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</p:sldMasterIdLst>
  <p:notesMasterIdLst>
    <p:notesMasterId r:id="rId61"/>
  </p:notesMasterIdLst>
  <p:sldIdLst>
    <p:sldId id="1268" r:id="rId5"/>
    <p:sldId id="2429" r:id="rId6"/>
    <p:sldId id="2327" r:id="rId7"/>
    <p:sldId id="2438" r:id="rId8"/>
    <p:sldId id="2449" r:id="rId9"/>
    <p:sldId id="2416" r:id="rId10"/>
    <p:sldId id="2431" r:id="rId11"/>
    <p:sldId id="2420" r:id="rId12"/>
    <p:sldId id="2435" r:id="rId13"/>
    <p:sldId id="2436" r:id="rId14"/>
    <p:sldId id="2422" r:id="rId15"/>
    <p:sldId id="2423" r:id="rId16"/>
    <p:sldId id="2424" r:id="rId17"/>
    <p:sldId id="2425" r:id="rId18"/>
    <p:sldId id="2426" r:id="rId19"/>
    <p:sldId id="2432" r:id="rId20"/>
    <p:sldId id="2427" r:id="rId21"/>
    <p:sldId id="2430" r:id="rId22"/>
    <p:sldId id="2433" r:id="rId23"/>
    <p:sldId id="2419" r:id="rId24"/>
    <p:sldId id="2434" r:id="rId25"/>
    <p:sldId id="903" r:id="rId26"/>
    <p:sldId id="945" r:id="rId27"/>
    <p:sldId id="2437" r:id="rId28"/>
    <p:sldId id="2160" r:id="rId29"/>
    <p:sldId id="2161" r:id="rId30"/>
    <p:sldId id="2207" r:id="rId31"/>
    <p:sldId id="2165" r:id="rId32"/>
    <p:sldId id="2227" r:id="rId33"/>
    <p:sldId id="1285" r:id="rId34"/>
    <p:sldId id="2447" r:id="rId35"/>
    <p:sldId id="2234" r:id="rId36"/>
    <p:sldId id="2163" r:id="rId37"/>
    <p:sldId id="2235" r:id="rId38"/>
    <p:sldId id="2175" r:id="rId39"/>
    <p:sldId id="2236" r:id="rId40"/>
    <p:sldId id="2237" r:id="rId41"/>
    <p:sldId id="2225" r:id="rId42"/>
    <p:sldId id="2241" r:id="rId43"/>
    <p:sldId id="2169" r:id="rId44"/>
    <p:sldId id="1480" r:id="rId45"/>
    <p:sldId id="2446" r:id="rId46"/>
    <p:sldId id="2238" r:id="rId47"/>
    <p:sldId id="2179" r:id="rId48"/>
    <p:sldId id="2206" r:id="rId49"/>
    <p:sldId id="2205" r:id="rId50"/>
    <p:sldId id="2440" r:id="rId51"/>
    <p:sldId id="2448" r:id="rId52"/>
    <p:sldId id="2439" r:id="rId53"/>
    <p:sldId id="2155" r:id="rId54"/>
    <p:sldId id="2217" r:id="rId55"/>
    <p:sldId id="2441" r:id="rId56"/>
    <p:sldId id="2445" r:id="rId57"/>
    <p:sldId id="2442" r:id="rId58"/>
    <p:sldId id="2443" r:id="rId59"/>
    <p:sldId id="2444" r:id="rId6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79774" autoAdjust="0"/>
  </p:normalViewPr>
  <p:slideViewPr>
    <p:cSldViewPr snapToGrid="0">
      <p:cViewPr>
        <p:scale>
          <a:sx n="71" d="100"/>
          <a:sy n="71" d="100"/>
        </p:scale>
        <p:origin x="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06:26.07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3249 11040 1940 0,'0'0'86'0,"0"0"18"0,-3 0-84 0,3 0-20 0,0 0 0 0,0-10 0 0,0 1 32 0,10-1 1 16,-6 4 1-16,6-10 0 0,1 7-18 0,-1-4-3 16,5 4-1-16,-1-4 0 0,0 4-12 0,-4-3 0 15,1 2 0-15,0 1 0 0,-8-1 0 0,4 7 0 16,4-6 0-16,-11 6 0 0,0-4 21 0,0 7 2 15,3-9 0-15,-3 9 0 0,-3-3 20 0,-4 0 4 16,7-4 1-16,-4-2 0 0,-6 9-9 0,2-9-2 16,5 5 0-16,-1-5 0 0,-6 0-5 0,-1 5-2 15,1-5 0-15,6 9 0 0,-6-9-6 0,-5 9 0 16,5 0-1-16,-4 0 0 0,-4 6-14 0,4-3-9 16,0 10 12-16,-11 2-12 0,4 1 8 0,0 6-8 15,-4 6 0-15,0 0 0 0,-3-3 0 0,4 10 0 0,-1-4 8 16,-3 1-8-16,10-1 0 0,4-3-17 15,-4-3 3-15,8 4 1 0,3-7 13 0,7 6 0 16,0-3 0-16,0-3 0 0,3 0 0 0,8-3 0 0,-1 2 0 16,1 1 0-16,-4-6 0 0,4 0 0 0,3-7 0 15,3 4 0-15,-3-4 0 0,8 1 16 0,-8-7-1 0,0 6-1 16,7-9-14-16,-10-3-12 0,6-3 3 0,1 3 0 16,-4-7 32-16,0-2 6 0,0-7 2 0,4 6 0 15,-4-9 12-15,-4 0 2 0,5-6 1 0,-1-3 0 16,0-4-17-16,3-5-3 0,-2-1-1 0,-12 0 0 15,8-3 3-15,-1-9 1 0,-6 9 0 0,3-6 0 16,-7-4-19-16,0 1-10 0,0 0 10 0,0 3-10 16,0-7 12-16,-11 7-3 0,8-3-1 0,-8 6 0 0,4-4 0 15,4 1 0-15,-8 6 0 0,7 0 0 16,-3 4-8-16,7-1 0 0,-3 0 0 0,3 10 0 0,3-1-12 16,-3 11-2-16,7 5 0 0,-3 0 0 15,-1 0-62-15,5 1-13 0,2 2-3 16,-6 10 0-16,6-3-111 0,-6 3-22 0,6 3-5 15,-3 3-1-15</inkml:trace>
  <inkml:trace contextRef="#ctx0" brushRef="#br0" timeOffset="470.66">3711 10933 2937 0,'-21'3'64'0,"10"-3"14"0,-3 0 2 0,0 0 4 0,4 6-68 0,-1-6-16 0,11 0 0 0,0 0 0 31,0 0-26-31,0 0-9 0,0 0-1 0,0 0-1 0,4 7 20 0,-4-7 4 0,10 6 1 0,1-3 0 16,-1 6 0-16,1-9 0 0,-4 0 0 0,4 0 0 16,-1 0-1-16,-3 0 0 0,7-3 0 0,-3-3 0 15,3-3 30-15,-3 5 7 0,3-5 0 0,0-3 1 16,-4-7-2-16,5 9-1 0,2-2 0 0,-3-7 0 15,-3 6-6-15,3 1 0 0,-3-7-1 0,3 10 0 16,-4-7-15-16,1 0 9 0,-11 1-9 0,3-4 8 16,1 0-8-16,3-3 0 0,-14 0 0 0,3 3 0 15,1 4 0-15,-4-4 0 0,3 6 0 0,-3 4 0 16,4-1 0-16,-11 10 0 0,3 0 0 0,-3 7 0 16,3 5 13-16,-3 10-2 0,-7 0-1 0,7 6 0 0,-7 1-10 15,0 2 0-15,6 0 0 0,1 1 8 0,0-1-8 0,-3 0 0 16,6 1 0-16,4-1 0 0,0 0 0 0,3 1 8 15,-3-10 0-15,4 9 0 0,-1-3-8 0,8-3-11 16,-1 7 3-16,4-4 0 0,-3-3 8 0,3 6 0 16,0-9 0-16,0 10 0 0,4-10-12 15,-1 6 4-15,4-6 0 0,-3 6 0 0,3-12-12 0,-3 6-1 16,6-3-1-16,1-7 0 16,0-3-54-16,3 1-12 0,0-1-1 0,-3-9-1 15,6-3-78-15,1-3-15 0,-4-7-3 0,4-5-1 0</inkml:trace>
  <inkml:trace contextRef="#ctx0" brushRef="#br0" timeOffset="837.83">4840 9942 2998 0,'-7'-13'66'0,"4"-2"14"0,-8-1 2 0,4 0 2 0,0 1-67 0,0-4-17 0,3 0 0 0,-3-3 0 16,0 0 0-16,7 3 0 0,-10 4 0 0,3-1 0 0,-1 0 0 16,5 1-11-16,-1 2 11 0,1 4-13 15,-8 6-5-15,4-1-1 0,0 4 0 0,-3 4 0 16,-1-1-2-16,-3 6-1 0,-4 10 0 0,1 0 0 0,-8 3 22 0,0 3 0 16,1 6 0-16,2 10 0 0,-2 0 28 0,10 3 3 15,-8 0 1-15,1 6 0 16,4 3-21-16,6 7-11 0,0-4 12 0,1 10-12 0,6-3 11 15,-3 6-11-15,4-4 10 0,6 1-10 0,-3-3 0 16,7 0 0-16,-3-10 0 0,6 0 0 0,-6-3-19 16,3 1 3-16,-3-4 1 0,3-7 0 0,0 4-8 0,0-3-1 15,-4 0-1-15,4-7 0 0,-3 4 1 16,-4-13 0-16,3 6 0 0,-3-9 0 16,7 0-90-16,-7-3-18 0,0-6-3 0,0-4-595 15,-7 1-119-15</inkml:trace>
  <inkml:trace contextRef="#ctx0" brushRef="#br0" timeOffset="1043.35">4103 10955 2977 0,'0'0'65'0,"0"0"14"0,0 0 2 0,0-10 3 0,7 1-67 0,3 0-17 0,-2 2 0 0,9-8 0 16,8 5 0-16,10-2 0 0,0-7 0 0,1 6 0 15,6-9 0-15,7 4-11 0,8 5 2 0,-1-6 0 16,4 4-84 0,-10-1-17-16,-1 3-3 0,0-5-1 15,-3 5-66-15,-7 0-14 0,-4 1-2 0</inkml:trace>
  <inkml:trace contextRef="#ctx0" brushRef="#br0" timeOffset="3158.59">6533 10811 2149 0,'0'0'95'0,"0"0"20"0,0-4-92 0,-7-5-23 0,7 9 0 0,-3 0 0 0,-11-3 68 0,10-3 8 16,-3-4 3-16,0 10 0 0,4-6-40 0,-4 0-8 15,3-4-2-15,0 10 0 0,4-9-11 0,-7 3-2 16,4-4-1-16,-4 1 0 0,0-1 3 0,3-2 1 16,-3 2 0-16,-7 1 0 0,4-3-19 0,-1 2 10 15,-3 1-10-15,3-1 8 0,-13 7 4 16,-5-3 0-16,1 6 0 0,-4 0 0 0,1 9-26 16,-1 1-5-16,-3-1-1 0,-1 4 0 15,8 5 20-15,-7-5 0 0,3 9 0 0,4-3 0 0,0 0 17 0,6-4 1 16,-2 10 0-16,3-3 0 0,6 3-30 0,-6-3-7 15,11 7-1-15,-4-4 0 0,10-3 12 0,-7 6 8 16,11-6-12-16,0 0 12 0,4 0-12 0,3 0 4 16,4-4 8-16,3-5-13 0,-4-4 5 0,8 1 8 15,3-1-13-15,4-6 5 0,3-3 8 0,0 0 11 0,-3-3-3 16,7 0 0-16,-4-6-8 0,4-1 8 16,-4-9-8-16,4 10 8 0,-4-7-8 0,-3-2 0 0,-8-1 0 15,4 3-11-15,1-3 37 0,-12 0 7 0,8-3 2 0,-4 1 0 16,-4-1-3-16,1 0-1 0,0-7 0 0,-1 7 0 15,-3 4-1-15,0-4 0 0,4 0 0 0,-8 9 0 16,5-6-20-16,-8 10-10 0,3 0 10 0,1 5-10 16,-4 4 0-16,0 0 8 0,0 0-8 0,0 0 0 15,-7 0 0-15,7 13 0 0,-11-4-12 0,11 4 12 32,-14-4-40-32,7 7 0 0,3 0-1 0,-6-7 0 0,3 10 29 0,0-7 12 0,-1 10-8 15,5-3 8-15,-4-6 0 0,3 9 0 0,1 0 0 0,3-4 11 16,3 11-3-16,8-4 0 0,0 6 0 0,-4-3 0 15,3-3-8-15,8 7 0 0,-1-1 0 0,1 1 0 16,7-1 0-16,-1 0 0 0,1-3-12 0,-7-2 12 0,-1 5-21 16,8-3 3-16,-7 3 1 0,-1-5 0 0,-6 5 1 15,3-3 1-15,-7-3 0 0,-3-3 0 0,10 6 15 0,-14-6 16 16,0 3-3-16,0-6-1 0,-11 3 5 16,4-3 1-16,4 0 0 0,-8 3 0 0,-3-7 3 0,0 4 1 15,0 0 0-15,-4-3 0 16,0-1-10-16,-3-2-1 0,7 0-1 0,-7-4 0 0,0 3-10 15,3-5 8-15,-6-4-8 0,-5-3 8 0,5 6-16 0,-5-6-4 16,-2-6-1-16,-5 6 0 16,5-10-103-16,-12 7-20 0,1-6-4 0,7 6 0 15,-11-3-69-15,7 2-14 0</inkml:trace>
  <inkml:trace contextRef="#ctx0" brushRef="#br0" timeOffset="3923.84">7172 10767 2221 0,'0'0'98'0,"0"0"21"0,-7-10-95 0,0 1-24 0,7-4 0 16,-11 4 0-16,11-4 0 0,-7 1 0 0,4-1-10 0,-1-2 10 16,4 2-10-16,-3-6 10 0,-1 10-8 0,1-4 8 15,3 4 0-15,-11 3 0 0,4-1 0 16,0-2 0-16,-4 9 20 0,1-3 4 0,-1 3 0 0,1 3 0 16,-8-3-10-16,4 9-2 0,-4-2 0 0,1-1 0 15,-1 13 4-15,-3-7 0 0,0 7 0 0,-1 3 0 16,-2 0-16-16,-1 0 0 0,0 6 0 15,4-6 0-15,0 0 0 0,3 6 0 0,8-6 0 16,-4 0 0-16,7 0 0 0,3 0 0 0,-7-3 0 0,11 3 0 16,4-10-10-16,3 7 2 0,-3-6 0 0,6-1 0 15,4-2 0-15,0-1 0 0,4 1 0 0,-7-7 0 16,6 3 8-16,-3-3-8 0,4-3 8 0,7 0-8 16,-11 0 8-16,7-3 0 0,-7-3-9 0,4 6 9 15,-4-7 0-15,0 1 10 0,0-3-1 0,-3-1 0 16,-1 7 19-16,4-6 3 0,-3-1 1 0,0-2 0 15,3-1-5-15,-4-2-1 0,-3 2 0 0,4-3 0 16,-4 1-16-16,3-7-10 0,-2 3 12 0,-1 3-12 0,-4-3 0 16,-3 1 0-16,4 2 0 0,-4 0-12 15,-4 1 12-15,4-1-11 0,-3 3 11 0,3 4-10 0,-11 6 10 0,7-3 8 16,-3 2-8-16,7 4 11 0,0 0 6 0,-3 10 2 16,-4-7 0-16,0 6 0 0,7 1 10 0,0 2 3 15,0 4 0-15,3 0 0 0,1-1-32 0,3 1 0 16,0 6 0-16,0 6 0 0,4-3 0 0,-4 0 0 15,3 0 0-15,1-3 0 0,-1 10-10 0,1-4-8 16,0-3-2-16,-1-3 0 16,4 0-27-16,-3 3-5 0,-4-9-2 15,3-1 0-15,5-2-97 0,-5 0-19 0,1-13-4 0,3 9-741 16</inkml:trace>
  <inkml:trace contextRef="#ctx0" brushRef="#br0" timeOffset="4368.12">7535 10695 2487 0,'0'0'55'0,"0"0"11"0,0 0 2 0,-7 0 2 0,4 9-56 0,-4-3-14 0,3-3 0 0,4 10 0 16,-3-4-69-16,3 4-17 0,0 6-3 15,3-7-1-15,1 7 14 0,3 0 2 0,-4 3 1 0,4-3 0 16,0 3 52-16,-7 0 10 0,7 3 3 0,-3-3 0 15,0 6 44-15,6-6 8 0,-10 0 3 0,4-3 0 0,3 2-20 16,-4-8-4-16,1 6-1 0,3-7 0 0,-4 4-14 0,4-10-8 16,0 4 8-16,0-10-8 0,4 0 30 0,0 0 2 15,3-3 0-15,3-7 0 0,5-2-24 0,-5-4-8 16,4 0 0-16,1-3 0 16,-5 1 0-16,4-4 0 0,-3 0 0 0,-4 0 0 0,-3 0 12 15,-1 0-3-15,1 3-1 0,3 0 0 0,-11 4 4 0,5-1 0 16,-5 3 0-16,1 4 0 0,-1 6 35 0,1-7 7 15,-4 10 2-15,0 0 0 0,0 0-4 0,0 0 0 16,0 0 0-16,0 0 0 0,0 0-35 0,0 0-7 16,0 0-2-16,3 10 0 0,4 2-17 0,-3-2-4 15,3 2-1-15,-4 7 0 0,1-6 14 0,3 6 0 16,-4-7 12-16,5 10-12 0,-1-3 13 0,0 0-4 16,-4-4-1-16,4 4 0 0,-3-6-8 0,3 5 0 15,0-5 0-15,0 6 0 16,0-7-30-16,0-2-8 0,0-1-2 0,4-6 0 15,-1-3-85-15,8 0-18 0,-11-3-3 0,7-6-864 0</inkml:trace>
  <inkml:trace contextRef="#ctx0" brushRef="#br0" timeOffset="4798.46">8611 10494 2016 0,'0'0'179'0,"-10"0"-143"0,3 9-36 0,0-2 0 0,0-4 128 0,-4 9 18 16,-3-2 4-16,3 2 1 0,-3-2-131 0,0 5-20 16,-4-2-15-16,4-1 3 0,-3 1-5 0,-4 3-1 15,6-4 0-15,-6 1 0 0,0-1 18 0,3-2 0 16,1-1 0-16,-1 4 9 0,4-4 7 0,3 0 0 16,-3 1 1-16,4-7 0 0,-1 6-7 0,4-9-2 15,0 10 0-15,4-10 0 0,3 0-8 0,0 0 0 16,0 0-12-16,0 0 12 15,0 0-28-15,0 0 1 0,10 0 1 0,8-3 0 16,-8-4-4-16,12 7-1 0,-1 0 0 0,3 0 0 0,-2 0 16 0,2 0 3 16,-3 0 1-16,1 10 0 0,-1-7 2 0,0 6 0 15,-3 1 0-15,-4 2 0 0,0-2 9 0,-4-1 0 16,1 4 0-16,-4-4 0 0,-3 10 21 0,-1-7 3 16,-3 1 1-16,-3 6 0 0,-1-7 17 0,0 7 3 0,-3-6 1 15,0 5 0-15,0-5-20 0,0-4-4 0,4 4-1 16,-4-4 0-16,0 7-12 0,0-10-9 0,-4 4 12 15,4-1-12-15,3 4 0 0,-6-4 0 0,-1 0 0 0,1 4 0 32,-1-4-31-32,-3 10 0 0,-4-6 0 0,1 6 0 15,-1-7-112-15,0 1-22 0,1 6-5 0</inkml:trace>
  <inkml:trace contextRef="#ctx0" brushRef="#br0" timeOffset="5238.38">9137 10638 2746 0,'0'0'60'0,"0"0"13"0,0-6 3 0,-4 3 1 0,-3 0-61 0,7 3-16 0,0 0 0 0,0 0 0 15,0 0-103-15,0 0-23 0,-3 3-5 0,-8 0-1 16,1 3 20-16,-1-3 3 0,-3 7 1 0,-7 2 0 15,0-2 40-15,-8-1 9 0,1 4 2 0,0 2 0 0,-4-2 147 0,0-1 30 16,4 1 5-16,0-4 2 0,0 1-14 0,3-1-2 16,0 1-1-16,8-7 0 0,3 6-72 0,0-9-14 15,3 9-4-15,4-9 0 0,7 0-20 0,0 0-18 16,0 0 3-16,0 0 1 16,7 0-58-16,4 0-11 0,-1 0-2 0,8 0-1 15,-1 0 36-15,1 0 7 0,3 0 2 0,0 0 0 0,1 0 41 0,-1 4 9 0,-4 2 2 0,5-3 0 16,2 6 1-16,-6-5 0 15,0 5 0-15,-1 0 0 0,1 1 20 0,-4 2 5 16,-4 4 1-16,1 0 0 0,-4-1-2 0,0 1-1 0,-3-3 0 16,-1 5 0-16,1 1-11 0,-4 0-3 0,-4-3 0 15,1 3 0-15,-1-1-21 0,-3-2 0 0,-3 3 0 16,-1 0 0-16,0-4 8 0,-6 4-8 0,-1-6 8 0,0 6-8 16,1-7 0-16,-1 10-16 0,-10-3 2 0,3-7 1 31,-3 7-39-31,0-6-7 0,3-4-1 0,4 4-1 0,0-4-148 15,3-3-30-15,-7-3-5 0,11-6-2 0</inkml:trace>
  <inkml:trace contextRef="#ctx0" brushRef="#br0" timeOffset="5465.76">9423 10829 3042 0,'-18'10'135'0,"18"-10"27"0,0 0-130 0,0 9-32 16,-7 4 0-16,0 6 0 0,0-4 37 0,3 10 1 16,1-3 0-16,-1 0 0 15,-3 0-126-15,4 0-26 0,-1-3-5 0,1-3-1 16,3 2-12-16,-11-5-4 0,11-4 0 0,0 4 0 16,0-4 42-16,0-9 8 0,0 0 2 0,0 0 0 15,0 0-18-15,0 0-3 0,11-3-1 0,-4-3 0 0</inkml:trace>
  <inkml:trace contextRef="#ctx0" brushRef="#br0" timeOffset="5612.24">9437 10431 2592 0,'-7'0'230'0,"3"-3"-184"0,1 3-37 0,3 0-9 15,-7-3 134-15,7 3 25 0,0 0 5 0,0 0 0 16,0 0-304-1,0 0-62-15,0 0-12 0</inkml:trace>
  <inkml:trace contextRef="#ctx0" brushRef="#br0" timeOffset="6118.36">10005 10710 748 0,'0'0'33'0,"0"0"7"16,0 0-32-16,0 0-8 0,0 0 0 0,-7-6 0 0,0 3 456 0,7 3 88 16,-4-6 19-16,4 6 3 15,-3-4-494-15,3 4-100 0,-7-3-19 0,0 3-4 16,-4-6-12-16,0 12-2 0,4-3-1 0,-3 1 0 0,-4-4 66 0,3 9 17 16,-7 0 2-16,-3 4 0 0,0-4 30 0,3 10 7 0,-3-6 0 15,0 6 1-15,-4-1-22 0,4-2-5 0,0 6-1 0,3 0 0 16,-3-3-15-16,4 3-3 15,2 0-1-15,5-4 0 0,-1 4-2 0,4-3-8 0,4 0 12 0,-1-3-4 16,4 3-8-16,4-7 8 0,-1 1-8 0,4 2 8 16,0-2-8-16,0-4-11 0,8-6 3 0,-5 4 0 15,4-4 8-15,0-3 0 0,0-3 0 0,4-4 0 16,-4 4 0-16,4-3 0 0,-4-7 0 0,0 4-8 16,4-4 8-16,-4 1 0 0,0-7 0 0,0 7 0 15,-3-7 9-15,3 6-9 0,0-6 12 0,-4-3-12 16,1 4 8-16,0 2-8 0,-1-3 0 0,1 0 0 15,-4 7 0-15,3 2 0 0,-6-2 0 0,3 2 0 16,-7 7 13-16,0 3-4 0,0 0-1 0,0 0 0 16,0 0-8-16,0 0 8 0,0 7-8 0,-4 2 8 15,-3 7-8-15,4-1 8 0,-1 1-8 0,-3 0 8 0,-3 6-8 0,6-4 8 16,-3 11-8-16,4-4 8 0,-1-3-8 0,1 0 0 16,3 9 9-16,0-9-9 0,3 3 0 0,1 0 0 15,-1-3-12-15,4 0 4 16,0-3-66-16,0-7-13 0,0 4-2 0,0-10-1 15,4 4-106-15,0-10-20 0,-1 0-5 0</inkml:trace>
  <inkml:trace contextRef="#ctx0" brushRef="#br0" timeOffset="6529.28">10400 10955 3074 0,'0'0'68'0,"-4"9"13"0,-3-6 3 0,4 16 3 0,-1-6-70 0,1 6-17 0,-1 3 0 0,1-4 0 31,-1-2-27-31,1 6-9 0,-1 3-1 0,1-9-1 16,-1 6 1-16,1-3 0 0,3-7 0 0,-4-3 0 0,0 4 23 0,1-4 5 0,3-9 1 0,0 0 0 16,0 0 19-16,0 0 4 0,0 0 1 0,0 0 0 15,11-3 16-15,-8-6 4 0,1-1 1 0,3-2 0 16,3-1-15-16,1-2-3 0,-8-7-1 0,4 6 0 15,7-9-18-15,-3 0 0 0,0-6 0 0,-1-1 0 16,-6 4-10-16,10-3 1 0,11 6 0 0,-8 3 0 16,-6 0 9-16,-1 3-10 0,12 0 10 0,-5 10-10 15,1-4 10-15,-4 10 0 0,-3-3 0 0,3 6 0 16,3 0 0-16,-3 0 0 0,-3 6 0 0,0-3 8 0,3 6-8 16,-4 4 0-16,1 3 0 0,-4-1 0 15,0 1 0-15,0 0 0 0,4 3 8 0,-4 2-8 0,-4-2 14 16,8-3-2-16,-1 9 0 0,4-9 0 0,-10 6-4 0,3-4-8 15,7 4 11-15,-3 0-11 0,-1-3 0 0,1-6-17 16,-1 2 1-16,1-2 1 16,7-4-103-16,-8-5-21 0,-6 5-4 0,3-6-1049 0</inkml:trace>
  <inkml:trace contextRef="#ctx0" brushRef="#br0" timeOffset="8039.49">12040 9848 1785 0,'0'0'159'0,"0"-9"-127"0,4 5-32 0,-4 4 0 16,0 0 126-16,0 0 19 0,-7-6 4 0,7 6 1 16,-7-9-101-16,0 6-20 0,-4 3-4 0,1-4-1 15,-5 4-10-15,1 4-2 0,0-4-1 0,0 9 0 16,0-6-1-16,-4 13 0 0,1-1 0 0,-1 7 0 15,0 4 20-15,-3-1 4 0,0 9 1 0,-4 7 0 16,1 3-5-16,-5 6-1 0,5 3 0 0,-4-3 0 16,-1 7-29-16,-6 2 0 0,0-2 0 15,3 12 0-15,0-3 17 0,8 0 4 0,-8 3 1 0,0-4 0 16,4 11 8-16,10-7 2 0,1 0 0 0,2 3 0 16,1 3-8-16,11-6 0 0,6-3-1 0,8 0 0 15,0-4-23-15,10 1 0 0,7 0 0 0,4-10-12 16,-1 0 12-16,8 1 0 0,-4-13-9 0,8 2 9 15,-1-2-43-15,0-9-4 16,4-1-1-16,-3-3 0 0,-1-3-2 0,4-6-1 16,0-6 0-16,3-1 0 0,1-12-175 0,-1 6-35 15</inkml:trace>
  <inkml:trace contextRef="#ctx0" brushRef="#br0" timeOffset="8857.29">12880 10745 2264 0,'0'0'100'16,"-7"0"21"-16,0 0-97 0,0 0-24 0,3 3 0 0,-3-3 0 0,0 9 18 0,0-2-2 15,0 2 0-15,0-3 0 0,-4 10-16 0,1 0-9 16,-1-1 1-16,-3 1 0 0,-4 3 19 0,1 3 4 16,-8-3 1-16,0 3 0 0,-3-1 45 0,0 1 10 15,-4 7 1-15,0-7 1 0,1 0-25 0,3-4-6 16,-1 4-1-16,1-6 0 0,3 3-26 0,4 3-6 16,0-13-1-16,3 4 0 15,4 2-75-15,0-11-15 0,4 5-3 0,-1-6-690 16,4-3-137-16</inkml:trace>
  <inkml:trace contextRef="#ctx0" brushRef="#br0" timeOffset="9088.51">12256 10660 3013 0,'0'0'133'0,"0"0"28"0,-11 3-129 0,4-3-32 0,0 10 0 0,0-1 0 15,7 0 0-15,0 4 0 0,3 0 0 0,4 5 0 32,4 1-39-32,3 3-8 0,4 0-1 0,3 0-1 0,4 0 21 0,3 9 4 0,7-2 0 0,0-4 1 31,4 6-13-31,3-3-4 0,4-3 0 0,4 4 0 16,-4-4 7-16,-1 3 1 0,-2-6 0 0,-4 0 0 0,-1 0-128 15,-2-3-26-15,-5 2-5 0</inkml:trace>
  <inkml:trace contextRef="#ctx0" brushRef="#br0" timeOffset="9441.58">13339 11422 1152 0,'10'6'102'0,"1"-2"-82"0,3 8-20 16,0-3 0-16,0 1 164 0,4 2 28 0,-1 4 5 0,4 0 2 15,1 3-111-15,-5 3-23 0,4-1-4 0,-3 8-1 16,0-4-11-16,-4 6-2 0,3 1-1 0,-6-4 0 15,-4-3 6-15,-3 6 0 0,-1-9 1 0,-6 9 0 16,-1-2-14-16,-6-4-3 0,-1 0-1 0,0 0 0 16,-6-3-21-16,3 0-4 0,-4 0-1 0,-3-6 0 31,0-4-89-31,-1-9-19 0,-2 3-3 0,3-12-1 0</inkml:trace>
  <inkml:trace contextRef="#ctx0" brushRef="#br0" timeOffset="14061.23">14637 10682 1497 0,'-14'9'66'0,"7"-9"14"0,0 4-64 0,-4-4-16 0,0 9 0 0,4-9 0 16,0 6 284-16,0-3 54 0,4 7 10 0,3-10 3 31,0 3-302-31,0-3-60 0,3 9-12 0,1 4-2 0,-1 6 25 0,-3-7 0 0,4 7 0 0,-4 3-8 16,0 6 20-16,-4-3 5 0,4 7 1 0,-7 5 0 15,4 1 11-15,-4-7 3 0,0 10 0 0,0 0 0 16,-4-7 4-16,4 4 0 0,0-7 1 0,-4-6 0 15,1 4-17-15,3-4-3 0,0-6-1 16,-1-1 0-16,1-5 7 0,4-1 1 0,3-5 0 0,0-7 0 16,0 0-5-16,0 0-1 0,0 0 0 0,3-7 0 15,-3-5-6-15,7-7-2 0,1 3 0 0,2-12 0 16,1-3-10-16,3-1 0 0,-4 1 0 0,5 0 8 16,-1-4-8-16,3-6 0 0,-3 10 0 0,4 0 0 15,-7-1 0-15,3 10 0 0,0 4 0 0,-4-4 0 16,1 9 0-16,0 1 0 0,-1 2 0 0,1 1 0 15,-1-1 0-15,1 10 0 0,-1 0 0 0,5 0 0 16,-5 7 0-16,1-4 0 0,-1 6-12 0,1-6 12 0,0 13-9 16,-1-10 9-16,1 13 0 0,-4-9 0 0,0 2 0 15,3-3 0-15,1 4 0 0,0-4 0 0,-4 1 0 0,3-1 0 16,-3-6 0-16,4 4 9 0,-4-4-9 16,-7-3 12-16,10 0-12 0,-2 0 12 0,-8 0-3 0,10-3 0 15,-10 3 0-15,7-7 0 0,0 4-9 0,0-6 0 16,0-1 0-16,-3 1 8 0,-1 0-8 0,4-4 0 15,-3 4 0-15,3-4 0 0,-3-6 0 0,3 7 0 16,3-7 0-16,1 6 0 0,-1 1 0 0,4-1 0 16,-3-2 0-16,3 11 0 0,0-5 0 0,0 9 0 0,0 0-9 0,1 0 9 15,2 6 0-15,-3 1-10 0,4-1 10 16,0 3-8-16,-4 4 8 0,0-1 0 0,3-2 0 16,-2 2 0-16,-8-2 0 0,3 2 0 15,1 4 0-15,-1 0 0 0,-3-7 0 0,1 4 0 0,-5 5 0 16,8 1 0-16,-4-6 0 0,0 9 0 0,-4 0 0 15,4 9 0-15,-3-3 0 0,3 4 0 0,-4 2 0 0,-3-3 0 16,0 1 0-16,4-1 0 0,-4-3 0 0,0-3-8 16,3-3-2-16,1 0 0 0,-4-6 0 0,4-3 0 15,-4-10-87 1,0-3-18-16,0 0-3 0,0 0-761 0,10-3-152 0</inkml:trace>
  <inkml:trace contextRef="#ctx0" brushRef="#br0" timeOffset="14617.06">15674 10858 2761 0,'0'0'122'0,"0"0"26"0,-7 3-119 0,0 0-29 16,7-3 0-16,0 0 0 0,0 0 0 0,-4 6 0 15,1-3 0-15,-1 4 0 16,4 2-30-16,-3-3 1 0,3 13 0 0,-4-6 0 0,4 5 14 0,-3 4 3 0,-4 0 1 16,3 0 0-16,-3 10 35 0,3-4 6 15,-3-3 2-15,4 0 0 0,-4 0-8 0,3-3-2 0,1 0 0 16,3-3 0-16,0 0 16 0,0-4 3 16,3 1 1-16,1-3 0 0,3-1-34 0,0-2-8 0,4 2 0 0,-1-3 0 15,4-9 0-15,0 10 0 0,4-7 0 0,0-3 0 16,-1 0-14-16,4-3-5 0,4 3-1 0,0-10 0 15,-4 7 20-15,4-6 0 0,-1 0 0 0,1-4 0 16,-4 0 12-16,0-2 5 0,1-1 2 0,-1 0 0 16,-4-6 0-16,1 4 0 0,-4-4 0 0,4 6 0 15,-4-12-3-15,0 6 0 0,-3-10 0 0,3 7 0 16,-4-6-4-16,4 0-2 0,-3-1 0 0,0 1 0 16,-1 3-10-16,4 3-17 0,-3-4 4 0,-1 11 1 15,-3-4 12-15,1 9 0 0,-1 1 0 0,0 2 0 16,-4 4 0-16,-3 6 16 0,0 0-3 0,0 0-1 15,-3 9-12-15,-4 7-16 0,0 0 3 0,-1 6 1 16,-6-4 12-16,4 14 0 0,-1-10 0 0,-3 9 0 16,3 0 22-16,1 4 7 0,3-4 2 0,0 10 0 0,0-10-15 15,3 1-4-15,1 5 0 0,3-8 0 0,0 2-12 16,3-3 8-16,-3-6-8 0,7 6 0 0,-3-3 0 0,-1-6 0 16,4 3 0-16,-3-9 0 15,3 2-36-15,-4-2-6 0,5-4-2 0,-5-2 0 16,4 2-128-16,-7-9-25 0,0 0-6 0</inkml:trace>
  <inkml:trace contextRef="#ctx0" brushRef="#br0" timeOffset="14939.75">16549 11453 1785 0,'10'19'79'0,"-6"-16"17"0,-1 7-77 0,5-4-19 0,-1 4 0 0,3-4 0 15,1 9 289-15,-1 1 55 0,4 6 10 0,4-3 2 16,3 3-312-16,-3 0-62 15,0-3-13-15,-1 3-2 0,-3 0 1 0,0 6 0 16,-3-3 0-16,-4 3 0 0,-3-3 32 0,-4 3 0 0,0-3 0 0,-8 7 0 0,-2-7 0 0,-8 0 0 16,1 3 0-16,-8-6 0 15,-7-6-65-15,-7 0-7 0,-6-13 0 16</inkml:trace>
  <inkml:trace contextRef="#ctx0" brushRef="#br0" timeOffset="17225.86">17886 10742 2127 0,'0'0'94'0,"0"0"20"0,0 0-91 0,0 0-23 16,0 0 0-16,0-7 0 0,0 7 32 0,0-9 1 15,0 9 1-15,0-3 0 16,0 3-51-16,0 0-11 0,0 0-1 0,0 0-1 16,-4-6-7-16,-3 2-2 0,-3 4 0 0,-1 4 0 0,-3 2 22 0,-4-3 4 15,1 3 1-15,-4 4 0 0,-1-4 12 0,-2 10 0 16,3-7 0-16,-1-3-9 0,-2 10 24 0,-1-7 5 16,0-2 0-16,4 2 1 0,0 0 6 0,0 1 1 15,7-7 0-15,0 6 0 0,-1-2-10 0,5-1-2 16,-1-6 0-16,4 6 0 0,7-6 2 0,0 0 0 15,0 0 0-15,0 0 0 16,0 0-35-16,4 3-7 0,-1 7-2 0,4-1 0 0,0-6 18 0,4 7 8 16,3-4-8-16,4-3 8 0,-8 3 0 0,8 1-10 0,0-1 10 15,3 3 0-15,-4-2-10 0,1 2 10 0,0 0-8 16,-1 1 8-16,-3-1-9 0,4-6 9 0,0 13-10 0,-4-10 10 16,3 4 0-16,-6 5 0 0,3-2 0 0,-3-1 0 15,-1 1 0-15,-3-4 0 0,0 4 0 0,0 3 0 16,-3-1 0-16,0-5 13 0,-4 5-4 0,0-2-1 15,0 0 3-15,0-1 0 0,0-3 0 0,-4 4 0 16,-3-4-3-16,0 1-8 0,0 2 12 0,-4-2-4 16,1-1-8-16,3 4 12 0,-8-4-12 0,1 1 12 15,0 2-12-15,4-3 0 0,-8 1 0 0,4-7 0 0,-4 6 0 16,1 1 0-16,-1-10 0 0,-3 9 0 16,0-6-24-16,3-3 0 0,0 0 0 0,1 0 0 15,3 0-98-15,0-3-20 16,-1 3-4-16</inkml:trace>
  <inkml:trace contextRef="#ctx0" brushRef="#br0" timeOffset="17624.5">18242 10833 1152 0,'0'0'51'0,"0"0"10"0,0 0-49 0,0 0-12 0,0 0 0 0,0 0 0 16,0 0 254-16,0 0 48 0,4 9 10 0,-1 0 1 16,1 4-240-16,3 6-48 0,-4-7-9 0,-3 13-3 15,4-9-1-15,-4 12 0 0,0-3 0 0,3-3 0 16,-3 10-12-16,-3-4 0 0,3 3 0 0,0-6 0 0,-4 7 0 0,1-10 12 16,3 6 0-16,-4-6 0 0,1 0-20 0,-1 0-5 15,-3-3-1-15,0 2 0 16,4-8-85-16,-1 3-17 0,1-7-3 0,3-3-506 15,0-6-102-15</inkml:trace>
  <inkml:trace contextRef="#ctx0" brushRef="#br0" timeOffset="17827.09">18330 10547 2977 0,'0'0'65'0,"0"0"14"0,-7-3 2 0,0 3 3 0,4-3-67 0,3 3-17 0,0 0 0 0,0 0 0 31,0 0-136-31,0 0-30 0,0 0-6 0,0 0-2 16,7 6-77-16,3 0-15 0,12-2-3 0,-8 5-1 0</inkml:trace>
  <inkml:trace contextRef="#ctx0" brushRef="#br0" timeOffset="18608.62">19043 10980 2570 0,'0'0'56'0,"-7"0"12"0,-4 0 3 0,4-3 1 0,0-7-57 0,0 7-15 0,-3-3 0 16,3 3 0-16,3-7-9 0,-3 7-5 0,0-3-1 0,-4-3 0 15,4 6 6-15,-3 3 1 0,-1 0 0 0,-3 0 0 32,-4 3-17-32,4-3-3 0,-3 9-1 0,-1 0 0 0,0 4 29 0,1-4 0 0,3 10-8 0,-4-6 8 15,0 9 21-15,1-3 7 0,3 2 2 0,-1 1 0 16,1 0-14-16,4 0-4 0,-4 7 0 0,3-7 0 16,4 6-12-16,0-6 0 0,3 0 0 15,1-4 0-15,3-2 0 0,3 3 0 0,4 0-8 0,-3-7 8 31,3 1-26-31,4-4-2 0,3-6 0 0,-4 7 0 0,4-10 4 0,1 0 0 0,2 0 0 16,1-3 0-16,3-7 24 0,-3 1 0 0,3-1 9 0,0-2-9 16,0-1 37-16,0-5 1 0,0-1 0 0,-3 6 0 15,0-6-24-15,-4-3-5 0,3 7-1 0,-6-10 0 16,0 3 6-16,-1 6 1 0,-3-6 0 0,-3 3 0 16,-1-3 5-16,1 3 0 0,-4 1 1 0,-4-4 0 0,1 12-1 15,-4-5 0-15,0 5 0 0,3 1 0 16,-6-1-20-16,3 10-13 0,-1-9 1 0,-2 9 1 0,-1 0 11 0,1 0 9 15,3 0-1-15,0 0-8 0,-4 0 10 0,4 0-10 16,0 0 8-16,0 6-8 0,7-6 0 0,-4 3 0 16,-3 4 0-16,4-1 0 0,-1 3-11 0,1 1-7 15,-1 9-2-15,4-1 0 0,0-2 7 0,4 6 1 16,-1 6 0-16,-3-3 0 0,4 4 3 0,-1 2 1 16,4-6 0-16,-3 6 0 0,3 1-3 0,0-1 0 15,0 0 0-15,0 1 0 0,0-4 11 0,0 3-10 16,0-6 10-16,-3 7-10 0,3-4 2 0,-4-3 0 15,1 3 0-15,-4-3 0 0,0 4 8 0,-4-7 0 16,1 9 0-16,-4-9 0 0,0 6 0 0,-4-3 11 16,1-3-3-16,-1 0 0 0,0 6-8 0,-6-6 8 0,3 0-8 0,-8 0 8 15,5 0-8-15,-4-3 0 0,-1 3 0 16,-2-3 0-16,-1 3-12 0,0-10 1 0,1 4 1 16,-1-10 0-1,-7 4-28-15,8-1-6 0,-1-9 0 0,0-3-1 16,0-3-133-16,4-4-26 0,-25-15-6 0,15-6-1 0</inkml:trace>
  <inkml:trace contextRef="#ctx0" brushRef="#br0" timeOffset="19664.5">19318 10927 2206 0,'0'0'98'0,"0"0"20"0,0 0-94 0,0 0-24 15,-7 9 0-15,4-3 0 0,-1 1 50 0,0 8 6 16,4-2 0-16,0 6 1 0,0-4-57 0,0 14 0 16,4-8-15-16,-4 11 3 0,4-10 34 0,-4 9 6 15,3-9 2-15,-3 0 0 0,0 0-30 0,0-3 8 16,0 3-8-16,0-7 0 0,0 1 0 0,0-6 0 0,0-1 0 0,0-6 0 15,0 6 27-15,0-9 2 16,0 0 1-16,0 0 0 0,0 0 6 0,0 0 0 16,4-9 1-16,-1-3 0 0,4-7-12 0,-3 6-2 0,3-6-1 15,0-3 0-15,0 0-11 0,0-3-3 16,0-3 0-16,0-3 0 0,4-1-8 0,-4 10 0 0,3-3 0 16,-3 0 0-16,4 10 0 0,-4-1-12 0,-4 3 2 15,5 4 1-15,-5 6 9 0,-3 3 0 0,7 3-9 0,0-3 9 16,0 9-12-16,0 4 1 0,0 6 1 0,4-7 0 15,-4 7 10-15,0-6 0 0,0 5 0 16,0-5 0-16,4-4 0 0,-1 4 0 0,-3-4 0 0,0 1 0 16,4-4 8-16,-4 0-8 0,0-6 8 0,-7 0-8 15,0 0 17-15,11-3-1 0,-1-6 0 0,1 9 0 16,-4-10-16-16,4 1 0 0,3-4 0 0,-4 1 0 16,4-1 0-16,-3-5 0 0,3-1 0 0,-3 6 0 15,3-6 0-15,-4 7 0 0,-3-7 0 0,4 6 0 16,0 1 0-16,-4-1 0 0,0-2 0 0,0 5 0 0,0 7 0 15,0-6-12-15,-4 9 12 0,-3 0-12 0,0 0 12 0,11-3 0 16,-11 3 9-16,7 3-9 0,0-3 12 0,4 0-3 16,-1 0-1-16,4 6 0 0,-3-3-8 0,-1 0 8 15,5-3-8-15,-5 0 8 0,4 7-8 0,-3-4 0 16,3 3 0-16,0-3 8 0,0 10-8 0,4 5-16 16,-4-5 4-16,-3 15 1 0,3-6 11 0,-4 6 0 15,4-3 0-15,-3-3 0 0,-1 10 0 0,1-10 0 16,0 9 0-16,-4-9 0 0,3 0 20 0,-3-3 10 15,0 3 2-15,0-7 0 0,4 1-32 0,-7-6 0 16,-1-1 0-16,4-6 0 16,4 6-35-16,-1-9-13 0,-3 0-2 0,4 0-1 15,0-3-159-15,3-3-32 0</inkml:trace>
  <inkml:trace contextRef="#ctx0" brushRef="#br0" timeOffset="20430.86">20750 10920 2322 0,'0'0'51'0,"0"0"10"0,0 0 3 0,0 0 1 0,0 0-52 0,-3-6-13 0,-4 6 0 0,3-9 0 16,1 9-16-16,-4-3-5 0,0-4-2 0,-7 7 0 15,-1-3 23-15,-2 3 0 0,-1-3 12 0,-3 3-4 16,0 3 8-16,-4 0 0 0,4 7 1 0,-4-1 0 15,4 1-4-15,-4 2-1 0,4 1 0 0,-3 5 0 16,6 1 17-16,-3 0 3 0,0 3 1 0,3 0 0 16,4 0-20-16,0 0-4 0,3 0-1 0,1-3 0 15,2-1-8-15,1-2 0 0,4 3 0 0,-1-7 0 16,4 1 0-16,4-4-11 0,-1 1 3 0,1-1 0 16,3-6 8-16,0 4 0 0,7-7 0 0,-3 0 0 15,3-7 0-15,0 4 0 0,4-6 0 0,-1-1 0 16,4 1 0-16,1-4 11 0,-5 1-3 0,8-7 0 0,-4 7-8 0,0-7 0 15,4 6 0-15,-4-6 0 0,0 4 0 16,-3-4 0-16,0 0 0 0,-1-3 0 16,-3 10 8-16,0-1-8 0,1-3 0 0,-5 7 8 0,1 3 6 15,-4-4 1-15,3 4 0 0,-3 6 0 0,-7 0 16 16,0 0 3-16,4 9 1 0,-1 4 0 0,-3-4-27 0,0 10-8 16,-3-6 0-16,-1 6 0 0,4-7 16 0,0 7-3 15,-3-7-1-15,3 7 0 0,-4-6 5 0,8-1 1 16,-4 7 0-16,0-6 0 0,0-4-18 0,3 1 0 15,4-1 0-15,-3-6 0 0,0 6 0 0,3-2 0 16,0-1-13-16,0-6 5 16,3 9-39-16,-3-9-7 0,4 10-2 0,-1-4 0 15,-2 0-108-15,2 4-21 0,-3-1-5 0,0 1-466 16,4-1-92-16</inkml:trace>
  <inkml:trace contextRef="#ctx0" brushRef="#br0" timeOffset="21263.72">21692 10262 172 0,'0'0'8'0,"0"0"1"0,0 0-9 0,0 0 0 0,-7 0 0 0,0 0 0 15,-3 0 420-15,3 6 81 0,7-6 17 0,-11 0 3 16,0 0-392-16,-3 3-78 0,4-3-16 0,-1 0-3 16,-3 7 5-16,0-4 2 0,-7-3 0 0,0 9 0 15,-1-6 1-15,1-3 1 0,-3 10 0 0,-1-4 0 16,0 0-10-16,-3 4-3 0,0-1 0 0,-1 4 0 15,5-4 13-15,3 0 3 0,-4 4 0 0,7-4 0 16,4 1-27-16,0 2-5 0,3 4 0 0,8-10-1 16,-8 10-11-16,8-4 0 0,-1 1 0 0,4-4 0 31,0 4-27-31,0 3-1 0,7-4 0 0,0 1 0 0,0-1 13 0,4-2 3 0,0 5 0 0,3-2 0 16,3-1 12-16,1 1 0 0,0-4 0 0,-1 10-9 0,4-6 9 15,1 6 0-15,-1-1 0 0,0-2 0 0,0-3 0 16,-3 5 0-16,-1 1 0 0,1-6 0 0,0 9-12 0,-4-7 2 15,-4 1 1-15,5 3 0 0,-5-7 9 0,-3 10-10 16,0-3 10-16,-3 0-10 0,-1-3 10 0,-3 2 0 16,-3 1 8-16,-1-3-8 0,1 9 17 0,-4-9-1 15,0 6 0-15,0 0 0 0,-4-4-5 0,0 4-2 16,4-3 0-16,0 0 0 0,-3-3-9 0,3 3 0 16,0-7 0-16,-4-3 0 0,4 4 0 15,-4-4 0-15,4 1 0 0,-3-4 0 0,-1 0 0 0,1-6-11 0,-1 7 11 16,0-4-8-16,-3-6-7 0,0-4-1 0,0 7 0 15,0-3 0 1,-4-6-67-16,1-1-13 0,-1 1-4 0,4-4-599 0,3 4-120 0</inkml:trace>
  <inkml:trace contextRef="#ctx0" brushRef="#br0" timeOffset="21984.94">22176 10895 403 0,'0'0'36'0,"0"0"-36"16,0 0 0-16,0 0 0 0,-11-3 374 0,4 0 68 15,3-3 14-15,4 3 2 0,-3-4-331 0,3 7-67 0,-7-3-12 0,7-3-4 16,0 6-15-16,0 0-3 0,-11-3-1 0,8-7 0 16,-4 10 1-16,0 0 0 0,-7 0 0 15,-1 0 0-15,-2 7-2 0,3-4-1 0,-4 6 0 16,0 1 0-16,-6 2-11 0,3 1-1 0,6-4-1 0,-2 4 0 15,-1 5-10-15,1-5 0 0,2 6 0 0,8 0 0 16,0-4 0-16,-3 1 0 0,3 0 11 0,0 2-11 16,10-5 0-16,-3 3 0 0,-3-10 0 15,3 3-10-15,0 1 10 0,7-1 0 0,-7-9 0 0,0 0 0 16,0 0 0-16,7 0-13 0,10 0 5 0,1-3 8 16,-7-3 0-16,3-4 0 0,7 1 0 0,4-4 0 15,-1 1 0-15,-3-7 0 0,-3 7 0 16,3-7 0-16,4 9-8 0,-4-2 8 0,-7-1 0 0,4 1 0 15,7-4-16-15,-8 7 2 0,-6 5 0 0,-4-5 0 16,0 9 14-16,3-3 16 0,-3-3-3 0,-7 6-1 16,0 0-12-16,0 0-16 0,0 0 3 0,-7 15 1 15,-3-2 12-15,-1-4 16 0,4 4-3 0,-3-1-1 16,-4 7-12-16,3-6 0 0,-7 9 0 0,8 0 0 16,3 3 8-16,-7 0-8 0,-4 3 0 0,4-3 0 0,0 6 0 15,3-2 0-15,-3 2 0 0,-4 0 0 0,1 1 0 0,3 2 0 16,-8 1 0-16,1 6 0 0,-3-1 0 0,2-5 12 15,8 6 0-15,4-4 0 0,-4-2 18 0,3-4 3 16,0-6 1-16,8 6 0 0,3 1 8 0,0-4 2 16,-4-6 0-16,8 0 0 0,6 0-32 0,-2-3-12 15,-5-7 8-15,8 7-8 0,3 0 0 0,3-3 0 16,1-1-14-16,0 1 5 0,6-4-7 0,1 7-2 16,7-6 0-16,-4-4 0 15,0 1-30-15,4 2-7 0,10-6-1 0,-3-2 0 16,0 5-54-16,0-9-11 0,0-3-3 0,-1-3-870 0</inkml:trace>
  <inkml:trace contextRef="#ctx0" brushRef="#br0" timeOffset="22462.66">22306 9425 1440 0,'-28'3'64'0,"21"-3"12"0,0-3-60 0,7 3-16 16,0 0 0-16,-11-7 0 0,4 7 301 0,7 0 58 15,0 0 11-15,0 0 2 0,0 10-305 0,4-1-67 16,6 4 0-16,1-4-11 0,-1 13 11 0,8 0 0 0,0 6 0 0,10 4 0 16,4 2 8-16,-1 7 6 15,1 3 2-15,3 6 0 0,4-6 2 0,0 9 1 16,3 0 0-16,1 10 0 0,6 0 2 0,1 0 1 0,2 6 0 15,-2-4 0-15,-4 1-32 0,0-3-6 16,-4 12-2-16,0-3 0 0,-6 0 29 0,-8 1 5 0,0-4 2 16,-3 3 0-1,-4-6-40-15,-7 12-8 0,-3-3-2 0,-4 0 0 16,-4-2 32-16,-3 2-9 0,-7-9 9 0,-4 6 0 16,1 3-10-16,-1-6 10 0,-6-6-12 0,-1-7 12 0,-3-2 0 0,0-11 0 15,0-2 8-15,-11-9-843 0,-11-10-168 0</inkml:trace>
  <inkml:trace contextRef="#ctx0" brushRef="#br0" timeOffset="30702.54">24042 10315 2527 0,'-7'6'56'0,"-4"-6"11"0,-3 0 2 0,0 0 2 0,-4 0-57 0,4 0-14 0,-3 0 0 0,2 0 0 0,1 0 93 0,0 0 16 15,0 0 3-15,4 4 1 0,-1-4-54 16,0 0-11-16,1 6-3 0,3-3 0 0,-4-3-35 0,4 6-10 16,-3-3 0-16,2 1 0 0,1 2 0 0,7-6 0 15,0 0 0-15,-3 3 0 16,3-3-73-16,-4 9-13 0,4-9-2 0,0 0-775 16,0 0-154-16</inkml:trace>
  <inkml:trace contextRef="#ctx0" brushRef="#br0" timeOffset="31069.28">23971 11178 2844 0,'0'0'126'0,"0"0"26"0,-3-4-122 0,-1-2-30 0,1 6 0 0,3 0 0 0,0 0 50 0,-4-9 4 16,1 6 1-16,3 3 0 15,0 0-65-15,0-10-13 0,0 10-2 0,-4-3-1 16,4-6-174-16,0-1-36 0,-3-9-6 0,10 4-2 0</inkml:trace>
  <inkml:trace contextRef="#ctx0" brushRef="#br1" timeOffset="212979.48">25220 8004 1652 0,'0'0'73'16,"11"0"15"-16,-4-3-70 0,3-6-18 0,-3-1 0 0,4 10 0 0,0-9 0 0,-4 9 0 16,3-7 8-16,-3 1-8 15,4-6-113-15,-1 2-27 0,1-9-4 0,0 7-2 0</inkml:trace>
  <inkml:trace contextRef="#ctx0" brushRef="#br1" timeOffset="213815.39">26984 7518 1929 0,'0'0'85'0,"0"0"19"0,7 0-84 0,4-9-20 0,-4 5 0 0,0-5 0 0,3 6 32 0,4-3 1 16,-3-4 1-16,-4 7 0 0,0-6 17 0,4 6 3 15,3-4 1-15,-4-2 0 0,-6 6-23 0,-1-7-5 16,5 1-1-16,-5 6 0 0,-3 3 20 0,4-10 4 16,-8 1 1-16,4 0 0 0,0 5 5 0,-7-5 2 15,-4 0 0-15,-3-1 0 0,0-2-25 0,-3 2-5 16,2 7 0-16,-6-6-1 0,4 9 3 0,-8-3 1 15,4-4 0-15,-4 14 0 0,-3-4-31 0,0 0 0 16,-1 6 0-16,-2 7 0 0,-5-3 0 0,1-1-13 0,0 10 1 0,-4-3 0 16,-7 0 12-16,7 3 0 15,1 0 0-15,2 3 0 0,5 0 8 0,2-3 4 0,1 0 0 16,7 0 1-16,0 0-13 0,7-1-12 0,0-2 3 16,6 3 0-16,1-3 9 0,4-3 11 0,3 3-3 0,7-7 0 15,-4 7-8-15,8-7 0 0,7 1 0 0,-1-4 0 16,1 1 12-16,7-1-4 0,3-6 0 0,4 4 0 15,-1-7-8-15,8 0 8 0,-4 0-8 0,1-7 8 16,3 1 4-16,-4 0 1 0,0-4 0 0,-3-2 0 16,-4 2 11-16,0 1 1 0,-3-4 1 0,0 1 0 15,-4-1 2-15,0-2 1 0,-3 2 0 0,-1-6 0 16,-3-3-4-16,1 7-1 0,-1-10 0 0,-4-7 0 16,4 1-5-16,-3 3-2 0,-4-4 0 0,4-5 0 15,-1-4-7-15,-3-3-2 0,0 3 0 0,0-3 0 16,0 0 0-16,0-6-8 0,-3 6 12 0,3-9-4 0,0-6-8 15,0-1 10-15,-3-3-10 0,6 1 10 0,-3-1-2 16,4-6-8-16,-1 3 12 0,1 3-4 16,0 1-8-16,-1-1 0 0,1 10 0 0,-1 5 0 0,-3 1-16 0,0 13-4 15,-3-7-2-15,0 16 0 16,-1-3-118-16,-3 9-24 0,0 7-5 0,-7-1-1173 0</inkml:trace>
  <inkml:trace contextRef="#ctx0" brushRef="#br1" timeOffset="-214440.25">25407 7433 2278 0,'0'0'101'0,"0"0"21"0,0 0-98 0,0 0-24 15,0 0 0-15,0 0 0 0,0 0 33 0,0 0 2 16,0 0 0-16,0 10 0 0,0 2-27 0,0 10-8 15,0-3 0-15,-3 9 0 0,-1-3 0 0,0 13 0 16,1 0 0-16,-1 2 0 0,-3 11 21 0,0-1 1 16,-3 6 0-16,-1-2 0 0,1 5-11 0,-1-2-3 15,-3-7 0-15,0-3 0 0,0 3 18 0,0-9 3 16,-1 3 1-16,1-10 0 0,4 7 26 0,-4-4 4 0,3-5 2 16,0-7 0-16,4-3-22 0,4 0-5 0,-1-3-1 15,1-7 0-15,-1-2-20 0,8-4-4 0,-4-6-1 16,0 0 0-16,10-6-9 0,5-7 0 0,-1-6 9 0,0-3-9 15,0-9 8-15,3 0-8 16,-2-10 10-16,-1 6-10 0,3-15 0 0,-3 6 8 0,1-12-8 0,-1-4 0 16,-4-3 0-16,4 1 9 0,-3-1-9 0,-8 7 8 15,5-4-8-15,-5-3 12 0,4 7-12 0,-3-4 12 16,-1 7 7-16,1 9 1 0,3-6 1 0,0 12 0 16,3-2-5-16,1-1-2 0,3 9 0 0,4-2 0 15,6 6-14-15,1-4 0 0,3 7 0 0,1 3 0 16,2 3-13-16,1 1 4 0,0 8 1 0,0 4 0 15,-1 0-3-15,1 6 0 0,-4 0 0 0,4 9 0 16,-4-6-2-16,4 13-1 0,3-4 0 0,-3 1 0 0,-7 9 14 16,3 0-11-16,-3 3 11 0,-1 0-10 0,-6 3 10 15,-4-3 0-15,0 4 0 0,-3-4-8 0,-4 6 8 16,-4 0 0-16,-3 1 0 0,-7-10 0 0,0 9 0 0,0-9 8 16,-7 0-8-16,0 6 0 0,-4-15 12 15,-6 9-3-15,-1-3 0 0,-3-7 0 0,-4 4-1 16,0-10 0-16,-3 13 0 0,-4-10 0 0,-3-6-8 0,-1 7 0 15,-6-10 9-15,0 6-9 0,-4-3 0 16,3-3 0-16,1-3 0 0,0-3 0 0,6-4 0 0,8 7 0 16,3-6 0-16,1-1 0 15,6-2-64-15,7-1-12 0,4-2-1 0,3 8-801 16,8-8-160-16</inkml:trace>
  <inkml:trace contextRef="#ctx0" brushRef="#br1" timeOffset="-213952.53">28744 6264 633 0,'7'-25'56'0,"-3"6"-44"0,-1 0-12 0,1-3 0 0,-8 6 358 0,1-31 511 15,-1 32-425-15,-3-4-326 0,0 6-66 16,-7-6-12-16,-3 10-4 0,-5 0 5 0,-6 2 1 15,0 1 0-15,-4 6 0 0,0 0-42 0,-3 13 0 16,0-7-11-16,-4 6 3 0,4 10 8 0,0 0 0 16,-1 7 0-16,8 2 0 0,0 3 0 0,0 10 0 15,3 7 0-15,0 2 0 0,0 0 0 0,4 7 0 16,0-4 0-16,0 16 0 0,0-6 12 0,3 13-3 16,1-1 0-16,-5-3 0 0,8-3 11 0,-3 4 3 15,-1-7 0-15,4 0 0 0,0 0 12 0,0-4 2 16,7-2 1-16,-4 0 0 0,4-10-27 0,0-3-11 0,3-6 8 15,4-3-8-15,0-7 0 0,4-2-14 16,-1 2 2-16,4-5 0 16,1-8-136-16,2-8-28 0,1 3-4 0</inkml:trace>
  <inkml:trace contextRef="#ctx0" brushRef="#br1" timeOffset="-213713.9">27824 7170 3434 0,'0'0'152'0,"0"0"32"0,0 0-148 0,0 0-28 15,7-3-8-15,0-3 0 0,3-1 12 0,1 1 0 16,3-3 1-16,4 5 0 0,3-5-13 0,3 0 0 16,8 6 0-16,4-4 0 0,9 4 0 0,8-6 0 15,11 9 0-15,3 0 0 0,0-3 0 0,3-4 0 16,8 7 0-16,3 0 0 0,11 0-15 0,0 0-5 15,-8 0-2-15,4 0 0 16,1 0-83-16,-5 0-17 0,5 0-3 16,-5 0-1261-16</inkml:trace>
  <inkml:trace contextRef="#ctx0" brushRef="#br1" timeOffset="-212214.37">28296 8838 1879 0,'0'0'83'0,"4"-6"17"0,-1 0-80 0,1-4-20 0,-1 1 0 0,4 3 0 16,1-4 88-16,2 1 14 0,-3-4 2 0,0-2 1 15,4 8-46-15,-4-8-10 0,0 5-1 0,4-2-1 16,-4-1-14-16,0-6-2 0,-4 10-1 0,4-4 0 16,-7 1 17-16,4 2 3 0,-4 1 1 0,0 0 0 15,-4-1-27-15,1 7-6 0,-4-6-1 0,0 9 0 16,-4 0-5-16,0 0 0 0,-3 0-1 0,-3 6 0 15,-1 0-11-15,-3 4 0 0,-4 8 0 0,0 1 0 16,1-3 0-16,-1 12-11 0,0-3 11 0,4 3-8 16,-3 4 8-16,6 2-8 0,0 7 8 0,4 0-8 15,0 3 8-15,3 0 0 0,-3 9-9 0,7 3 9 16,0-9 0-16,4 7 0 0,-4-1-9 0,3 0 9 16,4 7 0-16,-3-7 0 0,-1 1-8 0,1-4 8 15,3-3-12-15,-4-7 2 0,0 4 0 0,1-6 0 16,-1-3-46-16,-3-4-8 0,0 0-3 15,0-9 0-15,0 6-128 16,0-12-25-16,-3 3-6 0</inkml:trace>
  <inkml:trace contextRef="#ctx0" brushRef="#br1" timeOffset="-211943.47">27379 9321 2016 0,'0'0'89'0,"0"0"19"0,0 0-87 0,0 0-21 0,0 0 0 0,0 0 0 16,0 0 172-16,0 0 29 0,7 0 7 0,7 0 0 15,0 10-157-15,4-7-32 0,3-3-7 0,7 9 0 16,4-9-2-16,10 0 0 0,1 6 0 0,6-6 0 15,4-6-1-15,0 6 0 0,0 0 0 0,0-3 0 16,-4-3-9-16,4-1 0 0,0 1-12 0,-4 3 12 31,1-3-92-31,-4-4-10 0,0 7-2 0,-11-6-679 0,0 9-135 0</inkml:trace>
  <inkml:trace contextRef="#ctx0" brushRef="#br1" timeOffset="-211086.02">29411 8330 1940 0,'0'0'86'0,"0"0"18"0,-7 0-84 0,-4-3-20 0,1-3 0 0,-1 6 0 16,1 0 36-16,-1 0 4 0,-3 0 0 0,3 6 0 15,1-3 7-15,-4-3 1 0,3 10 1 0,1-1 0 16,-5 4-17-16,5-1-3 0,-4 7-1 0,3 9 0 16,-6-3 2-16,2 7 0 0,-2 8 0 0,3-5 0 15,-4 6 2-15,4 3 1 0,-4-4 0 0,1 10 0 16,-1 1-12-16,-3 2-2 0,0 3-1 0,0 7 0 16,-4-3 0-16,0-1 0 0,-3 1 0 15,3-4 0-15,1 1-18 0,-1-1 0 0,4-3 0 0,3 1 0 16,0 5 0-16,11-5 0 0,4-7 0 0,3 6 0 15,3-3-29-15,4-6-3 0,7 6-1 16,4-6 0-16,7-6-38 0,0-1-7 0,-1-5-2 16,8-1 0-16,-4 1-135 0,0-11-27 0</inkml:trace>
  <inkml:trace contextRef="#ctx0" brushRef="#br1" timeOffset="-210222.72">29792 9152 460 0,'0'0'41'0,"0"0"-33"16,0 0-8-16,0-10 0 0,0 7 435 0,0 3 85 16,0 0 16-16,0 0 4 0,0 0-395 0,0 0-79 15,0 0-16-15,-7-6-3 0,0 12 5 0,-4-3 2 16,-3 7 0-16,0-1 0 0,0 4-11 0,-4 6-3 16,4-1 0-16,-3 4 0 0,-1 3-8 0,0-3-3 15,1 10 0-15,-4-1 0 0,-1 0-17 0,1 1-4 16,0 5-8-16,0-2 12 0,-4-1-12 0,1-2 0 15,-5-1 0-15,1-3 0 16,0-3-65-16,3 4-7 0,0-7 0 0,1 0-1 16,-1-4-148-16,4-5-30 0</inkml:trace>
  <inkml:trace contextRef="#ctx0" brushRef="#br1" timeOffset="-210013.07">29242 9246 1209 0,'0'0'53'0,"0"0"12"0,0 0-52 0,0 0-13 0,0 0 0 0,10 3 0 16,-3-3 414-16,4 6 80 0,3-3 16 0,4 7 3 15,-1 2-385-15,5-2-76 0,6 2-16 0,-4 7-4 16,1 3-32-16,3 0 0 0,1 0 0 0,-1 9 0 16,-3 1 0-16,3-4 0 0,0 3 0 0,0-6 0 15,0 7-18-15,4-4-10 0,0-3-3 0,-4 0 0 16,-3-3-135-16,3-6-27 0,-3 3-6 0</inkml:trace>
  <inkml:trace contextRef="#ctx0" brushRef="#br1" timeOffset="-209594.4">30095 8192 1710 0,'0'0'76'0,"0"0"15"0,0 0-73 0,0 0-18 0,0 0 0 0,0 0 0 16,0 0 56-16,0 0 8 0,0 0 2 0,8 0 0 15,2 0 34-15,4 0 6 0,-3 7 2 0,3-1 0 16,0 3-13-16,0 7-3 0,4 0 0 0,6 5 0 16,1 1-36-16,0 10-8 0,3-1-2 0,4 10 0 15,0 3-37-15,3 6-9 0,-3 3 0 0,3-3 0 16,-3-2 10-16,3 11 0 0,-3-2 0 0,-4 2 0 16,-3 7-10-16,-1-3 0 0,1-1 0 0,0 4 8 15,-4-6-8-15,-7-4 0 0,0 7 0 0,-3 0 0 16,-8-1 0-16,4 1 0 0,-7-10 0 0,0 1 0 0,-3-1 0 15,-4-6-17-15,0-9 4 0,-4 9 1 16,-3-10 12-16,0 1 0 0,0-7 0 0,0-6-842 16,-8 7-166-16</inkml:trace>
  <inkml:trace contextRef="#ctx0" brushRef="#br1" timeOffset="-183555.89">27774 11494 1094 0,'0'0'97'0,"0"0"-77"15,0 0-20-15,0 0 0 0,0 0 176 0,0 0 32 16,0 0 7-16,7-3 1 0,-3-3-106 0,3 3-21 0,-7 3-4 0,7-7-1 15,-7 7 3-15,0 0 0 0,0 0 0 0,0 0 0 16,7 0-19-16,-7 0-3 0,0 0-1 0,7 10 0 16,-3-4-49-16,-1 7-15 0,1-1 0 0,-1 1 8 15,1 6-8-15,-4 9 8 0,0-3-8 0,-4 3 8 16,4 3-8-16,0 4 0 0,0-4 0 16,0 4 8-16,0 2-8 0,-3-2 0 0,3 3 0 15,0-1 8-15,0 4-8 0,0 0 0 16,0-1 0-16,0-5 0 0,0 6 0 0,0-7 0 0,0-2 0 0,-4-1 0 15,4 0 0-15,-3 1-18 0,-5-1 3 0,5-9 1 32,-4 6-22-32,0-6-5 0,0 0-1 0,0-9 0 15,0 5-11-15,0-5-3 0,-4-4 0 0,4 1 0 0,0-7-120 16,0 3-25-16,-14-12-5 0,21 6-1 0</inkml:trace>
  <inkml:trace contextRef="#ctx0" brushRef="#br1" timeOffset="-182938.85">27845 11146 1209 0,'-7'-12'53'0,"3"5"12"0,4-5-52 0,0 2-13 0,0 1 0 0,4-4 0 16,-1 1 248-16,4-7 46 0,0 7 10 0,4-7 1 15,0 3-222-15,3 0-45 0,0-6-9 0,3 0-1 16,1 4-13-16,3 5-3 0,0-9 0 0,4 3 0 16,3 7-12-16,-3-7 0 0,7 6 0 0,-1 1 0 15,-2 2 0-15,2 1 0 0,1 0 0 0,0-1 0 16,-4 10 0-16,0 0 0 0,-3 0 0 0,-4 10 0 15,4-4 0-15,-4 6 0 0,-7 1 0 0,4 0 0 16,-4 5-8-16,-3 4 8 0,-1 7 0 0,1-4 0 0,-1 6-8 16,-3 0 8-16,0 1 0 0,0 5 0 0,1-2 0 15,-5-1 0-15,1 4 0 0,-1-4 0 0,-3-2-15 0,0-1 4 16,-3 1 1-16,-1-1 0 0,-3-9 10 0,-4 6 0 16,-3-3 10-16,0-3-10 0,-7 0 30 0,0 6 0 15,-7-6 0-15,-4 0 0 0,0-3-16 0,-3-6-3 16,-4 8-1-16,0-11 0 0,0 2-10 0,1-5 0 15,2-4 0-15,1-3 0 0,0 0 0 0,7 0 0 16,-1-10 0-16,5 7 0 0,-5-6 8 0,5-1-8 16,-1 1 0-16,4-3 8 0,0 2-24 0,3 7-4 0,0-6-2 15,4-1 0 1,4 7-128-16,-1-3-26 0,4 3-4 0</inkml:trace>
  <inkml:trace contextRef="#ctx0" brushRef="#br1" timeOffset="-182367.4">29436 10340 1292 0,'7'-9'57'0,"-7"9"12"0,7-6-55 0,-4-4-14 0,4 7 0 0,-3-6 0 16,0 5 63-16,-4 4 9 0,0 0 3 0,0 0 0 16,0 0-8-16,0 0-2 0,0 0 0 0,0 0 0 15,-4 4-1-15,-3 5 0 0,0-6 0 0,-4 7 0 16,-3 5-17-16,0 1-4 0,0 0-1 0,-7-1 0 16,3 7 42-16,-3 0 8 0,0 10 1 0,-4-4 1 15,0-3-40-15,-3 12-8 0,4 7-2 0,-5-3 0 16,1 3-16-16,3 0-4 0,-3 3-1 0,0 0 0 15,3 3-23-15,-3 4 0 16,3-1 0-16,1-3 8 0,-1 3 3 0,0-6 1 0,1 4 0 0,6-8 0 16,0 8-12-16,4-8 12 0,7-2-12 0,-3 3 12 15,6 0-12-15,-3-3 0 0,7 0 0 0,7-1 0 16,4 4-10-16,3-3-7 0,0-6-2 0,0 2 0 31,4-5-21-31,-1-7-5 0,4 6-1 0,1-9 0 0,-1 6-93 16,0-6-18-16,4-3-4 0,-1-3-1 0,4 2 94 15,1-5 18-15,2-4 4 0,5 1-804 0</inkml:trace>
  <inkml:trace contextRef="#ctx0" brushRef="#br1" timeOffset="-181714.72">30152 10892 2480 0,'0'0'110'0,"-7"0"22"0,7 0-105 0,-7 3-27 0,0-3 0 0,3 10 0 15,-3-4 0-15,0-3 0 0,0 10-14 0,-4-4 5 16,-3 10-2-16,0-7 0 0,-3 10 0 0,-5 10 0 16,-6-4-1-16,-4 3-1 0,-6 4 0 0,-5 6 0 15,-3-7 13-15,1 13 0 0,-5-9 0 0,4 2 0 16,1 4-15-16,-1-3 3 0,0 3 1 0,0-3 0 15,0 0-5-15,7-7-2 0,0-3 0 0,4 1 0 32,0-4-129-32,7-3-25 0,7-9-6 0</inkml:trace>
  <inkml:trace contextRef="#ctx0" brushRef="#br1" timeOffset="-181472.32">29510 11049 2602 0,'0'0'57'0,"-7"3"12"0,0-3 3 0,7 0 1 0,0 0-58 0,0 0-15 15,0 9 0-15,0 1 0 0,7-1 0 0,-4 4 0 16,4-1 0-16,0 7-10 0,1 0 10 0,2 6-8 16,1-3 8-16,-1 9-8 0,1-2 8 0,-1-4 0 15,1 6 10-15,3 0-10 0,-3 1 10 0,6-1-10 16,-3 1 10-16,4-4-10 0,3-3 0 0,0 6 0 15,1-3 0-15,2-6 0 16,5 0-41-16,-1 0-11 0,0-9-3 0,-3 6 0 16,6-7-94-16,-2-2-19 0,-5-1-4 0</inkml:trace>
  <inkml:trace contextRef="#ctx0" brushRef="#br1" timeOffset="-181038.06">30163 10331 2275 0,'0'0'50'0,"0"0"10"0,0 0 3 0,0 0 1 16,0 0-52-16,7 9-12 0,0-2 0 0,3 2 0 0,4 7 56 0,0-4 8 15,8 1 1-15,2 9 1 0,8-4 1 0,0 4 0 16,3 0 0-16,0 0 0 0,4 10-11 0,0-4-3 16,-4 3 0-16,4 1 0 0,-4 2-27 0,1-3-6 15,-1 1 0-15,4-1-1 0,-1 1-9 0,-2 2-2 16,-1-3 0-16,-3 7 0 0,0 0-8 0,-4-7 0 15,-7 7 0-15,-3-4 0 0,-1 1 0 0,-6 5 0 16,-1-8 0-16,-3 5 8 0,-3-5 0 0,-4 2 0 16,0-2 0-16,-7-1 0 0,0 3 0 0,-7-2 0 0,-4 9 0 15,0-7 0-15,-6-3-8 0,-8 10 0 0,0-9 0 0,1 8 0 32,-5-8-75-32,1-1-17 0,-4-6-3 0,0 0-1189 0</inkml:trace>
  <inkml:trace contextRef="#ctx0" brushRef="#br1" timeOffset="-156038.62">27778 13761 172 0,'0'0'8'0,"0"0"1"0,0 0-9 0,-4-9 0 0,1 0 0 0,3 5 0 0,3-5 346 0,-3 0 67 15,0 6 14-15,4-4 2 0,3-2-321 0,-4 3-64 16,-3-4-12-16,4 4-4 0,3-4 27 0,-4 7 5 15,-3 3 0-15,4-3 1 0,-4 3 27 0,7-6 4 16,-7 6 2-16,0 0 0 0,0 0 0 16,0 0 0-16,0 0 0 0,0 0 0 15,0 0-50-15,7 9-9 0,0 4-3 0,0 6 0 0,-3-7 0 0,3 7 0 16,-4 3 0-16,1 0 0 0,-1 9-32 0,1 1 0 16,-4 5 0-16,0 1 0 15,0 3 0-15,0 3-11 0,0 9 0 0,-4 0 0 16,4 4 11-16,-3-4 16 0,-1 3-4 0,1-2-1 0,-4-4-11 15,3-6 0-15,1 0 0 0,-4 3 0 16,3-10 0-16,1 4 0 0,-5 3 0 16,5-6-11-16,-1-4 11 0,-3-2 0 0,4-1 8 0,-4 0-8 15,3-9-31-15,-3 6-10 0,0-12-3 0,0 3 0 16,0-7-67-16,0-2-13 0,0-10-4 0,0 0 0 16,0 0-112-16,0-10-22 0,0-15-5 0,0-12-1 0</inkml:trace>
  <inkml:trace contextRef="#ctx0" brushRef="#br1" timeOffset="-155546.48">27785 13551 403 0,'0'0'17'0,"0"-9"5"0,-4 0-22 16,1-4 0-16,-4 4 0 0,7-1 0 0,0-2 333 0,0 2 63 16,-4 7 12-16,8-6 2 0,-4-1-223 0,3 1-45 15,-3 6-9-15,4-7-1 0,-1 7-25 0,1-6-5 16,3 2-1-16,0-5 0 0,3 9-58 0,1-3-12 16,3-4-3-16,0 7 0 0,4-6-9 0,3-4-3 15,0 4 0-15,0-4 0 0,1 4-4 0,2-4-2 16,5-3 0-16,2 4 0 0,1 3-1 15,0-1 0-15,0-2 0 0,3 8 0 0,-3-2-9 0,-4 3 0 16,0 3 0-16,0 0 0 0,-7 0 0 0,4 3 0 16,-4 7 0-16,-3 2 0 0,0-2 0 0,-1 8 0 15,-3-5 0-15,0 6 0 0,0-1 0 0,-3-2 0 16,0 6 0-16,-1-3 0 0,-3 3-11 0,4 0-7 0,-8 0-2 16,4-3 0-16,-3 3 20 0,0 0 0 0,-1-4 0 15,-3 4 0-15,0-3 10 0,-3 3 9 0,-5-3 1 16,1-3 1-16,-3 2-21 0,-1 1 0 0,1-3 0 0,-8 0 0 15,0-4 11-15,-3 1 1 0,-3-4 0 0,-5 4 0 16,-2-4-12-16,-1 0 8 0,-3-5-8 0,-1 5 8 16,-3-9-8-16,4 6-11 0,3-12 3 0,1 6 0 15,-1 0-51 1,7-3-9-16,1-7-3 0,-1 10 0 0,4-9-148 0,3 9-29 16,-3 0-7-16,7 0-697 0</inkml:trace>
  <inkml:trace contextRef="#ctx0" brushRef="#br1" timeOffset="-154983.06">29383 12636 1393 0,'0'0'30'0,"0"0"6"0,0 0 2 0,0 0 2 0,0 0-32 0,0 0-8 0,0 0 0 0,-7 9 0 16,0-3 91-16,0 7 16 0,-4-10 3 0,1 13 1 16,-1-4-2-16,-3 1 0 0,-4 6 0 0,1-1 0 15,-1-2-1-15,-3 6 0 0,0 0 0 0,3 3 0 16,-3 0-38-16,3-3-8 0,1 9-2 0,-1 1 0 0,-3-1-38 15,3 10-8-15,0 3-2 0,1 6 0 16,-4-3-12-16,-1 13 0 0,1-7 0 0,4 0 0 16,-5 10 0-16,1-10 0 0,0 10 0 0,4-10 0 0,-1 7 28 0,0-7 2 15,4 4 1-15,4-7 0 0,-1-3-31 16,7 0 8-16,-3-9-8 0,4 2 0 0,3-2 0 16,3-4 0-16,-3-2 0 0,7-1 0 15,4-6-35-15,0 3-6 0,3-6-2 0,3 0 0 16,1 0-26-16,0 0-6 15,3-3-1-15,0 3 0 0,-3-6-99 0,3-4-20 0,0 1-4 0</inkml:trace>
  <inkml:trace contextRef="#ctx0" brushRef="#br1" timeOffset="-154483.72">29976 13222 57 0,'0'0'0'0,"0"0"0"15,0 0 0-15,0 0 0 0,0 0 347 0,0 0 64 16,-8 3 13-16,8-3 2 0,0 0-339 0,-7 10-68 15,0-7-19-15,0 3 0 0,-3-3 56 0,3 7 4 0,-7-1 0 0,3 4 1 16,-7-4 47-16,1 3 8 0,-1 7 3 0,-3 3 0 16,0-3-27-16,0 3-6 15,-1 0-1-15,-2 0 0 0,3 6-9 0,-4-3-1 0,0 3-1 16,4-2 0-16,-4 5-38 0,1-3-7 16,2-3-1-16,-2 7-1 0,3-1-16 0,-1-3-3 0,-2-3-8 15,3 0 12-15,-4-3-12 0,4 0 0 0,0-6 0 16,3 3 0-1,-3-7-32-15,7 4-8 0,-1-4-3 0,1-8 0 16,4 2-164-16,3-6-33 0</inkml:trace>
  <inkml:trace contextRef="#ctx0" brushRef="#br1" timeOffset="-154218.44">29305 13269 2131 0,'0'0'189'0,"0"0"-151"16,0 0-30-16,0 0-8 0,0 0 72 0,0 0 12 16,0 0 4-16,7 6 0 15,0-2-88-15,0 5-24 0,4 3-2 0,0 4 0 0,-4 0 26 0,3 3 19 16,-3 3-3-16,4 0-1 0,-1-1 41 0,1 8 8 16,-4-4 1-16,7 3 1 0,-3-6-11 0,3 9-3 15,0-9 0-15,0 10 0 0,-3-10-41 0,3 6-11 16,3-6 0-16,-2 3 0 0,2-6 0 0,1 3-17 15,3-4 4-15,0-5 1 16,4 6-164-16,3-7-33 0,4-2-7 0,0-1 0 16</inkml:trace>
  <inkml:trace contextRef="#ctx0" brushRef="#br1" timeOffset="-153372.18">30621 13319 864 0,'0'0'76'0,"0"0"-60"15,0 0-16-15,0 0 0 0,-3-9 333 0,-1-1 64 16,4 7 13-16,0 3 2 0,0 0-248 0,0 0-49 16,-3-9-11-16,3 9-1 0,0 0-31 0,0 0-7 15,0 0-1-15,0 0 0 0,0 0 0 0,0 0-1 16,0 0 0-16,-4 0 0 0,4 0-51 0,0 0-12 16,-7 9 0-16,3-6 0 0,4-3 0 0,-3 10 0 15,3-10 0-15,0 0-10 16,-7 6-66-16,7-6-14 0,0 0-2 0,0 0-1 15,0 6-140-15,0-6-28 0</inkml:trace>
  <inkml:trace contextRef="#ctx0" brushRef="#br1" timeOffset="-152931.56">30480 13859 2296 0,'0'0'102'0,"0"0"21"0,0 0-99 0,0 0-24 16,0 0 0-16,7 0 0 0,0 0 48 0,-3 6 4 16,-4-6 0-16,0 0 1 0,7 3-27 0,0 10-6 15,-4-7 0-15,1 3-1 0,-1 4 35 0,4-4 7 16,-3 4 2-16,-4-1 0 0,3 7-14 0,1-6-2 16,0 9-1-16,-1 0 0 0,1-4-21 0,-1 4-4 0,1 0-1 0,-4 0 0 15,3 3-9-15,-3 0-3 0,-3-3 0 16,3 7 0-16,0-7-8 0,-7-1 0 15,3 1 0-15,-7 0 0 0,4 0 0 0,-7 7 12 0,0-11-12 16,-3 4 12-16,-5 0-12 0,-2 0-11 0,-5-9 3 16,-2 9 0-1,-8-3-60-15,4-7-12 0,-1-3-3 0,5 1 0 16,-1-7-169-16,0-3-35 0,-24-13-6 0,17 1-2 0</inkml:trace>
  <inkml:trace contextRef="#ctx0" brushRef="#br1" timeOffset="-151344.92">31062 14555 288 0,'0'0'25'0,"0"0"-25"16,0 0 0-16,0 0 0 0,0-3 377 0,0 3 71 16,0-7 13-16,0 1 3 0,0 0-338 0,0-4-68 0,4 1-14 0,-4 6-2 15,3-7 46-15,-3 1 10 16,0 0 2-16,4-4 0 0,-1 4-6 0,1-4-1 0,3 1 0 15,-4-7 0-15,4 0-37 0,0-3-7 0,0-3-1 0,4-3-1 16,-7 3-24-16,6-4-5 0,1-2-1 0,-1 0 0 16,1-1-8-16,0 1-1 0,-1 0-8 0,1-4 12 15,-1 1 0-15,1-4 0 0,-1 4 0 0,1-4 0 16,0 0-12-16,-4 1 11 0,3 5-11 0,1 1 10 16,-4 0-10-16,0 5 8 0,0-2-8 0,0 6 8 15,4 0-8-15,-4 4 12 0,0-4-12 0,-4 9 12 16,4-6-12-16,-3 10 0 0,-1-4 0 0,1 1 8 15,-1-1-8-15,1 4 0 0,-1-1 0 0,-3 1 0 16,4 0 0-16,0 5 0 0,-1-2 8 0,-3 3-8 16,0 3 0-16,0 0 0 0,4-3 0 0,-4-3 0 15,0 6 0-15,0 0 0 0,0 0-11 0,0 0 11 0,0 0-14 16,0 12 2-16,-4 4 1 0,4 0 0 16,-3 5 3-16,-1 8 0 0,4-7 0 0,-4 9 0 0,1 0 8 15,3 4-8-15,0-4 8 0,0 1-8 0,0-1 8 16,0 0 0-16,3 1 0 0,-3-10 0 0,4 6 0 15,3-6 0-15,-3-3 0 0,-1-4 0 0,4 1 0 16,0-4 0-16,-3-2 0 0,3-1 0 0,0-2 0 0,0-1 12 16,4-3-4-16,-4-3 0 0,0-3 0 0,3-3 1 15,4 2 0-15,0-5 0 0,1-4-9 16,2-5 0-16,-3 2 9 0,4-9-9 0,0 3 0 0,-4 0 0 16,0-9 0-16,0-1 0 0,0 1 12 15,-3-4-3-15,-1-5 0 0,1 8 0 0,-4-2-9 0,0-4-9 16,3 13 9-16,-2-3-13 0,-5 6 13 0,1 0 0 0,-1 3 0 15,1 7 0-15,-1-1 8 0,1 1-8 0,-1 2 9 0,1 4-9 16,-4 6 13-16,0 0-3 0,0 0-1 0,0 0 0 16,0 0-9-16,0 0-14 0,0 0 3 15,7 9 1-15,-4 4 10 0,1-4 0 0,-4 10 0 0,3 0 0 16,-3-3 0-16,4 2 0 0,-4 4 0 16,0 6 0-16,0-2 0 0,0 2 0 0,0-3 0 0,0 6 0 15,3-3 11-15,-3-2-3 0,4-4 0 16,-1 6 0-16,1-6-8 0,-4 0-14 0,4-4 3 0,-1-5 1 15,4 6-7-15,-3-10-2 0,3 4 0 0,-4-10 0 16,1 6-100 0,-4-9-20-16,0 0-4 0,0 0-1092 0</inkml:trace>
  <inkml:trace contextRef="#ctx0" brushRef="#br1" timeOffset="-150673.93">32117 14100 2250 0,'0'0'100'0,"0"0"20"0,-4 9-96 0,4-9-24 16,-3 4 0-16,3 5 0 0,0 0 27 0,3 1 1 0,-3-1 0 15,7 4 0-15,-3-1-8 0,-1 7-2 16,1 0 0-16,0-3 0 0,3 12-18 0,-7-6 0 0,3 0 0 0,-3 0 0 15,-3 0 20-15,3 6 0 0,-4-6 0 16,-3 0 0-16,-4-3-10 0,-3 3-2 0,0 0 0 16,-3-4 0-16,-1-2-8 0,-3 3 0 0,0-7 9 0,-4-2-9 31,4-1-78-31,-4 1-20 0,4-7-4 0,0-3-918 0</inkml:trace>
  <inkml:trace contextRef="#ctx0" brushRef="#br1" timeOffset="-149795.37">32801 13498 1612 0,'0'0'144'0,"0"0"-116"0,0 0-28 0,0 0 0 16,0 0 186-16,0 0 31 0,0 0 7 0,0 0 0 16,0 0-166-16,0 0-34 0,0 0-6 0,0 0-2 15,0 0 12-15,-7 3 3 0,4 13 0 0,-4-4 0 16,0 1 8-16,0 6 1 0,-1 0 1 0,1 2 0 15,-3 1-21-15,3 4-5 0,0 2-1 0,-4-6 0 16,1 0-14-16,3 0 0 0,-1 6 0 0,-2-6 0 16,3 0 0-16,0-3 0 0,-4-4 0 0,4 4 0 15,0-6 17-15,0-4 7 0,0 10 2 0,0-10 0 16,0 1-2-16,3-4-1 0,-6-6 0 0,-1 9 0 16,8-9-8-16,-4 7-2 0,0-7 0 0,-4 0 0 15,7-7 7-15,-3 7 2 0,0-9 0 0,0 6 0 16,-3-7 0-16,-1 1 0 0,4 0 0 0,0-4 0 15,0 0-8-15,3-9-2 0,1 4 0 0,-4-4 0 0,3 0-4 0,-3-6-8 16,4 6 11-16,-1 0-11 0,-3 0 9 0,7 0-9 16,-3-6 0-16,-1 6 9 0,4 0-9 0,0 0 8 15,-3 0-8-15,6 0 8 0,-3 3-8 0,4-3 0 16,3 3 0-16,-4 4 0 0,1-4 0 0,-1 0 0 16,4 9 0-16,0-2 0 0,0-1 0 0,-3 4 0 15,-1 0 0-15,4-1 0 0,1 1 0 0,-5 2 0 16,4 1 0-16,-3-3 0 0,3 6 0 0,0-4 0 0,0 4 0 15,0 3 0-15,0-3 0 0,4-3 0 0,-4 6 0 16,0 0 0-16,-7 0-9 0,10 0 9 0,-10 0 0 16,7 0 0-16,4 9 0 0,-4-9 0 0,0 10 0 15,0-7 0-15,4 6 0 0,-4 1 0 16,3-7 0-16,1 6 0 0,-1 1 0 0,5 2 0 0,-1-2 0 16,0-1 0-16,0 3 0 0,0-2 0 0,0-1 0 0,0 4 0 15,-3-4 0-15,3 1-8 0,-4 2 8 0,5-2 0 16,-1-1 0-16,0 0 0 15,-4 1 11-15,1-1-11 0,3-2 13 0,-3-1-4 0,-4-3-1 0,3 6 0 16,1-6-8-16,-4 7 10 0,4-10-10 0,-4 6 10 16,-7-6-10-16,10 3 0 0,-3-3 0 0,-7 0 0 15,0 0-14-15,7-9-5 0,0 6-1 0,-3-7 0 16,-1-2-78-16,1 2-16 16,3-8-3-16</inkml:trace>
  <inkml:trace contextRef="#ctx0" brushRef="#br1" timeOffset="-149023.46">32815 12573 172 0,'0'0'16'16,"0"0"-16"-16,0 0 0 0,0 0 0 0,0 0 157 0,0 0 29 15,0 0 6-15,0 0 0 0,0 0-49 0,0 0-11 16,7 6-1-16,1-3-1 0,-8-3 8 0,10 0 2 15,-10 0 0-15,7 10 0 0,0-4-18 16,0 0-3-16,0 4-1 0,0-4 0 0,0-3-15 0,4 7-3 0,-4-1-1 0,4-6 0 16,-1 6-23-16,4 1-4 0,0-7 0 0,1 6-1 15,-1 4-19-15,3 3-3 0,1-1-1 16,-7 4 0-16,3 3-9 0,0 0-3 0,3 0 0 16,-2 9 0-16,2 1-27 0,1-1-9 0,-1 10 0 0,5 3 0 15,-1 9 17-15,-7-3-3 0,4 4-1 0,-8-4 0 16,1-3-5-16,-4 3 0 0,0 3-8 0,0-9 12 15,0 6-2-15,-4-6-1 0,4 6 0 0,-3-6 0 16,-4 0-9-16,4 3 0 0,-4 0 9 0,0-6-9 16,-4 9 0-16,4-3 0 0,-4 0 0 0,-3-3 0 15,0-3 0-15,0-3 16 0,-3 2-4 0,-4 1-1 16,0-6-11-16,-4 2 0 0,-3-2 0 0,3-13 0 16,-3 6-24-16,-4-3-11 15,1 3-1-15,-5-6-1 0,1 0-124 0,0 0-25 0,3-3-5 0</inkml:trace>
  <inkml:trace contextRef="#ctx0" brushRef="#br1" timeOffset="-116181.04">25777 11275 2098 0,'0'0'93'0,"-3"-3"19"0,3-7-89 0,0 7-23 16,0 3 0-16,7-6 0 0,-3 3 32 0,6-4 3 15,4 4 0-15,4-6 0 0,7 6-5 0,-1-4-1 16,8 4 0-16,7-3 0 0,7 0-16 0,3-1-3 0,0 7-1 0,4-3 0 16,4-3-9-16,-4 6 0 0,0-3 0 0,0 3 0 31,3-6-26-31,4 3-7 0,-7 3-2 0,0 0-644 16,-4 0-129-16</inkml:trace>
  <inkml:trace contextRef="#ctx0" brushRef="#br1" timeOffset="-115765.92">25721 11529 2300 0,'0'0'51'0,"0"0"10"0,0 0 3 0,11-3 0 0,-1-1-52 0,1-2-12 15,3 3 0-15,0-3 0 0,7 6 44 0,-3-3 7 0,7-7 1 0,3 10 0 16,0 0-52-16,7-3 0 16,1-3 0-16,-1 6-9 0,4 0 9 0,-1 0 0 15,5 0 0-15,-1 0 8 16,0 0-37-16,4 0-7 0,-3 0-2 0,2 0 0 16,1 0-183-16,4 6-37 15,45-12-7-15,-21 6-2 0</inkml:trace>
  <inkml:trace contextRef="#ctx0" brushRef="#br1" timeOffset="-115215.76">25901 13341 2901 0,'0'0'128'0,"0"0"28"0,0 0-125 0,0 0-31 0,0 0 0 0,11 6 0 31,3-6-38-31,3 0-14 0,8-6-2 0,3 6-1 0,7-3-4 0,4-3-1 0,4 6 0 0,-1 0 0 16,4-3 48-16,0-7 12 0,-4 10 0 0,0-9 0 15,4 9 0-15,-3-10 0 0,2 7 0 0,-6-6 0 16,4 6-43-1,-8-3-6-15,4 6-2 0,-8-4 0 0,-2 4-150 16,-1-6-31-16,-3 6-5 0,-1 0-2 0</inkml:trace>
  <inkml:trace contextRef="#ctx0" brushRef="#br1" timeOffset="-114916.18">25792 13774 2977 0,'0'0'65'0,"0"0"14"0,0 0 2 0,0 0 3 0,7-3-67 0,7-7-17 0,7 1 0 0,7 0 0 16,4-4 0-16,10 4-12 0,11-4 1 0,7 1 1 16,4-4 10-16,3 6 0 0,3-2 0 0,8 3 0 15,6 5 0-15,5-5 0 0,-1 0 0 0,0 5 0 32,0-2-103-32,0-6-18 0</inkml:trace>
  <inkml:trace contextRef="#ctx0" brushRef="#br1" timeOffset="-112313.11">27965 16063 864 0,'-4'10'76'0,"-3"-7"-60"15,4-3-16-15,-4 6 0 0,-1-3 132 0,5-3 24 16,3 0 5-16,0 0 1 0,0 0-104 0,-4 9-21 16,4-9-4-16,0 10-1 0,0-10 3 0,0 0 0 15,4 9 0-15,-1 4 0 0,1-1 47 0,0 7 10 16,-1-6 1-16,1 6 1 0,-4-1-38 0,0 4-8 16,0 3-2-16,-4 7 0 0,4-1-6 0,-3 0-2 15,3 1 0-15,-4 9 0 0,0-7-22 0,-3 7-4 16,4-4 0-16,-4 1-1 0,0 3-11 0,0 0 0 15,-4-1 0-15,1 4 0 0,-5 0-18 0,5-3-2 16,-1 3-1-16,1-7 0 16,3-2-19-16,0-4-4 0,3-2-1 0,1-7 0 15,3-7-39-15,3-5-7 0,1-1-1 0</inkml:trace>
  <inkml:trace contextRef="#ctx0" brushRef="#br1" timeOffset="-111794.76">27901 15991 2487 0,'0'0'55'0,"0"0"11"0,-7-6 2 0,0-1 2 0,0-2-56 0,7 0-14 0,0-4 0 0,0-6 0 16,4 7-40-16,3-1-10 0,-4-6-2 15,4 4-1-15,0-1 27 0,0 3 6 0,-3 4 0 0,-1 0 1 0,4-4 59 0,-7 10 12 16,0 3 3-16,0 0 0 0,0 0 27 0,0 0 6 16,0 0 0-16,0 0 1 0,0 0-44 0,0 0-9 15,11-6-1-15,-4 6-1 0,0 6-16 0,7-3-3 16,-3-3-1-16,6 0 0 0,1 0-6 0,7 3 0 16,7 4-8-16,6-7 12 0,1 0-3 15,7 3-1-15,3-3 0 0,4 0 0 0,-3 0-8 0,-1 6-17 16,0-3 4-16,-3 3 1 15,0-3-12-15,0 1-3 0,0 5 0 16,-11 0 0-16,0 4 27 0,-6 3 0 0,-1-1 0 0,-14 4 8 0,0 0-8 0,-7 3-15 16,-3 0 4-16,-8 0 1 0,-3-3 10 0,-3 3 0 15,-1 0 0-15,-3-4 0 0,0-2 8 0,-4 3-8 0,0-7 8 0,1-2-8 16,3 9 0-16,-4-10 0 0,4 0 0 16,-4-2 0-16,4-1 11 0,-3-3-3 0,2 3 0 0,-2-6 0 15,-1 0-8-15,1 0 0 0,-5-6 0 0,-2 6 8 16,-1-3-8-16,-3-3 0 0,-4 6 0 0,-3-7 0 15,-1 1 0-15,-2 3-16 0,-1-3 4 0,-3 3 1 16,6-7 11-16,5 1-10 0,-1 9 10 0,7-3-10 16,0-4 10-16,4 4-8 0,0 0 8 0,7-3-8 31,0 3-63-31,7-4-12 0,0-2-2 0,3 9-1 0,4-13-128 0,7 4-26 16</inkml:trace>
  <inkml:trace contextRef="#ctx0" brushRef="#br1" timeOffset="-111283.53">29595 14956 2487 0,'0'0'110'0,"0"0"23"0,0 0-106 0,-4-3-27 0,-3-3 0 0,7 6 0 15,0 0 0-15,0 0 0 0,0 0 0 0,0 0-11 16,0 0-7-16,0 0-2 0,0 0 0 0,0 0 0 15,0 0 20-15,-7 6 16 0,0-3-4 0,0 3 0 16,0-2 18-16,3 5 3 0,-6-6 1 0,3 13 0 16,-4-4-10-16,-3 1-1 0,3 6-1 0,-3 0 0 15,-7 6-7-15,0-3-2 0,0 6 0 0,-4 3 0 16,0 4 4-16,-3 5 1 0,-4 1 0 0,4 3 0 16,-7 6-7-16,3-3-2 0,4 3 0 0,-4 4 0 15,7-4-9-15,1 3 0 0,-1 4 0 0,4-7 0 16,3 3 15-16,4-9-3 0,0 6 0 0,3-6 0 15,4-3 12-15,0 0 3 0,4-7 0 0,-1 7 0 0,4-7-27 16,0 7 0-16,0-6 8 0,4 5-8 0,3-2 0 16,0 0 0-16,0-1 0 0,4-2 0 15,-4 6-20-15,7-7-7 0,0-3-1 16,3 1 0-16,-2-1 12 0,6-3 1 0,3-3 1 0,5 4 0 16,2-7-42-16,5 0-8 0,2 0-1 0,5-4-1106 0</inkml:trace>
  <inkml:trace contextRef="#ctx0" brushRef="#br1" timeOffset="-103763.49">29912 15768 172 0,'11'0'8'0,"-11"0"1"0,0 0-9 0,3 0 0 15,4-3 0-15,0-3 0 0,-7 6 270 0,7 0 52 16,4-3 10-16,-4-7 3 0,0 10-175 0,0-9-36 16,-7 9-6-16,7-3-2 0,0-3-28 0,0 2-5 15,-7 4-2-15,0 0 0 0,4-9-11 0,-4 9-2 16,0 0-1-16,0 0 0 0,0 0-12 0,0 0-3 16,0 0 0-16,0 0 0 0,0 0-22 0,0 0-5 0,0 0-1 15,0 0 0-15,0 0 7 0,0 0 1 0,-4 9 0 16,-3 4 0-16,0-4-20 0,-3 10-3 0,-1-6-1 0,-3 9 0 15,3-3-8-15,-3 2 0 0,-3 1 0 0,-5 0 0 16,1 0 0-16,4 7 0 16,-5-8 0-16,1 1 8 0,0 0 2 0,3-3 0 0,-3 0 0 0,4-3 0 15,-1 3-10-15,0-7 0 0,1 4 0 0,-1-1 0 32,0-5-87-32,-3 2-13 0,4 7-2 0,-5-6-1 0,5-4-63 15,-4 4-13-15,3-4-2 0,-3 7-424 0,3-10-85 16</inkml:trace>
  <inkml:trace contextRef="#ctx0" brushRef="#br1" timeOffset="-103424.79">29383 15715 1785 0,'0'0'159'0,"0"0"-127"16,0 0-32-16,0 0 0 0,0 0 138 0,0 0 22 15,7-3 4-15,0-3 0 0,4 2-98 0,-4 4-20 16,0 0-4-16,3 0-1 0,1 4-19 0,-1 2-4 16,1-3-1-16,0 10 0 0,-1 2-7 0,1 1-2 0,-1 3 0 0,1 3 0 15,0 0 16-15,-4 9 4 0,3-3 0 0,-3 4 0 16,4-7-28-16,-1 6 0 0,1 0 0 0,3-9 0 15,0 10 12-15,0-10-4 0,0 6 0 16,4-6 0-16,0 0-8 0,3 0 0 0,4-3 0 16,-1 2 0-16,4-8 0 0,1 6-14 0,2 0 3 15,-2-4 1 1,-1 4-145-16,-3-6-29 0,3 2-5 0,-4-2-499 0,-2-4-100 0</inkml:trace>
  <inkml:trace contextRef="#ctx0" brushRef="#br1" timeOffset="-101938.25">30663 15210 172 0,'0'0'8'0,"0"0"1"0,0 0-9 0,0 0 0 0,0-3 0 0,4-6 0 15,-4 9 228-15,0-10 44 0,0 7 9 0,4-6 2 16,-1-1-223-16,1 1-44 0,-1 6-8 0,1-7-8 16,-4 1 32-16,3 6 2 0,1-4 0 0,-1-2 0 0,-3 9 37 0,4-3 7 15,-1 0 2-15,-3 3 0 16,0 0 20-16,0 0 4 0,4-6 0 0,-4 6 1 0,0 0-9 0,0 0-1 16,0 0-1-16,0 0 0 0,0 0-22 0,0 0-5 15,0 0-1-15,7 6 0 0,0-3-14 0,0 6-4 16,0 4 0-16,0-1 0 0,-3 4-30 0,3 0-6 15,-4 3-2-15,4 3 0 16,-3 0 2-16,3 9 0 0,3-9 0 0,-6 9 0 0,-1 7 4 16,5-4 2-16,-5 4 0 0,1 0 0 0,-1 2-18 15,1-2 8-15,-1 0-8 0,-3 2 0 0,0 4 11 0,-3-3-11 16,3 0 10-16,0-7-10 0,0 13 13 0,0-9-3 16,0 3-1-16,0 3 0 0,0-7-9 0,0-2 12 15,0 6-12-15,0-10 12 0,0 3-12 0,0-2 0 16,0-1 0-16,0 0 0 0,0 1 0 0,0-1 0 15,-7 1 0-15,7-11 0 0,0 8-15 0,-4-4 2 0,1-6 0 16,-1 3 0 0,0-10-19-16,1 7-4 0,-1-7-1 0,1-2 0 15,-1-1-120-15,1-6-24 0,3-3-5 0,0 0-866 0</inkml:trace>
  <inkml:trace contextRef="#ctx0" brushRef="#br1" timeOffset="-100292.63">31422 15768 1321 0,'0'0'58'0,"0"0"13"0,0 0-57 0,0 0-14 0,0 0 0 0,3-3 0 16,1-3 72-16,-4 6 12 0,0 0 3 0,0 0 0 15,0 0-35-15,0 0-8 0,0 0 0 0,0 0-1 32,0 0-121-32,0 0-24 0,-4 9-5 0</inkml:trace>
  <inkml:trace contextRef="#ctx0" brushRef="#br1" timeOffset="-99321.63">31126 16863 2365 0,'0'0'52'0,"0"0"10"0,-4-7 2 0,4 4 4 0,0-6-55 0,7 6-13 0,0-7 0 0,0-2 0 16,4-4-12-16,-1 4-4 0,-3 2-2 0,4 1 0 15,-4-4 28-15,4 4 6 0,-4-1 0 0,0-2 1 16,0 2 66-16,0-2 13 0,0 3 2 0,0-4 1 16,-3-6-28-16,3 7-6 0,-4-1-1 0,4-6 0 15,-3 0-17-15,3-2-4 0,0-5-1 0,-4-2 0 0,4-3-14 0,0-1-4 16,1 1 0-16,-1 0 0 0,0-4-13 15,0-5-3-15,0-1-8 0,0 9 12 0,3-5-12 0,-3-1 0 16,0 7 0-16,4-4 0 0,-4-2 0 0,4 12 0 16,-1-7 0-16,-3 1 0 0,4 3 0 0,-4 3 0 15,4 3 0-15,-4 3 0 0,0-3 0 16,0 3 0-16,3 3 0 0,-3 1 0 0,-3-1 0 0,3 0 0 16,-4 10 0-16,1-3 0 0,0-1 0 0,-1 4 0 15,-3 3 0-15,0 3 0 0,4-10 0 0,-1 10 0 16,-3 0 0-16,0 0 0 0,0 0 0 0,0 0 0 15,0 0 0-15,0 0 0 0,0 0-9 0,-3 10 9 16,-1-7-13-16,1 16 5 0,-1-7 8 0,0 4-12 16,1 0 12-16,3 6-12 0,0-4 12 0,0 11 0 0,-4-4 0 0,4 3 0 15,0-3 0-15,0 6 0 0,0-9 0 0,-3 7 0 16,6-4 0-16,-3 0 0 0,4 0 0 0,-4-3 0 16,0 0 0-16,0-3 0 0,3-7 0 0,1 10 0 15,-4-3 0-15,4-7 0 0,-1 7 0 0,1-6 0 16,3-4 0-16,-4 4 0 0,4-4 0 0,-3 1 0 15,3-1 0-15,-7-9 0 0,3 3 0 0,-3-3 0 16,11 9 0-16,-4-2 0 0,-7-7 0 0,11 3 8 16,-1-3 2-16,-3-3 1 0,4-4 0 0,-1 7 0 15,1-9-11-15,0 3 8 0,3-10-8 0,-4 7 8 16,1-4 4-16,3-6 1 0,0 7 0 0,-3-10 0 16,3 3-13-16,-4-3 0 0,1 0 0 0,3 0 0 15,-3-3 0-15,-1-3 8 0,1 0-8 0,-1-4 0 16,-3 7 0-16,4-6 0 0,0 3 0 0,-4 3 0 15,0-4 0-15,0 7 0 0,0 0 0 0,0 4 0 0,-4-4 0 16,4 9 0-16,-3 4 0 0,-1-1 0 0,1 7 0 16,0-6 0-16,-4-1 0 0,3 10 0 0,-3 0 0 0,0 0 0 15,0 0-8-15,0 0 8 0,0 0 0 0,0 0-8 16,0 0 8-16,0 0 0 0,0 10-12 0,4 2 12 16,-1 7-12-16,-3 3 12 0,4 0-10 0,-4 0 10 15,0 9-8-15,0-2 8 0,0 2 0 0,0-6 0 16,3 6 0-16,1-2-8 0,-4-4 8 0,0 6 0 15,0-3 0-15,-4-6 0 0,4 6 0 0,-3-3 0 16,3-3 0-16,-4 0-8 16,4-3-17-16,0 3-3 0,-3-3-1 0,-1 0 0 15,1-4-143-15,3-2-28 0,-8 3-5 0,5-4-966 0</inkml:trace>
  <inkml:trace contextRef="#ctx0" brushRef="#br1" timeOffset="-98951.68">32117 16402 2516 0,'0'0'56'16,"0"0"11"-16,0 0 2 0,0 0 1 0,0 0-56 0,7 9-14 0,0-3 0 0,-3 1 0 0,6 2 0 0,-3 1 0 16,4-1 0-16,-4 0 0 0,0 4 0 0,0-1 0 15,0 10 0-15,-3-3 0 0,-1 3 22 0,4 0 2 16,-3 0 0-16,-1 6 0 0,1 4-24 0,-1-1 0 16,-3 3 0-16,0 4 0 0,-3-3 0 0,-1 5 0 15,1-5 0-15,-4 2 0 0,0-2 36 0,-4-4 4 16,0-2 0-16,4-4 0 0,0-3-29 0,-3 0-11 15,-1 0 8-15,0-4-8 16,-3-5-32-16,0-4-11 0,4 7-2 0,-4-10-1 16,-1-6-97-16,1 6-19 0,0-12-4 0,4 3-502 15,-1-9-101-15</inkml:trace>
  <inkml:trace contextRef="#ctx0" brushRef="#br1" timeOffset="-98205.05">32893 15853 2106 0,'0'0'93'0,"0"0"19"0,0 0-89 0,0 0-23 16,0 0 0-16,0 0 0 0,0 0 54 0,-4 9 6 15,4-9 2-15,-3 7 0 0,-1-1-5 0,4 3-1 16,-3 1 0-16,-1 2 0 0,1 7-3 0,-4-6-1 16,3 5 0-16,-3 1 0 0,4-3-22 0,-4 3-5 15,0 3-1-15,0-3 0 0,-1-1-12 0,1 4-4 16,0 0 0-16,0 0 0 0,0 0 20 0,-3 0 3 15,-1 6 1-15,4-3 0 0,-4-3-32 0,4 7 0 16,-3-7 0-16,-1 0 0 0,-3-1 0 0,4 1 0 16,-1 0 0-16,0-3 0 0,1 0 0 0,3-6 0 0,-4 5 0 15,1-5 0-15,-1-4 0 0,4 1 0 0,-4-7 0 0,8 3 0 16,-8-3 12-16,4-3-4 0,7 0-8 16,-7-3 12-16,-3-3 4 0,2-4 0 0,-2-2 0 15,3-1 0-15,-4-5-16 0,-3 5 0 16,4-6 0-16,-5-3 0 0,5 0 16 0,-1-6-4 0,1-3 0 15,-1 6 0-15,4-4-4 0,0-2-8 0,0 0 11 0,0-1-11 16,3 7 10-16,1-6-10 0,3 0 8 0,0-1-8 16,0 1 0-16,0-1 0 0,7 1 0 0,0 0 0 15,4 9 0-15,-1 0 0 0,1-6 0 0,-1 6 0 16,4 6 0-16,0-3 0 0,1 0 0 0,2 7 0 16,-3-1 0-16,4 4 0 0,-4-1 0 0,0 1 0 15,4 6 0-15,-4-3 0 0,-3 6 0 0,-1 0 0 16,1 0 0-16,-4 0 0 0,3 0 0 0,-3 6 0 15,4-3 0-15,-4 6 0 0,-3-5 0 0,3 5 0 0,0 0 0 16,0 1 0-16,0 2 0 0,0 4 0 0,3-3 0 0,-3-1 0 16,1 7 0-16,-1-3 0 0,0 2-17 0,3-5 4 15,-3 6 1-15,0-7 0 0,4 4 12 0,0 0 16 16,-1-7-3-16,1 10-1 0,3-10-12 16,-4 4-15-16,4-4 3 15,4 4 1-15,0-4 19 0,-4 1 3 0,4-1 1 0,-1-3 0 0,-3 4-12 0,4-4 0 16,0 3 0-16,-8-5 0 0,1-1 0 0,-4 6 0 15,3-9 0-15,-3 6 0 0,4-3-11 0,-4-3-1 16,0 0 0-16,0 7 0 16,-7-7-65-16,7-7-14 0,0 4-2 0</inkml:trace>
  <inkml:trace contextRef="#ctx0" brushRef="#br1" timeOffset="-97651.88">32957 14828 57 0,'0'0'0'0,"0"0"0"0,0 0 0 0,0 0 0 0,0 0 552 0,0 0 104 16,0 0 22-16,0 3 4 0,3 6-542 0,4 1-109 15,4-1-22-15,-1 3-9 0,1-2 9 0,3 2-9 16,0 7 10-16,-3-6-10 0,3 2 50 0,0 1 4 16,4 6 1-16,-1-3 0 0,1 3 1 0,3 9 0 15,-3 1 0-15,10 8 0 0,0 4-40 0,-3 0-7 16,-4-3-1-16,4 9-8 0,-8-3 11 0,4 3-11 16,-6-6 10-16,2 6-10 0,-3-6 20 0,-3 10-1 15,-1-1-1-15,1 6 0 0,-4-2-18 0,0 6 0 0,0-1 0 0,-3 7 0 16,-1-3 0-16,-3 0 0 0,-3-3 0 0,-1-1 0 15,-3 1 28-15,0-9 3 0,-4 5 0 16,1-6 0-16,-1-6-31 0,-3 4 0 0,0-7 0 0,0 6 0 16,-4-6 0-16,1 6 8 0,-4-6-8 0,3-4 0 15,-3-5 9-15,0 3-1 0,3-7 0 0,-3-6 0 16,7-3-8-16,0-3 0 0,-4-7-12 0,7 1 12 16,-3-13-112-1,4 0-14-15,3-3-3 0,0-16-1 0</inkml:trace>
  <inkml:trace contextRef="#ctx0" brushRef="#br1" timeOffset="-89314.7">25816 15894 1209 0,'0'0'53'0,"-7"6"12"0,0-3-52 0,0-3-13 16,0 3 0-16,7-3 0 0,0 0 236 0,0 0 44 15,0 0 8-15,0 0 3 0,0 0-229 0,0 0-46 16,0 0-8-16,7 7-8 0,4-4 0 0,-1-3 0 16,1 6 8-16,-1-3-8 0,5-3 24 0,-1 10 4 15,0-7 0-15,7 3 0 0,0-3 9 0,7-3 3 16,1 9 0-16,2-5 0 0,-2 2-22 0,6-3-4 16,0-3-1-16,4 0 0 0,0 0-2 0,0 0-1 15,3-3 0-15,0-3 0 0,-3 2-10 0,7-5 8 16,0 0-8-16,0-4 8 0,3 1-8 0,-7 2-9 15,-3 1 9-15,0-1-13 0,-4 7 13 0,0-3 0 16,-6 3 0-16,-5-7 0 0,1 1-15 0,-4 6-6 16,4-7-2-16,-7 1 0 15,-1 6-93-15,4-6-20 0,-3-1-3 0,0 1-1 16,-4-1-4-16,0 7-2 0</inkml:trace>
  <inkml:trace contextRef="#ctx0" brushRef="#br1" timeOffset="-88815.34">26046 16242 806 0,'-11'0'72'16,"0"9"-58"-16,-6-6-14 0,3-3 0 0,0 7 268 0,3-4 52 15,-3 6 9-15,3-6 3 0,1 4-264 0,-1-4-53 0,1-3-15 0,2 9 0 16,-2-9 11-16,3 0-11 0,0 6 12 0,7-6-12 16,0 0 49-16,-7 0 3 0,7 0 1 15,0 0 0-15,0 0 20 0,0 0 4 0,0 0 1 0,0 0 0 16,0 0-33-16,0 0-6 0,0 0-2 0,7 7 0 16,0 2-17-16,3 1-4 0,5-4-1 0,6 0 0 15,-4 3 2-15,8-2 1 0,3-4 0 0,4-3 0 16,3 3 6-16,4 3 2 0,3-6 0 0,1-6 0 15,-1 3 1-15,0-7 0 0,1 1 0 16,3 6 0-16,7-10-27 0,-8-2 0 0,5 8-12 0,-4-8 12 16,0 5 0-16,-4-2 0 0,0-7 12 0,-7 6-4 31,1 4-180-31,-8-4-37 0,32-18-7 0,-28 6-2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41:20.3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2427 8875 2055 0,'0'0'91'0,"-10"-3"19"0,2-3-88 0,5 3-22 0,-8-3 0 0,8 6 0 16,-4-4 30-16,7 4 2 0,-4 0 0 0,4 0 0 15,0 0-23-15,0 0-9 0,0 0 8 0,0 0-8 16,4 10 21-16,6-1-1 0,1-6 0 0,0 7 0 15,-1-1-20-15,-6 1-13 16,6 5 1-16,-6 4 1 0,3 0 11 0,-4 3 16 0,4 0-4 0,-3 12-1 16,-4-5 17-16,-4 5 4 0,-3 4 1 0,4 6 0 15,-8-1-1-15,1 1-1 0,-1 10 0 0,0-10 0 16,4 3-31-16,-3 6 8 0,-1-3-8 0,4-3 0 16,4-3 0-16,-1-6 11 0,4 2-11 15,0-8 10-15,0 2-38 16,0-2-8-16,4-1-2 0,-1-6 0 0,-3-6-133 0,0 6-26 15,0-9-6-15,0-4-1 0</inkml:trace>
  <inkml:trace contextRef="#ctx0" brushRef="#br0" timeOffset="464.34">2381 9368 2257 0,'-7'0'49'0,"4"-3"11"0,-1 3 1 0,-3 0 3 0,7 0-51 0,0 0-13 0,0 0 0 0,0 0 0 16,0 0 0-16,11-7 0 0,-1 7 0 0,1-3 0 15,3-3 0-15,-3 6-10 0,-1 0 2 0,4-3 0 16,7 3 19-16,-6-7 4 0,-5 7 1 0,4 0 0 15,7-3-16-15,-7-3 11 0,1 3-11 0,6-3 10 16,-4 3 4-16,1-4 1 0,7-2 0 0,-8 9 0 0,5-6-15 16,-1 2 0-16,3-2 8 0,-6 6-8 15,10-3 0-15,-10 3-12 0,3 0 3 0,0 0 0 16,-3 3-128-16,-4 3-26 16,4-6-5-16,-4 4-700 0</inkml:trace>
  <inkml:trace contextRef="#ctx0" brushRef="#br0" timeOffset="795.04">2956 8938 1440 0,'-24'-9'128'0,"13"9"-103"0,0-3-25 0,1 3 0 16,6 0 133-16,4 0 22 15,-10 0 4-15,10 0 1 0,0 0-132 0,0 0-28 0,-11 3 0 0,11-3 0 16,0 9 0-16,0 1-8 0,-3-1 8 0,6 3 0 16,1 1 0-16,-4 3 12 0,7-4-1 0,-7 13-1 15,3-6 17-15,4 6 3 0,-7 3 1 0,0-2 0 16,0 2 1-16,0 0 0 0,0 6 0 0,-7-5 0 16,7 5-20-16,-3 1-3 0,-4 2-1 0,7-2 0 15,0-1-8-15,-4 1 0 0,1-1 0 0,-4-2 0 16,3 8 0-16,-3-11 0 0,0 8 0 0,0-5 0 15,3-4 0-15,-3 0 0 0,4 0 0 0,3-3 0 16,0 4 0-16,0-11-11 0,3 7 3 0,4-6 0 16,-3 0-81-1,3-3-16-15,-4-1-3 0,1-2-787 0</inkml:trace>
  <inkml:trace contextRef="#ctx0" brushRef="#br0" timeOffset="1367.01">3129 9064 864 0,'7'-22'38'0,"-7"12"8"0,4-6-37 0,3 10-9 0,-4-6 0 0,-3 2 0 15,11 1 237-15,-8-1 46 0,4 4 9 0,1-3 1 0,2 9-236 0,-3-6-47 16,4 12-10-16,-11-6 0 0,3 3 11 0,8 3 3 16,-8 4 1-16,4-1 0 0,-7 7 0 0,0-4 0 15,0 4 0-15,0 0 0 0,0-4-3 0,0 4-1 16,0 3 0-16,0-1 0 0,-7 1-1 0,7 3 0 15,0-3 0-15,-3 3 0 0,3 3 2 0,3 0 1 16,-3 0 0-16,0 7 0 16,0-1-1-16,0 0 0 0,0 4 0 0,-3 9 0 0,3-7-12 0,0-2 11 15,-7-1-11-15,3 4 10 0,4-4-10 0,0-5 0 16,0 5 0-16,-3-15 0 0,3 6-18 0,0-6-6 16,0 0 0-16,3-4-1 15,-3-5-49-15,0-1-10 0,4-3-1 0,-4-6-770 16</inkml:trace>
  <inkml:trace contextRef="#ctx0" brushRef="#br0" timeOffset="1668.11">3196 9408 2026 0,'0'0'90'0,"0"0"18"0,0 0-86 0,0 0-22 0,0 0 0 0,0 0 0 0,0 0 14 0,0 0-2 15,11-6 0-15,-11 6 0 0,0 0-12 0,3 0 0 16,8 0 0-16,-1 0-10 0,-2 0 10 0,2 0 16 16,1 0-4-16,3 0-1 0,3 0-11 15,-2 0 12-15,-1 0-12 0,7 0 12 0,-4-3-12 0,5 3 0 16,-1-6 0-16,-4 6 0 0,1-3 0 0,7-4 0 15,-8-2 0-15,5 3 0 16,-1 3-52-16,-7-7-4 0,7 1 0 0,-7-1 0 16,0 1-24-16,0 0-4 0,-3-7-2 0,3 10-674 15</inkml:trace>
  <inkml:trace contextRef="#ctx0" brushRef="#br0" timeOffset="1923.15">3676 8919 1728 0,'0'-9'76'0,"0"9"16"0,0 0-73 0,0-10-19 0,-7 10 0 0,7 0 0 16,0 0 150-16,0 0 26 0,0 0 6 0,0 0 1 16,7 10-156-16,-7-1-27 0,0 10-14 0,3 6 2 15,-3 3 12-15,0 7 0 0,0 3 0 0,0 5-9 16,-3 1 9-16,3 10 0 0,-11-7 0 0,4 6 0 15,0 7 0-15,0-7 0 0,-3 3 0 0,-1-2 0 16,-3-1 8-16,10 0-8 0,-10-3 8 0,14-6-8 16,-10-6 0-16,10 6 0 0,-7-7 0 0,14-2-696 15,-4-7-140-15</inkml:trace>
  <inkml:trace contextRef="#ctx0" brushRef="#br0" timeOffset="5354.06">2452 10829 1267 0,'0'0'56'0,"0"0"12"0,0 0-55 0,0 0-13 15,0 0 0-15,0 0 0 0,10 0 116 0,-3 0 21 0,4 0 4 0,0 9 1 16,-1-9-73-16,-6 10-14 0,6-4-3 0,1-3-1 16,-8 7 12-16,4-4 2 0,-3 10 1 0,3-7 0 15,-3 0-10-15,-4 4-1 16,0-4-1-16,0 7 0 0,-4 3-4 0,4 0-1 0,-11 6 0 0,4 3 0 15,0-3-29-15,-3 3-5 0,-1 4-2 0,-3-1 0 16,4 0-13-16,-1-2 0 0,0-1 0 0,8-3 0 16,-8 0 0-16,11-3 0 0,4-3 0 15,3 6-10-15,-4-6 10 0,8-1 0 0,0 4 0 0,-1 0 0 16,4-6-107-16,0 3-16 16,0-10-3-16,4 1-568 0,-4-1-114 0</inkml:trace>
  <inkml:trace contextRef="#ctx0" brushRef="#br0" timeOffset="5766">2261 10951 2012 0,'-21'-6'89'0,"18"3"19"0,-8-3-87 0,8-1-21 16,-5 4 0-16,5-3 0 0,-4 6 33 0,7 0 3 0,0 0 0 0,0 0 0 15,7-9-18-15,4 9-3 0,-8-10-1 0,8 7 0 16,-1-3-1-16,4 3 0 0,0-4 0 0,1 4 0 16,2-3 0-16,-3 6 0 0,7-6 0 0,-6 6 0 15,9-4 5-15,-10 4 1 0,8-6 0 0,-5 6 0 16,1-3-8-16,-1 3-2 0,1-6 0 0,-4 6 0 16,-3 0-9-16,3-3 12 0,0-4-12 0,0 7 12 15,4 0-12-15,-4-3-14 0,-4-3 3 0,8 6 1 16,3-3-5-16,0-3-1 0,4 6 0 0,0-7 0 31,10 4-113-31,-7-3-23 0,-3 3-5 0,7-4-434 0,3 4-86 0</inkml:trace>
  <inkml:trace contextRef="#ctx0" brushRef="#br0" timeOffset="6097.15">3154 10719 1994 0,'0'0'88'0,"0"0"19"0,0 0-86 0,0 0-21 16,0 0 0-16,-4 3 0 0,1 4 15 0,-8 2-2 15,11 0 0-15,-7 10 0 0,4-3-13 0,-8 6 0 0,8-6 0 0,-5 12 0 16,5-9 0-16,-4 6 0 15,3-6 0-15,4 6 0 0,-3 9 0 0,3-9 8 0,0-3-8 0,-7 3 9 16,7 3 7-16,0-2 0 0,0 2 1 0,0 0 0 16,0-3-5-16,-4 3-2 0,4-3 0 0,0 0 0 15,0-6-10-15,0 6 0 16,0-6 0-16,-7 0 0 16,7 0-146-16,-3 0-22 0,3-4-4 0,0-5 0 15</inkml:trace>
  <inkml:trace contextRef="#ctx0" brushRef="#br0" timeOffset="6293.21">3101 11177 2833 0,'0'-9'62'0,"-7"9"13"0,3-7 2 0,4 7 3 15,0 0-64-15,0 0-16 0,0 0 0 0,14 0 0 16,1-3-12-16,2 3-7 0,8 0-1 0,-7-6 0 0,13 3 3 0,-2-3 0 15,6 2 0-15,7-2 0 16,-3-3-25-16,7-1-5 0,-4 7-1 0,0-9 0 16,4 2-117-16,-7-2-24 0,-4-4-5 0</inkml:trace>
  <inkml:trace contextRef="#ctx0" brushRef="#br0" timeOffset="6518.19">3651 10757 1324 0,'0'0'59'0,"0"0"12"16,0 0-57-16,0 0-14 0,0 0 0 0,0 0 0 0,0 0 133 0,0 0 24 16,-10 9 5-16,3 1 1 0,3 5-123 0,4-2-24 15,-10 3-4-15,6 2-2 0,4 1 20 0,-7 6 4 0,3 0 1 0,-6 4 0 16,6 5-11-16,4-6-1 0,-10 1-1 0,10 5 0 16,-11 1 3-16,4-1 1 0,0-3 0 0,0 4 0 15,3-1-10-15,-3-5-3 0,0 5 0 0,7 1 0 16,-10-1-13-16,3-6 0 0,3 7-9 0,-3 2 9 15,0-8-159 1,0 5-25-16,3 1-6 0,-6-7-1 0</inkml:trace>
  <inkml:trace contextRef="#ctx0" brushRef="#br0" timeOffset="7067.25">2163 12014 1612 0,'0'0'144'0,"0"0"-116"0,-8 3-28 0,-2 4 0 0,6 2 126 0,-6 7 19 16,6 3 4-16,4-1 1 0,-7 1-134 0,4 6-26 16,3 4-6-16,-7-1 0 0,3 3 16 0,4 1 0 15,0-1 0-15,-3 0 0 0,3 4 0 0,0-1 0 16,0 1-8-16,0-7 8 0,0 10 0 0,0-4 0 15,3 1 0-15,-3 2 0 16,0-5 0-16,0-4 0 0,0 0 0 0,0-3 0 0,4-6-20 16,3 0 4-16,-7-4 0 0,0-2 0 15,3-4-127-15,-3-2-25 0,0-7-4 16</inkml:trace>
  <inkml:trace contextRef="#ctx0" brushRef="#br0" timeOffset="7310.82">2060 12598 1670 0,'-3'-10'148'0,"3"10"-118"0,0 0-30 0,0 0 0 15,0-3 160-15,0-3 27 0,3-4 5 0,8 1 0 31,-1 6-184-31,5-3-36 0,-5-4-8 0,11 4-2 0,-7-4 15 0,8 1 3 0,-8 6 1 0,7-3 0 16,-7-4-59 0,0 4-12-16,7 3-2 0,-7 3-1 0,-3 0-127 15,3-6-26-15,0 6-5 0,-3 0-308 0</inkml:trace>
  <inkml:trace contextRef="#ctx0" brushRef="#br0" timeOffset="7572.96">2734 12027 2833 0,'-7'-3'62'0,"0"6"13"0,3 3 2 0,-6 0 3 0,6 7-64 0,-6 3-16 0,10 2 0 0,-7 11 0 31,3-4-48-31,4 3-12 0,-7 6-4 0,4 4 0 16,-1-3 26-16,4 2 5 0,-7 7 1 0,3-9 0 16,-3 2-35-16,4-2-6 0,3 9-2 0,-4-10 0 0,-3 4 40 0,4-10 8 15,3 6 2-15,0-8 0 0,0 8 4 0,0-12 1 16,3 3 0-16,-3-6-599 0,7 3-119 16</inkml:trace>
  <inkml:trace contextRef="#ctx0" brushRef="#br0" timeOffset="7941.85">3355 12140 2595 0,'0'0'115'0,"0"0"24"0,0 9-111 0,0 1-28 15,-4 8 0-15,4 7 0 0,-7 1-10 0,7-4-7 0,0 9-2 0,-3-3 0 31,3 0-27-31,0 1-6 0,-7 5 0 0,3-6-1 16,-6 7-14-16,-1-10-2 0,0 12-1 0,4-5 0 16,-3-4 31-16,-1 0 7 0,-3-9 0 0,4 6 1 0,-1 3 17 0,0-9 3 0,1-3 1 0,6-7 0 31,-6 7-151-31,6-7-31 0,-13 4-5 0,17-13-2 0</inkml:trace>
  <inkml:trace contextRef="#ctx0" brushRef="#br0" timeOffset="8210.27">3161 12124 2016 0,'-11'-3'179'0,"8"-3"-143"15,-4 6-36-15,3-3 0 0,4 3 113 0,0 0 16 16,0 0 3-16,4-7 1 0,10-2-133 0,3-1-13 15,8 1-10-15,0 3-1 0,0-7 24 0,10 4-10 16,0-7 10-16,4 7 0 0,0 2-9 0,3-2 9 16,-7 0 0-16,4-1-9 0,-4 7 9 0,1-3 0 15,-12 0 0-15,-6 2-8 0,3 4-8 0,-7 0-2 16,4 0 0-16,-11 4 0 16,4 2-137-16,-4-6-27 0,-7 0-6 0</inkml:trace>
  <inkml:trace contextRef="#ctx0" brushRef="#br0" timeOffset="8731.84">2667 12419 748 0,'0'0'33'0,"0"0"7"0,0 0-32 0,-11 0-8 15,4-3 0-15,4 3 0 0,-8 0 130 0,8 0 24 16,-4-7 5-16,3 4 1 0,-3 3-127 0,7 0-25 16,0-6-8-16,0 6 0 0,0 0 15 0,0 0-3 15,0 0 0-15,0 0 0 0,-3-3 4 0,3 3 0 16,-4-6 0-16,4 6 0 0,0 0 11 0,-7-4 2 15,3 4 1-15,-6 4 0 0,6-4 1 0,-6 0 0 16,-1 6 0-16,-3-3 0 0,3-3-10 0,-3 0-1 0,-7 6-1 0,7-3 0 16,-7-3 5-16,0 7 2 0,3-4 0 0,-7 3 0 15,4-3-2-15,-3 4-1 0,9-7 0 0,-6 6 0 16,0-3-6 0,3 3-1-16,1-3 0 0,3-3 0 0,0 0-16 0,7 0 0 0,3 0 0 15,4 0-580-15,0 0-113 0</inkml:trace>
  <inkml:trace contextRef="#ctx0" brushRef="#br0" timeOffset="12598.9">2406 13541 2343 0,'0'0'104'0,"3"-6"21"0,-3 6-100 0,8-3-25 16,-8-3 0-16,10 6 0 0,-6-3 0 0,-1-4 8 15,-3 7-8-15,11 0 0 0,-4 7 0 0,3-4 0 16,-6 3-9-16,-1-3 9 0,-3 3-16 0,8 4 3 16,-8 6 1-16,-8-4 0 0,5 4 12 0,3 3 0 15,-11-4 0-15,8 4 0 0,-4 6 8 0,3-3 5 0,-6 13 1 16,6-7 0-16,-6 6 2 0,-1 1 1 0,7 2 0 0,-6 4 0 15,-1-3-17-15,4-1 10 0,0 7-10 16,0-3 8-16,4-3-8 0,-4 6 0 0,7-10 0 0,-4-2 0 31,4 8-18-31,-4-8-9 0,4 2-1 0,0-9-1 16,0 3-115-16,0-2-22 0,-7-11-5 0,7-2-1 0</inkml:trace>
  <inkml:trace contextRef="#ctx0" brushRef="#br0" timeOffset="12886.6">2057 13792 2264 0,'-11'-9'100'0,"11"9"21"0,0-9-97 0,0 2-24 0,4 4 0 0,-4 3 0 0,0 0 10 0,7-6-10 15,3-4 12-15,-6 10-12 0,6-3 0 0,5-3 0 16,-1 6-15-16,3 0 5 0,-3 0 10 0,-3 0-8 16,7-3 8-16,3 3-8 0,0-6 8 0,-3 6 0 15,10 0 0-15,-4 0 0 0,1 0 0 0,0 0 0 16,3-4 10-16,4-2-10 0,-7 6 0 0,3-3 0 16,4-3 0-16,-8 0 0 15,4 2-32-15,4-2-8 0,-7-3-3 0,0-1 0 16,-1 1-3-16,8-1-1 0,-7 4 0 0,-1-3 0 15,1-1-15-15,0 7-3 0,3-6-1 0,4 3-726 0</inkml:trace>
  <inkml:trace contextRef="#ctx0" brushRef="#br0" timeOffset="13255.38">3369 13560 979 0,'0'0'87'0,"0"0"-70"16,0 0-17-16,0 0 0 0,0 0 226 0,0 10 42 15,0-1 8-15,0 0 1 0,7 4-213 0,-7-4-42 16,0 1-9-16,0 2-1 0,0-2-12 0,0 5 0 15,0 4 0-15,0-3 0 0,-7-3 19 0,-4 8-2 16,4-2 0-16,0 3 0 0,-3 10 8 0,6-4 2 16,-10 0 0-16,4-3 0 15,-5 3-7-15,5 1 0 0,-1 2-1 0,-3-3 0 0,4 0-19 0,-1-9 0 16,0 6 8-16,1 0-8 0,3-6 0 0,-4 6 0 16,4-6 0-16,4-6 0 0,-8 9-16 0,7-10-6 15,-3 4-2-15,4-7 0 16,3 7-30-16,-7-4-6 0,7-2-2 0,-4-1 0 15,4-9-112-15,0 0-22 0,0 0-5 0,0 0-1 0</inkml:trace>
  <inkml:trace contextRef="#ctx0" brushRef="#br0" timeOffset="13587.92">3076 13639 1440 0,'-24'-7'64'0,"13"4"12"0,-10-3-60 0,7 3-16 0,0-3 0 0,3 2 0 0,0-2 287 16,1 6 54-16,6 0 11 0,4 0 3 16,0 0-329-16,0 0-66 0,11-9-12 0,-4 9-4 0,11-7 45 15,-1 7 11-15,4-3 0 0,4 3 0 0,0-6-13 16,-1 3-1-16,8-3 0 0,-7 6 0 0,3-10 14 0,4 10 0 15,3-9 0-15,4 6 0 0,7-4 0 0,0-2 0 16,-4 3 0-16,7-4 0 0,4 7 15 0,-3-6-4 16,-1-7-1-16,4 7 0 15,3-1-107 1,8-5-22-16,-4 2-4 0</inkml:trace>
  <inkml:trace contextRef="#ctx0" brushRef="#br0" timeOffset="19534.14">16055 8847 748 0,'0'0'67'16,"0"-9"-54"-16,-4-1-13 0,-3 1 0 0,4 3 364 0,3-4 71 16,-4 7 13-16,4 3 4 15,-7-6-395-15,7 6-78 0,-7 0-16 0,0 0-3 0,-3 0 24 0,-5 0 4 16,5 6 2-16,-4-3 0 0,-4 7-3 0,0 5-1 15,-3-5 0-15,0 9 0 0,3-4 42 0,-3 7 8 16,7-6 1-16,-7 9 1 0,3-3-5 0,-3 3-1 16,4 3 0-16,-1 7 0 0,-3-1-4 0,3 1-2 15,1-1 0-15,-1-2 0 0,4 2-18 0,0 1-8 16,3 2 8-16,0-2-8 0,4 2 8 0,4-2-8 16,-1-7 8-16,4 7-8 0,4-1 0 15,6-9 0-15,-2-3 0 0,9 3-11 0,1-6 11 0,7-10 0 16,-1 1 0-16,8-4 8 0,0 3-8 15,3-9 0-15,4 0 0 0,0-9 8 0,3 0-8 0,0-1 0 16,-6-5 0-16,2-4 0 0,-6-6 0 16,3 6 11-16,-3-9-11 0,0 3 12 0,-4-4-2 0,-3 4 0 0,-1-3 0 15,1 3 0-15,-7-3 23 0,-1-1 5 0,-2-5 1 16,-5 6 0-16,-3-7-21 0,-3 1-4 0,-1-1-1 16,1 7 0-16,-4-6 7 0,-4 5 2 0,-6-5 0 0,-4 2 0 15,-1 1-4-15,-2-3-1 0,-1 12 0 0,-7-7 0 16,4 7-3-16,-3 1-1 0,-1-1 0 0,-3 3 0 15,-1 9-27-15,1-2-6 0,0 2 0 0,3 4-1 16,-3-3-179-16,3 9-35 16</inkml:trace>
  <inkml:trace contextRef="#ctx0" brushRef="#br0" timeOffset="19975.82">15737 10472 2718 0,'0'0'60'0,"0"0"12"0,0 0 2 0,0 0 2 0,0 0-60 0,0 0-16 0,0 0 0 0,0 0 0 31,0 0-24-31,4 15-8 0,-1-2-2 0,1-4 0 0,0 7 22 0,-1 3 12 0,-3 6-12 0,0 3 12 16,4 0-12-16,-1 7 4 0,1 2 8 0,-4 7-13 16,3-3 13-16,1 6-9 0,-1-3 9 0,-3 3-8 15,4 6 8-15,-1-9 0 0,4 0 0 0,-3-6 0 16,-1 6 0-16,-3-4 0 0,0-2 0 0,0-4 0 16,0-5-61-16,-3-1-11 0,3 3-1 0,0-3-634 15,0 1-126-15</inkml:trace>
  <inkml:trace contextRef="#ctx0" brushRef="#br0" timeOffset="20666.4">15653 12532 2073 0,'0'0'184'0,"-4"-7"-147"0,1 4-29 0,-1-3-8 16,4-3 115-16,4 6 21 0,-1-4 5 0,4-2 1 31,4 3-151-31,3-4-31 0,4 1-5 0,-1-1-2 0,4 1 47 0,1 0 0 0,-1-1 0 0,0 4 0 0,0-4 12 0,4 7 3 15,-8-3 0-15,5 6 0 16,-5 0-24-16,1 0-5 0,-4 6-1 0,0-3 0 16,-3 4 23-16,-1-4 5 0,-3 6 1 0,0 4 0 0,-3-1-1 0,-1 7 0 15,-6-3 0-15,-1 3 0 0,1 6-2 0,-4 0-1 16,0 3 0-16,-4 0 0 0,-3 7-10 16,-4-7 0-16,4 0 0 0,-7 7 0 0,3-1 0 0,-6 1 10 15,3-7-10-15,-4 6 10 0,0-5-10 0,1-1 0 16,-1-3 0-16,0 3 8 0,0 0 0 0,4-3-8 15,-3 4 12-15,2-7-4 0,1-4-8 0,4-5 0 16,-5 9 0-16,5-10 0 0,3 7 0 0,0-9 0 0,-1 5 0 16,5-5 0-16,3 5 21 0,3-5 9 0,1 2 2 0,-1 1 0 15,8 0-32-15,-1-4 0 0,1 10 0 0,6-10 0 16,1 7 12-16,3-7-3 0,4 1-1 0,3-1 0 16,4-3 4-16,3 4 0 0,4-10 0 0,6 6 0 15,8-3-2-15,0-3 0 0,7 0 0 0,3 6 0 16,-6-6-10-16,-1 0 0 0,-6 0 0 0,-1 0 8 15,-3 0-8-15,0-6-11 0,-1 6 3 0,1 0 0 32,-4 0-73-32,-3 0-15 0,-4-3-2 0,1-3-674 0,-1-1-134 0</inkml:trace>
  <inkml:trace contextRef="#ctx0" brushRef="#br0" timeOffset="25387.8">5094 9562 1972 0,'-21'-19'88'0,"10"13"17"0,1-3-84 0,3-1-21 0,-4 1 0 0,-3 6 0 15,7-4 40-15,3 4 4 0,-6-3 1 0,3 6 0 16,7 0-9-16,0 0-1 0,0 0-1 0,0 0 0 16,0 0-22-16,7-9-4 0,-4 2 0 0,4-2-8 15,4 9 20-15,-4-3-2 0,11 3-1 0,-4-6 0 16,7 6 15-16,-3 0 2 15,3 6 1-15,7-3 0 0,-3-3-6 0,3 9-1 0,0-2 0 0,4 2 0 16,0 0-15-16,10 1-3 0,-7-1-1 0,15 1 0 16,-1 5 19-16,8 1 3 0,-5-3 1 0,8 5 0 15,0 7-23-15,0-6-9 0,4-3 8 0,3 3-8 16,3 6 18-16,1-6-2 0,3 6 0 0,-3-3 0 0,-1 3-16 16,4 0 10-16,4 3-10 0,-1-3 8 0,12-6 0 15,-5 9 0-15,1-3 0 0,7 0 0 0,-4-6 5 0,4 0 1 16,-4 0 0-16,4 6 0 0,-4 0 0 0,3-3 0 15,-2 3 0-15,2 0 0 0,5 3 3 0,-8 1 1 16,0 5 0-16,0 1 0 0,-3-7-9 0,3 9-1 16,4-2-8-16,0 3 12 0,-4 2-12 0,3-2 11 15,5-4-11-15,-1 1 10 0,7 3-2 0,-10-4-8 16,0 1 12-16,3-4-4 0,4 0-8 0,0-3 0 16,-4 1 0-16,-4-1 0 0,1 6 11 0,-4-5-3 15,4 2-8-15,0 0 12 0,-4 10-12 0,0-6 11 16,-3-4-11-16,3 3 10 0,0 1-10 0,0 3 8 0,-10-4-8 0,0 4 8 15,-1 2-8-15,1-5 8 16,-4-4-8-16,0 10 8 0,4-3-8 0,-1-1 0 16,4 4 0-16,-3-3 8 0,-4-1-8 0,4-2 0 15,6-1 0-15,5 4 8 0,-1-4-8 0,-4 1 0 0,5-7 0 16,-5 0 0-16,5 4 0 0,-5-10 8 16,4 3-8-16,-6 0 0 0,-5-6 0 0,-6 6 8 0,-1-6-8 15,1-1 0-15,3 1 0 0,0 0 8 0,0-3-8 16,-3 3 0-16,-1-1 11 0,4 1-3 0,0-3-8 0,0 0 12 15,1-7-12-15,-1 3 0 0,-4 4 0 0,-3 0 0 16,-7-4 0-16,0-2 0 0,4 5 0 0,-8-5 9 16,-3 6-9-16,7-4 0 15,0-2 0-15,0 5-11 0,-4-5 11 16,-3 5 0-16,-3-2 0 0,-1 2 0 0,0-5 0 16,4-1 0-16,-3 1 0 0,-1-1 0 0,1 1 0 0,-8-1 0 15,4 3 0-15,-4-8 8 0,-3 5-8 16,0 0 0-16,-8-2 0 0,1-4 8 0,-4 3-8 0,1-3 0 0,-1 4 8 0,-3-7-8 0,3 6 8 15,-4-3-8-15,1-3 10 0,0 6-10 0,-4-3 8 0,0-3-8 16,0 0 0-16,-3 0 0 0,-4 0 8 0,0 0-8 16,-7 0 0-16,0 0 9 0,0 0 1 0,-7 0 0 15,4-9 0-15,-8 0 0 0,1-1 1 0,-4 1 0 16,-4-7 0-16,-3 3 0 0,-4-8-11 0,-3 2 0 16,-3-3 0-16,-1-3 0 0,0 0 0 0,-3 0 8 15,3 3-8-15,-3-4 0 0,-4 11 0 0,1-4 8 16,-1 10-8-16,4-7 0 0,-4 6 0 0,4 1 0 0,-1 0 0 15,5 6 0-15,3-4 0 0,6 4 0 0,1-3 0 0,7 6 0 16,-3 0-20-16,3 0 1 16,3 0 0-16,4 0 0 15,-7 6-7-15,7-6-2 0,0 0 0 0,7 10 0 0,0-7 8 0,7 6 2 16,0-9 0-16,4 9 0 0,3-9 9 0,0 7 9 0,4 2-13 0,0 1 5 16,-1-1 8-16,5-3-8 0,-5 7 8 0,5-4-8 15,-5 1 8-15,-3 5 0 0,1 1 0 0,-1-3-8 16,-4 2 8-16,-3 1 0 0,1-4 0 0,-5 4 0 15,1 3 0-15,-1-10 0 0,-3 10 9 0,0-3-9 16,-3-1 13-16,0-2-4 0,-1 6-1 0,1-3 0 16,-4-1 0-16,0-2 0 0,0 6 0 15,0-4 0-15,-4 4 0 0,-3 0 0 0,3-3 0 0,-3-1 0 16,0-2 6-16,-3 6 1 0,-1-4 0 0,1 4 0 16,-5-10-4-16,1 7-1 0,0-6 0 0,0 5 0 15,-3-5-10-15,-1 2 0 0,-7-2 0 0,0-4 8 16,-3 3-21-16,0 1-5 0,-4-4-1 0,4-3 0 15,-7-3-110-15,0 0-23 16,-8 0-4-16,1-3-1109 0</inkml:trace>
  <inkml:trace contextRef="#ctx0" brushRef="#br0" timeOffset="26690.93">4279 11259 1864 0,'-3'-10'83'0,"3"10"17"0,0 0-80 0,0 0-20 15,0 0 0-15,7-3 0 0,0-3 28 0,3 6 1 16,4-3 1-16,8-4 0 0,-5 7-30 0,15-3 0 15,-4-3 0-15,8 6 0 0,9-6 16 0,1 6 0 16,4-3 0-16,-1 3 0 0,4-7-16 0,3 7 9 16,8-9-9-16,3 6 8 0,3-7 7 0,1 4 1 15,-4-3 0-15,11 2 0 0,-11-2 7 0,10 0 1 0,8 5 1 0,0-5 0 16,3 0 3-16,4-1 1 16,-4-2 0-16,7 2 0 0,7 7 7 0,1-3 0 15,-1 3 1-15,7-4 0 0,-3-2-13 0,7 6-4 0,3-3 0 0,8-1 0 16,-1 4-20-16,8-3 8 0,-1 3-8 15,4-3 0-15,4-4 11 0,0 7-3 0,3-3 0 0,-4-4 0 16,1 1-8-16,3 9 12 0,0-9-12 0,0 2 12 16,0 7-12-16,4-9 10 0,0 6-10 0,-1 3 10 15,1-7 2-15,-4 4 0 0,-3-3 0 0,-4 6 0 16,3 0-4-16,-6 0 0 0,-4-3 0 0,0 3 0 16,3 0 9-16,-6-6 2 0,-8 6 0 0,-3 0 0 15,-4 0-8-15,4 0-2 0,-3 0 0 0,-1 0 0 16,-7 6 7-16,4-6 2 0,7 3 0 0,-4-3 0 15,4 6-6-15,-3-3-2 0,-8-3 0 0,7 7 0 0,-3-4-2 16,-3 3 0-16,-8-3 0 0,0 4 0 0,4-4-8 0,-4 3 0 16,4-6 0-16,0 6 0 0,-8-3 0 15,1-3-17-15,7 7 4 0,-7-4 1 0,-1-3 35 16,-6 0 7-16,-4 0 2 0,-7 0 0 0,4 0-32 16,-4 0 0-16,0 0 0 0,0 0 0 0,0 0 0 0,0-3 0 15,-7-4 0-15,0 4 0 0,0-3 0 0,-3 0-13 16,-1 3 1-16,1 3 0 0,-1-7 12 0,-3 4 16 15,-3-3-3-15,-4 6-1 0,-8-3-12 0,1-4 8 16,-7 7-8-16,0 0 0 0,-4-9 12 0,0 9-3 16,-6 0-1-16,-1-3 0 0,-3-3-8 0,-1 6 8 15,-6-7-8-15,3 4 8 0,-7-3 0 0,4 3 0 0,-4-3 0 0,0-4 0 16,-3 7 3-16,-1-3 0 0,-3-4 0 0,0 7 0 16,-3-9 7-16,-1 8 2 0,-3-2 0 0,0-3 0 15,0 6-4-15,-3-4-1 0,-4-2 0 0,0 6 0 16,0-3-15-16,-4-1 11 0,-6-2-11 0,2 9 10 15,1-10-10-15,-7 7 0 0,0-3 0 0,-4-3 0 16,4 6 0-16,-4-4 0 0,1-2 0 0,-1-1 0 16,-3 4 0-16,3-3 0 0,-3-1 0 0,0-2 0 15,-1-1 0-15,1 4 0 0,0-1 0 0,-4 1 0 16,4 0 0-16,0-1 0 0,3 1 0 0,4 3 0 16,0 2 0-16,10-2 0 0,1 3 0 0,6 3 0 15,1-6-11-15,3 6-1 0,0 0 0 0,0 0 0 16,10 0-15-16,11 6-3 0,4-6-1 0,7 3 0 0,-1-3 9 0,5 6 2 15,-1-6 0-15,0 4 0 0,1 2 9 0,-5 0 3 16,1-3 0-16,3 7 0 0,-6-4 8 0,-1-3 0 16,-3 6 0-16,-1-2-8 15,-6 2 8-15,-4-6 0 0,0 10 0 0,-7-4 0 0,0 1 10 0,0-1-2 16,-3-6-8-16,-4 7 12 0,-4 5-1 16,4-5-1-16,0-1 0 0,-3 0 0 0,-4 7 1 0,0-6 0 15,3-1 0-15,-3 7 0 0,-4-4-2 0,1-2 0 16,-4 5 0-16,0 1 0 0,0-3-9 0,-8 2 0 15,1 1 0-15,4 3 8 0,-8-7-8 0,-3 4 0 16,-4 3 0-16,0 0 0 0,-7-10-20 0,-7 7 1 0,-6-1 0 16,-1-2 0-1,3-4-74-15,-3 7-15 0,0 3-4 0,-7-10 0 16,-3 1-70-16,-8 5-14 0,-3-5-4 0</inkml:trace>
  <inkml:trace contextRef="#ctx0" brushRef="#br0" timeOffset="27893.9">4096 12588 1555 0,'0'-9'138'0,"7"6"-110"16,-7 3-28-16,7-7 0 0,3 4 225 0,5-3 40 15,-1 6 8-15,7 6 2 16,4-6-267-16,3 0-54 0,7 0-10 0,11-6-3 0,3 6 46 0,11-9 13 0,11 9 0 15,-1-10 0-15,4 4-8 0,8-7 8 0,2-2 0 0,12-1 0 16,2 3 10-16,8-5 6 0,0-1 2 0,10-3 0 16,8 0-1-16,3-3 0 0,0 0 0 0,3 3 0 15,8-3-1-15,-4-10-1 0,4 10 0 16,-1-9 0-16,4 12 1 0,0-13 0 0,4 7 0 0,0-3 0 16,-4 2-16-16,3 1 9 0,5-6-9 0,-5 5 8 15,4 4 0-15,1-3 0 0,6 0 0 0,-4 3 0 16,-2-3 26-16,9 2 5 0,-2 1 1 0,-1-3 0 15,0 3-20-15,-3 3-4 0,3-3-1 0,-3 6 0 0,-8-6-5 16,1 6-1-16,0-6 0 0,-1 6 0 0,1 1-9 0,-11-1 0 16,-7 0 0-16,0-3 8 0,0 3-8 15,-7 0 0-15,-7 4 0 0,-4-4 8 0,-7 6 2 16,1-9 0-16,-4 4 0 0,3 5 0 16,0-6 5-16,0 4 1 0,-3-1 0 0,-4-3 0 15,1 0 3-15,2 4 1 0,-6-4 0 0,0 6 0 0,-4-2-12 0,0-1-8 16,4-3 12-16,0 0-12 0,-4 4 8 0,0 5-8 15,-7-2 0-15,0-4 0 0,1 7 0 0,-1-7 0 16,-7 6 0-16,-7-2 0 0,-4-4 0 0,-3 7 0 16,-3-1 0-16,-4-5 0 0,-4 5 0 0,0-5 10 15,1 5-10-15,-4 7 12 0,0-6-12 0,-1 2 0 16,1-2 9-16,-3 6-9 0,-1-3 9 0,-3-1-9 0,-4 4 12 16,4 3-12-16,-4-6 8 0,-3 6-8 0,3-3 0 0,0-3 0 15,-3 6 0-15,3 0 0 0,-3-4 0 0,3-2 0 16,1 6 0-16,-1-3 0 15,-3 3 0-15,0-6 0 0,-4 6 0 0,0 0 0 16,-3 0 0-16,-4 0 0 0,0-3 8 0,0 3-8 0,-7-7 0 0,0 7 0 16,0-3 10-16,-3-3-10 0,-4 6 8 0,4 0-8 15,-8-6 12-15,4 2-2 0,-3 4-1 0,-4-6 0 16,3 3 2-16,-3-3 0 0,0 6 0 0,0-10 0 16,0 7-11-16,-3-3 12 0,-1-3-12 0,1 9 12 15,-1-10-12-15,-3 4 0 0,0 6 0 0,-3-10 0 16,-5 7 0-16,-2-3 0 0,-4 6-10 0,-8-3 10 15,-2-3-9-15,-1 3 9 0,-3-4-8 0,-4 4 8 0,0-3 0 16,-3 6 0-16,3 0 0 0,0-6-8 0,0 2 8 16,4 4 0-16,3 0 8 0,0-6-8 15,4 6 0-15,4 0 8 0,2-3-8 0,1 3 0 16,4 0 0-16,-1-6 0 0,4 6 0 0,0 0 0 0,7 0 0 0,0-3-12 16,0 3 2-16,7 0 0 0,0 0-6 0,0 0 0 15,0 0-1-15,0 0 0 0,7-7-3 0,7 7 0 16,0-9 0-16,3 9 0 0,5 0 3 0,-1 0 0 15,0-3 0-15,4 3 0 0,-1 3 9 0,1-3 8 16,3 6-12-16,1-3 12 0,-1 4-11 0,-4 2 11 16,1 0-10-16,-7 1 10 0,-4 6 0 0,0-4-9 15,0-3 9-15,0 7 0 0,0 0 0 0,0-4 8 16,-7 4 0-16,1-3 0 0,-5 2-8 16,1 1 8-16,-1-3-8 0,-3 2 8 0,-7 4 0 0,4-3 0 15,-5-4 0-15,1 10 0 0,0-3-16 0,0 0-4 0,-7 0 0 0,-7-1 0 31,-4 11-160-31,-6 2-32 0,-8-3-6 0,0 0-888 0</inkml:trace>
  <inkml:trace contextRef="#ctx0" brushRef="#br0" timeOffset="29450.49">3990 13924 345 0,'-14'3'15'0,"7"3"4"0,3-6-19 0,-6 4 0 0,10 2 0 0,-4 0 0 15,-3-3 245-15,4 7 46 0,-5-10 9 0,8 0 1 16,0 9-263-16,0-9-53 0,0 0-10 0,-3 6-3 16,3-6 28-16,0 0 0 0,0 0 0 0,0 0 0 0,-7 3 53 0,7-3 16 15,0 0 3-15,0 0 1 0,0 0 47 0,0 0 10 16,0 0 2-16,0 0 0 0,0 0-56 0,0 0-12 16,0 0-1-16,7-3-1 0,-7 3-36 0,11-6-7 15,3-3-2-15,7 6 0 0,-7-7-6 0,11-2-2 16,-4 2 0-16,7-2 0 0,4-4-1 0,-8 0-8 15,12-3 12-15,-5 1-4 0,5-1 7 0,6-6 1 16,7 3 0-16,-3-3 0 0,-3 0 4 0,10-4 0 16,-4-5 1-16,4 9 0 0,3-7 0 0,-3 1 0 15,0 0 0-15,7-4 0 16,0 1-1-16,0-1-1 0,4-2 0 0,-1-1 0 0,4-3 3 0,4 7 1 16,-8-7 0-16,11 0 0 0,0-3-2 0,15 0 0 15,-5 7 0-15,1-7 0 0,0 0-9 0,-1-3-1 16,11 3-1-16,1 0 0 0,-1-9-10 0,4 6 12 0,-4-3-12 0,4 3 12 15,0-7-4-15,3 10 0 0,-3-3 0 0,-1 3 0 16,5-6-8-16,-8 9 0 0,4-9 0 0,-4 6 8 16,0 1 5-16,0-5 1 0,4 5 0 0,0 5 0 15,3-6 3-15,-10 6 1 0,3-2 0 0,4 2 0 16,0 0-6-16,7-2 0 0,0 2-1 0,-1 3 0 16,1-8-11-16,7-1 10 0,0 0-10 0,0 3 10 15,-4-3 5-15,4 0 1 0,0 0 0 0,0 0 0 16,0 7-16-16,0-7-12 0,0 0 3 0,-1 0 0 15,1-3 9-15,-3 3 0 0,3-6 0 0,-4 9 8 16,4-9-8-16,-7 6 12 0,-4 0-4 0,4 7 0 0,3-7-8 16,-3 6 9-16,-4-6-9 0,-3 7 10 15,0-14-2-15,-4 7 0 0,-3 7 0 0,3-7 0 0,7 0 0 16,-6 0-8-16,-8-3 12 0,4 9-4 0,-1-2 3 16,1-4 0-16,-4-3 0 0,0 3 0 15,-6 0-1-15,6 0 0 0,3-3 0 0,1 3 0 0,0 0-10 16,0 0 8-16,-4 7-8 0,4-7 8 0,-1 6-8 15,1-6 0-15,-7 10 0 0,-4-4 0 0,-4-6 0 16,1 7 0-16,0-4 0 0,-4 3 0 0,0 4 0 16,-4-1 0-16,1 7 0 0,-4 0 0 0,-7 0 0 0,0 2 0 15,0 1 0-15,0 0 0 0,-4 6 10 0,1 1-10 16,3-1 12-16,-4 3-12 0,-3-3 0 0,0 4 0 16,-11 2 0-16,4-3 0 0,-7-2 0 0,-4 2 0 15,1-3 0-15,-1 7 0 0,0-10 0 0,-3 3 0 0,0 0 0 16,-1 0 0-16,1 4 9 0,-4 2-9 0,-3-3 0 15,0 1 9-15,-4 5-9 0,-4-2 0 16,-2 2 9-16,-5-5-9 0,1 5 8 0,-1 4-8 16,-6-3 8-16,-1 5-8 0,-6-2 0 0,3-3 9 15,0 9-9-15,-4-10 0 0,1 10 8 0,-4-9-8 0,7 9 0 0,-4 0 0 16,-3-6 0-16,0 2 0 0,0 4 0 0,4 0 0 16,-8 0 0-16,4 0 0 0,-4 0 0 0,1 0 0 15,-1 0 0-15,-3 0 0 0,-4-6 0 0,1 6 0 16,-4 0 0-16,-4 0 0 0,4 0 0 0,-7 0 0 15,-1 0 0-15,1 0 0 0,0-3 0 0,-4 3 0 16,0-6 8-16,4 6-8 0,-4-3 0 0,1-4 0 16,-5 4 0-16,5 3 0 0,2-6 0 0,5 3 0 15,3-3 10-15,3 6-10 0,4-10 8 0,0 10-8 0,7 0 0 16,7 0 0-16,0 0 0 0,0 0 0 0,0 0-20 0,0 0 3 16,10-6 1-16,8 3 0 15,-1 3-12-15,5 0-1 16,6-7-1-16,0 7 0 0,0 0 13 0,4 0 2 0,0 0 1 0,0 0 0 15,-1 0 5-15,1 0 1 0,0 0 0 0,7 0 0 0,-4 0 8 0,-3 7-10 16,-1-7 10-16,-2 3-10 0,-1-3 10 0,0 6 0 16,-7-6 0-16,0 0 0 0,1 10 0 0,-1-4 0 15,-4-3 0-15,1-3 0 0,0 6 0 0,-4-3 0 16,3 7 0-16,1-4 0 0,-4-3 0 16,4 3 0-16,-1 10 0 0,1-3 0 0,-4-4 0 0,0 1 0 15,-3 5 0-15,-1 1 0 0,1-4 0 0,-7 7 0 0,3 6 0 16,-7 0 0-16,0-6 0 0,-4 6 8 0,-3-3-8 0,0 3 8 15,-4 4 0-15,-3-7 0 0,0-1 0 0,-3-2 0 16,-1 6 2-16,-7-6 1 0,4-3 0 0,-7 3 0 16,-4-1-3-16,0 1 0 15,1-3 0-15,-5 0 0 16,5-4-80-16,2-2-16 0,-6-4-3 0,10-6-1 16</inkml:trace>
  <inkml:trace contextRef="#ctx0" brushRef="#br0" timeOffset="37011.83">8029 5570 2271 0,'0'0'50'0,"0"0"10"0,-3-6 3 0,3 6 1 0,0 0-52 0,-4-9-12 0,1 5 0 0,-1-2 0 16,4 6 0-16,-3-6 0 0,-4 3 0 0,-1-4 0 16,-2 4 0-16,-4-3 11 0,-4-3 0 0,-3 6 0 15,-4-4-3-15,-3-2 0 0,-4 3 0 0,-6 2 0 16,-5-2 12-16,1 6 3 0,-4 0 0 0,0-3 0 15,-3 3 8-15,-1-6 1 16,-3 6 1-16,4 0 0 0,-4 0-12 0,11 6-2 16,-11-6-1-16,11 0 0 0,6 3 13 0,-3-3 2 15,4 6 1-15,3-6 0 0,8 10-34 0,3-10 0 0,3 9 0 16,0-9-12-16,4 7 12 0,0-4 0 0,7-3 12 16,0 6-12-16,7-6 0 0,0 0 0 0,0 0 0 0,0 0 0 15,7 3 0-15,4-3 0 0,3 0 0 0,14-3 0 16,-3-3 0-16,10 6 0 0,4-10 0 0,10 1 0 0,8 3 0 0,-5 2 0 15,15-5 0-15,-7 3 0 0,11-7 13 16,3-2-4-16,-3 5-1 0,6-6 0 0,-6 13-8 16,-4-6 0-16,-4 3 0 0,-3-4 0 0,-7 1 0 0,0-1 0 15,0 4 0-15,-11-3-11 16,-6 9 11-16,-5 0 11 0,-6-10-3 0,-4 10 0 0,-7 0 0 0,-3 0 0 16,-11 0 0-16,0 0 0 0,0 0 12 0,-4-3 3 15,-6-3 0-15,-4 3 0 0,-11-3-2 0,-3 6 0 16,-4 0 0-16,-3 0 0 15,-11 0-48-15,-7 0-9 0,-7 0-3 0,-21 0-1233 0</inkml:trace>
  <inkml:trace contextRef="#ctx0" brushRef="#br0" timeOffset="39949.83">26254 9437 3236 0,'-11'0'72'0,"4"0"14"0,0-3 3 0,0 3 1 0,-4 0-72 0,1 3-18 0,-1-3 0 0,1 9 0 16,3-9-14-16,3 6-6 0,1 4-2 0,-1-7 0 15,4 6-127-15,0-2-26 0,0-7-5 0,0 0 0 16,4 9-59-16,3-3-11 0,-7-6-2 16,24-12-1-16</inkml:trace>
  <inkml:trace contextRef="#ctx0" brushRef="#br0" timeOffset="40404.42">26871 8775 2772 0,'0'-16'123'0,"4"7"25"0,-4 6-119 0,7-3-29 0,-4-4 0 0,8 1 0 31,-1-1-54-31,8-5-17 0,3 5-3 0,0-5-1 0,4 2 47 0,3-3 10 0,0 7 2 0,4 0 0 16,-4-1-8-16,1 4 0 0,-8 6-1 0,0-3 0 16,0 6 14-16,0 3 11 0,-7 0-13 0,-3 4 5 15,-4-1 8-15,0 4 0 0,0-4 0 0,-7 7 0 16,-3 3 12-16,-1-4-1 0,-3 4-1 0,-7 0 0 15,0 9 9-15,0-3 1 0,-4 3 1 0,0 7 0 16,-3-7-9-16,0 7-1 0,0-7-1 0,0 6 0 16,0-9-10-16,3 10 0 0,0-7 0 0,1 0 0 15,6-2 0-15,1-1 0 0,-1-3 0 0,7-7 8 0,-3 10 4 16,4-6 0-16,3 0 0 0,0 0 0 0,0 0-12 16,3-4 0-16,4 4 0 0,-3 0 0 15,3-3-20-15,4-1 1 0,-1-2 0 0,4 2 0 16,0-5-11-16,4-1-2 0,3 1-1 15,4-4 0-15,0-3-19 0,-1-3-4 0,8-3-1 0,-4-3 0 16,8 3-116-16,-1-4-23 0,28-18-5 0,-17 16-1 16</inkml:trace>
  <inkml:trace contextRef="#ctx0" brushRef="#br0" timeOffset="40845.68">27982 8687 2707 0,'0'0'240'0,"-7"-3"-192"0,0-3-38 0,0 6-10 15,0 0 56-15,0 9 8 0,0-2 3 0,0 2 0 16,3 3-113-1,1-2-22-15,-1 6-5 0,1 2-1 0,-4 1 26 0,3 6 4 0,1 0 2 0,-4-6 0 16,3 9-2-16,1-9-1 16,-1 6 0-16,1-6 0 0,3-9 32 0,0-1 13 0,3 3-11 0,1-2 11 15,-4-1 0-15,7-6 0 0,-4 4 0 0,4-4 10 16,0-3 18-16,4 0 4 0,-1 0 1 0,1 0 0 16,3 0-10-16,0 0-3 0,0 6 0 0,8-3 0 0,-5 3-20 15,4-2 0-15,4 2 0 0,0 10 0 0,-1-4 0 16,1 4-8-16,-7 3 0 0,3-1 0 0,0 1 8 0,-3 3 0 15,-1 0 0-15,-2-6 0 0,-5 3 0 0,1-1 0 16,-1 1 0-16,-6-3 0 0,-1 3 0 0,-6-4 0 16,-1-5 0-16,-3 6 0 0,0-4 0 0,0 4 0 15,-3-4 0-15,-5-5 0 0,1 8 0 0,-3-5-10 16,-5-1 10-16,-2-6 0 16,-1 3-153-16,-3-2-24 0</inkml:trace>
  <inkml:trace contextRef="#ctx0" brushRef="#br0" timeOffset="41036.92">27898 8725 3034 0,'7'-3'67'0,"-4"-4"13"0,4-2 4 0,4 0 1 0,-1 9-68 0,8-10-17 0,0 7 0 0,10-3 0 16,7-4 0-16,4 4-19 0,3 3 4 0,4-3 1 31,4 3-48-31,-4-4-10 0,-1 4-1 0,-2-3-1 0,-4 6-78 0,-4 0-15 0,-3 0-3 0,-4 0-867 16</inkml:trace>
  <inkml:trace contextRef="#ctx0" brushRef="#br0" timeOffset="41348.94">26391 11437 2977 0,'-10'7'132'0,"10"-7"27"0,-11 3-127 0,4 3-32 0,0-6 0 0,7 0 0 31,0 0-36-31,0 0-14 0,0 0-2 0,0 0-1 16,0 0-2-16,11-9 0 0,-1-7 0 0,4 7 0 15,0-1-173-15,1-6-36 0,20-2-6 0,-7-1-2 0</inkml:trace>
  <inkml:trace contextRef="#ctx0" brushRef="#br0" timeOffset="41849.39">27354 10434 2941 0,'-14'-10'130'0,"14"10"27"0,-7-6-125 0,4 3-32 16,-8 3 0-16,8 0 0 16,3 0-59-16,0 0-17 0,-4 9-4 0,1 1-1 0,3 2 45 0,0-2 8 15,0-1 3-15,3 7 0 0,-3 0 13 0,0-4 4 16,0 4 0-16,0-1 0 0,0-2 8 0,-3 3 0 16,-1-4 0-16,-3 4 0 0,0 3 0 0,-4-4 11 15,-3 1-3-15,0-3 0 0,0 5 3 0,0-8 0 16,0 6 0-16,3-1 0 0,4-2 24 0,-3-4 5 15,-1 7 0-15,4-7 1 0,3 1-20 0,1-1-4 16,-1-3-1-16,4-3 0 0,7 7-16 0,4-10 0 16,3 6 0-16,7-6 0 0,4 3 0 0,0-3 0 0,-1 0 0 0,1 0-9 15,0 0 1-15,-1 0 0 0,1 0 0 0,-4 7 0 16,4-7 8-16,-4 9-8 0,0-9 8 0,-3 9-8 16,3 1 0-16,-7-1 0 0,0 1 0 15,4 5 0-15,-4-5 8 0,0 5 0 0,-3-2 0 0,-4 3 0 16,0 9 0-16,0-6 0 0,4-1 0 0,-8 7 0 15,1-6 0-15,-4 6 11 0,3-3-3 0,-3 3 0 16,-3 0-8-16,-4-3 8 0,-1 3-8 0,-2 1 8 16,-1-8 0-16,1 7 0 0,-4-6 0 0,-1 6 0 15,-2-6-8-15,-1 0 0 0,1-3 0 0,-1-4 0 16,-3 4 0-16,3-7-17 0,-3 1 4 0,3-4 1 31,-3-3-141-31,-4-3-28 0,1 0-6 0,3-9-1 0</inkml:trace>
  <inkml:trace contextRef="#ctx0" brushRef="#br0" timeOffset="42084.25">27129 10594 3258 0,'0'0'72'0,"3"-6"14"0,4-1 3 0,0 4 3 0,7-6-74 0,4 2-18 15,7-2 0-15,3 0 0 16,4-1-40-16,3 1-12 0,0-1-3 0,4 1 0 16,0 0-22-16,3 2-5 0,8-2-1 0,-1 9 0 15,4-9-18-15,-4 9-4 0,-3-7-1 0,0 4 0 16,-4 3-19-16,1 0-4 0,-12-6-1 0,1 6 0 16,-4 6-117-16,1-6-23 0,13 0-5 0,-7 3-1 0</inkml:trace>
  <inkml:trace contextRef="#ctx0" brushRef="#br0" timeOffset="48244.82">17099 9286 403 0,'-7'-9'17'0,"4"9"5"0,-1-3-22 0,-3-4 0 0,0 7 0 0,0-3 0 16,3-3 279-16,4 6 51 0,0 0 10 0,0 0 3 16,0 0-266-16,0 0-53 0,0 0-10 0,0 0-2 15,11 0 16-15,0 0 4 0,6 0 1 0,1 0 0 16,3 0-20-16,7 0-4 0,0 6-1 0,4-3 0 15,7-3 7-15,0 7 1 0,7-4 0 0,-1-3 0 16,1 6-16-16,4-3 0 0,-1 3 0 0,1-2 0 16,-1 2 0-16,4-6 0 0,3 9 8 0,1-9-8 15,6 7 11-15,4-4-1 0,7-3 0 0,0 6 0 16,0-6 6-16,11 0 2 0,7 0 0 0,3 0 0 16,7 0 8-16,4-6 2 0,4 3 0 0,6-4 0 15,8-2-15-15,3 3-2 0,0 2-1 0,3-2 0 0,1-3-2 0,3 6 0 16,0-4 0-16,0-2 0 15,0 3-8-15,0 3 0 0,0-4 0 0,3 7 0 0,1-3 0 16,0-3 0-16,6 3 0 0,-3-4 0 0,1-2 0 16,6 9 0-16,3-9 0 0,-6 6 0 0,-7-4 17 0,3 1 11 15,7 3 3-15,-7-3 0 0,-7 2-31 16,7 4 0-16,4-6 0 0,3 3 0 0,-10 3 0 0,3-6 0 16,7 6 0-16,-11 0 0 0,-6-3 0 15,-4-4 14-15,3 7-2 0,-6 0-1 0,-8-3-11 0,-3-3 8 16,-3 6-8-16,-1-6 8 0,-7 3-8 0,-6 3 8 15,-12-7-8-15,-3 7 8 0,-3-9-8 0,0 6 10 16,-4-4-10-16,-4-2 10 0,-3 9 1 0,-3 0 0 16,-11-3 0-16,0-3 0 0,-8 6 17 0,1-10 3 0,-7 10 1 0,3-9 0 15,-6 3-32-15,-1 2 8 0,-3-2-8 0,-4 3 0 16,-7-3 18-16,-3-4 1 0,-4 10 0 0,-4-3 0 16,-3-3 10-16,-7 6 3 0,0 0 0 0,-7-6 0 15,-3 2-8-15,-1-2-2 0,-6-3 0 16,-1 6 0-16,-3-4-6 0,0 4 0 0,-4-6-1 0,4 3 0 15,-4-4-3-15,4 1-1 0,-4 3 0 0,1-4 0 16,-1-2 3-16,0-4 1 0,0 0 0 0,1 7 0 16,-1-4-2-16,-3-2 0 0,3 5 0 0,0 1 0 15,1-1-13-15,3 1 11 0,3 3-11 0,0-4 10 16,4 1-10-16,0 3 0 0,0-4 9 0,0 10-9 16,3-9 0-16,4 9 0 0,0-3 0 0,0 3 0 15,7 0 0-15,0 0 0 0,0 0 0 0,0 0-8 0,0 0 8 0,0 0 0 16,0 0 8-16,0 0-8 0,0 0 0 0,11 0-15 15,-1 0 3-15,4 0 0 0,4 3 3 0,0-3 1 16,-1 0 0-16,4 9 0 0,1-3 8 0,2 4 0 16,-2-4 0-16,-5 4-8 0,1-7 8 0,-1 6 0 15,-2 0 0-15,-5 1-8 0,1-4 19 16,-4 4 4-16,3-1 1 0,-6 0 0 0,3 1-16 0,-4-1 0 16,5 1 0-16,-5 5 0 0,-3-5-8 0,4-1-5 15,-1 1-1-15,-3-1 0 0,4-3 14 0,-4 10 0 16,3-4 12-16,-3-2-12 0,0 5 13 0,-3-5-4 15,-1 9-1-15,4-4 0 0,-3-2-8 0,-1 3 12 16,-3-1-12-16,0-2 12 0,0 3-12 0,-7 2 10 16,3-2-10-16,-3-3 10 0,-4 2-10 0,-3 4 0 0,-3-3 9 0,2-4-9 15,-6 4 8-15,0-7-8 16,0 7 8-16,-4-3-8 0,4-4 0 0,0 7-10 16,-4-7 1-16,4 0 0 15,-4 1-130-15,0 6-25 0,0-7-6 0,-6 0-984 0</inkml:trace>
  <inkml:trace contextRef="#ctx0" brushRef="#br0" timeOffset="49416.17">16376 12917 2286 0,'-21'0'101'0,"10"0"21"0,8 7-98 16,3-7-24-16,0 0 0 0,0 0 0 0,0 0 0 0,0 0-20 0,10-7 3 0,8-2 1 15,3 6-7-15,7-10-1 0,4 4 0 0,0-4 0 16,0-2 24-16,3-4 13 0,4 3-1 0,3-12-1 16,7 3-3-16,4-3 0 0,4 3 0 0,6-7 0 15,1 1 4-15,-1 3 0 0,1-7 0 16,6-2 0-16,8 2-12 0,3 1 0 0,4-7 0 0,-1 0 0 16,1-3 0-16,3-3 0 0,0-6 0 0,11-1 0 15,7 1 0-15,0 0 12 0,3 6-2 0,11-3 0 16,4-4-10-16,3 1 0 0,0 0 0 0,7-1 0 0,3 1 0 15,1 0 0-15,-4-4 0 0,7 4 0 16,-3 6 0-16,3-3 0 0,-4 3 0 0,1-3 0 0,-1 3 0 16,-2-4 0-16,-1 4-9 0,0 0 9 0,-7-3 0 0,0 6 0 15,-7-9 0-15,3 12 0 0,1-3 0 0,-5 0 0 16,-6 0 8-16,0 1-8 0,-3 5 19 0,-1-6-3 16,4-6 0-16,-7 3 0 0,-4 3 2 0,-3 0 0 15,7 0 0-15,-4 0 0 0,-3 7-18 0,-4-7 10 16,-10 6-10-16,3-6 8 0,11 7-8 0,-11-4 0 15,-7 9 0-15,-7-2 0 0,-3-1 0 0,-11 10 8 16,-1-3-8-16,-2 3 0 0,-1 6 8 0,-3-9-8 16,-7 9 8-16,0-6-8 0,0 9 20 0,-7 4 0 15,-4-7-1-15,-3 3 0 0,-1 1-3 0,1 2 0 0,0-3 0 16,0-2 0-16,3 2-5 16,0 3-2-16,11-2 0 0,-7-1 0 0,0 7-9 0,3-4 0 0,-7-3 0 15,4 7 0-15,-4 0 0 0,1-1 0 0,-12 1 0 16,1 3 0-16,0-4 0 0,-8 7 0 15,1-3 11-15,-4-4-11 0,0 10 14 0,-3-9-3 0,-4 9-1 0,4-6 0 16,-8 3 2-16,4 3 0 0,-3-7 0 0,-1 4 0 16,4-3-12-16,0 6 10 15,0-10-10-15,0 10 10 0,0-3-10 0,4-3 0 0,-4 0 0 0,4 3 0 16,-1-4 0-16,1 4 0 0,-4 3 0 0,3-6 0 16,1 6 0-16,-7-3 0 0,3-3 0 0,-4 2 0 15,-3 4 0-15,0 0 8 0,0-6-8 0,0 3 8 16,0 3 6-16,-7-6 1 0,0-4 0 0,-4 10 0 15,1-9-2-15,-1 9 0 0,-3-6 0 0,-3 6 0 16,-1-4-13-16,-3-2 9 0,0 3-9 0,-4 3 8 16,0 0-8-16,0 0 8 0,-3-6-8 0,-3 6 8 0,-1 0 12 15,0 0 3-15,4 0 0 0,-4 0 0 0,4 0-14 16,0 0-9-16,3 0 12 0,0 0-12 0,8 6 8 0,-1-3-8 16,4 3 0-16,0-6 0 0,7 4 0 0,0-4 0 15,7 0 8-15,0 0-8 16,0 0-28-16,10 0-8 0,4 0-3 0,4 0 0 15,7 0 8-15,3-4 2 0,0-2 0 0,7 3 0 16,4-3 1-16,0 6 1 0,0-3 0 0,0-4 0 0,-4 4 19 0,0-3 8 16,0 0-8-16,-3 3 8 0,-4-4 0 0,1 7 0 15,-5-9 0-15,-3 9 0 0,-3 0 0 0,0 0 12 0,-4 0 0 16,0 0-1-16,0 0 15 0,-7 0 3 0,4 6 1 0,-4-3 0 16,-7-3-3-16,0 0-1 0,0 0 0 0,0 10 0 15,3 5-8-15,-3-5-2 16,-3 5 0-16,-1-2 0 0,-3 9-16 0,0-3 0 0,-3 0 0 0,-1-1 0 31,-3 11-28-31,0-4-10 0,-4 3-2 0,-3 6 0 16,-7-5-174-16,-1 11-35 0,-45 33-7 0,4-20-2 0</inkml:trace>
  <inkml:trace contextRef="#ctx0" brushRef="#br0" timeOffset="50460.1">16944 11061 1846 0,'-11'0'40'0,"4"9"9"0,-10-9 2 0,3 7 1 0,-8-4-41 0,5 3-11 15,6-3 0-15,-3 4 0 0,3-7 16 0,11 0 2 16,0 0 0-16,8 3 0 0,2 3 30 0,8 0 7 0,3-3 1 0,11-3 0 16,3 0-16-16,11-3-2 0,0-3-1 0,10 0 0 15,8 3-4-15,6-4-1 0,8 7 0 0,3-3 0 16,0-3-20-16,4 3-12 0,-1 3 12 0,5-7-12 16,6 7 0-16,-3 0 0 0,6 7 0 0,-2-4 0 15,6-3 0-15,4 0 0 0,10 0 0 0,4-3 0 16,4-4 23-16,3-2-3 0,7 9 0 0,0-9 0 15,0-1 10-15,3 4 2 0,4-3 0 0,8-1 0 16,-1 1-15-16,3 6-2 0,5-4-1 0,2-2 0 0,5 3-6 16,-1-4 0-16,-7 10-8 0,4-9 12 15,0 6-12-15,-4-4 0 0,0-2 0 0,-3 0 0 16,-4-1 0-16,-3 4 0 0,-4 3 0 0,-7-3 0 0,-7 2 19 16,0-2 1-16,0-3 0 0,0-1 0 0,0 7 3 15,-7-3 1-15,-7-4 0 0,3 4 0 0,0 6 3 0,-6-9 1 16,-4 6 0-16,-8-4 0 0,1 4-15 0,-4-3-2 15,8 3-1-15,-12-3 0 0,-2-1-10 0,-8 4 12 16,0-3-12-16,-3 6 12 0,-1-3-12 0,-6-4 0 16,-4 7 9-16,-4 0-9 0,-6-3 0 0,-8 3 0 15,-7 0 0-15,1 0 0 0,-8 0 8 0,-3 0-8 16,3-6 8-16,-7 6-8 0,-3 0 11 0,0 0-3 16,-4-3 0-16,4-3 0 0,-8 6 2 0,1 0 0 15,-1-3 0-15,-2-4 0 0,-5 7-10 0,-3-3 12 16,4-3-12-16,-1 0 12 0,-3 2-3 0,-3-2 0 15,-1-3 0-15,5-1 0 0,-5 7-1 0,1-6 0 0,-4-4 0 0,0 4 0 16,-4-1-8-16,4 1 10 0,-3 0-10 0,3-1 10 16,-8 1-10-16,1-1 0 0,-3 1 0 0,-8 3 8 15,1-4-8-15,-5 1 0 0,-2 0 0 0,-1-1 0 16,-3 4 0-16,3-4 0 0,-3 1 0 0,3 0 0 16,-3 5 12-16,0-5-2 0,-4-3-1 0,4 8 0 15,0-2 2-15,-1-3 0 0,1 6 0 16,3-4 0-16,4-2-11 0,0 9 0 0,0-9 9 0,0 9-9 15,3-7 0-15,4 4 0 0,3 3 0 0,1 0 0 16,-1-6-13-16,4 6-1 0,7 0 0 0,0 0 0 16,0 0-4-16,0 0-1 0,0 0 0 0,11 6 0 0,6-6-2 15,1 3-1-15,3 4 0 0,4 2 0 0,7 0 13 0,-1-2 9 16,5 5-12-16,-1-2 12 0,0-4-17 0,4 9 3 16,0-5 1-16,0-1 0 0,3 1 13 15,0-1 0-15,-3-6 0 0,-4 10 0 0,1-1 0 0,-1-2-12 16,-3-1 3-16,-4 7 1 0,-3 0 8 0,-1-4 14 15,-10 4-3-15,4-4-1 0,-7 4 3 0,-4 3 1 16,0-4 0-16,-4 1 0 0,1-3 6 0,-8 2 2 16,1-2 0-16,-4 3 0 0,-4-1-5 0,1-2-1 15,-5 2 0-15,-2-5 0 0,-1 9-16 0,-7-4 0 16,4-2 0-16,-3 3 0 16,-12 2-156-16,-6-2-26 0</inkml:trace>
  <inkml:trace contextRef="#ctx0" brushRef="#br0" timeOffset="54868.23">21071 15141 1382 0,'0'0'123'0,"-3"0"-99"0,-1-10-24 15,1 1 0-15,-1 6 299 0,4-4 54 16,0 7 11-16,0-9 3 0,4 9-306 0,-4 0-61 0,7-6-12 0,0 6-2 16,4 6 2-16,-1-6 1 15,1 9 0-15,-1 7 0 0,4 3 11 0,-3 6-12 0,0 3 12 0,3 7-12 16,-4-4 4-16,1 13 0 15,-4 0 0-15,3 0 0 0,-2 3 8 0,-5-3 0 0,1 6 0 0,-4-6 0 16,-4-7 0-16,4 11 0 0,-7-8 0 0,0-2 8 16,0-4-8-16,-4 1 8 0,4-7-8 0,-3-3 8 15,-1-3-8-15,1-3-16 16,-1 3 4-16,0-10 0 0,4-2-213 16,-3-4-43-16,-8-6-9 0,0-6-2 0</inkml:trace>
  <inkml:trace contextRef="#ctx0" brushRef="#br0" timeOffset="55247.4">21050 15022 2865 0,'0'-16'127'0,"0"6"26"0,4 1-122 0,3 0-31 15,-4-7 0-15,11 7 0 16,4-4-39-16,0-9-13 0,3 10-4 0,4-14 0 15,6 8 12-15,-6 2 1 16,0 3 1-16,-4-2 0 0,4-1 28 0,-4 7 6 0,-4-1 8 0,5 1-13 0,-5-4 13 0,1 7 0 16,0-3 0-16,-1 2 0 0,-3 7 0 0,4 0 0 15,0 7 0-15,-4 2 0 0,3 0 0 0,-3 1 0 16,4 6 0-16,-4 2 0 0,4 1 0 0,-8 6 0 0,4 3 0 16,-3-2 0-16,3 2 8 0,-7 0-8 15,0-3 0-15,-3 3 0 0,3-3 8 0,-4 4-8 0,-3-4 0 0,0 3 0 16,0-9 8-16,-3 6-8 0,-4 0 0 0,0-3 0 15,-4 3 0-15,1-6 0 16,-5 3 0-16,1-3 0 0,-3-7 8 0,3 4-8 0,-8 3 9 0,5-4-9 16,-1-2 14-16,-3-4-3 0,0 4-1 0,0-4 0 15,0 1 4-15,3-7 1 0,-7-3 0 0,4 6 0 16,0-12-4-16,0 6-1 0,0-10 0 0,-1 7 0 16,8-3-28-16,-3-4-6 0,2 1 0 0,1 3-1 31,7-4-102-31,0 7-20 0,0-3-4 0,7 6-519 0,0 0-104 0</inkml:trace>
  <inkml:trace contextRef="#ctx0" brushRef="#br0" timeOffset="55944.92">22031 15128 2368 0,'0'0'52'0,"0"0"12"0,0 0 1 0,0 0 1 0,-11 3-53 0,11-3-13 0,0 0 0 0,0 0 0 0,-7 0 12 0,7 0 0 15,0 0 0-15,0 0 0 0,0 0 8 0,0 0 0 16,0 0 1-16,4 10 0 0,3-4 3 0,-4 3 0 16,-3-9 0-16,4 7 0 0,0-4 3 0,-1 6 1 0,-3-9 0 0,4 6 0 15,-1 4-7-15,-3-10-1 0,0 0 0 0,0 0 0 16,0 0-20-16,0 0 0 0,0 0 0 15,0 0 0-15,0 0 17 0,0 0-1 16,7 0 0-16,0 0 0 0,4 0 7 0,-4-6 1 0,0 2 0 0,7-5 0 16,4 0-14-16,-4-7-2 0,-4 7-8 15,8-7 12-15,3-3-12 0,0-6 0 0,4 6 0 0,-4-6 0 16,-3 6 0-16,3-3 0 0,7 0 0 0,-3 4 0 16,0 5 12-16,-8-3-3 0,1 7-1 0,-4 3 0 15,0-4-8-15,0 10 0 0,-3 0 0 0,6 7 0 16,-2-4 0-16,-1 3 0 0,0 3 0 0,0 1 0 15,0 5-10-15,0-2-4 0,0 3-1 0,-3 2 0 0,6-2 15 16,1-3 0-16,-4 9 0 0,-3-10 0 16,-4 7 0-16,3-3 0 0,5 2 0 0,-8-2 0 0,-4-3 0 0,4 2 0 15,0-5 0-15,0-1 0 0,-3 1 12 0,-1-1-4 16,4-3 0-16,-3-3-8 0,3-3 10 0,-7 0-10 16,0 0 8-16,7-3-8 0,4-3 16 0,-4-3-3 15,-4-1 0-15,-3 1 0 0,0-7-13 0,4 4 0 16,10-4 0-16,-4 3 0 0,-3-9 8 0,1 10-8 15,2-7 0-15,-3-3 0 0,-3 3 0 16,6 0 0-16,1 1 0 0,3-1 0 0,-3-6 0 16,-1 6 0-16,4 3 0 0,0-3 0 0,4 4 0 0,-4 5 0 15,0-2 0-15,4-4 0 0,-1 7 0 0,1 6-10 16,0-4 10-16,-4 1-8 0,4 3 8 0,-1 3 0 0,1 0 0 16,-1 3 0-16,-2 3-12 0,2 10 0 15,1-3 0-15,-4 2 0 0,4 4 3 0,-4 6 0 16,-4-6 0-16,4 9 0 0,-7 0 9 0,0 4 0 0,1-4 0 15,-1 6-8-15,0-2 8 0,-4 9-12 16,1-7 12-16,3-3-12 0,0 1-4 0,0-4 0 0,0 0-1 0,4-9 0 31,-1 6-28-31,1-6-6 0,-1-3-1 0,1-4 0 16,-1-6-120-16,5 4-24 0,-5-4-4 0</inkml:trace>
  <inkml:trace contextRef="#ctx0" brushRef="#br0" timeOffset="56685.98">23760 15006 1494 0,'0'0'32'0,"-7"9"8"0,3 1 0 0,0-1 3 0,1 7-35 0,-1-1-8 0,1-2 0 0,-1 3 0 16,4 2-38-16,-3 1-10 0,3-3-1 0,0 3-1 0,0 6 93 0,0-6 18 16,0 9 4-16,0-9 1 0,0 6 59 0,0-6 12 15,3-1 3-15,-3-2 0 0,7 3-61 0,-3-10-12 16,-1 7-3-16,1-7 0 0,0 7-41 0,3-3-9 16,-7-4-2-16,3 0 0 0,1-2 4 0,-4 2 0 0,0 1 0 0,-4-1 0 15,4 0 16-15,0 1 3 0,0-1 1 0,-3 4 0 16,3-4 16-16,0 1 3 15,-4-7 1-15,4 6 0 0,0 1-23 0,4-4-4 0,-4-3-1 16,0-3 0-16,0 0-19 0,0 0-9 0,0 0 8 0,0 0-8 16,0 0 24-16,0 0 0 0,0 0 0 0,0 0 0 15,0 0 2-15,0 0 0 0,0 0 0 0,-4-3 0 16,1-7-10-16,-1 1-1 0,-3 0-1 0,3-7 0 16,-6 6 14-16,3-5 2 0,0 2 1 0,-4-6 0 15,4-3-19-15,0 1-4 16,0-5-8-16,0 8 12 0,3-11-1 0,1-2-1 0,-1 9 0 0,-3-9 0 15,4 3 2-15,3 2 0 0,-4-2 0 0,4 0 0 16,0 3-4-16,0-3 0 0,0 9 0 0,0-9 0 16,4 3-8-16,-1-1 0 0,-3-2 0 0,0 0-11 15,4-3 35-15,-1-1 6 0,-3 1 2 0,4 3 0 16,-4 0-32-16,3-7 0 0,-3 10 0 0,4-3 0 0,-4 3 0 0,0 3 0 16,0-3 0-16,0-1 0 0,3-2 0 0,-3 9 0 15,4-6-8-15,-4-3 8 0,7 3 0 0,-3 0 14 16,3-3-1-16,-4 3 0 0,4 3-13 0,4-10-10 15,-1 14 2-15,1-11 0 0,0 11 8 0,3-8 9 16,3 8-1-16,-3-1-8 0,1 0 0 0,6 3 0 16,-4-3 0-16,4 4 0 15,1 5 0-15,-5-2 0 0,1-4 0 0,0 10-12 0,-1-4 12 0,1 7 0 16,-1-3 0-16,1 3-9 16,-7-3-17-16,3 6-3 0,0 0-1 0,-3 0 0 0,3 0 30 0,-4 6 0 15,1-3 0-15,3 6 0 0,-4-2-13 0,5 2 3 16,-1 1 1-16,0 5 0 0,0-2-6 0,0-4-1 15,0 7 0-15,4 3 0 16,-4-4-28-16,0 4-5 0,0-3-2 0,-3 3 0 16,-1 0-7-16,1 6-2 0,-4-7 0 0,-4 1 0 15,-3 0-115-15,0 6-23 0,0-6-5 0,-7 0-1 0</inkml:trace>
  <inkml:trace contextRef="#ctx0" brushRef="#br0" timeOffset="57001.21">23513 14871 2833 0,'-18'-9'125'0,"7"9"27"0,1 0-122 0,3 0-30 0,0 0 0 0,0 0 0 16,7 0-46-16,0 0-15 0,0 0-3 0,7 9-1 15,0-3 27-15,3-3 6 0,-3 4 0 0,4-4 1 0,0-3 31 0,-1 6 0 16,1-3 0-16,-1 4 0 16,1-7 20-16,0 3 9 0,-4-3 3 0,7 0 0 0,-4 0 51 0,8 0 10 15,-4 0 3-15,7 0 0 0,0-3-69 16,8 3-14-16,2-7-2 0,5-2-1 0,-1 6-18 0,4-4-4 16,7 4-1-16,-4-3 0 15,11 0-142-15,-4 3-28 0,-3-4-5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42:32.4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16379 8703 2098 0,'0'0'46'0,"8"-6"10"0,-5-4 1 0,1 1 3 0,-4-1-48 0,3 4-12 0,-3 6 0 0,0 0 0 16,0 0 0-16,0 0-12 0,0 0 2 0,0 0 1 15,-3 0 19-15,-4 0 4 0,-4 0 1 0,4 0 0 16,0 6-1-16,-4 4 0 0,-3-1 0 0,0 1 0 0,-4 5 12 16,4-5 2-16,-7 9 1 0,3-1 0 0,1 1-1 0,-1 6-1 15,1 3 0-15,-1 7 0 16,-3-7-10-16,0 13-1 16,3-3-1-16,-3 5 0 0,0-5-15 0,3 6 11 0,-3-6-11 0,7 6 10 0,-4-4 2 15,4-2 1-15,0 0 0 0,3-4 0 0,1 1-1 0,6 2-1 16,-3-2 0-16,7-7 0 0,0 3-11 15,7-9 0-15,4 3 0 0,-1 0 0 0,4-6 12 0,1 0 0 16,2-10 0-16,4 7 0 0,1-13 1 16,-1 4 1-16,7-7 0 0,0-7 0 0,7 4-2 0,1-3-1 15,-5-13 0-15,8 3 0 0,0-2 0 0,0-1 0 16,-4 0 0-16,-3 0 0 0,3-12 1 0,-7 3 0 0,-3-1 0 16,-4 1 0-16,0-6-12 0,-6-1 8 0,-1-3-8 15,0-5 8-15,-7 5 0 0,0-6-8 0,3-6 12 0,-6 3-4 16,-1 3-8-16,-3 0 10 15,0 0-10-15,0 6 10 0,-3 4 1 0,-1-1 0 0,-6 7 0 0,3 9 0 16,-7-6 0-16,0 7 0 0,-4 2 0 0,0 6 0 31,1-2-38-31,-1 6-7 0,-7 3-2 0,4-4 0 0,-4 7-98 16,8 7-20-16,-1-4-4 0,1 6-562 0,-5 7-113 0</inkml:trace>
  <inkml:trace contextRef="#ctx0" brushRef="#br0" timeOffset="500.04">16277 10722 2595 0,'0'0'115'0,"-7"0"24"0,-3 0-111 0,2 7-28 0,-2-7 0 0,-1 3 0 15,8 6 49-15,-1-3 5 0,4 10 1 0,0-3 0 16,7 2-55-16,0 4-20 0,0 6 1 0,4 3 0 15,-4 7 11-15,4 3 8 0,3-1-12 0,-4 13 12 16,-6-12 0-16,3 6 0 0,0 3 0 0,-3 3 0 16,-1-12-10-16,-3 6-8 0,-3-7-2 0,-1-2 0 15,0-1-8 1,-3 1-1-16,0-1-1 0,0-2-736 0,0 2-147 0</inkml:trace>
  <inkml:trace contextRef="#ctx0" brushRef="#br0" timeOffset="1282.08">15882 12889 172 0,'4'-9'16'0,"-4"-1"-16"0,3-5 0 0,-3-1 0 16,7 3 320-16,-3-2 62 0,3-4 12 0,3 3 2 0,-3 4-255 0,0-4-51 15,4-3-10-15,0 4-3 16,-1 2 2-16,1-3 0 0,-1 7 0 0,1-7 0 16,0 4-31-16,-1-4-5 0,4 7-2 0,0-7 0 0,0 3-19 15,4-2-4-15,3 5-1 0,0-2 0 0,4-4-4 16,3 0-1-16,1 7 0 0,2-3 0 0,5-4 0 0,-5 10-1 15,-2 2 0-15,-5-2 0 16,1 6-2-16,0 6 0 0,-1-2 0 0,-6 5 0 0,0 7-9 0,-4 2 0 16,-4 1 0-16,1 13 0 0,-8-4 0 0,-3 6 0 15,0-5 0-15,-3 8 0 16,-4-2 12-16,0-1 0 0,-7 1 0 0,0-7 0 0,3 6-12 0,-3-5 0 16,-4-1 0-16,4-3 0 0,7 3 13 0,-7-3-2 15,3-6-1-15,-3 9 0 0,-3-9-2 0,3 6 0 16,-4-6 0-16,0 3 0 0,1-3-8 0,-5-7 0 15,5 7 0-15,-1 3 0 0,-7-9-20 0,4 2-2 16,4-5-1-16,-5 5 0 0,5-5 1 0,-4-1 0 16,0-6 0-16,-1 4 0 0,5-7 30 0,-4-7 5 0,-4 4 2 0,4-3 0 15,7-3-15-15,-1-10 0 0,1 3 0 0,4 3 0 16,-1-2 0-16,11-4 0 16,0 0 0-16,4 3 0 0,3-2 9 0,7 2-1 0,0 3 0 0,4-2 0 15,-1 5 8-15,8 1 2 0,-4 3 0 16,4 6 0-16,0-3-6 0,6 3-2 0,-3 3 0 0,8 3 0 15,3-3-10-15,-1 10 0 0,-6-1 0 0,7-2 8 16,0 5-8-16,0-5 12 0,3 8-12 0,-3 1 12 16,-1-3 12-16,-2 0 4 0,-4 2 0 0,-4 1 0 15,3-3-16-15,-2 3-2 0,-1 0-1 0,4-1 0 16,-1 1-9-16,1 0 0 0,-4-3 0 0,4-1 0 31,0-2-38-31,0-4-10 0,-1 1-1 0</inkml:trace>
  <inkml:trace contextRef="#ctx0" brushRef="#br0" timeOffset="17312.09">25460 8954 1209 0,'0'0'53'0,"0"0"12"0,0 0-52 0,0 0-13 0,7 0 0 0,0-6 0 0,4 6 303 0,-1-4 57 15,1 4 12-15,3-6 3 0,7 6-295 0,-3 0-60 0,3 0-11 0,4 0-9 16,3 0 0-16,0-3 0 0,0 3 0 0,4-6 0 16,3 6 0-16,-3 0 0 0,3-10 0 0,1 7 0 15,-1-3 9-15,4-4-9 0,0 4 0 0,-1 3 9 16,-2-3-9-16,-1 3 0 16,-3-4 0-16,-1-2 0 15,1 9-24-15,-7-3-3 0,0-3-1 0,-4 6 0 0,0 0-97 16,-4 0-20-16,-2 0-4 0,-5 0-498 0,1 0-99 0</inkml:trace>
  <inkml:trace contextRef="#ctx0" brushRef="#br0" timeOffset="17717.12">25862 9136 1094 0,'-7'0'97'0,"0"0"-77"0,-4 0-20 0,4 6 0 15,-3 0 285-15,-1-3 54 16,1 7 10-16,3-1 3 0,-4 1-286 0,4-4-57 0,-4 3-9 0,1 1 0 15,3-1 0-15,-4 0-9 0,1 1 9 0,3-1 0 16,-1 1 0-16,-2 2 0 0,3-2 0 0,0-1 0 16,7 0 0-16,0-5 8 0,0-4 0 0,0 6 0 15,0-6 9-15,0 0 3 0,0 0 0 0,10 9 0 16,1-2-10-16,0-4-2 0,3-3 0 0,-4 0 0 16,4 0-8-16,-3 0 0 0,3 0 9 0,4 0-9 15,-1 0 0-15,-3 0 0 0,4-3 0 0,0 3 0 16,-1-7 0-16,4 7-15 0,1 0 3 0,2-6 0 15,1 3-24-15,0 3-4 0,-4-6 0 16,0 2-1-16,0-2-164 0,-3-3-33 0,17-4-6 16,-14-2-2-16</inkml:trace>
  <inkml:trace contextRef="#ctx0" brushRef="#br0" timeOffset="17941.32">26056 9195 2325 0,'0'0'51'0,"-7"10"10"0,4-1 3 0,-8 7 2 0,0-4-53 0,4 4-13 0,-3 3 0 0,-1-4 0 0,1 4 0 0,-1 6 11 16,0-3-11-16,1 3 10 0,-1 4-10 0,1 5 10 16,-4-6-10-16,3 4 10 0,0-4-10 0,4 10 0 15,-3-4 0-15,-1-6 0 0,4 4-11 0,0-4 3 16,0-9 0-16,4 9 0 15,-1-9-86-15,4-4-17 0,4 4-3 0,-1-3-506 0,1-7-100 0</inkml:trace>
  <inkml:trace contextRef="#ctx0" brushRef="#br0" timeOffset="18229.09">26698 8872 2556 0,'0'0'56'0,"0"0"12"0,0 0 3 0,-7 0 0 0,0 0-57 0,0 3-14 16,7-3 0-16,-7 0 0 0,7 0 0 0,-4 7-8 15,-3-4 8-15,7-3-13 16,0 0-50-16,0 0-9 0,0 0-3 0,0 0 0 16,0 0-166-16,0 0-34 0,0 0-6 0,0 0-2 0</inkml:trace>
  <inkml:trace contextRef="#ctx0" brushRef="#br0" timeOffset="19232.34">26808 9114 2602 0,'0'-7'57'0,"0"7"12"0,0 0 3 0,0 0 1 0,7-9-58 0,0 6-15 16,7-7 0-16,0 4 0 0,7-9 0 0,7 11-10 0,4-11 2 0,3 5 0 16,11 1 8-16,4-7 0 0,-1 7 0 0,4-4 0 15,3-2 0-15,-3 5 0 0,-3 1 0 0,-4 3 0 16,-1-4 0-16,-2 7 0 0,-1-3 0 0,-3 6 0 15,0-3 0-15,-4-4 8 0,-3 7-8 0,-1 0 11 16,-2 0-23-16,-1 0-5 0,-3 0-1 0,-1 0 0 16,-3 0-98-1,-3-3-19-15,-4 3-4 0,0-6-526 0,0 0-106 0</inkml:trace>
  <inkml:trace contextRef="#ctx0" brushRef="#br0" timeOffset="22727.1">25887 8223 403 0,'0'0'17'0,"-7"-3"5"0,3-10-22 0,1 4 0 0,-1 0 0 0,1-1 0 15,3 1 272-15,-4-1 51 16,4 1 9-16,-3 3 3 0,3-4-229 0,0 7-46 0,0-3-8 0,0 6-3 16,0 0 7-16,0 0 2 0,0 0 0 0,0 0 0 15,0 0 6-15,0 0 0 0,0 0 1 0,0 0 0 16,0 0-41-16,0 0-9 0,0 9-2 0,0 1 0 16,0 5-13-16,-4 1 0 0,4 3 0 0,0 0 0 15,-3 6 0-15,3-6 0 0,-4 9 0 0,1-3 0 16,3 3-11-16,-4 0 2 0,0 4 0 0,4-4 0 15,0 0-151-15,0 0-29 16</inkml:trace>
  <inkml:trace contextRef="#ctx0" brushRef="#br0" timeOffset="23048.1">27330 8082 2660 0,'-11'-9'118'0,"11"9"24"0,0 0-114 0,0 0-28 16,0 0 0-16,0 0 0 0,0 0 9 0,-3 6-9 15,-1-3 8-15,1 3-8 0,3 4 0 0,0 5-9 16,0-2 0-16,0-4 0 0,0 7-11 0,0 3-1 0,0 0-1 0,0 6 0 16,-4 3-19-1,4-3-4-15,-4 10-1 0,4-1 0 0,-3-3-83 0,-4 13-17 16,0-9-3-16,3 2-767 0</inkml:trace>
  <inkml:trace contextRef="#ctx0" brushRef="#br0" timeOffset="23614.08">27206 9180 2131 0,'0'0'189'0,"0"0"-151"0,-7 0-30 0,7 0-8 15,0 0 64-15,0 0 11 0,0 0 2 0,0 0 1 16,0 0-69-16,-3 6-9 0,-1 3-11 0,1 1 3 16,-4-1 8-16,-1 0-12 0,1 1 12 0,0 6-12 15,-3 2 12-15,3 1 0 0,0-3 0 0,0 3 8 0,-4-1-8 0,4-2 0 16,0 3 0-16,3 0 0 0,1-4 22 0,-1-5 6 16,1 6 2-16,3-4 0 15,3-2-30-15,4-1 8 0,-7-9-8 0,0 0 0 0,4 9 8 0,7-2 0 16,-1-7-8-16,4 0 12 15,4 3-12-15,3 3 0 0,0-12 8 0,4 3-8 16,0-4-23-16,-4 7-7 0,3-3-2 0,-2-3 0 16,2-3-14-16,-6 5-3 0,0-2-1 0,-1-3 0 15,-3 6-11-15,0-4-3 0,1-2 0 0,-5 3-857 16</inkml:trace>
  <inkml:trace contextRef="#ctx0" brushRef="#br0" timeOffset="23890.96">27541 9189 1900 0,'0'0'169'0,"-7"6"-135"0,0 4-34 0,-3-1 0 15,3 0 94-15,-4 7 12 0,4-6 2 0,0 8 1 16,-4 1-64-16,1-3-13 0,-1 12-2 0,1 0-1 16,-1-3 8-16,-3 10 2 0,3-7 0 0,1 7 0 15,-4 2-21-15,0-2-4 0,-1-1-1 0,1 1 0 16,0-7-13-16,4 6 0 0,3-12 0 0,-1 10-764 16,1-10-154-16</inkml:trace>
  <inkml:trace contextRef="#ctx0" brushRef="#br0" timeOffset="26407.33">25601 12783 1670 0,'0'0'148'0,"-7"-7"-118"16,0 4-30-16,7 3 0 0,0 0 207 0,0 0 35 16,0 0 7-16,0 0 2 15,0 0-265-15,0 0-53 0,0 0-10 0,0 0-3 16,4 0 32-16,6-6 7 0,-3 6 1 0,4 0 0 0,3-3 28 0,0 3 12 0,0 0-8 0,4 0 8 16,-1 0 22-16,5 3 10 0,-1-3 1 0,0 0 1 15,0 0-16-15,-3 0-3 0,-1 0-1 0,4 6 0 16,-3-6-14-16,0 3 0 0,-1-3 0 0,1 7-10 15,-4-1 10-15,0-3 0 0,-7 6-9 16,4-2 9 0,-1 2-9-16,-6-6 9 0,0 7-12 0,-1-4 12 0,1 3 0 0,-4 1 0 15,3-1 0-15,-6 1 0 0,3-10 12 0,-4 9-4 0,1 0-8 16,-1-2 12-16,-3 2-12 0,3 0 8 0,1-2-8 0,-4-4 0 16,7-3 8-16,-7 9-8 0,0-9 0 0,-4 10 0 15,4-10 0-15,-4 6 0 0,4-3 0 0,-3 3 0 16,3-6 0-16,0 10-8 0,0-10 8 0,7 0 0 15,-4 6 0-15,4-6-12 0,-7 3 12 0,7-3-10 0,-3 6 10 16,3-6-12-16,-4 4 12 0,4-4-12 16,-3 9-4-16,3-3-2 0,0-6 0 0,7 3 0 0,-4 4 6 15,-3-7 2-15,4 9 0 0,3-3 0 0,0-3-7 0,0 4-2 16,3-4 0-16,-3-3 0 0,8 6 9 0,-5-3 2 16,1 4 0-16,-1-4 0 0,-3 6 8 0,4 4 0 15,0-4 0-15,-4 0 0 0,-4 4 0 0,1-4 0 16,-1 7 0-16,-3-7-8 0,0 7 8 15,-3-6 0-15,3-1 0 0,-4 7 0 0,-3-7 0 16,4 0 0-16,-5 4 0 0,1-7 0 0,-3 4 0 0,-1-1 0 16,4 1 0-16,-3-4 0 0,-5 3-9 15,5-6-7-15,-4 7 0 0,0-4-1 0,0 3 9 0,-1-2 8 16,-2-4-12-16,-1 3 12 16,-3-3-32-16,3-3 0 0,-3 6 0 0,0-2 0 15,0-4-113-15,3-4-23 0</inkml:trace>
  <inkml:trace contextRef="#ctx0" brushRef="#br0" timeOffset="26799.64">25227 13648 1209 0,'0'0'53'0,"-10"0"12"0,-1 0-52 0,0-6-13 15,4 6 0-15,0 0 0 0,7 0 321 16,0 0 62-16,0 0 12 0,4-10 2 15,3 7-353-15,3-3-72 0,1-3-13 0,0-1-3 0,3 7 32 0,3-3 12 16,5-4 0-16,2 4-9 0,8 3 24 0,7-6 5 16,0 2 0-16,3-2 1 0,0 9-4 0,4-10-1 15,0 10 0-15,0-6 0 0,-7 3-16 0,-1 3 0 16,5 0 0-16,-8-6 0 0,0 6-11 0,1 0-2 16,-5 0-1-16,5 0 0 15,-1 0-45-15,-3 0-9 0,-4 0-1 0,-3-3-1 16,-1 3-110-16,1 0-21 0,-7 0-5 0</inkml:trace>
  <inkml:trace contextRef="#ctx0" brushRef="#br0" timeOffset="27374.96">25746 13651 1324 0,'0'0'118'0,"0"0"-94"0,0 0-24 15,0 0 0-15,0 0 72 0,0 0 11 0,-4 6 1 16,-6 1 1-16,3-4-73 0,0 6-12 0,-1 1 0 0,-2-1-12 16,3-3 36-16,0 10 6 0,-4-7 2 0,1 4 0 15,3-4 47-15,-4 7 9 16,0-6 3-16,1 8 0 0,-1-2-18 0,1-3-3 0,3 8-1 0,-4-8 0 16,0 3-40-16,1-4-8 0,3 4-1 0,0 0-1 15,-4-4-5-15,8 4-1 0,-4-7 0 0,3 1 0 16,0-1-13-16,4 0 0 0,0-9 0 0,0 0 0 15,0 0-12-15,8 7 12 0,2-4-12 0,4-3 12 16,4 0 0-16,0 0 0 0,-1-10 0 0,8 7 0 16,-4-3-25-16,0 3 1 0,0-3 1 0,4-4 0 31,-4 7-125-31,0-3-26 0,1-4-5 0,-1 4-394 0,-4-3-79 0</inkml:trace>
  <inkml:trace contextRef="#ctx0" brushRef="#br0" timeOffset="27623.66">25957 13748 1659 0,'-14'10'73'0,"7"-10"16"0,4 6-71 0,-4-6-18 16,-4 10 0-16,8-1 0 0,-5 0 62 0,1 1 9 15,4 5 1-15,-1 1 1 0,-3-3-19 0,4 5-4 0,-1 8-1 0,4-8 0 16,-3 7-4-16,-4-6-1 0,3 6 0 0,-3-3 0 15,4 3-14-15,-4 0-3 0,-1 4-1 0,1-4 0 16,0 3-18-16,-3 0-8 0,3 4 8 0,-4-4-8 31,4 0-17-31,-4 0-9 0,4-3-2 0,0-6 0 16,0-3-132-16,4-4-28 0,3 1-4 0</inkml:trace>
  <inkml:trace contextRef="#ctx0" brushRef="#br0" timeOffset="28677.08">26942 12899 2055 0,'0'0'91'0,"0"0"19"0,0 0-88 0,0 0-22 0,0 0 0 0,0 0 0 15,0 0 24-15,3 0 0 16,1-10 0-16,3 4 0 0,0 6-24 0,3-9 0 0,1 5 0 0,3-2 0 15,0-3 30-15,4 9 2 0,7-10 0 0,-4 4 0 16,-4 3-16-16,1 3-4 0,3-6 0 0,0 6 0 16,0-4-12-16,4 8 0 0,-4-4 0 0,-7 0 0 15,4 6 0-15,-4-6 8 0,-3 9-8 0,-4-9 0 16,0 10 0-16,-4-4 0 0,-3-6 0 0,0 9 0 16,-3 1 0-16,-1-7 0 0,-3 6 8 0,0 4-8 15,-3-1 12-15,-1-5-1 0,1 2 0 0,-5 1 0 16,1-1-3-16,0 0 0 15,0-2 0-15,0 2 0 0,3-6-8 0,1 7 0 0,-4-1 0 0,3-9 0 16,1 6 0-16,-1-3 0 0,0 4 0 0,4-7 0 16,7 0 0-16,0 0 0 0,0 0 0 0,0 0 0 15,0 9 0-15,0-9-9 0,0 0 0 0,0 0 0 16,0 0 9-16,7 6 0 0,4-3 0 0,0 4-8 0,-1-4 8 16,1 3-13-16,-1-3 5 0,1 4 8 0,3-4 0 0,0 3 0 15,0-6 0-15,0 9 0 0,-3-2 0 0,3-4 0 16,-3 6 0-16,-4 1 0 0,3-1 0 0,-6-3 8 15,-1 10 0-15,1-4 0 0,-1-2 24 16,-6-1 4-16,-1 1 0 0,4 5 1 0,-7-5-23 0,0 5-5 16,0-2-1-16,-3-4 0 0,2 4-8 0,-2-4 10 15,-4 1-10-15,3 2 10 0,1-2 4 0,-1-1 1 16,0 4 0-16,4-10 0 0,0 6-15 0,-3 1 0 16,-4-1 0-16,0-3 0 0,3-3-18 0,-3 4 0 15,0 2 0-15,0 1 0 16,-1-4-39-16,1-3-8 0,0 6-2 0,0 1-638 15,-3-4-128-15</inkml:trace>
  <inkml:trace contextRef="#ctx0" brushRef="#br0" timeOffset="29108.19">26642 13570 1094 0,'0'0'48'0,"-7"0"11"0,0 0-47 0,7 0-12 16,0 0 0-16,0 0 0 0,0 0 259 0,0 0 49 16,0 0 11-16,0 0 1 0,14 6-244 0,0-3-50 15,4-3-10-15,-1 0-1 0,4 0 51 0,4 0 10 16,3 0 3-16,-3 0 0 0,3-3-14 0,4 3-2 16,0 0-1-16,3-6 0 0,4 6-41 0,0-3-8 15,-1 3-1-15,5-7-1 0,3 7-11 0,-4-3 0 16,0-3 0-16,-3 6 0 0,0-3 0 0,0-4 0 0,-8-2 0 15,5 3-11-15,-8 3-5 0,4-4-2 16,-1-2 0-16,-2 6 0 16,-1-3-32-16,0-4-6 0,0 10-2 0,-3-9 0 15,-7 9-139-15,-1 0-28 0,-3 0-6 0,-3 0-674 0</inkml:trace>
  <inkml:trace contextRef="#ctx0" brushRef="#br0" timeOffset="29581.66">27040 13780 921 0,'0'0'40'0,"0"0"10"0,0 0-40 0,0 0-10 15,-3-6 0-15,-4 6 0 0,7 0 359 0,0 0 69 16,0 0 15-16,0 0 2 16,0 0-377-16,0 0-68 0,0 0-28 0,0 0 2 0,0 0 26 0,-4 6 0 15,-3-3 0-15,4 6 0 0,-4 1 8 0,3-1 6 16,-3 1 2-16,0 5 0 0,0-5 8 0,3 5 1 15,-6-2 1-15,6 3 0 0,-6-1 9 0,3-2 1 0,0 2 1 0,0 1 0 16,0-3-29-16,-1 2-8 16,1-2 0-16,4-4 0 0,-1 7 0 0,4-10 0 15,0-6 0-15,0 0 0 0,4 10 0 0,-4-10 0 0,0 0 0 0,10 3 0 16,1 3 0-16,3-3 0 0,-3-3 0 0,3 0 0 16,0 0-11-16,7 0-3 0,0-3-1 0,-3 3 0 31,3 0-9-31,0 0-1 0,8-6-1 0,-5 6 0 15,1 0-16-15,0 0-3 0,-4 0-1 0,0 0 0 16,0-3-29-16,-3 3-5 0,-4-7-2 0,0 7-582 0,0 0-116 0</inkml:trace>
  <inkml:trace contextRef="#ctx0" brushRef="#br0" timeOffset="29842.06">27365 13758 1094 0,'0'0'97'0,"-7"6"-77"0,-4-3-20 0,4 13 0 0,-3-7 236 0,-4 10 44 16,3-3 9-16,4 9 2 0,-4-3-236 0,-3 3-47 16,-3-6-8-16,3 6 0 0,-4 3 38 0,4-3 13 15,-4 3 2-15,0-3 1 0,1 10 17 0,-1-7 3 16,4 0 1-16,-7-3 0 0,3 4-15 0,1-4-4 15,3-6 0-15,3 6 0 0,-3-13-36 0,3 10-7 0,1-9-1 0,3-4-1 32,3 1-129-32,4-10-26 0,0 0-4 0</inkml:trace>
  <inkml:trace contextRef="#ctx0" brushRef="#br0" timeOffset="36491.37">25781 10675 230 0,'0'0'20'0,"0"0"-20"16,0 0 0-16,7-6 0 0,-7 6 71 0,7-3 9 0,4-3 3 0,-4 3 0 16,-7 3-25-16,3-7-5 15,4 4-1-15,-7 3 0 0,0 0 55 0,0 0 10 16,0 0 3-16,0 0 0 0,0 0-29 0,0 0-6 0,0 0-1 0,0 0 0 16,0 10 10-16,0-1 2 0,0 3 0 0,0 4 0 15,-3 0-73-15,3 3-15 0,-4-7-8 0,4 4 10 16,0 3-10-16,0-1 0 0,-3-2 0 0,3 3 0 15,0 0 0-15,0 0 0 0,3-4 9 16,-3 4-9-16,0 0-8 0,0-3-7 0,0 2-1 0,4-2 0 31,-4-3-33-31,3 2-7 0,-3 1-2 0</inkml:trace>
  <inkml:trace contextRef="#ctx0" brushRef="#br0" timeOffset="37021.17">25262 11299 2257 0,'0'0'49'0,"0"0"11"0,0 0 1 0,0 0 3 0,0 0-51 0,0 0-13 0,11-6 0 0,3 6 0 15,0 0 18-15,4-3 1 0,3-3 0 0,7 6 0 16,-3-10-4-16,3 10-1 0,7-6 0 0,-3 3 0 16,0-3-2-16,-4 6-1 0,0 0 0 0,1-4 0 0,-1 4 6 0,0-6 2 15,-7 6 0-15,4-3 0 16,-4 3-9-16,-3-6-2 0,3 6 0 0,-3-3 0 15,-1-4-8-15,1 7 12 0,-4-3-12 0,0-3 12 16,0 6-12-16,-3 0 0 0,3-6 0 0,-4 3 0 16,-3 3 0-16,4 0-9 0,0 0 0 0,-1 0 0 15,1 0-29-15,-4 3-6 0,3 3 0 0,-2-6-1 16,2 9-35 0,-3-2-6-16,-3-4-2 0,3 6 0 0,0-3-128 0,-4-2-25 15</inkml:trace>
  <inkml:trace contextRef="#ctx0" brushRef="#br0" timeOffset="37458.01">25650 11384 1670 0,'0'0'36'0,"0"0"8"0,0 0 2 0,0 0 2 0,0 0-39 0,0 0-9 0,0 0 0 0,0 0 0 16,0 0 17-16,0 0 2 0,0 0 0 0,0 0 0 15,0 0 9-15,-7 0 3 0,0 6 0 0,-3-6 0 16,3 10 13-16,3-1 4 0,1 1 0 0,-1-1 0 15,-3 0 8-15,4-2 3 0,3 2 0 0,-4 0 0 0,4 1-20 16,-3 6-4-16,-1-7-1 0,0 0 0 16,1 1-22-16,3 9-4 0,0-10 0 0,0 7-8 0,3-7 8 15,-3 7-8-15,4-7 0 0,-4 1 0 0,7-7 0 0,0 6 0 16,-3-3 0-16,6 4 0 0,-3-10 0 0,4 9 0 16,3-9 0-16,-3 0 0 0,3 6 0 0,-4-6 0 15,8 0-8-15,-4 0 8 0,0 0-14 0,0 0 0 16,-3-6 0-16,3 6 0 15,-4 0-33-15,5 0-6 0,-5 0-2 0,-3 0 0 16,4 0-58-16,-4 0-12 0,3 0-3 0,-2-3-688 0</inkml:trace>
  <inkml:trace contextRef="#ctx0" brushRef="#br0" timeOffset="37744.28">25950 11400 288 0,'0'0'25'0,"-7"9"-25"0,0-3 0 0,0-2 0 16,0 5 374-16,-3 0 70 0,2-2 13 0,1 8 3 15,0-2-352-15,4 3-72 0,-4-4-13 0,3 10-3 16,-3 0-20-16,0-6 8 0,4 2-8 0,-4 8 0 15,0-8 0-15,3 11-17 0,-7-4 1 0,4-7 1 16,0 11 15-16,4-10 0 0,-8 6 0 0,4-7 0 16,4 7-9-16,-4-6 1 0,-1 0 0 0,1 6 0 15,0-6-78-15,0-3-15 0,4 3-3 0</inkml:trace>
  <inkml:trace contextRef="#ctx0" brushRef="#br0" timeOffset="38838.17">26300 11259 2091 0,'0'0'46'0,"0"0"10"0,-7 6 1 0,-1-3 2 0,1-3-47 0,0 0-12 0,7 0 0 0,0 0 0 15,0 0 0-15,0 0 0 0,-7 0-12 0,7 0 12 16,0 0-59-16,0 0-4 0,0 0-1 15,0 0 0 1,0 0-43-16,0 0-9 0,0 0-1 0,0 0-1 0</inkml:trace>
  <inkml:trace contextRef="#ctx0" brushRef="#br0" timeOffset="39438.25">26617 10835 1990 0,'0'0'88'0,"4"-6"19"0,3-3-86 0,-4 9-21 16,4-10 0-16,-3 4 0 0,3 6 15 0,3-3-2 16,-3-4 0-16,4 7 0 0,3 0-13 0,-3 0 0 0,-1-3 0 0,1 3 0 15,0 0 0-15,-1-6 0 0,1 6 0 0,-1 0 0 16,1 0 0-16,-1 0 8 0,1 0-8 16,-4 6 0-16,4-6 15 0,-4 3-3 0,0-3-1 0,0 7 0 15,-7-7 0-15,7 3 0 0,0 3 0 0,-7-6 0 16,0 10-3-16,0-1 0 0,0 0 0 0,-4-2 0 15,1 2 16-15,-1-6 2 0,-3 3 1 0,0 4 0 16,4-4-15-16,-4 4-2 0,-4-7-1 0,4 3 0 16,0-3-9-16,0 3 0 0,-4-6 0 0,4 4 8 15,0-4-8-15,7 0 0 0,-7 6 0 0,0-3 8 16,0-3-8-16,7 0-17 0,0 0 4 0,0 0 1 16,0 0-20-16,0 0-3 0,0 0-1 15,0 0 0-15,7 6 20 0,4-3 4 0,-4 4 1 0,3-7 0 0,1 6 2 0,-1-3 0 16,-2-3 0-16,2 6 0 0,-3-3 1 0,0-3 0 15,-7 0 0-15,7 7 0 0,-7-7 8 16,7 3 0-16,4 3 0 0,-11-6 0 0,0 0 0 16,3 3 0-16,-3-3 0 0,8 0 0 0,-8 0 0 0,0 0 0 15,7 7 0-15,-4 2 0 16,-3-9-31-16,4 9-4 0,-4-2-1 0,0 2 0 16,-4 4 7-16,1-4 1 0,-4 7 0 0,-1-1 0 15,5-2-20-15,-8 3-3 0,1-1-1 0,3-2 0 16,-7 2 32-16,3-2 5 0,-3-7 2 0,3 10 0 0,-3-4 13 0,0-5 0 15,4 2 0-15,-1-6-466 0,0 4-90 0</inkml:trace>
  <inkml:trace contextRef="#ctx0" brushRef="#br0" timeOffset="39778.1">26508 11371 1555 0,'0'0'138'0,"0"0"-110"0,0 0-28 0,0 0 0 15,7-6 136-15,3-3 21 0,-3 6 5 0,8-4 1 0,-1-2-134 0,0 3-29 16,3-4 0-16,1 7 0 0,0-3 0 0,-1-4 0 15,4 1 11-15,1 6-11 0,-1-3 20 0,0-1-4 16,0 4 0-16,-3-3 0 0,3 6-2 0,-3-3-1 16,-1-3 0-16,-3 6 0 0,4 0-13 0,-4 0 0 15,-3 0 0-15,-1 0-10 16,1 6-21-16,-4-3-4 0,3-3-1 0,-10 0 0 16,0 0-53-16,8 0-11 0,-8 0-3 0,0 0-460 15,0 0-92-15</inkml:trace>
  <inkml:trace contextRef="#ctx0" brushRef="#br0" timeOffset="40179.01">26684 11453 748 0,'0'0'67'0,"-3"0"-54"0,-8 0-13 0,4 0 0 16,0 6 344-16,0-3 67 0,3 4 13 0,-3-4 2 15,0 6-375-15,7 1-75 0,0-1-16 0,-3-3-2 0,-4 10 23 0,0-7 5 16,3 1 1-16,1 2 0 0,-5-5 4 0,1 8 1 15,0-12 0-15,4 7 0 0,3-1 8 0,-4 1 0 16,4-4 8-16,0 3-8 0,4-6 0 0,-4 10 0 16,0-13 0-16,3 9 0 0,1 1 0 0,-1-7-12 15,-3-3 12-15,7 6-12 0,1-3 0 0,-1-3-1 16,0 0 0-16,3 0 0 0,4 0 13 0,-3 0 10 16,7-3-2-16,-4-3 0 15,3-3-30-15,-3 9-6 0,8-10-2 0,-8 1 0 16,3 2-135-16,1 4-27 0</inkml:trace>
  <inkml:trace contextRef="#ctx0" brushRef="#br0" timeOffset="40413.08">26825 11506 2170 0,'0'0'96'0,"0"0"20"0,-3 10-92 0,-4-1-24 0,0 1 0 0,3 5 0 15,1-5 13-15,-1 8-1 0,0-2-1 0,1-3 0 0,-1 12-26 16,1-6-5-16,-1-4 0 0,1 4-1 16,-1-3-18-16,1 3-3 0,-4-7-1 0,3 4 0 15,-3 3-6-15,4-1-2 0,-4-2 0 0</inkml:trace>
  <inkml:trace contextRef="#ctx0" brushRef="#br0" timeOffset="41264.47">27764 11052 1497 0,'0'0'133'0,"0"0"-106"0,-4 0-27 0,-3 0 0 0,7 0 184 0,-3 9 31 15,-1-3 6-15,0-3 2 16,1 7-172-16,-4-4-35 0,3-3-6 0,1 13-2 15,-4-7 1-15,0 7 0 0,3 3 0 0,1 0 0 0,-8-1-9 0,8 1 0 16,-5 3 0-16,1-3 0 0,4 0 0 0,-1 0 0 16,-3-1 0-16,4 1 0 0,-1 3 0 0,4-3-11 15,-3-6 3-15,-1 2 0 16,1 1-36-16,3-3-8 0,-4-4 0 0,4 0-608 16,-7-2-120-16</inkml:trace>
  <inkml:trace contextRef="#ctx0" brushRef="#br0" timeOffset="41512.28">27474 11353 2444 0,'0'0'108'0,"0"0"23"0,0 0-105 0,0 0-26 0,0 0 0 0,0 0 0 16,4-7-8-16,6 7-8 0,-2-3 0 15,2-3-1-15,-3 6 17 0,7-6 0 0,0 3 0 0,0-4 0 16,1 7 13-16,6-3 3 0,3 3 1 0,1-6 0 16,0 6-6-16,0 0-2 0,-1 0 0 0,-3 0 0 15,4 6-25-15,-4-3-6 0,0 4-1 0,-3-7 0 32,0 3-137-32,-4-3-27 0,0 0-5 0</inkml:trace>
  <inkml:trace contextRef="#ctx0" brushRef="#br0" timeOffset="42943.03">28515 10678 1922 0,'0'0'85'0,"0"0"18"0,0 0-83 0,4-3-20 0,-1-6 0 0,1 3 0 16,-1-4 42-16,4 10 4 0,4-9 1 0,-4 3 0 16,3 2-26-16,1 4-5 0,0-6 0 0,3 6-1 15,0 0-15-15,0 0 11 0,-3 0-11 0,3 6 10 16,0-6-10-16,-4 4 10 0,4 2-10 0,1 0 10 16,-5-3-10-16,1 7 0 0,-4-4 0 0,-4 3 0 15,-3-9 0-15,0 3 0 0,0 7 0 0,-3-4 0 16,3 4 0-16,-7-1 0 0,0 0 0 0,0-2 0 15,3-4 0-15,-7 6 0 0,4-9 0 0,-3 10 0 16,-1-4 0-16,1 3 0 0,-4-2 0 0,3-4 0 0,0 3 0 16,1 3 0-16,-4-6 0 0,3 4 0 0,1-4 0 15,-1 3-9-15,4-6 9 0,0 3 0 0,0-3 0 0,7 0 0 16,-4 0 0-16,4 0 0 16,0 0-11-16,0 0 11 0,0 0-10 0,0 0 10 0,0 0-16 0,11 7 2 15,-1-7 1-15,1 0 0 0,0 0 13 16,3 0-9-16,0 0 9 0,0 0-8 0,4 0 8 0,-1 0 0 15,-3 6-9-15,4-3 9 0,0-3 0 16,-4 6 0-16,3-3-9 0,1-3 9 0,0 7 0 0,-4-4 12 16,0 3-1-16,0-3-1 0,-3 3 3 15,-1-2 1-15,1 2 0 0,-8 3 0 0,1-2-14 0,-1 2 11 16,-6-6-11-16,-1 7 10 0,1-1-10 0,-4 7 0 0,-7-7 0 16,3 7 0-1,-3-4-28-15,0-2-2 0,-7 5 0 0,-4 1 0 16,0-3-26-16,0 2-4 0,-3 1-2 0,0-4 0 15,3 4-112-15,1-3-22 0,-22 12-5 0,18-10-1 16</inkml:trace>
  <inkml:trace contextRef="#ctx0" brushRef="#br0" timeOffset="43298.01">28265 11343 2127 0,'-15'0'94'0,"15"0"20"0,0 0-91 0,0 0-23 15,0 0 0-15,0 0 0 0,8 3 19 0,-1 4-1 16,7-4 0-16,3-3 0 0,4 0 2 0,4 0 1 15,0 0 0-15,7-3 0 0,-4-4 21 0,4-2 4 16,3 3 1-16,4-4 0 0,3 7-23 0,0-6-5 16,1 2-1-16,-1-2 0 0,0 0-8 0,1-1-2 15,-8 4 0-15,0 6 0 0,-3-9-8 0,-4 9 0 16,-7-4 0-16,1 4-11 16,-8 0-37-16,0 4-7 0,-4-4-1 0,-3 0-1 15,-7 0-106-15,4 9-21 0,-4-9-4 0,0 6 0 0</inkml:trace>
  <inkml:trace contextRef="#ctx0" brushRef="#br0" timeOffset="43735.15">28522 11481 864 0,'0'0'38'0,"0"0"8"0,0 0-37 0,0 0-9 0,0 0 0 0,0 0 0 0,0 0 291 0,0 0 56 16,0 0 11-16,7-3 2 0,-7 3-292 0,0 0-58 16,0 0-10-16,0 0 0 0,4 3 0 0,-4 7 0 15,-4-1 0-15,-3 0 0 0,0 7 11 0,0 0 1 16,0-4 1-16,0 4 0 0,0 3 9 0,0-3 2 16,0-4 0-16,0 4 0 0,3-7-13 0,1 7-3 0,3-7 0 15,-4 1 0-15,4-1-8 0,4 0 10 0,-4 1-10 0,3-4 10 16,-3-6-10-16,4 10 0 0,-1-7 9 15,4 6-9-15,0-3 0 0,0-6 0 16,-7 0-10-16,11 4 10 16,-4 2-36-16,4-6 0 0,-1 0 0 0,4-6 0 15,0 2-100-15,0-2-21 0,4 3-4 0,-4-6-391 0,4 2-79 0</inkml:trace>
  <inkml:trace contextRef="#ctx0" brushRef="#br0" timeOffset="44011.93">28766 11481 979 0,'0'0'43'0,"-8"7"9"0,1-4-41 0,0 3-11 15,-3-3 0-15,-1 3 0 0,4 10 321 0,-3-3 63 16,2 2 12-16,-2-5 2 0,-1 8-327 0,4 1-71 15,-3 0 0-15,-1 6-12 0,4-6 12 0,0 6-12 16,-4 0 12-16,4-3-12 0,-3 3 12 0,3 0 0 16,0-6 0-16,-4 6 0 0,8-6-9 0,-5 0 1 15,1 6 0-15,4-13 0 16,-1 4-52-16,1 3-11 0,3-3-1 0,3-7-573 16,-3-6-115-16</inkml:trace>
  <inkml:trace contextRef="#ctx0" brushRef="#br0" timeOffset="44978.46">29563 10616 1011 0,'0'0'44'0,"0"0"11"0,0 0-44 0,0 0-11 0,0 9 0 0,0-9 0 15,-4 6 128-15,1 4 24 0,3-10 5 16,-4 9 1-16,4 1-46 0,0-1-10 16,-3 0-2-16,3 1 0 0,0-1-28 0,0 7-5 0,0-7-2 0,0 7 0 15,0-7-33-15,-4 7-8 0,1-3 0 0,3 2-1 16,0-2-23-16,0 3 9 0,0-1-9 0,0-2 0 15,3 2 0-15,-3-5 0 0,0 6 0 0,4-4 0 32,-4-2-33-32,0-1-11 0,3 0-1 0,-3 4-1 0,4-10-126 15,-4 6-26-15,0-9-5 0,0 0-1 0</inkml:trace>
  <inkml:trace contextRef="#ctx0" brushRef="#br0" timeOffset="45402.87">29203 11299 2505 0,'0'0'55'0,"0"0"11"0,0 0 2 0,0 0 4 0,-7-6-58 0,7 6-14 0,0 0 0 0,0 0 0 15,0 0 0-15,7 0-10 0,4-9 2 0,-1 9 0 16,1-10 8-16,3 4 16 0,0 3-4 0,7-7-1 15,4 4-3-15,-1-3 0 0,1-1 0 0,3 7 0 16,4-3 5-16,-4-3 1 0,4 2 0 0,-4 4 0 16,4-3-14-16,-4 6 0 0,1-3 8 0,2 3-8 15,5 0 0-15,-1 0 11 0,0 0-11 0,4 3 10 16,-4-3-28-16,0 6-6 0,1-6 0 0,-4 3-1 16,-4-3-99-16,-4 0-20 15,1 0-4-15,-4 0-512 0,0 7-103 0</inkml:trace>
  <inkml:trace contextRef="#ctx0" brushRef="#br0" timeOffset="51965.21">29598 11506 1267 0,'0'0'112'0,"0"0"-89"0,0 0-23 0,0 0 0 15,0 0 152-15,0 0 25 16,0 0 6-16,0 0 1 0,0 0-151 0,0 0-33 0,0 0 0 0,0 0 0 16,0 0 0-16,0 0 0 0,0 0 0 0,0 0 0 15,0 0 0-15,0 0 0 16,0 0 0-16,0 0 0 0,0 0 35 0,0 0 3 0,0 10 1 0,0-10 0 16,0 0 16-16,0 9 3 0,0 1 1 0,0-10 0 15,0 6-30-15,0 3-5 0,0-6-2 0,0 7 0 16,0 2-8-16,-3-2-2 0,-1-7 0 0,4 6 0 15,-4 1-12-15,1-1 11 0,-4 7-11 0,3-7 10 16,4 7-10-16,-3-7 0 0,-1-6 0 0,4-3 0 16,0 0 18-16,0 7 2 0,0 2 0 0,0-9 0 15,4 9-32-15,-1 1-7 0,-3-4-1 0,0-6 0 16,0 0 20-16,7 10 0 0,-3-7 0 0,3 6 0 16,-7-9 0-16,4 6 0 0,-4-6 0 0,7 4 0 15,-7-4 0-15,7 6 0 0,3 0 0 0,-3-6 0 16,4 0 0-16,3 0 0 0,0-6 0 0,4 0 0 0,-1 2-24 15,5-2 1-15,-1-3 1 0,3 6 0 16,1-4-55-16,-4-2-11 16,-3 9-3-16,3-10-545 0,-7 10-110 0</inkml:trace>
  <inkml:trace contextRef="#ctx0" brushRef="#br0" timeOffset="52248">29778 11497 2282 0,'-14'-6'101'0,"14"6"21"0,-7 0-98 0,0 6-24 0,0-3 0 0,0-3 0 15,3 6 0-15,1 4 0 0,-1-1 8 0,4 1-8 16,-3-1 0-16,3 7 0 0,0 2-12 0,0 1 12 15,-4 6-10-15,0 4 10 0,4-4 0 0,-3 12-9 16,-1-2 9-16,1 2 0 0,-4-2 0 0,3-1 0 16,1 1 0-16,-1 3 0 0,-3-1 0 0,4 7 0 15,-4-9-133-15,0 2-25 0,0 4-5 16</inkml:trace>
  <inkml:trace contextRef="#ctx0" brushRef="#br0" timeOffset="55631.78">29806 7339 345 0,'0'0'15'0,"0"0"4"0,-3-6-19 0,-4 2 0 0,7 4 0 0,0 0 0 16,0 0 84-16,-4-6 12 0,4 3 4 0,0 3 0 16,-3-6-42-16,3 6-8 0,0 0-2 0,0 0 0 15,0-10-21-15,0 10-5 0,0 0-1 0,0 0-293 16,3-3-60-16</inkml:trace>
  <inkml:trace contextRef="#ctx0" brushRef="#br0" timeOffset="57074.12">29616 7195 2026 0,'0'0'44'0,"-4"-7"10"0,-3 4 2 0,0-3 1 0,4-3-45 0,-1 2-12 0,0 4 0 0,1-3 0 0,3 3 24 0,0 3 2 16,0-7 1-16,3-2 0 0,-3 9-17 0,8-9-10 15,-1 9 12-15,3-4-12 0,1-2 0 0,3 6 0 16,0-6 0-16,7 6 0 0,4-3 15 0,0 3-4 15,6 0-1-15,5-6 0 0,-1 6 14 0,4 0 2 16,-4 0 1-16,0 0 0 0,4 0-11 0,-7 0-3 16,3 0 0-16,-3 6 0 0,3-12 1 15,4 6 0-15,-4 0 0 0,0 0 0 0,4 0 2 0,0 0 0 16,-4 0 0-16,1 0 0 0,-1 0-1 0,-3 0 0 16,3 0 0-16,0 0 0 0,-7 0-15 0,1 0 0 15,-1 0 0-15,0 0 0 0,-3 6 0 0,-1-6 11 16,-2 0 0-16,2 0 0 0,-6 0-11 0,0 0 0 15,-1 3 0-15,-3-3-11 0,0 6 11 0,-3-6 12 16,0 0-2-16,-8 10-1 0,-3-10 6 0,0 0 1 16,7 6 0-16,-3-3 0 0,-4 6 0 0,0 7 0 0,0-6 0 0,0 5 0 15,0 4-1-15,0 0 0 0,0 0 0 0,0 9 0 16,3-3-3-16,1 9-1 0,-1-5 0 0,1 8 0 16,3 7-11-16,0 0 8 0,0 0-8 0,4 3 8 15,3 3-8-15,-4 7 0 0,-3 2 0 0,4 10 0 16,0-3 0-16,-1 6 0 0,1-9 0 0,-1 9 0 15,1 6 0-15,-4-5 0 0,0-1 0 16,0 6 0-16,0-6 9 0,0 0 0 16,-3 0 0-16,3 1 0 0,-4 5 12 0,1 3 3 0,-1-2 0 15,1-1 0-15,-1-2-13 0,-3 2-3 0,0 3 0 16,0 1 0-16,4 6 4 0,-4 0 0 0,-4 3 0 0,4 6 0 0,-3 0-12 16,-1 3 0-16,1-2 0 0,3-1 0 15,0 3 8-15,-4-3 0 0,4-6 0 0,0 6 0 16,0-3-8-16,0-3 0 0,-3-9 0 0,3 9 8 0,0-3 0 15,-4-7-8-15,-3 7 12 0,0-6-4 16,4-4 0-16,-1 3-8 0,0 1 12 0,-3-4-4 0,4 1 6 0,-4-4 1 16,3 3 0-16,-3-5 0 0,4-1 1 0,-4-3 0 15,3 9 0-15,4-12 0 16,-7 6 0-16,7-3 0 0,0-3 0 0,0 3 0 0,4-6-16 16,-1 6 11-16,-3-7-11 0,4 4 10 0,-1 3-10 0,1-6 0 15,-4-7 0-15,3 4 0 0,-3 3 0 0,0-10 0 16,0 10 0-16,-3-10 0 0,3 3 0 0,0-2 0 0,-7-1 0 15,3-3 0-15,1-3 8 16,-1-6-8-16,4 0 0 0,-3 0 8 0,-1-4 0 0,4 1-8 16,-3-4 12-16,6 1-4 0,1-1-8 0,-1-6 10 0,-3 7-10 0,4-7 10 15,-1 0-10-15,1 4 0 0,-4-4 0 0,3 0 0 16,1-3 0-16,-1-6 0 0,-3 9 0 0,4-9 0 16,-4 3 0-16,0-3 0 0,0 0 0 0,0 0 0 15,-4-1 0-15,4-2 0 0,0-7 0 0,0 10 0 16,-3-9 8-16,3 5-8 0,-4-5 0 0,4-1 8 15,0 1-8-15,0-1 0 0,-3 0 0 0,3-2 0 16,3 2 0-16,-3 0 0 0,-3 1 0 0,-1-1 0 16,4 1 0-16,0-4 0 0,0-3 0 0,0 7 0 15,0-1 0-15,-3 0 0 0,-1-2 0 0,4 2 0 16,0 0 0-16,0 1 0 0,-3-1 0 0,3-2 0 16,0 2 0-16,-4 0 0 0,1-2 0 0,3-4 8 0,-4 6 1 15,0-3 0-15,-3-2 0 0,4 2 0 16,-1-3-9-16,4-3 10 0,0 0-10 0,-3 6 10 0,-1-6-10 15,-3 10 12-15,4-10-12 0,-4 6 12 16,0-3-12-16,3-3 8 0,4 0-8 0,-7 9 8 0,-4-9-8 0,4 7 0 16,0-4 0-16,0-3 8 0,0 0 2 0,-3 6 0 15,-4-3 0-15,-1-3 0 0,5 7 3 0,-8-7 1 16,1 0 0-16,-1 3 0 0,0 3-5 0,-6-6-1 16,-1 0 0-16,0 6 0 0,-7-3-8 0,1-3 8 15,-5 0-8-15,-2 7 8 0,2-4-8 0,-2-3 8 16,-1 6-8-16,3-3 8 0,-2-3-8 0,6 0-12 15,4 0 2-15,3-9-1034 0,4-1-206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6:26:25.2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2427 8875 2055 0,'0'0'91'0,"-10"-3"19"0,2-3-88 0,5 3-22 0,-8-3 0 0,8 6 0 16,-4-4 30-16,7 4 2 0,-4 0 0 0,4 0 0 15,0 0-23-15,0 0-9 0,0 0 8 0,0 0-8 16,4 10 21-16,6-1-1 0,1-6 0 0,0 7 0 15,-1-1-20-15,-6 1-13 16,6 5 1-16,-6 4 1 0,3 0 11 0,-4 3 16 0,4 0-4 0,-3 12-1 16,-4-5 17-16,-4 5 4 0,-3 4 1 0,4 6 0 15,-8-1-1-15,1 1-1 0,-1 10 0 0,0-10 0 16,4 3-31-16,-3 6 8 0,-1-3-8 0,4-3 0 16,4-3 0-16,-1-6 11 0,4 2-11 15,0-8 10-15,0 2-38 16,0-2-8-16,4-1-2 0,-1-6 0 0,-3-6-133 0,0 6-26 15,0-9-6-15,0-4-1 0</inkml:trace>
  <inkml:trace contextRef="#ctx0" brushRef="#br0" timeOffset="1">2381 9368 2257 0,'-7'0'49'0,"4"-3"11"0,-1 3 1 0,-3 0 3 0,7 0-51 0,0 0-13 0,0 0 0 0,0 0 0 16,0 0 0-16,11-7 0 0,-1 7 0 0,1-3 0 15,3-3 0-15,-3 6-10 0,-1 0 2 0,4-3 0 16,7 3 19-16,-6-7 4 0,-5 7 1 0,4 0 0 15,7-3-16-15,-7-3 11 0,1 3-11 0,6-3 10 16,-4 3 4-16,1-4 1 0,7-2 0 0,-8 9 0 0,5-6-15 16,-1 2 0-16,3-2 8 0,-6 6-8 15,10-3 0-15,-10 3-12 0,3 0 3 0,0 0 0 16,-3 3-128-16,-4 3-26 16,4-6-5-16,-4 4-700 0</inkml:trace>
  <inkml:trace contextRef="#ctx0" brushRef="#br0" timeOffset="2">2956 8938 1440 0,'-24'-9'128'0,"13"9"-103"0,0-3-25 0,1 3 0 16,6 0 133-16,4 0 22 15,-10 0 4-15,10 0 1 0,0 0-132 0,0 0-28 0,-11 3 0 0,11-3 0 16,0 9 0-16,0 1-8 0,-3-1 8 0,6 3 0 16,1 1 0-16,-4 3 12 0,7-4-1 0,-7 13-1 15,3-6 17-15,4 6 3 0,-7 3 1 0,0-2 0 16,0 2 1-16,0 0 0 0,0 6 0 0,-7-5 0 16,7 5-20-16,-3 1-3 0,-4 2-1 0,7-2 0 15,0-1-8-15,-4 1 0 0,1-1 0 0,-4-2 0 16,3 8 0-16,-3-11 0 0,0 8 0 0,0-5 0 15,3-4 0-15,-3 0 0 0,4 0 0 0,3-3 0 16,0 4 0-16,0-11-11 0,3 7 3 0,4-6 0 16,-3 0-81-1,3-3-16-15,-4-1-3 0,1-2-787 0</inkml:trace>
  <inkml:trace contextRef="#ctx0" brushRef="#br0" timeOffset="3">3129 9064 864 0,'7'-22'38'0,"-7"12"8"0,4-6-37 0,3 10-9 0,-4-6 0 0,-3 2 0 15,11 1 237-15,-8-1 46 0,4 4 9 0,1-3 1 0,2 9-236 0,-3-6-47 16,4 12-10-16,-11-6 0 0,3 3 11 0,8 3 3 16,-8 4 1-16,4-1 0 0,-7 7 0 0,0-4 0 15,0 4 0-15,0 0 0 0,0-4-3 0,0 4-1 16,0 3 0-16,0-1 0 0,-7 1-1 0,7 3 0 15,0-3 0-15,-3 3 0 0,3 3 2 0,3 0 1 16,-3 0 0-16,0 7 0 16,0-1-1-16,0 0 0 0,0 4 0 0,-3 9 0 0,3-7-12 0,0-2 11 15,-7-1-11-15,3 4 10 0,4-4-10 0,0-5 0 16,0 5 0-16,-3-15 0 0,3 6-18 0,0-6-6 16,0 0 0-16,3-4-1 15,-3-5-49-15,0-1-10 0,4-3-1 0,-4-6-770 16</inkml:trace>
  <inkml:trace contextRef="#ctx0" brushRef="#br0" timeOffset="4">3196 9408 2026 0,'0'0'90'0,"0"0"18"0,0 0-86 0,0 0-22 0,0 0 0 0,0 0 0 0,0 0 14 0,0 0-2 15,11-6 0-15,-11 6 0 0,0 0-12 0,3 0 0 16,8 0 0-16,-1 0-10 0,-2 0 10 0,2 0 16 16,1 0-4-16,3 0-1 0,3 0-11 15,-2 0 12-15,-1 0-12 0,7 0 12 0,-4-3-12 0,5 3 0 16,-1-6 0-16,-4 6 0 0,1-3 0 0,7-4 0 15,-8-2 0-15,5 3 0 16,-1 3-52-16,-7-7-4 0,7 1 0 0,-7-1 0 16,0 1-24-16,0 0-4 0,-3-7-2 0,3 10-674 15</inkml:trace>
  <inkml:trace contextRef="#ctx0" brushRef="#br0" timeOffset="5">3676 8919 1728 0,'0'-9'76'0,"0"9"16"0,0 0-73 0,0-10-19 0,-7 10 0 0,7 0 0 16,0 0 150-16,0 0 26 0,0 0 6 0,0 0 1 16,7 10-156-16,-7-1-27 0,0 10-14 0,3 6 2 15,-3 3 12-15,0 7 0 0,0 3 0 0,0 5-9 16,-3 1 9-16,3 10 0 0,-11-7 0 0,4 6 0 15,0 7 0-15,0-7 0 0,-3 3 0 0,-1-2 0 16,-3-1 8-16,10 0-8 0,-10-3 8 0,14-6-8 16,-10-6 0-16,10 6 0 0,-7-7 0 0,14-2-696 15,-4-7-140-15</inkml:trace>
  <inkml:trace contextRef="#ctx0" brushRef="#br0" timeOffset="6">2452 10829 1267 0,'0'0'56'0,"0"0"12"0,0 0-55 0,0 0-13 15,0 0 0-15,0 0 0 0,10 0 116 0,-3 0 21 0,4 0 4 0,0 9 1 16,-1-9-73-16,-6 10-14 0,6-4-3 0,1-3-1 16,-8 7 12-16,4-4 2 0,-3 10 1 0,3-7 0 15,-3 0-10-15,-4 4-1 16,0-4-1-16,0 7 0 0,-4 3-4 0,4 0-1 0,-11 6 0 0,4 3 0 15,0-3-29-15,-3 3-5 0,-1 4-2 0,-3-1 0 16,4 0-13-16,-1-2 0 0,0-1 0 0,8-3 0 16,-8 0 0-16,11-3 0 0,4-3 0 15,3 6-10-15,-4-6 10 0,8-1 0 0,0 4 0 0,-1 0 0 16,4-6-107-16,0 3-16 16,0-10-3-16,4 1-568 0,-4-1-114 0</inkml:trace>
  <inkml:trace contextRef="#ctx0" brushRef="#br0" timeOffset="7">2261 10951 2012 0,'-21'-6'89'0,"18"3"19"0,-8-3-87 0,8-1-21 16,-5 4 0-16,5-3 0 0,-4 6 33 0,7 0 3 0,0 0 0 0,0 0 0 15,7-9-18-15,4 9-3 0,-8-10-1 0,8 7 0 16,-1-3-1-16,4 3 0 0,0-4 0 0,1 4 0 16,2-3 0-16,-3 6 0 0,7-6 0 0,-6 6 0 15,9-4 5-15,-10 4 1 0,8-6 0 0,-5 6 0 16,1-3-8-16,-1 3-2 0,1-6 0 0,-4 6 0 16,-3 0-9-16,3-3 12 0,0-4-12 0,0 7 12 15,4 0-12-15,-4-3-14 0,-4-3 3 0,8 6 1 16,3-3-5-16,0-3-1 0,4 6 0 0,0-7 0 31,10 4-113-31,-7-3-23 0,-3 3-5 0,7-4-434 0,3 4-86 0</inkml:trace>
  <inkml:trace contextRef="#ctx0" brushRef="#br0" timeOffset="8">3154 10719 1994 0,'0'0'88'0,"0"0"19"0,0 0-86 0,0 0-21 16,0 0 0-16,-4 3 0 0,1 4 15 0,-8 2-2 15,11 0 0-15,-7 10 0 0,4-3-13 0,-8 6 0 0,8-6 0 0,-5 12 0 16,5-9 0-16,-4 6 0 15,3-6 0-15,4 6 0 0,-3 9 0 0,3-9 8 0,0-3-8 0,-7 3 9 16,7 3 7-16,0-2 0 0,0 2 1 0,0 0 0 16,0-3-5-16,-4 3-2 0,4-3 0 0,0 0 0 15,0-6-10-15,0 6 0 16,0-6 0-16,-7 0 0 16,7 0-146-16,-3 0-22 0,3-4-4 0,0-5 0 15</inkml:trace>
  <inkml:trace contextRef="#ctx0" brushRef="#br0" timeOffset="9">3101 11177 2833 0,'0'-9'62'0,"-7"9"13"0,3-7 2 0,4 7 3 15,0 0-64-15,0 0-16 0,0 0 0 0,14 0 0 16,1-3-12-16,2 3-7 0,8 0-1 0,-7-6 0 0,13 3 3 0,-2-3 0 15,6 2 0-15,7-2 0 16,-3-3-25-16,7-1-5 0,-4 7-1 0,0-9 0 16,4 2-117-16,-7-2-24 0,-4-4-5 0</inkml:trace>
  <inkml:trace contextRef="#ctx0" brushRef="#br0" timeOffset="10">3651 10757 1324 0,'0'0'59'0,"0"0"12"16,0 0-57-16,0 0-14 0,0 0 0 0,0 0 0 0,0 0 133 0,0 0 24 16,-10 9 5-16,3 1 1 0,3 5-123 0,4-2-24 15,-10 3-4-15,6 2-2 0,4 1 20 0,-7 6 4 0,3 0 1 0,-6 4 0 16,6 5-11-16,4-6-1 0,-10 1-1 0,10 5 0 16,-11 1 3-16,4-1 1 0,0-3 0 0,0 4 0 15,3-1-10-15,-3-5-3 0,0 5 0 0,7 1 0 16,-10-1-13-16,3-6 0 0,3 7-9 0,-3 2 9 15,0-8-159 1,0 5-25-16,3 1-6 0,-6-7-1 0</inkml:trace>
  <inkml:trace contextRef="#ctx0" brushRef="#br0" timeOffset="11">2163 12014 1612 0,'0'0'144'0,"0"0"-116"0,-8 3-28 0,-2 4 0 0,6 2 126 0,-6 7 19 16,6 3 4-16,4-1 1 0,-7 1-134 0,4 6-26 16,3 4-6-16,-7-1 0 0,3 3 16 0,4 1 0 15,0-1 0-15,-3 0 0 0,3 4 0 0,0-1 0 16,0 1-8-16,0-7 8 0,0 10 0 0,0-4 0 15,3 1 0-15,-3 2 0 16,0-5 0-16,0-4 0 0,0 0 0 0,0-3 0 0,4-6-20 16,3 0 4-16,-7-4 0 0,0-2 0 15,3-4-127-15,-3-2-25 0,0-7-4 16</inkml:trace>
  <inkml:trace contextRef="#ctx0" brushRef="#br0" timeOffset="12">2060 12598 1670 0,'-3'-10'148'0,"3"10"-118"0,0 0-30 0,0 0 0 15,0-3 160-15,0-3 27 0,3-4 5 0,8 1 0 31,-1 6-184-31,5-3-36 0,-5-4-8 0,11 4-2 0,-7-4 15 0,8 1 3 0,-8 6 1 0,7-3 0 16,-7-4-59 0,0 4-12-16,7 3-2 0,-7 3-1 0,-3 0-127 15,3-6-26-15,0 6-5 0,-3 0-308 0</inkml:trace>
  <inkml:trace contextRef="#ctx0" brushRef="#br0" timeOffset="13">2734 12027 2833 0,'-7'-3'62'0,"0"6"13"0,3 3 2 0,-6 0 3 0,6 7-64 0,-6 3-16 0,10 2 0 0,-7 11 0 31,3-4-48-31,4 3-12 0,-7 6-4 0,4 4 0 16,-1-3 26-16,4 2 5 0,-7 7 1 0,3-9 0 16,-3 2-35-16,4-2-6 0,3 9-2 0,-4-10 0 0,-3 4 40 0,4-10 8 15,3 6 2-15,0-8 0 0,0 8 4 0,0-12 1 16,3 3 0-16,-3-6-599 0,7 3-119 16</inkml:trace>
  <inkml:trace contextRef="#ctx0" brushRef="#br0" timeOffset="14">3355 12140 2595 0,'0'0'115'0,"0"0"24"0,0 9-111 0,0 1-28 15,-4 8 0-15,4 7 0 0,-7 1-10 0,7-4-7 0,0 9-2 0,-3-3 0 31,3 0-27-31,0 1-6 0,-7 5 0 0,3-6-1 16,-6 7-14-16,-1-10-2 0,0 12-1 0,4-5 0 16,-3-4 31-16,-1 0 7 0,-3-9 0 0,4 6 1 0,-1 3 17 0,0-9 3 0,1-3 1 0,6-7 0 31,-6 7-151-31,6-7-31 0,-13 4-5 0,17-13-2 0</inkml:trace>
  <inkml:trace contextRef="#ctx0" brushRef="#br0" timeOffset="15">3161 12124 2016 0,'-11'-3'179'0,"8"-3"-143"15,-4 6-36-15,3-3 0 0,4 3 113 0,0 0 16 16,0 0 3-16,4-7 1 0,10-2-133 0,3-1-13 15,8 1-10-15,0 3-1 0,0-7 24 0,10 4-10 16,0-7 10-16,4 7 0 0,0 2-9 0,3-2 9 16,-7 0 0-16,4-1-9 0,-4 7 9 0,1-3 0 15,-12 0 0-15,-6 2-8 0,3 4-8 0,-7 0-2 16,4 0 0-16,-11 4 0 16,4 2-137-16,-4-6-27 0,-7 0-6 0</inkml:trace>
  <inkml:trace contextRef="#ctx0" brushRef="#br0" timeOffset="16">2667 12419 748 0,'0'0'33'0,"0"0"7"0,0 0-32 0,-11 0-8 15,4-3 0-15,4 3 0 0,-8 0 130 0,8 0 24 16,-4-7 5-16,3 4 1 0,-3 3-127 0,7 0-25 16,0-6-8-16,0 6 0 0,0 0 15 0,0 0-3 15,0 0 0-15,0 0 0 0,-3-3 4 0,3 3 0 16,-4-6 0-16,4 6 0 0,0 0 11 0,-7-4 2 15,3 4 1-15,-6 4 0 0,6-4 1 0,-6 0 0 16,-1 6 0-16,-3-3 0 0,3-3-10 0,-3 0-1 0,-7 6-1 0,7-3 0 16,-7-3 5-16,0 7 2 0,3-4 0 0,-7 3 0 15,4-3-2-15,-3 4-1 0,9-7 0 0,-6 6 0 16,0-3-6 0,3 3-1-16,1-3 0 0,3-3 0 0,0 0-16 0,7 0 0 0,3 0 0 15,4 0-580-15,0 0-113 0</inkml:trace>
  <inkml:trace contextRef="#ctx0" brushRef="#br0" timeOffset="17">2406 13541 2343 0,'0'0'104'0,"3"-6"21"0,-3 6-100 0,8-3-25 16,-8-3 0-16,10 6 0 0,-6-3 0 0,-1-4 8 15,-3 7-8-15,11 0 0 0,-4 7 0 0,3-4 0 16,-6 3-9-16,-1-3 9 0,-3 3-16 0,8 4 3 16,-8 6 1-16,-8-4 0 0,5 4 12 0,3 3 0 15,-11-4 0-15,8 4 0 0,-4 6 8 0,3-3 5 0,-6 13 1 16,6-7 0-16,-6 6 2 0,-1 1 1 0,7 2 0 0,-6 4 0 15,-1-3-17-15,4-1 10 0,0 7-10 16,0-3 8-16,4-3-8 0,-4 6 0 0,7-10 0 0,-4-2 0 31,4 8-18-31,-4-8-9 0,4 2-1 0,0-9-1 16,0 3-115-16,0-2-22 0,-7-11-5 0,7-2-1 0</inkml:trace>
  <inkml:trace contextRef="#ctx0" brushRef="#br0" timeOffset="18">2057 13792 2264 0,'-11'-9'100'0,"11"9"21"0,0-9-97 0,0 2-24 0,4 4 0 0,-4 3 0 0,0 0 10 0,7-6-10 15,3-4 12-15,-6 10-12 0,6-3 0 0,5-3 0 16,-1 6-15-16,3 0 5 0,-3 0 10 0,-3 0-8 16,7-3 8-16,3 3-8 0,0-6 8 0,-3 6 0 15,10 0 0-15,-4 0 0 0,1 0 0 0,0 0 0 16,3-4 10-16,4-2-10 0,-7 6 0 0,3-3 0 16,4-3 0-16,-8 0 0 15,4 2-32-15,4-2-8 0,-7-3-3 0,0-1 0 16,-1 1-3-16,8-1-1 0,-7 4 0 0,-1-3 0 15,1-1-15-15,0 7-3 0,3-6-1 0,4 3-726 0</inkml:trace>
  <inkml:trace contextRef="#ctx0" brushRef="#br0" timeOffset="19">3369 13560 979 0,'0'0'87'0,"0"0"-70"16,0 0-17-16,0 0 0 0,0 0 226 0,0 10 42 15,0-1 8-15,0 0 1 0,7 4-213 0,-7-4-42 16,0 1-9-16,0 2-1 0,0-2-12 0,0 5 0 15,0 4 0-15,0-3 0 0,-7-3 19 0,-4 8-2 16,4-2 0-16,0 3 0 0,-3 10 8 0,6-4 2 16,-10 0 0-16,4-3 0 15,-5 3-7-15,5 1 0 0,-1 2-1 0,-3-3 0 0,4 0-19 0,-1-9 0 16,0 6 8-16,1 0-8 0,3-6 0 0,-4 6 0 16,4-6 0-16,4-6 0 0,-8 9-16 0,7-10-6 15,-3 4-2-15,4-7 0 16,3 7-30-16,-7-4-6 0,7-2-2 0,-4-1 0 15,4-9-112-15,0 0-22 0,0 0-5 0,0 0-1 0</inkml:trace>
  <inkml:trace contextRef="#ctx0" brushRef="#br0" timeOffset="20">3076 13639 1440 0,'-24'-7'64'0,"13"4"12"0,-10-3-60 0,7 3-16 0,0-3 0 0,3 2 0 0,0-2 287 16,1 6 54-16,6 0 11 0,4 0 3 16,0 0-329-16,0 0-66 0,11-9-12 0,-4 9-4 0,11-7 45 15,-1 7 11-15,4-3 0 0,4 3 0 0,0-6-13 16,-1 3-1-16,8-3 0 0,-7 6 0 0,3-10 14 0,4 10 0 15,3-9 0-15,4 6 0 0,7-4 0 0,0-2 0 16,-4 3 0-16,7-4 0 0,4 7 15 0,-3-6-4 16,-1-7-1-16,4 7 0 15,3-1-107 1,8-5-22-16,-4 2-4 0</inkml:trace>
  <inkml:trace contextRef="#ctx0" brushRef="#br0" timeOffset="21">5094 9562 1972 0,'-21'-19'88'0,"10"13"17"0,1-3-84 0,3-1-21 0,-4 1 0 0,-3 6 0 15,7-4 40-15,3 4 4 0,-6-3 1 0,3 6 0 16,7 0-9-16,0 0-1 0,0 0-1 0,0 0 0 16,0 0-22-16,7-9-4 0,-4 2 0 0,4-2-8 15,4 9 20-15,-4-3-2 0,11 3-1 0,-4-6 0 16,7 6 15-16,-3 0 2 15,3 6 1-15,7-3 0 0,-3-3-6 0,3 9-1 0,0-2 0 0,4 2 0 16,0 0-15-16,10 1-3 0,-7-1-1 0,15 1 0 16,-1 5 19-16,8 1 3 0,-5-3 1 0,8 5 0 15,0 7-23-15,0-6-9 0,4-3 8 0,3 3-8 16,3 6 18-16,1-6-2 0,3 6 0 0,-3-3 0 0,-1 3-16 16,4 0 10-16,4 3-10 0,-1-3 8 0,12-6 0 15,-5 9 0-15,1-3 0 0,7 0 0 0,-4-6 5 0,4 0 1 16,-4 0 0-16,4 6 0 0,-4 0 0 0,3-3 0 15,-2 3 0-15,2 0 0 0,5 3 3 0,-8 1 1 16,0 5 0-16,0 1 0 0,-3-7-9 0,3 9-1 16,4-2-8-16,0 3 12 0,-4 2-12 0,3-2 11 15,5-4-11-15,-1 1 10 0,7 3-2 0,-10-4-8 16,0 1 12-16,3-4-4 0,4 0-8 0,0-3 0 16,-4 1 0-16,-4-1 0 0,1 6 11 0,-4-5-3 15,4 2-8-15,0 0 12 0,-4 10-12 0,0-6 11 16,-3-4-11-16,3 3 10 0,0 1-10 0,0 3 8 0,-10-4-8 0,0 4 8 15,-1 2-8-15,1-5 8 16,-4-4-8-16,0 10 8 0,4-3-8 0,-1-1 0 16,4 4 0-16,-3-3 8 0,-4-1-8 0,4-2 0 15,6-1 0-15,5 4 8 0,-1-4-8 0,-4 1 0 0,5-7 0 16,-5 0 0-16,5 4 0 0,-5-10 8 16,4 3-8-16,-6 0 0 0,-5-6 0 0,-6 6 8 0,-1-6-8 15,1-1 0-15,3 1 0 0,0 0 8 0,0-3-8 16,-3 3 0-16,-1-1 11 0,4 1-3 0,0-3-8 0,0 0 12 15,1-7-12-15,-1 3 0 0,-4 4 0 0,-3 0 0 16,-7-4 0-16,0-2 0 0,4 5 0 0,-8-5 9 16,-3 6-9-16,7-4 0 15,0-2 0-15,0 5-11 0,-4-5 11 16,-3 5 0-16,-3-2 0 0,-1 2 0 0,0-5 0 16,4-1 0-16,-3 1 0 0,-1-1 0 0,1 1 0 0,-8-1 0 15,4 3 0-15,-4-8 8 0,-3 5-8 16,0 0 0-16,-8-2 0 0,1-4 8 0,-4 3-8 0,1-3 0 0,-1 4 8 0,-3-7-8 0,3 6 8 15,-4-3-8-15,1-3 10 0,0 6-10 0,-4-3 8 0,0-3-8 16,0 0 0-16,-3 0 0 0,-4 0 8 0,0 0-8 16,-7 0 0-16,0 0 9 0,0 0 1 0,-7 0 0 15,4-9 0-15,-8 0 0 0,1-1 1 0,-4 1 0 16,-4-7 0-16,-3 3 0 0,-4-8-11 0,-3 2 0 16,-3-3 0-16,-1-3 0 0,0 0 0 0,-3 0 8 15,3 3-8-15,-3-4 0 0,-4 11 0 0,1-4 8 16,-1 10-8-16,4-7 0 0,-4 6 0 0,4 1 0 0,-1 0 0 15,5 6 0-15,3-4 0 0,6 4 0 0,1-3 0 0,7 6 0 16,-3 0-20-16,3 0 1 16,3 0 0-16,4 0 0 15,-7 6-7-15,7-6-2 0,0 0 0 0,7 10 0 0,0-7 8 0,7 6 2 16,0-9 0-16,4 9 0 0,3-9 9 0,0 7 9 0,4 2-13 0,0 1 5 16,-1-1 8-16,5-3-8 0,-5 7 8 0,5-4-8 15,-5 1 8-15,-3 5 0 0,1 1 0 0,-1-3-8 16,-4 2 8-16,-3 1 0 0,1-4 0 0,-5 4 0 15,1 3 0-15,-1-10 0 0,-3 10 9 0,0-3-9 16,-3-1 13-16,0-2-4 0,-1 6-1 0,1-3 0 16,-4-1 0-16,0-2 0 0,0 6 0 15,0-4 0-15,-4 4 0 0,-3 0 0 0,3-3 0 0,-3-1 0 16,0-2 6-16,-3 6 1 0,-1-4 0 0,1 4 0 16,-5-10-4-16,1 7-1 0,0-6 0 0,0 5 0 15,-3-5-10-15,-1 2 0 0,-7-2 0 0,0-4 8 16,-3 3-21-16,0 1-5 0,-4-4-1 0,4-3 0 15,-7-3-110-15,0 0-23 16,-8 0-4-16,1-3-1109 0</inkml:trace>
  <inkml:trace contextRef="#ctx0" brushRef="#br0" timeOffset="22">4279 11259 1864 0,'-3'-10'83'0,"3"10"17"0,0 0-80 0,0 0-20 15,0 0 0-15,7-3 0 0,0-3 28 0,3 6 1 16,4-3 1-16,8-4 0 0,-5 7-30 0,15-3 0 15,-4-3 0-15,8 6 0 0,9-6 16 0,1 6 0 16,4-3 0-16,-1 3 0 0,4-7-16 0,3 7 9 16,8-9-9-16,3 6 8 0,3-7 7 0,1 4 1 15,-4-3 0-15,11 2 0 0,-11-2 7 0,10 0 1 0,8 5 1 0,0-5 0 16,3 0 3-16,4-1 1 16,-4-2 0-16,7 2 0 0,7 7 7 0,1-3 0 15,-1 3 1-15,7-4 0 0,-3-2-13 0,7 6-4 0,3-3 0 0,8-1 0 16,-1 4-20-16,8-3 8 0,-1 3-8 15,4-3 0-15,4-4 11 0,0 7-3 0,3-3 0 0,-4-4 0 16,1 1-8-16,3 9 12 0,0-9-12 0,0 2 12 16,0 7-12-16,4-9 10 0,0 6-10 0,-1 3 10 15,1-7 2-15,-4 4 0 0,-3-3 0 0,-4 6 0 16,3 0-4-16,-6 0 0 0,-4-3 0 0,0 3 0 16,3 0 9-16,-6-6 2 0,-8 6 0 0,-3 0 0 15,-4 0-8-15,4 0-2 0,-3 0 0 0,-1 0 0 16,-7 6 7-16,4-6 2 0,7 3 0 0,-4-3 0 15,4 6-6-15,-3-3-2 0,-8-3 0 0,7 7 0 0,-3-4-2 16,-3 3 0-16,-8-3 0 0,0 4 0 0,4-4-8 0,-4 3 0 16,4-6 0-16,0 6 0 0,-8-3 0 15,1-3-17-15,7 7 4 0,-7-4 1 0,-1-3 35 16,-6 0 7-16,-4 0 2 0,-7 0 0 0,4 0-32 16,-4 0 0-16,0 0 0 0,0 0 0 0,0 0 0 0,0-3 0 15,-7-4 0-15,0 4 0 0,0-3 0 0,-3 0-13 16,-1 3 1-16,1 3 0 0,-1-7 12 0,-3 4 16 15,-3-3-3-15,-4 6-1 0,-8-3-12 0,1-4 8 16,-7 7-8-16,0 0 0 0,-4-9 12 0,0 9-3 16,-6 0-1-16,-1-3 0 0,-3-3-8 0,-1 6 8 15,-6-7-8-15,3 4 8 0,-7-3 0 0,4 3 0 0,-4-3 0 0,0-4 0 16,-3 7 3-16,-1-3 0 0,-3-4 0 0,0 7 0 16,-3-9 7-16,-1 8 2 0,-3-2 0 0,0-3 0 15,0 6-4-15,-3-4-1 0,-4-2 0 0,0 6 0 16,0-3-15-16,-4-1 11 0,-6-2-11 0,2 9 10 15,1-10-10-15,-7 7 0 0,0-3 0 0,-4-3 0 16,4 6 0-16,-4-4 0 0,1-2 0 0,-1-1 0 16,-3 4 0-16,3-3 0 0,-3-1 0 0,0-2 0 15,-1-1 0-15,1 4 0 0,0-1 0 0,-4 1 0 16,4 0 0-16,0-1 0 0,3 1 0 0,4 3 0 16,0 2 0-16,10-2 0 0,1 3 0 0,6 3 0 15,1-6-11-15,3 6-1 0,0 0 0 0,0 0 0 16,10 0-15-16,11 6-3 0,4-6-1 0,7 3 0 0,-1-3 9 0,5 6 2 15,-1-6 0-15,0 4 0 0,1 2 9 0,-5 0 3 16,1-3 0-16,3 7 0 0,-6-4 8 0,-1-3 0 16,-3 6 0-16,-1-2-8 15,-6 2 8-15,-4-6 0 0,0 10 0 0,-7-4 0 0,0 1 10 0,0-1-2 16,-3-6-8-16,-4 7 12 0,-4 5-1 16,4-5-1-16,0-1 0 0,-3 0 0 0,-4 7 1 0,0-6 0 15,3-1 0-15,-3 7 0 0,-4-4-2 0,1-2 0 16,-4 5 0-16,0 1 0 0,0-3-9 0,-8 2 0 15,1 1 0-15,4 3 8 0,-8-7-8 0,-3 4 0 16,-4 3 0-16,0 0 0 0,-7-10-20 0,-7 7 1 0,-6-1 0 16,-1-2 0-1,3-4-74-15,-3 7-15 0,0 3-4 0,-7-10 0 16,-3 1-70-16,-8 5-14 0,-3-5-4 0</inkml:trace>
  <inkml:trace contextRef="#ctx0" brushRef="#br0" timeOffset="23">4096 12588 1555 0,'0'-9'138'0,"7"6"-110"16,-7 3-28-16,7-7 0 0,3 4 225 0,5-3 40 15,-1 6 8-15,7 6 2 16,4-6-267-16,3 0-54 0,7 0-10 0,11-6-3 0,3 6 46 0,11-9 13 0,11 9 0 15,-1-10 0-15,4 4-8 0,8-7 8 0,2-2 0 0,12-1 0 16,2 3 10-16,8-5 6 0,0-1 2 0,10-3 0 16,8 0-1-16,3-3 0 0,0 0 0 0,3 3 0 15,8-3-1-15,-4-10-1 0,4 10 0 16,-1-9 0-16,4 12 1 0,0-13 0 0,4 7 0 0,0-3 0 16,-4 2-16-16,3 1 9 0,5-6-9 0,-5 5 8 15,4 4 0-15,1-3 0 0,6 0 0 0,-4 3 0 16,-2-3 26-16,9 2 5 0,-2 1 1 0,-1-3 0 15,0 3-20-15,-3 3-4 0,3-3-1 0,-3 6 0 0,-8-6-5 16,1 6-1-16,0-6 0 0,-1 6 0 0,1 1-9 0,-11-1 0 16,-7 0 0-16,0-3 8 0,0 3-8 15,-7 0 0-15,-7 4 0 0,-4-4 8 0,-7 6 2 16,1-9 0-16,-4 4 0 0,3 5 0 16,0-6 5-16,0 4 1 0,-3-1 0 0,-4-3 0 15,1 0 3-15,2 4 1 0,-6-4 0 0,0 6 0 0,-4-2-12 0,0-1-8 16,4-3 12-16,0 0-12 0,-4 4 8 0,0 5-8 15,-7-2 0-15,0-4 0 0,1 7 0 0,-1-7 0 16,-7 6 0-16,-7-2 0 0,-4-4 0 0,-3 7 0 16,-3-1 0-16,-4-5 0 0,-4 5 0 0,0-5 10 15,1 5-10-15,-4 7 12 0,0-6-12 0,-1 2 0 16,1-2 9-16,-3 6-9 0,-1-3 9 0,-3-1-9 0,-4 4 12 16,4 3-12-16,-4-6 8 0,-3 6-8 0,3-3 0 0,0-3 0 15,-3 6 0-15,3 0 0 0,-3-4 0 0,3-2 0 16,1 6 0-16,-1-3 0 15,-3 3 0-15,0-6 0 0,-4 6 0 0,0 0 0 16,-3 0 0-16,-4 0 0 0,0-3 8 0,0 3-8 0,-7-7 0 0,0 7 0 16,0-3 10-16,-3-3-10 0,-4 6 8 0,4 0-8 15,-8-6 12-15,4 2-2 0,-3 4-1 0,-4-6 0 16,3 3 2-16,-3-3 0 0,0 6 0 0,0-10 0 16,0 7-11-16,-3-3 12 0,-1-3-12 0,1 9 12 15,-1-10-12-15,-3 4 0 0,0 6 0 0,-3-10 0 16,-5 7 0-16,-2-3 0 0,-4 6-10 0,-8-3 10 15,-2-3-9-15,-1 3 9 0,-3-4-8 0,-4 4 8 0,0-3 0 16,-3 6 0-16,3 0 0 0,0-6-8 0,0 2 8 16,4 4 0-16,3 0 8 0,0-6-8 15,4 6 0-15,4 0 8 0,2-3-8 0,1 3 0 16,4 0 0-16,-1-6 0 0,4 6 0 0,0 0 0 0,7 0 0 0,0-3-12 16,0 3 2-16,7 0 0 0,0 0-6 0,0 0 0 15,0 0-1-15,0 0 0 0,7-7-3 0,7 7 0 16,0-9 0-16,3 9 0 0,5 0 3 0,-1 0 0 15,0-3 0-15,4 3 0 0,-1 3 9 0,1-3 8 16,3 6-12-16,1-3 12 0,-1 4-11 0,-4 2 11 16,1 0-10-16,-7 1 10 0,-4 6 0 0,0-4-9 15,0-3 9-15,0 7 0 0,0 0 0 0,0-4 8 16,-7 4 0-16,1-3 0 0,-5 2-8 16,1 1 8-16,-1-3-8 0,-3 2 8 0,-7 4 0 0,4-3 0 15,-5-4 0-15,1 10 0 0,0-3-16 0,0 0-4 0,-7 0 0 0,-7-1 0 31,-4 11-160-31,-6 2-32 0,-8-3-6 0,0 0-888 0</inkml:trace>
  <inkml:trace contextRef="#ctx0" brushRef="#br0" timeOffset="24">3990 13924 345 0,'-14'3'15'0,"7"3"4"0,3-6-19 0,-6 4 0 0,10 2 0 0,-4 0 0 15,-3-3 245-15,4 7 46 0,-5-10 9 0,8 0 1 16,0 9-263-16,0-9-53 0,0 0-10 0,-3 6-3 16,3-6 28-16,0 0 0 0,0 0 0 0,0 0 0 0,-7 3 53 0,7-3 16 15,0 0 3-15,0 0 1 0,0 0 47 0,0 0 10 16,0 0 2-16,0 0 0 0,0 0-56 0,0 0-12 16,0 0-1-16,7-3-1 0,-7 3-36 0,11-6-7 15,3-3-2-15,7 6 0 0,-7-7-6 0,11-2-2 16,-4 2 0-16,7-2 0 0,4-4-1 0,-8 0-8 15,12-3 12-15,-5 1-4 0,5-1 7 0,6-6 1 16,7 3 0-16,-3-3 0 0,-3 0 4 0,10-4 0 16,-4-5 1-16,4 9 0 0,3-7 0 0,-3 1 0 15,0 0 0-15,7-4 0 16,0 1-1-16,0-1-1 0,4-2 0 0,-1-1 0 0,4-3 3 0,4 7 1 16,-8-7 0-16,11 0 0 0,0-3-2 0,15 0 0 15,-5 7 0-15,1-7 0 0,0 0-9 0,-1-3-1 16,11 3-1-16,1 0 0 0,-1-9-10 0,4 6 12 0,-4-3-12 0,4 3 12 15,0-7-4-15,3 10 0 0,-3-3 0 0,-1 3 0 16,5-6-8-16,-8 9 0 0,4-9 0 0,-4 6 8 16,0 1 5-16,0-5 1 0,4 5 0 0,0 5 0 15,3-6 3-15,-10 6 1 0,3-2 0 0,4 2 0 16,0 0-6-16,7-2 0 0,0 2-1 0,-1 3 0 16,1-8-11-16,7-1 10 0,0 0-10 0,0 3 10 15,-4-3 5-15,4 0 1 0,0 0 0 0,0 0 0 16,0 7-16-16,0-7-12 0,0 0 3 0,-1 0 0 15,1-3 9-15,-3 3 0 0,3-6 0 0,-4 9 8 16,4-9-8-16,-7 6 12 0,-4 0-4 0,4 7 0 0,3-7-8 16,-3 6 9-16,-4-6-9 0,-3 7 10 15,0-14-2-15,-4 7 0 0,-3 7 0 0,3-7 0 0,7 0 0 16,-6 0-8-16,-8-3 12 0,4 9-4 0,-1-2 3 16,1-4 0-16,-4-3 0 0,0 3 0 15,-6 0-1-15,6 0 0 0,3-3 0 0,1 3 0 0,0 0-10 16,0 0 8-16,-4 7-8 0,4-7 8 0,-1 6-8 15,1-6 0-15,-7 10 0 0,-4-4 0 0,-4-6 0 16,1 7 0-16,0-4 0 0,-4 3 0 0,0 4 0 16,-4-1 0-16,1 7 0 0,-4 0 0 0,-7 0 0 0,0 2 0 15,0 1 0-15,0 0 0 0,-4 6 10 0,1 1-10 16,3-1 12-16,-4 3-12 0,-3-3 0 0,0 4 0 16,-11 2 0-16,4-3 0 0,-7-2 0 0,-4 2 0 15,1-3 0-15,-1 7 0 0,0-10 0 0,-3 3 0 0,0 0 0 16,-1 0 0-16,1 4 9 0,-4 2-9 0,-3-3 0 15,0 1 9-15,-4 5-9 0,-4-2 0 16,-2 2 9-16,-5-5-9 0,1 5 8 0,-1 4-8 16,-6-3 8-16,-1 5-8 0,-6-2 0 0,3-3 9 15,0 9-9-15,-4-10 0 0,1 10 8 0,-4-9-8 0,7 9 0 0,-4 0 0 16,-3-6 0-16,0 2 0 0,0 4 0 0,4 0 0 16,-8 0 0-16,4 0 0 0,-4 0 0 0,1 0 0 15,-1 0 0-15,-3 0 0 0,-4-6 0 0,1 6 0 16,-4 0 0-16,-4 0 0 0,4 0 0 0,-7 0 0 15,-1 0 0-15,1 0 0 0,0-3 0 0,-4 3 0 16,0-6 8-16,4 6-8 0,-4-3 0 0,1-4 0 16,-5 4 0-16,5 3 0 0,2-6 0 0,5 3 0 15,3-3 10-15,3 6-10 0,4-10 8 0,0 10-8 0,7 0 0 16,7 0 0-16,0 0 0 0,0 0 0 0,0 0-20 0,0 0 3 16,10-6 1-16,8 3 0 15,-1 3-12-15,5 0-1 16,6-7-1-16,0 7 0 0,0 0 13 0,4 0 2 0,0 0 1 0,0 0 0 15,-1 0 5-15,1 0 1 0,0 0 0 0,7 0 0 0,-4 0 8 0,-3 7-10 16,-1-7 10-16,-2 3-10 0,-1-3 10 0,0 6 0 16,-7-6 0-16,0 0 0 0,1 10 0 0,-1-4 0 15,-4-3 0-15,1-3 0 0,0 6 0 0,-4-3 0 16,3 7 0-16,1-4 0 0,-4-3 0 16,4 3 0-16,-1 10 0 0,1-3 0 0,-4-4 0 0,0 1 0 15,-3 5 0-15,-1 1 0 0,1-4 0 0,-7 7 0 0,3 6 0 16,-7 0 0-16,0-6 0 0,-4 6 8 0,-3-3-8 0,0 3 8 15,-4 4 0-15,-3-7 0 0,0-1 0 0,-3-2 0 16,-1 6 2-16,-7-6 1 0,4-3 0 0,-7 3 0 16,-4-1-3-16,0 1 0 15,1-3 0-15,-5 0 0 16,5-4-80-16,2-2-16 0,-6-4-3 0,10-6-1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44:14.6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1743 7822 2257 0,'-7'-10'49'0,"3"7"11"0,4-3 1 0,-10 0 3 0,6 3-51 0,4 3-13 16,0 0 0-16,0 0 0 0,0 0 0 0,0 0 0 15,0 0-12-15,0 0 12 0,0 0-12 0,4 9 4 16,6 0 8-16,1 10-13 0,-4 0 13 0,3-3-11 0,1 9 11 15,0-6-10-15,-1 9 10 0,1 0 0 0,-8-3 0 0,1 3-8 16,3 7 8-16,-7-1 0 0,3 1 0 0,-3 2 0 16,-3 7 0-16,3 3 0 15,-7 7 0-15,0-1 0 0,-4 0 0 0,-3 1 11 16,-4-1-1-16,4-9 0 0,-7 3 31 0,7-3 7 0,0 0 0 0,0-4 1 16,3-8-14-16,1 2-3 15,-1-6-1-15,7-2 0 0,-3-1-13 0,4-7-2 0,-1 1-1 16,4 0 0-16,-7-9-5 0,7 5-1 0,-3-5 0 0,3-1 0 15,0 0-9-15,0-9 0 0,0 0 9 0,0 0-9 16,3 7 8-16,8-4-8 0,-11-3 8 0,10 9-8 16,-6-9 27-16,10 0 1 0,-3 6 0 0,10-6 0 15,4 0-28-15,-4 0 0 0,3-6 0 0,1 6 0 16,3 0 0-16,4 0 0 0,3-3 0 0,4-3 0 16,-4 3 0-16,4-4 0 0,4-2 0 0,-5 0 0 15,1-1 0-15,7 1 0 0,-7-1 0 0,14 1 0 16,-4 0-28-16,1-1-2 0,-1-2 0 15,-3 8 0-15,-4-2 30 0,0 3-9 0,-6 3 9 0,-8 0 0 16,4 3 0-16,3-3-10 0,-10 6 10 0,-1-6 0 0,1 4 0 0,0 2 0 16,-4 3 0-16,-3 1 0 0,-1-4 0 0,-3-3 8 15,0 3-8-15,-3-6 12 0,0 4-12 16,3-8 0-16,-4-2 0 0,1 6 0 16,-4-9 22-16,4 6 8 0,-1-13 2 0,1 6 0 0,3-8-32 15,-4 2 0-15,-6-9 0 0,7 3 0 0,-1-3 22 0,1-3-2 16,-8-7 0-16,8 1 0 0,-4-1-12 0,-4-12-8 15,1 3 8-15,-4 0-8 0,0-9 11 0,0 0-3 16,0-1 0-16,0 7 0 0,-4 0-8 0,4-3 8 16,-3-3-8-16,-4 6 8 0,3-7 0 0,4 4 0 15,0 3 0-15,-7 3 0 0,4 7-8 0,3-4 8 0,-7 3-8 16,3 10 8-16,4 0-8 0,-3 3 0 0,3 0 0 16,0 9 0-16,-7 4 0 0,7 2-14 0,0 1 3 15,0 2 1-15,-4-2 0 0,4 9 0 0,0 0 0 0,0 0 0 16,0 0 2-16,0 0 0 15,0 0 0-15,0 0 0 0,0 0 8 0,0 0 0 0,0 0 0 0,0 0-8 16,0-3 8-16,-7-3 0 0,3 6 0 0,1-7 0 16,-8 4 0-16,1 3 0 0,-4-6 12 0,-4 6-4 15,0 0-8-15,-3 0 11 0,-4 0-11 16,1 0 12-16,-8 6-12 0,4-3 0 0,-4 4 9 0,4 2-9 16,-11 0 0-16,4-2 0 0,-8 2 0 0,1-6 0 15,-4 7 8-15,0-1 0 0,0 4 0 0,4-4 0 16,-4-6-8-16,7 7 0 0,-6-1 8 0,9-3-8 15,1-6 21-15,7 3 0 0,0 4 0 0,3-7 0 16,7 0-21-16,-3 0 0 0,7 0 0 0,3 0 0 16,-3 0-179-16,4-7-40 0,-1 4-8 0</inkml:trace>
  <inkml:trace contextRef="#ctx0" brushRef="#br0" timeOffset="1262.33">4265 8615 2444 0,'-7'-28'108'0,"4"12"23"0,3 7-105 0,0-1-26 0,-8-5 0 0,8 12 0 15,0 3-8-15,0 0-8 0,0 0 0 0,11 3-1 32,-4 6-33-32,4 7-6 0,-8 9-2 0,8-3 0 0,-11 12 30 0,3 1 5 0,4 2 2 0,-7 7 0 15,0 0 5-15,0 10 2 0,-7-11 0 0,4 11 0 16,-4-7 14-16,0-3 0 0,7 0-10 0,-11-7 10 16,1 7 9-16,2-3 7 0,1-3 0 0,-3-4 1 15,-4 4 32-15,-4-1 7 0,4 4 0 0,0-3 1 16,-7-1-12-16,7 4-2 0,-8-3-1 0,8-4 0 0,0-6-19 15,4 7-4-15,-1-10-1 0,7-3 0 16,4-3-9-16,-7 6-1 0,7-16-8 0,0 7 12 16,7-7-12-16,-3 7 9 0,7-7-9 0,-8 1 8 15,8-7-8-15,-1 6 0 0,11-2 0 0,-6 2 0 0,-1-9 9 16,7 9-9-16,-7-9 10 0,11 7-10 0,-4-4 12 0,4-3-4 16,3 6-8-16,7-6 12 0,7 0-12 0,-6 0 0 15,6-6 0-15,7 6-10 0,4-3 10 0,-3-4 0 16,-1 7 0-16,0-3 8 0,1-3-8 0,6 6 0 15,-3 0 0-15,0-6 8 0,7 6-8 0,-11 6-15 16,11-6 4-16,-10 0 1 0,-4 6 10 0,-8-3 0 16,1 7-9-16,4-4 9 0,-12-3 0 0,5 7 0 0,-5-4 0 0,5 3 0 15,-8 1 0-15,4-1 0 16,-8-9 0-16,-2 6 0 0,2-2 0 0,-10-4 0 0,0 0 0 16,1 0 12-16,-8 0-12 0,3-4 12 0,-3-2-12 0,-3-3 12 15,3-1 16-15,0 1 3 0,-4-7 1 16,4-3 0-16,-7-6-12 0,8 3-3 0,-1-12 0 0,3 6 0 15,-3-13-8-15,0-3-1 0,4-3-8 0,-1 3 12 16,5-9-1-16,-12 0-1 0,4 5 0 0,0-5 0 16,4 0-10-16,-4 0 0 0,-4-7 0 0,1 4 0 15,-4-4 0-15,0 7 0 0,0 2 0 16,0 1 0-16,-4 3 0 0,1 3 0 0,3 0 0 0,-7 7 0 16,3 2 0-16,1 1-14 15,-1-1 3-15,-3 7 1 0,7 3 10 0,-7 6 0 0,4-6 0 16,-5 13 0-16,1-4 0 0,0 3-10 0,4 1 10 0,-11 2-10 15,3 7 10-15,1-3 0 0,-5-3 0 0,5 9 0 16,-8 0 0-16,4 0 0 0,-4 0 0 0,-3 6 0 0,0-3 0 16,-4 3-10-16,1-3 10 0,3 4 0 0,-4-7 0 15,0 9 0-15,-3-3 12 0,3-3-3 0,-6 7 2 0,2-10 0 16,-6 6 0-16,0-3 0 0,-11 4-3 16,0-4-8-16,4 6 12 0,-4 1-4 0,-4 2 0 0,1-3-8 15,3 1 12-15,-3 2-4 0,-4-5-8 0,0 2 0 16,-3 1 9-16,3-4-9 0,-7-3 8 0,10 6-8 15,-6-2 10-15,10-4-10 0,4 3 0 0,6-3 0 16,-6-3 0-16,14 0 0 16,-7 0-117-16,10 0-30 0,-7 0-5 0,14-3-2 0</inkml:trace>
  <inkml:trace contextRef="#ctx0" brushRef="#br0" timeOffset="2199.3">2007 10384 2782 0,'0'0'124'0,"-10"9"24"0,-4 1-118 0,-4 11-30 15,4 11 0-15,0 2 0 16,-7 10-47-16,6 10-15 0,-6-1-3 0,7 10-1 16,0-1 18-16,0 10 3 0,-7 1 1 0,7-1 0 0,-4 6 30 0,4-9 14 0,0-3-12 15,3-3 12-15,1-4-10 0,-1-6 10 0,8 4 0 16,-8-7-9-16,7-3 9 0,4-3 0 0,0-6 0 0,0 2 8 15,0-11 4-15,0 5 0 0,0-12 1 0,4 3 0 16,3-6-1-16,-7-3 0 0,4 2 0 0,-1-8 0 16,4-1 2-16,4 1 0 0,-8-4 0 0,11-6 0 15,4 0-4-15,-4 0-1 0,4-6 0 0,3 3 0 16,4-7-9-16,6 1 12 0,-2-7-12 0,6 7 12 16,0-1-12-16,0-5 0 0,4 2 0 0,4-3 0 15,-5 1 9-15,8 2-9 0,-7-3 10 0,7 7-10 16,-4-7 14-16,1 7-3 0,6 0-1 0,-10-1 0 15,3 1-10-15,-3-1 0 0,-4 4 0 0,0-3-11 16,1-1 35-16,-8 1 6 0,4-1 2 0,3 1 0 16,-7 0-32-16,4-1 0 0,-14 1 0 0,6-1 0 15,-3 1 0-15,1-4 0 0,-5 4 0 0,4 0 0 0,1 6 10 16,-8-7 2-16,-4 1 1 0,4-1 0 0,1-2 11 16,-1 2 3-16,3 1 0 0,-6 0 0 0,-4-1-3 0,11-6 0 15,-11 4 0-15,3-4 0 0,1 4-7 0,-1-4-1 16,1-3-1-16,-8 0 0 0,5-6-3 0,-1 6-1 15,0-6 0-15,-4 0 0 0,4-3-11 0,-7 3 12 16,0-6-12-16,0-4 12 0,0-6-12 0,-7 10 0 16,4-10 0-16,3 4 0 0,0 2 0 15,-7-3-9-15,3-5 9 0,1-1-10 0,3 0 10 0,0 0 0 16,0 3 0-16,-8 0 0 0,8 7 0 0,0 2 0 16,-3 1 0-16,3 12 0 0,0-6 10 0,-11 6 4 0,8 10 1 15,-4 0 0-15,-4-1-5 0,8 1-1 0,-11 3 0 0,3 2 0 16,0 4-9-16,-3-6 0 0,-7 6 0 0,7 0 0 15,-7 6-10-15,0-6 10 0,3 0 0 0,-7 4-9 16,1-4 9-16,-1 0 0 16,-7 0 0-16,4 0 0 0,-4 0 11 0,4-4-3 15,-7 4 0-15,3-6 0 0,-3 6 4 0,-1-3 0 0,-6-3 0 0,0-4 0 16,3 1-12-16,0 6 8 0,-3-4-8 0,3-2 8 16,-7 3-16-16,7 6-4 0,1 0-1 0,2 0 0 31,1 0-23-31,0 0-5 0,-1 6-1 0,5 3-865 0,6 1-173 0</inkml:trace>
  <inkml:trace contextRef="#ctx0" brushRef="#br0" timeOffset="3147.19">3944 11139 1497 0,'0'0'66'0,"0"-6"14"0,7-3-64 0,-7 6-16 0,0 3 0 0,0 0 0 16,4-7 178-16,-4 7 32 0,0 0 6 0,0 0 2 16,0 0-176-16,10 10-42 0,-6 9 0 0,3-4 0 15,7 10 21-15,-11-3 1 0,8 10 0 0,0-1 0 16,-11 13-9-16,3 0-1 0,4 0-1 0,-7 9 0 16,-7 0-11-16,4 10 0 0,-11 6-12 15,6-3 12-15,-2-3 0 0,-4-4 10 0,-4-2 1 0,-3 5 0 16,-4-2 17-16,1-4 4 0,2-2 1 0,-2 5 0 15,3-12 22-15,3 7 4 0,-3-11 1 0,7-5 0 16,-4 3-29-16,11-10-6 0,-4 4-1 16,1-7 0-16,6-3 7 0,-3 0 1 0,4 0 0 0,3-6 0 15,0-6-32-15,3-7 0 0,4 3 0 0,-7 1 0 16,7-4 0-16,4-3 0 0,-1 3 0 0,5-6 0 0,2 3 0 0,8 4 0 16,0-7 0-16,-1 3 0 15,1-3-15-15,10 6-9 0,1-3-1 0,2-3-1 0,8 7 16 16,-3-7 10-16,2-7-12 0,-2 7 12 0,6-3 0 0,1-3 0 15,-1-4 0-15,7 7 0 0,-3-6-13 0,4 0 4 16,-4-4 1-16,3 4 0 16,-3 5 8-16,0-2 0 0,-11 3 0 0,11-3 0 0,-3 6 0 15,-8 0 0-15,0 6 0 0,4-3 0 0,-7-3-12 0,0 10 0 16,3-10 0-16,-10 6 0 0,0-6 4 0,3 3 0 16,-14-3 0-16,4 0 0 0,-1-3 8 0,-6-3 11 0,17-13 5 15,-17 9 2-15,0 1 2 0,-4-10 0 16,3 3 0-16,-3-2-20 0,1-1 0 0,-1 0 0 0,-4-6 0 15,1-3 28-15,-1-7 3 0,1 1 0 0,-8-4 0 16,-3-6-15-16,8 0-2 0,-8-9-1 0,0 0 0 16,0-1-4-16,0 1-1 0,0 0 0 0,0-1 0 15,0-8-8-15,0-1 0 0,-8 0-12 16,8 7 12-16,0-4-14 0,0 7 5 0,0 0 1 0,0 9 0 16,0-3 8-16,0 9 0 0,-3-3 0 0,3 4 0 15,0 2 0-15,-7 7 8 0,3 0-8 0,1-4 8 16,-1 10-8-16,1-3 0 0,-1 0 0 0,4 13 0 15,-7-4 0-15,4 0-16 0,3 7 4 16,0 0 0-16,-7-1 12 0,7 7 0 0,0 3 0 0,0 0 0 16,0 0 0-16,0 0 0 0,0 0 0 0,0 0 0 15,0 0-18-15,0 0-2 0,-4 9 0 0,1 1 0 16,-4-1 32-16,3 1 7 0,-10-1 1 0,7 0 0 16,-4-2-20-16,-3 2 0 0,0-6 0 0,-4 4 0 0,-6-4 12 0,-5 3 0 15,-2 0-1-15,-8-3 0 0,0 7 0 0,-7-10 0 16,-3 0 0-16,-1 6 0 0,1-3 6 0,-4-3 2 15,0 6 0-15,4-6 0 0,-11 0 2 0,0-6 1 16,3 12 0-16,-3-6 0 0,1 0-22 0,6 4 0 16,0-4 0-16,10 0-12 15,-3 0-36-15,-3 6-8 0,7-3-2 0,-1 3-1287 16</inkml:trace>
  <inkml:trace contextRef="#ctx0" brushRef="#br0" timeOffset="4901.31">1446 12845 2304 0,'-3'-9'204'0,"-8"3"-163"16,-3-4-33-16,4 7-8 0,-1-3 78 0,7 6 14 16,4 0 2-16,0 0 1 15,0 9-115-15,4 1-24 0,0-1-4 0,6 7 0 16,1-1 14-16,-1-2 3 0,1 12 1 0,-1-6 0 0,-2 6 11 0,-1 3 3 16,3 7 0-16,-3 2 0 0,0 13 16 0,-7-3 0 15,0 7 11-15,0 9-11 0,-7-1 53 0,4 1 4 16,-11 6 1-16,3-3 0 0,-3 3-6 0,-4-7 0 15,4 1-1-15,0-3 0 0,0-7-41 16,-4-6-10-16,4-3 0 0,4-6 0 0,-5-1 10 16,5 4 0-16,6-6 0 0,-6-7 0 0,6 0 0 0,-3-3 0 0,4-6 0 15,3 0 0-15,3 0-10 0,4-4 0 16,-3-5 0-16,6-1 0 0,-6 0 0 0,14-2-11 0,-11-4 3 16,10 3 0-16,-3-3 8 0,0-3 0 0,11 7 0 0,-4-7 0 15,4 0 0-15,0 0 11 0,6-7-3 16,-2 7 0-16,6-3-8 0,11-3-11 0,-4-4 3 0,4 10 0 15,3-9 8-15,1 0 0 0,3-1 0 0,-11 4 0 16,11 6-12-16,-4-3 0 0,-6 3 0 0,10 0 0 31,-4 3-17-31,-10-3-4 0,7 6-1 0,-8-6 0 0,1 3 19 0,4 4 4 0,-5 2 1 0,-2-3 0 16,-5-3 10-16,-6 4 0 0,0-4 0 0,-8-3 0 16,1 6 8-16,0-3 3 0,-1-6 1 0,-10 3 0 15,4-6 25-15,0 3 6 0,-1-7 1 0,1 1 0 16,-1-7-20-16,-3 1-3 0,4-7-1 0,0-4 0 15,-1 1 10-15,1-3 2 0,-8-6 0 0,4-1 0 0,-3-2-21 16,-1-1-11-16,4-12 12 0,-7-4-12 0,0-2 8 0,0-4-8 16,4-2 0-16,-4-4 0 0,0-3 0 15,7-10-9-15,-3 4-1 0,6-6 0 0,-6-4 10 0,3 3 0 16,3 10 0-16,-3 0 0 0,4 3 0 0,-1 16 0 16,1 0 0-16,-7 12 0 0,6 0 10 0,-3 7-2 15,-3 12-8-15,-4-3 12 0,3 9-12 0,4 6 0 16,-7 1 0-16,0 6 0 15,0 3-27-15,0 0-1 0,0 0-1 0,0 0 0 0,0 0 12 0,0 0 2 16,-7 9 1-16,4-6 0 0,3-3 14 0,-4 10 0 0,4-10 0 0,-7 9 0 16,7-9 0-16,-3 7 0 0,-8 2 11 15,4-3-3-15,0-3 25 0,-4 4 6 0,-3-4 1 16,-3 3 0-16,-1-3-20 0,0 3-3 0,1-2-1 16,-8 2 0-16,0 3-6 0,-10-9-2 0,3 10 0 15,-7-4 0-15,-3-3 18 0,0 7 3 0,-1-1 1 0,1-3 0 16,-11 4-22-16,4 5-8 0,-4-2 0 15,4-4 0-15,-4 1 8 0,0-1-8 0,-7 7 0 0,0-7 9 16,0 1-9-16,10-1 0 0,-10 7 0 0,15-10 8 16,-5-3-8-16,11 3 0 0,-3-6 0 0,7-6 0 15,-1 6-112 1,8-16-14-16</inkml:trace>
  <inkml:trace contextRef="#ctx0" brushRef="#br0" timeOffset="6450.59">3665 6222 2246 0,'0'0'200'0,"0"0"-160"16,0 0-32-16,0 0-8 0,-7 0 48 0,7 0 8 16,-3 13 1-16,-1 3 1 0,4 9-58 0,0-6 0 15,0 9-15-15,-7 6 3 0,4 4 12 0,3 6-12 16,-11 0 12-16,4 0-12 0,0 3 12 0,-4 6 0 16,-3 0 0-16,4 1-8 0,-1-1 8 0,-3 0 0 0,3 1 0 15,-3-1 0-15,4-6 0 0,-1-3 0 0,1 0 0 0,6-10 0 16,-3 4 0-16,3-13-8 0,4 3 8 0,0-3-8 15,4-6 32-15,3-3 6 16,0-7 2-16,4 7 0 0,-1-7-32 0,11-6 0 0,-10 4 0 0,14-4 0 16,-8 3 12-16,8-6-3 0,3 0-1 0,-3 3 0 15,10-3-16-15,-3 6-4 0,3 4-1 0,8-1 0 16,-8-2 13-16,7 2 0 0,1-6 0 0,-1 6 0 16,0 1 0-16,-3-4 0 0,0 4 0 0,3-1 0 15,-7 0 0-15,-6 1 0 0,6-4 0 0,-3-3 0 16,-1 3 0-16,5-6 0 0,-5 4 0 0,-2 2 0 15,2-3 8-15,-9 3-8 0,2-6 0 0,-6 7 0 0,3-4 10 16,-7-3-10-16,0 0 8 0,-3 0-8 16,-1 6 13-16,-2-6-2 0,6-6-1 0,-11 6 0 0,4-3 18 0,0-4 4 15,4-2 1-15,-4-1 0 0,4-5-3 0,3 5-1 16,-4-8 0-16,4-1 0 0,0-6-13 16,-3-4-4-16,3 4 0 0,0-9 0 15,4 6 5-15,-8-7 1 0,5-9 0 16,-5 3 0-16,4-9 2 0,-3-6 1 0,3-4 0 0,0-2 0 0,-7-1-21 15,7 0 0-15,-3 0 0 0,-1-6 0 0,5 7 0 0,-12-4 0 16,4-6 0-16,0 3 0 0,4 6-16 0,-4 0-7 16,-4 1-1-16,1 8-1 0,6 1 5 0,-3 9 2 15,-7 0 0-15,4 10 0 0,-4 5 18 0,0 8-8 0,-4-1 8 0,4 12 0 16,-10 1 0-16,10-1 0 0,-11 7 0 0,8 3 0 16,-8 3 0-16,4 4 0 0,0-4 0 0,-3 3 0 15,-1 3 0-15,0 1-10 0,1-1 2 0,-1 1 0 16,4-1 8-16,-11-3 0 0,8-3 0 0,-4 7 0 15,-4-10 0-15,8 9 11 0,-8-9-3 0,0 7 0 16,-6-7-8-16,-1 3 0 0,-7 3 0 0,-3-6 0 16,0 6 0-16,-8-3 8 0,1 4-8 0,0-4 8 15,-4 3-8-15,-4-3 0 16,-3 3 0-16,1-2 0 0,-8 2 8 0,0 3 0 0,-11 1 0 16,8-1 0-16,-8 7-8 0,4-4 0 0,3-2 0 0,1 5 0 15,3 1 0-15,0-3 0 0,0 2-12 0,4 4-1243 16</inkml:trace>
  <inkml:trace contextRef="#ctx0" brushRef="#br0" timeOffset="24993.02">16104 9098 2246 0,'-7'-19'100'0,"0"13"20"0,4-3-96 0,-4-1-24 16,3 1 0-16,-3-1 0 0,4 1 31 0,3-1 1 16,-4 4 1-16,0 3 0 0,1-3-20 0,3-4-4 15,0 7-1-15,0 3 0 0,0 0-8 0,-7 0 0 16,0 0 0-16,3 3 0 0,-3 4 0 16,-3 2 0-16,-1 0-9 0,0 10 9 0,-6-3 0 0,-1-3 0 15,1 12 0-15,-8 0 0 0,0-6 24 0,0 9 1 16,1-3 1-16,-4 3 0 0,3 7-3 0,-3-1-1 15,-1 4 0-15,5-1 0 0,-4 7 2 0,6 0 1 0,1 0 0 16,4 0 0-16,-1 0-9 0,7-7-1 16,1 7-1-16,6-6 0 0,1-4-4 0,6-5-1 15,1 5 0-15,6-6 0 0,1-3-1 0,7 4 0 16,-1-7 0-16,8-4 0 0,10 1-8 0,-3-9 0 0,7-1 0 16,0 1 0-16,3-10 0 0,0 0 0 0,4-10 0 0,-7 1 0 15,0-1 0-15,3 1 0 0,-3-7 0 0,0-3 0 16,-4 4 0-16,0-4 0 0,0 0 0 0,-3 0 8 15,-7-6 5-15,-4 6 1 0,0-6 0 0,0-3 0 16,1 0 18-16,-5 0 3 0,-6-4 1 0,-1 4 0 16,-3 0-24-16,0-7-12 0,-3 7 12 0,-4-3-12 15,-4 3 17-15,-3-1-3 0,-3 1-1 0,-1 3 0 16,-3-3-1-16,-4 3-1 0,4 0 0 0,-7 3 0 0,0-3-2 0,0 6 0 16,0 0 0-16,-4-3 0 0,4 9-9 0,3-2 0 15,1-4 0-15,-1 3 0 0,0 4 0 0,4-4-9 16,0-3 0-16,3 10 0 15,1-7-21-15,-1 7-4 0,1-10-1 16,3 9 0-16,0-5-105 0,3 5-22 0,-3 1-4 0</inkml:trace>
  <inkml:trace contextRef="#ctx0" brushRef="#br0" timeOffset="25735.87">15942 11553 2786 0,'-3'-9'61'0,"-1"0"13"0,0-1 2 0,4 1 3 0,-7-1-63 0,7 10-16 0,-3-6 0 0,3 6 0 16,0 0 0-16,0 0 0 0,0 0 0 0,0 0 0 15,-7 6 0-15,0 4 9 0,0 9-9 0,7-1 12 0,-4-2-4 16,4 12 0-16,-3 7 0 0,-1-1 0 16,4 4 25-16,0 0 5 0,0 5 1 0,0 1 0 15,0 0-9-15,0 6-2 0,0-3 0 0,-3 7 0 16,-1-7-12-16,1 6-4 0,-1-3 0 0,0-3 0 0,1-3-12 0,-1-6 11 15,-3-4-11-15,4-5 10 0,-1-4-10 0,4-7-9 16,0-2 9-16</inkml:trace>
  <inkml:trace contextRef="#ctx0" brushRef="#br0" timeOffset="32151.31">3799 6658 1220 0,'0'0'54'0,"0"0"11"0,0 0-52 0,-3-6-13 0,3 6 0 0,0 0 0 0,0-6 60 0,-7 3 8 15,14-7 3-15,-7 4 0 0,0-3-3 0,3-1 0 16,8 1 0-16,-11 6 0 0,11-10-28 0,-8 4-5 15,8 6-2-15,-8-7 0 16,4 1-15-16,4-1-3 0,-11-2-1 0,3 2 0 0,1 1-1 0,3 0 0 16,-7-1 0-16,4-2 0 0,-4-1 12 0,7 4 3 15,-7-1 0-15,0-2 0 0,0-4 2 0,0 7 1 16,0-7 0-16,3 7 0 0,-3-1-6 16,0-2-1-16,0-1 0 0,7 4 0 0,-7-1 3 0,4 1 0 15,-4-1 0-15,0 7 0 0,0-3-6 0,3-3-1 16,4 2 0-16,-7-2 0 0,0 9-20 0,11-3 9 15,-8-3-9-15,-3 6 0 0,0 0 0 0,11 0 0 0,0 6 0 16,-8-3-9-16,-3 6 9 0,7-2-10 16,-7 8 10-16,4-2-10 0,-4-4 10 0,0 1 0 0,-4-1 0 0,8 7 0 15,-4-7 0 1,3 7 0-16,-6-4 0 0,3-2 0 0,0 5 8 0,0-5 1 0,0-1 0 0,-4 7 0 16,-3-7-9-16,4 1 12 0,6-1-12 0,-3 1 12 15,-3-1-12-15,3-9 10 0,3 9-10 0,4-2 10 16,-3 2-10-16,-4-9 0 0,0 0 9 0,0 0-9 15,3 9 8-15,-3-9-8 0,0 0 8 0,7 7-8 16,-7-7 12-16,0 0-3 0,0 0 0 0,11 0 0 16,-11 0-27-16,14 0-6 0,-3-7 0 0,3 7-1 15,-14 0-144-15,10-3-29 16,8-9-6-16,-18 12 0 0</inkml:trace>
  <inkml:trace contextRef="#ctx0" brushRef="#br0" timeOffset="33327.17">4064 6492 1580 0,'0'0'35'0,"4"-9"7"0,3-1 2 0,-7 4 0 0,10-3-36 0,-10 6-8 0,4-4 0 0,-4 7 0 16,7-9 8-16,-7 9 0 0,0 0 0 0,0 0 0 16,0 0-8-16,14 0 0 0,-11 0 0 0,-3 0 0 15,11 0 0-15,0 6 0 0,-1-6 0 0,1 0 0 16,3 0 0-16,-4-6 0 0,-3 6 0 0,4 0 0 16,7-3 8-16,-11-4 0 0,3 4 0 0,1-3 0 15,3-3 12-15,-3 9 3 0,-1-7 0 0,1 4 0 16,-1-3 2-16,-3 3 1 0,0-3 0 0,4 2 0 15,0-2-10-15,-4 6-1 0,0-9-1 0,3 9 0 0,-6 0-14 0,6-3 11 16,1 3-11-16,0 0 10 16,-8-7-10-16,8 7 8 0,-8 0-8 0,8 0 8 0,-1 0-8 15,1 0 0-15,-11 0 0 0,11 0 8 0,-8 0-8 0,8 0 10 16,-11 0-10-16,0 0 10 0,0 0-1 0,0 0 0 16,0 0 0-16,0 0 0 0,0 0 12 0,0 0 3 15,0 0 0-15,3 0 0 0,-3 0-10 0,7 0-2 16,-3 0 0-16,-4 0 0 0,0 0-12 0,0 0 9 15,10 7-9-15,-6-4 8 0,3 6-8 16,-7-3 12-16,0-6-12 0,4 10 12 0,3-7-2 0,-7 6 0 16,0-9 0-16,0 10 0 0,3 2-10 0,-3-12 10 15,4 10-10-15,-4-7 10 0,0-3 8 0,7 9 2 16,-7-9 0-16,0 10 0 0,0-10-20 0,0 0 0 0,0 0 8 0,0 0-8 16,0 0 0-16,0 6 8 15,0-6-8-15,0 0 0 0,0 0 24 0,0 0-3 0,0 0 0 0,0 0 0 16,0 0 3-16,0 0 0 0,0 0 0 0,0 0 0 15,0 0-6-15,0 0-1 0,0 0 0 0,0 0 0 16,0 0-17-16,0 0 0 0,0 0 0 0,0 0 0 16,0 0-8-16,0 0-3 0,0 0 0 0,0 0 0 15,0 0-6-15,0 0-2 0,0 0 0 0,0 0 0 32,0 0-5-32,0 0-2 0,0 0 0 0,0 0 0 0,0 0 18 0,0 0 8 0,0 0-8 0,0 0 8 15,0 0-10-15,0 0 10 0,0 0-12 0,0 0 12 16,-7 3 0-16,7-3 9 0,-7 6 1 0,7-6 0 0,0 0-2 0,0 0 0 15,0 0 0-15,0 0 0 0,0 0 5 0,0 0 1 16,0 0 0-16,0 0 0 0,0 0-14 0,0 0 8 16,0 0-8-16,7-6 0 0,-7 6 32 15,7-3 0-15,3 3 0 0,-10-6 0 0,7 3-20 0,0-7-3 16,4 4-1-16,-8-4 0 0,1-5 11 0,0 5 1 16,3-2 1-16,3-4 0 0,-3 4 11 15,0-10 3-15,0 9 0 0,-3-3 0 0,3-9-35 0,0 7 0 16,-3-1 0-16,-1 0 0 15,1 3 0-15,3-3 0 0,-7 4 0 0,0 2 0 0,3-2 13 0,4 5-4 16,-7 7-1-16,0 3 0 0,0 0-8 0,0 0-11 16,0 0 3-16,4-6 0 0,-4 6 8 0,10 9 0 0,1-9 0 0,-8 10 0 15,4-1 0-15,1 7 0 16,-1-7 0-16,-7 0 0 0,3 10 0 0,-3-3 0 0,7 3 0 0,-7-4 0 31,0-2-28-31,0 6-3 0,0-4-1 0,-7 4 0 0,7-3 32 0,-3 3 0 0,3-4 0 0,-7 4 0 16,7-6 0-16,-4 2 0 0,0 4 0 0,4-3 0 15,0 3 0-15,0-4 13 0,0-2-1 0,0 3 0 16,0 2-12-16,4-2-16 0,-4-3 3 0,0-4 1 16,4 4 12-16,-4-4 16 0,0 0-3 0,0-5-1 15,0-4 7-15,0 0 1 0,0 0 0 0,0 9 0 16,0-9-20-16,0 0 0 0,0 0 0 0,0 0 0 31,0 0-22-31,0 0-8 0,0 0-2 0,0 0 0 0,0 0-180 0,0 0-36 0,0 0-7 16,0 0-1-16</inkml:trace>
  <inkml:trace contextRef="#ctx0" brushRef="#br0" timeOffset="33941.44">3874 6696 518 0,'0'0'23'0,"0"0"5"0,0 0-28 0,0 0 0 0,0 0 0 0,0 0 0 16,0 0 189-16,-11 3 33 0,4 3 6 0,0-6 2 16,3 10-181-16,-6-10-36 0,-1 9-13 0,8-3 9 15,-8-2 3-15,4 2 0 0,0-3 0 0,7 6 0 16,-11-2 9-16,4 2 3 0,0 1 0 0,7 5 0 16,-10-2-7-16,-1 2-1 0,0 4 0 0,1 0 0 15,-1 6-2-15,4 3-1 0,-3 4 0 0,-1-4 0 16,0 0-5-16,8-3-8 0,-8-6 11 0,4 9-11 15,0-9 19-15,7 6-3 0,0-6-1 0,0 0 0 16,-7-3 6-16,14 2 2 0,-7-2 0 0,7 3 0 16,0-4-4-16,4-2-1 0,-4 3 0 0,11-7 0 15,-8 10-1-15,8-10 0 0,7 1 0 0,-1-1 0 16,12-9-1-16,-5 6 0 0,5-6 0 0,2 0 0 0,8-6-16 0,-7 3 8 16,7-6-8-16,-7 2 0 0,0-2 8 0,-4 0-8 15,0-1 0-15,0 4 0 0,-3-4 21 0,3 1-2 16,-6-4-1-16,2-2 0 0,-6 5-18 0,0-5 0 15,-8 5 0-15,5-8 0 0,-8 2 30 0,3-3-1 16,-3 0 0-16,-3 4 0 0,0-4-10 0,-11-3-3 16,3 0 0-16,1-6 0 0,3 2-16 0,-7 5 0 15,0-5 0-15,0-2-9 16,0-6-19-16,3 6-3 0,4-4-1 0,7 4 0 16,-10 0-176-16,6 3-35 0,12-19-7 15,-8 16-2-15</inkml:trace>
  <inkml:trace contextRef="#ctx0" brushRef="#br0" timeOffset="37241.42">1912 11186 345 0,'0'0'15'0,"0"0"4"0,0 0-19 0,0 0 0 15,0 0 0-15,0 0 0 0,0 0 198 0,0 0 36 16,-7-3 7-16,7-3 2 0,-4-3-107 0,4-1-20 16,0 4-5-16,4-3-1 0,3-1-50 0,-3 1-11 0,3-1-1 0,-4 1-1 15,1 0-23-15,3-1-5 16,3 1-1-16,-10-7 0 0,11 7 5 0,-8-7 1 0,1 3 0 0,3-2 0 15,-7 5 1-15,11-5 1 16,-8 2 0-16,1-3 0 0,3 4-10 0,-7-4-1 0,10 1-1 16,-6 5 0-16,3-9-6 0,-4 10-8 0,1-7 11 15,3 4-11-15,4-4 14 0,-8-3-4 0,8 10-1 0,-8-1 0 16,4 1-1-16,-3 0-8 0,6 2 12 0,-10-2-4 16,0 9 5-16,0 0 1 0,0 0 0 0,0 0 0 15,0 0-14-15,11 6 9 0,-11-6-9 0,4 3 8 16,6 7-8-16,-10-1 0 0,11-3 0 0,-11 4 0 15,3-1 0-15,4 1 0 0,-7-4 0 0,4 3 0 16,3-6 0-16,-4 7 0 0,-3-1 0 0,4-3 0 16,3 4 0-16,-4-4 0 0,5-3 10 0,-5 7-10 0,-3-4 10 15,4 3-10-15,3-5 8 0,-4 5-8 0,4-3 0 0,-7-6 0 16,0 3 0-16,4 4 0 0,-4-7 8 16,7 9-8-16,-4-3 0 0,-3-6 8 0,4 3 5 0,-4-3 1 15,0 0 0-15,7 7 0 0,4-7 11 0,-11 0 3 16,0 0 0-16,3-7 0 0,1 7-4 0,6-9-1 15,-3 6 0-15,-3-3 0 0,3-4-8 0,-4 4-2 16,8-3 0-16,-11-1 0 16,3 7-13-16,4-3 11 0,-3-4-11 0,0 1 10 0,3 3-10 0,-7 2 0 15,3-2 0-15,4 3 0 0,-3-6 0 0,-1 2 0 16,4 4 0-16,-7 3 0 0,0-6 0 0,0-3 0 16,4 9 0-16,3-10 0 0,-4 4 0 0,8 3 10 15,-7-4-10-15,3-2 10 0,3 6-10 0,-3-6 8 16,0 2-8-16,4-2 8 0,-1-1-8 0,-3 4 0 15,4 3 0-15,3-3 0 0,-3-4 0 0,-1 10 0 16,1-3 0-16,0 3 0 0,-1-6 11 0,4 6-3 0,-3 0-8 0,-1 6 12 16,-3-3-12-16,0-3 0 0,4 7 0 0,-4-4 0 15,0-3 0-15,4 6 0 0,-1-6 0 0,-6 3 0 16,6 3 0-16,1-6 0 0,-7 4-8 0,6 2 8 16,1 3 0-16,-1-9 0 0,-6 10 0 0,6-4 0 15,-6-3 0-15,3 3 0 0,-3-3 0 0,6 4 0 16,-6-4 0-16,3 3 8 0,-7-6-8 0,0 0 12 15,10 10-4-15,-6-10-8 0,6 9 11 0,-10-3-11 16,0-6 8-16,0 0-8 0,0 0 0 0,11 3 0 16,-11-3 9-16,0 0-9 0,0 0 0 0,0 0 9 15,0 0-9-15,0 0 12 0,0 0-12 0,0 7 12 0,0-7-4 16,0 0 0-16,0 0 0 0,0 0 0 0,0 0 2 16,0 9 0-16,0-9 0 0,0 0 0 0,0 3-10 0,0-3 0 15,0 0 0-15,0 0 0 0,-7 10 0 16,7-10 0-16,-4 6 0 0,4-6 0 0,0 0 0 0,0 0 0 15,0 0 0-15,0 9 0 0,0-9 0 0,0 0 0 16,0 0 0-16,0 0 0 0,0 0 0 0,-7 7 0 16,7-7 0-16,0 0 8 0,0 3-8 0,0-3 0 15,-3 9 0-15,3-9 0 0,0 6 0 0,0 4 0 16,-4-7 0-16,4-3 0 0,0 0 0 0,0 6 0 16,0-6 0-16,0 0 0 0,0 0 0 0,0 0 0 15,0 0 0-15,0 0 0 0,0 0 0 0,0 0 0 16,0 0 0-16,0 0 8 0,7 0-8 0,-7 0 10 0,7 0-10 15,-3-6 10-15,3 3-2 0,-3-3-8 0,-1-4 12 16,4 1-4-16,-7-1 0 0,4 1 0 16,-4-1 0-16,7 1 0 0,-7-7 0 0,0 7 0 0,0-10 0 15,3 10 0-15,-3-7-8 0,0-3 0 0,0 0 0 0,7 4 8 16,-7-4 7-16,4 0 1 0,-1 3 0 0,4 4 0 16,-3-4-28-16,3 1-6 0,-4 5-1 15,-3 1 0-15,11-1 6 0,-11 10 1 0,11-9 0 16,-8 9 0-16,4-3 12 0,0 3 0 0,-7 0 0 0,0 0 0 15,0 0 0-15,0 0 0 0,7 3 0 0,-7-3 0 16,0 0 0-16,0 9 0 0,4-2 0 0,-4-7 0 16,7 3 0-16,-7-3 0 0,3 9 0 0,8-3 0 15,-11-2 0-15,4 2 0 0,3 3 0 0,-4 7 0 16,1-7-11-16,3 4 11 0,-7 3-12 0,3-7 12 0,4 10 0 0,-3-4 0 16,-4-5 0-16,7 9 0 0,-4-4 0 0,-3-2 0 15,4 9 0-15,-4-10 0 0,0 7 0 0,0-3 0 16,0 0 0-16,0-4 0 0,0 7 0 15,0-10 0-15,0 4 0 0,7-4 0 16,-7 1 0-16,0-7 0 0,0-3 0 0,4 9 0 16,-4-9 11-16,7 7-11 0,-7-7 12 0,3 3-12 0,1 3 8 0,3 0-8 15,-7-6 0-15,10 3 0 0,-6 7 0 16,-4-10 0-16,10 6 0 0,-6-3 0 0,3 7 0 16,-7-4 0-16,4-3 0 0,-4-3 0 0,7 9 0 0,-7-9 0 15,0 0 0-15,0 7 0 0,0-7 0 0,0 0 0 16,0 0 0-16,0 0 0 0,0 0 0 0,0 0 0 15,0 0 0-15,0 0 0 0,0 0 20 0,0 0 9 0,0 0 3 0,0 0 0 16,-7 0-23-16,3-10-9 0,4 10 8 0,0-6-8 16,-7 3 8-16,7 3-8 15,0 0 8-15,-4-6-8 0,4 6 0 0,0 0 0 0,0 0 0 16,0 0 0-16,0 0 0 0,0 0 0 0,-3 0 0 0,3 0 0 16,0 0 0-16,0 0 0 0,-7 0 0 0,7 0 0 15,0 0 0-15,-4 6 0 0,4-6 0 0,-7 3 0 16,7-3 0-16,0 0 0 0,-3 6 0 0,3-6 0 15,-11 0 0-15,11 0 0 0,0 0 0 0,-3 0 0 16,-4 0 11-16,7 0-3 0,0 0-8 0,-11 0 12 16,11 0-12-16,-4 0 0 0,4 0 0 0,-10 3 0 15,6 4 0-15,-6-1 0 0,10-6 8 0,0 0-8 16,0 3 0-16,-7 6 0 0,7-9 0 0,0 10 0 16,-7-1 0-16,7 1 0 0,0 2 0 0,0 1 0 0,-7-4 0 0,3 1 0 15,4-1 0-15,0 0 0 0,-11 7 0 0,11-7 0 16,-3 1 0-16,-4 6 0 0,7-7 0 15,-4 0 0-15,4 7 0 0,0-7 0 0,-7 1 0 0,7-1 0 16,0 1 0-16,-3 5 0 0,3-2 0 0,-4-4 0 16,4 7 0-16,-7-7 0 0,7 7 0 0,-3-3 0 15,3 2 0-15,0 1 0 0,-7-3 0 0,3 2 0 16,4-2 0-16,0 2 0 0,-7-5 0 0,3 6 0 16,1-7 0-16,-4 0 0 0,3 1 9 0,-6-1-9 15,6 7 8-15,-3-13-8 0,4 6 9 0,-8-2-9 16,4-4 10-16,0 3-10 0,-4-6 12 0,1 6-4 15,-4-6-8-15,3 0 12 0,1 0-4 0,-5 0 0 16,5 0-8-16,-4 0 12 0,-7 0-12 0,6 3 9 0,-6-3-9 16,0 0 8-16,3 0 8 0,-6 10 0 0,-1-10 1 15,4 6 0-15,-4-3-27 0,1 7-6 0,2-1 0 16,1-9-1-16,4 6 17 0,-8 4 0 0,4-4 0 16,0-3 0-16,3 3 0 0,-3-2 0 15,7-4 0-15,-8 6 0 0,8-3 0 0,0-3 0 0,-3 0 0 0,2 0 0 16,1-3 9-16,0-3-9 0,-3 6 8 0,3-10-8 15,3 10 8-15,-3-9-8 0,0-1 8 0,3 1-8 16,-3-7 8-16,0 7-8 0,-4-10 0 0,4 3 8 16,0-2-8-16,3-1 0 0,-3-6 0 0,4 6 0 15,-4 0 0-15,3 3 0 0,0-2-10 0,-3-8 10 16,7 8-24-16,4-1 2 0,-8 0 0 0,8 3 0 0,-4 4 22 16,3-4 0-16,4-3 0 0,0 10 0 0,0-1-11 0,0-5-7 15,-7 5-2-15,7 1 0 16,0 0-12-16,7 2-2 0,-3-2-1 0,3-1 0 15,-4 1-7-15,1 6-2 0,3-3 0 0,3-4 0 16,-10 4-78-16,11 3-16 16,-8-3-3-16,8 2-925 0</inkml:trace>
  <inkml:trace contextRef="#ctx0" brushRef="#br0" timeOffset="43366.18">3641 10603 1094 0,'0'0'97'0,"-7"-6"-77"16,3-3-20-16,4 9 0 0,0 0 260 0,0 0 48 15,0-7 9-15,0 7 3 0,0 0-256 0,0 0-52 16,4-3-12-16,3 3 0 0,3 0 0 0,-3-6 0 16,11 6 8-16,-4 0-8 0,0 0 0 0,7 6 0 15,4-6 0-15,0 0 0 0,10 0 0 0,0 0 0 16,1 3 0-16,2 4 0 0,1-7 0 0,7 9 0 0,0-9 0 15,0 9 0-15,-4-9 14 16,7 7-3-16,-3-4-1 0,11 3 0 0,-11-3 3 0,14 3 1 0,0-6 0 16,0 10 0-16,0-4 4 0,3-3 1 0,1 7 0 0,3-4 0 15,7-3-11-15,0-3-8 16,0 6 12-16,-4-3-12 0,4 7 19 0,4-4-3 0,-4-3-1 16,7 4 0-16,4-1-6 0,0 3-1 0,-4 1 0 0,3-1 0 15,1-6 9-15,0 7 2 0,10 2 0 0,-10-2 0 16,10-1-1-16,-10 0 0 0,3-6 0 0,4 4 0 15,3-4 1-15,-4-3 0 0,5 6 0 0,-5-6 0 16,5 0-6-16,-1 0-1 0,0 0 0 0,-3 0 0 16,0 0-2-16,-4 0-1 0,4 0 0 0,-1 3 0 15,1 4 2-15,-4 2 0 0,-3 0 0 0,0 1 0 16,-4 9-11-16,7-4 0 0,-3 4 0 0,-1 0 0 16,1 6 8-16,0 0-8 0,-1 0 0 0,4-3 8 15,1-3-8-15,2 6 0 0,-2-6 0 0,-1 0 0 0,0-4 0 16,0 4 0-16,0-3 0 0,0-7-11 0,1 10 35 0,-8-10 6 15,3 1 2-15,-2-1 0 0,2-2-20 0,1 2-3 16,0 0-1-16,-1 1 0 0,-6 5-8 0,3-11 0 16,7 5 0-16,0 7 0 0,1-7 0 0,-5 7 0 15,-6-4 0-15,0-2 0 16,3 5 0-16,0 1 0 0,3-3 8 0,-6 2-8 0,0 1 0 0,-4-3 0 16,0 2 0-16,-4-2 0 0,1 9 8 0,3-10-8 15,11 7 0-15,-4-3 8 0,-4-1-8 0,5-2 12 16,-5 3-12-16,1-7 12 0,3 0-12 0,-7 1 0 15,4 6 0-15,-8-4 0 0,-3-6 0 0,-3 4 8 16,6 5-8-16,-6-5 8 0,6-1-8 0,-6 1 8 0,-1 8-8 0,-6-2 8 16,-1-3-8-16,-3 2 0 0,0 1 0 0,4-3-11 15,2-4 11-15,-2 0 0 0,-1 1 8 0,1 2-8 16,-1-9 11-16,-3 7-3 0,0-4 0 0,0-3 0 16,-4 4 16-16,1-4 4 0,3-3 0 0,0 0 0 15,-4 6-28-15,0-6-14 0,1 0 2 0,-4 3 0 16,0-3 12-16,-8 6 0 0,1-6 0 0,-4 0 10 15,1 0-10-15,-1 0 0 0,0 0 0 0,4 0 0 16,0 0 9-16,-4 0-9 0,0 0 10 16,4 0-10-16,4 0 0 0,-5 0 0 0,5 0 0 0,-5 0 0 15,-2 0 0-15,-1 0 0 0,0 0 0 0,-3-6 0 16,3 6 0-16,-3-3 0 0,-4 3 0 0,1 0 0 16,-5-6 0-16,1 6 0 0,0 0 0 0,-8 0 0 15,1 0 0-15,-4 0 0 0,-3 0 0 0,-1 0 0 16,-3 0 10-16,-7 0-10 0,0 0 10 0,0 0-10 15,0 0 20-15,0 0-3 0,0 0 0 0,0-10 0 0,-3 1-2 16,-1 6-1-16,-3-7 0 0,0-5 0 0,-4 5-4 16,1-5-1-16,-4 2 0 0,-4-9 0 0,4 10-9 0,-4-4 8 15,1-3-8-15,-4 3 8 16,3 4-8-16,0-4 0 0,1-3 0 0,-4 4 0 16,-1 2 0-16,1 4 0 0,0-7 0 0,-4 10 0 0,4 3 0 15,0-4-11-15,3 4 11 0,-3-3-8 0,4 6-2 16,-1 0 0-16,4 6 0 0,3-6 0 0,1 3 0 0,-1-3 0 0,4 0 0 0,-4 7 0 15,11-7 0-15,-7 0 0 16,7 0 0-16,0 0 0 0,0 0 10 0,0 9-13 16,0-9 5-16,0 9 8 0,7 1-16 0,0-4 4 15,4-3 0-15,3 7 1 0,0-4 11 0,4 3 9 0,0-6-1 16,-1 13-8-16,1-6 0 0,-1-1-19 0,-2 0 3 0,2 7 0 16,1 0 24-16,-4-4 4 0,4-2 2 0,-4 5 0 15,-4 1-14-15,1-3 0 0,-1-4 8 16,1 7-8-16,-4-7 0 0,-3 0 0 15,3 7 0-15,-4-3 0 0,1-7 0 0,-4 3 0 0,3 1 0 0,-3 5 0 16,4-5-9-16,-4 2 9 0,0-5-13 0,0 8 5 16,-4-2 8-16,4 3 12 0,-3-4-2 0,-1 10-1 15,-3-3-9-15,-3 3 0 0,-1 3 0 0,0 3 0 16,-3-3 0-16,-7 3 12 0,0 7-4 0,-4-7 0 16,1 7-8-16,-5-1 0 0,-2-6-12 0,-5-3 12 15,5 4-10-15,2-10 10 0,8 6 0 0,-4-7-9 0,1-2-3 16,-4 3 0-16,3-10 0 0,0 1 0 15,-7-1-85 1,4-9-18-16,-7 0-3 0,-4-9-1154 0</inkml:trace>
  <inkml:trace contextRef="#ctx0" brushRef="#br0" timeOffset="44743.2">5320 6759 1497 0,'-4'-10'133'0,"-3"1"-106"16,0 3-27-16,4-4 0 0,-8 10 259 0,8-3 46 15,3 3 10-15,0 0 1 0,0 0-268 0,0 0-48 16,0 0-20-16,0 0 0 0,0 9 20 0,0 1-8 16,0-7 8-16,3 13 0 0,8-7 0 0,-1 10 0 15,-3-3 0-15,11 2 0 0,-7-2 0 0,6 6-8 16,8-3 8-16,0 6 0 0,3 0 0 0,4 3 0 15,10 0 0-15,-3-2 0 16,7 2 0-16,-1 6 0 0,5-5 0 0,-1 5 0 0,4-6 0 0,7 7 0 16,4-1 0-16,3 4 9 0,3 3-1 0,1-4-8 15,-1 7 12-15,4 0-4 0,0-6-8 0,1 6 12 16,6-7-12-16,10 7 12 0,-6 0-12 0,3-6 0 16,4 6 0-16,3-1-11 0,4 1 27 0,7 3 6 0,-11 4 1 15,7-8 0-15,-3 4-8 0,7-3-2 0,0 0 0 0,0 3 0 16,-8-3-1-16,5 10 0 0,6-1 0 0,-3 0 0 15,3 0 4-15,4 7 1 0,4-7 0 0,-1-2 0 16,8 2-3-16,3 0-1 0,0 0 0 0,0 1 0 16,-4-1-2-16,4 0-1 0,-7-9 0 0,3 10 0 15,4-7-10-15,-7 3 0 0,-7-3 0 0,7-3 0 16,0 0 0-16,-3 0 0 0,-19-1 0 0,-2 1 0 16,-1 0 0-16,-3-6 13 0,-1 9-3 0,-10 3-1 15,-3-3-9-15,-4-3 0 0,4 0 0 16,-4 3 0-16,-11-3 0 0,8 6 0 0,10-3 0 0,0-3 0 15,-7 3 0-15,0-3 13 0,0-3-3 16,-3-4-1-16,0 1-9 0,3-4 0 0,0 1 0 0,-4-7-11 16,-3 7 11-16,-7-7 0 0,4-3 10 0,3 3-10 0,-4-3 8 0,1 3-8 15,-1-2 0-15,-3 2 0 0,0-3 0 16,-3 3 8-16,-4 0-8 0,-1 1 0 0,-2-4 0 0,6 3 0 16,-3-3 0-16,0 3 0 0,-7-3 0 0,-4 0 0 15,4-3 0-15,-7 3 0 0,0-6 8 0,-4 3-8 16,-3-3 0-16,3-7 9 0,-7 4-9 0,-3 3 0 15,3-3 0-15,0-4 8 0,-3-2-8 0,3 5 0 16,-3-5 0-16,3 5 8 0,1-5-8 0,-5-1 0 16,1 1 0-16,0-1 8 0,3-3-8 0,0 4 8 15,-3-7-8-15,-1 6 8 0,1-2-8 0,-4-4 0 16,0 3 0-16,-3-6 8 0,0 9-8 0,-4-2 8 16,0-4-8-16,0 3 8 0,-7-3-8 0,0-3 0 15,4 0 0-15,-4 6 8 0,-4-6 0 0,-3 0 0 16,0 0 0-16,0 0 0 0,0 0 11 0,0 0 1 0,4-6 1 0,-1-3 0 15,-3-1 5-15,-3 1 1 0,-1-7 0 0,1 4 0 16,-4-7-3-16,0-3-1 0,0 0 0 0,-4-3 0 16,1 0-4-16,2-3-1 0,-6 2 0 0,0-5 0 15,4 0-18-15,-4-7 0 0,-1 10 8 0,1-3-8 16,4 2 0-16,-4-5 0 0,0 6 0 0,3-1 0 16,-3 4 0-16,3-3 8 0,1 3-8 0,-1 3 0 15,0-3 0-15,1 6 0 0,6-3 0 0,-3 10 0 16,4-4-10-16,-1 7 10 0,1-1-10 0,3 1 10 15,-4-1-32-15,4 10 0 0,0 0 0 0,0 0 0 0,0 0 7 0,0 0 1 16,0 0 0-16,4 10 0 16,3 5-4-16,0-2-1 15,3 6 0-15,1 3 0 0,3 0 18 0,0 3 11 0,0 9-12 0,4-5 12 16,0 5-8-16,-1 0 8 0,1 4 0 0,0 0 0 0,-1-4-8 0,1 4 8 16,3 3 0-16,-7-13 0 0,4 9 0 15,-4-5 0-15,0-4 0 0,0 0 0 0,0 7 0 0,-3-7 0 16,-1 7 0-16,-3-7 0 15,0-3 0-15,1 3 0 0,-5-3-8 0,4 0 8 0,-7-3 0 0,0 3 16 16,0-6-2-16,-3 6 0 0,-1-6-6 0,1 0 0 16,-5-4-8-16,5 4 12 0,-8-3-2 0,1 3-1 0,3-7 0 0,-4-2 0 15,1 5 3-15,-1-5 0 0,0-1 0 0,1 1 0 16,-1-1-3-16,4-3 0 0,-3-6 0 0,3 10 0 16,-1-10-9-16,-2 6 10 0,3-6-10 0,7 0 10 15,-4-6-24-15,-6 6-5 0,3-10-1 0,-4 4 0 31,4-3-169-31,0-4-35 0,0-3-6 0</inkml:trace>
  <inkml:trace contextRef="#ctx0" brushRef="#br0" timeOffset="45969.48">6565 9418 230 0,'-14'-6'20'0,"-4"2"-20"0,1-2 0 0,-1-3 0 16,-3 6 336-16,7-4 62 0,-4 4 13 0,1-3 2 16,3 6-323-16,3 0-65 0,-3 0-13 0,7 0-2 15,-4 0-10-15,1 0 8 0,3 6-8 0,7-6 8 16,0 0-8-16,0 3 0 0,0-3 0 0,7 10 0 15,0-1 11-15,7 1 0 0,0-4 0 0,11 3 0 16,-1 1 1-16,12-1 0 0,6-3 0 0,0-2 0 16,11 5 8-16,7-9 1 0,4 6 1 0,6-6 0 15,1 0-2-15,6-6-1 0,8 6 0 0,0-3 0 0,6-7-6 16,1 4-1-16,7-3 0 0,3 6 0 16,4-13 4-16,-4 10 0 0,1-4 0 0,6 1 0 0,4-1-7 0,7 1-1 15,-14 0 0-15,10 2 0 0,4-2 4 16,3 6 1-16,-3-4 0 0,0 4 0 0,4-3 1 0,-4 6 0 15,3 0 0-15,-3 0 0 0,-3 0-4 16,3 0-1-16,-4 0 0 0,4 6 0 0,-7-3-1 0,3-3-8 16,1 7 12-16,-8-7-4 0,-7 0 4 0,1 0 0 15,2-7 0-15,-6 7 0 0,-11 0 26 0,4-3 6 16,0-3 0-16,-4 6 1 0,-14-3-28 0,7-3-5 16,4-4-2-16,0 4 0 0,3 3 10 0,-4-3 1 0,-6 6 1 0,0-4 0 15,-1-2-11-15,1-3-3 0,-4 9 0 0,-3-10 0 16,3 10 13-16,-7-3 3 0,-4-3 0 0,-3 6 0 15,7 0-33-15,0-6-7 0,-3 3 0 0,-1 3-1 16,-3 0 27-16,0 0 6 0,-7 0 0 0,0 0 1 16,-4-7-17-16,4 7 0 0,0 0 0 0,-3 0 0 15,-1-9-9-15,-3 9-6 0,0-3-1 0,-4-4 0 16,-7 7 26-16,4-3 5 0,-4-3 1 0,-3 6 0 16,-4-3-16-16,-3-3 8 0,3-4-8 0,-3 10 0 15,0-9 20-15,3 3-3 0,-3-4 0 0,-1 7 0 16,1-3-7-16,-4-4-2 0,-3 7 0 0,-1-3 0 15,-2-3 0-15,-1 2-8 0,-4 4 12 0,1-3-4 16,-8 3 1-16,-3-7 0 0,0 1 0 0,-3-1 0 16,-11-5 4-16,0 5 1 0,-4 1 0 0,-7-7 0 15,1 1-5-15,-8 2-1 0,0-3 0 0,-3 4 0 16,0-4 2-16,-1 1 0 0,-3 2 0 0,4 4 0 0,0-7 3 0,3 6 1 16,-7 1 0-16,4 0 0 0,7-1-6 0,-4 4-8 15,7 3 11-15,1-3-11 0,3-4 0 0,3 10 0 16,0 0 0-16,8-6 0 0,-1 6-12 0,4 0-4 15,3 0 0-15,4 0 0 16,0 0-26-16,0 0-6 16,0 0 0-16,15 6-1 0,2 4-9 0,8-10-2 0,10 9 0 15,0-9 0-15,8 6-10 0,-1-3-2 16,4 4-1-16,0-4 0 0,0 6 10 0,3-3 3 16,-3-2 0-16,0 8 0 0,-4-9 38 0,1 7 8 15,-8-1 2-15,-3 1 0 0,-1-4 22 0,-6 3 5 0,-4-3 1 0,0-2 0 16,-3 2 27-16,-4-3 5 0,-3 6 2 0,-1 1 0 0,-3-1-6 0,0-3 0 0,-3 4-1 0,-1-1 0 15,1 1-7-15,-4-1 0 0,3 1-1 16,-3-4 0-16,0 3-15 0,-3 7-4 0,3-7 0 0,-7 1 0 16,3-1 10-16,-6 1 2 0,-1 5 0 0,1-2 0 15,-5 2-2-15,-2-2 0 0,-4 3 0 0,0 2 0 16,-4 8-10-16,0-8-1 0,-7 1-1 0,4 0 0 16,0 6-2-16,0-6 0 0,3 6 0 0,-3-6 0 31,0 0-96-31,-4-4-19 0,-3 1-4 0,-4-3-1 15,-4-4-128-15,-6 0-25 0,-60 1-6 0,20-13-1 0</inkml:trace>
  <inkml:trace contextRef="#ctx0" brushRef="#br0" timeOffset="47184.65">3404 8320 2458 0,'-3'-18'54'0,"3"8"11"0,-11 1 3 0,8 2 1 0,-8-2-55 0,11 9-14 0,0-6 0 0,0 6 0 16,0 0 9-16,0 0-1 0,14-3 0 0,-3 3 0 15,-1 3-28-15,15-3-7 0,-7 6-1 0,13-6 0 0,-2 6 12 0,6-3 1 16,7 4 1-16,-3-4 0 0,7-3 2 0,3 6 1 16,11-6 0-16,0 3 0 0,4-3 11 0,3 7 0 15,-4-7 0-15,8 0 0 0,-1 0 0 0,5 0-10 16,-1 0 10-16,10 0-13 0,1 3 13 0,0-3 0 15,-4 0 0-15,7 0 0 0,4 0 8 0,3 9-8 16,4-3 12-16,-1-3-12 0,5 4 16 0,3 2-4 16,3 1-1-16,11-1 0 0,-7 0-2 15,14 1 0-15,-7 2 0 0,3-2 0 0,1-1-9 16,-1-6 10-16,11 4-10 16,-7-4 10-16,4 6-10 0,-1-3 0 0,-3-2 9 0,4 2-9 15,3 3 0-15,-4-9 8 0,4 10-8 0,-3-4 0 0,-4 3 0 0,3-6 9 16,1 4-9-16,-4 2 0 0,0 0 12 15,-4 1-4-15,4 6 0 0,-3-7-8 0,-1 0 14 0,-6 7-4 16,-4-7-1-16,3 1 0 0,-3 2 11 0,0-2 1 16,-11 2 1-16,8-2 0 0,-8-7-6 0,4 6-2 0,0 1 0 15,-1-4 0-15,-2-3-4 0,-1-3-1 0,4 0 0 0,0 0 0 16,0 0-9-16,-4 0 12 0,-7-9-12 0,7 9 12 16,1-3-12-16,-8-4 10 0,-7 4-10 0,-7-3 10 15,4-3-10-15,0 9 0 0,3-4 0 0,-7 4 8 16,-7 0-8-16,-3 4 0 0,-4-4 0 0,0 6 8 15,-4-3-8-15,-6 3 0 0,3-3 0 0,-4 7 0 16,0-4 0-16,-3 3 0 0,0 1 0 0,-7-4 0 0,0-3 0 16,-4 7 0-16,4-10 0 0,-3 6 0 15,2-6 0-15,-2 0 0 0,-1 0 0 0,4 0 0 0,-7 0 9 0,0-6-9 16,-8 6 10-16,1-3-10 0,-7-4 18 0,-1 7-2 16,-2-3-1-16,-5-3 0 15,-3-4 4-15,-3 10 1 0,-1-6 0 0,1 6 0 0,-7-9 5 16,-4 9 2-16,0 0 0 0,3-3 0 0,1-7-3 0,-8 4 0 15,1 3 0-15,-1-3 0 16,1-4-8-16,-5 4-1 0,5-4-1 0,-8 7 0 0,4-6-5 0,-7-1-1 16,4 1 0-16,-4-3 0 0,-1 2-8 0,1-2 0 15,-3 2 9-15,-1 1-9 0,-3-7 0 16,0 7 0-16,3-1 0 0,-3 1 0 0,0-1 0 0,-4 1-8 16,0-3 0-16,4 2 0 0,-4 7-6 0,8-3-1 15,-1-4 0-15,4 1 0 0,0 9 1 16,0-10 0-16,7 10 0 0,7 0 0 15,0 0-22-15,0 0-5 0,0 0-1 0,0 0 0 16,7-3-18-16,3-3-3 0,8 6-1 0,3 0 0 0,7-6 36 0,1 3 8 0,2 3 0 0,1-7 1 16,0 7 19-16,0 0 0 0,-4 0 0 0,4 0 0 15,-4 0-10-15,0 7 10 0,-3-7-8 0,-4 3 8 16,0 3 0-16,0 3 0 0,-3-2 0 0,0 2 0 16,-1 1 0-16,1-1 0 0,-4 0 12 0,0 1-4 15,0-1-8-15,0 7 8 16,0-7-8-16,-3 1 8 0,0 5-8 0,-4-2 8 0,0-4-8 0,-4 10 8 15,-3-9 8-15,-3 5 1 0,-1 1 1 0,-3-4 0 16,0-2 16-16,-7 6 3 0,0-7 1 0,-4 7 0 16,1-7-2-16,-1 0 0 0,-3 1 0 0,0-1 0 15,-1 1-16-15,1-1-4 0,0 0-1 0,0 1 0 0,0 2-15 16,-4 1-13-16,-3-4 2 0,0 1 1 16,-4 5-127-16,-3 4-26 0,-4 0-5 0,-4 0-960 15</inkml:trace>
  <inkml:trace contextRef="#ctx0" brushRef="#br0" timeOffset="48283.05">6114 12017 2275 0,'-36'-12'100'0,"19"6"22"0,3 6-98 0,0-3-24 0,-1-4 0 0,1 7 0 16,4-3 9-16,3 3-9 0,0-6 10 0,7 6-10 16,0 0 0-16,0 0 0 0,0 0-11 0,14 0 11 0,-4 0-20 15,8 0 3-15,7 0 1 0,6 0 0 16,5-10 16-16,2 4 14 0,8-3-2 0,4-1-1 15,6 1-11-15,4-10-12 0,4 3 2 0,10-2 1 0,7-7 9 16,-4 6 0-16,5-10 0 0,6 1 8 16,4-12-8-16,3 8 0 0,4-2 8 0,-4-1-8 0,4 1 17 0,3-4-1 15,4 4 0-15,3-4 0 0,-7 3 5 16,11-2 1-16,0-4 0 0,4 3 0 0,3-6-4 0,-1 1-1 16,5-1 0-16,3-3 0 0,3 0-2 0,1-4-1 15,-4 4 0-15,4-3 0 0,-1 6-5 0,-3-3-1 16,-3 3 0-16,-1 0 0 0,4-3-8 0,-7 4-14 15,-7 5 3-15,3-3 1 0,4-6 10 0,-7 13 11 0,-11-10-3 16,-3 6 0-16,-7 4-8 0,-4-1 8 16,0-3-8-16,-7 10 8 0,-3-6 16 0,-4-1 2 0,-3 1 1 15,-4 2 0-15,-4-2 3 0,-3-1 1 0,7 1 0 16,4-4 0-16,3 4-3 0,-4 6 0 0,1-7 0 0,-1 7 0 16,-2-7 4-16,2 7 0 0,1-3 0 15,-1 9 0-15,-3-6-32 0,-3 3-15 0,-4 6 2 16,0-6 0-16,-7 9 13 0,-4-3 0 0,0 0 0 15,-3 4 0-15,0 2 10 0,0-3 2 0,-11 7 0 0,0 0 0 16,1-1-21-16,-8 1-4 0,0-1-1 0,-3 4 0 16,0-3 14-16,-4 6 0 0,0-4 0 0,-3-2 0 15,-1 3 0-15,-3-4 0 0,0 10 0 0,-3-9 0 16,0 6 20-16,-1-4 0 0,-3-2 0 0,0 3 0 16,0 3-10-16,0-4-2 0,-7 7 0 0,0 0 0 15,0 0-8-15,0 0 8 0,0 0-8 0,0-9 8 16,0 9-8-16,-3-3 0 0,-4-3 9 0,0 2-9 0,-7-2 0 15,0 6 0-15,-8-3 0 0,1-3 8 0,-7 6-8 0,0 0 0 16,-4 0 0-16,-3 0 0 0,-1 0 0 16,1 0 0-16,0 6 0 0,3-3 0 0,0-3 0 0,1 10 0 15,2-4 0-15,5-3 0 0,3-3 0 0,-4 6 0 16,7-3 0-16,1-3 0 16,2 7 0-16,5-4 0 0,-4-3 0 0,7 6 0 0,-4-6-8 0,8 0-4 15,3 0 0-15,0 0 0 16,0 0-34-16,0 0-7 0,0 0-2 0,7 0 0 15,7-6-44-15,0 3-9 0,7-4-1 0,4-2-1 16,10 0 18-16,0-1 4 0,8-2 1 16,3-4 0-16,-4 6 56 0,0 1 11 0,-3 0 3 0,-4-1 0 0,1-2 17 0,-8 9 0 15,-4-7 0-15,-2 4 0 0,-5-4 21 16,1 1 5-16,0 6 1 0,-4-3 0 0,-4-4 59 0,4 10 12 0,-3-9 2 16,0 9 1-16,3-6-55 0,-4 6-11 0,4 0-3 0,0 0 0 15,-3 6-18-15,0-3-4 0,-1 3-1 0,-3 4 0 16,0 5 11-16,-3-2 3 0,-1-4 0 0,-3 7 0 15,-3 3-9-15,-1 6-2 0,-3-6 0 16,-3 0 0-16,-1 6 0 0,0-7 0 0,-6 1 0 16,3 6 0-16,0-6-12 0,0 6 0 0,-1-6 8 0,1 6-8 15,0-6-60 1,0 6-14-16,3-6-3 0,1 0-709 0,-1-1-142 0</inkml:trace>
  <inkml:trace contextRef="#ctx0" brushRef="#br0" timeOffset="49848.75">3069 14096 2383 0,'-10'-9'52'0,"10"9"12"0,-7 0 1 0,7 0 2 0,-8-3-54 0,8 3-13 16,-3 0 0-16,3 0 0 0,0 0-10 0,0 0-5 15,0 0-1-15,0 0 0 0,0 0-6 0,3 3-2 16,12 3 0-16,2-6 0 0,-3-6 8 0,11 3 2 15,10-3 0-15,-6-4 0 0,13-9 14 0,7 4 0 16,8-4 0-16,3 0 0 0,-4-6 12 0,11 3 6 16,-7-9 1-16,11 3 0 0,-1 2-19 0,4-2-11 0,0 0 2 15,0 3 0-15,1 0 9 16,-5-3 0-16,1 3 8 0,3 3-8 0,7-4 11 0,0 1-3 0,-3-3 0 16,6 3 0-16,-3-3 20 0,4 3 3 0,7-13 1 0,3 4 0 15,4-4 5-15,0 4 2 0,3-14 0 0,7 5 0 16,1-1-20-16,3 0-4 15,-1-3-1-15,-2 6 0 0,10-6-6 0,-7 9-8 0,-4-2 11 0,4 2-11 16,-4-6 8-16,4 10-8 0,-3-4 0 0,2 3 0 16,-2-2 0-16,-1-4 8 0,4 3-8 0,0 4 0 15,-4-4 12-15,-3 10-12 0,3-6 12 0,-3-1-12 16,0 7 12-16,-4-7-4 0,-6 7 0 0,-1-6-8 16,-3-1 19-16,3 4-3 0,4-4-1 0,-1 1 0 0,-9-1 10 15,2 1 3-15,5-4 0 0,-1 4 0 16,0-4-18-16,0 4-10 0,-3-1 12 0,3-3-12 15,1 4 22-15,-1-4-2 0,-3 4-1 0,-1-4 0 16,-6-3-11-16,3 4-8 0,4-1 9 0,0-3-9 0,-1 4 18 0,-2-1-2 16,-1-3-1-16,3 10 0 0,12-3-15 0,-4-1-8 15,-8 1 8-15,1-1-13 0,-4-3 13 0,7 10 0 16,8-13 0-16,-8 10-9 0,-3-10 9 0,-1 10 0 16,5-4 0-16,-5-5 0 0,-2 8 0 0,-1-2 0 15,-4-1 0-15,-6 7 0 0,-7-6 0 0,3-1 0 16,-4 1 0-16,1 2 0 0,-8-2 12 0,1-4-3 15,-1-3 0-15,-3 7 0 0,-3-13 13 0,-1 9 2 16,1-3 1-16,-1-2 0 0,0 2-7 0,4 0-2 16,0 3 0-16,-3 1 0 0,-1-4-16 0,-3 6 10 15,-3-2-10-15,3 2 8 0,-4-2-8 0,4 2 0 0,0-2 0 16,-4 2 0-16,-7 1 0 0,4 5 0 0,-3-5 0 16,-5 6 0-16,-2 3 0 0,-1-4 0 0,-3 4 8 0,-4 3-8 15,4-9 0-15,-4 12 0 0,0-9 0 16,0 9 0-16,1-6 0 0,-5 6 0 0,1 4 0 15,-4-4 0-15,4 0 0 0,-4 3 0 0,-7 4 0 16,0-4 0-16,-3 7 0 0,-4-1 0 0,0 4 0 0,0-3 0 16,0 5 0-16,0-2 0 0,0-3 0 15,-7 9 0-15,4-3 0 0,-4 3 0 0,0 0 0 0,0 0 0 16,0 0 0-16,7-7 0 0,-4 1 0 0,-3 6 0 16,0 0 0-16,0 0 0 0,0 0 0 0,0 0 0 15,0 0 8-15,0 0-8 0,0 0 8 0,0 0-8 16,0 0 8-16,0 0-8 0,-3-3 8 0,3 3-8 0,-7 0 8 0,7 0-8 15,0 0 0-15,-7-6 8 0,0 6-8 0,7 0 10 16,0 0-10-16,0 0 10 0,0 0-10 16,0 0 0-16,-7 0 0 0,7 0 0 0,0 0 0 0,-11 0 0 15,4 0 0-15,0 0 0 0,0 6 0 16,-4-6 0-16,1 0 8 0,-1 0-8 16,-7 0 0-16,1 0 0 0,-1 0 0 0,-3 0 8 15,0 0-8-15,0 0 0 0,-1-6 0 0,-2 6 8 16,-1-4-8-16,0-2 0 0,1 3 0 0,-1-3 8 0,-3 3-8 0,3-4 0 15,4 7 0-15,0 0 0 0,0 0 0 0,3 0 0 16,0-9 8-16,8 9-8 0,-1 6 0 0,1-3 0 16,-1-6 0-16,4 3 0 0,7 0-10 0,0 0 10 15,0 0-13-15,0 0 5 16,0 0-19-16,0 0-3 0,0 0-1 0,7 0 0 16,-7 0-13-16,14 3-2 0,4-3-1 0,3 0 0 15,0-3 14-15,4-3 2 0,-1 6 1 0,-2 0 0 0,2 0 20 0,-3 0 10 0,1 0-10 0,-5 6 10 16,4-3 0-16,1-3 0 0,-1 0-8 0,0 7 8 15,4-4 0-15,-1-3 0 0,5 0 0 0,-1 0 10 16,4 0-10-16,-1 6 12 0,5-3-12 0,-1-3 12 16,4 6-12-16,-4-2 10 0,-3-4-10 0,-1 6 10 15,1 3-10-15,-4 1-9 0,-3-1 9 0,-4 7-13 16,-7-4 13-16,0 4 12 0,1 3-3 16,-5 0 0-16,-3 6 2 0,-3 0 0 0,-4-6 0 0,-4 9 0 15,-3-9 1-15,0 6 0 0,-3 3 0 16,-5-3 0-16,-2 0-12 0,3-6 10 0,-7 9-10 0,3-9-872 15,0 0-180-15</inkml:trace>
  <inkml:trace contextRef="#ctx0" brushRef="#br0" timeOffset="68383.42">19054 9634 172 0,'0'0'16'0,"0"0"-16"16,0 0 0-16,0 0 0 0,-8 0 334 0,8 0 64 15,0 0 13-15,0 0 2 0,8-3-317 0,2-3-64 16,-3 3-13-16,4-4-3 0,6 7-16 0,-2-3 0 0,2-3 0 0,4 6 0 16,4 0 0-16,0 0 0 15,3 0 0-15,0 0 0 0,-3 0 0 0,3 0 0 0,7 0 10 0,1 0-10 16,-1 6 29-16,7-3 1 0,1-3 0 0,2 7 0 15,8-4 22-15,0 6 5 0,-3-2 1 16,3-4 0-16,3 3-14 0,8-3-4 0,3 3 0 0,3-6 0 16,1 7-11-16,3-4-2 0,0-3-1 0,3-3 0 15,1-4-26-15,7 7 0 0,3-9 0 16,-3 9 0-16,3-6 14 0,-4-4-2 0,5 1-1 0,2 6 0 16,1-4 10-16,0-2 3 0,-4 0 0 0,0 2 0 15,-3 4-3-15,3-3 0 0,7-3 0 0,-10 9 0 16,-4-4-10-16,0-2-3 0,0 3 0 0,4-6 0 15,0 2-8-15,-4 1 0 0,0 3 0 0,4 3 0 16,-4-6-11-16,-4-4 11 0,5 1-8 0,2 6 8 16,1-4 0-16,-4-2 0 0,-7 3 0 0,4 3 0 15,-4-7 0-15,3 4 8 0,-3-3-8 0,4 5 8 0,-7-2-8 16,-4-3 8-16,-7-1-8 0,-4 4 8 0,-3 3 2 0,0-3 1 16,0 2 0-16,-4-2 0 0,1 6-11 0,3-3 12 15,-4-3-12-15,-3 3 12 16,-4-4-12-16,-3 4 0 0,0-3 0 0,-4 6 0 15,-3-6 0-15,0 3 0 0,-1-4-9 0,1 7 9 0,-4-9 0 0,0 9 0 16,-3-3 0-16,0 3 0 0,3-7 0 0,-7 7 0 16,-7-3 8-16,4-3-8 0,-4 3 9 0,0-3-9 15,-3 6 8-15,-4-3-8 0,-4-4 0 0,1-2 0 16,3 9 0-16,-7 0 0 0,0-6 26 0,-4-4 3 16,-3 7 1-16,0-3 0 0,-3 3-13 0,3-4-2 15,-7 7-1-15,-1-9 0 0,1 9-14 0,-3-9 11 0,-4 9-11 16,-1-7 10-16,-2 7-10 0,6-9 0 15,-7 9 9-15,4-10-9 0,0 7 8 0,-4-3-8 16,4 6 8-16,4-9-8 0,-5 6 12 0,1-4-3 0,4 1 0 16,-5 3 0-16,5-3-9 0,-1 2 0 0,4-2 0 0,3 6 0 15,1-3 0-15,6-3 0 0,4 6 0 16,0 0 0-16,0 0 0 0,0 0 0 0,0 0 8 0,11 0-8 16,-1 0 0-16,5 0 0 0,2 0-9 0,1 0 9 15,-1 0 0-15,8 6-8 0,0-6 8 0,3 0 0 16,-3 0 0-16,7 0-8 0,3 0 8 0,0 0 0 15,0 0 0-15,-3 3 0 0,-4-3 0 0,4 10 0 16,-7-10 0-16,-1 6 0 0,-2 3 0 0,-5-2 0 16,-3-4 0-16,-3 6 0 0,0-3 0 0,-4 4-10 0,0-1 10 0,-4 1 0 15,-3-1 0-15,0-3 0 16,0 7 0-16,0-4 9 0,-3 1-9 0,-1-4 10 0,1 3-10 16,3 7 10-16,-4-7-10 0,1 1 10 0,-4 2-10 0,3-5 0 15,0 8 0-15,1-2-11 0,-4-4 11 0,0 1 0 16,0-4 0-16,-4 3 0 0,1 7 24 0,-1-7 6 15,-3-5 2-15,3 5 0 0,-3 0-32 0,0-2-18 16,0 2 2-16,0 0 1 16,-4 1-92-16,4-1-18 0,0 1-4 15</inkml:trace>
  <inkml:trace contextRef="#ctx0" brushRef="#br0" timeOffset="69923.35">18979 11836 1440 0,'0'0'128'0,"0"0"-103"15,0 0-25-15,0 0 0 0,8 0 111 0,2-7 17 16,8 7 3-16,-1 0 1 0,8-3-110 0,3 3-22 16,1 0 0-16,2 0 0 0,5 0 0 0,-1-6 0 15,0 6 0-15,0 0 0 0,4 0 0 0,4 0 0 16,2-3 0-16,1 3 0 0,7-7 14 0,0 7 4 15,4 0 1-15,-1 7 0 0,-3-7 13 0,7 3 4 16,-4-3 0-16,8 0 0 0,6 0 12 0,4 0 2 16,1 0 1-16,2 0 0 0,-3 0 4 0,4 0 1 0,3 0 0 0,4 0 0 15,3 6-43-15,-7-6-13 0,0 3 8 16,4-3-8-16,3 7 0 0,4-4 10 0,-1 3-10 16,-2 3 8-16,-5-5-8 0,4 2 0 0,4 3 9 0,-4-3-9 15,-6-2 0-15,-1 2 0 0,0-3 0 0,-4 3 8 16,-3-3-8-16,-3-3 0 0,0 0 8 15,3 0-8-15,0 0 22 0,-7 0 0 0,-4 0 0 0,1-3 0 16,-4-3 7-16,0-3 2 0,-4 5 0 0,4-5 0 16,4-3-9-16,-4 8-2 0,0-5 0 0,0 3 0 15,-8-4-10-15,-2 1-2 0,-1-1-8 0,4 7 12 16,-3-9-12-16,-8 2 0 0,4 7 0 0,0-3 0 16,-1-3 8-16,-2 9-8 0,-8-10 0 0,0 10 9 0,-3-9-9 15,-4 9 0-15,1-6 0 0,-1 2-11 0,-7-2 11 16,4 6 0-16,-8-3 0 0,4-3 0 15,1 3 0-15,-5-4 0 0,4-2 8 0,-3 9-8 0,3-10 12 16,-3 7-1-16,0-3-1 0,-4 0 0 0,3 3-10 0,-3 3 10 16,-3 0-10-16,0-7 10 0,-4 7-10 15,-7 0 0-15,0 0 9 0,0 0-9 16,0 0 0-16,0 0 8 0,7 0-8 0,-7 0 0 0,0 0 8 0,0 0-8 16,0 0 8-16,0 0-8 0,-7 0 12 0,-4 0-3 15,11 0 0-15,-11 0 0 0,-3-3 0 0,4-3 0 16,-4 6 0-16,3-3 0 0,0-3-1 0,1-4 0 15,-1 7 0-15,4-3 0 0,-3-4-8 0,-1 4 8 0,4-3-8 0,-4 6 8 16,1-7-8-16,3 1 8 0,-4 2-8 16,4-2 8-16,0-7-8 0,0 13 0 0,0-3 0 0,0-3 0 15,-4 5 0-15,4-2 0 0,-3 6 0 0,3-9 0 16,0 9 0-16,0-10 0 0,-1 10 0 0,1 0 0 16,0-6 0-16,7 6 0 0,-3-3 0 0,-1-3 0 15,1 6 0-15,3 0 0 0,0 0 0 0,0 0 0 16,-4-10 0-16,4 10 0 0,0 0-9 0,0 0 9 15,0 0 0-15,0 0 0 0,7 0 0 0,-7 0 0 16,11-3 0-16,-1 3 0 0,-2 0 0 0,2 0 0 16,-3 3 0-16,4-3-10 0,-1 7 10 0,4-4-8 15,-3 3 8-15,3-3 0 0,-3 3 0 0,6-3 0 16,-3 4 0-16,4 2 0 0,0-3 0 0,-1-2 0 16,-2 11 0-16,2-5 0 0,4-1 0 0,-3 0 0 0,-4 1 0 0,0 6 0 15,0-7 0-15,4 0 0 16,0 7 0-16,-4-3 0 0,0-4 0 0,-4 7 0 15,4-1 0-15,-6-2 0 0,-1 6 0 0,-7-4 0 0,0 1 0 16,0-3 0-16,-4 2 0 0,-3-5 0 0,0 8 0 0,0-2 11 16,-7-3-3-16,3-4 0 0,-6 7-8 0,2-7 8 15,1 1-8-15,-3 5 8 0,-1-5-8 0,-3-1 0 16,3 7 9-16,-3-13-917 16,7 6-184-16</inkml:trace>
  <inkml:trace contextRef="#ctx0" brushRef="#br0" timeOffset="80211.57">26991 11560 1173 0,'0'0'52'0,"0"0"11"0,0 0-51 0,0 0-12 16,0 0 0-16,0 0 0 0,0 0 23 0,0 0 1 15,0 0 1-15,0 0 0 0,0 0 0 0,4-7 0 16,-4-2 0-16,0 9 0 0,7-3 25 0,-4-3 5 16,-3 6 1-16,7-10 0 0,0 7 4 0,-3-3 2 15,3-4 0-15,-7 10 0 0,0 0-14 0,3-6-4 16,4 3 0-16,0-3 0 0,-3-4-15 0,-4 10-3 16,4-3-1-16,3-3 0 0,0 3-10 0,0-4-3 15,-7 7 0-15,3-3 0 0,1-3-1 0,-4 6-1 0,0 0 0 16,-4-9 0-16,4 2 13 0,-3 4 2 15,-4-3 1-15,3 3 0 0,-3-3 9 0,-4 2 1 0,4-2 1 0,-7 6 0 16,4 0-16-16,-4 0-3 16,-4 0-1-16,4 0 0 0,0 0 3 0,-4 0 1 0,0 6 0 15,4-2 0-15,-3 5-9 0,-1 0-1 0,0-2-1 16,1 2 0-16,-1 0-2 0,1 1-8 0,-5 6 12 0,5-4-4 16,-1 4-8-16,0-1 0 0,1-2 0 15,6 3 0-15,-3-1 0 0,4-2 0 0,-1 3 0 0,0-4 0 16,4 4 8-16,0-7-8 0,4 10 0 0,-1-10 8 15,1 7-8-15,-1-7 0 0,4 7 9 0,0-3-9 16,4-4 8-16,-4 1-8 0,0 2 10 0,0-9-10 16,0 7 8-16,7-1-8 0,0-3 0 0,0-3 0 15,3 4 10-15,5-4-10 0,2-3 10 0,1 0-10 16,3 0 12-16,0-3-4 0,0-4-8 0,0 4 12 16,1-3-4-16,-1-3-8 0,-4-1 11 0,5 1-11 0,-1-1 10 0,-4 1-10 15,1-7 8-15,0 4-8 16,3-4 10-16,-7 0-10 0,0 7 12 0,0-4-12 15,0-2 20-15,0 5-2 0,-3-5-1 0,-4 5 0 16,0-2-4-16,0-4-1 0,0 7 0 0,0 2 0 0,-7-2-4 16,0 0 0-16,4-1-8 0,-4 10 12 0,0 0-4 0,0 0-8 15,0 0 11-15,0 0-11 0,3-9 10 0,-3 9-10 16,0 0 8-16,0 0-8 0,0 0 0 0,0 0 0 16,0 0 0-16,0 0 0 0,0 0 10 0,0 0-10 15,0 0 12-15,0 0-12 0,-3 9 0 0,3-9 0 16,0 0 0-16,-7 6 0 0,0-2 0 0,3 5 0 0,1-3 0 0,-4-3 0 15,3 7 8-15,-3 2-8 0,0-9 0 0,-4 13 0 16,4-6 19-16,0 2 0 0,-3 4 0 0,3 3 0 16,-7 6-19-16,3 0-14 0,-7-3 2 0,8 12 1 15,-4-6 11-15,-1 7 0 0,-2-1 10 0,-1 4-10 16,-3 6 0-16,3 0 0 0,-3 0 0 0,4 0 0 16,-5-7 12-16,1 7-3 0,4-9-1 0,-1 2 0 15,0-2-8-15,4-7-11 0,0 0 3 0,0 4 0 16,3-10 8-16,1 3 0 0,3 0 8 0,0-6-8 15,3-1 11-15,-3-2-3 0,0 3 0 0,0-3 0 16,7-4-8-16,-3 7 0 0,3-3 0 0,-4-1 0 16,0-2 0-16,8-4 0 0,3 7 0 0,-3 0 0 15,-1-4-10-15,1-3 10 0,3 1-13 0,0 6 5 16,0-7-14-16,3 0-2 0,4 7-1 0,4-3 0 16,3 2-37-1,4 4-7-15,3-3-2 0,0-7 0 0,8 1-26 16,-5-1-6-16,5 0-1 0,6-9-940 0</inkml:trace>
  <inkml:trace contextRef="#ctx0" brushRef="#br0" timeOffset="85195.15">27065 8866 288 0,'0'0'25'0,"0"0"-25"0,0 0 0 0,0 0 0 15,0 0 104-15,0 0 15 0,0 0 3 0,0 0 1 16,0 0-67-16,0 0-14 0,0 0-2 0,0 0-1 16,0 0 49-16,0 0 11 0,0 0 1 0,0 0 1 15,0 0 12-15,0 0 3 0,0 0 0 0,0 0 0 16,0 0-30-16,0 0-6 0,0 0 0 0,4 9-1 15,3 7-23-15,-4-3-4 0,1 2 0 0,-1 4-1 16,1-3-5-16,-4 9-1 0,0-3 0 0,0 3 0 16,0 9-25-16,-4-5-4 0,1 8-2 0,-1-2 0 15,1-1-14-15,-4-6 11 0,0 7-11 0,0-7 10 0,-1 4-2 0,1-11-8 16,-3 5 12-16,-1 2-4 16,4-9-37-1,-3 3-8-15,3-4-2 0,-4 1-641 0,-3 0-129 0</inkml:trace>
  <inkml:trace contextRef="#ctx0" brushRef="#br0" timeOffset="85648.51">27432 9267 1555 0,'0'0'68'0,"0"0"16"0,0 0-68 0,0 0-16 0,0 0 0 0,7-3 0 15,-7 3 115-15,11 0 19 0,-4-6 4 0,0 6 1 0,3 0-75 0,1 0-16 16,0-6-2-16,-1 6-1 0,4-3 6 0,0 3 1 16,0 0 0-16,1 0 0 0,-1 0-8 0,3 0-2 15,1 0 0-15,3 0 0 0,0 0-30 0,0 0-12 16,1-7 11-16,-1 7-11 0,3 0 0 0,-2 0-10 15,2-3 0-15,-3 3 0 0,-3-6-3 0,0 6-1 16,-1 0 0-16,1 0 0 16,-4 6-54-16,4-3-12 0,-8-3-1 0,1 0-607 15,0 0-120-15</inkml:trace>
  <inkml:trace contextRef="#ctx0" brushRef="#br0" timeOffset="86745.92">28564 9079 403 0,'0'0'36'0,"0"0"-36"0,0 0 0 0,0 0 0 16,0 0 68-16,0 0 8 16,0 0 0-16,4 0 1 0,-4 0-59 0,7-6-18 0,-7 6 8 0,0 0-8 15,0 0 24-15,0 0 1 16,7-3 0-16,-7 3 0 0,0 0 78 0,0 0 15 0,0 0 3 0,0 0 1 16,0 0 0-16,0 0 0 0,0 0 0 0,0 0 0 15,0 0-48-15,0 0-10 0,0 0-1 0,0 0-1 16,0 0-36-16,0 0-7 0,-3-6-2 0,3 6 0 15,0 0-17-15,0 0 0 0,-4-4 0 0,-3-2 0 16,0 6 10-16,0 0-10 0,-4 0 8 0,1 0-8 16,3 0 13-16,0 6-2 0,0-2-1 0,-4-4 0 15,4 0 2-15,-4 0 0 0,1 6 0 0,3 3 0 16,-4-9 5-16,0 10 2 0,1-4 0 16,-1-3 0-16,1 6-11 0,-1-2-8 0,-3-4 9 0,0 6-9 15,3-2 16-15,1 2-4 0,-4 0 0 0,3 1 0 0,0-1 6 16,4 1 1-16,-3-1 0 0,3 4 0 0,-4-4-2 0,4 0 0 15,0 4 0-15,4-4 0 16,-4-2-17-16,3 2 8 0,0 0-8 0,1 1 0 16,3-1 11-16,0-9-11 0,3 10 10 0,1-4-10 0,0 3 11 0,-1-2-11 15,-3-7 12-15,7 3-12 0,0 6 13 0,0-9-4 16,4 6-1-16,-4-3 0 0,3-3-8 0,1 0 0 16,0 7 0-16,-1-7 8 0,1-7-8 0,-1 7 0 15,4-3 0-15,-3-3-11 0,3 3 11 0,-3-3-10 16,3 3 10-16,0-4-10 0,0 1 2 0,-3 3 0 0,3-3 0 15,0-4 0-15,-4 7-10 0,5-6-2 0,-5-1 0 0,4-2 0 16,0 2 20-16,-3 1 0 0,0 6 0 0,-1-7 0 16,1 1-13-16,-8 3-3 0,1-4 0 0,-4 10 0 15,0 0 16-15,0 0 13 0,0 0-2 0,7-6-1 16,-7 6-10-16,0 0 12 0,0 0-12 0,0 0 12 16,0 0-12-16,0 0 0 0,0 0 0 0,0 0 0 15,0 0 0-15,0 0 0 0,0 13 0 0,-4-1 0 16,1-3 0-16,-1 1 0 0,1-1 0 15,-8 1 0-15,4 5 0 0,-4 1 10 0,1 3 1 16,-4 0 0-16,3-1-11 0,-3 1 10 0,4 6-10 0,-5-6 10 16,5 6-10-16,-1-6 0 0,4 0 0 0,-3 0 8 15,6 6-8-15,-3-10 0 0,3 4 0 0,4 0 0 16,-3 0 0-16,3-3 0 0,0 2 0 0,0 1 0 16,3-3 0-16,1 0 8 0,0-4-8 0,3 4 0 15,-4-7 0-15,8 4 0 0,-4-1-14 0,0-2 5 16,3-1-14-16,1-6-2 0,3 4-1 0,0-4 0 15,-3 3-39-15,3-6-8 0,0 0-2 0,-3 3-828 16</inkml:trace>
  <inkml:trace contextRef="#ctx0" brushRef="#br0" timeOffset="87137.48">28656 8374 1324 0,'0'0'118'0,"-3"-7"-94"0,-1-2-24 0,4 9 0 16,0 0 150-16,7-3 26 0,0-3 4 0,4 6 2 16,3 0-129-16,-4 0-25 0,8 6-6 0,0-3-1 15,6 6 9-15,1 1 2 0,3 5 0 0,1 11 0 16,2-8 0-16,1 7 0 0,-4-3 0 0,1 13 0 16,-1-7-12-16,-4 7-1 0,1-7-1 0,0 13 0 15,0-7-18-15,-4 4 0 0,-7-1 0 0,3 7 0 0,-6 10 0 16,-7-11 0-16,-4 11 0 0,0 2 0 0,-7-6 0 15,-1-3 0-15,-2 4 0 0,-1-7 0 16,-3-4 0-16,-3 4 0 0,2-9-15 0,-6 2 5 16,4-2-38-16,-5-1-7 0,-2-5-1 0,-4-4-920 15</inkml:trace>
  <inkml:trace contextRef="#ctx0" brushRef="#br0" timeOffset="87522.76">27044 8295 1497 0,'-11'-9'133'0,"11"9"-106"0,-3-3-27 0,-1-4 0 16,-3 4 132-16,-3-3 22 0,3 6 4 0,-4 6 1 16,0-3-90-16,1 4-17 0,-4 2-4 0,-4 1-1 15,0 8-16-15,-3 1-3 0,0 16-1 0,-4 2 0 16,-3 7-3-16,0 0 0 0,-4 9 0 0,-3 4 0 0,0 2 17 0,-1 4 3 15,1 6 1-15,0-3 0 0,3 6 0 0,4-9 0 16,7 6 0-16,7-3 0 0,0 0-33 0,10-4-12 16,8-5 9-16,13 5-9 15,11-2-81 1,11-4-22-16,14-2-4 0,14-10-1012 0</inkml:trace>
  <inkml:trace contextRef="#ctx0" brushRef="#br0" timeOffset="93320.02">18697 14504 633 0,'0'0'56'0,"0"0"-44"0,7-6-12 0,-7 6 0 16,7-10 193-16,-7 10 37 0,7-3 7 0,-3-3 2 16,-4 6-149-16,11-3-30 0,-11 3-5 0,7-6-2 15,3 6 18-15,-3 0 3 0,-7 0 1 0,7 0 0 16,-7 0-3-16,7 0 0 0,-7 0 0 0,7 0 0 16,-7 0-12-16,7 0-4 0,-7 0 0 0,7 9 0 15,1 0-19-15,2 1-4 0,-3-1-1 0,0 13 0 16,-3 0-16-16,3 3-3 0,0 10-1 0,0-1 0 15,-4 4-3-15,-3 9-1 0,4-3 0 0,0 9 0 0,-4-9-8 16,0 3 0-16,0 3 0 16,-4-3 0-16,4-3 15 0,0-9 1 0,0 9 0 0,0-7 0 15,4-2 0-15,-4-1 0 0,0-6 0 0,-4 1 0 16,4-4-35 0,-4 0-6-16,4-6-2 0,0-1 0 0,0-2-94 0,-3-3-19 0,-1-4-4 0,1-3-546 15,3-6-109-15</inkml:trace>
  <inkml:trace contextRef="#ctx0" brushRef="#br0" timeOffset="94130.01">18620 14325 403 0,'3'-15'36'0,"1"5"-36"0,-4 1 0 0,3 0 0 16,1 2 321-16,-1-2 58 0,-3 6 11 0,0 3 2 15,7-7-326-15,0 7-66 0,-7 0-12 0,7 0-4 16,-7 0 16-16,7 0 13 0,-7 0-2 0,8 0-1 16,2-3 18-16,-3 3 3 0,0-6 1 0,0 6 0 15,4 0 51-15,-4 0 10 0,4 0 3 0,-1-3 0 16,1-3-51-16,-1 6-9 0,4-7-3 0,0 4 0 15,4 3-1-15,0 0-1 0,3 0 0 0,4-6 0 16,-4 6-31-16,3 0 0 0,5 0 0 0,-1 6 0 0,-7-6 0 16,4 0 0-16,7 0 0 0,-8 3 0 0,4 4-11 15,-3 2-1-15,0 0-1 0,-4-2 0 0,0 2 13 0,-3 1 0 16,-1 5 0-16,1-2 0 0,-7 6 9 16,3-10 5-16,-7 7 1 0,3-1 0 0,1-2-15 0,-7 3 0 15,3-1 0-15,-4-2 0 0,1 6 18 16,-1-4 1-16,1-5 0 0,-4 8 0 0,0-8-5 0,0 6-1 15,-4-7 0-15,1 7 0 0,3-4-4 0,-7-2-1 16,0 5 0-16,-4-5 0 0,0-1 13 0,-3 7 3 16,0-4 0-16,-3-2 0 0,-5 2-13 0,1 1-3 15,-7-4 0-15,3-3 0 0,4 4 4 0,-4-7 0 0,4 3 0 16,4-6 0-16,-1 7-12 0,0-7 0 16,4-7 0-16,0 7 8 0,0 0-8 0,3 0 0 0,4 0 0 15,7 0 8-15,0 0-8 0,-7 0 0 16,7 0 0-16,0 0 0 0,0 0 0 0,0 0-9 0,0 0 9 0,0 0-13 15,11 0 13-15,-1 7 0 0,1-4-10 0,3-3 10 16,0 6 0-16,7-3 0 0,-3 3-9 0,3-2 9 16,4-4 0-16,0 6 0 0,3-3 0 15,-3-3 0-15,3 9 0 0,-4-2 0 0,-2-4 0 0,-1 9 0 16,0-9 0-16,-3 7 0 0,-1 6 0 0,-3-7 0 16,4 0 0-16,-4 10-12 0,4-9 12 0,-8 5-10 15,4-2 10-15,-3 2 0 0,0 1 0 0,-4-3 0 16,0-4 0-16,0 7 0 0,0-1 0 0,0-2 8 15,-4-4-8-15,1 7 0 0,-1 0 0 0,1-4 8 0,-4-2-8 16,0 5 0-16,0-5 8 0,-4 5-8 16,1-2 8-16,-4 3-8 0,0-1 10 0,-4-2-10 15,1 3 0-15,-4-7 0 0,-1 10 0 0,1-4 0 16,-3-2 9-16,-4-4-9 0,-1 7 8 0,1-6-8 0,-7 8 0 0,0-8 0 16,-4 5 0-16,0-5 0 0,-3-1 8 0,0-2-8 15,-1 2 8-15,-2-6-8 0,2 6 0 0,5-2 0 16,-5-4-14-16,8 3 5 0,0-6-9 0,3 0-2 15,4 0 0-15,0 0 0 16,3-6-55-16,1 3-11 0,-1 3-2 0,7-7-1 16,4 4-149-16,-3-3-30 0,-4-6-5 0,7-4-2 0</inkml:trace>
  <inkml:trace contextRef="#ctx0" brushRef="#br0" timeOffset="94644.07">19738 14996 2041 0,'0'0'90'0,"3"0"19"15,-3 0-87-15,8-3-22 0,-8 3 0 0,7-6 0 0,0-3 59 0,3 9 7 16,-3-7 2-16,4 7 0 16,-1-9-37-16,1 6-7 0,0-3-2 0,3-4 0 0,0 7-2 15,0-3-1-15,4-4 0 0,-4 1 0 0,0 0-19 0,7-1 8 16,-7-6-8-16,4 7 0 0,-4-7 9 0,-4 7-9 16,1 0 0-16,-4-1 9 0,4-2-9 0,-11-1 0 15,0 10 9-15,0-3-9 0,-4-4 14 0,-3 1-2 16,-4-1 0-16,4 7 0 0,-7-9-12 0,4 9 0 15,-1-7 0-15,-7 4 0 0,4 3 16 0,0 3-4 16,0-6 0-16,0 12 0 0,0-3-12 0,0 3 0 16,-4 4 0-16,4-1 0 0,-4 7 0 0,4-4 0 15,-3 4 0-15,3 9 0 0,3-3 16 0,-3 3-4 16,7 3 0-16,-4 4 0 0,4-10-12 0,0 6 0 16,0 3 0-16,4-3 0 0,-5 1 27 0,1-4 2 0,4 3 1 15,3-3 0-15,3 3-16 0,1-9-3 0,3 6-1 0,0-6 0 16,4 0-10-16,-1-4 0 0,1-5 0 0,3 6 8 15,0-7-8-15,4 3 0 0,-1-12 0 16,4 7 8 0,1-7-94-16,-1 3-19 0,0-6-4 0,4-4-1 15,-1-2-80-15,1 6-16 0,0-13-3 0,-1 4-1 0</inkml:trace>
  <inkml:trace contextRef="#ctx0" brushRef="#br0" timeOffset="95004.29">20278 15069 1209 0,'0'0'108'0,"0"0"-87"0,-7 9-21 0,3 0 0 16,-3 1 168-16,0 5 28 0,3-5 7 0,1 6 1 15,-4-4-161-15,0 4-32 0,3 3-11 0,1-4 0 0,3-2 0 16,0 3 0-16,0 2-12 0,3-2 3 0,1 0 9 0,-1-7 0 16,4 1 0-16,-3-7 0 0,3 6 24 0,0-3 11 15,-7-6 1-15,7 3 1 0,-7-3 0 0,0 0 0 16,0 0 0-16,0 0 0 0,0 0 37 0,0 0 7 15,0 0 2-15,0 0 0 0,0 0-16 0,0 0-3 16,-3-9-1-16,-1 0 0 0,1-4-32 0,-1-3-7 16,0 1 0-16,1-4-1 0,-1-6 9 0,4 3 1 15,-3-3 1-15,3 0 0 0,0 6-9 0,3-9-1 16,1-1-1-16,-1 4 0 0,1-3-3 0,3 3 0 16,-3-3 0-16,3 0 0 0,0 6-12 0,-4-7-8 0,8 11 8 15,-4-7-8-15,0 6 0 0,3 3 0 0,-2-3 0 0,-1 7-12 16,3-4-8-16,1 0-1 15,3 7-1-15,-4 0 0 16,1-1-66-16,3 1-12 0,-3 6-4 0,3-4 0 16,0 1-152-16,4 6-30 0,6-3-6 0,-10-3-2 0</inkml:trace>
  <inkml:trace contextRef="#ctx0" brushRef="#br0" timeOffset="95474.4">20567 14846 172 0,'0'0'8'0,"0"0"1"0,0 0-9 0,0 0 0 0,0 0 0 0,0 0 0 16,0 0 374-16,11 6 73 0,-4 4 14 0,3-1 3 0,1 0-376 0,-1 7-75 15,-3-3-13-15,0 9 0 0,1-4 0 0,-1 1 11 16,3 0 0-16,-3 6 0 0,-3-6 9 0,3 9 1 16,-4-9 1-16,1 6 0 0,-1 3 7 0,1-3 2 15,-4-6 0-15,0 0 0 0,3 6 24 0,-3-6 5 16,0-3 0-16,-3-4 1 0,3 1-3 0,3-4-1 15,-3 1 0-15,0-10 0 0,0 0-31 0,0 0-6 16,0 0-2-16,0 0 0 0,0 0 6 0,0 0 2 16,0 0 0-16,0 0 0 0,0-10-3 0,0-6-1 15,4 1 0-15,-4-4 0 0,-4 0-11 0,4 0-3 16,0-6 0-16,0 0 0 0,0 3-8 0,0-3 0 16,0-3-10-16,0 3 10 0,4 0 0 15,-1 3 0-15,-3-3 0 0,0 0 0 0,8 3 14 0,-5 0-1 0,4 0 0 0,0 0 0 16,4 9-13-16,-1-2 0 0,1 5 0 0,0-9 0 15,6 10 0-15,1 0 0 0,-4 2 0 16,4-2 0-16,-4 9 0 0,0 0-10 0,3 0 10 16,-2 9-12-16,2 1 12 0,-3-1-8 15,0 13 8-15,0-3-8 0,-3 0-1 0,3 6 0 16,0-3 0-16,-3 3 0 0,-1 0 9 0,1-3 0 0,-4 3 0 0,0 0 0 16,0-6-19-16,0 6 2 0,0-13 0 0,-3 10 0 31,3-9-23-31,-4 3-4 0,1-7 0 0,-1 0-1 0,1 1-97 15,0-1-19-15,3-9-4 0,0 0-472 0,0 0-95 0</inkml:trace>
  <inkml:trace contextRef="#ctx0" brushRef="#br0" timeOffset="95893.29">21375 14899 864 0,'0'0'76'0,"-4"-3"-60"16,-6-3-16-16,-1 3 0 0,1-4 389 0,-5 7 75 15,1 0 16-15,4 7 2 0,-4-4-392 0,0 6-78 16,-4 1-12-16,4 5-11 0,0 4 11 0,-4 0-12 16,4 6 12-16,0-6-12 0,0 6 4 0,3-6 0 15,1 6 0-15,2-6 0 0,1 6 8 0,4-3 0 16,3 3 0-16,0 0 0 0,0-6 0 0,3 0 0 16,8-1 0-16,-4 1 8 0,0-3-8 0,4 0 0 15,3-4 8-15,0-3-8 0,0 7 0 0,4-10 9 16,-1-2-9-16,8 2 0 0,0-3 8 0,-1-3-8 15,1 0 0-15,3-9 0 0,-3 5 0 0,0-2 0 0,-4-3 0 16,4-7 0-16,-8 4 0 0,4-4 0 16,-3-3 0-16,0 3 0 0,-8-2 0 0,4-8 0 0,-3 8 12 0,-4-4-12 15,0 0 20-15,-3 0-4 0,-1-3 0 0,1 6 0 16,-4-6 7-16,-4 6 1 0,-3-6 0 0,3 6 0 16,-6 3-14-16,-1 4-2 0,-3-4-8 0,4 4 12 15,-4-1-12-15,-4 4 8 0,0 6-8 0,4-4 0 16,-4 7 0-16,4 0 0 0,-3 0-13 0,-1 0 4 15,4 0-15 1,0 7-4-16,0-4 0 0,3-3 0 0,1 6-104 0,-1-6-20 16,4 3-5-16,7-3-1 0,-4 6-94 0,4-6-20 0,0 19-3 15,0-19-362-15</inkml:trace>
  <inkml:trace contextRef="#ctx0" brushRef="#br0" timeOffset="96838.52">21781 14918 403 0,'0'0'36'0,"0"0"-36"15,0 0 0-15,0 0 0 0,0 0 348 0,0 0 62 0,0 0 13 0,0 0 2 16,0 0-321-16,0 0-64 16,-8 13-12-16,8-1-4 0,0-2-2 0,-3 8-1 15,-4-2 0-15,3 3 0 0,4-3 3 0,0 2 0 0,-3 1 0 0,-4-3 0 16,7 3 0-16,0-1 1 0,3-2 0 0,-3 3 0 16,-3-3-11-16,6-4-2 0,4 4-1 0,0-4 0 15,-3-2-3-15,-1 2 0 0,8-2 0 0,-4-7 0 16,7 6-8-16,-3-9 12 0,-1 7-12 0,1-7 12 15,7 0-12-15,-1-7 0 0,-3 4 9 16,4-3-9-16,3-3 0 0,0-1 0 0,-3 1 0 0,3-1 0 16,-7-5 0-16,7 5 0 0,-3-9 0 0,0 4-8 15,-8 2 8-15,4-3-13 0,4-2 5 0,-7 2 8 16,-1 3-11-16,-3-2 11 0,4-1-8 0,3 4 8 0,-3 2 0 16,-4 1 0-16,-4 2 9 0,1-2-9 0,3 9 37 0,-7 0 1 15,0 0 0-15,0 0 0 0,0 0-14 0,0 0-4 16,0 0 0-16,-7 0 0 0,0 6-20 0,0-3 0 15,7-3 0-15,-4 16 0 0,-3-6 0 0,3-1 0 16,4 0 0-16,4 10 0 0,-4-9 0 0,0 8 0 16,3-2 8-16,1 3-8 0,7-3 0 0,-4 2 0 15,-7 1 0-15,7-3 0 0,3 3 0 0,-3-4 0 16,0-2-10-16,0 3 10 0,0-7-18 0,1 0 3 16,2 1 1-16,1-1 0 15,-1-2-72-15,1-4-14 0,-1-3-4 0,-10 0 0 16,4-3-108-16,7-4-23 0,13-18-4 0,8-3-1 0</inkml:trace>
  <inkml:trace contextRef="#ctx0" brushRef="#br0" timeOffset="97145.17">22518 14219 2642 0,'0'0'117'0,"-4"-6"24"0,1 2-113 0,3 4-28 0,0 0 0 0,0 0 0 16,0 0 0-16,0 0-12 0,0 0 1 0,0 0 0 15,7 4-7-15,-4 11-2 0,1 4 0 0,-1 0 0 16,8 6 4-16,-7 3 1 0,-4 7 0 0,3 2 0 16,1-2 15-16,-1 9 8 0,1 0 0 0,-1 3-8 15,-3 6 14-15,0-3-4 0,4 3-1 0,-1-6 0 0,-6 4-9 0,3-4 0 16,7-3 9-16,-4-7-9 15,-3-9 0-15,4 7 9 0,-4-1-9 0,3-5 0 0,1-4 0 16,-4 3 0-16,3-9 0 0,4 3 0 0,-3-4-11 0,3-5-5 16,-3 3-2-16,-1-7 0 15,4 1-190-15,-3-1-39 16,-4-9-7-16,0 0-2 0</inkml:trace>
  <inkml:trace contextRef="#ctx0" brushRef="#br0" timeOffset="97500.22">22959 14049 2016 0,'0'0'179'0,"0"0"-143"0,0 0-36 0,0 0 0 16,0 0 111-16,0 0 15 0,0 0 3 0,3 4 1 15,-3 8-130-15,7 1-12 0,-3-4-10 0,6 7-2 16,-2 3 24-16,-5 6-9 0,1 3 9 0,6 6 0 16,-6 4 0-16,3 0 19 0,-7 6-3 0,3 6 0 15,1-3 7-15,-1-3 1 0,-3 0 0 0,-3 3 0 16,-1 6-10-16,4-3-2 0,0-3 0 0,-3-3 0 16,-1 0-12-16,-3 0 0 0,7-7 0 0,0-2 0 0,-3-1 0 15,-1-5 0-15,4-1 0 0,0-3 0 0,0 0-12 16,0-3-6-16,0-3-1 0,4-4 0 15,3 4-134 1,0-9-27-16,-4 5-6 0</inkml:trace>
  <inkml:trace contextRef="#ctx0" brushRef="#br0" timeOffset="97688.43">23312 15050 2732 0,'0'0'60'0,"0"6"13"0,-4 3 3 0,8 4 0 0,3 3-61 0,-4 2-15 0,8 1 0 0,-1-3 0 31,-3 0-237-31,4-4-51 0</inkml:trace>
  <inkml:trace contextRef="#ctx0" brushRef="#br0" timeOffset="97856.3">23417 14623 3333 0,'-7'-19'148'0,"7"10"30"0,-3 9-142 0,3-9-36 15,-4 6 0-15,4-4-1475 16</inkml:trace>
  <inkml:trace contextRef="#ctx0" brushRef="#br0" timeOffset="99619.35">24342 14200 403 0,'0'0'36'0,"0"0"-36"0,0-6 0 0,0-4 0 16</inkml:trace>
  <inkml:trace contextRef="#ctx0" brushRef="#br0" timeOffset="99896.43">24479 14043 288 0,'0'0'12'0,"0"0"4"0,0 0-16 0,0 0 0 0,0 0 0 16,0 0 0-16,0 0 263 0,0 0 49 0,0 0 11 0,0 0 1 15,0 0-193-15,0 0-39 0,0 0-8 0,0 0-2 16,0 0-48-16,0 0-10 0,0 0-1 0,0 0-1 0,-3 0-22 0,3 0 0 16,0 0 0-16,-7 6 0 0,-7-2 0 0,-1 11 8 15,1-5-8-15,-3 5 11 0,-4-2 7 0,-4 12 2 16,0 3 0-16,4-3 0 0,-4 4 26 0,1 11 6 16,-1-2 0-16,0 6 1 0,-7 0 5 0,4 0 1 15,0 3 0-15,0 6 0 0,3 0-12 0,4 1-3 16,0-7 0-16,3 6 0 15,4 0-7-15,3 1-1 0,1-1-1 0,6-3 0 0,8-3-8 0,-1 0-2 16,8 3 0-16,3-3 0 0,4-3-9 0,3 0-1 16,4-6-1-16,3 6 0 15,-4-10-46-15,8 1-8 0,4-7-3 16,2-3-745-16,5-6-148 0</inkml:trace>
  <inkml:trace contextRef="#ctx0" brushRef="#br0" timeOffset="102164.21">25044 14833 864 0,'0'0'76'0,"-4"-6"-60"0,1 6-16 0,-1 0 0 0,4 0 95 0,-7-3 16 16,4-3 3-16,-1-4 1 16,0 10-6-16,1-6-1 0,-1 3 0 0,1-3 0 0,-1-4-12 0,1 7-4 15,-1-6 0-15,1 2 0 0,-1-2-10 0,4 0-2 16,-3 2-1-16,-1-2 0 0,1 6-19 0,-1-3-3 15,-3 2-1-15,0-2 0 0,0 6-24 0,-4 0-6 16,1 6-1-16,-4-2 0 0,3 2-12 0,1-3-2 16,-5 6-1-16,1-2 0 0,0 2-10 0,-3 7 0 15,2-4 0-15,1 4 8 0,0 0-8 0,-7 2 0 16,7 1-10-16,0 0 10 0,3 0 0 0,1 0 0 16,-1-4 0-16,4 4 0 0,0-3 0 0,3-4 0 15,1-5 0-15,3 8 0 0,0-12 0 0,3 7 0 0,-3-10 0 0,4 9 0 16,3-2 0-16,0-4 0 0,0-3 0 15,4 0 0-15,-1 0 0 0,1-3 0 16,-1 3 10-16,1-7-10 0,3 7 0 0,0-3 0 0,0-3 8 0,4-4-8 16,-4 1 0-16,7 0 0 0,0-7 0 0,4 7 0 15,-7-1 0-15,3-9 0 0,0 4-9 0,4 2 9 16,-4-6 0-16,0 4 0 0,-7-1-8 0,0 7 8 16,1-1 0-16,-5 1 0 0,-3-7 8 0,0 7-8 15,-3 6 11-15,3-4-11 0,-7 7 12 0,0 0-12 16,0 0 24-16,0 0-3 0,0 0 0 0,0 0 0 15,-7 0-21-15,3 0 0 0,-6 7 0 0,6-4 0 16,-3 6 0-16,0 7 0 0,0-7 0 0,3 10 0 16,-3-3 0-16,0 2 0 0,-3 1 0 0,3 0 0 0,-4 3 0 15,0 0 0-15,1-6 0 0,3 9 0 0,-4-6 0 16,4-1 0-16,0 11-11 0,-7-4 11 16,3 0 0-16,-6 3 0 0,6 6 0 0,-3 4 0 15,0-3 0-15,0 2 0 0,0 1 0 0,3 6 0 16,-3 0-15-16,4-10 3 0,-5 4 1 0,8-7 0 0,0-3 11 15,4 1-8-15,3-4 8 0,0-7-8 0,0 1-1 16,3 0 0-16,4-9 0 0,4 5 0 16,0-5-14-16,3-4-2 0,0-3-1 0,3-3 0 15,1 0-33-15,3 0-6 0,4-9-2 0,-4 5 0 16,4-8-86-16,-1 3-18 0,-2-1-3 0,-1 1-662 0</inkml:trace>
  <inkml:trace contextRef="#ctx0" brushRef="#br0" timeOffset="102683.46">25090 14034 2070 0,'0'0'45'0,"0"0"10"0,0 0 1 0,0 0 3 0,7 0-47 0,3 0-12 16,-3-3 0-16,7 3 0 0,0 3 11 0,-3-3 0 16,3 6 0-16,0-3 0 0,0 3-11 0,4 4 10 15,-4-1-10-15,4 10 10 0,-1-3 0 0,5 12 0 16,-1-3 0-16,0 3 0 0,0 7 8 0,0 2 2 15,4-2 0-15,0 12 0 0,-4-3 1 0,-4 0 1 0,8 0 0 0,-7 0 0 16,-4 3 5-16,0 3 1 0,-3-3 0 0,3-3 0 16,-4 0 0-16,4 3 0 0,-3-3 0 0,0-1 0 15,-4 1-20-15,0-6-8 0,0-4 8 0,-4-5-8 16,1 5 0-16,-8-9-14 0,4-6 2 0,-7-3 0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46:30.4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1588 7725 2055 0,'0'0'91'0,"0"6"19"16,0 3-88-16,0 1-22 0,3 8 0 0,8-2 0 15,-1 3 40-15,1 0 3 0,-1 6 1 0,-3-6 0 0,11 9-2 0,-11-3 0 16,11 3 0-16,-8 0 0 0,-3 7-32 0,4-1-10 15,10 10 0-15,-10-6 0 0,-8 12 0 0,1-3 0 16,3 6 0-16,3-6 0 0,-6 7 0 16,3-1 0-16,-3 7 0 0,-4-4 0 0,10-3 12 0,-6 1 1 15,-4-10 1-15,7 6 0 0,-4-3 3 0,-3-10 1 16,4 7 0-16,3-9 0 0,-7-1-18 0,0-5 0 16,0-1 0-16,0-3-9 0,0-6 18 0,0 0 4 15,0-10 1-15,0 3 0 0,0-12 6 0,0 0 2 16,0 0 0-16,0 0 0 0,0 0 19 0,0 0 4 15,3-6 1-15,8 6 0 0,3-9-19 0,4 3-4 0,-4 2-1 16,0-5 0-16,7 3 6 0,4-4 2 16,-1 10 0-16,5-9 0 0,-1 9-30 0,0-10 0 0,7 10 0 15,1-6 0-15,2-3 0 0,5 9 0 0,-4-10-13 0,6 7 4 16,-2-3 9-16,3-3-8 16,0-1 8-16,-8 1-8 0,1 3 0 0,3-4 0 15,-13 1 0-15,2-1 0 0,5 1 8 0,-8-1 0 0,4 4 0 0,-4-3 0 16,4-1-12-16,-8 7 0 0,1-3 0 0,-4-3 0 15,-3 5 35-15,3-2 6 0,-10 0 2 0,3-4 0 16,0 7-13-16,-4-3-2 0,1-3-1 0,0-1 0 16,-4 1 2-16,0-1 1 0,-4-5 0 0,4 5 0 15,-7-8-6-15,4 2-2 0,-4-3 0 0,7-9 0 16,-7 3-10-16,-7-3 10 0,7-7-10 0,-4-3 10 16,4 1-10-16,0-7 0 0,0-6 0 0,0 6 8 15,-7-3 4-15,7 3 1 0,7 0 0 0,-7 0 0 16,0-3-13-16,4 0-18 0,-4 3 4 0,7 0 1 0,-4 0 13 0,1 0 0 15,3 7 0-15,-3 2 0 0,3 1 0 0,-4-1 0 16,8 7 10-16,-11 0-10 0,3 3 0 0,4 0 0 16,-7 6 0-16,0 0 0 0,0 0 0 15,0 4 0-15,0 2 0 0,0-3 0 0,-7 1-9 0,4 2 9 16,3 4 0-16,0-7 0 0,-7 7-8 0,3-1 8 16,4 1 0-16,0-1 0 0,-3-5 0 0,3 5 0 15,-7 1 0-15,3 3 0 0,4 2 0 0,-7-5 0 16,3 3 0-16,-6 3 0 0,6-4 0 0,-6 7 0 15,-4-3 0-15,3-3 0 0,-3 12 0 0,-4-3 0 16,8-3 0-16,-4 10 0 0,-1-4 0 0,-9-3 0 16,3 7 0-16,-4 5 0 0,-3-5 0 0,3-1 0 0,-10 0 0 0,3 1 0 15,4-1 0-15,-15 4 0 0,1-1 0 0,0-2 0 16,6-1 0-16,-2-3 8 0,-8 4-8 0,7-1 0 16,-7 1 10-16,7-1-10 0,4-3 10 0,-4-2-10 15,4 2 9-15,0-3-9 0,3-3 8 16,4 6-8-16,-8-6 0 0,5 0 0 0,2 3 8 15,-2 4-8-15,6-7-12 0,-3 9-5 0,3-9-1 0,4 9 0 32,0 7-177-32,3-6-35 0</inkml:trace>
  <inkml:trace contextRef="#ctx0" brushRef="#br0" timeOffset="1060.03">4025 8625 1728 0,'-7'0'153'15,"-3"-4"-122"-15,3-2-31 0,-11 6 0 0,11 6 236 0,0-2 40 0,3 5 9 0,-3 0 2 16,4 7-253-16,3-3-50 0,0 9-11 0,0-1-1 16,0 5-5-16,0 2-1 0,0 6 0 0,0 1 0 0,0 2 34 0,0 7-8 15,-11 0 8-15,8 9 0 0,-8-5-11 0,4 5 2 16,-7 0 0-16,3-3 0 15,-3 7 9-15,0-7 0 0,0 3 0 0,3-6 0 16,-3 7 12-16,-3-7-3 0,2-3 0 0,5-10 0 16,-4 4 7-16,10-13 0 0,-6 0 1 0,-1-6 0 0,4-1 18 0,0 1 3 15,0-3 1-15,3-7 0 0,4 1-10 0,0-1-1 16,0-9-1-16,0 6 0 0,11 4-9 0,-8-7-2 16,1 3 0-16,7-6 0 0,-1 3-16 0,1 4 8 15,3-4-8-15,0 3 0 0,4-6 16 0,-4 6-3 16,7-3-1-16,4-3 0 0,-8 0-23 0,4 0-5 15,11 0 0-15,-7 7-1 0,7-4 1 0,-4-3 1 16,4 0 0-16,-1 6 0 0,5-3 15 0,-1-3 15 0,-7 7-3 16,4-4-1-16,3 3-11 0,4-3-16 0,7 3 4 0,0 4 1 15,3-1 11-15,-7-3 0 0,11 7 8 0,-10-7-8 16,-1 4 0-16,-3-1 0 0,-4 1 0 0,0-4 0 16,-6-3-10-16,2 6 0 0,-10-9 0 0,4 10 0 15,-7-10 10-15,-1 0 14 0,-2 0-3 0,-5-10-1 16,4 10 16-16,-3-3 3 0,-4-6 1 15,0-1 0-15,3-2-6 0,-6 2-2 0,7-2 0 0,-1-4 0 16,-10-3 2-16,11 1 0 0,3-8 0 16,-11 1 0-16,8 3-12 0,-4-12-3 0,7-1 0 0,-3 1 0 15,3-10-9-15,0 6 0 0,0-5 9 0,4-1-9 16,-1-3 0-16,-3 0 0 0,4-4 0 16,-7 4 8-16,6-3-8 0,-3 3 0 0,-7-6 0 0,4 9 0 15,-7 0 0-15,3-3 0 0,-7 6 0 0,0 4 8 0,0-1-8 16,-7-3 8-16,3 13-8 0,-3-7 8 15,0 7-8-15,0 3 8 0,3 3-8 0,-6-3 8 0,3 0-8 0,3 3 0 16,1 0 0-16,-4 3 0 0,7 1 0 0,-4-1-10 16,4 3 10-16,-7 7 0 0,7-10-12 0,0 3 4 15,0 7 8-15,-3-1-13 0,3 7 5 0,-4-3 8 16,4 3-13-16,-4-4 5 0,-3 7 8 0,0 0-10 16,-3 0 10-16,-4 10-10 0,-4-10 10 0,-3 9 0 15,7 1 0-15,-11-1 0 0,-7 7 0 0,4-7 0 16,-7 1 0-16,3 5 0 0,4-5 0 0,-7-1 0 15,-1 1 0-15,-3-4 0 0,4-3 8 0,-7 3-8 16,0-3 8-16,-1-3-8 0,4 7 9 0,-6-7-9 16,6-7 12-16,3 7-12 0,-2 0 12 0,2 0-4 0,5-3 0 15,2-3-8-15,5 3 0 0,-8-3 0 16,4-4 0-16,7 1 0 0,-1 2 0 0,5-2-9 16,-11 0 9-16,10 9-12 15,-3-10-102-15,7 10-21 0,-11 0-4 0</inkml:trace>
  <inkml:trace contextRef="#ctx0" brushRef="#br0" timeOffset="2036.36">1443 9982 2041 0,'-11'-12'90'0,"11"12"19"0,0 0-87 16,0 0-22-16,0 0 0 0,0 0 0 0,0 0 17 0,0 0-1 15,4 9 0-15,3 4 0 0,-4-4-30 0,4 7-6 16,-3 9-2-16,7-6 0 0,-8 15 22 0,11-6 16 16,-3 10-2-16,-1 3-1 0,1-4 3 0,3 10 1 15,-3 4 0-15,3 2 0 0,-7 3 15 0,3 7 4 0,-6 0 0 0,-1-4 0 16,-3 4-12-16,0-6-1 16,-3 2-1-16,-1 4 0 0,-6 0 26 0,-1-4 4 0,-3-2 2 15,-7 2 0-15,7-9-6 0,-7 1 0 16,0-4-1-16,3-4 0 0,-3-2-10 0,-4-9-1 0,4 2-1 0,3-6 0 15,-3-3-1-15,7 1 0 16,3-8 0-16,1 1 0 0,-1-9-34 0,8 5 0 0,-4-12 0 0,3 4 0 16,4-7 12-16,0 0-2 0,0 0 0 0,0 0 0 15,0 0-10-15,-3-7 0 0,6-2 0 0,1 0 8 16,6-1 4-16,1 1 0 0,10-1 0 0,-3 4 0 16,6-6-12-16,4 2 10 0,-3 1-10 0,3-1 10 15,8-2-10-15,-5 2 0 0,8 1 0 0,-3 0-11 16,13-4 11-16,-10-3 0 0,7 10-9 0,-1-3 9 15,5-4-8-15,-1 4 8 0,-3-7-10 0,3 7 10 16,-10-1-13-16,11-6 3 0,3 7 1 0,-11-10 0 0,11 4 9 16,-4 2 0-16,-6-3-9 0,9 1 9 15,-13 5 0-15,7-2 0 0,-11 2 0 0,-6-5 8 0,6 5-8 16,-14 1 8-16,4-1-8 0,-8 1 8 0,1 0 0 16,-4-1 0-16,0-2 0 0,-3 9 0 0,3-7 3 0,-7-6 0 15,0 7 0-15,4-10 0 0,-4 10-11 16,-4-7 0-16,4-3 0 0,-3 1 0 15,-4-8 15-15,0 1 4 0,-4 3 1 0,4-3 0 0,-7-3-11 16,4-6-1-16,-4-1-8 0,3-3 12 0,-6-5-12 0,6-1 0 16,-3 0 0-16,3-3 0 0,-6-3-9 0,10 9 9 15,-11-3-13-15,8 0 5 0,3-6 8 0,-7 9 0 16,3-3 0-16,-3 0 0 0,4 0 0 0,-1 7-10 0,-3 2 10 0,3 1 0 16,4-1 8-16,-7 1 8 0,4 6 1 15,3 2 1-15,-4 4-27 0,-3 4-6 0,4-4-1 0,3 9 0 16,0-3 16-16,-7-2 0 0,3 8 0 0,4 4-9 15,0-3 9-15,0-1-12 0,0 10 12 0,0 0-12 16,0 0 4-16,0 0 0 0,0 0 0 0,0 0 0 16,0 0-1-16,0 0 0 0,0 0 0 0,-10 6 0 15,6-2 9-15,-7 5-12 0,1 0 12 0,-4 1-12 16,3 2 12-16,-13-2 16 0,2-1-4 0,-2 1-1 16,-1-1-1-16,0 7 0 0,-14-7 0 0,4 0 0 15,-7 4 0-15,7-7 0 0,3 4 0 0,-11-1 0 16,8 1-10-16,0-4 10 0,-4-3-10 0,0 3 10 15,4-3-10-15,-7-3 0 0,13 10 9 0,-6-10-9 0,7 6 0 16,-4-6 0-16,4 3 0 0,-4 3 0 16,8 1-23-16,2-4-2 0,5 6-1 0,-4-3 0 15,6 4-123-15,1-1-25 0,4 1-5 0,-1 9-993 0</inkml:trace>
  <inkml:trace contextRef="#ctx0" brushRef="#br0" timeOffset="2988.99">3803 10898 2300 0,'-7'-16'102'0,"0"7"21"0,3-1-99 0,4 4-24 0,-10 3 0 0,6-3 0 32,4 6-26-32,0 0-10 0,0 0-3 0,0 0 0 0,0 0 11 0,0 0 3 0,0 0 0 0,0 0 0 15,0 9 25-15,0 7 0 0,-7 3 0 0,4 0 0 16,3-1 0-16,0 14 8 0,-7 5 0 0,3 1 0 15,-7 3 2-15,8 6 1 0,-8-3 0 0,-3 9 0 16,4-6 24-16,-1 6 5 0,-10 1 0 0,3 5 1 16,-10-2-23-16,3 5-5 0,-3 1-1 0,-4-3 0 0,4 2 26 0,-11 1 5 15,8 0 1-15,2-4 0 0,-6-2-17 0,10-4-3 16,4-9-1-16,-3 3 0 0,9-3 14 0,-2-10 3 16,10 1 1-16,-4-13 0 0,4 3-23 0,7-6-5 15,0-4-1-15,7-5 0 0,-7-1 0 0,14 1 0 16,-3-4 0-16,3-6 0 0,7 0-12 0,4-6-12 15,-8-4 3-15,15 1 0 0,-4-1 9 16,4 1 0-16,3-7 10 0,4-2-10 0,-3-1 0 0,2 3 0 16,5-3 0-16,-1 0 0 0,4 1 9 0,0 2-9 15,3 3 8-15,1-2-8 0,-1-1 10 0,4 7-10 16,-4-1 12-16,1-5-12 0,-5 5 10 0,-2 1-10 16,3-1 8-16,0 1-8 0,-1 0 0 0,-2-1 0 0,-1 1 0 0,0 9 0 15,-6-7 0-15,-1 7 0 16,0-3 0-16,0 3 0 0,-10 0 0 0,7 3 0 15,-14-3 0-15,6 0 0 0,-6 7 0 0,0-7 0 16,3 0 0-16,-7 0 0 0,0 0 24 0,4 0 7 0,-8-7 1 0,4 7 0 16,-3-9-20-16,3 6-3 0,-3-3-1 0,-1-4 0 15,4-5-8-15,-3 5 0 0,-4-2 9 0,3-4-9 16,-2-9 11-16,2 6-3 0,-6-9 0 0,6 0 0 16,-6-7-8-16,3-3 8 0,-4-2-8 0,-3-7 8 15,4-4-8-15,-4 4 12 0,7 0-12 0,-7-3 12 16,0-3-12-16,0 0 0 0,3-1 0 0,4-2 8 15,-3 3-8-15,3-1 0 0,7 1 0 0,-3 6 0 16,-4 3 8-16,3 0-8 0,8 0 0 0,-11 10 8 16,0-1-8-16,4 7 0 0,-4 0 0 0,3 3 0 0,1 6 0 15,-4 0 0-15,7 3-11 0,-10 4 11 0,3-4-12 16,0 7 4-16,0 2 0 0,-4-2 0 16,4 6-2-16,-7 3 0 0,0 0 0 0,0 0 0 0,0 0 10 0,0 0 0 15,0 0 0-15,-10 0-8 0,3 0 8 0,0 3 0 16,-4-3 0-16,-3 6 0 0,3-3 13 0,-6-3-1 15,3 10-1-15,-4-4 0 0,-3 4-3 0,-4-10-8 16,-7 9 12-16,4 0-4 0,-4-2 8 0,4-4 2 16,-14 6 0-16,3 1 0 0,-7-4-8 0,-7 3-2 15,-3 7 0-15,3-7 0 0,-7 1-8 0,0-1 10 16,4 1-10-16,3-4 10 0,-7-3-10 0,0 3 10 0,0-3-10 0,3-3 10 16,8 0-2-16,-8 7 0 0,15-7 0 0,-4 0 0 15,0 0-8-15,11 0 0 0,0-7 0 16,7 7 0-1,3 0-43-15,-7 0-13 0,7 0-4 0,4 7 0 16,4-4-119-16,-1 6-24 0,0 7-5 0</inkml:trace>
  <inkml:trace contextRef="#ctx0" brushRef="#br0" timeOffset="4006.38">1436 12159 2487 0,'0'0'110'0,"0"0"23"0,0 0-106 0,7 6-27 0,-7 3 0 0,3 4 0 16,4 12 0-16,-3 3 0 15,-4 13 0-15,0-4 0 0,0 7-11 0,0 10-7 16,-4 8-2-16,-3 11 0 0,-3 5 32 0,-1 3 7 0,-6 1 1 0,2 9 0 16,-6-3-33-16,-3-7-7 0,-1 4 0 0,0-10-1 15,-7-3 4-15,8-9 1 0,-1 0 0 0,-7-10 0 16,15 0 45-16,-8-2 10 0,4-8 1 0,-4-5 1 16,4 0 25-16,7-4 5 0,-7 1 1 0,7-7 0 15,3-3-16-15,4-6-4 0,0 0 0 0,-4-10 0 16,8 0-41-16,3 1-11 0,0-1 0 0,0-2 0 15,3 2 0-15,8-3 0 0,-1-3 0 0,1 4 0 16,3-7-24-16,7 3-6 16,4-3-2-16,0 0 0 0,3 0 32 0,7 0 0 0,-3 0 0 0,7-3 0 15,0-4 0-15,3 7-11 0,-3 0 11 0,0-9-10 16,3 6 10-16,-3-10-8 0,-1 4 8 0,5-1-8 0,-4-2 8 16,6-4 0-16,1 7 0 0,-3-7 0 0,6 4 0 0,-3 2 11 15,3-5-3-15,-3 5 0 0,0 1-8 0,3-1 8 16,-10-5-8-16,7 11 8 0,-7-5-8 0,7 3 0 15,-7 0 0-15,-4 2 0 0,-3-2 0 0,3 6 0 16,-10-9 0-16,-1 9 0 0,1-3 8 0,-4-4 0 16,-3 7 0-16,3-3 0 0,-10-3 16 15,3-4 2-15,-4 4 1 0,1 3 0 0,-8-6-5 16,8-1-1-16,-8-5 0 0,4 5 0 0,-7-6 4 0,0 4 1 16,0-4 0-16,0-3 0 0,0-6 3 0,0 3 1 15,-7-9 0-15,4 3 0 0,-1-7-5 0,-3-2-1 0,4-7 0 0,3 0 0 16,-7-3-24-16,3-6 0 15,4-1 0-15,0 4 0 0,0 3 0 0,0-6 0 16,0-1 0-16,0-2 0 0,0 3 0 0,4-7 0 16,-4 7 0-16,7-1 0 0,-7 11 0 0,3-4 0 0,-3 3 0 0,7 6 0 15,-3-3 0-15,-1 4 0 0,4 2 0 0,-3-3 0 16,-4 4 0-16,7 6 0 0,-3 3-14 0,6-4 5 16,-10 11 9-16,4-7 0 0,3 6 0 0,-7 3 0 15,3 4-8-15,4-4 0 0,-3 6 0 0,-4-5 0 16,3 12-3-16,-3-4 0 0,0 7 0 0,0 0 0 15,0 0 2-15,0 0 0 0,0 0 0 0,0 0 0 16,0 0 9-16,0 0 0 0,0 0 0 0,-3 0 0 16,-8 0 0-16,8 0 0 0,-8 0 0 0,1 0 11 15,-1 0-3-15,-3 7-8 0,0-7 12 0,-4 0-4 0,1 3 0 0,-8-3 0 16,-7 0 0-16,4 6 0 0,-4-3 0 0,4 3 0 16,-14-2 0-16,10 8 0 0,-14-2 1 0,4-1 0 15,-1 3 0-15,-3 4 0 0,-3 0-9 0,3-4 0 16,-10 7 0-16,6 3 0 0,-3-3 0 0,-3 0 0 15,7 0 0-15,-1-1 0 16,11-2-19-16,-6 3-5 0,9-3-2 0,1-4-947 16,-4-2-190-16</inkml:trace>
  <inkml:trace contextRef="#ctx0" brushRef="#br0" timeOffset="8486.71">1817 5520 403 0,'-11'0'36'0,"1"-3"-36"15,-1-3 0-15,-3 6 0 0,0 0 190 0,3-10 31 16,-3 10 7-16,4-3 0 0,-1-3-177 0,0-4-36 0,4 4-7 0,-3 6-8 16,-1-9 14-16,4 9-3 0,4 0-1 0,-1-10 0 15,-7 10 12-15,11 0 2 0,-10 0 1 0,10 0 0 16,0 0 4-16,-4 0 1 0,-6 0 0 0,10 0 0 15,0 0 15-15,0 10 3 0,0-10 1 0,0 0 0 16,0 0 1-16,0 0 0 16,0 0 0-16,3 0 0 0,8 6-5 0,-1-3-1 0,1 3 0 0,3-6 0 15,-3 0-22-15,3 0-5 0,0 0-1 0,7 0 0 16,-7 0-7-16,7 0-1 0,-3 0-8 16,7 0 12-16,3 0-12 0,-10 4 0 0,6 2 0 0,1-6 0 15,0 9 0-15,3-9 0 0,-3 10 0 0,-1-4 0 16,1 3 0-16,0-6 0 0,-1 7 0 0,5-4 0 15,-1-6 0-15,0 6 0 0,4-6 0 0,-4 0 0 0,7-6 28 16,-6 6 0-16,2-6 0 0,5 3 0 0,-1-4 4 0,0 4 0 16,0-3 0-16,-6-3 0 0,6 6-20 0,-7-4-4 15,4-2-8-15,-4 9 12 0,4-10-12 0,-4 10 11 16,4-6-11-16,3 6 10 0,0-3-10 0,-6-3 0 16,6 6 0-16,0 0 0 0,0 0 0 0,1 0 0 15,-1 0 0-15,0 0 0 0,-7-10 0 0,4 10 0 16,-4 0 0-16,4-3 8 0,-7-3-8 15,3 6 0-15,4-9 9 0,-7 2-9 0,3 4 24 16,-4-6 0-16,8 2 0 0,-11-2 0 0,4 0 2 0,0-1 1 16,3 1 0-16,4-1 0 0,-8 4-15 0,1-3-4 15,-4 9 0-15,8-13 0 0,-5 7-8 0,-3-3 0 16,4 2 0-16,-4 4 0 0,4-6 0 0,0 2 0 16,-8 4 0-16,8-3 0 0,3 3 0 0,-3-3 0 0,0 2 0 0,3-2 8 15,-3 6-8-15,6 0 0 0,-3 0 0 0,4-3-11 16,-7-3 11-16,3 6 12 0,4 0-2 0,-7 0-1 15,3 0-9-15,-3 0 0 0,3 0 0 0,-4 0 0 16,1 0 0-16,0 0 0 0,0 0 0 0,3 0 0 16,-4 0 0-16,5 0 0 0,-1-6 0 0,4 12 0 15,-1-6 0-15,1 0 0 0,3-6 0 0,-6 6 0 16,2-4 0-16,-2 4 0 0,2 0 0 0,-2 0 0 16,2 0 0-16,-10 0 0 0,4 0 0 0,3 0 0 15,-3 4 0-15,7-4 0 0,-4 0 0 16,4 0 0-16,3 6 16 0,-7-6-3 0,4 0 0 0,7 0 0 15,-4 0 5-15,4 0 1 0,-4 0 0 0,4 0 0 16,3 6-28-16,-6-3-6 0,-8-3-1 0,7 0 0 16,-3 0 16-16,7 0 0 0,-4-3 0 0,0 3 0 15,4-6 0-15,0 6 0 0,3 0 0 0,1 0 0 0,-1-6 8 16,-7 2-8-16,4 4 0 0,0 0 0 0,3-6 0 16,-10 6 0-16,7 0 8 0,-1 6-8 15,1-6 0-15,0 0 0 0,3 0 0 0,-6 4 0 0,6 2 0 0,0-6 0 16,-3 0 8-16,0 6-8 0,3-3 10 0,-3-3-2 15,-4 0 0-15,4 0 0 0,-4 0-8 0,4 0 0 16,0 0 0-16,3-3 0 0,1 3 0 0,-1-6 8 16,0 6-8-16,8 0 8 0,-11 0 0 0,6 0 0 15,1 6 0-15,-3-6 0 0,3 0-8 0,-1 0 0 0,1-6 9 16,4 6-9-16,-8 0 8 0,0 6-8 0,4-3 10 0,-4-3-10 16,4 0 0-16,0 6 0 0,-7-6 0 0,3 0 0 15,1 0 0-15,-1 0 0 0,0 0 0 0,4-6 0 16,0 6 0-16,-4 0 0 0,11 0 0 15,-10 0 0-15,3 0 0 0,-1 0 11 0,1-9-11 0,-10 9 10 16,2 6-2-16,5-6-8 16,-8 0 12-16,7 0-4 0,1 0-8 0,-5 0 0 0,-2 0 9 0,2 0-9 15,1 3 0-15,-3-3 0 0,-1 0 0 0,0 6-8 16,0-6 8-16,-6 4 0 0,-5-4 0 0,1 0 0 16,0 0 0-16,-4 0 0 0,0 0 0 0,0 0 0 15,-3 0 8-15,3 0-8 0,-3 0 8 0,-1 0-8 16,1 0 0-16,-4 0 0 0,0 0 0 0,0 0 0 31,-3 0-150-31,-1 6-34 0,5 3-8 0,-15-9 0 0</inkml:trace>
  <inkml:trace contextRef="#ctx0" brushRef="#br0" timeOffset="20848">18655 5392 806 0,'0'0'72'0,"-7"0"-58"16,0-7-14-16,-4 7 0 0,1 0 186 0,-4 7 34 16,3-4 8-16,0-3 0 0,1 0-171 0,3-3-34 0,7 3-7 0,0 0-2 15,0 0 20-15,0 0 4 16,0 0 1-16,0 0 0 0,10-7-31 0,1 7-8 0,-1-3 0 0,5-3 0 15,2 6 0-15,1-6 0 0,-4 2 0 0,0 4 0 16,0 0 9-16,0 0-9 0,-3 0 12 16,3 0-12-16,-3 0 47 0,-4 4 2 0,3 2 1 0,-3-6 0 15,4 0-10-15,-1 0-1 0,1 0-1 0,0 0 0 16,6 0 6-16,-3 0 0 0,0-6 1 0,8 2 0 16,2 4-14-16,1-6-3 0,3 6-1 0,0 0 0 15,1-3-16-15,6-3-3 0,-3 6-8 16,-1 0 12-16,1 6-12 0,3-3 0 0,-6-3 8 0,2 0-8 15,-2 6 0-15,-1-6 0 0,-3 4 0 0,-1 2 0 16,1-6 0-16,0 6 0 0,-1-6 0 0,1 3 0 16,0-3 0-16,-1 0 0 0,1 7 0 0,0-4 0 15,0-3-13-15,-4 6-6 0,3-3-1 0,1 3 0 16,3-3-21-16,1 4-5 0,-1-4-1 0,4 3 0 16,-1-6 6-16,1 0 1 0,3 3 0 0,1-3 0 15,-1-3-16 1,7 3-2-16,1-6-1 0,2 6 0 0,-6-3-17 0,0 3-4 15,-4 0-1-15,4 0 0 0</inkml:trace>
  <inkml:trace contextRef="#ctx0" brushRef="#br0" timeOffset="21442.65">20482 5445 2376 0,'0'0'105'0,"0"0"22"0,0-6-102 0,0-4-25 16,0 4 0-16,0 6 0 0,0 0 40 0,0 0 2 15,11-3 1-15,-1 3 0 0,5 0-43 0,2 0-19 16,4 0 2-16,8-7 0 0,2 7 17 0,8 0 0 0,7 0 0 0,0 0 0 15,3 0 0-15,8 7 0 0,-4-7 8 0,7 0-8 16,3-7 0-16,1 7 0 0,3 0 0 0,0 7 0 16,-7-7 0-16,0 3 0 0,-4-3 0 15,0 6 0-15,-3-6 0 0,0 0 0 0,4 0 0 0,-1 3 0 32,-3 4-43-32,-7-7-14 0,-7 6-3 0,3-3-1 15,0 6-118-15,-6-9-23 0,-8 10-5 0,4-10-1 0</inkml:trace>
  <inkml:trace contextRef="#ctx0" brushRef="#br0" timeOffset="21802.99">22331 5573 1785 0,'0'0'79'0,"0"-9"17"0,7 6-77 0,0-7-19 15,-7 4 0-15,7-3 0 0,11 9 160 0,3-7 29 16,4 7 6-16,3 0 1 0,3-3-152 0,12 3-29 15,3-6-7-15,3 6 0 0,0 0 0 0,15-3 1 0,14 3 0 0,-4 0 0 16,3 3-9-16,-3-3 0 16,-3 0 9-16,7 0-9 0,-1 0 0 0,-3 6 0 0,0-3-10 15,-3 4 10 1,-8-4-34-16,-3 3 0 0,4 4 0 0,-1-10-1060 0</inkml:trace>
  <inkml:trace contextRef="#ctx0" brushRef="#br0" timeOffset="23849.85">16125 8471 576 0,'0'-6'51'0,"0"-4"-41"16,0 10-10-16,0-9 0 0,0 3 228 0,0 2 43 0,0-2 9 0,0 6 1 15,0 0-164-15,0 0-33 16,4-9-6-16,-4 9-2 0,7 0-8 0,-7 0-1 16,0 0-1-16,0 0 0 0,0 0-9 0,7 0-1 0,-7 0-1 0,7 0 0 15,0 9-25-15,0-3-5 0,0 4-1 0,-3-1 0 16,3 7-5-16,-4-4-2 0,1 4 0 0,0 9 0 15,-1-3 2-15,-3 3 0 0,4 3 0 0,-4 7 0 16,0-7-6-16,3 13-1 0,-6-3 0 0,3-1 0 16,-4 16 26-16,4-9 5 0,-3 0 1 0,-1 0 0 15,0 0-29-15,1 0-6 0,-1-6-1 0,1-1 0 16,3-2-8-16,-4-1 0 0,4 1 0 16,0-13 0-16,0 9 0 0,4-12 0 0,-4 0 0 0,7 6 0 15,-4-13 0-15,1 4-12 0,0 3 4 0,-1-10 8 31,1 1-206-31,3-4-34 0</inkml:trace>
  <inkml:trace contextRef="#ctx0" brushRef="#br0" timeOffset="24867.92">15840 10462 2617 0,'0'0'116'0,"0"0"24"0,0 0-112 0,0 0-28 0,0 0 0 0,0 0 0 15,0 0 0-15,3-6-20 0,4-4 3 0,0 1 1 32,4 0-30-32,3 5-6 0,0-2 0 0,4-3-1 0,-1-7 69 0,1 7 13 0,3-1 3 0,0 1 1 15,1-1-17-15,-1 1-4 0,0-7-1 0,0 13 0 16,4-6 14-16,-1-1 3 0,-2 1 1 0,2 3 0 15,1-4-1-15,3 4-1 0,0 6 0 0,-3 0 0 16,0 6-15-16,-4-3-4 0,0 10 0 0,4 0 0 16,-4-4-8-16,-3 10 0 0,3 6 0 0,-3-6 0 15,-1 6 0-15,-6 3 0 0,-1 7 0 0,4-7 0 16,-7 6 0-16,1-6 0 0,-1 7 0 0,-4-1 0 16,1 1 0-16,-4-7 0 0,0 7 0 15,-4-7 0-15,-3 0 0 0,4-3 0 0,-5 3 0 0,-2-9 0 16,-1 6 0-16,-3 0 12 0,-3-3-12 0,-1 3 12 15,-3 1-3-15,-4-1 0 0,0-3 0 0,-3 3 0 0,-4-7-1 16,1 1 0-16,-1 6 0 0,-3-6 0 0,3 0-8 0,0-3 0 16,-3-1 0-16,-4-2 0 0,4-4 0 0,-4 7 0 15,4-10 0-15,-1-3 0 0,8 7 0 0,3-4 0 16,1-6 0-16,3 0 8 16,-1 0-8-16,8 0-14 0,0 0 3 0,4 0 1 0,3 3 10 15,0-3-13-15,7 0 5 0,0 0 8 16,0 0 0-16,0 0 0 0,10 0 0 0,1 6 0 0,6-6-9 15,-3 4 9-15,1-4 0 0,2 6 0 0,1-3 0 0,7-3 0 16,-1 6 0-16,1-3 0 0,0 4 0 0,3 2 0 16,0 0 0-16,0-2 0 0,-3 2 8 0,3-6-8 15,4 7 11-15,0-4-11 0,3 3 13 0,0 1-4 16,1-1-1-16,-1 1 0 0,-3-1-8 0,-4-3 0 0,4 4 0 0,-4-1 0 16,4 1 0-16,-8-1-14 0,-3 0 3 0,1-2 1 31,-5 2-30-31,-3 0-7 0,0 1-1 0,1-4 0 15,-5-3-187-15,-3 4-37 0</inkml:trace>
  <inkml:trace contextRef="#ctx0" brushRef="#br0" timeOffset="25845.1">15907 12428 2487 0,'-7'0'55'0,"0"-3"11"0,-4-3 2 0,0 3 2 0,1-4-56 0,6 4-14 0,4-3 0 0,0 6 0 31,4-9-40-31,3-1-12 0,0 4-1 0,7 3-1 0,-3-3 54 0,6 6 8 0,1-10 4 0,0 10 0 16,-1 0 24-16,4-3 4 0,-3 3 2 0,0 0 0 0,-1-6-24 0,5 6-5 15,-5 0-1-15,4 0 0 0,-3 0 7 0,0 0 1 16,3 0 0-16,0-3 0 0,0 3 18 0,4 0 4 16,-4 0 1-16,0 3 0 0,4-3-24 15,-4 6-5-15,0-3-1 0,-3 7 0 0,3-4-13 0,4 3 9 16,-4 7-9-16,0-4 8 0,0 4-8 0,-3 0-11 15,-4-4 3-15,0 4 0 0,-3-3 8 0,-1 2 0 16,-6 4 0-16,3-3 0 0,-4 3-10 0,-3-4 0 16,-7-2 0-16,-3 6 0 15,-1 3 10-15,-3-4 0 0,-4-5 0 0,-3 3 0 0,0 2 0 0,0-2 0 16,0-3 0-16,3-7 0 0,-3 3 0 0,0 1 0 16,7-1 10-16,-1-3-10 0,1-2 18 0,4 2-2 15,3-6-1-15,0 0 0 0,0 3-15 0,7-3 0 0,0 0 0 16,0 0-10-16,0 0-10 0,0 0-1 0,0 0-1 0,3 6 0 15,8 4-2-15,-1-4 0 16,1-3 0-16,3 6 0 0,0-2 13 0,0-4 3 0,0 6 0 0,0-3 0 16,4-2-4-16,3 2 0 0,-3 3 0 0,3 1 0 15,-3-4 12-15,-1 3 11 0,1 1-3 16,0-1 0-16,3 1 20 0,-7-1 3 0,4 0 1 0,-1 7 0 16,-3-3-20-16,0-4-3 0,0 7-1 15,-3 3 0-15,0-4-8 0,-1 4 8 0,1 0-8 0,-8 0 8 16,8 6-8-16,-8 0 10 0,1 0-10 0,0-3 10 15,-4 3 4-15,-4 3 1 0,0-3 0 0,1 4 0 16,-4-1 13-16,0-3 4 0,-4-6 0 0,4 6 0 16,-7-6-16-16,3 6-4 0,-6-7 0 0,-1 1 0 0,-3 0 16 15,-4-3 4-15,-3 3 0 0,-4-4 0 16,1-2-11-16,-5 2-1 0,-2 4-1 0,-5-9 0 16,1-1-9-16,3-3-2 0,0 4 0 0,4-1 0 0,-4-9-8 0,0 0-11 15,-3-3 3-15,0-3 0 16,-4-4-164-16,0-5-33 0,-46-23-7 0,22 0 0 0</inkml:trace>
  <inkml:trace contextRef="#ctx0" brushRef="#br0" timeOffset="27382.18">7832 10472 748 0,'-18'-7'67'0,"-3"4"-54"0,-4-3-13 0,4 6 0 16,-4 0 129-16,-3-3 23 0,7 3 5 0,3 0 1 15,1 0-145-15,6 3-29 0,4-3-5 0,0 6-2 16,7-6 5-16,0 0 1 0,14 10 0 0,-3-1 0 15,13 7 17-15,1-7 11 0,3 0-2 0,11-5 0 16,7 2 28-16,3 0 6 0,4-3 1 0,0 7 0 16,7-4-14-16,7-3-2 0,11-3-1 0,-4 0 0 15,7 0 6-15,0 0 2 0,4 0 0 0,7 0 0 16,-1 0-23-16,1 0-12 0,3-3 12 0,-3 3-12 16,0-6 20-16,6 6-2 0,-2 0-1 0,-1-4 0 15,-3-2-17-15,3 6 10 0,0-3-10 0,4-3 8 0,0 0-8 16,-4 2 0-16,-3 4 0 0,-4 0 8 0,-3-6-8 15,-1 6-17-15,4 0 4 0,-6 0 1 32,-12 0-43-32,-3 0-8 0,50 0-1 0,-29 0-1 0</inkml:trace>
  <inkml:trace contextRef="#ctx0" brushRef="#br0" timeOffset="28059.86">10975 10456 1609 0,'0'0'35'0,"-4"-10"7"0,1 1 2 0,-8 0 2 0,-6-1-37 0,-1 1-9 0,11-7 0 0,-7 7 0 0,-4-1 10 0,4 1 0 16,4-7 0-16,-1 7 0 15,0-4 1-15,-3-2 0 0,0 5 0 0,0-6 0 0,3 7 16 0,-3-10 3 16,-7 7 1-16,4-4 0 0,2 0-19 0,-6-2-3 16,0-1-1-16,-4 3 0 0,-3-3-8 0,3 0 0 15,-6 4 0-15,-5 5 0 0,-2-2 0 0,2-4 0 16,12 7 0-16,-1-1 0 0,-7 4 0 0,8-3 0 16,6 5 10-16,-3-2-10 0,7 6 0 0,-4 0 0 15,7 0 0-15,1 0-12 0,3-3 0 0,7 3 1 16,-7 0 0-16,7 0 0 0,0 0 2 0,0 0 0 0,7 3 0 0,3 3 0 15,1-2 9-15,7 5-12 0,3-9 12 0,0 6-12 16,0 4 12-16,7-1 0 0,8 1 0 0,-5-1 0 16,1 7 0-16,0-4-8 15,0 4 8-15,-1 3 0 0,5-4 0 0,-5 4-8 16,-2 0 8-16,-1-3 0 0,4 2 0 0,-4-2 0 0,-4 3 0 16,1-7 0-16,3 4 0 0,-3 3 0 15,-4-3 0-15,-3-4 0 0,-8 4 0 0,5 3 0 0,-1-4 0 0,0 4 0 16,-11-3 20-16,1 3 2 0,6 0 1 15,-3-1 0-15,-3-2-14 0,-4-3-9 0,0 2 12 0,4 1-12 16,-1-4 37-16,-3 4 1 0,-7 0 0 0,3 3 0 16,8-7 0-16,-8 13 0 0,-13-6 0 0,-1 0 0 15,1 6-19-15,-5-6-4 0,-2 6-1 0,-8 0 0 16,0 3-22-16,-3-3-5 0,3-3-1 0,-7 10 0 16,-7-1-148-1,-3-6-30-15,-46 28-5 0,7-15-2 0</inkml:trace>
  <inkml:trace contextRef="#ctx0" brushRef="#br0" timeOffset="28597.79">8093 11964 864 0,'-11'-9'76'0,"8"6"-60"0,-4-7-16 16,0 4 0-16,-1-3 296 0,5-1 56 0,3 1 11 0,3-1 2 31,-3-5-331-31,11 5-66 0,3-9-14 0,4-6-2 16,3 3 10-16,4-3 2 0,6-9 1 0,5-1 0 0,2-2 26 0,1 2 9 0,4-9 0 0,6 0-9 15,0-3 9-15,-3 0 11 0,7-3-3 0,4-3 0 16,3-1 20-16,7 1 3 0,-4-3 1 0,4-4 0 16,0 7-11-16,0-4-1 0,-3-2-1 0,3 2 0 15,0-2-11-15,3-4-8 0,1 7 9 0,-1-4-9 16,1-3 0-16,-8 7 8 0,-3-4-8 0,7 7 0 15,-3 0 8-15,3 6 0 0,-3-4-8 0,-8 4 12 0,0 4-12 0,-3 5 0 16,-3-6 0-16,-4 10 0 0,-1-1 0 0,1-3 0 16,4 4 0-16,-4 6 0 0,-1-1 0 0,-2-2 0 15,-4 9 0-15,-1 3 0 0,5-6 0 0,-12 10-12 16,-6-4 12-16,-4 3-13 16,4 7-23-16,-7-4-5 0,-4 4-1 0,-7-1 0 15,0-2 4-15,3 9 1 16,-3-7 0-16,1 4 0 0,-8-3-5 0,0 5-1 0,10-2 0 0,-6 3 0 15,-4 3-114-15,0 0-23 0,0-6-5 0</inkml:trace>
  <inkml:trace contextRef="#ctx0" brushRef="#br0" timeOffset="29059.92">10760 9597 990 0,'0'0'44'0,"0"0"8"0,0 0-41 0,0 0-11 0,0 0 0 0,0 0 0 15,7-7 100-15,-7 7 17 0,0-9 4 0,0 6 1 16,3-7-46-16,-3 10-10 0,0 0-2 0,-3-6 0 15,-1-3-21-15,4 9-5 0,-3 0-1 0,-8-10 0 16,4 10-22-16,-3-6-5 0,-5 3-1 0,1 3 0 16,-7-6-9-16,-4 6 8 0,4 0-8 0,-10 0 8 15,-5-4 4-15,-3 4 0 0,4 0 0 0,-4 4 0 16,-3-4 11-16,0 0 2 0,-1 6 1 0,1-6 0 16,0 3-6-16,6 3-2 0,-2-6 0 0,2 7 0 15,5-4-2-15,2-3 0 0,1 6 0 0,0-3 0 16,7-6-6-16,0 3-2 0,6-6 0 0,5 6 0 0,-1 0-8 15,4 0 12-15,7 0-12 0,0 0 12 0,0 0-21 0,14 0-4 16,-3 0-1-16,7-3 0 16,6-4-27-1,-3-2-6-15,8 3-1 0,2 2 0 0,5-2 16 0,-1 3 2 0,4-3 1 16,3-4 0-16,4 1 13 0,0 3 4 0,3 3 0 0,-3-4 0 0,-7-2 12 16,-4 6 0-16,7-7 9 0,-6 4-9 0,-8 3 8 15,4-3-8-15,-8 6 0 0,1 0 9 0,-4-3 29 0,-3-4 6 16,-7 14 0-16,3-7 1 0,0-7 1 0,-7 7 0 15,-7 0 0-15,7 7 0 0,0-4-21 0,0 3-4 16,-7 3-1-16,0 1 0 0,-4-1 2 0,-3 1 0 16,4 5 0-16,-8 4 0 0,-3 0-14 0,0 6-8 15,3-3 8-15,1 3-8 0,-8 3 0 0,1-3-16 0,-1 4 2 16,-3-1 1 0,0 13-150-16,-8-4-29 0,-6 1-7 0,-4 6-1 0</inkml:trace>
  <inkml:trace contextRef="#ctx0" brushRef="#br0" timeOffset="29937.09">7729 10998 2343 0,'-24'-25'104'0,"10"22"21"0,-1-3-100 0,1-4-25 16,-3 10 0-16,6 0 0 16,4 0-16-16,-7 0-8 0,14 0-1 0,0 0-1 15,0 10-14-15,0-1-4 0,7 7 0 0,7 0 0 0,0 2 27 0,11-5 5 16,0 3 0-16,6 2 1 0,8 1-1 0,4-3-1 16,-1 3 0-16,7 0 0 0,-3 6 13 0,7-7 0 0,7 1-10 0,3-3 10 15,8 9 0-15,0-3 0 16,3-6 0-16,0 9 0 0,3-6 0 0,12-1 18 0,2 1-3 0,-3 6-1 15,4-6-1-15,0 9 0 0,7-3 0 0,-1 1 0 16,-2-5 1-16,3 5 0 0,-4-8 0 0,4 7 0 16,-1-9 14-16,1-3 4 0,0 2 0 0,-7 4 0 15,-1-9-12-15,-2 8-1 0,-1-8-1 0,-4 5 0 16,-6 4-18-16,-4-3 10 0,0 3-10 0,-10 0 8 16,-8-1-8-16,1 4 0 0,-1-3 0 15,-3 0 8-15,-4 0-8 0,-10 0 0 0,-7-1 0 0,3-2 8 16,4 0-8-16,-11-4 12 0,-7-2-12 15,0-4 12-15,4 3 26 16,-11 1 6-16,-3-10 0 0,-1 0 1 0,-2 0 8 0,-1 0 2 16,3-10 0-16,-6 4 0 0,-8 3 3 0,8-6 1 0,-1-1 0 15,1-5 0-15,-8-1-37 0,1 3-7 0,3-6-2 0,-4-6 0 16,1 10-2-16,-4-14-1 0,-4 4 0 0,4-3 0 0,3 0-10 0,-6 0 10 16,-8-4-10-16,1 4 10 0,6-6-10 0,0 5 0 15,-3-5 0-15,-3 6 0 0,-1 3 0 0,-3 6 0 16,10-6-9-16,-10 6 9 0,-4 0-11 0,4 0 11 15,7 4-10-15,-4 2 10 0,-3-3-12 0,0 7 12 16,7 0-13-16,0 2 5 0,7-2-2 0,-4 6 0 16,1-4 0-16,3-2 0 15,7 9-37-15,0 0-7 0,0 0-2 0,0 0 0 16,10 9-12-16,4-2-4 0,4 2 0 0,0 1 0 16,3-1 16-16,7 10 2 0,4-4 1 0,-4 4 0 0,4 0 38 0,3 0 15 0,7 6-11 15,-3-6 11 1,-4 9-32-16,-3-3 0 0,-4 0 0 0,1 0 0 0,-8-3 12 15,0 3 3-15,-10 4 0 0,-4-4 0 0,3 3 17 0,-6-3 8 0,-8-6-8 0,1 9 12 16,-1-9 35-16,-3 6 6 0,-7-6 2 0,0 0 0 16,-11 2 11-16,0-2 2 0,1 0 1 0,-8 0 0 15,-7 0-23-15,4 6-5 0,10-6-1 0,-7-1 0 16,-3 4-25-16,-4 0-6 0,1-3-1 0,2 3 0 31,1-3-89-31,-7 0-19 0</inkml:trace>
  <inkml:trace contextRef="#ctx0" brushRef="#br0" timeOffset="73372.73">26659 8822 288 0,'0'0'25'0,"0"0"-25"15,0 0 0-15,0 0 0 0,7-3 228 0,-7 3 41 16,4-6 8-16,-4 6 2 0,4-3-164 0,3-4-33 15,-7-2-6-15,3 3-2 0,-3 6-43 0,0 0-9 16,4-4-2-16,-4-2 0 0,3 3-9 0,1-3-3 16,-1-4 0-16,1 7 0 0,-1-3 6 0,1-3 1 15,-4 9 0-15,3-10 0 0,1 4 16 0,-4 3 3 16,0-4 1-16,0 4 0 0,0-3 13 0,0 6 4 0,-7-9 0 0,0 9 0 16,0-3 9-16,0-4 3 0,0 7 0 0,-4-9 0 15,-3 9-28-15,3 0-6 0,1 0-1 0,-1-6 0 16,-6 2 11-16,-1 4 3 0,0 0 0 0,-3 0 0 15,0 4-32-15,0 2-11 16,3-6 0-16,-3 9 9 0,3-9-9 0,-3 10 0 0,0-4 0 0,3 3 8 16,-3 1-8-16,4-1 0 15,-1 7 0-15,0-7 0 0,4 4 8 0,-4-4-8 0,4 7 0 0,0 3 8 16,0-4 0-16,0-2-8 0,7 3 12 0,-4 2-4 16,1-8-8-16,3 9 0 0,0 3 0 0,0-10 0 15,3 4 0-15,1-1 0 0,-1-2 10 0,4-4-10 16,4 10 9-16,-1-9-9 0,1 2 0 0,3-2 9 15,3-1-9-15,-3-6 0 0,7 3 9 0,-3-2-9 16,3 2 8-16,0-6-8 0,4-6 8 0,-4 6-8 16,4-10 8-16,-1 7-8 0,4-6 10 0,1-1-10 0,-5-6 8 0,4 7-8 15,1 0 0-15,-1-7 0 0,0 3 20 0,0-2-1 16,0 5-1-16,-3-5 0 0,3-4-18 0,-3 9 0 16,-8-8 0-16,4 2 0 0,1 7 0 0,-1-7 0 15,-4 6 0-15,1 1 0 0,-4 0 0 0,0-4 0 16,-4 7 0-16,4-4 0 0,-3 4 0 0,-4 6 0 15,4-3 0-15,-4 3 0 0,0-6 0 0,0 6 0 16,0 0 0-16,0 0 0 0,0 0 0 0,0 0 0 16,0 0 0-16,0 0 0 0,0 0-10 0,0 0 10 15,-8 6-10-15,1 3 10 0,4 1 0 0,-4-1 0 16,0 1 11-16,0 5-3 0,0-5-8 0,0 9 8 0,0-1-8 16,3 1 8-16,-10 6 0 0,3 0 1 0,1 0 0 15,-8 4 0-15,0-1-1 0,1 6 0 16,-1-5 0-16,1 8 0 0,-1-5-8 0,0-4 0 15,8 0 0-15,-1-3 0 0,1 0 0 0,-1-3 0 0,4 3 9 16,0-6-1-16,3 9 1 0,-3-6 1 0,7 0 0 0,-3-3 0 16,3 3-10-16,0-3 0 0,0-7 0 0,0 10 0 15,3-9 0-15,1 2 0 0,-1-5 0 0,-3 9 0 16,4-4-17-16,-1-2-3 0,1-4 0 0,-1 7 0 16,1-7-21-1,-1 1-5-15,5-1-1 0,-1-2 0 0,-4-4-30 16,8 3-7-16,-4-3 0 0,3 3-1 0,4-6 9 15,4 0 3-15,0-6 0 0,-1 3 0 0,5 3-24 0,-5-6-5 0,4-4-1 16,1 7-434-16,-1-3-87 0</inkml:trace>
  <inkml:trace contextRef="#ctx0" brushRef="#br0" timeOffset="73651">27150 9026 2394 0,'0'0'106'0,"0"0"22"0,0 0-103 0,0 0-25 0,-7 9 0 0,0 10 0 16,7-9 36-16,0 11 3 0,-4-2 0 0,1 0 0 15,3 0-18-15,0 6-3 0,0-3-1 0,0 3 0 16,-4-6-17-16,-3 0 0 0,7 6 8 0,-3-6-8 16,-1 6-8-16,4 0-6 0,-7-6-1 0,7-1 0 31,-4 1-140-31,4-3-28 0</inkml:trace>
  <inkml:trace contextRef="#ctx0" brushRef="#br0" timeOffset="75109.86">26480 11005 979 0,'0'0'87'0,"-4"-7"-70"15,-3-2-17-15,3 0 0 0,1 2 156 0,-1-2 27 16,1 6 5-16,-4-7 2 0,0 1-129 0,3-4-25 15,-3 4-6-15,4 6-1 0,-4-3 10 0,-1-4 1 16,1 1 1-16,0 6 0 0,-3-4 12 0,3-2 3 16,0 9 0-16,0-6 0 0,0 2-18 0,3 4-3 15,-3-6-1-15,0 6 0 0,0 6-19 0,-4-6-4 16,4 4-1-16,-3 2 0 0,-1 0-10 0,-3-3 0 16,0 7-10-16,-4 5 10 0,4-5-8 0,-7 2 8 15,0 13 0-15,-4-6-9 0,0 6 9 16,1 4 0-16,-5-4 0 0,1 9 8 0,0-6-25 0,3 1-5 0,4-4-1 15,0 3 0-15,3-9 23 0,8 6 0 16,-4-6 0-16,7-4 8 0,0 4-8 0,3-3 12 0,0-4-12 16,4 4 12-16,4-7-12 0,0 1 0 0,-1-1 0 15,8 1 0-15,-4-1 12 0,3-9 1 0,4 6 0 0,1-3 0 16,-1 4-13-16,3-7 0 0,4 0 8 0,1-7-8 16,2 4 12-16,1-3-1 0,0-3 0 0,3 5 0 15,0-5-11-15,-3-7 0 0,3 7 0 0,-3-7 8 16,-1 7-8-16,-2-10 0 0,-1 0 0 0,0 0 0 15,-3 1 0-15,3-4 0 0,-7 3-9 0,3-3 9 16,-2 0 0-16,-5 3 0 0,1 0 8 0,-1 4-8 16,-3-4 19-16,0 0-3 0,1 0 0 0,2 4 0 0,-6 2-3 0,3-3-1 15,-7 7 0-15,3 0 0 16,1-1 3-16,-4 1 0 0,0 2 0 0,0 7 0 0,0 0-5 0,0 0-1 16,0 0 0-16,0 0 0 0,0 0-9 0,-4 10 0 15,1-1 0-15,-1 1 0 0,1 5 0 0,-4 10 0 16,3-6 0-16,-3 9-11 0,0 1 20 0,0 5 4 15,-4 1 1-15,4-1 0 0,-3 1-1 0,-1 2 0 16,0-2 0-16,1 2 0 0,-1 1-13 0,1 3 0 16,-4-4 0-16,3 7 0 0,0-9 0 0,4-1 0 15,4-2 0-15,-4 2 0 0,3-6-10 0,1-3 10 16,3 4-8-16,0-4 8 0,-4-6 0 16,4 6 0-16,0-7 0 0,0 8 0 15,-3-8-39-15,3 7-2 0,-4-6-1 16,1 0 0-16,3 0-22 0,-4 0-5 0,1-4-1 0,-1 4 0 15,4-3-46-15,-3-7-10 0,3-6-2 0,0-3-702 0</inkml:trace>
  <inkml:trace contextRef="#ctx0" brushRef="#br0" timeOffset="76111.78">26360 11428 885 0,'0'0'39'0,"0"0"9"0,0 0-39 0,0 0-9 16,0 0 0-16,0 0 0 0,0 0 64 0,0 0 12 0,0 0 1 0,0 0 1 15,0 0 26-15,0 0 4 0,0 0 2 0,0 0 0 16,0 0-37-16,0 0-7 15,0 0-2-15,0 0 0 0,0 0-15 0,0 0-3 16,0 0-1-16,0 0 0 0,-4 6-20 0,1 4-4 0,-1-7-1 0,0 9 0 16,1 1 1-16,3-4 0 15,-4 1 0-15,1 5 0 0,-1 1 1 0,1 3 0 0,-4 0 0 0,3-1 0 16,-3 1-12 0,4 6-2-16,-4-6-8 0,3 9 12 0,1-6 4 0,-1 0 0 0,0 3 0 0,4-6 0 15,-3 6 7-15,3-6 1 0,0 0 1 0,0-3 0 16,0-4-10-16,0 4-3 0,0 3 0 0,0-4 0 15,0-2-12-15,-4 3 9 0,4 2-9 0,0-2 8 16,-3 3-8-16,3-10 0 0,0 10 9 0,3-3-9 16,-3-7 14-16,4 7-2 0,-1-7 0 0,1 1 0 15,0-1-4-15,3 0-8 0,0 1 11 0,0-4-11 16,0-3 16-16,3 4-4 0,4-7-1 0,1 0 0 0,-1 0-11 16,3 0 0-16,-3-7 0 0,4 7 8 15,0-9-8-15,3 9-9 0,0-10 9 0,0 4-13 16,-3-3-39-16,-1 6-8 0,1-7-2 0,0 4 0 15,-4-3-44-15,4-1-9 0,-1 1-1 0,1 2-492 16,-4-2-97-16</inkml:trace>
  <inkml:trace contextRef="#ctx0" brushRef="#br0" timeOffset="76826.28">26871 11400 230 0,'0'0'20'0,"0"0"-20"0,0 0 0 0,0 0 0 0,0 0 236 0,0 0 42 15,0 0 9-15,0 0 1 0,0 0-150 0,0 0-30 16,0 0-7-16,0 0-1 15,4-10-4-15,3 4 0 0,-7 6-1 0,3-9 0 0,1 5-11 0,3-5-1 16,-4 3-1-16,4-4 0 0,0 7-29 0,0-9-5 16,1 2-2-16,-1 1 0 0,3-1-22 0,1 1-4 15,-4 6 0-15,3-10-1 0,1 10-8 0,0-3-2 16,-4-3 0-16,3 9 0 0,4-10-9 0,-3 10 0 16,-1-3 9-16,1-3-9 0,0 6 0 0,3-3 0 15,-4-4 0-15,1 7 0 0,-4 0 0 16,0 7 0-16,0-4 0 0,-3 3 0 0,-1-3 0 0,4 7 0 15,-7-1 0-15,7-3 0 0,-7 10 0 0,0-4 0 16,0 4 0-16,-3-3 8 0,-1 2-8 0,1 4 0 16,3 0 8-16,-4-3-8 0,-3 3 8 0,0-1-8 0,-4-2 8 0,1 3-8 15,-1-3 0-15,1-4 9 0,-4 4-9 0,-1-1 0 16,1-2 8-16,-3-4-8 0,3-2 0 0,-4 2 0 16,4 0-12-16,0 1-7 0,0-4-1 0,0-3 0 15,-1 4 20-15,5-7 0 0,-4 0 0 16,7 0 0-16,-4-7 0 0,4 7 0 0,0-3 0 15,3-3 0-15,1 6-10 0,3 0 2 0,0-10 0 0,0 10 0 16,0 0 8-16,0 0 0 0,11-3 0 0,-1 3 0 16,4 0 0-16,0 3 11 0,4 4-3 0,7-4 0 15,-4 3-8-15,7-3 12 0,4 7-12 0,0-4 12 16,-4-3-12-16,0-3 0 0,4 6 0 0,-1 4 8 16,1-10-8-16,-4 9 0 0,1-3 0 0,-1-2 0 15,-3 5-36 1,-1-3-10-16,-3 4-2 0,1-1-1035 0</inkml:trace>
  <inkml:trace contextRef="#ctx0" brushRef="#br0" timeOffset="78431.7">26268 13247 1490 0,'0'0'66'0,"0"0"14"0,0 0-64 0,3 0-16 0,1-10 0 0,-1 4 0 15,1 3 54-15,-4 3 8 0,3-6 2 0,-3-4 0 0,0 7-20 0,0-3-3 16,-3-4-1-16,-1 10 0 0,1-9 2 0,-1 3 0 15,-6 3 0-15,3-4 0 0,-7 4-3 16,0-3-1-16,3 3 0 0,-7-4 0 0,1 7 9 0,-1 0 1 16,-3 0 1-16,0 7 0 0,-8-4-32 0,1 6-6 15,0 1-2-15,0-1 0 16,3 7-9-16,-3 3 0 0,3-4 0 0,0 4 0 0,1 6-11 0,3-6 11 16,-1 0-8-16,5 0 8 0,3-4 0 0,0 4 0 15,-1 0 0-15,5 0 0 0,3-4 0 16,0 4 0-16,0 0 0 0,7-3 0 0,0-7 0 0,3 7 0 15,1-4 0-15,3-2 8 0,3-4-8 0,1-3 11 16,0 3-11-16,3-6 12 0,7 0-12 0,0 0 8 16,4-6-8-16,3 3 8 0,4-3-8 0,-1-7 10 0,1-2-10 15,3 5 10-15,4-9-10 0,-3 4 0 0,-1 5 9 16,0-9-9-16,-7 4 19 0,4-4-1 0,-4 0 0 0,1-6 0 16,-5 6-18-16,1 0-17 15,0 4 3-15,-4-4 1 0,-4 10 21 0,-2-10 4 0,-1 9 0 0,-4 4 1 16,1 3-2-16,-4-3-1 0,-4 2 0 0,-3 4 0 15,0 0-10-15,0 0 12 0,0 0-12 0,0 0 12 16,0 0-12-16,0 13 12 0,-3-4-12 0,-4 7 12 16,0 0-4-16,0 3-8 0,3-1 12 0,-3 1-4 15,-3 0 2-15,-1 6 0 0,0 0 0 0,1-6 0 16,-1 9 1-16,-6 0 0 0,2 7 0 0,1-1 0 16,-3 1 0-16,-1 3 0 0,-3-4 0 0,0 4 0 15,0 6-11-15,-1-10 10 0,5 10-10 0,3-6 10 0,-4-4-10 0,4-6 0 16,0 7-10-16,0-7 10 15,3-3 0-15,4 3 0 0,0-3 11 0,3 4-3 0,-3-4-8 16,4-6-8-16,3-1 8 0,0 1-12 0,0-3 4 16,3 0 0-16,4-4 0 0,1-2 0 15,-1-1-7-15,3-3-1 0,4-3 0 0,0 4 0 16,4-1-46-16,0-3-10 16,3-3-1-16,0 0-1 0,0 0-150 0,-3-3-31 15</inkml:trace>
  <inkml:trace contextRef="#ctx0" brushRef="#br0" timeOffset="78971.88">26674 13642 2336 0,'-4'-10'104'0,"0"10"20"0,1 0-99 0,3 0-25 0,0 0 0 0,0 0 0 16,7-9-11-16,4 6-7 0,-1-3-2 0,4-4 0 16,4 1 20-16,-4 2 0 0,4 4 0 0,-4-3 0 15,3 3 28-15,1-3 2 0,0 3 1 0,-1-4 0 16,-3 7 5-16,8-3 0 0,-8 3 1 0,0 0 0 16,0 0-21-16,-3 0-4 0,3 3 0 0,-4-3-1 15,-3 7 1-15,0-4 0 0,0-3 0 0,-3 9 0 16,-4-9-3-16,-4 9 0 0,4 4 0 0,-7 0 0 15,0-4-9-15,0 7 0 0,-3-7 0 0,-4 10 0 16,3-3 0-16,-3-4-9 0,0-6 0 0,0 4 0 16,0 5 9-16,-1-5 0 0,5-7 0 0,-4 6 0 0,3 1 0 15,1-4 0-15,2-6 0 0,1 3 0 16,0 4 0-16,7-7 0 0,0 0 0 0,0 0 0 0,0 0-14 0,0 0-1 16,0 0 0-16,0 0 0 0,11 0-5 0,0 0-2 15,-1 6 0-15,1-3 0 0,-1-3 22 0,4 6-11 16,1-3 11-16,-1 4-8 0,0 2 8 0,3-6 0 15,-3 3 0-15,4 4-8 0,0-1 8 0,-4 1 0 16,7-4 0-16,-7 3 0 0,0 1 17 0,0-1-1 16,0 1 0-16,-3-1 0 0,-4 0 4 0,-3 7 0 15,-1-7 0-15,1 7 0 0,-4-3 13 0,-4-4 3 0,-3 7 1 16,-3-7 0-16,2 10-20 0,-2-3-4 16,-4-4-1-16,-4 4 0 0,1 3 8 0,-5-4 2 0,1-2 0 0,0 3 0 15,0 2-22-15,-4-2 0 0,-3 3 0 16,0-3 0-1,-4-4-53-15,-3-2-9 0,-1-1-2 0</inkml:trace>
  <inkml:trace contextRef="#ctx0" brushRef="#br0" timeOffset="81010.82">27771 5216 748 0,'0'0'67'0,"0"0"-54"0,0 0-13 0,0 0 0 15,0 0 108-15,7 0 18 0,0-10 4 0,0 4 1 16,0-3-51-16,0 6-9 0,4-4-3 0,-4 4 0 15,0-3-25-15,-4-3-6 0,4 5-1 0,-3-2 0 16,3-3 23-16,-7 9 4 0,0 0 1 0,0 0 0 16,3-6-10-16,-3 6-2 15,0 0 0-15,0 0 0 0,0 0 2 0,-7 6 0 0,0-6 0 0,-3 9 0 16,-1 1-22-16,-7 5-5 0,4-2-1 0,-3 2 0 16,-8 4-3-16,0 6-1 0,1 0 0 0,-5 4 0 15,-2 5 2-15,2-2 1 0,-2 11 0 0,-1 1 0 16,0 0-3-16,-3 0-1 0,3 9 0 0,-3 10 0 15,-4 0-5-15,-3 0-2 0,3 9 0 0,-3-10 0 16,6 7-14-16,-3-3 0 0,1-3 0 0,-1 6 0 16,7-9 10-16,0-4-10 0,4-3 10 0,3-6-10 15,1-3 12-15,6 0-3 0,0-9-1 0,4 2 0 16,-3-5 0-16,3-1-8 0,0 0 12 0,-1-2-4 0,1-1-8 0,0-3 0 16,0-6 9-16,3 6-9 0,1-13 11 0,-1 7-3 15,1-3 0-15,-1-7 0 0,4 1 4 0,4-4 0 16,-4-3 0-16,-1-3 0 0,1 0-12 0,0 0 12 15,0-9-12-15,4-1 12 0,-4 1-4 0,3-1 0 16,-3-5 0-16,4 5 0 0,-1-8-8 0,-3-1 0 16,0 3 0-16,0-3 0 0,0 0 8 15,0 4-8-15,0-7 0 0,-4-3 8 0,8 6-8 16,-4-6 0-16,3 6 0 0,1-6 0 0,-5 6 0 0,8-6 0 16,0 3 0-16,0 0 0 0,-3 3 0 15,-4 0-11-15,3 4 11 0,1 5-8 16,-1-2 8-16,1 2 8 0,-1 4-8 0,4 6 11 0,0-9-11 0,0 9 0 0,0 0 0 15,0 0-11-15,0 0 11 0,0 0-12 0,0 9 12 0,4 7-12 16,-1-4 12-16,1 4 0 0,-1 3 0 0,1 0 0 16,3 6 0-16,-4 0-12 0,5-6 12 0,-1 9-12 15,-4-3 12-15,4 3 8 0,0 0-8 0,0-2 11 16,0 2-11-16,-3 3 0 0,3-9 0 0,-4 3 0 16,8 3 0-16,-4-3 16 0,0-6-2 15,0 6-1-15,4-6 18 0,-8 0 3 0,8 0 1 0,-4-4 0 16,4 1-35-16,-1-3 0 0,1 2 0 0,-1-5 0 15,1 5 0-15,-4-5 0 0,3-7 0 0,-2 6 0 16,2 1 0-16,-3-10 0 0,-7 0 0 0,7 6 0 31,-7-6-65-31,0 0-11 0,0 0-1 0,0 0-1151 0</inkml:trace>
  <inkml:trace contextRef="#ctx0" brushRef="#br0" timeOffset="82149.11">29291 3833 1638 0,'0'0'36'0,"0"0"7"0,0 0 1 0,0 0 3 0,0 0-38 0,0 0-9 15,0 0 0-15,0 0 0 16,0 0 52-16,0 0 9 0,0 0 2 0,-7 9 0 16,0-9-15-16,-4 10-4 0,-3-4 0 0,4-3 0 15,-4 10-12-15,0-10-2 0,-8 6-1 0,5 1 0 0,-4-1 11 0,-1 1 3 16,1 5 0-16,-3-5 0 0,2-1 14 0,1 7 3 16,-7-7 1-16,0 7 0 0,-4-4-13 0,-3 4-2 15,-1-3-1-15,-2 2 0 0,2 4-8 0,-2-3-1 16,-1-4-1-16,3 4 0 0,1 3-13 0,7 0-2 0,0-10-1 15,3 7 0-15,0 2-19 0,8-2 10 16,-1 0-10-16,0-7 8 0,8 1-8 0,-4-1 0 16,7 4 0-16,3-4 8 0,-3-3-8 0,7 4 10 0,0-10-10 15,4 9 10-15,-4-9-10 0,10 10 12 0,1-4-12 16,6 3 12-16,1-9-4 0,3 0-8 0,7 0 12 0,8 0-4 16,3 0-8-16,-1 0 8 0,5 0-8 0,-1 0 8 15,0 0-8-15,-3 0 0 0,-4 0 0 0,1 0 0 16,-5 0 0-16,-6 3 0 0,0-3 0 15,0 13 0-15,-4-13 0 0,0 3 0 0,-3-3 0 0,-1 0 0 16,-3 6 0-16,-3-3 0 0,-1-3 8 0,-2 0-8 16,-8 0 0-16,10 7 0 0,-3-4 0 0,-7-3 8 15,0 0-8-15,0 0 10 0,0 0-10 0,0 0 10 16,0 0-10-16,0 9 0 0,0-9 0 0,-7 10 8 16,4-4-8-16,-8-3 8 0,4 10-8 0,-4-4 8 15,1-6-8-15,-1 7 8 0,-3 5-8 0,-4-5 8 16,4-1-8-16,-3 7 0 0,-4-4 0 0,-1 4 8 0,1 3-8 0,-4 0 0 15,4-4 0-15,-3 4 8 0,-1-3-8 16,4 3 0-16,0-7 0 0,-1 10 0 0,1 0 0 0,4-6 0 16,-5 2 0-16,-2 1 0 0,3 0 0 0,-4-3 0 15,0 9 0-15,4-6 0 0,-4 0 0 0,4-1 0 16,0 7 0-16,3-6 0 0,-3 6 0 0,4-9 0 16,-5 3 0-16,5-7 0 0,-1 4 0 0,4 3 10 15,0 0 1-15,0-10 0 0,-4 7-3 16,4-1 0-16,0-2 0 0,0 3 0 0,0-4 11 0,3 4 1 15,1 3 1-15,-1-10 0 0,4 1-21 0,0 5 0 16,0 1-12-16,7-7 4 0,-4 1 8 0,8-1 11 16,-4 0-3-16,7 1 0 0,-4-4-8 0,4-3 8 0,4 7-8 15,0-4 8-15,3-3-8 0,0-3 10 16,3 0-10-16,5 0 10 0,-1-3-10 0,0 3 8 16,4-6-8-16,6 6 8 0,1-10-8 0,10 1 0 0,4-1 9 0,0 1-9 15,4 0 0-15,-5-1 0 0,1 1 0 16,-3 3 8-16,-5-4-8 0,-2 1 0 0,-5 3-8 0,-2 2 8 31,-8 4-27-31,0 0 0 0,0 0 0 0,-7 0 0 16,0 0-91-16,1 4-18 0,-5 2-4 0,1-6-1 0,-1 6-68 0,1-3-14 0,3-3-2 15,0 0-714-15</inkml:trace>
  <inkml:trace contextRef="#ctx0" brushRef="#br0" timeOffset="82789.16">28536 5636 1296 0,'0'0'57'0,"0"0"12"0,4-3-55 0,-4 3-14 15,3-6 0-15,-3 6 0 0,0 0 79 0,0 0 13 16,0 0 2-16,0 0 1 0,0 0-42 0,0 0-8 16,0 0-1-16,0 0-1 0,0 0 1 0,0 0 1 15,0 0 0-15,0 0 0 0,0 0-1 0,0 0-1 16,0 0 0-16,0 9 0 0,0 1-16 0,-3-4-3 16,-1 3-1-16,1 7 0 0,-1-4-8 0,-3-2-2 15,0 5 0-15,0 4 0 0,3-3 11 0,-3-3 3 16,-3 8 0-16,6-2 0 0,-6 0-4 15,6 0-1-15,-3 0 0 0,4 0 0 0,-1 3-14 0,4-4-8 16,-3 1 10-16,3-6-10 0,3 2 0 0,-3 1 0 0,4-3 0 16,-1-4 0-16,4 4-10 0,4-10-8 0,-4 6-2 0,0-3 0 31,3-3-98-31,1-3-20 0,-4 0-4 0,4 0-472 0,-1 0-94 0</inkml:trace>
  <inkml:trace contextRef="#ctx0" brushRef="#br0" timeOffset="83175.7">28596 5448 1159 0,'0'0'51'0,"0"0"11"0,0 0-50 0,0 0-12 15,0 0 0-15,0 0 0 0,0-3 104 0,0 3 19 16,4-6 3-16,-4 6 1 0,0-10-29 0,0 10-6 15,0-6 0-15,0 6-1 0,0 0-26 0,-7-3-5 0,3-4 0 0,4 7-1 16,0 0-23-16,-7 0-4 16,0 0 0-16,0 0-1 0,0 7-22 0,7-7-9 15,-4 3 8-15,4-3-8 0,0 0-13 0,-3 6-8 0,3-6-2 0,0 0 0 32,-4 10-105-32,4-10-20 0,0 0-5 0,0 0-671 0</inkml:trace>
  <inkml:trace contextRef="#ctx0" brushRef="#br0" timeOffset="83467.83">28797 5724 1440 0,'-7'-10'128'0,"7"10"-103"0,0 0-25 0,0 0 0 0,0 0 136 0,0 0 21 16,0 0 5-16,11 0 1 0,-1-6-124 0,1 6-25 15,3-9-5-15,4 9-1 0,-4-10 8 0,7 7 0 16,-3-3 1-16,-1 6 0 0,1-3-9 0,0-3-8 16,-1 2 9-16,1-2-9 0,-1 6 0 0,1-6 0 15,0 3 0-15,-4-3 0 16,3 6-94-16,-2 0-18 0,-5 0-4 0,1 0-713 0</inkml:trace>
  <inkml:trace contextRef="#ctx0" brushRef="#br0" timeOffset="83691.67">28822 5874 2246 0,'0'0'49'0,"0"0"11"0,0 0 1 0,11 4 3 0,-1-4-52 0,4 0-12 0,-3 6 0 0,-1-6 0 16,5 0-12-16,-5 0-4 0,1 0-2 0,-1 0 0 16,1 3-106-16,-1-3-22 15,1 0-4-15,-4-3-1 0</inkml:trace>
  <inkml:trace contextRef="#ctx0" brushRef="#br0" timeOffset="83955.62">29305 5467 2012 0,'0'0'44'0,"0"0"10"0,0 0 2 0,0 0 0 0,4 6-45 0,-4 3-11 16,3 1 0-16,4 9 0 0,-3-10 14 0,-4 7 1 15,0 3 0-15,3-1 0 0,-3 7-2 0,0 1 0 0,-3-4 0 0,-1 9 0 16,1-3-13-16,-1 0 9 0,4-3-9 0,-3 4 8 16,-4-1-8-16,0-3 0 0,0 3-12 0,0-3 12 31,0-6-151-31,-1-3-22 0,1 3-5 0,0-10-1 0</inkml:trace>
  <inkml:trace contextRef="#ctx0" brushRef="#br0" timeOffset="85634.93">28963 3281 1105 0,'0'0'48'0,"0"0"12"0,0-3-48 0,-3-6-12 0,-1 2 0 0,4-2 0 15,0-1 0-15,0 7 0 0,0-3 0 0,0 6 0 16,0-6 0-16,0 6 0 0,0-10 0 0,0 7 0 15,0 3 0-15,0 0 0 0,0 0 0 0,0 0 0 16,0-6 23-16,0 6 9 0,4-9 1 0,-4-1 1 16,3 7 24-16,-3 3 5 0,0-6 1 0,0 6 0 0,0 0-13 0,0 0-3 15,0-7 0-15,0 7 0 0,0-9-16 0,0 9-3 16,-3-3-1-16,3 3 0 0,0 0-7 0,0 0-1 16,-8 0-1-16,8 0 0 0,0 0-5 0,-3-6-1 15,3 6 0-15,0 0 0 0,-7-3-13 0,7 3 0 16,0 0 0-16,0 0 0 0,0 0 0 0,0 0 8 15,0 0-8-15,0 0 0 0,0 0 12 0,0 0-3 16,0 0-1-16,0 0 0 0,0 0 0 0,0 0-8 16,0 0 12-16,0 0-4 0,0 0-8 0,0 0 0 15,0 0 0-15,-4 9 8 0,-3-6-8 0,4 6 0 16,-4-2 0-16,0 2 0 0,0-3 10 0,3-2 0 0,1 5 0 0,-1-3 0 16,1-3 16-16,3-3 3 15,0 0 1-15,0 0 0 0,0 0-14 0,0 0-4 0,0 0 0 0,0 0 0 16,0 0 0-16,0 0 0 0,0 0 0 0,0 0 0 15,0 0-4-15,0 0-8 0,0 0 11 0,0 0-11 16,0 0 0-16,-4 10 0 0,0-4 0 0,4-6 0 16,-3 9 0-16,3-9 0 0,0 0 0 0,-4 10 0 15,1-1 9-15,-1-2-9 16,4-7 0-16,-3 9 9 0,-1-6-9 0,-3 10 0 0,4-10 0 0,3-3 8 16,0 0 9-16,0 6 2 0,0-6 0 0,-7 3 0 15,7-3-19-15,0 0 0 0,0 0 0 0,0 10 0 16,0-10 0-16,0 0 0 0,0 0 0 0,-4 9 0 15,4-9 0-15,0 0 0 0,0 0 8 0,0 0-8 16,-3 6 0-16,3-6 0 0,-7 3 0 0,7-3 0 0,0 0 0 16,0 0 0-16,0 0 0 0,0 0 0 0,0 0 8 0,0 0-8 15,0 0 9-15,-4 10-9 0,4-10 8 0,0 0-8 16,0 0 0-16,0 0 9 0,-7 0-9 0,7 0 0 16,0 0 0-16,0 0 0 0,-7 6-28 0,7-6 3 15,0 0 0-15,0 0 0 0,0 0 1 0,0 0 0 16,0 0 0-16,0 0 0 0,0-6 24 0,0 6 0 15,0-10 0-15,0 10 0 0,0-3 0 0,0 3 0 16,0-6 0-16,0 6 8 0,0 0 3 0,0-9 1 16,0 9 0-16,0 0 0 0,0 0 12 0,0 0 4 15,0 0 0-15,0 0 0 0,0-10-37 0,0 10-7 16,0 0-2-16,0 0 0 0,0 0 29 0,0-3 5 16,-4-3 2-16,4 6 0 0,0 0-18 0,0 0 0 0,0-3 0 0,0 3 0 15,0 0 0-15,7-7 0 0,-3-2 0 0,-4 9 0 16,0 0 10-16,3 0-2 0,-3 0 0 15,0 0 0-15,4-9 7 0,-4 9 1 16,4-7 0-16,3 7 0 0,-7 0-7 0,3-9-1 0,4-1 0 0,0 7 0 16,0-3 0-16,0 0-8 0,0 6 12 0,0-10-4 15,4 7-8-15,0-3 0 0,-1-3 0 0,1 5 8 16,3-2-8-16,-4-3 0 0,5 2 0 16,-5-2 8-16,4 6-8 0,0-6 0 0,4 2 0 0,-7-2 0 15,3-1 0-15,-4 1 8 0,4 3-8 0,-3 6 0 16,-4-3 0-16,0-4 0 0,-7 7 0 0,7 0 0 15,0 7 0-15,-7-7 0 0,0 0 0 0,7 3 0 0,-7-3 0 16,4 6 0-16,-4-6 0 0,0 9 0 16,0-9 0-16,3 10 0 0,1-1 0 0,-4 7 0 0,-4-13 0 0,4 13 0 15,-3-7 0-15,-1 10 0 0,1-10 0 0,-1 1 0 16,-3 5 0-16,4 4 0 0,-4-3 0 16,0-7 0-16,-1 1 8 0,-2 9-8 0,3-10 0 0,-4 7 0 15,-3-7 9-15,4 1-9 0,3-1 0 0,-4 0 9 16,0 7-9-16,1-16 0 0,3 16 8 0,0-13-8 15,0 3 0-15,3-3 0 0,4-3 14 0,0 6-4 16,0-6-1-16,0 0 0 0,0 0-9 0,0 0 0 16,0 0 0-16,0 0 0 0,0 0-12 0,0 0-5 15,0 0-1-15,7 4 0 0,-7-4 18 0,7 0 0 16,4 6 0-16,-4-3 0 0,0-3 0 0,3 0 0 16,-10 0 0-16,8 6 0 0,-1-6 0 0,3 3 0 15,1-3 0-15,-4 7 0 0,0-4 0 0,0-3 0 0,0 6 0 0,0 0 0 16,-7-6 0-16,7 4 0 15,-3 5 0-15,3 0 0 0,-4-9 0 0,1 10 0 0,-1-4 0 16,1-3 0-16,-1 10 0 0,-3-10 0 0,0 6 0 0,0 1 0 16,0-1 0-16,0-3 0 0,0 4 0 0,-3-1 0 15,3 1 0-15,0-1 0 0,-4 0 0 0,1 1 0 16,-1-1 0-16,1 4 0 0,-4-4 0 0,3 1 9 16,-3-1 0-16,0 3 0 0,0-2 0 0,-4 2 0 15,1-2 1-15,-1 2 0 0,1-2 0 0,-1-1 0 16,-3 4-10-16,3-4 10 0,-3 1-10 0,0-1 10 15,0-6-10-15,-4 7-12 0,4-10 2 0,0 9 1 32,0-9-90-32,-4 0-17 0,4 0-4 0,-3 0-1 0</inkml:trace>
  <inkml:trace contextRef="#ctx0" brushRef="#br0" timeOffset="86742.95">30417 4510 864 0,'0'0'38'0,"0"-6"8"0,-4-3-37 0,4 6-9 0,-4-4 0 0,1 4 0 15,-1-3 183-15,1-4 34 0,-1 10 7 0,4-9 2 16,-3 9-138-16,-4-3-27 0,-4 3-5 0,1 0-2 16,-1 0-27-16,0 3-6 0,-3 3-1 0,-3-3 0 15,3 7-20-15,-4-1 0 16,-3 1-10-16,3 5 10 0,-3-5 9 0,0 9 9 0,3-4 2 0,1-5 0 16,-1 5 15-16,0-2 3 15,4 3 1-15,-4-4 0 0,8 4-7 0,-4-7 0 0,3 7-1 0,4-7 0 16,-3 10-19-16,3-10-3 0,3 7-1 0,4-6 0 15,0 2-8-15,0-6 0 0,4 4 9 0,3-1-9 16,0-9 0-16,3 10 0 0,-10-10 0 0,11 0 0 16,6 0 0-16,-2 0-8 0,-1 0 8 0,3 0 0 0,1-10 0 15,3 1 0-15,0 6 0 0,0-10-8 0,4 4 8 0,-4-1 0 16,8-2 10-16,-8-4-10 0,0 7 0 16,0-1 8-16,4-5-8 0,-8-4 0 0,1 9 0 0,-4-5 0 15,-3 5 0-15,-1-2 0 0,1-4 0 0,-4 7 0 16,3-1 0-16,-2 1 0 0,-5 3 0 15,1-7 9-15,-1 4-9 0,1 2 8 0,-4 1-8 0,0 6 0 16,3-9 0-16,-3 9 0 0,0 0 0 0,0 0-17 16,0 0 4-16,0 0 1 0,0 0 12 0,0 0 0 15,0 0 0-15,0 0 0 0,0 0 0 0,0 0 0 16,0 0 0-16,4 9-9 0,-1-3 9 0,1 4 0 16,-4 9 0-16,-4-13 0 0,1 3 0 0,-1 7 0 0,1-4 0 0,-8 4 0 15,0 3 8-15,1 0 4 16,-1 6 1-16,-3-6 0 0,0 9-13 0,0 0 0 15,0-3 0-15,0 3 0 0,7 4 9 0,-4-10-1 0,1 3 0 16,-1 0 0-16,0-6 18 0,4 6 3 0,-3-3 1 0,-1 0 0 16,1 0-21-16,3-7-9 0,-4 10 8 0,4-6-8 15,-4 0 0-15,1 0 8 16,-1 0-8-16,4-4 0 0,0 4 0 0,0-3 0 0,3-4 8 16,1 4-8-16,-1 3 0 0,1-10 0 0,3 7 0 0,3-7 0 15,-3 1-15-15,4-1-1 0,3-3-1 0,0-2 0 16,4 2-36-1,-4-3-7-15,3 3-2 0,4-3 0 0,-3 4-160 16,3-7-32-16,14 0-6 0,-14-7-2 0</inkml:trace>
  <inkml:trace contextRef="#ctx0" brushRef="#br0" timeOffset="87787.5">30709 4949 748 0,'0'0'67'0,"0"0"-54"16,0 0-13-16,0 0 0 0,0 0 164 0,0 0 31 16,0 0 5-16,0 0 2 0,-3 0-118 0,3 0-24 15,0 0-5-15,0 0-1 0,-7 0-11 0,7 0-3 16,-7 7 0-16,7-7 0 0,-4 3-31 0,1 3-9 16,-1 3 0-16,1 1 0 0,-1-4 0 0,1 7 0 15,3-7 0-15,-4 3 0 0,4 1 0 0,0 5-8 16,0-2 8-16,0-4 0 0,0 7 0 0,0-7 0 15,4 1 0-15,-4 9 0 0,0-13 0 0,3 3 0 16,4 7 8-16,-3-7-8 0,-4-5 0 0,7 5 0 16,-4-9-12-16,4 9-524 0,-7-9-104 15</inkml:trace>
  <inkml:trace contextRef="#ctx0" brushRef="#br0" timeOffset="88249.69">30766 4645 2091 0,'0'0'46'0,"-4"0"10"0,4 0 1 0,0 0 2 0,0 0-47 0,0 0-12 0,0 0 0 0,0 0 0 16,0 0 10-16,0 0 0 0,0 0 0 0,0 0 0 31,0 0-45-31,0 0-9 0,0 0-1 0,0 0-558 0,11 0-111 16</inkml:trace>
  <inkml:trace contextRef="#ctx0" brushRef="#br0" timeOffset="88671.59">31221 4457 1670 0,'0'0'148'0,"0"0"-118"0,0 0-30 0,0 0 0 16,0 0 144-16,0 0 24 0,0 0 4 0,0 0 0 15,0 0-96-15,0 0-19 0,0 0-4 0,3-3-1 16,4-3-24-16,4-1-6 0,0 7-1 0,3-3 0 15,-4 3-21-15,8 0 0 0,0 0 0 0,-1 0 0 16,1-6-9-16,7 3 9 0,-1-3-10 0,4 6 10 16,-3-10-22-16,3 7 2 0,1-3 0 0,-1 3 0 31,0-4-31-31,0 1-5 0,-3 3-2 0,0-3 0 16,-1 3-42-16,-6-4-9 0,0 4-2 0</inkml:trace>
  <inkml:trace contextRef="#ctx0" brushRef="#br0" timeOffset="88958.17">31217 4664 1807 0,'0'0'40'0,"0"0"8"0,0 0 1 0,0 0 2 0,0 0-41 0,7 0-10 0,4-3 0 0,3 3 0 16,4 0 59-16,3 0 9 0,0-6 3 0,4 6 0 15,-1-10-39-15,5 10-7 0,-1-9-1 0,7 9-1 16,0-10-23-16,-3 4 0 0,-4 6-12 0,-3-9 4 31,0 9-51-31,-4-3-9 0,-3-4-3 0,-4 7-514 0,0-3-103 0</inkml:trace>
  <inkml:trace contextRef="#ctx0" brushRef="#br0" timeOffset="93885.1">32406 3852 2304 0,'0'0'204'0,"0"0"-163"15,0 0-33-15,0 0-8 16,0 0 33-16,0 0 5 0,0 0 1 0,0 0 0 0,0 0 17 0,0 0 4 15,-7 6 1-15,7-6 0 16,-3 10-46-16,3-1-15 0,0 0 8 0,0 7-8 0,0-3 13 0,0 8-1 16,3 1 0-16,1 4 0 0,-1 2 4 0,1 6 1 15,-1 4 0-15,1-4 0 0,-1 4-5 0,1 6 0 16,-1 0-1-16,1 0 0 0,-1-7-11 0,1 7 0 16,-4 0 0-16,0-3 0 0,0-10 0 0,0 4 8 15,0 2-8-15,0-5 0 0,0-1 0 16,0-6 0-16,0 3-12 0,0-3 12 0,-4 1-24 0,1-8 2 15,3 11 1-15,-4-14 0 16,1 1-26-16,-1-3-5 0,1 5 0 0,3-8-725 16,-4-1-145-16</inkml:trace>
  <inkml:trace contextRef="#ctx0" brushRef="#br0" timeOffset="95518.67">28123 13407 1036 0,'0'0'92'0,"0"0"-73"16,0 0-19-16,0 0 0 0,0 0 108 0,8-7 17 16,-8 7 4-16,3 0 1 0,4-3-104 0,0-3-26 15,0 6 0-15,0 0 0 0,0-3 45 0,4 3 4 0,3-6 1 16,-7 6 0-16,0 0 48 0,4 0 10 16,-1 0 1-16,1-4 1 0,-1 4-34 0,5 0-6 0,-1-6-2 0,0 6 0 15,3 0-38-15,1-3-8 0,0-3-2 0,3 6 0 16,0-10-20-16,4 4 0 0,-4 6 0 0,0-9 0 15,4 5-10-15,-1-2-6 0,1-3-2 0,3-1 0 32,1 4-134-32,-1 3-28 0,4-3-4 0,-4-4-667 0</inkml:trace>
  <inkml:trace contextRef="#ctx0" brushRef="#br0" timeOffset="96058.98">28247 13601 1152 0,'0'0'51'0,"0"0"10"0,0 0-49 0,0 0-12 0,0 0 0 0,0 0 0 16,0 0 129-16,0 0 23 0,0 0 5 0,0 0 1 16,11-6-126-16,-4 6-32 0,-4 0 0 0,4-7 0 15,0 4 15-15,4 3-3 0,-1-6-1 0,4 6 0 16,-3-3 13-16,3-3 2 0,0 3 1 0,0-4 0 15,1 4-3-15,2-3 0 0,-3 3 0 0,0-4 0 16,0 7-13-16,-3 0-3 0,3 0-8 0,-3 0 12 16,3 0-12-16,-4 0 0 0,1 0 0 0,3 0-10 15,-3 0-16-15,-1 0-3 16,1 7-1-16,-1-4 0 0,1-3-87 16,0 0-18-16,-1 0-3 0</inkml:trace>
  <inkml:trace contextRef="#ctx0" brushRef="#br0" timeOffset="97491.98">29806 12764 979 0,'0'0'87'0,"0"0"-70"15,0 0-17-15,4-6 0 0,-1-4 98 0,-3 10 16 16,4-3 3-16,3-3 1 0,0-4-40 0,-7 10-8 15,0 0-2-15,0 0 0 0,3 0 7 0,-3 0 1 16,0 0 0-16,0 0 0 0,0 0-11 0,0 0-1 16,0 0-1-16,0 0 0 0,-3 0-11 0,-1 0-3 15,1 10 0-15,-4-4 0 0,-4-3-20 0,1 7-4 16,3-1-1-16,-4-3 0 0,0 10-14 0,1-4-10 16,-4 4 12-16,3-3-12 0,-3 2 10 0,0 4-10 15,0 0 8-15,0 6-8 0,0-6 14 0,-1 6-2 16,1 0-1-16,4-3 0 0,-1 12 1 0,1-5 1 15,-1 5 0-15,4 1 0 0,-4 2-13 0,4 4 9 0,4-3-9 0,-4-4 8 16,3 1-8-16,1-4 0 16,3 4 0-16,-4-7 0 0,4 3 0 0,4-3 0 0,-4 1 0 0,3-1 0 15,1 3 0-15,-4-3 0 0,3 7 0 0,1-7 0 16,-1 7 0-16,4-7-9 0,-7-3 9 0,4 3-10 16,3-9 10-16,-4 6-8 0,5-6 8 0,-5 6-8 15,1-6 8-15,3 0-13 0,-4-1 5 0,4 1 8 16,0-3-41-1,0-7-1-15,-3 7 0 0,3-4 0 0,0-2-90 16,0-1-19-16,0 4-3 0,0-10-730 0</inkml:trace>
  <inkml:trace contextRef="#ctx0" brushRef="#br0" timeOffset="98130.88">30095 13096 864 0,'0'0'76'0,"0"0"-60"0,0 0-16 0,0 6 0 0,0-6 187 0,-3 10 34 16,3-1 7-16,0 1 2 0,-4 5-120 15,4-5-24-15,0 2-5 0,0-2-1 16,0 5-31-16,0-5-6 0,4 9-2 0,-4-4 0 0,0 1-15 0,3 3-3 16,1-7-1-16,-4 4 0 0,0 3-7 0,4 0-2 15,-1-1 0-15,-3 8 0 0,4-8-13 0,-4-2 0 16,0 9 0-16,0-6 0 0,0 0 0 0,0 0 0 0,0-1 0 15,0-2 0-15,3 3-23 0,-3-3-1 0,0-4 0 0,4 4 0 32,-1-1-28-32,-3-5-7 0,4-1-1 0,-1 1-544 0,1-7-108 0</inkml:trace>
  <inkml:trace contextRef="#ctx0" brushRef="#br0" timeOffset="98710.76">30321 13378 576 0,'0'0'51'0,"0"0"-41"0,0 0-10 0,0 0 0 15,0 0 183-15,0 0 34 0,0 0 7 0,0 0 2 16,0 0-134-16,7-6-26 0,4 6-6 0,3-3 0 15,-7-3 17-15,7 6 4 0,-3-7 1 0,-1 7 0 16,-3-3-15-16,4 3-3 0,0-6-1 0,-1 6 0 16,4 0-15-16,-3 0-4 0,-1 0 0 0,1 6 0 15,3-6-31-15,-3 3-13 0,3-3 11 0,-4 7-11 16,1-7 0-16,3 6 0 0,-3-3 0 0,-1-3 0 16,-3 0-23-16,0 6-10 0,0-6-3 0,0 0 0 15,-7 0-36 1,0 0-7-16,8-6-1 0,-8 6-515 0,0 0-102 0</inkml:trace>
  <inkml:trace contextRef="#ctx0" brushRef="#br0" timeOffset="99721.43">31210 13300 1638 0,'0'0'72'0,"0"0"16"0,0 0-71 0,0 0-17 0,0 0 0 0,0 0 0 0,0 0 16 0,0 0-1 16,0-6 0-16,0 6 0 0,0 0-15 0,0-3 0 15,-3-4 8-15,-4 4-8 0,7 3 31 0,-4-6 3 16,1 3 1-16,-1-3 0 0,-3 6 17 0,7 0 4 15,0 0 1-15,-7 0 0 0,-4 0-17 0,1 6-3 16,-1-3-1-16,1-3 0 0,-1 9-13 0,0-2-3 0,1-4-1 16,-1 3 0-16,1 3-7 0,-1 1-2 0,-3-1 0 0,3 1 0 15,1-1 0-15,-1 0 0 0,4 4 0 0,-3-4 0 16,-1 1 2-16,8 2 0 0,-5-2 0 16,5-4 0-16,-8 10 1 0,8-7 1 0,3 1 0 0,-4-1 0 15,4-6-14-15,0 6 0 16,0-2 8-16,4 2-8 0,-1 1 0 0,4-4 0 0,-7-6 0 0,0 0-10 15,7 3 10-15,4 3-8 0,-4-3 8 0,0-3-8 16,0 0 8-16,4 0 8 0,-1 0-8 0,-3-3 11 16,4-3-11-16,0 3 0 0,3-3 0 0,-4 2 0 15,-3-2 0-15,0-3 0 0,4 2 0 0,0-2 0 16,-4 6 0-16,0-6-11 0,-4 2 11 0,4 4-8 16,-3-3 0-16,-1-4 0 0,1 1 0 0,-4 3 0 15,3 3 8-15,-3 3 0 0,0-7-9 0,0 7 9 0,0 0 0 0,0 0 0 16,0-9-9-16,0 9 9 0,0 0 0 0,0 0-8 15,0 0 8-15,0 0 0 0,0 0 0 0,0 0 0 16,0 0 0-16,0 0 0 0,0 0 0 0,0 0 0 16,0 0 0-16,0 0 0 0,0 0 0 0,0 0 0 15,0 0 0-15,0 0 9 0,0 0-9 0,0 9 12 16,-3 1-12-16,-1-1 12 0,4 7-12 0,-3-7 12 16,-1 7-12-16,1-7 12 0,-1 10-12 15,1 0 0-15,-4 0 0 0,0 6 0 0,0 0 0 0,-4 3 0 16,0 0-12-16,1-3 12 0,-1 10-16 0,1-7 4 15,-1-3 0-15,4-3 1 0,-4 10 11 0,1-4 0 16,-1 0 0-16,4-3 0 0,0 3 0 0,-3-3 0 16,2-6 8-16,1 6-8 0,4-12 0 0,-1 3 8 15,1 2-8-15,3-8 0 0,0-1 0 0,0-9 8 0,7 6-8 16,0 4 0-16,-7-10 0 0,11 0 0 16,3 0 0-16,-4 0 0 15,4 0-32-15,-3 0-2 0,3-10 0 0,0 10 0 16,-3-6-35-16,3 3-7 0,-4-3-2 0,1 3 0 15,0-4-124-15,-4-2-25 0,3 0-5 0,-10 9 0 0</inkml:trace>
  <inkml:trace contextRef="#ctx0" brushRef="#br0" timeOffset="100060.67">31330 13541 460 0,'0'0'41'0,"0"0"-33"0,0 0-8 0,0 0 0 0,0 0 382 0,0 0 74 15,0 0 16-15,0 0 2 0,0 0-375 0,0 10-75 16,0-1-16-16,0 1-8 0,4-1 0 0,-1 0 0 0,-3 4 0 0,4 0-10 16,-4 2 10-16,0-2 0 0,0-4 0 0,3 7-8 15,-3-7 8-15,0 7 0 0,4-7 0 0,-1 1 0 16,-6-1-20-16,3 1-3 0,3-1 0 0,-3-3 0 31,4-3-171-31,-1 7-34 0</inkml:trace>
  <inkml:trace contextRef="#ctx0" brushRef="#br0" timeOffset="100884.66">31669 13356 172 0,'0'0'16'0,"0"0"-16"0,0 0 0 0,0 0 0 15,7-3 389-15,-4 3 75 16,5-6 16-16,-1 6 2 0,3-3-374 0,-3 3-76 16,4-6-14-16,-4 2-3 0,3 4-15 0,-3-6 0 15,4 6 0-15,0 0 0 0,-1 0 0 0,1 0 0 0,-4 0 0 0,3 0 0 16,1 0 0-16,-4 0 0 15,-7 0 0-15,11 6 0 0,-1-6-13 0,1 0 1 0,-4 0 0 0,0 0 0 32,-7 0-32-32,11 0-7 0,-4 0-1 0,-7 0-483 15,7-6-97-15</inkml:trace>
  <inkml:trace contextRef="#ctx0" brushRef="#br0" timeOffset="101781.92">32374 13309 1220 0,'0'0'54'0,"0"0"11"0,7-6-52 0,1 3-13 0,-5-3 0 0,4-4 0 16,-3 7 58-16,-1-6 9 0,1 3 1 0,-1-4 1 15,-3 1-6-15,0 9-2 0,0 0 0 0,0-7 0 16,0-2 14-16,0 6 2 0,-3-3 1 0,3 6 0 16,0-10-19-16,-4 10-4 0,1-9-1 0,3 9 0 15,-4 0-10-15,1-3-3 0,-4-4 0 0,-4 7 0 16,4 0-18-16,0 0-4 0,-4 7-1 0,4-4 0 16,-3 3-18-16,-1-3 0 0,0 3 8 0,-3-2-8 15,0 2 0-15,0 3 0 0,0 1 0 0,0-1 0 16,3-3 0-16,1 4 0 0,-1-1 0 0,4 1 0 15,0-1 0-15,4-6 0 0,3-3 0 0,-4 13 0 16,4-10 29-16,4 6-1 0,-1 1 0 0,1-4 0 16,-4-6-28-16,7 3 0 0,3 3 0 0,-3-3 0 15,0 4 0-15,4-7 0 0,-4 0 0 0,4 0 0 0,-4 0 0 0,3 0 0 16,1-7 0-16,-1 7 0 0,1-3 0 0,0-3 0 16,-1 6 0-16,1-3 0 0,-1-3 0 0,4-4 0 15,-3 7 0-15,0-3 0 0,-1-4 0 16,-3 1 11-16,0 3 0 0,0 3 0 0,0-4-11 0,0 4-9 15,-3-3 9-15,-1-3-13 0,1 5 13 16,-4-2 0-16,4-3 0 0,-1-1 10 0,-3 4-10 16,0 6 0-16,0 0 9 0,0 0-9 0,0 0 0 0,0 0 0 15,0 0 0-15,0 0 8 0,4-3-8 0,-4 3 0 16,0 0 0-16,0 0 0 0,0 0 0 0,0 0 0 0,0 0 0 0,0 0-8 16,0 0 8-16,0 0 0 0,0 0 0 15,0 0 0-15,0 0 0 0,0 0 0 0,3 9 0 0,-3 1 8 16,0-1 2-16,-3 1 1 0,-1-1 0 0,-3 7 0 15,0-7-11-15,0 7 8 0,0-4-8 0,-4 7 8 16,4-3-8-16,-3 3 8 0,-1-4-8 0,0 4 8 16,4-3-8-16,-3-4 0 0,-1 7 9 15,4-3-9-15,-3 3 0 0,-1-1 0 0,4 1 0 0,-4 6 0 16,1-6 0-16,-1 3 0 0,1-3 0 0,3 0 0 16,-1-7 0-16,1 10 0 0,0-9 0 0,4 2 0 15,-1 4 0-15,1-3 0 0,-1-4 0 0,4 4 11 16,0-6-11-16,0 8 0 0,0-8 0 0,4 5-11 15,-1-5 11-15,-3-1-8 0,4 1 8 0,-1-1-8 16,1 0-4-16,3 1 0 0,0-4 0 16,0 4 0-16,0-10-32 0,0 9-6 0,0-9-2 0,-7 0 0 15,7 0-110-15,4 0-22 0,-1 0-5 0,1 0-1 0</inkml:trace>
  <inkml:trace contextRef="#ctx0" brushRef="#br0" timeOffset="102246.93">32494 13642 403 0,'0'0'17'0,"0"0"5"0,0 0-22 0,0 0 0 0,0 0 0 0,7-10 0 15,-3 7 319-15,3-6 59 0,-3 3 12 0,3-4 2 16,0 1-297-16,3 2-60 0,-3-2-12 0,0 0-3 16,4-1 50-16,0 1 10 0,-1 6 1 0,1-4 1 15,-1-2-21-15,1 3-4 0,-1 3-1 16,1-4 0-16,-4-2-24 0,4 9-6 0,-4-3-1 0,0 3 0 16,-7 0-14-16,0 0-3 0,0 0-8 0,0 0 12 15,7 0-12-15,-7 0 0 0,0 0 0 0,0 0 0 16,0 9 0-16,0 1 0 0,-7-1 0 0,0 7 0 15,0-7 0-15,-4 4-8 0,0-4 8 0,1 7-10 16,-8-7 10-16,1 10 0 0,3-10 0 0,-4 7 0 16,4 3 0-16,0-3 0 0,0-4 0 0,3-2 0 0,0 5 0 0,1-5 0 15,3-1 0-15,0 0 0 16,3 1 0-16,1-1 0 0,3 7 0 0,0-7 0 16,3-2-9-16,4 2 0 0,0-6 0 0,4 7 0 0,-4-4 9 0,7 3-8 15,0-9 8-15,4 10-8 0,-4-10-4 0,4 6-1 16,-1-3 0-16,1 3 0 15,-1-3-30-15,1-3-5 0,0 7-2 0,-4-4 0 16,3-3-111-16,-2 0-23 0,-5 0-4 0</inkml:trace>
  <inkml:trace contextRef="#ctx0" brushRef="#br0" timeOffset="102700.93">32664 12767 345 0,'0'0'15'0,"0"0"4"16,0 0-19-16,0 0 0 0,0 0 0 0,7 6 0 15,0-6 241-15,-7 0 45 0,3 10 9 0,4-4 1 0,0-3-182 0,-3 3-37 16,-4-6-7-16,7 3-2 0,0 7 42 0,4-4 8 16,-1 3 2-16,1 1 0 0,3-1-44 0,0 10-9 15,4-9-2-15,-1 8 0 0,5-2-38 16,-1 9-8-16,0-6-2 0,4 6 0 0,-4-3-17 0,3 3 0 15,5 3 0-15,-8 4 0 16,0-1 0-16,-10-6 0 0,-1 0 0 0,1 3 0 0,-1-3 26 16,1 4 2-16,-4-1 0 0,0 6 0 0,-3-5-28 0,-1 11 0 15,1-8 0-15,-8 9 0 0,1-13 10 0,-1 0-10 16,4-3 12-16,-4 10-12 0,-3-7 0 0,0-3 0 16,0-3-10-16,-3 3 10 15,-1-6-30-15,-3 6 2 0,-4 0 0 0</inkml:trace>
  <inkml:trace contextRef="#ctx0" brushRef="#br0" timeOffset="118970.5">20920 15006 1357 0,'0'0'60'0,"0"0"12"0,0 0-57 0,0-10-15 0,0 10 0 0,0-3 0 16,0-9 48-16,0 9 8 0,0-4 0 0,0-2 1 0,0 6 7 15,0-7 0-15,0 1 1 0,0 0 0 0,0 2-1 0,0-2 0 16,0 0 0-16,0 2 0 0,0-2-28 0,-4-1-7 16,1-5-1-16,-4 5 0 15,3 1-16-15,-3 0-3 0,0-1-1 0,-4 1 0 0,1-1 0 0,-4 1 0 16,0 3 0-16,-1 3 0 0,-2-4 9 0,3-2 2 15,-4 9 0-15,4-10 0 0,-4 10-9 0,4-3-2 16,0-3 0-16,4 6 0 0,-5 6 0 0,1-3 0 16,0-3 0-16,0 7 0 0,-4 2-8 0,4 1 0 15,-3-1 9-15,-1 7-9 0,0-4 0 0,1 7 0 16,3-3 0-16,-4 2 0 0,0 8 0 16,-3-8 0-16,7 7 10 0,-4-3-10 0,4 3 24 0,-3 1-2 15,3-1 0-15,0 3 0 0,-4-6 6 0,4 12 0 0,0 1 1 0,0-7 0 16,3 7-20-16,0-1-9 15,4 4 8-15,4-4-8 0,-1 1 9 0,4-1-9 0,-3-3 10 16,6-5-10-16,1 2 12 0,3-3-4 0,3 3-8 0,1-3 12 16,0 0-12-16,-1-3 8 0,1 0-8 0,3 0 0 15,0-6 10-15,0 3-10 0,0-1 10 0,0-2-10 16,0 3 0-16,1 0 0 0,-1-4-13 0,-4-5 4 16,8 9-3-16,-8-10 0 0,5 0 0 0,-5 1 0 15,4-1-48 1,-3 4-9-16,3-10-3 0,-3 6 0 0,3-9-91 0,-4 7-18 0,8-7-4 0,-8 0-639 15</inkml:trace>
  <inkml:trace contextRef="#ctx0" brushRef="#br0" timeOffset="119499.95">21177 15451 748 0,'0'0'67'0,"0"0"-54"0,-7-9-13 0,-3 9 0 0,-1-7 301 0,4 4 58 15,-4-3 11-15,1 3 2 0,-1-3-305 0,4 3-67 0,-3-4 0 16,3 7-11-16,-4-3-4 0,0-3-1 16,1 6 0-16,-1 6 0 0,-3-3 16 0,4 4 10 15,-5-4-2-15,1 6 0 0,0 0-8 0,0 7 8 16,-4-6-8-16,8 5 8 0,-8-2 13 0,8 9 3 0,-4-3 0 15,3-7 0-15,-3 13 9 0,3-6 3 0,4 0 0 0,0-4 0 16,0 4-36-16,4 0 0 0,-1-3 0 0,4-1 0 16,4-2 16-16,3-4-3 0,-4 1-1 0,8-1 0 15,-4 4-4-15,3-10-8 0,1 6 11 0,0-2-11 16,3-7 0-16,0 0 0 0,0 0 0 0,0-7 0 16,0 4 0-16,0-3-9 0,4-3 9 0,-4 2-12 15,0-2 12-15,0-1 0 0,0 1 0 0,0-4 0 16,-3-2 0-16,0-1 0 0,-1 7 0 0,-3-4-8 15,0-3 8-15,0 1 9 0,-3 5-1 0,-1-2-8 16,4-4 23-16,-7 7-3 0,0-1 0 0,4 1 0 16,-4 0-4-16,3-1-2 0,1 4 0 0,-4 6 0 15,0 0-3-15,0 0-1 0,0 0 0 0,0 0 0 0,0 0-10 0,0 0 0 16,4 9 0-16,-4 7 8 0,3-3 3 16,1 2 0-16,-1 1 0 0,1-4 0 0,3 4-11 15,-4 3 0-15,1-3 0 0,-1-4 0 0,1 4 0 16,3 3 0-16,-4-1 0 0,4-2 0 0,0 3 0 0,4 0 0 15,-7-4 0-15,6-5 0 16,-3-1-43-16,4 1-4 0,-1-1-1 16,-3 0-666-16,4-2-134 0</inkml:trace>
  <inkml:trace contextRef="#ctx0" brushRef="#br0" timeOffset="119783.64">21385 15022 1728 0,'0'0'76'0,"0"0"16"0,0 0-73 0,0 0-19 0,0 9 0 0,0 0 0 16,4 10 128-16,-1 0 21 0,5 6 5 0,-1 0 1 31,3 3-155-31,1 7-36 0,-4-7-5 0,3 10-1 0,1-4 34 0,-4 1 8 0,0 2 0 0,0-2 0 15,-3-1 0-15,-1-5 0 0,4 5 0 0,-3-6 0 16,-4 1 0-16,0-4 0 0,0 3 0 0,0-3 0 16,0 0 14-16,0-6-2 0,-4 6 0 0,4-6 0 15,-3 0-100-15,-1-1-20 0,4-8-4 0,-3 5-746 16</inkml:trace>
  <inkml:trace contextRef="#ctx0" brushRef="#br0" timeOffset="120018.26">21142 15407 1209 0,'0'0'108'0,"0"0"-87"0,0 0-21 0,0 0 0 0,-4-9 380 0,4 9 71 16,0 0 14-16,11 0 3 0,7 0-388 0,3 0-80 15,4-3-11-15,6-4-5 0,1 1-7 0,0 3-1 16,0-3-1-16,3-4 0 15,0 1-6-15,0 0-1 0,1-1 0 0,-1 4 0 16,-3 3-2-16,3-4-1 0,-3 7 0 0,-1-3 0 16,-2 3-131-16,-5-6-26 15,-2 6-6-15</inkml:trace>
  <inkml:trace contextRef="#ctx0" brushRef="#br0" timeOffset="120417.8">21816 15495 1555 0,'-18'0'68'0,"11"0"16"0,-3 0-68 0,10 0-16 0,0 0 0 0,0 0 0 15,-8-6 131-15,8 6 22 0,11-3 5 0,0-4 1 16,-1 4-175-16,1-3-36 0,6-3-6 0,5-1-2 0,-5 1 36 0,1 2 8 16,-4-5 0-16,4 3 1 15,-1-1 15-15,-3-6 8 0,0 7 0 0,-3 3-8 16,0-7 24-16,3 4-1 0,-7-7-1 0,0 7 0 0,0 2 14 0,-4-2 2 15,5 6 1-15,-8-3 0 0,-4-4-8 0,0 7-2 16,4 3 0-16,0 0 0 0,-7-6-12 0,-3 6-2 16,-1 0-1-16,1 6 0 0,-1-3-5 0,-7 4-1 15,-3-4 0-15,4 6 0 0,3 0-8 0,-8-2 0 16,1 8 0-16,-4-2 0 0,4 3 0 0,4-4-14 16,-1 13 5-16,0-6 1 0,-6-3 22 0,6 12 5 15,7-9 1-15,-3 6 0 0,4 3 20 0,-1-3 4 16,11 0 0-16,0-3 1 0,0 3-29 0,4 4-7 0,3-4-1 15,3 0 0-15,4-6-8 0,1-1 0 16,-5 1 0-16,4-3 0 0,11 3 0 0,-4-10-12 0,-3 0 4 0,-4 1 8 31,7-4-49-31,-3-3-3 0,6 4 0 0,-6-7 0 16,0 0-96-16,-1 0-20 0,1-7-4 0,0-2-678 0</inkml:trace>
  <inkml:trace contextRef="#ctx0" brushRef="#br0" timeOffset="121638.7">22567 15266 979 0,'0'0'87'0,"0"0"-70"0,-3-3-17 0,-1-3 0 16,4 6 185-16,-3-3 34 16,-1-4 6-16,-3-2 2 0,-4 9-155 0,4-9-32 0,0 9-5 0,-3-4-2 15,-4 4 5-15,3 0 1 0,0 4 0 0,-3-4 0 16,-3 9-28-16,-1-3-11 0,0 4 8 0,4-1-8 15,-7 0 8-15,4 7-8 0,-8-3 8 0,4 5-8 16,10-2 0-16,-7 9 0 0,1-6 0 0,-1 0 0 16,4 6 12-16,0-6 1 0,0 6 0 0,0-3 0 15,3-7-13-15,1 4 9 0,10 0-9 0,-4-3 8 16,-3-1-8-16,7-2 0 0,7-4 0 0,0 1 0 16,0-1 0-16,4-3 0 0,3 4-9 0,3-10 9 15,5 0-14-15,-1 0 4 0,-7 0 1 0,11 0 0 16,6-3 9-16,-2-4 0 0,-8-2 0 0,3 3-8 15,1-4 8-15,0 1 0 0,-4-4 8 0,0-2-8 16,-7 5 16-16,7-5 0 0,-3-4-1 0,0 3 0 0,-11 4 4 0,7-4 1 16,4-3 0-16,-8 3 0 0,1 4-9 0,-4-4-2 15,3 7 0-15,1-1 0 0,-4 1-9 0,-3 3 0 16,-4 6 0-16,0 0 0 0,0 0 0 0,0 0 0 16,-4 0 0-16,-3 6 0 0,3 3-12 0,-3 1 3 15,-3-1 0-15,3 7 0 16,-7-4 9-16,7-2 11 0,-1 6-3 0,1-7 0 15,0 10 3-15,0-10 0 0,4 7 0 0,3 0 0 0,0-4-11 0,3 7 0 16,1-3 0-16,6 9 0 0,-3-7 0 0,4 8 0 16,-4-4 0-16,4 9 0 0,3-3 0 0,-7 0 0 0,-4 1 0 15,1 5 0-15,-1-6 0 0,1 7 0 0,-8-1-11 0,-3 1 11 16,-3-1 0-16,-1-2 0 0,1 2 0 0,-4 1-8 16,-4 2 8-16,0-5 8 0,4-1-8 15,-3-6 11-15,-1 3-11 0,-3-3 10 0,-4-6-10 0,4 0 10 16,3-3 13-16,-6 2 2 0,-8-8 1 0,4-1 0 15,6 1-17-15,-2-4-9 0,-1-6 10 0,-3 0-10 32,0 3-19-32,3-6-9 0,4-6-3 0,-4-1-666 0,0-6-134 0</inkml:trace>
  <inkml:trace contextRef="#ctx0" brushRef="#br0" timeOffset="122169.6">22959 15345 1796 0,'10'-10'80'0,"-10"10"16"0,4-6-77 0,3 3-19 15,0-4 0-15,4 7 0 16,-4-3-201-16,0-3-44 0,3 6-9 0,-3-3-2 15,-7 3 170-15,0 0 34 0,0 0 6 0,0 0 2 0,0 0 172 0,-10 3 36 16,-11-3 6-16,3 0 2 0,-3 9-13 0,0-2-3 16,-8 2 0-16,1 1 0 0,3-1-55 0,1 0-11 15,6 7-2-15,-3 3-1 0,-4-3-31 0,8-4-7 16,6 4-1-16,-3 3 0 0,0-1-31 0,3 1-6 16,4 3-2-16,4 0 0 0,3-3-17 0,-4 6-4 0,4-6-1 15,4 6 0-15,3-6 13 0,0 0 0 0,0 2 9 16,0-2-9-16,7 0 0 0,4 0-13 0,-4-3 1 15,3-4 0-15,1 4 12 0,0-7-12 16,3 1 12-16,4-4-12 0,-1-3 12 0,4-3 0 0,4 0 0 0,-4-3 0 16,1-3 0-16,-5-4 0 0,1 1-8 0,-4-1 8 15,0-5 0-15,1 5 0 0,-5-2 0 0,-3-4 10 16,0 7-10-16,-3-7 8 0,0-3-8 16,-1-6 8-16,1 6-8 0,-4 0 0 0,0-6 0 0,-4 3 8 15,-3 1 4-15,0-8 1 0,0 10 0 0,-3 1 0 16,-1-7 11-16,-3 6 3 0,0 3 0 0,-3 4 0 0,-1-4 1 15,0 6 1-15,1 1 0 0,-1 3 0 0,1-4 3 0,-1 10 1 16,1-3 0-16,2-3 0 0,-2 6-33 16,3 6 0-16,-4-6 0 0,8 3 0 15,-4-3-35-15,7 0-13 0,-7 7-4 0,7-7 0 16,-7 3-141-16,7-3-29 0,0 0-6 0,0 0 0 16</inkml:trace>
  <inkml:trace contextRef="#ctx0" brushRef="#br0" timeOffset="122550.3">23400 15799 1591 0,'0'0'70'0,"0"0"15"0,0 0-68 0,-4 10-17 0,1-4 0 0,3-3 0 16,0-3 0-16,0 0 0 0,0 0 0 0,7 6 0 15,0-3 15-15,-7-3-4 0,0 0-1 0,10-3 0 16,-3-3 96-16,-3-3 19 0,3 6 4 0,0-10 1 16,-7 4-18-16,4-1-3 0,-1-2-1 15,-3-4 0-15,0 0-36 0,0 4-7 0,0-4-1 0,0-3-1 16,-3-6-24-16,-1 6-5 0,1 0-1 0,3-6 0 16,-4 3 5-16,1-3 1 0,-1 0 0 0,0 0 0 15,1-3-19-15,3 3-4 0,0 6-1 0,0-3 0 16,-4 0-15-16,8 3 0 0,-1 1 8 0,1 8-8 15,0-6 0-15,-1 7 0 0,1 0 0 0,3-1 0 16,0 1-12-16,0 9-1 0,-7 0-1 0,7-3 0 16,0 3-22-16,3 3-4 0,-3-3 0 15,4 6-1-15,0-3-25 0,-1 4-5 0,1-4-1 0,-1 6 0 16,1-3-92-16,0 4-20 0,3-1-3 16,-4 1-769-16</inkml:trace>
  <inkml:trace contextRef="#ctx0" brushRef="#br0" timeOffset="122774.59">23876 15461 1818 0,'0'0'40'0,"0"0"8"0,0 15 1 0,4-2 3 0,-1 2-42 0,1 4-10 0,-1 0 0 0,4 6 0 31,0-6-48-31,0 0-11 0,-7 6-2 0,0-6-1 0,4 0 42 0,-1-4 9 0,-3 4 2 0,0 0 0 15,0-3 63-15,4-7 13 0,-4 7 2 0,0-7 1 16,0 0-9-16,0 1-1 0,3-7-1 0,-3-3 0 31,0 0-69-31,0 0-14 0,0 0-2 0,0 0-848 0</inkml:trace>
  <inkml:trace contextRef="#ctx0" brushRef="#br0" timeOffset="122950.96">23929 15112 2991 0,'-14'-3'132'0,"14"3"28"0,0 0-128 0,-4-6-32 15,4 6 0-15,0 0 0 0,0 0 8 0,0 0-8 16,7-6 0-16,4 3 0 16,-8 3-118-16,8-7-27 0,-4 7-6 0,4-3-1 15,3-3-15-15,0 6-3 0,0 0-1 0,0 0 0 0</inkml:trace>
  <inkml:trace contextRef="#ctx0" brushRef="#br0" timeOffset="123315.06">24518 15489 1785 0,'0'0'159'0,"0"0"-127"0,-3-10-32 0,3 10 0 16,-4-9 111-16,0 0 16 0,1-1 3 0,-1 1 1 15,-3-7-99-15,4 13-19 0,-4-13-4 0,0 7-1 16,0-1 44-16,0 4 8 0,-4-3 1 0,0 6 1 16,-3 3-3-16,-3 0-1 0,-1 0 0 0,4 3 0 15,0 3-37-15,-4-3-7 0,4 10-2 0,0-1 0 16,3 4-12-16,-3-4 0 0,4 4 0 0,3 3 0 15,-4 0 0-15,4-4 0 0,0 4 0 0,3 0 0 16,1 6 0-16,-1-6 0 0,4 0 0 0,0 3 0 0,0-3 0 0,4 3 0 16,-1-1 0-16,1 1-10 0,3-3-2 0,4 6 0 15,3-6 0-15,0-3 0 32,3 0-108-32,5-4-21 0,-1-3-5 0,7 1-1 0,0-4-50 0,4-3-11 0,0 4-1 0,-1-7-1 0</inkml:trace>
  <inkml:trace contextRef="#ctx0" brushRef="#br0" timeOffset="123752.74">25061 15495 806 0,'-3'0'72'0,"-1"-6"-58"0,-3 6-14 16,0 0 0-16,4 0 328 0,-4 0 62 0,0 0 13 0,-4 0 2 15,-3 0-317-15,3 0-64 0,1-3-13 0,-1 6-3 16,-3-3-8-16,0 9 0 0,-4-3 0 0,4 1 0 15,0-4 0-15,0 6 12 0,0 7-4 0,0-3 0 16,0 2-8-16,-1 1 12 0,1 3-12 0,4-1 12 16,-1-2-4-16,1 3 0 0,3 0 0 0,-1 0 0 15,5-1-8-15,-4-2 0 0,7 0 0 0,-4-4 0 16,4 4 0-16,4-3 0 0,-4-7 0 16,7 3 0-16,-7-9 0 0,7 7 0 0,0-4 0 0,4 6 0 15,-1-12-11-15,1 3-4 0,-1-6-1 0,5-4 0 16,-1 4 0-16,0-3 0 0,0-1 0 0,-4 1 0 15,-3-4 16-15,1-2 0 0,2-1 0 0,-6 3 0 16,-1-2 0-16,1-4 0 0,-4 3 13 0,3 4-4 16,1-4 11-16,-1-3 1 0,-3 10 1 0,4-1 0 0,-4 4 10 0,3-3 3 15,1 9 0-15,-4 0 0 16,10 0-19-16,-2 0-3 0,-1 6-1 0,3 3 0 0,4 1-12 0,-3-1 9 16,-1 0-9-16,-3 10 8 0,4-9-8 0,3 9 8 15,-3-4-8-15,3 4 8 0,-4-3-8 0,1 3 0 16,0-1 0-16,-1-2 0 0,1-3-14 0,-4 2-5 15,3 1-1-15,-3-7 0 16,4 4-118-16,0-7-24 0,-1 4-5 0,-3-1-770 0</inkml:trace>
  <inkml:trace contextRef="#ctx0" brushRef="#br0" timeOffset="124034.3">25164 14846 2833 0,'0'0'62'0,"0"0"13"0,0 0 2 0,0 0 3 0,0 9-64 0,3 7-16 0,1 3 0 0,6 0 0 16,1 6-60-16,3 3-16 0,0-3-4 0,4 10 0 15,-4-1 48-15,3 4 10 0,1-1 2 0,0 7 0 16,-4 0 28-16,4 3 7 0,-4 3 1 0,0-3 0 15,0-3 13-15,-4-6 3 0,5 6 1 0,-5-10 0 16,-3 1-5-16,4 2 0 0,-1-12-1 0,1 4 0 0,-4-4-27 0,4 3-16 16,-4-9 3-16,3-3 0 15,4 2-139-15,-3-2-28 0,7 3-6 0,3-25-1 0</inkml:trace>
  <inkml:trace contextRef="#ctx0" brushRef="#br0" timeOffset="124937.64">26321 14673 1785 0,'3'-6'159'0,"1"3"-127"0,-1-3-32 0,4 3 0 15,-7 3 47-15,7-7 3 0,-3 7 1 0,3-9 0 31,0 9-75-31,0-6-16 0,-7 6-2 0,4-3-1 0,-1-4 35 0,-3 7 8 0,0 0 0 0,0 0 0 16,0 0 28-16,0 0 7 0,0 0 1 0,0 0 1 16,0 0 1-16,0 0 0 0,0 0 0 0,0 0 0 15,-10 7-11-15,3-7-3 0,3 9 0 0,-3 0 0 16,0 1 10-16,0 5 2 0,-4-5 0 0,8 6 0 16,-8 2 12-16,1 1 4 0,-5 0 0 0,1 0 0 15,0 6-10-15,-3 3-2 0,-1 0 0 0,-3 4 0 0,0-1-11 16,7 4-2-16,-4-1-1 0,0 4 0 0,1 2-10 15,3-2-1-15,-1 6-1 0,5 0 0 0,-4 3 1 16,3-3 0-16,4 0 0 0,0 3 0 0,3-6-15 0,-3-4 11 16,7 7-11-16,0-6 10 0,7-4-10 0,1 4 8 15,2-4-8-15,1 1 8 0,6-1-8 0,1 1 0 16,7-4 0-16,-1 1 0 0,8-4 0 0,3 0-11 16,4-3 3-16,4-3 0 15,2 3-147-15,5-9-29 0,6-4-5 0</inkml:trace>
  <inkml:trace contextRef="#ctx0" brushRef="#br0" timeOffset="154773.84">27136 15266 1324 0,'7'-3'118'0,"-4"3"-94"0,-3 0-24 0,4-6 0 16,-1 3 167-16,4-4 29 0,-7 7 5 0,0 0 2 15,0 0-156-15,0 0-31 0,-7-9-7 0,7 9-1 16,-3-9-8-16,-4 5 12 0,-4-2-12 0,-3 0 12 16,0 3-12-16,0-4 8 0,0 7-8 0,-4 0 8 15,0-3-8-15,4-3 0 0,-3 6 0 0,3 0 8 16,-4 0 6-16,0 6 1 0,4-3 0 0,0-3 0 0,-4 7 24 0,8 2 5 15,-4-3 0-15,-4 4 1 0,4 2-26 0,0-2-6 16,-4 5-1-16,4-5 0 16,-4 6-12-16,4 2 0 0,-3-5 0 0,3 9 0 0,0-10 0 0,3 7 0 15,4-3 0-15,0 3 0 16,0-10 0-16,7 7 0 0,-4-7 0 0,8 1 0 0,-4 5 0 0,3-12 0 16,4 7 0-16,0-4 0 0,0-3 0 0,1-3 0 15,2 6 0-15,4-6 9 0,-3 0 7 16,3-6 2-16,-4 6 0 0,5 0 0 0,-1-3-4 0,0-3-1 15,0 3 0-15,4-4 0 0,-4-2-13 0,3 6 11 0,-3-7-11 16,8-2 10-16,-8 2-10 0,7 1 0 16,-3-3 9-16,-1-4-9 0,1 0 0 0,-1 7 0 0,-2-4 0 0,2 4 8 15,1-1-8-15,-4-2 8 0,-7 2-8 0,0 1 8 16,0 0-8-16,0-1 0 0,-3-2 0 16,-1 5 0-16,-3-2 0 0,0 9 0 0,0 0 10 0,0 0-10 15,0 0 8-15,0 0-8 0,0 0 0 0,0 0 0 16,-3 9 0-16,-4 1 0 0,3-1 0 0,-3-2 0 15,4 2 0-15,-5 0 0 0,1 1 0 0,0-1 0 16,4 10 11-16,-4 0-1 0,3 3 0 0,-3-3 0 16,0 2-10-16,0-5 0 0,0 9 0 0,-4-6-11 15,4 6 11-15,-3-3 0 0,-1 3 0 0,1 10 0 16,-4-7 0-16,3 0 0 0,0 13 0 0,-3-3 0 16,4-1 0-16,-1 4-10 0,0-3 10 0,1-1-10 0,3-2-3 15,0-1-1-15,0 1 0 0,3-13 0 16,1 3-11-1,3-6-3-15,0-4 0 0,0 4 0 0,0-3 28 0,3-4 0 0,1-6 0 0,-1-2 0 16,1 2-20-16,3 3-9 0,0-9-2 0,3 0 0 16,1 0-2-16,0 0-1 0,3 0 0 0,0-6 0 15,0 3-94-15,7-3-20 16,-3 6-3-16</inkml:trace>
  <inkml:trace contextRef="#ctx0" brushRef="#br0" timeOffset="155076.75">27436 15583 2239 0,'0'0'49'0,"0"0"11"0,-8 3 1 0,5 6 2 0,-1-2-51 0,1 2-12 0,-1 0 0 0,1 10 0 16,-4-9 12-16,3 9 0 0,-3-4 0 0,4-5 0 31,-1 8-32-31,1-2-6 0,-1-6-2 0,1 5 0 0,3-5 10 0,-4 2 2 0,1-2 0 0,3-4 0 16,0-6-12-1,0 0-3-15,-4 9 0 0,4-9-580 0,0 0-116 0</inkml:trace>
  <inkml:trace contextRef="#ctx0" brushRef="#br0" timeOffset="155952.47">28529 15194 403 0,'0'0'36'0,"0"0"-36"0,0 0 0 0,0 0 0 16,0 0 356-16,0 0 64 0,-3 0 12 0,3 0 4 16,-7-9-323-16,3 5-64 0,-3-2-13 0,3 6-2 15,-3 0-1-15,0 0 0 0,0-3 0 0,-3 3 0 16,3 3 11-16,-4-3 1 0,0 0 1 0,-3 6 0 0,-3-2-2 0,-1 5-1 15,0 0 0-15,-3-2 0 16,0 12-22-16,0-10-4 0,0 7-1 0,7-7 0 16,0 7-16-16,-1-4 0 0,5-2 8 0,-1 5-8 0,1-2 0 0,3 3 0 15,3-7-13-15,1 7 5 16,3-7 8-16,0 0 0 0,7 1 0 0,0-1 0 0,-4-2 0 16,8-4-12-16,-1 3 4 0,5-6 0 0,-1-6 8 15,3 3 0-15,1-4 0 0,3-2 0 0,4-1 0 0,-4 4 0 16,-3-3 0-16,-1-1 0 0,1-2 0 0,-1-4 0 15,1 7 0-15,-4-7 8 0,-3 4-8 0,-1-4 8 16,1-3-8-16,0 10 8 0,-1-7-8 0,1 3 8 16,-4-2-8-16,0-1 8 0,0 7-8 15,-4-1 0-15,4 1 0 0,-3-1 8 0,-4 10-8 0,0 0 0 0,4-6 0 16,-4 6 8-16,0 0-8 0,0 0 12 0,0 0-4 0,0 0 0 16,0 0-8-16,0 0 0 0,0 13 0 0,0-4 0 15,0 4 0-15,0-4 0 0,0 7 0 0,0-1 0 16,-4-2 0-16,4 6 0 0,-4-4 0 0,1 4 0 15,-4 0 0-15,0 6 0 0,0-6 0 0,3 9 8 16,-6-3-8-16,3 3 9 0,-4-2-9 0,0 2 10 16,1-3-2-16,-1 0-8 0,1-3 12 0,-1 3-4 15,-3 0-8-15,3 3 8 0,-3-3-8 0,4 0 8 16,-4-3-8-16,0 4 0 0,-1-8 9 0,5 11-9 16,-1-14 8-16,1 10-8 0,-4-6 8 0,3 0-8 15,4 6 0-15,0-6 0 0,-4 0 0 0,4 6 8 16,4-13-8-16,-1 10 0 0,-3-3 0 0,4-6 0 15,3 2 0-15,3 1 0 0,1-3 0 0,-1-4 0 0,1 7 0 0,-1-7 0 16,4 0 0-16,0-2 0 0,0 2 0 0,0-6-10 16,0 7 10-16,4-4 0 0,0 3-13 0,3 1 4 15,-4-4 1-15,1-3 0 16,3 7-16-16,-3-4-2 0,-1-3-1 0,1-3 0 16,-1 6-31-16,-3-6-6 0,4 0-2 0,-4 0 0 15,0 0-112 1,-7 0-22-16,0 0-5 0</inkml:trace>
  <inkml:trace contextRef="#ctx0" brushRef="#br0" timeOffset="156411.84">28783 15592 748 0,'0'0'67'0,"4"-6"-54"0,3 3-13 0,-4-3 0 16,4 6 168-16,0-10 32 0,0 10 5 0,-3-9 2 15,3 3-69-15,4 6-14 0,-4-10-2 0,0 7-1 16,0-3-24-16,0 3-5 0,3-4 0 0,1-2-1 16,0 6-43-16,-4-4-8 0,3 1-1 0,-3 3-1 15,4-3-8-15,-4 3-2 0,0-4 0 0,0 4 0 16,-7 3-28-16,0 0 0 0,0 0 0 0,0 0 0 15,0 0 8-15,0 0-8 0,7 3 0 0,-3 4 0 16,-1 2 0-16,-3 0 8 0,-3 1-8 0,-1 6 0 16,1-4 0-16,-5 4 0 0,1-7 0 0,-3 10 0 0,-1-3 0 15,-3-4 0-15,4 4 0 0,-8 3 0 0,4 0 0 16,-7 2 0-16,3-2 0 0,0 0 0 0,4 0 0 0,0 0 0 16,0 0 0-16,3-4 0 0,-3 10 0 0,7-12 0 15,0 3 0-15,0-1 0 0,4-5 0 16,3 2 9-16,0-2-9 0,3-4 12 0,4 3-12 0,0 1 0 15,0-4 0-15,4-3 8 0,-8 3-8 0,8-3 0 16,0-3 0-16,3 7-11 16,0-7-16-16,0 3-3 0,0-3-1 0,4 0 0 15,-4 0-110-15,3 0-23 0,1 0-4 0,0 0-443 16,3 0-89-16</inkml:trace>
  <inkml:trace contextRef="#ctx0" brushRef="#br0" timeOffset="157350.76">30177 15213 2134 0,'0'0'95'0,"0"0"19"0,0 0-91 0,0-3-23 16,0 3 0-16,0-7 0 0,0 7 0 0,0 0-20 16,0-9 4-16,0 9 1 0,0 0 15 0,0-3 0 15,0 3 0-15,-4-6 0 0,-6 6 20 0,2-4-2 16,-2 4-1-16,-4 0 0 0,0 4 7 0,-4 2 2 16,-3-3 0-16,0 6 0 0,0-2 6 0,-1 2 0 0,-6 1 1 15,3 5 0-15,4-5 7 0,-3 2 2 0,-1 4 0 0,4-7 0 16,0 1-15-16,3-1-3 15,0 7-1-15,1-7 0 0,3 10-23 0,6-10 0 16,1 1 0-16,0 5 0 0,4 1 0 0,3-3-16 16,0-4 4-16,10 0 0 0,-3 1 0 0,4 2 0 0,0-8 0 0,6 5 0 15,1-9 12-15,3 0 0 0,4 0 0 0,-1 0-8 16,1 0 8-16,0 0 9 0,-4-9-1 0,4 9-8 16,-4-10 0-16,-3 1 0 0,3 2 0 0,-4-2 0 15,1 0 13-15,0-1-4 0,-4-2-1 0,3-4 0 16,-3 7-8-16,-3-7 0 0,3 7 0 0,-3-7 0 15,-1 6 0-15,1-2 0 0,-4-4 0 0,0 4 0 16,0-4 0-16,-3 7 0 0,-1-1 9 0,1 1-9 0,-4-1 0 0,0 4 0 16,0-3 0-16,0 9 0 0,0 0 0 0,0 0 0 15,0 0 0-15,0 0 0 16,0 0 0-16,0 0-10 0,0 0 10 0,-4 9 0 16,1 1 0-16,-1-1-8 0,1 0 8 0,-1 1 0 0,0 5 0 15,-3-5 0-15,0 6 0 0,4-4 9 0,-4 4 3 16,0 3 0-16,0-1 0 0,0 1 0 0,0 3-12 15,0-3 0-15,-1 0 0 0,1 9 0 0,-3-9 0 0,3 3 0 16,-4-3 0-16,4 3 0 0,-3-1 0 0,2-2 0 16,1 0 0-16,-3 0 0 0,3 0 20 15,-4 0 1-15,1 6 1 0,-1-7 0 0,0 1-10 0,1 6-1 16,-1-6-1-16,-3-3 0 0,4 3-10 0,-1-1 0 16,0 1 0-16,1 3 0 0,-1-9 8 0,4 6 0 15,-3-4 0-15,3 4 0 0,0 0-8 0,-1-3 0 0,5-1 0 16,-4 4 0-16,0-6 0 0,0 2 0 0,3-5 0 0,4 5 0 15,-3-2 0-15,3-7 8 0,-4 10-8 0,4-7 8 16,0 1-8-16,0-1 8 0,0 0-8 0,0 1 8 16,4-1-8-16,-1 1 0 15,4-4-12-15,0-3 12 0,-3 7 0 0,6-4 0 0,-2 3 0 0,2-9 0 16,1 10 0-16,-1-4 0 0,1-3-11 16,3-3 11-1,0 9-30-15,0-9-1 0,0 7 0 0,-3-4 0 0,-1-3-21 16,1 0-5-16,-11 0-1 0,7-3 0 0,-7 3-134 15,0 0-26-15</inkml:trace>
  <inkml:trace contextRef="#ctx0" brushRef="#br0" timeOffset="157900.4">30304 15630 1440 0,'0'0'64'0,"0"0"12"0,0 0-60 0,10 0-16 16,4-3 0-16,0-4 0 0,-3 7 160 0,3 0 30 0,4-6 6 15,-1 6 0-15,-2 0-155 0,-1 6-31 16,3-6-10-16,-3 0 0 0,0 7 28 0,-3-4 0 15,0-3 0-15,-4 9 0 0,3-9-8 0,-6 10 0 0,-4-10-1 0,3 6 0 16,-3-3 21-16,0 7 4 0,-7-1 0 0,0 3 1 16,-3-2-26-16,-1-1-6 0,0 1-1 0,-3-7 0 15,0 13-3-15,0-7-1 0,-3-3 0 0,-1 4 0 16,0-7-8-16,1 6 12 16,-1 1-12-16,4-10 12 0,3 6-12 0,1-6 8 0,-1 3-8 0,4-3 8 15,0 0-8-15,7 0 0 0,0 0 0 0,0 0 0 16,0 0-18-16,0 0-2 0,0 0-1 0,0 0 0 15,0 0-2-15,11 0 0 0,-1-3 0 0,1 3 0 16,3 3 5-16,0-3 1 0,0 0 0 0,4 6 0 16,-4-6 9-16,0 0 8 0,0 10-12 0,4-10 12 15,-1 9-8-15,-3-3 8 0,-3-3 0 0,7 7 0 16,-8-4 0-16,4 4 0 0,-3-1 8 0,-4 0-8 0,0-2 33 16,-3 5 1-16,-1-2 0 0,1-1 0 0,-8 4-8 0,4-1-2 15,-3-3 0-15,-1 7 0 0,-3-6 13 0,0 8 3 16,0-2 0-16,-4-3 0 0,-3 2-32 0,0 1-8 15,0-3 0-15,0 2 0 0,3-5 0 0,-6 5 0 16,-1-2 0-16,0-4 0 0,1 1 0 16,-1-1 0-16,0-3 0 0,1 4 0 15,3-10-40-15,0 6-8 0,7-6-3 0,-1-6-724 16,1-4-145-16</inkml:trace>
  <inkml:trace contextRef="#ctx0" brushRef="#br0" timeOffset="158379.07">30505 14445 172 0,'0'0'16'0,"0"0"-16"0,0 0 0 0,-4 0 0 0,-3 0 464 0,7 0 91 16,0 0 17-16,0 0 4 15,0 0-486-15,0 0-90 0,-3 6-33 0,3-6 1 16,0 9 32-16,0 1 16 0,0-1-2 0,3-3 0 0,4 4 30 0,-3-1 7 15,3 1 1-15,-4-1 0 0,8 7 1 0,-1-4 1 16,8 7 0-16,0 3 0 0,-1-3-3 0,5 3-1 16,2 9 0-16,8-3 0 0,-4 1-21 15,11 5-4-15,7 4-1 0,-4-4 0 0,1 10 6 0,-1-6 1 16,0 6 0-16,-7-1 0 0,1-5-31 0,-4 6 8 16,-8 0-8-16,1 6 0 0,-7-3 12 0,-4 6-1 15,-7 4 0-15,0 9 0 0,-4 0-11 0,-6 3 0 16,-1 6 0-16,-6-3 0 0,-4 3 0 0,-4-9-9 15,0-3 9-15,-6-4 0 0,-8-5 0 0,4-7 11 0,-1-3 0 16,1-1 0-16,-7-5-11 0,3-3 0 0,0-7-12 0,1-3-1321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22:09.26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19032 5702 172 0,'-42'0'16'0,"21"0"-16"0,-4-9 0 0,-3 9 0 0,0-3 210 0,0-3 39 16,-1 6 8-16,5-13 2 0,-1 13-187 0,4-9-36 15,0 9-8-15,-1-10-2 0,5 7 23 0,-1-6 5 16,4 6 1-16,0-4 0 0,0 4-7 0,0-6-2 16,0 6 0-16,-1-4 0 0,5 7-14 0,-1 0-2 0,1 0-1 15,10 0 0-15,0 0 53 0,0 0 10 16,0 0 3-16,17 0 0 0,1 7-15 0,7-4-2 16,6 3-1-16,8-3 0 0,7-3-10 0,3 3-3 0,8-3 0 15,6 0 0-15,4 0-41 0,4 0-9 16,3 0-2-16,-7 0 0 0,4 0-12 0,3 0 0 0,0 0 0 15,3 0 0-15,-2 0-13 0,-5-3-6 16,1 3-1-16,-4 0 0 16,0-3-35-16,-4-3-7 0,-3 6-2 0,4-10 0 15,-4 7-37-15,-4-3-8 0,1 3-2 0,-12-7 0 16,1 10-66-16,-7-3-14 0,0 3-2 0,-4 0-1 0</inkml:trace>
  <inkml:trace contextRef="#ctx0" brushRef="#br0" timeOffset="368.17">20786 5690 460 0,'-14'-6'41'0,"-4"6"-33"16,-3 0-8-16,0-13 0 0,-1 13 244 0,1-9 48 15,-3 9 8-15,6-3 3 0,4-7-198 0,-4 7-39 16,8-3-8-16,-1-4-2 0,4 10 8 0,0-3 2 16,7 3 0-16,0 0 0 0,0 0-14 0,14-3-4 15,4-3 0-15,3 6 0 0,4 0 10 0,3 0 2 0,3 0 0 0,5 0 0 16,-1 6-28-16,4-3-6 0,0 0-1 0,-1-3 0 15,1 10-25-15,4-10 0 0,2 6 8 16,5-3-8-16,-1-3 0 0,4 3 0 16,0 4 0-16,0-4 0 15,0-3-22-15,0 0-6 0,0 0-2 0,0 0-685 0,-4 0-137 0</inkml:trace>
  <inkml:trace contextRef="#ctx0" brushRef="#br0" timeOffset="763.06">22292 5878 288 0,'14'-6'25'0,"7"3"-25"0,8-4 0 0,2 1 0 16,5-3 494-16,6-1 94 0,11 1 18 0,3-1 4 16,1 1-482-16,13 6-96 0,8-3-19 0,3-7-4 15,4 13-9-15,3-9 0 0,7 6 0 16,7 3 0 0,4-10-130-16,4 10-28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50:46.3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2297 7561 1404 0,'0'0'62'0,"10"-18"13"0</inkml:trace>
  <inkml:trace contextRef="#ctx0" brushRef="#br0" timeOffset="454.29">2371 7420 864 0,'0'0'76'15,"-4"-3"-60"-15,-3-3-16 0,4 6 0 16,3-3 116-16,-7-3 20 0,3-1 4 0,0 4 0 16,-6 3-4-16,3-6-2 0,3 6 0 0,-3 0 0 0,4 0-54 0,-1-3-12 15,4 3-1-15,0 0-1 0,0 0-43 0,0 0-9 16,-7 0-2-16,4 0 0 0,3 0-12 16,0 0 0-16,-11 3 0 0,0 3 0 0,1 4 0 0,3 5 0 15,-11 4 0-15,4 0 0 0,-7 0 0 0,3 9 0 16,1 6 0-16,-1 1 0 15,-3 3 0-15,0 2 0 0,3 1 8 0,-7 9-8 0,4 4 0 0,7-1 0 16,0-6 0-16,3 6-10 0,1-9 10 0,3 0 0 16,7-6 0-16,7-4 0 0,3 1 21 0,1-7 0 15,-4 0 0-15,11-3 0 0,-4 3 2 0,7-12 0 16,-3 3 0-16,3-3 0 0,3-7-11 0,1-6-3 16,7-3 0-16,-4 0 0 0,4-3-1 0,-4-6-8 15,7-7 12-15,1-3-4 0,-1 3-8 0,4-6 8 16,-4-3-8-16,0-3 8 0,-7-6 1 0,4-1 0 15,-4-3 0-15,4-2 0 0,-7 2 14 0,0-6 2 0,-4 0 1 16,-4 7 0-16,1-7-3 0,-4 9-1 0,0-2 0 0,-3 2 0 16,-11-2-14-16,0 8-8 0,0-2 8 15,-4 9-8-15,-6-3 0 0,-1 0 8 0,-3 6-8 16,3-6 0-16,-10 12 0 0,7-5 8 16,-11 2-8-16,4 0 0 0,-3 13 0 0,-1-6 9 15,-7 2-9-15,4-2 0 0,-7 0 0 0,6 9 0 0,-6-7 0 0,0 4 0 16,10 3 0-16,0-6 0 0,-3 6 0 0,4 0 0 15,-1 0 0-15,7 6-9 0,1-6 9 0,2 3-12 16,1 4-128-16,11 2-25 0,-8 0-6 16,4 1-804-16</inkml:trace>
  <inkml:trace contextRef="#ctx0" brushRef="#br0" timeOffset="839.58">2325 8195 2170 0,'-4'-9'96'0,"-6"2"20"0,6 4-92 0,-3 3-24 0,7 0 0 0,-3-6 0 16,-8 6 21-16,7 6 0 0,-6-3 0 0,10 4 0 16,-11-4-21-16,8 3 0 0,-4 3 0 0,3 1 8 15,4-1-24-15,0 7-5 0,0-4-1 0,0 4 0 16,0 3 12-16,-7 6 10 0,7 0-13 0,0 6 5 16,0 4 20-16,-3-1 4 0,3 4 0 0,0 6 1 15,0 0 17-15,-11 0 3 0,8 3 1 0,-8-3 0 16,4 0-21-16,0 3-4 0,-4-4-1 0,1 8 0 15,-1-14-4-15,0 7 0 0,1-6-8 0,6-4 12 16,-6-5-12-16,6-4-15 0,-6 3 3 0,3-12 1 31,3 2-141-31,4-8-28 0,0 5-5 0</inkml:trace>
  <inkml:trace contextRef="#ctx0" brushRef="#br0" timeOffset="1210.72">2106 9186 2152 0,'0'0'48'0,"0"0"9"0,0-6 3 0,-10 2 0 0,6-2-48 0,4 6-12 0,0 0 0 0,0 0 0 15,0 0 0-15,0 0-9 0,0 0 9 0,0 0-13 16,0 6-3-16,-7 4-1 0,3-1 0 16,4 1 0-1,0-1-8-15,-3 10-2 0,3-3 0 0,-7 2 0 0,3 7 13 0,-3-6 2 0,4 6 1 0,-8-3 0 16,-3 10 31-16,3-10 5 0,1 3 2 0,-4 3 0 16,0 3-9-16,-8-3-2 0,-2 1 0 0,3-1 0 15,-4 6 4-15,0 1 0 0,4-7 0 16,3-3 0-16,-3 3-20 0,-3-2 0 0,-1-8 0 0,11 7 0 15,-7-6 0-15,6-6-16 0,5 2 4 0,-1-5 0 16,-3-1-129 0,7 1-26-16</inkml:trace>
  <inkml:trace contextRef="#ctx0" brushRef="#br0" timeOffset="1480.31">2096 9233 1587 0,'0'0'70'0,"10"-10"15"0,-10 7-68 0,0 3-17 0,0 0 0 0,0 0 0 16,0 0 32-16,0 0 2 0,0 0 1 0,0 0 0 0,11 3 42 0,-11 7 9 15,3-1 2-15,4 7 0 0,-3 3-25 0,3 0-5 16,-4 6-1-16,8 0 0 0,3 3-25 0,-3 0-6 16,10-3-1-16,-4 4 0 0,5-1-6 0,2 6-2 15,1-9 0-15,3 4 0 0,0-4-7 0,-3 3-2 16,0-3 0-16,0 3 0 0,-1-3-8 0,-3 0 0 15,-3-3 0-15,3 3 0 0,-10-6-20 0,3 0-4 16,-4 0 0-16,-6 3 0 16,7-3-40-16,-8-7-9 0,4 4-2 15,-7-1 0-15,0-2-154 0,0-7-31 0,-7 7-7 0,7-13-1 0</inkml:trace>
  <inkml:trace contextRef="#ctx0" brushRef="#br0" timeOffset="2049.91">1563 8847 1094 0,'-11'0'97'0,"1"6"-77"0,6-6-20 0,4 0 0 16,0 0 138-16,0 0 24 0,0 0 5 0,0 0 1 16,0 0-120-16,7-6-23 0,4 6-5 0,10-6 0 15,4 3-20-15,6-4 0 0,1-2 0 0,14 0 0 16,0-4 17-16,14-3-3 0,0 7-1 0,0-7 0 16,3-2-5-16,8-1-8 0,10 0 11 0,-7-6-11 0,7 0 0 0,-7 6 0 15,0 0 0-15,0-6 0 16,-3 3-23-16,-4 0-11 0,-3 3-2 0,-1 0-487 15,-3 10-97-15</inkml:trace>
  <inkml:trace contextRef="#ctx0" brushRef="#br0" timeOffset="2795.59">3725 10142 2170 0,'-14'-25'96'0,"7"16"20"0,-3 6-92 0,-5-4-24 16,1 4 0-16,0 3 0 0,-7 0 0 0,0 3-15 15,3 7 3-15,-10 5 0 16,0 11-16-16,3-5-4 0,-7 14 0 0,4-7 0 16,3 13 4-16,-6-3 1 0,6-1 0 0,7 7 0 0,-3-3 7 0,0 3 0 15,7-7 1-15,0 1 0 0,3-3 19 0,1 2 0 16,6-2-8-16,-3-7 8 0,7-3 0 0,0 0 0 16,0-6 0-16,7-3 0 0,4-4 0 0,-4-3 0 0,10-2 0 15,1-4 0-15,7-6 18 0,7-4-2 0,3-2-1 0,4-3 0 16,-1-4 3-16,5-3 1 0,-4-6 0 15,6 0 0-15,-9-6-19 0,2-1 10 0,1 1-10 0,-3-1 8 16,-5-5 4-16,5 9 0 0,-12-7 0 0,1 1 0 16,-4 5 8-16,-7-5 3 0,4 6 0 0,-8-7 0 15,-2 1-6-15,2 5-1 0,-10-5 0 0,0-1 0 16,-7 7 0-16,-4-6-1 0,-3 12 0 0,0-3 0 16,4 0 1-16,-11 6 0 0,3 0 0 0,0 0 0 15,1 10-36 1,-1-1-8-16,0 4 0 0,4 6-1 0,-3 0-155 15,2 10-30-15,-13 8-6 0,7 17-2 0</inkml:trace>
  <inkml:trace contextRef="#ctx0" brushRef="#br0" timeOffset="3219.59">3464 10810 2372 0,'-10'-6'52'0,"6"3"12"0,-3-4 1 0,0 7 1 0,7 0-53 0,0 0-13 0,0 0 0 0,0 0 0 16,0 0-16-16,4 10-7 0,-1-1-1 0,4 7 0 16,4 0 15-16,-8-4 9 0,4 13-12 0,-7 0 12 15,7-3-11-15,0 13 11 0,-7-1-10 0,4 1 10 16,-4 2 0-16,0-2 0 0,-4 12 0 0,4-3 0 16,-10 0-11-16,6 0-5 0,-13-7-2 0,6 7 0 15,-7 0 10-15,4 0 8 0,4 3-12 0,-4-3 12 16,-4 0 0-16,0 0 19 0,1 0-3 0,3 0 0 15,3-1-7-15,8-5-1 0,-8 0-8 0,7-4 12 16,4 1-26-16,0 2-6 0,4-2 0 0,-1-1-1 16,8-5-183-16,0 5-37 0,10 22-7 15,-4-15-470-15</inkml:trace>
  <inkml:trace contextRef="#ctx0" brushRef="#br0" timeOffset="3706.79">3401 12168 403 0,'0'0'36'15,"0"0"-36"-15,-7-3 0 0,7 3 0 16,0 0 240-16,0 0 40 0,0 0 9 0,0 0 2 15,0 0-208-15,0 0-42 0,0 0-8 0,-4 3-1 16,-6 3 3-16,6-3 1 0,-3 7 0 0,-4-4 0 16,4 3 27-16,0 1 5 0,4 6 2 0,-8-4 0 15,-3 4-10-15,4 3-1 0,-5-1-1 0,5 1 0 0,-1 6-26 0,-3-6-4 16,4 6-2-16,-5 0 0 0,-2-3-17 0,-1 3-9 16,8 4 10-16,-12 2-10 0,5-3 0 0,-4 10 0 15,-4-4 0-15,0 1 0 0,1 2-11 16,2-2-8-16,-9-1-1 0,2-5-1 15,5 5-7-15,3-15 0 0,3 6-1 0,-3-6 0 16,0-10-4-16,6 1-1 0,5-1 0 0,-1-3 0 16,8-6-177-16,-8-6-35 0</inkml:trace>
  <inkml:trace contextRef="#ctx0" brushRef="#br0" timeOffset="3954.73">3366 12303 1267 0,'0'0'112'0,"0"0"-89"0,0 0-23 0,0 0 0 15,0 0 343-15,3 9 64 0,8 7 13 0,3-7 2 32,3 7-381-32,-3-3-76 0,4 2-15 0,10 10-3 0,-10-6 32 0,7 6 6 0,-4-3 2 0,4 10 0 15,-4-1-29-15,-4 3-6 0,5 1 0 0,-1 2-1 16,-11-2 13-16,4 3 4 0,0-4 0 0,-3-6 0 15,0 7-42-15,-1-10-8 0,-3 3-2 0,0-9 0 16,-3 3-64-16,3-3-12 0,-7-7-4 0,3-2-540 16</inkml:trace>
  <inkml:trace contextRef="#ctx0" brushRef="#br0" timeOffset="4404.76">2875 11353 1958 0,'-10'-7'174'0,"6"4"-139"0,-7-3-35 0,8 6 0 16,3 0 162-16,0 0 26 0,0 0 4 0,3-9 2 0,8 2-167 0,7 7-27 16,10-9-19-16,0 6 3 15,11-4 16-15,7 4 12 0,0-3-3 0,3-3 0 16,7 2-9-16,8-2 0 0,10 0 0 0,4-1 0 0,-4 1-17 0,-4-4 4 16,-3-2 1-16,4-1 0 15,-1 3-32-15,1-2-7 0,-7-1-1 0,3-3 0 16,-7 7-82-16,-1-10-17 0,-6 0-3 0</inkml:trace>
  <inkml:trace contextRef="#ctx0" brushRef="#br0" timeOffset="5296.72">1503 12212 2016 0,'-11'-10'179'0,"1"1"-143"0,-4 0-36 0,-1 2 0 16,-6 4 64-16,11-3 7 0,-11 6 1 0,6 0 0 31,1 0-122-31,0 0-24 0,-7 6-5 0,7-3-1 0,-7 7 2 0,7-4 0 0,0 3 0 0,-8-5 0 15,12 2 34-15,-4 3 8 0,3 1 0 0,-3-1 1 0,-4 7 53 0,11-7 10 16,-3 10 3-16,3 0 0 16,3 6 10-16,1 0 3 0,3-3 0 0,0 9 0 15,0 4-22-15,3 2-4 0,-3 7-1 0,11 0 0 0,-8-6-17 16,8 9 8-16,-1-6-8 0,5-4 0 0,6 1-9 0,-4-4-9 16,4-5-2-16,4-4 0 15,0-10-19-15,7-2-4 16,-8 3-1-16,5-10 0 0,2-6 44 0,-6-6 0 0,0 6 11 0,-1-10-3 0,1-5 39 15,-4-4 7-15,4 0 2 0,-4 0 0 0,-3-6 8 0,3-3 3 16,-7-7 0-16,7 7 0 0,-7-6-23 0,-3-1-4 16,-1-3 0-16,1 4-1 0,-7-4-25 0,6-2-5 15,-10 8-1-15,0-2 0 0,-7-7-8 0,4 10-16 16,-1-4 4-16,-7 1 1 0,4-1-9 0,0 13-3 16,-3-3 0-16,-8 6 0 0,4-6 3 0,0 9 1 15,-7 4 0-15,3 6 0 16,-3 3-113-16,-4 3-22 0,1 3-5 0,-1 6-633 0</inkml:trace>
  <inkml:trace contextRef="#ctx0" brushRef="#br0" timeOffset="5880.07">1281 13131 1677 0,'0'0'74'0,"-4"0"16"0,1 0-72 0,-5 0-18 0,8 0 0 0,0 0 0 16,-3 6 13-16,-4-3-1 0,3 6 0 0,4 1 0 15,4 6-12-15,3-7-16 0,-4 7 3 16,5-4 1-16,-1 7 20 0,3 6 4 0,4 0 0 0,-3-3 1 16,10 9-13-16,-7-2 0 0,0 5 0 0,4-6 0 15,0 10 0-15,-8-3-18 0,4 2 4 0,-3 7 1 16,-4 0 13-16,3 0 0 0,-6 6 0 0,0-3 0 15,3 6 20-15,-7 1 4 0,0-7 1 0,-7 12 0 16,7-5-6-16,-4-1-2 0,4 0 0 0,0-9 0 16,-4-3-6-16,4 0-2 0,0-4 0 0,0-8 0 15,0 2-9-15,4-9 8 0,-4 3-8 0,0-6 8 16,4 0-161-16,3-4-33 0,3 4-6 0,-6-3-2 16</inkml:trace>
  <inkml:trace contextRef="#ctx0" brushRef="#br0" timeOffset="6595.18">748 13664 691 0,'-11'-7'30'0,"11"7"7"0,-3 0-29 0,-4 0-8 0,3 0 0 0,-3 0 0 15,4 0 255-15,3 0 49 0,0 0 11 0,0 0 1 16,0 0-256-16,0 0-51 0,0 0-9 0,10 0 0 16,1 10 0-16,-4-10 0 0,14 0 0 0,-7 6 0 15,7-6-9-15,4-6 9 0,-4 6 0 0,14 0 0 16,-6-10 8-16,6 1 8 0,-3 0 1 0,3-7 1 16,4 7 18-16,0-10 4 15,6 3 1-15,1-3 0 0,-3 0-2 0,10 4-1 0,-11-4 0 0,4 0 0 16,0 3-27-16,-1 4-11 0,-6-7 8 0,0-3-8 15,7 10 0-15,-7-4 0 0,7 7 0 0,-1-4-11 16,-6 0-16 0,-3 4-3-16,-1 0-1 0,0 5 0 15,-7 4-125-15,4-6-26 0</inkml:trace>
  <inkml:trace contextRef="#ctx0" brushRef="#br0" timeOffset="7119.04">1482 14504 1324 0,'-11'-6'118'0,"8"6"-94"0,-4-3-24 0,3-4 0 15,-7 7 173-15,8-9 31 0,-4 9 5 0,3 0 2 16,-3-3-181-16,4-3-30 0,3 6-18 0,-4 0 2 16,4 0 16-16,0 0 12 0,0 0-3 0,-7 9 0 0,4 0-9 0,-4 1-16 15,3 9 4-15,-7 6 1 0,8 3 11 0,-15 6 0 16,4 7 8-16,0 6-8 0,0 0 19 0,-7 13-1 15,-4-4 0-15,0 4 0 0,1-4-6 0,-8 4 0 16,7 3-1-16,-3-10 0 0,7 0 0 0,-4-6 0 16,0-3 0-16,4 0 0 0,7-6 7 15,0-4 2-15,0-6 0 0,7-6 0 16,-4 0-32-16,8-12-7 0,-4-1-1 0</inkml:trace>
  <inkml:trace contextRef="#ctx0" brushRef="#br0" timeOffset="7422.6">1563 14583 172 0,'0'0'8'0,"0"0"1"15,-7 3-9-15,3-3 0 0,4 0 0 0,-7 9 0 0,7 0 455 0,7 1 89 0,-7-1 17 0,4 1 4 16,3 5-462-16,3 1-93 0,-3-3-18 0,4 12-4 16,3-6 12-16,-3 6 0 0,6 0 0 0,-3-3 0 15,1 9 0-15,6 0 0 0,-7-6-8 0,0 10 8 16,0-7 0-16,4 0 0 0,-4-3 0 0,7 1-9 16,-14-8 9-16,4 1 0 0,-1 0 8 0,1-10-8 15,-8 7 0-15,8-7-8 0,-4 1 0 0,-3-4 0 16,6-3-58-16,-10-3-11 15,4 0-3-15,6-9-504 0,-10-1-102 0</inkml:trace>
  <inkml:trace contextRef="#ctx0" brushRef="#br0" timeOffset="7982.1">1288 12917 633 0,'0'0'56'0,"-7"0"-44"15,3 7-12-15,4-4 0 0,0-3 164 0,-3 6 32 0,-8 4 5 0,0-1 2 16,4 0-136-16,4 1-27 0,-1-1-6 0,-3 10-1 16,4-3-10-16,-4 2-3 0,7 1 0 0</inkml:trace>
  <inkml:trace contextRef="#ctx0" brushRef="#br0" timeOffset="27759.14">15469 9358 2466 0,'0'0'54'0,"0"0"11"0,-3 10 3 0,-1 5 1 0,4 1-55 0,0 3-14 0,4 0 0 0,-4-4 0 15,7-2-11-15,-4 6-5 0,-3 6 0 0,4-6-1 16,3 6 17-16,-4 3-8 0,5-3 8 0,-5 10 0 16,-3-1 0-16,4-3 0 0,-1 13 12 0,-3-3-3 15,0 6 23-15,0 0 4 0,4 13 0 0,-4-7 1 16,0 10-9-16,0-10-3 0,0 3 0 0,0-2 0 15,0-1-4-15,-4 0-1 0,4-2 0 0,0-4 0 16,0-3-32-16,0-7-6 0,-3 7-2 0,3-9 0 16,0-1-16-16,0-6-4 15,0-3-1-15,-4-6 0 0,4 0-72 0,-3-3-15 0,-1-7-2 0,0-6-531 16,4-3-107-16</inkml:trace>
  <inkml:trace contextRef="#ctx0" brushRef="#br0" timeOffset="28108.16">15649 9427 2048 0,'0'0'45'0,"-3"-9"10"0,-1 9 1 0,4 0 1 0,0 0-45 0,0 0-12 0,0 0 0 0,0 0 0 16,0 0 28-16,0 0 3 0,0 0 1 0,0 0 0 15,0 0 3-15,4 3 1 0,3 10 0 0,-4-4 0 16,1 4-8-16,3 5-2 0,0-2 0 0,0 9 0 16,0 3-8-16,0 7-2 0,0-1 0 0,-3 4 0 15,3 0 1-15,-4 5 0 16,1 8 0-16,-1-4 0 0,1 6-17 0,-1 0 0 0,-3 4 0 0,4-4 0 15,3 0 0-15,-7 1 8 0,3-4-8 0,1-3 0 16,3-3 9-16,0-7-9 0,0 7 0 0,0-9 9 16,0 2-9-16,0-5 0 0,0-4 0 0,0-3-11 31,1-3-35-31,2-3-7 0,4-3-2 0,-3-7-657 0,3 0-131 0</inkml:trace>
  <inkml:trace contextRef="#ctx0" brushRef="#br0" timeOffset="28770.94">15490 9383 1843 0,'-10'-9'164'0,"6"0"-132"0,1 2-32 0,-1 4 0 16,-3-3 105-16,0 3 15 0,4-4 2 15,-1 4 1-15,1-3-93 0,3 6-18 0,-4-9-4 0,4 9-8 16,0-10 0-16,0 10 0 0,0 0 0 0,4-6 0 16,-1 3 14-16,4-3-4 0,0-4-1 0,4 7 0 15,-1-3 11-15,5-4 1 0,-1 1 1 0,0 0 0 16,0 2 5-16,7-2 1 0,0-1 0 0,0 1 0 15,4 0-17-15,0 6-3 0,3-4-8 16,0-2 12-16,-3 3-12 0,3 2 8 0,4-2-8 0,0 6 0 16,-1-3 0-16,-2 6 0 0,2 7 0 15,-2-4 0-15,-5 10 0 0,-3-4-10 0,1 4 10 0,-5 3-8 16,-3-1 8-16,4 7-10 0,-7-6 10 0,3 6-10 16,-4-3 10-16,-3 10 0 0,4-10 8 0,-4 3-8 15,-4 3 0-15,1-9 0 0,0 6 0 0,-4-6 0 0,0 6 0 16,-4 0 0-16,0-6-12 0,-6 6 4 0,-1-3 8 0,-3-7 9 15,0 10-1-15,0-6-8 0,-7 0 0 0,-4 0 0 16,0-3 0-16,-6 2 0 0,-1 1 11 0,0-3-2 16,0-4 0-16,4 4 0 0,0 0-9 0,0-4 0 15,3-5 0-15,0 2 0 0,8-6 12 0,-4 10-2 16,6-10-1-16,-2 6 0 0,6-3-9 0,-3-2 0 16,4 5 0-16,6-3 0 0,-3-3 0 0,3 7 0 15,4 6 0-15,0-7 0 0,4 0 28 0,-1 7 0 16,5-7 0-16,-1 10 0 0,3 0 0 0,1-3 1 15,3 3 0-15,0-1 0 0,7 1-13 0,0 6-4 0,-3-6 0 0,7 3 0 16,3 0 13-16,4-3 3 0,6 6 0 0,-2 0 0 16,3 0-2-16,-4-3 0 0,0 3 0 0,4 3 0 15,-4 1-14-15,0 2-4 0,4-3 0 0,0 0 0 16,0 1-21-16,0 2-5 0,3-3-1 0,-3 0 0 31,3 7-127-31,-3-7-26 0,0 0-4 0</inkml:trace>
  <inkml:trace contextRef="#ctx0" brushRef="#br0" timeOffset="113230.74">28169 18305 1152 0,'-10'0'102'0,"-1"-7"-82"16,-3 7-20-16,0 0 0 0,3 0 112 0,-3 7 19 16,7-4 3-16,-3-3 1 15,3 0-174-15,-1 0-34 0,5 0-7 0,-4 0-2 0,0 0 70 0,0 0 12 16,7 0 8-16,0 0-8 0,0 0 49 0,0 0 4 15,0 0 1-15,0 0 0 0,7 6-37 0,0-3-7 16,7 4-2-16,0-4 0 0,4 3-24 0,6-6-6 16,8 3-1-16,0 3 0 0,0-6 9 0,7 0 2 0,3 7 0 15,-3-4 0-15,-1-3 12 0,5 0 0 16,-1 0 12-16,4 0-12 0,10 0 24 0,4 0-1 0,4 0-1 0,-1 0 0 16,4 6-14-16,-3-3-8 0,3-3 8 0,0 0-8 15,4 0 12-15,6 6-3 0,1-6 0 16,-1 4 0-16,-3-4-1 0,1 6 0 0,2-6 0 0,4 3 0 15,11-3 0-15,-7 0 0 0,-1 0 0 16,-3 0 0-16,-6 0-8 0,2 0 0 0,4 0 0 0,0 0-11 16,-3 0-1-16,-7 0 0 0,-4 0 0 0,-4 0 0 31,-3 0-30-31,0 0-6 0,0-3-2 0,0-3-615 0</inkml:trace>
  <inkml:trace contextRef="#ctx0" brushRef="#br0" timeOffset="141222.64">21220 15244 288 0,'0'0'25'0,"0"0"-25"16,0 0 0-16,0 0 0 0,3-6 459 0,-3 6 86 15,0 0 18-15,0 0 3 0,7-9-462 0,-7 9-93 16,0 0-11-16,0 0-17 15,0 0-12-15,11 9-3 0,-4-3 0 0,-4 4 0 0,-3-1 21 0,0 0 11 16,0 1-12-16,0-1 12 0,0 1 16 0,-3 8 9 16,-1-2 3-16,8 3 0 0,-1 6 4 0,1 0 2 15,-1-3 0-15,1 13 0 0,3-7 1 0,0 6 0 16,-3 1 0-16,-1 2 0 0,1 7-21 0,-1 6-4 0,-3-2-1 0,0-1 0 16,-3 6-9-16,-4 0 0 0,0 0 0 0,-1-2-11 31,-2-14-21-31,-1 1-4 0,1-4 0 0,-1-5-1 0,1-4 27 0,2-10 10 0,-2-2 0 0,6-4-9 31,1-2-63-31,3-7-13 0,0 0-3 0,-7-10-878 0</inkml:trace>
  <inkml:trace contextRef="#ctx0" brushRef="#br0" timeOffset="141683.21">21011 15166 806 0,'4'-10'72'0,"-4"10"-58"0,-4-9-14 0,1 0 0 0,3-1 314 0,0 1 60 15,0 2 12-15,0-2 2 16,3 0-353-16,1-1-71 0,3 4-15 0,-3-3-2 0,3-1 25 0,0 1 6 16,0-7 1-16,0 7 0 0,0-10 40 0,0 9 8 15,3-8 1-15,1 2 1 0,3-3 27 0,0 0 6 16,0 1 1-16,1-8 0 15,-1 8-20-15,3-1-4 0,4 0-1 0,-3-3 0 0,3 10-12 0,0-7-2 16,1-3-1-16,-1 12 0 0,0-2-12 0,0-4-3 16,-3 7 0-16,3 6 0 0,-3-4-8 0,3 1-11 15,-4 6 3-15,1 6 0 0,3 1-3 16,4 2 0-16,0 0 0 0,-4 4 0 0,3 3 11 0,1-7-8 16,7 10 8-16,-7 0-8 0,-4-4 16 0,0 4 3 0,-4 9 1 0,5-3 0 15,-8-6-12-15,0 6-17 16,-4 4 4-16,1-4 1 0,0 0 20 0,-1-3 4 15,-10 3 0-15,4 0 1 0,-1-6-13 0,-3 9 0 0,-3-9 8 16,-4 3-8-16,-4 0 9 0,4-4-1 0,4 8 0 16,-8-8 0-16,-7 1 4 0,1-3 1 0,6 3 0 0,-7-1 0 15,-6 4-5-15,-4-3-8 0,3 0 11 0,0 0-11 16,-3 0 9-16,0-1-9 0,-1-2 0 0,1 0 9 16,0-7-9-16,0 4 0 0,0-7 0 0,-4-3 8 15,4 3-8-15,3-6-11 0,-3 0 3 0,3 0 0 16,4 0-17-16,3-6-3 0,-3 3-1 15,7 3 0-15,0-6-101 0,3 3-20 0,1-4-4 16,6-2-789-16</inkml:trace>
  <inkml:trace contextRef="#ctx0" brushRef="#br0" timeOffset="142256.34">22377 15166 2080 0,'17'-16'92'0,"-13"13"20"0,-4-3-90 0,3-4-22 16,4 1 0-16,1-1 0 16,2 1-59-16,-3 3-16 0,0-4-3 0,-3 7-1 15,6-6 31-15,-10 3 7 0,-3-4 1 0,-1 1 0 0,1-1 77 0,-1 1 16 0,-10 3 3 16,-4-4 1-16,4 1 35 0,-3 6 6 15,-1-4 2-15,-3-2 0 0,-4 3-21 0,1 3-4 0,2 3-1 0,1-7 0 16,-7 7-34-16,7 0-6 0,3 7-2 0,4-7 0 16,-4 3-20-16,1 9-12 0,-4-2 12 0,6-1-12 15,5 4 0-15,-1 2 0 0,-3 4 0 0,4 0-9 16,6-3 9-16,-3 2 0 0,4 1-9 16,-1 6 9-16,4-6 0 0,0 0 0 0,4-3 0 0,-1 9 0 15,-3-6 0-15,4-7 0 0,6 10 0 0,-3-3 0 16,0-7 10-16,0 4-10 0,4-6 12 0,3 5-12 15,-3-5 15-15,3-7-4 0,-4 6-1 0,8-3 0 16,3-6 10-16,0 0 1 0,-3 0 1 0,3 0 0 0,4-9 2 16,-4 3 0-16,4 3 0 0,-1-7 0 0,1 1 8 0,0-7 1 15,-4 7 1-15,0-1 0 16,-7-5-34-16,4-4 0 0,-4-6 0 0,0 6 0 0,-3-6 0 16,-1 3 0-16,-3-3 0 0,0-3 0 0,0-7 16 15,-3 1-4-15,-4-1-1 0,0-3 0 16,3-5-2-16,-6 5 0 0,-1-6 0 0,1 0 0 0,-1 0-9 0,-3 0 12 15,0 7-12-15,0-1 12 0,-3 4-12 0,2-1 0 16,1 7 0-16,-3-7 0 0,-4 10 0 0,3-6 0 16,8 0 0-16,-4 9 8 0,0-3-8 0,-4-1-14 15,4 8 3-15,0-7 1 16,7 12-29-16,-4-3-5 0,-3-2-2 16,4 8 0-16,3 4-101 0,0-4-20 0,0 10-4 0,3-3-922 0</inkml:trace>
  <inkml:trace contextRef="#ctx0" brushRef="#br0" timeOffset="142732.99">23294 14347 1324 0,'3'-12'59'0,"-3"2"12"0,0-5-57 0,-3-4-14 15,3 10 0-15,0-7 0 0,0-3 261 0,0 0 50 16,0 4 9-16,0-4 3 0,0 0-259 0,0 3-52 15,0-3-12-15,3 1 0 0,-6 2 0 0,-1 6 0 16,4 1 0-16,-3 0 0 0,-4 6 0 0,0 3 0 16,-4 0 0-16,4 3 0 0,-3 6-12 0,-5 0-7 15,5 10-1-15,-4 6 0 0,3-6 32 0,-3 13 7 16,3-1 1-16,4 10 0 0,-3-4 0 0,3 7 1 16,-4 0 0-16,4 3 0 0,0-3 18 0,0 9 3 15,0-2 1-15,0 5 0 0,0-9-35 0,3 6-8 0,-3 1 0 16,4-4 0-16,-1-3 8 0,1-3 0 15,-1-7 0-15,1-2 0 0,3 9-8 0,0-10 0 0,-4-6 0 0,1 7 0 16,3-7 0-16,0 0-11 0,0-2 3 0,0-1 0 31,3-13-120-31,-3 4-23 0,0 0-5 0,0-7 0 16,0-6-57-16,0-3-11 0,0 0-3 0,0 0-503 0</inkml:trace>
  <inkml:trace contextRef="#ctx0" brushRef="#br0" timeOffset="142945.57">22662 14896 2476 0,'11'-16'220'0,"-11"16"-176"0,0-9-35 0,7 0-9 0,0 2 116 0,4-2 22 16,3 0 4-16,3-4 1 0,5 4-120 0,6-4-23 16,7 4 0-16,7-1-12 0,1-2 12 0,6-4 0 15,-3 7 0-15,7-1 0 0,0 1 0 16,7 3 0-16,7-4 0 0,0 1 0 15,3-1-86-15,1 4-24 0,-7-3-5 0,-1 5-697 16,4-2-140-16</inkml:trace>
  <inkml:trace contextRef="#ctx0" brushRef="#br0" timeOffset="146567.25">14796 4771 633 0,'0'0'56'0,"0"0"-44"0,0 0-12 0,0 0 0 15,0-13 225-15,-4 7 43 0,4 3 9 0,-4-4 2 0,4 1-205 0,-3-3-41 16,3 9-8-16,0-10-1 0,0 7-24 0,3-6 0 16,1-1 0-16,0 1-8 15,-1-7-9-15,1 7-2 0,3-7 0 0,-4 7 0 0,4-7 19 0,-3 4 0 16,-4-4-8-16,3 6 8 0,-3-8 0 0,0 8 0 16,0-5 0-16,-3 5 0 0,-1 1 17 15,1-1 7-15,-8 10 2 0,1 0 0 0,-5 0-2 0,1 10-1 16,0-4 0-16,-7 7 0 0,0-4-15 0,0 0-8 15,3 7 10-15,-3 3-10 0,0 0 13 0,3 6-3 16,0-6-1-16,4 6 0 0,0 9 20 0,4-6 4 16,-4 1 1-16,6 5 0 0,1 4 3 0,0-4 1 0,0 10 0 15,0-6 0-15,4 6-12 0,-1 0-2 0,1-1-1 16,3 1 0-16,0 0-12 0,0-6-3 0,3 6 0 16,4 0 0-16,0-7 0 0,0-8-8 0,4 5 12 0,7-9-4 31,-1 3-35-31,4-9-7 0,1-9-2 0,6 5 0 15,4-8-45-15,-1-4-10 0,5-6-1 0,-1-4-1 0</inkml:trace>
  <inkml:trace contextRef="#ctx0" brushRef="#br0" timeOffset="146974.78">15289 4902 691 0,'-7'0'61'0,"0"0"-49"15,4-9-12-15,-4 3 0 0,0 6 156 0,-7-10 28 16,3 10 5-16,0 0 2 0,1 10-119 0,-4-4-23 16,0 3-5-16,-4 1 0 15,4 9-19-15,-7-1-3 0,3 7-1 0,0-6 0 16,1 6-9-16,-4 4-1 0,3-1-1 0,0 3 0 16,1 1-10-16,-1 2 12 0,4 0-12 0,3 1 12 0,-3-7 24 0,7 0 6 15,0 4 1-15,4-4 0 16,3 0-11-16,3-3-1 0,1-6-1 0,-1 6 0 0,8-6-2 15,-1-6-1-15,1 2 0 0,3 1 0 0,0-7-27 0,4 1 0 16,-1-7 0-16,5 3 0 0,-1-6 0 0,3-6-20 16,5 3 3-16,-5-4 1 0,1 4 8 0,3-6 8 15,-7 0-12-15,1-7 12 0,-1 0 0 0,0-3 0 16,-3 1 0-16,-4-8 0 0,0 8 14 0,0-7-3 16,-4 6-1-16,1-9 0 0,0-1 17 0,-8 1 3 0,4-3 1 15,-3 2 0-15,3 1-11 0,0 0-3 0,-4 3 0 0,-3 0 0 16,0-3-17-16,0 9 0 0,0-6 0 0,-3 6 0 15,-1 3 0-15,1-3 0 0,-4 4 0 0,0 5 0 16,0-2 0-16,0 6-12 0,-4-4 12 0,0 1-12 31,4 9-92-31,-3 0-19 0,3 0-3 0,-4 0-699 0</inkml:trace>
  <inkml:trace contextRef="#ctx0" brushRef="#br0" timeOffset="147481.51">15455 5181 1267 0,'0'0'56'0,"0"0"12"0,-7 7-55 0,0-4-13 16,4 3 0-16,-4 3 0 0,3 1 194 0,4-4 36 15,-4 7 7-15,4-7 2 0,4 3-180 0,-4 1-36 16,4-1-7-16,-4 1-2 0,3-1-14 0,1 7 0 15,-4-7 8-15,3 10-8 0,-3 0 0 0,0-10-10 16,4 7 2-16,-4 0 0 0,0-7 8 0,0 3-8 16,-4-5 8-16,4 2-8 0,0-9 8 0,0 0 0 15,0 0 0-15,0 0-8 0,0 0 39 0,0 0 8 16,0 0 1-16,0 0 1 0,0 0 19 0,-3-6 4 16,-4 3 1-16,3-7 0 0,0 1-30 0,4-7-7 15,-3 7 0-15,3-7-1 0,3-3 1 0,5 1 1 16,-1-1 0-16,0-6 0 0,0-4-29 0,3 4 0 0,1-3 0 15,3 0 0 1,-3 3-20-16,-1 0-9 0,1-4-3 0,3 4 0 0,-4 7 32 16,5-1 0-16,-8 3 0 0,7-3 0 0,0 0 0 0,-4 10 0 0,4-7 0 0,-3 13 0 15,0-6 20-15,3 3 9 16,-4 6 3-16,4 0 0 16,-3 6-52-16,3-3-11 0,0 6-1 0,-3 7-1 0,-1 0 33 15,5-4 0-15,2 7 0 0,-6-3 0 0,-1 9 8 0,1-3 8 0,0 9 1 0,-4-9 1 16,0 9-5-16,0-2-1 0,0-4 0 0,0-3 0 15,-4 3-12-15,4 0 0 0,-3-6 0 0,-1 6 0 16,-3-3 0-16,7-7 0 0,-3 1 8 0,3-3-8 0,-3-4-13 16,-1 0-9-16,4-2-2 0,-3 2 0 15,-4-9-87-15,0 0-17 0,7 0-4 0,-7 0-568 16,10-6-114-16</inkml:trace>
  <inkml:trace contextRef="#ctx0" brushRef="#br0" timeOffset="147860.62">16316 4510 2314 0,'0'0'103'0,"0"0"21"0,-7 0-100 0,3-6-24 0,4 6 0 0,0 0 0 16,0 0 42-16,0 0 3 0,0 0 1 0,4 6 0 16,-1 4-46-16,1-1 0 0,0 16 0 0,-1-6-13 15,4 6 13-15,-3 3-11 0,-4 7 11 0,3 2-10 16,1-2 10-16,-4 3 0 0,0 2 0 0,0-2 0 15,-4 0 0-15,4 2 0 0,-3-2 0 0,-1 0 0 16,-3-13 0-16,4 9 0 0,-1 1 0 0,-3-7 8 16,3 0-8-16,1 0-8 0,-1-3 8 0,1 4-12 15,3-14-102-15,-4 4-21 0,4-3-4 0,4-4-799 16</inkml:trace>
  <inkml:trace contextRef="#ctx0" brushRef="#br0" timeOffset="148094.71">16080 4981 1900 0,'0'-7'169'0,"3"-2"-135"16,1 3-34-16,-1-4 0 0,4 1 238 0,0 0 41 16,4-4 8-16,3-3 1 0,4 7-227 0,6-7-45 15,5 7-16-15,2-10 9 0,1 3-9 0,3 7 0 16,8 0 0-16,-1-4 0 0,4-3-12 0,-4 16 12 15,-3-6-10-15,0 3 10 16,-4-3-32-16,-3 6-1 0,0 0 0 0,-1 0 0 16,-6 0-135-16,7 0-26 0,-8 0-6 0,-2 0 0 0</inkml:trace>
  <inkml:trace contextRef="#ctx0" brushRef="#br0" timeOffset="150773.73">16863 4965 1173 0,'3'0'52'0,"-3"0"11"0,0 0-51 0,0 0-12 15,0 0 0-15,0 0 0 0,0 0 57 0,0 0 9 16,0 0 2-16,0 0 0 0,0 0-3 0,0 0 0 15,0 0 0-15,-7 9 0 0,7 1-12 0,0-4-2 16,0 7-1-16,4-4 0 0,-1 7-30 0,-3 3-5 16,4-1-2-16,-1 1 0 0,-3 16-13 0,0-10 8 15,4 3-8-15,-1 6 0 0,1-5 8 0,-4-4-8 0,0 3 0 0,0-3 0 16,0 3 9-16,3-3-9 0,-3 1 8 16,0-5-8-16,4-5 0 0,0 3-16 15,-4-10 3-15,0 7-546 0,0-7-109 16</inkml:trace>
  <inkml:trace contextRef="#ctx0" brushRef="#br0" timeOffset="150978.12">17014 4601 2487 0,'0'-9'55'0,"-3"-1"11"0,-4 1 2 0,7 9 2 0,0 0-56 0,0 0-14 0,0 0 0 0,0 0 0 16,0 0-96-16,3 9-23 0,4-2-4 0,-3 2-1 15,3 4-102-15,0-4-21 0</inkml:trace>
  <inkml:trace contextRef="#ctx0" brushRef="#br0" timeOffset="151417.63">17194 5191 748 0,'0'0'67'0,"0"0"-54"0,0 0-13 0,-3 6 0 16,-4 3 338-16,3 1 65 0,1-1 13 0,-1 1 2 15,4 5-330-15,-3-5-67 0,3-1-13 0,0 7-8 16,0-4 0-16,0-5 0 0,3 2 0 0,-3 1 0 15,7-1 0-15,-7-9 0 0,0 0 0 0,4 9 0 16,3-9 0-16,0 10 0 0,4-20 0 0,-1 7 0 16,-3-3 18-16,7-3-2 0,-3-1-1 0,3-6 0 15,0 7 23-15,0-10 5 0,4 0 1 0,-4 4 0 16,4-4-29-16,-4-6-6 0,0 3-1 0,0-3 0 16,-4 0-8-16,1-4 0 0,3 4 9 0,-3 3-9 15,-8-3 12-15,4 0-3 0,0 0 0 0,0 6 0 16,4 1-9-16,-4-1 0 0,4 9 0 0,-1 1 0 15,-3 3-8-15,0 6 8 0,4 0-10 0,0 6 10 16,-1 3 0-16,1 1 0 0,3-1-8 0,0 10 8 0,-3-3 0 0,-1 2 0 16,1 1 0-16,-1-3 0 0,4 3 0 0,-7 0 0 15,4-1 0-15,-4 7 0 0,0-6 0 0,4-3 0 16,-4 3 0-16,-4 0-9 0,8-4-1 0,-8-2 0 16,4 2 0-16,1 4 0 15,-1-9-90 1,-4 5-17-16,4-5-4 0,-3-1-863 0</inkml:trace>
  <inkml:trace contextRef="#ctx0" brushRef="#br0" timeOffset="151957.94">18034 4840 1911 0,'0'0'42'0,"0"0"9"0,-4-7 1 0,4 7 2 0,0 0-43 0,-3 10-11 0,-1-4 0 0,-3 3 0 16,4 1 36-16,-1-1 6 0,1 1 1 0,-1 5 0 16,4-5-15-16,0 9-2 0,0-4-1 0,-3 4 0 15,3 0-15-15,0 0-10 0,0-1 12 0,-4 8-12 16,4-8 8-16,0 7-8 0,0-6 0 0,4 0 0 15,-4 3 20-15,7-3-4 0,-4-7 0 0,8 4 0 16,-1 0 10-16,-2-4 2 0,6-2 0 0,-4-4 0 0,4-3 9 16,4-3 3-16,-4 0 0 0,7 0 0 15,-3 0-26-15,0 0-5 0,-4-9-1 0,3 9 0 0,1-10-8 16,0 1 0-16,-1-10 0 0,-3 10-11 0,0-7 11 0,1 3 11 16,-5-2-3-16,1-4 0 0,3 0-8 15,-7-3 8-15,3 3-8 0,-2-9 8 0,-1 9-8 0,-4-6 8 16,4-3-8-16,-7 3 8 0,4 3-8 0,-1 6-12 15,-3-9 2-15,4 16 1 0,-4-10 9 0,0 13 0 16,0-4 0-16,0 10 8 0,0 0 3 0,0 0 1 16,0 0 0-16,0 0 0 0,3 10-12 0,4 5 0 15,0 1-10-15,0 3 10 0,0-7 0 0,1 10 0 16,-1-3-8-16,0 0 8 0,3 0 0 0,-6 0 0 16,3-4 0-16,0 10 0 0,3-6 0 0,-2 0 0 0,-5 0 0 0,4 6 0 15,-3-12 0-15,3 8 0 0,-7-2 0 16,3-6 0-16,4 2 0 0,0 4 0 15,0-9 0-15,0-1 0 0,0-3 0 0,4 4 0 0,0-4 0 0,-4-3 0 32,3 3-105-32,1-2-19 0,-1-4-3 0,5 0-882 0</inkml:trace>
  <inkml:trace contextRef="#ctx0" brushRef="#br0" timeOffset="152375.78">19018 4956 1670 0,'4'-19'74'0,"-8"13"15"0,1-7-71 0,-1-3-18 16,1 7 0-16,-1 3 0 0,-3-13 149 0,4 9 27 15,-1 1 4-15,-3 3 2 0,0-4-140 0,0 7-28 16,-4 3-6-16,1 0 0 0,-1 3-8 0,1 7 0 16,-5-4 8-16,1 13-8 0,0 0 0 0,0-4 0 15,-4 4 0-15,8 0 0 0,-4 0 0 0,3 6 0 16,1-6 12-16,3-1-4 0,-1 8 2 0,5-8 1 15,-1 7 0-15,1-6 0 0,3 0 7 0,0 3 2 16,0 0 0-16,3-3 0 0,-3-4-20 0,4 4-16 16,3-3 4-16,0-7 0 0,0 1 12 0,0-1 0 15,4-3 0-15,3-2 0 0,4-4 12 16,-1 0-4-16,4 0 0 0,0-10-8 0,4 1 0 0,0-1 0 0,0-5 0 16,-4 5 0-16,3-9 0 0,-6 1 0 15,3 2 8-15,-7-3-8 0,-3 0 0 0,0 4 0 0,-1-14 0 16,-6 11 0-16,-1-7 11 0,-3 6 1 0,-3 0 1 0,-1-6 0 15,1 6-13-15,-4 0 11 0,-1 0-11 0,1-3 10 16,-3 10-2-16,3-4-8 16,-4 7 12-16,1-1-4 0,-5 1-8 0,8 3-14 0,-3 6 3 0,-1 0 1 31,1 0-130-31,3 0-25 0,7 0-6 0</inkml:trace>
  <inkml:trace contextRef="#ctx0" brushRef="#br0" timeOffset="152894.69">19586 4705 1864 0,'0'0'41'0,"0"0"9"0,0 0 2 0,0 0 0 0,0 0-42 0,0 0-10 16,0 0 0-16,0 0 0 0,0 0 32 0,0 0 4 15,0 0 0-15,0 0 1 0,0 0-23 0,0 0-5 0,-7 3-1 0,-3 3 0 16,-1-3-8-16,0 7 0 0,-3-4 0 0,0 3-11 16,-3 1 11-16,2-1 0 0,1 10 0 0,-3-3 0 15,3-7 10-15,-4 7 4 0,4-4 1 0,0 4 0 16,0-7 12-16,7 7 2 0,-4-3 1 0,4-7 0 15,3 3 2-15,1-9 1 0,3 0 0 16,0 10 0-16,0-10-6 0,0 0-2 0,0 0 0 0,10 0 0 16,-2 0-9-16,2 6-1 0,4-6-1 0,0 0 0 15,4-6-6-15,0 6-8 0,-4 6 11 0,7-6-11 16,0 0 0-16,-3 3 0 0,3-3 0 0,0 10 0 16,-3-4 14-16,-1-3-4 0,-3 6-1 0,1 1 0 15,2-4-18-15,-3 3-4 0,4 7-1 0,-4-3 0 16,0-7 14-16,0 3 0 0,0-6 0 0,0 10 0 15,1-4 13-15,-5 1-1 0,4 2 0 0,-3-5 0 0,-4 2-20 16,3 7-5-16,-6-4-1 0,3 4 0 16,0-7 29-16,-3 10 5 0,-1-3 2 0,-6-4 0 15,-1 4-8-15,1 3-2 0,-4 0 0 0,-1-4 0 0,-6 1 4 16,0-3 0-16,-3 5 0 0,-5-2 0 16,-2 3-16-16,-1 0 0 0,0-10 0 0,-10-3-779 15,-4 4-149-15</inkml:trace>
  <inkml:trace contextRef="#ctx0" brushRef="#br0" timeOffset="157030.49">21424 7339 1692 0,'0'0'75'0,"0"-10"15"0,0 1-72 0,0 3-18 15,0-4 0-15,0 7 0 0,0-3 36 0,0-3 4 16,0 9 1-16,0-7 0 0,4 4-33 0,-4-6-8 16,3-1 0-16,-3 4 0 0,4-3 0 0,-1-1 0 15,-3 1 0-15,4 3 0 0,-4-7 9 0,0 4 0 16,0-1 0-16,3-5 0 0,-3 5 27 0,4 4 4 15,-4-4 2-15,0 1 0 0,0 6-6 0,0-3 0 16,-4-4-1-16,4 4 0 0,-3 3 12 0,-4 3 2 0,3-6 1 0,-6 6 0 16,-1 0-27-16,1 0-6 15,-1 0-1-15,0 0 0 0,-3 0-2 0,0 0-1 0,4 6 0 0,-5-6 0 16,1 3-13-16,0 3 11 0,4-6-11 16,-4 6 10-16,3-2 0 0,0-4 0 0,1 9 0 0,3-9 0 15,0 9-10-15,0-2 0 16,3-4 0-16,-3 13 0 0,3-7 0 15,1 7 0-15,-1-4 10 0,-3 7-10 0,4 6 9 0,-4 0-9 0,0 0 0 0,0 3 9 16,3 1-9-16,-3-1 0 0,4-3 0 16,-1 9 0-16,1-5 9 0,-1-1-9 0,4 3 10 0,-4-3-10 15,4 1 9-15,0-4-9 0,0 0 8 0,4-3-8 16,0 3 10-16,3-6-10 0,3 0 12 0,1 6-12 16,-1-7 12-16,1 1-12 0,-1 3 12 0,1-3-12 15,3 0 16-15,0 0-3 0,0-4-1 0,1-2 0 0,-1 6-12 16,0-4 9-16,0 1-9 0,-4-3 8 0,1 2-8 0,3 1 0 15,-3-7 0-15,-1 1 8 0,1-1-8 0,-4 1 8 16,4-1-8-16,-4-3 8 16,3-3 4-16,1 4 1 0,-1-4 0 0,1-3 0 0,3 0-13 15,-3 0 0-15,3-3 8 16,3-4-8-16,-3-2 11 0,8 0-1 0,-8-1 0 0,7-6 0 0,0 7-10 16,0-10 8-16,0 10-8 0,-3-7 8 0,0-3-8 0,3 1 8 15,0-8-8-15,-3 8 8 0,-11-7-8 0,3 6 8 16,8-6-8-16,-4 6 8 0,0 0-8 0,-3 0 0 15,3 0 0-15,0 1 0 0,0 2 0 0,-3 0 0 16,-4-3 0-16,0 10 8 0,3-7-8 0,-6 7 0 16,-4 0 0-16,0-1 8 0,3 1-8 0,-3 6 0 0,0-4 0 15,0-2 0-15,-3 3 0 0,-1 2 0 0,1-2 0 16,-1 6 0-16,-6-9 0 0,3 9 0 16,0-3 8-16,3-4-8 0,-3 7 0 0,0-9 0 0,0 9 0 15,3 0 0-15,4 0 0 0,-10 0 12 0,-1 0-12 0,-3 6 12 16,7-3-12-16,-7 4 12 0,-7-4-12 0,0 6 12 15,-1-3-12-15,1 4 0 0,0-1 0 0,0 1 8 16,0-1-8-16,3-3 0 0,0 4 0 0,4-7 0 16,-3 6 0-16,3-2 0 0,3 2 0 0,-3-3 0 15,3-3 0-15,1 4 0 0,6-4 0 0,-3 3 0 16,0-6 0-16,4 3-14 0,-1-3 5 0,1 0 1 16,3 0-73-1,0 0-15-15,0 0-2 0,0 0-1 0,0 0-141 0,0 0-29 16</inkml:trace>
  <inkml:trace contextRef="#ctx0" brushRef="#br0" timeOffset="158074.9">22401 7587 288 0,'7'-7'25'0,"-7"7"-25"0,0 0 0 0,0 0 0 0,0 0 219 0,0 0 38 15,0 0 8-15,0 0 2 0,-3 0-179 0,3 0-35 16,3-9-7-16,-3 9-2 0,-10-6-1 0,6 2-1 16,4 4 0-16,0 0 0 0,0 0-18 0,-7-6-3 15,-3 6-1-15,3-3 0 0,7 3 1 0,-7 0 0 16,-11-6 0-16,7 6 0 0,11 0 11 0,-3 6 3 16,-11-3 0-16,0-3 0 0,0 6-1 0,3 4 0 0,4-10 0 0,-11 9 0 15,4-2 11-15,0 2 3 0,3-6 0 0,1 7 0 16,-4-1-15-16,3 0-2 0,-3 7-1 15,3-7 0-15,1 1-2 0,3 6-1 16,-4-4 0-16,4 4 0 0,4 3-27 0,-1-10 0 0,-3 7 0 0,0 2 0 16,7-2 0-16,-4-3 0 0,4 2 0 0,0 4 0 15,0-9 8-15,4 5-8 0,-4 1 0 0,4-4 8 16,-4-2-8-16,3-4 10 0,4-3-10 0,0 4 10 16,4-4-10-16,-4-3 8 0,7 6-8 0,-3-6 8 15,3 0-8-15,0 0 0 0,0 0 0 0,0 6 8 16,7-6-8-16,-7 0 0 0,-14 0 0 0,11 0-11 15,-1 0 11-15,1 0 0 0,0-6 10 0,-11 6-10 0,0 0 10 0,3 0-10 16,8-6 10-16,-4-4-10 0,-7 7 24 16,7-6 0-16,3-7-1 0,1 7 0 0,-4-7-23 0,0 3-8 15,4-2 0-15,-1 2 0 0,1-2 8 0,-4-1 11 16,-4 3-3-16,1-2 0 0,3-1-8 16,-3 7 0-16,-4-1 0 0,0-2 0 0,3-1 0 0,-3 10 0 15,-3-6-10-15,-1 2 10 0,-3 4 0 0,7 3 0 16,0 0 0-16,-4-6 10 0,-6 6-10 0,3 0 0 15,7 0 0-15,0 0 0 0,0 0 0 0,0 0 0 16,0 0 0-16,0 0 0 0,0 0 20 0,-4 6 0 16,-3 4-1-16,4-1 0 0,10 0-11 0,-4 1-8 15,-6-1 12-15,3 1-12 0,3-1 8 0,1 7-8 0,-1-1 0 16,1-2 0-16,-4 3 0 0,3-1 0 0,8-2 0 0,-8 2 0 16,5 4 0-16,-1-3 0 0,3-4 0 15,4 4 0-15,-3-6-12 0,-1 5 3 16,1-2 1-16,0-4 0 15,3 1-21-15,-4-1-4 0,-3-3-1 0,4 4 0 16,0-4-98-16,-1-3-20 0,-3-3-4 0,-7 0-468 0,11 0-92 16</inkml:trace>
  <inkml:trace contextRef="#ctx0" brushRef="#br0" timeOffset="158642.53">22687 7590 1555 0,'0'0'138'0,"0"0"-110"16,-3 0-28-16,3 0 0 0,-11-3 147 0,11 3 24 15,0 0 5-15,0 0 0 16,-11 3-143-16,4-3-33 0,0 9 0 0,4-3 0 0,-1 4 0 0,1-1-8 15,-1 1 8-15,1 5-10 0,3-2 10 0,0 3 0 16,0-4-9-16,-4 10 9 0,8-9 0 0,-4 5 0 16,3-2 0-16,1 3 0 0,-4-3 0 0,10-1 0 15,-3-2 0-15,0 2 0 0,1-2 24 0,-1-4 0 16,3 4 0-16,1-10 0 0,-1 6-24 0,4-9-9 16,-3 0 0-16,7 0 0 0,-1 0 9 0,-3 0 8 15,-3-9-8-15,3 6 11 0,11-10-11 0,-8 10 8 0,-2-6-8 16,-1-1 8-16,3-5-8 0,1 5 8 0,-4-5-8 15,-3 5 8-15,-1 1-8 0,1-4 10 0,-4-2-10 0,0 5 10 16,0-5-10-16,-4 2 0 0,5-3 0 16,-5 1 0-16,-3 2-8 0,0-3-4 0,0 7-1 15,0-7 0-15,0 7 13 0,0 0 0 0,-3 5-10 0,3-2 10 16,0-3 0-16,0 9 0 0,-4 0 12 16,4 0-4-16,0 0-8 0,0 0 8 0,0 0-8 0,0 0 8 15,0 9-8-15,4 1 0 0,3 5 0 0,0-5 0 16,-7 5 0-16,3-2 8 0,4 3-8 0,0 2 8 15,-3 1 5-15,3 0 1 0,-4 3 0 0,1 0 0 16,-1-3 0-16,1 6 0 0,0-6 0 0,-1 6 0 16,4-10-14-16,-3-2 9 0,3 3-9 0,-4-7 8 15,1 10-8-15,3-10 0 0,-4 1 0 0,4-1 0 16,0-3-36-16,0-6-7 16,1 3-1-16,2-6-639 0,-3 3-128 0</inkml:trace>
  <inkml:trace contextRef="#ctx0" brushRef="#br0" timeOffset="159138.84">23657 7480 1904 0,'0'0'42'0,"0"0"9"0,-7 3 1 0,0 3 1 0,-3-3-42 0,-1 7-11 0,-3-4 0 0,3 4 0 15,-6-1 0-15,-1 7 8 0,0-4-8 0,1-2 8 16,-4 5-8-16,-1-5 0 0,1 5 0 0,0-5-11 16,0-1 11-16,3 1 0 0,-3-4 0 0,7-3 0 15,0 6 20-15,0-2-1 0,0-4 0 0,3-3 0 16,4 6 11-16,7-6 2 0,0 0 1 0,0 0 0 15,0 0-10-15,0 0-3 0,0 0 0 0,0 0 0 16,0 0 1-16,11-6 0 0,-4 6 0 0,7-3 0 16,0 3-21-16,0-7 0 0,0 7 0 0,7 0 0 15,4 0-10-15,0 7-6 0,-4-7-2 0,0 3 0 0,4 3 18 0,-4-3 0 16,-3 4-8-16,-1 2 8 0,-3-9 0 16,4 9 0-16,-8 1 0 0,5-1 0 0,-5-3-8 0,-3-2 8 15,0 5 0-15,4-3 0 16,-8 4 0-16,1-1 0 0,-1 0 0 0,-3 1 0 15,-3-1 21-15,3-2 2 0,-4 2 0 0,-3 7 0 16,0-4-12-16,0-2-3 0,0 5 0 0,-3 1 0 16,-5-4-8-16,1 4-11 0,-3-6 3 0,-1 5 0 0,0-2 8 15,4-4-12-15,-3 1 12 0,3-1-12 0,-4 0-10 0,4-2-2 16,0 2-1-16,0-9 0 16,3 0-37-16,0 0-7 0,4-3-2 0,4-3-812 0</inkml:trace>
  <inkml:trace contextRef="#ctx0" brushRef="#br0" timeOffset="159609.67">24215 7458 1094 0,'0'0'97'0,"0"0"-77"0,-7 0-20 0,0 6 0 16,-4-6 219-16,0 0 40 0,-3 10 8 0,4-4 1 16,-4-3-202-16,-1 6-41 0,-2-2-8 0,-1-4-1 15,1 3-16-15,-1 4 8 0,-3-4-8 0,3-3 0 0,0 6 0 0,1-2 0 16,6-4 0-16,-3 3 0 0,0-3 12 0,0 3-4 16,3-2-8-16,1 2 12 0,3-6 7 0,0 3 1 15,0 3 0-15,3-6 0 0,4 0-7 0,0 0-1 16,0 0 0-16,0 0 0 0,0 0-12 0,0 0 11 15,0 0-11-15,7 0 10 0,-7 0-10 0,14-6 0 16,0 3 0-16,0 3 8 0,8 0-8 0,-5 0 0 16,4 0 0-16,4 0 0 0,0 3 0 0,0 3 0 15,-4 1 0-15,0 2 0 0,-4 0-10 0,1 1 10 16,0-1 0-16,-8 1-9 0,1 8 9 0,0-8 0 16,-4 6 8-16,0 2-8 0,-7-2 0 0,3-3 0 15,-3 5 0-15,0-2 0 0,0 3 0 0,-3-3 0 16,3 2 0-16,0 1 0 0,-4-3 0 0,4-4 8 0,-7 4-8 0,4 0 0 15,-5-4 9-15,5 4-9 0,-1-7 12 0,-3 7-12 16,0-3 12-16,0-4-12 0,0 0 12 0,0 4-12 16,0-4-8-16,0 1-9 0,0-7-2 0,3 3 0 31,-3-3-176-31,7-3-35 0,0 0-7 0,0 0-2 0</inkml:trace>
  <inkml:trace contextRef="#ctx0" brushRef="#br0" timeOffset="159852.9">24553 7555 2595 0,'-14'0'115'0,"14"0"24"0,0 0-111 0,-7 6-28 0,4 4 0 0,-1-1 0 16,4 7 0-16,-3-3-17 0,3 2 2 0,0 4 1 15,0-3-18-15,0 3-4 0,3 6-1 0,-3-3 0 16,4-4-23-16,-1 7-4 0,-3 1 0 0,4-8-1 16,-1 1-1-16,1 0 0 0,-4-3 0 0,3-1 0 15,1-2-25-15,-1-4-5 0,1 1 0 0,-4-4-670 0</inkml:trace>
  <inkml:trace contextRef="#ctx0" brushRef="#br0" timeOffset="160030.84">24592 7364 2754 0,'-3'-16'60'0,"-1"7"13"0,1-7 3 0,-1 7 1 0,4 6-61 0,0 3-16 0,0-10 0 0,4 4 0 31,3 3-180-31,0-3-38 0,0 6-8 0,3-7-2 0</inkml:trace>
  <inkml:trace contextRef="#ctx0" brushRef="#br0" timeOffset="160600.15">25086 7464 864 0,'0'0'76'0,"0"0"-60"15,-3-6-16-15,-1 3 0 0,4 3 248 0,-7-10 48 16,3 4 8-16,-3 6 3 0,7 0-252 0,-7-3-55 16,0 3 0-16,-3-6-8 15,6 6-16-15,-6 0-4 0,-1 6 0 0,-3-3 0 0,0-3 9 0,-4 10 2 16,0-4 0-16,1 10 0 0,-4-4 38 0,3 4 8 16,-3-7 2-16,3 7 0 0,1-4 10 0,2 7 3 15,1-3 0-15,4 3 0 0,-1-4-2 0,1 4 0 16,3 0 0-16,3 0 0 0,0 0-18 0,1 3-4 15,-1 0-1-15,4-7 0 0,0 4-19 0,0 6 0 0,4-6 0 16,-1 0 0-16,5-4 0 0,-1-2-11 16,3-4 2-16,1 4 0 15,3-10-15-15,4 6-4 0,-1-9 0 0,4 0 0 16,0-9 18-16,4 9 10 0,-4-9-12 0,4-1 12 0,-7-5 0 0,3 5 0 16,-4-2 0-16,1-4 0 0,0 0 26 0,-1 4-1 0,-2-4 0 0,-1-3 0 15,-4 4-1-15,-3 5-1 0,0-9 0 16,4 1 0-16,-8 2-23 0,4 3 9 0,-3-2-9 0,0 5 0 15,-4 1 0-15,3-1 0 0,-6 4 0 0,3 6 0 16,-4-3 0-16,0-3 12 0,-3 6-4 0,0 0-8 16,0 0 0-16,0 9 0 0,-3-9-12 0,3 6 3 15,-4-2 9-15,8 5 0 0,3-9 0 0,-4 6-8 16,4-6 16-16,0 10 3 0,4-1 1 0,-1 0 0 16,1 1-2-16,3-1 0 0,0-2 0 0,0 2 0 15,3 7 10-15,1-4 3 0,-1-2 0 0,1-1 0 16,3 0-11-16,-3 7-3 0,-1-7 0 0,1 7 0 0,0-6-9 15,-1-1 0-15,1 7 0 0,-4-4 0 16,3-2-32-16,-3-1-8 0,0-3-1 0,4 4-1 16,-7-1-118-16,3-3-24 0,0-3-5 0,0 4-389 15,-7-7-78-15</inkml:trace>
  <inkml:trace contextRef="#ctx0" brushRef="#br0" timeOffset="161222.84">25615 7480 2116 0,'0'0'94'0,"0"0"19"0,0 0-90 0,0 0-23 0,-3 3 0 0,-1 6 0 16,1 1 40-16,3 6 3 0,0-7 1 0,3 7 0 0,1-4-44 0,-1 7 0 15,-3-3 0-15,7 3 0 0,-3-1 0 0,3 4 0 16,-4-9 0-16,1 6 0 0,3-4 0 0,-4 4 8 16,5-9-8-16,-5 5 8 0,1 4-8 0,-1-10 10 15,1 1-10-15,-4-1 10 0,3 1 17 0,1-4 3 16,-4-6 1-16,0 0 0 0,0 0 5 0,0 0 0 16,0 0 1-16,0 0 0 0,0 0 9 0,0 0 2 15,0 0 0-15,3-6 0 0,-3-4-34 0,0 1-6 16,-3-1-8-16,3-2 11 0,-4-4-11 0,4 1 0 15,-3-4 0-15,3 0 0 0,-4 3 0 0,1-12 0 16,3 3 0-16,0 3 0 0,0-9 0 0,3 9 0 0,-3-13 0 16,4 10 0-16,-1-3 9 0,1 0-9 15,3 3 10-15,3-1-10 0,1-2 0 0,3 9 0 0,0 4 0 16,4 2 0-16,-4-2 16 0,7 5-4 0,4 4 0 0,-1 6 0 16,5 0-3-16,-1 6-1 0,0 4 0 0,4 8 0 15,3 1-8-15,-3 6 0 0,-7 0 0 0,3 4 0 16,-3-1 0-16,-1 0 8 0,-3 6-8 0,-3-8 8 15,-7 8-8-15,3-6 0 0,-4-3 0 0,-3 4 0 16,-3-11 0-16,-1 8-11 0,1-8 3 0,3-2 0 31,-3-3-160-31,-1-13-32 0,11 0-7 0,-14-19-1 0</inkml:trace>
  <inkml:trace contextRef="#ctx0" brushRef="#br0" timeOffset="164823.62">22172 9292 979 0,'14'-6'43'0,"-14"6"9"0,0 0-41 0,0 0-11 0,0 0 0 16,11 6 0-16,-1-6 72 0,-10 0 12 0,0 0 2 0,0 0 1 15,11 0-35-15,0 0-8 16,-11 0 0-16,0 0-1 0,0 0-11 0,7 0-1 0,3 0-1 0,-10 0 0 15,0 0 10-15,0 0 1 0,7 0 1 0,-7 0 0 16,0 0-4-16,0 0-1 0,11-6 0 0,-1 3 0 16,-3-3-1-16,1 6 0 0,-1-3 0 0,3-4 0 15,4 4-3-15,-3-3-1 0,-11 6 0 0,7-6 0 16,11 3-13-16,-4-4-3 0,-11 4-1 0,8-3 0 16,-4-4 13-16,7 7 4 0,-3-3 0 0,-1-3 0 15,-6-1-16-15,6 4-4 0,1-3 0 0,-4 5 0 16,3-2-3-16,1-3-1 0,0 6 0 0,-1-7 0 15,1 4 0-15,-4-3 0 0,0-7 0 0,0 6 0 16,7 1 5-16,-7 0 1 0,-3-1 0 0,3-5 0 16,0 2 3-16,0-3 1 0,0 1 0 0,0 2 0 15,-4-6-2-15,1 0 0 0,3 4 0 0,-3-4 0 0,-1 3-3 16,-3-3-1-16,7 1 0 0,-3 2 0 0,-4-3-2 0,0 3-1 16,7-2 0-16,-4-1 0 15,1 3-9-15,-1 4 8 0,1-4-8 0,-1-3 8 0,4 3 0 16,-3-2 0-16,-8 5 0 0,4-3 0 0,4 1-8 15,-4 2-17-15,0-2 4 0,0-1 1 0,-4 3 12 0,1-2 16 16,3-4-3-16,-4 9-1 0,1-5 0 0,-4 2-1 16,7-3 0-16,0 7 0 0,-4 0-3 0,4-1-8 15,-3 1 12-15,3-1-4 0,0 1-8 0,0 3 0 16,-4-4 0-16,4 10 8 0,4-6-8 0,-4-3 0 16,-7 9 9-16,7 0-9 0,0 0 8 0,0 0-8 0,0 0 8 0,0 0-8 15,-4-10 0-15,4 10 0 0,0 0 0 0,0 0 0 16,-7 0 0-16,7 0 0 0,0 0 0 0,0 0 0 15,0 0 0-15,0 0 0 0,0 0 0 0,0 0 8 16,0 0-8-16,0 0 0 0,0 0 0 0,0 0 0 16,7 7 0-16,-3-4 0 0,-4 6 0 0,3-3 0 15,1 4 0-15,-1-1 0 0,1 1 0 0,-1-4 8 16,-3 3-8-16,4 1 0 0,3-1 0 0,0 0 0 16,-7 1 0-16,3-1 0 0,5 7 0 0,2-7 8 15,1 7-8-15,-4-3 9 0,0 2-9 0,3-5 10 16,4 9-1-16,-3-10 0 0,-7 10 0 0,10-4 0 15,3-5 1-15,-3 9 0 0,-3-1 0 0,0-2 0 16,3 0-10-16,0 3 12 0,-4-7-12 0,5 10 12 0,-5-3 7 16,4-7 1-16,-3 10 1 0,3-3 0 15,-3 3-21-15,3 0 0 0,-4-3 0 0,1 0 0 0,-1-4 0 0,4 4 0 16,-3-6 0-16,0 2 0 0,-1 4 0 16,4-3 0-16,-3-3 0 0,0 2 8 0,-4-5-8 15,3 5 12-15,1-2-4 0,-1-4 0 0,1 7 0 0,-4-7 0 16,4 1 0-16,-1-1 0 0,-3 1-8 0,0-1 9 15,4-3-9-15,-4 4 10 0,0-1-10 16,4-3 0-16,-4-3 9 0,0 4-9 0,0-4 0 16,0 6 0-16,0-2 0 0,0-4 8 0,0 3-8 0,-4-6 0 15,-3 0 0-15,7 9 8 0,-3-9-8 0,-4 0 0 16,7 10 0-16,0-10 8 0,-7 0-8 0,0 0 0 16,7 6 0-16,0-6 0 0,-3 0 8 0,-4 0-8 0,0 0 8 0,0 0-8 15,0 0 12-15,0 0-3 16,0 0 0-16,0 0 0 0,0-6 1 0,0-4 0 0,0 1 0 0,0 0 0 15,-4 2-10-15,-3-2 10 16,4-1-10-16,-4 1 10 0,-4 0-2 0,4-7-8 0,0 3 12 0,0-2-4 16,-4-4-8-16,1 3 0 15,3-6 0-15,0 3 0 0,-4-2 0 0,4 2 0 16,0 0 0-16,0 0 0 0,0 0 0 0,3 4 8 16,-3-4 0-16,4 0 0 0,-4 0-8 0,3-3-11 0,1 10 3 0,-1-4 0 15,0-3 8-15,4 3 0 0,-3 4 0 0,-1-4 0 16,1 1 0-16,3 5 0 0,0-9 0 0,0 10-8 15,0-4 8-15,0 1 0 0,0-1 0 0,0-2 0 16,0 5 0-16,0-5 0 0,3 5 0 0,-3-2 0 16,4-4 0-16,-1 7 0 0,1-10 0 0,0 9-8 15,-1-5 8-15,1 5 8 0,3-9-8 0,-4 10 11 0,1-7-11 16,-1 7-9-16,4-4 9 0,0 1-13 0,-3-1 13 0,3 4 0 16,0-1-10-16,4 1 10 0,-4-3-13 0,0 8 1 15,0-5 1-15,3 0 0 0,1-1-9 0,-1 1-1 16,1 2-1-16,0-2 0 15,-1 3-26-15,-3 3-6 0,4-4-1 0,-1-2 0 16,1 9-181-16,0-3-36 0</inkml:trace>
  <inkml:trace contextRef="#ctx0" brushRef="#br0" timeOffset="167730.43">24116 8276 622 0,'0'0'28'0,"0"0"5"0,0 0-33 0,0 0 0 0,0 0 0 0,0 0 0 16,0 0 66-16,0 0 6 0,7-3 2 0,-7 3 0 15,3-6-14-15,-3 6-4 0,4-6 0 0,-4 6 0 16,0 0 10-16,0 0 2 0,4-3 0 0,-4 3 0 0,0 0-8 15,0 0 0-15,0 0-1 0,0 0 0 16,0 0-23-16,0 0-4 0,0 0 0 0,0 0-1 0,0 0-3 16,0 0 0-16,0 0 0 0,0 0 0 0,-8 3-3 0,5 3-1 15,-4 3 0-15,0-2 0 16,-4 2 7-16,4-6 1 0,-3 7 0 0,3-1 0 0,-8-3 0 0,5 4 1 16,-1-1 0-16,-3 7 0 0,4-4-10 0,-5-2-3 15,1 5 0-15,0 1 0 0,0-3-11 16,0 2-9-16,0-5 12 0,3 9-12 0,4-1 18 0,-3 4-3 15,-4 0-1-15,3-3 0 0,0 6 4 0,4 0 1 16,-3 0 0-16,3-3 0 0,0 3-11 0,0 4-8 0,3-4 12 16,-3 3-12-16,0 0 11 0,3 4-11 0,1-4 10 15,-1 0-10-15,4 0 0 0,-3 7 8 0,-1-10-8 16,4-6 0-16,4 9 0 0,-4-9 0 16,0 6 8-16,0 0-8 0,3-6 8 0,1 6-8 0,-1-6 11 0,1 6-11 15,0-7 12-15,3 1-12 0,-4 0 12 16,4 0-12-16,0-3 0 0,0 2 0 0,4 1 0 0,-4 0-9 15,3-3 9-15,-2 2 12 16,-5-2-2-16,8-3-1 0,-1 2-9 0,-3-5-12 0,4-1 2 0,-1 1 1 31,1-4-18-31,3 3-3 0,-3-2-1 0,-1-4 0 16,1-3-151-16,-1 0-30 0,5 0-7 0</inkml:trace>
  <inkml:trace contextRef="#ctx0" brushRef="#br0" timeOffset="170323.37">24067 9760 115 0,'0'0'10'0,"0"0"-10"16,0 0 0-16,0 0 0 0,0 0 148 0,0 0 27 16,0 0 5-16,0 0 2 15,0 0-201-15,0 0-40 0,0 0-8 0,0 0-1 0,0 0 47 0,0 0 9 16,0 0 3-16,0 0 0 0,0 0 93 0,0 0 18 16,0 0 4-16,0 0 1 0,0 0 17 0,0 0 3 0,0 0 1 0,0 0 0 15,0 0-27-15,0 0-5 0,0 0 0 16,0 0-1-16,7 0-24 0,-4-3-5 0,1-4-1 0,-4 7 0 15,7-9-24-15,-4 9-5 16,4-10 0-16,-3 7-1 0,-1-3-1 0,4-3 0 0,-3 2 0 0,3-2 0 16,-4 6-6-16,5-7-2 0,-5 1 0 0,4 0 0 15,0-7 6-15,0 7 2 0,0-1 0 0,0-6 0 16,-3 1-2-16,3 2 0 0,-4-6 0 16,5 4 0-16,2-4-7 0,-3 3-1 0,0-6-1 0,0 0 0 15,0 4-9-15,4-1-2 0,-4-6 0 0,0 6 0 16,4-9-12-16,-4 12 9 0,0-6-9 0,0 0 8 15,0 3-8-15,3 0 8 0,-3 1-8 0,1-1 8 16,-5 0-8-16,8-3-17 0,-4 3 4 0,3 0 1 16,-3-6 20-16,0 6 4 0,0 1 0 0,4-1 1 0,-4 3 4 0,0-3 1 15,4 4 0-15,-4 2 0 0,3-6-18 16,-3 0 0-16,-3-2 0 0,3 2 0 0,-3 0 0 16,-1 3-16-16,4-3 4 0,-3 1 0 0,3 2 12 15,-4 3 0-15,1-2 0 0,-4 2 0 0,0-3 12 16,3 10-12-16,-3-6 12 0,4-4-12 0,-4 7 10 0,0 5-10 15,-4-8 8-15,4 9-8 16,0 3 12-16,0 0-4 0,0 0 0 0,0 0 0 0,0 0-8 0,0 0-11 16,-3 9 3-16,-1 1 0 0,1-1 8 0,-1 7 0 15,4-4 0-15,-3 4 0 0,-1 3 0 0,-3-1 0 16,4-2 0-16,3 3 0 0,-4 0 0 0,0 6 0 16,4-6 0-16,-3 0 0 0,-1-4 0 0,-3 4 0 15,4 0 0-15,-1 6 0 0,1-6 0 0,-1 0 0 16,1 2 8-16,3-2-8 0,-4-6 10 0,4 3-2 0,-3-1-8 15,3-2 12-15,3-4-2 0,1 1-1 0,-4-4 0 16,3 3 0-16,1 1-9 0,-4-10 12 0,7 6-12 0,3-3 12 16,-6 3-4-16,3-6 0 0,0 3 0 0,4-3 0 15,-4 0-8-15,0 0 0 0,3 0 0 16,1 0-11-16,-1-3 11 0,1 3 0 0,-4-6 0 0,4 6 0 16,3-3 0-16,-4-3 0 0,1 3 0 0,0-4 0 15,-1-2 30-15,-3 3 2 0,4-4 0 0,-1 1 0 16,1-1-32-16,0 1 0 0,-1 0 0 0,-3-1 0 15,0-6 0-15,4-2 0 0,-1 2 0 0,-3 3 0 16,4-2 0-16,-4-4 0 0,0 3 0 0,0-3 0 16,4 1 0-16,-4-1-16 0,0 0 1 0,3 0 1 15,-6-3 14-15,3 3 0 0,0 1 0 0,0 2 0 16,-3 3 0-16,3-2 18 0,0 2-2 0,-4-3-1 0,1 7-15 16,3-7 0-16,-4 7 0 0,5 0 0 15,-8-1-13-15,3 1-6 0,1 2-1 0,-1 7 0 0,-3 0 20 16,0 0 0-16,0 0 0 0,0 0 0 0,0 0-12 0,0 0 4 15,0 0 8-15,0 0-13 0,4 7 13 0,-1 2 0 16,-3 1-10-16,0 5 10 0,0-2 0 0,0 2-9 16,-3 4 9-16,3 0 0 0,-4-3 0 0,1 3 0 15,-1 6 0-15,4-7 0 0,-3 11 0 0,-1-10 0 16,0 6 0-16,4 0 0 0,0-3 0 0,0 3 0 16,0-6 0-16,0 2 0 0,0-2 0 0,0-6 0 15,8 3 0-15,-5-1 0 0,4-2 0 0,0-4 0 16,0 1 0-16,4-4-10 15,-1 3-26-15,4-2-4 0,4-4-2 0,-4-3 0 16,0 0-157-16,0 0-31 0,4 0-6 0,-7 0-2 0</inkml:trace>
  <inkml:trace contextRef="#ctx0" brushRef="#br0" timeOffset="171166.78">25167 9223 864 0,'0'0'76'0,"0"0"-60"16,0 0-16-16,0 0 0 0,0 0 130 0,0 0 23 16,0 0 5-16,0 0 1 0,0 0-71 0,0 0-13 15,7 10-3-15,0-10-1 0,0 9 7 0,0-2 2 0,0 2 0 0,1 0 0 16,2 1-24-16,1 5-4 15,-4-5 0-15,3-1-1 0,4 10-15 0,-3-3-2 16,0 3-1-16,-4-1 0 0,3 1-11 0,-3-3-2 0,0 3-1 0,0 0 0 16,-3-4-7-16,3-2-2 15,-7 9 0-15,0-4 0 0,0-5-2 0,0 9-8 0,-7-3 12 16,3 0-4-16,1-1-8 16,-4 1 0-16,3-3 0 0,-3 3 0 0,0 0-20 0,0-4 1 0,-3-5 0 0,-1 8 0 31,0-2-45-31,1-3-10 0,-4 2-2 0,-4-5-570 15,-7 9-114-15</inkml:trace>
  <inkml:trace contextRef="#ctx0" brushRef="#br0" timeOffset="173590.71">26084 8803 615 0,'0'0'27'0,"0"0"6"0,0 0-33 0,0 0 0 15,0 0 0-15,0 0 0 0,0 0 0 0,0 0 0 16,0 0 0-16,-7 7 0 0,-3-4 0 0,10-3 0 16,0 0 0-16,0 0 0 0,-7 6 40 0,7-6 2 15,-7 3 0-15,7-3 0 0,0 0 70 0,0 0 15 16,-7 0 2-16,7 0 1 0,0 0-30 0,0 0-7 15,0 0-1-15,0 0 0 0,0 0-42 0,0 0-9 0,0 0-1 0,0 0-1 16,0 0-6-16,0 0-1 0,0 0 0 0,0 0 0 16,0 0-17-16,0 0-4 15,0 0-1-15,0 0 0 0,0 0 14 0,0 0 2 16,0 0 1-16,0 0 0 0,0 0 10 0,0 0 3 0,0 0 0 16,0 0 0-16,0 0 3 0,0 0 1 0,-11 0 0 15,11 0 0-15,0 0-28 0,0 0-4 0,0 0-2 0,0 0 0 16,-7 6 2-16,7-6 0 0,0 0 0 0,-4 3 0 15,4-3-12-15,0 10 8 0,0 2-8 0,0-2 8 16,0-1-8-16,0 1 0 0,0-1 0 0,0 0-11 16,4 1 11-16,-4 9 9 0,0-10-1 0,-4 1-8 15,4 5 14-15,0-5-4 0,-3-1-1 16,3 0 0-16,-4 7 11 0,1-7 3 0,-1 10 0 0,1-9 0 16,-1 5-12-16,1-5-3 0,-1-1 0 0,1 7 0 15,-4-4-8-15,3-2 10 0,-3-1-10 0,4 7 10 0,-8-7-2 16,4 1-8-16,0-1 12 0,-4 1-4 0,4 5 0 15,0-5-8-15,0-4 12 0,-4-3-4 0,4 6 4 0,0-2 1 16,0-4 0-16,0 6 0 0,0-9 1 0,0 0 0 16,4 0 0-16,-4 0 0 0,0 0-1 0,3 0 0 15,-3 0 0-15,0 0 0 0,0-9 3 0,0 9 0 16,0-3 0-16,3-4 0 0,-3-2-5 16,0 6-1-16,0-6 0 0,3-4 0 15,1 4-10-15,-4-1 10 0,3 1-10 0,1-10 10 0,-4 10-10 16,3-7 0-16,1 6 0 0,-4-8 0 0,3 8 0 0,1-5 0 15,-1 2 0-15,1-3 0 0,-1 7 0 0,1-7 0 16,-1 7 0-16,4-10 0 0,-4 6 8 0,4-2-8 16,-3-1 8-16,3 7-8 0,3-10 0 0,-3 9 0 15,0-5 0-15,0 5 0 0,4-2 0 0,0-4 0 16,-1 7 0-16,1-1 0 0,-1-5 0 0,1 5 0 16,-1-5 0-16,1 5 0 0,-1-2-9 0,4-4 9 0,-3 7 0 0,3-1 0 15,0 1 0-15,0-1-8 0,0 1 8 0,-3 0 0 16,3 2 0-16,3-2 0 0,-3-1 0 0,0 4 0 15,0 6-10-15,4-3 10 0,-4-3-8 0,4 6 8 16,-4 0-9-16,3 6 9 0,1-3-10 0,-4-3 10 16,3 6 0-16,1-2 0 0,0 2 0 0,3 3 0 15,-7-2 0-15,3-4 0 0,4 6-8 0,-3-3 8 16,0-3 0-16,-4 4 0 0,7 2 0 0,-4 1 0 16,1-4 0-16,0 3 0 0,-1-6 0 0,4 7 0 15,0-4 0-15,0-3 0 0,-3 3 0 0,0 4 0 16,-4-10 0-16,3 9 0 0,1-9 0 0,-1 7 0 15,-3-4 0-15,1-3 0 0,2 0 0 0,-3 6 0 16,0-6-16-16,0 0-8 0,-7 0 0 0,11 0-1 16,-4 0-44-1,4-6-9-15,-1 6-2 0,-3 0-672 0,0-10-134 0</inkml:trace>
  <inkml:trace contextRef="#ctx0" brushRef="#br0" timeOffset="178390.56">26356 8474 172 0,'0'0'16'0,"0"0"-16"0,0 0 0 0,0 0 0 15,0 0 176-15,0 0 32 0,7-3 6 0,0-3 2 16,0-4-63-16,-3 1-12 0,3 9-2 0,-4-10-1 15,4 4-27-15,-3-3-6 0,-1 6-1 0,1-4 0 16,3 4-55-16,-7 3-11 0,4-6-2 0,-1-4-1 16,1 7-11-16,3-3-1 0,-4 0-1 0,-3 6 0 15,7-3-22-15,0-4 0 0,0 4 0 0,0-3-8 16,4 3 8-16,0-3 16 0,-1 6-4 0,-3-10-1 16,4 10-11-16,-1-3 0 0,4-3 0 0,1 6 0 15,-1 0 0-15,-7 0 0 0,-7 0 0 16,10 0 0-16,-10 0 0 0,4 6 0 0,-4-6 0 0,7 3 0 15,4 7 0-15,-8 5 0 0,-6-12 0 0,3 7 0 0,0 5 8 16,-4-5-8-16,-3-1 0 0,0 1 8 16,-4-1-8-16,4 1 0 0,0 2 0 0,-3-3 8 0,3 1-8 0,-4-1 0 15,4-6 0-15,0 13 8 0,-4-7-8 0,4 1 0 16,0-1 0-16,-3 1 0 0,-1-1 0 0,0 7-11 16,1-7 11-16,-1 7-12 0,4-7-4 0,-3 1 0 15,-1-1-1-15,4 1 0 0,0-4 17 0,3-3 0 16,4-3-8-16,-3 6 8 0,3-6 0 0,0 0 0 15,0 0-8-15,0 0 8 0,0 10 0 0,0-10-8 16,0 0 8-16,0 0 0 0,0 0-12 0,7 3 4 0,0 3 8 16,0-3-13-16,-7-3 13 15,11 0 0-15,-1 0 0 0,1 0-9 0,-1 6 9 0,4-6 0 16,1 0 0-16,-1 0-8 16,0 0-20-16,0 0-3 0,0 0-1 0,0 0 0 15,-3 0-35-15,3 0-7 0,-7 0-2 0,3 0 0 0</inkml:trace>
  <inkml:trace contextRef="#ctx0" brushRef="#br0" timeOffset="179060.74">26536 8079 1105 0,'0'0'48'0,"0"0"12"0,-7 0-48 0,7 0-12 15,0 0 0-15,0 0 0 0,-4-6 86 0,4 6 15 0,0 0 3 16,0 0 1-16,0 0-16 0,0 0-3 15,0 0-1-15,0 0 0 0,0 0-44 0,0 0-9 0,0 0-1 0,7 6-1 16,4-3 8-16,0 3 2 0,-1-6 0 0,4 10 0 16,-3-4-15-16,-1-3-2 0,1 3-1 0,3-2 0 15,0 5-8-15,0 0-2 0,4 1 0 0,-4 2 0 16,7 1-12-16,-7-4 0 0,4 7 8 0,-4-4-8 16,4 4 11-16,-4 3-1 0,0 0 0 15,0 6 0-15,-3-6-2 0,3 6 0 0,-4 3 0 0,5 3 0 16,-5-9 3-16,1 7 0 0,-4 5 0 0,3-9 0 15,1 10-11-15,-4-7 12 0,4 0-12 0,-4 3 12 0,3 1-12 16,-3-7 10-16,0 9-10 0,4-5 10 16,-8-1-10-16,8 13 0 0,-4-4 9 0,-3 1-9 0,3 3 0 0,-4-10 8 15,1 3-8-15,-4-5 0 0,0 5 12 0,0-3-3 16,-4-2 0-16,1-1 0 0,-4-3 3 0,0-3 1 16,-1 3 0-16,5-6 0 0,-4 0 4 0,0 3 1 15,0-4 0-15,0-8 0 0,0 9-18 0,0-10 0 16,-4 7 0-16,4-7 0 15,-4 1-84-15,1-10-20 0,-4 9-4 0,0-9-884 0</inkml:trace>
  <inkml:trace contextRef="#ctx0" brushRef="#br0" timeOffset="193651.84">26913 12880 1497 0,'0'0'133'0,"0"0"-106"0,0 0-27 0,-3 0 0 16,-8-6 104-16,4 6 15 0,-3 0 3 0,-1 0 1 16,-3 0-99-16,-4 0-24 0,1 0 0 0,-4-4 0 15,-1-2 32-15,-6 6 4 0,3 0 0 0,-6-3 1 0,-1-3 63 0,0 3 13 16,-3-4 3-16,3 7 0 0,-7-9-42 0,4 3-8 16,0-4-2-16,0 1 0 0,-4-4-25 15,0-9-6-15,-3 4-1 0,3-1 0 0,-7-6 12 16,0 3 1-16,4-10 1 0,-1 4 0 0,-2 0-22 0,6-7-5 15,3 7-1-15,1-6 0 0,0-1-18 0,3-2 0 16,0-1 0-16,4-6 0 0,0-6 28 0,3 3 1 16,-3-7 1-16,0 7 0 0,-4-3-30 0,7-3 8 15,-3 6-8-15,0-3 0 16,0-4 0-16,-4 7 0 0,7-6 0 0,-3 0 0 0,0-1 0 0,3 7 8 16,0-3-8-16,4 3 12 0,0-3-4 0,0 9 0 15,0-3-8-15,0 0 12 0,-1 1-4 0,5-1 0 16,-4 0-8-16,3 0 12 0,4 0-12 0,0-3 0 0,0 3 0 15,3 6 0-15,0-5 0 0,4-1 0 0,0 6 0 0,7-3 0 16,0 4 0-16,0-1 0 0,0-3 0 0,4 4 0 16,-1 2 0-16,1 1 0 0,3 5 8 15,0-5-8-15,-3 6 0 0,-1-1 0 0,4 4-9 16,0-3 9-16,-3 9 0 0,-1-6 0 0,1 0-8 16,-1 13 8-16,-3-7 0 0,0-3 0 0,4 9 0 15,-4-6 0-15,-4 4 0 0,8-4 0 0,-4 3 0 0,0 4 0 16,0-4 0-16,3 0 0 0,-3-2 0 0,4 8 0 15,-1-6 0-15,1 4 0 0,-4-4 0 0,4 7 0 16,-4-1 0-16,3 1 0 0,1-7 0 0,-4 7 0 16,0 0 0-16,3-1 0 0,-3 1 0 0,0 2 0 15,0-2 0-15,0 9 0 0,0-3-10 0,-3-3 10 16,3 6 0-16,0 0 0 0,-4-4 0 0,-3-2 0 16,3 3-8-16,4 3 8 0,0 0 0 0,0 0 0 0,-7 0 0 15,4 0 0-15,3 0-9 0,0 0 9 0,0 0 0 0,0 0 0 16,-4 3-8-16,4-3 8 0,-3 10 0 0,3-1 0 15,-4-3 0-15,4 4 0 0,0-1 0 16,0-3 0-16,0-6 0 0,0 10 0 16,-3-1 0-16,3-6 0 0,0 7-10 0,-4-4 10 0,1 3 0 0,-1 7 0 15,1-6 0-15,-4 2 0 0,3-3 0 0,-7 7 0 16,1 0 0-16,-1-4 0 0,1 4 0 0,-4 3 0 16,0 0 0-16,-1-4 0 0,1 4 0 0,0 0 0 15,0 0 0-15,3 3 0 0,-3-3 0 0,4-1 0 16,3 1 0-16,-4 0 0 0,4 0 0 15,0-10 0-15,4 7 10 0,3 0-10 0,-4-4 0 0,0-6 0 0,4-6 0 16,0 0-10-16,0 0 10 16,0 0 0-16,0 0 10 0,0 0-10 0,0 0 0 0,0 0 0 15,0 0 0-15,0 0 0 0,0-9 0 0,-3 0 0 0,-1-7 0 0,1 0 0 16,-1 4-10-16,1-7-5 0,-1 3-1 0,1-3 0 16,-1 4 16-16,4-4 0 0,0 0-10 0,0 0 10 15,-3 0 0-15,3-3 0 0,3 4-9 0,4-1 9 16,-3 0 0-16,-1 3-8 0,8-2 8 0,-4-1 0 15,4 3-13-15,-1 4 4 0,-3-4 1 0,4-3 0 16,-1 10 8-16,1-7-13 0,0 7 5 0,-4-1 8 16,0 1-14-16,3-1 5 0,-3 4 1 0,0 6 0 15,-7 0 8-15,0 0 0 0,0 0 0 0,0 0-8 16,7-9 8-16,-7 9 0 0,0 0 0 0,0 0 0 16,0 0 0-16,0 0 0 0,4-4 0 0,-4 4 0 15,0 0 0-15,11 4 0 0,-1-8 0 0,-10 4 0 16,14 4 0-16,-7-4 9 0,4 6-9 0,-1-3 0 15,1 3 0-15,3-3 0 0,-3 13 0 0,3-6 0 16,-4-1 0-16,1 0 0 16,3 1 0-16,0 5 0 0,-3-5 0 0,-1-1 0 0,1 1 0 0,-4-1 0 0,4 0 0 0,-4 4 0 15,0-10 0-15,0 7 0 0,-7-10 0 0,7 9 0 16,0-3 0-16,0-3-9 0,0-3-11 16,4 7-1-16,-1-7-1 0,4 3 0 15,-3-3-158-15,6 0-31 0,8 0-6 0,0 6-875 0</inkml:trace>
  <inkml:trace contextRef="#ctx0" brushRef="#br0" timeOffset="194985.77">26970 12861 1962 0,'0'0'87'0,"0"0"17"0,-4 3-83 0,-3-3-21 0,0 0 0 0,0 0 0 16,7 0 12-16,0 0-1 0,-3 0-1 0,-1-3 0 15,1-3 5-15,-1-4 1 0,1 1 0 0,-1 3 0 16,4-4 9-16,-4-2 3 0,4-4 0 0,0-3 0 16,-3 4 32-16,3-7 8 0,-4-4 0 0,-3 1 1 0,4-3-8 0,-4-6-1 15,-4 5-1-15,4-5 0 16,-3 6-15-16,-5-7-4 0,1 1 0 0,0-1 0 15,0-2-16-15,-4-1-3 0,1-3-1 0,-1 4 0 0,1-7 13 0,-1 6 3 16,-3 0 0-16,3-2 0 0,0 2-11 0,1 0-1 16,-1 4-1-16,1-7 0 0,-1 4-7 0,4 2 0 15,-4-9-1-15,4 3 0 16,0-3-7-16,0 1 0 0,0-8-8 0,3 4 12 0,-6 3-12 16,6 1 0-16,-3-4 8 0,3 3-8 0,1-7 0 0,-1 4 0 15,4 3 0-15,-4-9 0 0,4 6 0 0,0-3 0 16,0 3 8-16,0 3-8 0,0-3 8 0,4 6 0 15,-4-3-8-15,7 7 12 0,-4-1-12 0,1-3 0 16,-1 4 8-16,4-1-8 0,-4 4 0 0,1-4 0 0,3-3 0 16,0 13 0-16,-4-7 0 0,1 4 0 0,3 0 0 15,-4 3 0-15,4-1 0 0,-3 1 0 0,-1 3 0 16,1 0 0-16,-1 0 0 0,1-3 0 0,-1 2 0 16,1 5 0-16,-1-5 0 0,1 1 0 0,-1 7 0 15,4-8 0-15,-7 8 0 0,3-4 0 0,4 0 0 16,0 3 0-16,-3 0 0 0,3 3-8 0,0 4 8 0,0-4 0 15,-4 4 0-15,4-4 0 0,0 0 11 0,0 7-11 16,0 0 0-16,0-1 0 0,0-6 0 0,0 7-12 16,0 6 12-16,-3-7-9 0,3 4 9 0,0-3-8 15,-4 6 8-15,4-4-8 0,0-2 8 0,-3 9-8 16,-1-6 8-16,4-4 0 0,-3 10 0 0,3 0 0 16,-4-3 0-16,4 3-10 0,-3-6 10 0,-4 6 0 15,3 0-18-15,4 0 3 0,-7 0 1 0,0 0 0 16,0 6 14-16,-7-3 0 0,3 7 0 0,-3 5-9 15,4-5 9-15,-1 5 0 0,-7-2 0 0,8-4 0 0,-4 7 0 0,3 3 0 16,4-3 0-16,-4-7 0 0,-3 10 0 16,4-4 0-16,3-2 0 0,3 3 0 0,-3-7 0 0,0 10 0 15,4-3 0-15,-1-7 0 0,0 0 0 16,4 1-12-16,0-1 12 0,0-9-12 0,4 7 12 0,-4-7 0 16,0 0 0-16,0 0 0 0,7 3-15 0,0-3 3 15,0 0 0-15,0 0 0 0,-7 0 12 0,7-10-9 16,4 7 9-16,-4-6-8 0,-4-7 8 0,8 0 0 15,-4 7 0-15,4-4 0 0,-4-2 0 0,3-1 0 16,1-3 8-16,-1 0-8 0,1 4 0 0,0-4 0 16,-1 0 0-16,-3 0 0 0,0 4-15 0,4 5 3 15,-4-9 0-15,-3 4 0 0,3 5 12 0,0 1 0 0,0-1 0 16,0 1 0-16,-4 0 0 0,4 2-9 0,0 4 9 0,0-3-8 16,0 3 8-16,1-3 0 0,-1 2 0 0,-7 4 0 15,7 0 0-15,3 0 0 0,-3 0 0 0,0 4 0 16,0-4 0-16,0 0 9 0,4 6 0 0,-4-3 0 15,0 3-9-15,4 4-12 0,-1-1 2 16,-3 0 1-16,0 1 9 0,4 6 12 0,0-4-2 0,-1 10-1 31,-3-3-30-31,4 0-7 0,6 0 0 0,1 9-1 0,-4-6-128 16,4 6-26-16,3 0-5 0,0 0-887 0</inkml:trace>
  <inkml:trace contextRef="#ctx0" brushRef="#br0" timeOffset="195770.54">27330 12676 1267 0,'0'0'112'0,"0"0"-89"0,0 0-23 0,0 0 0 16,0 0 304-16,0 0 57 0,7 0 11 0,0 9 3 31,7 1-325-31,-3-1-65 0,-1 1-13 0,4 5-2 0,0 4 30 0,-3 6-9 0,-1-6 9 0,1 9 0 16,-4-3 0-16,0 4 0 0,-3-4 0 0,-1 9 0 16,-3-12 0-16,0 9 16 0,0-2-3 0,-3-4 0 15,-1-3 10-15,-3 9 1 0,4-9 1 0,-4 9 0 16,3-12-1-16,0 0-1 0,-3 0 0 0,4 0 0 15,-1-10-12-15,1 7-3 0,-1-7 0 0,1-3 0 16,3-6-8-16,0 0 8 0,0 0-8 0,-7 0 8 16,0-6 4-16,3-3 0 0,-3-1 0 0,-3 1 0 15,2-16-4-15,1 0 0 0,0-4 0 0,4-5 0 0,-4-4 1 16,3 1 0-16,-3-4 0 0,7-6 0 0,0-6-9 0,4-1-12 16,-1-2 2-16,4-4 1 0,4 4 9 15,-4-4 0-15,4 7 8 0,-1 0-8 0,1 9 0 0,-1-3 0 16,1 3 0-16,3 0 0 0,-3 0 0 0,3 10-10 15,-4-4 10-15,4 3-10 0,4 7 0 0,0 3 0 16,3-3 0-16,-4 9 0 0,5 0 2 0,2 0 0 16,1 4 0-16,0 5 0 0,-1 4 0 0,1 3 0 15,0 3 0-15,-1 3 0 0,-2 3 8 0,2 4 0 16,-6-1 0-16,0 10 8 0,-4 0-8 0,3 0 0 0,-6 6 0 16,3 0 0-16,-3 3 0 0,-1-3 0 0,-3 3 0 15,4-3 8-15,-8 0-8 0,4-3 0 0,-3 3 0 0,-4-6 0 16,0 0 0-16,0 6 0 0,-4-6-8 0,-3 0 8 15,-3-3 0-15,-4 2 12 0,0 1 0 0,-8 6-1 16,-2-6 0-16,-5 0 0 0,-6-3 0 0,0 9 0 16,-7-3-11-16,-1-7 8 0,4 10-8 0,-3-6 8 15,3-9-8-15,8 5 0 0,-1-5 0 0,0-1 0 16,7-6-8-16,1-3-1 0,6 0 0 0,4 0 0 16,3 0-115-1,4-9-24-15,4 6-4 0,3-7-935 0</inkml:trace>
  <inkml:trace contextRef="#ctx0" brushRef="#br0" timeOffset="196282.8">28459 12228 2365 0,'0'0'52'0,"-4"-7"10"0,1 4 2 0,-1-3 4 0,4 6-55 0,0-10-13 0,-4 10 0 0,4 0 0 16,0 0-15-16,0-9-5 0,-3 3-2 0,-1 3 0 0,1-4 22 0,-4 4 0 16,0-3 0-16,-4 6 0 0,1 0 40 0,-4 6 13 0,-4 4 3 0,0-1 0 15,-6 0-39-15,2 10-7 0,-2-9-2 0,-1 9 0 16,-3-4 4-16,3 4 1 0,4 0 0 0,-4-4 0 16,4 4-1-16,0 0-1 0,7-3 0 0,0 3 0 15,3-4-11-15,4-2 0 16,0 3 0-16,3-1 0 0,1-2 0 0,3-4 0 15,0 1 0-15,3-4 8 0,1-3-8 0,3 3 0 0,4 4 0 16,3-10 0-16,3 0 0 0,1 0 0 0,7-3 0 0,-1-4 0 16,-2-2-11-16,2-1 11 15,1 1-8-15,0-7 8 0,-4 7-16 0,0-7 1 0,-3 4 1 0,-1-4 0 16,-3-3 14-16,-3 0 8 0,0 1 0 0,-1-8-8 16,-3 8 0-16,-3-7 0 0,-1 0 0 0,1 12 0 15,-1-3 16-15,1 1-3 0,-4 5-1 0,0 1 0 16,0 6 16-16,0 3 4 0,0 0 0 0,0 0 0 15,0 0-52-15,3 9-9 0,1 0-3 0,-4 10 0 16,7 0 32-16,-4-3 0 0,1 3 0 0,-1-1 0 0,5 1 0 16,-1-3 0-16,-4 3 0 0,8 0 0 0,-4-4 0 15,0 1 0-15,0-4 0 0,3 4 0 16,-2-6 0-16,-1 5 0 0,3-2-8 0,-6-4 8 16,3-3-28-16,-4 4-2 0,-3-10-1 0,4 3 0 15,-4-3-138-15,3 6-28 0,-3-6-6 0,0 0-411 16,0 0-82-16</inkml:trace>
  <inkml:trace contextRef="#ctx0" brushRef="#br0" timeOffset="196586.75">28706 12522 1328 0,'0'0'59'0,"0"0"12"0,0 0-57 0,7 10-14 16,0-7 0-16,0-3 0 0,-7 0 18 0,10 6 1 0,1-6 0 0,-4 0 0 16,-7 0 13-16,0 0 2 15,0 0 1-15,7 0 0 0,-7 0 65 0,0 0 14 16,0-6 2-16,4-4 1 0,-1 1-7 0,-3 6-2 0,4-6 0 0,-4 2 0 15,-4-2-41-15,-3-1-9 0,3 1-2 0,-6-7 0 16,3 7-4-16,0-10-2 0,-4 3 0 0,4-2 0 16,0-1-34-16,0 0-6 0,0-6-2 0,0 0 0 15,3 3 12-15,-3-3 1 0,7 0 1 0,0 0 0 16,0 6 10-16,4 0 3 0,-1-6 0 0,1 6 0 16,-1 7-35-16,4-4-17 0,-3-3 1 0,3 10 1 15,-3-7-2-15,3 7-1 0,3 5 0 0,-3-2 0 16,4 0-1-16,-1 3 0 0,1 3 0 0,7 0 0 15,-4 0-62 1,7 3-13-16,0 3-2 0,4-6-1 16,-4 6-93-16,4-2-18 0,-1 5-4 0,-2 0-375 0,-1-2-74 0</inkml:trace>
  <inkml:trace contextRef="#ctx0" brushRef="#br0" timeOffset="197650.87">29238 12187 1335 0,'18'0'59'0,"-18"0"13"0,10 0-58 0,-2-3-14 0,2 3 0 0,-3-7 0 0,0 7 88 0,0 0 16 16,0-3 2-16,0-3 1 0,-7 6-21 0,0 0-4 15,0 0-1-15,0 0 0 0,0 0 3 0,0 0 0 16,0 0 0-16,-7 6 0 0,-3-3-8 0,-4 7 0 16,-4-4-1-16,-3 3 0 0,0 1-31 0,-4 6-5 15,0-4-2-15,4 4 0 0,-4-1-20 0,4 4-4 16,0-6-1-16,3 9 0 0,-3-10-3 0,7 7-1 16,0-3 0-16,0-1 0 0,3-2-8 0,1 3 0 15,3-7 0-15,0 1 0 0,3-1 0 0,4 0 0 16,0-9 0-16,4 10 0 0,-4-10 0 0,7 6-11 0,3-6 3 0,-3 3 0 15,4-3 8-15,3-3 0 16,0-3 0-16,0-4 0 0,4 1 0 0,0 0 0 0,3-1 0 16,0-6 0-16,-3 4-12 0,3-4 0 0,0-3 0 15,0-6 0 1,0 6-28-16,-3-6-5 0,-4 7-2 0,-3-7 0 0,3 6 29 0,0 6 6 0,-7-3 0 0,0 7 1 16,0 3 20-16,0 6 4 0,-7 0 1 0,0 0 0 15,0 0-2-15,7 0 0 0,-3 9 0 0,3 1 0 16,3 5 16-16,1-5 4 0,-4 9 0 0,3-10 0 15,-3 7-20-15,4-1-3 0,0-2-1 0,-1 2 0 16,1-5-8-16,-1 6 8 0,1-7-8 0,0 0 8 0,-1 1-8 0,1-1 0 16,-4 1 0-16,3-4 0 15,-3-3 0-15,0 6 0 0,1-2 0 0,-8-7 0 0,3 3 0 0,-3-3-17 16,0 0 4-16,0 0 1 16,0 0-44-16,0 0-9 0,-3 6-2 0,3-6 0 15,0 0 0-15,0 0 0 0,0 0 0 16,0 0 0-16,0 0-11 0,0 0-2 0,-4 0-1 0,0-6 0 15,1-4-19-15,3 1-4 0,3 0-1 0,1-7 0 16,0 7 1-16,-1-10 0 0,4 0 0 0,4 0 0 0,-4 3 80 16,0-2 16-16,3-7 8 0,1 6-8 0,0 0 48 0,3 3 9 15,-4 7 3-15,1-1 0 0,-4 1 20 0,3 9 5 16,-6-3 1-16,-4 3 0 0,0 0 10 0,0 0 1 0,0 0 1 16,11 3 0-16,-8 6-4 0,4 1-1 15,-3-1 0-15,-4 7 0 0,3 0-13 0,-3-4-2 0,4 4-1 0,-4 3 0 16,0-4-5-16,0-2-2 0,0 2 0 0,3 4 0 15,-3-3-37-15,0-3-7 16,0-7-2-16,4 9 0 0,-1-5 3 0,1-7 0 0,-4 6 0 16,0-2 0-16,0-7-4 0,0 0-1 0,0 0 0 0,0 0 0 15,0 0 6-15,0 0 0 0,0 0 1 0,0 0 0 16,0 0-1-16,3-10-1 16,4 4 0-16,-3-13 0 0,3 4-9 0,-3-4-2 0,-1 0 0 15,4-6 0-15,0-7-8 0,4 1 0 0,-1 3 0 0,1-7 0 16,7 1 0-16,-4 6 0 0,0 9 0 0,-4-6 0 15,4 6-9-15,1 6 9 0,-1-2-12 0,-4 8 12 16,1-2 0-16,3 0-8 0,-3 9 8 0,-1-3 0 16,1 3 0-16,-1 0-8 0,4 3 8 0,-3-3 0 15,3 6-11-15,-3-3 11 0,-1 6-10 0,1-2 10 0,-1-4 0 16,-2 3 0-16,-1 4 0 0,-4 5 10 0,4-5-10 16,-3-1 0-16,-1 10 0 0,1-10 8 0,-1 7-8 0,-3-4 8 15,0-5-8-15,4 8 8 0,-4-5-8 0,0-1 0 16,0 1 0-16,0-7 0 0,0-3 0 15,0 0 0-15,0 0 12 0,0 0-4 0,0 9-8 0,0-9 0 16,0 0 0-16,0 0 0 0,0 0 0 16,0 0-9-16,0 0 0 0,10-3 0 0,1-3 9 0,0-4 12 15,-4 1-2-15,3-4-1 0,1-2-9 0,-1-1-14 16,1-3 3-16,3 0 1 0,-3 1 10 0,3 2 0 16,0-3 0-16,-4 10 8 0,1-1-8 0,0 1 0 15,-1 0 0-15,-3 2 0 0,0 4 0 0,0-3 0 16,-7 6 0-16,7 6 0 0,-7-6 0 0,7 3 0 0,1 7 0 15,-1-4 0-15,-4 3 0 0,4 1-8 0,4-1 8 0,-8 1-8 16,8 5 8-16,-4-2 0 0,0 2 10 0,0 4-10 16,0-9 0-16,4 5 0 0,-4-2 0 15,0 3 0-15,-4-1 0 0,4-2 0 0,0 2 0 0,-3 4 0 16,3-9-17-16,-3 5-7 0,-4-5 0 0,3-1-1 31,1 7-136-31,-4-7-27 0,-4 1-6 0</inkml:trace>
  <inkml:trace contextRef="#ctx0" brushRef="#br0" timeOffset="198037.93">30614 12155 1152 0,'0'0'102'0,"0"0"-82"0,0 0-20 0,0 0 0 0,0 0 208 0,0 0 38 15,0 0 7-15,0 0 2 0,11 4-197 0,-1-4-39 16,1 0-8-16,-4 0-2 0,3 0 30 0,-2 0 5 15,2-4 2-15,4-2 0 16,-3 6 12-16,-1-6 2 0,4 3 1 0,-3-4 0 0,3-2-36 0,0 6-7 16,4-6-2-16,-7-1 0 0,-1-6-4 0,1 7-2 15,-1 0 0-15,-3-7 0 0,0 3-10 0,-3-2 8 16,-4-1-8-16,-4 4 8 0,1-10-8 0,-4 9-11 16,-4-3 3-16,-3 7 0 0,4 0 8 0,-8-1 0 15,0 10 0-15,4-6-8 0,-4 6 8 0,4 6-12 16,-3 0 12-16,3 4-12 15,0-1 12-15,-1 1 8 0,5-1-8 0,-4 10 11 0,3 0-11 0,1-1 8 0,2-2-8 16,1 9 8-16,0-6 0 0,0 6-8 0,4-6 12 0,-1 0-4 16,4 6-8-16,0-3 0 0,4-3 0 15,-1 3 0-15,1-4 0 0,-1 1 0 0,1-3 0 16,3-4 0-16,0 4 0 0,4-7 0 0,-4 1-14 16,0-1 5-1,3 1-39-15,4-10-8 0,1 6-2 0,-1-6 0 16,-4-6-157-16,8 6-31 0,3-3-6 0,0-7-2 0</inkml:trace>
  <inkml:trace contextRef="#ctx0" brushRef="#br0" timeOffset="198270.56">31164 11535 864 0,'0'0'76'0,"0"0"-60"0,-3 6-16 0,-1-3 0 0,1 13 415 0,3-7 80 15,0 7 16-15,3 3 3 16,1-1-437-16,3 11-87 0,-4-4-18 0,5 3-3 0,-5 0 31 0,4-3-9 16,-3 3 9-16,3 7 0 0,0-7 0 0,-4 7 16 15,4-1-3-15,0-6 0 0,-3 7 7 0,-1 2 0 16,1-2 1-16,3-1 0 0,-3-5-21 0,-4-4 0 16,0 3 0-16,0-3 0 15,0 0-74-15,0-6-19 0,-4 0-4 0,0-10-650 16,1 7-129-16</inkml:trace>
  <inkml:trace contextRef="#ctx0" brushRef="#br0" timeOffset="198490.56">31034 11839 2790 0,'7'-10'124'0,"-7"10"24"0,0-3-118 0,0-3-30 0,3-4 0 0,5 10 0 16,-1-9 9-16,0 3-9 0,3 3 8 0,4 3-8 15,0-7 0-15,1 4-14 0,-1 3 2 0,3-6 0 16,4 6 0-16,-3-3 0 0,0 3 0 0,-1 0 0 16,1 3-16-16,0 3-4 0,-1-3 0 15,1 4 0-15,-4-7-152 0,-3 9-32 0,3 0-5 16</inkml:trace>
  <inkml:trace contextRef="#ctx0" brushRef="#br0" timeOffset="198819.02">31464 12014 2484 0,'0'0'110'16,"0"0"22"-16,0 0-105 0,0 0-27 0,7 0 0 0,0 3 0 0,4-3 0 0,0 7 0 15,3-7 8-15,3 0-8 0,1-7 0 0,3 7 0 16,-3-3 0-16,-1-3 0 0,5 3 0 0,-5-3 0 16,4-4 0-16,-7 7 0 0,4-3 0 0,-4-4 0 15,0 1 0-15,-3 3 0 0,-4-4 0 0,0 1 0 16,-3 0-10-16,3-1 10 0,-7 1 0 0,0-1 10 0,0 1 0 15,-4 3 0-15,-3-4 5 0,3 10 1 0,-6-3 0 0,-1 3 0 16,-3 3-4-16,-3-3-1 0,-1 6 0 0,-7 4 0 16,4-1-11-16,-4 1 0 15,1 5 0-15,-1-2 0 0,4 6 24 0,3 6 7 0,4-6 1 0,3 6 0 16,1 3-19-16,6-9-3 0,1 6-1 0,3 0 0 16,0-3-9-16,7 3 0 0,-4-6 0 0,4-4 0 15,4 4 0-15,0-3 0 0,-1-3 0 0,1 2 0 16,-1-5-30-1,5-1-8-15,-5-3-2 0,1-3 0 16,3-3-80-16,-4 0-16 0,4-3-3 0,-3-3-877 0</inkml:trace>
  <inkml:trace contextRef="#ctx0" brushRef="#br0" timeOffset="199189.58">31898 12077 1612 0,'0'0'144'0,"0"0"-116"15,0 0-28-15,0 0 0 0,4 9 200 0,-1 1 35 16,4 9 6-16,-3-4 2 16,3-2-228-16,-4 9-46 0,1-3-9 0,-1-1-1 0,1 1 28 0,0 0 13 15,-1 0-12-15,-3 3 12 0,0-10 0 0,0 4 10 16,4 0 1-16,-4-4 0 0,-4-2 37 0,4-1 7 16,-3 1 1-16,3-4 1 0,0-6 9 0,0 0 2 15,0 0 0-15,0 0 0 0,0 0-15 0,0 0-2 16,0 0-1-16,0 0 0 0,-8-6 1 0,5-4 0 15,-1 7 0-15,-3-6 0 0,4-7-31 0,-1 0-5 16,-3-3-2-16,7-3 0 0,-3-3-5 0,3-3-8 16,0-3 11-16,3-7-11 0,-3 4 0 0,4-1 0 0,3 7 0 15,-4-7 0-15,4 7-9 0,0 3 9 0,1 3-8 16,-1-3 8-16,0 9-9 0,0 4 9 0,0-4-10 16,3 7 10-16,1-7-21 0,3 7 1 0,-3 6 1 0,-1-4 0 31,1 7-18-31,-1-3-4 0,1 3-1 0,0 0 0 0,-4-6-106 15,3 12-20-15,-3-6-5 0,-7 0-1 0,0 0-60 0,11 0-12 16,-1 3-2-16,1-3-1 0</inkml:trace>
  <inkml:trace contextRef="#ctx0" brushRef="#br0" timeOffset="199682.41">32625 11767 2163 0,'0'0'96'0,"0"0"20"0,0 0-93 0,0 0-23 0,0 0 0 0,0 0 0 16,0 0 0-16,0 0-12 0,0 0 2 0,0 0 0 0,0 0 10 0,0 0 0 15,-4 0 0-15,1 0 0 0,-8 6 57 16,1-3 7-16,3 3 2 0,-4-3 0 0,0-3-4 0,-3 7-1 16,-3-7 0-16,-1 9 0 0,0-3-5 0,1-3 0 15,-4 7-1-15,3-4 0 0,4-3-44 0,-4 7-11 16,8-10 0-16,-1 6 0 0,-3-3 0 0,7 3 0 15,3-6 0-15,4 0 0 0,-7 4 0 0,7-4 0 16,0 0 0-16,0 0 0 0,0 0 0 0,0 0-11 0,0 0 3 16,0 0 0-16,0 0 8 0,0 6-8 0,0 3 8 0,0-9-8 15,0 0 8-15,0 10 0 16,4-1 0-16,-4-9 0 0,3 6 0 0,4-3 0 0,4 4 0 0,-4 2 0 16,4-9 0-16,-1 6 0 0,8-2 8 0,-4 5-8 15,0-3 0-15,4-3 0 0,-1 4 0 16,-3-4 0-16,4 12 0 0,-4-5 0 0,0 6 0 0,0-4 0 15,-3 4 12-15,0 3-1 0,-1 6-1 0,-3-7 0 16,0 1 23-16,-3 0 5 0,-4 6 1 0,0-6 0 16,0 0-20-16,-4 6-4 0,1-6-1 0,-4 0 0 15,0 6 4-15,0-7 1 0,-4-2 0 0,4 0 0 16,-4-4 12-16,1 4 2 0,-1-3 1 0,1-7 0 16,-4 9-9-16,-4-5-1 0,0-1-1 0,1-6 0 15,-1 7-11-15,-3-10-3 0,0 6 0 0,-1-6 0 16,1-6-9-16,-3 6-11 0,-1-3 3 0,-3-4 0 15,-4-2-148-15,-7-10-28 16</inkml:trace>
  <inkml:trace contextRef="#ctx0" brushRef="#br0" timeOffset="-208010.41">21205 12052 576 0,'0'0'25'0,"0"0"6"0,0 0-31 0,0 0 0 15,4-3 0-15,-4 3 0 0,4-10 191 0,-1-2 32 16,1 2 6-16,3 1 2 0,-4 0-129 0,4-4-26 16,0-3-4-16,0 7-2 0,4-7-26 0,-4 7-4 15,4-10-2-15,-1 3 0 16,-3 4-30-16,0-4-8 0,0 7 0 0,-3-10 0 0,3 10 22 0,-7-7 3 16,3 6 1-16,-6-5 0 0,3 5 31 0,-7 7 7 15,3-12 0-15,-3 5 1 0,0 7 0 0,-3-3 0 16,-4 0 0-16,-1 2 0 0,1 4-23 0,-3 0-5 15,3 10-1-15,-4-4 0 0,4 3-19 0,0 1-4 0,0-1-1 0,3 1 0 16,-3-1-12-16,3 10 9 16,-3-3-9-16,4-4 8 0,3 4-8 0,-4 3 0 0,0-1 0 0,4 8 0 15,-3 2 0-15,-1 3 0 0,4 0 10 0,-3 10-10 16,-1-3 0-16,0 9 0 16,1 3 0-16,-1-3 0 0,1 6 0 0,-1 1 0 0,0-1-15 0,1 0 5 15,-1 1 10-15,1-10 11 0,3 9-3 0,-4-6 0 16,0-3 8-16,4 0 2 0,-3 0 0 15,3-7 0-15,-4-2-18 0,1-1 0 0,-1 1-8 0,-3-7 8 16,0 6 0-16,0-12 18 0,3 3-2 0,-3 4-1 16,-4-7-25-16,4 0-5 0,0-4-1 0,0 4 0 15,0-3-114-15,0-6-23 0,-4 2-5 16,1-5-838-16</inkml:trace>
  <inkml:trace contextRef="#ctx0" brushRef="#br0" timeOffset="-207658.92">20503 12767 748 0,'8'-3'67'0,"2"-3"-54"15,-3 2-13-15,4 4 0 0,3-6 229 0,0 6 43 0,4 0 9 0,-1-3 2 16,1-3-191-16,0 6-39 16,-1-3-7-16,1 3-2 0,-1-7 59 0,-2 7 11 0,6-6 2 0,-4 6 1 15,1 0-37-15,-4 0-7 0,4 0-1 0,-1 6-1 16,-3-6-16-16,4 7-3 0,0-4-1 0,-1-3 0 16,-2 0-40-16,2 6-11 0,1-3 0 0,-4-3 0 15,7 6 0-15,-3-6 0 0,3-6 0 0,-3 6 0 31,3-3-37-31,3-3-12 0,5 6-3 0,-1-10 0 16,-3 4-109-16,6 3-23 0,-6-3-4 0,0-4 0 0</inkml:trace>
  <inkml:trace contextRef="#ctx0" brushRef="#br0" timeOffset="-206847.55">22003 11829 1526 0,'0'0'68'16,"0"-3"13"-16,-4-3-65 0,4-4-16 0,4 1 0 0,-1 0 0 0,-3 2 47 0,0 4 5 16,4-6 2-16,-1 3 0 0,1-4-42 0,-1 1-12 15,1 3 0-15,3 2 0 0,0-2 0 0,-7 6 0 16,0 0 0-16,0 0 0 0,4-3 0 0,-4 3 0 15,0 0 0-15,0 0 0 0,0 0 22 0,0 0 3 16,-4 3 1-16,-3 7 0 0,-4 2 22 0,1 1 4 16,-1-4 0-16,1 7 1 0,-4 2 14 0,-1 1 2 0,1 0 1 15,0 6 0-15,0 0-37 0,-4 0-7 0,-6 7-2 16,6 2 0-16,4 10-15 0,-4-6-9 0,-6 6 10 16,3 0-10-16,-4 9 8 0,0-6-8 0,0 3 0 0,-3-3 9 15,0 3-9-15,3-3 0 16,1 7 0-16,-1-4 0 0,4-3 40 0,0 6 2 0,3-6 1 0,0 3 0 15,4-3-7-15,0-3 0 0,0 0-1 16,3 0 0-16,-3-6-21 0,7 6-4 0,4-7-1 0,-1 7 0 16,1-9-1-16,6 2 0 0,-3 4 0 0,7-3 0 15,-3-4-8-15,6-6 0 0,-3 1 0 0,7-4 0 16,1 3-30 0,2-9-8-16,1 6-2 0,3-9 0 15,4-4-19-15,3 4-4 0,4-7-1 0,3 1 0 0,0-10-148 0,1 6-29 0</inkml:trace>
  <inkml:trace contextRef="#ctx0" brushRef="#br0" timeOffset="-206008.56">22514 12598 576 0,'0'0'51'0,"0"0"-41"0,4-4-10 0,-4-2 0 16,-4 3 222-16,4 3 42 0,0 0 9 16,-3-6 2-16,3-4-214 0,0 10-42 0,0 0-9 0,0 0-2 15,0 0 39-15,0 0 7 0,0 0 2 0,0 0 0 16,0 0 4-16,-4 10 0 0,-3-1 1 0,0 7 0 16,0 0-14-16,-4 2-3 0,-6-5-1 0,-1 12 0 15,-6 0-3-15,2-3 0 0,1 9 0 0,-7-2 0 16,-7-1 2-16,3 6 0 0,7 1 0 0,-3-7 0 15,-4 7-18-15,4-1-3 0,3-3-1 0,4 4 0 16,0-7-20-16,3 7 0 0,1-10 0 0,3 3 0 0,7-3-11 16,0-6-6-16,-4-4-2 0,4-2 0 15,3-4-109-15,1 4-21 0,3-10-5 16,0-3-789-16</inkml:trace>
  <inkml:trace contextRef="#ctx0" brushRef="#br0" timeOffset="-205720.09">22056 12660 1497 0,'0'0'133'0,"0"0"-106"0,-7-3-27 0,7 3 0 16,0 0 135-16,0 0 21 15,-4 0 5-15,4 0 1 0,0 0-138 0,0 0-24 0,0 0-13 0,0 0 1 16,0 0 23-16,0 0 4 0,4 10 1 0,-1-1 0 15,1 0 28-15,-1 7 7 16,8-7 1-16,-4 4 0 0,3 3 3 0,-3 3 1 0,8-1 0 0,2 7 0 16,1-6-41-16,0 6-15 0,-4 0 11 0,3-3-11 15,8 3 0-15,-4 1 0 0,-7-1 0 0,0-3 0 16,8 3-9-16,-5-7-8 0,4 8-2 0,-3-8 0 16,-4 7-45-1,7-6-10-15,-3 0-2 0,3 0-600 0,-7-3-121 16</inkml:trace>
  <inkml:trace contextRef="#ctx0" brushRef="#br0" timeOffset="-204716.32">23079 12754 748 0,'0'0'33'0,"0"0"7"0,0 0-32 0,-4-6-8 16,-3 3 0-16,0-3 0 0,7 6 388 0,0 0 76 16,-3-10 16-16,3 4 2 0,0 3-370 0,0-3-73 15,0 6-15-15,-4-10-4 0,4 7-3 0,0 3-1 16,0 0 0-16,0 0 0 0,4-6-24 0,-4 6-6 16,0 0-1-16,0 0 0 15,7 0-41-15,-7 0-9 0,7 9-2 0,0-3 0 16,-4-2-149-16,1 2-31 0</inkml:trace>
  <inkml:trace contextRef="#ctx0" brushRef="#br0" timeOffset="-204309.25">23040 13140 2602 0,'0'0'116'0,"-7"-3"23"0,0-3-111 0,3 6-28 16,4 0 0-16,0 0 0 15,0 0-49-15,0 0-15 0,0 0-4 0,0 0 0 16,0 0 42-16,0 0 8 0,0 0 2 0,7 0 0 15,0 6 16-15,0-3-10 0,1 6 10 0,-5-2-8 0,1 2 8 0,-1 4 0 16,1-4 0-16,-4 7 0 0,-4 3 0 0,1-4 0 16,-1 4 0-16,-7 0 11 0,1 0-22 0,-1 6-4 15,-3-6-1-15,4-4 0 0,-1 4 0 0,-7 0-1 0,1 0 0 16,3-4 0 0,7 4-24-16,-8-3-5 0,-2-7-1 0,3 7 0 15,7-3-57-15,0 2-12 16,-4-2-3-16,0-4 0 0,1 7-13 0,-1-7-4 0,8 1 0 0,-4-1 0 15,-7-3 27-15,3 4 5 0,11-1 0 0,-4 1 1 16,-6-4 62-16,3-3 12 0</inkml:trace>
  <inkml:trace contextRef="#ctx0" brushRef="#br0" timeOffset="-202985.08">23463 13498 2412 0,'0'0'53'0,"0"0"11"0,0 0 3 0,0 0 0 0,0 0-54 0,11-4-13 0,-1-2 0 0,1-3 0 31,-4-1-23-31,7 4-7 0,-3-3-2 0,3-4 0 0,0-3 32 0,0 7 0 0,-3 0 0 0,3-7 0 16,-4-3 16-16,-3 3 2 0,4-2 1 0,-4-1 0 15,4-6 17-15,-4 6 3 0,3-9 1 0,-3 3 0 16,0-4-17-16,0-5-3 0,4 6-1 0,-4-1 0 16,0-2-3-16,0 9 0 0,0-6 0 0,0 3 0 15,-3 0 3-15,6 6 0 0,-6 0 0 0,3 3 0 16,0-2-1-16,-3 2 0 0,-1 7 0 0,1-1 0 16,-1 1-18-16,1-1 8 0,-1 1-8 0,-3 3 0 15,0 6 0-15,0 0 0 0,0 0 0 0,0 0 0 16,0 0 0-16,-3 6 0 0,-4 10-11 0,3-4 11 15,-3 7-8-15,4-3 8 0,-5 2 0 0,5 1 0 16,-1 0-9-16,1 6 9 0,-1-6 0 0,1-3-9 0,3 9 9 16,0-13 0-16,0 7 10 0,0-3-10 0,3-1 0 0,1-2 0 15,-1-7 0-15,1 4 0 0,3-1 12 0,0-9-3 16,0 0-1-16,4 0 0 0,-4 0 0 0,3 0-8 16,4-3 12-16,1-3-4 0,-1-4-8 15,0 1-9-15,3-7 9 0,1 7-13 0,-4-7 13 0,-3 7 0 0,3-4 0 16,-4-3-9-16,1-2 9 0,3 2 0 0,-3 3 0 0,-1-2-8 15,1-4 8-15,-4 3 0 16,0-3 8-16,4 1-8 0,-8-1 9 0,4 3-9 16,0-3 12-16,0 10-12 0,-3-7 8 0,-1 7-8 15,1 6 0-15,-4-7 0 0,3 4 10 0,-3 6-10 16,0 0 8-16,0 0-8 0,4-9 0 0,-4 9 0 0,0 0 0 0,0 0 0 16,0 0 0-16,0 0 0 0,0 0 0 0,0 0 0 15,0 0 31-15,3 9 1 0,1 0 0 0,0 7 0 16,-4-3-32-16,0 2 0 0,0 4 0 0,3 0 0 15,1-3 0-15,-4 9 0 0,0-3 0 0,3 0 0 16,-3 0 0-16,4-4 0 0,-1 7-13 0,-3-6 4 16,7 0 9-16,-3 3 11 0,-1-3-3 0,1-7 0 15,3 4-41-15,0 0-9 16,0-7-2-16,0-6 0 16,0 7-18-16,4-10-4 0,-1 6-1 0,1-6 0 0,3-6-102 15,-3 6-21-15,-1-10-4 0</inkml:trace>
  <inkml:trace contextRef="#ctx0" brushRef="#br0" timeOffset="-202159.31">24733 12883 1879 0,'0'0'83'0,"0"0"17"0,0-3-80 0,0 3-20 16,0-6 0-16,0-4 0 0,4 7 0 0,3-3-10 0,-4 3 1 0,-3 3 0 15,0 0 9-15,7-7-12 0,-7 7 12 0,7 0-12 16,1 0 12-16,-8 0 0 0,0 0 0 0,0 0 0 16,0 0 25-16,3 7 7 0,-3-7 2 0,4 12 0 15,-4-2 25-15,-4 5 5 0,1-5 0 0,3 8 1 16,-8 1-13-16,5-3-2 0,-4 0-1 0,3-4 0 0,1 7-36 0,-1 3-13 15,1-3 9-15,-1 0-9 0,1-1 31 16,-1 1 1-16,4 0 0 0,-3 3 0 0,-1-10-32 0,1 7 0 16,-1-3 0-16,1-7 0 0,-1 10 0 0,1-9 0 15,-1-1 0-15,-3-3 0 0,0 4 15 0,0-4-3 16,3-3-1-16,-3 3 0 16,-3-6 5-16,6 0 0 0,-3-6 1 0,0 6 0 0,3-3 15 0,-3-3 4 15,4-1 0-15,-1-2 0 0,1 0-13 0,-1-1-3 16,1-9 0-16,-1 4 0 0,1 2-20 0,3-3 0 15,-4-2 0-15,1 2 0 0,-1 3 0 0,-3-2 0 16,4-4 0-16,-1 13 0 0,-3-7 0 0,3 4 0 0,1-1 0 0,-4 1 0 16,3-4 0-16,1 4 0 0,-1 0 0 0,8-1 0 15,-1 1 0-15,1-1 8 0,3 1-8 0,0 3 11 16,0-4-3-16,4 1 0 0,3 6 0 0,0-4 0 16,-4-2-8-16,5 0 0 0,-5 2 0 0,1 4 0 15,3-3 0-15,-4 3 0 0,-3-3 0 0,4 2 0 16,-4-2 0-16,0 6-11 0,0 0 3 0,-7 0 0 15,7 0 8-15,-7 0 11 0,0 0-3 0,7 0 0 16,-7 0-8-16,7 10 0 0,-7-10 0 16,4 9 0-16,3-3 0 0,-4 4 0 0,5-1 0 15,-1 0 0-15,0 1 0 0,3-1 0 0,4 1 0 0,-3-4 0 16,3 3 27-16,0 1 3 0,4-1 1 0,-4-3 0 16,0 4-31-16,4-7 0 0,-1 3 0 0,-3-3 0 0,4 4 0 0,-4-1 8 15,-7-3-8-15,4-3 0 16,-4 6 0-16,3-3 0 0,-3-6 0 0,4 3 0 15,-11 0 0-15,7 0 0 0,0-6 0 0,4 6 0 16,-4-3-28-16,0-3-8 0,3-1-1 16,-2 4-1-16,2-3-83 0,-3 3-17 0,0-7-3 15,4 1-607-15,-4 0-120 0</inkml:trace>
  <inkml:trace contextRef="#ctx0" brushRef="#br0" timeOffset="-201761.52">25142 12535 1440 0,'0'0'64'0,"0"0"12"0,0 0-60 0,0 0-16 0,4-3 0 0,3-4 0 16,-3 4 143-16,3-3 25 15,0 6 6-15,3 0 1 0,-3-3-156 0,4-3-31 16,-4 6-7-16,4 0-1 0,-1-3 29 0,1-4 6 0,-4 7 1 0,0 0 0 16,0-6 4-16,0 3 2 0,0 3 0 0,0 0 0 15,-7 0 2-15,7 0 1 0,0-6 0 0,-7 6 0 16,0 0-10-16,0 0-3 0,0 0 0 0,7 6 0 16,-7-6-12-16,7 3 11 0,-3 3-11 0,-1 4 10 15,1-1-10-15,-1 7 0 0,-3-7 0 0,-3 10 0 16,-1 0 10-16,4 0 0 0,-3-4 0 0,-1 10 0 15,4-6 2-15,-3 0 0 0,-1 0 0 0,4 0 0 16,0-4 8-16,0 1 3 0,0-3 0 0,0 2 0 16,7-5-23-16,-7-1 8 0,0 7-8 0,0-4 0 15,0-2-84 1,0-4-22-16,0 3-4 0,0 7-870 0</inkml:trace>
  <inkml:trace contextRef="#ctx0" brushRef="#br0" timeOffset="-201387.04">24313 13347 2181 0,'0'0'48'0,"0"0"9"0,0 0 3 0,0 0 2 0,0 0-50 0,0 0-12 0,0 0 0 0,8 6 0 16,-5-3-12-16,4 4-4 0,0-1-2 0,4-3 0 16,-4 7 34-16,7-4 8 0,0 3 0 0,4 1 1 0,-4-1-25 15,0 7 0-15,4-4 0 0,-1 4 0 0,1-4-10 0,-4 10 10 16,-4-3 0-16,1 0-9 0,-4 0 0 0,0 0 0 15,-7 6 0-15,0 0 0 16,-3-3-17-16,-4 0-3 0,-4-3-1 0,-3-1 0 16,0-8 1-16,0 9 0 0,-4-10 0 15,0 0 0-15,1 7-152 0,-1-13-31 0,-17 13-5 0,7-16-2 0</inkml:trace>
  <inkml:trace contextRef="#ctx0" brushRef="#br0" timeOffset="-200660.96">25178 11792 2127 0,'0'0'47'0,"0"0"9"0,0 0 3 0,0 0 1 0,0 0-48 0,0 0-12 16,0 0 0-16,0 0 0 0,0 0 0 0,10 3 0 16,-3 3 0-16,0 0 0 0,1-3 0 0,-1 7 10 15,0-1-10-15,3 1 10 0,-3-4 0 0,4 3 0 0,-1 1 0 0,1-1 0 16,3 1 21-16,0-1 4 0,4 7 1 0,0-1 0 15,-1-2-16-15,1 12-4 0,6-6 0 0,-2 9 0 16,2 7 12-16,1-7 3 0,-4 13 0 0,4-4 0 16,3 1-7-16,-3 12-2 0,3-6 0 0,-3 0 0 15,-1 3-8-15,1 0-2 0,-4 3 0 0,-3 3 0 16,3-6-12-16,-7 7 0 0,4-1 0 0,-8 0 0 16,1 1 0-16,-4-7 0 0,0-3 0 15,-7 6 0-15,0-6 28 0,-3 3 4 0,-1 0 0 0,-7 6 0 16,1 0-20-16,-4-3-3 0,-4 4-1 0,-7-1 0 15,1-6-8-15,-4 0-11 0,3-3 3 0,-7-3 0 16,4-10 8-16,-4 4 0 0,7-10 0 0,1-6 0 16,3-1-137-16,-1-8-26 0</inkml:trace>
  <inkml:trace contextRef="#ctx0" brushRef="#br0" timeOffset="-197844.68">25114 4322 172 0,'0'0'8'0,"0"0"1"0,0 0-9 0,0 0 0 15,0 0 0-15,4-9 0 0,-4 9 224 0,0-6 42 16,0 6 9-16,0-10 1 0,0 1-165 0,0 9-34 15,0-3-6-15,0-10-2 0,0 10-6 0,0 3-2 0,-4-10 0 16,4 1 0-16,0 3-7 0,0-4-2 0,0 1 0 0,0 6 0 16,0-13-14-16,-3 10-3 0,3-4-1 0,0 1 0 15,-4 0-3-15,4-1-1 16,0 4 0-16,0-3 0 0,-3-1-6 0,-1 1-2 0,1-1 0 0,3 1 0 16,-4 6 16-16,1-10 3 0,-1 10 1 0,-3-3 0 15,3 3-12-15,-3-4-2 0,-7 7-1 0,4-9 0 16,-1 9 1-16,-3 0 1 0,3-3 0 15,-3 3 0-15,4 3-29 0,-4-3-18 0,3 9 2 0,-3-9 1 16,0 0 15-16,3 7 16 0,-3 2-3 0,4-9-1 16,-1 10-12-16,0-1 8 0,1 7-8 0,-1-4 0 15,4-2 0-15,4 12-13 0,-8-1 1 0,8-5 0 16,-5 3 20-16,5 9 4 0,-1-3 0 0,1 10 1 0,-1-7-3 0,4 0-1 16,-3 7 0-1,3-1 0-15,0-6-9 0,0 10 8 0,0-3-8 0,0-1 8 0,0 4-8 16,0 6 0-16,0-10 0 15,0 4 8-15,0 6-8 0,0-10 0 0,0 4 0 0,-4-4 0 0,4 1 0 16,-3-1 8-16,-1-6-8 0,1 7 0 0,-4-7 0 0,3 0 8 16,-3-3-8-16,0 10 0 0,0-7 0 0,-4 0 8 15,4-3-8-15,-3 4 0 0,-1-4 0 0,1 3 0 16,3-3-12-16,-4-6 12 16,0 9-50-16,1-6-2 0,3-3-1 0,-4-7 0 15,4 4-38-15,0-6-7 0,0-1-2 0,7 0 0 16,-4 1-105-16,4-10-22 0</inkml:trace>
  <inkml:trace contextRef="#ctx0" brushRef="#br0" timeOffset="-197233.75">24507 4940 1839 0,'0'0'40'0,"-3"-3"9"0,-4-3 2 0,3 2 1 0,4 4-42 0,-3-6-10 0,-4 6 0 0,0-3 0 15,3-3 60-15,4 6 9 16,0 0 3-16,0 0 0 0,-7 0-26 0,7 0-5 16,0 0-1-16,0 0 0 0,0 0-16 0,0 0-3 0,0 0-1 0,0 0 0 15,11 0 5-15,-4 6 1 0,3-6 0 0,4 0 0 16,1 0-1-16,2 0 0 0,4 0 0 0,1-6 0 15,2 6-4-15,1 0-1 0,0-10 0 0,6 10 0 16,1-9-8-16,3 3-1 0,4-13-1 0,4 9 0 16,-1 1-10-16,0 3 0 0,4-4 9 15,-4 7-9-15,-3-3 0 0,-3 3 0 0,-5 3 0 0,1-6 0 16,-4 12-34 0,-3-6-2-16,-4 0 0 0,-3 0 0 15,3 3-204-15,-7 6-42 0</inkml:trace>
  <inkml:trace contextRef="#ctx0" brushRef="#br0" timeOffset="-194060.04">6904 5018 403 0,'0'0'36'0,"0"0"-36"0,0 0 0 0,0 0 0 0,7-6 229 0,0-3 39 16,-3 9 8-16,3-10 2 15,0 7-188-15,0-3-38 0,0-4-7 0,-4 10-1 0,-3 0 17 0,4-6 4 16,-4 6 1-16,0 0 0 0,0 0-14 0,0 0-4 16,0 0 0-16,0 0 0 0,0 0-22 0,0 0-5 15,0 0-1-15,-4 6 0 0,-3 4-4 0,4-4-2 16,3-6 0-16,-7 3 0 0,0-3 5 0,7 0 1 15,0 0 0-15,0 0 0 0,-7 10 19 0,7-10 4 16,0 0 1-16,0 0 0 0,-4 0 0 0,4 0 0 16,0 0 0-16,-7 6 0 0,7-6-24 0,-7 3-5 15,3 3-1-15,-3-6 0 0,7 0-14 0,-3 10-10 16,-1-1 2-16,1 1 0 0,3-1 8 0,-7 7 0 0,0-7 0 16,3 0 0-16,-3 7 0 0,7-3 0 15,-11 2 0-15,4 1 11 0,-3-3-11 16,3 5 0-16,-7-2 0 0,3 9 0 0,0-6 0 0,1-6 0 0,-1 8 11 15,1 1-11-15,-1-3 16 0,4 6-2 16,0-6-1-16,3-3 0 0,4 3-5 0,-3-1 0 0,3-2-8 16,0 3 12-16,3 0 16 0,1-10 2 0,3 7 1 0,-7 0 0 15,4-4-31-15,3-3-13 0,-4 1 1 0,8 2 0 16,-8-2 12-16,4-7 10 0,-3 6-2 0,3 1 0 16,0-10-8-16,-7 0 0 0,7 6 0 0,0-3 0 15,0-3 8-15,4 0-8 0,-11 0 8 0,10 0-8 16,1 0 0-16,3-3 0 0,-3-3 0 0,3-4-11 15,-4 7 11-15,1-6 0 0,3-7 0 0,0 10 8 16,0-4-8-16,-3 1 8 0,3 0-8 0,-4-1 8 16,1 1-8-16,0-1 0 0,-1 4-8 0,1-3 8 15,-4 9 0-15,0-10 0 0,0 1 0 0,0 6 0 0,4-3 0 16,-11-1 0-16,3 4 0 0,4-3 0 0,-7 3 0 0,4-4 0 16,-4 4 0-16,3-3 8 0,-3 6-8 0,0 0 8 15,0 0-8-15,0 0 8 0,0-3-8 0,0 3-16 16,0 0 4-16,0 0 0 0,0 0 12 0,0 0 0 15,0 0 0-15,0 0 0 0,0 0 0 0,0 0 0 16,0 0 0-16,0 0 0 0,7 3 0 0,-7-3 0 16,0 0 0-16,4 9 0 0,3-2 0 15,-7 2 0-15,3 1 0 0,-3 5 8 0,0-2-8 0,0 2 0 16,-3-5 0-16,3 9-8 0,0-4 8 0,-7-2 9 16,3 3-1-16,1-1-8 0,3-2 0 0,0-4 0 0,0 7 0 15,0 0 0-15,3-7 0 0,1 0 0 16,3-5 0-16,-4 2 0 0,4 3 14 0,1 1-4 15,-1-4-1-15,0-3 0 0,0 6-9 0,3-9 12 16,1 7-12-16,-8-4 12 0,4-3 4 0,8 0 0 0,-5 0 1 16,4 6 0-16,0-6-2 0,8-6-1 0,-8 6 0 0,7 0 0 15,-7-3 2-15,4-4 0 0,3 4 0 16,-7-3 0-16,3 3-16 0,-6-3 0 0,3 2 0 0,-3-2 0 16,3-3 0-16,-4 3 0 0,1-4 0 15,3 1 0-15,-10-1 0 0,6 1 0 0,-3-1 0 0,7-5 0 16,-7 2 0-16,1-2 0 0,2-1 0 0,1-3 0 15,-4 7 0-15,0-10 0 0,3 9 0 0,-6-3 0 16,-1-2 0-16,1-1 0 0,0 0 0 0,-1 3 0 16,-3-3 0-16,0 4 0 0,0-4 11 0,-3 0-11 15,-1 3 11-15,0 4-11 0,-3-4 10 0,7 1-10 0,-10 2 8 16,3-3-8-16,-4 4 0 0,4-4 9 16,-7 7-9-16,3-7 0 0,1 7 0 0,-1-10-11 0,1 9 11 15,-1 1 0-15,1-7 0 0,2 7 0 16,-2-1-60-16,3 4-9 15,-4 3-3-15,8-3 0 0,-1 3-96 0,-6 3-19 0,3 3-4 0,3 3-825 16</inkml:trace>
  <inkml:trace contextRef="#ctx0" brushRef="#br0" timeOffset="-188254.07">5553 4708 1551 0,'-4'-10'34'0,"4"1"7"0,0 0 2 0,4-1 1 0,-1-5-36 0,-3-4-8 0,4 3 0 0,3-3 0 0,0 10 34 0,-7-4 5 0,3-2 1 0,-3 5 0 0,0 10 17 0,0 0 4 16,0 0 1-16,0 0 0 0,0 0-11 0,0 0-3 15,0 0 0-15,0 0 0 0,0 0-23 0,7 3-5 16,-7 10 0-16,4-1-1 0,-4 4 7 0,4 6 2 16,-4 0 0-16,7 6 0 0,-7 0-3 15,3 1 0-15,4 5 0 0,-7 1 0 0,0 2 7 16,0 7 2-16,0 0 0 0,0-6 0 0,0 6-9 15,-7 0-1-15,4-1-1 0,-8 1 0 0,7 0-23 0,-3-6 8 16,4-4-8-16,3 1 0 0,-7-7 0 0,3 10 8 16,4-13-8-16,0 0 0 0,0-6 0 0,0 0-20 15,4-4 4-15,-4-2-736 16,-4-4-148-16</inkml:trace>
  <inkml:trace contextRef="#ctx0" brushRef="#br0" timeOffset="-187980.72">5584 5153 2246 0,'0'0'200'0,"0"0"-160"0,0 0-32 0,0 0-8 15,0 0 60-15,0 0 12 0,8 0 1 0,2 10 1 16,4-10-62-16,4 6-12 0,0-6 0 0,-1 0 0 16,8 0 0-16,-8 0 0 0,5-6 0 0,-1 6 8 15,4-4-16-15,-8-2-4 0,1 3-1 0,6-3 0 16,-9-4-39-16,6 4-8 0,-4 3-2 0,1-3 0 16,0-4-139-16,-1 1-28 0</inkml:trace>
  <inkml:trace contextRef="#ctx0" brushRef="#br0" timeOffset="-187670.14">6177 4510 1785 0,'0'0'159'0,"-3"7"-127"0,-4 2-32 0,3 4 0 16,-3 2 128-16,0 1 20 0,7 6 4 0,-7 3 1 16,3 3-121-16,4-3-24 0,-7 10-8 0,4 2 0 15,-1 7 11-15,1 0-3 0,-1 3-8 0,1-3 12 16,-4 9-3-16,3-6-1 0,-3 7 0 0,0-1 0 16,0 0-8-16,-4-9 0 0,4 6 0 15,0-9 8-15,4 3-8 0,-4 0 0 0,3-9 0 16,4 2 0-16,0-5-14 0,0-4 2 0,0 0 0 15,0-9 0-15,4 6-44 16,3-6-8-16,0-4-1 0,3-5-593 0,1-1-118 16</inkml:trace>
  <inkml:trace contextRef="#ctx0" brushRef="#br0" timeOffset="-187165.25">6904 4476 806 0,'0'0'72'0,"0"0"-58"0,-7 0-14 0,0 0 0 15,3 6 132-15,1-3 24 0,-11 7 5 0,7-4 1 16,-4 3-116-16,0 1-23 0,-3-1-5 0,-3 10-1 15,6-3 37-15,-10 2 7 0,7 1 2 0,-7 6 0 16,-1 4-22-16,5 5-4 0,-4-6-1 0,-1 4 0 16,5-1-3-16,-1 0-1 0,-3 1 0 0,3 2 0 15,1 1 4-15,-1-1 1 0,0-6 0 0,8 7 0 16,-8-1 0-16,11-2 0 0,-3 2 0 0,-1 1 0 16,7 2 1-16,-3-2 0 0,7 3 0 0,-3 2 0 15,3-2-17-15,3-4-3 0,4 4-1 0,-3-3 0 0,3 2-9 16,7 4-8-16,-3-7 9 15,3 4-9-15,0 0 0 0,7-4 0 0,-10 1 0 0,13-7-10 16,-6 6-89-16,14-5-17 0,-7-1-4 16,3-9-515-16,7 3-102 0</inkml:trace>
  <inkml:trace contextRef="#ctx0" brushRef="#br0" timeOffset="-186640.34">7715 4432 1659 0,'-14'-3'73'0,"14"3"16"0,0 0-71 0,0 0-18 16,0 0 0-16,0 0 0 0,0 0 12 0,0 0-2 15,0 0 0-15,0 0 0 16,0 0-10-16,7 9 0 0,0 1 0 0,0-1 0 0,4 0 0 0,3 1 0 15,-7-1 0-15,4 1 0 0,-1 5 8 0,4 4 0 16,4-3 0-16,-4 3 0 0,0 6 10 0,4-3 2 16,-1 3 0-16,1 9 0 0,-4-6-20 0,4 1 0 15,0 15 0-15,-4-10 0 0,3 4 0 0,1 6 0 16,-11-10 0-16,7 4 0 0,0-4 23 0,0 7 1 16,0-3 0-16,-3-1 0 0,3 7 12 0,-3-9 4 15,-1 2 0-15,1-2 0 0,-4-1-20 0,0-5-3 0,0 5-1 16,-3 1 0-16,-1-4-4 0,1 13-2 15,-4-10 0-15,0 1 0 0,-4-7-10 0,-3 0 0 16,-4 4 0-16,1-10 8 0,-1 9-8 0,-6-3 0 16,-1-3 0-16,-3-3 0 15,-4 3-38-15,0 3-3 0,-6-9-1 16,2 3 0-16</inkml:trace>
  <inkml:trace contextRef="#ctx0" brushRef="#br0" timeOffset="-185712.33">8424 5235 345 0,'0'0'31'0,"-10"0"-31"0,3 0 0 0,-4 0 0 16,1 0 349-16,2 0 64 0,1 0 13 0,7 0 2 15,-10-10-289-15,10 10-59 0,0 0-11 0,0 0-2 16,0 0-49-16,0 0-10 0,0 0-8 0,0 0 12 16,10 10-12-16,-3-10 0 0,1 0 0 0,2 0 0 15,4 6 0-15,0-3-14 0,-3-3 3 0,7 0 1 16,-4 0 10-16,10 0 0 0,-6 0 8 0,0 0-8 15,6 0 8-15,1 0-8 0,3 0 10 0,0 0-10 16,1 0 10-16,2-3-10 0,1-3 10 0,-4 6-10 16,1 0 25-16,-1 0-1 0,0-10 0 0,0 10 0 15,1 0-24-15,-5 0 0 0,-3 0 0 0,1-3 0 16,-5 3 12-16,1-6 3 0,-1 12 1 0,1-6 0 16,-4-6-16-16,0 6 0 0,0 0 0 0,4 6 0 0,-4-6 0 15,4 0 8-15,-1-6-8 0,1 6 0 16,0-3 9-16,3-4-9 0,0 1 8 0,0 3-8 15,0-3 0-15,-3 3 8 0,3-4-8 0,-3 7 0 16,-4-9 0-16,0 9 0 0,-3-3 8 0,-11-3-8 0,10 6 34 16,-10 0 5-16,0 0 1 0,0 0 0 0,0 0-17 0,0 0-3 15,0 0-1-15,-7-10 0 0,4 10-3 0,-11 0-1 16,3-9 0-16,0 9 0 0,-6-6-15 16,3 2 0-16,0-2 0 0,-1 3 0 0,1-3 28 15,4 6 4-15,-4-13 0 0,3 7 0 0,0-4-32 16,1 1 0-16,3 3 0 0,-4 3 0 0,8-4 0 0,-4 4 0 15,0-3 0-15,0 3 0 0,3-3 0 0,-3 6 0 16,3 0 0-16,-3 0 0 0,7 0-13 0,0 0-9 16,0 0-2-16,0 0 0 0,0 0 13 0,0 0 3 0,0 0 0 0,0 0 0 15,7 6 8-15,4-3-12 16,0-3 12-16,3 0-12 0,0 0-3 0,3-3-1 0,1 3 0 16,0 0 0-16,3-6 0 0,0 6 0 15,0 0 0-15,-3 0 0 0,3 0 16 0,-3 0 0 0,-8 6 0 0,4-3 0 16,-3 3 0-16,3-3 0 15,-3 7 0-15,-4-4 0 0,-4 10 0 0,1-4 0 0,-1-2 0 16,1 5 0-16,-4 1 13 0,-4-3-1 0,4 5 0 0,-3-2 0 16,-1 3-12-16,4 0 0 0,-7-10 0 0,4 7 0 15,3-1 0-15,0-2 9 0,-7-4-9 0,0 7 8 16,3-6-8-16,-3 8 0 0,3-2 0 0,1-7 0 16,-4 10 0-16,3-3 0 0,-3-4 0 0,0 4 0 15,4 0-28-15,-11-4-8 0,7 4-2 0,-1-7 0 16,-2 7-175-16,6-6-35 0</inkml:trace>
  <inkml:trace contextRef="#ctx0" brushRef="#br0" timeOffset="-185092.46">10029 4758 1911 0,'0'0'84'0,"0"0"19"0,4-6-83 0,-4 6-20 16,0 0 0-16,0 0 0 0,0 0 36 0,11 6 2 15,-1-3 1-15,1 7 0 0,-1-4-20 0,1 3-4 16,3 10-1-16,-3 0 0 0,-1 6 6 0,-3 3 2 15,0-3 0-15,4 10 0 0,-4-4 5 0,-4 10 1 16,1-3 0-16,-4 5 0 0,4 5-9 0,-4 2-2 16,0 3 0-16,-4-6 0 0,4-3-9 0,-4 0-8 15,4-10 12-15,-3 1-12 0,3-7 13 0,0-3-4 0,-4-3-1 0,1 3 0 16,3-6-8-16,-4 0 10 16,4-10-10-16,0 7 10 15,0-7-87-15,0 1-18 0,0-10-3 16,0 0-875-16</inkml:trace>
  <inkml:trace contextRef="#ctx0" brushRef="#br0" timeOffset="-184796.15">10276 4761 2404 0,'0'0'107'0,"0"0"21"0,-3 10-102 0,-1-4-26 16,1 6 0-16,3 10 0 15,-4 0 19-15,4 3-2 0,4 4 0 0,-4-4 0 0,0 9-17 0,3-6 0 16,4 10 8-16,-3-3-8 16,-4-1 0-16,7 4 10 0,-3 2-10 0,-1-2 8 0,4 0-8 0,-3 2 0 15,-4-2 0-15,3 0 0 16,1 6-24-16,-1-10-6 0,-3 4-2 0,-3-13 0 15,3 3-15-15,0-3-3 0,3 3-1 0,-3-9 0 16,-3-3-35-16,3 3-7 0,3-10-2 0,1 7-497 16,-8-7-99-16</inkml:trace>
  <inkml:trace contextRef="#ctx0" brushRef="#br0" timeOffset="-184291.93">10037 4717 2602 0,'0'0'57'0,"0"-9"12"0,3 6 3 0,4-7 1 0,0-5-58 0,4 5-15 0,-1-5 0 0,4 5 0 15,4-2 0-15,0-1 8 0,-1 1-8 0,8 2 0 16,0 1 0-16,3-7 0 0,-3 7-8 0,6-1 8 15,8 10-27-15,-3-9 2 0,-1 9 0 0,-3 0 0 16,-1 0-2-16,1 9 0 0,3-9 0 0,1 10 0 0,-15-1 13 0,3 7 2 16,1-4 1-16,0 4 0 0,0 3 11 15,-11 0 8-15,-4-4-8 0,1 10 11 0,-1-3 1 16,-6 3 1-16,-4 4 0 0,-4-11 0 16,8 8 5-16,-8 2 1 0,-3-3 0 15,-3 0 0-15,3 0-11 0,-4-3-8 0,-3-3 12 0,-4 6-12 0,1 0 8 0,-4-6-8 16,-1 6 0-16,-2-6 0 0,-12-1 0 15,8 1-12-15,4 0 0 0,2-3 0 0,-6 3 12 0,0-4 0 16,3-5-10-16,8 2 10 0,-1 4 8 0,0-7 5 16,1 7 2-16,3-7 0 0,6 1-3 0,1-1 0 15,0 1 0-15,0 5 0 0,4-5-3 0,3 2-1 0,3 4 0 16,1 3 0-16,-4-4 26 0,7 4 5 16,11 0 1-16,-1-3 0 0,-3 9-16 0,7-3-4 15,8-7 0-15,-5 4 0 0,5 0-20 0,-1-3 9 0,4 3-9 0,3-1 0 16,0 1 33-16,-3-3 0 0,-4 0 0 0,7-4 0 31,1 4-52-31,2-7-10 0,1 1-3 0,0-1 0 0,7 7-173 16,3-7-35-16</inkml:trace>
  <inkml:trace contextRef="#ctx0" brushRef="#br0" timeOffset="-182151.83">25993 3858 345 0,'0'0'31'0,"0"0"-31"16,0 0 0-16,0 0 0 0,0 0 170 0,0 0 28 16,0 0 6-16,0 0 0 0,-7 10-80 0,0-4-16 0,3-6-3 0,-3 3-1 15,0 6-9-15,0-9-3 0,0 10 0 0,0-4 0 16,0-3-46-16,0 7-10 0,3-4-1 0,-3 3-1 15,4-3 2-15,-5 4 0 16,1-7 0-16,0 6 0 0,0 7-7 0,0-13-1 16,4 10 0-16,-4-4 0 0,0 1 1 0,0 2 0 0,-4-2 0 15,4-1 0-15,0 7-29 0,-4-7 8 0,1 10-8 0,-1-10 0 16,1 7 19-16,-1 3 1 0,-3 0 0 0,3-4 0 16,-3 1 7-16,0 3 1 0,0-7 1 15,0 10 0-15,0-3 1 0,0 3 0 0,-1 3 0 0,1 0 0 16,0 0-10-16,4-3-1 0,-1 10-1 0,-3-4 0 15,3 0-2-15,-3 7 0 0,7-1 0 0,-3-3 0 16,-4 4 0-16,6 6 0 0,5-4 0 0,-4 1 0 16,0 6-16-16,3-7 0 0,4 4 0 0,4-3 0 15,-1-4 0-15,4 4-17 0,-3-4 1 0,7 10 1 0,-4-9 23 16,3-4 4-16,-3 10 0 0,4-13 1 16,-4 7-13-16,3 2 0 0,1-2 8 0,0-1-8 15,-1-5 9-15,-3 5-1 0,4-6 0 0,-1 0 0 16,1 4-8-16,0-10-14 0,3 3 3 0,-4-6 1 15,1-1-18 1,3-2-4-16,0 0-1 0,0-4 0 0,4-2-114 0,-1-10-22 16,5 0-5-16,-1 0-803 0</inkml:trace>
  <inkml:trace contextRef="#ctx0" brushRef="#br0" timeOffset="-181276.98">26769 4727 288 0,'0'0'12'0,"0"0"4"15,0 0-16-15,0 0 0 0,0 0 0 0,0 0 0 0,-4-10 227 0,4 10 42 16,-3-3 9-16,3 3 2 0,-11-6-164 0,4 3-33 16,0-4-7-16,0 7 0 0,-4-3-33 0,8-3-7 15,-8 6 0-15,4-3-1 0,0-3 1 0,0-1 0 16,0 4 0-16,0 3 0 15,3 0-18-15,-3-6-3 0,4 3-1 0,-1-3 0 0,1 6 30 0,3 0 5 16,-4-10 2-16,-3 10 0 16,7 0 18-16,0 0 4 0,0 0 1 0,-7 0 0 0,7 0 2 0,-7 10 0 15,0-4 0-15,0 3 0 0,-4 1-18 0,1-1-3 16,-4 7-1-16,0-4 0 0,-4 7-18 0,0-3-4 16,1 9-1-16,-4 0 0 0,-1 3-21 0,1-6-10 15,-3 13 10-15,-1-10-10 0,0 3 0 0,0-3 0 16,1 3 0-16,3-3 0 0,-8 0 0 0,8-3-10 15,0 3 0-15,0-6 0 16,0 0-13-16,3 6-2 0,0-9-1 0,4-4 0 16,0 4-30-16,4 0-7 0,3-7-1 0,0 4 0 15,-1-7-134-15,1-3-27 0,0-3-6 0,0 0-1 0</inkml:trace>
  <inkml:trace contextRef="#ctx0" brushRef="#br0" timeOffset="-180900.22">26088 4736 921 0,'-4'0'82'0,"4"-3"-66"0,-3-3-16 0,-1 6 0 0,4 0 289 0,0 0 55 16,0 0 10-16,0 0 2 15,0 0-244-15,0 0-50 0,7 9-10 0,4-3-1 0,0 4 7 0,3-1 2 16,0 1 0-16,3 5 0 0,-2-5-23 0,6 5-4 16,-4-2-1-16,8 6 0 0,-4 3-32 0,4 0 0 15,-4-7 0-15,0 4 0 0,0 0 0 0,1 0 0 16,-1-4 0-16,-4 4 0 0,5 6 0 0,-1-15-17 16,-4 9 1-16,1-4 1 15,-4-2-9-15,4 2-1 0,3 4-1 0,0-9 0 16,-10 5-41-16,3-5-8 0,0-1-1 0,-4 1-1 15,5-1-145-15,-1 0-29 0,7-2-5 0,-4 2-2 16</inkml:trace>
  <inkml:trace contextRef="#ctx0" brushRef="#br0" timeOffset="-178636.87">26705 3833 921 0,'0'0'82'0,"0"0"-66"0,-3 0-16 0,3 0 0 16,0 0 140-16,0 0 24 0,0 0 4 16,0 0 2-16,0 0-133 0,0 0-26 0,0 0-11 0,10-3 8 15,-10 3 16-15,7-6 2 0,4 6 1 0,-11 0 0 0,7 0 1 0,-7 0 0 16,11 0 0-16,-4 0 0 15,3 9-7-15,1 0-1 0,-4-9 0 0,3 16 0 16,1-13 5-16,0 13 1 0,-1 0 0 0,4-4 0 0,0 7 4 0,4 3 1 16,0 0 0-16,3 3 0 0,4 3-2 15,-4 4 0-15,3 5 0 0,1-9 0 0,0 16 4 0,0 0 1 16,-1-6 0-16,8 3 0 16,-4-1-18-16,4 4-3 0,-7 0-1 15,-1 0 0-15,5 0-3 0,-5 3-1 0,1 6 0 0,-4 1 0 0,0-1-8 0,-7 0 0 16,-3 1 9-16,0-1-9 15,-4 0 0-15,-4 0 0 0,1-9 0 0,-8 10 8 0,-3-7-8 0,-3-3 8 16,-5-1-8-16,-2 1 8 0,-1 0-8 0,-7-6 11 16,1-4-11-16,-4 1 12 0,-1-7-4 0,5 0-8 15,-8-9 12-15,0 3-4 0,4-3-24 0,0-7-6 0,-4-2-1 16</inkml:trace>
  <inkml:trace contextRef="#ctx0" brushRef="#br0" timeOffset="-176875.4">27982 4786 972 0,'0'0'43'0,"0"0"9"0,-7 0-42 0,7 0-10 0,-7 0 0 0,0 3 0 16,0-3 125-16,4-3 23 0,-4 3 5 0,7 0 1 15,-4 0-39-15,4 0-8 0,0 0-2 0,0 0 0 16,0 0-24-16,0 0-5 0,0 0 0 0,0 0-1 16,0 0-23-16,0 0-4 0,0 0 0 15,0 0-1-15,0 0-15 0,0 0-4 0,0 0 0 0,0 0 0 16,4 0-12-16,3 0-2 0,-4 0-1 0,4 0 0 16,4 0-5-16,-1 0 0 0,4 0-8 0,4 0 12 15,3 0-12-15,4 0 8 0,3 0-8 0,4 3 0 16,3-6 10-16,0 6-10 0,8-3 10 0,-1 0-10 15,-3 7 8-15,0-7-8 0,0 0 0 0,-1 0 9 16,1-7-9-16,0 7 0 0,-4 0 0 0,4 0 0 16,-4-3 0-16,4 3 0 0,0 0 0 0,-7 0 0 0,3-6 0 15,0 6 0-15,1-3 0 0,-5 3 0 0,-2-6 0 16,-1 6 0-16,-7-10 8 0,4 1-8 0,-8 6 0 0,1-4 0 16,0 1 0-16,-1-3 8 0,-3 6-8 0,0-4 0 15,0-2 0-15,1-1 0 0,-5 7 0 0,4-6 8 16,-3 3-8-16,-4-4 0 0,0 10 8 15,0-9-8-15,0 3 8 0,-3-4-8 0,-1 1 16 0,-3 9-1 16,-3-10-1-16,-1 10 0 0,-6-6 13 0,2 3 2 16,-2-3 1-16,-1 6 0 0,-3-3-17 0,0-4-3 15,-4 7-1-15,4 0 0 0,-3-3-9 0,3 3 10 16,-4-6-10-16,0 6 10 0,1-3-10 0,3-4 8 16,-4 7-8-16,0-9 8 0,4 9-8 0,4-9 0 0,-5 9 0 15,1-7 0-15,4 4 0 0,3 3 0 0,-4-9 0 0,8 3 8 16,-4 6-8-16,7 0 10 0,0 0-10 0,0 0 10 15,0 0-10-15,0 0 0 0,0 0 9 0,7-10-9 16,0 10 0-16,3 0 0 0,1 0 0 0,-1 0-12 16,8 0 12-16,0 0-12 0,-4 10 12 0,7-10-12 15,-3 6-5-15,3-3-2 0,0 3 0 0,4-3 0 16,-8 4-4-16,4-1-1 0,1-3 0 0,-5 6 0 16,1-2 16-16,-4 2 8 0,0 1-10 0,-3-1 10 15,-1 0 0-15,1 1 0 0,-8-1 0 0,4 1 0 16,-3 5 0-16,-1-5 16 0,-3 5-3 0,0-2-1 15,0-4 4-15,-3 10 0 0,-1-6 0 0,-6-1 0 16,3 13-4-16,-4-15 0 0,4 9 0 0,-3-1 0 16,-5-2-12-16,5 3 8 0,-1 0-8 0,-3-4 0 15,4 4 0-15,-5-9-8 0,5 8-1 0,-4-8 0 16,3 5-115-16,-3 1-24 0,0-3-4 16</inkml:trace>
  <inkml:trace contextRef="#ctx0" brushRef="#br0" timeOffset="-168346.91">29916 4244 403 0,'0'0'17'0,"0"0"5"0,0 0-22 0,0 0 0 0,0 0 0 0,0 0 0 16,7-3 236-16,3-4 42 0,-3-2 9 0,0 6 1 16,-3 3-195-16,3-6-39 0,-7 6-8 0,0 0-2 15,0 0 8-15,0 0 2 0,0 0 0 0,0 0 0 16,0 0 8-16,0 0 2 0,0 0 0 0,3 6 0 16,4 3-20-16,-3 4-3 0,0-4-1 0,-4 10 0 15,3-3 11-15,1 3 1 0,-1-4 1 0,-3 10 0 16,4-3-1-16,-1 3 0 0,1 4 0 0,-1 2 0 15,-3-3-17-15,0 7-4 0,4 2-1 0,-4-2 0 16,3 9-10-16,-3-7-3 0,-3 7 0 0,3-6 0 0,0-1-17 0,0 7-9 16,-4-9 1-16,4-1 0 0,0-5 8 15,-3-4 0-15,3 0 0 0,-4-3 0 0,4-7 0 0,0 4-18 16,0-9 3-16,0 5 1 16,4-12-36-16,-4 4-7 0,0-7-2 15,0 0 0-15,0 0-129 0,0 0-27 0,7-7-5 0,0-2 0 0</inkml:trace>
  <inkml:trace contextRef="#ctx0" brushRef="#br0" timeOffset="-167747.81">29940 4225 1954 0,'0'0'43'0,"0"0"9"0,0 0 1 0,0 0 3 0,4-3-45 0,-1-3-11 0,-3-4 0 0,4 10 0 16,3-9 44-16,0 2 6 0,0-2 2 0,-3 0 0 15,3-1-16-15,3 4-4 0,-3-3 0 0,4 5 0 16,-1-2-21-16,1 3-11 0,0-3 10 0,-1 3-10 15,4-4 0-15,-3 4 0 0,3-3 0 0,0 3 0 0,0 3 0 0,4-6 11 16,-4-1-3-16,4 7-8 0,-1 7 14 0,4-1-4 16,-3-6-1-16,3 0 0 0,-3 3 1 0,3 3 0 15,-3-3 0-15,-1 7 0 0,-3-1-10 0,-3 1 0 16,0 5 0-16,-8-5 8 0,1 8 0 0,-1-2 0 16,1 0 0-16,-1-4 0 0,-3 4-8 15,-3 6 8-15,-1-6-8 0,-3 9 8 0,0 0 9 0,-4-13 2 16,1 7 0-16,-4 6 0 0,-4-6-31 0,4 0-5 15,-4 3-2-15,4-10 0 0,0 7 19 0,0-3 0 16,0 0-8-16,0-4 8 0,-4 4 0 0,4-7 0 16,0 7 0-16,0-4 0 0,3-2 0 0,-3-1 0 15,0 1 0-15,3-1 0 0,1-3 0 0,-4 4 0 0,3-4 0 16,1-3-10-16,3 7 10 0,-1-10 0 0,5 6-9 0,3-6 9 16,0 0 0-16,0 0 0 0,0 0 0 0,3 9 0 15,1-6 0-15,3 4 0 0,0 2 0 0,4 7 0 16,-1-4 0-16,1 7 0 0,-1-3 0 0,5 3 0 15,-1 6 0-15,0 0 0 0,0-3 0 16,4 3 0-16,-4 0 0 0,3 0 0 0,1-3 0 16,-4 3 0-16,0-6 0 0,-3 6 0 0,-1-6 0 15,1 0 0-15,-4-1-21 0,0-2 3 0,0 3 1 0,-7-10 0 32,0 7-90-32,-3-7-17 0,-1-5-4 0</inkml:trace>
  <inkml:trace contextRef="#ctx0" brushRef="#br0" timeOffset="-167329.43">29697 4263 1440 0,'-7'-10'128'0,"7"10"-103"15,-4 0-25-15,4 0 0 0,-3-3 80 0,-1-3 12 16,1 3 1-16,3 3 1 0,0 0-54 0,0 0-12 16,0 0-1-16,0 0-1 0,0 0 3 0,0 0 1 0,0 0 0 0,0 0 0 15,0 0-6-15,10 0 0 0,1 0-1 0,-1 3 0 16,1 3 10-16,0 3 3 15,-1 1 0-15,1-1 0 0,-4 7 0 0,0-3 1 16,0 5 0-16,-4 7 0 0,1-6 7 0,-4 6 0 0,4 4 1 0,-4-4 0 16,-4 3-27-16,0 6-6 0,1 1 0 0,-1 2-1 15,1 1-2-15,-4 3 0 0,3-7 0 0,1 4 0 16,-1 0-9-16,4 2 0 0,0-8 9 0,0 2-9 16,4 1 0-16,-1-10 0 0,4 3 0 0,0-9 8 15,-3 6-20-15,3-13-3 0,4 4-1 0,-4 3 0 16,0-10-115-16,3 1-23 15,1-1-5-15,-4-3-799 0</inkml:trace>
  <inkml:trace contextRef="#ctx0" brushRef="#br0" timeOffset="-166531.78">30607 3799 1476 0,'0'0'65'0,"0"0"14"0,0 0-63 0,0 0-16 0,0 0 0 15,0 0 0-15,0 0 36 0,0 0 4 0,0 0 0 0,0 0 1 16,0 6-9-16,0 3-1 0,0 1-1 0,4-1 0 16,-4 0-21-16,3 1-9 0,4-1 8 0,-3 7-8 15,-1-7 16-15,1 10-3 0,-1-3 0 0,4 3 0 16,-3-1 9-16,3-2 2 0,-7 3 0 0,3-3 0 15,1 2-14-15,-1 1-2 0,1-3-8 0,-4-4 12 16,4 4-12-16,-4 0 0 0,0-4 0 0,0 4 0 16,0-13-55-16,-4 7-13 0,4-1-4 0</inkml:trace>
  <inkml:trace contextRef="#ctx0" brushRef="#br0" timeOffset="-165885.72">30505 3924 115 0,'0'0'10'0,"-7"0"-10"16,3 0 0-16,4 0 0 0,-3 0 332 0,3 0 65 15,-7 0 13-15,7 0 2 0,0 0-287 0,0 0-57 16,0 0-12-16,0 0-3 0,0 0 15 0,0 0 2 16,10 0 1-16,-3 0 0 0,-7 0-27 0,11 0-4 15,3 0-2-15,-4 0 0 0,5 0-2 0,-1 0 0 16,3 0 0-16,-3 0 0 0,4 0-16 0,3 0-3 0,0 0-1 15,4-3 0-15,3-3-16 0,1 6 10 0,-1-10-10 0,4 10 8 32,-1-9-28-32,-3 6-7 0,1-4-1 0,2-2 0 15,-6 6-132-15,0-3-28 0,0-4-4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57:02.3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15603 13052 2145 0,'0'0'95'0,"0"0"20"0,0 0-92 0,0 0-23 15,0 0 0-15,0 0 0 0,7 10 47 0,0 5 5 16,-3-5 0-16,0 9 1 0,3-1-42 0,-4 7-11 15,1 4 0-15,-1-4 0 0,-3 0 11 0,4 3 0 16,-4 0 0-16,3 7 0 0,-3-7 16 0,0 7 3 16,0-1 1-16,0 1 0 0,-3 2-3 0,-1 1-1 15,1 3 0-15,-4-4 0 0,0 1-18 0,-1 3-9 16,1-4 10-16,-3 7-10 0,3-9 0 16,-4-1 0-16,4-3 0 0,-3-5 0 15,3-1-20-15,-4-7-9 16,0 1-3-16,8 0 0 0,-4-10-121 0,3 1-25 0,-3-4-5 0</inkml:trace>
  <inkml:trace contextRef="#ctx0" brushRef="#br0" timeOffset="477.68">15402 12952 2703 0,'-21'-16'120'0,"11"16"24"0,-1-9-115 0,4 9-29 0,0-10 0 0,3 10 0 15,4 0-33-15,0 0-13 0,7 0-2 0,7-3-1 16,1-3 5-16,6 6 0 0,-4-3 1 0,8-3 0 0,-4 6 43 0,4-7 0 16,-4 4 0-16,7-3 0 0,-3 3 0 0,7-7 16 15,0 4-3-15,-1 3 0 16,1-3-13-16,3 6 9 0,-3-3-9 0,0 3 8 0,3 0-8 0,-7 0 0 15,4 0 0-15,-4 3 0 16,1 3 9-16,-1-3 0 0,-7 7 0 0,0-1 0 0,0 0 5 16,0 4 1-16,-3-1 0 0,0 4 0 0,3-3-5 0,-4 9-1 15,5-4 0-15,-5 1 0 0,1 6-9 16,0-3 0-16,-1 3 0 0,-3-6 0 0,0 6 0 0,1-6-9 16,-5 6 9-16,-3-6-13 0,-3 0-4 0,-4 6-1 15,-4-6 0-15,-6 6 0 0,-5-3 18 0,-2 0 0 16,-1-4 0-16,1 1 0 0,-5 0 8 0,-2 0 1 0,-1-10 1 15,-3 7 0-15,0 0 4 0,-4-4 1 16,-3-2 0-16,-4-1 0 0,0 0-15 0,-3-2 0 16,6 2 8-16,1 1-8 0,-4-10 0 0,7 6 0 15,1-3 0-15,3-3-10 0,6-3-6 0,1 3-2 16,0-6 0-16,7 2 0 16,0-2-91-16,0 6-19 0,0-9-3 0,7 9-1 15,-8 0-38-15,8 0-8 0,-3-7-2 0,6 7-308 16,-3-3-61-16</inkml:trace>
  <inkml:trace contextRef="#ctx0" brushRef="#br0" timeOffset="990.27">16736 12720 403 0,'0'0'17'0,"0"0"5"0,7 0-22 0,0-6 0 15,-7 6 0-15,3-4 0 0,4-2 269 0,1 6 50 16,-1 0 9-16,0-3 3 0,-7 3-255 0,0 0-52 0,7 3-9 0,-7-3-3 15,0 0 38-15,3 6 7 0,-3-6 2 16,0 10 0-16,-3-1 10 0,-4 7 3 0,0-3 0 0,-4 2 0 16,0 4 0-16,4 0 1 0,-10 0 0 15,3 6 0-15,3 0-33 0,-3 0-6 16,-4 3-2-16,1 7 0 0,-1-4-16 0,-3 3-3 0,0 10-1 16,0 0 0-16,-4-6-12 0,7 6 0 15,-3-7 0-15,3 4 0 0,1-3 19 0,-1-4 1 0,4 4 0 0,0 3 0 16,7-10 9-16,-4 13 3 0,1-10 0 0,-1 4 0 15,4 3-21-15,3-10-11 0,4 4 12 0,-3-1-12 16,3 4 0-16,0-7 0 0,-4-3 0 0,1 7 0 16,6-7-8-16,4-3 8 0,1-3 0 0,2 3-9 15,1-6 9-15,3 0 0 0,3 6 0 0,5-9 0 16,2 2-34 0,-3-2-8-16,1-3-2 0,-1 2 0 0,4-5-72 0,-4-1-16 0,0 7-2 15,0-13-1-15,0 6-50 0,0-2-11 16,-3-7-1-16</inkml:trace>
  <inkml:trace contextRef="#ctx0" brushRef="#br0" timeOffset="1348.6">17339 13121 1152 0,'0'-15'102'0,"0"15"-82"0,0-10-20 16,-3 10 0-16,3-9 208 0,-4-1 38 0,4 10 7 0,0 0 2 15,0 0-207-15,0 0-48 0,0 0 0 0,0 0 0 16,0 0 0-16,0 0-13 16,0 0 4-16,-4 10 1 0,-3-1 8 0,0 7 0 0,-3-7 8 0,3 10-8 15,-4 0 40-15,-3 6 4 0,0 0 1 0,-4 3 0 16,4 1 1-16,-3 5 0 0,-1 4 0 0,0-4 0 15,-3 4 6-15,3-4 0 0,-3 10 1 0,-3-6 0 16,-1 12-39-16,4-12-14 0,-4 5 9 0,0-5-9 16,1-3 0-16,2-1 0 0,5 4 0 0,-4-13 0 15,7 9-12-15,-4-12-5 0,4 3-1 0,0-6 0 16,3-3-37 0,-3 0-7-16,0-7-2 0,3-6 0 0,-3 6-155 15,4-9-31-15</inkml:trace>
  <inkml:trace contextRef="#ctx0" brushRef="#br0" timeOffset="1626.75">16750 13193 748 0,'0'-15'67'0,"0"5"-54"0,0 10-13 0,0 0 0 0,0-9 290 0,0 9 55 15,0 0 11-15,0 0 3 0,0 0-262 0,7 6-52 16,0-3-10-16,0 7-3 0,7-1-10 0,0 7-2 15,-3-7-1-15,7 7 0 0,-4-4 6 0,0 10 2 0,0 0 0 0,0-3 0 16,4 6 13-16,-4 0 4 0,3 4 0 0,1-4 0 16,0 3-29-16,-4-3-6 0,0 3-1 0,0 0 0 15,0-3-8-15,-3 10 0 16,-1-7 0-16,-3 7 8 0,4-7-8 0,-1-3 0 0,1 0 0 16,0-3 0-16,-1 3-14 0,-3-6-5 15,4 6-1-15,-1-16 0 16,-3 10-25-16,4-9-6 0,0-1-1 0,-1-3-640 0,4-3-129 15</inkml:trace>
  <inkml:trace contextRef="#ctx0" brushRef="#br0" timeOffset="1913.15">17473 13595 2070 0,'0'0'92'0,"0"0"18"0,0 0-88 0,11 0-22 15,-1-7 0-15,4 7 0 0,4-3 19 0,0 3-1 16,6-6 0-16,-2 6 0 0,2-3-18 0,-3-3 8 16,1 6-8-16,-5-3 0 0,4-4 12 0,-3 7-4 15,0-9 0-15,-1 9-8 0,1-10 9 0,-4 10-9 16,0-6 0-16,-3 3 9 0,-4 3-9 0,3 0 0 0,1-6 0 15,-4 6 0 1,-7 0-92-16,4 0-10 0,-4 0-2 0,7-3-756 0</inkml:trace>
  <inkml:trace contextRef="#ctx0" brushRef="#br0" timeOffset="2129.69">17530 13799 1954 0,'0'0'43'0,"0"0"9"0,0 0 1 0,0 0 3 0,-8 0-45 0,8 0-11 0,0 0 0 0,11-7 0 32,3 4-28-32,-3-3-7 0,6 3-1 0,-2-3-1 0,2 6 23 0,1 0 5 0,3-10 1 0,-3 10 0 15,3 0 29-15,0-6 7 0,-3 6 0 0,3-3 1 16,0-4-29-16,-3 7 0 0,3-3 0 0,-4-3-564 15,1 6-108-15</inkml:trace>
  <inkml:trace contextRef="#ctx0" brushRef="#br0" timeOffset="2408.19">18479 13488 806 0,'0'0'36'0,"0"0"7"0,0 0-35 0,-4 10-8 0,-7-4 0 15,1-3 0-15,3 6 376 0,0 1 72 0,-4-1 16 0,4 7 2 32,-4-7-419-32,-3 7-84 0,4-4-17 0,-4 4-3 0,0 3 47 0,-4 0 10 0,0-4 0 0,1 11 0 15,-1-8 12-15,-3 1 0 16,0 0 0-16,0 0 0 0,-1-3-12 0,1 2 9 0,0-2-9 0,0-7 8 31,3 1-43-31,4-1-9 0,0-3-1 0,0-2-622 0,3-4-124 0</inkml:trace>
  <inkml:trace contextRef="#ctx0" brushRef="#br0" timeOffset="2601.86">18013 13585 2552 0,'0'0'113'0,"0"0"23"0,0 0-108 0,7 0-28 0,-4 0 0 0,8 3 0 16,3 4 16-16,-3-1-1 0,3-3-1 0,0 7 0 0,4-1-14 0,-4 0 0 16,3 1 8-16,-3 5-8 0,1-5-15 0,-1 6-5 15,-4-4-2-15,4-2 0 0,-3 2 8 0,0 1 2 16,-1-4 0-16,1 0 0 16,-4 7-21-16,0-6-4 0,3-1-1 0,-3 0 0 15,0 1-7-15,4-4-2 0,-4-3 0 0,7 3-621 16,-3-2-125-16</inkml:trace>
  <inkml:trace contextRef="#ctx0" brushRef="#br0" timeOffset="3109.35">18239 12651 1267 0,'-4'0'112'0,"-3"-3"-89"0,4 3-23 0,-5-7 0 15,1 7 132-15,7 0 21 0,0 0 5 0,0 0 1 16,0 0-122-16,0 0-24 0,0 0-5 0,0 0 0 16,11 0-8-16,0 0 0 0,-1 0 0 0,1 0 0 0,3 7 8 0,0-4-8 15,4 6 8-15,-1 4-8 0,4-1 19 0,1 4-1 16,6 3 0-16,0 0 0 16,-3 0-3-16,6 6-1 0,1 3 0 0,3-3 0 0,1 9-14 0,-1 1 9 15,-3-4-9-15,0 10 8 0,-1-3-8 16,-2-1 0-16,-1 13 0 0,0-6 0 0,0-6 27 15,0 9 3-15,1-6 1 0,-1-4 0 0,-3 1 0 0,3-3 0 16,-4 2 0-16,-2-2 0 0,-5-1-18 0,-3 4-3 16,0-4-1-16,-3 1 0 0,-4 2 3 0,-3-5 1 15,-4-4 0-15,-4 0 0 0,-3 0 1 0,0-2 0 0,-7 2 0 16,0 3 0-16,-4-3 16 0,1-6 3 16,-5 3 1-16,1-6 0 0,-4 3-46 0,1-3-8 0,3-7-3 0,-4-2 0 31,4 6-123-31,3-10-25 0,-17-3-5 0,10-6 0 0</inkml:trace>
  <inkml:trace contextRef="#ctx0" brushRef="#br0" timeOffset="14308.05">27457 14191 345 0,'0'0'15'0,"0"0"4"0,0-7-19 0,0 7 0 16,0 0 0-16,0 0 0 0,0 0 377 0,0 0 72 16,0 0 15-16,0 0 2 0,0 0-338 0,0 0-68 15,0 0-14-15,-4 10-2 0,4-1-6 0,0 7-1 16,-3 9 0-16,3-3 0 0,0 12-17 0,0 1-3 0,0-1-1 0,0 4 0 16,0 0-8-16,0-4-8 0,3 10 12 0,1-6-12 15,-1 2 8-15,-3-2-8 0,4 0 0 0,-4 6 0 16,0-4 0-16,0-2 0 0,0 0 8 0,0-10-8 15,0 3 0-15,0-9 0 0,0 3 0 16,0-6 0-16,0 0 0 0,3-4-11 0,1 1 2 0,-4-6 0 31,0-1-117-31,0-6-23 0,0-3-5 0</inkml:trace>
  <inkml:trace contextRef="#ctx0" brushRef="#br0" timeOffset="14777.66">27129 14115 2016 0,'0'0'89'0,"-4"-9"19"0,-6-1-87 0,2 7-21 16,5-6 0-16,-4 3 0 0,7 6 72 0,3-10 11 15,1 1 1-15,7 3 1 0,-4-4-74 0,7 1-11 16,0-1-11-16,3 1 3 0,5 0 8 0,2-1 14 15,-3 4-3-15,4-4-1 0,0 1 34 0,0 0 6 16,-1-1 2-16,1 1 0 0,0-1-30 0,3 4-6 16,0-3 0-16,4-1-1 0,3 1-6 0,4 6-1 0,-4-3 0 15,0-4 0-15,1 10-8 16,-8 0 0-16,0 0 0 0,-3 3 0 0,-4 10 0 0,0-1 0 16,-7-2 0-16,4 5 0 0,-4 1 0 0,-3 3 0 0,3 3 0 15,-4 0 0-15,4 0 0 0,-3 3-9 0,0 0 9 16,-4-3-13-16,3 3 13 0,1 0-9 0,-4-6 9 0,0 0-8 15,0 6 8-15,-3-6 0 0,-1-1 0 0,-3 1 0 16,-3 6 0-16,3-6 0 0,-4-3 0 0,-3 3 0 16,0-4 0-16,0-2 0 0,-4 3 0 0,1-1 8 15,-1-2 1-15,-3-4 1 0,-4 1 0 16,1-1 0-16,-4-3-10 0,-1 4 0 0,-2-10 0 0,-1 9 0 16,0-9 0-16,-3 0-17 0,0 6 2 0,-4-3 1 15,4-3-21 1,0 7-4-16,3-7-1 0,4 0 0 0,-4 3-24 0,0-3-6 0,4 0-1 15,7 0 0-15,-4 0-12 0,4 0-2 0,4 0-1 0,-1-3 0 16,8 3-62-16,3 0-12 0,-18-7-2 0,18 7-1 16</inkml:trace>
  <inkml:trace contextRef="#ctx0" brushRef="#br0" timeOffset="15256.55">28508 13673 1490 0,'0'0'66'0,"0"0"14"0,0-6-64 0,0 3-16 0,0 3 0 0,0-7 0 16,0-2 26-16,0 9 2 0,0 0 1 0,0 0 0 15,0 0-8-15,0 0-1 0,-4-6-1 16,4 6 0-16,0 0 44 0,0 0 9 0,-7 0 1 0,0 6 1 16,0-3-12-16,0 3-2 0,0 4-1 0,-3 6 0 15,-1-4-19-15,0 4-4 0,-3 9-1 0,0-3 0 16,0 9-15-16,-7-3-4 0,0 7 0 0,0 3 0 15,-1-1-5-15,-2 7-2 0,3 6 0 0,-4-3 0 16,4 7 8-16,-4-1 2 0,4 0 0 0,0 4 0 16,0 2 6-16,3-5 2 0,4-1 0 0,0 3 0 15,0-6-8-15,3-3-2 0,0 7 0 0,1-4 0 0,-1-3-17 0,8 0 0 16,-4-3 0-16,7-10 0 0,0 4-9 0,7-7-3 16,-4-2 0-16,8-1 0 15,3-3-11-15,7 0-2 0,4-3-1 0,3-6 0 16,4 2-26-16,3-2-4 0,0-3-2 0,4 2 0 15,0 4-144-15,0 0-29 0,31 6-5 16,-17-6-2-16</inkml:trace>
  <inkml:trace contextRef="#ctx0" brushRef="#br0" timeOffset="17232.91">29154 14078 230 0,'0'0'20'0,"0"0"-20"0,0 0 0 0,0 0 0 16,0 0 173-16,0 0 31 0,0 0 5 0,0 0 2 16,0 0-66-16,0 9-13 0,-4 0-2 0,1-2-1 15,-1 2-10-15,4 1-3 0,-4-1 0 0,-3 0 0 0,4 1-20 0,-4-1-4 16,3 1 0-16,1 5-1 15,-4-5-39-15,0 5-7 0,0-2-1 0,0 9-1 0,3 0-26 0,-7 3-5 16,4 0 0-16,-3 3-1 0,-1 0-11 0,1 7 0 16,-4-7 0-16,-1 7 0 0,-2-7 0 15,-1 6 0-15,-3 1 0 0,0-1 0 0,0-5 0 0,3-1 0 16,-3 6 0-16,0-9 0 0,3-3-16 16,0 3 4-16,11-6 0 0,-3 0 1 15,-1 3-29-15,4-9-7 0,0-4-1 0,0 0-617 16,0 1-124-16</inkml:trace>
  <inkml:trace contextRef="#ctx0" brushRef="#br0" timeOffset="17596.58">28628 14156 1440 0,'0'0'64'0,"0"0"12"16,0 0-60-16,0 0-16 0,0 0 0 0,0 0 0 0,0 9 166 0,7 1 30 16,-3-1 7-16,3 1 1 0,0-1-149 0,3 1-30 15,1-1-5-15,-1 7-2 0,4-7-2 0,1 10 0 16,-5-3 0-16,8 2 0 0,-1 1-4 0,5 6 0 15,-5 0-1-15,4-3 0 0,-3 3-1 0,3 0 0 16,-7-6 0-16,4 0 0 0,0 6-10 0,-1-6 0 16,-3-3 0-16,0 2 0 0,-3-8 0 0,3 9 0 15,-3-10 0-15,-1 7 0 16,-3-4-18-16,4-2 4 0,-4 5 1 0,0-5 0 16,-3-4-15-16,-1 3-4 0,-3-9 0 0,7 4 0 15,-3 2-115-15,-4-6-23 0,0 0-5 0</inkml:trace>
  <inkml:trace contextRef="#ctx0" brushRef="#br0" timeOffset="19824.12">28688 14147 597 0,'0'0'26'0,"0"0"6"0,0 0-32 16,0 0 0-16,0 0 0 0,0 0 0 0,0 0 87 0,0 0 10 16,-4 0 3-16,1 0 0 0,-4 0-14 0,3 3-2 15,1-3-1-15,3 0 0 0,0 0 0 16,0 0 0-16,-4 6 0 0,4-6 0 0,0 0-13 0,0 0-2 16,0 0-1-16,0 0 0 0,7 0-42 0,0 0-8 15,4 0-1-15,-1 0-1 0,1 0 1 0,3 3 1 16,-3-3 0-16,-1 0 0 0,-10 0 12 0,11 6 3 15,-4-6 0-15,4 4 0 0,-4 2-32 0,-4 3 0 16,-3-9 0-16,4 10 0 0,3-1 9 0,-4 1-1 16,-3-4 0-16,0 3 0 0,4 1 5 0,-1 5 1 15,-3-5 0-15,4-1 0 0,-1 1-2 0,1 8 0 16,3-8 0-16,0-1 0 0,0 7 0 0,4-7 0 0,-1 7 0 0,1-4 0 16,-1-2-3-16,5-1-1 0,-5-2 0 0,4 2 0 15,-3 7-8-15,-1-7 12 0,1 0-12 0,3 1 12 16,-7-1-12-16,4 1 8 0,-4-1-8 15,0 0 8-15,-4 1-8 0,4 6 8 0,-3-7-8 16,-1 0 8-16,1 1 4 0,0-1 0 0,-1 1 0 16,1-1 0-16,-4 4 0 0,7-4 0 0,-4-6 0 0,1 6 0 15,3 1 4-15,-4-4 0 0,4-3 1 0,0 4 0 16,0 2-1-16,0-3-1 0,4-3 0 0,-4 7 0 16,4-4-5-16,-1-3-1 0,-3 7 0 15,4-4 0-15,0-3-9 0,-1 3 12 0,1 4-12 0,-4-1 12 16,0 1-12-16,3-4 0 0,-3-3 9 0,0 6-9 15,1-2 0-15,-1 2 0 0,-4 0 0 0,4 1 8 16,-3-4-8-16,-4-6-8 0,3 3 8 0,1 4-12 16,3-4-24-1,-7-3-4-15,0 0-2 0,0 0 0 0,0 0-35 0,0 0-7 0,0 0-2 0,0 0-563 16,0 0-113-16</inkml:trace>
  <inkml:trace contextRef="#ctx0" brushRef="#br0" timeOffset="21330.8">30053 14087 633 0,'0'0'56'0,"0"0"-44"0,0 0-12 0,0 0 0 0,0 0 176 0,0 0 34 15,0 0 6-15,0 0 2 0,0 0-126 0,0 0-24 16,0 0-6-16,0 0-1 0,0 0 9 0,0 0 2 16,0 0 0-16,0 0 0 0,0 0-11 0,0 0-1 15,0 0-1-15,0 0 0 0,0 0-22 0,0 0-4 16,0 0-1-16,0 0 0 0,0 0-5 0,-3 9-2 16,-1-2 0-16,1 2 0 0,-1 1-11 0,-3-1-2 0,0 0-1 15,0 7 0-15,-4-7-11 0,-3 7 12 0,0-3-12 0,-4 6 12 16,4-4-4-16,-7 1 0 15,0-4 0-15,-4 7 0 0,4-3 0 0,0 3 0 16,0-4 0-16,0-2 0 0,3 9 1 0,0-10 0 0,1 4 0 0,3-6 0 16,3-1-1-16,-3 0-8 0,7 7 12 0,-4-7-4 15,1-5-8-15,6 5 0 0,1-3 0 16,3-6 8-16,-4 10 3 0,4-10 0 0,0 0 0 0,0 0 0 16,0 0-1-16,0 0 0 0,4 6 0 0,-4-6 0 15,7 3-2-15,0-3-8 0,3 6 12 0,1-6-4 16,-1-6-8-16,5 6 12 0,-1-3-12 0,0 3 12 15,3-6-12-15,1 6 0 0,3 0 0 0,0 0 0 16,-3 0 0-16,3 0 0 0,-3 0 0 16,3 0 0-16,0 0 0 0,-3 0 0 0,-1 0-10 0,1 0 10 15,0 0-22-15,-1 0 2 0,-2 0 0 0,-5 0 0 16,4 0-50-16,-3-7-10 0,-1 4-1 0,1 3-619 16,-4-6-124-16</inkml:trace>
  <inkml:trace contextRef="#ctx0" brushRef="#br0" timeOffset="22030.27">29577 14692 403 0,'0'0'36'0,"0"0"-36"0,0 0 0 0,0 0 0 16,0 0 273-16,0 0 48 0,0 0 10 0,0 0 1 16,0 0-220-16,0 0-44 0,0 0-8 0,10 0-3 15,1 0-5-15,0-6-2 0,-4 6 0 0,7 0 0 16,-4 0 5-16,8-3 1 0,-4 3 0 0,4 0 0 16,-1 0-18-16,5 0-3 0,2 0-1 0,1 0 0 15,0 0-20-15,-1 0-4 0,1 0-1 0,0 0 0 16,-1-6-9-16,1 6 0 0,0 0 0 0,-4-4 0 15,0 4-17-15,-7-6-6 0,4 6-1 0,0-3 0 16,-8-3-112 0,4 6-24-16,-3-3-4 0,-4-4-674 0</inkml:trace>
  <inkml:trace contextRef="#ctx0" brushRef="#br0" timeOffset="23491.04">30801 14184 403 0,'4'0'36'0,"-4"0"-36"15,7-9 0-15,-4 3 0 0,4 2 117 0,-3-2 17 16,3 6 3-16,0-9 1 0,-4 9-65 0,1-3-13 15,3-4-2-15,-4 7-1 0,-3 0 30 0,0 0 5 16,4 0 2-16,-4 0 0 0,0 0 9 0,0 0 1 16,0 0 1-16,0 0 0 0,0 0-33 0,0 0-6 15,0 0-2-15,0 0 0 0,0 0-9 0,-4 7-3 16,1 2 0-16,-4 0 0 0,0 1 12 0,-4 9 3 16,1-10 0-16,-1 7 0 0,1-4-23 0,-5 13-5 15,5-6-1-15,-8 3 0 16,4 0 12-16,0 3 2 0,0 3 1 0,-4-2 0 15,4 2-23-15,0-3-5 0,0 0-1 0,0-3 0 0,0-3-15 0,0 6-9 16,-1-6 10-16,5 3-10 0,-4-4 0 0,3 1 0 0,1-6 0 16,-1 9 0-16,0-10-13 0,1 4-3 15,-1 3 0-15,4-10 0 16,-7 1-32-16,3 5-6 0,8-5-2 0,-8-1 0 16,1-3-132-16,3-3-26 0,3 4-6 0,1-14-735 15</inkml:trace>
  <inkml:trace contextRef="#ctx0" brushRef="#br0" timeOffset="23861.99">30586 14184 1267 0,'0'0'112'0,"0"0"-89"0,0 0-23 0,-4 10 0 0,1-4 183 0,-1 3 32 16,4-9 6-16,-3 4 2 0,-1 5-138 0,4-9-27 15,0 0-6-15,-3 6 0 0,6 4 16 0,-3-1 4 16,0-9 1-16,0 9 0 0,4 1-4 0,-4-4-1 16,3 4 0-16,1-1 0 0,-4 0-12 0,3-2-4 15,-3-7 0-15,4 9 0 0,3 0-27 0,-4 1-5 16,4-1-2-16,1 1 0 0,-1-1-18 0,0 7 10 15,0-4-10-15,0-2 8 0,0 5-8 0,0 4 0 16,0-3 0-16,4 3 0 0,-1-4 0 16,-3-2 0-16,4 6 0 0,-4-4 0 0,3 4 0 0,-3-3 0 15,4 0 0-15,-4-4 0 0,4 4 0 0,-4-4 0 0,0-2 0 16,0 5 0-16,-4-5-14 0,1-1-8 16,-4 1-2-16,0-1 0 15,3-3-105-15,-3 4-22 0,-3-1-4 0,-1-3-1 16,4-6-56-16,0 0-12 0,-7 4-3 0,0-4 0 0</inkml:trace>
  <inkml:trace contextRef="#ctx0" brushRef="#br0" timeOffset="24673.17">30529 13463 345 0,'0'0'31'0,"-7"0"-31"0,-3 0 0 0,3 0 0 15,0 6 80-15,0-6 11 0,-4 0 1 0,4 0 1 0,0 0-41 0,3 0-8 16,-3 0-1-16,0 0-1 0,0 0 37 0,7 0 7 15,0 0 2-15,-3 3 0 0,-4-3 12 0,7 0 2 16,0 0 1-16,0 0 0 0,0 0-17 0,0 0-3 16,0 0-1-16,0 0 0 0,0 0-13 15,7 7-2-15,-7-7-1 0,10 0 0 0,4 9-28 0,0-9-6 16,-3 6 0-16,3-2-1 0,0 2 8 0,0 3 1 16,4-6 1-16,-4 7 0 15,4-4-17-15,-1 3-3 0,1 1-1 0,3 6 0 0,-3-4-7 0,3 4-1 16,0-1-1-16,4 4 0 0,0 0 5 0,3 0 0 15,4 0 1-15,-1 0 0 0,-2 6-17 0,-1 0-19 16,0 3 4-16,4-3 1 0,-1 3 14 0,1 0 0 16,-7 4 0-16,0-4 10 0,-4 0-2 0,3 0-8 15,-9-2 12-15,2 8-4 0,1-6 7 0,-4 7 1 16,-3 2 0-16,-4-2 0 0,0 3-6 0,-4 2-1 0,4-2 0 16,-3 0 0-16,-1-4 5 0,-3 1 1 0,0 2 0 15,0-2 0-15,-3-7-7 0,-1 6 0 0,-3-5-8 16,4 5 12-16,-1-6-2 0,-3 7-1 0,0-10 0 0,0 3 0 15,0 0 3-15,0-3 0 0,-4 4 0 0,4-4 0 32,-3-6-43-32,3-1-8 0,-4 7-1 0,0-6-1 15,-3-3-140-15,0 0-28 0,4-4-6 0</inkml:trace>
  <inkml:trace contextRef="#ctx0" brushRef="#br0" timeOffset="35212.05">12718 13382 1324 0,'0'0'118'0,"-4"0"-94"0,-3 0-24 0,4 0 0 16,-5 0 137-16,1 0 23 0,7 0 5 0,0 0 1 15,0 0-134-15,0 0-32 0,4 9 0 0,-4 0 0 16,7 1 0-16,-3-1 0 0,3 7 0 0,-4 0-8 16,1-4 16-16,3 4 3 0,0 3 1 0,0 6 0 15,-4-7 24-15,1 11 4 0,-1-4 2 0,-3 9 0 0,4-6 2 0,-1 7 0 16,-3-1 0-16,0-2 0 0,-3 9-20 0,3-4-4 15,0-9-1-15,0 7 0 16,-4-1-5-16,4-5-1 0,-3-1 0 0,-1 3 0 0,1-9-13 16,3 10 8-16,0-11-8 0,0 5 0 0,0-1 0 15,0-7 0-15,0 1 0 0,0-9 0 16,0 5-52-16,0-5-8 0,-4-7 0 0,4-3-607 16,0 0-121-16</inkml:trace>
  <inkml:trace contextRef="#ctx0" brushRef="#br0" timeOffset="35656.6">12513 13416 2160 0,'0'-16'96'0,"0"13"19"0,-3-6-92 0,3-1-23 0,3 1 0 0,1-4 0 16,3 4 32-16,0 0 1 0,0-1 1 0,3 1 0 15,4-1-34-15,1-5-14 0,-1 5 1 0,0 1 0 16,3 0 13-16,5-1 0 0,-8 1 12 0,3-1-12 16,-3 1 12-16,4-1-4 0,0 4 0 0,-4-3-8 15,3-1 0-15,-2 10 0 0,-1-9 0 0,0 9 0 16,-4-6 0-16,4 6 8 0,1 0 1 0,-5 6 0 16,4-6-1-16,0 9-8 0,1-9 12 0,-1 10-4 15,0-4-8-15,0 3 0 0,-4 1 0 0,5-1 0 0,2 7 0 16,-3-3 0-16,-3 5 0 0,3-2 0 0,-3 3 0 0,-1 0 0 15,4-1 0-15,-7 8 0 0,0-8 0 0,0-2 0 16,0 3 0-16,-3-3 0 0,0-4 0 0,-4 4 0 16,0 3 9-16,-4-4-9 0,-3-2 0 0,0 2 0 15,0 1 0-15,-4-3 0 0,-3-4 16 0,4 7-2 16,-8-1 0-16,4-2 0 0,0-4-1 0,-4 7 0 16,0-7 0-16,1 1 0 0,-1-1-5 0,1 1-8 15,-5-1 11-15,5-3-11 0,-1-2 0 16,0 2-16-16,-3 0 2 0,4-6 0 15,-5 0-29-15,1 0-5 0,0 0-2 0,0 0 0 16,0-6-46-16,3 6-8 0,-3-6-3 0,7-4-488 16,0 7-97-16</inkml:trace>
  <inkml:trace contextRef="#ctx0" brushRef="#br0" timeOffset="36165.15">13660 12801 172 0,'0'0'16'0,"0"0"-16"0,0 0 0 0,-7 0 0 16,-1 7 397-16,-2-4 77 0,-1-3 15 0,1 6 3 15,-1-3-365-15,1 7-74 0,-5-4-14 0,5 3-3 16,-1 1-25-16,1-1-11 0,-1 1 10 0,1-1-10 16,-1-3 12-16,0 4-4 0,4 5-8 0,-3-5 12 0,-1 2 3 0,-3-2 0 15,7 5 0-15,-4-5 0 0,1 9 3 0,-4-4 1 16,3 4 0-16,1 6 0 0,-1 3 1 0,-3-3 1 15,0 4 0-15,0-1 0 0,-1 6-5 0,1 1-2 16,4 3 0-16,-4-4 0 0,0 0-6 0,3-5-8 16,4 8 11-16,0-2-11 0,-4-7 13 0,8 3-4 15,-1-2-1-15,1-1 0 0,3 0 10 0,3-3 2 0,1 0 0 16,-1-3 0-16,4 3-20 16,0-6 0-16,0 3 0 0,1 0 0 0,2-3 0 0,1-3 0 15,-4 9 0-15,3-7 0 0,1 1 0 0,-1 0 0 16,1 0 8-16,3-3-8 0,-3-1 0 0,3-2 0 0,0-4 0 0,-3 7 0 31,3-7-25-31,-4 1-6 0,4-1-1 0,-3 0 0 16,0-2-30-16,3-4-6 0,-4 3-2 0,1-6-592 0,3 0-118 0</inkml:trace>
  <inkml:trace contextRef="#ctx0" brushRef="#br0" timeOffset="36464.68">13899 13425 1800 0,'0'0'80'0,"0"0"16"0,-10 0-77 0,3 0-19 16,0 10 0-16,0-10 0 0,0 9 54 0,-4 1 7 15,4-1 2-15,-4 0 0 0,-3 7-63 0,4 0-20 16,-8-4 0-16,0 13 0 0,4-6 32 0,-3 0 7 16,-1 6 1-16,0 0 0 0,1-6-7 0,3 6-1 15,-4-12 0-15,4 6 0 0,0-4-4 0,3 1-8 16,-3-4 11-16,4-2-11 0,-5-1 0 0,5 4-22 0,-1-10 3 16,4 6-590-1,0-9-119-15</inkml:trace>
  <inkml:trace contextRef="#ctx0" brushRef="#br0" timeOffset="36731.94">13444 13425 1324 0,'0'0'118'0,"0"0"-94"0,0 0-24 0,0 0 0 15,0 0 249-15,0 0 46 0,0 0 9 0,0 0 1 16,4 10-245-16,3-4-48 0,0 4-12 0,4-7 0 0,3 6-13 0,3-3-3 15,1 4-1-15,0-1 0 0,6 1 7 0,-6-1 2 16,3 7 0-16,4-7 0 0,0 10 8 0,-1-10 0 16,-3 10 0-16,1-3 0 15,-5 3 0-15,1-1 0 0,-4 1 0 0,0 3 0 16,-3-9 0-16,-1 2-8 0,1 4 8 0,-4-3 0 0,3-4-16 0,1 4 3 16,-7-6 0-16,6 5 0 15,-3-5-40-15,0-1-8 16,0 0-2-16,0-5-573 0,0 2-116 0</inkml:trace>
  <inkml:trace contextRef="#ctx0" brushRef="#br0" timeOffset="37243.11">13924 12908 2250 0,'0'0'49'0,"0"0"11"0,-7-9 1 0,4 9 3 0,3 0-52 0,0 0-12 0,0 0 0 0,0 0 0 15,0 0-21 1,0 0-7-16,10-7-2 0,-3 7 0 0,4 0 13 0,-1 7 2 0,1-7 1 0,0 9 0 16,-4-3 14-16,3 4-12 0,-3 2 12 0,4 4-12 0,-4 0 12 0,3 2 0 15,1 1 0-15,0 0 0 16,-1 9 18-16,1-3 6 0,-1 4 2 0,1-4 0 0,3 9 10 0,0-6 1 16,0-3 1-16,0 4 0 15,1-1-14-15,2-3-2 0,1 3-1 0,-1-3 0 0,5 4-21 0,-1-1 0 16,0-6 0-16,-3 0 0 0,-1-4 8 0,1 8 4 15,-1-8 1-15,-2 1 0 0,-5 3-4 0,4-3-1 16,-7 0 0-16,-3 0 0 0,-1-1-8 0,-3 7 0 16,0-9 0-16,-7 3 0 0,0 0 0 0,-3 0 0 15,-1-1 0-15,-3-2 0 0,-4 3 8 0,-3 0 0 0,0-4 0 16,3-5 0-16,1 5-8 0,-1-2-11 0,0-4 3 16,1-2 0-1,3-4-30-15,-4 3-6 0,4-3 0 0,0 4-1 16,3-7-118-16,4 0-23 0,0-7-5 0</inkml:trace>
  <inkml:trace contextRef="#ctx0" brushRef="#br0" timeOffset="37586.71">14743 13432 2556 0,'-4'-7'56'0,"4"7"12"0,-3-6 3 0,3 6 0 0,3-3-57 0,4-3-14 16,0 3 0-16,0-4 0 0,7 4-12 0,0-3-6 15,4 3-1-15,3-3 0 16,0 6-10-16,4-4-3 0,-7-2 0 0,6 6 0 0,-6-3 23 0,0-3 9 16,3 6-8-16,-3 0 8 0,-1 0-18 0,-3 0 2 15,4 0 0-15,-4 0 0 16,0 0-42-16,0 0-8 0,0 0-2 0,0 6 0 16,1-3-131-16,-5-3-26 0,1 0-6 0,-1 6-1 0</inkml:trace>
  <inkml:trace contextRef="#ctx0" brushRef="#br0" timeOffset="37853.58">14767 13585 1209 0,'0'0'108'0,"-7"3"-87"0,4-3-21 0,-4 7 0 0,3-7 252 0,4 0 47 16,0 0 9-16,0 0 1 15,0 0-239-15,0 0-48 0,11 6-10 0,6-3-1 16,5-3-11-16,2 6 0 0,4-12 0 0,1 6 0 16,2 0 0-16,1 0-11 0,0 0 1 0,3-3 0 15,8-3-147-15,-1 6-30 0,46-16-5 16,-17 7-2-16</inkml:trace>
  <inkml:trace contextRef="#ctx0" brushRef="#br0" timeOffset="40191.03">26194 12381 864 0,'0'0'76'0,"0"0"-60"15,0 0-16-15,0 0 0 0,0 0 245 0,0 0 47 16,0 0 8-16,-4-6 3 0,4 6-220 0,0-3-44 16,4-3-9-16,-4-4-2 0,0 10 12 0,-4-3 1 0,4-3 1 0,0-4 0 15,-3 1 29-15,-1 6 5 0,4-4 2 0,-3-2 0 16,-1 3-37-16,-3-4-7 0,0 1-2 0,0 0 0 16,0 5 7-16,0-2 1 15,-4-3 0-15,1 3 0 0,3 2-29 0,-4-2-11 0,-3 6 8 0,0-3-8 16,0 3 16-16,-4 0-3 0,0 3 0 0,1 3 0 15,-4-2-13-15,3 2 8 0,0 3-8 0,1 1 0 16,-1 5 10-16,0-5-10 0,4-1 10 0,-3 7-10 16,3-4 11-16,3 7-11 0,-3-3 12 0,3 3-12 15,1-1 9-15,3 1-9 0,0 6 0 0,0-6 9 16,7 6-9-16,-4 3 0 0,4 4 0 0,4-4 0 0,-4 0-11 16,7 7 3-16,0-7 0 0,0 0 0 0,0 7 8 0,3-7 0 15,4 3 0-15,-3-9 0 0,3 3 0 16,0 4 0-16,4-11 0 0,0 7 0 0,3-9-14 0,0 3-1 15,0 0 0-15,0-4 0 16,4-2-39-16,0 3-8 0,-1-7-2 0,1 0 0 16,7 1-1-16,-4-4-1 0,4-3 0 0,-4-3 0 15,0 7-62-15,0-7-12 16,1 0-2-16,-1-7-457 0,0 7-91 0</inkml:trace>
  <inkml:trace contextRef="#ctx0" brushRef="#br0" timeOffset="40549.71">26896 12187 1555 0,'0'0'138'0,"-4"-3"-110"0,1-4-28 0,-1 4 0 16,4 3 222-16,0 0 39 0,0 0 8 0,0 0 2 16,0 0-195-16,0 0-38 0,-7 0-8 0,4 3-2 15,3-3 4-15,-4 16 0 0,1-7 0 0,-1 10 0 16,4 0-12-16,-3 6-3 0,-1-6 0 0,0 6 0 16,4 3 7-16,0 1 0 0,-3-4 1 0,3 3 0 15,0 6-15-15,0 1-10 0,0-1 12 0,0 1-12 16,3-4 13-16,1 4-4 0,-4-1-1 0,4 4 0 15,-4-10-8-15,3 3 0 0,-3-2 0 0,4-4 0 16,-1-7-43-16,-3 1-10 16,0 0-3-16,4-9 0 0,-1-1-83 0,1-3-17 15,-4-6-3-15,0 0-558 0,0 0-112 0</inkml:trace>
  <inkml:trace contextRef="#ctx0" brushRef="#br0" timeOffset="40973.61">26737 12133 2530 0,'-14'-18'56'0,"7"15"11"0,-7-13 2 0,3 6 3 0,4-5-58 0,-3 5-14 0,2 7 0 0,1-6 0 15,4 3 0-15,-1-4 0 0,1 1 0 0,3 2 0 16,0 7 0-16,0-9 0 0,3 6 0 0,-3 3 0 16,0 0 19-16,7-6 1 0,4 6 0 0,-4 0 0 15,0 0 16-15,4 0 3 0,-1 6 1 0,4-3 0 16,1 6-23-16,2-2-4 0,-3 2-1 0,7 1 0 15,-3-1-12-15,3 7 9 0,-3-4-9 0,3 4 8 16,0 3-8-16,4-4 0 0,0-2 0 0,3 9 0 16,0 0 0-16,0-7 0 0,-3 14 8 0,3-10-8 15,0 6 0-15,1-7 0 0,-5 7 0 0,-3 1 0 16,4-4 0-16,-4-1 0 0,1 1 0 0,-8-3 0 16,3 6 10-16,-6-6 0 0,-1 6 0 0,-3 0 0 15,1-6-10-15,-1 6 0 0,-4-3 0 0,-3-3 0 16,0 6 24-16,0-6 4 0,0-3 0 0,-7 2 0 15,0 7-28-15,0-6 0 0,-7 0 0 0,0 0 0 16,0-3 11-16,-8-1-3 0,1 4-8 0,0-6 12 0,0 2 0 16,-4-5-1-16,-3 5 0 0,3-5 0 0,-3-1-11 15,3 1 0-15,1-4 0 0,3-3 0 16,-4 3-11-16,7-3-7 0,1-3-2 0,-1-3 0 16,0-3-81-16,4 6-17 0,0-9-3 15,-4 2-1-15,8-2-126 0,-1 6-26 0</inkml:trace>
  <inkml:trace contextRef="#ctx0" brushRef="#br0" timeOffset="41313.94">27697 12024 2746 0,'0'0'60'0,"0"0"13"0,0 0 3 0,-11 0 1 0,0-7-61 0,11 7-16 15,0 0 0-15,0 0 0 0,0 0 0 0,-3 10 0 0,-1 2 0 0,4 1 0 16,0-4 0-16,0 10 0 0,-3-3 0 0,3 9 0 16,0 3 0-16,0 0 0 0,-7 7 11 0,3-1-11 15,1 1 22-15,-1-7-2 0,1 10-1 0,-4-10 0 16,0 6-19-16,0-2 0 0,3-1 0 0,-3-6 0 0,0 10 0 0,0-7 0 15,3-3 0-15,1-3 0 0,-4 3 0 0,3-6-12 16,1-3 0-16,-1 2 0 16,1-2-39-16,3-3-7 0,-4 2-2 15,4-5 0-15,0-4-102 0,0-6-21 16,0 0-4-16,0 0-769 0</inkml:trace>
  <inkml:trace contextRef="#ctx0" brushRef="#br0" timeOffset="41577.01">27488 11999 1036 0,'0'0'46'0,"-10"-3"10"0,6-4-45 0,-3 7-11 0,7 0 0 0,0 0 0 16,0 0 285-16,0 0 55 0,4-3 12 0,6-3 1 15,1 0-288-15,3 2-57 0,4 4-8 0,3-6-10 16,0 3 30-16,7-3 5 0,8 6 2 0,-1 0 0 15,4-3 28-15,-1-4 5 0,5 7 2 0,-8-3 0 16,0 3-34-16,1-6-8 0,-5 6 0 0,1-3-1 16,3-3-19-16,-3 6 0 0,0 0 8 0,0-4-8 31,-4-2-74-31,0 6-18 0,-7-6-4 0,-3 3-640 0,3 3-128 0</inkml:trace>
  <inkml:trace contextRef="#ctx0" brushRef="#br0" timeOffset="41833.68">27697 12366 1958 0,'3'6'174'0,"-3"-6"-139"16,0 0-35-16,0 0 0 0,0 0 166 0,4 0 26 15,3 3 6-15,7 3 1 0,0-6-166 0,7 0-33 16,-3 0 0-16,3 0-12 0,0 0 12 0,4 0 13 16,-1 0-2-16,-2-9-1 0,2 9 2 0,1-6 0 0,0 2 0 15,-1-2 0-15,8 3-12 0,0-3 0 16,0-4 0-16,-1 7-11 16,1-3-93-16,0 3-20 0,-4-4-3 0,0 1-949 0</inkml:trace>
  <inkml:trace contextRef="#ctx0" brushRef="#br0" timeOffset="42455.59">25725 13338 1954 0,'-11'0'43'0,"-7"6"9"0,-3-3 1 0,0 3 3 0,-4-3-45 0,1 4-11 0,2-7 0 0,-2 9 0 16,3-9 42-16,-4 6 6 0,4-2 2 0,3-4 0 15,0 6 34-15,4-6 6 0,7 3 2 0,7-3 0 16,0 0-4-16,0 0-1 0,0 0 0 0,7-3 0 16,7-3-27-16,1-4-4 15,9 1-2-15,8 2 0 0,3 4 2 0,4-3 0 0,7-3 0 0,7-1 0 16,3 1-28-16,11-7-6 0,7 7-1 0,11-1 0 16,0 1-4-16,3 0-1 0,4-4 0 15,6-3 0-15,8 7-16 0,0-7 10 0,0-3-10 0,3 4 8 16,11-4-8-16,4 0 8 0,-1 3-8 0,1 4 8 15,-1-4-8-15,-3 7 0 0,0-1 0 0,-14 1 0 16,-4 0 0-16,-3 2 0 0,0-2 0 0,0 6 0 0,-15-4 0 16,-6 7 0-16,-8-9-12 0,-6 6 12 15,-4-3-32-15,0-1 0 0,0 4 1 0,-7-3 0 16,-4 3-83-16,-10-7-17 0,0 4-3 0,-4-3-734 16,-10 6-148-16</inkml:trace>
  <inkml:trace contextRef="#ctx0" brushRef="#br0" timeOffset="43823.78">24592 14263 172 0,'4'-16'16'0,"-1"16"-16"0,-3-9 0 0,4-1 0 0,-1 1 28 0,-3-1 4 16,4 1 0-16,-1 3 0 0,-3-4-32 16,-3 7 0-16,3-9 0 0,-4 8 0 0,4-2 63 0,-3 6 13 15,3-3 2-15,0 3 1 0,-4-6 76 0,4 6 15 16,0-3 3-16,4-4 1 0,-4 7-53 0,3-3-10 15,1-3-3-15,-1 3 0 0,4-3-32 0,-3-1-6 16,3 4-2-16,-7 3 0 0,7 0 1 0,0 0 0 16,-7 0 0-16,0 0 0 0,0 0-5 0,0 0 0 15,11 3-1-15,-4 4 0 0,-4 2-9 16,4 7-2-16,-3-4 0 0,-1 4 0 0,1 3-22 0,-1 0-5 16,-3 6-1-16,4 3 0 0,-4 6-15 15,0-5-9-15,3 11 10 0,-3-8-10 0,4 2 0 0,-4 1 8 16,0 2-8-16,4-2 0 0,-4-7 0 15,3 6 8-15,1 1-8 0,-4-1 0 0,0-5 0 0,0 5 8 0,0-6-8 16,-4 7 0-16,4-7 0 0,-3-3-8 0,3 3 8 16,-4-9-13-1,4 0-18-15,-4-3-3 0,1 3-1 0,3-4 0 16,-4-5-84-16,4-1-17 0,0 0-3 0,0-9-505 0,0 0-102 0</inkml:trace>
  <inkml:trace contextRef="#ctx0" brushRef="#br0" timeOffset="44253.52">24596 14140 1940 0,'0'0'86'0,"0"0"18"0,-4-3-84 0,4 3-20 0,-3-6 0 0,3 6 0 0,-7 0 0 0,7 0 0 16,0 0 0-16,0 0 0 0,0 0 0 0,0 0-8 0,0 0 0 0,0 0 0 15,0 0 41-15,0 0 9 16,0 0 2-16,0 0 0 0,0 0 32 0,0 0 6 0,0 0 2 0,3-9 0 15,1 2-24-15,3 4-4 0,3-3 0 0,1 3-1 16,-1 3-11-16,5-7-3 0,-1 7 0 0,7-3 0 16,-4-3-33-16,1 3-8 0,7-3 0 15,-1 6 0-15,1-10 0 0,3 7 0 0,4-3 0 0,0 0 0 16,-4 2 0-16,7-2 0 0,-6 3 0 16,-1-3 0-1,0 6-44-15,-3-3-10 0,-1-4-2 0,-6 7-1 16,0 0-98-16,-4 0-19 0,-4 0-4 0,1 0-1 0</inkml:trace>
  <inkml:trace contextRef="#ctx0" brushRef="#br0" timeOffset="44658.28">24670 14517 2030 0,'0'0'90'0,"0"0"18"0,0 0-86 0,0 0-22 0,-7 6 0 0,7-6 0 15,-7 6 12-15,7-6-1 16,0 0-1-16,0 0 0 0,0 0-10 0,0 0 0 0,0 0 0 0,10 3 0 16,-3-3 57-16,4 0 10 15,3 0 1-15,0 0 1 0,-3 0 9 0,6 0 2 0,1-3 0 16,0-3 0-16,3 6-39 0,0-6-7 0,4 3-2 0,3 3 0 16,0-7-20-16,0 7-12 15,1-9 12-15,-5 9-12 0,1-3 0 0,0-4 0 0,-1 7 0 0,1-9-12 16,-4 9 12-16,0-9 0 0,0 9 0 0,-3-10 0 31,3 10-41-31,-7-6-6 0,4 3-1 0,-4-3 0 0,0 6-118 0,0-4-24 16,-3-2-5-16</inkml:trace>
  <inkml:trace contextRef="#ctx0" brushRef="#br0" timeOffset="45279.89">25601 13890 288 0,'0'0'25'0,"0"0"-25"0,0 0 0 0,0 0 0 15,0 0 308-15,0 0 57 0,0 0 11 0,0 0 3 16,0 0-284-16,-10 6-57 0,2-3-11 0,8-3-3 16,-7 0 4-16,0 9 0 0,0-9 0 0,0 10 0 15,4-4 21-15,-4-3 5 0,-4 3 1 0,4 4 0 16,-4-1 0-16,4 1 0 0,0-1 0 0,-3 7 0 15,-4-7-20-15,3 10-4 0,0 0-1 0,-3 0 0 0,4 6-2 0,-4 0 0 16,0 9 0-16,3-6 0 0,-3 7-8 0,3-4-3 16,1 10 0-16,-1-3 0 0,4-4-17 0,0 10 0 15,0-6 0-15,0-4 0 0,3 4 21 0,1 6 1 16,-1-10 0-16,4 10 0 0,-3-6-12 0,6 3-2 16,-3-4-8-16,7-2 12 0,0-4-12 0,0 4 0 15,1-10 0-15,6 3 0 0,0 0 0 0,3-3-12 16,8 0 12-16,0-6-13 15,-1 0-13-15,5 0-2 0,2-4-1 0,1 4 0 16,0-3-71-16,0-4-13 0,3 4-3 0,-7 0-548 16,0-4-108-16</inkml:trace>
  <inkml:trace contextRef="#ctx0" brushRef="#br0" timeOffset="45956.87">25943 14435 806 0,'0'0'72'0,"0"0"-58"16,0 0-14-16,0 0 0 0,0 0 108 0,7-3 18 15,4-3 4-15,-4 3 1 0,-7 3-108 0,7-7-23 0,-7 7 0 0,0 0 0 16,0 0 0-16,0 0 0 0,0 0 9 0,0 0-9 16,7 0 64-16,-7 0 5 0,0 0 2 0,0 0 0 15,0 0 4-15,0 0 1 0,0 0 0 0,0 0 0 16,0 10-13-16,-3-1-3 0,3-3 0 0,-4-2 0 16,-3 5 2-16,0-3 0 0,3 4 0 0,-3-1 0 15,0 0-6-15,0 1-2 0,-3-1 0 0,3 7 0 0,-4-7-22 16,0 7-4-16,1 3 0 0,-1-3-1 0,1 2-19 15,-1 4-8-15,-3 0 0 0,0 0 8 0,3 3-8 16,-3-6 0-16,0 6 0 0,3-6 0 16,1 6 0-16,-1-6-9 0,-3 6 9 0,7-6 0 0,-3-7-24 0,3 4 1 15,-1 0 1-15,5-7 0 16,-4 1-98-16,7-7-20 0,0-3-4 0,0 0-498 16,0 0-99-16</inkml:trace>
  <inkml:trace contextRef="#ctx0" brushRef="#br0" timeOffset="46290.75">25548 14514 806 0,'0'0'72'0,"0"0"-58"0,0 0-14 0,0 0 0 16,0 0 303-16,0 0 57 0,0 0 12 0,11 3 3 16,-1 3-278-16,1 3-55 0,7 1-11 0,-4-4-3 15,0 3-28-15,7 4 0 0,-3 3 0 0,3-7 0 16,0 10 24-16,-3-3 3 0,6-1 0 0,-3 4 0 16,1 0-11-16,-1 0-3 0,-4 0 0 0,5-1 0 15,-5-2-13-15,-3 3-8 0,4-3 8 0,-4-4-13 16,0 4 13-16,0 3 0 0,0-10 12 0,1 7-12 15,-1-7-31-15,0 0-13 0,0 1-2 0,0-1-1 16,0-2-102-16,0-4-21 0,0-3-4 0,0 6-640 16</inkml:trace>
  <inkml:trace contextRef="#ctx0" brushRef="#br0" timeOffset="47003.89">25890 13899 1036 0,'0'0'46'15,"0"0"10"-15,0 0-45 0,0 0-11 0,0 0 0 0,0 0 0 0,0 0 122 0,0 0 22 16,0 0 5-16,0 0 1 0,0 0-79 0,7 9-16 16,-3 1-3-16,3-4-1 0,0-3 29 0,0 3 5 0,4 4 2 0,-1-1 0 15,4 1-23-15,1 5-5 0,6-2-1 16,3 3 0-16,-2 2-31 0,2 1-7 0,4 6 0 16,-3 0-1-16,3-3-9 0,1 10-2 15,-1-4 0-15,-3 10 0 0,-1-4-8 0,-3 1 0 0,-3-1 0 0,3 4-11 16,-7-10 11-16,4 13 0 0,-11-13 10 0,4 9-10 15,-4-8 18-15,-4 5-2 0,1 1-1 0,-4-1 0 16,0 1-3-16,0-4-1 0,0 4 0 16,-4-1 0-16,1-6 0 0,-1 7 0 0,1-7 0 0,-1-3 0 15,1 3-11-15,-5-3 0 0,5 4 0 0,-4-4 0 16,0 0-21-16,0-3 3 0,-4 3 1 0,1-6 0 16,-1 6-32-16,-3 0-7 0,3-6 0 0,-3-1-1 15,0 1-79-15,0 0-16 0,3-3-4 16,4-7-683-16</inkml:trace>
  <inkml:trace contextRef="#ctx0" brushRef="#br0" timeOffset="47480.13">26525 14561 1094 0,'0'0'97'0,"0"0"-77"0,0 0-20 0,0 0 0 16,-3 0 261-16,3 0 49 0,0 0 10 0,0 0 1 0,0 0-251 15,3-4-50-15,4-2-11 0,4 3-1 0,7-3 16 0,-4 3 4 16,-4-4 1-16,4 4 0 0,8-3 19 0,-1 6 4 16,0-6 1-16,0 3 0 0,4 3-29 0,0 0-7 15,3 0-1-15,-7 0 0 0,0 0-16 0,0 0 0 16,0 0 0-16,-3 0 0 0,0 0-15 16,-1 0-6-16,-3 0-2 0,-3 3 0 15,0 3-101-15,-4-6-20 16,0 0-4-16,-7 0-836 0</inkml:trace>
  <inkml:trace contextRef="#ctx0" brushRef="#br0" timeOffset="48011.9">26543 14802 748 0,'0'0'67'16,"0"0"-54"-16,0 0-13 0,0 0 0 16,0 0 254-16,0 0 48 0,0 0 10 0,0 0 1 0,11 0-158 0,-1 0-32 15,1 0-7-15,-1 0 0 0,1 0-46 0,0 0-9 0,3 0-1 0,0 0-1 16,0-3-32-16,3 3-7 0,5 0 0 0,-1-6-1 16,-4 6-19-16,1 0 0 15,0 0 0-15,-1 0 0 0,5 0-16 0,-5-3-6 0,1 3-2 0,-1 0 0 31,1 0-220-31,3-7-45 0,11-2-9 0,0-1-2 0</inkml:trace>
  <inkml:trace contextRef="#ctx0" brushRef="#br0" timeOffset="82976.58">14330 14664 1378 0,'0'-16'61'0,"0"16"13"0,-4-3-59 0,4-3-15 0,0-3 0 0,-3 2 0 0,3-2 25 0,-4-1 3 16,4 1 0-16,0 0 0 16,4-1-28-16,-1 1 0 0,1 3 8 0,-1-7-8 0,4 4 20 15,0-7 1-15,-3 7 1 0,3-7 0 0,0 6-1 0,0-2 0 16,-3-1 0-16,-1 4 0 0,1 0 19 0,-4 5 3 15,0-5 1-15,0 3 0 0,0 3-6 0,-7-4-1 16,3 7 0-16,-6-3 0 16,3 3-5-16,-4 0-2 0,-7 3 0 0,4-3 0 0,0 10 1 0,-4-4 0 15,1 3 0-15,-1-5 0 0,-3 11 8 0,3-5 1 16,4 5 1-16,-3-2 0 0,3 3-20 0,-1 2-4 16,5 1-1-16,-4 0 0 0,3 6-16 0,1 0 0 15,-1 3 0-15,0 1 0 0,1 5 0 0,3 1 0 16,-4 2 0-16,4 7 0 0,0-9 0 0,4 12 0 0,-8-7 0 15,7-2 0-15,-3 6 0 0,4 3 0 16,-4 3 0-16,0-3 0 0,0-3 0 0,0 3 0 0,0-3 0 16,3 0 0-16,0-10 0 0,1 4 8 0,-1-3-8 0,4-7 0 15,-3-3 8-15,3 3-8 0,0-9 0 0,0 6 0 16,3-6 0-16,-3-4-20 0,4 1 2 0,-4-3 1 31,3-4-51-31,5 7-11 0,-5-7-1 0,1 1-556 0,-1-4-112 0</inkml:trace>
  <inkml:trace contextRef="#ctx0" brushRef="#br0" timeOffset="83287.59">13543 15335 1036 0,'-7'-9'46'0,"7"9"10"0,-7-7-45 0,4 7-11 16,-1-9 0-16,4 9 0 0,0 0 251 0,0 0 48 16,7-9 9-16,4-1 3 0,6 1-244 0,1 6-49 15,7-10-10-15,3 4-8 0,7-1 23 0,7 1-3 16,1-4 0-16,-1 1 0 0,-3 2-12 0,0 1-8 16,0 0 10-16,-1-1-10 0,-2 7 8 0,-1-3-8 15,0 3 0-15,-3-4 0 0,-4 7 0 0,-3 0 0 16,3 0 0-16,-3 0-10 15,-4 0-61-15,0 0-12 0,-3-6-2 16,-1 6-1-16,-3-3-34 0,4 3-6 0,-7 0-2 0,-1-6 0 16</inkml:trace>
  <inkml:trace contextRef="#ctx0" brushRef="#br0" timeOffset="83675.88">14891 14451 633 0,'0'0'56'0,"-11"0"-44"15,4 0-12-15,-3 0 0 16,-1 0 318-16,0 3 62 0,4 3 12 0,0 4 2 0,4-1-321 0,-1 0-64 15,1-2-9-15,-1 5-9 0,-3-5 9 0,4 2 0 16,-4 7 0-16,-1-4 0 0,1 4 0 0,-3 0 0 16,-1 5 0-16,-3-2 0 0,0 6 14 0,0 4 8 15,-4 2 2-15,4 0 0 0,-3 4 24 0,-5-1 6 16,5 4 1-16,-1 6 0 0,4 0-25 0,-4 0-5 16,4 3-1-16,0 3 0 0,4-3-24 0,-1 6 0 15,4-3 0-15,0-3 0 0,3 7 0 0,1-7 0 16,3-3 0-16,0-10 0 0,3 4 0 0,4-4 0 15,0-5 0-15,8 2 0 0,-5-9 0 0,4 3 0 16,4-6 0-16,3 0 0 16,-3-4-26-16,3 4-7 0,0-3-2 0,0-7 0 15,7 1-78-15,-3-1-16 0,0-3-3 0,-1-3-744 0</inkml:trace>
  <inkml:trace contextRef="#ctx0" brushRef="#br0" timeOffset="84026.23">15286 15034 1382 0,'0'0'61'0,"0"0"13"0,0 0-59 0,0 0-15 15,0 0 0-15,-7 0 0 0,0 0 175 0,7 0 32 16,-7 6 6-16,0 4 2 16,0 5-177-16,0-2-38 0,3-4 0 0,-3 13 0 0,-4 0-8 0,-3-3 8 15,0 12 0-15,-3-2 0 0,2-1 0 0,-6 6 0 16,0 1 0-16,-4 3 0 0,4-1 9 0,-3 4 9 16,-5-3 2-16,5-10 0 0,-5 6 0 0,1-5 0 15,3 2 0-15,1-9 0 0,-1 0-20 0,4-3-16 16,7-7 4-16,0-2 0 15,0-4-155-15,-1-3-30 0,-6-3-7 0,21 0-581 16</inkml:trace>
  <inkml:trace contextRef="#ctx0" brushRef="#br0" timeOffset="84246.92">14866 15244 2354 0,'0'0'104'0,"0"0"22"0,0 0-101 0,0 0-25 0,0 0 0 0,0 0 0 15,0 0 34-15,11 3 2 0,-1 4 0 0,4-4 0 16,0 6-44-16,1 4-9 0,-1-1-2 0,0-2 0 16,3 8 8-16,1-2 2 0,-4 3 0 0,0 0 0 15,7 3-2-15,-6-3 0 0,2 2 0 0,1-5 0 16,3 3-5-16,-3 0 0 0,-1 3-1 0,4-10 0 31,1 7-31-31,-1-3-5 0,-4-7-2 0,1 1 0 0,-4 5-36 0,7-12-7 0,-3 7-2 0,0-4-457 31,-4-3-92-31</inkml:trace>
  <inkml:trace contextRef="#ctx0" brushRef="#br0" timeOffset="84608.66">15251 14542 1900 0,'0'0'169'0,"-7"-10"-135"15,3 10-34-15,4 0 0 0,-7-9 69 0,7 0 7 16,3 2 2-16,1 7 0 16,0-9-92-16,3 9-18 0,-4-3-4 0,8 3-1 0,-4-7 16 0,3 7 3 0,1 7 1 0,-4-4 0 15,7 3 17-15,-3 4-10 16,3-1 10-16,0 10-8 0,0-4 30 0,0 4 6 0,4 0 2 0,-1 6 0 15,-2 0 14-15,2 3 4 0,1 1 0 0,3-1 0 16,0 3-7-16,-3 1-1 0,6 2 0 0,-2 1 0 16,2-1-18-16,1-6-4 0,0 10-1 15,-1-4 0-15,8-5-17 0,-7 5 8 0,-4 1-8 0,0-1 0 16,-3 4 10-16,-1-4-10 0,-6 1 8 16,-4-4-8-16,-3 4-8 0,-1-1-8 0,-6 1 0 0,-4-1-1 15,-4-3-11-15,-3 13-1 0</inkml:trace>
  <inkml:trace contextRef="#ctx0" brushRef="#br0" timeOffset="120077.74">2780 17471 1566 0,'-28'-19'69'0,"17"9"15"0,-10 7-68 0,7-3-16 0,-7-3 0 0,3-7 0 32,-3 3-80-32,-4-2-19 0,4 2-4 0,-4-3-1 15,-3-2 28-15,3 2 4 0,-6 3 2 0,6-2 0 0,0 5 50 0,1 1 11 0,-12-7 9 0,12 13-13 16,-12-3 49-16,5-4 11 0,2 10 1 0,-2-6 1 16,2 6-7-16,-2 0-2 0,2 0 0 0,-6-3 0 15,-4 3 29-15,4 0 6 0,0 0 1 0,-4 0 0 16,4 0 2-16,-1-6 1 0,5 6 0 0,6 0 0 15,0-3-5-15,11 3-1 0,0-7 0 0,3 7 0 16,11 0-7-16,0 0-2 0,15-3 0 0,6-3 0 16,3 6-32-16,12-3-6 0,2-3-2 0,1 6 0 15,7 0-24-15,11 0 0 0,6 0 0 0,8 6 0 0,10-6 0 16,3 3 0-16,1-3 0 0,0 0 0 0,10 0 0 16,4 0 8-16,0 6-8 0,6-6 12 15,1 3-12-15,4-3 0 0,10 0 0 0,0 7 0 0,-1-4 0 16,1-3 0-16,11 0 0 0,-8 6 0 0,1-3 0 0,3-3 0 15,-4 0 0-15,4 6 0 0,-7-6 0 0,-7 4 0 16,-3 2 0-16,-5 0 0 0,1-3 0 0,-11 4 0 16,-6-4 0-16,-8 3 0 0,-11-3 0 0,-6 3 0 15,-1-3 0-15,-3-3 0 0,-3 7-14 0,-11-7-2 16,-8 9 0-16,-2-9-680 0,-12 6-137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22:56.77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17829 15132 288 0,'0'0'12'0,"0"0"4"0,0 0-16 0,0 0 0 16,0 0 0-16,0 0 0 0,0 0 415 0,0 0 80 16,0 0 16-16,0 0 3 0,7 3-424 0,1-3-90 15,-8 0 0-15,10 6-20 0,-6 0 20 0,-1 4 0 16,1-1-9-16,-1 1 9 0,1 2 28 0,-1 10 10 15,-3-3 2-15,0 9 0 0,-3-3 0 0,-1 13 1 0,1-4 0 16,-1 1 0-16,1 6-20 0,-1-1-4 0,4-5-1 16,-3 6 0-16,-1-10-2 0,4 4-1 0,-3 2 0 0,3-5 0 15,0-7 12-15,-4 6 3 0,4-9 0 0,-4 6 0 16,4-9 8-16,0-3 3 0,4 2 0 0,-4-5 0 16,-4-4-15-16,4 1-2 0,0-10-1 0,0 0 0 15,0 0 3-15,0 0 0 0,0 0 0 0,0-10 0 16,-3-2 9-16,-1-7 3 0,1 7 0 0,-1-10 0 15,1 0-14-15,-1 0-2 0,-3-7-1 0,0 1 0 16,4 3-6-16,-4-3-1 0,3 3 0 0,1-3 0 16,-5-4-12-16,5 10 11 0,3-9-11 0,-4 0 10 15,1-1-10-15,3 1 0 0,0-1 0 0,3 7 8 16,-3-6-8-16,0 3 0 0,7-4 0 0,1 7 0 16,-1-3 0-16,0 3 0 0,3 3 0 0,4 3-11 15,-3-3 3-15,7 4 0 0,-4 5 0 0,3-6 0 0,1 7-3 16,3 2 0-16,-3-2 0 0,6 2 0 15,-2 1 0-15,2-1 0 0,-3 10 0 0,1-3 0 0,-1 0 3 0,-4 3 0 16,5 3 0-16,-5 0 0 0,1 4 8 0,0-4-10 16,-1 6 10-16,1 4-10 0,-4-4 10 0,0 4-8 15,0-4 8-15,0 7-8 0,-3-4 8 0,-1 1 0 16,-3-1 0-16,4 7 0 0,-4-6 0 0,-3 9 0 16,-1-7 0-16,1 1 0 0,-1 3 0 0,-3-6 0 15,0 2 0-15,-3 1 0 0,-1 0 0 0,1-1 0 16,-4-5 0-16,3 2 0 0,-7 4 0 0,4-10 0 15,-3 4 8-15,-4-1-8 0,3 3 8 0,-3-2-8 0,-4-4 10 16,1-3-10-16,-1 4 0 0,-3-4 0 0,0-6 0 16,-4-4 0-16,0 7 9 0,4-9-9 15,-3 9 8-15,2-10-8 0,1-2 0 0,-3 3-9 16,2-1 0-16,5-2 0 16,-4 2-75-16,3-5-16 0,0-1-2 0,4-6-1 15,0 6-72-15,0 1-14 0,7-7-3 0</inkml:trace>
  <inkml:trace contextRef="#ctx0" brushRef="#br0" timeOffset="460.15">19163 14313 2336 0,'0'0'52'0,"0"0"10"0,0 0 2 0,-4 10 1 0,-6-10-52 0,3 9-13 15,3-9 0-15,-6 13 0 0,-1-4 42 0,-3 0 6 16,3 1 0-16,1 2 1 0,-1 1-38 0,-3 6-11 15,0 0 0-15,0 3 0 0,0-4 0 0,0 4 0 16,0 3 0-16,-4-3 0 0,4 10 8 0,-4-1-8 16,0 10 8-16,1 0-8 0,-1-1 20 0,1 7 0 0,-1 0 0 0,-3 0 0 15,3-3-9-15,0 7-3 16,4-8 0-16,0 5 0 0,-3-5 13 0,3 1 3 0,3 0 0 0,0 0 0 16,4-3-10-16,4 0-2 0,-1-1 0 0,1-5 0 15,6 6-3-15,1-10-1 0,-1 0 0 0,4 1 0 16,4-4-8-16,3-3 8 0,-3 3-8 0,6-6 8 15,-3 0-8-15,0 0 0 0,4-9 0 0,0 5 0 16,-4-5 0-16,7 0-17 0,0-4 4 0,0-3 1 31,4-3-85-31,3-3-17 0,-3 0-3 0,7-3-631 0,-1-3-125 0</inkml:trace>
  <inkml:trace contextRef="#ctx0" brushRef="#br0" timeOffset="992.73">19554 15038 2098 0,'0'0'46'0,"0"0"10"0,4-10 1 0,0 1 3 0,3-1-48 0,-4 4-12 16,1 0 0-16,-4 6 0 0,0 0-18 0,0 0-6 15,0 0 0-15,0 0-1 0,0 0 25 0,0 0 0 16,-4 9 0-16,1 4 8 0,-8-4 50 0,0 10 10 0,-6-3 3 0,-1 3 0 16,1 3-4-16,-5-1-1 0,1 1 0 0,4-3 0 15,-5 3-8-15,1 0-2 0,0 0 0 0,-4 3 0 16,4-9-30-16,-4 6-6 0,1-3-2 0,-1 3 0 16,-3-10-18-16,3 7 0 0,0 0 8 0,1-7-8 15,-1-2 0-15,4-1-11 0,0 1 2 0,3-7 0 31,0 6-27-31,8-9-6 0,3 0-1 0,0-9 0 16,0-1 9-16,3 1 2 0,1-4 0 0,-1 1 0 16,4-7-36-16,0 0-6 0,0 3-2 0,0-2 0 0,4-4 20 15,-4-7 3-15,3 8 1 0,-3-1 0 0,4 0 2 16,-1 3 1-16,-3-3 0 0,4 12 0 0,-1-2 78 0,-3 2 16 0,4-2 3 0,-4 9 1 16,0 3 27-16,0 0 6 0,3-6 1 0,-3 6 0 15,0 0-15-15,0 0-4 0,0 0 0 0,11 0 0 16,3 6-9-16,4-3-3 0,-1 9 0 0,5-2 0 0,-1 9-12 15,7 0-2-15,-3 2-1 0,3 1 0 0,0 4-8 16,-3 2-1-16,3-3-1 0,0 3 0 0,-3-3-18 16,3 3-9-16,4-6 10 0,3 7-10 0,-3-8 11 15,3 1-11-15,0-3 12 0,4-3-12 0,-3 0 0 16,2-1 0-16,-6-5 0 0,3 2-12 16,1-2-93-16,-1-4-19 0,-7-3-3 0,4 6-1074 15</inkml:trace>
  <inkml:trace contextRef="#ctx0" brushRef="#br0" timeOffset="1759.84">19653 14229 1094 0,'0'0'97'0,"0"0"-77"16,0 0-20-16,0 0 0 0,0 0 238 0,0-10 44 0,0 10 9 0,0 0 1 31,0-6-308-31,0 0-63 0,0 6-12 0,4-10-2 15,3 7 18-15,0-6 4 0,-7 9 1 0,0 0 0 0,0 0 90 0,0 0 17 0,0 0 4 0,7 0 1 16,-7 0 30-16,7 0 7 0,0 6 1 0,4-3 0 16,-4 0-29-16,0 7-6 0,0-1-1 0,0 1 0 15,3-7 7-15,1 12 1 0,-4-8 0 0,4 8 0 16,3 1 9-16,0 3 3 0,-4-7 0 0,5 17 0 16,-1-8-4-16,3 1 0 0,1 7 0 0,3 2 0 15,-3 0-39-15,3 7-8 0,4 3-1 0,-1 3-1 16,1 12 17-16,3 4 4 0,-3 9 1 0,-4 3 0 15,7-3-33-15,-10 3 0 0,-4-6 0 0,-3 3 0 16,-4-7-12-16,0-5-2 0,0-4-1 0,-7 1 0 16,3-7 29-16,-3-4 6 0,4-2 0 0,-4-6 1 15,-4-4-9-15,1 0-1 0,3 1-1 0,0-7 0 0,-4-6-10 16,1 3 0-16,-1-10 0 0,1 4 0 16,-1-7 0-16,1-2-20 0,-1-1 3 0,-6-3 1 15,-1-6-176-15,-3-3-34 0</inkml:trace>
  <inkml:trace contextRef="#ctx0" brushRef="#br0" timeOffset="6025.38">14855 10670 1036 0,'0'0'92'0,"-7"3"-73"16,-3 6-19-16,-1-3 0 0,1 1 106 0,-1 2 18 16,1 4 3-16,-5 2 1 0,5-2-104 0,-4-1-24 15,0 10 0-15,-1-3 0 0,5-6 0 0,-8 5 0 16,4 4-9-16,-3 0 9 0,-1 0 12 0,0 3 8 15,-3 0 1-15,3-3 1 0,1 7 23 0,-4-4 5 16,-1 6 1-16,1 0 0 0,0 10-18 0,-4-6-3 16,1-4-1-16,-4 7 0 0,-1-4-21 0,1 1-8 15,-7 2 0-15,3-2 0 0,4 2 0 0,-7 1 0 16,-1-7-11-16,1 7 11 0,0-3-10 0,-1 5 10 0,5-5 0 16,-1 2-9-16,0-2 9 0,4-4 0 0,0 1-9 15,0-4 9-15,3-3 11 0,-3 6 6 16,3-9 2-16,0 6 0 0,4-6 18 0,-4 0 4 0,4 0 1 15,0 0 0-15,7 0-27 0,-4 0-6 0,-3-3-1 0,0 3 0 16,7-3-8-16,-4-7 0 0,1 7 0 0,2-6 0 16,-2-1 0-16,3 7 12 0,0-10-12 0,-1 4 12 15,5-4 10-15,-4 4 2 0,3-4 1 0,1 4 0 16,3-4 1-16,-4 1 0 0,4-1 0 0,-4-6 0 16,8 7-6-16,-4-1-2 0,0 0 0 0,3-5 0 15,-3 5-10-15,0 0-8 0,4 1 9 0,-5-1-9 0,5 1 0 16,-1-4 0-16,-3 3 0 0,4 1 0 0,-1-1 0 0,1 1 0 15,-1-1 0-15,1-6 0 16,-1 6 0-16,1-5 0 0,-1 5 0 0,4-9 0 16,-3 0 9-16,-1 9-9 0,4-9 8 0,-3 4-8 0,-1 2 13 0,-3-3-2 15,3-3-1-15,1 6 0 0,-4-3-10 16,0-3 8-16,3 7-8 0,1-4 8 0,-4 0-8 0,0 3 8 16,0-3-8-16,0 7 8 0,-1-4 0 0,1 0-8 15,0 4 12-15,0-4-4 0,0 3-8 0,-3 4-14 16,3-4 3-16,-4-2 1 0,0 2 10 0,4 0 0 15,0 1 0-15,0-1 0 0,0-6 0 0,-3 7 0 16,6-10 0-16,-3 9 8 0,4-6-8 0,-5-3 0 16,1 10 0-16,7-10 0 0,0 0 17 0,0 0-1 0,-7-3 0 0,7 3 0 15,-3-7-8-15,-4 1-8 0,3 0 12 0,-3-4-12 16,0 1 14-16,0 3-4 0,4-4-1 0,-5 1 0 16,1-4-9-16,4-2 10 0,3 2-10 0,0 4 10 15,-4-1-10-15,4-2 0 0,0 2 0 0,0 1 0 16,4-4 0-16,-4 4 0 0,3 0 0 0,1 2 0 15,3-8 0-15,-3 11 0 0,-1-5 0 0,4 0 0 16,-3-1 0-16,3-2 0 0,-7 9 0 0,3-4 0 16,-3-2 0-16,4 6 0 0,-4 3 0 0,7-10 0 15,-4 7 0-15,1-3 0 0,3 3-9 0,-7 3 9 16,0 0 0-16,0 0 0 0,0 0 0 0,0 0 0 16,0 0 0-16,0 0-13 0,0 0 4 0,3 9 1 15,-3 4 8-15,0-1-10 0,4 4 10 0,-4 0-10 16,0-7 10-16,0 10 8 0,-4-7-8 0,1 1 11 0,3 6-11 15,0 0 0-15,0-4 0 0,0 4 0 0,0-6 0 16,0 5 0-16,0-5 0 0,3-4 0 0,1 4 0 16,3-4 8-16,-3 1-8 0,3 2 8 0,3-12 0 15,-10 0-8-15,7 10 12 0,4-10-4 0,3 0-8 16,0 0 8-16,-3 0-8 0,3 0 8 0,-4-3-8 16,1-4-14-16,0 1 3 0,-1 0 1 15,4-4-23-15,0 1-5 0,0 3-1 0,1-4 0 16,-1-5-119-16,3 2-24 0,1 1-5 0,3-7-689 0</inkml:trace>
  <inkml:trace contextRef="#ctx0" brushRef="#br0" timeOffset="7308.75">14887 10710 2026 0,'-7'-6'44'0,"4"12"10"0,-8-6 2 0,0 3 1 0,4-3-45 0,0 0-12 0,4 0 0 0,-4 0 0 16,7 0 10-16,0 0 0 0,0 0 0 0,0 0 0 15,0 0-2-15,0 0 0 0,0 0 0 0,0 0 0 16,0 0-8-16,0 0 0 0,0 0 0 0,7 10 8 16,3-1-8-16,-3 1 0 0,1-4 0 0,2 10 0 15,-3-4 20-15,0 1 1 0,0 5 1 0,0-5 0 16,4 9 6-16,0-3 2 0,-4 3 0 0,3 9 0 16,1 0-21-16,-1 4-9 0,4 3 8 15,1 2-8-15,-1-2 0 0,0 3 0 0,0 3 0 0,4-4 0 16,-1-2 0-16,4-3 0 0,0-1 0 0,1 7 0 15,-1-10 8-15,0 10-8 0,0-7 12 0,0 7-4 16,-3-3-8-16,0-1 0 0,-4 4 0 0,3 3 0 0,1-3 0 16,0 9 0-16,-1-6 0 0,-3 0 0 0,0 3 0 15,-3-3 0-15,0-10 0 0,-1 7 8 0,1-10 13 16,-1 1 3-16,1-7 0 0,0 3 0 0,-1-6 3 16,1 0 1-16,3 0 0 0,-7-3 0 0,3 0-13 0,1-7-3 15,0 1 0-15,-1-4 0 0,1 4 1 16,-4-4 0-16,3 0 0 0,-2-9 0 0,-1 4 15 0,0 2 2 15,0-6 1-15,-7 0 0 0,0 0-17 0,0 0-3 16,7-6-1-16,0 6 0 0,-7 0 6 0,0 0 2 16,3-4 0-16,-3-5 0 0,0 9 13 0,4-9 2 15,-4 5 1-15,0-5 0 0,0 0-26 0,-4-1-8 16,4 7 0-16,0-6 0 0,-3-1 0 0,3 1 0 0,-4 3 0 16,1-4 0-16,-1 1 0 0,1-4 0 0,3-2 11 0,-4 2-3 15,4-6 8-15,0 7 1 0,-3-1 1 0,3 1 0 16,-4-4-7-16,1 6-2 0,3-2 0 0,-4-1 0 15,1 1-9-15,3-4 0 0,-4 4 9 0,0-7-9 16,1 6 0-16,3 1 0 0,-7-7 0 0,7 10 8 16,-4-4-8-16,4 0 0 0,-3 4 0 0,3 0 0 15,-4-4 0-15,4 7 0 0,0-7 0 0,0 10 0 16,0-3 0-16,0 6-8 0,0-10 8 0,0 7 0 16,0 3 0-16,0 0 0 0,0 0 0 0,0 0-8 15,0 0 8-15,0 0 0 0,0 0-9 0,0 0 9 16,0 0-9-16,0 0 9 0,0 0-12 0,11 3 12 15,-4 7-12-15,0 6 4 0,0-4 8 0,0 1-13 16,0-1 13-16,-3 7-12 0,3 0 12 0,-4 3-12 16,4-10 12-16,-3 10 0 0,-1 0 0 0,1-3 0 0,-1 3 0 15,-3 0 0-15,4 0 0 0,-1-3 0 16,1 3 0-16,0 0 0 0,-1 6 0 0,1-6 0 0,-4 0 0 16,3-10 0-16,1 7 0 0,-1 0 0 0,-3-7 0 15,0 1 0-15,4 3 0 0,-4-4 0 0,0-2 0 0,-4-1 0 16,4-3 0-16,0 1 0 0,0-7 8 0,0 0-8 15,0 0 12-15,0 0-12 0,0 0 22 0,-7 3-2 16,4 3-1-16,-4-6 0 0,7 0 5 16,0 0 2-16,-8-6 0 0,-2 6 0 0,3-10-11 0,0 7-3 15,0-6 0-15,-4-1 0 0,1 7 3 0,3-3 0 16,-4 0 0-16,-3-4 0 0,3 4-7 0,-6-7 0 16,2 4-8-16,-2 0 12 0,-1 5 16 0,1-5 4 15,-5 0 0-15,1 6 0 0,4-4-32 0,-1 4 0 0,-3 3 0 16,3 0 0-16,-3 0 0 0,3 0 0 0,1 0 0 0,-4 3 0 15,3-3 0-15,4 0 0 0,3-3 0 0,1-6-1002 16,6-1-206-16</inkml:trace>
  <inkml:trace contextRef="#ctx0" brushRef="#br0" timeOffset="12989.9">20712 1780 403 0,'10'0'36'0,"-3"6"-36"0,4-6 0 0,-1 3 0 0,5 6 521 0,2 10 98 15,-6-3 19-15,3 0 4 0,-4 9-498 0,5 3-100 16,-8 3-20-16,0 1-4 0,0 8-6 0,0 4-1 16,0 3 0-16,-4 3 0 0,4 1-13 0,-3 2 0 15,-1 3 0-15,-3 4 0 0,4-4 0 0,0 7 0 16,-4 0 0-16,0 0 0 0,0 2 27 15,-4-2 2-15,0-3 1 0,1-13 0 0,-1 9-30 0,1-3 0 16,-1-6 0-16,-3 7 0 0,4-7 0 0,-1-3 8 16,1 3-8-16,-1-10 0 15,-3-5-90-15,7-1-24 0,-3-9-5 0,-1-3-1071 0</inkml:trace>
  <inkml:trace contextRef="#ctx0" brushRef="#br0" timeOffset="13489.15">20535 1833 2304 0,'-10'-13'102'0,"10"13"21"0,-7-3-99 0,3-3-24 0,1 3 0 0,-1-7 0 15,4 7 104-15,-4-3 15 0,4 3 3 0,0-7 1 0,4 1-83 0,-4 0-16 16,4 5-3-16,-1-8-1 16,4 2 13-16,-3 1 3 0,3-3 0 0,3 2 0 15,-3-9-1-15,4 10 0 0,7-7 0 0,-4 1 0 16,3 5-19-16,4-2-4 0,4-1-1 0,3-6 0 0,4 10-11 16,0-4 0-16,3 1 0 0,-3 2 0 0,3 1 0 15,0 6 0-15,1-3 0 0,-1 6 0 0,0 9 0 16,1 0 0-16,2 1 0 0,1 2 0 0,-4 10 0 0,1-3 0 15,-1 6 0-15,-3-6 0 0,0 9 0 16,-4-3 0-16,-4 3 0 0,1-2 0 0,-4 2 0 0,-3-3 0 16,0 3-9-16,-4-6 9 0,0 6 0 0,-4-3 0 15,1 4 0-15,-4-4 0 0,0 3 0 16,-3-3 0-16,3 3 0 0,-7 4 0 0,3-10 0 0,-3-1 0 16,-3 1 0-16,3 0 9 0,-7 0-1 0,0-3 0 15,-4 3 0-15,0-3 0 0,-3-7 1 0,-3 7 0 0,-5-3 0 0,-6-7 0 16,0 7-9-16,-4-3 12 0,1-1-12 0,-5-2 12 15,1-1-12-15,3-6 8 0,0 6-8 0,1-9 8 16,2 0-8-16,1 0 0 0,4-3 0 16,-1-3 0-1,0 3-62-15,4-3-8 0,3-1-2 0,1 1 0 16,-1 6-68-16,4-9-15 0,3 9-2 0,1-3-621 0,3 3-124 16</inkml:trace>
  <inkml:trace contextRef="#ctx0" brushRef="#br0" timeOffset="14050.59">21527 3065 979 0,'0'0'43'0,"0"0"9"0,0 0-41 0,0 0-11 16,0 0 0-16,0 0 0 0,-4 0 359 0,4 0 69 0,-4 13 15 0,4-7 2 15,0 3-317-15,-3-5-63 0,3 5-13 0,3 4-2 16,-3-4-22-16,4 10-5 0,-4-10-1 0,4 4 0 15,-1-1-22-15,1 1 0 0,-1-4 0 0,1 1 0 16,-4-1 0-16,3 0 0 0,-3-9 0 0,0 0 0 16,0 4 27-16,0-4 7 0,0 0 2 0,0 0 0 15,0 0 16-15,0 0 4 0,0 0 1 0,0 0 0 16,0 0-9-16,7-4-3 0,-3-8 0 0,3 2 0 16,-4-5-13-16,1-7-4 0,-4 0 0 0,0 6 0 15,3-3-11-15,-3-9-2 0,0 3-1 0,0-3 0 16,0 6-6-16,0-9 0 0,-3 12-8 0,3-13 12 15,0 10-12-15,-4 0 8 0,4 1-8 0,0 2 0 16,-3-6 0-16,3 6 8 0,3-6-8 0,1 3 0 16,-1 3 0-16,4 0 0 0,4-3 0 0,0 0 0 15,3 0 0-15,3 0 0 0,1-6 0 0,3 12 0 0,4-2 0 0,-4-1 0 16,-3 6 0-16,-4 1 0 0,7 2-9 16,-3-5 9-16,3 11 0 0,0-5-9 0,-7 9-3 0,0 0-1 15,7 0 0-15,-3 6 0 16,-4-3-64-16,0 10-13 0,4-4-2 0,-1 10-1 15,-2-6-121-15,2 9-24 0</inkml:trace>
  <inkml:trace contextRef="#ctx0" brushRef="#br0" timeOffset="16420.37">23435 1500 2098 0,'0'0'93'0,"0"0"19"0,7-6-89 0,4 3-23 0,-4-6 0 0,0-1 0 15,3 7 22-15,4-6 0 0,-3-1 0 0,-4 7 0 16,0-3-22-16,-7 6 8 0,0 0-8 0,0 0 0 0,0 0 16 0,0 0 0 16,-7-3-1-16,-3 3 0 15,-1-10-2-15,-3 7 0 0,-7 3 0 0,-4 0 0 16,0 0-13-16,-3 0 0 0,0 0 0 0,-4 3 0 0,-3 0 16 15,3 4-2-15,-3-7-1 0,3 3 0 16,0 3 23-16,1-3 5 0,-5 4 1 0,5-4 0 16,-5 6-14-16,4-6-4 0,1 3 0 0,-5-2 0 0,-2 5-11 15,2-6-2-15,15 3-1 0,-3-2 0 0,-5 2-10 0,8 0 0 16,0 4-12-16,3-1 12 0,8 3-8 16,-4-2 8-16,0-1 0 0,-1 4 0 0,8-4 0 0,4 10-11 15,-8-6 11-15,1-1-8 0,6 4 8 16,-3-1 0-16,4-5 0 0,-5 9 0 0,1 0 0 0,4-4 0 15,3 4 0-15,-4 0 0 0,-3 3 0 0,4-7 0 0,3 11 0 16,0-1 0-16,0-3 0 0,0 6 0 0,3 3 0 16,1 1 0-16,-1-7 0 0,1 6 0 0,-4 7 0 0,0-4 0 15,3 1 0-15,1 2 0 0,-1-5 0 0,-3 2 0 16,8-3 0-16,-5 10 0 0,1-9 8 16,-4-1-8-16,-4 3 10 0,4-2-2 0,4 5-8 15,-4-2 12-15,-7 6-2 0,3-7-1 0,0 7 0 0,4-7 0 16,-7 7 4-16,4-6 1 0,-1 2 0 0,1-5 0 15,3-1 6-15,0-6 2 0,-7 3 0 0,7-9 0 16,0-3-1-16,0 12 0 0,-4-12 0 0,4 3 0 16,-3-1-12-16,3-5-9 0,0 6 12 0,-4-7-12 15,-3 1 24-15,7-4-1 0,-3 10-1 0,-1-6 0 16,-3 5-22-16,4-5 0 0,-1 6 0 16,0-4 0-16,-3 4 0 0,4 0-18 0,-8 3 3 0,8 0 1 15,-1-3 14-15,-3-4 0 0,0 4 0 0,0 3 0 0,7-6 10 16,0 0-2-16,-7-1 0 0,7-2 0 0,-4-1 17 0,4-2 3 15,4-1 1-15,3-6 0 0,-7 10-13 0,7-7-2 16,4-3-1-16,3 3 0 0,-4-2 9 0,1 5 2 16,0-6 0-16,3 3 0 0,3-2-24 0,1-4-13 15,-4 6 1-15,7-3 1 0,11-3 11 0,0 0 9 16,-4 6-1-16,4-3-8 0,7 1 11 0,-1 2-11 16,1-6 10-16,0 3-10 0,3-3 0 0,-6 9 8 15,-5-9-8-15,5 10 0 0,-5-7 0 0,1 3 0 16,-4-6 0-16,-3 3 0 15,0-3-114-15,-4 7-19 0,4-1-4 0,-15-6-1 0</inkml:trace>
  <inkml:trace contextRef="#ctx0" brushRef="#br0" timeOffset="17524.62">29415 1620 2246 0,'0'0'100'0,"0"0"20"0,0 0-96 0,0 0-24 0,0 0 0 0,10 6 0 16,4 0 67-16,4 0 9 0,7-2 1 0,-4 2 1 16,4-3-65-16,-1-3-13 0,4 0 0 0,4 0 0 15,0-3 0-15,3-3-11 0,4 6 11 0,3-4-8 16,4 4 8-16,-3-6 0 0,-1 6 0 0,4-12 8 16,-4 8 3-16,-3-2 1 0,0 3 0 0,-1-6 0 15,-2-4 0-15,3 4 1 0,-4-1 0 0,0 7 0 16,-3-3 21-16,3 3 4 0,-3-4 1 0,-4 4 0 15,-3 3-27-15,0-3-12 0,-4-3 10 0,-4 6-10 16,1 0 12-16,-4 0-3 0,0 0-1 0,-7 0 0 16,-7 0-8-16,0 0 0 0,7 9 0 0,-7-9 0 0,0 10 0 15,-3-7 0-15,3 6 0 0,-7 1 0 0,3-1 0 16,-3-6 0-16,4 7 0 0,-4 8 0 0,-1-8 0 16,-2 2 0-16,6 1 0 0,-3 6 8 0,0-7-8 0,0 10 8 15,4-3-8-15,-4 3 8 0,3 0-8 0,-3 9 0 16,4-2 0-16,-1 2 0 0,8 3 0 0,-4 7 0 15,-4 0 0-15,4 3 0 0,0-3 0 0,4 3 0 16,3-1 0-16,-4 1 0 0,1-3 0 0,-1 3 0 16,1-3 0-16,-1 0 0 0,1-1 0 0,-1 4 8 15,1 0 0-15,-1 0 0 0,-3-3-8 0,0 0 0 0,4 2 0 16,-1 8 0-16,-3-8 24 16,0 8 5-16,-3-11 2 0,3 4 0 0,3-3-31 0,-3-3 8 0,0 2-8 15,0-8 0-15,0 12 0 0,0-13 0 0,0 7 0 16,0-7 0-16,0 4 0 0,0-4 0 15,0 0 0-15,0-9 0 0,-3 10 14 0,-1-10 0 0,4 6 0 16,0-6 0-16,0-3 4 0,-3 2 1 0,6 1 0 0,-3-9 0 16,4 6-7-16,-1-7-2 0,-3 7 0 0,0-3 0 15,0 0-10-15,4-4 0 0,-4 1 0 0,3-4 8 16,-3 4 8-16,0-4 2 0,0 0 0 0,0-5 0 16,-3 11-18-16,-1-12 0 0,1 4 0 0,3-7 0 15,-4 6 0-15,-3-6 0 0,0 6 0 0,4-3 0 16,-4-3 19-16,-4 0-3 0,-3 7-1 0,0-4 0 15,0-3-1-15,-4 6 0 0,0-3 0 0,-3-3 0 16,0 9 2-16,0-9 0 0,0 4 0 0,0-4 0 16,-4 9 3-16,7-9 1 0,-3 6 0 0,0-3 0 0,-4 1-10 15,1-4-2-15,-5 6 0 0,1-6 0 16,-4 0-8-16,1 0 0 0,-1 0 0 0,0 0 0 0,0 0 0 16,1 0-12-16,2 0 2 0,-2-6 1 15,6 2-146 1,-3 1-29-16,-1-3-5 0,8-3-2 0</inkml:trace>
  <inkml:trace contextRef="#ctx0" brushRef="#br0" timeOffset="18569.25">24638 2614 1940 0,'0'0'86'0,"0"0"18"0,0 0-84 0,0 0-20 0,7 6 0 0,-7-6 0 0,0 0 52 15,0 0 5-15,4 3 2 0,3 3 0 0,-4-3 5 16,-3-3 2-16,7 0 0 0,0 13 0 0,0-13 0 0,4 6 0 16,0-3 0-16,3-3 0 0,3 0-23 0,1 0-5 15,3 0-1-15,4 0 0 0,3 0-25 0,4 0-4 16,3-3-8-16,-3 3 11 0,3-6-3 0,-3 6 0 15,3-13 0-15,-3 13 0 0,-4-3 0 0,-3-6 0 16,-1 0 0-16,-2-1 0 0,-5 7 2 0,1-3 0 16,-4-1 0-16,-3 1 0 0,-4-3 8 0,-4 6 2 15,1-7 0-15,-4 1 0 0,0-1-11 0,-4 7-1 16,-3-16-8-16,-3 16 12 0,-1-16-12 0,0 10-13 16,-6-3 2-16,-1-1 1 0,-3 4 10 0,-4-4 0 15,4 4 0-15,0 2 0 0,0 4 0 0,0 3 8 0,-1 0 0 16,1 0 0-16,4 3 2 15,-8 7 1-15,4-1 0 0,0 4 0 0,-4 6-11 0,4 2 0 0,0 1 0 16,-1 7 0-16,1 2 0 0,4 4 0 0,-5-1 0 0,12 4 0 16,-1-7 0-16,1 3 0 0,6-2 0 15,-3-1 0-15,7 4 0 0,4-4 0 0,-1-3 0 16,1-6 0-16,6 13 0 0,1-10 0 0,3-3 9 0,4 0-9 16,-1 0 0-16,8-4 0 0,3-2 0 0,4-6 0 15,3 8-19-15,7-14-1 0,-3-4-1 0,7 0 0 16,0-4-82-1,-4-2-16-15,1 0-3 0,-1-4-1 16,0-5-122-16,-3-1-25 0,35-25-5 0,-24 1-554 0</inkml:trace>
  <inkml:trace contextRef="#ctx0" brushRef="#br0" timeOffset="18935.28">25576 2570 2962 0,'0'0'65'0,"-3"9"14"0,-4 4 2 0,3-4 3 0,-3 10-68 0,4 6-16 16,-1-6 0-16,4 9 0 0,4-3 0 0,-4 3 0 15,3-3 0-15,1 4 0 0,-1-7 0 0,4 3 0 16,0-6 10-16,-3 2-10 0,7-2 0 0,-4 0 0 0,3-3 8 0,1-1-8 16,-4 1 0-16,3-6 0 15,4 8 0-15,-3-15 0 0,3 7 0 0,-3 2 0 16,3-5 8-16,-4-4-8 0,5 3 12 0,-1-6-2 0,0-6-1 15,0 6 0-15,0-3 20 0,0-7 4 16,4-9 1-16,-4 10 0 0,0-7 3 0,4 1 1 0,-4-10 0 16,3 3 0-16,1-7-10 0,0-2-3 0,3-3 0 0,0-7 0 15,0 6-10-15,-3-5-3 0,3-1 0 0,0 6 0 16,-3-9-12-16,-1 7 8 0,-2 2-8 0,-1 4 0 16,0 0 0-16,-7 2 0 0,0 4 0 0,-4 3 0 31,4 4-66-31,-7-1-16 0,4 9-3 0,-8-2-1 15,4 2-115-15,-3 7-23 0,3 3-5 0</inkml:trace>
  <inkml:trace contextRef="#ctx0" brushRef="#br0" timeOffset="19253.18">26434 2821 2775 0,'0'0'123'0,"0"0"25"0,0 0-118 0,10 3-30 16,1-3 0-16,3 0 0 0,4-3 36 0,3-4 2 15,0 4 0-15,4-6 0 0,3 6-29 0,0-16-9 16,-3 9 0-16,-1 1 0 0,1-7 13 0,0-2-4 16,-4-4-1-16,4 0 0 0,-4 0-16 0,-4-7-4 15,-2 8-1-15,-1-5 0 0,0-2 1 0,-4 6 1 16,-3-9 0-16,1 9 0 0,-5-6 11 0,-3 12-12 16,-3 0 12-16,-5 7-12 0,1-7 12 0,-7 10 0 0,-3 3 0 15,-8 6 8-15,0 3-8 0,-6 10 11 0,-1-7-11 16,-4 10 12-16,-6 3-12 0,3 0 0 15,1 6 0-15,6-3 0 0,0 7 0 0,4 5 10 0,3 1 1 16,7-7 0-16,1 7-1 0,3-7 0 0,7-6 0 0,0 7 0 16,3-4-2-16,4 3 0 0,4-6 0 0,-1 4 0 15,4-4-8-15,4-3 10 0,-1 6-10 0,8-6 10 16,0-3-10-16,6 3 0 0,5-10 0 16,2 7 8-1,5-6-148-15,6-1-31 0,4-6-5 0</inkml:trace>
  <inkml:trace contextRef="#ctx0" brushRef="#br0" timeOffset="19716.96">27206 2739 2948 0,'0'0'65'0,"0"9"14"0,-7 4 2 0,7-4 1 0,-3 13-66 0,3-3-16 15,-4 3 0-15,4 0 0 0,0 0 0 0,0-3 0 16,0 0 0-16,-3-4 0 0,6 4 0 0,1 0 0 0,-4-6 0 0,0 5 0 31,3-5-22-31,1-4-8 0,-1 1-2 0,1-1 0 0,-4-9 20 0,7 3 3 0,-7-3 1 0,0 0 0 16,7 0 8-16,0 0-8 0,0-9 8 0,0 6-8 15,4-16 22-15,-1 6 5 0,-3-9 1 0,4-6 0 16,3 6 8-16,4-9 1 0,-8 0 1 0,4-1 0 16,0-2-14-16,4-4-4 0,0 4 0 0,-4 2 0 15,-4 7-12-15,1 6 9 0,0-3-9 0,-1 7 8 16,1 2 28-16,-4 10 4 0,3 3 2 0,1 0 0 16,3 0-34-16,-3 3-8 0,3 7 0 0,-4 2 0 15,1-3 0-15,3 10 0 0,0 0 0 0,-3 3 0 16,3 0 0-16,0 3 10 0,0-3-10 0,0 3 10 15,-3 0-10-15,3-3 0 0,0 6-10 0,0-6 10 16,0 0 0-16,-3 0-9 0,6 0 9 0,-6-3 0 16,3-6-36-16,-3 5-1 0,3-5-1 0,-4-1 0 15,4-5-91-15,1-4-19 0,-5-3-3 16,4 0-1045-16</inkml:trace>
  <inkml:trace contextRef="#ctx0" brushRef="#br0" timeOffset="19942.82">28459 2134 3265 0,'0'0'72'0,"-4"3"14"0,4 19 3 0,0 6 3 0,-3 4-73 0,3 2-19 16,0 10 0-16,0-3 0 0,3 9 0 0,-3-6 0 0,0 0 0 0,-3-4 0 15,3 14 0-15,0-10 0 0,0 6-8 0,0-6 8 31,0-4-72-31,0 1-9 0,0 0-2 0,0-10 0 16,0 4-68-16,0-7-13 0,-4-3-4 0,-3 3 0 16,0-6 13-16,0-9 3 0,-4 6 0 0,-3-7 0 0</inkml:trace>
  <inkml:trace contextRef="#ctx0" brushRef="#br0" timeOffset="20111.16">27764 2529 1267 0,'-18'-16'56'0,"11"7"12"0,-7-1-55 0,3 1-13 0,4 0 0 0,0-4 0 15,0 10 427-15,7-3 82 0,7 3 17 0,7-7 3 16,7 1-393-16,8 6-80 0,9-4-15 0,8 4-3 16,4-9-2-16,17 2 0 0,10-5 0 0,15 2 0 15,3 10-22-15,8-16-5 0,6 10-1 0,7-4 0 16,4 1-60-16,0 2-13 16,0-9-3-16,4 7-1404 0</inkml:trace>
  <inkml:trace contextRef="#ctx0" brushRef="#br0" timeOffset="21423.18">21336 4426 2163 0,'0'0'96'0,"0"0"20"0,0 0-93 0,0 0-23 15,0 0 0-15,-4 13 0 0,1-7 40 0,-1 6 3 16,4 1 1-16,-3 6 0 0,-4 0-28 0,3 6-6 16,1-3-1-16,-1 9 0 0,-3 7 35 0,4-4 8 15,-1 10 0-15,1-3 1 0,-1 3 1 0,1 3 0 16,3-3 0-16,3 0 0 0,1-1-32 0,-1 5-6 16,1-5-2-16,-1 4 0 0,1-6-6 0,-1 0-8 15,4 0 11-15,0-7-11 0,-3 4 0 0,3-7 0 16,0 1 0-16,0-7 0 15,-3-3-65-15,-1 0-17 0,4 0-3 0,-7-13-695 16,4 0-140-16</inkml:trace>
  <inkml:trace contextRef="#ctx0" brushRef="#br0" timeOffset="21892.83">21082 4417 2289 0,'0'-22'101'0,"4"19"22"0,-1-7-99 0,1-2-24 0,3 2 0 0,0 1 0 16,3-4 32-16,1 4 0 0,3 3 1 0,0-7 0 16,0 10-2-16,4-6-1 0,-4-1 0 0,4 7 0 15,-1-3-2-15,4 3-1 0,1-4 0 0,-1 1 0 0,3 0 11 0,1-4 2 16,3 1 1-16,-3 6 0 0,0 0-26 0,-1-4-6 15,1 7-1-15,3 0 0 0,-3 0-8 0,3 7 0 16,-3-4 0-16,7 0 0 0,3 6 0 0,-3 7 0 16,-8-3 0-16,1-1 0 0,7 10 0 15,-4-3 0-15,-3 3 0 0,-4-3 0 0,4 3 0 0,-4-7 0 16,0 10 0-16,-3-3 0 0,-11-6 0 0,3 3 0 16,1 3 0-16,-1-3 0 0,-6-7 0 0,-4 7 0 15,0 0 0-15,0-4 0 0,0 1 0 0,-4-3 0 16,-3-1 0-16,4-2 0 0,-1-1 0 0,-3 0 0 15,-7-2 0-15,0 2 8 0,3-3 2 0,-3-2 0 16,0 2 0-16,-7-3 0 0,-4 0-10 0,1-3 8 16,3 0-8-16,-4 0 8 0,-7 0-8 0,4-3-12 0,-4-6 2 15,4 9 1 1,-7-4-15-16,3-2-2 0,0 3-1 0,0-3 0 16,1-1-54-16,2-2-11 0,1 3-3 0,3-4 0 15,1 7-55-15,3-6-11 0,3 6-3 0,4-7-441 0,0 1-89 16</inkml:trace>
  <inkml:trace contextRef="#ctx0" brushRef="#br0" timeOffset="22395.29">23093 3975 2718 0,'0'0'60'0,"0"0"12"0,0 0 2 0,0 0 2 0,0 0-60 0,0 0-16 15,0 0 0-15,0 0 0 0,-4 0 0 0,4 0 0 0,-10 0 0 0,3 0 0 16,-4 6 0-16,1-3 0 0,-1 6 0 0,-3 1 0 31,3-1-23-31,-3 4-7 0,-4 6-2 0,4-7 0 0,0 10 32 0,-3 6 0 0,-8-6 0 0,4 10 0 16,3-1 0-16,-3 3 0 0,-4 17 0 0,1-4 0 16,-12 0 20-16,8 6 9 0,0 3 3 0,0 7 0 15,-8 6-32-15,1 0 0 0,3 3 0 16,1 0 0-16,2-6 0 0,-2-3 0 0,2 3 0 0,5-16 0 15,10 10 22-15,-1-7-2 0,1 0 0 16,11-6 0-16,6 7-3 0,1-14-1 16,3 1 0-16,4 0 0 0,-1-7-16 0,8-2 0 0,6 12 0 0,1-16-9 15,0 3 9-15,7 4 0 0,6-4 0 0,5-3 0 32,6-3-30-32,0-3-1 0,11 3 0 0,0-3 0 0,0 0-129 15,0-3-25-15,-7-3-6 0</inkml:trace>
  <inkml:trace contextRef="#ctx0" brushRef="#br0" timeOffset="23559.54">23467 5219 2073 0,'0'0'184'0,"0"0"-147"0,0 0-29 0,0 0-8 0,0 0 144 0,0 0 28 16,0 0 6-16,0 0 1 16,0 0-188-16,7 0-38 0,3 0-7 0,1 0-2 0,3 0 45 0,4 0 11 15,-1 0 0-15,5-6 0 0,-1 0 0 0,3 3 0 16,1-3 0-16,3 2 0 0,8-5 0 0,-5 0 0 15,5-1 8-15,-1-2-8 0,0 2 11 0,-3 1-3 16,3-4 0-16,-3 10 0 0,0-6 4 0,-8-4 0 16,1 4 0-16,0-1 0 0,-8 1 12 0,1 0 2 15,0-1 1-15,-4-2 0 0,-4 2-11 16,-3 1-3-16,1-4 0 0,-1 1 0 0,-4-1-13 0,-3-3 0 16,0 4-12-16,0 3 12 0,-7-1-8 0,4-6 8 15,-8 1 0-15,-3 2 0 0,0 10 0 0,-4-6 0 16,-3-1 12-16,-4 7-3 0,1 3-9 0,-5 3 0 0,5 0 0 15,-12 13 0-15,1-13 0 0,0 10 0 0,3 6 0 16,0-1 8-16,1 4-8 0,2 3 10 16,5-6-10-16,-1 3 10 0,0 10 4 15,8-4 1-15,-1-3 0 0,7 3 0 0,1 3-15 0,3 1 0 0,3-1 8 0,4-9-8 16,0 3 27-16,7 3 2 0,0-2 1 0,4-1 0 16,-1-3-30-16,5-7 0 0,-1 4 0 0,3-6 0 15,1 9 8-15,3-16-8 0,4 6 0 0,0-2 0 16,-1-7-31-1,8 3-12-15,0-3-2 0,3-3-1 0,0 0-128 0,1-3-26 16,31-6-4-16,-18-4-2 0</inkml:trace>
  <inkml:trace contextRef="#ctx0" brushRef="#br0" timeOffset="24008.73">24366 4934 2786 0,'-14'10'124'0,"11"-1"24"0,-4 3-118 0,3-2-30 0,-3 9 0 0,7 0 0 16,0-4 22-16,4 7-2 0,-1 6 0 0,4-3 0 16,-3-6-20-16,3 3 0 0,0 6 0 0,3-2 8 15,-3-5-8-15,4-2 0 0,0 0 0 0,-1 3 0 16,4-3 0-16,-3-3 0 0,3 6 0 0,-3-7 0 15,-1 1 0-15,4 3 0 0,-3-7 0 0,-1 7 0 16,-2-10 20-16,2-5 4 0,1 5 0 16,-1 4 0-16,1-13-12 0,-1 0-1 0,1 0-1 0,0 0 0 15,-1-13 26-15,4 4 4 0,-3-4 2 0,3 4 0 16,0-13-15-16,-3 3-3 0,3 3-1 16,0-15 0-16,-3 3-15 0,3-4-8 0,-4 7 8 0,4-6-8 15,0-1 12-15,1 1-3 0,-5 0 0 0,4 3 0 16,-3-4-1-16,-4 1 0 0,3-1 0 0,1 10 0 15,-4-9-8-15,0 9 0 0,0 0 0 0,0 0 0 16,-3 3 0-16,-1-2 0 0,4 11 0 0,-3-2 0 16,-1-1-65-16,4 7-15 15,-3-7-4-15,3 10 0 0,0-13-141 16,4 13-29-16,20-9-6 0,-6-7 0 0</inkml:trace>
  <inkml:trace contextRef="#ctx0" brushRef="#br0" timeOffset="24706.16">25061 5176 1785 0,'0'0'159'0,"0"0"-127"16,0 0-32-16,0 0 0 0,0 0 173 0,0 0 29 16,7 0 6-16,4 6 0 0,0-6-161 0,3 0-33 15,0 0-6-15,0-6-8 0,7 6 8 0,-3 0-8 16,3-10 0-16,4 10 9 0,-1-3-9 0,1-6 0 16,0 6 0-16,6-4 0 0,1-2 0 0,0-4 0 15,0 4 0-15,-1-1 0 0,1-5 0 0,-4-1 0 0,1 4 11 0,-5 2-11 16,1-2 0-16,-7-7 8 0,-1 6-8 0,-6-6 0 15,3 7 11-15,-7-4-1 16,0-3 0-16,-3 1 0 0,-1-1-10 0,-3-6 10 0,-3 6-10 16,-1 3 10-16,1-3-10 0,-8 1 0 0,0 8 0 15,-3 1 0-15,-3 9 0 0,-1 0 0 0,4 0 0 0,-7 0 0 16,-4 15-8-16,0 1 8 0,1 9-10 0,-1 0 10 16,-3-3-9-16,3 10 9 0,4-1-8 0,0 3 8 15,0-2 0-15,-1-4 0 0,5 7 9 0,-1-4-9 16,4 0 11-16,0 1-11 0,3-1 10 0,1 0-10 15,6 1 29-15,-3-1 0 0,7 4 0 0,0-10 0 16,4 0-17-16,3-3-4 0,3-4-8 0,1-5 12 16,3 0-72-16,7 2-16 15,0-12-2-15,4 7-696 0,3-10-139 0</inkml:trace>
  <inkml:trace contextRef="#ctx0" brushRef="#br0" timeOffset="25132.18">25933 5154 2538 0,'0'0'112'0,"-4"9"24"0,1 4-109 0,3-1-27 16,0 7 0-16,0-7 0 0,0 7 53 0,0 3 6 0,0-3 1 16,3-6 0-16,-3 5-47 0,4-5-13 0,-1 0 0 0,-3 2 8 15,4-5-8-15,-1-4 0 16,1 3 0-16,-1-2 0 0,-3-7 0 0,0 0 0 0,0 0-11 15,0 0 11-15,0 0-12 0,11-7 12 0,-8-2-13 0,5-4 5 16,-1 4 8-16,-4-7 11 0,4 1-3 16,-3-7 0-16,-1 0 4 0,-3 0 0 0,7-7 0 0,0 4 0 15,0-6-12-15,0 3 8 0,4 6-8 16,0 0 8-16,-1 0-8 0,1 9 0 0,3-5 0 0,-4 8 0 16,-2 1 0-16,2 9 12 0,1 0-2 0,-1 0 0 15,4 0 18-15,0 0 3 0,-3 0 1 0,3 6 0 16,4-3-20-16,-4 7-4 0,4-4-8 0,-1 0 12 15,-3 4 4-15,4-1 1 0,0 4 0 0,-1-4 0 16,-3 3 3-16,4 7 0 0,3-6 0 0,-7 6 0 16,4-1-1-16,0 4 0 0,-4-3 0 0,3 3 0 15,-3-6-19-15,1 9 0 0,-1-9 0 0,0 2 0 16,0-5-19-16,-4 0-10 16,1 2-3-16,-4-2 0 0,0-10-45 0,4 6-10 0,-4 1-1 0,-7-10-1 15,0 0-123-15,0 0-25 0,0 0-5 0,0 0-1 0</inkml:trace>
  <inkml:trace contextRef="#ctx0" brushRef="#br0" timeOffset="25401.66">27002 4614 2304 0,'0'0'204'0,"0"0"-163"0,0 0-33 0,3 3-8 15,-3 7 186-15,4-1 35 0,3 10 7 0,3-3 2 16,-3 9-200-16,4 0-40 0,0 6-8 0,-4 4-2 16,0-4 20-16,3 0 0 0,-6 7 0 0,3-3 0 15,7-4-13-15,-7 3 4 0,-3 4 1 0,-1-3 0 16,4-4-12-16,-3 0-1 0,3 1-1 0,-4-1 0 31,1 3-50-31,-1-15-9 0,4 3-3 0,-3-3 0 16,-4 0-92-16,0-3-20 0,0-1-3 0,0-8-1 0</inkml:trace>
  <inkml:trace contextRef="#ctx0" brushRef="#br0" timeOffset="25623.34">26748 4837 3409 0,'0'0'75'0,"-4"0"15"0,1 6 3 0,3-6 3 0,0 0-76 0,0 0-20 0,14 3 0 0,0 0 0 0,7-3-8 0,4 7-6 15,3-4-1-15,0-3 0 0,4 0-3 0,3 0-1 16,0 0 0-16,8 0 0 0,-4 0 19 0,3 0 0 16,4 0 0-16,0 6 0 15,-4-3-18-15,0 0-6 0,-3 4-2 0,-4-7 0 16,-6 3-61-16,-1 3-12 0,-4-6-2 0,-2 0-1 16,2 0-80-16,-6 0-16 0,0 0-3 0</inkml:trace>
  <inkml:trace contextRef="#ctx0" brushRef="#br0" timeOffset="26111.67">27093 3909 2588 0,'-17'-3'115'0,"6"3"23"0,4 3-110 0,0-3-28 0,7 0 0 0,0 0 0 0,0 9 27 0,7 1 0 15,4-7 0-15,3 6 0 0,3 0-13 0,8 1-2 16,0-7-1-16,3 10 0 0,7 2 9 0,1 1 1 16,-1 3 1-16,7 3 0 0,1 6-3 0,2 3-1 15,1-6 0-15,7 13 0 0,4 0 2 0,-1-1 1 16,0 7 0-16,-3 0 0 0,-3-3-21 0,-1 9 0 16,-3-6 0-16,-4 0 0 0,4 6 28 0,-3-6 2 15,2 6 0-15,-2-3 0 0,-1 0 3 0,-7 0 1 16,-3 0 0-16,-4 0 0 0,1-3-23 0,-12-3-11 15,1 3 10-15,-11 3-10 0,0 6 16 0,-7-6-4 16,0 0 0-16,-7 0 0 0,0-6-12 0,-7 3 0 0,0-6 0 16,-4-4 0-16,-3 7 0 0,-7-10-8 15,3 1 8-15,-7-7 0 16,-3 6-112-16,-4-9-15 0,-3 3-3 0,-1-19-1 0</inkml:trace>
  <inkml:trace contextRef="#ctx0" brushRef="#br0" timeOffset="37666.08">19763 2491 2530 0,'0'0'56'0,"0"0"11"0,0-6 2 0,-4 3 3 0,4-10-58 0,0 7-14 0,-3-3 0 0,-1 6 0 16,-3-10 0-16,-4-3-10 0,1 13 2 0,-11-9 0 31,-4 2-17-31,-7-9-3 0,-3 10-1 0,-4-3 0 16,-10-1-8-16,-4 4-2 0,-4-10 0 0,-6 9 0 15,-4 1-7-15,-7-4-2 0,-4 1 0 0,1 2 0 0,2 1 48 0,1 9 23 0,0-3-3 0,0-3 0 16,0 6 13-16,4 0 3 0,-1 6 0 0,4-3 0 16,7 3-26-16,4 1-10 0,-1 8 8 0,4-5-8 15,7 2 0-15,0 1 0 0,8 6 0 0,6-7 0 16,7 10 0-16,4 6 0 0,3-3 0 0,8 4 0 16,-1 2-15-16,8 3 5 0,3-2 1 0,0 9 0 15,7-1-19-15,3 4-4 16,4 0-1-16,4 0 0 0,3-3 18 0,0 9 4 0,1-6 1 0,-1 6 0 0,3-3 10 15,-2 3 0-15,-1 4 0 0,-4-1 0 0,5 6 0 16,-8-2 0-16,0 2-9 0,0-5 9 16,-3-1 0-16,-4 10 0 0,0 3 0 0,0-4 0 0,-4 10 0 0,1-9 0 15,-1 0 0-15,-3 6 0 0,0-16 9 0,0 10 0 16,-3-3 0-16,3-4 0 0,-7 4-9 0,3-7 8 16,-3-3-8-16,-3-3 8 0,-1-6-8 0,-3 3 0 15,-4-4 9-15,-3-8-9 0,-4 9 12 0,-3-7-3 16,0-3 0-16,-4 1 0 0,4-4 10 0,0-6 1 15,-1 0 1-15,1 0 0 0,0 0 16 0,7-10 3 16,3 7 1-16,1-6 0 0,-1-4 4 0,7 1 1 0,1-1 0 16,-1-6 0-16,8 7-11 0,3-10-3 15,0 0 0-15,0 0 0 0,0 0-11 0,10 0-2 0,1 0-1 16,3 0 0-16,7 0-5 0,0-4-1 0,8 4 0 16,2 0 0-16,8-6-4 0,3 6-8 0,1 0 11 0,3 0-11 15,-1 0 0-15,5 0-9 0,3 0-1 0,3 0 0 31,1-3-22-31,3 3-5 0,0 0-1 0,-4 3-764 0,4-3-153 0</inkml:trace>
  <inkml:trace contextRef="#ctx0" brushRef="#br0" timeOffset="52556.97">21519 7179 2167 0,'0'0'96'0,"0"0"20"0,0 0-93 0,0 0-23 0,0 0 0 0,0 0 0 0,8 10 13 0,-5-7-1 16,4 6-1-16,-3 1 0 0,-1 2 1 0,-3 7 1 16,7-6 0-16,-3 9 0 0,-4-4-13 0,0 14 0 15,-4-10-9-15,1 9 9 0,-1 7 0 0,1-4 0 16,-4 1 13-16,0 2-4 0,-4-2 7 0,0 6 0 15,1-7 1-15,-1 4 0 0,1-1 22 0,-1-5 4 16,4 8 1-16,0-8 0 0,3-1-25 0,1 1-5 16,3-4-1-16,-4-3 0 0,4-6-13 0,4 3 0 15,-4-10 0-15,0 7 0 0,3-10 9 0,-3 1-1 16,0-10 0-16,0 0 0 0,0 0-8 0,0 0-17 16,0-10 4-16,-3-2 1 15,3-4-100-15,-7-6-19 0,3 0-4 0,-6-6-1 16,3 3-96-16,0-3-19 0,0-7-4 0,-4 1-1 15,4-4 138-15,0-3 27 0,3 4 6 0,4-1 1 16,-3-3 46-16,3 7 10 0,-4-1 1 0,4 4 1 0,-3 0 211 0,3 2 43 16,0-2 8-16,0 9 1 0,0-9-69 0,0 9-13 0,0 0-3 0,3 0-1 15,1 0-59-15,-1 0-12 0,4-6-3 16,-3 9 0-16,3-6-30 0,0-3-7 0,0 6 0 0,0-3-1 16,4-4 11-16,-1 7 2 0,1-6 1 0,3 3 0 15,0-3-33-15,4 3-6 0,-1-3-2 0,5 6 0 16,-5-3-4-16,4 3 0 0,8 3-8 0,-8 0 12 15,-4-3-12-15,8 9 0 0,3-5 0 0,-3 8 0 16,0 1 0-16,-1 3 0 0,1-1 0 0,0-2 0 16,3 9 0-16,-3 0 0 0,-8 0 0 0,4 0 0 15,1 0 9-15,-1 6-9 0,-4-3 8 0,1 7-8 0,-4-7 0 0,4 6 8 16,3 1-8-16,-3 2 0 0,-4-2 0 16,3 8 0-16,1-5 0 0,3-1 0 0,-7-2 0 0,-3 9 0 15,3-7 8-15,0 7-8 0,-3 3 0 0,-4-3 0 16,-7 3 0-16,3 0 0 0,1 0 0 0,-1-4 0 15,-10-2 8-15,4 3-8 0,-1 0 0 0,-3-7 0 16,0 1 9-16,-3-4-9 0,-1 1 28 0,0 2 2 16,1-2 0-16,-4-4 0 0,-4-3-6 0,4-3-2 15,0 0 0-15,0 0 0 0,-4 0-10 0,-3-3-3 16,3 3 0-16,-3-6 0 0,0 3-9 0,-4-4 0 0,-3-5 0 16,3 9 0-16,1-4-9 0,-1-2-4 0,-3 6-1 15,-1 0 0 1,5-4-18-16,-1 7-3 0,0 0-1 0,4 0 0 15,-3 7-16-15,6-7-4 0,0 0-1 0,1 3 0 16,2-3-71-16,5 0-13 0,3 0-3 0,0 0-897 0</inkml:trace>
  <inkml:trace contextRef="#ctx0" brushRef="#br0" timeOffset="53077.11">23439 6069 2214 0,'0'0'48'0,"0"0"11"0,0 0 1 0,0 0 3 0,0-6-51 0,0 0-12 16,0 6 0-16,3-7 0 0,-3 7 0 0,0-9 0 15,-3 6 0-15,3 3 0 0,-4-6 12 0,-3 6-1 16,-4 0 0-16,1 0 0 0,-4 6-3 0,0-3-8 0,-8 6 12 0,5 4-4 15,-8-4 5-15,0 13 1 0,1-3 0 0,-5 3 0 16,1 0 24-16,-3 9 5 0,2 1 1 0,-2 5 0 16,-5 1-16-16,8 3-4 0,-4 0 0 15,1 3 0-15,-5-1 18 0,1 4 3 0,10-3 1 16,-6 7 0-16,-5-4-34 0,8 6-12 0,7-3 0 0,0 0 9 16,3-3-9-16,0 3 0 0,4-6 9 0,7 0-9 15,4-3 12-15,-1 3-1 0,-3-3-1 0,4 3 0 16,6-4-10-16,4 1 12 0,-3-6-12 0,3 5 12 15,3 4-12-15,4-6 0 0,11 3 0 0,-4-4 0 16,-3 4-41 0,7 0-4-16,6-7-1 0,5 4 0 0,-1-4-187 0,0-2-38 15,4-1-7-15,3 0-618 0</inkml:trace>
  <inkml:trace contextRef="#ctx0" brushRef="#br0" timeOffset="54921.48">23795 6947 2631 0,'0'0'58'0,"-7"0"12"0,3 0 2 0,4 0 2 0,0 0-59 0,0 0-15 0,0 0 0 0,0 0 0 0,0 0 0 0,0 0 0 16,7 0 0-16,0 10-10 0,-3-1 10 0,3 4-10 16,4-1 10-16,-4 7-10 0,-4 0 10 0,4 6 0 15,-3-3-9-15,3 9 9 0,3 1 0 0,-3-1 0 16,-3 0 0-16,3 1 0 0,-3-1 0 0,3 0 0 16,-4-2 0-16,4-4 0 0,4-3 0 0,-8 6 0 15,4-6 0-15,0-3 0 0,4-4 23 0,-4 4 5 16,4-6 2-16,-1-4 0 0,1 4 2 0,3-7 1 15,-4-3 0-15,5-3 0 0,-1-9 0 0,0 9 0 16,3-7 0-16,-2-8 0 0,-1 2-1 0,0-6-1 16,-4-3 0-16,4-3 0 0,1-3-12 0,-1-3-3 15,0-1 0-15,0-2 0 0,0-4-5 0,0-6-2 16,7 4 0-16,-3 2 0 0,3-3-1 0,0 0-8 0,0 1 12 16,1 8-4-16,-1 7-8 0,0-3 0 0,-7 9 0 15,4 3 0-15,-4-2 0 0,0 8 0 0,0 1 0 0,-3-4 8 31,3 10-104-31,-4-3-22 0,1 3-4 0,-1 3-1 0,1 0-111 0,0 0-22 0,3 3-5 16,3-3-1-16</inkml:trace>
  <inkml:trace contextRef="#ctx0" brushRef="#br0" timeOffset="55418.27">25231 6985 2746 0,'0'0'122'0,"0"-6"25"16,-4-4-118-16,4 7-29 0,0-3 0 0,-3 0 0 0,-1-1 0 15,1-2 0-15,-1 9-13 0,-7-3 4 16,-3-3-38-16,0 6-7 0,-10 0-2 0,-1 6 0 16,-7-3-4-16,-3 6 0 0,0 4-1 0,-4 6 0 0,0-1 61 0,4 4 16 15,3-3 2-15,0-3 0 0,4 6 38 0,3 3 8 16,1-3 2-16,2 0 0 0,1-6-39 0,4 9-8 15,6-10-2-15,-3 7 0 0,3 0-1 0,4-6 0 16,4 0 0-16,-1-1 0 16,4-2-38-16,4-1-8 0,-1-2-2 15,4-1 0-15,0-6 20 0,4 4 3 0,0-7 1 0,3 0 0 0,3-7 8 0,1 7 0 16,3-3 0-16,0-6 0 0,-3-1 0 0,3 1 11 16,0 3-3-16,0-10 0 0,-3 3 4 0,3-5 1 15,-3 8 0-15,3-5 0 0,-3-4 3 0,-1 0 1 0,-3 3 0 16,0-3 0-16,4-3-3 0,0 4-1 0,-8 2 0 0,4 0 0 15,1 4-3-15,-5 2-1 0,1 1 0 0,-4 6 0 16,-7 3-9-16,0 0 8 0,10 3-8 0,-6 6 8 16,3 4 3-16,-4-4 0 0,1 10 0 0,3-6 0 15,-3 5 14-15,-1-5 3 0,1 9 1 0,-1-3 0 16,1-7-29-16,3 7 0 0,-4 0 0 0,4-3-10 16,0-1 10-16,4 1 0 0,0 3 8 0,-1-7-8 15,4 1 0-15,-3 3 0 0,3-4 0 0,0-2 0 16,4-1-30-16,-4-6-10 0,0 6-3 0,0-5 0 15,-3-4-107-15,3 0-22 0,-4 0-4 0,1-4-887 16</inkml:trace>
  <inkml:trace contextRef="#ctx0" brushRef="#br0" timeOffset="55742.32">25760 6188 2602 0,'0'0'116'0,"0"0"23"0,0 0-111 0,-4 10-28 16,4 9 0-16,-3-4 0 0,3 10 37 0,3 1 3 0,-3 5 0 0,4 0 0 16,-1 4-18-16,1 6-3 0,-1-1-1 0,1-5 0 15,3 6 12-15,-3-4 2 0,3 1 1 0,0-1 0 16,0 4-13-16,0-3-4 0,-4 3 0 0,1 2 0 15,-1-2-7-15,1 3-1 0,-4-3-8 16,3 0 12-16,-3-1-12 0,0-5 0 0,0-4 0 0,0 10 0 16,0-10-9-16,0-2-8 0,0-4-2 0,0 3 0 31,4-6-70-31,-1 0-15 0,1-3-2 0,3-4-1 16,0-5-126-16,0-1-26 0,-7-9-5 0,14-9 0 0</inkml:trace>
  <inkml:trace contextRef="#ctx0" brushRef="#br0" timeOffset="56230.28">26236 6812 2973 0,'0'0'132'0,"0"0"27"0,0 0-127 0,-7 7-32 15,0 2 0-15,0 4 0 0,3-1 10 0,-3 10-10 0,4-3 10 0,-1 3-10 16,-3 9 0-16,4-9 0 0,-1 10 0 0,1-4 0 16,-1-3-13-16,4 6 4 0,0-9 1 0,0 10 0 15,4-10 8-15,3 6 0 0,-4-6 0 0,8 0 0 16,-4 0 0-16,0-7 0 0,4 1 0 0,-4 0 0 16,7-10 0-16,-4 3 0 0,4 1 0 0,4-7 0 15,-4-3 0-15,4 0 0 0,3-3 0 0,-3-7 0 16,3 1 0-16,3-4 0 0,-2-5 0 15,2-4 0-15,-3 6-12 0,-3-3 0 0,3-9 0 16,-3 6 0-16,0-9 12 0,-4 9 0 0,0-3 10 0,0 3-10 16,4-3 18-16,-8 12-2 0,-6 0-1 0,-1 4 0 15,1 0 17-15,-4 9 3 0,0 0 1 0,0 0 0 16,0 0-14-16,0 0-2 0,0 0-1 0,3 12 0 16,1-2-19-16,3 8 0 0,-4-8-13 0,1 2 5 15,3 1 16-15,-4 3 4 0,4-1 1 0,1-5 0 16,-1 8-13-16,0-5 8 0,0 0-8 0,0 2 0 15,-4 1 0-15,4 0 0 0,0-1 0 0,0 1 0 16,1-4 0-16,-1 1 0 0,0 0-13 0,3 2 4 16,-3-5-70-16,7-4-13 15,-3 3-4-15,0 1 0 0,-1-1-28 0,4-6-7 16,-3-3-1-16,-1 0-995 0</inkml:trace>
  <inkml:trace contextRef="#ctx0" brushRef="#br0" timeOffset="56571.16">27129 7170 3081 0,'14'0'68'0,"-14"0"13"0,0 0 3 0,0 0 4 0,0 0-71 0,7-3-17 0,7-3 0 16,0 2 0-16,4-5-10 0,3 6-6 0,0-3 0 16,0-7-1-16,4 10 0 0,0-3 0 0,-8-4 0 0,1-2 0 15,3 2 17-15,-7 1 0 0,0-4 0 0,-3 4 0 16,3 0 0-16,-7-4 0 0,-4 0 0 0,5 1 9 15,-8-4 0-15,0 4 0 0,-8 2 0 0,1-5 0 16,-3-1-1-16,-4 0 0 0,-4 1 0 0,-3 2 0 16,-4 4-8-16,-3 9 0 0,-4-4 0 0,4 8 0 15,-7 2 0-15,3 0 0 0,4 10-9 16,-4 0 9-16,7 9 0 0,1-3 12 0,-1 3-1 0,7 3-1 16,4-3 8-16,4 6 2 0,-1 1 0 15,4-4 0-15,7-3-4 0,0 6-1 0,4 1 0 0,-1-1 0 16,8-9-4-16,-4 9-1 0,7-9 0 0,0 7 0 15,0-8-10-15,7-2 0 0,0-3 0 0,4 3 8 16,7-7-54 0,3 4-11-16,0-10-3 0,1 4 0 0,2-10-104 0,1 0-20 0,-3 0-5 0</inkml:trace>
  <inkml:trace contextRef="#ctx0" brushRef="#br0" timeOffset="56978.63">27280 5934 2718 0,'0'0'60'0,"0"0"12"0,0 0 2 0,0 0 2 0,0 0-60 0,0 0-16 0,0 0 0 0,0 0 0 15,0 0 19-15,0 0 1 0,0 0 0 0,7 13 0 16,4-4 3-16,3 10 1 0,4-6 0 0,3 9 0 16,4 0 12-16,3 9 4 0,4-3 0 0,3 7 0 15,4 2 0-15,3-2 1 0,4 6 0 0,7-1 0 16,-4 4-30-16,-3 0-11 0,-4 0 0 0,1 3 9 16,-8 0-9-16,4-3 0 0,-4 6 0 0,-7 0 0 15,4 4 0-15,-4-1 0 0,-3-3 10 0,-4-3-10 16,0 7 13-16,-7-4-4 0,0-6-1 0,-6 0 0 15,-1 3-8-15,0-10 8 0,-4 4-8 0,1 0 8 16,-4-1-8-16,-4-5 0 0,4-4 0 0,-3 1 0 16,-4-4 0-16,3-3 0 0,-3-6 0 0,0 0 0 15,-4-7-60-15,-3 1-7 16,-3-7-1-16,-1-3-1299 0</inkml:trace>
  <inkml:trace contextRef="#ctx0" brushRef="#br0" timeOffset="61544.09">21516 9017 345 0,'0'0'15'0,"0"0"4"0,0 0-19 0,-4 6 0 0,1 4 0 0,-1-4 0 15,1 3 590-15,-1 1 114 0,4 2 24 0,-3 4 4 16,3-7-597-16,0 4-119 0,0-1-24 0,0 1-5 15,0 6 13-15,3 3 0 0,-3 0 0 0,4 0 0 16,-1 6 0-16,-3 3 10 0,4 4-2 0,-1 5 0 16,-3 4 12-16,4 3 3 0,-1 0 0 0,1 7 0 15,-4-4-7-15,4 0 0 0,-4-3-1 0,0 3 0 16,0 0-5-16,0-2-1 0,-4 5 0 0,4-3 0 16,-4 0 2-16,4-3 0 0,-3-3 0 0,-1-3 0 15,1 0-11-15,3-7 0 0,0-2 0 0,-4-4 0 16,4-6-53-1,0-10-7-15,0 7 0 0,0-10-841 0,0-9-168 0</inkml:trace>
  <inkml:trace contextRef="#ctx0" brushRef="#br0" timeOffset="62047.21">21202 8932 1670 0,'-4'-15'74'0,"4"8"15"0,-3-2-71 0,3-4-18 0,0 4 0 0,3 0 0 15,1-4 204-15,3 4 38 0,0-1 7 0,4 4 2 16,-1-3-188-16,1-1-38 0,3 1-7 0,4-1-2 16,-1 1 5-16,4 6 1 0,1-7 0 0,2 7 0 15,-3-3-1-15,8 3 0 0,-5-3 0 16,5 6 0-16,2-4 0 0,5 4 0 0,2 0 0 0,5 0 0 15,-1 4-5-15,4-4-2 0,-4 6 0 0,4-3 0 16,0 6-14-16,-4 1 9 0,-3-1-9 0,-4 4 8 16,-3-4-8-16,0 4 10 0,0-1-10 0,-1 7 10 15,-6 0-2-15,0 3-8 0,7-3 12 0,-4 3-4 16,0 0-8-16,-7 3 0 0,-7 3 0 0,4-6 8 16,0 9-8-16,-1-9 0 0,-13 6 9 0,-1-3-9 15,4-3 9-15,-3 0-9 0,-8 3 12 0,-3-3-12 16,0-6 17-16,0 3-3 0,-3 3-1 0,-1-3 0 15,-7-7 15-15,1 1 2 0,-8 5 1 0,4-5 0 16,-4-4-31-16,0 4 0 0,-3-4 0 0,0 1 0 0,3 2 15 16,-3-2-3-16,-4-4-1 0,1-3 0 15,2 7-11-15,-2-7 0 0,-1 3 0 0,-3-3 0 16,-1-3-10-16,1 0 10 0,3 6-13 0,-3-2 5 16,0-4-20-16,6 0-3 0,1 0-1 0,0 0 0 0,3 0 11 0,4-4 1 15,7-2 1-15,-4 6 0 16,8 0-45-16,-1 0-10 0,1 0-2 0,3 0 0 15,7 0-86-15,3-9-18 0,4-4-3 0</inkml:trace>
  <inkml:trace contextRef="#ctx0" brushRef="#br0" timeOffset="62650.63">23255 8468 57 0,'0'0'0'0,"4"0"0"16,-4 0 0-16,7-9 0 0,0 6 351 0,3-7 65 16,1 7 12-16,0-3 4 0,-1 3-331 0,-3 0-65 15,0-4-14-15,0 7-2 0,0-3 30 0,-7 3 6 16,0 0 2-16,0 0 0 0,0 0 42 0,0 0 9 15,0 0 2-15,0 0 0 0,-7 3-20 0,0 4-4 16,-3-1-1-16,-1 3 0 0,-3 10-17 0,0 0-3 16,-4 3-1-16,1 0 0 0,-5 3-42 0,1 3-9 15,4-3-2-15,-5 7 0 0,1-1-12 0,4 0 8 16,-8 7-8-16,7-4 0 0,1 1 20 0,-5 6-3 16,-2-1 0-16,-1 4 0 0,0 3 3 0,8 0 0 15,3-3 0-15,-4 3 0 0,-3-3 8 0,7 0 3 0,3 0 0 16,1 6 0-16,-5 3-18 0,1-2-3 15,7-4-1-15,4 0 0 0,-4 0-9 0,0 6 8 0,0-3-8 0,7-6 8 16,7 6-8-16,-4-6 12 0,-3 0-12 16,7 3 12-16,7 0-2 0,0-3 0 0,-3 3 0 15,7 0 0-15,-1-6-10 0,4 3 8 0,1-3-8 0,2-1 8 16,5-5-8-16,-1-4-12 0,4 1 2 0,3-1 1 31,0 0-16-31,4-9-3 0,0 0-1 0,7 3 0 0,-1-9-56 16,5 6-11-16,-1-6-3 0,-3-4-764 0,-4 1-153 0</inkml:trace>
  <inkml:trace contextRef="#ctx0" brushRef="#br0" timeOffset="63909.44">24698 8888 2131 0,'0'0'94'0,"0"0"20"0,0 0-91 0,0 0-23 0,0 0 0 0,0 0 0 16,0 0 47-16,0 0 5 0,0 0 0 0,0 0 1 15,0 0-5-15,0 0-2 0,0 0 0 0,0 0 0 16,0 0-23-16,0 0-5 0,0 0-1 0,0 0 0 16,0 0 8-16,0 0 2 0,0 10 0 0,-4-1 0 15,1 1 10-15,-1 2 3 0,-3 1 0 0,0 9 0 16,0 0 3-16,-3 3 1 0,-4 0 0 0,-1 3 0 16,-6 3-21-16,0 4-4 0,-4-1-1 15,-6 4 0-15,2 6-2 0,-6 0 0 0,0 6 0 0,0 3 0 16,-4 1-16-16,4-1 0 0,-4 0 0 0,3 0-9 15,5-2 34-15,-1-7 7 0,0-1 2 16,4 8 0-16,0-11-21 0,3 1-4 0,0-3-1 0,1 3 0 16,-1-4-8-16,4-2 0 0,0-4 0 0,-1 0 0 15,8-6 0-15,-3 1-14 0,-1-1 5 16,0-3 1-16,1 0-24 0,3-4-4 16,-4 1 0-16,4-3-1 0,-4 0-43 0,8-4-8 15,-4-3-1-15,3 1-1 0,0-4-66 16,4 0-12-16,0-2-4 0,7-4 0 0</inkml:trace>
  <inkml:trace contextRef="#ctx0" brushRef="#br0" timeOffset="65313.35">23837 8857 1036 0,'0'0'46'0,"0"0"10"0,0 0-45 0,0 0-11 0,-3-9 0 0,3 9 0 0,0 0 169 0,0-4 32 15,0-2 7-15,0 6 0 0,0 0-140 0,0 0-28 16,0 0-5-16,0 0-2 0,0 0 23 0,0 0 4 16,0 0 0-16,0 0 1 0,0 0 7 0,0 0 0 15,0 0 1-15,0 0 0 0,3 6-5 0,4 4-2 16,0-7 0-16,0 10 0 0,4 2-15 0,0-2-3 15,-4-1-1-15,3 7 0 0,-3-6-14 0,7 6-2 0,0-7-1 16,1 10 0-16,-1 6-8 0,0-3-2 16,0 4 0-16,4-4 0 0,-4 3 3 0,3-3 0 15,-3 6 0-15,4-2 0 0,0-1-5 0,-4-3-1 16,0 6 0-16,0-9 0 0,0 9 3 0,0-9 0 16,0 0 0-16,-3 7 0 0,3-7 8 0,-3 0 3 15,-1-1 0-15,1 1 0 0,-4-3-27 0,3 0-9 0,-3-3 0 0,4-7 0 16,-7 4 9-16,3-4 0 0,0 0 0 0,-4 1 0 15,1-7-8-15,-4-3-7 0,0 0-1 16,0 0-908-16,0 0-181 0</inkml:trace>
  <inkml:trace contextRef="#ctx0" brushRef="#br0" timeOffset="66164.25">25008 9638 230 0,'0'0'20'0,"0"0"-20"0,0 0 0 0,0 0 0 16,4 0 214-16,-1-10 38 0,-3 10 8 0,8 0 2 15,-5-3-109-15,4-3-21 0,0 3-5 0,0 0-1 16,4-4 4-16,3 7 1 0,-3-3 0 0,3-3 0 15,3 6-12-15,1 0-3 0,-4-3 0 0,4 3 0 16,-1-6-32-16,-3 3-6 0,4 3-2 0,0 0 0 16,-1 0-41-16,1 0-9 0,3 0-2 0,0 3 0 15,4 3-24-15,0-6-14 0,-1 0 2 0,5 3 0 16,2-3 12-16,1 0 16 0,-4 0-3 0,4 0-1 16,0 0-12-16,0 6-16 0,3-6 3 0,-3 0 1 15,-1 0-7-15,-2 0-1 0,-1-6 0 0,0 6 0 16,-3 0-108-16,-1 0-23 15,1-3-4-15,-7 3-569 0,-1 0-115 0</inkml:trace>
  <inkml:trace contextRef="#ctx0" brushRef="#br0" timeOffset="66542.55">24998 9986 1209 0,'0'0'108'0,"0"0"-87"0,0 0-21 0,0 0 0 16,0 0 324-16,0 0 61 0,0 0 12 0,0 0 3 16,0 0-334-16,10 0-66 0,-3 0-14 0,8 0-2 15,-5 0 41-15,8 0 9 0,-1 0 2 0,8-3 0 16,3-3 19-16,1 6 4 0,2 0 1 0,1 0 0 16,3 0-25-16,4-4-5 0,4 4-1 0,2-6 0 15,1 6-19-15,4 0-10 0,-5 0 10 0,5-3-10 16,-1 3-52-1,-6-9-16-15,2 9-3 0,1-4-791 0,0-2-158 0</inkml:trace>
  <inkml:trace contextRef="#ctx0" brushRef="#br0" timeOffset="67543.09">26779 9011 2156 0,'0'0'96'0,"0"0"19"0,0 0-92 0,0 0-23 16,-3-7 0-16,3 7 0 0,0 0 28 16,0 0 2-16,0 0 0 0,0 0 0 0,0 0-1 0,0 0 0 15,0 0 0-15,0 0 0 0,0 0 3 0,0 0 1 16,0 0 0-16,0 0 0 0,0 0-1 0,-4 10 0 16,1 2 0-16,-1-2 0 0,1 12 7 0,3-3 1 15,0 2 0-15,0 1 0 0,3 7 12 0,-3-4 4 16,0 6 0-16,0 0 0 0,4 1-20 0,-4 2-3 15,-4-2-1-15,4 5 0 16,0-2 0-16,-3 9 0 0,3-4 0 0,-4 4 0 0,-3-3-21 0,0 3-11 16,0-3 10-16,-4 0-10 15,1-1 16-15,3-5-2 0,-4 6-1 0,4-7 0 0,-7 4-1 0,3-4-1 16,1-2 0-16,3-4 0 0,3-3-11 0,-3-3 0 0,0 6 9 16,4-9-9-16,-1-3 0 0,1 2-10 15,-4-5 1-15,0-4 0 16,-1 4-67-16,5-4-12 0,-1 1-4 0,1-7 0 15,-8 3-116-15,4-3-23 0,7-3-5 0,-17-9 0 0</inkml:trace>
  <inkml:trace contextRef="#ctx0" brushRef="#br0" timeOffset="71446.1">27005 8415 1404 0,'0'0'62'0,"0"0"13"0,0 0-60 0,0-3-15 0,4-7 0 0,-4 1 0 0,3 0 26 0,-3 9 2 15,0-4 1-15,0 4 0 0,0 0 12 0,0 0 3 16,0 0 0-16,0 0 0 0,0 0 43 0,0 0 9 16,0 0 1-16,0 0 1 0,0 0-33 0,7 0-6 15,4 0-2-15,-1 4 0 0,1 2-10 0,3 3-3 16,4-3 0-16,-1 4 0 0,5 9-19 0,2-7-4 16,1 7-1-16,3 0 0 0,7 3 1 15,1 0 0-15,-5 3 0 0,5-3 0 0,-1 3-3 16,4 0-1-16,0-3 0 0,-1 6 0 0,5-3-6 0,3 7-2 15,0-1 0-15,-1 0 0 0,-2 1-9 0,-1 8 0 16,-3 4-12-16,-4 0 12 0,-3 3 0 0,-4 0 0 16,0 7 0-16,-3 5 12 15,0-2-33-15,-4 2-7 0,-3 4 0 0,-1 3-1 0,-3-7 12 0,-3-2 2 16,-4 2 1-16,0-5 0 0,-4-1 14 0,1 0 0 0,0 1 0 0,-8-4 0 16,0 6 0-16,-3-2 0 0,0-1 0 0,-3 0 0 15,-4 0 8-15,-4 1-8 0,0-4 0 0,-3 0 0 16,-3-3 8-16,-5-6-8 0,-6 3 9 0,0-3-9 15,-1-1 0-15,-9-8 0 0,-1 2 0 0,-4-2-742 16,1-4-145-16</inkml:trace>
  <inkml:trace contextRef="#ctx0" brushRef="#br0" timeOffset="76936.57">20475 7286 1911 0,'0'0'42'0,"-7"0"9"0,-3 0 1 0,-5-9 2 0,1 9-43 0,-3-7-11 0,-4 1 0 0,-1 3 0 16,-6-3-13-16,0-4-5 0,-7 4-1 16,-4 0 0-16,-3-4 4 0,3-2 1 0,-7 2 0 0,0 1 0 31,0 3-11-31,0-1-3 0,0-2 0 0,-6 0 0 0,2 5 46 0,-6-5 9 0,-1 6 1 0,-3-3 1 16,4 6-17-16,-4-4-4 0,3 4-8 0,1 0 12 15,0 0-12-15,3 0 0 0,0 4 0 16,0-4 0-16,3 6 0 0,8-3 0 0,0 3 0 15,6 1-10-15,1-7 10 0,3 9 0 0,8-9 0 0,-1 9-8 16,4-2 8-16,3-4 8 0,1 0-8 0,2 6 11 16,1 1-11-16,4-4 12 0,3 0-12 0,0 4 12 15,0-1-2-15,3 0 0 0,1 4 0 0,3 0 0 16,0 2-1-16,0 1 0 0,3 3 0 0,-3 3 0 16,4 0-9-16,-1 0 0 0,1 6 0 0,-1-3 8 15,1 6-8-15,-1-3 0 0,-3 4 0 0,4 2 0 0,-1-2 0 16,1-1 0-16,-1 0 0 0,1 7 8 15,3 0 16-15,0 2 4 0,-3 1 0 0,3 0 0 0,-4 3-10 16,4 0-2-16,-3 3 0 0,-1 0 0 0,1 3-1 16,-1-3-1-16,-3 3 0 0,0 4 0 0,0 5-2 0,-3-2-1 15,3-4 0-15,0 10 0 0,-4-10-11 0,4 0 10 16,-7 1-10-16,4-1 10 0,-1-3-10 0,1 3 0 16,-1 7 0-16,1-4 8 0,-1-2-8 0,0-1 0 15,-3-3 0-15,4-6 0 0,-4 0 13 0,3-3 1 0,-3-1 0 16,0-8 0-16,4 2-14 0,-4-2 0 15,3-1 8-15,1-3-8 0,-5-6 8 0,8 0-8 16,-3 0 11-16,3 0-11 0,0-6 16 0,0-4-3 16,3 1-1-16,-3-1 0 0,4-5 7 0,-4-7 1 15,0 0 0-15,0 0 0 0,7 3 13 0,4-3 3 0,-11 0 1 16,7-3 0-16,0-4 13 0,3 4 2 0,-3-6 1 16,0 6 0-16,4-7-37 0,-4 1-8 0,0-1-8 0,0 1 11 15,0 6-11-15,4-6 12 0,-1-1-12 0,1 1 12 16,3 6-12-16,0-7 0 0,4 1 0 0,0-1 0 15,3 7-10-15,3-6 10 0,5 6-13 0,-1-4 5 16,7-2 8-16,-7 6 0 0,8-7 8 0,-1 7-8 16,0-3 0-16,0 6 0 0,4-3 0 0,0 3 0 15,3 0 0-15,1 0 0 0,-1 0 0 0,4 3-12 16,3-3 12-16,-3 0 0 0,0 6 8 0,-4-3-8 16,-3 4 0-16,-4-1 8 0,1 3-8 0,-1 1 0 15,0-1 0-15,-3-6 0 0,3 7 0 0,4-1 0 0,-4-3 0 16,4 1-16-16,-4-7 2 0,1 6 1 0,3-3 13 0,-4 3 13 15,0-6-2-15,-3 0-1 0,0-6-10 16,-1 6 0-16,-2 0 9 0,-5 0-9 0,1-3 0 0,0-3 0 16,-4 3 0-16,-4-7 0 0,-2 10 0 0,-1-9 0 15,-4 6 0-15,-3-4 0 0,-3 1 0 0,-4-3-10 16,0 2 10-16,-4-2-13 0,-3 3 13 0,-3-10 0 16,-4 3 0-16,-4 4 0 0,0 0 0 0,-3-4 0 15,0 4 0-15,0-4 0 0,-4 1 0 0,0-4 0 16,-3 3 0-16,3 1 0 0,-3-7 0 0,4 10 10 15,2-7-2-15,-2 0 0 0,-1 1-8 0,4-4 0 16,0 9 9-16,3-2-9 0,-3-1 0 0,3 4 0 16,1-1 0-16,-1 1 0 0,7 0 0 0,-3 9-8 15,4-10 8-15,3 7 0 0,-4 3-9 0,11 0 9 0,0 0-10 16,0 0 10-16,0 0-16 0,0 0 4 0,7 10 0 0,0-1 0 16,4 0-4-16,3-2 0 0,3 2 0 15,5 0 0-15,-1 4 4 0,7-4 1 0,0 1 0 0,8 2 0 16,-1-2 11-16,-7 2-10 0,4-2 10 15,0 5-10-15,-1-8 10 0,-6 8 0 0,0-2 0 0,-4-4 0 16,0 4 0-16,0-1 0 0,-3-2 0 0,-4 2 8 16,0 4-8-16,0 0 0 0,-3-1 0 0,-1 1 0 15,-6 0 8-15,-1-1 0 0,1 4 0 0,-1 0 0 16,1-3-8-16,-8 3 0 0,1 2 0 0,-4-2 0 16,3 0 0-16,-3-3 0 0,-3 3 0 0,-4-7 0 15,3 7 8-15,-3-7 0 0,0 7 0 0,0-6 0 16,-4-4-8-16,0 1 11 0,-3-1-11 0,0 0 12 0,0-2-12 15,0 2 0-15,-4-9 0 0,0 10 0 0,1-10-23 0,2-4 0 16,1-2 0-16,4-3-747 16,-1 2-150-16</inkml:trace>
  <inkml:trace contextRef="#ctx0" brushRef="#br0" timeOffset="77675.14">20384 7104 1803 0,'0'0'80'15,"0"0"16"-15,0 0-76 0,-4-9-20 0,4 9 0 0,0-3 0 0,0-4 41 0,0 7 5 16,7-9 1-16,0 3 0 0,0-1-47 0,4-2-13 15,-1 0-1-15,-3 5 0 0,0-5 14 0,0 0 0 16,1 5-10-16,-5-5 10 0,1 9 0 0,-4 0 18 16,0 0-3-16,-4-9-1 0,-3 9 23 0,0-10 5 15,0 10 1-15,-7-3 0 0,-4 0-26 0,1-3-5 16,-5 6 0-16,-2-10-1 0,-1 7 10 0,-3-3 3 16,0 0 0-16,-1-4 0 0,5 1 17 0,-5-1 4 15,1 1 1-15,0-4 0 0,3 1 0 0,1-4 0 16,-1 4 0-16,0-1 0 0,4-6-5 0,0 10-1 15,0-7 0-15,3 1 0 0,0 2-25 0,1 0-6 16,-1-5-1-16,4 8 0 0,0 1-8 0,0-4 0 16,3 10 0-16,-3-6 0 0,3 2 0 0,1 4-11 15,3 0 3-15,-4 3 0 0,8-6 8 0,-4 12 0 16,0-3 0-16,7-3-8 16,0 10-32-16,3-1-7 0,4 4-1 0,4-1 0 0,3 7 34 0,4-6 14 15,3 5-12-15,3-5 12 0,5 9-14 0,2-3 5 16,5-7 1-16,-1 7 0 0,4 0 8 0,3-3 0 0,0 6 0 0,4-4 0 15,-3 4 0-15,-5-3 0 0,-2 3 0 16,-5-3 0-16,-2-3 0 0,-1 9 0 0,-7-3 0 0,0-7 0 16,-3 7 0-16,-4 3 0 0,4-3 0 0,-8 0 0 15,-3 0 0-15,4-3 11 0,-4-3-3 0,0 6 0 16,-7-4-8-16,0-5 0 0,0 6 0 0,0 3 0 16,-4-10 18-16,1 4 2 0,-1-4 0 0,-3 1 0 15,0-4 5-15,-3 4 2 0,3-4 0 0,-4 4 0 16,0-4-13-16,-3 1-2 0,-3 2-1 0,-1-2 0 15,-3-1-21-15,-4 4-4 0,-3-4-1 0,-4 7-1181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25:27.861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2297 13012 2487 0,'-11'-6'55'0,"7"-1"11"0,-6 1 2 0,-1-3 2 0,8-4-56 0,-8 4-14 0,4-1 0 0,-3 4 0 15,6-10 0-15,-7 7 0 0,8-4 0 0,-8 4 0 16,-3 0 0-16,4-4-13 0,-1 4 2 0,-10-4 1 15,-4 1 2-15,1 2 0 0,-5 1 0 0,-2-1 0 16,-5 1 8-16,1 6-8 0,0 0 8 0,-4-4-8 16,0 7 8-16,-3 0 0 0,-1 7 0 0,8-4 0 15,-4 0 21-15,-3-3 7 0,7 9 0 0,-4-9 1 16,4 0-1-16,-1 10-1 0,1-10 0 0,0 6 0 16,0-3-27-16,-1 0 0 0,8-3 0 0,-4 10 0 15,1-10 0-15,-1 6 0 0,4-3 12 0,-1 3-4 16,12 1-8-16,-8-1 0 0,4-3 0 0,7 7 0 15,-7-7 0-15,6 6 0 0,1 0 8 0,4 1-8 0,-1 2 0 16,-3-2 0-16,3 2 0 0,8 7 0 0,-4-6 0 0,-4 9-9 16,11 3 9-16,-3 0-10 0,3 9 0 0,3 4 0 15,-3 3 0-15,7 3 0 0,-3 0 10 0,3 9 0 16,0 0 0-16,0 0 0 0,4 1 0 0,-4 5 0 16,3 4 0-16,1 0 0 0,3 3 0 0,-3-4 0 15,3 4 0-15,7 3-8 0,-7 3 8 0,4-3 0 16,-4 13 0-16,0-4 0 0,-4 4 0 0,-6 9 0 15,7-3 0-15,-11-1 0 0,0 7 0 0,0 0 0 16,-4 1 0-16,-3-1 0 0,-4-10 0 0,4 4 0 16,-3 0 0-16,-4-10 0 0,3 4 0 0,-3-7 0 15,-7-3 0-15,10-3 0 0,-3 3 11 0,0-9-3 16,-4 9 0-16,4-15 0 0,4 2 14 0,-5-9 2 16,5-3 1-16,-4-3 0 0,3-3-1 0,1 0 0 0,-1-7 0 15,8 4 0-15,-8-4-13 0,0-5-3 0,1 2-8 0,6-6 12 16,-6 6-3-16,6-9-1 0,-3 7 0 0,4-7 0 15,3 0-8-15,-4-4 0 0,4-2 0 0,-7 3 0 16,7 0 8-16,0-10 0 0,-4 4 0 0,-3-4 0 16,4 0 13-16,3-5 3 0,0 8 0 0,0-6 0 15,0-2-12-15,0 5-3 0,0 0 0 0,0 1 0 16,0-1-9-16,3-3 10 0,-3 4-10 0,0-1 10 16,7 4-10-16,-7-4 0 0,4 1 9 0,-4 2-9 15,7-2 15-15,-7-1-2 0,4 3 0 0,-1 4 0 16,4-3-1-16,4-1 0 0,-8 1 0 0,8 6 0 15,-8-7 4-15,8 7 1 0,0-6 0 0,-1 5 0 16,1-5 3-16,-4 6 1 0,0-7 0 0,3 7 0 16,1-6-10-16,-8-1-3 0,8 7 0 0,-7-7 0 15,3-2-8-15,-4-1 12 0,1 4-12 0,3-7 12 0,-7-3 17 0,3 7 4 16,-3-10 1-16,7 6 0 0,-3-3-26 0,6 0-8 16,1-3 0-16,0-3 0 0,3 0 20 0,7-3 1 15,4 6 0-15,3-3 0 0,7-4-9 0,0 7-1 16,1 0-1-16,-1 7 0 0,4-4-10 0,0 6 0 15,-4-6 0-15,7 7 0 0,-14-1 0 0,8-6 0 16,-1 7 0-16,0-1 0 0,0 0 0 0,-10 1 0 16,3-1 0-16,4-6 0 15,-7 4-88-15,3-7-16 0,4-7-3 0</inkml:trace>
  <inkml:trace contextRef="#ctx0" brushRef="#br0" timeOffset="8233.91">10075 2745 2286 0,'4'-15'50'0,"-1"12"10"0,-3-7 3 0,4 7 1 0,-4-3-51 0,0-1-13 16,3 1 0-16,-3 6 0 0,0 0 14 0,0 0 0 16,0 0 0-16,0 0 0 0,0-9-2 0,0 9-1 15,-7 0 0-15,0 0 0 0,-3 0-1 0,-4 9 0 16,-4 1 0-16,-3 2 0 0,0-2 7 0,-8 8 2 15,1-2 0-15,-4 9 0 0,-3 0 17 0,0 10 3 16,0-7 1-16,-1 13 0 0,1-7 9 0,0 10 3 16,0 3 0-16,-1 6 0 0,1 1-12 0,3 2-1 15,-3 4-1-15,3-4 0 0,4-2-38 0,3-1 0 0,8 6 0 16,-5-2 0-16,12 2 0 0,3-2 0 16,3-1 0-16,4 4 0 0,0-10 0 0,4 3 0 0,3 1 0 15,7-1 8-15,4-3-8 0,-1 7 0 0,1-7 0 16,7 0 0-1,-1-3-36-15,5 3-1 0,2-6-1 0,5-3 0 16,2 0-179-16,5-7-36 0,6-6-7 0,8-6-2 0</inkml:trace>
  <inkml:trace contextRef="#ctx0" brushRef="#br0" timeOffset="9192.92">10040 3209 748 0,'0'0'67'0,"0"0"-54"0,0 0-13 0,4-6 0 16,-1 3 140-16,4-3 24 0,-3-1 6 0,3 1 1 16,0-3-66-16,-4-1-13 0,4 7-2 0,-3-6-1 15,-1 9 11-15,1-3 3 0,-4 3 0 0,4-7 0 16,-4 7-23-16,0 0-4 0,3-3 0 0,-3 3-1 15,0 0-24-15,0 0-5 0,0 0-1 0,0 0 0 16,0 0-29-16,7 10-7 0,0-7-1 0,0 3 0 16,0 7-8-16,-3-4-11 0,3 7 3 0,0-1 0 15,3-2 8-15,1 6 0 0,-4 3 0 0,0-10 0 16,0 10 8-16,0 6 3 0,0-6 1 0,-3 0 0 16,-1 0-2-16,4 0 0 0,1 6 0 0,-5-6 0 0,1-3-2 0,3-3-8 15,0 6 12-15,3 0-4 16,-3-13 22-16,4 1 4 0,-4 2 1 0,4-2 0 15,3-4 2-15,0-3 1 0,0-3 0 0,0 0 0 0,7 0 3 16,-3-9 1-16,-4 5 0 0,0-5 0 16,4-10-14-16,3 10-4 0,0-16 0 0,0 3 0 0,-3-6-7 15,-1 6-1-15,8-10-1 0,0-2 0 0,0-4-15 16,-4-6 8-16,7 0-8 0,-3 4 0 16,-1-1 0-16,-3 3 0 0,1 1 0 0,-1 5 0 0,3 7-17 0,-9-3 0 15,-8 15 0-15,0-5 0 16,3-1-54-16,1 12-10 0,-11 1-3 0,-4 3-780 15,4 3-156-15</inkml:trace>
  <inkml:trace contextRef="#ctx0" brushRef="#br0" timeOffset="9653.34">10470 3548 1152 0,'0'0'51'0,"0"0"10"0,-10-6-49 0,6 6-12 16,4 0 0-16,0-6 0 0,-7-1 316 0,4 7 61 16,3 0 12-16,0 0 3 0,0 0-316 0,0 0-62 15,0 0-14-15,0 0 0 0,0 0 0 0,0 0-10 16,-7 7 10-16,3-1-12 0,8 3 12 0,-4 7-10 16,-4-4 10-16,-3 1-10 0,0 6 10 0,4-3 0 15,6 2 0-15,-3 11 0 0,-7-4 0 0,7 6 0 16,4 0 0-16,-1 1 8 0,-3-1 8 0,0 4 1 15,4-4 1-15,3 7 0 0,-7-4 12 0,-7-3 2 16,0 1 1-16,-1-1 0 0,12 4-33 0,-8-7 0 16,-6-6 0-16,3 0 0 0,0 0 8 0,7 0-8 0,-4-7 0 15,1-2 0-15,-4-4-13 0,3 1-7 0,4-10 0 0,0 0-1 32,0 0-174-32,0 0-34 0</inkml:trace>
  <inkml:trace contextRef="#ctx0" brushRef="#br0" timeOffset="9916.04">10844 3727 2944 0,'18'0'131'0,"-18"0"26"0,0 0-125 0,0 0-32 0,0 0 0 0,14 0 0 0,0 3 24 0,0-3 0 16,-3-3-1-16,10 3 0 0,11 0-12 0,-4-10-3 16,0 1 0-16,1 6 0 0,6-7-8 0,-3 1-17 15,-1-3 4-15,1 2 1 16,-4 4-79-16,8-7-15 0,-1 10-3 0,-7-3-1 16,0-3-27-16,1 2-6 0,2 1-1 0,-3 6-544 15,-6-3-110-15</inkml:trace>
  <inkml:trace contextRef="#ctx0" brushRef="#br0" timeOffset="10143.99">11134 3859 2149 0,'-18'6'95'0,"18"-6"20"0,0 0-92 0,0 0-23 0,0 0 0 0,0 9 0 15,0-9 44-15,4 10 5 0,3-4 1 0,-7-6 0 16,3 9-38-16,4 1-12 0,4-1 8 0,-1 1-8 15,-10-10 36-15,11 3 4 0,3-3 1 0,0 6 0 16,0-3-14-16,4-3-3 0,-4 0-1 0,4 0 0 16,3 0-23-16,0 0 0 0,-3 0 0 0,-1-3 0 15,12-3-98 1,-5 3-21-16,-3 3-4 0,1-10-563 0,-1 7-113 0</inkml:trace>
  <inkml:trace contextRef="#ctx0" brushRef="#br0" timeOffset="10445.33">12076 3181 2016 0,'0'0'89'0,"0"0"19"0,-7 0-87 0,3 13-21 15,-3-4 0-15,3 7 0 0,-3 6 174 0,4 3 30 16,-1 3 7-16,4 7 1 0,-3-4-176 0,-1 3-36 16,1 7 0-16,-1 0-9 0,1 3 9 0,-1-3 0 0,-3 9 0 0,4-3 0 15,-1-6 0-15,1 3-8 0,-1 3 8 0,4-7 0 16,-4 4-11-16,4-9 11 0,0-4-13 16,0 4 5-16,0-4 8 0,0 7-10 0,4-7 10 0,0-6-10 31,-1-3-83-31,1 3-17 0,3 0-3 0,0-6-619 0,0-3-123 15</inkml:trace>
  <inkml:trace contextRef="#ctx0" brushRef="#br0" timeOffset="10963.17">12129 2369 691 0,'-11'9'30'0,"4"-9"7"0,0 4-29 0,-4 5-8 16,8-3 0-16,-8 4 0 0,4 2 358 0,0 1 70 15,3 6 15-15,1-7 2 0,-1 7-349 0,8-7-71 16,-1 7-13-16,5 3-4 0,2-9 28 0,4 9 4 16,4 6 2-16,7-6 0 0,-1 3-4 0,8 0-1 0,3 6 0 0,4-2 0 15,3 8-1-15,8-5-1 0,3-1 0 0,3 4 0 16,1 5-16-16,-1 1-3 0,-7 6-1 0,1 3 0 15,-4 0-15-15,-4 4 0 0,-7-1 0 0,1 0 0 16,-1 4 11-16,-10-10-1 0,-1 6 0 0,-6 0 0 16,-4-9-10-16,-3 10 0 0,-4-4 0 0,-4-3 8 15,-3-6 20-15,0 3 3 0,0 3 1 0,-7-7 0 16,4-2-32-16,-8-7 0 0,0 7 0 0,1-7 0 16,-4-6 10-16,0 7-1 0,0-1 0 0,-4 4 0 15,-7-4-9-15,0 0-11 0,-3 1 3 0,-3-1 0 16,-5-3-36-16,1 4-6 15,-4-10-2-15,4 3 0 0,0-10-92 16,6 1-20-16,5-7-3 0,-1 1-892 0</inkml:trace>
  <inkml:trace contextRef="#ctx0" brushRef="#br0" timeOffset="11826.88">13395 3570 2109 0,'-4'0'46'0,"1"-3"10"0,-1 3 1 0,-3-6 3 0,7 6-48 0,0 0-12 0,0 0 0 0,0 0 0 16,0 0 12-16,4-10 0 0,6 7 0 0,1-3 0 0,7 6-1 0,-1-6-1 16,8-1 0-16,0 7 0 0,6-3 26 0,1-3 4 15,3 3 2-15,4-7 0 0,0 10-26 16,3-9-6-16,-3 9-1 0,-3 0 0 0,-5-3 19 16,5 3 3-16,-5 0 1 0,-2-6 0 0,-1 2-40 15,0 1-8-15,0 3-2 0,-7-6 0 16,1 6-58-16,-1 0-11 0,-4-3-2 15,1 3-898-15</inkml:trace>
  <inkml:trace contextRef="#ctx0" brushRef="#br0" timeOffset="12092.28">13430 3780 2311 0,'0'0'51'0,"0"0"10"0,0 0 3 0,0 0 0 0,0 0-51 0,0 0-13 0,11 3 0 0,-4 4 0 16,-7-7 8-16,7 3 0 0,4-3-8 0,-4 6 12 16,3-3 9-16,1 0 2 0,-4 4 0 0,7-7 0 15,-3 0-12-15,6 0-3 0,-3 0 0 0,4 3 0 16,0-3-23-16,3 0-5 0,0 0 0 0,4 0-1 15,-1-3-164 1,8 3-33-16,3-10-6 0</inkml:trace>
  <inkml:trace contextRef="#ctx0" brushRef="#br0" timeOffset="12616.65">15300 3445 2754 0,'0'0'60'0,"-11"0"13"0,1 0 3 0,-4-4 1 0,0-2-61 0,-1 6-16 15,1 0 0-15,0 0 0 0,0 0 11 0,0 0-1 0,0 6 0 0,-4-2 0 16,-6 2-24-16,2 0-5 0,-2 4-1 0,-1 5 0 31,-7 1-19-31,1-4-4 0,-1 7-1 0,0 3 0 0,0 6 29 0,4-9 6 0,0 3 1 0,0 0 0 16,6 0 32-16,1 0 6 0,7 0 2 0,4-3 0 15,-1 3-4-15,7-3 0 0,1-4 0 0,6 4 0 16,1-6-28-16,10 5 0 0,0-5 0 0,4 0 0 16,0 2 0-16,6-12 0 0,4 4 0 0,4-1 0 15,0-6 9-15,0 0-9 0,3 0 8 0,4 0-8 16,-4 0 0-16,4-6 0 0,3-1 0 0,1 4 0 15,-5-3 9-15,1-3-9 0,0 2 10 0,-4-2-10 16,0-1 12-16,-3 1-4 0,-4 0-8 0,-3-4 12 16,-4 4 22-16,0-4 4 0,-6-6 1 0,-1 10 0 15,0-4-8-15,-7-5-2 0,3-4 0 0,-6 0 0 16,0 3 4-16,-4-3 1 0,0-3 0 0,-4-3 0 0,-3 6-26 16,-4 3-8-16,1-6 0 0,-4 3 0 0,-4 0 0 15,0 3 0-15,-6 0 0 0,3 10 0 0,-8-7 0 0,5-3 0 16,-8 10 0-16,7 0 0 0,-3-4 0 15,0 4 0-15,-1 5 0 0,5-2 0 16,-1 3-19-16,4 0-10 0,7-3-3 0,0 6 0 16,0 0-83-16,3 0-17 0,4 0-3 0,7 0-691 15,0 0-138-15</inkml:trace>
  <inkml:trace contextRef="#ctx0" brushRef="#br0" timeOffset="12947.56">15625 2886 1951 0,'0'0'86'0,"0"0"18"0,0 0-83 0,-8 0-21 0,8 0 0 0,0 0 0 15,-7 10 71-15,0-10 9 0,0 9 3 0,0 1 0 16,0-7-50-16,0 16-9 0,0-7-3 0,0 10 0 15,0 6-13-15,-4 4-8 0,-3-1 10 0,0 0-10 16,-7 10 38-16,0 6 2 0,0 3 0 0,-8-6 0 16,-2 16-23-16,-5-4-4 0,1 4-1 0,0-4 0 15,-4 16 32-15,0-9 7 0,4-6 1 0,0 12 0 16,3-13 9-16,0 4 3 0,4-4 0 0,3-3 0 16,1-2-43-16,2-4-8 0,1 3-1 0,7 0-1 15,7-16-69-15,4 7-14 16,6-6-2-16,4-7-1 0</inkml:trace>
  <inkml:trace contextRef="#ctx0" brushRef="#br0" timeOffset="26105.9">10439 4755 115 0,'10'0'10'0,"-10"0"-10"0,0 0 0 0,-7 7 0 16,0-4 392-16,-3 3 76 0,3-3 15 0,-4 10 3 16,-7-4-380-16,1 10-76 0,3-6-15 0,-4 5-3 15,-7-5 15-15,8 9 3 0,-5 0 1 0,1-3 0 16,-3 3 10-16,2 6 3 0,-6-3 0 0,3-3 0 15,1 9 1-15,-1 1 1 0,-3 8 0 0,0-2 0 0,-1 0 9 0,1 2 1 16,0 4 1-16,0 10 0 0,3-4-9 16,0-6-1-16,-3 9-1 0,7-6 0 15,0 6-30-15,3-9-5 0,8 6-2 0,-1-3 0 0,4-6-9 16,3 3 8-16,4 3-8 0,0-9 8 0,4 2-8 16,3-2 0-16,4-10 0 0,-1 4 0 0,4-4-16 0,4 0-6 15,3-3-1-15,4-3 0 16,-4-3-25-16,4 0-4 0,-1-4-2 0,5-2 0 15,-5 3-84-15,8-4-17 0,-4-2-3 16,4-7-787-16</inkml:trace>
  <inkml:trace contextRef="#ctx0" brushRef="#br0" timeOffset="26539.75">10358 5194 2718 0,'0'0'60'0,"0"0"12"0,0 0 2 0,0 0 2 0,14-9-60 0,-7 9-16 0,-7 0 0 0,10 0 0 16,4 0-26-16,-3 0-8 0,-11 0-2 0,7 9 0 0,-3 4 16 0,6-1 4 15,1 4 0-15,-4 0 0 0,-7 3 8 16,0 3 8-16,10 6-12 0,-3 3 12 0,-7-6 0 0,4 7 0 16,0-4 0-16,3 3 0 0,10-6 11 15,-6-3 2-15,-4 6 1 0,7-2 0 0,4-8 22 0,-4 4 5 16,-4-6 1-16,1 0 0 0,3-7-18 16,0 4-3-16,0-4-1 0,0-3 0 15,-3 1 3-15,-1-7 0 0,8 0 0 0,-4-7 0 0,-3-2-2 16,-1 0 0-16,5-4 0 0,-1-3 0 0,-4 1-7 15,1-4-2-15,-1 0 0 0,-3-6 0 0,8-3-4 0,-8 3 0 16,-4-4-8-16,4-2 12 0,4-10-12 0,-4 10 8 16,0 0-8-16,-4-4 0 0,4 4 0 0,4-1 0 15,-4 7-8-15,4 0 8 0,-8 3-20 0,4 7 4 16,7-1 0-16,-7 10 0 16,-7-4-132-16,7 4-25 0,4 3-6 0,0 3-951 0</inkml:trace>
  <inkml:trace contextRef="#ctx0" brushRef="#br0" timeOffset="26951.57">10583 5659 2484 0,'0'0'110'16,"-3"-7"22"-16,-8 7-105 0,4-3-27 0,7 3 0 0,0 0 0 0,-3 0 20 0,3 0-2 16,0 0 0-16,0 0 0 0,0 0-18 0,0 0 8 15,0 0-8-15,0 0 0 0,14 0 0 0,-7 10 0 16,0-7-12-16,0 12 3 0,0-2 9 0,0-1 8 15,0 1-8-15,-3 6 11 0,-1 3 28 0,4 6 5 16,4-6 2-16,-4 3 0 0,-4 0-30 0,4 0-7 16,-3 3-1-16,7-3 0 0,-8 4-8 0,4-4 0 15,0-3 0-15,0 0 0 0,4 3 0 0,-8-3 0 16,1-7 0-16,-1 7 0 16,4-3-30-16,-7-6-8 0,0 2-2 0,0-2 0 15,0-1-44-15,0-2-10 0,0-1-2 0,0-9-617 16,0 3-124-16</inkml:trace>
  <inkml:trace contextRef="#ctx0" brushRef="#br0" timeOffset="27446.81">11134 5649 864 0,'0'0'76'0,"-4"3"-60"0,-3-3-16 0,4-3 0 16,3 3 338-16,0 0 65 0,-11 0 13 0,11 0 2 15,0 0-283-15,0 0-57 0,0 0-11 0,0 0-3 16,11-3-6-16,6-3-2 0,4-4 0 0,4 7 0 16,0-6-32-16,7 6-8 0,10-7 0 0,0 1-1 15,1-1-15-15,6 7 11 0,4-12-11 0,3 15 10 16,1-13-10-16,-8 13-17 0,0-9 4 0,-6 9 1 31,-1-4-16-31,-3-2-4 0,-4 6 0 0,-3 0 0 0,-4 0-128 16,-3 0-27-16,0 0-5 0,-8 0-823 0</inkml:trace>
  <inkml:trace contextRef="#ctx0" brushRef="#br0" timeOffset="27814.83">11204 5856 2602 0,'0'0'57'0,"0"0"12"0,0 0 3 0,0 0 1 0,0 0-58 0,0 0-15 0,0 0 0 0,0 0 0 16,0 0 28-16,7 3 4 0,0 0 0 0,4-3 0 16,0 7-32-16,-1-4 0 0,1-3 0 0,3 0 0 15,7 0 0-15,-3 0 0 0,-1 0 0 0,1 0 0 16,10 0 0-16,-3-3 0 0,-1-4 0 0,-2 7 0 31,2-3-26-31,1 0-11 0,7-3-3 0,-4 6 0 0,-3 0-90 16,3-10-18-16,7 10-4 0,-3-9-1 0</inkml:trace>
  <inkml:trace contextRef="#ctx0" brushRef="#br0" timeOffset="28279.94">12425 5458 2250 0,'0'0'49'0,"0"0"11"0,0-6 1 0,-4 6 3 0,1-13-52 0,-1 10-12 16,1-3 0-16,-4 6 0 0,3-4 0 0,-3 4 0 16,-3 0 8-16,-1 4-8 0,0 2 0 0,1-3 0 15,-4 10 0-15,0-4 0 0,-4 0 9 0,4 4-1 16,-4 6 0-16,1 3 0 0,-1-4 0 0,0 1 0 16,1 3 0-16,-1 0 0 0,4 3 32 0,-4-3 5 15,8 10 2-15,-1-14 0 0,-3 4-31 0,7 7-5 0,-4-4-2 16,4-3 0-16,0 3-9 0,4-3 0 15,-1 3 0-15,1-3 0 0,3 0 0 0,0-4 0 16,3 1 0-16,4-6-11 16,0 6-12-16,4-7-2 0,3 1-1 0,4-7 0 0,-1-3 10 15,1 3 1-15,7-6 1 0,-4-6 0 0,3-3 14 0,1 6 0 0,0-10 0 0,-4-3 0 16,4 4 40-16,-4-7 5 0,4-3 1 0,-4 0 0 16,7 0 4-16,-7-3 1 0,4 0 0 0,-4-6 0 15,0 6-30-15,-3-4-5 0,-1 4-2 0,-3-3 0 16,1 6-6-16,-1 0 0 0,-7 3-8 0,-4-3 12 15,4 7 0-15,-7-1 0 0,-3-6 0 0,-1 9 0 16,1-5 16-16,-4 2 4 0,-4 0 0 0,1 4 0 16,-5-1-32-16,1-2 0 0,-3-7 0 0,-1 9 0 15,4 1-20-15,-4-1-9 16,1-3-3-16,-1 4 0 0,0 2 16 0,4-2 4 0,0-1 0 0,0-2 0 16,3 5-109-16,-3-2-22 0,4 2-4 0</inkml:trace>
  <inkml:trace contextRef="#ctx0" brushRef="#br0" timeOffset="28743.95">12598 4965 2419 0,'-14'-12'107'0,"7"9"22"0,-1-3-103 0,5-4-26 0,-1 7 0 0,1 0 0 16,-4-3 29-16,3-4 1 0,1 10 0 0,3 0 0 16,0 0-30-16,0 0 0 0,0 0 0 0,0 0 0 15,0 0-8-15,0 0 8 0,7 10-12 0,0 2 12 16,3-2 0-16,1 8 0 0,0-5 0 0,6 9 0 15,4 0 0-15,1-3 0 0,2 12 11 0,5-9-11 16,-5 6 16-16,8 4-4 0,0 2-1 0,-1 0 0 16,1 4-11-16,0-3 0 0,3 9 0 0,1-13 0 15,-5 10 0-15,1-4 0 0,0 1 0 0,0 0 0 16,-8 2 0-16,-3 4 0 0,-3 0 8 0,-4 0-8 16,-3-3 9-16,-4 3 0 0,-4 3 0 0,1-3 0 15,-8 3 0-15,1-10 0 0,-1-2 0 0,-6 9 0 16,-1-13 10-16,1 0 1 0,-1-2 1 0,0-4 0 0,-6 3-13 0,-1-6-8 15,-3 0 10-15,3 0-10 0,-3-3 0 16,0-7-8-16,3 4-1 0,-3-10 0 16,0 0-120-16,0-3-24 0,0-12-5 15</inkml:trace>
  <inkml:trace contextRef="#ctx0" brushRef="#br0" timeOffset="29131.05">13737 5458 2163 0,'0'0'96'0,"0"0"20"0,0 0-93 0,0 0-23 0,11 9 0 0,-4-9 0 0,3 3 40 0,5 4 3 16,-5-4 1-16,4 0 0 0,0 6 20 0,0-9 4 16,4 7 0-16,3-4 1 0,-3-3-6 15,7 0-2-15,-1 0 0 0,1-3 0 16,3-4-35-16,4 7-7 0,0-9-2 0,3 6 0 0,4-7-17 15,-4 10 0-15,4-3 0 0,-4-3 0 16,4 3-101-16,-4 3-15 0,-3 0-2 0,0 0-1 16,-4 3-42-16,-3 3-9 0,-4-6-2 0,0 3-439 15,-7 4-88-15</inkml:trace>
  <inkml:trace contextRef="#ctx0" brushRef="#br0" timeOffset="29407.87">13691 5847 2970 0,'0'0'132'0,"-7"3"26"0,-3-3-126 0,3 6-32 0,0-3 0 0,7-3 0 15,0 0 19-15,0 0-3 0,7 3 0 0,10 7 0 16,8-10-16-16,7 0 0 0,7 0-8 0,10-3 8 16,4-4 0-16,7-5 0 0,7 2 0 0,7 1 10 15,7-4-10-15,0 10 0 0,0-3 0 0,0-3 0 16,1-4-116-16,-1 4-15 16,0-4-3-16,-4 4-678 0,-2-1-136 0</inkml:trace>
  <inkml:trace contextRef="#ctx0" brushRef="#br0" timeOffset="31329.53">16055 4903 2412 0,'0'0'107'0,"0"0"21"0,0 0-102 0,0 0-26 0,0 0 0 0,0 0 0 15,0 0 47-15,0 0 4 0,0 0 1 0,-7 0 0 16,0 9-40-16,0 1-12 0,-4 2 8 0,1 13-8 16,-5 3 0-16,1 4 0 0,-3 5 0 0,-1 10 0 15,0-6 0-15,-3 13 0 0,-3 8 0 0,2-8 0 16,5 8 23-16,-1-2 7 0,1-4 2 0,-1 4 0 16,4-4-32-16,-4 4 0 0,8-13 0 15,-5 3 0-15,5 0-8 0,-1-6 8 0,4-9-12 0,4-4 12 16,-1 0-96-16,1-2-12 15,-1-4-2-15,8-3-619 0,3-13-124 0</inkml:trace>
  <inkml:trace contextRef="#ctx0" brushRef="#br0" timeOffset="31636.36">16207 5649 3013 0,'0'0'133'0,"0"0"28"0,0 0-129 0,0 0-32 0,0 0 0 0,0 0 0 15,10 3 16-15,4 7-4 0,4-10-1 0,3 6 0 16,7-6-11-16,1-6-12 0,-1 6 2 0,0-3 1 31,4-7-35-31,3 7-6 0,4-3-2 0,-4-4 0 16,4 4-16-16,0-3-3 0,-8 2-1 0,5-2 0 15,-4 3-81-15,6-4-17 0,-2 4-3 0,-1-3-797 0</inkml:trace>
  <inkml:trace contextRef="#ctx0" brushRef="#br0" timeOffset="32108.18">17762 5329 1785 0,'0'0'79'0,"-7"-6"17"0,0 6-77 0,0 0-19 15,-3-3 0-15,-1-3 0 0,0 6 286 0,-3 0 54 16,4 0 10-16,-4 0 2 0,0 9-289 0,-4 4-63 16,-3-4 0-16,0 7-12 15,-4-1-20-15,4 7-5 0,-4-3-1 0,7 3 0 16,4 0 5-16,0 0 1 0,0-3 0 0,7 3 0 0,0 0 17 0,0 6 4 16,3-6 1-16,4-3 0 0,4 3-5 0,-4-7-1 0,3 4 0 15,4 3 0-15,4-6 16 0,3-1 15 0,7-5-3 0,0 2-1 16,1-2-3-16,2-4-8 0,8-3 12 15,-4-3-4-15,-3 0-8 0,7 0 0 0,-4-9 0 0,0 9 0 16,4-10 0-16,-4 4 0 0,0-10 0 0,1 7 8 16,-5-4 0-16,-3 1 0 0,-3-7 0 0,0 7 0 15,-4-7 16-15,0 3 4 0,-3-3 0 0,-4 0 0 16,-7 1-1-16,0-4 0 0,-4 0 0 0,-3 6 0 16,0-9-11-16,-4 9-3 0,1-6 0 0,-8 3 0 15,1 1-13-15,-5-4 9 0,5 3-9 0,-4 3 8 16,-1 1-8-16,-2 2 8 0,3 0-8 0,-4 1 8 15,4 6-8-15,-4-4-9 0,7 10 9 0,-3-3-13 16,0 3-84-16,3 0-17 16,1 3-3-16,6-3-708 0,-3 10-142 0</inkml:trace>
  <inkml:trace contextRef="#ctx0" brushRef="#br0" timeOffset="32395.39">18302 4752 3088 0,'0'0'68'0,"0"0"15"0,-7 3 2 0,-4 13 1 0,1-13-69 0,-1 10-17 16,1-4 0-16,-4 10 0 0,3-6 8 0,-3 8-8 0,0 1 9 0,-7 10-9 15,-1-7 0-15,-6 9-20 0,-3 7 4 0,-1 0 0 16,0 12 16-16,-3 4-10 0,-4 8 10 0,-3-2-8 15,3 6 8-15,4-3 0 0,-4 0 0 0,0 3-8 16,7-3 8-16,-3 0 0 16,7-4 8-16,-4-2-8 0,7-7 0 0,4-9-13 0,3 0 1 0,1-3 1 31,6 3-163-31,4-16-33 0,11 25-6 0,3-31-2 0</inkml:trace>
  <inkml:trace contextRef="#ctx0" brushRef="#br1" timeOffset="55690.41">25273 1736 633 0,'0'0'28'0,"0"0"6"0,0 0-34 0,0 0 0 0,4-4 0 0,-1-2 0 16,-3 6 320-16,7-3 56 0,-7 3 12 0,0 0 3 0,0 0-292 0,0 0-59 16,0 0-11-16,0 0-2 0,0 0-7 0,0 0-2 15,0 0 0-15,0 0 0 0,0 0 6 16,4 9 0-16,-4-9 1 0,3 10 0 0,1 2 17 16,-1 1 3-16,1-4 1 0,-1 4 0 15,-3-1 22-15,4 7 4 0,-4 0 0 0,3-6 1 0,1 9-33 0,-1 6-6 16,-3-6-2-16,0 9 0 0,0 0 7 15,0 1 1-15,-7 2 0 0,4 10 0 16,-1-3-24-16,4 3-5 0,-3-6-1 0,-1 2 0 0,4-2-10 0,-3 0 0 16,3-7 0-16,-4 0 0 0,4-6 0 15,0 7 0-15,0-4 8 0,0 3-8 0,4-9 0 0,-4-3 0 16,3-3 0-16,-3 3-11 16,4-7-23-16,-4 1-5 0,0 2-1 0,3-12 0 15,-3 10-104-15,0-13-22 0,0 0-4 0</inkml:trace>
  <inkml:trace contextRef="#ctx0" brushRef="#br1" timeOffset="56370.89">25206 1670 2563 0,'0'0'113'0,"0"0"24"0,7-10-109 0,-3 7-28 0,6-3 0 0,-3 3 0 0,7-3 59 0,-3 6 6 15,3-4 2-15,0 4 0 0,4 0-25 0,-1 0-5 16,5 0-1-16,-5 0 0 0,4 0-20 16,4 0-4-16,0 0 0 0,-1 4-1 0,5-4-11 0,-1 6 0 15,-3-3 0-15,3 3 0 0,-3 0 0 0,-1 1 0 16,1-4 0-16,-4 9 0 0,-3 4 0 0,-1-13 0 15,-3 16 0-15,1-10 0 0,-5 4 0 0,-3 0 0 16,0-4 0-16,-3 10 0 0,-1-7 0 0,-3 1 0 16,0-4 0-16,0 4 0 0,-3 3 8 15,-1-13-8-15,-3 9 8 0,0-2-8 0,-3-1 12 0,-5 4-4 16,1-4 0-16,-3 0 0 0,-1 1-8 0,-3-1 0 16,0-6 0-16,0 4 0 0,-4-1 12 0,0 0-4 15,4-3 0-15,0 4 0 0,0-4-8 0,3-3 0 16,0 6 0-16,4-3 0 0,-3 0 0 0,6 3 0 15,-3-2-14-15,3 5 5 0,4-9 1 0,0 9 0 16,4 1 0-16,-1-10 0 0,1 3 8 0,3-3 0 0,0 0 0 16,0 9-8-16,0-9-4 0,3 10-1 0,4-1 0 15,4-9 0-15,3 3 13 0,4 10 0 0,-1-13 0 0,4 6 0 16,1-6 0-16,2 10 13 0,1-7-4 0,0-3-1 16,6 9-8-16,-2-6 0 0,2 4 0 0,-2-4 0 15,-1 3 0-15,-3 3 0 0,-4 4 0 0,0-10 0 16,0 10 0-16,-7 2-11 0,0 1 3 0,-3 3 0 15,-1 0 8-15,-3-1-8 0,-3-2 8 0,0 12-8 16,-4-12 8-16,-4 3 16 0,4 3-4 0,-4-3-1 16,1 2-11-16,-1-2 0 0,-3 3 0 0,4-9 0 15,-1 9 0-15,1-3 0 0,-4-7 0 0,0 7 0 16,0-7 0-16,0 1 0 0,-1-4 0 0,-2 1 0 16,-1-1 0-16,-3 4 8 0,-3-4-8 0,-5 1 0 15,1-1 9-15,-7-6-9 0,0 7 10 0,-4-7-10 16,0 3 8-16,-3 3-8 0,3-6 0 0,-3 4 0 0,0-1 0 15,6 0-8-15,-2-6-1 0,6 3 0 16,0-3-35-16,8 0-8 0,-1 0 0 0,4-3-1 16,3 3-96-16,4 0-19 0,0-6-4 0,0 6-550 15,4-13-110-15</inkml:trace>
  <inkml:trace contextRef="#ctx0" brushRef="#br1" timeOffset="56814.18">26091 2441 2559 0,'0'0'113'0,"8"-9"24"0,-1 9-109 0,3-3-28 0,1-4 0 0,3 4 0 16,-4-3 76-16,5-7 9 0,2 10 3 0,1-6 0 15,-4-1-58-15,0 1-11 0,0 0-3 0,0-4 0 16,-3 4-16-16,3-4-9 0,-3 1 1 0,-1-4 0 16,1 0-23-1,-4-3-4-15,0 7-1 0,0-7 0 0,-4 7 4 0,1-7 1 16,-4 6 0-16,0 1 0 0,0 2 31 0,-4 1 18 0,-3-1-2 0,0 1-1 16,0 6 9-16,-3 3 3 0,-4 0 0 0,-1 0 0 0,-2 0-6 0,3 3-1 15,-4 3 0-15,4-3 0 0,0 7-2 16,0-1-1-16,-4 7 0 0,4-7 0 0,3 7-17 15,-3 0 0-15,4 6 0 0,-1-4-9 0,1 11 9 16,2-4-8-16,5-3 8 0,-1 6-8 16,-3 3 8-16,7-6 0 0,0 4 0 0,0-7 0 0,0 3 0 0,0 6 0 15,4-12 0-15,-1 3 0 0,4-3 0 16,-3 3 9-16,7-4-1 0,-1 4-8 0,1-9 8 0,3 6-8 16,-4-10 0-16,5 4 0 15,2-4-45-15,4 0-13 0,-3-5-2 0,3-1-1 16,0-6-97-16,0 3-19 0,4-10-4 0,0 7-519 0,0-6-103 0</inkml:trace>
  <inkml:trace contextRef="#ctx0" brushRef="#br1" timeOffset="57248.64">26515 2413 2278 0,'0'0'50'0,"0"0"10"0,0 6 3 0,0 4 1 0,0 2-51 0,0 1-13 0,0-4 0 0,3 10 0 15,-3-7 16-15,4 7 1 0,-1-3 0 0,1-7 0 0,-1 10-6 0,4-6-2 16,-3 2 0-16,3-2 0 0,-3-4 19 0,6-2 3 16,-3 2 1-16,0-3 0 0,0-3-20 0,-7-3-3 15,0 0-1-15,0 0 0 16,7 0 23-16,-7 0 4 0,0 0 1 0,7-3 0 0,1-6 9 0,-1 0 3 15,0-1 0-15,-4-2 0 0,1-7-11 0,-1 6-1 16,-3-6-1-16,0 4 0 0,0-10-8 0,4 9-2 16,-4-12 0-16,0 6 0 0,7 3 11 0,-7-12 3 15,0 15 0-15,0-12 0 0,0 6-24 0,0 3-5 16,0-6-1-16,3 6 0 0,-3-3-1 0,4 3-8 16,-1 4 12-16,1-1-4 0,3 0-8 0,0-3 0 15,4 7 9-15,-1-7-9 0,1 10 0 16,3-4 0-16,4 4 0 0,-1-1-8 0,1 1 8 0,-1 9-12 15,1-13 12-15,0 13-12 0,-1 0 3 0,1 0 0 16,0 0 0-16,-1 13 0 16,1-13-69-16,0 6-14 0,-1 4-2 0,-3-1-1 15,0 4-52-15,1-4-10 0,-1 0-3 0,0 4-583 0,-7-10-117 0</inkml:trace>
  <inkml:trace contextRef="#ctx0" brushRef="#br1" timeOffset="57908.75">27249 2165 1324 0,'0'0'118'0,"0"0"-94"0,0 0-24 0,0 0 0 0,0 0 328 0,0 0 60 15,0 0 13-15,0 0 3 0,7 3-318 0,3 10-63 0,-6-7-13 0,3 4-2 16,0 2-8-16,-4 1 0 0,4 5 0 0,-7-5 0 15,4 9 0-15,-1 0 0 0,-3-3-11 16,0 3 11-16,0 6 0 0,-3-12 0 0,-1 15 0 16,-3-12 0-16,4 3 0 0,-1 6 8 0,1-16 1 0,-1 10 0 15,4-3-1-15,0-6 0 0,0 6 0 0,4-7 0 16,-1-2 16-16,1-1 4 0,-4 0 0 0,0-9 0 16,0 0-13-16,10 0-3 0,1 0 0 0,-4-6 0 15,4 3 4-15,-4-3 1 0,3-7 0 0,1 1 0 16,-4-7-5-16,0 6-2 0,-3-6 0 0,3-3 0 15,0-3-10-15,0 7 0 0,-4-14 9 0,4 10-9 16,-3-6 0-16,-1-3 0 0,1 9 0 0,-1 3 8 16,4-6-8-16,-3 6 0 0,-1 6 8 0,1 1-8 0,3 3 19 0,-3-4-1 15,3 7 0-15,0 3 0 16,0-7-9-16,7 10-1 0,0 0-8 0,0-6 12 16,4 6-12-16,3 6 0 0,0-6 0 0,4 10 0 15,3-7-8-15,4 6 8 0,-11 4-12 0,0-4 12 0,4 10 0 16,-1-3 0-16,-2 2 0 0,-1 4 0 0,0 7 0 0,-3-7 8 15,-4-4 0-15,0 4 1 0,-4 0-9 0,1 0 0 16,0 0 9-16,-4 0-9 0,-4-3 0 0,4 0 0 16,-3-4 0-16,-1 4 0 15,-3-6-84-15,4 2-17 16,-4-2-4-16,0-10-1218 0</inkml:trace>
  <inkml:trace contextRef="#ctx0" brushRef="#br1" timeOffset="59726.97">29961 1544 1324 0,'0'0'59'0,"0"0"12"0,0 0-57 0,0 0-14 0,-3-9 0 0,3 9 0 15,0 0 217-15,0 0 41 16,0 0 8-16,0 0 2 0,0 0-194 0,0 0-38 0,0 0-8 0,0 0-2 16,0 0 12-16,0 0 2 0,0 0 1 0,0 0 0 15,0 0-17-15,0 0-3 0,7 0-1 0,-7 0 0 16,3 9 3-16,-3-9 0 0,0 0 0 0,4 13 0 15,0-4-6-15,-1 13-1 0,1 6 0 0,-4-6 0 16,3 10 1-16,1-1 0 0,-1 4 0 0,1 2 0 16,-4 7 5-16,7-9 1 0,-4 15 0 0,1-9 0 15,-1 6 1-15,1-7 1 0,3 11 0 0,0-8 0 16,-3-2-16-16,3-6-9 0,0 5 10 0,-4-5-10 16,4-4 8-16,-3 1-8 0,-1-1 0 0,1-3 9 15,-1-3-9-15,1 4 0 0,-4-11 0 0,0-2 8 16,0 12-8-16,-4-12 0 0,1 0 0 0,-1-1 0 15,1 4-61-15,-1-6-18 0,-3-4-3 0,0 1-1 16,0 2-81-16,0-6-16 0,0-6-3 0,7 0-841 16</inkml:trace>
  <inkml:trace contextRef="#ctx0" brushRef="#br1" timeOffset="60520.93">29831 1406 1785 0,'-7'-6'159'0,"-4"-6"-127"0,1 12-32 0,3-4 0 15,0-2 135-15,0 3 21 0,7 3 4 0,0 0 0 16,0 0-85-16,0 0-18 0,0 0-3 0,0 0-1 16,0 0-17-16,0 0-4 0,7-9-1 0,0 9 0 15,3-4-5-15,1-2-1 0,6 6 0 0,1-3 0 16,7 3 3-16,-1 0 1 0,5-6 0 0,2 6 0 16,5-3-6-16,-1 3-2 0,0 0 0 0,8 3 0 15,-1 3-9-15,0-6-3 0,4 3 0 0,0 7 0 16,0-1-9-16,-4 0 0 0,1-5 0 0,-5 8 8 15,-2-3-8-15,-1 1 0 0,-7 2 0 0,-3-2 0 16,-1 9 0-16,-6-7 0 0,0 7 0 0,-1-6 0 16,-6 5 0-16,3-5 0 0,-7 6 0 0,0-7 0 0,-3 7 0 0,-1-6 0 15,-3 5 0-15,-3 4 0 0,-4-9 0 0,0 6 0 16,0-7 0-16,-4 1 0 0,-7 3 0 0,1-4 0 16,-4 1 9-16,-1 5-9 0,-2-8 0 0,-5 2-8 15,5-2 0-15,-8 2 0 0,4-2 8 0,0-1 0 16,-1-6 10-16,1 10-10 0,3-7 0 0,1-3 0 15,3 4 0-15,3-4 0 0,0-3 0 0,8 0 0 16,-4 0 0-16,7 0 0 0,-1 6-11 0,1-3 11 16,7-3-10-16,0 0 10 0,0 0-16 0,0 0 4 0,0 0 0 15,0 0 0-15,0 0 0 0,0 0 1 16,0 0 0-16,11 3 0 0,3 3 11 0,0-2 0 0,0-4 0 16,4 6 0-16,0-3 0 0,3 6 0 15,0-5 0-15,4 5 0 0,-1 0 0 0,-2 1 0 16,2-1 0-16,1 7 11 0,-4-7-11 0,0 1-11 0,4 8 3 0,-7-5 0 15,-1 6 8-15,-3-7 0 0,0 10 0 0,1-3 0 16,-5-6 0-16,1 6 0 0,-4-7-9 0,0 7 9 16,-4-7 0-16,1 7 0 0,-1-3 0 0,-3 0 0 15,0-1 11-15,-3 1 9 0,3 0 3 0,-4-1 0 16,1 1-14-16,-4-7-9 0,0 10 12 0,0-16-12 16,-7 13 11-16,3-3-11 0,-3-4 10 0,0 0-10 15,-7 4 11-15,-1-10-11 0,-2 6 12 0,-5 4-12 16,5-4 10-16,-8-2-10 0,0 5 8 0,1-9-8 15,-5 4 12-15,5-4-2 0,-1 9-1 0,0-5 0 16,4-4-9-16,3 6 0 0,0-9 9 0,1 10-9 0,-1-1 0 16,4-9-10-16,0 3 1 0,3 3 0 15,0-3-91-15,1-3-17 0,6 0-4 16,-3 0-1-16,3 0-90 0,1 0-17 0,-8 0-4 16,18 0-1-16</inkml:trace>
  <inkml:trace contextRef="#ctx0" brushRef="#br1" timeOffset="61901.82">31175 2030 345 0,'0'0'31'0,"0"0"-31"16,0 0 0-16,0 0 0 0,0 0 455 0,0 0 85 16,0 0 16-16,0 0 4 0,0 0-373 0,7 13-75 15,-3 9-16-15,-4-6-2 0,0 6-20 0,3-4-4 16,-3 7-1-16,4-3 0 0,-4 10-50 0,-4-4-11 15,4-3-8-15,0 6 12 0,0-9-12 0,0 7 0 0,-3-7 0 16,-1-1 8-16,4 1-8 0,-7 0 8 16,3 7-8-16,1-17 8 0,-4 10-19 0,3-9-4 0,-3 5-1 0,0 1 0 31,4-6-96-31,-4-1-19 0,3-2-4 0,1-4-653 0,-1-3-130 16</inkml:trace>
  <inkml:trace contextRef="#ctx0" brushRef="#br1" timeOffset="62087.66">31186 1685 2649 0,'0'-3'236'0,"3"-6"-189"16,-3 9-38-16,0 0-9 0,7-3 39 0,-3 3 5 15,3 0 2-15,0 0 0 16,-4 9-59-16,4-3-12 0,-3 10-3 0,3 0 0 15,-4-1-134-15,1-2-27 0,0 0-6 0</inkml:trace>
  <inkml:trace contextRef="#ctx0" brushRef="#br1" timeOffset="62590.88">31411 2231 979 0,'0'0'87'0,"0"0"-70"0,0 0-17 0,0 0 0 16,4 9 288-16,-4 1 53 0,3-1 11 0,1 4 3 16,-4-4-234-16,0 7-46 0,3-10-10 0,-3 7-1 15,4 6-30-15,-4-10-6 0,0 4 0 0,4-1-1 16,-1 1-13-16,-3 2-2 0,0 1-1 0,0-10 0 15,0 7 19-15,0-4 4 0,-3 1 1 0,-1-1 0 16,4 0-7-16,0-9-2 0,0 7 0 0,0-7 0 16,0 0 3-16,0 0 1 0,0 0 0 0,0 0 0 15,0 0-30-15,0 0 0 0,0 0 0 0,0-13 0 16,0 4 9-16,7-1-1 0,-3-2 0 0,3-1 0 16,-4-9-8-16,8 3 10 0,-1-2-10 0,1-1 10 15,-1-7-10-15,5 7 0 0,-1-9 0 0,0 9 8 0,0 0-8 16,4 0 0-16,-4 0 0 0,0 3 0 0,3 1 0 15,1 5 0-15,-4 1 0 0,0 2 0 0,0 1 0 0,1 6-11 16,-1 3 11-16,0 0-8 0,-4 0 8 16,1 0 0-16,-1 3 0 0,1 3 0 0,0 0 0 0,-4 4 0 15,3-1 0-15,-6 10 0 0,6-3-12 16,-6 2-1-16,-1 11 0 0,1-7 0 0,-4-1 13 0,4 1 0 16,-4 0 0-16,0 0 0 0,0 7 0 0,-4-11 0 15,4 4 0-15,-4 0 0 0,1 0-9 0,-1-9 1 16,1 9 0-16,-1-7 0 15,1 1-76-15,3-3-16 0,0 5-2 0,0-5-1 16,0-7-81-16,0-3-16 0,0-3-3 0</inkml:trace>
  <inkml:trace contextRef="#ctx0" brushRef="#br1" timeOffset="62984.96">32209 2115 2264 0,'0'0'100'0,"0"0"21"0,0 0-97 0,0 0-24 0,0 0 0 0,0 0 0 16,-4 6 34-16,-3 1 2 0,0 2 0 0,0 0 0 15,-7 4 7-15,3 3 1 0,-6-1 1 0,-1 4 0 16,4 3-17-16,-4 0-3 0,-3 6-1 0,0-6 0 16,0 0-4-16,7 0 0 0,-1-3-1 0,5 3 0 0,-1-10-19 0,1 10 0 15,3-3 0-15,3-6 0 0,1 6 0 0,3-7 0 16,3-3 8-16,1 4-8 0,-1-4 0 0,8-2 0 15,3-1 0-15,0 0 0 0,0-6 10 0,4 0-2 16,-1 0 0-16,5-6 0 0,-1 0 4 0,0-4 0 16,-3 1 0-16,-1-1 0 0,1 1 0 0,-4 0 0 15,0-7 0-15,0 7 0 0,-7-10 12 0,4 6 2 16,-8-9 1-16,4 3 0 0,-3 1-6 0,-4-4-1 16,0 0 0-16,-4 3 0 0,1-6-20 0,-1 3 9 15,-3-6-9-15,-3 6 0 0,3 9 0 0,-4-9 0 16,0 3 0-16,1 7-9 0,-1-7-4 0,1 10-1 15,-1-1 0-15,1-2 0 16,2 9-117-16,5-7-23 0,3 10-5 0,-4 0-617 16,-3-6-124-16</inkml:trace>
  <inkml:trace contextRef="#ctx0" brushRef="#br1" timeOffset="63684.62">32431 2197 1324 0,'0'0'59'0,"0"0"12"0,0 0-57 0,0 0-14 0,0 0 0 0,0 0 0 0,7 3 222 0,-4 6 42 16,-3-9 8-16,4 10 1 0,0-7-173 0,-4 6-36 15,0 0-6-15,0 1-2 0,0 2-36 0,-4-2-8 16,4-1-2-16,0 1 0 15,-4 2 3-15,1-9 1 0,-1 7 0 0,4-10 0 0,0 9 22 0,0-9 4 16,0 0 0-16,-3 10 1 0,3-10-10 0,0 0-3 16,0 0 0-16,0 0 0 0,0 0-3 0,0 0-1 15,0 0 0-15,0 0 0 0,0 0-8 0,0 0-1 16,7-10-1-16,0 1 0 0,0 6-6 0,0-7 0 16,-3-2-8-16,3 2 12 0,0-9-12 0,0 7 8 15,0-16-8-15,0 12 0 0,0-3 0 0,0 0 0 16,4 1 0-16,-4 5 0 0,3 4 0 0,1-4-8 15,-1 4 8-15,1 6-10 0,0-7 10 0,-1 7-10 16,1-3 10-16,-1 6-10 0,1 0 10 0,-1 0 0 16,1 6 0-16,0-3 0 0,-1-3 0 0,-3 10 0 15,4-7 0-15,-4-3 0 0,0 9 0 0,0 0 0 16,-3 1 0-16,-1-1 0 0,-3-2 0 0,4 8-13 0,-4 1 5 16,0 0 8-16,-4-7 0 0,4 7 0 0,-3-7 0 0,-1 10 0 15,4-10 0-15,-3-2 0 0,3 8 0 16,0-12 0-16,0-3 0 0,0 0 8 0,0 0-8 0,0 0 8 15,0 0-8-15,0 0 12 0,0 0-12 0,7 0 12 16,3 0-4-16,-3-3-8 0,0-6 12 0,0-1-4 16,0-2-8-16,0-1 12 0,0-2-12 0,1-7 12 15,-1 9-12-15,0-6 0 0,3-3 0 0,1 10 0 16,-4-7 0-16,0 7 0 0,4-1 0 0,-4 4 0 16,0-1 0-16,0 4 0 0,0 0 0 0,3-1 0 0,1 7-8 15,-1 7 8-15,1-1 0 0,0-6 0 0,-1 6 0 0,1 4-9 16,-1-7 9-16,1 9 0 0,-4-2 0 15,4-1 0-15,-1 0 0 0,1 4 0 16,-1-4 0-16,-3 10-8 0,0-3 8 0,1 0 0 0,-1 6 0 16,-4-10 0-16,1 7 0 0,-4 3 0 15,3-3-8-15,1-4 8 0,-1 7 0 0,1-3 0 0,-1 3-23 0,1-3 3 16,-1-7 0-16,4 7 0 16,-3-6-131-16,3 6-25 0,4-7-6 15,-1-2-1-15,4 2-1 0,4-3-1 0,24 4 0 0,-6-7 0 0</inkml:trace>
  <inkml:trace contextRef="#ctx0" brushRef="#br1" timeOffset="64901.47">33390 2601 2016 0,'0'0'179'0,"0"0"-143"0,0 0-36 0,0 0 0 0,0 0 177 0,0 0 29 15,0 0 6-15,0 0 0 0,0 0-108 0,0 0-23 16,0 0-4-16,0 0-1 0,0 0-51 0,7 0-10 0,-7 0-3 0,0 0 0 16,0 0-27-16,0 0-5 15,0 0-2-15,0 0 0 16,0 0-134-16,0 0-26 0,0 0-6 0</inkml:trace>
  <inkml:trace contextRef="#ctx0" brushRef="#br1" timeOffset="83465.25">27069 626 57 0,'24'3'0'0,"-10"-3"0"0,1 0 0 0,6 0 0 0,0 0 0 0,4 0 0 16,3-3 190-16,4 3 33 0,-1-10 6 0,-2 10 2 15,2-3-133-15,-2-3-26 0,2 6-6 0,1-3-1 16,-4 3-5-16,0 0 0 0,4-7-1 0,-4 4 0 15,4 3-28-15,0 0-6 0,0 0-1 0,-1 0 0 16,5-6 13-16,-5 6 3 0,1 6 0 0,0-6 0 16,0 0-26-16,-1 3-5 0,-2 4-1 0,2-7 0 15,-2 0-8-15,2 0 0 0,5 0 0 0,-5 0-11 16,1 0 11-16,3 0 0 0,4 0 0 0,0 0 0 0,0 0 0 0,-4 0 0 16,0 0 12-16,1 0-4 0,-1 0 25 0,-3-7 6 15,-1 4 1-15,-2 3 0 0,2 0-2 16,-2-6 0-16,2 0 0 0,-2-1 0 15,2 4 2-15,5 3 0 0,-5-6 0 0,5 3 0 0,-5 3-40 0,5-10 0 16,-5 10 0-16,1 0 0 0,-4 10 0 16,1-10-15-16,-1 0 3 0,0 0 0 0,-3 0 12 0,3 0 0 15,-3 0 0-15,-1-10-9 0,5 10 19 0,-5 0 4 16,1 0 1-16,0-3 0 0,-1-3-15 0,-2 6 0 0,-1 0 0 16,0-3 0-16,0 3 0 0,-3 0 0 0,-1 0 0 0,1 0 0 15,0 0 8-15,-4 0 4 16,3 0 2-16,1 0 0 0,-4 0-5 0,0 0-1 0,0 0 0 15,-3 0 0-15,7 0-8 0,-4 0 12 0,-4 0-12 16,1 0 12-16,-1 0-12 0,1 0 0 0,0 0-12 0,-1-6 12 16,-3 6-15-16,0-4 5 0,0 4 1 15,0 0 0-15,-7 0 9 0,0 0 12 0,0 0-2 0,0 0-1 16,7-9 10-16,-7 9 1 0,0 0 1 0,0 0 0 16,0 0 2-16,4-9 0 0,3 9 0 15,-7 0 0-15,0 0-23 0,4-3-12 0,-1-4 2 0,-3 7 0 16,4-12 10-16,-1 9 0 0,1-4 0 0,3 4 0 15,-7-6 11-15,3-1-3 0,-3 7 0 0,4-3 0 16,-4 3-8-16,-4-7 0 0,1 1 0 0,-1 6 0 0,1-7 15 16,-1 1 7-16,-3 6 2 0,0-3 0 0,0-4 0 15,-4 4 1-15,1-3 0 0,-1 2 0 0,1 4-6 16,-8-6-2-16,4-1 0 0,-4 7 0 0,1-6-17 0,-5 9 0 16,-2-10 0-16,-1 1 0 0,0 6 0 15,1 3 0-15,-1-6 0 0,-3 2 0 0,3 4 0 16,0-9 0-16,1 9 0 0,3-3 0 0,-1-3 0 0,5 6 0 15,3 0 0-15,0 0 0 0,3 0 0 0,0 0 0 16,8 0 0-16,3 0 0 0,0 0 0 0,0 0-16 16,0 0 4-16,7 0 0 15,7 0-16-15,0 0-4 0,0 0 0 0,7 0 0 16,1 6 13-16,2-3 3 0,1-3 0 0,3 0 0 0,4 0 1 0,-4 9 1 16,-3-9 0-16,3 4 0 0,0 2 14 0,0-6 0 15,-3 3-10-15,-4-3 10 0,4 0 0 0,-4 6 13 16,0-6-1-16,1 0-1 0,-1 3-11 0,0-3 0 15,4 0 0-15,-4 10 0 0,3-10 0 0,-2 3 0 0,2 3 0 16,-6-6 0-16,3 3 0 0,-3-3-11 16,-1 7 3-16,-3-4 0 0,1-3 17 0,-1 9 4 0,-7-6 1 15,3 4 0-15,-6-4 1 0,-4-3 0 0,3 12 0 0,-3-6 0 16,-7 7 0-16,0-4 0 0,-3 1 0 0,-4-7 0 16,-1 16-4-16,1-10-1 0,0 4 0 0,-3-1 0 15,-1-2 8-15,-3 9 2 0,0-7 0 0,3 7 0 16,-3-7-20-16,0 10 0 0,0 0 0 0,-1-3 0 15,1-6-20-15,-4 5-7 16,4 1-1-16,-7-3-1049 0</inkml:trace>
  <inkml:trace contextRef="#ctx0" brushRef="#br1" timeOffset="88756.76">32801 952 345 0,'-31'0'15'0,"16"-7"4"0,-9 4-19 0,-1 3 0 0,-7 0 0 0,1 3 0 16,-8-6 249-16,0 3 47 0,0 0 8 0,-3 0 3 16,-1 0-220-16,1 3-44 0,3-3-9 0,-7 0-2 15,1 0-32-15,-5 0 0 0,-3-3 0 0,-7 3 0 16,4 0 0-16,-1 0 0 15,1 0 0-15,0 0 0 0,-1 0 0 0,1 0 0 0,-4 0 0 0,-4 0 0 16,1 3 0-16,-4 4 0 0,0-7 0 16,0 3 0-16,3-3 0 0,-3 6 0 0,-3 0 0 0,-8 1 0 15,-3-4-9-15,0-3-3 0,3 6 0 0,-3-3 0 16,-7 7 12-16,-1-10 14 0,-2 0-3 0,3 0-1 16,-1 0 21-16,1 0 4 0,-4 3 1 0,-3-3 0 15,0 0-4-15,0 0-1 0,3 0 0 0,0 0 0 16,4-3-22-16,-7 3-9 0,0-10 8 15,-1 10-8-15,5 0 0 0,-1 0 8 0,-10 0-8 0,-1 10 0 16,4-10 11-16,1 3-3 0,-1-3-8 0,0 6 12 16,-3-3-12-16,0 3 8 0,-1-2-8 0,8 5 0 0,-7-6 8 0,3 3-8 15,-7 4 0-15,7-4 9 0,4 0-9 0,-4-6 0 16,0 10 0-16,1-10 8 0,-1 3-8 0,7 3 0 16,4-3 0-16,-4-3 0 0,4 0 0 0,-4 0 0 15,4 0 9-15,-4 3-9 0,8-3 13 0,-1 0-1 16,-3-3-1-16,3 0 0 0,-3 3-1 0,3 0 0 15,4 0 0-15,4-6 0 0,-8 3-10 0,4 3 0 16,-7 0 0-16,7-7 0 0,3 4 0 0,0 3 0 16,1 0 0-16,-1 0-11 0,4 0 11 0,-4 0 0 15,-3 0 0-15,4 0 0 0,3 10 0 0,3-10-8 0,0 0 8 16,1 0 0-16,-1 0 0 0,1 0 0 16,3 0 0-16,7 0 0 0,0 3 0 0,3-3 14 0,4 0-2 15,4 0 0-15,0-3 4 0,-1 3 1 0,4 0 0 16,4 0 0-16,0 0-17 0,3 3 8 0,0-3-8 0,4 6 0 15,3 0 8-15,0 1-8 0,8-4 0 0,-1 3 0 16,4-3 0-16,0 7 0 0,3-1 0 0,0-6 0 16,1 3 0-16,6-2 0 0,-3-4 0 0,7 0 0 15,-4 9 0-15,4-9 0 0,4 0 8 0,3 0-8 16,0 0 12-16,0 0 0 0,0 0-1 0,0 0 0 16,0 0-11-16,0 0 8 0,0 0-8 0,0 0 8 15,0 0-8-15,0 0 0 0,0 0 0 0,3 9 0 16,1 1 0-16,-4-10 0 0,0 0 0 0,7 12 0 15,0-2 14-15,-4-1-2 0,5 4-1 0,-5-10 0 16,4 6-11-16,0 10 0 0,-3-10 0 0,3 7 0 16,-4 0 0-16,4-1 0 0,-3 14 0 0,3-10 0 0,-4 6 0 15,1 3 0-15,0 6 0 0,-1 1 0 16,1 6 0-16,3-1 0 0,-4 1 0 0,1 6 0 0,3-6 0 0,-4 9 0 16,-3-6 0-16,4 0 0 0,-1 6 0 15,-3 0 0-15,0 4 0 0,0-1 0 0,0 10 18 16,0-10-2-16,0 10 0 0,0-7 0 0,0 7 3 0,0 9 0 15,-3-6 0-15,-1 15 0 0,4-2-19 0,-3 8 10 16,3-2-10-16,0 12 8 0,0-3-8 0,0 7 0 16,0-7 0-16,-4 0 0 0,4 0 0 0,-3 3 0 15,3-3 0-15,0-3 0 0,0-6 0 0,3 0 0 16,-3-7 11-16,0 0-11 0,0 1 17 0,-3-4-2 16,3-3-1-16,-4 0 0 0,1-6 18 0,3-3 4 15,-7-1 1-15,3 1 0 0,-3 9-14 0,3-6-3 0,1-3-1 16,-4 3 0-16,3-4-19 0,-3 1 8 0,4 0-8 0,-1-4 0 15,1 4 0-15,-1-6 0 0,4 8 0 0,0-14 0 16,0 8 10-16,0-12-10 0,4 3 8 0,-4-6-8 16,0-6 0-16,0 0 0 0,0-1 0 0,0-5 0 15,0-1 0-15,0-6 0 0,0-3 0 0,-4 0 8 16,4-3 0-16,0 0-8 0,-3-7 12 0,3 1-4 16,0-4-8-16,-4 4 12 0,4-13-12 0,4 6 12 15,-4-3 8-15,0-3 1 0,0 0 1 0,0 0 0 16,0 0 2-16,0 0 0 0,0 0 0 0,0 0 0 15,0 0 12-15,0 0 4 0,0 0 0 0,0 0 0 16,0 0-26-16,0 0-5 0,3-9-1 0,-3 9 0 0,4-13-8 16,-4 13 0-16,0 0 0 0,0-9 0 0,0-4 0 15,3 4 0-15,1-1 0 0,-4 10 0 0,0-3 0 16,3-6 0-16,1-1 11 0,3 7-11 0,0-3 12 16,0 3-3-16,0-7-1 0,4 10 0 0,3-9-8 0,0 9 8 15,3-3-8-15,1-3 8 0,3 6-8 0,4-7 0 16,3 1 9-16,0 3-9 0,8-3 0 0,3 6 0 15,-1-3 0-15,5-7 8 0,3 10-8 0,3-3 8 16,0-3-8-16,11 6 8 0,4 0-8 0,6-3 0 16,4-4 0-16,4 7-8 0,0-3 8 0,6 3 0 15,4-3 0-15,11-3 0 0,4 3 0 0,-1-4 0 16,0-2 0-16,4-4 0 0,10 10 0 0,-3-12 0 16,4 2 0-16,-1-6 0 0,11 7 0 0,-3-4 0 0,-1 0 0 15,4 4 0-15,0-1 0 0,0-2 0 0,-3 2 0 16,6 0 0-16,8-5 0 0,126 5 0 0,-126 4 0 15,3-1 0-15,-3 10 0 0,-8-9 0 0,1 9-8 16,6 0 8-16,-3 0-10 0,-7 0 10 0,4 0-10 16,3 0 10-16,-4 0 0 0,-3 6-9 0,-3-6 9 15,-4-6 0-15,0 6 0 0,3 0 0 0,1 0 0 16,-4-3 0-16,3 0 0 0,1 3 0 0,-5-7 0 16,1 7 0-16,-3 0 0 0,-1 0 0 0,-3-3 0 15,-3 3 0-15,-1 0 0 0,-3 0 0 0,0 0 0 16,-1 0 0-16,-6 0 0 0,-11 3 0 0,1-3 0 15,-1 0 0-15,-4 7 0 0,5-4-9 0,-8 0 9 16,-7 3 0-16,-4-3-12 0,1-3 12 0,-4 0-10 16,0-3 10-16,0-3 0 0,-3 6 0 0,-1-3-8 15,-3 3 8-15,0-3 0 0,-7-4 0 0,0 7 0 0,3-3 0 16,-3-6 0-16,4 3 0 0,-1-7 0 0,0 13 0 16,1-3 0-16,-4-3 0 0,-4 2 0 0,-3-2 0 15,-4 6 0-15,-3-3 0 0,0 3 0 0,-4 0 0 0,1 0 0 16,-1-3 0-16,-3 3 0 0,-1-6 0 0,-9 6 0 15,2 0 0-15,-3 0 0 0,1 0 0 0,-1 0 8 16,-4 0-8-16,5 0 0 0,-8-4 0 0,7-2 9 16,-4 6-9-16,-2 0 0 0,-1-3 10 0,0 3-10 15,0 0 8-15,0 0-8 0,0 0 0 0,0-3 0 16,0 3 8-16,0-6-8 0,1 6 0 0,2 0 0 0,-3 0 0 16,0 0 0-16,1-3 0 0,-1-4 0 0,0 7 0 15,0 0 0-15,-4 0 0 0,1 7 0 0,0-7 0 16,-1 3 0-16,-3-3-12 0,0 0 12 0,4 0-10 15,-8 0 10-15,-3 0 0 0,7 0 0 0,-7 0-8 16,0 0 8-16,8 0 0 0,-8 0 0 0,0 0 0 0,7 0 0 16,0 0 0-16,0-3 0 0,0-4 10 0,-4 7-10 15,4-9 9-15,0 6-9 0,0 0 10 0,1-4-10 16,-1-2 11-16,0-1-11 0,0-2 12 0,0 3-12 16,-4-4 10-16,4 4-10 0,0-1 8 0,-3-2-8 15,3-1 9-15,-4 1-9 0,1-4 10 0,0 0-10 16,-1 1 9-16,4 2-9 0,-3-6 8 0,-1-3-8 15,1 0 21-15,-1-9-1 0,1 6 0 0,3-7 0 16,-4 1-20-16,4-7-15 0,-3 1 3 0,3-4 0 0,-3-3 12 0,3-3 0 16,0 6 0-16,0-3 0 0,-4-3 0 0,4-3 10 15,0-3-10-15,-3 0 8 0,-1-10 0 0,1 10 0 16,-1-10 0-16,1 10 0 0,-1-10-8 0,-3 10 0 16,4-10 0-16,0 3 0 0,-1-2 0 0,1 2 0 15,-1 0 9-15,4-2-9 0,-3 8 8 16,3-2-8-16,3-4 10 0,-3 10-10 0,0-3 0 0,1 0 0 15,-1-1 0-15,0 7 0 0,-4-3 0 0,-3 0 0 16,0 6-13-16,0 3 4 0,0 0 9 0,0 4 0 16,-3-4 0-16,-1 3-8 0,1-5 8 0,-1 8-12 15,1-6 12-15,-5 0-12 0,1 7 12 0,0-7 11 16,4 0-3-16,-4 1 0 0,3 2-8 0,1 0 0 16,-1 4 0-16,4-7 0 0,-3 7-28 0,3-4 3 0,3-3 0 15,-3 4 0-15,4-1 6 0,-1 4 2 0,-3-4 0 16,0 3 0-16,0 4 5 0,0 0 2 0,0-1 0 15,-3 10 0-15,-1 0 10 0,-3 0 0 0,4 1 0 0,-4-8 0 16,-4 10 0-16,4 4 0 0,-4-7 0 0,1 3 0 16,-1 0 0-16,1-3 0 0,-1 0 0 0,0 4-8 15,4-8 0-15,0 4 0 0,0 1 0 0,0-5 0 16,4 11 8-16,-4-13 0 0,3 2 0 0,1-2 0 16,3 6 8-16,-4 0 0 0,4-6 0 0,0 3 0 15,-4 3-8-15,1-6-15 0,3 6 4 0,-4 3 1 16,-3-6 10-16,4 3-12 0,-1 0 12 0,1 0-12 15,-4-3 12-15,3 0-10 0,-3 3 10 0,4-6-10 16,-4-4 10-16,3 10 0 0,-3-9 0 0,3 6-8 16,1-3 8-16,-1 3 0 0,1-7 0 0,-1 4 0 15,1 6 12-15,3 0 2 0,-4-9 0 0,4 9 0 0,-3 0-23 16,3 0-5-16,0 3-1 0,-4 0 0 0,4-3 15 16,0 4 0-16,0-4 0 0,0 9 0 0,-3 1 0 15,3-4 0-15,-4 0-8 0,4 7 8 0,-3-1 0 16,3 1 0-16,-4 0-10 0,4 5 10 0,0 4 0 0,-3-9-11 15,-1 6 11-15,4 3-8 0,0 0-4 0,0 0 0 16,0 0 0-16,0 0 0 16,0 0-12-16,0 0-2 0,-7 3-1 0,3 6 0 15,-3-5 15-15,0 2 4 0,0-3 0 0,-3 6 0 0,3 1 8 0,-4-1 0 16,1 1 0-16,-8 2 0 0,4-2 0 0,-4-1 0 16,-3 4 0-16,0-4 8 0,0 4-8 0,-4-1 0 15,0-3 0-15,-3 1-8 0,0-1 8 0,3-6 0 16,-3 10 0-16,0-7 0 0,-8-3 0 0,1 4 9 0,0-4-1 0,0 6-8 15,-1-6 16-15,-10 4-3 0,4-7-1 0,-4 3 0 16,4 3-4-16,-8-3 0 0,5-3-8 0,-5 0 12 16,-3 10-12-16,0-7 0 0,4-3 0 0,-4 6-828 15,4-3-160-15</inkml:trace>
  <inkml:trace contextRef="#ctx0" brushRef="#br1" timeOffset="91606.43">29993 4627 172 0,'0'0'16'0,"0"0"-16"0,0 0 0 0,0 0 0 16,0 0 180-16,0 0 32 0,0 0 8 0,0 0 0 15,0 0-130-15,0 0-26 0,0 0-6 0,0 0-1 16,0 0 0-16,0 0 0 0,0 0 0 0,0 0 0 16,0 0 3-16,0 0 0 0,0 0 0 0,0 0 0 15,0 0 12-15,0 0 4 0,0 0 0 0,0 0 0 16,0 0-16-16,0 0-4 0,-3-3 0 0,6-4 0 15,-3 7-21-15,4-12-5 0,-1 2-1 0,4 1 0 16,0 3 8-16,0-10 2 0,0 7 0 0,1-7 0 16,2 0 7-16,-3 1 2 0,4-4 0 0,-4-3 0 15,3 0-24-15,1-6-5 0,0-4-1 0,-1-2 0 16,1-1-2-16,-1-2-1 0,1-7 0 0,-1 3 0 16,1 0-15-16,0-3 9 0,-4 10-9 0,3-7 8 15,-3 7-8-15,0-4 0 0,0 7 0 0,0-1 0 16,1 7 9-16,-5 3-9 0,4-6 10 0,-3 16-10 15,-1-1 16-15,-3-3-4 0,4 13 0 0,-4 3 0 0,0 0-12 0,0 0 0 16,0 0 0-16,0 13 0 0,0 6 0 16,0 2-12-16,3 5 12 0,1-8-10 0,-4 14 21 0,3-10 4 15,-3 9 1-15,4 0 0 0,-1 1-29 0,-3-4-6 16,4-3-1-16,-4 6 0 0,0-2 20 0,3-4 0 16,-3 3 0-16,7-6 0 0,-7 0 0 0,4-3 0 15,0-4 0-15,-1-5 0 0,-3 2 0 0,4 4 0 16,-1-13 0-16,-3-3 0 0,0 0 0 0,7 0 0 15,0 0 0-15,0-3 9 0,0-6-1 0,0-1-8 16,0 1 12-16,0-1-4 0,1-2 6 0,-1-7 1 16,-4 6 0-16,4-5 0 0,0-7-15 0,0 3 0 15,-3-7 8-15,-1 4-8 0,1-3 0 0,3-3 0 0,-4-1 0 16,1 7 0-16,0-6 0 0,-1 0-15 0,4 2 3 0,0 4 1 16,-3-3 11-16,-1 6-8 0,4 10 8 0,-3-10-8 15,-1 6 8-15,4 0 0 0,0 1 0 0,0 8 0 16,1-2-8-16,-1 3 8 0,0-7-8 0,0 10 8 15,-7 3 0-15,10-6-10 0,-3 2 10 0,-7 4 0 16,11 0-11-16,-4 4 11 0,4 5-10 0,-4-3 10 16,-4 7-11-16,1-1 11 0,6 7-12 0,-3-3 12 15,-3 3 0-15,3 3 0 0,-4 6 0 0,1 3 0 16,3-9 0-16,-3 10 0 0,-4-1 0 16,0 0 0-16,0 1 0 0,0 2 0 0,-4 1 0 0,4 5 0 15,-7-2 0-15,3 0 0 0,1-1 0 0,-4-2 0 16,3-4-19-16,-3 0 3 0,4-9 1 0,-1 10 0 15,1-10-26-15,-1 0-6 16,1-7-1-16,3 1 0 0,0 0-148 0,-4-4-29 16,4 1-7-16,0-13 0 0</inkml:trace>
  <inkml:trace contextRef="#ctx0" brushRef="#br1" timeOffset="92101.9">30685 4150 1724 0,'0'0'76'0,"0"0"16"0,3 10-73 0,1 2-19 0,-1 1 0 0,1 2 0 16,-1 1 20-16,-3 0 0 0,4-1 0 0,-4 4 0 15,0 0-4-15,0 3-1 0,0-6 0 0,0-1 0 16,0 1-15-16,0 3 0 0,0 0 8 0,0-7-8 15,0 1 0-15,3-4 0 0,1 4 0 0,-1-4 0 16,-3-9 19-16,4 6 1 0,-4-6 0 0,3 3 0 16,-3-3 8-16,0 0 3 0,0 0 0 0,7 10 0 15,1-10-13-15,-8 0-2 0,7-3-1 0,0-4 0 16,0 4-5-16,0-3-1 0,0-3 0 0,-4-4 0 16,4 4-1-16,0-4 0 0,4 1 0 0,-4-10 0 15,0 6 0-15,0 0 0 0,4 1 0 0,-4 2 0 16,-4 1-8-16,4 2 0 0,-3 1 0 0,3-1 0 15,0 4 8-15,0 0 0 0,-7 6 0 0,0 0 0 16,0 0-8-16,7 0 0 0,0 0 0 0,0 6 0 0,0-3 0 0,0 7 0 16,-3-7 0-16,-1 6 0 0,1 1 0 0,0 2 16 15,3 1 0-15,0 5-1 0,-4-5-24 16,1 6-5-16,3 0-1 0,0-4 0 0,0 4 15 0,-4 0 0 16,4 0 0-16,-3-4 0 0,3 4 0 0,0 0 0 15,-3-3 0-15,3-7 0 0,0 10 0 16,-4-6 0-16,4-4 0 0,-3 3 0 15,3-5-42-15,0-4-6 0,-7-3 0 0,3 6-576 16,-3-6-114-16</inkml:trace>
  <inkml:trace contextRef="#ctx0" brushRef="#br1" timeOffset="92367.17">31267 3520 1911 0,'-7'9'42'0,"7"4"9"0,-4-4 1 0,-3 13 2 0,4 3-43 0,-1 0-11 0,4 10 0 0,-4 6 0 16,1-1 27-16,-1 1 3 0,-3 0 1 0,4 3 0 15,3-3-14-15,-4-4-2 0,-3 10-1 0,4-12 0 16,-4 9-14-16,3-4 8 0,1 1-8 0,-1 0 0 0,-3-7 8 0,4 4-8 15,-5-3 0-15,5-4 9 0,-4-6-9 0,3 13 0 16,-3-16 0-16,4 3 0 16,-4-7-48-16,3 4-6 0,1-6-1 0,-1-3-530 15,1-4-107-15</inkml:trace>
  <inkml:trace contextRef="#ctx0" brushRef="#br1" timeOffset="92695.4">31538 3928 2325 0,'0'0'103'0,"0"0"21"0,0 0-99 0,0 3-25 0,-3 9 0 0,-1 4 0 16,4 0 15-16,0-1-3 0,0 1 0 0,0 3 0 15,-3 3 1-15,-1 6 0 0,1-3 0 0,3-3 0 16,-4 9-13-16,1-2-16 0,-1 2 3 0,1-6 1 16,3 13 12-16,0-7 0 0,-7-9 0 0,3 3 0 15,0 3-44-15,1-3-15 0,-8 7-3 0,4-14-1 16,-3 4-110-16,3-3-23 0,0-6-4 0,-4 6-557 15</inkml:trace>
  <inkml:trace contextRef="#ctx0" brushRef="#br1" timeOffset="92901.72">31284 4194 2286 0,'0'0'50'0,"0"0"10"0,0 0 3 0,7-3 1 0,0 3-51 0,4-9-13 15,3 2 0-15,4 4 0 0,3 3 17 0,0-3 1 16,0-3 0-16,0 6 0 0,4-3-18 0,0 3 10 16,0-7-10-16,-4 7 8 0,0-3-8 0,-3 3 0 0,3 0-12 0,-4 0 12 31,-3 0-182-31,1 0-29 0,2 0-5 0,-6-3-2 0</inkml:trace>
  <inkml:trace contextRef="#ctx0" brushRef="#br1" timeOffset="93114.53">31754 4244 2188 0,'0'0'48'0,"0"0"11"0,0 0 1 0,0 0 1 0,3 10-49 0,1-7-12 0,-1 9 0 0,1-2 0 16,-4-1 52-16,3 1 8 0,-3 2 2 0,-3 1 0 15,3-7-26-15,-4 3-6 0,4 4-1 0,0-4 0 16,-3 1-29-16,3 2 0 0,0-2 0 0,-4-1 0 15,4-9-28-15,-3 6-12 0,3-6-3 16,-4 10 0-16,4-10-172 0,0 0-34 16,-14 6-7-16,14-6-2 0</inkml:trace>
  <inkml:trace contextRef="#ctx0" brushRef="#br1" timeOffset="93256.97">31821 3859 864 0,'0'0'76'0,"0"0"-60"16,0 0-16-16,0-13 0 0,3 10 342 0,-3 3 66 16,0 0 12-16,0 0 4 0,4-10-339 0,-4 10-67 15,0 0-18-15,0 0-704 0,0 0-146 0</inkml:trace>
  <inkml:trace contextRef="#ctx0" brushRef="#br1" timeOffset="94612.28">32050 4097 1407 0,'0'0'62'0,"0"0"14"0,0 0-61 0,0 0-15 0,0 0 0 0,0 0 0 0,0 0 60 0,-4 9 10 16,4-9 2-16,0 3 0 0,4 10-11 0,-4-4-1 16,0 1-1-16,3 2 0 0,4-2-15 0,1-1-2 15,-5 10-1-15,4-16 0 16,-3 10-25-16,3 2-4 0,-4-2-2 0,1-4 0 0,-4 4 3 0,0-4 1 15,0 4 0-15,-4-1 0 0,1 7 14 0,-4-6 2 16,0 5 1-16,-4-5 0 0,4 3-2 0,0-4 0 16,-4 1 0-16,8-4 0 0,-4-6-6 0,3 7-2 15,-3-4 0-15,7-6 0 0,0 0-12 0,0 0-9 16,0 0 12-16,0 0-12 0,0 0 16 0,0 0-3 16,0 0-1-16,0 0 0 0,-3-16 8 0,6 4 2 15,4-1 0-15,-3-6 0 0,3-3-8 0,-4 4-2 16,8-7 0-16,-1 3 0 0,1-7-12 0,0 7 0 0,-1 4 0 15,4-4 0-15,-3 0 0 0,3 9-12 16,-7-6 3-16,4 10 0 0,-1-4 9 0,1 10 0 16,-1 3 0-16,1-6 0 0,-4 3 0 0,4 3 0 0,-1 0-9 0,1 3 9 15,-1 3 0-15,1-3 0 0,-4 4 0 16,4-1 0-16,-4 3-11 0,3 1 11 0,-6 9-8 16,3-7 8-16,0 7 0 0,0-3-10 0,-4-1 10 0,1-2 0 15,3 6 0-15,-3 3 0 0,-1-10 0 0,1 7 0 16,-4-3 0-16,0 2 8 0,3 1-8 0,-3 0 0 15,0-3-17-15,0-7-7 0,0 10 0 0,0-3-1 16,0-1-126 0,4-12-25-16,-4 10-4 0,0-13-726 0</inkml:trace>
  <inkml:trace contextRef="#ctx0" brushRef="#br1" timeOffset="95042.7">32678 4175 2091 0,'0'0'92'0,"0"0"20"0,-7 7-89 0,-4 2-23 0,1-9 0 0,-1 3 0 15,0 10 41-15,-3-13 4 0,0 9 1 0,0 0 0 16,0 1-21-16,0 2-4 0,-4-2-1 0,1 9 0 15,2-7-20-15,1 10 8 0,0-3-8 0,4-7 0 16,-1 10 0-16,1-3 0 0,6-6 0 0,0 9 0 16,1 0 0-16,3-7-8 0,3-2 8 0,1-1-8 15,7 4 8-15,-1-3-12 0,-3-10 12 0,7 6-12 16,4 1 12-16,0-7 0 0,-1 3 0 0,4-6-8 16,1 0 16-16,-1-6 3 0,0 3 1 15,0-7 0-15,0 1 3 0,0 6 1 0,-3-10 0 0,-4-3 0 16,0 7 9-16,-3-4 3 0,3-5 0 0,-3 5 0 15,-4-6-7-15,0 4-1 0,-4-4 0 0,1 0 0 16,-4-3-6-16,0 0-2 0,0 0 0 0,0 3 0 16,0-3-12-16,-4 0 0 0,1 4 0 0,-1 2 0 15,-3 0 0-15,4 4-15 0,-1 9 3 0,0-7 1 16,1 1-43-16,3 9-9 16,-4-3-1-16,4 3-1 0,0 0-179 0,0 0-35 0,-7-16-7 15,7 16-2-15</inkml:trace>
  <inkml:trace contextRef="#ctx0" brushRef="#br1" timeOffset="95631.81">32964 4128 2239 0,'0'0'49'0,"-4"10"11"0,1 2 1 0,3 1 2 0,0-4-51 0,0 10-12 0,-4-3 0 0,4-1 0 15,0-2 23-15,0-1 1 0,-4 17 1 0,4-17 0 16,-3 7-17-16,-1-3-8 0,4 2 8 0,-3-5-8 16,-1 6 9-16,4 0-9 0,-3-7 10 0,-1 1-10 15,4-4 11-15,-3 4-11 0,-1 2 12 0,4-12-12 16,-3 10 36-16,3-7 1 0,0-6 0 0,0 0 0 16,0 0 15-16,0 0 2 0,0 0 1 0,0 0 0 15,0 0-18-15,10-6-3 0,-3-7-1 0,4 10 0 16,-4-12-14-16,4-1-3 0,-1-3-1 0,4-3 0 15,-7 0 1-15,4 0 0 0,3-6 0 0,-3 6 0 16,-4 10-16-16,0-7 0 0,0 9 0 0,-4 1 0 16,4 6 0-16,0 0 0 0,-3-4 0 0,3 7 0 15,-3 10-22 1,3-7-7-16,0 13-2 0,-4-4 0 0,1 1 31 0,-4 6 0 0,3-7 0 0,1 7 10 16,-1-7-10-16,1 7 0 0,-4-6 0 0,3-1 0 15,-3-2 0-15,4-1 0 0,-1-6 0 0,-3-3 0 0,0 0 0 0,0 0 0 16,0 0-11-16,0 0 11 0,0 0 0 15,0 0 14-15,0 0-2 0,0 0 0 0,7-3-4 0,0-6 0 16,1-4-8-16,-5 1 12 0,8-4-12 0,-4 0 0 16,0 1 8-16,0-10-8 0,0 3 12 15,3-7-1-15,-2 7 0 0,-1 4 0 16,3-7-11-16,-3 6 0 0,0 9 0 0,0-2 0 0,4 2 0 0,-11 10 0 16,0 0 0-16,0 0 0 0,0 0 0 0,10 10 0 15,1 9 0-15,0-7 0 0,-4 7 0 0,0-3 0 0,0-1 0 16,3 1 0-16,-6 3 0 0,3 0-17 0,0-7 4 15,0 7 1-15,0-3 12 0,-3-1 0 16,-1-2 0-16,4-1 0 0,-3-2 0 0,-1 9 16 0,1-10-3 0,-1 4-1 31,1-4-133-31,-1 0-27 0,1 4-6 0</inkml:trace>
  <inkml:trace contextRef="#ctx0" brushRef="#br1" timeOffset="118279.14">25552 3993 1497 0,'0'0'66'0,"0"-9"14"0,0 0-64 0,0 2-16 0,0 1 0 0,3-3 0 15,-3-1 160-15,4 7 29 0,-4-6 6 0,-4 6 1 16,4-7-196-16,-3 1-41 0,-4-1-7 0,0 1-2 0,-8-4 28 16,5 4 6-16,-4 0 0 0,0-4 1 15,0 4 25-15,-1-4 5 0,1 10 1 0,-3-3 0 16,3 3-16-16,-4 3 0 0,0-7 0 0,4 7 0 15,-3 0 9-15,2 0-9 0,-2 7 8 0,3-7-8 16,-4 3 10-16,4 6-10 0,-4-3 12 0,4 7-12 0,-3-10 11 16,-1 10-11-16,0-4 10 0,-3 0-10 15,3 10 0-15,-3-6 8 16,4 6-8-16,-1 2 0 0,0 5 0 0,1-1 0 0,-1 6 0 16,0-3 0-16,8 10 0 0,-1-4 0 0,4 4 0 0,0 0 0 15,4 2 0-15,3-2 12 0,0 0 0 0,3 2 0 0,4-8-1 16,-3 12-1-16,-1-13 0 0,4 7 0 0,0-4-10 0,-3 4 8 15,-1-4-8-15,5 1 8 0,-1-7-8 0,0-3-11 16,-4 0 3-16,8-3 0 0,-4 0 32 0,3-6 6 16,1-1 2-16,3 1 0 0,0-6-32 0,0-1 0 0,0 3 0 15,8-5 0-15,-5-4 0 0,1-3 0 0,3 0 0 16,0-3 0 0,0-4-116-16,1 4-28 0,-1-6-7 0</inkml:trace>
  <inkml:trace contextRef="#ctx0" brushRef="#br1" timeOffset="118972.52">25767 4404 1490 0,'0'0'32'0,"0"0"8"0,0 0 0 0,0 0 3 0,0 0-35 16,0 0-8-16,0 0 0 0,-4-3 0 0,1-3 0 0,3 3 0 0,-4-7 0 0,4 7 0 15,-3-3 14-15,-4-4 7 0,3 1 2 0,-3 6 0 16,0-7-3-16,-3 7-1 0,2 3 0 0,-2-9 0 16,-4 3 20-16,0 6 4 15,0 0 1-15,-4 6 0 0,0 3-18 0,-3-6-3 0,-4 10-1 16,4 3 0-16,-3-4-13 0,-1 1-9 0,0 9 12 16,0-7-12-16,4 7 0 0,4-6 0 0,-1 3 0 0,0 0 0 15,1-7 0-15,3 10 0 0,0-9 0 0,6 6 0 16,1-1 0-16,0-5 0 0,4 9 8 0,-1-3-8 15,4-1 17-15,4-2-3 0,-1 3-1 0,4-7 0 16,-3 7-13-16,3-6 9 0,0-4-9 0,4 1 8 16,-1-1 2-16,1-6 0 0,3 3 0 0,0 1 0 15,4-7 11-15,-4 0 3 0,3 0 0 0,1-7 0 16,0 1-12-16,-1 3-3 0,-6-3 0 0,3-4 0 16,0 4-1-16,-3-3 0 0,3-1 0 0,-4 1 0 15,-3-4 19-15,1-5 3 0,2 5 1 0,-3-6 0 16,-3 7-31-16,-1-7 0 0,-3 3 0 0,0 0 0 0,0-5 16 0,0 8-4 15,-3-6 0-15,-1 16 0 0,4-16-1 0,0 10-1 16,0 6 0-16,4-7 0 0,-4 7 8 0,0 3 2 16,0 0 0-16,0 0 0 0,0 0 0 0,7 0 1 15,0 0 0-15,3 3 0 0,1 0-21 16,-4 4 0-16,4-4 0 0,-4 6 0 0,3 1 0 0,1 2 0 16,-4 1 0-16,0-7 8 0,4 7 0 0,-4-4 0 15,0 3 0-15,0-2 0 0,0 9-8 0,0-10 0 16,-4 4 0-16,1-1 0 15,3 7-98-15,-4 0-21 0,1-4-4 16,-1 4-1-16</inkml:trace>
  <inkml:trace contextRef="#ctx0" brushRef="#br1" timeOffset="123282.1">26190 4056 633 0,'0'0'28'0,"0"0"6"0,-3 0-34 0,3 0 0 15,-7-3 0-15,3-3 0 0,1 3 229 0,3 3 39 16,-4-10 8-16,1 7 2 0,3 3-164 0,-4-6-33 16,4-4-6-16,-7 10-2 0,3-9-16 0,4 9-3 15,-3-3-1-15,3 3 0 0,0 0 5 0,0 0 1 16,0 0 0-16,0 0 0 0,-7 3-6 0,0 3-1 16,3 4 0-16,4 2 0 0,-3 7-35 0,-1 3-7 15,1 0-2-15,3 3 0 0,-4 3-8 0,1 4 0 16,-1-1 0-16,4 3 0 0,-3 4 0 0,3 0 8 15,0-7-8-15,0 7 8 0,-4-4-8 0,4-3 0 0,0 1 0 16,0-4 0-16,-3-3 0 0,3 3-12 0,3-3 2 16,-3 4 1-1,0-7-82-15,0 3-16 0,0-10-3 0,0 1-1 16,0-7-65-16,0 7-12 0,0 0-4 0,0-16 0 0</inkml:trace>
  <inkml:trace contextRef="#ctx0" brushRef="#br1" timeOffset="123562.51">25852 4407 1152 0,'0'0'51'0,"-4"-3"10"0,-3 3-49 16,0-3-12-16,7 3 0 0,0 0 0 0,0 0 185 15,-4-6 35-15,4 6 6 0,0 0 2 0,0-3-122 0,0 3-24 16,0-10-5-16,4 1-1 0,3 9-16 0,-3-10-4 15,3 7-1-15,0-3 0 0,0 3-6 0,3 0-1 16,4-4 0-16,0 4 0 0,4 3-16 0,0-6-3 16,3 3-1-16,0-3 0 0,4 6-28 0,-1 0 0 15,1 0-13-15,0-7 4 0,0 1 9 0,3 6-12 16,0 0 12-16,-3-3-12 16,3 3-27-16,0 0-5 0,0-9-2 0,1 2 0 15,-1 4-154-15,0 0-30 0,0-3-6 0</inkml:trace>
  <inkml:trace contextRef="#ctx0" brushRef="#br1" timeOffset="124062.34">26416 4423 1476 0,'0'0'65'0,"0"0"14"15,0 0-63-15,0 0-16 0,0 0 0 0,0 0 0 0,0 0 90 0,0 0 15 16,0 0 3-16,0 0 1 0,0 0-36 0,0 0-7 16,7-6-2-16,4 3 0 0,-1 3-16 0,4 0-3 15,0-7-1-15,4 4 0 16,3 0-2-16,0-3-1 0,1 6 0 0,-1-3 0 0,3-7-23 0,-2 7-5 15,2-3-1-15,1-4 0 0,-4 7 0 0,-3-3-1 16,3 0 0-16,-3-4 0 0,-1 4-11 0,-3-3 0 16,-3 2 0-16,0-2-11 0,-1 3 11 15,-3-7 14-15,-3 4-3 0,3 6-1 0,-4-7-2 16,1 1-8-16,-4-1 12 0,-4 1-4 0,1 6-8 0,-1-7 0 16,1 7 0-16,-4-12 0 0,-4 8 0 0,0 1-16 15,1 3 4-15,-4 3 1 0,3-6 11 0,-3 6 0 16,-4 6 0-16,1-6-8 0,3 3-12 0,-4 10-3 15,0-7 0-15,4 6 0 0,-3 1 23 0,-1 6-11 16,0 3 11-16,1 6-8 0,-1-6 8 0,4 3 0 16,0 6-9-16,0-2 9 0,3-4-8 0,1 6 8 15,-1-3-10-15,4-3 10 0,0 7 0 0,3-7 0 16,4 0 0-16,0-3 10 0,0 6-10 0,4-6 0 0,3-3 0 16,4-4 0-16,-1 1 0 0,1-3-16 0,3-1 4 15,3-2 1 1,5-1-93-16,-1-6-20 0,-4 3-3 0,5-6-785 0</inkml:trace>
  <inkml:trace contextRef="#ctx0" brushRef="#br1" timeOffset="124914.7">27153 4407 1666 0,'0'0'74'0,"4"-3"15"0,-8-6-71 0,4 6-18 0,-3-7 0 0,3 1 0 16,-4-1 41-16,4 1 5 0,0 3 1 0,0-4 0 16,4-5-28-16,-4 2-6 0,-4 1-1 0,-3-1 0 15,0 4-12-15,4-10-13 0,-1 9 2 0,-3 1 1 16,-4 6 10-16,1-7 0 0,-1 10 0 0,-3-3 0 16,0 3 39-16,-4 3 9 0,4-3 3 0,-3 10 0 15,3-1-23-15,-4 4-5 0,0-1-1 0,4 4 0 16,-3 0-10-16,2 6-1 0,-2-7-1 0,6 1 0 15,-3 3-10-15,4 0 0 0,-1-7 0 0,4 10 0 16,0-9 0-16,0 2 0 0,3-2 0 0,4-1 0 16,0-2-10-16,4 2 10 0,-1-5 0 0,-3-7-9 0,11 3 9 0,-1 6-12 15,5-9 12-15,-1 0-12 0,0 0 12 0,0 0 0 16,0-9 0-16,4 6-8 0,-1-4 8 16,1-5 0-16,0 2 0 0,-1 1 0 0,1 3 0 0,3-4 0 15,-7-5 0-15,4 2 0 0,-4-6 11 0,0 7-3 16,-3-4 0-16,-1 0 0 0,4 4 4 15,-7 2 0-15,0-2 0 0,0 6 0 0,0-7 14 0,-3 10 3 16,-4 3 1-16,0 0 0 0,0 0-10 0,0 0-3 0,0 0 0 0,0 0 0 16,4 3-17-16,-1 10 8 0,-6-4-8 0,3 0 0 15,-4 4 0-15,4 6 0 0,-4-7 0 0,4 7 0 16,0 0 0-16,-3-3 0 0,3 9 0 16,0-3 0-16,0 0 0 0,0 0 0 0,0 3 0 15,0-6 0-15,0 2 0 0,0 8 0 0,-7-4 0 0,3-3 0 16,-3 3 0-16,4 0 0 0,-1-3 0 15,1 6 0-15,-4-12 0 0,0 9 8 0,0-3-8 0,-4 0 10 16,0-7-10-16,1 4 0 0,-1 0 0 0,1-6 8 16,-4 5 0-16,3-5 0 0,0-1 0 15,-3 4 0-15,0-3-8 0,-7-4-14 0,7-6 3 0,-7 10 1 16,3-13-12-16,0 0-2 0,1 6-1 0,-4-12 0 16,-1 6-149-16,5-6-30 0,-4-4-5 15,7 1-590-15</inkml:trace>
  <inkml:trace contextRef="#ctx0" brushRef="#br1" timeOffset="125382.12">27570 4238 1728 0,'-15'0'153'0,"8"0"-122"0,-3 6-31 0,3-3 0 0,-4 4 133 0,-3-4 21 16,4 9 4-16,-8-2 1 0,4-1-123 0,-4 4-24 16,4-4-4-16,-4 10-8 0,-3-7 0 0,4 10 0 0,-5-6 0 0,5 0 0 15,-1 12 0-15,4-12 0 0,0 2 0 0,-4 4 0 16,8-6 0-16,-1 0 0 0,1-4 0 0,6 7 0 16,0-6 0-16,4-4 0 0,0 7 0 0,4-4 0 15,3-2 0-15,4-7 0 0,-1 9 9 0,1-5-9 16,3-7 15-16,0 3-3 0,4-6 0 0,-1 3 0 15,1-7-12-15,0 4 0 16,-1-6 0-16,4-1 0 0,-7 1 12 0,4-3-1 0,0-1 0 0,-4 7 0 16,4-10 14-16,-4-3 3 0,-4 7 1 0,1-10 0 15,-1 3-11-15,-3 0-2 0,0-3-1 0,-3 0 0 16,0 10 4-16,-4-17 1 0,-4 14 0 0,4-4 0 16,-4 0 7-16,-3 7 1 0,0-1 1 0,-3 4 0 15,-1-1-20-15,1 1-9 0,-1 9 8 0,4-3-8 16,-4-4 0-16,1 7 0 0,3 0 0 0,0 0 0 15,0 0-20-15,0 7-10 16,0-4-2-16,3 6 0 0,0-6-29 16,4-3-7-16,-3 7 0 0,3-4-1 0,3 6-178 15,5 1-35-15,-5-1-7 0</inkml:trace>
  <inkml:trace contextRef="#ctx0" brushRef="#br1" timeOffset="125686.17">27686 4542 460 0,'4'6'41'0,"-4"1"-33"16,3-1-8-16,-3-3 0 0,7 7 168 0,-3-1 32 0,-4-9 7 0,3 3 1 16,1 6-63-16,-4-9-12 0,0 0-2 0,0 0-1 15,7 7-7-15,-7-7-2 0,0 0 0 0,0 0 0 16,3 3-36-16,-3-3-7 0,0 0-2 0,0 0 0 16,0 0-12-16,0 0-4 0,0 0 0 15,4-3 0-15,-4-7-3 0,0 1-1 0,0-4 0 0,0 4 0 16,0-10-16-16,-4 10-3 0,4-7-1 0,-3 0 0 15,3-6-18-15,-4 10-4 0,4-10-1 0,0 3 0 16,0-6-13-16,-3 3 11 0,3-3-11 0,3 3 10 16,1 0-1-16,-1 0 0 0,1 0 0 15,-1 3 0-15,4 4-1 0,-3-1 0 0,7 7 0 0,-4-7 0 16,0 0 1-16,0 10 0 0,0-3 0 0,0-1 0 16,0 1-21-16,0 6-4 0,-7 3 0 0,0 0-1 15,10 0-150 1,-2 3-29-16,-1-3-7 0,0 9-940 0</inkml:trace>
  <inkml:trace contextRef="#ctx0" brushRef="#br1" timeOffset="125907.89">28208 4348 864 0,'-10'6'76'0,"10"-6"-60"16,-8 9-16-16,1 1 0 0,4 9 327 0,-4-7 62 15,3 7 13-15,-3-10 2 0,0 7-272 0,0 0-54 16,0-1-11-16,0-5-3 0,0 9-21 0,0-7-5 16,0 1-1-16,0-4 0 0,0 4-28 0,3-4-9 15,-3 1 0-15,0-1 0 16,4 0-90-16,-1-6-25 0,1 7-5 0,3-10-604 16,-8 0-122-16</inkml:trace>
  <inkml:trace contextRef="#ctx0" brushRef="#br1" timeOffset="126080.97">28215 3962 2073 0,'0'0'92'0,"-7"-3"19"0,4 3-89 0,3 0-22 0,-7 0 0 0,7 0 0 16,-8 3 132-16,1 3 21 0,4 1 5 0,3-7 1 15,-7 6-179-15,3 3-36 0,1-6-8 0,3-3-680 16,0 10-137-16</inkml:trace>
  <inkml:trace contextRef="#ctx0" brushRef="#br1" timeOffset="126831.38">28557 4426 2473 0,'0'0'109'0,"-3"-3"23"0,-4-6-105 0,7-1-27 16,-4 1 0-16,4 6 0 0,-3-7 28 0,-1 1 0 15,1-1 0-15,-1 1 0 0,-3 6-28 0,0-7 8 16,0 10-8-16,3 0 0 0,-6-3-8 0,3 6-8 15,-4-3 0-15,-3 7-1 0,0-1 1 0,0 3 1 16,-4 1 0-16,4 9 0 0,-3-7 15 0,-5 7 0 16,5-3 0-16,-1-1 0 0,4 1-8 0,3 3 8 15,1 0-13-15,3-7 5 0,3 7 16 0,1-10 4 16,3 7 1-16,3-6 0 16,1-1-36-16,3 0-7 0,0-6-2 0,0 4 0 15,3-7 32-15,1 3 0 0,3-6-8 0,0-4 8 0,0 7 0 0,1-9 0 16,-1 6 12-16,-4-6-12 0,1-1 0 0,-1 7 0 15,1-3 0-15,-4-7 0 0,0 4 0 0,0-4 0 0,0 4 0 16,-3 6 0-16,3-7 0 0,-4 1 0 0,-3 9 10 0,0 0-10 16,0 0 15-16,0 0-3 0,4 12 0 0,-1-2 0 15,1-1 1-15,-1 4 0 0,1-4 0 16,-1 10 0-16,1-6-13 0,3-1-8 0,-3 4 8 0,3-4-13 16,0-2 13-16,0 2-9 0,0-2 9 0,0-1-8 15,0-6 8-15,0 10 16 0,-7-13-4 0,7 0-1 16,-7 0-11-16,7 0 0 0,-7 0-10 0,0 0 10 15,7-7-79 1,-3 1-9-16,-1-3-3 0</inkml:trace>
  <inkml:trace contextRef="#ctx0" brushRef="#br1" timeOffset="127115.95">28945 3721 2325 0,'0'0'103'0,"0"0"21"0,-7 6-99 0,4-3-25 15,-1 6 0-15,1 10 0 0,-1-3 44 0,1-7 4 16,-1 13 1-16,1 3 0 0,-4 4-4 0,3-4-1 0,4 0 0 0,-3 6 0 16,-1 10-20-16,1-7-4 0,-1 7 0 15,0 9-1-15,4-6-2 0,-3 6 0 0,-1-3 0 16,1 4 0-16,-1-8-17 0,1 8 0 0,-1-17 0 15,-3 10 0-15,4 3-14 0,-8-9 0 16,4 2 0-16,0-2 0 16,-4-7-78-16,1 4-16 0,6-4-4 0,-6 1-990 0</inkml:trace>
  <inkml:trace contextRef="#ctx0" brushRef="#br0" timeOffset="158323.14">2106 4787 2487 0,'0'0'55'0,"0"0"11"0,-3 0 2 0,-8 0 2 0,11 0-56 0,0 0-14 0,-7 0 0 0,7 0 0 0,0 0 12 0,0 0 0 15,0 0 0-15,0 0 0 0,0 0 7 0,0 0 1 16,0 0 0-16,7 9 0 0,-3 1-20 0,6 2 0 16,-6-2 0-16,3 11 0 0,-4-2 9 0,4 3-1 15,4 0-8-15,-8 6 12 0,8 4 11 0,0 2 1 16,-8-2 1-16,8 12 0 0,-11-4-10 0,3 4-3 15,4-3 0-15,-7 3 0 0,0 3-3 0,0-9-1 16,0 2 0-16,0 1 0 0,0-6 4 0,0-4 0 16,0 0 0-16,11-9 0 0,-11-3 12 0,3 3 2 15,8-6 1-15,-8-4 0 0,8-2 8 0,0-7 1 16,-1 3 1-16,4-6 0 0,7-6-1 0,-3-4 0 0,3 1 0 16,-7-7 0-16,8 1-9 0,2-7-3 0,-3-3 0 0,4-4 0 15,-7 7-6-15,6-9-2 0,-2 0 0 16,2-4 0-16,-3 4-8 0,-3-7-8 0,3 13 12 0,0-6-12 15,-10 2 11-15,7-5-11 0,-1 0 10 0,-3 2-10 16,-3 1 11-16,3-1-11 0,-3-5 12 0,3 5-12 16,0-2 11-16,-3 3-11 0,-1-4 10 0,4-3-10 15,0 7 0-15,4 0 0 0,-4 6 0 16,-3-7 0-16,3 4 0 0,-4 3 0 0,4 3 0 0,-3 0 0 16,3 3-12-16,0 0-3 0,-3 7 0 0,3 3 0 15,-3-1-94 1,-4 7-19-16,0 3-4 0,-7 0-1227 0</inkml:trace>
  <inkml:trace contextRef="#ctx0" brushRef="#br0" timeOffset="158916.47">2392 5586 1857 0,'0'0'82'0,"0"0"18"0,-7 0-80 0,3 7-20 0,-6-4 0 0,6 0 0 0,4-3 73 16,-10 0 11-16,-1 0 3 0,7 6 0 0,4-6-17 0,-7 3-3 15,-3-3-1-15,6 0 0 0,4 0 0 0,0 0 0 16,-7 0 0-16,7 0 0 0,0 0-14 0,0 0-4 16,0 0 0-16,-3 7 0 0,-1-4-10 0,-3 6-2 15,4-6-1-15,-4 7 0 0,3 9-3 0,4-7-1 16,0 1 0-16,-4 5 0 0,-3 4 9 0,4 10 1 15,3-10 1-15,-7 9 0 0,3 0-13 16,4 1-2-16,-3-1-1 0,-4 7 0 0,3-4-1 0,4-2 0 16,-7-1 0-16,4 0 0 0,3-6-9 0,0 7-1 15,0-4-1-15,3-3 0 0,-3 3-14 0,7-6 0 16,4 0 8-16,-8 0-8 16,8-3-60-16,-1-7-14 0,5 1-3 0,-1-4-1378 0</inkml:trace>
  <inkml:trace contextRef="#ctx0" brushRef="#br0" timeOffset="160750.76">3814 5194 1850 0,'0'0'40'0,"0"0"9"0,7-9 2 0,-4 0 1 0,-3-1-41 0,7 7-11 0,-3-6 0 0,-4-1 0 15,3 1 37-15,4 6 6 0,-7-7 1 0,0 7 0 16,0-13-28-16,0 10-6 0,0 0-1 0,0-3 0 16,0 5-9-16,0-2-11 0,-7 3 3 0,4-6 0 15,-8 9-4-15,1-4 0 0,-1-2 0 0,4 6 0 16,-14 0 12-16,7 0 0 0,-8 6 0 0,8-2 8 16,-10 2 22-16,-1-3 5 0,0 6 1 0,4-5 0 15,-11 11 20-15,4-2 4 0,-4-4 0 0,4 7 1 16,3-7-16-16,-6 13-3 0,2-3-1 0,5 0 0 15,-8 3-41-15,7 3-14 0,-3 3 0 0,3 3 0 16,4-5 14-16,0 5 0 0,3 0 0 0,1 1 0 16,3 5 0-16,0-12 0 0,3 7 0 0,7 5 0 15,-6-2 0-15,3-4 0 0,7 4 0 0,0-4 0 0,7 0 13 0,-4 1 3 16,8-4 0-16,0-3 0 0,-1 3-2 0,4-3 0 16,7-3 0-16,-6 3 0 0,9-9 2 0,-3 6 1 15,4-3 0-15,0-7 0 0,0 4-5 0,10-3 0 16,-7-4-1-16,4 7 0 0,3-10-11 0,0 3-14 15,-6-6 3-15,2 7 1 0,-6-7 10 0,0 3 0 16,-8-3 0-16,4 4 0 16,1-4-38-16,-5-3-6 0,1 6 0 0,0-6-1 15,-1 0-151-15,-3 0-29 0,-3 0-7 0</inkml:trace>
  <inkml:trace contextRef="#ctx0" brushRef="#br0" timeOffset="161054.09">3249 5684 2732 0,'-10'-13'121'0,"10"13"25"0,-4 0-117 0,0-3-29 0,4-3 0 0,0 6 0 15,0 0 19-15,0 0-3 0,0 0 0 0,0-3 0 16,0 3-16-16,0 0-16 0,15-7 4 0,-12 4 0 16,8 3 12-16,3 0 0 0,3 0 0 0,-2 0 0 0,-1 10 0 0,7-7-9 15,-7-3 9-15,7 9-8 0,-3-9 8 0,3 6 0 16,0 1 8-16,4-7-8 0,-8 6 0 0,8-3 0 16,-4-3 0-16,4 0 0 15,-4 0-72-15,4 0-15 0,0 6-3 16,-4-12-1038-16</inkml:trace>
  <inkml:trace contextRef="#ctx0" brushRef="#br0" timeOffset="162953.63">5253 5298 403 0,'0'0'17'0,"0"0"5"0,0 0-22 0,0 0 0 0,0 0 0 0,0 0 0 0,0 0 167 16,-4 0 29-16,4 0 5 0,-7-6 2 0,4 6-153 0,3 0-30 15,0 0-7-15,0 0-1 16,0-10-57-16,0 10-12 0,0 0-3 0,0 0-252 15,-7 0-52-15</inkml:trace>
  <inkml:trace contextRef="#ctx0" brushRef="#br0" timeOffset="163037.7">5207 5251 680 0,'0'0'30'0,"-4"0"6"0,4 9-28 0,-3-9-8 0,3 0 0 0,0 0 0 0,0 0 92 0,0 0 18 15,0 0 3-15,0 0 1 16,0 0-165-16,0 0-33 0,0 0-6 0,0 0-2 0</inkml:trace>
  <inkml:trace contextRef="#ctx0" brushRef="#br0" timeOffset="163122.87">5249 5248 172 0,'0'0'16'0,"0"0"-16"15,0 0 0-15,0 0 0 0,0 0 284 0,0 0 53 0,0 0 11 0,0 0 3 16,0 0-252-16,0 0-51 0,0 0-9 0,0 0-713 16</inkml:trace>
  <inkml:trace contextRef="#ctx0" brushRef="#br0" timeOffset="166662.81">5260 4774 230 0,'0'0'20'0,"0"0"-20"0,0 0 0 0,0 0 0 15,0 0 301-15,7-3 56 0,-7-6 11 0,7-1 3 32,-7 10-319-32,0 0-64 0,0 0-13 0,0 0-3 0,0 0 28 0,0 0 0 0,0 0 0 0,0 0 0 15,0 0 16-15,0 0 8 0,0 0 1 0,0 0 1 16,0 0 15-16,-11 3 3 0,11-3 1 0,-7 7 0 15,0-4 46-15,0 3 9 0,4-6 1 0,-11 0 1 16,7 0-25-16,-4 0-5 0,4 0 0 0,0 0-1 16,-4 0-31-16,-3 0-5 0,4 0-2 0,-8 0 0 0,0 0-14 0,1 0-3 15,-1 3-1-15,0-3 0 16,-6 0-15-16,-1 13 0 0,-3-13 0 0,3 0 0 16,-3 6 12-16,3-3 4 0,1 3 0 0,-1-2 0 0,0-4 10 15,4 6 2-15,0-6 1 0,3 3 0 16,1-3-4-16,2 0-1 0,5 0 0 0,-1 0 0 0,4 0-24 0,-3 0 0 15,10 0 0-15,0 0 0 0,0 0 0 0,0 0 0 16,0 0 9-16,0 0-9 0,0 0 0 0,0 0 0 16,0 0 0-16,0 0 0 0,0 0 0 0,0 0 0 15,0 0 0-15,0 0 8 0,0 0-8 0,0 0 0 16,0 0 0-16,0 0 0 0,0 0 0 0,0 0 8 16,0 0-8-16,0 0 8 0,0 0-8 0,10 0 9 15,-10 0-9-15,0 0 10 0,0 0-1 0,0 0 0 16,4 0 0-16,-4 0 0 0,0 0 2 0,0 0 0 0,0 0 0 15,0 0 0-15,0 0 1 0,0 0 0 16,0 0 0-16,0 0 0 0,0 0 3 0,0 0 1 0,0 0 0 0,0 0 0 16,0 0-16-16,0 13 0 0,0-4 0 0,-4 0 0 15,4-6 0-15,0-3 0 0,0 0 0 0,-7 7 0 16,7-7 0-16,0 0 0 0,-3 3 0 0,3-3 0 16,0 0 11-16,0 0-1 0,-7 9 0 0,7-9 0 15,0 0-1-15,0 0 0 0,-8 0 0 0,8 0 0 16,-3 10 2-16,-1-1 0 0,1-6 0 0,-8-3 0 15,4 13-11-15,0-7 0 0,0 7 0 0,4-4 8 16,-8 0-8-16,4 1 0 0,0 2 0 0,0 1 0 16,-4-1 0-16,4-2 0 0,0-1 0 0,4 4 0 15,-4-4 0-15,0 1 0 0,-1-1 0 0,5 0 0 16,3 1 0-16,-11-4 0 0,11 4 0 0,0-10 0 0,-7 6 0 16,7 3 0-16,0-3 0 0,0 10 0 0,0-16 0 15,0 3 0-15,0 10 8 0,0-4-8 0,7 1 0 16,-3 2 0-16,3-2 0 0,-4-1 0 0,5 4 0 15,-1-4 0-15,3 3 0 0,-3-5 0 16,7 2 0-16,-3 1 8 0,0-4-8 0,3 3 8 0,0-2 8 0,0 2 0 16,0-3 1-16,4 4 0 0,-8-10-17 0,8 9 0 15,-4-9 0-15,4 9 0 0,-8-9 0 0,4 4 10 16,-3-4-2-16,3 6 0 0,-3-6-8 0,-1 3 0 16,-3 3 0-16,4 1 8 0,-4-7-8 0,-7 0 0 0,3 0 0 15,-3 0 0-15,0 0 0 0,0 0 0 0,0 0-12 0,4 6 12 16,-4-6 0-16,0 0 0 0,0 9 0 0,0-9 12 15,-7 3-12-15,0 7 0 0,3-7 0 0,-10 3 0 16,7-3 0-16,-4 7 0 0,1-10 0 16,3 9 0-16,-11-6 0 0,11 4 0 0,-3-4 0 0,-5 3 0 15,8-3 0-15,-3 6 0 0,-1-5 0 0,4-4 0 16,-3 9 0-16,-5 4 0 0,8-13 0 0,-3 9 0 16,6-3 0-16,-3-3 0 0,0 7 0 0,0-7 0 15,4 6-12-15,3-2 3 0,-7-4 0 0,7-3 0 16,-4 9 9-16,4-9 0 0,11 3 0 0,-11-3 0 15,3 10 0-15,8-10 0 0,3 6-8 0,0-3 8 16,4-3 0-16,-8 3 0 0,4-3 0 0,0 6 11 0,8-6-11 16,-12 0 0-16,4 4 0 0,4-4 0 0,0 0 0 15,-8 6 0-15,4-3 0 0,-3-3 0 0,-4 6 0 0,3 1 0 16,1-7 0-16,-4 0 8 0,-7 0-8 0,7 9 0 16,-7-9 0-16,7 6 0 0,-7-6 0 0,0 3-9 15,0-3 9-15,0 13-13 0,-7-4 13 0,0 1 0 16,0-1 12-16,-4 4-12 0,1-4 12 0,-4 4-12 15,0 9 12-15,0-13-12 0,-4 13 0 0,0 6 0 16,-3-9 0-16,0 3 0 0,3 3 0 0,-6-3 0 16,-1 6 0-16,4-6-9 0,0 0 9 0,-4 0 0 15,7 0 0-15,-6 6 0 0,6-9 0 0,4-3 0 16,3 6 0-16,1-7 0 0,3 7 0 0,0 0 0 0,3-3 0 16,-7-3 0-16,11 6 0 0,0 6 0 0,-7-6 0 0,4 6-8 15,3-3 8-15,0 7 0 16,3-4 0-16,4-3 0 0,-3 6 0 0,3 1 0 0,4-1 0 15,-4-3 0-15,10-3 0 0,-3-3 0 0,0 0 0 0,1-3 0 16,2 3 0-16,-3-3 0 0,0-7 0 16,8 1 0-1,-12-4-18-15,15 1-8 0,-15 2-2 0,15-2 0 16,-11-4-89-16,7-3-19 0,4-3-3 0,0 0-689 0,3 0-137 16</inkml:trace>
  <inkml:trace contextRef="#ctx0" brushRef="#br0" timeOffset="167226.84">5609 5207 2869 0,'0'0'63'0,"-10"0"13"0,3 6 2 0,-1 0 3 0,-2-6-65 0,-1 0-16 16,1 0 0-16,-1 10 0 0,8-4-14 0,-11-3-6 16,6 7-2-16,-2-1 0 0,-1 1 12 0,-3 2 10 0,4 1-13 0,-5-1 5 15,1 7 8-15,0 9 0 0,4-6 0 0,-11 3-8 16,3 3 8-16,0-2 12 0,1 5-2 0,-1 0-1 15,0 1 3-15,1 8 0 16,-1 1 0-16,0-6 0 0,4 5 16 0,-3 4 3 16,-1 3 1-16,7 0 0 0,4-6-20 0,-3 3-3 0,10-3-1 0,-7 0 0 15,7-7-8-15,7-3 0 0,-4 1 0 16,8-4 0-16,-1-6 0 0,5 0 0 0,-1 0 0 0,3-10 0 16,-6 4 0-16,7-10 0 0,3 1 0 0,-7-4 0 15,7-3 8-15,-3 0-8 0,6-10 12 0,5 7-4 16,-12-9 10-16,8-7 2 0,7 0 0 0,-8-3 0 15,5 0 5-15,-1 0 2 0,0-3 0 16,0-3 0-16,-7 0-10 0,1-10-1 0,-5 0-1 0,1-2 0 16,-4-4-5-16,0 3-1 0,-7-3 0 0,4 3 0 15,-8 4-9-15,1-1 12 0,-4-3-12 0,-4 7 12 16,1-1-12-16,-8-2 8 0,1 5-8 0,-5 7 8 16,-2-3-8-16,-1 6 10 0,1 3-10 0,-1 7 10 15,-7-7-10-15,0 6 0 0,4 10 0 0,0-6 0 16,4 3-59-1,-5-1-7-15,8 7-2 0,-3 0 0 0,2 7-124 0,5-7-26 0,-4 6-5 0</inkml:trace>
  <inkml:trace contextRef="#ctx0" brushRef="#br0" timeOffset="167578.87">5909 6232 2761 0,'0'0'122'0,"0"0"26"0,0 0-119 0,-7 7-29 0,3-4 0 0,4 6 0 15,-7 1 0-15,7-1-13 0,-3 0 1 0,3 4 0 16,3-1 12-16,4-2 0 0,-7 2 0 0,4-2 0 31,3 9-28-31,-3-7-4 0,3 1 0 0,0 6 0 0,0-7 52 0,0 7 9 0,3 3 3 0,-3-3 0 16,-3-1-14-16,3-2-2 0,-7 3-1 0,0-6 0 16,0 5 1-16,0 1 1 0,0-3 0 0,0 0 0 15,-7-4-17-15,3 1 0 0,-6 5 0 0,3-5 0 16,0 0-41-16,-7-4-12 15,3 3-3-15,0-5-749 0,-6-4-151 0</inkml:trace>
  <inkml:trace contextRef="#ctx0" brushRef="#br0" timeOffset="168029.58">6442 5430 2782 0,'0'0'61'0,"0"0"13"0,-4 0 2 0,4 0 3 0,0-4-63 0,0 4-16 0,0 0 0 0,0 0 0 0,0 0 9 0,0 0-1 15,0 13 0-15,4 0 0 0,-1 5 0 0,8 11 0 16,-4-4 0-16,3 6 0 0,-2 0-8 0,2 13 12 15,1-3-12-15,-4 3 12 0,7 6-12 0,-11-6-11 16,4 6 3-16,-7-6 0 0,8 0 16 0,-5-3 3 16,-3 3 1-16,7-13 0 0,0 0-12 0,-3-2-11 15,-4-4 3-15,3 0 0 16,1-10-119-16,-1-2-23 0,1-4-5 0,3 1-1 16</inkml:trace>
  <inkml:trace contextRef="#ctx0" brushRef="#br0" timeOffset="168890.63">6583 4918 1785 0,'0'0'159'0,"0"0"-127"0,0 0-32 0,0 0 0 16,0 0 215-16,0 0 37 0,0 0 7 0,0 0 1 15,0 0-200-15,0 0-40 0,10 4-8 0,-3 5-1 16,4-6-11-16,3-3 0 0,7 10 0 0,-3-10 0 0,7 9 0 0,-1-3 13 16,5 0-3-16,2 1-1 15,-6-4-1-15,7-3 0 0,0 12 0 0,-1-12 0 16,1 0-8-16,0 0 8 0,0 0-8 0,-4 0 8 0,0 0 20 0,0 0 3 15,-3 7 1-15,3-7 0 0,-3 0-16 16,-8 3-4-16,1 3 0 0,-4-3 0 0,4-3 3 16,-11 7 0-16,0-1 0 0,4 3 0 15,-11-9-5-15,0 10-1 0,-8-1 0 0,1 4 0 16,0-4-9-16,-3 4 0 0,-8-4 0 0,-3 3-11 0,0 4 11 0,0-3 0 16,-1-1 0-16,-2-2 0 0,3 2 0 15,-4-2 0-15,0-1 0 0,4 4 0 0,7 2 0 0,-7-2 0 16,7-1 0-16,0 1 0 0,3-4 0 0,-3 1 0 15,7 2 0-15,0-2 0 0,3-1 0 0,1 4-15 16,3-4 3-16,0 4 0 0,3 2 12 16,4-2 0-16,0-1 0 0,4 4 0 0,-4-3 0 0,7-1 0 15,0-3 0-15,0 1 0 0,4-7 0 0,-4 10 0 0,4-13 0 0,-1 6 10 16,1-3-10-16,0 3 0 0,-4-6 0 0,0 0 0 16,-4 0 0-16,5 0 0 0,-8 0 0 0,-7 0 8 15,0 0-8-15,0 0 12 0,0 0-12 0,0 0 12 16,0 0-12-16,0 0 0 0,-11 0 0 0,-3 3 0 15,0 4 0-15,0-1 0 0,0 3-12 0,-4-2 12 16,0 2-9-16,1-3 9 0,-1 4 0 0,0-1 0 16,1 0 0-16,3 4 0 0,0 0 0 0,-1-4 0 15,1 0-8-15,4 4 8 0,-1 6 0 16,4-10 0-16,0 4-8 0,0-4 8 0,3 10 0 0,4-3 0 16,0-10 0-16,4 6 0 0,3-2 0 0,-7-1 0 15,11 4 0-15,3-1 0 0,-7-2 0 0,7-1 0 16,0 4 0-16,0-4 0 0,4 4 0 0,-4-7 9 0,3-3-1 0,-2 6-8 15,-1 1 12-15,0-1-4 0,3 4-8 0,-2-4 0 16,-1 1 0-16,0-1 0 0,3 4 0 0,-2-1 8 16,-1 1 2-16,3 2 0 0,-6 1-10 0,-4 0 0 15,4-1 9-15,3 4-9 0,3-6 0 0,-13 9-20 16,3-7 4-16,-7 1 1 0,7 3 15 0,-4 3 0 16,1-3 0-16,-1-1 0 0,-3-2 26 0,-3 6 5 15,3 0 1-15,-4 3 0 0,-3-3-18 0,4 0-3 16,-4-3-1-16,3-4 0 0,4 7-10 0,-7-3 0 15,0 3 9-15,4 0-9 0,-4 0 10 0,-4 6-2 16,0-6-8-16,1 0 12 0,-4 0-12 0,0 0 8 16,-4 6-8-16,-3-6 0 0,3 0 9 0,-3 0-9 0,-7 6 8 15,0-2-8 1,-8-5-92-16,-6-2-23 0,-11 3-5 0</inkml:trace>
  <inkml:trace contextRef="#ctx0" brushRef="#br0" timeOffset="180237.41">2081 9478 1152 0,'0'0'102'0,"0"0"-82"0,0 0-20 0,0 0 0 16,0 0 179-16,0 0 31 0,0 0 6 0,0 0 2 15,0 0-158-15,4-9-31 0,-4 9-6 0,7-4-2 16,-3-2-1-16,6-3 0 0,-10 6 0 0,4-7 0 16,3 1 4-16,-4 6 1 0,4-4 0 0,-7 7 0 15,0 0 2-15,0 0 0 0,0 0 0 0,0 0 0 16,0 0 11-16,0 0 2 0,0 0 1 0,0 0 0 16,0 0 1-16,0 0 0 0,0 0 0 0,0 0 0 15,0 0-13-15,0 0-2 0,0 0-1 0,4 10 0 16,3-1-14-16,-4-3-2 0,-3-6-1 0,4 7 0 0,3 2-9 0,4 1 12 15,-8-1-12-15,1 0 12 0,3 1-12 16,3-4 0-16,1 10 9 0,-8-1-9 0,1 1 9 16,3 0-9-16,-4-7 12 0,8 10-12 15,-7 0 0-15,3-4 0 0,-4 7 0 0,4-3 0 0,7 3 12 0,-10 0 0 16,3-3-1-16,-4 0 0 0,8 3 0 16,-7-4 0-16,3-2 0 0,-4 6 0 0,4-3 5 0,-3 0 0 15,6-4 1-15,-6 1 0 0,3-3-2 0,-7-1-1 16,3 7 0-16,-3-6 0 0,7-1-6 0,-3-2 0 15,-4-1-8-15,0 0 12 16,4 4-3-16,3-4-1 0,-7 1 0 0,0 2 0 0,0-2-8 0,0 2 0 16,0-2 9-16,0-1-9 0,0 0 9 0,0 1-9 0,0-7 12 15,0 6-12-15,0-9 14 0,0 0-4 0,0 0-1 0,0 0 0 16,0 0-1-16,0 0 0 0,0 0 0 16,0 0 0-16,0 0 4 0,0 0 0 0,3 0 0 0,-3 0 0 15,11 0 0-15,-1-3 0 0,-6-3 0 0,3-3 0 16,3-1-1-16,-3-2 0 0,1 2 0 0,-5-6 0 15,8 1-2-15,-1 2 0 0,1-6 0 0,-1-2 0 16,-6 5-9-16,7-3 12 0,-1-9-12 0,-3 6 12 16,0 0-12-16,4 0 12 0,-1 0-12 0,-6 3 12 15,6-6-12-15,-10 3 12 0,11 3-12 0,-7-9 12 16,-1 6-12-16,4 0 0 0,4 3 0 0,-8-3-11 16,8 7 11-16,-8-4 0 0,4 0 8 0,-3-3-8 0,3 10 0 15,-3-7 0-15,6 6 0 0,-6-6 0 16,3 10-9-16,3 3 0 0,-6-10 0 0,-1 7 0 0,4-4-8 0,-7 4-2 15,4 9 0-15,3-10 0 16,-7 10-61-16,0 0-13 0,0 0-3 16,0 0 0-16,4 0-106 0,-4 0-22 0,0 0-4 0</inkml:trace>
  <inkml:trace contextRef="#ctx0" brushRef="#br0" timeOffset="180803.81">2455 10111 2487 0,'-3'-12'110'0,"3"12"23"0,0 0-106 0,-7-6-27 0,3 6 0 0,-3-4 0 0,0-2 21 0,7 6-1 15,0 0 0-15,0 0 0 0,-7-6-20 0,4 0-13 16,3-4 1-16,0 10 1 0,0 0 11 0,-8-3 0 16,5-6 0-16,3 9 8 0,0-4-8 0,0 4 0 15,0 0 0-15,0 0 0 0,0 0 9 0,0 0 1 16,0 0 0-16,0 0 0 0,0 0 26 0,0 0 4 16,0 0 2-16,-4 7 0 0,-6 2-18 0,10 7-4 15,0-4-1-15,0 1 0 0,0 6-7 0,3-7 0 16,-3 10-1-16,11-3 0 0,-8 3 18 0,5 0 4 15,-5 0 1-15,8 9 0 0,-1-3-20 0,1 4-4 16,-8-1-1-16,8 4 0 0,-8-1 2 0,5 7 0 16,2-3 0-16,-6-1 0 0,-1 4-11 0,4 0 0 15,-3-7 0-15,3 4 0 0,-7-4 0 0,-7-2 0 16,7-1 0-16,-4 0 0 0,-3-9 0 0,4 10 12 0,-1-10-12 16,-3 6 12-16,4-6-25 0,-8-3-5 0,7-7-1 0,-6 1-871 15,-1-7-174-15</inkml:trace>
  <inkml:trace contextRef="#ctx0" brushRef="#br0" timeOffset="183859.63">5112 8496 748 0,'0'0'67'0,"0"0"-54"0,0 0-13 0,0 0 0 15,-7-6 207-15,7 6 38 0,0 0 8 0,0-3 2 16,-11 0-178-16,1-3-35 0,-1 6-7 0,0 0-2 16,8 6-5-16,-11-3 0 0,-4-3-1 0,0 3 0 15,1 3-14-15,-1-2-2 16,-7 2-1-16,1-3 0 0,-1 9 7 0,-3-5 2 0,3-4 0 0,0 6 0 16,1-2 27-16,-1-4 6 0,0 0 0 0,-3-3 1 15,0 9-1-15,0-9 0 0,-4 7 0 0,7-4 0 16,-3-3-24-16,3 9-6 15,1-6-1-15,3 7 0 0,-1-10-21 0,5 9 0 0,-8 0 0 0,4-5 0 16,7 5 0-16,-7 0 0 0,6 4 0 16,1-4 0-16,4 1 0 0,-4 2 0 0,7-2-9 0,3 2 9 15,-7-2 0-15,11 2 0 0,-7 4 0 0,7-4 0 16,0 1 8-16,0 6 5 0,7-7 2 0,-7 7 0 16,4 3-15-16,3-3 0 0,4-3 0 0,-11 2 0 0,7 4 0 0,0 0 0 15,3 7 8-15,-6-4-8 0,6 6 0 0,-6 0 0 16,7 1 0-16,-4 8 0 0,0-8 0 0,3 9 0 15,-3 2 0-15,0 1 0 0,0 10 0 0,4 8 0 16,0-2 0-16,-11-4 0 0,7 7 0 0,0 0 0 16,-7-4 0-16,3-2 0 0,4 6 15 0,-3-1 0 15,-8-5 0-15,4 5 0 0,0 1 12 0,0-10 2 16,0 10 1-16,-7-9 0 0,4 5-10 0,3-2-1 16,-7 2-1-16,7-2 0 0,-7 2-6 0,7-6 0 15,-11 4-1-15,4-7 0 0,3 10 5 0,-6-4 2 16,6 4 0-16,4-4 0 0,-10 10-5 0,3-3-1 0,0-1 0 15,0 1 0-15,-4-3-4 0,7-4 0 0,-6 4-8 0,6-7 12 16,-6 3 0-16,3-2 0 0,0-7 0 0,0 0 0 16,3-3 1-16,-3-3 0 0,3-1 0 0,-3 1 0 15,4-6-13-15,-1 2 9 0,-6-2-9 0,10-4 8 16,-11 0-8-16,8 4 10 0,-4-4-10 0,3 1 10 16,-3-1-10-16,4 0 12 0,-8 1-12 0,7 5 12 15,-3-8-4-15,4 2-8 0,-4 0 12 0,0 1-4 16,0-1-8-16,3-3 0 0,-6-3 9 0,10 3-9 15,-11-6 12-15,7 0-1 0,4-3-1 0,0 0 0 16,-7-3-10-16,4-1 0 0,3-2 0 0,0-1 0 16,0 1 0-16,0-4 0 0,-7 1 0 0,3-1 8 15,1-6-8-15,3 7 0 0,0-1 9 0,0 1-9 16,-7-7 0-16,7 6 8 0,-4 4-8 0,4-4 0 16,-7 0 0-16,7-5 8 0,-3 5-8 0,3 0 0 15,0-9 0-15,0 7 9 0,0-7-9 0,0 0 0 0,0 0 13 16,0 0-4-16,0 0-1 0,0 0 0 0,0 0 2 0,0 0 0 15,0 0 0-15,0 0 0 0,0 0 0 0,0 0 0 16,0 0 0-16,0 0 0 0,0 0-10 0,0 0 12 16,0 0-12-16,10 3 12 0,-6-3-12 0,3 3 0 15,7-3 0-15,-4 6 0 0,-3-3 0 0,11-3 0 16,-7 0 0-16,3 0 0 0,3 0 0 0,12 0 0 16,-12-3 0-16,8-3 0 0,7 6 0 0,-8 0 0 15,12 0 0-15,-8-3 0 0,4 3 0 0,-4 0 0 16,4 0 0-16,-4 0 0 0,4 0-8 0,-8-3 8 15,-2 3 0-15,2 0 0 0,1 0-19 0,-7 0 1 0,-1 0 0 0,1 0 0 32,-4 0-56-32,4 0-11 0,-8 0-3 0,-3-7-1240 0</inkml:trace>
  <inkml:trace contextRef="#ctx0" brushRef="#br0" timeOffset="205696.17">5189 8760 403 0,'0'0'36'0,"0"0"-36"0,0 0 0 0,4-6 0 16,-8-7 323-16,4 13 57 0,0 0 12 0,0 0 3 16,7-9-294-16,-7 9-58 0,0 0-12 0,0 0-3 15,7 6-3-15,-7-6-1 0,11 3 0 0,-11-3 0 16,11 6 3-16,-11 1 0 0,7-1 0 0,0-3 0 16,3 6 9-16,-10 1 3 0,4-1 0 0,-1 1 0 15,1-7 6-15,-1 9 2 0,1-2 0 0,3 2 0 16,-3-2-16-16,3-1-3 0,0 4-1 0,0 5 0 15,3-5-6-15,-3 6-1 0,4 3 0 0,0 0 0 16,-4 0-10-16,7 6-2 16,-4-6-8-16,1 0 12 0,3 0-12 15,-3 0 9-15,3-4-9 0,0 4 8 0,0-9-8 0,4 6 10 0,-4-7-10 16,0-2 10-16,0-1-2 0,4 4 0 0,-4-7 0 16,-4-3 0-16,4-3 24 0,-3-3 5 0,-1-3 1 0,5 3 0 15,-5-7 5-15,4-2 1 0,0-7 0 0,-3-3 0 0,3 3-12 16,-3-6-1-16,3-3-1 0,0-4 0 0,4 1-17 15,-8 0-3-15,8-7-1 0,-1 0 0 0,-2 7-9 16,2-4 0-16,4 4 9 0,0 0-9 16,-6-1 0-16,6 4 0 0,-7-3 0 0,7 9 8 0,-10-9-8 0,6 9 0 15,-6 0 0-15,3 0 0 0,0 0 0 0,4 3 0 16,-11 3 0-16,3 1 0 0,1 2-22 0,0 0 1 16,-1 4 0-16,4 0 0 15,-10-1-23-15,6 1-5 0,-3 6-1 0,4-7 0 16,-11 7-71-16,7-3-15 0,-7 6-2 0,0 0-626 15,0 0-126-15</inkml:trace>
  <inkml:trace contextRef="#ctx0" brushRef="#br0" timeOffset="206299.15">5599 9174 1324 0,'0'0'118'0,"0"0"-94"16,0 0-24-16,0 0 0 0,0 0 126 0,0 0 21 15,0 0 4-15,0 0 1 0,0 0-133 0,0 0-19 16,-11 0-19-16,11 0 4 0,0 0 15 0,0 0 0 15,0 0 12-15,0 0-12 0,0 0 31 0,0 0-1 0,0 0 0 16,0 0 0-16,0 0 25 0,0 0 5 0,0 0 0 16,0 6 1-16,0-6 4 0,4 6 1 0,-4 4 0 0,0-1 0 15,0-9-10-15,7 6-1 0,-7 1-1 0,0 2 0 16,0 0-11-16,3-2-3 0,-3-1 0 0,0 3 0 16,0 1-24-16,0 2-6 0,0-2-1 0,0 2 0 15,0-2 2-15,-3 5 0 0,3-2 0 0,0-1 0 16,3 10 0-16,-3-3 0 0,0 0 0 0,0-3 0 15,0 6-11-15,7-3 10 0,-7-1-10 0,0 4 10 16,4-3 8-16,-1-3 2 0,1 6 0 0,-1-7 0 16,1 1-20-16,3 0 0 0,-7-4 0 0,3 1 0 15,4-4-19 1,-7 1-7-16,8-7-2 0,-8-3 0 0,0 0-94 16,0 0-19-16,10 0-4 0,-3-3-975 0</inkml:trace>
  <inkml:trace contextRef="#ctx0" brushRef="#br0" timeOffset="206694.98">6043 9381 1555 0,'-7'3'138'0,"0"-3"-110"0,0 0-28 0,3 0 0 15,4 0 211-15,0 0 37 0,0 0 7 0,0 0 1 31,0 9-226-31,0 1-46 0,0-7-8 0,4 9-3 0,3-2 27 0,-7 5 0 0,7-8 0 0,0 8 0 16,-3-2 16-16,3-1 9 0,-7 1 2 0,3 3 0 16,-3-4 5-16,4 7 0 0,-4-3 1 0,0 3 0 15,-4-7 11-15,4 7 3 0,-3 0 0 0,3-4 0 16,0 1-31-16,0-3-5 0,-7-1-2 0,7-2 0 16,0 2-9-16,0-2 0 0,0-10-10 0,0 9 10 15,7-6-168 1,3 3-28-16,15-6-6 0,-7-9-1 0</inkml:trace>
  <inkml:trace contextRef="#ctx0" brushRef="#br0" timeOffset="207783.92">5680 10293 1497 0,'0'0'66'0,"-4"0"14"0,-3 0-64 0,0 0-16 0,-3 0 0 0,6 0 0 15,4 0 348-15,0 0 67 0,0 0 13 0,0 0 2 32,0 0-536-32,14 0-107 0</inkml:trace>
  <inkml:trace contextRef="#ctx0" brushRef="#br0" timeOffset="207943.4">5592 10723 3106 0,'0'0'68'0,"-8"0"15"0,-2 0 2 0,-8 0 3 0,11-6-71 0,-3 2-17 0,10 4 0 0,0 0-1377 0</inkml:trace>
  <inkml:trace contextRef="#ctx0" brushRef="#br0" timeOffset="208105.65">5662 10767 3571 0,'-18'-3'317'0,"8"-4"-253"0,-4 7-52 0,3 0-12 16,1 0-80 0,-5 0-20-16,15 0-3 0,0 0-1380 0</inkml:trace>
  <inkml:trace contextRef="#ctx0" brushRef="#br0" timeOffset="209167.34">5193 11366 2469 0,'0'0'109'0,"0"0"23"0,-4 3-105 0,-3-3-27 0,4 9 0 0,-4-9 0 16,0 10 67-16,7-10 8 0,0 0 1 0,0 3 1 16,0 6-68-16,3 4-9 0,1-4-11 0,3 7 3 15,3-1 8-15,-6 1 0 0,3 0 0 0,7 3 0 16,-10 3 0-16,3 6 0 0,0-3 0 0,3-3-8 16,-3 9 8-16,-3-3 14 0,3-2-3 0,0 5-1 15,0-9-10-15,-7 9 0 0,4-9 0 0,-4 3 0 16,7-9 28-16,-7 3 3 0,0-7 1 0,3-2 0 15,1-1 15-15,-4-9 3 0,0 0 1 16,0 0 0-16,0 0-14 0,0 0-2 0,10 0-1 0,-3-6 0 16,0 3-6-16,4-7 0 0,-4 1-1 0,4 6 0 15,3-10-10-15,-4-3-1 0,-3 4-1 0,4-7 0 0,7-3-4 0,-4 0-1 16,-4 0 0-16,4 0 0 0,8 0-10 16,-8 0 12-16,3-6-12 0,4 6 12 0,1-3-12 15,-8 0 10-15,7 0-10 0,-3 3 10 0,-1 0-10 0,1 0 8 16,-1-3-8-16,-2 3 8 0,2 0-8 0,1 6 0 15,-4-9 9-15,7 3-9 0,-3 7 8 0,-1-4-8 16,1-3 10-16,0 3-10 0,3 0-9 0,-4-3-8 16,1 7-2-16,3-4 0 15,0 0-13-15,1 3-2 0,-5 1-1 0,4 5 0 16,1-2-85-16,-5-1-16 0,-3 4-4 16,4-1-736-16,-4 7-148 0</inkml:trace>
  <inkml:trace contextRef="#ctx0" brushRef="#br0" timeOffset="209669.89">5345 11833 2152 0,'0'0'48'0,"0"0"9"0,0 0 3 0,0 0 0 0,0 0-48 0,0 0-12 16,0 0 0-16,0 0 0 0,0 0-16 0,0 0-6 15,0 0-1-15,0 9 0 0,0-9 23 0,0 10 0 16,-7-7 0-16,3 6 8 0,-3-9 56 0,0 10 10 0,3-7 2 16,1 3 1-16,3-6 27 0,0 9 6 15,-4 1 1-15,8 2 0 0,-4-2-41 0,0 2-8 0,3 1-2 16,-3-1 0-16,4 7-36 0,3 0-8 0,0 3-2 0,-3 0 0 15,3 6-14-15,-7-3 9 0,3 4-9 16,1-4 8-16,3 6-8 0,-7-9 0 0,0 9 0 16,0-2 8-16,0-4-8 0,0 3 0 0,-7-6 0 15,3 0 0-15,1 0 0 0,3-4 0 0,-11-5 0 0,11 6 0 16,-7-7-18-16,0 1-6 0,3-4 0 0,1 1-1 16,-1-10-79-1,4 0-15-15,0 0-3 0,0 0-681 0,0 0-136 0</inkml:trace>
  <inkml:trace contextRef="#ctx0" brushRef="#br0" timeOffset="210075.74">5764 12178 3034 0,'0'0'67'0,"-3"0"13"0,-4 3 4 0,0-3 1 0,3 9-68 0,-3-5-17 0,7 5 0 0,-3 0 0 16,3-2-10-16,0-7-6 0,0 6 0 0,3 3-1 15,-3 1 17-15,4-1 0 0,-1 1 0 0,1-1 0 16,3 3 8-16,-7-2 3 16,3 2 0-16,1 1 0 0,-1-4 2 0,1 10 1 0,-4 0 0 0,0-3 0 15,0 2-14-15,0-5 11 0,-4 9-11 0,4 0 10 16,-3-3-10-16,-1 3 0 0,1 6 0 0,3-6 0 31,-7 3-76-31,0-6-8 0,3 3-2 0,-3 0 0 16,7-7-38-16,-7 1-7 0,7-7-1 0,-3 1-608 0,3-7-120 0</inkml:trace>
  <inkml:trace contextRef="#ctx0" brushRef="#br0" timeOffset="210574.15">6114 12231 2595 0,'0'0'115'0,"-11"3"24"0,4 7-111 0,-7-1-28 0,3 4 0 0,-3-4 0 16,4 0 42-16,-1 1 3 0,-3 2 1 0,3-2 0 15,1-1-37-15,-4 4-9 0,3-1 0 0,-3-2 0 16,-4 2 0-16,8 4 0 0,-8-4 0 0,4 1 0 16,-7 6 0-16,7-7 0 0,-4 1 0 0,7-4 0 15,-10 1 8-15,7 2 0 0,0 4 0 0,4-7 0 16,-5-2 10-16,5-1 2 0,-1-3 0 0,4 6 0 16,0-5-4-16,7 2-1 0,-10-3 0 0,10-3 0 15,0 6-15-15,-8-3 0 0,5 7 0 0,-1-7 0 16,4 3 12-16,-3-3-3 0,3-3-1 0,0 10 0 15,0-1-16-15,0-9-4 0,3 3-1 0,4 7 0 16,-7-10 13-16,11 0 12 0,0 9-3 0,3-3 0 16,0-2 11-16,4-1 3 0,-4-3 0 0,7 9 0 0,-4-9-11 15,1 6-1-15,7-3-1 0,-8-3 0 0,5 4-10 16,2 2 0-16,-3-3 0 0,1 3 0 0,2-3-8 16,1 4-4-16,-7-1-1 0,-1 3 0 15,1-2-72-15,-4 2-15 0,4-3-2 0,-8 10-1 16,4-3-46-16,-3-1-10 0,3-2-1 0,-3 2-1 0</inkml:trace>
  <inkml:trace contextRef="#ctx0" brushRef="#br0" timeOffset="211944.64">6498 8393 518 0,'0'0'46'0,"0"0"-37"16,0 0-9-16,-7 0 0 0,0 0 329 0,7 0 64 0,-3-3 13 0,3 3 2 15,-8-6-264-15,8 6-52 0,0-4-12 0,0-5-1 16,0 9-45-16,4-9-9 0,0 9-1 15,-4 0-1-15,0 0-23 0,10-4 0 0,-3 4 0 16,4 0-8-16,-4 4 8 0,3 2-10 0,1 0 10 0,3 4-10 16,0-1 10-16,4 0 0 0,-8 1-9 0,8 2 9 15,0-2 0-15,6 2 0 0,-6-2 0 0,7 2 8 16,-1-2 13-16,1-1 3 0,3 0 0 0,-3-5 0 16,3 5 8-16,-3-3 1 0,7-3 1 0,-11 0 0 15,4-3-10-15,-1-3-3 0,1 0 0 0,3-3 0 16,-3-3-2-16,-4 5-1 0,0-2 0 0,4 0 0 15,-11 0 2-15,4-4 1 0,-8 7 0 0,1-3 0 16,-4 3-8-16,3 3-1 0,5-3-1 0,-12-4 0 16,-3 7-11-16,0 0 12 0,0 0-12 0,0 0 12 15,4 10-12-15,-4-1 0 0,0 4 0 0,0-4 8 0,0 4 0 16,0 5 0-16,-4-5 0 0,1 9 0 0,3-3 4 16,-11 3 0-16,4 0 0 0,3 6 0 15,1-3-12-15,3 6 0 0,-7 1 0 0,3 8 0 16,4 4 0-16,0 3 0 0,0 0 0 0,0 13 0 0,0-4 0 15,0 13-9-15,4 0 9 0,3 3 0 0,-7 4 0 0,3-1 0 16,-3 7 0-16,0-7 0 0,4 0 0 0,-4 3 0 16,0 1 0-16,0 2 0 0,-4-5 0 0,1-1 0 15,3 0 0-15,0-3 0 0,-7 4 0 0,3-4 0 16,4 3 8-16,0-3-8 0,-10 3 14 0,6 4-3 16,4-10-1-16,-3 6 0 0,-1-3-10 0,1 0 0 0,3-6 9 15,-7 3-9-15,7-6 12 0,0-1-3 0,-4-2 0 16,4-4 0-16,0 1-9 0,0-4 12 0,0 1-12 0,0-1 12 15,0 0-12-15,0-3 8 0,0-6-8 0,0 0 8 16,0-3 4-16,0 3 1 0,0-7 0 0,0-2 0 16,0-4 16-16,0 1 3 0,0-1 1 0,4-3 0 15,-4-3-25-15,7 7-8 0,-7-1 0 0,0-3 0 16,3-3 8-16,1 4-8 0,-4-4 9 0,3 3-9 16,1-3 0-16,-4 6 0 0,0-9 0 0,-4 3 0 15,4-3 9-15,-3-6-9 0,3 6 8 0,-4-3-8 16,1 3 12-16,3-7-2 0,-7 1-1 0,3-3 0 15,-3 2-9-15,3-2 12 0,1-1-12 0,-4-2 12 16,0 2-12-16,3 4 0 0,-3-3 0 0,4-4 0 16,-1 3 0-16,4-2 0 0,-3 2 9 0,3 1-1 15,-7-4-8-15,7 7 11 0,-4-3-11 0,1-1 12 16,-1 1-12-16,4 2 0 0,-4-2 0 0,1-1-11 0,3 1 11 0,0 6 12 16,0-10-2-16,-7 4-1 15,3 2-9-15,1-8-11 0,3 8 3 0,0-8 0 0,0 2 16 0,-4 0 4 16,1 4 1-16,3-7 0 0,-4 4-13 0,4-7 8 15,0 6-8-15,0 1 0 0,0-7 9 0,-3 6-9 16,3-9 8-16,0 10-8 0,0-1 0 0,0 0 0 16,0-2 0-16,0-1 0 0,0-3 0 0,0-3 0 15,3 9 0-15,-3 1 0 0,0-1 0 0,0-6 0 16,0 7 0-16,-3-4 0 0,3 0 8 0,-4 1-8 16,1-4 0-16,3 6 8 0,0-9 4 0,-7 3 0 15,0 4 0-15,3-4 0 0,-3 3-1 0,7-3 0 0,0-3 0 0,-7 6 0 16,3-2-11-16,1-1 12 0,-1 3-12 15,4-6 12-15,0 0-12 0,-7 0 12 16,7 0-12-16,-3 3 12 0,-1 3-12 0,4-6 10 0,-3 4-10 0,-4-4 10 16,7 0-10-16,-7 6 0 0,3-3 0 0,-3-3 8 15,0 0 7-15,0 0 1 0,-4 0 0 0,1 0 0 16,-4 0-8-16,3 0-8 0,-7 3 11 0,4-3-11 16,-3 0 8-16,-1 0-8 0,0 0 0 0,-3 0 0 31,7 0-14-31,-7 0-10 0,7-3-1 0,-4 0-1 0,-3-3-103 15,10-4-21-15,-10 7-4 0</inkml:trace>
  <inkml:trace contextRef="#ctx0" brushRef="#br0" timeOffset="213641.76">3052 10177 1324 0,'0'0'59'0,"0"0"12"0,0 0-57 0,0 0-14 0,0 0 0 0,3 0 0 16,8 0 192-16,3 0 36 0,0-3 8 0,4 3 0 16,6 0-176-16,-6-6-35 0,14 3-7 0,-8 0-2 15,1-4-7-15,7 7-1 0,-1-9-8 0,1 9 12 16,4-3-4-16,-8 0-8 0,3-4 11 0,5 7-11 16,-8-9 16-16,4 9-4 0,-8 0-1 0,1 0 0 15,0 0-11-15,0 0 0 0,-4 0 0 0,-4 0 8 16,4 0-8-16,1 0 0 0,-8 0-10 0,7 0 10 15,-7 6-15-15,7-3 3 0,4-3 1 0,0 0 0 16,-11 0-25-16,10 0-4 16,-2 7-2-16,2-7 0 0,-6 3-176 15,0-3-35-15,17 0-7 0,-18 3-2 0</inkml:trace>
  <inkml:trace contextRef="#ctx0" brushRef="#br0" timeOffset="213944.11">3154 10478 864 0,'0'0'38'0,"0"0"8"0,0 0-37 0,0 0-9 0,0 0 0 0,0 0 0 15,0 0 356-15,0 0 68 0,0 0 15 0,0 0 2 16,7 3-345-16,3 4-70 0,-10-7-14 0,8 3-2 16,2 0 43-16,8-3 9 0,-4 0 2 0,11 0 0 15,-1-3-21-15,12 0-4 0,-8-4-1 0,14 7 0 16,0-9-10-16,4 6-1 0,4-3-1 0,-1-1 0 16,4 1-46-16,-4-3-10 0,1 5-2 0,6-2 0 15,4-6-147 1,0 2-29-16</inkml:trace>
  <inkml:trace contextRef="#ctx0" brushRef="#br0" timeOffset="-200139.51">9419 9848 1382 0,'-3'-9'123'16,"3"-1"-99"-16,0-2-24 0,-11 2 0 0,4 1 198 0,0 2 34 15,0-2 8-15,3 0 0 0,-3 2-111 0,4 1-22 16,-1 0-5-16,1 3-1 0,3 3-28 0,0-7-5 15,-7 4-2-15,7 3 0 0,3-9-32 0,-3 9-6 16,4-3-2-16,-4 3 0 0,7 0-26 0,0 3 0 0,-7-3 0 0,10 3 0 16,-3 6 0-16,1 10-12 0,-1-6 0 0,0 15 1 15,-7-3 27-15,0 6 4 0,0 7 2 16,3-3 0-16,-3 5-7 0,0 1-2 16,4 3 0-16,-1-3 0 0,4 0-3 0,-3-4-1 15,3-5 0-15,0-1 0 0,4 0-9 0,3 1 0 0,-4-10 0 0,4 6 0 16,0-9 8-16,1-4 10 0,-1-2 2 0,0-4 0 15,0 1-1-15,0-1 0 0,0-9 0 0,0 0 0 16,0-3 1-16,0-3 1 0,1-7 0 0,-1 1 0 16,0-7-3-16,-4-3-1 0,1 0 0 0,3-6 0 15,-3-4-6-15,-1 1-2 0,1-10 0 0,3-3 0 16,-4 0-9-16,5-6 12 0,-5 6-12 16,1-6 12-16,6-3-12 0,-6-1 0 0,3 7 0 0,-3-6 8 15,3-3-8-15,3 2 0 0,-6 10 0 0,7-3 0 16,-1 0-12-16,-3 4 3 0,4 11 0 0,-4 1 0 15,-3-1-57-15,3 10-11 16,0 1-3-16,0 2 0 0,-3 6-162 16,-1 4-33-16</inkml:trace>
  <inkml:trace contextRef="#ctx0" brushRef="#br0" timeOffset="-199768.25">9493 10378 2016 0,'0'0'179'0,"0"0"-143"0,0 0-36 0,0 0 0 16,0 0 196-16,0 0 32 0,0 0 6 0,7 6 2 16,0-3-188-16,0 7-36 0,0-1-12 0,1 4 0 15,-1-1 0-15,3 7-12 0,-3 3 0 0,4 0 1 16,-4 6 11-16,0-6 0 0,0 6 0 0,4-3 0 16,-11 4 0-16,7-4 0 0,-7 6 0 0,0-9 0 15,0 6 0-15,0-6 0 0,-7 0 0 0,7 0 0 16,-7-9 0-16,3 5 0 0,-3 1-11 0,0-6 11 15,3-1-80 1,1-2-9-16,-4 2-3 0,3-2-688 0,4-1-137 0</inkml:trace>
  <inkml:trace contextRef="#ctx0" brushRef="#br0" timeOffset="-199424.86">9917 10478 1497 0,'0'10'133'0,"3"-4"-106"0,-3-6-27 0,0 9 0 15,4 4 331-15,-1 3 61 0,4-1 12 0,4 4 2 16,-1 3-322-16,1 0-64 0,7 9-12 0,-1-9-8 15,-3 6 0-15,0 4-18 0,-3-7 3 0,0 6 1 16,-1 1-2-16,-3-4 0 0,0-3 0 0,-3 6 0 16,-1-2-1-16,-3-4-1 0,0 6 0 0,0-6 0 15,-7 0 18-15,4-3 12 0,-1 0-1 0,-3 0-1 16,4-3-10-16,-4-7 0 0,0 7-12 0,0-6 12 16,-1-4-132-1,1 1-20-15,4-7-3 0,3-3-941 0</inkml:trace>
  <inkml:trace contextRef="#ctx0" brushRef="#br0" timeOffset="-199089.43">10340 10779 1209 0,'0'0'53'0,"0"0"12"0,0 0-52 0,0 0-13 16,0 0 0-16,-7 7 0 0,0-4 349 0,0-3 67 15,7 0 14-15,0 0 2 16,-7 9-383-16,0 4-77 0,7-4-15 0,-4 0-3 16,-3 1 7-16,0-1 2 0,-4 4 0 0,1-1 0 0,3-2 13 0,-7 2 2 0,0 7 1 0,-4-6 0 15,-3 5 54-15,-4 4 11 0,4-3 3 16,-7 3 0-16,3 0 4 0,-3-3 1 0,0-7 0 16,3 10 0-16,-3-3-26 0,6 0-5 0,1-3-1 0,7-7 0 15,4 4-11-15,3-4-9 0,3 1 12 0,4-7-12 16,4 6 0-16,3-3 0 0,0-3 0 0,7 4 0 15,0-4 12-15,7-3 3 0,0 3 0 0,4-3 0 16,0 6 1-16,-1-3 0 0,1-3 0 0,-4 0 0 16,0 10-16-16,0-4 0 0,4 0 0 0,0-6 0 31,-4 10-37-31,-3-1-14 0,3 1-2 0,-7-7-1 0,0 6-80 16,-3 1-16-16,6 2-3 0,-3-6-571 0,8-3-113 0</inkml:trace>
  <inkml:trace contextRef="#ctx0" brushRef="#br0" timeOffset="-198397.77">11501 9754 1177 0,'0'0'52'0,"0"0"11"0,-7 9-51 0,7-9-12 0,0 0 0 0,0 0 0 16,-11 0 38-16,11 0 5 0,0 0 1 0,7 0 0 15,7 0 71-15,-14 0 14 0,0 0 3 0,0 0 1 0,7 0-1 16,-7 0-1-16,0 0 0 0,0 0 0 0,0 0-49 0,0 0-10 16,-7-3-1-16,-3 3-1 0,-1 0-41 0,0 3-8 15,4-3-1-15,-7 3-1 0,-11 7-19 0,4-1 0 16,4-3-11-16,-1 1 11 0,-7 12-15 0,1-7 4 16,2 4 1-16,1-1 0 0,0 4 10 0,-4 0 0 15,-3-3 0-15,4 6 8 0,6-3-8 0,-7 3 0 16,-3-1 8-16,10 5-8 0,4-5 36 0,4-5 4 15,-1 6 0-15,-3 3 0 0,3-3-16 0,4 3-2 16,11-3-1-16,-1 0 0 0,-6-3-10 0,3 3-3 16,7 0 0-16,0-3 0 0,-4 3-8 0,1 0 10 15,7 0-10-15,-1-4 10 0,4 4-10 0,0 0 12 16,-3-3-12-16,0 3 12 0,6-3 9 0,1 3 3 16,-8-3 0-16,5-4 0 0,-1 1-12 0,3 0-3 15,1-7 0-15,-4 4 0 0,0-4-9 0,7-3-11 0,4-3 3 0,-4-3 0 31,-3 0-66-31,7 0-13 0,3-9-2 0,-4 9-1 16,5-9-40-16,-5 2-8 0,5-2-2 0,-5-7-553 0,4 4-111 0</inkml:trace>
  <inkml:trace contextRef="#ctx0" brushRef="#br0" timeOffset="-197957.02">11130 10162 2343 0,'0'0'52'0,"0"0"10"0,0 0 2 0,0 0 2 0,0 0-53 0,0 0-13 16,0 0 0-16,0 0 0 0,0 0 0 0,0 0 0 0,11 0-9 0,-11 0 9 16,0 0 0-16,0 0 20 0,10 0-4 0,-10 0 0 15,0 0 32-15,0 0 5 0,0 0 2 0,11 3 0 16,-4-3 12-16,-7 0 2 0,0 0 1 0,0 0 0 15,11 0-18-15,-1 3-4 0,-10-3-1 0,11 6 0 16,-1-6-26-16,4 0-5 0,1 0 0 0,2 0-1 16,-3 0-15-16,4 0 0 0,7-6 0 0,-1 3 0 15,-3 3 0-15,4 0-8 0,7-10 8 0,-4 10-13 32,0 0-61-32,1-3-12 0,-5-3-2 0,4 6-1 15,1-3-78-15,-5 0-15 0,-6-4-3 0</inkml:trace>
  <inkml:trace contextRef="#ctx0" brushRef="#br0" timeOffset="-196259.01">12658 9183 864 0,'0'0'76'0,"0"0"-60"0,0 0-16 0,0 0 0 15,-4 0 271-15,4 0 51 0,-10 0 10 0,3 0 3 16,3-3-252-16,4 3-51 0,-11-6-9 0,4 6-3 16,-3 6-20-16,-1-6-16 0,-3 3 2 0,0 0 1 15,-4 4 1-15,-3-4 1 0,-7 6 0 0,0 4 0 16,-4 2 11-16,4-2 0 0,-8-1 0 0,5 10 0 16,-8-3 44-16,4 0 4 0,-1-3 0 0,1 2 1 15,0 1 15-15,3-3 4 0,4 3 0 0,3-7 0 16,4 7-48-16,3-6-8 0,1-4-3 0,3 1 0 15,3-1-9-15,7-6 0 0,4-3 0 0,0 9 0 16,4 4 0-16,3-7 0 0,7-3 0 0,0 7 0 16,4-10 0-16,3 0 13 0,4 0-3 0,3 0-1 15,-3 6 2-15,3-6 0 0,0 0 0 0,-3 0 0 16,3 3-11-16,-3-3 0 0,-1 0 0 0,1 0 8 16,-4-3-8-16,4 3 0 0,-4 3 0 0,-3 0 8 0,-1-3-8 15,1 0 0-15,-4 7 9 0,-3-4-9 0,-1 6 0 16,-3-3 9-16,-3 1-9 0,-1 2 0 0,-6 1 8 0,3-1-8 15,-7 0 0-15,0 4 0 0,-4-4 0 0,1 4 0 16,-1-4 0-16,0 1 0 0,-3 2 0 0,0-2 0 16,0-1 0-16,0 0 0 0,0-2 0 0,0 2 0 15,0-3 0-15,3 4 0 0,4-4 0 0,-4 3 0 16,4-9 0-16,-3 10 0 0,6-4 0 16,4-6 0-16,0 0 0 0,0 0 0 0,0 0 27 0,0 0-2 15,0 0 0-15,0 0 0 0,0 0-25 0,0 0 0 0,11 3 0 16,-1 0 0-16,1-3 0 0,3 7 0 0,-3-7 0 0,3 0 0 15,0 0-10-15,0 0-7 16,0 3-2-16,0-3 0 0,0 0 19 0,1 0 0 0,-1 0 0 16,0 6 0-16,-4-3 0 0,-3 3-8 0,4 1 8 15,-4-7 0-15,-3 9 0 0,-1-3-10 0,-3 1 10 0,0 2-8 16,-7 7 8-16,0-4 0 0,-4 1 0 0,1 6 0 16,-4-7 0-16,-4 1 0 0,0 6 0 0,1 3 0 15,-1 0 0-15,-3-1 0 0,3-2 0 0,1 3 0 16,-1 0 0-16,0-3 0 0,1 0 0 0,-1-4 0 15,4 11 0-15,0-11 8 0,3 4-8 0,-3 0 0 16,4-3 10-16,3 2-2 0,3 1-8 0,-3-3 12 16,3 3 2-16,1-7 0 0,3 7 0 0,0 0 0 15,3-3-14-15,-3 2 0 0,8-5 0 0,-5 6 0 0,4-7 0 16,0 4 14-16,0-4-4 0,4 1-1 0,-1 0-9 16,1 5 8-16,3-5-8 0,0 3 8 15,0-1-8-15,0 1 0 0,4 0 0 0,0-1 0 16,3-2 0-16,0-1 0 0,0-2 0 0,0 2 0 0,4-2-13 15,0-1-5-15,-1 1-1 0,1-7 0 16,0-3-110-16,-4 6-23 0,4-6-4 0,-8-6-884 16</inkml:trace>
  <inkml:trace contextRef="#ctx0" brushRef="#br0" timeOffset="-195705.36">13035 9594 2246 0,'0'0'49'0,"0"0"11"0,0 0 1 0,0 0 3 0,-3-9-52 0,3 9-12 0,-4 0 0 0,4 0 0 16,0 0 10-16,0 0-1 0,0 0 0 0,0 0 0 16,0 0-9-16,-3 0 12 0,-1 12-12 0,-3-3 12 15,3 1 5-15,-3 2 2 0,0 7 0 0,0 3 0 16,-7 0 21-16,4 0 4 0,-1 6 0 0,0-3 1 16,-3 4-10-16,4-4-3 0,-1 12 0 0,1-5 0 15,-1-1-9-15,4 0-3 0,0 4 0 0,0-4 0 0,3 4-20 16,1-4 0-16,3 0 0 0,3 1 0 0,1-4 0 15,3-3 0-15,0 0 0 0,4-9 0 16,-1 6 0-16,4-6 0 0,0-4 0 0,4 1 0 16,0-7-18-1,-1 0-8-15,4-6-2 0,1 0 0 0,-5-3 28 0,1-6 0 16,-1 5 0-16,1-5 0 0,0-3 0 0,-4-4 8 0,4 3 0 0,-4-9 0 16,3 0 20-16,1 0 5 0,-4-6 1 0,0-3 0 0,0 6-13 0,0-13-2 15,-3 7-1-15,0-4 0 0,-4 1 11 0,3-4 3 16,-6 7 0-16,3-1 0 0,-4 1-32 0,-6 6 0 15,-1-3 0-15,1-4 0 0,-8 1 0 0,4 9 0 0,-4-9 0 16,-3 9 0-16,0-3 10 0,0 0-1 16,-4 9 0-16,1-3 0 0,-1 10-9 0,1-4-11 0,-8 4 3 15,4-4 0 1,0 7-27-16,-1 3-5 0,1-7 0 0,7 7-1 16,-4-3-79-16,8 6-15 0,-1 0-3 0,4 0-608 0,0 0-122 0</inkml:trace>
  <inkml:trace contextRef="#ctx0" brushRef="#br0" timeOffset="-195123.81">13628 10321 1728 0,'0'0'153'0,"0"0"-122"0,0 0-31 0,0 0 0 16,0 0 212-16,0 0 36 0,0 0 7 0,0 0 1 15,10 0-209-15,-10 0-47 0,0 0 0 0,0 0 0 16,7 4-36-16,-3 5-1 16,0 0-1-16,-1 4 0 0,-3-4-2 15,4 10 0-15,-1-3 0 0,-3 3 0 0,0 3 24 0,-3-4 5 0,-1 4 1 0,1 0 0 0,-1 0 10 0,4 0 16 16,-4 6-4-16,1-6-1 0,-1 0 2 15,1-3 1-15,-1 3 0 0,-3-3 0 0,4-3-14 16,-4-7 0-16,3 0 8 0,-3 4-8 16,0-13-122-16,0 9-27 15,7-9-6-15</inkml:trace>
  <inkml:trace contextRef="#ctx0" brushRef="#br0" timeOffset="-194566.08">14079 9563 1821 0,'0'0'80'0,"0"0"18"0,0 0-78 0,4 3-20 16,-4-3 0-16,3 9 0 0,1 1 52 0,-1-1 8 15,1 3 0-15,3-2 1 0,-3 2-7 0,-1 7-2 0,4 0 0 0,0 3 0 16,0 0 15-16,4 3 2 16,-8-6 1-16,4 12 0 0,4 1-49 0,-4-4-9 0,4-3-3 0,-8 6 0 15,1-3-9-15,-1-2 0 0,4 2 0 0,-3-3 0 32,-1 3-52-32,-3-3-4 0,4-3 0 0,-1 6 0 15,-3-6-92-15,4-3-20 0,-4-6-3 0,0-1-679 0</inkml:trace>
  <inkml:trace contextRef="#ctx0" brushRef="#br0" timeOffset="-193624.19">14139 9280 2073 0,'0'0'184'0,"-7"-3"-147"16,0-6-29-16,0 6-8 0,0-4 108 0,7-2 20 16,0 6 4-16,0-7 0 0,7 1-124 0,0 0-24 0,4 2-6 0,-1-2-1 15,8 3 0-15,-4-4 0 0,7 7 0 0,0-6 0 16,4 6 6-16,0-4 1 0,0 7 0 0,-1 0 0 16,4 0 32-16,-3 7 8 0,0-7 0 0,-4 3 1 15,4 3 7-15,-4-3 0 0,-3 0 1 0,3-3 0 16,0 7-7-16,-3-4-2 0,-1-3 0 0,1 6 0 15,-4-6-5-15,4 0-2 0,-4 3 0 0,3-3 0 16,-3 0-8-16,1 6-1 0,-8-2-8 16,3-4 12-16,-3 3-12 0,-7-3 0 0,0 0 0 0,-3 9 0 15,-1 7-18-15,-6-10 3 0,-1 10 1 0,-7-4 0 16,1-2 14-16,-1 2-11 0,-3 1 11 0,-4-4-10 16,4 1 22-16,0 2 4 0,0-3 0 0,0 1 1 15,3-1 8-15,-3 1 2 0,7-4 0 0,-4 3 0 16,7-2-17-16,1-4-10 0,3 6 12 0,0-6-12 15,7 7 0-15,0-1 0 0,3-3 0 0,4 1 0 16,4 2-9-16,3-3-3 0,4-2 0 0,-1 5 0 0,1-6 12 16,3 3-8-16,0-3 8 0,4 7-8 0,-4-7 0 0,4-3 0 15,-1 6 0-15,1-6 0 0,-4 3 8 0,1-3 0 16,2 0 0-16,-6 0 0 0,-1 0 0 16,-2 0 8-16,-1 0-8 0,-4 10 11 0,1-10-3 0,-4 0 0 15,-7 0 0-15,0 0 0 0,0 0 2 0,0 9 0 16,0-6 0-16,-4 7 0 0,-3-1-10 15,0 1 0-15,0 2 0 0,-3-2 0 0,-4-1 0 0,-1 3 0 16,1 1 0-16,-3-4 0 0,-1 1 0 16,4 2-9-16,-4-2 9 0,1 5 0 0,3-8-9 0,-4 8 9 15,7-8 0-15,1 2-9 0,3 7 9 0,0-10 0 16,3 3 0-16,4-9 0 0,0 10 0 0,4-1 8 0,-1 4-8 16,4-4 0-16,4 1 0 0,-1 2 0 15,4-2 0-15,1 2 0 0,2-2 0 0,1 2 0 0,3-3 0 0,0 7 0 16,0-3 0-16,1-1-8 0,-1 1 0 0,0-4 0 15,4 10 8-15,-4-10 0 0,0 4 0 0,-3 0 0 16,-1-4 0-16,1 3 0 0,-4-2 0 0,0 6 0 16,0-4 0-16,0 1 0 0,-3 9 0 0,-1-4 0 15,1 1 0-15,-4-3 11 0,0 6-3 0,0-3 0 16,0 3-8-16,-3 0 0 0,-1 0 0 0,1 3 0 16,-1-3 0-16,-3-1 0 0,-3 5 0 0,3-4 0 15,-4 3 0-15,1-3 8 0,-8 3-8 0,1-3 8 16,-1 0 0-16,0-4 0 0,-6 4 0 0,-1-3 0 15,1 0 25-15,-5-3 5 0,1 2 1 0,-4-5 0 16,1 6-28-16,-1-10-11 0,4 1 8 0,-4-4-8 16,1 3 0-16,-1-9 0 0,0 0 0 0,4-9-1328 15</inkml:trace>
  <inkml:trace contextRef="#ctx0" brushRef="#br0" timeOffset="-186535.4">18874 8625 1929 0,'0'0'85'0,"0"0"19"0,0 0-84 0,0-3-20 0,-4-3 0 0,4 2 0 15,4-5 0-15,-4 6-13 0,0 3 1 0,3-6 1 16,-3 6-41-16,7-10-8 0,-7 10-1 0,0 0-1 15,0 0 62-15,0 0 0 0,0 0 0 0,0 0 0 16,-7-3 56-16,0 3 5 0,0 0 1 0,4 0 0 16,-8 0 2-16,4 3 1 0,0-3 0 0,0 6 0 15,-4-2-11-15,4 5-2 0,0-6-1 0,0 7 0 0,-4-1-6 16,4 0-1-16,-3 1 0 0,-1 2 0 0,-3 1-25 16,4 6-6-16,-5 0-1 0,-2 6 0 0,-1-3-3 15,0 15-1-15,-3-2 0 0,-3 9 0 0,-1-4-8 16,0 11 0-16,-3-8 9 0,3 11-9 0,1-1 34 15,-1 0 2-15,-3 1 1 0,3 5 0 0,-3-5-4 0,10-1-1 16,-3 0 0-16,3 7 0 0,4-7 4 0,4-6 0 16,-1 6 0-16,0-2 0 0,4 2-36 0,4-3 0 15,3 3 0-15,0 1 0 0,0-1 0 0,7 0 0 16,0 1 0-16,0-4 0 0,7-6 0 0,-3 6-9 16,3-3-1-16,4 6 0 15,-1 7-21-15,8-4-4 0,-4 4-1 0,4-7 0 16,-8-9-64-16,8 6-12 0,3-6-4 0,0-3-639 15,4-7-128-15</inkml:trace>
  <inkml:trace contextRef="#ctx0" brushRef="#br0" timeOffset="-178785.03">19128 9415 403 0,'-22'3'17'0,"19"-3"5"0,3 0-22 0,-11 0 0 0,1 0 0 0,-1 0 0 15,4 0 233-15,-3 0 43 0,2-3 8 0,1 3 1 16,0-3-232-16,0-3-53 0,0 3 0 0,0-4 0 16,4 4-19-16,-4-6-2 0,0 9-1 0,-4 0 0 15,7-3 13-15,-3-4 9 0,0 7-12 0,0 0 12 16,0 0 27-16,0 0 12 0,0 0 2 0,0 0 1 16,0 10 33-16,0-10 6 0,0 0 2 0,3 3 0 15,4-3-15-15,-7 6-2 0,7-6-1 0,0 0 0 16,-3 3 4-16,3-3 1 0,0 0 0 0,0 0 0 15,0 0-7-15,0 0-2 0,0 0 0 0,0 0 0 16,0 0-24-16,0 0-5 0,0 0 0 0,0 0-1 16,0 0 0-16,0 0 0 0,0 0 0 0,0 0 0 15,0 0-3-15,0 0-1 0,0 0 0 0,0 0 0 16,0 0-3-16,0 0 0 0,0 0 0 0,0 0 0 16,0 0 2-16,0 0 0 0,0 0 0 0,0 0 0 15,0 0-14-15,0 0-4 0,0 0 0 0,0 0 0 0,0 0 0 16,0 0-8-16,0 0 12 0,0 0-4 0,0 0 0 0,0 0-8 15,0 0 12-15,0 0-4 0,7 0 0 0,-7 0 0 16,0 0 0-16,0 0 0 0,0 0 3 0,10 0 0 16,-10 0 0-16,0 0 0 0,0 0-3 0,0 0 0 15,0 0 0-15,0 0 0 0,0 0-8 0,0 0 12 16,0 0-12-16,0 0 12 0,0 0-3 0,0 0 0 16,0 0 0-16,0 0 0 0,0 0-9 0,7 0 0 15,-7 0 0-15,0 0 0 0,0 0 0 0,8 0 0 16,-8 0 9-16,0 0-9 0,0 0 0 0,0 0 0 0,0 0 0 0,0 0 8 15,0 0-8-15,0 0 0 0,0 0 8 0,0 0-8 16,0 0 11-16,0 0-3 0,0 0 0 0,0 0 0 16,0 0 0-16,0 0-8 0,0 0 12 0,0 0-4 15,0 0-8-15,0 0 0 0,0 0 0 0,0 0 8 16,0 0-8-16,0 0 0 0,0 0 0 0,0 0 0 16,0 0 0-16,0 0 0 0,0 0 0 0,0 0 0 15,0 0 0-15,0 0 0 0,0 0 0 0,0 0 0 31,0 0-52-31,0 0-2 0,0 0-1 0,0 0 0 0,0 0-172 0,0 0-34 0</inkml:trace>
  <inkml:trace contextRef="#ctx0" brushRef="#br0" timeOffset="-178041.57">18800 8992 2116 0,'0'0'94'0,"0"0"19"0,-8-6-90 0,5 2-23 0,-4 1 0 0,7-3 0 15,-4-3 25-15,4-1 1 0,0 4 0 0,4-3 0 16,-4-1-26-16,3 1 0 0,1-1 0 0,-1 1 0 15,1-4 0-15,0 4 13 0,-4 6-3 0,3-3-1 16,-3 2 26-16,0 4 5 0,4-9 0 0,-4 9 1 16,0 0 21-16,0 0 4 0,0 0 1 0,0 0 0 15,0 0-4-15,0 0-1 0,0 0 0 0,0 0 0 16,0 0-19-16,0 0-4 0,0 9-1 0,0 4 0 16,3 3-15-16,1-1-3 0,-1 4-1 0,4 3 0 15,0 0-19-15,0 0 0 0,4 0 0 0,0 6 0 0,-4-3 0 0,3 0 0 16,1 0 0-16,-1-3 0 0,1 0 18 0,-1-3-3 15,-2 0-1-15,2-3 0 0,-3 2-6 16,0 1 0-16,-3-3-8 0,-1 3 12 0,-3 3 5 0,4-3 1 16,-4-7 0-16,0 7 0 0,0-7 2 0,0 7 0 15,0-6 0-15,0-1 0 0,0-12-5 0,3 10-1 16,1-4 0-16,6-3 0 0,-6 7-1 0,7-7 0 16,-4-3 0-16,3 0 0 0,1-3-1 0,3-1-1 15,-4-5 0-15,1 3 0 0,7-4-3 0,-1-2-8 16,-3-1 12-16,4 1-4 0,0-4 2 0,-1 3 0 15,-3-5 0-15,1 5 0 0,-1-9 0 0,-4 3 0 0,4-3 0 16,1 0 0-16,-5 1-10 0,4-1 0 0,-3-7 0 16,3-2 0-16,-4 6 0 0,1-3 8 15,3-4-8-15,0 1 8 0,0-4-8 0,1 4 0 16,-1 0 0-16,3-1 0 0,-3-2 0 0,4 6 0 0,-4-4-8 0,0 10 8 16,0 0-16-16,0 0 0 0,1 4 1 0,-5-1 0 31,1 6-37-31,-4 4-8 0,0 6-2 0,0-7 0 15,-7 10-87-15,0 0-18 0,0 0-3 0,0 0-1093 0</inkml:trace>
  <inkml:trace contextRef="#ctx0" brushRef="#br0" timeOffset="-177609.95">19071 9456 2538 0,'-14'3'112'0,"7"-3"24"0,0 0-109 0,3 0-27 0,4 0 0 0,0 0 0 16,0 0 0-16,0 0 0 0,0 0-12 0,0 0 12 16,0 0 0-16,0 0 0 0,0 0 0 0,0 0 0 15,0 10 0-15,0-10 0 0,4 9 0 0,-4-6 0 16,3 6 36-16,-3 1 14 0,4-1 3 0,0 4 1 16,-4-1 4-16,0 7 1 0,0-6 0 0,0 9 0 15,0 3 10-15,0-3 3 0,0 3 0 0,0-3 0 16,3 6-54-16,-3-3-10 0,0 3-8 0,0 0 9 15,7-2-9-15,-3 2 0 0,-1-3 0 0,4-3 8 16,-3 0-8-16,3 6 0 0,-4-9 0 0,4-3 0 31,0-1-32-31,1-2 2 0,-5-1 0 0,4-2 0 16,-3-7-102-16,-4-3-21 0,0 0-4 0,0 0-1056 0</inkml:trace>
  <inkml:trace contextRef="#ctx0" brushRef="#br0" timeOffset="-174296.28">20257 9597 1094 0,'0'0'48'0,"0"0"11"0,0 0-47 0,0 0-12 16,0 0 0-16,0 0 0 0,10 6 363 0,-3-3 70 16,0 4 15-16,4-4 2 0,3 0-354 0,0-3-70 15,7 0-14-15,-3 0-4 0,-1-3-8 0,5 0 8 16,2-4-8-16,1 4 8 0,0-3-8 0,-1-3 0 16,5 6 0-16,-1-7 0 0,0 1 0 0,-3 9 0 15,-1-3-10-15,1-7 10 16,-4 10-100-16,4-3-15 0,-11-3-2 0,4-4-625 15,-1 10-125-15</inkml:trace>
  <inkml:trace contextRef="#ctx0" brushRef="#br0" timeOffset="-173969.84">20260 9839 1785 0,'0'0'159'0,"0"0"-127"15,0 0-32-15,0 0 0 0,14 0 288 0,4 0 52 16,-1-4 11-16,5 4 1 0,2-6-291 0,1 6-61 15,3-9 0-15,0 6-16 0,4-1-2 0,0-2 0 16,0-3 0-16,3 6 0 16,-7-7-30-16,4 7-7 0,0-3-1 0,-4 3 0 15,-3-4-81-15,-1 4-17 0,5-6-3 0,-8 9-562 16,0-10-112-16</inkml:trace>
  <inkml:trace contextRef="#ctx0" brushRef="#br0" timeOffset="-173555.17">21304 8870 2548 0,'0'0'56'0,"0"0"12"0,0 0 3 0,-3 9 0 0,3-9-57 0,-4 9-14 16,4 1 0-16,0 2 0 0,0 7 0 0,4-6 8 15,-4 9-8-15,3 0 0 0,4 3 12 0,-3 0-3 16,3 9-1-16,-4-2 0 0,4 8 28 0,1 1 6 15,-5 3 1-15,1 6 0 0,-1 4-15 0,1-1-2 16,-1 0-1-16,1 0 0 0,-4 1-25 0,0-1 0 16,0 0 0-16,0 1 0 15,-4-4 15-15,4 0-3 0,0-3 0 0,-3-6 0 0,-1 0-12 0,1-1-16 16,3-5 3-16,-7 6 1 0,7-7 3 16,0-3 1-16,0 1 0 0,0-13 0 15,0 3-95-15,3-4-18 0,-3-5-4 0,4-4-631 16,-1-5-125-16</inkml:trace>
  <inkml:trace contextRef="#ctx0" brushRef="#br0" timeOffset="-172803.47">21276 8362 1940 0,'0'0'43'0,"-7"0"9"0,3-4 1 0,-3-2 1 0,0 6-43 0,4 0-11 0,3 0 0 0,0 0 0 15,0 0 20-15,0 0 3 0,0 0 0 0,0 0 0 16,7 6 3-16,7 4 1 0,7-4 0 0,0 4 0 16,0 5 18-16,8 1 4 0,-1 3 1 0,7 0 0 15,8-4-24-15,-1 13-5 0,4-6-1 0,10 7 0 16,4-1 9-16,0 9 2 0,-10-2 0 0,-1 3 0 16,0-1-31-16,1 13-16 0,-12 1 1 0,-2 5 1 15,-8 4 23-15,0 5 5 0,0 1 1 0,-6 3 0 16,-12 3-27-16,1-3-6 0,-1 3-1 0,-3 13 0 0,-7 0 31 15,-3 9 5-15,-1-9 2 0,1-10 0 16,-4 6-6-16,3-9-1 0,-6-9 0 0,-1-6 0 0,8-4 48 16,-8-3 10-16,0-6 2 0,-3-3 0 0,4-7-56 15,3 4-16-15,-7-4 8 0,-1-5-8 0,1-4 0 0,0-3 0 16,7 0 0-16,-7-7 0 16,-7-2-116-16,3-4-19 0,4-6-3 0,0-6-1 15</inkml:trace>
  <inkml:trace contextRef="#ctx0" brushRef="#br0" timeOffset="-171687.14">22595 9374 3070 0,'0'0'136'15,"0"0"28"-15,0 0-131 0,0 0-33 0,0 0 0 0,7-9 0 16,11 6-27-16,-4-7-12 0,4 7-2 0,3-3-1 0,14-3 18 0,-3-4 3 16,3 4 1-16,1-1 0 15,2-2-5-15,5 2-1 0,-1 1 0 0,0 6 0 16,-3-7-17-16,0 7-3 0,-4-3-1 0,1 6 0 16,-5-3-25-16,-2 3-4 0,-1 0-2 0,-4 0-641 15,-2 0-128-15</inkml:trace>
  <inkml:trace contextRef="#ctx0" brushRef="#br0" timeOffset="-171382.44">22571 9657 2944 0,'0'0'65'0,"0"0"14"0,0 0 2 0,0 0 1 0,0 0-66 0,0 0-16 0,0 0 0 0,0 0 0 16,0 0 0-16,10-7 0 0,8 4 0 0,3-6 0 16,-3-1-11-16,10 1-9 0,4-4-1 0,10 4-1 15,-3-3 11-15,7 2 3 0,0 1 0 0,-4-4 0 16,7 4-72-1,-3-1-15-15,-3-2-2 0,-5 2-1 0,1 1-135 0,0 6-27 0,31-16-6 16,-13 7-573-16</inkml:trace>
  <inkml:trace contextRef="#ctx0" brushRef="#br0" timeOffset="-170274.25">24888 9067 979 0,'0'0'43'0,"0"0"9"15,0-9-41-15,-3-1-11 0,3-2 0 0,0 2 0 16,0 1 196-16,0-4 38 0,0 4 7 0,0 0 2 16,-4 2-171-16,1 1-33 0,-1-3-7 0,-3 6-2 0,0-4 41 0,0 4 8 15,-3 0 1-15,-1 6 1 0,-3 0-37 0,-4 4-7 16,1-4-1-16,-5 6-1 0,1 4-4 0,-3-4-1 16,-5 10 0-16,-6 3 0 0,0 0-30 15,0 0 0-15,-1 9 0 0,5-3 0 0,-8 7 28 16,7-4-1-16,0 0 0 0,8 4 0 0,-1-4 17 0,4 1 3 15,3 5 1-15,7-5 0 0,1-1-38 16,3 0-10-16,0 1 0 0,7-7 0 0,3 6 0 0,8-9-15 16,-1-3 3-16,5-7 0 15,2 7-12-15,4-6-1 0,4-4-1 16,3-6 0-16,1 7 26 0,6-10 0 0,-3 6 0 0,-1-6 8 0,5-6-8 0,-1 3-15 16,0-4 4-16,0-5 1 0,1 2 32 0,-1-2 6 15,-3-1 2-15,3-5 0 0,-3 5-30 0,3-6 0 16,-7 0 0-16,0 4 0 0,-6-4 0 0,-5 0 17 0,4-3-1 15,-6 0-1-15,-1 0 8 0,-4 0 1 0,1-6 1 0,-4 6 0 16,-4 0-2-16,-3-3-1 0,0-3 0 0,-7 9 0 16,0-6-4-16,0 3-1 0,-3 0 0 0,-1-3 0 15,-7 3-4-15,1 6-1 0,-8 1 0 0,0-1 0 16,1 0-4-16,-5 4-8 0,1 2 11 0,4 1-11 16,-5 6 0-16,5-7 0 0,-5 1 0 0,1 9-9 15,4-3-36 1,-1 3-7-16,-3 0-2 0,3 3 0 15,4 3-136-15,0-3-27 0,-18 7-6 0,14 2-1 0</inkml:trace>
  <inkml:trace contextRef="#ctx0" brushRef="#br0" timeOffset="-169613.66">25093 8424 518 0,'0'0'23'16,"0"-9"5"-16,-3-1-28 0,-1 7 0 0,1-6 0 0,3 6 0 0,-8-7 260 0,8 4 46 15,-3-6 10-15,3 8 1 0,0 4-224 0,-4-6-45 16,1 3-8-16,3 3-3 0,0 0 2 0,0 0 0 16,0 0 0-16,0 0 0 0,0 0-11 0,0 0-3 15,0 0 0-15,0 9 0 0,0 4-1 0,-4 0 0 16,1 2 0-16,-4 1 0 0,3 15 32 0,-6-3 5 16,-1 7 2-16,0 6 0 0,-3 3 10 0,-3 6 3 15,-1 3 0-15,-7 4 0 0,-3 12-27 0,-4 6-5 16,4 0 0-16,-4 7-1 0,-3-4-30 0,3 4-5 0,1-7-8 15,-5 0 11-15,5-3 26 0,2 0 6 16,-2-9 1-16,2-7 0 0,5 4-16 0,3-7-4 0,6-3 0 0,1-2 0 31,7-8-92-31,4-5-18 0,3-4-4 0,10-12-1 0</inkml:trace>
  <inkml:trace contextRef="#ctx0" brushRef="#br0" timeOffset="-163263.83">18062 6380 864 0,'-7'-3'76'0,"-3"-7"-60"0,-1 7-16 0,-3-3 0 15,3 6 242-15,-3 0 46 0,-7 0 8 0,0 9 3 16,-4-3-249-16,-3 1-50 0,0 2-9 0,0 1-3 15,-4 2 12-15,0-2 0 0,0-1 0 0,-3 3-8 16,0-2 8-16,-1-1 0 0,-2-6 0 0,2 4 0 16,-2-4 8-16,-5 3 4 0,1-3 1 0,0-3 0 15,-4 6 13-15,0-2 2 0,0-4 1 0,0 0 0 16,0 3 10-16,-3-3 1 0,-1 0 1 0,1 6 0 0,3-3-13 16,0 3-2-16,0-2-1 0,4 2 0 0,3 0-25 15,4 4 0-15,3-1 0 0,1 0 0 0,2-6 16 16,5 7 0-16,2 2 1 0,1-2 0 0,4-4 7 0,-1-3 0 15,4 4 1-15,0-1 0 0,3-6-5 16,4 9 0-16,0-9-1 0,0 6 0 0,7-6-1 0,0 0 0 16,0 0 0-16,0 0 0 0,0 0-7 0,0 0-2 15,0 0 0-15,0 0 0 0,0 0-9 0,0 0 0 16,0 10 9-16,4-4-9 0,-1 4 0 0,4-1 0 16,-3 0 0-16,3 4 8 0,-4-4-8 0,4 4 8 15,0 6-8-15,-3-1 8 0,-1-2 15 0,1 3 3 16,0 3 1-16,-1 6 0 0,-3-3-18 0,0-3-9 0,0 10 10 15,4-1-10-15,-4 0 20 0,0 1-3 0,0-1 0 16,0 10 0-16,3-7-3 0,-3 7-1 0,0 3 0 0,4 3 0 16,-1 0-3-16,1 6-1 0,-1 7 0 15,1-4 0-15,-1 7-9 0,1 0 10 0,-1-1-10 0,4 11 10 16,-3-1 4-16,3 3 1 0,-4 3 0 0,5 4 0 16,-5-1-15-16,1 4-13 0,-1 3 2 0,-3 6 1 15,0 0 10-15,0-6 0 0,0 6 0 0,-3 9 0 16,-1-5 0-16,1 2 14 0,-1-9-3 0,-3 3-1 15,3 6-10-15,-3 1 0 0,4-7 0 0,-4 9 0 16,3-6 0-16,-3 10 0 0,4 6 0 0,-1-6 0 16,-3 5 9-16,7-2-9 0,-3 6 10 0,3 0-10 15,0 7 10-15,0-7-10 0,0 3 10 0,3-3-10 16,1 0 12-16,-1 0-3 0,-3 0-1 0,4 0 0 0,3 0-8 16,-4 0 0-16,1 0 0 0,-4 0 0 0,7 0 0 0,-7 0 0 15,0 0 0-15,0-3 0 0,0 3 0 0,0 3 0 16,0-6 0-16,-4-3 0 0,1 6 0 0,-1 0 0 15,1 0 0-15,3 0 8 0,-4 0-8 0,1 0 0 16,3-3 0-16,0-3 0 0,0 2 15 0,0-5-3 16,3 6 0-16,1-3 0 0,-1-4-12 0,4-2 0 15,0 2 0-15,-3-2 0 0,3-7 8 0,-4 7-8 16,8-10 0-16,-7-7 9 0,-1 4-9 0,4-3 0 16,0-3 0-16,0-4 0 0,0 1 8 0,-3-13-8 15,3 3 0-15,-4-6 8 0,5 6-8 0,-5-9 0 16,1-1 0-16,-1-2 0 0,4-4 8 0,-3-2-8 0,-4-4 0 15,0-3 8-15,0 3-8 0,0-6 0 0,-4-3 9 16,1 0-9-16,-1-1 0 0,1-2 8 0,-1 0-8 0,1-4 0 16,-5-3 12-16,5 7-1 0,-1-7-1 0,-3-5 0 15,4 5-10-15,-1-9 0 0,1 0 0 0,-1 0 0 16,1-3 0-16,-1-1 0 0,1-5 0 0,-1-1 0 16,1 7 0-16,-1-9 0 0,1 2 0 0,-1-2 8 15,0-7-8-15,1 6 0 0,3 1 0 0,-4-1 8 16,1-6-8-16,-1 7 0 0,4-10 0 0,-3 6 8 15,-4-3-8-15,3 6 0 0,4-9 0 0,-3 3 0 16,3 7 8-16,-4-1-8 0,4-9 8 0,-3 3-8 16,3-3 20-16,0 10 0 0,-4-1-1 0,4-9 0 15,0 0-8-15,4 7-2 0,-4-7 0 0,7 6 0 16,0 3-9-16,0-3 0 0,3-2 0 0,-3 5 0 16,4-6 0-16,3 3 12 0,4 4-12 0,-4-4 12 15,7 4-12-15,0-1 8 0,4-3-8 0,3 0 8 0,0 1-8 0,4-4 0 16,0 3 9-16,3-3-9 0,0-3 0 15,1-3 0-15,-1 3 0 0,0-6 8 16,1 6-117-16,-1-10-23 0,-3 4-5 16,-18-3-1-16</inkml:trace>
  <inkml:trace contextRef="#ctx0" brushRef="#br0" timeOffset="-161280.72">24638 6408 1555 0,'0'0'68'0,"0"0"16"0,-7-9-68 0,3 9-16 0,1-4 0 0,3 4 0 16,0 0 168-16,0 0 31 0,0-6 5 0,-4-3 2 15,1 9-159-15,3 0-32 0,-7-3-7 0,7 3 0 16,-7 0-8-16,0 0 0 0,0 3 0 16,0-3 0-16,-4 9 0 0,4-3 9 0,-4 4-9 0,1 2 10 15,-1 1 2-15,-3 6 0 0,3 3 0 0,-3 0 0 16,4 0-12-16,-1 9 0 0,1-3 9 0,-1 4-9 15,-3 2 0-15,0 1 0 0,3 2 0 0,1-2 8 16,3-1-8-16,0-3 0 0,3 1 0 16,0-1 0-16,4-3 0 0,4-6 0 0,0-9-9 0,3 6 9 15,3-7 0-15,4-2 0 0,0-4 10 0,4-6-10 16,0-6 20-16,6 3-4 0,1-7 0 0,3-2 0 16,4-4 9-16,-4-6 2 0,0 3 0 0,4-3 0 15,-4-9-16-15,1 9-3 0,-1-9-8 0,4 5 12 16,-4-2-12-16,-3 3 0 0,3-3 8 0,-4 6-8 15,-2-3 0-15,-1 0 9 0,-7 3-9 0,-3 0 8 16,3 3 4-16,-7-3 0 0,-4 6 0 0,-3 1 0 16,-3-7 12-16,-1 9 4 0,-3-6 0 0,-7 7 0 0,0 3-12 0,-7-4-1 15,0 4-1-15,-4-1 0 0,0 1-14 0,0-4 0 16,1 10 8-16,-1-3-8 0,0-4 8 0,1 7 0 16,-5 0-8-16,5-3 12 0,-4 6-12 0,-1-3 0 15,5-4 0-15,-5 7 0 0,5 0-14 0,-1 0-6 16,7 0 0-16,1 0-1 15,-1 0-103-15,8 0-20 0,-1 0-4 0,4 0-579 16,7 0-116-16</inkml:trace>
  <inkml:trace contextRef="#ctx0" brushRef="#br0" timeOffset="-160941.72">24934 6104 1929 0,'0'0'85'0,"0"0"19"0,0 0-84 0,0 0-20 0,0 0 0 0,0 0 0 0,-7 0 35 0,4-3 2 16,-4-4 1-16,7 7 0 16,-4 0-11-16,-3 0-3 0,-3 0 0 0,6 0 0 15,-3 7 6-15,0-4 1 0,0 3 0 0,3 0 0 0,-3 4 0 0,0 5 0 16,0-2 0-16,-3 9 0 0,3 0 6 0,-1 9 2 15,-2 1 0-15,-4 2 0 0,3 7-28 0,-3 3-11 16,-4 6 8-16,1 0-8 16,-4-3 24-16,-4 6-1 0,0 4 0 0,-3-1 0 15,-7-2-23-15,-1 8 0 0,1-8 0 0,0-1 0 0,0 0 8 16,3-3 6-16,-3-6 2 0,6-3 0 16,5-6-16-16,6 5 0 0,4-11 0 0,3-4 0 15,8-3-95-15,10 0-25 0,7-13-4 0</inkml:trace>
  <inkml:trace contextRef="#ctx0" brushRef="#br0" timeOffset="-160247.65">25396 6765 2534 0,'0'0'112'0,"-3"0"24"0,-4 4-109 0,3-4-27 0,-3 9 0 0,4-6 0 16,-4 7 46-16,3-1 4 0,1 3 1 0,-4 4 0 15,3 0-22-15,1 3-4 0,3-1-1 0,0 4 0 16,0 4-14-16,3-1-10 0,-3 0 12 0,0-3-12 0,0 0 8 0,4 0-8 15,-4 3 0-15,3-10 0 0,1 7 0 0,-1-6-12 16,1-4 0-16,3 1-820 16,0-4-164-16</inkml:trace>
  <inkml:trace contextRef="#ctx0" brushRef="#br0" timeOffset="-158274.04">24864 11231 3416 0,'-11'0'152'0,"11"0"30"0,-7 0-146 0,7 0-28 16,-3 0-8-16,3 0 0 15,0 0-9-15,10-3-3 0,4-7-1 0,0 4 0 16,4 0-93-16,3-1-18 0,0-2-4 0,4 0-793 16,7 6-159-16</inkml:trace>
  <inkml:trace contextRef="#ctx0" brushRef="#br0" timeOffset="-158127.65">24878 11610 748 0,'0'0'67'0,"-4"7"-54"0,1-4-13 0,3-3 0 16,0 0 554-16,0 0 108 0,0 0 22 0,0 0 4 31,7 0-819-31,0 3-163 0</inkml:trace>
  <inkml:trace contextRef="#ctx0" brushRef="#br0" timeOffset="-157987.66">24917 12194 2804 0,'-11'9'62'0,"1"-3"13"0,2-3 2 0,1 4 1 0,4-4-62 0,3-3-16 0,0 0 0 0,10 3-828 16,1 3-169-16</inkml:trace>
  <inkml:trace contextRef="#ctx0" brushRef="#br0" timeOffset="-157846.33">25001 12426 3524 0,'-17'9'156'0,"6"-9"32"0,1 6-150 0,-1-3-30 15,0-3-8-15,11 0 0 16,0 0-73-16,0 0-16 0,11 0-3 0,0-3-1382 0</inkml:trace>
  <inkml:trace contextRef="#ctx0" brushRef="#br0" timeOffset="-156987.09">24977 14840 1940 0,'0'0'86'0,"0"0"18"0,0 0-84 0,0 0-20 0,0 0 0 0,0 0 0 16,0 0 131-16,0 0 21 0,0 0 5 0,0 0 1 15,0 0-96-15,0 0-19 0,0 0-4 0,0 0-1 16,0 0-9-16,0 0-1 0,0 0-1 0,0 0 0 16,-4-9 5-16,1 6 0 0,-4-1 1 0,-4-2 0 15,-3 6-1-15,-7 6 0 0,0 1 0 0,-4 2 0 16,-3 1-32-16,-1 8 0 0,-6-5-12 0,0 9 3 15,0 0 9-15,-4 0 0 0,-7 6-9 0,7 0 9 16,4 0 0-16,3 4 10 0,0 5-1 0,4-2 0 16,3-4 2-16,4 7 0 0,4-4 0 0,6 1 0 15,4-4-11-15,0 10 0 0,3-10 0 0,8 1 0 16,3-4 0-16,4-3 0 0,-1-3 8 0,4 0-8 16,0-3 0-16,4-7 0 0,3 4 0 0,0-3 0 0,0-4 0 15,8-3 8-15,-5 0-8 0,5-2 8 16,2-4 1-16,1 0 0 0,0-10 0 0,0 7 0 0,3-6 17 15,4-4 3-15,0-6 1 0,-4-3 0 0,4 4-18 0,-4-4-4 16,7-10-8-16,-3 7 12 0,0-3-12 0,-4-3 9 16,-7-4-9-16,4 1 8 0,-4-4-8 0,-7-3 0 15,1 7 0-15,-5-1 0 0,-6-2 12 0,-1-4-4 16,1 6 0-16,-7 1 0 0,-4-4 2 0,-4 4 0 16,0-7 0-16,-3 10 0 0,0-4-2 0,-7 4 0 15,0-1 0-15,-7 4 0 0,3 3-8 0,-3 3 0 16,-4 3 0-16,1 0-11 0,-4 4 11 0,3-1-8 15,-3 7 8-15,3 6-8 0,0-7-9 0,4 1-2 0,-4 9 0 16,1 0 0 0,3 0-71-16,3 9-14 0,4 1-4 0,0-1 0 15,3 0-105-15,1 4-22 0</inkml:trace>
  <inkml:trace contextRef="#ctx0" brushRef="#br0" timeOffset="-156436.33">25294 14191 1209 0,'-17'13'108'0,"9"-4"-87"0,-6 4-21 0,0-1 0 16,0 7 196-16,0 3 36 0,-4 9 6 0,1 1 2 16,-4 2-161-16,-1 7-32 0,1 3-7 0,0 3 0 15,0 0 46-15,-4 3 10 0,4 3 1 0,0 1 1 16,-7 5-14-16,3-2-4 0,-3-4 0 0,0 6 0 15,-1-5-20-15,1 2-4 0,0 4 0 16,0-4-1-16,-1 7-17 0,1 3-3 0,-7-3-1 0,3-1 0 16,0-2-34-16,1-4 0 0,2 7-10 0,5-10 10 15,3 1 0-15,3-1 0 0,0-3 0 0,4-6 0 16,0 6-39 0,7-15-9-16,7-4-3 0,0 0 0 15,0-9-112-15,7 7-22 0,4-17-5 0,3 1-1 0</inkml:trace>
  <inkml:trace contextRef="#ctx0" brushRef="#br0" timeOffset="-155707.29">25527 15125 921 0,'0'0'40'16,"0"0"10"-16,0 0-40 0,0 0-10 0,0 0 0 0,-7 7 0 0,7-7 401 0,0 0 79 0,-7 3 15 0,7-3 3 15,0 0-399-15,0 0-80 0,-4 9-19 0,4 4 0 16,4-4 0-16,-1 13 0 0,4 0 0 0,-3 6 0 15,-4-3 0-15,0 7 0 0,0 9 0 0,0-1 0 16,0 4 0-16,-7-3 0 0,0 0 0 0,0 0 0 16,-7 2 0-16,3-2 0 0,-3 3 0 0,0-9 0 15,3 5-18-15,-3-2 1 0,0 0 0 0,4-7 0 16,-1 0-15 0,4-9-4-16,-4 7 0 0,4-8-726 0,0-8-146 0</inkml:trace>
  <inkml:trace contextRef="#ctx0" brushRef="#br0" timeOffset="-155023.78">25746 15295 2743 0,'-11'9'121'0,"4"-9"26"0,0 7-118 0,-4-4-29 0,1 3 0 0,6-3 0 31,-6 0-26-31,3-3-11 0,0 10-3 0,0-1 0 15,0 0-9-15,-4-5-3 0,0 5 0 0,-3 3 0 0,0-2 52 0,0-1 20 0,0 4 0 0,0-4-1 16,0 7 4-16,3-4 1 0,-3 1 0 0,0-4 0 16,0 4 13-16,0-4 3 0,3 1 1 0,-3 2 0 15,7-2-27-15,0-7-6 0,0 6 0 0,0 1-8 16,0-4 8-16,3 0-8 0,1 4 0 0,3-10 0 16,0 6 8-16,0 0-8 0,0 4 0 0,3-1 0 15,-3-3 8-15,4 1-8 0,-4-7 0 0,3 9 0 16,4-3 12-16,0-3-12 0,0 4 12 0,0-1-12 15,4 0 28-15,3-3-2 0,-3-3 0 16,6 7 0-16,1-4 12 0,0-3 2 0,3 6 1 0,4-3 0 16,-4-3-17-16,3 3-4 0,1-3-1 0,0 10 0 15,-1-10-19-15,1 6 8 0,-4-3-8 0,0 6 0 16,-3-5 14-16,0 5-4 0,-1 4-1 0,-2-4 0 0,-5 0 4 0,1 4 1 16,-1 6 0-16,1-7 0 15,-4 7-2-15,0 0 0 0,4 3 0 0,-4-3 0 0,0-4 0 0,0 7-1 16,0-3 0-16,0 0 0 0,-4-3-11 0,1 2 0 15,3-5 9-15,-4 3-9 0,-3-4 10 0,4 1-2 16,0-4-8-16,-1 4 12 0,-3-4-12 0,4-3 9 0,-4 1-9 16,0-7 8-16,0 0-8 0,0 0 12 0,0 0-12 0,0 0 12 15,0 0-12-15,0 0 0 16,0 0 0-16,0 0 0 0,0 0-17 0,0 0 4 0,0 0 1 16,0 0 0-16,-7 6-8 0,7-6 0 0,-8 0-1 15,8 0 0-15,0 0 9 0,-7 0 1 0,7 0 1 0,0 0 0 31,-7-6-34-31,7 6-6 0,0 0-2 0,-7-3 0 16,0-7-100-16,4 1-20 0,-1-4-4 0,4 1-975 0</inkml:trace>
  <inkml:trace contextRef="#ctx0" brushRef="#br0" timeOffset="-154160.28">25464 15580 2142 0,'0'0'95'0,"-4"6"19"0,-3-2-91 0,0-4-23 0,7 0 0 0,-4 0 0 31,-3 0-109-31,7 0-27 0,-3-4-4 0,3 4-2 16,-7 0 61-16,7 0 12 0,-4-6 2 0,4 6 1 0,-3-3 66 0,3 3 0 0,0 0 16 0,0 0-4 15,0 0 75-15,0 0 14 0,0 0 3 0,0 0 1 16,3-9-16-16,1 9-3 0,3-10-1 0,-4 7 0 16,4 0-33-16,4-3-8 0,-4 3 0 0,4-4-1 15,-1 4 18-15,1-3 4 0,3 3 1 0,0-7 0 16,4 1 2-16,-4 6 0 0,3-3 0 0,1-7 0 15,0 4-25-15,-1-1-5 0,1-2-1 0,0 2 0 16,-1-2-8-16,-3-7-1 0,4 6-1 0,-4-6 0 16,0 7-15-16,0-10-2 0,0 9-1 0,0-5 0 0,1-1-9 15,-5-3 8-15,4 6-8 0,-3 1 8 0,-4-1-8 16,0 0 0-16,4 0 0 0,-8 1 8 0,4 2-8 16,-3 4 8-16,-1-4-8 0,1 4 8 0,-1-1 1 15,-3 7 0-15,0-6 0 0,4 0 0 0,-1-1-9 16,1 10 0-16,-4 0 0 0,0-6 8 0,3 0-8 15,-3 6 0-15,7-10 0 0,-7 10 0 0,4 0-10 0,-4 0 10 16,7-9 0-16,0 9-9 0,-3-3 9 0,-4 3 0 0,7-3 0 16,0-4 0-16,-7 7 0 0,0 0 0 0,3-3 0 0,-3 3 0 15,4-6 0-15,-4 6 0 0,0 0 0 0,0 0 0 16,0 0 0-16,0 0 0 0,0 0 0 0,0 0 8 16,0 0-8-16,-4 9 0 0,1 1-11 15,-4-1 11-15,-4 4-10 0,0-4 10 0,4 4-10 16,-3-1 10-16,3 4-12 0,-4-4 12 0,1 1-13 0,3 6 5 15,-4-7 8-15,0 10 0 0,1-6 0 0,-4 0 0 16,3 2 8-16,1-5 0 0,-5 6 0 0,5-7 0 16,-1 7-8-16,-3-6 12 0,4-1-4 15,-5 4 0-15,1-4-8 0,0 1 0 16,0 3 0-16,-4-4 8 0,4 1-8 0,-3-4 0 0,-1 4 0 16,-3-4 8-16,0 4-8 0,0 2 0 0,-1-2 0 0,5-1 0 15,-4 7-11-15,3 0 0 0,-3-3 0 0,3 2 0 16,4-5 11-16,0 6 0 0,-4-7 0 0,8 1 0 15,3-4-46-15,0 1-14 0,3-10-2 0,4 0-1235 16</inkml:trace>
  <inkml:trace contextRef="#ctx0" brushRef="#br0" timeOffset="-151945.75">18415 6016 1612 0,'0'0'144'0,"0"0"-116"16,0 0-28-16,0 0 0 0,0 0 137 0,0 0 22 16,0 0 4-16,0 0 1 0,0 0-128 0,-7 3-24 15,3 3-12-15,-6 1 10 0,3 2-10 0,0 0 0 16,-4 4 0-16,-3 6 0 0,3 0 17 0,-3-4-1 16,0 10-1-16,0-3 0 0,0 3 17 0,-4 7 3 15,4-1 1-15,-3 1 0 0,-1 8-2 0,0-5 0 16,-3 6 0-16,4-1 0 0,-5 1-5 0,5-6-1 15,-4 8 0-15,3-5 0 0,4 6-3 0,0-3-1 16,3 0 0-16,1 2 0 0,2 1-16 0,5 0-8 0,3-3 0 16,0 3 8-16,3-3-8 0,1 3 0 15,7-4 0-15,-1 1 8 0,4-6-8 0,-3 5 0 0,3 1-10 16,-3-6 10 0,3 5-41-16,3-5-3 0,1 3 0 0,0-13 0 15,3 6-211-15,0-9-42 0,18 16-9 0,-8-20-2 0</inkml:trace>
  <inkml:trace contextRef="#ctx0" brushRef="#br0" timeOffset="-151349.18">18461 6295 1843 0,'7'9'81'0,"-4"-9"18"0,1 0-79 0,0 0-20 0,-4 7 0 0,3-4 0 16,1 6 131-16,3-6 22 0,0 7 5 0,-4-1 1 15,8 1-147-15,-1-7-28 0,-3 6-7 0,0 1-1 16,4 2 24-16,0-2 0 0,-4-1-9 0,3 0 9 16,-3 4 0-16,0-1 0 0,0 7 0 0,4-6 0 15,0 9 0-15,-4-3 17 0,0 3-3 0,0-1-1 16,-4 1 11-16,4 4 3 0,-3-5 0 0,3-5 0 15,-4 6-7-15,5-3-2 0,-1 0 0 0,0-7 0 16,3 1-2-16,1 2 0 0,-1-5 0 16,1-4 0-16,3-6 16 0,0 0 4 0,0-3 0 0,0-6 0 15,4-1-10-15,-4 1-2 0,7-4 0 0,-7 1 0 16,1-7 2-16,2-3 0 0,-3 3 0 0,0-3 0 16,1-3-1-16,-5-3 0 0,1 6 0 0,-1-9 0 15,1-1-9-15,-4 1-3 0,0 0 0 0,0-1 0 0,0 1-13 16,-3-1 9-16,-1 1-9 0,-3 0 8 15,4 6-8-15,-1-4 0 0,-3 7 0 0,0 1 0 0,4 2 0 0,-4 3 0 16,3 0-9-16,-3 4 9 16,0-1-65-16,4 4-7 0,-1-1 0 0,1 1-1 15,-1-4-73-15,4 4-14 0,-3 0-4 0,3 2-902 16</inkml:trace>
  <inkml:trace contextRef="#ctx0" brushRef="#br0" timeOffset="-150974.89">18782 6684 2314 0,'0'0'51'0,"0"0"10"0,0 0 3 0,0 0 1 0,0 0-52 0,0 0-13 0,-4 9 0 0,4-6 0 0,0 7 18 16,0-1 1-16,0-2 0 0,0-1 0 0,0 3 8 0,0 1 1 15,4 2 1-15,-4-2 0 0,0-1-17 16,3 4-3-16,-3 5-1 0,4-5 0 0,-4 9 7 0,0-3 1 15,0 3 0-15,3-4 0 0,-3 4-3 0,0 0 0 16,0 0 0-16,4 0 0 0,-4-3-13 0,4-6 0 16,-4 5 0-16,0-5 0 15,3 3-63-15,1-10-18 16,-4 3-4-16,3 1-1 0,1 2-124 0,-4-12-25 0</inkml:trace>
  <inkml:trace contextRef="#ctx0" brushRef="#br0" timeOffset="-150636.46">19248 7095 1209 0,'0'0'108'0,"0"0"-87"0,0 0-21 0,0 0 0 16,-4 9 383-16,1 1 72 0,-1 2 14 0,4-3 3 16,0 4-449-16,0 6-91 0,0-7-17 0,4 10-4 15,-4-3 4 1,-4 0 1-16,4-3 0 0,0 12 0 0,-4-6 8 0,4 0 1 0,-3 0 1 0,3 0 0 15,-4-4 26-15,4 4 4 0,-3-9 2 0,3 6 0 16,0 0-50-16,0-7-9 0,0 1-3 16,0 2-622-16</inkml:trace>
  <inkml:trace contextRef="#ctx0" brushRef="#br0" timeOffset="-150045.54">19727 6618 1612 0,'0'0'72'0,"0"0"14"0,0 0-69 0,0 0-17 15,0 0 0-15,0 0 0 0,0 0 214 0,11 0 39 16,-4-6 8-16,4 6 2 0,-1 0-230 0,4 0-45 0,4 0-10 0,-4-3-2 16,4 0 24-16,-1-4 15 0,8-2-3 0,0 9 0 15,-1-10 5-15,8 7 1 0,3-6 0 0,-3 9 0 16,3-10-8-16,4 10-2 0,0-3 0 0,-4-6 0 16,1 9-18-16,-1-3-4 0,-3-3-1 0,-4 6 0 31,0 0-96-31,-3-4-19 0,-1-2-4 0,-2 6-1 15,-5-3-48-15,1 3-9 0,-4 0-3 0</inkml:trace>
  <inkml:trace contextRef="#ctx0" brushRef="#br0" timeOffset="-149758.03">19734 6881 2833 0,'0'0'62'0,"0"0"13"0,-3 4 2 0,3-4 3 0,0 0-64 0,0 0-16 16,0 0 0-16,14 0 0 0,4 0 0 0,3 0-16 15,0 0 4-15,4 0 0 0,3-10 0 0,0 7 0 16,4 0 0-16,0-3 0 15,6-4-53-15,1 1-11 0,-4-4-1 0,4 4-1 16,0-1-72-16,-4-2-14 0,4 3-4 0,-4-4-760 0</inkml:trace>
  <inkml:trace contextRef="#ctx0" brushRef="#br0" timeOffset="-148751.86">20969 6072 1555 0,'0'0'138'0,"0"0"-110"0,0 0-28 0,0 7 0 15,0 5 148-15,4 1 25 0,-1-1 5 0,1 7 1 16,-4 3-147-16,7 9-32 0,-7 1 0 0,0 5 0 16,0 1 0-16,0 3-11 0,0 0 11 0,-4-1-10 15,4 1 10-15,0-3 0 0,0-7 0 0,0 7 0 16,-3-4 0-16,3-2 0 0,0-1 0 0,0 0 0 15,0-2 0-15,0-4 0 0,-4 3 0 0,4-6 0 0,0 0-12 16,-3-3-8-16,-1-4 0 0,4 1-1 16,-3-10-180-16,3 4-36 0,0-1-7 0,0-9-2 0</inkml:trace>
  <inkml:trace contextRef="#ctx0" brushRef="#br0" timeOffset="-148251.54">21015 5627 2487 0,'-11'-9'110'0,"11"9"23"0,0 0-106 0,0 0-27 0,0 0 0 0,0 0 0 16,-3-3 12-16,3 3-4 0,0 0 0 0,0 0 0 15,0 0-8-15,0 0 0 0,10 3 0 0,1 6 0 16,0 1 0-16,3 2-11 0,0 1 3 0,3 9 0 15,5 3 8-15,-1 0 0 0,0-3 0 0,4 9 0 0,3 7 8 0,-3-4-8 16,6 1 10-16,-2 5-10 16,2 1 10-16,-2-6-10 0,2 5 10 0,-2 4-10 15,-1 3 12-15,0 0-3 0,0-3-1 0,-3 7 0 0,-4-8 5 0,0 11 1 16,0-7 0-16,-7-3 0 0,-3 6 8 0,-4-3 2 16,0-3 0-16,-3 3 0 0,-4-3-5 0,-4 0-1 15,-3-4 0-15,4 1 0 0,-8 0-18 0,0-3 0 16,-3 2 0-16,0-8 0 0,0-1 0 0,0-3 0 15,0-3 0-15,-4-3 0 0,4 0 0 0,0-3-11 16,3 0 11-16,-3-7-13 16,4 1-68-16,-1-7-14 0,4-3-2 0,0 4-654 15,-4-14-130-15</inkml:trace>
  <inkml:trace contextRef="#ctx0" brushRef="#br0" timeOffset="-147758.22">22204 6358 2948 0,'0'0'65'0,"0"0"14"0,0 0 2 0,0 0 1 0,17 6-66 0,1-6-16 16,-4 0 0-16,11 0 0 0,3 0 0 0,0 0 0 0,8 3 0 0,-5-3 0 16,1 0 0-16,0 0 0 15,7 6 0-15,-8-6 0 16,1 4-40-16,0-4-11 0,7-4-2 0,0-2-1 15,-4 6-21-15,-3 0-4 0,-4 0-1 0,0 0 0 16,0 0-4-16,-3 6-2 0,-7-6 0 0,-1 0 0 16,4 4-114-16,-6-4-22 0,-5 0-5 0,-3-4-1 0</inkml:trace>
  <inkml:trace contextRef="#ctx0" brushRef="#br0" timeOffset="-147460.68">22246 6621 2948 0,'0'0'131'0,"7"0"26"0,11 0-125 0,-8 6-32 16,1-2 0-16,10-4 0 0,14 0 28 0,1 6 0 16,-1-6 0-16,0 3 0 0,8-6-28 0,-1 3-16 15,4-6 1-15,0 6 1 16,0 0-67-16,3-4-14 0,7-2-2 0,57 3-181 16,-60-3 82-16,0 3-3 0,-3 0-1 0</inkml:trace>
  <inkml:trace contextRef="#ctx0" brushRef="#br0" timeOffset="-144210.85">17614 15194 1267 0,'0'0'56'0,"0"0"12"0,0 0-55 0,-7 0-13 16,4 0 0-16,-4 0 0 0,0 0 223 0,7 0 41 0,0 0 9 0,-8 4 2 15,1-4-214-15,7 0-42 0,0 0-9 0,-3 9-2 16,-1 4 45-16,4-1 9 0,-3 4 2 0,3-1 0 16,0 4-7-16,3 3-1 0,-3 6 0 0,4 4 0 15,3 2-28-15,-4 7-7 0,5-6-1 0,-5 12 0 16,1 0-20-16,-1 3 0 0,-3 6 0 0,0 4 0 15,0 6 0-15,-3 3 0 0,-1-3 0 16,1-4 0-16,-1-5 11 0,0 5-3 0,1-8 0 0,-1-1 0 16,1 0-8-16,3-6 0 0,-4-3 0 15,4-3 0-15,0-6-12 0,0-7-5 0,0-3-1 16,4-6 0-16,-1-7-147 16,1-6-30-16,-4-6-5 0,0 0-2 0</inkml:trace>
  <inkml:trace contextRef="#ctx0" brushRef="#br0" timeOffset="-143761.22">17325 15358 2073 0,'0'0'92'0,"-4"-13"19"0,1 4-89 0,-1-1-22 16,1-2 0-16,3-1 0 0,0-6 64 0,3 7 8 15,8-7 1-15,3 6 1 0,4-5-105 0,-1 8-21 0,8-6-4 0,-7 1 0 16,-1 2 73-16,-3 4 15 16,8-1 4-16,-1 7 0 0,-4-6 43 0,1 9 9 0,3-3 1 0,0 3 1 15,1 0-41-15,-1 3-8 0,3-3-1 0,1 0-1 16,0 9-26-16,-1-6-5 0,5 4 0 0,-5-4-8 16,5 6 0-16,-1 1 0 15,-3-1 0-15,3 0 0 0,-4 4 8 0,1-4-8 16,0 4 0-16,0 0 0 0,-1-4 0 0,1 10 0 0,0-7 0 0,-4 7 0 15,0 0 0-15,0 3-16 0,-7-6 5 16,4 12 1-16,-4-6 10 0,-7 0 0 0,0 0 0 0,-7 0 0 16,4 6 0-1,-8-6 0-15,1 0 0 0,-8 0 0 0,0 0 0 0,1 6-13 0,-4-9 5 0,0 3 8 16,-8-7 14-16,5 7 10 0,-4-3 3 0,-1-6 0 16,-2 5 1-16,3-5 0 15,-8-4 0-15,1 1 0 0,-4-10-20 0,1 9-8 16,-5-6 8-16,1 4-8 0,-4-14-16 0,0 7-8 15,1-3-1-15,-5-6-1 0,5 6-2 16,2-7-1-16,-3 1 0 0,8-4 0 0,-1 4-120 16,4-4-24-16,7-2-5 0</inkml:trace>
  <inkml:trace contextRef="#ctx0" brushRef="#br0" timeOffset="-143019.56">18969 14671 403 0,'0'0'17'0,"0"0"5"0,0 0-22 0,0 0 0 16,0 0 0-16,-7 0 0 0,7 0 521 0,0 0 100 0,0 0 20 0,-11 0 4 31,11 0-569-31,-7 9-115 0,0-9-22 0,-3 13-5 16,2-4 17-16,-6 10 3 0,0 0 1 0,0 6 0 0,-3-3 72 0,-5 9 14 0,-2 1 3 15,-1 8 1-15,0-5-25 0,-3 12-4 16,-4 0-2-16,1 3 0 0,-5 3 2 0,1 4 1 0,3-7 0 0,0 13 0 15,1-10 11-15,3 7 3 0,3-4 0 16,4-3 0-16,-1 1 2 0,5-1 1 0,3 10 0 0,0-10 0 16,3 10-2-16,0-4 0 0,1-2 0 0,3-4 0 15,0 7-32-15,0-7 0 0,3 0 0 0,1 4 0 16,3-7 0-16,-4 3 0 0,4 0 0 0,4 1 0 16,3-13 0-16,0 2 0 0,0-2 0 0,7 0 0 15,0-7-25 1,7-2-12-16,7-10-3 0,1 3 0 0,6-3-83 15,4-7-17-15,3-5-3 0,0-4-1 0,4-3-35 16,0-6-7-16,39-13-2 0,-22 4 0 0</inkml:trace>
  <inkml:trace contextRef="#ctx0" brushRef="#br0" timeOffset="-142431.72">18937 15238 2804 0,'0'0'124'0,"0"0"26"0,0 0-120 0,0 0-30 0,0 0 0 0,0 0 0 16,0 0-45-16,0 0-15 0,11 4-4 0,-4 2 0 15,0-3 39-15,0 9 7 0,0 4 2 0,-4 0 0 0,1 3 16 0,0 3 0 16,-1 0 0-16,-3 9 0 0,4 0 0 0,-4 1 14 16,3 5-2-16,1-2-1 15,-1-1 1-15,1-2 0 0,-1-1 0 0,4 7 0 16,0-7 16-16,0-6 4 0,4 6 1 0,0-9 0 0,-4-3-11 16,3-6-2-16,-3 6-1 0,4-7 0 0,-1-6-7 0,-3 1 0 15,8-1-1-15,-5-6 0 0,1 0 24 0,3-10 5 16,0 1 0-16,0 0 1 0,0-4-12 0,0-9-2 15,0 0-1-15,1-6 0 0,-1 6-1 0,0-9 0 16,-4-1 0-16,4 1 0 0,-3 0-9 0,3-4-3 16,-3-6 0-16,-1 1 0 0,4-4-13 0,-3 0 11 15,3 0-11-15,0-3 10 0,0 9-10 0,0 1 0 16,4 5 0-16,-4 1-11 16,0-1-23-16,4 11-5 0,-4 5-1 0,4-3 0 15,3 7-79-15,-4-4-16 0,1 6-3 0,-4 4-1 16,7 0-97-16,-6-4-19 0,16 4-4 0,-10 0-1 0</inkml:trace>
  <inkml:trace contextRef="#ctx0" brushRef="#br0" timeOffset="-141860.89">19184 15706 403 0,'4'9'17'0,"-4"-9"5"0,0 0-22 0,-4 9 0 0,-3-5 0 0,3 5 0 16,-3-3 478-16,4-3 91 0,-1 7 19 0,-3-7 3 15,7-3-477-15,0 9-95 0,0 1-19 0,4 2 0 16,-1-2-11-16,1-1 3 0,-1 10 0 0,1-3 0 16,3 2 8-16,0 4 11 0,0 0-3 0,0 10 0 15,0-1-8-15,0 0 0 0,0 7 0 0,0-3 0 16,4-1 0-16,-4 4 8 0,-3-4-8 0,3 7 8 15,-4-7 4-15,1 7 0 0,3-3 0 0,-7-1 0 16,0 4-12-16,0-9 0 0,-7 2 0 0,7-3 0 16,-7 1-13-16,3-13-5 0,-3 3-1 0,4-4-1106 15</inkml:trace>
  <inkml:trace contextRef="#ctx0" brushRef="#br0" timeOffset="-140145.18">19600 16063 979 0,'0'0'87'0,"0"0"-70"0,0 0-17 0,-3 6 0 15,-1-2 235-15,4-4 43 0,0 0 9 0,0 0 1 16,0 0-245-16,0 0-43 0,0 0-22 0,0 0 2 15,0 0 49-15,0 0 10 0,0 0 1 0,0 0 1 16,0 0 30-16,7 0 5 0,4-4 2 0,0 4 0 16,-1-6-20-16,1 6-4 0,-1 0-1 0,1 0 0 15,-4 0-12-15,-7 0-2 0,10 0-1 0,-10 0 0 16,0 0-2-16,0 0-1 0,0 0 0 0,0 0 0 16,0 0-1-16,0 0 0 0,4 10 0 0,0-1 0 15,-1-6-2-15,-3 6 0 0,0 4 0 0,0-4 0 16,4 1-19-16,-4 2-4 0,0-2-1 0,3 9 0 15,1-7-8-15,-1 10 0 0,-3-3 0 0,4 3 0 0,-1 0 0 0,1 0 0 16,-4 6 0-16,3-3 0 0,-3 6 18 0,4 1 2 16,-4-1 0-16,3 0 0 0,-3 1-20 0,-3 5-17 15,3-2 3-15,-4-4 1 0,1 4 13 0,3-4 0 16,-4 1 0-16,1-1 0 0,3 0 0 0,-4-9 0 16,1 10 0-16,3-10 0 0,0-1 0 0,0-2 0 15,-4 3-8-15,1-3 8 16,3-6-72-16,0-1-8 0,0-2-1 15,0-1-1-15,-4 0-61 0,4-9-12 16,0 0-2-16</inkml:trace>
  <inkml:trace contextRef="#ctx0" brushRef="#br0" timeOffset="-139462.92">20175 16126 1785 0,'0'0'159'15,"0"0"-127"-15,-3 12-32 0,-4-2 0 0,-4-1 175 0,4 1 29 16,-3-1 5-16,-1 4 2 15,0-1-193-15,1 7-38 0,3-7-8 0,-4 7-2 0,-3-6 10 0,3 6 3 16,-3-1 0-16,4-2 0 0,-1 0 17 0,1-1 9 16,-4-2-1-16,3 6 0 0,0-7 12 0,-3 7 3 15,4-6 0-15,-1 2 0 0,-3-2-12 16,0-1-3-16,3 1 0 0,-3 3 0 0,-3-4 4 0,-1 1 0 16,0-4 0-16,1 4 0 0,-1 2 0 0,4-5 0 15,0-4 0-15,3 4 0 0,-3-1 25 16,3 0 6-16,4-6 1 0,0 7 0 0,4-10-21 15,-1 9-4-15,1-6-1 0,3-3 0 0,0 0-18 0,0 0 0 16,0 0 8-16,0 0-8 16,0 0 0-16,0 0 0 0,0 0 0 0,7 7 0 0,-7-7 24 0,3 3 8 15,4 6 2-15,-3 1 0 0,-1-7-34 0,1 6 0 0,0 1 0 16,-1-4 0-16,1 0 0 0,-1 4 0 0,1-1 0 16,3 3 0-16,0-5 16 0,0 2-4 0,0-3-1 0,0 4 0 15,3-1 8-15,5-2 1 0,-5-1 1 0,4 3 0 16,-3 1 7-16,3-1 2 0,4-6 0 0,-4 7 0 15,0-4-16-15,0-3-3 0,0 6-1 16,4-5 0-16,-4 5-10 0,0-3 0 0,0 0 0 16,0 4 0-16,-3-1 0 0,6 1 0 0,-6-7 11 0,3 6-11 15,0 1 9-15,0 2-9 0,0-2 8 0,1 8-8 16,-5-5 0-16,4-1 0 0,-3 4 0 0,-1-3 0 16,4-1 0-16,-3-2 0 0,3 2 0 0,-3 4 0 15,-1-10 0-15,1 4 0 0,3-1 0 0,-3-3 0 16,-1-3 0-16,1 1 0 0,-4-4 8 0,3 6-8 0,-10-6 0 15,7 0 0-15,-7 0 0 0,0 0 0 16,8 0 0-16,-8 0-14 0,0 0 2 0,0 0 0 0,0 0 12 0,0 0-12 16,0 0 12-16,0 0-12 15,0 0-77-15,0 0-15 0,0 0-4 0,0 0 0 16,-4-6-108-16,-3-1-23 0,-4-12-4 16,-6 1-1-16</inkml:trace>
  <inkml:trace contextRef="#ctx0" brushRef="#br0" timeOffset="-135709.65">19530 11548 1785 0,'0'0'159'0,"0"0"-127"0,0 0-32 0,0 0 0 0,0 0 282 0,-4 12 50 16,1-3 11-16,3 1 1 16,3 2-388-16,-3-2-79 0,7-1-15 0,-3 4-1065 15</inkml:trace>
  <inkml:trace contextRef="#ctx0" brushRef="#br0" timeOffset="-135548.56">19689 12444 2707 0,'-18'0'120'0,"11"0"24"0,-7 0-115 0,0 7-29 0,-4-7 0 0</inkml:trace>
  <inkml:trace contextRef="#ctx0" brushRef="#br0" timeOffset="-135393.02">19607 12959 2847 0,'-14'3'63'0,"0"3"13"0,4-3 2 0,-5-3 2 0,8 10-64 0,7-10-16 0,0 0 0 0,11 0-1263 16</inkml:trace>
  <inkml:trace contextRef="#ctx0" brushRef="#br0" timeOffset="-134405.72">20546 15643 2570 0,'-4'0'56'0,"-6"0"12"0,-1 0 3 0,1 0 1 0,-1 0-57 0,7 0-15 16,4 0 0-16,0 0 0 0,0 0-16 0,0 0-5 16,0 0-2-16,0 0 0 0,0 0 23 0,0 0 15 15,0 0-3-15,7 0 0 0,4 0 32 0,0 0 7 16,6 0 1-16,1 0 0 0,7 0-28 0,3 0-4 16,0 0-2-16,4-3 0 0,3 0-2 0,4-4-1 15,0 7 0-15,-1-9 0 0,5 9-15 0,-4-3 0 16,3-3 0-16,0 2 0 15,4-5-68-15,0 9-17 0,-4-9-3 0,-3 9-700 16,3-10-139-16</inkml:trace>
  <inkml:trace contextRef="#ctx0" brushRef="#br0" timeOffset="-134158.12">20666 16029 3002 0,'-11'12'133'0,"4"-9"27"0,0 4-128 0,7-7-32 0,0 0 0 0,0 0 0 16,14 0-159-16,11 0-38 0,3-7-8 0,4 4-2 16,3-6 140-16,0 6 28 0,4-4 6 0,-4 1 1 0,1 0 24 0,-5-4 8 15,1 10 0-15,-4-3 0 0,-3-3 0 0,0 6 0 16,-8 0 0-16,-2 0-640 15,-1 0-120-15</inkml:trace>
  <inkml:trace contextRef="#ctx0" brushRef="#br0" timeOffset="-133803.89">21544 15094 1958 0,'-3'10'174'0,"-4"8"-139"0,0-5-35 0,-4 9 0 15,0 9 150-15,4-3 23 0,0 7 5 0,0-4 1 16,4 7-111-16,3 0-23 0,0 2-4 0,3 1-1 15,4 0-12-15,-3 3-4 0,6 0 0 0,1 0 0 16,-4 12 7-16,4 0 1 0,-1-2 0 0,1 5 0 16,-1-2-32-16,1-4 0 0,-8 7 0 0,4-7 0 15,-3 0 0-15,0 1-20 0,-4-1 4 0,0-3 0 16,0-6-7-16,0 0-1 0,-4-3 0 0,-3-7 0 16,3-3-36-1,1-9-8-15,-4 7-2 0,3-11-719 0,1-5-144 0</inkml:trace>
  <inkml:trace contextRef="#ctx0" brushRef="#br0" timeOffset="-133333.56">21347 14354 1440 0,'0'0'64'0,"0"9"12"0,0-5-60 0,-4 2-16 0,1-3 0 0,3 3 0 15,3 4 287-15,1 2 54 0,6 1 11 0,1-1 3 16,3 7-310-16,4 3-61 0,3-3-13 16,0 3-3-16,7 0 32 0,4 6 8 0,0-3 1 0,6 6 0 15,1 1-9-15,4 9 8 0,6-7-8 0,-7 7 8 16,-3 3 9-16,3-3 2 0,4 2 0 0,-3 11 0 16,-8-7-28-16,0 0-6 0,0 6-1 0,-3 7 0 15,-4-4 26-15,-3 4 5 0,-7 2 1 0,-1-5 0 16,1 6-16-16,-7-1-8 0,-8 1 8 0,-3 3-13 15,0-3 21-15,-3 6 4 0,-1-7 0 0,-7-5 1 16,1-4-13-16,-1-9 0 0,8 3-9 0,-4-9 9 16,-4 2 0-16,4-2 10 0,0-7 0 0,0 1 0 0,-4-7-1 0,4 6 0 15,-3-9 0-15,3 0 0 16,-4 0-49-16,1-3-9 0,-8-7-3 0,0 4 0 16,4 0-108-16,-7-7-21 0,-4-3-5 0</inkml:trace>
  <inkml:trace contextRef="#ctx0" brushRef="#br0" timeOffset="-133010.45">22758 15398 3171 0,'0'0'70'0,"0"0"14"0,3-9 4 0,11 6 0 0,15-10-70 0,-1 4-18 0,-4-1 0 0,12-2 0 15,6-4-20-15,-3 4-8 0,0-1-2 0,0 4 0 0,-4-1 5 0,0 1 1 16,-3 6 0-16,-4 3 0 15,-3 0-64-15,-4 0-13 0,0 3-3 0,-3-3 0 16,-4 6-41-16,-7-3-9 0,3 4-2 0,-10-7-844 16</inkml:trace>
  <inkml:trace contextRef="#ctx0" brushRef="#br0" timeOffset="-132730.72">22765 15637 921 0,'0'0'82'0,"0"0"-66"0,0 0-16 0,7 6 0 16,0-6 454-16,-7 0 87 0,0 0 18 0,10 9 3 31,8-9-490-31,-4 7-97 0,0-4-20 0,0-3-4 15,4 0 18-15,0 6 4 0,6-3 1 0,-2-3 0 16,-5 0-3-16,8 0-1 0,0-3 0 0,3 3 0 0,4-6 18 0,-1 6 3 0,5-10 1 0,2 10 0 16,1-9-12-16,4 9-3 0,-1-6 0 0,0-1-715 15,1 7-143 1</inkml:trace>
  <inkml:trace contextRef="#ctx0" brushRef="#br0" timeOffset="-130773.96">24973 5756 1670 0,'-14'6'148'0,"-4"-3"-118"0,-6-3-30 0,3 3 0 0,3 4 173 0,4-4 29 16,0-3 6-16,7 0 0 0,0 0-131 0,7 0-26 16,0 0-6-16,0-13-1 0,7 10 2 0,3-6 0 15,4-1 0-15,7 1 0 0,4-1-30 0,7 1-5 16,0 3-2-16,3-1 0 0,4-2 8 16,-4 9 2-16,4-3 0 0,-7 3 0 0,3 0-10 0,0 0-1 15,0 0-8-15,4 3 12 0,0-3-12 0,0 6 0 16,0-3 0-16,3 4 0 0,-3-4 22 15,3 0-2-15,-3-3 0 0,0 6 0 0,0-3-9 0,-4-3-3 16,-3-3 0-16,-1 3 0 0,-2 0 0 0,2 3 0 16,-6-3 0-16,-4 0 0 0,0 0 5 0,-3 0 1 15,0-3 0-15,-4 3 0 0,-4 0 14 16,-3 0 2-16,-7 0 1 0,0 0 0 0,0 0-31 0,0 0 8 16,0 0-8-16,0 10 0 0,-3-1 9 0,-1-3-1 15,-3 4 0-15,4 9 0 0,-8-7-8 0,4 10 0 16,0-3 0-16,3 0 0 0,1 3 0 0,-1 0 0 15,-3 3 0-15,4-7 0 0,3 11 0 0,-4-4 0 16,1 3 0-16,3-3 0 0,0 6 0 0,0 1 0 0,0-1 0 0,0 7 0 16,3-1 0-16,1 4 0 0,-4 3 0 0,3 3 0 15,1 0 8-15,-1 3 0 0,1 0 0 0,-4-2 0 16,3 11 0-16,1-2-8 0,-4 5 12 0,0 10-4 16,0-6 1-16,-4 6 0 0,4-6 0 0,-3 6 0 15,3 4 4-15,0-4 1 0,0 3 0 0,3 0 0 16,1 4-5-16,3-4-1 0,0 0 0 0,4 0 0 15,-4 1 1-15,7 2 0 0,0-3 0 0,0 1 0 16,4-1-1-16,-1-3-8 0,1 3 12 0,-4 0-4 16,4-2-8-16,-1 2 0 0,-2 6 9 0,-1-5-9 15,0 5 0-15,-4-2 0 0,1-7 0 0,-1 9 8 0,-2-2-8 16,2-4 0-16,-6-3 0 0,-1 3 8 0,1 4-8 16,-1-4 8-16,4 0-8 0,-3 0 8 0,3-2 0 15,-4-8 0-15,4 8 0 0,1 2 0 0,-1-3-8 0,0 3 11 16,0 0-11-16,0-2 12 0,0 2-12 15,0-3 10-15,0 0-10 0,0 0 10 0,-4-3-10 0,5 3 0 16,-1 4 0-16,-4-7 0 0,4-4 0 0,0 1 8 16,-3 6-8-16,3-3 12 0,0 0-12 0,0 0 0 15,0 0-12-15,0 0 12 0,-3-3 0 0,6 6 0 16,-3 0 14-16,0-3-4 0,7 4-10 0,-3 2-14 0,0-3 3 0,3 3 1 16,-4-3 22-16,4 0 4 15,0 7 0-15,1-7 1 0,-1 9-9 0,0-2-8 0,-4-1 9 16,1 1-9-16,0-4 9 0,-1 6-9 0,1-5 8 0,-4 5-8 15,0-5 0-15,0-1 0 0,3 0 8 0,-2-3-8 16,-5 3 0-16,1-2 0 0,3 2 0 0,-4-3 8 16,1 0-8-16,-1-6 0 0,1 6 0 0,3-6 0 15,-4 6 0-15,4-6 0 0,0 3 0 0,-3-3 0 16,7-4 0-16,-4 4 0 0,0 3 0 0,3-3 0 16,-3 0 0-16,4 3 0 0,-1-3 0 0,1 0 0 15,3-4 0-15,-3 1 0 0,3 0 0 0,-4 6 8 16,1-10-8-16,3 4 0 0,-3 0 0 0,3-1-11 15,-4-8 11-15,1 9 0 0,0-10 0 0,-1 10 0 16,1-4 0-16,-4 4 0 0,-4-7 0 0,4 7 0 0,0-10 0 16,-3 10 0-16,-1-10 0 0,1 7 0 15,3-4 0-15,0-2 0 0,-3-1 0 0,-1 7 0 0,1-4 0 16,3-3 0-16,0-3 0 0,0-6 0 0,-4 7 0 16,1-11 0-16,3 4 0 0,0-3 0 0,0 0 0 15,0-4 0-15,0 4 0 0,0 0 0 0,4-7 0 0,-4 7 0 16,0 0 0-16,0-7 0 0,-3 4 0 0,3-3 0 15,-4-1 0-15,1 4 0 0,3-4 0 0,-4-2 0 16,1-1 0-16,3 0 0 0,-7 1 0 0,3-1 0 16,1-3 0-16,-1-3 0 0,1-3 0 0,-1 6 0 15,1-6 0-15,-4-3 0 0,4-3 0 0,-1 3 0 16,-3-7 0-16,4-2 0 0,-1 2 0 0,1-2 0 16,-4-1 0-16,0-6 0 0,0-3 0 0,0 10 0 0,0-10 0 15,0 0 0-15,0 0 0 0,0 0 0 0,0 0 0 16,0 6 8-16,-7-3-8 0,3 3 0 15,4-6 0-15,-7 7 0 0,-4-1 0 0,4-3 8 0,-7 3-8 0,4-3 0 16,3 4 0-16,-8-1 8 0,5-6-8 16,-1 6 0-16,1-3 0 0,-4 4 8 0,3-4-8 0,0-3 0 15,-3 0 0-15,4 0 0 0,-4 6 0 0,0-6 8 16,-1 3-8-16,-2-3 0 0,3 0 0 0,-7 3 0 16,-1-3 0-16,1-3-12 15,-4 3 12-15,1-3-12 16,-8-3-46-16,0 3-10 0,4-4-1 0,-4-5-1 15,4-1-135-15,0-15-27 0</inkml:trace>
  <inkml:trace contextRef="#ctx0" brushRef="#br0" timeOffset="-125773.93">29870 8368 748 0,'0'0'33'15,"0"0"7"-15,-4-6-32 0,1 2-8 0,3 4 0 0,0 0 0 0,0-6 437 0,0 6 86 16,-4-6 17-16,4 6 3 0,0 0-426 0,0 0-85 16,0 0-16-16,0 0-4 0,4-6-12 0,-4 6 0 0,0 0 9 0,0 0-9 15,-11 0 10-15,0 0-2 16,-3 9-8-16,0-6 12 0,-10 7-4 0,-1 2-8 0,-3-2 11 16,-1 5-11-16,-2-2 13 0,2-1-4 0,-2 7-1 15,-1-6 0-15,-3-1 20 0,-1-2 3 16,1 2 1-16,0-2 0 0,0 5-32 0,3-2 0 15,4-1 0-15,3 1 0 0,0-4-10 0,4 1-5 0,0 2-1 16,3-2 0-16,4 2 16 0,4-2 0 0,-1-4 0 16,7 3 0-16,-3-2 0 0,4 2 0 0,3-9 0 0,7 9 0 15,3 1 13-15,1-1 3 0,7-6 0 0,-1 4 0 16,1-4-16-16,7 0 0 0,3 6 0 16,7-9 0-16,0 10 0 0,1-10 12 0,-1 0 0 0,0 6 0 15,1-3-4-15,-5 0-8 0,5-3 11 0,-5 0-11 16,5 0 16-16,-5 0-4 0,1 0-1 0,-4 0 0 15,1 6 2-15,-5-6 1 0,-3 4 0 0,-3-4 0 16,0 0 7-16,-4 6 2 0,-4-3 0 0,1 3 0 16,-4-3-23-16,-7-3 0 0,7 4 0 0,-7-4 0 15,4 9 0-15,-4 0 0 0,-4 1 0 0,1-7 0 16,-4 6-12-16,-4 1-8 0,-3-1 0 0,0-6-1 0,-4 13 12 0,-3-10 9 16,0 4-12-16,0 5 12 0,-8-8 0 0,5 2 0 15,-1 7 0-15,0-10 0 0,1 10 0 0,-1-4 0 16,0 1 12-16,0-1-3 0,1 4-18 0,-1-4-4 15,0 1-1-15,1 3 0 0,3-1 14 0,-4-2 0 16,4 6 0-16,-4-7 0 0,7 7 0 0,1-6 16 16,-1 5-3-16,4-5-1 0,-4 6-12 0,4-7 0 15,-3 7 0-15,2-6 0 0,1-4 0 0,4 4 0 16,-1 5 0-16,1-5 0 0,3-4 0 0,-1 4 0 16,1 3 0-16,0-4 0 0,4 1-9 0,3-4-2 15,0 10 0-15,0-7 0 0,0 1 19 0,0-4 3 16,3 1 1-16,1 2 0 0,-1-2-12 0,4-1 0 0,4-6 0 0,0 7 0 15,3-1 20-15,0-9-2 0,4 10 0 16,-4-7 0-16,3-3-18 0,1 0 0 0,7 6 8 16,-1-3-8-16,5-3 0 0,-1 0 0 0,-4 0 0 15,5-3 0-15,-1 3 8 0,4-6-8 0,-1 6 12 16,1 0-12-16,3 0 8 0,4 0-8 0,4 0 0 16,-1 0 0-16,4-3 0 0,-4 3 0 0,-3-4 0 0,3-2 0 15,-7 6 0-15,-3-3 0 0,-4-3 0 0,-3 6 0 16,0 0 0-16,-4 0-12 0,-3-3 0 0,-4-4 0 15,0 7-68-15,-4 0-14 16,-10 0-2-16,0 0-783 0,0 0-156 0</inkml:trace>
  <inkml:trace contextRef="#ctx0" brushRef="#br0" timeOffset="-124778.78">31489 8685 2214 0,'0'0'98'0,"0"0"20"0,0-7-94 0,0-2-24 0,0 6 0 0,0 0 0 16,0-4 48-16,-4-2 6 0,4 6 1 0,0 3 0 16,0 0-21-16,0-6-4 0,-3 2-1 0,3 4 0 15,-7-9-4-15,0 9-1 0,-4-3 0 0,1 6 0 16,-8-3 7-16,0 9 1 0,1-5 0 0,-4 5 0 15,-1 0-13-15,-2 4-3 0,-1 6 0 0,0-7 0 16,1 7-3-16,2 0-1 0,1-3 0 0,0 9 0 16,-4 0-12-16,4 3 0 0,0-3 0 0,3 6-10 15,1-2 10-15,3-4-8 0,3-3 8 0,1 6-8 0,6-3 8 16,4 3 0-16,4-9 0 0,-1-3 0 16,4 6 0-16,7-4 0 0,0-5 0 0,0 3 0 15,8-10-10-15,-1 3 0 0,0-2 0 0,4-4 0 0,-1-3 10 16,5 0 0-16,-1 0 8 0,0 0-8 0,0-10 12 0,0 7-3 15,-3-6 0-15,-4-1 0 0,4-2 10 0,0-1 1 16,-8-6 1-16,1 1 0 0,-4 2-1 0,-3-3 0 16,-4 0 0-16,0-6 0 0,-4-3-20 0,1-3 0 15,-4 6 0-15,-4-4-8 0,-3-2 8 0,4 0 0 16,-8-1 0-16,4 1 0 0,-7 9 12 0,3-3-1 16,-3 0-1-16,-3 9 0 0,-1-3-2 0,0 10-8 15,-3-4 12-15,4 1-4 0,-1 6-8 0,4-4 0 16,0 7 0-16,-4 0 0 0,7-3-17 0,-3 6 4 15,7 0 1-15,-3 0 0 16,3 0-115-16,3 6-22 0,4-6-5 0,0 0-1002 0</inkml:trace>
  <inkml:trace contextRef="#ctx0" brushRef="#br0" timeOffset="-124441.36">31803 8004 1555 0,'0'0'138'0,"0"0"-110"0,0 0-28 0,0 0 0 0,-7-3 176 0,3 3 29 16,-3 3 7-16,0 3 0 0,0 7-166 0,0-1-34 15,-3 7-12-15,2 0 9 0,-2 6 25 0,-4 3 5 16,-4 7 1-16,4-4 0 0,-7 13 20 0,3 6 4 15,-3-6 0-15,0 10 1 0,3 5-33 0,-6-2-6 16,2 2-2-16,1-2 0 0,4-4-4 0,-5 6 0 16,-2-2-1-16,3-4 0 0,-4-3-19 15,4 1 0-15,-4-4 8 0,0 3-8 0,1-6 0 0,2-4 8 16,-2 1-8-16,3-6 0 0,3 5 0 0,-3-5 0 16,0-4 0-16,3 1-12 15,4-1-114-15,0-9-22 0,3 3-5 0,8-9-967 0</inkml:trace>
  <inkml:trace contextRef="#ctx0" brushRef="#br0" timeOffset="-123583.45">31944 8901 1872 0,'0'0'83'0,"0"0"17"0,0 0-80 0,0 0-20 16,0 0 0-16,0 0 0 0,0 0 53 0,0 0 7 15,0 0 2-15,0 0 0 0,0 0 6 0,0 9 0 16,0 4 1-16,-3-4 0 0,3 10-17 0,-4-6-4 15,0 5-1-15,1-5 0 0,-1 9-35 0,-3 6-12 16,4-6 9-16,-4 0-9 0,0 6 0 0,0-3 0 0,3-3 0 16,1 0 0-16,-4 7 0 0,3-8 0 0,-3-2 8 0,3 3-8 31,1 0-28-31,-1-3-7 0,1-3-1 0,-4 2-1 16,7-5-95-16,-4 3-18 0,1-4-4 0,-1-2-757 0</inkml:trace>
  <inkml:trace contextRef="#ctx0" brushRef="#br0" timeOffset="-123201.22">32124 9111 2296 0,'0'0'102'0,"-7"6"21"16,0-3-99-16,3 4-24 0,-3-4 0 0,-3 0 0 0,3 3-14 0,-4-3-8 16,0 7-2-16,4-7 0 0,-3 6 0 0,-1 1-1 15,1-4 0-15,-8 0 0 0,7 1 15 0,-3-4 10 16,-3 6-12-16,3 1 12 0,-4-7 0 0,4 6 19 16,0 0-3-16,0-9 0 0,3 10 20 0,0-7 3 15,4 3 1-15,7-6 0 0,0 0-14 0,0 0-2 16,0 0-1-16,0 0 0 0,0 0-23 0,7 3 8 15,4 7-8-15,3-1 0 0,0-6 16 0,4 4-2 0,0 2 0 0,3-3 0 16,3 4 2-16,1-4 1 16,-7 3 0-16,6-2 0 0,-2 2-7 0,-1 0-2 15,0 4 0-15,0-7 0 0,-3 4-16 0,-1-4-4 16,1 3-1-16,-4 1 0 16,0-4-129-16,-7 0-26 0,0 1-4 0</inkml:trace>
  <inkml:trace contextRef="#ctx0" brushRef="#br0" timeOffset="-122607.71">29524 9691 403 0,'0'0'17'0,"0"0"5"0,0 0-22 0,-4 10 0 0,1-1 0 0,-1 4 0 15,1-1 425-15,-4-3 81 0,3 13 16 0,-3-3 3 16,4 3-419-16,-8 0-84 0,4 9-22 0,0-9 0 0,-4 10 0 0,1-4 0 15,-1-3 0-15,1 3 0 0,-4 1 0 0,3-4 0 16,-7-3 0-16,4 6 0 0,4-3 0 0,-4-3-8 16,-4-3 8-16,-3 3 0 15,3 0-142-15,-3-7-25 0</inkml:trace>
  <inkml:trace contextRef="#ctx0" brushRef="#br0" timeOffset="-122186.39">29633 9914 1497 0,'0'0'133'0,"-7"0"-106"0,-3 0-27 0,3 0 0 15,-4 9 212-15,4-9 36 0,0 10 8 0,-4-10 2 16,4 9-222-16,0-6-45 0,-3 3-9 0,-1-2-2 16,1 8 11-16,-1-2 9 0,0-4-13 0,1-3 5 15,-4 6 8-15,0-6 14 0,3 7-3 0,-3-10-1 16,0 9 19-16,0-9 4 0,0 10 1 0,-1-7 0 16,5 3-21-16,-4-3-4 0,3-3-1 0,4 10 0 15,7-10-8-15,-7 0 0 0,3 3 9 0,4-3-9 16,0 0 17-16,0 0-1 0,0 0 0 0,0 9 0 0,8-3-16 15,-1 4 0-15,0-4-11 0,0 0 11 0,3 4 0 0,1-1 0 16,7-3 0-16,-4 10 0 0,-4-3 0 16,4-4 0-16,0 4 0 0,-3-1 0 15,3-2 0-15,0-1 0 0,-3 4 0 0,3-4 0 0,-3 0 0 16,3 1 0-16,-7-1 0 0,3-6 0 0,1 7-16 16,-1-7-7-16,1 3-1 0,0-3 0 15,-1-3-124-15,-3 7-26 0,4-7-5 0</inkml:trace>
  <inkml:trace contextRef="#ctx0" brushRef="#br0" timeOffset="-121849.58">29838 10058 1209 0,'0'0'53'0,"0"0"12"0,0 0-52 0,0 0-13 0,11-6 0 0,-4 3 0 0,3 3 303 0,4 0 57 16,4-4 12-16,-4-2 3 0,0-3-291 15,0 9-57-15,4-3-12 0,0 0-3 16,-1-4 16-16,1 4 4 0,-4 3 0 0,4-6 0 0,-4 6-32 0,0-3 0 16,0-4 0-16,-4 7 0 15,5 0-72-15,-5 0-20 0,-3-3-4 0,4 3-651 16,-11 0-130-16</inkml:trace>
  <inkml:trace contextRef="#ctx0" brushRef="#br0" timeOffset="-121602.14">29789 10224 230 0,'0'0'20'0,"0"0"-20"0,0 0 0 0,7 0 0 15,3-6 489-15,1 6 94 0,-4 0 18 0,7 0 4 16,0 0-467-16,0 0-94 0,0 0-18 0,4-3-4 16,0 3-11-16,-1-6-3 0,-3 6 0 0,0 0 0 15,8 0-39 1,-5-4-8-16,-3-2-1 0,4 6-681 0,-4-3-136 0</inkml:trace>
  <inkml:trace contextRef="#ctx0" brushRef="#br0" timeOffset="-121286.54">30339 9754 2700 0,'0'0'120'0,"0"0"24"0,-7 6-116 0,3 0-28 15,-3 4 0-15,4 12 0 0,3-3 32 0,0 3 1 16,-4-1 0-16,4 11 0 0,0-1-33 0,0 1-19 0,4 5 3 0,-4-2 0 31,3-1-13-31,-3-2-3 0,4-1 0 0,-1 0 0 16,1-3-9-16,-4-2-3 0,3-4 0 0,4 6 0 15,-3-9-17-15,-1-4-4 0,1 4-1 0,-4-6-631 0,0 2-127 0</inkml:trace>
  <inkml:trace contextRef="#ctx0" brushRef="#br0" timeOffset="-120025.47">29587 7295 1918 0,'0'0'85'0,"0"0"18"0,0 0-83 0,0 0-20 15,0 0 0-15,0 0 0 0,0 0 86 0,0 0 13 0,0 0 2 0,0 0 1 16,0 0-27-16,0 0-6 0,0 0-1 0,0 0 0 15,0 0-3-15,4 10-1 0,0-7 0 0,-1 6 0 16,-3 10-35-16,4-6-7 0,-4 6-2 0,0 2 0 16,3 1-20-16,-3 10 0 0,4-10 0 0,-4 9 0 15,0 0 0-15,0 1 0 0,3-1 0 0,-3-3 0 16,0 4 8-16,0-4-8 0,4 3 10 16,-4-2-10-16,0 2 0 0,0-6 0 0,0 6 0 0,0-2-10 15,0-1-8-15,0-3-2 0,0-3 0 0,-4 0 0 16,4 0-19-16,0-7-4 15,-3 1-1-15,3 0 0 16,0-4-69-16,0-2-15 0,0-1-2 0,0-3-562 0,0-6-113 0</inkml:trace>
  <inkml:trace contextRef="#ctx0" brushRef="#br0" timeOffset="-119420.68">30039 7402 1267 0,'0'0'112'0,"0"0"-89"0,0 0-23 0,0 0 0 16,0 0 224-16,0 0 40 0,0 0 8 0,0 0 1 15,0 0-213-15,0 0-42 0,0 0-9 0,0 0-1 16,0 0 4-16,0 0 0 0,0 0 1 0,0 0 0 16,0 0 3-16,-7 9 1 0,3-2 0 0,-3-1 0 15,-3 3 9-15,3 4 2 0,-4 3 0 0,-3-1 0 16,3-5-28-16,-3 12 0 0,0-7 0 0,-3 1 0 16,3 3 0-16,-4-7 0 0,-7 10 0 0,-3-3-11 15,3 0 11-15,4-7 0 0,0 7 0 0,3-6 0 16,1-1 0-1,3-2 0-15,3-1 0 0,4 1 8 0,-4-1 4 0,4-6 2 0,0 10 0 0,4-7 0 16,-4 3-5-16,3-6-1 0,4-3 0 0,-7 10 0 16,7-10-8-16,-7 3 0 0,3 6 0 0,4-9 0 15,0 0 12-15,0 0 0 0,0 0 0 0,0 0 0 16,0 0 25-16,0 0 6 0,0 0 1 0,0 0 0 16,0 0-23-16,0 0-4 0,0 0-1 0,8 0 0 15,2 10-5-15,-3-10-2 0,4 0 0 0,-1 0 0 0,1 0 2 16,3 0 0-16,-3 3 0 0,3 3 0 0,3-3 8 15,1-3 1-15,-4 10 1 0,4-1 0 0,-1-6-6 16,5 7-2-16,-5-1 0 0,4 1 0 0,1-7-3 0,-5 12-1 16,1-5 0-16,-1-4 0 0,-2 3-9 0,2 1 0 15,-3-1 0-15,4-6 8 0,-7 7-8 0,3-1 0 16,-4 1 0-16,1-7 0 0,-4 6-8 0,0-3-1 16,-4 1 0-16,4 2 0 15,-7-9-30-15,4 10-5 0,0-4-2 0,-1 0 0 16,1 3-114-16,-1 1-22 0,-3-1-5 0,0-9-892 15</inkml:trace>
  <inkml:trace contextRef="#ctx0" brushRef="#br0" timeOffset="-118499.72">28063 8954 2408 0,'0'0'53'0,"0"0"11"0,0 0 3 0,0 0 0 0,0 0-54 0,0 0-13 0,11 0 0 0,3 0 0 16,0-3 0-16,4 0 0 0,7-3-12 0,-4 3 12 15,3-7-10-15,1 1 10 0,0 6-8 0,3-4 8 16,4-2-8-16,-4 6 8 0,0-7-8 0,-3 7 8 16,3-3-48-16,-7-3-4 0,1 9 0 15,-5-4-615-15,4 1-122 0</inkml:trace>
  <inkml:trace contextRef="#ctx0" brushRef="#br0" timeOffset="-118168.52">28071 9258 2156 0,'14'-3'96'0,"-7"3"19"0,7-6-92 0,3 6-23 0,5-3 0 0,6 0 0 16,4-4 25-16,-4-2 1 0,4 9 0 0,3-9 0 16,-3 6-26-16,-1-1 0 0,1-2 0 0,-4-3 0 15,1 6 0-15,-1-4 0 0,0 4 0 0,-3-6 0 31,-4-1-29-31,0 7-8 0,0-3-2 0,-3 3-603 0,-1 0-121 0</inkml:trace>
  <inkml:trace contextRef="#ctx0" brushRef="#br0" timeOffset="-116857.38">27460 8321 2746 0,'0'0'60'0,"-10"0"13"0,3 0 3 0,0 6 1 0,-1-3-61 0,5 7-16 0,-4 2 0 0,3-2 0 15,1 12 0-15,3-4 0 0,0 4 0 0,-4 10 0 16,4 2 0-16,0 4-8 0,4 3 8 0,-4 6-13 16,0 0 13-16,3 6 0 0,-3 3 0 0,0 7 0 15,0 0 8-15,0 0 2 0,0 2 0 0,0-5 0 16,4-4-10-16,-4 7 8 0,0-10-8 0,0 1 8 15,0-4-8-15,0 0 0 0,0-3 0 0,0-6 0 0,0 3 0 16,0-7 0-16,0-2 8 0,0-4-8 0,3 1-12 16,1-10-5-16,-1 6-1 0,1-6 0 15,0-7-178-15,-1 1-36 16,8 6-8-16,-11-22 0 0</inkml:trace>
  <inkml:trace contextRef="#ctx0" brushRef="#br0" timeOffset="-87098.23">17043 6653 1803 0,'0'0'40'0,"0"0"8"0,0 0 1 16,0 0 2-16,0 0-41 0,0 0-10 0,0 0 0 0,0 0 0 0,0 0 58 0,0 0 10 15,0 0 1-15,0 0 1 0,0 0-31 0,-7 0-7 16,0 6 0-16,3-3-1 0,4-3 11 0,0 0 2 15,0 0 1-15,0 0 0 0,0 0 27 0,4 9 6 16,-4-9 1-16,3 4 0 0,1 5-1 0,-1 0 0 16,4-6 0-16,-3 7 0 0,3-4-27 0,0-3-6 15,0 10-1-15,-4-4 0 0,5 7-17 0,-1 0-4 16,-4 6-1-16,1-1 0 0,-1 5-1 0,-3-1 0 16,0 9 0-16,0 4 0 0,-3 3-21 0,-1-4 0 15,1 4-12-15,-4 6 4 0,-1 0 8 0,-2-3 0 16,6 6 0-16,-3-6 0 0,0 0 0 0,0-3 8 0,4-1-8 15,-1-5 0-15,1 3 8 0,3-7-8 0,3-6 8 16,1-3-8-16,-4-3 0 0,3 0 0 0,4-7 0 16,-3-2 8-1,3-1-48-15,0-6-8 0,-7-3-3 0,0 0 0 16,10-9-112-16,-2 2-22 0,-1-8-5 0</inkml:trace>
  <inkml:trace contextRef="#ctx0" brushRef="#br0" timeOffset="-86463.09">16887 6558 1785 0,'0'0'79'0,"0"0"17"0,0 0-77 0,0 0-19 0,0 0 0 0,0 0 0 16,0 0 115-16,0 0 19 0,0 0 4 0,0 0 1 15,0 0-113-15,8 10-26 0,2-10 0 0,4 0 0 16,-3 0 30-16,6 0 6 0,-2 0 0 0,2 0 1 15,-3-10 6-15,7 10 1 0,-3-9 0 0,3 3 0 16,0-4 13-16,1 1 3 0,-5-4 1 0,8-2 0 16,0 2-7-16,3 1-2 0,-3-7 0 0,3 6 0 15,4-5-33-15,-1 5-7 0,1 0-2 0,3 4 0 16,-6 0-10-16,-1-1 10 0,-4 1-10 0,5 6 10 16,-1-4-10-16,-3 7 0 0,-1 0 0 0,-3 0 0 15,-3 10 0-15,0-4 0 0,3-3 0 0,-7 10 0 16,0-4 0-16,0 1 0 0,0-1 0 0,-3 0 0 15,0 4 0-15,-1-1 0 0,1 7 0 0,-4-6 0 16,0 6 0-16,0-7 8 0,0 7-8 0,0 0 0 16,-4-4 0-16,5 1 8 0,-1 0-8 0,-4 3 0 15,-3-7 0-15,4 7 8 0,-4-6-8 0,0 5 0 16,-4-5 0-16,1 6 0 0,-1-7 0 0,-3 7 0 16,0-6 29-16,-4 5 4 0,4-2 1 0,-10 3 0 15,3-7-34-15,-4 4 0 0,0-3 0 0,-6-1 0 0,-1 4 0 16,-3-4 13-16,-4 1-4 0,4-4-1 0,-4 1-8 15,-3-1 0-15,-1-2 0 0,1 2 0 0,3 0 0 0,-3 1 8 16,3-7-8-16,1 6 8 0,2-2-8 0,5-4 0 16,-5 3 0-16,8 0 8 0,-3 0-8 0,2-2 0 15,1 2 0-15,0-3 0 16,0 10-65-16,3-7-6 0,4-3-1 0,-3 6-835 16,2-5-167-16</inkml:trace>
  <inkml:trace contextRef="#ctx0" brushRef="#br0" timeOffset="-85597.68">16909 9089 1785 0,'0'0'159'0,"0"0"-127"15,-4-9-32-15,4 9 0 0,-10 0 158 0,10 0 26 16,0 0 4-16,0 0 2 0,0 0-145 0,0 0-29 15,-4 9-5-15,4 4-2 0,0 5-9 0,0 1 0 16,7 3 9-16,0 3-9 0,0 7 0 0,4-1 0 16,3 7 0-16,0-4 0 0,4 10 0 0,3-3 0 15,-7 3 0-15,0 6 0 0,4-6 0 0,-4 6 11 16,-4-6-11-16,-3 0 12 0,-3-3 12 0,3 9 2 16,-7-6 1-16,0 9 0 0,-4-9 33 0,-3 9 8 15,0-3 0-15,0 4 1 0,-7-4-30 0,4-3-7 16,-1 3 0-16,-3-6-1 0,0 6-20 0,0-6-11 15,3-3 12-15,1-7-12 0,6-2 0 0,-3-1 0 16,3-3 0-16,1-6 0 16,6-3-61-16,4-3-16 0,-3-7-3 0,3-3-1 15,4-6-89-15,-1-9-18 0</inkml:trace>
  <inkml:trace contextRef="#ctx0" brushRef="#br0" timeOffset="-85094.7">16757 9102 403 0,'0'0'36'0,"-7"0"-36"16,0-4 0-16,3 1 0 0,1-3 428 0,3 6 78 15,-7-3 16-15,7 3 3 0,0 0-401 0,0-6-80 16,3 3-16-16,1-4-3 0,-1 1 3 0,1-3 0 16,3-1 0-16,0 1 0 0,0-1 28 0,7 1 5 15,4 6 2-15,-1-7 0 0,5 1-31 0,-1 0-5 16,3 2-2-16,5-2 0 0,2 0 12 0,5-4 3 16,-5 7 0-16,1-4 0 0,3 7-25 0,1-3-5 15,3 3-1-15,-1 3 0 0,1 0-9 0,3 9 0 16,1-6 0-16,-4 7 0 0,-1 9 0 0,1-7 0 15,0 1 0-15,-7 5 0 0,3 4 0 0,-3-3-14 16,-4 3 5-16,0 0 1 0,-7 0 8 0,1 0 0 16,-1-3 0-16,-4 3 0 0,-2 0 9 0,-5 0-9 15,1 3 12-15,-1-10-12 0,-6 7 14 0,3 0-4 0,-7-3-1 0,-4-6 0 16,4 12 3-16,-7-10 1 0,0 4 0 0,-3 0 0 16,-4-3 17-16,-1 6 3 0,1-7 1 0,-7 1 0 15,-4 0-20-15,1-1-4 0,-4 1-1 0,-4-3 0 16,-4-4-9-16,5 0 0 0,-5-2 0 0,1 2 0 15,-4 1 0-15,4-10 0 0,0 0 0 0,0 0 8 16,3-4-8-16,4-2 0 0,-4-3 0 0,4-4 0 31,3 4-55-31,0-1-16 0,-3-2-3 0,7 2-1 0,0 7-138 16,-1-6-28-16,-13-10-6 0,11 7-1 0</inkml:trace>
  <inkml:trace contextRef="#ctx0" brushRef="#br0" timeOffset="-77681.58">8065 3272 172 0,'3'-22'8'0,"4"13"1"0,0-1-9 0,-3-2 0 0,3-4 0 0,-4 7 0 16,8-7 77-16,-11-3 14 0,7 0 2 0,-7 4 1 31,3-1-110-31,-3 0-21 0,-3 1-5 0,3-7-1 0,-7 0 31 0,7 6 12 0,-7-3-8 0,0 1 8 16,3 5 132-16,4-6 32 0,-3 7 7 0,3-7 1 15,-4 6-27-15,8 1-5 0,-1 2 0 0,1-2-1 16,-1 2-66-16,1 4-13 0,3-3-2 0,0 9-1 16,0 0-17-16,0 0-3 0,-7 0-1 0,7 0 0 15,4 0-28-15,-4 6-8 0,0 3 0 0,0-5 0 16,-4 5 0-16,1 0 9 0,-1 4-9 0,-3-1 10 16,0-2 38-16,-3 12 8 0,3 0 2 0,0-3 0 15,0 9 23-15,3-3 5 0,-3 6 1 0,7 1 0 16,-3 11 1-16,0-2 0 0,-1 0 0 0,1 3 0 15,3 0-43-15,0-3-8 0,0-1-1 0,0 4-1 0,3 3-21 0,-3-3-4 16,4 0-1-16,-7 0 0 0,6 0-9 0,-6-3 0 16,-1-1 0-16,1-5 8 0,-4 6-8 15,0-10 12-15,0 0-12 0,-4 1 12 0,-3-10-12 0,7 6 0 16,0-12-12-16,0 2 12 0,0 1-27 0,0-6 3 16,0-1 0-16,-3-5 0 15,3-7-38-15,0 0-7 0,0 0-2 0,-4-7 0 16,1-5-94-16,3-1-19 0,0-6-4 0</inkml:trace>
  <inkml:trace contextRef="#ctx0" brushRef="#br0" timeOffset="-77183.52">8117 2877 2602 0,'-10'-6'57'0,"3"0"12"0,-7-4 3 0,3 1 1 0,1 9-58 0,-1-13-15 0,4 10 0 0,0 3 0 16,0-6 28-16,3 3 4 0,4 3 0 0,0 0 0 16,0 0-32-16,0 0 0 0,0 0 0 0,0 0 0 15,4-7 0-15,10 4 0 0,-11-6 0 0,8 9 0 16,0-3 0-16,-1 3-13 0,4-7 1 0,4 4 0 0,0 0 12 15,3-3 16-15,0 6-3 0,4 0-1 0,3 0-4 0,4 0 0 16,3 6-8-16,4-3 12 16,3 0 1-16,0 4 0 0,8-7 0 0,-4 3 0 0,6-3-13 0,5 0 9 15,3 0-9-15,0 6 8 0,0-3 4 0,-4 0 0 16,-3 7 0-16,-7-4 0 0,0-3-12 0,-7 10 0 16,-4-7 0-16,-7 7 0 0,-3-4 0 0,-4 3-11 15,-3-2 3-15,-4 9 0 0,-11-7 8 0,4 7 0 16,-7-3 0-16,-3-1 0 0,-4-2 8 0,-4-1 3 15,1 7 1-15,-8 0 0 0,0-3 9 0,-3 6 3 16,0-7 0-16,-7-2 0 0,3 0-24 0,0 2 0 16,-6-2 0-16,2-10 0 0,-2 6 11 0,-1 4-3 15,0-7 0-15,0 3 0 0,-3-2-8 0,0-1 0 16,3 3 0-16,-3-9 0 0,0 4-9 0,3 2 9 0,-3-3-12 16,-1 0 12-1,1 3-90-15,-4-6-11 0,4 4-3 0,0-4 0 16,-1 0-89-16,1 9-19 0,-35 3-3 0,20 4-1 0</inkml:trace>
  <inkml:trace contextRef="#ctx0" brushRef="#br0" timeOffset="-76134.39">8682 4987 2019 0,'0'0'89'0,"0"0"19"0,0 0-86 0,0 0-22 0,-4-6 0 0,4 6 0 16,0 0 59-16,0 0 7 0,0 0 2 0,0 0 0 15,11 0-39-15,0 6-7 0,-1-6-2 0,1 10 0 16,-1-1-20-16,1 13 0 0,-1 0 0 0,1 0 0 16,0 9 0-16,-4 1 0 0,3-1 0 0,-10 10 0 0,7 0 12 15,-7 3-3-15,0 0 0 0,0-4 0 0,0 10 22 16,0-6 4-16,-3 0 1 0,-1 10 0 16,4-14-9-16,0 4-2 0,0 3 0 0,0 0 0 0,0 0-17 15,4 0-8-15,-4-6 0 0,0 3 8 0,3-3-8 16,1 0 0-16,-1-7 0 0,-3 7 0 15,4-7-20-15,-4-2-10 0,0-1-2 0,0-3 0 16,0-6-100-16,0 0-20 0,3-9-4 16,-3-4-486-16,0-9-98 0</inkml:trace>
  <inkml:trace contextRef="#ctx0" brushRef="#br0" timeOffset="-75644.09">8516 4859 2372 0,'-11'-13'105'0,"8"4"22"0,-1 6-102 0,4-3-25 0,-3-4 0 0,3 10 0 15,0-3 40-15,0 3 4 0,7-3 0 0,0-3 0 16,7-4-44-16,-3 1-11 0,6 9-1 0,-3-7 0 0,8 1-6 0,2 3-2 16,-6-3 0-16,7-4 0 15,-1 7 7-15,1 3 1 0,3-9 0 0,0 9 0 0,4-3 35 16,-4 3 7-16,4-7 2 0,0 7 0 0,3 7-20 0,-3-7-3 16,0 3-1-16,3 6 0 0,-3-6-8 15,3 13 10-15,0-7-10 0,1 7 10 0,-1 3-10 0,0 3 8 16,-3-3-8-16,7 3 8 0,-11-3-8 15,4-4 0-15,-11 7 0 0,4-3 0 0,-4 3 9 16,-4-3-9-16,-3-7 10 0,1 7-10 0,-8-6 13 16,3-1-3-16,-6 7-1 0,-1-6 0 0,-3 2 9 0,-3-2 2 15,-4-1 0-15,0 1 0 0,-7 6 3 0,-1-7 1 16,-6-2 0-16,0 8 0 0,0-5-7 0,-4-1-1 16,-7 4 0-16,4-3 0 0,-4-1-16 0,1 7 10 15,-5-6-10-15,5-1 8 0,-5 4-8 0,1 0 8 16,0-10-8-16,-4 3 8 0,0-6-8 0,0 10 0 0,4-7 0 0,-11-3-11 31,4 4-116-31,0-4-23 0,-43-3-5 0,18-10-1 0</inkml:trace>
  <inkml:trace contextRef="#ctx0" brushRef="#br0" timeOffset="-58907.4">19364 9785 1209 0,'0'0'108'0,"0"0"-87"0,0 0-21 0,0 0 0 0,0 0 148 15,0 0 26-15,0 0 5 0,0 0 1 0,0-9-104 0,0 9-20 16,4-3-4-16,-1-4 0 0,-3 7 16 0,7-3 3 16,0 0 1-16,0-3 0 0,-7 6-10 0,7-3-2 15,0-4 0-15,4 7 0 0,-4-9-22 0,0 9-5 16,0-3-1-16,4-6 0 0,-1 9-6 0,1-10-2 15,3 7 0-15,0-6 0 0,0 5-13 0,0-5-3 16,0 3-8-16,0-7 12 0,-3 13-12 0,0-9 0 16,-4 9 0-16,-7 0 0 0,0 0 0 0,7 9 0 15,0-3 0-15,0 7 0 0,-7 0 0 0,3-1 0 16,-6 7-8-16,3 0 8 0,-4-4-12 0,1 10 4 0,-1-3 8 16,1-6-13-16,-4 12 13 0,0-6 0 0,-4 0 0 15,4 0 10-15,-4 0-10 0,1-3 0 0,-4 0 0 16,3-4 0-16,1 4 0 0,-5-6-9 0,5 6 9 15,-1-7-10-15,4 4 22 0,-3-4 4 0,3-2 0 16,0 2 1-16,-1-2-17 0,5 2 0 0,-1-2 0 16,1-1 0-16,3 4 9 0,-4-4-1 0,4 4-8 0,4-4 12 15,-1 0-12-15,1 4 0 0,3-4 8 0,4-5-8 16,-1 5 0-16,4 0 0 0,4-9 0 0,0 10 0 16,-1-7 37-16,8-3 5 0,-4-3 1 0,4 3 0 15,-1 0-27-15,1-10-4 0,3 10-2 0,1-9 0 16,-5 0-10-16,1 5-12 0,3-5 2 0,-3 0 1 15,3 5-111 1,0-5-23-16,1 0-4 0,2-4-1013 0</inkml:trace>
  <inkml:trace contextRef="#ctx0" brushRef="#br0" timeOffset="-58050.41">25160 9541 1555 0,'-18'3'68'0,"11"-3"16"0,-3 0-68 0,3 0-16 0,-4-3 0 0,4 3 0 16,7 0 185-16,0 0 34 0,0 0 6 0,0 0 2 15,7-7-182-15,0 1-36 0,4 0-9 0,3 6 0 16,0-10 0-16,0 10 0 0,4-3 0 0,-1 3 0 15,1-6 11-15,0 6 0 0,-1-3 0 16,1 3 0-16,0-3 8 0,3-4 1 0,-4 7 1 0,1 0 0 16,0 0-7-16,-1 0-2 0,-3 0 0 0,1 0 0 15,-1 0 32-15,-4 0 7 0,-3 7 1 0,0-4 0 16,0 0-33-16,-7-3-7 0,0 0 0 0,0 0-1 16,0 0-11-16,0 9 0 0,0 7 9 0,-3-3-9 15,-4-1 8-15,-4 7-8 0,1-6 8 0,-1 8-8 16,-3-8 0-16,0 6 0 0,-4-7-12 0,1 7 4 15,3-6 8-15,-8 6 0 0,5-7 0 0,-1 4 0 16,0-4 9-16,1 1 7 0,-1-1 2 0,-3 4 0 16,3-3-2-16,1-1 0 0,-1 7 0 0,0 0 0 0,1-4 4 15,6 4 0-15,1 0 0 0,6-3 0 0,1-1-11 16,6 1-1-16,1 0-8 0,6-4 12 0,4-8-12 0,7 5 11 16,-3 0-11-16,7-6 10 0,0 4 1 0,3-14 0 15,3 7 0-15,8-6 0 16,4 0-104-16,2-3-21 0,5-4-4 0,6-6-1110 15</inkml:trace>
  <inkml:trace contextRef="#ctx0" brushRef="#br0" timeOffset="-121206.16">956 11802 1803 0,'-28'9'80'0,"17"-9"16"0,-3 9-76 0,-7-6-20 0,7 7 0 16,-7-4 0-16,3-3 0 0,-3 0-9 16,10 4 1-16,-3-4 0 0,4-3 24 0,-1 0 6 0,7 0 1 0,4 0 0 15,-10 0 6-15,10 0 2 0,-7-10 0 16,3 7 0-16,1 0-6 0,3 3-1 0,-7-6 0 0,3 3 0 16,-3-4 25-16,7 7 5 0,7-12 1 0,-7 3 0 15,4-1-15-15,6-2-4 0,1 2 0 0,10-5 0 16,-7-4-23-16,11-3-5 0,3-6 0 0,4 6-8 15,-4-10 24-15,7 10-1 0,1-9-1 16,6 0 0-16,-3 5-22 0,-4-5-12 16,4 3 2-16,7-3 0 0,-7 5 10 0,-1-2 11 0,-2 6-3 15,-1-6 0-15,0 6-8 0,0-3-11 0,1-3 3 0,-5 6 0 16,-2 0 8-16,-5 0 0 0,8 0 0 16,-4-6 0-16,4 12 0 0,3-9 0 0,-6 3 0 0,6 0 8 15,-7 6-8-15,4-2 0 0,-4-1 0 0,4 0 0 16,-7 6 8-16,-1 1-8 0,1-7 8 0,-4 10-8 15,-3-4 0-15,-1 4 0 0,-3-1 0 0,-3 7-8 16,-7-6 8-16,6-1 0 0,-6 7 0 0,-4 3 0 0,-4-6 14 16,1 3-2-16,-8 0 0 0,0-4 0 0,-3 7 0 15,-3-3 0-15,-1-3 0 0,4 6 0 0,-7 0-12 0,-4 0 0 16,11 0 0-16,-7-3 0 0,-4 3 12 0,0 0-4 16,8-6-8-16,-1 6 12 0,4-4-1 0,-7 4-1 15,7 0 0-15,-4 0 0 0,0 0 13 0,8 0 2 16,-11 0 1-16,7 0 0 0,0 0-26 0,3 0 0 15,0 0 0-15,8 0 0 0,-8 0 0 0,4 4-16 16,7-4 3-16,0 0 0 0,0 0 13 0,0 0 0 0,0 0 0 0,0 0-9 16,0 0 9-16,0 0-12 0,11-4 12 0,6 4-12 15,-2 0 12-15,-1-3-8 0,0-3 8 16,10 6-8-16,-2-3 8 0,9-3 0 16,-6 6 0-16,3-4 0 0,-7 4 0 0,4 0 0 15,0 0 0-15,-4 0-8 0,-7 0 8 0,4 4-10 0,-1-4 10 16,-3 6-10-16,-3-3 10 0,0 3 8 0,-4-3-8 0,0 7 11 15,-4-1-11-15,-3-6 12 0,0 10-12 16,0-4 12-16,-3 1 6 0,3 2 2 0,-11 7 0 0,8-6 0 16,-8 5-20-16,0 4 0 0,-3 0 0 0,4 7 0 15,-1-7 0-15,-3 3 0 0,4 12 0 0,-5-2 0 32,5-4-113-32,-4 13-27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09:58.6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797 5276 2480 0,'4'-28'55'0,"3"18"11"0,-4-2 2 0,4 5 1 0,-3-5-55 0,-4 3-14 0,11 5 0 0,-8-5 0 16,8 9 0-16,-1-3 0 0,-10 3 0 0,11 0 0 15,-8 3-11-15,8-3-8 0,-4 9-1 0,-3 1-1 16,-1 5 41-16,4 1 8 0,4 0 1 0,-8 12 1 16,8 3 26-16,-1 1 6 0,-6 2 1 0,7-2 0 15,-8 12 4-15,8-7 1 0,-4-2 0 0,-4 9 0 16,1 6-40-16,3-6-7 0,-7 6-1 0,0 0-1 16,0-3-8-16,-7 3-2 0,3-6 0 0,1 0 0 15,-4 3-9-15,-4-9 0 0,8 2 0 0,-8-2 0 16,0 0-72-16,1-7-6 15,3 0-2-15,-4 7 0 0,1-13-140 0,6 6-29 16,-7 13-6-16,4-15-1 0</inkml:trace>
  <inkml:trace contextRef="#ctx0" brushRef="#br0" timeOffset="878.01">1037 7107 748 0,'0'0'33'0,"0"-6"7"0,0 0-32 0,-3 3-8 15,-4-7 0-15,3 4 0 0,4-7 424 0,0 10 84 16,0-3 16-16,-7-3 3 0,7 5-421 0,0-5-84 16,0 0-22-16,0 9 0 0,-4-10 0 0,4 7 0 15,-10 0-11-15,6-3 11 0,-6 2-20 0,-1-2 3 16,-10 6 1-16,7-3 0 0,-11 3 7 0,4 0 9 15,-4 3-13-15,8 3 5 16,-8-2 8-16,-3 2 8 0,0-3-8 0,-4 6 11 0,4 1-3 0,3 2-8 16,-7 1 12-16,-3 6-4 0,3-7-8 0,0 10 0 15,4-3 0-15,3 3 0 0,-3 0 0 0,11-3 0 16,3 3 0-16,-4 0 0 0,4 0-15 0,3 0 2 0,1-4 0 16,6 1 0-16,-7-3 13 0,11 3 0 15,0-7 0-15,0 4-9 0,0-4 9 0,8-2 0 0,-5 2 0 16,1-2 0-16,6-1 0 0,1-6 0 0,-1 7 0 0,1-7 0 15,0 3 8-15,3-6 3 0,-4 0 1 16,4-6 0-16,0 3 0 0,-3 0 1 0,0-4 0 16,3-2 0-16,-4-4 11 0,4 4 3 0,-3-4 0 15,3-5 0-15,0 2-27 0,4-3 0 0,-4-9 0 0,0 6 0 16,-3 0 8-16,3 3-8 0,0-3 0 0,4 7 8 16,-8-4 5-16,-3 6 1 0,0-2 0 0,-3 8 0 15,6-2 12-15,-6 3 2 0,3-4 1 0,-4 7 0 0,-3 3-5 16,11-9-2-16,-11 9 0 0,0 0 0 15,0 0-12-15,0 0-2 0,0 0-8 0,7 0 12 16,-7 0-2-16,0 0-1 0,7 6 0 0,4-3 0 16,-11-3 5-16,10 9 1 0,1 1 0 0,-1-1 0 0,-6-2-7 15,7 8 0-15,-1-2-8 0,-6-1 12 0,6 7-12 16,-6-6 8-16,3 9-8 0,3 0 0 0,-6-4 11 0,3 4-11 16,-3-3 12-16,-4 0-12 0,3-3 13 15,4 6-4-15,-7-4-1 0,4 1 0 0,3-6 4 0,0 6 1 16,0-7 0-16,7 1 0 0,-7-4-13 0,0 4 0 15,11-7 0-15,-4-3-10 0,0-3-12 0,7 6-2 16,-3-12-1-16,10 6 0 16,-3-9-202-16,-8 2-40 0,40-24-8 15,-11-7-1-15</inkml:trace>
  <inkml:trace contextRef="#ctx0" brushRef="#br0" timeOffset="3077.47">878 8506 2509 0,'11'-19'55'0,"-7"10"11"0,-1-1 2 0,4-2 4 0,-3 2-58 0,6 1-14 0,1-4 0 0,-1 4 0 16,5-4-24-16,-5 4-7 0,1 0-1 0,-4 5-1 0,0 4 11 0,3 0 2 15,-6 4 1-15,3 5 0 0,-7 3-3 0,0 7-1 16,-7 13 0-16,3 2 0 16,-6 4 23-16,-1 6 0 0,1 0 8 0,-4 9-8 0,3 0 27 15,-3-3 0-15,-7 10 0 0,7-4 0 16,-1 7 6-16,-2-10 2 0,10 1 0 0,-4-1 0 0,1 0-11 0,-1-6-3 15,0-3 0-15,8 0 0 0,-8-3 18 0,8-7 3 16,-4 4 1-16,3-3 0 0,4-4-27 0,-7-6-6 16,7 3-1-16,-3-6 0 0,3 0 3 0,0-9 0 15,0 2 0-15,0-5 0 0,0-4 5 0,0-6 2 16,0 0 0-16,0 0 0 0,0 0 17 0,0-6 3 16,10-10 1-16,-10 4 0 0,11-7-17 0,-8-3-3 15,1 0-1-15,6 0 0 0,1-9-19 16,0-1 10-16,-1-2-10 0,4-4 8 0,-3 7-8 0,3-1 0 15,-3 10 0-15,-1-3 0 0,4 3 0 0,-3 4-9 0,3-1 9 0,-3 3 0 16,-1 0 0-16,4 7-8 0,-3-4 8 0,-1 10 0 16,1-3 0-16,-4 6-8 0,4-3 8 0,-1 3 0 15,1 3-9-15,-1-3 9 0,4 6 0 16,-3-3-9-16,0-3 9 0,3 10 0 0,0 2 0 0,7-2-8 16,-7-1 8-16,7 4 0 0,-3 2 0 0,3 1-8 15,-7 0 8-15,7-1 0 0,1 4 0 0,-8 3 0 16,0 0 0-16,-4-3 0 0,1 3 0 0,-8-3 0 15,5 6 0-15,-5-3 0 0,-3 0 0 0,0-3 0 16,-3 2 0-16,-5-2 8 0,5 0-8 0,-4-3 8 16,-4-1 0-16,8 1 1 0,-11-3 0 0,7 2 0 15,0-5 7-15,-11-4 2 0,4 3 0 0,-11-9 0 0,4 10 4 16,-7-10 1-16,-4 0 0 0,4 0 0 0,-11-10-8 16,-7 7-2-16,0-6 0 0,7-1 0 15,-6 1-13-15,-5 6 9 16,1-6-9-16,-4-1 8 0,3 1-8 0,1-4-12 0,-4 4 2 0</inkml:trace>
  <inkml:trace contextRef="#ctx0" brushRef="#br0" timeOffset="4272.59">392 10989 2530 0,'-4'-12'112'0,"1"2"24"0,3 1-109 0,0-4-27 15,0-5 0-15,0 5 0 0,3 1 47 0,1-7 4 16,6 0 1-16,1 3 0 0,3-3-42 0,7 1-10 16,-7-4 0-16,7 0 0 0,-7 3 0 0,8-3 0 15,-8 0 0-15,7 6 0 0,-7-9 10 0,7 3 0 16,-3 7 0-16,3-4 0 0,0 0 16 0,-7 6 3 16,0 1 1-16,8-4 0 0,-5 10-5 0,4-10-1 15,0 7 0-15,-3 3 0 0,3-1-24 0,11-2 0 0,-4 6 0 16,-3-7 0-16,7 10 0 0,-4 7 0 15,-3-1 0-15,6 3 0 0,-6 1 0 0,0 2 0 16,3 7 0-16,-7-6 0 0,4 9 0 0,-4 3 0 0,4-3 0 16,-1 3 0-16,-9-3 0 0,6 0 0 0,-7 6 0 0,0-6 0 15,-4 0 0-15,1 9 0 0,0-9 0 0,-8 6 0 16,4-3 0-16,-7-3 0 0,0 7 0 0,-7-8 0 16,4 8 0-16,-8-4 0 0,-3-3 0 0,-4 6 0 15,-6-3 0-15,-1 3 0 0,-3-3 0 0,-8 4 0 16,5-7 0-16,-8 6 0 0,0-6 0 0,4 0 0 15,-11-4 0-15,18-5 0 0,-8 0 0 0,1-4 0 16,10-6 0-16,-6 6 0 0,6-2 0 0,0-4 0 16,4 0 12-16,-4-3-4 0,8 6 0 0,-1-6 0 15,4 3-8-15,0-3 0 0,3 7 0 0,8-4 0 0,-8 3 0 16,4 0 0-16,4 1 0 0,3-4 0 0,0 6 0 16,3 4 0-16,4 2 0 0,4-2 0 0,3 0 8 0,-3-1 7 15,3 4 1-15,7-4 0 16,-7 1 12-16,11-4 4 0,-4 1 0 0,3 2 0 0,1-2-11 0,0 2-1 15,0-2-1-15,10-1 0 0,-7-6-11 16,-3 6-8-16,3 1 12 0,-3-10-12 0,-11 9 0 0,7-6 0 16,-7-3 0-16,0 10 0 15,0-10-92-15,4 9-12 0,-11-2-2 0,4-1-1 16,-1 3-143-16,1 1-29 0</inkml:trace>
  <inkml:trace contextRef="#ctx0" brushRef="#br0" timeOffset="4934.6">1266 12190 2516 0,'-14'-9'112'0,"4"9"22"0,-1 0-107 0,1-3-27 0,-4-3 0 0,3 6 0 16,-3 0-43-16,0 0-13 0,0 0-4 0,-4 0 0 0,0 6 39 0,-3-3 7 15,0 6 2-15,3 1 0 0,-3-1 12 0,-4 7 0 16,1-7 0-16,-1 13 0 0,4-3 21 0,-7 3 7 16,3 0 2-16,-3 6 0 0,3-6 2 0,11-9 0 15,0 9 0-15,3-4 0 0,-3-5-19 0,7 9-3 16,4-3-1-16,3 0 0 0,-4-7-9 0,4 10 0 16,0-9 0-16,4 2 0 0,6-2 0 0,1-1 0 15,3 4 0-15,0-10 0 0,0 4 8 0,7-4-8 16,-7-6 0-16,11 0 8 0,-4-6 11 0,4 3 1 15,-4-4 1-15,4-5 0 0,-1 2 9 0,1 1 2 16,0-4 0-16,-4 1 0 0,4-7-16 0,-1 7-4 0,-2-7 0 16,-5 3 0-16,-3-3-3 0,-3 0-1 0,7-3 0 0,-15 4 0 15,1-4 5-15,3 0 1 0,-4 0 0 0,-3 0 0 16,0 0 12-16,-3 3 2 0,3 0 1 0,-11 7 0 16,11-7-8-16,-3 6-1 0,-8 4-1 0,4 6 0 15,3-3-5-15,4 6-1 0,0 0 0 0,0 0 0 16,0 0-13-16,0 0 0 0,-7 9 0 0,4 0 0 15,-1 4 0-15,4 3 0 0,0-1 0 0,4 4 0 16,-4 3 24-16,3 0 6 0,4 6 1 0,4-6 0 16,-7 6-23-16,6-3-8 0,1 4 0 0,-1-4 9 15,4 6-9-15,-3-3 10 0,-8-3-10 0,8-3 10 16,-7 0-10-16,3 7 0 0,7-11 0 0,-11-2 0 16,8 6-28-1,-4-6-12-15,7-1-1 0,-3 1-1 0,-1-7-165 0,-3-2-33 16</inkml:trace>
  <inkml:trace contextRef="#ctx0" brushRef="#br0" timeOffset="6274.36">953 13595 2718 0,'0'0'60'0,"0"0"12"0,0 0 2 0,0 0 2 0,0 0-60 0,0 0-16 15,0 16 0-15,0 0 0 16,3 12-48-16,4-3-13 0,-3 6-3 0,6 10 0 15,-6-6 16-15,3 12 4 0,-4-4 0 0,4 1 0 0,-3-3 44 0,-4 3 0 0,-4 6 0 0,-3-3 0 16,4 3 42-16,-8 1 5 0,8 2 1 16,-8-9 0-16,-3 0 4 0,3-4 2 15,1 1 0-15,-1-6 0 0,1-4-6 0,6 0-2 16,-6-9 0-16,6 7 0 0,-3-11-14 0,7-2-4 16,-11-7 0-16,11 4 0 0,-3-4-12 0,3-9-4 0,0 0 0 0,0 0 0 15,0 0 4-15,3-9 0 0,4-4 0 16,-7 1 0-16,4-7 4 0,-4-3 2 0,11 0 0 0,-11-6 0 15,3 3-9-15,4-3-1 0,-3-4-1 0,6 1 0 16,-6 9-11-16,3 0 0 0,3-3 0 0,1 6 0 16,-4 0 0-16,4-3 0 0,3 10 9 0,3 2-9 15,-6 1-8-15,3 0-7 0,0-1-1 0,7 7 0 16,-7 3 16-16,11-3 0 0,-4 3 9 0,-7 3-9 16,8-3 0-16,-5 10-20 0,8-7 4 0,-4 6 0 15,0-3 16-15,-7 1 0 0,8 11 0 0,-8-5 0 16,3 3 0-16,1-1 0 0,-4 4 0 0,-3 3 0 15,3-3 0-15,-4-7 0 0,1 10 0 0,-8-3 0 0,8-6 0 16,0 6 0-16,-8-7 0 0,4 1 0 16,-3 2 8-16,-1-2-8 0,-3-1 0 0,7-2 9 15,-7 2-1-15,0-2-8 0,0 2 12 0,0-2-4 0,0-1 3 16,0 4 0-16,0-4 0 0,-7 0 0 0,7 4-3 16,0-4 0-16,-3 1 0 0,3-1 0 0,-4-6 5 0,-6 7 1 15,-1-1 0-15,-3 1 0 0,-4-7 6 0,1 6 2 16,3 1 0-16,-15-1 0 0,1-6-3 0,-4 3-1 15,4-2 0-15,-4-4 0 0,4 0-7 0,-7-4-2 16,7-2 0-16,-4 3 0 0,4-3-9 0,-4-7 8 16,4 4-8-16,-4-4 8 0,-3 4-8 0,10-4-9 15,-10-6 9-15,17 10-13 16,-14-4-109-16,8-5-22 0,-58-29-4 0,33-4 0 0</inkml:trace>
  <inkml:trace contextRef="#ctx0" brushRef="#br0" timeOffset="134381.24">11222 6019 2134 0,'0'0'95'0,"0"0"19"0,0 0-91 0,0 0-23 16,0 0 0-16,0 0 0 0,3 13 41 0,8-13 4 15,-4 9 1-15,0 0 0 0,-3 1-30 0,-1-7-7 0,4 13-1 0,0-4 0 16,0 1-8-16,-3-1 0 0,3 7 0 0,-4 0 8 16,4 3-8-16,-3 0 0 0,-8 6 0 0,4-3 8 15,0 7 5-15,0-1 1 0,-3 0 0 0,-4 4 0 16,3-4-4-16,1 0-1 0,3 1 0 0,-4-10 0 15,-3 6-9-15,7-6 0 0,4 0 0 0,-4-3 0 16,0-7-12-16,0 7-4 0,0-6 0 16,0-1-1-1,3-2-87-15,1-4-18 0,-4-6-3 0,0 0-800 0</inkml:trace>
  <inkml:trace contextRef="#ctx0" brushRef="#br0" timeOffset="134843.6">10661 6863 2026 0,'-7'0'44'0,"7"0"10"0,0 0 2 0,0 0 1 0,0 0-45 0,0 0-12 0,0 0 0 0,0 0 0 15,10 6 53-15,1-3 9 0,0 0 2 0,3 3 0 16,3-2-26-16,5 2-5 0,-5-3-1 0,8-3 0 16,0 0 20-16,6 0 3 0,1 0 1 0,3 3 0 15,-6-3-40-15,6 0-8 0,7-3-8 0,-3 3 11 16,0 0-11-16,-4 0 10 0,4 0-10 0,-4 0 10 16,0-3-10-16,-3-3 0 0,3 6 0 0,1-4-11 15,3-2-1-15,-8 6 0 0,-6 0 0 0,0 0 0 16,3 0-6-16,-7 0-2 0,-7 6 0 0,0-2 0 15,-3-4-188-15,-1 9-37 0,1-6-8 16,-11-3-596-16</inkml:trace>
  <inkml:trace contextRef="#ctx0" brushRef="#br0" timeOffset="135423.54">11021 7242 115 0,'-11'0'10'0,"4"-3"-10"0,7 3 0 0,4-6 0 16,-11-4 555-16,10-2 109 0,4 2 21 0,4 1 5 15,3 3-547-15,4-10-110 0,-4 7-21 0,3-4-12 16,8 4 0-16,3-1 0 0,-7 4 0 0,1-3-12 16,2 2 12-16,1 1 0 0,-4 0 0 0,-3-4 0 15,3 10 0-15,0 0 0 0,0 0 0 0,-7 0 0 16,-3 0-9-16,3 7 1 0,0-4 0 0,0 3 0 15,-7-3-4-15,-3 7 0 0,3-7 0 0,-4 6 0 16,1 4 12-16,-8-4 0 0,-3 0 0 0,0 1 0 0,4 2 0 0,-4-2 0 16,-11 2 0-16,0 4 0 0,4 0 0 15,-3-4 0-15,-4 4 0 0,-1 0 0 0,-2 2-12 0,-1 1 0 16,4-3 0-16,-4 3 0 0,0-7 12 0,1 7 0 16,10-6 0-16,-4-4 0 0,-3 10 0 0,3-7 0 15,1 1 0-15,6 6-8 0,4-7 8 0,0 7 0 16,-4-6 0-16,4 5 0 0,14-5 11 0,-7 3 1 15,-7-4 0-15,7 1 0 0,7-4-1 0,4 4 0 16,3-4 0-16,-3 1 0 0,-1 2-11 0,4-6 0 16,11 4 0-16,0-4 8 0,-1-6-8 0,-3 9 0 15,1-9-12-15,-1 0 12 16,4 0-30-16,-4 0 2 0,3 0 0 0,1-9 0 16,3 9-99-16,1-3-19 0,-12-7-4 0,4 7-789 0</inkml:trace>
  <inkml:trace contextRef="#ctx0" brushRef="#br0" timeOffset="136474.63">12210 6819 1785 0,'0'0'79'0,"0"0"17"0,-7 0-77 0,0 0-19 0,-4 0 0 0,11 0 0 15,0 0 227-15,0 0 41 0,-7 0 9 0,7 0 2 0,-4-7-234 0,4 7-45 16,0 0-12-16,0 0 0 15,0 0-100-15,0-6-19 0,0 6-4 0,4-6-596 16,3-3-119-16</inkml:trace>
  <inkml:trace contextRef="#ctx0" brushRef="#br0" timeOffset="136909.84">13032 6148 806 0,'0'0'72'0,"0"0"-58"0,0 0-14 0,3 0 0 15,1-13 229-15,-1 10 43 0,1-3 9 0,-1 3 2 0,4-4-182 0,-3 4-36 16,3-6-7-16,0 9-2 0,-7 0 5 0,0 0 1 16,11-3 0-16,-4 3 0 0,-7 0-2 0,0 0-1 15,10 3 0-15,-3 6 0 0,0 1-32 16,0 2-7-16,-3 7 0 0,-1 3-1 0,4 0-19 0,-3 9 0 15,-4-3 0-15,0 4-9 0,0 2 1 0,0-2 0 16,4-1 0-16,-4 4 0 16,0-4-33-16,0 0-7 0,0 1 0 0,0-4-1 15,-4-3-8-15,4 6-2 0,0-9 0 16,4 0 0-16,-8 0-124 0,0-3-25 0,-3 12-4 0,-3-18-2 0</inkml:trace>
  <inkml:trace contextRef="#ctx0" brushRef="#br0" timeOffset="137224.87">12689 6869 2833 0,'0'0'62'0,"0"0"13"0,11 3 2 0,0-3 3 0,3 0-64 0,0 0-16 0,11 3 0 0,-4-3 0 16,3 0 0-16,5 0-16 0,-1-3 4 0,0 3 0 15,7 0 0-15,1-3 0 0,2-3 0 0,-2 3 0 16,-1-4-49-16,0 7-10 0,4-3-1 0,-4-3-1 15,1 6-95-15,-1-3-18 0,-7 0-4 0,0-4-723 16</inkml:trace>
  <inkml:trace contextRef="#ctx0" brushRef="#br0" timeOffset="137750.53">12802 7255 2718 0,'0'0'60'0,"0"0"12"0,11 0 2 0,-1 0 2 0,5-10-60 0,6 4-16 0,0-3 0 0,7-1 0 16,4-2 0-16,3-4 0 0,4 3 0 0,0-5 0 15,3 5 0-15,-3-6 0 0,-4 7 0 0,0 2 0 16,-3-2-29-16,-4 9-9 0,-3-4-2 16,-4 4 0-16,-3 3 20 0,-4 0 3 0,4 3 1 0,-8-3 0 15,-3 10-12 1,0-4-1-16,-3 0-1 0,-1 4 0 0,-3-1 16 0,-3 4 3 0,3-4 1 0,-7 4 0 0,0 2 10 15,0-2 0-15,-4-1 0 0,-3 4 0 0,3-3 24 16,-3 2 6-16,-3 4 2 0,-4 0 0 0,-1 3-32 16,5-3 0-16,-4-4 0 0,6 7 0 0,1-3 12 15,0 3-3-15,0-3-1 0,4-7 0 0,-5 10 3 0,5-3 0 16,3-6 0-16,0 2 0 0,3 1 27 0,-3-7 6 16,7 4 0-16,0-4 1 0,7 10-29 0,-3-9-5 15,-1 2-2-15,4-2 0 0,4 2-9 0,0-2 0 16,-1 2 9-16,-3-3-9 0,7 1 0 0,0-1-15 15,0 1 3-15,1-7 0 16,2 6-42-16,1-6-8 0,3-3-2 0,0 0 0 16,-3 7-153-16,3-14-31 0,18-5-7 0,-7 2-1 0</inkml:trace>
  <inkml:trace contextRef="#ctx0" brushRef="#br0" timeOffset="138004.37">13995 6891 3168 0,'0'0'140'0,"0"0"29"0,0 0-135 0,0 0-34 16,0 0 0-16,0 0 0 16,0 0-68-16,0 0-20 0,0 0-4 0,0 0 0 15,-4-6-96-15,4 6-20 0,-3-10-3 0</inkml:trace>
  <inkml:trace contextRef="#ctx0" brushRef="#br0" timeOffset="138409.84">14975 5966 2109 0,'0'0'93'0,"0"0"20"0,0 0-90 0,0 0-23 0,0 0 0 0,0 9 0 0,-3 1 56 0,3-1 6 15,0 4 2-15,0-1 0 0,0 1-19 0,3 2-3 16,1 1-1-16,-1 3 0 0,-3 0-7 0,0 3-2 15,4 3 0-15,-4-6 0 16,4 12 0-16,-4 0 0 0,-4-3 0 0,4 4 0 0,4-4-32 0,-8 3 0 16,4-2 0-16,-4-1 0 15,1-3-38-15,-1-3-14 0,4 0-4 0,-3 0 0 16,3-3-130-16,-4 3-26 0,4-4-6 0</inkml:trace>
  <inkml:trace contextRef="#ctx0" brushRef="#br0" timeOffset="138802.2">14464 6907 1324 0,'0'0'59'0,"0"0"12"0,0 0-57 0,0 0-14 0,0 0 0 0,7 6 0 0,0-3 338 0,4-3 65 16,-1 6 13-16,4-6 2 0,7-6-341 0,1 6-68 15,6-3-9-15,4-3-11 0,10 6 11 0,-3-4 0 16,7-2 0-16,3 3-8 0,-3 3 8 0,3-9 0 16,-3 9 0-16,-4-10 0 0,4 10 0 0,-3-3 0 15,2-6 0-15,-2 9-8 16,-1-10-36-16,-3 7-6 16,0-3-2-16,-4 6 0 0,0-3-86 0,-6 3-18 0,-5 0-3 15,1 3-837-15</inkml:trace>
  <inkml:trace contextRef="#ctx0" brushRef="#br0" timeOffset="139427.47">14968 7176 288 0,'0'0'25'0,"0"0"-25"0,0 0 0 0,0 0 0 0,0 0 455 0,7-6 85 15,0 6 18-15,4-9 3 0,-4 5-410 0,4-5-83 16,-1 0-16-16,-3 5-3 0,4-5-19 0,0 6-4 16,-1-3-1-16,1-4 0 0,3 7 0 0,-4-6 0 15,1 6 0-15,0-4 0 0,3 4-3 0,-4-3-1 16,4 6 0-16,-3-3 0 0,0 3-21 0,3 0 0 16,-4 0 0-16,1 3 0 0,-8-3 0 0,8 9 0 15,-4-9-10-15,0 10 10 0,-3-1 0 0,-1 4 0 16,-3-4 0-16,-3 4 0 0,3-4 0 0,-4 10 0 15,-3-7 0-15,0 1 0 16,-4 6-34-16,1 0 0 0,-4-4 0 0,0 4 0 0,-4-6 22 16,0 12 12-16,-3-10-12 0,0 7 12 0,0-3-12 0,-4-6 12 0,0 5-12 15,4 1 12-15,-4-6 0 0,1-1-8 16,-1-2 8-16,0 2 0 0,4-2 0 0,0-1 0 16,3-6 0-16,1 7 0 0,3-4 20 0,7-3 2 0,0 6 0 15,0-5 0-15,7-4-1 0,-4 6 0 0,4-6 0 0,0 9 0 16,0 1-21-16,7-4 0 0,0 3 0 0,4 4 8 15,-1-4-8-15,4 7 0 0,0-3 0 0,1-4 0 32,-1 0-21-32,3-2-9 0,-3 2-2 0,4 0 0 0,0 1 32 0,-1-7 0 0,1-3-8 15,0 6 8 1,3-12-28-16,-4 6-4 0,5 0 0 0,-1-6 0 0,0-4-144 16,4 1-30-16,-1-4-6 0,1-2-679 0</inkml:trace>
  <inkml:trace contextRef="#ctx0" brushRef="#br0" timeOffset="139696.07">16030 6690 2304 0,'0'0'102'0,"0"0"21"0,0 0-99 0,-3 6-24 16,-4 1 0-16,3 2 0 0,1-6 148 0,3 10 25 0,0-7 5 0,0-6 1 31,3 3-315-31,-3-3-64 0,0 10-12 0,0-10-532 0,7 6-106 0</inkml:trace>
  <inkml:trace contextRef="#ctx0" brushRef="#br0" timeOffset="141451.37">16831 5997 979 0,'0'0'43'0,"0"0"9"0,0 0-41 0,0 0-11 0,4 3 0 0,3 7 0 15,-4-1 363-15,1 4 70 0,-1-4 15 0,1 10 2 16,-1-7-359-16,1 10-72 0,-1-3-19 0,1 3 0 0,-1 0 0 0,-3 9 0 16,0 1 0-16,0-1 0 15,0 1-18-15,0-1 4 0,0 3 1 0,0 7 0 16,0-3 3-16,-3-1 1 0,3-5 0 0,-4 5 0 16,4-2-32-16,0-4-7 0,0 1 0 15,0-1-1-15,4-3-180 16,-4-3-36-16</inkml:trace>
  <inkml:trace contextRef="#ctx0" brushRef="#br0" timeOffset="141782.13">16284 7019 2847 0,'0'0'63'0,"0"0"13"0,0 0 2 0,0 0 2 0,0 0-64 0,0 0-16 0,7 4 0 0,4 5 0 16,7-9 0-16,3 6-13 0,3-3 2 0,5-3 1 15,2 0 10-15,5 0-12 0,2 0 12 0,1 0-12 16,0 0 12-16,3-3 0 0,4-3 0 0,4 6 0 16,6-9 0-16,1 5 0 0,-1-5 0 0,4 6-8 15,-7-3-60-15,0 2-11 0,-4-2-2 0,-3 0-1 16,3-3-141-16,-13 2-28 0,52-5-5 16,-21-7-2-16</inkml:trace>
  <inkml:trace contextRef="#ctx0" brushRef="#br0" timeOffset="142787">16630 7355 2383 0,'0'0'52'0,"0"0"12"0,7-6 1 0,0-4 2 0,4 7-54 0,-1-6-13 0,4-1 0 0,0 1 0 16,4-4 16-16,3 4 0 0,0 6 0 0,1-3 0 15,2-1 4-15,1 1 0 0,0-3 1 0,-1 9 0 16,-2-4-7-16,2-2-2 0,1 6 0 0,-4 0 0 16,0 0-12-16,-3 6 0 0,3-2 0 0,-3 2 0 15,-1-3 0-15,-3 6 0 0,1-5 0 0,-1 5 0 16,-4 7 0-16,1-10 9 0,-1 3-9 0,1 4 8 16,-4 6-8-16,0-7 0 0,-3 7 0 0,-1-6-11 15,-3 5 11-15,-3 4 0 0,-1-3 0 0,-3 3 0 0,0-3-8 16,-4-3 0-16,1 9 0 0,-4-10 0 0,-4 7-4 15,-7-3 0-15,-3 0 0 0,0-3 0 0,-4 2 12 0,-3 1 0 16,3-6 0-16,-3-1-8 0,3 4 8 16,0-10 0-16,4 4 0 0,0-1 0 0,0 1 0 0,3-7 0 15,4 6 0-15,0-9 0 0,3 9 0 16,0-9-10-16,8 0 1 0,-4 7 0 0,7-7 9 0,0 0 12 16,7 0-2-16,0 0-1 0,0 0-9 0,0 0-9 15,0 0 9-15,0 0-13 0,7 3 13 0,3 0 8 16,4 6 0-16,0-9-8 0,1 7 13 0,2-4-4 15,1-3-1-15,3 3 0 0,4 3 4 0,-1-6 0 16,5 3 0-16,2-3 0 0,1 0-12 0,3 0 0 16,-3 0 0-16,3 0 8 0,-3 0-8 0,3-3 0 15,-3-3 0-15,0 3 8 16,0 0-34-16,-4-4-7 0,4-2-2 0,-1 6-706 0,1-7-142 16</inkml:trace>
  <inkml:trace contextRef="#ctx0" brushRef="#br0" timeOffset="144230.94">18288 6881 2131 0,'0'0'47'0,"0"0"9"0,-4 4 3 0,4-4 1 0,0 0-48 0,4 9-12 15,3-6 0-15,7 3 0 0,0-2 36 0,7-4 6 16,8 0 1-16,2-4 0 0,8 4-18 0,4-9-3 16,2 9-1-16,5-9 0 0,-4 9 11 0,7 0 3 15,-4-4 0-15,0-2 0 0,1 6-35 0,-4 0 0 16,3-3 0-16,-3 3 0 15,-4 0-84-15,1 0-18 0,-5-3-3 0,-2 3-567 16,-5 3-112-16</inkml:trace>
  <inkml:trace contextRef="#ctx0" brushRef="#br0" timeOffset="144441.57">18334 7085 1555 0,'0'0'68'0,"0"0"16"0,0 0-68 0,0 0-16 0,0 0 0 0,3 10 0 16,8-4 253-16,3-3 47 0,7 0 10 0,4-3 2 16,7 0-284-16,3 0-56 0,7-3-11 0,4 3-2 15,0-3-68-15,7-3-14 0,0 3-2 0,3-4-872 16</inkml:trace>
  <inkml:trace contextRef="#ctx0" brushRef="#br0" timeOffset="144905.24">20906 6220 2833 0,'0'0'62'0,"0"9"13"0,0 4 2 0,3 6 3 0,1 3-64 0,-1 6-16 0,1-3 0 0,-4 12 0 16,3-2-22-16,1-4-8 0,-4 4-2 0,3-4 0 15,-3 1-50-15,0 5-10 0,-3-5-3 0,3-1 0 16,-4-3-47-16,-3 3-10 0,4 1-1 0,-4-4-749 0</inkml:trace>
  <inkml:trace contextRef="#ctx0" brushRef="#br0" timeOffset="145556.01">20133 7063 2419 0,'0'0'107'0,"0"0"22"0,7 7-103 0,4-4-26 0,-1-3 0 0,4 3 0 16,11-3 71-16,3 0 9 0,1 0 1 0,2 0 1 15,8 0-14-15,0-3-2 0,10 0-1 0,1-4 0 16,10-2-45-16,3 6-10 0,8-3-2 0,-1 2 0 16,-6 1-8-16,3-3 8 0,3-3-8 0,-3 9 8 31,0-4-40-31,4 4-8 0,-11 0-1 0,0 4-1 0,-4-4-29 16,-10 9-5-16,0-3-2 0,-7 1 0 0,0-1-89 15,-8-3-17-15,5 6-4 0,-5-2-457 0,-2-1-91 0</inkml:trace>
  <inkml:trace contextRef="#ctx0" brushRef="#br0" timeOffset="145925.34">20592 7277 3171 0,'-7'6'70'0,"0"-3"14"0,-1 3 4 0,-2-3 0 0,3 7-70 0,-4-1-18 0,8 1 0 0,-1 2 0 32,4 1-72-32,0 6-17 0,0-7-4 0,0 10-1 0,4 6 66 0,-1-3 12 0,-3-3 4 0,4 10 0 15,-1-4 12-15,1-3 0 0,-4 6 0 0,0 1 0 16,0-4-19-16,-4-3-1 0,1 6 0 0,-1 1 0 16,-3-4-116-1,0-3-24-15,0 6-5 0,0-6-877 0</inkml:trace>
  <inkml:trace contextRef="#ctx0" brushRef="#br0" timeOffset="146520.44">21135 7264 403 0,'0'0'36'0,"0"0"-36"0,-4 6 0 0,-3-3 0 16,7-3 320-16,-7 0 58 0,-3 4 11 0,10-4 3 15,0 0-267-15,0 0-53 0,-7 0-10 0,0 0-2 16,7 0 9-16,-7 6 3 0,3-3 0 0,4-3 0 16,-7 0-30-16,7 0-6 0,-7 6 0 0,0-3-1 15,0 10-5-15,0-4-1 0,0 1 0 0,0 2 0 16,-4-2-29-16,0 12 0 0,-3 0 0 0,4 3 0 16,-8 0 0-16,4 6 0 0,0-9 0 0,3 9 0 15,-3-2 19-15,4-4-3 0,-4-3 0 0,6 6 0 16,1-3 26-16,0 3 5 0,4-6 1 0,3 6 0 15,3-3-36-15,1-3-12 0,-1 0 9 0,4 0-9 16,1 3 0-16,-1-9 0 0,3 3 0 0,1-7 0 16,-1 7 0-16,1-9 0 0,-1-1 0 0,5-3 0 15,-1 4-14-15,0-10 5 0,0 6 1 0,0-6 0 0,4-6 8 16,-4 6 0-16,3-3 0 0,-2-7 0 0,-1 1 0 16,-4-1 0-16,4-2 0 0,0 2 0 0,-3-2 0 15,0-7 11-15,-1 7-3 0,-3-7 0 0,-3 9 3 0,-1-2 0 16,4 2 0-16,-7-2 0 0,0 2 0 0,0 10 0 15,-7-9 0-15,0 9 0 0,-3-3 25 0,-1 0 4 16,-7 3 2-16,1 0 0 0,3 3-34 16,-7 0-8-16,-1-3 0 0,1 9 0 0,0-2 0 0,0-4-12 15,-4 0 4-15,0 3-869 16,-6-3-174-16</inkml:trace>
  <inkml:trace contextRef="#ctx0" brushRef="#br0" timeOffset="159989.37">6869 9697 1036 0,'0'0'92'0,"0"0"-73"0,0 0-19 0,0 0 0 15,0 0 72-15,0 0 10 0,0 0 2 0,0 0 1 16,0 0-73-16,0 0-12 0,0 0-9 0,0 0 9 15,0 0 0-15,0 0 18 0,0 0-2 0,0 0 0 16,0 0 42-16,0 0 8 0,0 0 2 0,0 0 0 16,0 0 4-16,0 0 0 0,0-6 1 0,-4-3 0 15,4 9-39-15,0 0-8 0,0 0-2 0,0 0 0 16,0 0-24-16,11-3 0 0,-1 3 0 0,4 0 0 16,4 0 0-16,-4 3 0 0,7-3 0 0,7 9-11 15,4 1 11-15,4-7-12 0,-1 6 12 0,11 1-12 16,7-1 12-16,-8 0-10 0,5 1 10 0,3-7-10 0,3 9-1 15,-6-12 0-15,10 10 0 0,3-10 0 16,4 0 3-16,-3 0 0 0,6-3 0 0,1-4 0 0,-1 7 8 0,1-3 0 16,10 0 0-16,4-3 0 0,3 3 0 15,-4-4 14-15,1 7-2 0,3 0 0 0,1 0-12 0,9 7 9 16,-10-4-9-16,4 6 8 0,-11 4-8 0,8 2 0 16,-1 1 0-16,0 3 0 15,4 0-53-15,-4-4-13 0,0 7-2 0,0-6-1 16,0-3 37-16,4-4 7 0,0-6 1 0,-4-3 1 0,-7 0 92 0,0 0 19 15,0-3 3-15,4-3 1 0,7-7-39 0,-7 10-7 16,-11-6-2-16,-7 2 0 16,0-5-93-16,0 2-19 0,7 1-4 0</inkml:trace>
  <inkml:trace contextRef="#ctx0" brushRef="#br0" timeOffset="162892.84">17184 8547 403 0,'0'0'36'0,"0"0"-36"0,-4 0 0 0,4 0 0 16,0 0 336-16,0 0 60 0,0 0 12 0,0 0 2 15,0 0-255-15,0 0-51 0,0 0-11 0,0 0-1 16,7-7-55-16,0 7-10 0,4 0-3 0,0-3 0 15,-1 3-24-15,4 0 0 0,0 0 0 0,0 0 0 16,4 3 0-16,0-3 0 0,-1 7 0 0,1-4 0 16,3 0 0-16,-3 6 0 0,7-9 0 0,-8 10 0 15,1-7 0-15,-1 3-11 0,5-3 11 0,-5 7-8 16,1-10 8-16,0 9 0 0,3-6 0 0,-7-3 0 0,0 6 0 16,0-6 0-16,0 4 8 0,-3-4-8 0,3 0 0 0,-4 0 9 15,1 6-9-15,-4-6 0 16,0 3 8-16,-7-3-8 0,0 0 0 0,0 0 0 0,0 0 0 0,0 0 8 15,0 0-8-15,-7 9 0 0,0 1 8 0,-4-1-8 16,-3 4 0-16,-3-4 0 0,-4 4 0 0,3-4 0 16,-3 4-8-16,3-1 8 0,0-2 0 0,-3-1-9 15,4 0 9-15,-1 4 0 0,0-4 0 16,4 1 0-16,0-7 0 0,4 6 0 0,2-2 0 0,1-4-13 16,7-3 3-16,0 0 1 15,0 0-33-15,0 0-6 0,4 9-2 0,3-6 0 16,0 4 17-16,4-4 3 0,-1 6 1 0,1-6 0 0,-4 3 29 0,7-6 15 15,0 4-2-15,4-4 0 0,-1 6-13 0,1-3 0 16,3-3 0-16,-3 0 0 0,3 6 18 0,-3-3 4 0,-1-3 1 0,-3 4 0 16,4 5-6-16,-4-9-1 0,-3 9 0 15,-1-2 0-15,1-1 8 0,-4 3 2 0,0-2 0 0,0-1 0 16,-3 3-26-16,-4 1 0 0,3-1 0 0,-3 1 0 16,-3 2 12-16,3-3-4 0,-4 4 0 0,-3-4 0 15,-4 4 0-15,4-4-8 0,-3 1 12 0,-4 2-4 16,0-2 5-16,-4 2 1 0,-3-2 0 0,-4-1 0 15,4 0-14-15,-4-5 0 0,0 5 8 0,1 0-8 16,-8 1-24 0,4-1-8-16,-4 1-2 0,0-4 0 0,4 3-148 15,-4-2-30-15</inkml:trace>
  <inkml:trace contextRef="#ctx0" brushRef="#br0" timeOffset="163284.01">16817 9396 2325 0,'0'0'103'0,"0"0"21"0,0 0-99 0,0 0-25 0,11 0 0 0,3 0 0 15,3-3 52-15,8-3 4 0,0 3 2 0,6-7 0 16,5 1-41-16,-1 6-8 0,-3-7-1 0,3 1-8 16,0 6 0-16,1-3 0 0,2-1 0 0,1 1 0 15,0-3 0-15,0-1 0 0,3 7 0 0,-3 0 0 16,0-3 0-16,3 3 0 0,0-4 0 0,-3 7 0 15,-7-3 0-15,3-3 0 0,-7 6 0 0,4-3 0 16,-4 3-9-16,1 0 9 0,-1-3-8 0,4-4 8 16,-4 7-39-16,0-3-2 15,0-3-1-15,0 6 0 0,-3 0-174 16,-4-3-34-16,15 0-7 0,-12-4-2 0</inkml:trace>
  <inkml:trace contextRef="#ctx0" brushRef="#br0" timeOffset="163738.97">17385 9550 2476 0,'0'0'55'0,"0"0"11"0,0 0 2 0,0 0 1 0,3 3-55 0,1 10-14 0,-1-4 0 0,-3 1 0 15,0 2-48-15,0-3-12 0,0 4-2 16,-3-4-1-16,-1 10 1 0,-3-6 0 15,0-4 0-15,0 10 0 0,-3-3 46 0,-1 3 16 0,1-1-12 0,-1-5 12 16,4 6 13-16,0-7 9 0,-4 1 2 0,8-4 0 16,-1 1 4-16,1 2 2 0,3-2 0 0,0-4 0 15,0-6-30-15,0 0 0 0,3 6-11 0,-3-6 11 16,4 6-33-16,3-3 1 0,-7-3 0 16,10 7 0-16,1-4 16 0,3 3 3 0,-3-3 1 0,3-3 0 0,0 3 12 0,3-3 0 15,-2 0 0-15,6 0 0 16,-7 7 0-16,7-4 13 0,-3-6-2 0,3 3-1 0,-4 0-10 15,5 0-11-15,-5 0 3 0,1-7 0 16,0 7-132-16,-1-3-25 0,-3 0-6 16,0-3-1-16</inkml:trace>
  <inkml:trace contextRef="#ctx0" brushRef="#br0" timeOffset="164033.5">17572 9638 2646 0,'0'0'117'0,"0"0"24"0,-4 12-113 0,1-2-28 0,-4-1 0 0,3 1 0 15,4 2 21-15,-3 1-1 0,3 2-1 0,-4-2 0 31,1-1-87-31,3 7-16 0,-4-6-4 0,-3 9-1 0,0 0 49 16,0 6 11-16,-4-6 1 0,1 9 1 0,3 1 27 0,-7 2-8 0,0 4 8 0,-1-4 0 16,-2 7-14-16,-1-7 2 0,4-2 1 0,0-1 0 15,3 1-23 1,4-4-5-16,0-6-1 0,4-10-602 0,3 7-121 0</inkml:trace>
  <inkml:trace contextRef="#ctx0" brushRef="#br0" timeOffset="164576.47">18464 9280 2718 0,'0'0'120'0,"0"0"25"0,0 0-116 0,0 0-29 16,-7 10 0-16,7-10 0 0,-3 0 0 0,3 0 0 15,0 0-8-15,-4 9 8 16,4-9-160-16,-3 10-24 0,3-10-6 0,0 0-818 0</inkml:trace>
  <inkml:trace contextRef="#ctx0" brushRef="#br0" timeOffset="165465.7">18983 8562 460 0,'0'0'20'0,"0"0"5"0,0 0-25 0,0 0 0 16,0 0 0-16,0 0 0 0,0 0 372 0,0 0 68 0,4 0 15 0,3-3 2 15,0-3-347-15,3 6-70 0,1 0-13 0,3-3-3 16,0 0 16-16,4-4 4 0,3-2 1 0,-4 9 0 16,8-10-20-16,0 10-4 0,-4-3-1 15,4-6 0-15,-1 9-20 0,-2 0 0 0,-1 0 0 0,-4 0 0 16,1 9 0-16,-4-6 0 0,0 4 0 0,0-4 0 16,0 6 0-16,1 1 0 0,-5-1-8 0,1 1 8 15,-1 2-8-15,-3-3 8 0,0-5-8 0,-3 8 8 16,-1-2-11-16,1 5 11 0,-4-2-13 0,0-1 5 15,-4-2 8-15,1-1 0 0,-1 4 0 0,-3-4 8 16,4-6 17-16,-4 7 4 0,0-1 1 0,0-6 0 16,-4 7-20-16,4-4-10 0,-4-3 10 0,4 6-10 15,-3-5 11-15,-1-4-11 0,1 6 12 0,3-3-12 16,-4-3 0-16,4 6 0 0,3-3 0 0,4-3 0 16,-7 0 0-16,4 7 0 0,-4-4 0 0,7-3-12 15,-4 3 0-15,4-3 0 0,0 0 0 0,-3 9 0 0,3 1-6 0,0-7-1 16,0-3 0-16,3 9 0 15,1 1 9-15,3-4 2 0,0 0 0 0,3 0 0 0,-2-6 8 16,2 4 0-16,1-4 0 0,3 0 8 0,-4 6-8 0,8-3 0 16,0-3 0-16,-4 0 8 0,3 0-8 0,1 6 0 15,3-3 8-15,-3 1-8 0,0 5 0 0,-1-3 0 16,1 4 0-16,-1-4 0 0,-6 3 0 0,3 1-8 16,-7-1 8-16,0 1-12 0,0 2 12 0,-3-2 8 15,-4-1-8-15,0 0 11 0,0-2 12 0,0 2 2 16,-4 7 1-16,1-10 0 0,-1 3-18 0,1 1-8 15,-1-1 0-15,1-6 8 0,-4 7 5 0,0-1 1 0,3-6 0 16,-3 7 0-16,3-10-3 0,-3 9-1 0,-3 0 0 16,3-5 0-16,-4 2-10 0,1-3 12 0,-1 6-12 0,-3-2 12 15,3-1-1-15,-3 0 0 0,0-3 0 0,-4 4 0 16,4-4 8-16,0 0 1 0,0 3 1 0,0-3 0 16,-4-3-36-16,4 7-7 0,0-7-2 0,0 0 0 31,0-7-3-31,0 7-1 0,3-3 0 0,1-3 0 15,-1 3-113-15,0 0-23 0,4-4-5 0,0-2-786 0</inkml:trace>
  <inkml:trace contextRef="#ctx0" brushRef="#br0" timeOffset="165888.23">18750 9365 1785 0,'0'0'159'0,"0"0"-127"0,0 0-32 0,0 0 0 16,11 0 171-16,-1 0 28 0,8 0 5 0,0 0 2 15,6 0-168-15,5 0-38 0,2 0 0 0,1 0 0 16,3-3 0-16,4 0 0 0,7-4 0 0,-4 7 0 16,1 0-10-16,-5-3 10 0,1 3-12 0,-3-6 12 15,-1 6 0-15,-3 0 0 0,-1 0 0 0,1 0 0 16,3-3 0-16,-3 3 0 0,0 0 12 0,0-6-3 15,-1 6-9-15,1 0-16 0,3-3 4 0,1-1 1 16,-1-2-27 0,-3 6-6-16,-1-9 0 0,-2 9-1 0,-5-10-32 15,1 10-7-15,-4-3 0 0,0-6-551 0,-3 9-109 0</inkml:trace>
  <inkml:trace contextRef="#ctx0" brushRef="#br0" timeOffset="166413.94">19315 9519 2300 0,'0'0'102'0,"0"0"21"0,0 0-99 0,0 0-24 0,-4 3 0 0,1 6 0 15,3 1 29-15,-4 2 1 0,4-2 0 0,0 2 0 16,-4-2-48 0,1 2-10-16,-1 4-1 0,1-4-1 0,-4 1 22 0,0 6 8 0,0-7 0 0,0 1-9 15,-4 6 9-15,4-7 0 0,-4 7 0 0,1-7 8 16,-4 7 2-16,7-6 1 0,-4-4 0 0,8 1 0 16,-8-1 2-16,7-6 1 0,1 7 0 0,3-10 0 15,0 0-14-15,0 0 0 0,0 0 0 0,0 0 0 0,3 3-22 0,5 6-1 16,-8-9 0-16,10 0 0 0,4 6 11 15,-3-2 1-15,3-4 1 0,0 0 0 0,4 0 10 0,-4 0 14 16,3 0-3-16,1 0-1 0,0 0-10 0,6 0 0 16,1 0 0-16,0-4 0 0,-1-2-9 0,5 6-4 15,-1 0-1-15,-3-3 0 16,3-3-32-16,-3 3-6 0,-4 3-2 0,0 0 0 16,4-4-67-16,-8-2-14 0,-3 6-2 0</inkml:trace>
  <inkml:trace contextRef="#ctx0" brushRef="#br0" timeOffset="166755.91">19618 9559 3034 0,'0'7'67'0,"-7"-1"13"0,0 3 4 0,0 4 1 0,3-1-68 0,-3 1-17 0,4 6 0 0,-4 3 0 16,3 0-42-16,4 0-12 0,-7 3-2 0,0 0-1 15,0-3 36-15,0 6 7 0,-4-3 2 0,1 3 0 16,-1-3 12-16,1 1 0 0,-1-1 0 0,0 6 0 0,1-9 0 0,-4 9 0 15,7 1 0-15,-4-1 0 16,4-9 0-16,-4 6-12 0,4-6 3 0,0 0 1 16,4 0-128-16,-4-9-26 0,3 5-5 0,4-8-892 15</inkml:trace>
  <inkml:trace contextRef="#ctx0" brushRef="#br0" timeOffset="167889.31">21124 8456 806 0,'0'0'72'0,"0"0"-58"0,0 0-14 0,0 0 0 16,0 0 313-16,0 0 60 0,0 0 12 0,0 9 3 15,0-9-292-15,0 3-57 0,4 7-12 0,-1 2-3 16,1-2-16-16,-1-1-8 0,1 3 8 0,0 4-8 16,-4-3 0-16,0-1 0 0,0 10 0 0,0-3 0 15,-4 0 0-15,0 3 0 0,1 0 0 0,-1 0 0 16,1 0 0-16,-4 0 0 0,3 9 0 0,-3-9 0 15,4 6 0-15,-4-3 0 0,3 3 9 0,4 1-9 16,-3-4 0-16,3 3-12 0,0-3 2 0,0-3 0 16,3 0-88-1,-3-3-18-15,0 3-3 0,0-10-483 0,0 7-97 0</inkml:trace>
  <inkml:trace contextRef="#ctx0" brushRef="#br0" timeOffset="168378.7">20556 9381 1440 0,'0'0'128'0,"0"0"-103"0,0 0-25 0,0 0 0 0,0 0 236 0,0 0 41 16,11 0 9-16,3 0 2 16,4-7-212-16,3 7-41 0,11 0-9 0,-1 0-2 15,1-3-11-15,7-3-2 0,0 3-1 0,0 0 0 0,3-4-10 0,0-2 0 16,1 9 0-16,2-9 0 0,1 9 0 0,4-3 0 16,-4 3 0-16,3 0 0 0,-3-4 0 15,-4 4 0-15,0 4 0 0,-6-4 0 0,-1 0 0 16,-7 0 0-16,4 3 0 0,-4-3 0 0,4 6 0 15,-4-3-12-15,0-3 0 0,1 6 1 0,2-3-9 0,-2-3-1 16,-1 0-1-16,-7 0 0 16,0 0-86-16,4 0-18 0,0 0-3 0,-8 0-845 15</inkml:trace>
  <inkml:trace contextRef="#ctx0" brushRef="#br0" timeOffset="168864.92">21138 9575 2718 0,'0'0'60'0,"0"0"12"0,0 0 2 0,0 0 2 0,-3 6-60 0,-1-2-16 0,4-4 0 0,-7 9 0 16,7-6-37-16,-3 6-11 0,3 4-1 0,0-4-1 0,-4 1 35 0,4 9 15 16,0-7-12-16,-3 1 12 0,-1 6 0 0,1-7 0 15,-4 4 0-15,3-1 0 0,-3 1 0 0,0 0 0 16,0-7 0-16,-4 10 0 0,4-6 0 0,0-1 0 15,4-2 0-15,-8 2 12 0,8-3 4 0,-4 1 0 16,3 2 1-16,4-5 0 0,0 2-9 0,0-6-8 16,0 10 9-16,4-7-9 0,3-3 0 0,0 7 0 15,3-1 0-15,1-6 0 0,-1 7 0 0,1-1-13 16,7-6 1-16,-1 7 0 0,1-4 12 0,0-3-11 16,3 6 11-16,0-6-10 0,0 7-1 0,0-4 0 15,4-3 0-15,-4 4 0 0,0-4 3 0,0 0 0 0,-3-3 0 16,3 0 0-1,-3 0-20-15,3-3-3 0,-3 0-1 0,-1-4 0 16,1 7-92-16,0-9-20 0,-1 6-3 0,1-7-759 0</inkml:trace>
  <inkml:trace contextRef="#ctx0" brushRef="#br0" timeOffset="169168.59">21519 9773 864 0,'0'0'38'0,"0"0"8"0,-7 9-37 0,0 0-9 0,0-2 0 0,0 2 0 0,0 4 424 0,0 2 82 15,4-2 17-15,-4-1 3 0,3 10-424 0,-3-3-85 16,0 3-17-16,0 6 0 15,-4-2-35-15,1 5-4 0,-1 0-1 0,1 1 0 0,-1 8 22 0,-3-5 4 16,3 6 1-16,-3-1 0 0,0-5 1 0,3-4 1 16,1 7 0-16,-1-4 0 15,1-5-25-15,-1-4-4 0,1 3-2 0,2-6 0 16,-2 0-160-16,6-13-32 0,-6 4-6 16,10-13-569-16</inkml:trace>
  <inkml:trace contextRef="#ctx0" brushRef="#br0" timeOffset="169525.34">20193 9406 2746 0,'-11'-3'60'0,"4"3"13"0,4-7 3 0,-4 7 1 15,-4 0-61-15,1-3-16 0,3 3 0 0,0-6 0 0,-1 6 0 0,1 0-13 16,7 0 2-16,0 0 1 0,-3 0-8 0,3 0-2 16,0 0 0-16,0 0 0 15,0 0-72-15,0 0-16 0,0 0-2 0,0 0-605 16,7 0-121-16</inkml:trace>
  <inkml:trace contextRef="#ctx0" brushRef="#br0" timeOffset="170051.95">22197 9396 2073 0,'-7'0'184'0,"7"0"-147"0,0 0-29 0,0 0-8 16,-4-3 84-16,4 3 15 0,0 0 3 0,7-6-778 16,4 3-156-16</inkml:trace>
  <inkml:trace contextRef="#ctx0" brushRef="#br0" timeOffset="170942.37">22853 8625 1990 0,'21'-3'88'0,"-21"3"19"0,0 0-86 0,14-6-21 0,4 6 0 0,7 0 0 16,-4 0 52-16,3-4 5 0,1 4 2 0,3 0 0 0,1 0-42 0,-5 0-8 15,4-6-1-15,1 12-8 0,-5-6 0 0,-2 4 0 16,2 2 0-16,-6-3 0 0,3 6 0 0,-7 1 0 15,4-1 0-15,-1 1 0 0,-6-4 12 16,0 3-2-16,-8 1 0 0,1-1 0 0,-1 4 6 0,-6-1 2 16,-4-2 0-16,0 5 0 0,0-2-6 0,-4-1 0 15,-3 1-1-15,0-4 0 0,0 10 18 0,-4-6 4 16,4-1 1-16,-4-2 0 0,1-1-34 16,-1 4 0-16,4-4 0 0,0 0 0 0,-4 1 0 0,0-7 0 15,4 6 0-15,0-9 0 0,0 7 0 0,0-4 0 16,3-3 0-16,1 0 0 0,-1 3 0 0,4-3 0 15,7 0 0-15,0 0 0 0,0 0 0 0,0 0 0 16,0 0 0-16,7 0 0 0,7 0-11 0,-3 0-9 16,3 0-1-16,0 6-1 0,0-6 10 0,4 3 3 15,0-3 0-15,-1 7 0 0,4-4 9 0,1 3-13 0,-1 0 5 16,3 1 8-16,1-4-9 0,0 6 9 0,-4-3 0 0,0 1 0 16,-3 2 0-16,3 0 0 0,-7-2 0 0,0-1 9 15,-3 3 3-15,-1 1 0 0,-6-7 0 0,3 6 0 16,-4 1-4-16,1 2 0 0,-4-2 0 0,-4-1 0 15,1 0-8-15,-4-5 10 0,3 5-10 0,-6 0 10 16,-1 4-10-16,-3-4 0 0,0 1 0 0,-4 2 0 16,-3-2 0-16,3 2 0 0,-3-2 0 0,0-1 0 15,-4 4 8-15,4-4 2 0,-3 0 1 0,6 1 0 16,-3-7-19-16,0 6-4 0,3-2-1 0,0-4 0 16,1 6-69-16,-1-6-14 15,0-3-2-15,4 0-566 0,4 0-112 0</inkml:trace>
  <inkml:trace contextRef="#ctx0" brushRef="#br0" timeOffset="171390.17">22543 9544 2718 0,'0'0'120'0,"0"0"25"0,0 0-116 0,0 0-29 0,0 0 0 0,0 0 0 15,10 0-29-15,1 6-12 16,-1-6-3-16,4 0 0 0,0 0 20 0,11-6 3 0,3 6 1 0,4 0 0 16,0-3 20-16,10-4 0 0,11 7-9 0,4 0 9 15,-1 0 0-15,0 0 0 0,4-3 0 0,0 3 0 16,4-3 0-16,6-3 0 0,-2 6 0 0,2 0 0 15,-6 0 0-15,-1-3 0 0,-3 3 0 0,0-7 0 16,0 7-27-16,3-3-8 16,-3-3-1-16,0 6-1 0,-3-3-30 0,-4-7-5 15,-7 7-2-15,-4-3-579 0,-3 0-116 0</inkml:trace>
  <inkml:trace contextRef="#ctx0" brushRef="#br0" timeOffset="171960.37">23245 9754 2455 0,'0'0'54'16,"-11"0"11"-16,0 6 3 0,1-3 0 0,-4 0-54 0,3 7-14 0,-3 5 0 0,3-8 0 15,-3 8-22-15,4-2-7 0,-4 0-2 0,-1 5 0 0,5-5 21 0,-1 6 10 16,-3 0-10-16,0-4 10 0,0 7 0 0,0-3 10 16,3 3 0-16,-3 0 0 0,-3-3 2 0,2-1 0 15,5 4 0-15,-1 0 0 0,-6-3 15 0,6-3 3 16,4 6 1-16,0-6 0 0,3-1-14 0,4 1-2 15,-3-4-1-15,6-2 0 0,8-1-14 0,0-2 0 16,-4 2 8-16,7 0-8 0,7-2 9 0,0-4-1 16,0 0 0-16,4 3 0 0,0-3-8 0,-1-3 0 15,5 0 0-15,-5 0 0 0,4 0 0 0,1 0 0 16,-1 0-10-16,4 0 10 16,-4 0-29-16,4 0 0 0,-4 0 0 0,0 0 0 15,-3-3-21-15,-1-3-4 0,-6 6-1 0,3 0 0 16,-10 0-115-16,3-3-23 0,-3 3-5 0,-1 0-1 0</inkml:trace>
  <inkml:trace contextRef="#ctx0" brushRef="#br0" timeOffset="172317.34">23544 9848 2790 0,'0'0'61'0,"0"0"13"0,0 0 2 0,-7 0 3 0,7 0-63 0,0 0-16 16,-7 0 0-16,0 3 0 0,0 3 0 0,0 4-10 15,-3-1 2-15,-1 7 0 0,0 3 8 0,-3 3-8 0,0 0 8 0,-3 9-8 16,-1 0 8-16,0 1 0 16,1 12 0-16,-5-4 0 0,1 4 8 0,0-3 3 15,0 3 1-15,0-3 0 0,-4 3-12 0,4 6 0 0,3-6 0 0,-3 3 0 16,7-3 0-16,-4-10-11 16,4 7 3-16,7-7 0 15,-3-2-93-15,3-1-19 0,3-9-3 0</inkml:trace>
  <inkml:trace contextRef="#ctx0" brushRef="#br0" timeOffset="183240.4">26102 9933 1094 0,'0'0'48'16,"0"0"11"-16,-7-4-47 0,3-2-12 0,1-3 0 0,-1 6 0 0,1 0 316 0,3 3 62 15,0 0 12-15,3-10 2 0,-3-6-304 0,7 4-62 16,-3 2-12-16,3-2-2 0,7-1-1 0,0-2 0 0,4 2 0 16,0 1 0-16,3-1 20 0,3-3 4 15,1 4 1-15,0 2 0 0,-4-2-23 0,4 3-4 16,-1-1-1-16,-2 7 0 0,-1-3-8 0,-4 3 8 0,1 3-8 0,0 0 8 16,-1 0-8-16,-3 3 0 0,-3 3 0 0,3-3 0 15,0 7 0-15,-7-1 0 16,0 0 0-16,-3 4-11 0,3-1-7 0,-7 4-2 0,-4 0 0 0,1 3 0 15,-4 3 1-15,-4-1 0 0,1 1 0 0,-8 7 0 16,0-4-1-16,-3 3-1 0,0 3 0 0,0 1 0 16,-4-7 10-16,0 6 3 0,1-3 0 0,-5 1 0 15,5-4 8-15,-1-3 0 0,-3 0 0 16,3-4 0-16,8 1 0 0,-1-3 0 0,7 3 8 0,1-7-8 16,3 4 0-16,3-4 0 0,1 1 0 0,3 0 0 15,3-4 0-15,1 13 0 0,6-6 0 16,-3-1 0-16,4 7-8 0,3 3 0 0,0-3 0 0,0 3 0 15,7 4-22-15,-3-4-4 0,7-3-1 0,-4 9 0 16,0-3-109-16,0-3-21 0,4 3-5 16,0-9-706-16</inkml:trace>
  <inkml:trace contextRef="#ctx0" brushRef="#br0" timeOffset="183816.41">26980 9713 2613 0,'0'0'57'0,"-3"6"12"0,-4-6 3 0,0 4 2 0,0 2-59 0,-4 0-15 0,4 3 0 0,-3 1 0 15,2 2 0-15,1-2-8 0,0-1 8 0,0 4-13 16,0 6-3-16,0-7 0 0,-3 4 0 0,-1-1 0 0,0 4 16 0,1 0 0 15,-4-3 0-15,3 3 0 0,-3-7 0 16,3 7 0-16,1-6 0 0,3 2 0 16,-4-9 0-16,8 4 10 0,-4-4-2 0,7-6 0 15,0 0-8-15,0 0 8 0,0 0-8 0,0 0 8 0,10 3 0 0,1-3 0 16,3-3 0-16,0 3 0 0,4-6-8 0,-4 6 0 16,3 0 0-16,1 0 0 0,3 9 0 0,0-9 0 15,4 10 0-15,0-7 0 0,0 6 0 0,3 1 0 16,-4 2 0-16,5 4 0 0,-8 0-8 0,0-1 8 15,0 1 0-15,-3 3 0 0,-1-7-9 0,-6 10 9 16,0-3-12-16,-1 0 12 0,1-3 0 16,-8 2 0-16,-3-5 0 0,-3 6 0 0,3-7 0 0,-4 7 0 15,-3-6 8-15,0-4-8 0,-3 4 9 0,2-4-9 16,-6-3 8-16,0 4-8 0,-7-4 0 0,0 0-20 16,-4-3 3-16,-3 4 1 15,3-4-117-15,-3-3-23 0,0 0-5 0,0 0-808 16</inkml:trace>
  <inkml:trace contextRef="#ctx0" brushRef="#br0" timeOffset="184055.16">26868 9729 1209 0,'0'0'108'0,"0"0"-87"0,0 0-21 0,7 3 0 15,0-3 336-15,0 3 62 0,7-3 13 0,0 0 2 0,4 0-325 0,-1 0-64 16,8-3-14-16,3 3-2 0,4-3-8 0,-4 3 11 16,-3-6-11-16,3 6 12 0,4 0-12 15,-4-4-12-15,0 4 2 0,0 0 1 16,1 0-85-16,-5 0-17 0,5 0-3 0,-8 0-1 16,0-6-82-16,0 6-17 0,21 0-3 15,-13 0-587-15</inkml:trace>
  <inkml:trace contextRef="#ctx0" brushRef="#br0" timeOffset="184525.89">28014 9606 2178 0,'-7'10'48'0,"7"-10"9"0,-7 3 3 0,3 3 1 0,-3-3-49 0,-3 4-12 0,3-4 0 0,0 3 0 15,-4-3 19-15,4 0 1 0,-4-3 0 0,1 10 0 16,-1-4 10-16,-6-3 2 0,3 7 1 0,-4 2 0 16,0-2 7-16,-3 2 0 0,-4 7 1 0,4-7 0 15,-3 10-30-15,-1 3-11 0,0 1 0 0,0 5 9 16,8-3-9-16,-1 7 0 0,1-4 0 0,2 4 0 16,1-4 0-16,4 10 0 0,3-7 0 0,0 4 0 15,0-7 0-15,7 0 0 0,0 1 0 0,3-7 0 16,1 3 0-16,-1-3-9 0,8-3 0 0,-1 3 0 15,4-9 9-15,4 6-12 0,-4-3 12 0,4-7-12 16,-1 4 12-16,1-4 0 0,0-2 0 0,3-7 0 16,0 3-24-1,0-3-7-15,-3-6-1 0,3-3 0 0,0 6 18 0,-3-9 3 0,0-1 1 16,-1 4 0-16,-3-3 2 0,0-1 0 0,0 1 0 0,-3-4 0 16,0 4 8-16,-4-1 0 0,0-2-9 0,-4-1 9 0,1-2 0 0,-1 5 10 15,-3-2-1-15,0 2 0 0,0 1 10 16,-3 3 1-16,-1-4 1 0,-3 1 0 0,0-1 3 15,-3 1 1-15,-1 6 0 0,0-3 0 0,-6 2-25 0,-1 4 0 16,-3 0 0-16,-4 0 0 0,-3 4 0 0,-4-4 0 16,-3 9 0-16,0-3 0 0,-4 4-15 0,4-4-5 15,-1 3 0-15,5 1-1 16,-1 2-71-16,4-2-15 0,-1-1-2 0,1 0-851 0</inkml:trace>
  <inkml:trace contextRef="#ctx0" brushRef="#br0" timeOffset="185503.11">24888 9265 172 0,'0'0'16'0,"0"0"-16"0,0 0 0 0,0 0 0 16,0 0 513-16,0 0 100 0,0 0 20 0,0 0 4 15,0 0-509-15,0 0-103 0,0 0-25 0,8-7 0 16,6 4-9-16,-4-3-7 0,4 6-2 0,0-3 0 15,1 3 9-15,2-3 9 0,1-4-13 0,7 7 5 16,-1 0-4-16,4 0 0 0,1 0 0 0,-5 0 0 16,5 0-87-16,-5 0-17 0,1 0-4 0,0 0-798 15</inkml:trace>
  <inkml:trace contextRef="#ctx0" brushRef="#br0" timeOffset="185879.13">24793 9647 2804 0,'0'0'62'0,"0"0"13"0,0 0 2 0,0 0 1 0,0 0-62 0,0 0-16 0,0-9 0 0,4 6 0 15,6-4 0-15,1-2 0 0,0 6 0 0,6-7-10 16,4 1-34-16,4 6-8 16,3-6 0-16,4 5-1 0,3-2-27 0,4-3-6 0,0 9-1 0,0-3-631 15,-1-7-126-15</inkml:trace>
  <inkml:trace contextRef="#ctx0" brushRef="#br0" timeOffset="187859.48">26127 9271 2440 0,'-11'6'54'0,"1"-3"11"0,-5-3 3 0,5 7 0 0,-1-4-55 0,8 3-13 0,3-6 0 0,-7 3 0 16,3-3 11-16,4 0-1 0,0 0 0 0,0 0 0 16,0 0-22-16,14 3-5 0,-3-3-1 0,7 0 0 15,3 0 30-15,3 7 5 0,5-7 2 0,2 3 0 16,5-3-19-16,2 0 0 0,5 6 8 0,10-3-8 16,10-3 0-16,4 0 0 0,0-3 0 0,4 3 0 15,-1 0-17-15,8-6 2 0,3 6 1 0,7 0 0 16,4-3-20-16,-4-4-4 15,-3 7-1-15,3-3 0 0,-7 0-109 16,4-3-21-16,3 3-5 0,-7-4-398 0,-10 7-80 0</inkml:trace>
  <inkml:trace contextRef="#ctx0" brushRef="#br0" timeOffset="188474.76">26423 8321 748 0,'0'0'67'0,"0"0"-54"0,0 0-13 0,7-6 0 0,0-1 308 0,0-2 58 16,4-1 12-16,-1 4 2 0,5-3-268 0,-1-1-55 15,3 1-10-15,1 0-3 0,10-1-19 16,-3-2-4-16,-8 2-1 0,8 1 0 0,0 6-20 0,3-7 0 16,-3 7 0-16,3-3-8 0,-3 3 8 0,-1-4 0 15,1 7 0-15,0-3-8 0,-4 3 8 0,0 3 0 16,-7-3 0-16,0 0 0 0,0 0 0 0,-3 10 0 16,0-10 0-16,-4 9 0 0,-4 4 0 0,1-4 0 15,-4 1 0-15,0 2 0 0,-4 7 0 0,-3-7 0 16,-3 7 0-16,-1-6 0 0,4 9 0 15,-7-3 0-15,0 3 0 0,-4 0 0 0,4-1 0 0,-7 5-12 16,7-1 2-16,-8-3 0 0,5 6-6 0,-4-3-2 16,0 3 0-16,-1-3 0 0,5 7 18 0,-1-4 0 15,4-6 0-15,3 0 9 0,4 0-9 0,0 0 0 16,0 0 0-16,4 6 8 0,3-9-8 0,-4-4 0 16,4 7 0-16,0-6 0 0,7 0 0 0,-3-1 0 0,6-2 0 15,4-4 0-15,1-6 8 0,2 7 0 0,8-7 0 0,0 3 0 16,-1-6-8-16,1 0-16 0,7 0 4 0,-4-6 1 31,4 3-132-31,-1-7-26 0,5 1-6 0,3-4-1 0</inkml:trace>
  <inkml:trace contextRef="#ctx0" brushRef="#br0" timeOffset="188855.22">27220 8173 2365 0,'-7'0'52'0,"0"0"10"0,-3 0 2 0,3 0 4 0,7 0-55 0,0 0-13 16,0 0 0-16,0 0 0 0,17 0 0 0,-3 0-16 15,4-3 3-15,3 0 1 0,0-3 12 0,4 3 0 16,0-4 0-16,-1 4 0 0,5-6 0 0,-1 6 0 15,0-3 8-15,7-4-8 0,-3 7 0 0,0-6 0 16,3-1 0-16,-3 10 0 0,3-9 0 0,-7 9 0 16,-3-3 0-16,0 3 0 0,-4 0 0 0,-3 0 0 15,-4 3 8-15,-4 3-8 0,-3-3 0 0,4 7 0 16,-8 2 0-16,1 7 0 0,-1 0 8 0,-6-4-8 16,-1 14 12-16,1-7-12 0,-8 9 8 0,4 0-8 15,-3 4 0-15,-4-4 0 0,-1 1 15 0,-2-1-4 0,-4 7-1 16,-4-1 0-16,4 1-1 0,0-4 0 0,-4 7 0 15,0-6 0-15,4 2-9 0,-4-2-17 0,1-4 4 16,-1 10-1060-16</inkml:trace>
  <inkml:trace contextRef="#ctx0" brushRef="#br0" timeOffset="193121.18">16605 11190 403 0,'0'0'36'0,"0"0"-36"0,0 0 0 0,0 0 0 16,0 0 386-16,0 0 70 0,0 0 15 0,0 0 2 16,0 0-340-16,-3 9-68 0,3-9-13 0,-4 7-4 15,1-1-34-15,-1 3-14 0,4 1 11 0,-3-1-11 16,-1-6 0-16,4 13 0 0,-3-3 0 0,-1-1 0 16,1-2 0-16,-1 8 0 0,4-2 0 0,-4 3 0 15,-3 0 0-15,4 3 0 0,-1 0 0 0,1 0 0 16,-1-1 0-16,-3 1 0 0,4 7 0 0,-1-7 0 31,-3 0-28-31,4 6-11 0,-4-3-2 0,3 3-1 16,-3-3-141-16,0 3-28 0,-7 16-5 0,3-3-2 0</inkml:trace>
  <inkml:trace contextRef="#ctx0" brushRef="#br0" timeOffset="193549.06">15829 12002 1900 0,'0'0'84'0,"0"0"18"0,0 0-82 0,0 0-20 15,0 0 0-15,0 0 0 0,0 0 188 0,0 0 32 0,0 0 8 0,7-3 0 16,7-3-189-16,4 3-39 0,3 0 0 0,4-4-14 16,0 7 14-16,6-3 8 0,-3-3 0 0,4 6-8 15,4-3 0-15,-1 3-12 0,0 0 0 0,4 0 0 16,3 0 12-16,-3 3 0 0,3-3 0 0,1 0 0 15,-5 6 0-15,5-3 16 0,-4-3-3 0,-4 0-1 16,0 0-12-16,-3 0 0 0,-4-3 0 16,-3 3 0-1,0-6-38-15,-1 6-10 0,1 0-3 0,-4-3 0 16,0-4-84-16,-3 4-17 0,3 3-3 0,-3-9-1 0,-1 9-54 16,1 0-11-16,-4-9-3 0</inkml:trace>
  <inkml:trace contextRef="#ctx0" brushRef="#br0" timeOffset="193945.84">16337 12128 1555 0,'0'0'68'0,"0"0"16"0,-7 6-68 0,0-3-16 15,0 0 0-15,3 3 0 0,-3-2 240 0,4 2 44 0,-1-3 8 0,1 6 3 16,3-5-255-16,-4 5-52 0,4 0-9 0,-3 4-3 31,-1-4-2-31,4 4-1 0,-3-4 0 0,-1 7 0 0,4-10 15 0,-7 13 4 16,4-6 0-16,-1 2 0 0,-3-2 17 0,0-1 4 0,0 7 1 16,0-6 0-16,0-1 5 0,0-2 1 0,3 5 0 0,-3-2 0 15,4-1-12-15,-4-2-8 0,3-1 12 0,4 1-12 16,-3-4 8-16,3 0-8 0,0-3 0 0,3 7 0 15,-3-4 0-15,4 0 0 0,-4-6 0 0,7 7 0 16,3-4 0-16,-3 6-9 0,4-9 9 16,3 6-8-16,0 1 8 0,4-7 0 0,3 6 0 0,0-3 0 15,0-3 0-15,0-3 0 0,8 3 0 0,-1-6 0 16,-3 6-12-16,3-3 0 0,0-7 0 0,-3 7 0 16,-1-3-57-1,-2 3-12-15,-1-4-3 0,-4 1-602 0,1 0-121 0</inkml:trace>
  <inkml:trace contextRef="#ctx0" brushRef="#br0" timeOffset="194225.03">16648 12263 2602 0,'-7'12'116'0,"3"-3"23"0,-3 4-111 0,3-4-28 16,1 4 0-16,-1 6 0 0,1-7 31 0,-1 7 1 15,4-6 0-15,-3 9 0 16,-1-4-52-16,1 1-11 0,3 3-1 0,-7 0-1 0,3 0 21 0,-3 0 4 0,-3 9 8 0,2-2-13 16,-2-4 13-16,-1 3-9 0,1-3 9 0,-1-3-8 15,4 3 8-15,0-3-13 0,0-6 5 0,3 3 8 31,1-1-109-31,3-5-15 0,0-1-2 0,3-5-874 0</inkml:trace>
  <inkml:trace contextRef="#ctx0" brushRef="#br0" timeOffset="194718.77">17851 11303 2286 0,'0'0'101'0,"0"0"21"0,0 0-98 0,0 0-24 0,0 0 0 0,0 0 0 15,0 0 35-15,3 9 1 0,4 4 1 0,-3-4 0 16,-1 4-37-16,1-1 0 0,-1 7 0 0,-3 0-12 16,0 3 12-16,0 0 0 0,-3 0 0 0,-1 6-8 15,1-3 26-15,-1 7 6 0,-3-1 0 0,4 0 1 16,-4-3-14-16,-4 4-3 0,7-7-8 0,-6 6 12 16,3-2-12-16,-4-4 0 0,4-3 0 0,0 6 0 15,0-6-102-15,0-3-14 0,-4-4-2 16,8 7-1-16,-1-6-83 0,-3 0-17 0,-3 12-3 15,6-6-474-15</inkml:trace>
  <inkml:trace contextRef="#ctx0" brushRef="#br0" timeOffset="195050.25">17434 11980 1612 0,'0'0'144'0,"0"0"-116"0,0 0-28 0,0 0 0 16,4 10 144-16,-4-1 24 0,7-6 4 0,-4 7 0 15,4-4-133-15,4 0-27 0,-4 0-12 0,11-2 10 16,-4 5-10-16,7-9 0 0,0 6 9 0,4-3-9 15,0-3 54-15,3-3 6 0,0-3 2 0,7 6 0 16,-3-3-14-16,3-3-4 0,8 2 0 0,-1-2 0 16,-3 0-19-16,3 0-4 0,4-4-1 0,0 7 0 31,0-3-48-31,-7 0-9 0,-1-1-3 0,-2 4 0 0,-1-3-76 0,-3 6-16 16,3-3-4-16,-3 3 0 0,-1-7-99 15,1 7-20-15,21-3-4 0,-11-6-1 0</inkml:trace>
  <inkml:trace contextRef="#ctx0" brushRef="#br0" timeOffset="195520.96">17762 12194 1324 0,'0'0'118'0,"0"0"-94"0,0 0-24 0,0 0 0 16,0 0 263-16,-3 9 48 0,3 0 9 0,0 1 3 31,0-1-309-31,0-6-62 0,0 13-12 0,-4-10-2 0,4 4 33 0,0 5 6 0,0-2 2 0,-3-1 0 15,-1 1 39-15,-3 3 8 0,0-1 2 0,4 1 0 16,-8 0 21-16,4-1 5 0,0 1 1 0,0-3 0 16,-4 5-24-16,1-5-5 0,6 3-1 0,-3-4 0 15,4-2-13-15,-4 2-4 0,7-2 0 0,0-7 0 16,0 6-8-16,3 0 0 0,1 1 0 0,3-7 0 16,-4 6 0-16,8-2-11 0,-4-1 3 0,3 0 0 15,1-3 8-15,3 4 0 0,0-4 0 0,0-3 0 16,0 0 0-16,4 0 0 0,0 0 0 0,-1-3 0 15,1-4 0-15,-4 7-18 0,4-3 3 0,-1-3 1 16,1 0-34-16,0-1-6 0,-4-2-2 0,0 6 0 16,0-7-22-16,0 7-5 0,0-6-1 0,0 0 0 15,0-1-80-15,1 1-16 0,-1-1-3 16,0 4-533-16</inkml:trace>
  <inkml:trace contextRef="#ctx0" brushRef="#br0" timeOffset="195794.3">18161 12212 1094 0,'-4'22'48'0,"4"-12"11"0,-3 2-47 0,-4 4-12 0,0-4 0 0,3 1 0 16,1 9 414-16,-1-6 81 0,1-1 16 0,3 4 3 31,0 0-454-31,-4-3-92 0,4-1-17 0,-3 1-4 16,-1 0 1-16,1-1 0 0,-4 7 0 0,-4-3 0 0,0 3 23 0,1 0 5 0,-1 6 0 0,-3-6 1 15,-4 0 23-15,4 0 0 0,4 0 12 0,3 0-4 16,-4-3-8-16,4-7 0 0,0-2 0 0,4 5 0 16,3-8-127-16,0-7-27 0,0 0-6 15</inkml:trace>
  <inkml:trace contextRef="#ctx0" brushRef="#br0" timeOffset="196212.92">19583 11359 2188 0,'0'0'195'0,"0"0"-156"0,0 0-31 0,-7 0-8 15,7 0 160-15,-7 10 32 0,7-10 5 0,-4 9 2 16,1-3-154-16,-1 1-30 0,4 2-7 0,-4 4 0 16,1 2-8-16,3 1 0 0,-4 0-8 0,4-1 8 15,-3 11-17-15,-1-1 1 0,-3 3 1 0,0 3 0 16,4 1 6-16,-4-4 1 0,0 9 0 0,-4-5 0 16,0 2 8-16,4-2-13 0,0-4 5 0,-3-3 8 31,3-3-56-31,3 6-4 0,-3-6-1 0,4-3 0 0,-1-3-156 15,1 2-31-15,-1 4-7 0,4-3-1 0</inkml:trace>
  <inkml:trace contextRef="#ctx0" brushRef="#br0" timeOffset="196668.24">18874 12109 1555 0,'0'0'68'0,"-7"6"16"0,7-6-68 0,-4 3-16 0,4-3 0 0,0 0 0 16,0 0 278-16,0 0 52 0,0 0 10 0,0 0 3 31,11 0-323-31,-1-3-64 0,8-3-12 0,3 6-4 0,0-3 36 0,4-7 6 0,3 10 2 0,7-3 0 16,4-3 25-16,0 6 6 0,3-3 1 0,1 3 0 15,-1-10 19-15,0 10 4 0,1 0 1 0,3-3 0 16,3 3-40-16,-3 0 0 0,3 0 0 0,1-6 0 16,-5 6-20-16,1 0-6 0,-3-3-1 0,-5 3 0 15,1-6-7-15,-7 6-2 16,0-4 0-16,-1 1 0 0,1-3-44 0,-4 6-10 16,1-3-2-16,-5-3-588 0,5 6-119 0</inkml:trace>
  <inkml:trace contextRef="#ctx0" brushRef="#br0" timeOffset="197275.87">19308 12328 2325 0,'0'0'51'0,"0"0"10"0,0 0 3 0,-4 7 2 0,4-7-53 0,-4 6-13 0,4 3 0 0,-3 1 0 15,3-4 0-15,0 0 0 0,-4 4-12 0,1-1 12 16,-1 4 0-16,1-4-8 0,-4 0 8 0,0 4 0 15,0-4 0-15,3 4 0 0,-3-4 0 0,0 1 0 16,4 2 10-16,-5-2 6 0,1-1 0 0,4 1 1 16,3-10 15-16,0 9 2 0,-4-6 1 0,1 6 0 15,3 1-8-15,-4-1-2 0,4 1 0 0,-3-4 0 16,-1 3-14-16,1 1-3 0,3-4-8 0,-4 0 12 0,4-6 16 16,0 0 4-16,0 0 0 0,0 10 0 15,0-10-20-15,0 0-3 0,0 0-1 0,0 9 0 0,0-9-8 0,0 0 0 16,0 0 0-16,0 0 0 0,0 10 12 0,0-10 0 15,0 0 0-15,0 0 0 0,0 0 0 0,4 3 0 16,-4-3 0-16,0 0 0 0,7 9 16 0,-7-9 3 16,3 6 1-16,4-3 0 0,-7-3-32 0,11 0 0 15,-4 4 0-15,4-4 0 0,-1-4 0 0,1 4 0 16,-1-3 0-16,4-3 0 0,1-3 0 0,-1 2 0 16,3 1 0-16,1-3 0 0,0-1 0 0,-1 7 0 15,4-6 0-15,1-1 0 0,-1 7 0 0,3-3 0 16,1 3 0-16,-4 3 0 0,0-3 0 0,4 3 0 15,0 3 0-15,-4-3 0 16,0 3-21-16,0 3-11 0,0-3-1 0,-3-3-1 0,0 7 10 0,-1-4 1 16,1-3 1-16,-7 9 0 15,-1-6-40-15,-3 4-8 0,4-4-2 0,-11-3 0 16,0 0-86-16,0 0-18 0,0 0-3 0,7 0-746 0</inkml:trace>
  <inkml:trace contextRef="#ctx0" brushRef="#br0" timeOffset="197570.76">19763 12338 2948 0,'0'0'65'0,"0"0"14"0,-4 9 2 0,1 4 1 0,-1-1-66 0,1 7-16 15,3-6 0-15,0 5 0 16,-4-5-28-16,4 9-10 0,0-6-2 0,-4-1 0 0,4 10 20 0,-3-3 3 16,-4 3 1-16,0-3 0 0,0 7 6 0,-7-4 2 15,3-3 0-15,-3 6 0 0,0 0 8 0,0-3 0 16,0-3 0-16,-4 6 0 0,7-3 0 0,-3-3 0 16,4-3 0-16,-1 3 0 15,1 0-130-15,6-6-24 0,-3-1-5 0,3-5-550 16,1 2-111-16</inkml:trace>
  <inkml:trace contextRef="#ctx0" brushRef="#br0" timeOffset="198150.06">21057 11366 2408 0,'0'0'53'0,"0"0"11"0,0 0 3 0,-3 3 0 0,-1 6-54 0,4-9-13 0,0 10 0 0,0-7 0 16,0 6 15-16,4 1 0 0,-1 2 0 0,-3-2 0 16,4-1 13-16,-1 3 2 0,-3-2 1 0,0 9 0 15,0-7 7-15,0 7 2 0,0 3 0 0,-3 0 0 16,3 0-26-16,0 0-5 0,-4 9-1 0,4-9 0 15,-7 10-8-15,4-1-11 0,3-9 3 0,-4 9 0 32,1-9-17-32,3 9-3 0,-4-9-1 0,1 4 0 15,-1-1-23-15,1-7-4 0,-1 1 0 0,1-3-1 0,-1 3-81 16,4-7-16-16,-4 1-3 0,1-4-755 0</inkml:trace>
  <inkml:trace contextRef="#ctx0" brushRef="#br0" timeOffset="198550.57">20518 12103 2944 0,'0'0'65'0,"0"0"14"0,0 0 2 0,0 0 1 0,10 0-66 0,4-7-16 0,7 7 0 0,4 0 0 31,0 0-24-31,7 0-9 0,3-9-2 0,4 9 0 0,-1-3 15 0,1-7 4 0,0 10 0 0,-4-3 0 15,4 3 5-15,-4 0 2 0,1 0 0 0,6 0 0 16,0 0 9-16,1 0 0 0,3 0 0 0,-1 0 8 16,1-6-8-16,0 6-8 0,0 0 8 0,-4-3-12 31,1-3-35-31,-1 6-7 0,-3-4-2 0,0 1 0 0,3-3-103 16,-3-3-21-16,-4 5-4 0</inkml:trace>
  <inkml:trace contextRef="#ctx0" brushRef="#br0" timeOffset="199075.44">21022 12209 1785 0,'0'0'159'0,"0"0"-127"0,0 0-32 0,0 0 0 16,0 0 138-16,0 0 22 0,0 0 4 0,0 0 0 31,0 0-152-31,0 0-30 0,0 0-6 0,-7 3-2 0,3 7 14 0,-3-1 4 0,4 4 0 0,-8-4 0 16,4 4 8-16,0 2 0 0,-3-2 0 0,-1-1 0 16,0 7 35-16,1-3 9 0,-1 0 1 0,1-1 1 15,-1 1-12-15,4-4-2 0,-4 1-1 0,4 0 0 16,0 2-16-16,4-2-3 0,3-4-1 0,-4 4 0 15,1-4-11-15,3 1 0 0,0-1 0 0,7 0 8 0,-7-9-8 0,3 7 0 16,8-1 0-16,-8-3 0 16,8 6 0-16,0-5 0 0,-1 2 0 0,1-3 0 0,-1-3-8 15,4 6 8-15,1-3-10 0,-1-3 10 0,0 0-15 16,3 0 3-16,1 0 1 0,3 0 0 16,0-3-33-16,1-3-8 0,6 3 0 15,-3-7-1-15,-4 10-78 0,3-9-15 0,1 0-3 0,-4 6-735 16</inkml:trace>
  <inkml:trace contextRef="#ctx0" brushRef="#br0" timeOffset="199371.36">21276 12328 2462 0,'0'0'109'0,"0"10"23"0,-3-1-106 0,-1 4-26 0,-3-4 0 0,3 4 0 16,1 5 24-16,-1-5-1 0,-3 9 0 0,4-3 0 16,-4 3-23-16,3 0 0 0,-3 0 0 0,4-4 0 0,-4 4 0 0,-1 7 0 15,5-7 0-15,-8 0 0 16,4-1 0-16,0-8 0 0,-3 9 8 0,3-6-8 15,-4-1 0-15,4 1 0 0,0 0-10 0,0-7 10 16,3 1-154-16,1-1-24 0,3-9-5 16</inkml:trace>
  <inkml:trace contextRef="#ctx0" brushRef="#br0" timeOffset="200101.98">22737 11315 1440 0,'0'0'128'0,"0"0"-103"0,0 10-25 0,-4 2 0 16,0-2 257-16,1 2 47 0,3 4 8 0,0 0 3 15,-4-1-242-15,4 1-48 0,7 3-9 0,-3 3-3 16,-4 0 11-16,-4 0 1 0,4 0 1 0,0 6 0 16,0-6-26-16,0 9 0 0,-7-9 8 0,4 10-8 15,3-4-16-15,-4-3-6 0,-3 6-1 0,0-9 0 16,0 10-8-16,0-11-1 15,0 8-1-15,-3-7 0 0,-1 0-124 0,-3 0-25 16,7 0-5-16</inkml:trace>
  <inkml:trace contextRef="#ctx0" brushRef="#br0" timeOffset="200571.68">21989 12140 2487 0,'0'0'110'0,"0"0"23"0,0 0-106 0,0 0-27 0,0 0 0 0,0 0 0 16,0 0 21-16,0 0-1 0,3-3 0 0,4-6 0 15,-3 6-20-15,6-4-15 0,8 4 3 0,3-3 0 16,0 0 12-16,11-1 0 0,7-2 0 0,7 6 10 15,3-7 8-15,4 1 2 0,7 0 0 0,0 5 0 16,0-5 9-16,0 0 3 0,0-1 0 0,3 7 0 16,4 0-32-16,-3-3-16 0,-1 3 1 0,-6-4 1 0,-4 7 14 15,-4-3 16-15,-3-3-3 0,0 6-1 0,-7 0-1 16,0 0-1-16,-4-3 0 0,-3 3 0 16,-1 0-49-16,-2 0-9 0,-5 0-3 0,1 0 0 15,-4 0-141-15,-3-3-28 0,-1 3-5 16,-3 0-2-16</inkml:trace>
  <inkml:trace contextRef="#ctx0" brushRef="#br0" timeOffset="201062.65">22744 12150 864 0,'0'0'76'0,"0"0"-60"0,-7 0-16 0,3 9 0 16,0-3 415-16,-3 1 80 0,0 2 16 0,0 0 3 15,4 4-488 1,-4 6-98-16,0-7-19 0,0 4-4 0,-4 0 69 0,4 2 14 0,0-5 2 0,-4 6 1 0,-3 0 17 16,0-4 3-16,7 7 1 0,-4-3 0 0,-3-6 16 15,4 5 3-15,-4 4 1 0,3-3 0 0,4-6-1 16,0 6 0-16,-4-7 0 0,1 7 0 0,10-7-1 0,-4 1 0 16,-6 3 0-16,6-4 0 0,1 1-30 15,3-1 0-15,-4-2 0 0,4-1 0 0,-3 4 0 16,6-7 0-16,4-3 0 0,-7-3 0 0,0 0 0 0,7 9 0 15,4-9 0-15,3 0 0 0,0 0 0 0,4 0 0 16,-4-9 0-16,10 9 0 16,-2-9-20-16,2 6-9 0,-2-7-3 0,6 1 0 0,7-1 7 15,-7 4 1-15,-3-3 0 0,0-1 0 16,3 1-109-16,4-1-22 0,-8 1-4 0,1-4-1 16,-4 4 0-16,0 6 0 0,0-6 0 15,-3-1 0-15</inkml:trace>
  <inkml:trace contextRef="#ctx0" brushRef="#br0" timeOffset="201316.7">23029 12316 979 0,'-10'22'87'0,"3"-13"-70"0,0 4-17 0,-4-1 0 15,-7 7 482-15,4 0 93 0,7 3 18 0,-3-3 4 0,-1 3-497 0,4 3-100 16,0-3-20-16,7 6-4 16,-4-3-40-16,1 0-7 0,-4-3-1 0,3 3-1 15,4-3-7-15,0 0-2 0,-7 3 0 0,0-3 0 16,4 0 9-16,-4 0 1 0,3-10 1 0,-3 7 0 16,0-6-77-16,7-4-15 0,4 4-3 0,-1-7-1 0</inkml:trace>
  <inkml:trace contextRef="#ctx0" brushRef="#br0" timeOffset="201638.34">23880 12074 345 0,'0'0'15'0,"3"3"4"0,-3-3-19 0,0 0 0 0,7 7 0 0,4-4 0 15,-1-3 588-15,11 6 113 0,8-6 23 0,2 0 5 16,8 3-614-16,-3-6-123 15,2-3-25-15,5 3-5 0,-5-7 5 0,8 7 1 16,4-3 0-16,-1-3 0 0,-3-4-52 0,0 10-11 16,0-7-1-16,-8 4-1 0,1 0-61 15,-7 0-12-15,0 3-2 0,-8 3-426 0,1-7-85 0</inkml:trace>
  <inkml:trace contextRef="#ctx0" brushRef="#br0" timeOffset="201912.84">23982 12347 3168 0,'0'0'70'0,"0"0"14"0,0 0 4 0,7 3 0 0,3 7-71 0,5-4-17 0,6-3 0 0,7 0 0 31,0-3-33-31,11 0-11 0,0 0-1 0,3 0-1 16,8 0-17-16,2-3-3 0,8 0-1 0,0-3 0 15,0 3-1-15,0-4 0 0,-7 7 0 0,0-3 0 16,0-3-140-16,-4 0-29 0,47-10-6 0,-22 7-1 0</inkml:trace>
  <inkml:trace contextRef="#ctx0" brushRef="#br0" timeOffset="204208.16">26391 11209 2408 0,'0'0'53'0,"-3"3"11"0,-4 6 3 0,3 1 0 0,1-1-54 0,-1 1-13 0,1-1 0 0,-1 4 0 16,1-1 24-16,-1-2 1 0,-3 8 1 0,3-2 0 16,1-7 2-16,-4 10 0 0,3-6 0 0,-3 9 0 15,0-3 3-15,0 3 1 0,4-1 0 0,-4 1 0 16,0 7-32-16,3-4 0 0,0 3 0 0,1 3 0 31,-1 1-31-31,1 2-12 0,3-2-2 0,0-1-1 16,-4 0-29-16,4-9-5 0,0 0-2 0,4 3-625 0,-4-9-125 15</inkml:trace>
  <inkml:trace contextRef="#ctx0" brushRef="#br0" timeOffset="204824.15">25552 12024 1785 0,'-18'10'159'0,"7"-10"-127"0,-3 6-32 0,-3-3 0 15,3-3 144-15,-4 0 24 0,4 0 4 0,0 6 0 32,-4-6-172-32,4 3-32 0,7-3-8 0,-4 0-2 0,4 0 29 0,0 0 13 0,0 0-12 0,7 0 12 15,0 0 22-15,0 0 12 0,0 0 2 0,0 0 1 16,0 0 3-16,0 0 0 0,0 0 0 0,14 4 0 16,4-4-15-16,3 0-2 0,4 0-1 0,7 0 0 15,3 0 9-15,4 6 1 0,3-6 1 0,4 3 0 0,3-3 1 0,11 0 0 16,0 0 0-16,11 6 0 0,3-3-2 0,3-3 0 15,5 0 0-15,-1 0 0 0,0 0-20 0,4 0-4 16,-1 0 0-16,4 0-8 0,1 0 0 16,-5 0 0-16,-3 0 0 0,4-3 0 0,3 3 0 0,0 0 0 15,4-6 0-15,-4 6 0 0,-7 0 0 0,4 0 0 16,-4 6 0-16,4-3 0 16,0-3-24-16,-8 3-12 0,-6 4-3 0,-4-4 0 15,0-3-73-15,-4 9-16 0,4-2-2 0,-7-1-1 16,-3 0-99-16,-8-3-20 0,39 7-4 0,-31-1-1 0</inkml:trace>
  <inkml:trace contextRef="#ctx0" brushRef="#br0" timeOffset="205305.71">26035 12388 403 0,'0'0'36'0,"0"0"-36"16,0 0 0-16,-4 9 0 0,1-2 464 0,-4 2 87 15,3 10 17-15,1-7 3 0,-1 10-451 0,1 0-91 16,-1 3-17-16,-3 0-4 16,0 10-34-16,-3-4-6 0,-1 7-2 0,-3-4 0 15,-7 10-14-15,0-3-4 0,-1 0 0 0,-2-7 0 0,-1 4 28 0,0-4 4 0,-3-2 2 16,0-4 0-16,3-3 18 0,0-3 0 0,8 0 0 0,-1-3 9 31,4-7-100-31,3-2-20 0,4-1-4 0,7-9-1 0</inkml:trace>
  <inkml:trace contextRef="#ctx0" brushRef="#br0" timeOffset="205741.16">26331 12517 1324 0,'0'0'118'0,"-7"3"-94"0,-3 3-24 0,-4-3 0 0,-1 3 314 0,1-3 58 16,0 7 12-16,4-7 3 16,-1 13-361-16,1-4-72 0,2 1-14 0,1-1-4 15,0 7 11-15,4 3 1 0,-4-9 1 0,3 5 0 16,4 4 4-16,-3 0 1 0,-1 3 0 0,1 1 0 0,3-8 46 0,0 4 0 16,0-3 10-16,3-3-2 0,1 6-8 0,-1-7 0 15,8 1 0-15,-4-7 0 0,3 4 0 0,1-4 0 16,3 1 0-16,4-10 0 0,-4 6-11 0,7-6-7 15,4 0-2-15,-1-6 0 0,1 3 7 0,3-7 1 16,1 1 0-16,6-4 0 0,4-2 3 0,-1 2 1 16,-6-9 0-16,0 3 0 0,-4 4 8 0,0-4 0 15,-6-3 0-15,-5 3 0 0,-3-3 0 0,-3 3 11 16,-8 7-3-16,-3-7 0 0,-3-3 39 0,-4 9 7 0,-7-5 2 16,-7 5 0-16,-1-6 12 0,-6 7 4 0,-4 2 0 0,1 1 0 15,-1 3-25-15,0-1-5 0,0-2-1 0,1 9 0 16,2-3-22-16,1-3-5 0,0 6-1 0,3 0 0 31,1 0-34-31,-1 0-7 0,4 0-2 0,7 6 0 16,-4-6-85-16,4 3-17 0,7-3-3 0,0 0-554 0,7 0-111 0</inkml:trace>
  <inkml:trace contextRef="#ctx0" brushRef="#br0" timeOffset="206186.5">27044 12432 3056 0,'0'0'68'0,"0"0"13"0,0 0 3 0,0 0 1 0,7-6-68 0,4-1-17 16,6-2 0-16,4-1 0 15,1 1-23-15,-1 0-8 0,3-1-1 0,5-2-1 16,-1 2 3-16,4 1 1 0,-4 3 0 0,-3-1 0 0,-1-2 7 0,-3 9 2 15,-3 0 0-15,0 0 0 0,-4 6 20 0,-4-3-11 16,-3 7 11-16,0-1-8 0,-7 4 0 0,4-1 0 16,0 7 0-16,-8 0 0 0,0-3-1 0,1 9 0 15,-4 0 0-15,-4-3 0 0,1 9 9 0,-4-3 12 16,-4-3-2-16,0 4-1 16,-3-4-33-16,0 3-6 0,-4-3-2 0,1 3 0 0,2-6 24 0,-2 0 8 0,-1 0 0 0,0-3-9 15,1 0 9-15,-1-4 0 0,7 4 8 0,1-6-8 16,-4-4 0-16,6 10 0 0,1-7 0 0,4-2 8 15,-1 2-8-15,4-2 0 0,4 2 0 0,-1 4 0 16,4-3 0-16,0-1 0 0,0 1 0 0,4-4-8 16,3 10 8-16,0-7 0 0,3-2 0 0,1 2 0 15,-1 7 0-15,5-9 0 0,-1 2 0 0,3-2-8 16,-3-7-12-16,1 6-3 0,2-9 0 0,1 6 0 16,3-2-31-16,0-4-6 15,0-4-2-15,0-2 0 0,1 3-96 0,-1-6-19 0,0-4-4 16,0 4-1-16</inkml:trace>
  <inkml:trace contextRef="#ctx0" brushRef="#br0" timeOffset="206698.63">27972 12432 2700 0,'0'0'60'0,"-7"3"12"0,0 3 2 0,-4-3 1 0,-3 7-60 0,3-1-15 15,-3 1 0-15,0 2 0 16,-3 1-77-16,-1 6-19 0,-3 2-3 0,0-2-1 16,-1 3 46-16,-2 0 9 0,3 0 1 0,-4 0 1 0,4-3 57 0,-1-7 11 0,5 7 3 0,3-6 0 15,3 6 32-15,1-7 6 0,3-2 2 0,3-7 0 16,0 6-45-16,4-9-9 0,4 10-2 0,0-1 0 15,3-6-29-15,0 6-7 0,0-2 0 0,7-1-1 16,-4 3 3-16,4-2 1 0,-3-4 0 0,7 6 0 16,-1-6 21-16,5 4-11 0,-1-4 11 0,-4-3-8 15,4 9 8-15,1-9 0 0,-5 6 0 16,1-2 8-16,0-1-8 0,-4-3 0 0,0 6 0 0,0-3 0 16,-4-3 12-16,5 10-3 0,-8-10 0 0,3 3 0 15,1-3 17-15,-1 0 3 0,1 0 1 16,0 0 0-16,-1 0-2 0,1 0 0 0,3 0 0 0,-4 0 0 15,1 0-7-15,0-3-1 0,-1 3-1 0,1 0 0 16,-4-4-19-16,3 4 0 0,1 0 0 0,0 0 0 0,-1-6 0 16,-3 6 0-16,4 0 0 0,-1 0 0 15,1 0 0-15,0 0 0 0,-1 0 0 0,-3 0 0 16,0-3 0-16,-7 3 0 0,0 0 0 0,11 0 0 16,-1 0 0-16,1 3 0 0,-4-3 0 0,-7 0 0 15,0 0-30-15,0 0 0 0,0 0 0 0,0 0 0 16,0 0-64-16,0 0-13 0,0 0-2 0,0 0-595 15,0 0-120-15</inkml:trace>
  <inkml:trace contextRef="#ctx0" brushRef="#br0" timeOffset="207010.49">28381 12369 2354 0,'0'0'52'0,"-11"3"10"0,1 7 2 0,-8-1 3 0,4 10-54 0,0-3-13 0,-7 12 0 0,0-6 0 16,-4 9-39-16,-3 0-10 0,-1 10-3 0,1 3 0 15,-3 0 62-15,-1 9 12 0,4-6 2 0,-1-3 1 16,1 0 23-16,3 0 4 0,4-3 0 0,-3 0 1 15,2-7 3-15,5 7 1 0,-1-10 0 0,4 4 0 16,3-7-33-16,4 0-8 0,4-6 0 0,3 0-1 16,3-6-215-16,4-1-42 15</inkml:trace>
  <inkml:trace contextRef="#ctx0" brushRef="#br0" timeOffset="-212250.99">16549 15693 2127 0,'0'0'47'0,"0"0"9"0,7-9 3 0,0 6 1 0,0-7-48 0,4 1-12 0,-4-1 0 0,3 7 0 0,1-3 0 0,-1 0 8 15,1-1-8-15,-4-2 8 0,4 6-8 0,-4-3-14 16,0 6 3-16,0-4 1 0,-7 4 23 0,7 0 5 16,-7 0 1-16,7 4 0 0,-7-4 54 0,3 9 11 15,1 0 3-15,-1 1 0 0,-3-7-12 0,4 13-3 16,-4-4 0-16,0 1 0 0,0-4-12 0,0 10-4 15,0-7 0-15,0 1 0 0,0 6-44 0,4 0-12 16,-8-4 0-16,4 4 0 0,-4 3 0 16,4 0 0-16,0 9 0 0,-3-9 0 0,-4 10 0 0,3-1 0 15,-3 0 0-15,0 1 0 0,4-1 0 0,-8-3-12 16,4 4 2-16,-4 2 1 0,4-2 9 0,-3-1 0 16,-1 0 0-16,4-6 0 0,0 4 0 0,0-1 11 15,0-3-3-15,4-3 0 0,-1 0-8 0,0-3 0 16,1-7 0-16,-1 7 0 15,4-7-20-15,-3-2-10 0,3 2-2 0,0-2 0 16,0-10-25-16,0 0-6 0,0 0-1 0,0 0 0 16,0 0-66-16,0 0-14 0,0 0-2 0,-11-10-864 0</inkml:trace>
  <inkml:trace contextRef="#ctx0" brushRef="#br0" timeOffset="-211353.47">15836 16740 2412 0,'0'0'53'0,"0"0"11"0,0 0 3 0,0 0 0 0,0 0-54 0,7-3-13 0,0-6 0 0,4 9 0 31,3-10-39-31,4 10-10 0,3-3-3 0,4-3 0 0,-1 6 52 0,4-3 0 0,4 3 0 0,3 0 9 16,1 0 31-16,6 0 7 0,4 0 1 0,3 3 0 15,1 3-7-15,-1-3-1 0,8-3 0 0,-5 7 0 16,-2-4-23-16,-4-3-5 0,0 0 0 0,-1 6-1 15,-2-6 15-15,6 0 3 0,-3-6 1 0,0 6 0 16,0 0-39-16,0-10-8 0,-4 10-2 0,-3-3 0 16,-8-3-9-16,1 3-3 15,-4 3 0-15,-3-9 0 0,-4 5-84 0,-3-2-17 0,0 6-3 16,-8 0-853-16</inkml:trace>
  <inkml:trace contextRef="#ctx0" brushRef="#br0" timeOffset="-211017.76">16037 17148 2516 0,'0'0'56'0,"0"0"11"0,0 3 2 0,-3 13 1 0,-1-4-56 0,4 1-14 0,-3 6 0 0,3 0 0 15,-7 6 0-15,3-3-10 0,-3 9 2 0,-4 0 0 16,-3 4 8-16,4 6 0 0,-4-1 0 0,-4 1 0 16,0-6 0-16,1 5 0 0,-1 1 0 0,0-6-8 15,1-4 8-15,-1 0 0 0,8-2 8 0,-1-4-8 16,4-3 0-16,3-4 0 0,1-5 0 15,3 6-8 1,3-7-232-16,5-2-47 0</inkml:trace>
  <inkml:trace contextRef="#ctx0" brushRef="#br0" timeOffset="-210590.09">16803 17192 2761 0,'-7'9'60'0,"-4"-5"13"0,1 5 3 0,-8-3 2 0,-3 4-62 0,0-4-16 15,-1 13 0-15,1-7 0 16,-3 7-247-16,-1 0-52 0,0 3-10 0,-3 0-3 16,0 0-41-16,0-3-9 0,3 6-2 0,0-3 0 0,-3 3 316 0,7-3 64 15,0 3 12-15,6 3 2 0,-2-3 201 0,-1-3 40 0,8 0 8 0,3 6 1 16,0-6-126-16,3-3-26 0,0 0-4 15,8-4-2-15,3 4-100 0,0-6-22 0,4-4 0 0,3-6 0 32,7 7-54-32,0-10-8 0,4 0-2 0,3 0 0 15,4 0 6-15,0-3 1 0,-1-7 0 0,1 1 0 0,0-1 73 0,0-2 14 16,3 2 3-16,-3-2 1 0,-1-7 24 0,5 3 5 0,-5-2 1 0,1-1 0 16,0 0 16-16,-7-3 3 0,-8 6 1 0,1-3 0 15,-8 1-15-15,1 2-2 0,-7-3-1 0,-4 0 0 16,-4 4-10-16,-7-4-1 0,1 0-1 0,-4 0 0 15,-7 4-28-15,-1-1-6 0,-2 3 0 0,-1 1-1 16,-3 2-3-16,3 1-1 0,-3 0 0 0,0 5 0 16,-4 4-27-16,0-3-6 0,-3-3-1 0,3 6 0 15,-3 6-30 1,0-3-7-16,6-3 0 0,1 0-1 0,7 0-87 0,3 0-16 0,1 4-4 16</inkml:trace>
  <inkml:trace contextRef="#ctx0" brushRef="#br0" timeOffset="-209028.76">18800 15953 2718 0,'0'0'60'0,"0"0"12"0,3-6 2 0,1-3 2 0,-1 6-60 0,4-7-16 0,0-2 0 0,7-1 0 16,-3-3-23-16,7 7-7 0,-1-7-2 0,1 1 0 0,3 2 32 0,0-6 0 15,0 7 0-15,1 2 0 0,-5-2 0 0,1 2 0 0,3 1 0 0,-3 6 0 16,-1 0 0-16,1-4 0 15,-4 7 0-15,4-3 0 0,-4 3 0 0,0 0 0 16,-4 3 0-16,1-3 0 0,0 10 0 0,3-7-19 16,-7 6 3-16,-4 1 0 0,4 9 6 0,-7-7 2 0,0 10 0 15,-7 0 0-15,4 0-6 0,-8 6-1 0,-3-6 0 16,-7 13 0-16,-4-4-6 0,1-3-2 16,-5 4 0-16,1-7 0 0,-4 6 3 0,4-3 0 15,-4-6 0-15,8 6 0 0,-1-6 20 0,4-6 13 0,3 3-1 16,4-7-1-16,3 7 25 0,1-9 6 15,3 2 1-15,0-2 0 0,3-7-31 0,4 6-12 0,0-9 8 0,0 10-8 16,4-1 0-16,-1 0 0 0,4 4 0 0,0-1 0 16,4-2 0-16,0 2 0 0,6-2 0 0,-3 5 0 15,7-8 0-15,-3 2 0 0,7 1 0 0,0-1 0 16,-1-6 20-16,1 6 0 0,0 1-1 0,-1-10 0 16,1 3-19-16,3 3 0 0,-3-6 0 0,0 0 0 15,-4 0 0-15,3 0 0 0,-6-9 0 0,0 9 0 16,-4-10-19-16,0 7-10 0,0-3-3 15,-3 0 0-15,-1 0-171 0,1-4-34 0,-1-2-7 0,-3-7-2 0</inkml:trace>
  <inkml:trace contextRef="#ctx0" brushRef="#br0" timeOffset="-208563.01">17914 16850 2962 0,'0'0'65'0,"0"0"14"0,0 0 2 0,14 0 3 0,4 0-68 0,10 0-16 0,11-6 0 0,10 3 0 16,1-3-28-16,10 2-10 0,7-5-2 0,7 0 0 0,10 5 24 0,1-2 5 15,3 3 1-15,4 0 0 0,0-3-2 0,-1 6 0 16,5 6 0-16,-5-3 0 0,-2 0 12 15,-8-3 8-15,-7 10-8 0,0-1 11 16,0-6 1-16,-7 7 0 0,4-1 0 0,-11-9 0 0,-4 9-4 16,-7-6 0-16,-3-3 0 0,-3 0 0 0,-1 7-8 15,-7-14 0-15,4 7 0 0,0-3 0 16,-4 0-65-16,-3-3-15 0,0-3-4 16,-4 5 0-16,4-5-96 0,-8 0-19 0,-6 5-4 15</inkml:trace>
  <inkml:trace contextRef="#ctx0" brushRef="#br0" timeOffset="-208173.19">18651 17129 2833 0,'0'0'62'0,"0"0"13"0,0 0 2 0,0 0 3 0,-3 10-64 0,3-10-16 15,-4 0 0-15,1 9 0 16,-1 0-48-16,1 1-14 0,3 2-2 0,-4 1-1 16,4 6 1-16,-3 3 0 0,-4 6 0 0,0 6 0 0,-4 1 39 0,0 6 8 15,-3 3 1-15,0-4 1 0,-7 4 15 0,3 3 0 16,1-3 0-16,3-9 10 0,-4 5-10 0,4-5 0 16,3-4 0-16,1-2 0 15,3-4-59-15,3-7-13 0,1 4-4 16</inkml:trace>
  <inkml:trace contextRef="#ctx0" brushRef="#br0" timeOffset="-207994.81">19131 17277 1094 0,'-17'22'48'0,"2"-13"11"0,-2 0-47 0,-1 4-12 0,-3-4 0 0,-4 4 0 16,8 6 175-16,-5-7 33 0,5 7 6 0,6-6-668 15,-3 9-134-15</inkml:trace>
  <inkml:trace contextRef="#ctx0" brushRef="#br0" timeOffset="-207664.7">18877 17584 1364 0,'-3'19'60'0,"3"-7"13"0,-4-2-58 0,1 2-15 0,3 4 0 0,-4 0 0 15,4-7 127-15,0 10 22 0,0-7 5 0,7 1 1 0,0-4-124 16,4 7-31-16,6-10 0 0,1 4 0 0,7-10 0 0,6 9-21 15,5-9 3-15,3 0 1 0,-1 0 3 0,1-3 1 16,3-3 0-16,-3-4 0 0,-3-2 13 0,2 2 0 16,-6-2 0-16,0-7 0 0,0 6 28 15,-8-5 0-15,5 2-1 0,-5-3 0 0,-3-3 30 16,1 0 7-16,-8 3 0 0,3-3 1 0,-3 4-8 16,-3-4-1-16,0 0-1 0,-4 3 0 0,0-3-8 0,0 0-2 15,-4 3 0-15,-3-3 0 0,0 0-23 16,-3 10-5-16,-1-7-1 0,-3-3 0 0,-3 13-6 0,-1-4-2 15,0 1 0-15,-3 2 0 0,0 1-8 0,-3-1 0 16,-1 1 0-16,0 6 0 0,-3 0 0 16,0-4 0-16,0 7 0 0,0 0 0 0,-4 0 0 0,4 7 0 15,-4-4 0-15,0-3 0 0,1 3 0 0,-5 3 0 16,5-6 0-16,-4 3 0 0,3 4 0 0,0-4 0 0,0-3 0 0,4 6 0 16,4-3 0-16,-1-3 0 0,0 3 0 0,4-3 0 15,0-3-17-15,4 3-6 0,3 0-1 0,-1-3 0 31,5-3-140-31,-1 6-29 0,4 0-6 0,0 0-719 0</inkml:trace>
  <inkml:trace contextRef="#ctx0" brushRef="#br0" timeOffset="-206882.11">17593 16718 2246 0,'0'0'200'0,"-3"0"-160"0,-5 0-32 0,1 0-8 16,0 0 218-16,4-3 42 0,3 3 9 0,0 0 2 16,0 0-231-16,0 0-40 0,0 0-19 0,0 0 2 31,0 0-25-31,0 0-5 0,0 0-1 0,0 0 0 15,0 0-12-15,0 0-4 0,0 10 0 0,0-7 0 16,-4 6-39-16,1 1-8 0,3-1-1 0,-4 4-637 0,-3-4-127 0</inkml:trace>
  <inkml:trace contextRef="#ctx0" brushRef="#br0" timeOffset="-203893.55">21322 15916 1677 0,'0'0'36'0,"0"0"8"0,3-10 2 0,1 7 2 0,3-6-38 0,-3 9-10 0,3-10 0 0,-7 10 0 16,3-3 38-16,1-3 6 0,-4 6 0 0,0 0 1 16,0 0 28-16,0 0 6 0,0 0 1 0,0 0 0 15,0 0-20-15,0 0-3 0,-4 9-1 0,1 7 0 16,-8-3-32-16,4 2-8 0,-4 4 0 0,1 3-1 16,-4 0-15-16,0 3 0 0,-1-3 0 0,-2 3 0 0,-1 3 0 0,-3-3 0 15,3 4 8-15,-3-4-8 0,7-3 17 16,0-4 1-16,0 4 0 0,3-3 0 0,1-6 21 0,3 6 4 15,0-7 1-15,3-2 0 0,1-7-12 0,3-3-3 16,0 0 0-16,0 0 0 0,7 9-17 0,0-9-3 16,0 10-1-16,7-10 0 0,3 0-8 0,5 0-12 15,2-4 2-15,8-2 1 0,0 6 9 0,3 0 0 16,4-9 0-16,0 9 0 0,0-3 0 0,3-1-8 16,-3-2 8-16,7 6-8 0,3 0 8 0,-3-9 0 15,-4 9 10-15,0-3-10 0,-3-4 0 0,0 4 0 16,-4-6 0-16,1 9 0 15,-8-10-46-15,0 7-15 0,0-6-3 0,-7-1-1 16,-6 1-147-16,-1 6-30 0,17-16-6 0,-13 3 0 0</inkml:trace>
  <inkml:trace contextRef="#ctx0" brushRef="#br0" timeOffset="-203635.48">21826 15947 2991 0,'-14'0'66'0,"7"9"14"0,-3-5 2 0,-1 5 2 0,-7 0-68 0,4 4-16 0,4 6 0 0,3-7 0 16,-7 7-108-16,3-6-26 0,4 9-5 0,0-4-1 16,0 4 73-16,0 0 15 0,-7-3 2 0,3 13 1 0,0-11 49 0,-6 14 0 15,3 3 0-15,-7-4 0 0,6 4 13 0,-2-1 0 16,-1 1 0-16,1-4 0 0,-1-2-13 0,0-1 8 15,4 1-8-15,4-1 0 16,-8-3-170-16,7-3-40 0,-10 16-8 0,7-19-2 0</inkml:trace>
  <inkml:trace contextRef="#ctx0" brushRef="#br0" timeOffset="-203278.19">20525 16991 2876 0,'0'0'64'0,"0"0"12"0,0 0 4 0,0 0 0 0,0 0-64 0,0 0-16 0,0 0 0 0,14 7 0 31,0-7-56-31,3-7-15 0,12 7-2 0,2-3-1 0,1-3 31 0,7 6 7 16,0-3 0-16,3-4 1 0,4 4 80 0,0 0 16 0,0-3 3 0,10 6 1 16,-3-9-1-16,7 9-1 0,0-4 0 0,4-2 0 15,-1 3-32-15,-3 3-7 0,0-3 0 0,0-3-1 16,3 2-15-16,4-2-8 0,-3 3 8 0,-4-6-8 16,-4 9-8-16,-3-10-7 0,0 10-1 0,-3-9 0 15,-8 3-62-15,0-1-13 0,1-2-2 16,-5 6-1-16,-6-4-36 0,0 4-7 0,3-6-2 0,-7 9 0 15,1-3-35-15,-8-3-7 0,-11 6-2 0,5-4-588 16</inkml:trace>
  <inkml:trace contextRef="#ctx0" brushRef="#br0" timeOffset="-202902.47">20821 17339 2948 0,'0'0'65'0,"-4"7"14"0,-3 5 2 0,0 1 1 0,0 6-66 0,-3-4-16 0,-1 4 0 0,4-6 0 16,0 12-41-16,-4 0-12 0,-3-3-3 0,0 0 0 16,-3 6-3-16,-5-3-1 0,1 6 0 0,0-2 0 0,0-4 48 0,3 3 12 15,1-6 0-15,2 6 0 0,1-6 0 0,7-6-8 16,0 9 8-16,4-10-8 15,-1-5-186-15,4 2-37 0,7-2-7 16,11-4-2-16</inkml:trace>
  <inkml:trace contextRef="#ctx0" brushRef="#br0" timeOffset="-202465.47">21329 17339 1324 0,'0'0'118'0,"0"0"-94"16,-4 7-24-16,-3-4 0 0,0 0 386 0,-3-3 73 0,-4 9 14 0,3-9 3 31,4 10-498-31,-7-7-100 0,3 6-20 0,-3 1-4 16,-3 2-38-16,-1 7-8 0,0 0-2 0,1 3 0 0,-1 0 151 0,0 0 31 0,-3 9 12 16,4-9-11-16,2 9 91 0,1-2 17 0,0-4 4 0,4 3 1 15,-1-3-10-15,4-3-1 0,3 6-1 0,-3-6 0 16,4 0-72-16,3 0-18 0,0-3 0 0,3-7 0 15,4 4 0-15,4-3 0 0,-4-10 0 0,7 6 0 16,4-3-14-16,-1-6-6 0,5-6-2 0,9 6 0 16,-2-9 34-16,2-1 6 0,8-2 2 0,-4-1 0 15,4-6-8-15,-3 7-2 0,-1-7 0 0,-3 3 0 16,-4 1-10-16,4-1 8 0,-8-3-8 0,1 0 8 16,0-3-8-16,-8 4 8 0,-3 5-8 0,0-6 8 15,-3 4 4-15,-4-4 0 0,0 6 0 0,-3-6 0 16,-8 10 25-16,1-4 6 0,-1-5 1 0,1 8 0 15,-8-2-16-15,4 9-4 0,-4-7 0 0,1 1 0 0,-1 9 7 16,-3-10 1-16,4 10 0 0,-1 0 0 16,-3-3-52-16,0 3-9 0,0 0-3 15,-1-6 0-15,5 6 21 0,-1-3 11 0,-3 0-12 0,7-4 12 16,-3 4-69-16,-1-3-7 0,0 3-2 0,4-3-708 16,0-7-142-16</inkml:trace>
  <inkml:trace contextRef="#ctx0" brushRef="#br0" timeOffset="-201327.28">23580 15956 1681 0,'0'0'74'0,"0"0"16"0,0 0-72 0,0 0-18 16,-4-3 0-16,1-3 0 0,3 3 80 0,-4-3 13 0,1-4 3 0,-1 7 0 16,4-6-78-16,-3 6-18 0,3 3 0 0,-4-7 0 15,4 7 52-15,0 0 10 0,0 0 2 0,0 0 0 16,0 0 0-16,0 0 1 0,0 0 0 15,-7 7 0-15,0-4-37 0,0 9-8 0,-4 7-2 16,4 0 0-16,-3 0-18 0,-1 3 0 0,-3 0 0 16,0 3-9-16,0-3 9 0,-4 9 0 0,4-6 8 0,0 0-8 15,3-3 25-15,1 0 1 0,3-3 0 0,0-7 0 16,3 7 8-16,4-6 2 0,0-4 0 0,4 4 0 16,3-7-20-16,3-3-3 0,1 7-1 0,3-10 0 15,4 0-12-15,3-4-10 0,0-2 2 0,4 3 0 16,3-6-10-16,0 2-2 0,0-5 0 0,0 2 0 15,1 1 20-15,-1 3 0 0,4-10 0 0,-4 13 0 16,4-7-20-16,-1 1 0 0,5 0 0 0,-5 6 0 0,1-7 20 16,-4 1 0-16,1 6 0 0,-1-4 0 15,0 4-106-15,-7-6-18 16,4-1-3-16,-7 7-580 0,-1-6-116 0</inkml:trace>
  <inkml:trace contextRef="#ctx0" brushRef="#br0" timeOffset="-201073.05">24056 15844 2746 0,'0'0'60'0,"-7"9"13"0,-4-3 3 0,-3 4 1 0,4-4-61 0,-5 13-16 0,5-7 0 0,-1 4 0 16,1 0 0-16,3 6-10 0,0 3 2 0,0-3 0 31,0 3-20-31,-1-3-3 0,-2 0-1 0,-1 3 0 0,-3 0 32 0,0 3 10 0,0-3 0 0,-4 6 0 16,4 1-10-16,0-1-14 0,0 1 3 0,0-4 1 15,0-3 10-15,0 6 0 0,3-3 0 0,0-2 0 32,1-5-103-32,3 1-18 0,-4 7-4 0,1-11-571 0,3-2-113 0</inkml:trace>
  <inkml:trace contextRef="#ctx0" brushRef="#br0" timeOffset="-200627.89">22581 16791 1324 0,'0'0'118'0,"0"0"-94"0,0 0-24 0,0 0 0 0,0 0 293 0,0 0 55 0,0 0 10 0,0 0 2 16,7 9-292-16,4-6-60 0,7-3-8 0,3 6 0 15,-4-2 0-15,1-4 0 0,7 6 0 0,-1-6 0 16,8 3 23-16,0-3 12 0,0 0 2 0,3 0 1 15,7 0 16-15,1-3 3 0,6 3 1 0,-3-6 0 16,3 6-35-16,4 0-7 16,0-4-2-16,7-2 0 0,0 6-14 0,7-3 0 15,-3-6 0-15,-4 5 0 0,0-2-12 16,-4 3-8-16,4-3-1 0,0 0-1 16,0-1-30-16,0 7-7 0,0-9-1 0,-4 9 0 15,-3-3-24-15,-7-4-4 0,3 4-2 0,-6 0 0 16,-4-3-3-16,-1 3-1 0,1-4 0 0,-4 7 0 15,-3-3-109-15,-4 3-21 0,1-6-5 0,-8 6-1 0</inkml:trace>
  <inkml:trace contextRef="#ctx0" brushRef="#br0" timeOffset="-200222.05">23192 17114 2977 0,'-4'6'65'0,"-3"3"14"0,0 1 2 0,0 2 3 0,-4 7-67 0,4-6-17 0,-3 9 0 0,-1-4 0 15,4 4-30 1,-4 7-10-16,1-4-1 0,-1 6-1 0,-3 0 19 0,4 1 4 0,-4-1 1 0,3 0 0 15,-7 1 18-15,1 2-10 0,-1-2 10 0,0 5-8 16,4-5 8-16,-3 2 0 0,-8-3 0 0,11-2 0 16,3-4-76-1,-3 6-14-15,-4-9-2 0,4 0-1 0,11-3-53 0,3 0-10 16,3-7-3-16,1 1-460 0,-4-13-92 0</inkml:trace>
  <inkml:trace contextRef="#ctx0" brushRef="#br0" timeOffset="-199781.17">23735 17214 2559 0,'-14'9'56'0,"7"-2"12"0,-4-1 3 0,-6 3 1 0,-5 1-58 0,1 2-14 0,-7 7 0 0,-4-6 0 31,0 9-244-31,-3 3-52 0,0-3-11 0,-4 3-1 15,0-3 186-15,8 0 38 0,-1 6 7 0,7-3 1 0,0 3 156 0,4-6 32 0,0 0 5 0,3 0 2 16,8-3 25-16,-1 3 6 0,4-10 1 0,4 4 0 16,-1-4-99-16,4-2-19 0,4-1-4 0,-1 1-1 31,8-7-72-31,6 0-14 0,1-3-3 0,7 0-1 16,7 0 4-16,3 0 1 0,4-3 0 0,3-7 0 0,-3 10 57 0,3-9 0 0,-7 6 0 0,8-3 0 15,-8-1 14-15,4-2-2 0,-4 0 0 0,4-4 0 16,-4-3 16-16,4 4 4 0,-4 2 0 0,-3-2 0 15,-7-7 30-15,-1 6 6 0,-2 1 2 0,-8-4 0 16,0 1-21-16,-4-1-4 0,-3 3-1 0,-3 1 0 16,-4-1 2-16,-7-2 0 0,0 2 0 0,-4 0 0 15,1 4 5-15,-4-3 1 0,-4-4 0 0,-7 3 0 16,0 4-43-16,1 3-9 0,-4-1 0 0,-1-2 0 16,1 6-9-16,3-3-2 0,1 6 0 0,-1-4 0 15,0 1-27 1,1-3-6-16,2 6 0 0,1 0-1 0,4-3-72 15,-1-3-15-15,4 2-2 0,7-5-867 0</inkml:trace>
  <inkml:trace contextRef="#ctx0" brushRef="#br0" timeOffset="-198403.17">25855 15978 2487 0,'0'0'55'0,"0"0"11"0,0-9 2 0,0 9 2 0,0-9-56 0,0 2-14 0,0 1 0 15,0 6 0 1,0 0-24-16,0 0-8 0,0 0-2 0,0 0 0 0,-3 6 22 0,-4 7 12 0,3-1-12 0,0 7 12 16,-3 3 0-16,4 0 0 15,-4 6 8-15,3 4-8 0,-3-1 27 0,4 4-1 16,-4-4 0-16,0 3 0 0,0 10-8 0,-1-3-2 0,1-3 0 0,-3-1 0 16,3-5-16-16,-4 5 10 0,1-12-10 0,3 7 8 31,0-4-34-31,-1-6-7 0,1 0-2 0,0-10-693 0,0 7-140 15</inkml:trace>
  <inkml:trace contextRef="#ctx0" brushRef="#br0" timeOffset="-198042.25">24631 16737 3020 0,'18'3'67'0,"-8"4"13"0,4-7 4 0,4-7 0 0,3 7-68 0,11-3-16 0,7 3 0 0,10-3 0 0,11-3 0 0,4 3-14 0,3-4 2 0,3 4 1 15,-3-3 11-15,4 3 0 0,6 0 0 0,1-3-8 16,0 2 8-16,-1-2-13 0,-3 3 5 0,-3 0 8 16,-1-3 0-16,1 6 0 0,-1-10 0 15,-3 10 0-15,-7-9-8 0,0 9 8 0,-3 0 0 16,-8-3 0 0,-3 3-36-16,-7-4-2 0,3-2-1 0,-6 6 0 15,-1 0-91-15,-3 0-18 0,-4 0-4 0,-4 0-588 0,-2 6-116 16</inkml:trace>
  <inkml:trace contextRef="#ctx0" brushRef="#br0" timeOffset="-197512.79">25361 17089 2602 0,'0'0'57'0,"0"0"12"0,-3 0 3 0,-4 0 1 0,0 0-58 0,7 0-15 0,0 0 0 0,-7 0 0 15,3 6-48-15,-3-3-13 0,3 6-3 0,1 4 0 16,-1 6 52-16,1 3 12 0,-1 0 0 0,-3 9 0 16,0 0 29-16,0 7 9 0,0 0 2 0,-4 12 0 0,4-6-20 15,-7-4-3-15,0 4-1 0,0 3 0 0,-4-9-16 16,4 3 0-16,-3-1 0 0,-1-8 0 15,4-1-9-15,3-6-6 0,1 4-1 0,-1-8 0 16,4-8-143-16,0 3-29 16,7-10-5-16,0-6-2 0</inkml:trace>
  <inkml:trace contextRef="#ctx0" brushRef="#br0" timeOffset="-197076.32">25845 17201 2718 0,'-4'0'60'0,"-7"0"12"0,-6 4 2 0,-1-4 2 0,-3 6-60 0,0-3-16 0,-4 3 0 0,0-3 0 32,4 7-151-32,0-1-33 0,0 4-6 0,0-1-2 15,0-2 116-15,3 12 24 0,0-7 4 0,4 7 0 0,4 0 83 0,-5 0 16 0,1 0 3 0,0 0 1 16,4 9 1-16,3-2 0 0,0-7 0 0,3 3 0 15,1-3-39-15,3 3-7 0,7-3-2 0,0-7 0 16,0 7 0-16,7-3-8 0,7-6 12 0,7 5-4 16,4-8-8-16,3-1 0 0,8-6 0 0,-1 7 0 15,4-10 8-15,0 0-8 0,3-3 0 0,4-4 8 16,7-2-8-16,-4 3-11 0,-3-10 3 0,-3 3 0 16,-5 4 8-16,-2-10 0 0,-4 7 0 0,-8-7-8 15,-2 3 8-15,-8-3 16 0,0-3-4 0,-7 1-1 16,-3-8 36-16,-4-2 7 0,-4 9 2 0,-3-3 0 15,-7-3-4-15,-3 6 0 0,-5-3 0 0,1 0 0 16,-7 9-17-16,-4-3-4 0,-6 7-1 0,-1-7 0 0,-7 9-21 16,0 1-9-16,-6 3 8 0,-1-4-8 15,0 4-27-15,0-3-10 16,0 5-3-16,4-5 0 0,-4 0-42 0,4 5-9 0,-4-5-1 16,-4 0-1014-16</inkml:trace>
  <inkml:trace contextRef="#ctx0" brushRef="#br0" timeOffset="-195968.3">28889 17126 57 0,'-7'-9'0'0,"0"-1"0"0,0 1 0 0,-4 0 0 0,1-4 55 0</inkml:trace>
  <inkml:trace contextRef="#ctx0" brushRef="#br0" timeOffset="-195560.03">27291 16549 2286 0,'0'0'50'0,"0"0"10"0,0 0 3 0,10-3 1 0,1-3-51 0,3 6-13 0,0-3 0 0,4-1 0 16,3-2 14-16,4 6 0 0,3-9 0 0,4 9 0 0,-4-3 29 0,7-4 5 16,4 4 2-16,0-6 0 0,0 9-38 0,-1-3-12 15,-2-4 8-15,-4 7-8 0,-1 0 0 0,-3 0-14 16,-3 0 2-16,0 7 1 16,-7-7-135-16,-1 3-27 0,-3-3-6 0,0 0-449 15,0 0-91-15</inkml:trace>
  <inkml:trace contextRef="#ctx0" brushRef="#br0" timeOffset="-195289.37">27224 16841 2131 0,'0'0'94'0,"0"0"20"0,0 0-91 0,14 3-23 0,0-6 0 0,7 3 0 16,4-6 151-16,7 6 25 0,3-10 6 0,4 7 1 16,3-6-183-16,8-4-37 0,-1 4-7 0,7-1-2 15,-3 1-67-15,4-4-14 0,-8 10-2 16,-7-3-1-16,4 3-56 0,-3-4-11 15</inkml:trace>
  <inkml:trace contextRef="#ctx0" brushRef="#br0" timeOffset="-194687.77">29341 16772 1378 0,'10'-6'61'0,"-10"6"13"0,0 0-59 0,0 0-15 0,0 0 0 0,0 0 0 0,7-7 103 0,-7 7 17 16,0 0 4-16,0 0 1 0,0 0-5 0,4 13 0 15,-4-4-1-15,-4 1 0 0,-3 2-31 0,4 7-7 16,-8 0-1-16,-3 3 0 0,-4 3-9 0,1 3-3 15,-8 3 0-15,4 4 0 0,-4-4-32 0,0 10-8 16,1-6 0-16,-1 2-1 0,4-2-18 0,0 5-9 16,-1-5 10-16,1 6-10 0,4-1 16 0,-1-5-4 15,0-4 0-15,4 1 0 16,0-1-92-16,4 0-20 0,-1-9-3 0,0 0-1 16,4 3-119-16,0-9-24 15</inkml:trace>
  <inkml:trace contextRef="#ctx0" brushRef="#br0" timeOffset="-194020.53">30095 17035 172 0,'0'0'16'0,"0"0"-16"0,0 0 0 0,-3 0 0 15,-4-3 370-15,3 0 71 0,-3-3 15 0,0 6 2 16,0 0-258-16,0 0-51 0,-7 6-10 0,3-3-3 15,-6 0-21-15,3 7-5 0,-7-1-1 0,-1 0 0 16,1 1-35-16,-7 2-7 0,0-2-2 0,0 2 0 16,-1 7-37-16,1-6-8 0,3 9-2 0,1-4 0 15,-1 4-10-15,0 0-8 0,4-3 9 0,0 3-9 16,7-3 0-16,0 3 0 0,3 0 0 0,1 0 0 16,3 0-12-16,3-3 12 0,0-4-12 0,1 4 12 15,3 0-16-15,3-7 4 0,1 1 1 0,3-4 0 31,4 1-26-31,-1-1-6 0,8-6-1 0,0 4 0 0,6-14 20 0,4 7 3 0,8 0 1 0,3-12 0 16,6 2-7 0,1-2-1-16,0-1 0 0,0-2 0 0,-4 2 5 0,-3-6 1 0,-4-3 0 0,-3 10 0 15,-4-7-1-15,-3-3 0 0,-4 9 0 0,-7-5 0 16,-3 5 35-16,-4-6 6 0,-4 7 2 0,-3-7 0 0,0 6 20 0,-3-5 5 16,-4 5 1-16,-4-9 0 0,1 9-6 0,-4-5 0 15,0-1-1-15,-8 6 0 0,5-5-31 0,-4-4-8 16,-1 9 0-16,-2 0 0 15,-5 1-71-15,5-4-15 0,-4 7-3 0,-4 3-1 16,4-1-124-16,3-2-25 0</inkml:trace>
  <inkml:trace contextRef="#ctx0" brushRef="#br0" timeOffset="-193491.94">30695 17020 2718 0,'0'0'60'0,"-10"-7"12"0,3 7 2 0,0 0 2 0,-4-3-60 0,4 3-16 0,-4 0 0 0,1 3 0 15,-1-3 9-15,-3 10-1 0,0-1 0 0,-4 4 0 16,4-4 3-16,0 4 0 0,-7 5 0 0,3 1 0 16,-3-3-11-16,3 9 0 0,1-9 0 0,-1 6 0 15,1 0 0-15,2-4 12 0,1 4-4 0,4 0 0 0,3 0-8 16,3 6 0-16,1-6 0 0,-1 0 0 16,4-3-12-16,0 0 1 0,4-3 1 0,3 2 0 0,0 1-7 15,3-3-2-15,-3-7 0 0,0 10 0 0,8-9 19 0,-1 2 0 16,3-9 8-16,-3 7-8 0,0-4 0 0,4-3 0 15,0-3 0-15,3 6 0 0,-7-12 0 0,4 6 0 16,3-3 0-16,0-6 0 0,0-1 12 0,0-2-3 16,1 2-1-16,2-9 0 0,1 7 4 0,-4-7 0 15,4 6 0-15,-1-5 0 0,-2 2-12 0,-1 0 0 16,-4-6 9-16,-2 10-9 0,-1-7 16 0,-4 3 0 16,-3-3-1-16,0 1 0 0,-3-4-1 0,-4 3 0 0,0 3 0 15,-4-3 0-15,1-3-2 0,-4 0-1 0,0 4 0 16,-7-1 0-16,3-3-11 0,-3 0 0 0,0 0 0 0,0 3 0 15,-4 4 0-15,4-4 0 0,0 6 0 16,-4-3 0 0,4 10-30-16,-4-3-11 0,4-1-3 0,0 1 0 15,4 0-168-15,-1 9-35 0,0-10-6 0</inkml:trace>
  <inkml:trace contextRef="#ctx0" brushRef="#br0" timeOffset="-192897.52">31447 17126 172 0,'-18'0'16'0,"14"0"-16"16,-6-6 0-16,-1 6 0 0,4-3 413 0,-7 0 80 0,0-4 16 0,3 7 3 15,-3 0-408-15,0 0-81 0,0 7-23 0,-7-4 8 16,7 6 3-16,-7 1 1 0,3 2 0 0,-3 1 0 16,0-1 83-16,0 7 17 0,-1 3 3 0,5-3 1 15,-1 3-32-15,0-3-7 0,1 2-1 0,3 1 0 16,3 0-51-16,4 0-10 0,0 0-3 0,3-3 0 16,8 3-12-16,3 0-16 0,0-3 3 0,7-7 1 31,4 7-26-31,-1-6-5 0,5-4-1 0,2 1 0 0,1-7 36 0,3 3 8 0,4-3 0 0,0-3 0 15,3-3-15-15,4-3-1 0,-4 6 0 0,4-10 0 16,-4 7 7-16,-3-6 1 0,-4-1 0 0,-3-2 0 16,0 2 8-16,-11 1 0 0,-4-13 0 0,1 9 0 15,-4-5 11-15,-4-4 4 0,-3 3 1 0,-3-3 0 16,-1 0 25-16,-3 0 6 0,-3 0 1 0,-1 3 0 16,-6-3-20-16,-1 0-3 0,4 0-1 0,-7 4 0 15,-1-4 6-15,1 6 1 0,-3 0 0 0,2 1 0 16,1-1-56-16,0 7-11 0,-4-4-3 0,1 4 0 15,3-1-91-15,3 7-18 0,-3 0-4 0,3 3-588 16,4-6-116-16</inkml:trace>
  <inkml:trace contextRef="#ctx0" brushRef="#br0" timeOffset="-192414.96">32071 17067 2412 0,'0'0'107'0,"-11"6"21"0,-3-3-102 0,-3 3-26 0,-1-3 0 0,-3 1 0 16,0 5 52-16,-4 0 6 0,0 1 1 0,1-1 0 15,-1 1-15-15,0 2-4 0,1-3 0 0,-1 4 0 16,4 0 31-16,-4 2 5 0,4-2 2 0,0-1 0 16,0 1-40-16,-1 6-8 0,1-7-2 0,4 7 0 15,-1-6-28-15,4 2 8 0,7 1-8 0,-4-7 0 16,4 4 0-16,7-4 0 0,0 4-12 0,4-4 12 16,6 7-19-16,4-10 3 0,4 4 1 0,3-1 0 0,4 4 4 15,0-4 1-15,3-3 0 0,3-3 0 16,1-3 2-16,7 0 0 0,3 0 0 0,4 0 0 15,-3-9 8-15,-1 9-12 0,4 0 12 0,-11-9-12 0,0 5 12 16,-10-5 0-16,0 0 10 0,-8-1-10 0,1-2 12 0,-4 2-4 16,-7-2-8-16,-3-1 12 0,-1 1 14 15,1-4 2-15,-8 0 1 0,4-3 0 0,-7 1-18 0,0-4-11 16,-7 3 12-16,0-3-12 0,-4 0 8 0,1 0-8 16,-5 0 0-16,-2-6 0 15,-1 6-42-15,0 0-15 0,1 9-3 0,-1-5-1 16,4 5-71-16,3 1-13 0,1 2-3 0,2 4-636 15,8 0-128-15</inkml:trace>
  <inkml:trace contextRef="#ctx0" brushRef="#br0" timeOffset="-191740.61">32826 16991 1850 0,'0'0'40'0,"0"0"9"15,0 0 2-15,0 0 1 0,0 0-41 0,0 0-11 0,0 0 0 0,0 0 0 0,0 0 0 0,0 0-9 16,0 0 9-16,0 0-13 0,0 0 81 0,0 0 16 0,0 0 3 15,0 0 1-15,0 0 6 0,0 0 2 16,0 0 0-16,0 0 0 0,-7 7-52 0,-4-4-11 16,4 0-1-16,-3 3-1 0,-8-3 8 0,4 7 1 0,-7 2 1 15,-4-2 0-15,0-1-20 0,-3 10-4 0,-4-3-1 16,4 2 0-16,-7 1-8 0,3 0-8 0,4 3 12 0,3-6-12 16,1 6 8-16,2 3-8 0,5-10 0 0,3 7 0 15,0-3 0-15,6-6 0 0,1 5-12 0,4-5 3 16,-1 3-3-16,8-1 0 0,3-5 0 0,0 2 0 15,7-2 0-15,7-1 0 0,-3 0 0 16,7-5 0-16,3-4 12 0,0 0 0 0,4-4 0 0,0-2 0 16,3 6 0-16,0-6 16 0,-3-3-3 0,0-1 0 15,-1 1 6-15,-6-1 1 0,3-2 0 0,-3-1 0 16,-4-2 8-16,0 2 3 0,0 4 0 0,-6-7 0 16,-1 0-8-16,-4 1-2 0,1-1 0 0,-4-6 0 15,0 6-9-15,-3-3-1 0,-1-3-1 0,-3 1 0 16,0-8-10-16,0 11 0 0,-3-8 0 0,-5-2 0 15,1 6-8-15,0-3-1 0,0-3 0 0,-7 3 0 0,4-3-3 16,-5 6 0-16,-2 0 0 0,-1-6 0 16,-3 6-144-16,-4-4-28 0,-28-24-7 15,4 10-1-15</inkml:trace>
  <inkml:trace contextRef="#ctx0" brushRef="#br0" timeOffset="-188544.22">28603 16336 1890 0,'-17'3'84'0,"10"6"16"0,3-9-80 0,-3 7-20 0,7-7 0 0,0 0 0 16,0 0-20-16,0 0-8 0,11 3-1 0,-1 0-1 16,4 3-12-1,7-3-2-15,1-3-1 0,9 7 0 0,1-4 59 0,7-3 12 0,0 6 2 0,3-3 1 16,7 0 16-16,-3-3 3 0,-3 0 1 0,10 7 0 0,6-7-12 0,5 0-2 16,3 0-1-16,7 0 0 0,0 0-20 15,0 0-4-15,7-7-1 0,8 4 0 0,6-6 38 16,0 9 7-16,4-10 2 0,3 7 0 0,8-6-27 15,2 6-5-15,5-4 0 0,-1 4-1 0,1-3 14 0,6 6 3 16,1-3 1-16,3 6 0 0,-4-3-33 0,8 6-8 16,3-6 0-16,-4 3 0 0,-6 4 0 0,-1-4 0 15,8-3 0-15,-11 3 0 0,-11 3 0 0,-3-6 0 16,3 0 0-16,-3 0 0 0,-7 0 0 0,-4-6 0 16,-10 3 0-16,-4 3 0 15,0-10-24-15,-25 10-8 0,1-9 0 16,-4 6-1-16,0-6-147 0,-4-1-28 0,-10 1-7 0,0-4-1 0</inkml:trace>
  <inkml:trace contextRef="#ctx0" brushRef="#br0" timeOffset="-187544.96">30088 15386 2264 0,'0'0'50'0,"0"0"10"0,0 0 3 0,0 0 0 0,4-7-51 0,-1 1-12 16,8-3 0-16,0 3 0 0,-1-7 8 0,8 10-8 16,0-7 11-16,3 1-11 0,0 0 8 0,7 6-8 15,0-4 0-15,4 4 0 0,-4-3 22 0,4 6-2 16,3-3-1-16,-3 0 0 0,0-4 22 0,0 14 5 16,-4-4 1-16,-4 0 0 0,5-3-31 0,-8 9-7 15,0-2-1-15,0-4 0 0,-3 6 0 0,-4-6-8 16,-3 3 12-16,-1-2-4 0,1 5-8 0,-1 0 10 15,-6-5-10-15,-4-4 10 0,0 9-10 0,0 3-17 16,-4-2 4-16,-3-1 1 0,0 4-7 0,-3 3-1 0,-5-4 0 16,1 1 0-1,-3-1-8-15,-4 4-3 0,-4-4 0 0,0 1 0 16,0-4 22-16,1 4 9 0,-8-4-8 0,7 1 8 0,4-1 0 0,4 1-10 0,-1-7 10 16,0 6 0-16,8-9-22 0,-1 3 2 0,11-3 1 0,0 0 0 31,0 0-16-31,0 0-3 0,0 0-1 0,0 0 0 15,11 6-7-15,3-2-2 0,0 5 0 0,4-9 0 0,-1 9 28 0,4 1 6 0,-3-1 1 16,3 1 0-16,0-4 13 0,-3 3 0 0,0 1 0 0,-4 2 0 16,-4-2 26-16,1 2 2 0,-4 4 0 0,0-4 0 15,-4 1 7-15,1 6 1 0,-4-7 1 0,4 4 0 16,-8 0 1-16,0-4 0 0,-3 4 0 0,0 0 0 16,-3-7-26-16,-1 10-4 0,1-10-8 0,-8 4 11 15,0-1-11-15,-3-2-17 0,-7 2 4 0,-4 4 1 16,-7-4-38-16,1 1-7 0,-1-4-2 0,-4 1-581 15,1-1-116-15</inkml:trace>
  <inkml:trace contextRef="#ctx0" brushRef="#br0" timeOffset="-187003.41">30935 15420 2797 0,'14'0'61'0,"-14"0"13"0,4-9 2 0,-1-4 4 0,1 4-64 0,3-4-16 0,0-5 0 0,3 5 0 15,5-6 0-15,-5-3 9 0,1 7-9 0,3-1 8 16,0-6-8-16,0 9 0 0,0 1-12 0,0-4 12 16,0 13 0-16,1-6 18 0,-1-1-2 0,0 10 0 15,0-3 10-15,0-3 2 0,4 6 0 0,-1 6 0 16,4-3-28-16,1 3 0 0,-5 4 0 0,4-4 0 15,-3 10 0-15,3 0 0 0,-7-1 0 0,0 1 0 16,-3 6 0-16,0 6 0 0,-1-3 0 0,-3 6 0 31,-3 1-20-31,-1-1-10 0,-3 1-2 0,-3 5 0 0,-4-5 32 16,0-7-9-16,0 6 9 0,-4 0 0 0,0-2-10 0,-3-4 10 0,0-3-12 16,4 6 12-16,-4-9 0 0,-1-4 0 0,1 4 12 0,-3-6-3 15,-1-4-9-15,0 4-17 0,1-4 4 0,-4 0 1 0,-1-9 3 16,-2 0 1-16,-1-3 0 0,-3-3 0 0,-4-3 8 15,4-4 0-15,3 4 0 0,4-1 0 0,-7-5 0 16,3-1-8-16,4 0 8 0,3 1-8 0,4-1 0 16,0 0 0-16,3 10 0 0,1-3 0 0,6-1-7 15,1 1-1-15,3 9 0 0,0 0 0 0,14 0 25 16,0 0 5-16,11 0 1 0,-1 9 0 0,8-6 1 16,3 7 1-16,4-1 0 0,4 4 0 0,-5 5 1 0,5-5 0 15,-1 6 0-15,0-7 0 0,4 7-9 0,4 0-1 0,-5-3-8 16,5-1 12-16,-1 1-12 0,-3 3-12 0,0-7 3 15,-7 4 0 1,0-3-79-16,-4-4-16 0,-3-3-4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33:00.41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8936 4646 403 0,'-14'18'36'0,"7"-11"-36"15,-4 8 0-15,1-2 0 0,-1-1 73 0,0-2 8 16,8 2 2-16,-1-2 0 0,1-10-3 0,3 0-1 15,0 0 0-15,0 0 0 0,0 0 21 0,0 0 4 16,3 9 0-16,4-9 1 0,0 0-17 0,-7 0-4 16,0 0-1-16,7 3 0 0,4 4 4 0,3-4 1 15,-14-3 0-15,0 9 0 0,7 4-11 0,-3-4-1 0,3 10-1 0,-7 3 0 16,0 0-21-16,0 9-4 16,-7 7-1-16,3-1 0 0,-3 4-3 0,-3 3-1 15,3 9 0-15,-4-2 0 0,4 2-32 0,-4-3-13 0,1-6 11 0,6 6-11 16,4-6 0-16,0-3 8 0,-7-7-8 0,4 4 0 15,-1-13 0-15,4 10 0 0,-3-7 0 0,3-6 0 16,-4-3-8-16,1-7 8 0,3 1 0 16,-4-4 0-16,4 4 0 0,-4-13 17 0,4 0-1 0,0 0-1 15,0 0-6-15,0-7-1 0,-3-8 0 0,3-7 0 16,3-3 2-16,-3-7 0 0,4-9 0 0,0-2 0 16,3-11-10-16,3-5 0 0,-3-4 0 0,4-9 0 15,3 6-25-15,-4-9-4 16,5-7-1-16,-1 7 0 0,0 0 30 0,3-7 13 0,1 16-1 0,0-6 0 15,-1 9-2-15,1 10-1 0,0 0 0 0,-1 9 0 0,-3 0 12 16,4 3 3-16,0 4 0 0,-1 2 0 0,1 10-16 0,3 0-8 16,-3 9 8-16,3-6-8 0,0 7 0 0,4 2 8 15,-4 4-8-15,4 6 0 0,-4 3 0 0,0 0-10 16,-3 3 1-16,3 9 0 0,3 7 9 0,-2 9 0 16,-5-6 0-16,4 10-8 0,1 2 8 0,-8 4 0 15,0 6 0-15,-4-10 0 0,-3 4 0 0,1 6 0 16,-1-10 0-16,-7 7 0 0,-11 0 0 0,4-7 0 15,-7 7 0-15,0 0 0 0,-7-7 0 0,-4 7-12 16,-3-10 4-16,-4 1 0 0,-3-1 8 0,-1-6 9 16,-6 0-1-16,7-9-8 0,-4 3 15 0,0-7-4 15,4 1-1-15,0-4 0 0,3-9-10 0,7 0 0 0,-7-3 0 16,4-3 8-16,-4-7-8 0,8 1-9 0,6-7 9 16,0-3-13-1,1-3-95-15,6 0-20 0,4-10-3 0,7 4-964 0</inkml:trace>
  <inkml:trace contextRef="#ctx0" brushRef="#br0" timeOffset="457.31">10562 3542 2487 0,'-3'-13'110'0,"-4"10"23"0,0-6-106 0,3 2-27 15,4 7 0-15,-4-3 0 0,-6 3 40 0,6-3 4 16,4 3 0-16,0 0 0 0,-7-6-44 0,-3 12-11 16,-1-3-1-16,1 10 0 0,3-4 12 0,-11 10 0 15,-10 0 0-15,-4 6 0 0,4 3 0 0,-8 10 0 0,-2 3 0 16,-5 3 0-16,4 6 24 0,-3 0 6 16,0 3 2-16,-4 10 0 0,-3-7-16 0,3 7-4 15,3 12 0-15,1-3 0 0,3 4 8 0,4-4 2 16,3 9 0-16,7-15 0 0,1 9 6 0,6-6 2 0,4 0 0 0,3-6 0 15,4-3-30-15,7-4 0 0,0-6 0 0,0 1 0 32,7-4-20-32,-3-4-9 0,7-2-3 0,3 0 0 15,0-7-41-15,7-2-9 0,0-4-2 0,7-6-704 0,4 0-142 0</inkml:trace>
  <inkml:trace contextRef="#ctx0" brushRef="#br0" timeOffset="3840.72">10340 4417 1785 0,'0'0'159'0,"0"0"-127"16,0 9-32-16,-4 4 0 0,4-7 172 0,4 3 28 15,-4 4 5-15,0-1 2 0,-4-2-161 0,4 9-32 16,4-7-6-16,-4 7-8 0,-4-3 15 0,4 3-3 16,7 2-1-16,1 1 0 0,-1-3 9 0,3 3 3 15,4 0 0-15,4 6 0 0,3-6-7 0,0 0-2 16,-3 0 0-16,3 6 0 0,4-2-14 0,-1-5 9 15,-6-2-9-15,0 3 8 0,3-9-8 0,-3 6-9 16,-1-7 9-16,-3-2-13 16,-7-1-29-16,4 3-6 0,-1-5 0 0,-2-4-1 15,-8-3-126-15,10 0-25 0,1-3-4 0</inkml:trace>
  <inkml:trace contextRef="#ctx0" brushRef="#br0" timeOffset="4095.47">11035 4338 2757 0,'-18'3'122'0,"8"4"26"0,3-1-119 0,-4 3-29 0,8 10 0 0,-8-6 0 16,-3 15 20-16,3-6-3 0,4 0 0 0,0 9 0 15,-14 1-17-15,3 2 0 0,1 7 0 0,-1 3-9 16,-7 9 9-16,-3-3 0 0,0 13 0 0,0-10-8 15,-1 10 8-15,-6-7 8 0,-11 7-8 0,4 6 11 16,10-12-3-16,-7 5 0 0,1 1 0 0,2-10 0 0,-2 7-8 16,9-4 12-16,5-2-12 0,-1-4 12 15,0 0-112-15,4-6-21 16,7 3-5-16,3-6-648 0,1 3-130 0</inkml:trace>
  <inkml:trace contextRef="#ctx0" brushRef="#br0" timeOffset="5517.84">11758 4348 2494 0,'-18'-7'111'0,"11"4"22"0,0 3-106 0,0 0-27 0,-3 0 0 0,3 0 0 16,7 0 61-16,0 0 7 0,-7-6 2 0,7 6 0 16,0 0-70-16,0 0 0 0,0 0-12 0,0 0 0 15,0 0-87 1,0 0-17-16,0 0-4 0,7 6-610 0,-4-3-122 0</inkml:trace>
  <inkml:trace contextRef="#ctx0" brushRef="#br0" timeOffset="5912.01">11631 4965 2995 0,'0'0'132'0,"0"0"28"0,0 0-128 0,0 0-32 0,11 10 0 0,3-4 0 15,0 0 0-15,0 4 0 0,0-4 0 0,0 4 0 16,4-4-11-16,-4 3 1 0,4 1 0 0,-4 2 0 31,0-2-14-31,0 2-4 0,0 7 0 0,-3 0 0 0,-1 0 13 0,1 3 3 0,-1-1 0 0,1 5 0 16,-7 2 12-16,-1-3-9 0,-3 3 9 0,0-3-8 15,-3 7 8-15,-1-14 0 0,-3 11 8 0,0-7-8 16,0-7 11-16,0 4-3 0,-4 3 0 16,1-6 0-16,-1-4-8 0,0 1 0 0,-6-1 0 0,-4-2 0 31,-1-1-55-31,-2 0-3 0,-8-5-1 0,-3 2 0 0,-11-3-114 0,4 3-23 15,6 1-5-15,-6-1-757 0</inkml:trace>
  <inkml:trace contextRef="#ctx0" brushRef="#br0" timeOffset="6639.61">12344 5552 2422 0,'0'0'108'0,"0"0"21"0,-4-10-103 0,1 1-26 0,-1-3 0 0,4-7 0 16,4 0 77-16,3 3 11 0,3-15 1 0,4 0 1 15,4-10-76-15,3 0-14 0,7-3 0 0,4 0-9 16,3-6 9-16,4 0 0 0,4-3 0 0,-5-1 0 16,5-2-9-16,-4 2 0 0,-4 4 0 0,-3 0 0 15,-1 6 9-15,-2 0 8 0,-5 4-8 0,-6 8 11 16,3 1 1-16,-7-1 0 0,0 7 0 0,-3 3 0 15,-1-3 8-15,-3 10 1 0,-3-7 1 0,3 6 0 16,-3 0-11-16,-1 1-3 0,-3 2 0 0,4 10 0 16,-4-6-8-16,0-1-14 0,0 10 3 0,0 0 1 15,0 0 2-15,-4 19 0 0,1-3 0 0,-1 9 0 16,-7 6 8-16,1 4-10 0,-1-1 10 0,-3 7-10 0,-3 3 10 16,2 6 0-16,-2 0 0 0,-1-3 0 0,1 0 0 0,2-3 0 15,1-3 0-15,4-4-8 0,-4-5 8 16,7-1 0-16,3-9 0 0,1 6 0 0,6-15 8 0,1 6 0 15,3-7 0-15,3-5 0 0,1-1-8 0,3-9 0 16,4 0 0-16,3-7 8 0,3-6-8 0,5 4 8 16,-1-13-8-16,4-3 8 0,-1 3-8 0,1-13 0 15,0 3 0-15,0-2-8 0,-4-10 8 0,0-3 0 16,4 6 10-16,-8 0-10 0,-6 3 0 0,3 0 0 16,-7 10 0-16,4 0 0 0,-4 12 0 0,-3-3 0 15,-4 9 8-15,3 1-8 0,-6 2 0 0,3 1 0 16,-4-1 0-16,-3 10 0 0,0 0 0 0,0 0 0 15,0 0 0-15,4 16 0 0,0-3 0 0,-4 2-12 16,0 10 12-16,0 1-10 0,-4 5 10 0,4 0 0 0,-4 10 8 16,1-7-8-16,-1 7 0 0,1 0 0 0,-4-6 0 0,3 2 0 15,1-5 14-15,-1-1-2 0,4-6 0 16,0 3 0-16,4-6-12 0,3 0 0 0,-4-3 0 0,4-3 0 16,4-7-12-16,-4 4-4 0,7-4-2 0,-3 3 0 31,3-12-99-31,4 7-20 0,-4-7-4 0,7 3-607 0,-4-3-120 0</inkml:trace>
  <inkml:trace contextRef="#ctx0" brushRef="#br0" timeOffset="7757.39">14796 4457 1324 0,'0'0'118'0,"0"0"-94"0,-4 0-24 0,-3 0 0 16,7 0 197-16,0 0 35 0,0 0 8 0,0 0 0 15,0 0-163-15,0 0-33 0,-4 10-6 0,1-7-2 16,3 13-18-16,-4-4-4 0,1 1-1 0,-1 6 0 16,1 6-13-16,-4 0 9 0,0 0-9 0,0 6 8 15,0 4-8-15,-1-4 0 0,-9 7 0 0,3-4 0 16,0 4 24-16,0-4 4 0,-4-2 0 0,4-7 0 15,-4 6-19-15,0-3-9 0,4-3 10 16,0-6-10-16,0 3 17 0,0-3-2 0,3-6-1 16,1-1 0-16,-1 4 2 0,1-7 1 0,-1-3 0 0,4 1 0 15,0-4 0-15,-4-3 0 0,4-3 0 0,0-4 0 16,0 7 6-16,-3-15 1 0,3-1 0 0,0 4 0 16,-4-10-7-16,0 3-1 0,4-6 0 0,0-7 0 0,-3 1-16 15,6-3 0-15,1-4 0 0,-1 7 0 0,1-10 0 16,3-3 0-16,3 12 0 0,1-2-9 0,-4-4 9 15,7 13 0-15,-4-3 0 0,4 3 0 0,0 3 0 0,0 0 0 16,0 6 0-16,1 1 0 0,-1-1 8 0,3 3 4 16,1 4 1-16,-1 0 0 0,4-4-13 0,1 4 11 15,-1-4-11-15,0 10 10 0,0-3-10 0,0 3 0 16,0-4 0-16,0 4 0 0,0 3 0 16,0 10 0-16,1-7-9 0,-1 6 9 0,-4 1 0 0,1 2-8 15,3 7 8-15,0 3 0 0,0-3 0 0,-3 3 0 16,-1 0 8-16,1-4-8 0,-1 4 18 0,-2 0-2 0,2 0-1 15,4-9 0-15,0 6-6 0,0-1-1 16,1-2 0-16,2-6 0 0,1-1 9 0,-1-6 2 0,8 6 0 16,-4-9 0-16,4 0-7 0,3-3 0 15,-3-3-1-15,3 3 0 0,-3-6-11 0,0-1 0 0,3 1 0 16,-4-7 0-16,5-3 0 0,-8 7-12 16,0-7 0-16,-3-3 1 15,-4 0-67-15,0 0-14 0,0-6-2 0,-3 6-744 0,-4 0-149 16</inkml:trace>
  <inkml:trace contextRef="#ctx0" brushRef="#br0" timeOffset="8244.28">15452 4031 1670 0,'0'0'148'0,"0"0"-118"0,0 0-30 0,7-6 0 0,0-4 213 0,3 7 37 0,1-6 7 0,3-1 2 15,4 7-205-15,3-12-41 0,-3 8-13 0,3-2 8 16,0-1-24-16,0 1-5 0,0 0-1 0,0 6 0 16,-3-4 22-16,-4 4 0 0,0-6-9 0,-3 9 9 15,-4 6 0-15,0-3 0 0,-7-3 0 0,-4 10 0 16,1-1 0-16,-1 3 0 0,-3 1 0 0,-3 6 0 16,-4-7 0-16,-1 10 11 0,1-3-3 0,-3-6-8 15,3 9 11-15,-4 0-11 0,0-4 10 16,1 1-10-16,-1 3 0 0,4-3 0 0,0 3 0 0,3-6 0 15,-3 2 0-15,7 1 0 0,-4 0 0 16,4-3 0-16,4 3 12 0,-1-7-3 0,4 7-1 0,0-7 0 16,0-2 20-16,7 2 3 0,0-2 1 0,1 2 0 15,2-2-16-15,4-1-4 0,-3-6 0 0,6 7 0 16,-2-4-12-16,2-3-13 0,4-3 2 0,1 6 1 16,6 1-74-16,0-7-16 15,0 0-2-15,0 6-643 0,4-6-129 0</inkml:trace>
  <inkml:trace contextRef="#ctx0" brushRef="#br0" timeOffset="9077.76">16147 3225 2433 0,'14'10'108'0,"-7"5"22"0,3 1-104 0,5 15-26 0,6 1 0 0,7 8 0 16,4 1 35-16,3 12 1 0,4-6 1 0,3 13 0 16,0 3-28-16,1-1-9 0,-4-5 0 0,-4 3 0 0,-3-4 0 15,-4-3 0-15,-7 1-10 0,0 5 10 0,-3-2-12 0,-8-1 12 16,-3 4-10-16,-7-10 10 15,0 9-9-15,-7-5 9 0,-3-1-8 0,-8 3 8 16,-3 4-8-16,-7-4 8 0,-4 4-8 0,-7 3 8 16,-10 6-125-16,-1-7-20 0,-3-8-4 0,4 5-1 15,0-15 3-15,-1 0 1 0,-48 28 0 0,27-28 0 0</inkml:trace>
  <inkml:trace contextRef="#ctx0" brushRef="#br0" timeOffset="9577.78">13797 5088 1324 0,'0'0'59'0,"0"0"12"0,-3 3-57 0,3-3-14 15,0 0 0-15,0 12 0 0,3-2 277 0,4-1 53 16,7 10 10-16,0 0 3 0,4-3-281 0,3 6-62 15,0-1 0-15,4-2 0 0,0 3 0 0,-1 0 0 0,1 0 0 16,-4 10 0-16,4-14-16 0,-7 14 3 16,-4-4 1-16,0 3 0 15,-11 1-162-15,1-1-32 0,-8 3-6 0,-3 1-680 0</inkml:trace>
  <inkml:trace contextRef="#ctx0" brushRef="#br0" timeOffset="10468.69">17600 4119 2084 0,'-42'12'92'0,"24"-5"20"0,-3-4-90 0,-4 6-22 16,1 1 0-16,-1-1 0 0,0-3 24 0,4 4 0 15,0-4 0-15,7-3 0 0,0 10-15 0,3-13-9 0,0 0 12 0,11 0-12 16,0 0 14-16,0 0-4 0,15 0-1 0,2 0 0 16,1 0 6-16,10 0 1 0,-3 0 0 0,7 0 0 15,3 0 15-15,4-7 3 0,3 7 1 0,-3-6 0 16,7 6-24-16,-4 0-11 0,4-3 10 0,0 3-10 15,0 0 0-15,3 0 0 0,-3 0 0 0,0-6 0 16,-4 6 0-16,-3-3-8 0,-4-4-1 16,-3 4 0-1,0 3-83-15,-4 0-17 0,-4-9-3 0,-2 6-840 0</inkml:trace>
  <inkml:trace contextRef="#ctx0" brushRef="#br0" timeOffset="10693.76">17268 4555 2786 0,'0'0'124'0,"11"6"24"0,0-3-118 0,3 7-30 16,7 2 0-16,7-3 0 0,7 1 28 0,1 2-1 15,6-5 0-15,0-4 0 0,4-3-7 0,0 0-2 16,7 0 0-16,0-3 0 16,7-4-84-16,3-5-17 0,8 2-3 0,0-2-735 15,-1-7-147-15</inkml:trace>
  <inkml:trace contextRef="#ctx0" brushRef="#br0" timeOffset="11533.61">21343 2761 1209 0,'0'0'53'0,"4"-6"12"0,-4 6-52 16,0 0-13-16,0 0 0 0,0 0 0 0,0 0 212 0,0 0 40 16,7 12 8-16,-4 1 2 0,1 9-186 0,-4 6-38 15,0 3-7-15,-4-6-2 0,4 16-13 0,-7 3-4 16,0 3 0-16,0 0 0 0,0 3-3 0,0-3-1 0,-4 4 0 0,4 2 0 16,-3-3-8-16,-1-6 8 0,1 6-8 0,-1-9 8 15,0 3-8-15,1-3 0 0,-1 2 0 0,4-8 0 16,0 3-16-16,-4-7 2 0,1 0 0 0,3-2-670 15,0 2-133 1</inkml:trace>
  <inkml:trace contextRef="#ctx0" brushRef="#br0" timeOffset="11884.27">19643 4091 1900 0,'0'0'84'0,"0"0"18"0,10 0-82 0,4 0-20 16,8 6 0-16,2-3 0 0,12 3 264 0,6-6 48 15,7 0 9-15,15 0 3 0,13-6-257 0,8-3-51 16,7 2-16-16,7-2 8 0,3 0-8 0,7-10 0 16,8 6 8-16,-1-6-8 0,0 7 0 0,8-1 0 15,-1-2 0-15,4-1 0 0,-7-3 0 0,0 10 0 16,7-4 0-16,-14 4 0 0,-7-1-10 0,0 1 0 16,7 3 0-16,-11-1 0 15,-7 7-26-15,-3 0-6 0,-4 0-1 0,-3 0 0 16,-4 7-126-16,-7-1-26 0,0-6-5 0,-7 0 0 0</inkml:trace>
  <inkml:trace contextRef="#ctx0" brushRef="#br0" timeOffset="12852.38">19124 5304 403 0,'0'0'36'0,"0"0"-36"0,0 0 0 0,0 0 0 16,4-3 476-16,-4 3 89 0,7 3 18 0,-7-3 3 15,7 0-459-15,-7 0-92 0,7 10-19 0,0-1-3 16,-4 4-13-16,1 2-10 0,-1 1 2 0,-3 9 0 16,4 0 8-16,-1-3 0 0,-3 6 0 0,4-3 0 15,0-3 10-15,-1-3-2 0,1 3-8 0,-1 6 12 0,4-12 2 0,-3 3 0 16,3 0 0-16,0-4 0 15,0 1 12-15,0 0 2 0,0-7 1 0,4 0 0 16,-4 4-7-16,3-4-2 0,1-2 0 0,-1-4 0 16,1 3-6-16,-4-6-2 0,4-6 0 0,-4 6 0 15,3-10 23-15,1 1 4 0,-1-4 1 0,1-5 0 16,3-4-20-16,-3 0-4 0,3-3-1 0,-4-7 0 16,1-5-7-16,3 2-8 0,0-9 11 0,0-6-11 0,-3 0 8 15,3-3-8-15,0 6 0 0,0-1 0 0,0-5 13 16,-3 6-4-16,3-3-1 0,-3 0 0 0,-8 6-8 15,1 3-11-15,-1-3 3 0,-3 13 0 0,-3 0 8 0,-4-1 0 16,-4 10 0-16,0 0 0 0,-3 0 0 0,0 3 14 16,-3-2-2-16,2 8 0 0,-6 0-12 0,7 4-13 15,-3-10 2-15,-1 7 1 0,4 2 10 0,3 1 0 16,1-4 0-16,3 4 8 0,0 0 0 0,3-1 0 16,0 1 0-16,1 2 0 0,3 1-8 0,0 6 0 15,0 0 0-15,0 0 0 0,11 0 0 0,-4 0-8 0,3 6 8 16,1 1-8-16,6-7 8 0,5 9-8 0,2-9 8 15,8 6-8-15,0-2 8 0,7 2 0 16,6-3 10-16,1 0-10 0,4-3 24 0,3 0-2 16,-1 6 0-16,8-3 0 0,4-3-22 0,7 7 0 0,3-7 0 15,0 3 0-15,3-3 12 0,4 0 2 0,4 0 0 0,7-3 0 16,3-4-6-16,0 4 0 0,-3-3-8 0,7 0 12 16,3 0-12-16,4-4 0 0,0 1 0 0,0-4 0 15,-1 4 0-15,1-4 0 0,-3 1 0 0,-1-7 0 16,0 9-10-16,-7-2-5 0,-3-1-1 0,3-2 0 15,-3 2 8-15,-7 10 8 0,-1-6-13 0,-6-1 5 16,-4 1 0-16,-3 6 0 0,-1-7 0 0,4 1 0 16,-3 6-25-16,-4-4-5 0,0 7-1 15,-7-9 0-15,-11 9-73 0,1-3-16 16,-8-7-2-16,-3 7-1 0,-4 3-115 16,-10-6-23-16,10-3-5 0,-24 9-1 0</inkml:trace>
  <inkml:trace contextRef="#ctx0" brushRef="#br0" timeOffset="13522.66">20292 5091 2602 0,'0'0'116'0,"-7"-3"23"0,0 3-111 0,-4-6-28 0,11 6 0 0,0 0 0 0,0 0 31 0,0 0 1 16,4 0 0-16,3-13 0 15,3 4-49-15,1-1-10 0,3-2-1 0,0 2-1 0,0 1 21 0,4-4 8 16,3 1 0-16,-3 5-9 0,-1-5 33 0,4 2 6 15,1-2 2-15,-5 9 0 0,1-3-32 0,3-4 0 16,-3 7 0-16,3 0 0 0,-7-3 11 0,4 6-1 16,-8 6 0-16,-3-3 0 0,4 0-10 0,-4 3 0 15,-4 4-10-15,-3 2 10 0,-3-2-11 0,-1 5 11 16,-3 1-12-16,-3 0 12 16,-4 3-50-16,-4 3-3 0,-3 0-1 0,-4-1 0 15,0 5 19-15,1-1 4 0,3-3 1 16,-4 0 0-16,-3-1 48 0,-1 5 10 0,1-1 1 0,0-3 1 0,0 6 2 0,-4 3 0 15,4-9 0-15,3 3 0 0,7-6-5 0,1 9-1 16,3-6 0-16,3-6 0 0,4 3-1 0,4 3 0 16,3-10 0-16,3 7 0 0,1-6-25 0,3 5 0 15,7-5 0-15,0-4 0 0,0 7 0 0,4-10 0 0,3 4 0 16,0-1 8-16,0 4-8 0,0-4-11 0,4-3 3 16,0 1 0-16,-4-7-10 0,4 0-2 0,3 0 0 0,0 0 0 31,7-7-37-31,1 1-8 0,-1-3-2 0,4 6 0 15,-1-7-117-15,1 1-24 0,-4-4-5 0,4 1-1 0</inkml:trace>
  <inkml:trace contextRef="#ctx0" brushRef="#br0" timeOffset="13772.15">21131 5251 3063 0,'0'0'68'0,"-7"6"13"0,0 4 3 0,0-1 2 0,0 3-69 0,0 1-17 15,4 9 0-15,-1-3 0 0,4 0 0 0,4 3-16 16,-4 0 4-16,3-1 0 16,1 5-80-16,-1-11-16 0,1 7-4 0,-1-3 0 15,1-3-19-15,-1 6-4 0,-3-7-1 0,0 7 0 16,0-9-83-16,0-1-17 0,-7 10-3 0,4-6-1 0</inkml:trace>
  <inkml:trace contextRef="#ctx0" brushRef="#br0" timeOffset="13958.3">21622 5367 3175 0,'0'0'70'0,"-7"0"14"0,-4 9 4 0,1 1 0 0,-5 2-70 0,5 7-18 0,3-6 0 0,-4 9 0 16,1-7-98-16,3 1-23 0,0 3-5 0,-4-7-1 15,4 10-71-15,-4-3-14 0,1 0-4 0,-1-7 0 16</inkml:trace>
  <inkml:trace contextRef="#ctx0" brushRef="#br0" timeOffset="14430.92">20712 5323 3207 0,'-15'0'142'0,"15"0"30"0,0 0-138 0,0 0-34 16,0 0 0-16,0 0 0 0,8-9 14 0,9 5-4 15,8-2-1-15,3 0 0 16,4-4-33-16,0-2-6 0,3-4-2 0,0 7 0 0,4-4 11 0,0 1 1 0,3-1 1 0,0-2 0 31,1 2-14-31,3 4-3 0,-4-4-1 0,0 1 0 16,-3-4 3-16,-4 10 1 0,-3-1 0 0,-4-2 0 0,1-1 23 0,-8 4 10 0,0 0-8 16,-3-3 8-16,-1-1-15 0,1 7 3 0,-4-6 0 15,4 9 0-15,-1-4 2 0,1-2 1 0,-1 6 0 0,-2-3 0 16,-1 3 9-16,-4 3 0 0,8-3 0 0,-4 0 0 15,-7 0 0-15,7 6 0 0,4-2 0 0,-4 5 0 16,-3 0 8-16,-1 1 0 0,4 5 0 0,-3-5 0 16,3 6 12-16,-3-1 4 0,-4 1 0 0,0 0 0 15,7 2 6-15,-4 1 2 0,-3 3 0 0,0-6 0 16,0 0-12-16,4-1-1 0,0 4-1 0,-8 0 0 16,1-3-18-16,3 2 0 0,7 4 8 0,-7-6-8 15,0 0 0-15,0 2 0 0,4-5 0 0,-1 6 0 16,-3-10 0-16,0 4 0 0,0-4 0 0,0 1 0 0,4-1 0 15,0-6-12-15,-11-3 1 0,7 3 1 16,3-3-51-16,1 0-11 16,-1-3-1-16,5-6-767 0,-5-1-152 0</inkml:trace>
  <inkml:trace contextRef="#ctx0" brushRef="#br0" timeOffset="15555.01">22835 5436 633 0,'-14'-6'28'0,"14"6"6"0,7-10-34 0,0 7 0 0,-3-6 0 0,-4-1 0 15,0-2 224-15,0 2 39 0,3 1 7 0,1 6 2 0,-8-7-210 0,4 10-42 16,0 0-8-16,0 0-1 0,0 0 74 15,0 0 15-15,0 0 4 0,-10 10 0 0,3-1-11 0,0 4-1 16,-4-1-1-16,4-2 0 0,7 8-20 16,-3-5-4-16,-8 6-1 0,4-7 0 0,3 10-28 15,-3-3-6-15,4 0 0 0,-4-3-1 0,-4 6-23 0,4-4-8 16,4 4 0-16,-5 0 9 0,-2 0-9 0,-1 3 0 16,4-9 0-16,-3 6 8 0,-1 3-22 0,1-9-5 15,-1-4-1-15,0 4 0 0,8 0 7 0,-4-10 1 16,-4-3 0-16,4-3 0 0,7 0 35 0,-7 0 7 15,-4-9 2-15,4-4 0 0,-3 4-32 0,3-4 0 16,-4-6 0-16,-3 7 0 0,0-7 0 0,0-3 0 16,3-3 0-16,1-3 0 0,-8 6 20 0,7-3-1 15,1 0-1-15,3-10 0 0,0 4 6 0,-4-1 2 16,4 7 0-16,4-3 0 0,3 6-5 0,-4-6-1 0,1 12 0 16,3-6 0-16,7 3-20 0,-4-3 0 0,-3 4 0 15,4-1 0-15,3 6 0 0,0-6 0 0,7 7 0 0,-4-7 0 16,1 7 0-16,0-1 0 0,6 4 0 0,1-4-8 15,-4 4-1-15,0-1 0 0,4 7 0 0,-4 3 0 16,4 0 9-16,-4 0-13 0,-4 3 5 0,4 7 8 16,4 2 0-16,-4 7 0 0,-3-6 0 0,3 9 0 15,0-1 20-15,0-2-2 0,-3 0 0 0,-1 0 0 16,1-3-6-16,-1 2-2 0,4-5 0 0,1 6 0 16,-5-7-10-16,4-2 0 0,4-1 0 0,0 1 0 15,-4-7 0-15,3 3 0 0,1-3 0 0,3-3 0 16,0 0 0-16,0 0-17 0,-3-9 4 0,3 9 1 15,-3-10-118-15,3 1-23 16,-3-4-5-16,-4 10-620 0,0-12-124 0</inkml:trace>
  <inkml:trace contextRef="#ctx0" brushRef="#br0" timeOffset="15939.84">23227 4897 3013 0,'0'0'66'0,"-4"-7"14"0,4 7 2 0,-3-3 3 0,3-6-68 0,3-1-17 0,1 1 0 0,3-4 0 15,0 4 0-15,7-4-12 0,0 1 1 0,-3-4 1 16,6 7 1-16,-2-4 0 0,2 1 0 0,-3-1 0 31,0 4-18-31,1-4-3 0,-1 7-1 0,0-4 0 0,-4 7 8 0,-3 3 2 0,-7 0 0 16,11 3 0-16,-11-3 21 0,7 7-9 0,-7-7 9 0,7 12 0 15,-7 1-13-15,0-4 4 0,-3 10 1 0,-1-3 0 16,-3-1-10-16,0 1-2 0,-4-6 0 0,1 8 0 16,-1-5 4-16,1-4 0 0,-1 10 0 15,0-9 0-15,4-4 41 0,0 3 9 0,4 1 2 0,-4 2 0 16,3-2 0-16,4-1 0 0,0 0 0 0,4 1 0 16,-1 5-8-16,4-5 0 0,4-1-1 0,-1 4 0 15,5 2-15-15,-1-2-2 0,7 0-1 0,-3-4 0 16,-1 4-9-16,8-4-11 0,-4 3 3 0,4 4 0 15,-1-13-39-15,5 10-7 16,-5-7-2-16,1-3 0 0,7-3-102 0,0 7-21 16,3-14-4-16,7 4-1 0</inkml:trace>
  <inkml:trace contextRef="#ctx0" brushRef="#br0" timeOffset="21148.72">25001 4627 1911 0,'-17'9'84'0,"10"-9"19"0,0 0-83 0,0 10-20 0,0-7 0 0,-1 3 0 16,1-6 36-16,7 0 4 0,-3 3 0 0,3-3 0 15,-7 0-8-15,7 0-2 0,0 0 0 0,0 0 0 16,0 0-8-16,0 0-2 0,7 0 0 0,3-3 0 16,-2 3 14-16,2-6 2 0,4 3 1 0,4-4 0 15,7 4 15-15,-4-6 2 0,0 9 1 0,0-3 0 16,4-7-11-16,-1 7-1 0,1-6-1 0,-4 2 0 15,4-2-27-15,-4 3-6 0,4-4-1 0,-4 1 0 16,0 3 4-16,4-7 0 0,-4 1 0 0,4 2 0 0,-1-2-12 16,1-7 10-16,3 6-10 0,-3-6 10 0,-4 7-10 15,0-7 0-15,-3-3 0 0,-4 10 8 0,-3-17-8 0,-1 14 0 16,-6-1 0-16,-4-6 0 0,-4 10 0 0,-3-1 0 16,0 4 0-16,-3-4 0 0,-12 7 0 0,-2 3 0 15,-1 3 8-15,-3 3-8 0,0 6 0 0,-4 4 0 16,0-1 9-16,-3 7-9 0,3 9 21 0,-7-12 0 15,0 12 0-15,1-3 0 0,6 7-9 0,0-1-1 16,4-3-1-16,3 4 0 0,8-1-10 16,6 0-9-16,0 4 9 0,4-7-13 0,4 3 13 0,3 1 8 0,3-1 0 15,1-6-8-15,-1 7 10 0,4-1-10 0,4-9 8 0,3 6-8 16,4-12 9-16,-1 9-9 0,5-9 10 0,2-1-10 16,1-2 0-16,7 2 0 0,3-15 0 0,4 7 0 31,7-4-22-31,3-6-7 0,8-4-2 0,3 1-831 0,3-3-166 0</inkml:trace>
  <inkml:trace contextRef="#ctx0" brushRef="#br0" timeOffset="22006.06">25890 2639 1209 0,'0'0'108'0,"0"0"-87"16,0 0-21-16,-3-7 0 0,-4 7 185 0,7 0 33 0,0 0 6 0,0 0 2 15,0-3-146-15,0 3-30 0,0 0-6 0,0 0 0 16,0 0 31-16,3-6 6 0,1 3 2 0,3-3 0 15,3 3-23-15,1 3-5 0,7 0-1 0,-1 0 0 16,12-4 1-16,-1 4 0 0,0-6 0 0,7 6 0 16,1-3-27-16,-1 3-4 0,0-9-2 0,4 5 0 15,-4-2-22-15,0 3 0 0,1-3 0 0,-1 6 0 32,-3-3-112-32,3-4-28 0,-3 4-4 0,3-6-2 15,-3-1-110-15,0 7-23 0,17-16-4 0,-3-3-1 0</inkml:trace>
  <inkml:trace contextRef="#ctx0" brushRef="#br0" timeOffset="27133.1">27968 1325 2336 0,'0'0'52'0,"0"0"10"0,-7 6 2 0,0-6 1 0,0 3-52 0,0-3-13 0,0 7 0 0,-4-4 0 16,4 0 46-16,-3 3 6 0,-4 3 2 0,0 4 0 15,-1-4-27-15,-6 7-6 0,0-7-1 0,-4 20 0 16,1-4-20-16,-5 3 0 0,1 7 0 0,-4 5 0 0,1 14 8 0,-1-1-8 15,4 0 8-15,0 7-8 16,-1-7 0-16,5 10 0 0,2 0 0 0,1-7-8 16,4 7 8-16,6-1 8 0,0-8-8 0,4-1 11 15,4 0-11-15,-1-6 8 0,4-3-8 0,4 0 8 0,3-3-8 16,4-7-14-16,-4 4 3 0,7-7 1 16,3-5-54-16,5-5-12 15,2 1-1-15,11-6-1 0,1-3-150 0,6-13-31 0,43 3-5 16,-15-6-2-16</inkml:trace>
  <inkml:trace contextRef="#ctx0" brushRef="#br0" timeOffset="28402.1">28896 2291 3013 0,'0'0'133'0,"0"0"28"15,0 0-129-15,11-7-32 0,3 4 0 0,3-3 0 0,1-3 16 0,3 5-3 0,4 1-1 0,-4-3 0 16,4 3-12-16,-1 3 0 0,1-10 0 0,0 7 0 16,-4-3-10-16,4 3-2 0,-4-3 0 0,0 3 0 31,0 3-141-31,-3-7-29 0,-1 4-6 0,-2-6-960 0</inkml:trace>
  <inkml:trace contextRef="#ctx0" brushRef="#br0" timeOffset="29182.65">29330 2799 1267 0,'0'0'112'0,"0"0"-89"0,0 0-23 0,0 0 0 0,0 0 252 0,7 0 47 16,4-7 9-16,-1 1 1 0,1-3-224 0,-1-1-45 16,4 4-8-16,4-7-3 0,3 1-4 0,0-7-1 15,-3 3 0-15,3-2 0 0,4-11-12 0,0 7-4 16,-1-3 0-16,1-6 0 0,3 0-8 0,4-1 0 16,0 1 0-16,-4-7 0 0,7 1 8 0,-3-1 0 0,-4-3 0 15,0-3 0-15,1 10 20 0,-5-7 3 0,5 0 1 16,-8 10 0-16,0-3-4 0,-3 2 0 0,3-5 0 0,-4 8 0 15,1 1 0-15,-4 0 0 0,0-4 0 0,0 11 0 16,0-5-17-16,-3 8-11 0,0 5 12 0,-1-6-12 16,-3 10 8-16,-3-1-8 0,-1 7 0 0,-3 3 0 15,0 0 0-15,0 0 0 0,0 0-13 0,-3 13 5 16,-4 9 8-16,0-6 0 0,-4 5 0 0,4 1 0 16,-4 3 0-16,1 7 0 0,-4 5 0 0,0-5 0 15,0 2 0-15,3 4 0 0,-3-4 0 0,3 1 0 16,4 3 0-16,0-13 0 0,4 6 0 0,3-3 0 15,0-3 0-15,3-3 0 0,-3-3 0 0,7 0 0 16,-3-7 0-16,6 1 0 0,-3-4 0 0,4-2 0 16,0-1 0-16,-1 0 0 0,1-6 0 0,-1 0 0 15,4-6 0-15,0 0 8 0,-3-1 0 0,3-2 0 16,0-4-8-16,0 4 0 0,-3-7 0 0,3 1 0 0,0-7 0 0,0 9 0 16,0-9 0-16,4-6 0 0,-4-3 0 15,4 9 0-15,-4-10-8 0,0 10 8 0,-3 0 0 0,-1 4 0 16,1-4 0-16,-4 9 0 0,0-6 0 0,-4 7 0 15,1-1 0-15,-4 4 0 0,0-4 0 0,3 4 0 16,1-1 0-16,-4 4 0 0,0 0 0 0,0 0 9 16,0 6-9-16,4-3 0 0,-1-4 9 0,-3 7-9 15,0 0 0-15,0 0 9 0,0 0-9 0,0 0 0 16,0 0-12-16,0 0 12 0,4 10-8 0,-1 8 8 16,1-5 0-16,3 6 0 0,-7 3 0 0,0 3 0 0,0-6 0 15,0 9 0-15,-4-3 0 0,1 3 0 0,-1-6 0 16,-3 0 0-16,4 0 0 0,3 0 0 15,-4 0 0-15,4-6 0 0,4-1-11 0,-1 1-7 0,1-3-2 0,3-1 0 32,0-2-100-32,0-1-20 0,3-6-4 0,1 3-629 0,0-3-127 0</inkml:trace>
  <inkml:trace contextRef="#ctx0" brushRef="#br0" timeOffset="32216.28">27961 1861 2487 0,'0'0'110'0,"0"0"23"0,0 0-106 0,0 0-27 0,-3 3 0 0,3-3 0 0,0 0 24 0,0 0-1 16,0 0 0-16,0 0 0 0,0 0 22 0,0 0 5 16,0 0 1-16,0 0 0 0,0 0-25 0,10 6-5 15,1 4-1-15,3-1 0 0,4 4-8 16,-1-4-1-16,1 4-1 0,3-1 0 0,0 10-10 0,0-3 8 16,1 3-8-16,-1-3 8 0,-4 3 0 0,-3 3 0 15,-3-6 0-15,0 3 0 0,-1 6-8 0,-3-6 0 16,0 3 0-16,0 0 0 0,0 0 0 15,-3-3 0-15,-4-3 0 0,3 6 0 0,-3-16 0 0,0 10 0 16,4-6 0-16,-4 2 0 16,0-2-71-16,4-4-9 0,-1-2-3 0,4 2 0 15,0-3-135-15,-3-6-27 0,6-6-6 0,1-7-1 16</inkml:trace>
  <inkml:trace contextRef="#ctx0" brushRef="#br0" timeOffset="32537.16">28455 1773 2840 0,'0'0'63'0,"0"0"13"0,0 0 2 0,0 0 1 0,-7 7-63 0,7 2-16 0,0 0 0 0,0 10 0 0,0-9 0 0,0 5 0 15,0 1 0-15,0 0-10 0,0 2 10 0,0 1 0 16,0 6 0-16,0-3 0 0,-4 6 0 0,1-2 0 16,-4 2 0-16,-4 13 0 0,1-10 0 0,-1 3 0 15,-6 10 0-15,-1-3 0 0,-7 0 32 0,0 0 3 16,4 3 0-16,-7 6 0 0,0-3-22 0,-7-3-4 16,3 6-1-16,0 0 0 0,4-3-8 15,0-6 0-15,6 3 0 0,5-4 8 0,-1-2-8 16,4 0 0-16,7-10 0 0,0 3-11 15,3-9-182-15,8 0-37 0,3 10-7 0,7-23-2 16</inkml:trace>
  <inkml:trace contextRef="#ctx0" brushRef="#br0" timeOffset="33822.58">30258 1293 1036 0,'0'0'92'0,"0"0"-73"0,0 0-19 0,0 0 0 0,0 0 263 0,0 0 49 16,0 0 9-16,0 0 3 0,7 0-232 0,0 0-45 15,3 0-10-15,-2 0-1 0,-1 0-5 0,3 0-1 16,1 0 0-16,-1 10 0 0,1-10-10 0,3 9-1 15,-3-6-1-15,3 4 0 0,3 2 18 0,5 4 3 16,-1-1 1-16,3 7 0 0,1-6-4 0,3 8-1 16,-3 11 0-16,3-1 0 0,0 1-15 0,4 8-2 15,-4 4-1-15,4 6 0 0,0-6-5 16,0 10-2-16,-4-4 0 0,4-3 0 0,-4 3 6 0,-3 0 0 16,3 3 1-16,-7-12 0 0,-3 3-3 15,-4 0-1-15,0-3 0 0,-4 3 0 0,-3-7-13 0,0-2 0 16,-3-1 8-16,0-2-8 0,-4-4 0 0,-4 3 0 15,-3-6 8-15,-4 4-8 0,-3-7 0 0,-3-1 0 16,-5 8-9-16,-2-4 9 16,-4-3-97-16,-1 6-14 0,1-12-2 0,-4 2-1095 15</inkml:trace>
  <inkml:trace contextRef="#ctx0" brushRef="#br0" timeOffset="35006.21">31055 1008 864 0,'-14'0'38'0,"14"0"8"0,0 0-37 0,-4 0-9 0,1 0 0 0,-4-3 0 16,3 3 283-16,1-6 54 0,3 6 11 0,0-3 3 16,-4-7-233-16,4 10-46 0,0-3-10 0,0-3-2 15,0 3-13-15,4-10-3 0,3 4-1 0,3-7 0 16,-3 3-11-16,8 4-3 0,-5-4 0 0,8 1 0 16,-4-7 7-16,7 7 0 0,-7 2 1 0,7-2 0 0,-3 2-12 15,3-9-2-15,-3 16-1 0,-1-6 0 0,1-1-2 0,0 1-1 16,-1 9 0-16,-3-3 0 15,1 3-7-15,-5 3-2 0,4-3 0 0,-7 9 0 0,0 4-10 16,0-4 0-16,-3 10 0 0,-4-6 0 0,0 9 0 0,-7-3 10 16,-4 2-2-16,4-2-8 0,-3 3 0 0,-4-3-12 15,-1 3 0-15,-2 0 0 0,3 3 12 16,-4-3-9-16,4-3 9 0,0 0-8 0,-7 3 8 0,3-10-8 16,-3 10 8-16,0-6-8 0,3-1 8 0,-3-5-12 15,3 2 12-15,4-2-12 0,0-1 12 0,3 1 0 16,4-1 0-16,0-6 0 0,7-3 0 0,-3 6 0 15,-4 7 0-15,7-10 0 0,0-3 0 0,0 10 9 16,3 2 0-16,1-6 0 0,6-3 7 0,-3 7 2 0,4-1 0 0,0 1 0 16,3-7 4-16,0 6 1 0,3-9 0 0,1 10 0 15,0-1-8-15,6-9-2 0,1 0 0 0,3 0 0 16,4 0-13-16,3 0 0 0,4 0 0 16,7 0 0-1,7-6-116-15,-4 3-20 0,1 0-4 0,-1-4-1081 0</inkml:trace>
  <inkml:trace contextRef="#ctx0" brushRef="#br0" timeOffset="35906.99">25679 3209 2718 0,'0'0'60'0,"0"0"12"0,0 0 2 0,10 0 2 0,1 0-60 0,10 0-16 0,0 0 0 0,11 0 0 16,0-6 12-16,10 3 0 0,7 3 0 0,8-6 0 15,6 6 7-15,4-7 1 0,7 1 0 0,11 3 0 16,10-13 16-16,8 10 3 0,3-3 1 0,13-10 0 15,8 10-20-15,8-1-4 0,9-2-1 0,15 2 0 16,7 1 5-16,3-4 0 0,0 4 1 0,8-4 0 16,3 4-5-16,7 6-2 0,10-7 0 0,1 1 0 15,-1-1-14-15,1 1 11 0,7-3-11 0,-1 2 10 16,1 1-10-16,3-7 0 0,0 7 0 0,-7-4 0 16,0 4 0-16,-14-10 0 0,-7 6 0 0,-4-5 0 15,8 8-12-15,-11 1-8 0,-7-7-2 0,-11-3 0 16,-4 7-126-16,-9-1-26 15,-1-3-5-15</inkml:trace>
  <inkml:trace contextRef="#ctx0" brushRef="#br0" timeOffset="38555.8">27637 3573 115 0,'0'0'0'0,"-4"-3"10"0,4 3-10 0,0 0 0 0,-3-9 0 0,-1 9 0 16,4-10 339-16,0 10 65 0,0-3 14 0,4-3 2 15,-4 0-248-15,3-4-49 0,4 1-11 0,0-1-1 0,0 1-26 0,0 6-5 16,0-7 0-16,4 1-1 0,0 0-3 16,-1 5 0-16,1-14 0 0,3 8 0 0,3 1-24 0,1-7-4 15,0 0-2-15,3 4 0 0,0 3-18 0,0-4-4 16,0 0-1-16,1 4 0 0,-1-4-9 16,0 4-2-16,0 3 0 0,-3 0 0 0,-1-1-12 15,5 7 0-15,-5 0 0 0,1 13 0 0,-1-13 0 16,1 15 0-16,0-2 0 0,-1 0 0 0,-3 5 14 0,1 4 6 15,-5-3 2-15,4 3 0 0,-7 3-30 0,0 0-7 16,0 3-1-16,-3 4 0 0,-1 5 26 0,-6-5 5 16,-1-1 1-16,1-6 0 0,-8 16-16 0,-3-10-16 15,4 4 3-15,-4-4 1 0,-4 1 12 16,0-4 16-16,1-3-3 0,-1 0-1 0,-3-3-12 0,0 0-13 0,-1-6 2 16,-2 2 1-16,-1-5 10 0,0-4 14 0,-3 1-3 0,0-1-1 15,3 1-10-15,-3-10 0 0,0 0 0 0,3 0 0 16,0-7 0-16,4-5-14 0,0 2 5 0,3 1 1 15,1-4 8-15,3 4 0 0,3-7 0 0,8 7 0 16,-1-10 0-16,1 7 0 0,6-1-9 0,4-3 9 16,0 7 0-16,7-4 0 0,0 10 0 0,4-6 0 15,7 3-8-15,-1 6 8 0,1 0 0 0,3 0 0 16,1 0 0-16,-1 6 0 0,0 3 0 0,-3-9 8 16,3 3-8-16,0 10 8 0,-3-7-8 0,3-3 8 15,0 7-8-15,0 2 0 0,1-2 0 0,-5-4 8 16,-2 0-8-16,-1 10 0 0,3-13 0 0,1 10 0 15,-4-13 0-15,0 9-11 0,-3-3 3 0,3-3 0 16,-7-3-134-16,4 7-26 16,-4-4-6-16</inkml:trace>
  <inkml:trace contextRef="#ctx0" brushRef="#br0" timeOffset="39259.32">29154 3623 2073 0,'0'0'184'0,"0"0"-147"0,0 0-29 0,0 0-8 15,0 0 88-15,0 0 16 0,0 0 3 0,0 0 1 16,0 0-87-16,0 0-21 0,0 0 0 0,0 0 0 16,-7-3 16-16,-1 3 0 0,1 0-1 0,4 3 0 15,-8 1 0-15,4 5 0 0,0 0 0 0,-3 4 0 16,-5 6 0-16,5-1 0 0,-1 4 0 0,1 0 0 16,-4 0-3-16,0 0-1 0,-4 7 0 0,4-4 0 15,0-3 2-15,0 9 1 0,-1-12 0 0,5 0 0 16,-1 2-2-16,4-8-1 0,-3 6 0 0,3-7 0 15,3-2-1-15,-3 2 0 0,3-5 0 0,1-4 0 16,3-3 3-16,0 0 1 0,-7 0 0 0,0 0 0 16,-4 0-3-16,4-3-1 0,0-7 0 0,-3 1 0 0,-1-1-2 0,0-2 0 15,1-1 0-15,-1-2 0 0,1-1-8 0,-1-3 0 16,0 0 9-16,-3-3-9 0,4 4 0 0,-4-11 9 16,0 4-9-16,3 0 0 0,-3 3 12 0,3-6-12 15,1 6 12-15,-1 9-12 0,4-15 0 16,0 13 0-16,0-4-12 0,3 0 3 0,1 3 9 0,-1 1 11 15,8 2-3-15,-1-6 0 0,-3 10-8 0,7-4 0 16,1 10 0-16,-1-13 0 0,7 10 0 0,-4-3-16 16,1-1 4-16,-1 1 1 0,1 6 11 0,3-3 0 15,0 6-9-15,0-4 9 0,-3 4 0 0,3-6 0 16,0 3-9-16,-3 3 9 0,3-3 0 0,0-3 0 16,4 6 0-16,-4-4 0 0,0-2 0 0,0 6 0 15,4 0 0-15,-4 0 0 0,3 0 0 0,1 6 0 0,-4-2 0 0,4 5 0 16,-4 0 9-16,3 4 6 0,1 0 1 0,-4-4 0 15,4 10-16-15,-4-7 0 0,0 1 0 0,0 6 0 16,0-7 0-16,0 4 8 0,1-4-8 0,-5 1 0 16,4-4 8-16,0 4-8 0,0-4 0 0,-3 4 0 15,3-13 8-15,-3 6-8 0,-1-3 0 0,1-3 9 16,-1 0-9-16,1 0 0 0,-11 0 0 0,7 0 8 16,0-9-22-16,4 9-5 0,-4-6-1 0,0-1 0 15,3 4-67 1,1-6-13-16,0-4-4 0,-1 4-696 0,-3-4-140 0</inkml:trace>
  <inkml:trace contextRef="#ctx0" brushRef="#br0" timeOffset="39751.07">29633 3272 864 0,'0'0'76'0,"0"0"-60"0,0 0-16 0,0 0 0 16,0 0 338-16,4-9 65 0,-1 2 13 0,4 1 2 15,4-3-299-15,0-1-60 0,3 1-12 0,0 0-3 16,0-4-21-16,7 7-5 0,-3-7-1 0,-1 10 0 15,8-16-1-15,-4 10-1 0,0-1 0 0,1-2 0 16,-1-1 4-16,3 1 1 0,-2 2 0 0,2-5 0 16,-3 8-20-16,-6-2 0 0,2 3 0 0,-3 3 0 15,0-4 10-15,-3 7-2 0,-4 7 0 0,4-4 0 16,-8 6-8-16,4 4 8 0,-3-4-8 0,-4 7 8 16,0 0 0-16,0 2 0 0,-4 1 0 0,1 3 0 15,-4-6-8-15,3 3 0 0,-3-1-10 0,-3 4 10 16,2-9 0-16,-6 9 0 0,4 0 0 0,-4-7 10 15,-4 1-10-15,0 3 0 0,1 0 0 0,-4-4 0 16,6 4 0-16,1 3 0 0,-3 0 0 0,3-3 8 16,3 0 4-16,4-7 1 0,3 7 0 0,1-3 0 15,6 0-4-15,4-4-1 0,8 1 0 0,2-4 0 0,1 4-8 16,3-7-16-16,7-3 4 0,4 3 1 0,3-6-7 0,1-6-2 16,2 3 0-16,1-3 0 15,7-1-140-15,0-8-29 0,49-10-6 16,-21-4-1-16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20:06:31.8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8950 3654 1148 0,'0'0'25'0,"0"0"6"0,0 0 1 0,0 0 0 0,0 0-32 0,0 0 0 0,0 0 0 0,0 0 0 15,0 0 0-15,0 0 0 0,0 0-13 0,0 0 4 16,0 0 9-16,4 10 0 0,-4-1 0 0,0-9 0 15,0 0 14-15,0 0 5 0,0 6 1 0,3-3 0 16,-3 7 25-16,0 2 6 0,0-2 1 0,4 2 0 16,-4 4 5-16,-4 3 2 0,4 0 0 0,0 0 0 15,-3 6-11-15,3 3-3 0,-4-3 0 0,0 3 0 16,1 3-1-16,3-2 0 0,-7-1 0 0,3 6 0 0,-3 1-9 16,4 3-3-16,-1-1 0 0,1-2 0 0,3 2-32 0,-4 4 0 15,4-6 0-15,0 2 0 0,0-9 0 16,0 7 0-16,0-7 0 0,4-3 0 0,-1 3 13 0,1-9-4 15,-4 0-1-15,3-3 0 16,1 3-38 0,-1-4-8-16,-3-12-2 0,4 10 0 0,-4-13-128 0,0 0-25 0,0 0-6 0,0 0-1 0</inkml:trace>
  <inkml:trace contextRef="#ctx0" brushRef="#br0" timeOffset="755.52">8816 3777 288 0,'3'-7'12'0,"-3"7"4"0,4-3-16 0,-4-3 0 15,0 6 0-15,0-3 0 0,0-10 132 0,4 10 23 16,-4-3 5-16,3-4 0 0,1 1-87 0,-4 6-17 16,7-3-4-16,-4-4-1 0,4 4 0 0,0-4 0 15,0-2 0-15,0-4 0 0,0 7-3 0,0-7 0 16,1 13 0-16,-1-13 0 0,3 7 4 0,-6 0 0 0,3-1 0 0,0 4 0 16,3-4-27-16,-3 1-5 0,4 0 0 0,-4-1-1 15,4-2 14-15,-1-1 3 0,1 10 1 0,-1-13 0 16,1 7-21-16,-4 0-5 0,4-7-1 0,-4 6 0 15,3 7 14-15,1-3 2 16,-4-3 1-16,0 5 0 0,0-2-7 0,4-3-2 0,-4 9 0 16,3 0 0-16,1 0-18 0,3 0 0 0,-3 0 0 15,-1 6 0-15,4-3 0 0,0 3 0 0,-3-2 0 16,3 5-9-16,-3 0 17 0,3 1 3 0,0-4 1 16,0 4 0-16,-7 8-12 0,4-8 0 0,3-1 0 15,0 7 0-15,-4 0 0 0,-3-4 0 0,-7 7 0 0,4-3 0 16,3 2 0-16,-3-2-19 0,-4 3 3 0,0-3 1 15,7-4 15-15,-7 7 0 0,7-7 0 0,-14 1 10 16,7 3-2-16,0-4-8 0,-4 1 12 0,1-1-4 16,-4-2 0-16,-1 5-8 0,-2-2 12 0,-1-7-4 15,1 10 0-15,-4-4-8 0,-1-5 12 0,-2 2-4 0,-1 1-8 16,1-1 10-16,-5-3-10 0,5 4 10 0,-4-7-10 16,-1 3 10-16,1-3-10 0,0-3 10 0,3 6-10 0,-3-2 0 15,0-4 0-15,0 0 0 0,0 0 8 0,3 0-8 16,-3-4 8-16,3 4-8 0,-3-6 0 0,4 6 0 15,2 0 0-15,1-3 0 0,0-3 0 16,7 6-16-16,4-3 3 0,-4-4 0 16,7 4-103-16,0 3-20 0,0-9-4 0,3 3 0 15</inkml:trace>
  <inkml:trace contextRef="#ctx0" brushRef="#br0" timeOffset="2728.75">10213 2786 403 0,'0'0'36'0,"0"0"-36"0,0 0 0 0,0 0 0 15,0 0 124-15,-4 3 19 0,-3-3 3 0,4 0 1 16,-4 9-99-16,0-9-19 0,0 6-4 0,0-6-1 16,0 4 5-16,-1 2 1 0,1-6 0 0,0 3 0 15,0 6 5-15,0-9 1 0,-3 7 0 0,3-7 0 16,0 6-1-16,0-3 0 0,-4 3 0 0,4-2 0 16,0 5 17-16,-4-3 4 0,1 4 1 0,-1-1 0 0,0 0-15 0,-3 1-3 15,0 5-1-15,0-5 0 16,0 9 1-16,0 0 0 0,0 6 0 0,0 0 0 15,0 3-20-15,-1 0-4 0,1 0-1 0,0 7 0 0,0 2 13 16,0-2 2-16,0 9 1 0,3-3 0 0,1-1-30 0,-1 4 8 16,4-9-8-16,0 2 0 0,0 14 9 0,0-14-1 15,3 7 0-15,4 0 0 0,-3 0-8 0,-1-6 0 16,8-1 0-16,-4 4 8 0,3-7-8 16,4 4 0-16,-3-10 9 0,3 1-9 15,4 5 8-15,3-6-8 0,-4-3 10 0,4 4-10 0,4 5 11 0,0-9-11 16,3 3 12-16,0 1-12 0,4-7-10 0,-1-1-9 15,1-5-1-15,0 3-1 16,3-10-37-16,4 7-7 0,-4-3-2 0</inkml:trace>
  <inkml:trace contextRef="#ctx0" brushRef="#br0" timeOffset="5411.85">10781 3403 853 0,'0'0'37'0,"0"0"9"16,0 0-37-16,0 0-9 0,0 0 0 0,0 0 0 15,0 0 11-15,0 0 0 0,0 0 0 0,0 0 0 16,0 0 25-16,0 0 4 0,7-6 2 0,-7 6 0 16,0 0 12-16,0 0 2 0,0 0 1 0,0 0 0 0,0 0-11 0,0 0-2 15,0 0-1-15,-4 13 0 16,4-10 8-16,-7 6 1 0,0 1 1 0,-3-1 0 16,-1 7 5-16,-3-7 1 0,3 10 0 0,-3-3 0 0,-3-4-6 0,-4 4-1 15,6 3 0-15,-2-1 0 0,-8 4-8 0,0 0-1 16,1-3-1-16,3 6 0 0,-4-6-15 0,4 0-3 15,-8 6-1-15,1 0 0 0,7 0-11 16,-4-3-1-16,-3 3-1 0,7-6 0 0,0 0-10 0,3-3 0 16,4-1 9-16,-4-5-9 0,8-1 0 0,-1 0-16 15,4-5 2-15,0 2 1 16,0-3-87-16,7-3-16 16,0 0-4-16,0 0-750 0</inkml:trace>
  <inkml:trace contextRef="#ctx0" brushRef="#br0" timeOffset="5759.96">10206 3476 1324 0,'0'0'118'0,"0"0"-94"0,0 0-24 0,0 0 0 16,0 0 132-16,0 0 21 0,0 0 5 0,10 6 1 16,5-3-122-16,-5 6-24 0,1 1-5 0,-1-4 0 0,1 10 16 0,-1-7 4 15,5 4 1-15,-5 2 0 0,-3 4-29 0,4 0 0 16,6 0 0-16,-2 3 0 0,-5-10 0 0,1 7 0 16,3 0-9-16,3 6 9 0,5 0 0 0,-1-6 16 15,-7 0-1-15,4 6-1 0,3-6-14 0,0 6-12 16,-7-13 3-16,0 10 0 0,0-3-4 0,0-6-1 15,0 2 0-15,-3-5 0 16,3 8-28-16,-3-8-6 0,3-4 0 16</inkml:trace>
  <inkml:trace contextRef="#ctx0" brushRef="#br0" timeOffset="6754.64">10851 2754 230 0,'-17'-9'10'0,"10"9"2"0,3-10-12 0,4 1 0 15,-3 6 0-15,-1-3 0 0,-3-1 302 0,7 7 58 16,0 0 11-16,0 0 2 0,0 0-283 0,0 0-57 16,4 0-11-16,-4 0-2 0,0 0-12 0,0 0-8 15,7 0 9-15,7 7-9 0,0-1 11 0,0-3-11 16,-10 6 12-16,6 7-12 0,8-6 30 0,-4-1-1 0,0 0 0 0,-7 10 0 15,4-3-15-15,6-4-3 0,1 10-1 0,0-3 0 16,-4 0 13-16,7 9 2 0,4-9 1 0,-1 6 0 16,1 3 3-16,0 7 1 0,-1-10 0 0,5 3 0 15,-1 0-12-15,-4 4-2 0,1-4-1 0,3 0 0 16,1 10-5-16,-5-4-1 0,-6 1 0 0,0 2 0 16,-4 7-9-16,0-9 12 0,-11 12-12 0,1 3 12 15,-4-6-2-15,-4-6 0 0,4 5 0 0,-7-5 0 16,-7 3-10-16,0 3 12 0,3-13-12 0,-3 4 12 15,-3 2 4-15,-1-2 0 0,-3-1 1 0,0-6 0 16,0 7-17-16,-4-7 0 0,-3 7 0 0,3-1 0 16,0-9-89-1,1-3-25-15,-8 3-5 0</inkml:trace>
  <inkml:trace contextRef="#ctx0" brushRef="#br0" timeOffset="27360.95">13007 3316 403 0,'0'0'17'0,"-7"0"5"15,-4 0-22-15,1-4 0 0,3-2 0 0,0 6 0 0,0 0 272 0,7 0 51 16,0 0 9-16,0 0 3 0,0 0-235 0,0 0-46 16,0 0-10-16,0 0-1 0,10-3-22 0,1-3-4 15,-1 6-1-15,4 0 0 0,1 0-5 0,2 0-2 16,1 0 0-16,-1 0 0 0,1 0-9 0,-4 0 8 15,4 0-8-15,-1 0 8 0,5 0 1 0,-1 0 0 16,0 0 0-16,0 0 0 0,0 0 22 0,4 6 4 16,-4-6 1-16,4 3 0 0,0-3-20 15,-1 0-4-15,1-3-1 0,3 3 0 0,4-6 6 0,0 6 2 16,-1-3 0-16,1-4 0 0,-4 1-19 0,4 6 10 16,3-3-10-16,-3 3 8 15,0 0-27-15,0 0-5 0,-4 0-2 0,-3 0 0 16,-1 0-184-16,1 3-37 0,10-3-7 0,-7 0-2 0</inkml:trace>
  <inkml:trace contextRef="#ctx0" brushRef="#br0" timeOffset="27740.69">12827 3563 864 0,'0'0'38'0,"0"0"8"0,0 0-37 0,-7 0-9 0,3-6 0 0,4 6 0 0,0 0 174 0,0 0 33 16,0 0 6-16,0 0 2 0,0 0-137 0,11 0-27 16,3 0-6-16,0 0-1 0,4 0-25 0,3 0-6 15,7 0-1-15,0 0 0 0,4 0 5 0,4 0 1 16,-1 0 0-16,0 0 0 0,0-3-18 0,1 3 8 16,-1 0-8-16,0 0 0 0,-3 0 9 0,3 0-9 15,-3 0 0-15,3-6 9 0,1 6 9 0,2-10 2 0,5 7 0 16,-5-3 0-16,1-4 6 0,0 1 2 0,0 3 0 15,3-4 0-15,-3 10-28 0,-4-9 0 0,1 0 0 0,-5-1-616 16,-2 10-129-16</inkml:trace>
  <inkml:trace contextRef="#ctx0" brushRef="#br0" timeOffset="29264.97">15610 2403 172 0,'0'0'8'0,"0"0"1"0,0 0-9 0,7 0 0 15,1-6 0-15,2 6 0 0,-3 0 84 0,0-10 14 16,0 10 3-16,4-3 1 0,-8-3-65 0,8 6-13 16,-7-3-2-16,3 3-1 0,0-6 13 0,-7 6 2 15,7 0 1-15,-7 0 0 0,7-7 46 0,-7 7 9 16,0 0 1-16,0 0 1 0,0 0-14 0,0 0-4 16,0 0 0-16,0 0 0 0,0 0-7 0,0 0-1 15,0 0-1-15,0 0 0 0,0 0-11 0,0 0-1 16,0 0-1-16,0 0 0 0,-7 0-25 0,-4 7-5 15,4-7 0-15,0 0-1 0,-4 6 1 0,1-3 1 0,-1-3 0 16,-3 9 0-16,0-9-7 0,0 10-2 0,0-4 0 0,-4-6 0 16,4 9-16-16,0-9 8 0,-4 4-8 15,1-4 0-15,-5 6 24 0,5 0-1 16,-4-3-1-16,-4-3 0 0,4 0 14 0,-4 7 2 0,4-4 1 0,0-3 0 16,-7 0-25-16,-1 9-5 0,1-9-1 15,0 0 0-15,3 6 0 0,1-2-8 0,2 2 12 16,1-6-4-16,4 0 5 0,-1 3 1 0,4-3 0 15,0 6 0-15,3-3-6 0,1-3-8 0,-1 7 11 0,0-7-11 16,4 9 0-16,-3-9 0 0,3 9 0 0,0 1 0 16,-4-4 0-16,4 4 0 0,0-7 0 0,0 3 0 15,0 3 0-15,-4 1 0 0,4-1 0 0,4-9 0 16,-1 16 0-16,1-13 0 0,-1 6 12 0,4-9-12 16,0 0 23-16,0 0-3 0,0 0 0 0,0 0 0 15,4 7-3-15,-4-7-1 0,7 0 0 0,0 9 0 0,3-9 0 0,-3 9 0 16,4-9 0-16,3 10 0 0,-3-10-4 0,3 6-2 15,3-6 0-15,-3 3 0 0,4 4-10 16,3-7 10-16,0 3-10 0,1-3 10 0,2 0-10 0,1 6 0 16,0-6 0-16,-1 0 8 0,1 6-8 15,3-3 8-15,1-3-8 0,2 0 8 0,-3 7-8 0,4-4 10 16,0-3-10-16,0 0 10 0,-1 9 8 0,-2-9 2 16,2 0 0-16,1 0 0 0,0 0-20 15,0-9 0-15,3 9 8 0,-7 9-8 0,0-9 0 0,1 0 0 16,-5 0 0-16,1 0 0 0,-4 6 9 0,0-2-9 15,-3 2 0-15,-4-3 9 0,4-3-9 0,-8 9 0 16,-3-2 0-16,-3-1 8 0,-4-6-8 0,3 9 10 0,-6 4-10 16,-1-7 10-16,-3 4-2 0,0-1-8 0,-3 0 12 0,-4 1-4 15,-1-1 0-15,1 1 0 0,-3-1 0 0,-1 0 0 16,-3 4 0-16,-4-4 0 0,1 4 0 0,-1-7 0 16,0 7-8-16,-3-7 8 0,0 3-8 0,3 10 8 15,-3-13-8-15,0 7 0 0,-4-4 9 0,-7 7-9 16,0 3 0-16,0-10 0 0,1 7 0 0,-1 3 8 15,-4-3 3-15,5-4 1 0,-1 4 0 0,4 3 0 16,-1-1-12-16,5-2 0 0,-1 3 0 0,4 0 0 16,-4-1 0-16,4-2 0 0,-4 3 0 0,4 6 0 15,-1-6 0-15,1 6 0 0,0-6 0 0,3 0 0 16,1-1-12-16,2-2-4 0,5 3 0 0,3 0-1 16,0-10 17-16,6 7 0 0,1-1-8 0,0-5 8 0,4-1 0 0,3 4 0 15,0-7 0-15,3 4 0 16,1-1 0-16,3 0 0 0,0 7 0 0,4-13 0 0,-1 10 0 15,4-1 0-15,0-2 0 0,4-1 0 0,0 0 0 0,3 1 0 16,-4 6 0-16,5-7 0 0,2 0 12 16,-2 7-4-16,-5 0-8 0,4-13 12 0,-3 6-12 0,0 1 8 15,3-1-8-15,-4 0 0 0,1 1 8 0,3 2-8 16,-3-8 0-16,7 5 0 0,-4 0 0 0,7-2 8 16,0-4-8-16,4 3 0 0,-4-6 8 0,0 0 0 15,1 3-8-15,2-3 12 0,5 0-12 0,-8-3 0 16,4 3 0-16,-8 0 0 0,4 0 0 0,-3-6 0 15,-4 3 0-15,4-4 0 0,0 7 0 0,-1-9-21 0,-2 9 3 0,2 0 1 32,1-3-113-32,-4 3-22 0,0 0-5 0,0 0-1 15,1 3 13-15,-5-3 2 0</inkml:trace>
  <inkml:trace contextRef="#ctx0" brushRef="#br0" timeOffset="30707.59">16799 3234 403 0,'0'0'36'0,"0"0"-36"0,0 0 0 0,0 0 0 16,0 0 222-16,0-6 38 0,-3-4 7 0,3 10 1 15,3-3-196-15,1-3-40 0,-1-3-8 0,-3 9-2 16,0 0-22-16,0 0 0 0,0 0 0 0,0 0 0 16,7 0 8-16,-7 0 0 0,0 0 0 0,4 9 0 15,-1 0 29-15,1 1 7 0,3 2 0 0,-7 1 1 16,0 3 12-16,0-4 3 0,0 4 0 0,0 3 0 15,0-1-4-15,0 8-1 0,-3 2 0 0,3-3 0 0,0 3-18 16,-4 7-3-16,0-1-1 0,1 4 0 0,-1-4 7 0,1 10 0 16,-1-9 1-16,4-4 0 0,-3 10-20 0,3-7-4 15,0-2-1-15,0 2 0 0,-4-9-4 0,4 3-2 16,4-9 0-16,-1 6 0 0,-3-6-10 16,4-3 0-16,-1-4 0 0,1 1 0 0,-4-4 18 0,0-6 2 15,0-3 0-15,0 0 0 0,0 0-20 0,0 0-14 16,0 0 2-16,-4-9 1 0,4 0 19 0,-3-7 3 15,-1-6 1-15,1 0 0 0,-1-6-12 0,1-7 0 16,-4 4 0-16,3-10 0 0,-3 10 0 0,4-13 0 16,-1 0 0-16,-3 0 0 0,3 6 0 0,1-2 0 0,-1 2 0 15,4-6 0-15,-3 10 8 0,-1-4 0 0,1-6 0 0,3 10 0 16,-4-4-8-16,4 3 8 0,-3 1-8 0,3-1 8 16,3 7-8-16,1 0 0 0,-1 3 0 15,4-3 0-15,0 9 0 0,4-6 0 16,-4 6 0-16,4 0 0 0,6 4 0 0,-3-4-14 0,4 9 3 0,0 1 1 15,-1-7 10-15,1 7-8 0,-4-1 8 0,4 1-8 16,3 3 8-16,0 3-8 0,0-4 8 16,-3 7-8-16,0-3 8 0,-1 6 0 0,4-3 0 0,-3 0-8 15,0 10 8-15,-4-4 0 0,3 0-9 0,-3 4 9 16,1 2 0-16,-1-2-9 0,-4-1 9 0,1 7 0 16,-1-7 0-16,1 10 0 0,0-3 0 0,-4 2 0 15,3 1 0-15,-6-3 0 0,3-4 0 0,-4 14 0 16,1-11 0-16,-4 4 0 0,0 0 0 0,0 0 0 15,-4-1 0-15,4-2 0 0,-3 3 0 0,-4 0 0 16,3-4 0-16,-3 4 0 0,0-3 8 0,0 0-8 16,-3-4 0-16,2 7 9 0,-2-10-9 0,-1 1 8 0,-3 6-8 0,-3-7 0 15,-1 0 9-15,0-2-9 0,-6 2 0 0,-1 0 0 16,0-2 0-16,0-4 0 0,-3 3 0 0,0-3 0 16,3 3 0-16,1-2-8 0,-1-4-8 0,4 0-2 15,3-4 0-15,1-2 0 16,6 6-78-16,0-9-15 0,1 6-3 0,3-10-838 0</inkml:trace>
  <inkml:trace contextRef="#ctx0" brushRef="#br0" timeOffset="31756.7">18094 2196 979 0,'0'0'43'0,"4"-6"9"0,-4 6-41 0,7-6-11 16,-4 2 0-16,1-5 0 16,-4 9 36-16,3-6 6 0,-3 6 1 0,0 0 0 15,0 0-22-15,4-10-4 0,-1 7-1 0,-3 3 0 0,0 0-6 0,0 0-2 16,0 0 0-16,0 0 0 0,0 0 14 0,0-6 2 16,0 6 1-16,0 0 0 0,-7-3 2 0,4-3 0 15,-4 6 0-15,0 0 0 0,-1 0 1 0,1 6 1 16,0-3 0-16,0-3 0 0,7 0 3 0,-7 6 1 15,-7-3 0-15,4 7 0 0,2-4-1 0,-2 7 0 16,-1-1 0-16,1-2 0 0,-1 2-6 0,1 4-2 16,3-4 0-16,-8 4 0 15,1 9-8-15,0-12-1 0,0 9-1 0,0 0 0 0,0-4-5 0,0 7-1 16,0 0 0-16,3-6 0 0,-3 16 2 0,0-16 0 0,3 15 0 16,1-6 0-16,-1 7 6 0,0-7 2 0,-3 7 0 15,7 2 0-15,-3-9 2 16,-1 13 0-16,4-13 0 0,-3 7 0 0,2 3-1 0,-2-10 0 15,3 6 0-15,-4 1 0 0,1-7 8 0,3 6 1 16,-4 1 1-16,0-10 0 0,4 3-6 0,0 0-2 16,4 7 0-16,-4-16 0 0,7 9-8 0,0 3-1 15,-4-9-1-15,4 10 0 0,4-10-2 0,-1-4 0 0,1 8 0 0,3-8 0 16,0 1 10-16,3 6 1 0,-2-6 1 0,2 0 0 16,1 3-21-16,3-10 0 0,0 7 0 0,0 3 8 15,0-9-8-15,4 5 0 0,-1-2 0 0,-2-6 0 16,-1 8 0-16,3-2 0 0,-3 0 0 0,1-7 0 15,-1 1-52-15,0-1-6 16,0-6-1-16,0 6 0 16,-3 1-80-16,-1-4-16 0,4 0-3 0,-7-2-690 0</inkml:trace>
  <inkml:trace contextRef="#ctx0" brushRef="#br0" timeOffset="32322.04">18507 2817 403 0,'0'0'17'16,"0"0"5"-16,0 0-22 0,0 0 0 0,7-3 0 0,-4 3 0 0,4-6 119 0,-3 2 19 15,3-2 4-15,0 6 1 16,0-9-100-16,-7 9-20 0,0 0-4 0,0 0-1 16,0 0 42-16,0 0 8 0,0 0 1 0,0 0 1 0,0 0 17 0,0 0 3 15,-7 9 1-15,3-9 0 0,-3 6-21 0,-3 4-4 16,-1-1-1-16,-3 1 0 0,0 5-2 0,0-2-1 15,-7 3 0-15,3 2 0 0,0 1-34 0,1 0-6 16,-4 6-2-16,3 0 0 16,0-6-6-16,1 9-2 0,-1-3 0 0,4 4 0 15,-4-4-12-15,4 0 0 0,0-3 8 16,0 3-8-16,0 3 0 0,3-9 0 0,-3 3 0 0,0-3 0 16,4-1 0-16,-5-2 0 0,8-3 0 0,-3 5 0 15,3-8-29-15,0 2-3 0,-4-2 0 0,8 2 0 16,-4-12-177-16,3 7-36 0,-7 2-7 0,11-9-2 0</inkml:trace>
  <inkml:trace contextRef="#ctx0" brushRef="#br0" timeOffset="32595.62">18052 2886 2030 0,'0'0'90'0,"0"0"18"15,0 0-86-15,0 0-22 0,0 0 0 0,0 0 0 16,0 0 44-16,0 0 5 0,0 0 1 0,0 0 0 0,7 6-50 0,-4-3 0 16,8 7 0-16,-1-1-9 0,1 7 9 0,3-13 0 15,4 13 8-15,-1-1-8 0,-3-2 16 0,8 6 0 16,-5-4-1-16,1 4 0 0,3 0-25 0,-3 6-5 16,-1-6-1-16,1 0 0 0,0 3 7 0,-4-3 1 15,0-1 0-15,0 1 0 16,0 0-26-16,0-10-5 0,0 7-1 0,0 3 0 15,-3-3-54-15,3-7-11 0,0 7-3 0,-3-13-428 16,-1 6-85-16</inkml:trace>
  <inkml:trace contextRef="#ctx0" brushRef="#br0" timeOffset="33765.89">19011 3369 1191 0,'0'0'52'0,"0"0"12"0,0 0-51 0,0 0-13 0,0 0 0 0,4 9 0 16,-1-9 19-16,1 10 1 0,-4-10 0 0,7 6 0 16,-4-3-8-16,4 10-2 0,-3-10 0 0,3 3 0 15,7-3 6-15,-7 7 2 0,0-1 0 0,0-3 0 0,4 4 14 0,-1-1 4 16,1 1 0-16,-4 8 0 0,0-8-7 0,0-1-1 16,0 7 0-16,-3 3 0 0,-1-1-8 15,-3 4-1-15,0 0-1 0,-3-6 0 0,-4 3-18 0,0 0 0 16,0-1 0-16,-4-2 0 15,0 3 13-15,1 0-4 0,-4-4-1 0,3-5 0 16,-3 6-8-16,3-4-11 0,-3-2 3 0,0-1-489 16,0-3-98-16</inkml:trace>
  <inkml:trace contextRef="#ctx0" brushRef="#br0" timeOffset="35452.37">19692 2852 403 0,'0'0'36'0,"0"0"-36"0,0 0 0 0,0 0 0 0,0 0 175 0,0 0 28 15,-3-4 5-15,-5-2 2 0,1 3-106 0,7 3-22 16,0 0-4-16,0 0-1 0,0 0-12 0,0 0-2 16,0 0-1-16,0 0 0 0,0 0-14 0,0 0-2 15,0 0-1-15,0 0 0 0,0 0-12 0,0 0-2 16,0 0-1-16,7 9 0 0,-3 4-13 0,0-7-2 15,3-3-1-15,-4 13 0 0,4-7 6 0,-3 10 0 16,3-9 1-16,0 5 0 0,-4 1 1 0,8-3 0 16,-4 5 0-16,0-2 0 0,4 3-10 0,-1 0-1 15,-3-1-1-15,0 4 0 0,4-9-10 0,-1 6 10 16,-2 3-10-16,2-10 10 0,1 7-10 16,-1-3 0-16,-3-1 0 0,4-2-11 15,-4-4-40-15,4 7-8 0,-4-7-1 0,0-2-1 16,3-4-143-16,-3 6-29 0,11-9-6 0,-7 0-1 0</inkml:trace>
  <inkml:trace contextRef="#ctx0" brushRef="#br0" timeOffset="35821.67">20327 2764 460 0,'0'0'41'0,"0"0"-33"15,0 0-8-15,-3 0 0 0,3 0 237 0,-8 0 46 16,5 0 9-16,3 0 1 0,0 0-228 0,0 0-45 16,0 0-10-16,-7 6-2 0,7 0-8 0,-4-3 0 15,1 7 0-15,-1-1 0 0,1 1 0 0,-4-4 0 16,3 6 0-16,-3-5 0 0,-3 8 0 0,3 4 8 15,-4-6 0-15,-3 2 0 0,0 10 18 0,-7-3 3 16,3 4 1-16,-3 8 0 0,3 1 53 0,-7-1 10 16,1 7 3-16,-5 3 0 0,5 0-52 0,-4-1-11 15,-1 8-1-15,5-4-1 0,2-3-9 0,1-7-2 16,4 7 0-16,-1-6 0 0,7-4 8 0,-3 4 0 0,4-4 1 16,3 1 0-16,0-7-18 0,3 7-11 0,-3-7 12 0,4-3-12 31,3 0-84-31,3-3-24 0,1-6-5 0,-1 2-810 0</inkml:trace>
  <inkml:trace contextRef="#ctx0" brushRef="#br0" timeOffset="36697.35">20228 2002 633 0,'0'0'56'0,"0"0"-44"0,0 0-12 0,0 0 0 0,0 0 136 0,0 0 24 15,0 0 6-15,11 0 1 0,-11 0-111 0,7 3-23 0,4 3-4 16,-1-3-1-16,1 4 2 0,-1-1 0 0,1 3 0 16,3 4 0-16,-3-7 13 0,3 7 2 0,0 2 1 15,3 4 0-15,1 0-8 0,0 3-2 0,3 6 0 0,7-3 0 16,0 3-9-16,1 1-3 0,6 5 0 0,0 1 0 15,-3 2-10-15,0 7-2 0,6-6-1 0,-2 6 0 16,2 3-11-16,-6 3 0 0,-4 3 0 0,1-6 8 16,-8 6-8-16,-4-2 0 0,-2-4 0 0,-5 6 8 15,1-6-8-15,-4 3 0 0,-7-3 0 16,0-6 0-16,0 0 10 0,0 0-10 0,-7-4 12 16,3-9-12-16,-3 7 11 0,-3-1-11 0,-1-5 10 15,0-4-10 1,-3 0-89-16,-3-3-24 0,-15 18-5 0,0-18-618 0</inkml:trace>
  <inkml:trace contextRef="#ctx0" brushRef="#br0" timeOffset="37880.94">14591 4288 115 0,'0'0'10'0,"0"0"-10"0,0 0 0 0,0 0 0 16,0 0 282-16,0 0 54 15,0 0 12-15,0 0 1 0,0 9-244 0,0-9-49 16,0 0-9-16,7 10-3 0,-4-4-20 0,1 3-4 0,0-9 0 0,3 3-1 16,0 10-11-16,0-10-8 0,0 6 12 0,0-2-12 15,0 2 16-15,3 1-4 0,-2-7-1 0,-1 6 0 16,3 7 5-16,1-7 0 0,-8 7 1 0,4-7 0 16,0 10 9-16,0-3 2 0,0-4 0 0,1 7 0 15,-1 3-12-15,-4-3-3 0,4 0 0 0,-3-1 0 16,-4 8-13-16,3-8 8 0,1 11-8 0,-1-14 0 15,1 4 0-15,-1-3 0 0,1-4 0 0,-1-2 0 16,1-1-30-16,3-3-12 0,0 4-2 0,-7-10-748 16</inkml:trace>
  <inkml:trace contextRef="#ctx0" brushRef="#br0" timeOffset="38727.85">15120 4206 115 0,'0'0'10'0,"0"0"-10"15,0 0 0-15,0 0 0 0,0 0 157 0,0 0 30 0,0 0 5 0,0 0 2 16,0 0-72-16,0 0-14 0,0 0-4 0,0 0 0 16,0 0-46-16,0 0-10 0,0 0-1 0,0 0-1 15,0 0-30-15,0 0-7 0,0 0-1 0,-3 10 0 16,-1-4-8-16,0-3 0 0,1 6 0 0,-1 1 0 15,-3-1 10-15,4 1 0 0,-4 5 0 0,0 1 0 16,0-3 16-16,-4 2 3 0,4 4 1 0,-4-3 0 16,-3 3 11-16,4-1 3 0,-8 1 0 0,4 6 0 15,0-6-3-15,0 9 0 0,-7-3 0 0,-1 4 0 16,5-4-1-16,-4 9 0 0,-4 4 0 0,4-4 0 0,0-6-4 16,-1 10-2-16,5-3 0 0,3-1 0 0,0 1-10 15,3-1-1-15,4-6-1 0,0 7 0 0,0-7-2 0,3 0 0 16,1-3 0-16,-1 4 0 15,4-11-59-15,-3 14-12 0,-1-10-2 0,1 3-1 16,3 0-141-16,0-6-28 0,-4-1-5 0</inkml:trace>
  <inkml:trace contextRef="#ctx0" brushRef="#br0" timeOffset="46939.16">22994 3218 403 0,'0'0'36'0,"0"0"-36"0,0 0 0 0,0 0 0 0,0 0 214 0,0 0 36 16,-3 10 7-16,3-10 2 0,0 0-131 0,0 0-25 15,0 0-6-15,0 0-1 0,0 0 0 0,0 0 0 16,7-3 0-16,0-4 0 0,3 7-25 0,-3-9-6 16,4 9-1-16,-1-9 0 0,1-1-23 0,3 1-5 15,-3 2 0-15,-1-5-1 0,4 3 1 16,-3-7 1-16,3-3 0 0,0 3 0 0,0 7-22 0,0-13-5 16,1 0-1-16,2 3 0 0,1-3 3 0,-4-3 0 15,4 0 0-15,-4-3 0 0,3 0-4 16,-3-7 0-16,4 1 0 0,0-10 0 0,-4 6-8 15,3-3 12-15,-2-6-12 0,-1 13 12 0,3-10-12 0,1 3-16 16,-4 0 4-16,4 7 1 0,-4 6 11 0,0-1 16 0,0 4-4 16,0 0-1-16,-7 13-11 0,4-4 0 15,-1-3 0-15,-3 10 0 0,1 3 0 0,-1 2-9 16,0 4 9-16,-7 0 0 0,7 0-11 0,-7 0 11 16,7 4-10-16,0 2 10 0,-4 3 0 0,4 10-9 0,-3-3 9 0,-1-4 0 15,4 4 0-15,-3 12 0 0,-4-3 0 0,4 4 0 16,-1 5 0-16,1 1 0 0,-1-7 0 0,-3 6 0 15,4 4 10-15,-4-13 4 0,0 9 1 0,3-5 0 16,1 5-5-16,-4-15-1 0,3 9 0 0,-3-12 0 16,4 3-1-16,-4 0 0 0,3-1 0 0,-3-8 0 15,4 5-8-15,-1-5 0 0,1-1 0 0,-1-3 0 16,1 4 10-16,-4-10 0 0,7 0 0 0,0 0 0 16,0 0 0-16,0-10 0 0,4 4 0 0,-1-3 0 15,-3-1 0-15,4-5 0 0,-4 2 0 0,4-12 0 16,-4 0-10-16,0 6 0 0,3-15 9 0,-3 5-9 15,0 1 0-15,4 3 0 0,-7-9 0 0,3 2 0 0,-4-2-8 16,1-1-4-16,3 7 0 0,-4-6 0 0,1 15 12 0,-1-16-10 16,1 16 10-16,-1-9-10 0,1 6 10 0,3 0-8 15,-4 4 8-15,1 2-8 0,-4 0 8 0,3-3-10 16,5 10 10-16,-5 0-10 0,1 2 10 16,-4-2 0-16,0 9 0 0,0 0-8 0,0 0-1 0,0 0 0 15,0 0 0-15,7 9 0 0,0-2 9 0,-4 8-13 16,1 4 5-16,-1-6 8 0,-3 9-8 0,0 6 8 15,0-3 0-15,0 6 0 0,-3 4 0 0,3 2 16 16,-4 4-2-16,-3 6-1 0,0-12-13 0,-3 9-18 0,2-7 4 16,1 7 1-16,-3-6 13 0,3-4 0 0,3 1 0 0,-3-1 0 31,4-6-41-31,-1 1-9 0,4-4-2 0,4-6 0 16,-1-1-48-16,1-2-9 0,-1 3-3 0,4-10 0 15,0 7-43-15,4-16-9 0,0 9-1 0,-1-9-1 0</inkml:trace>
  <inkml:trace contextRef="#ctx0" brushRef="#br0" timeOffset="47464.81">24282 2814 115 0,'0'0'0'0,"0"0"10"0,0-10-10 0,-4 4 0 0,4-6 0 0,0 5 0 15,-3-2 364-15,3 9 72 0,-4-6 13 0,1 3 3 16,-1-4-340-16,-3 4-69 0,-4 3-14 0,4 0-2 0,-3 10 0 0,-4-10 0 16,3 3 0-16,-7 3 0 0,8 3-12 0,-4-2-3 15,-4 5 0-15,4-6 0 0,-4 4 6 0,8 2 1 16,-4-5 0-16,3 8 0 0,-3-2 1 0,3-4 1 16,1 1 0-16,3 2 0 0,0 1 13 0,3-4 2 15,-3 7 1-15,4-7 0 0,-1 1-23 0,4-1-5 16,0 10-1-16,4-19 0 0,-1 9-8 0,4-2 8 15,0-4-8-15,4 3 8 0,-1-6 0 0,1 0-8 16,3 0 12-16,0 0-4 0,-3 0 0 0,3-6 0 16,-4 3 0-16,1-4 0 0,0-2-8 0,-1 0 10 0,1 5-10 15,-1-5 10-15,-3-4-10 0,1 4 0 0,-1 6 0 16,0-7 0-16,-4 4 0 0,1-13 0 0,-1 10 9 0,-3 0-9 16,4-1 0-16,-4 4 9 0,-4-7-9 0,4 4 0 15,0 3 0-15,-3-1 0 0,-1 4 0 16,4 3 0-16,0-9 0 0,0 9 0 0,0 0-9 0,0 0 9 15,0 0 0-15,0 0-10 16,0 0 10-16,0 12 0 0,-3-5 0 0,3 2 0 0,0 10 0 0,3-13 0 16,-3 7 0-16,0-1 0 0,4 1 0 0,-1 2 0 15,-3-2 0-15,4 3 0 0,-1-1 0 0,1-2 0 16,-1-4 8-16,-3 7-8 0,4 0 0 0,-1-4 0 16,1 4 0-16,-1-7 0 0,1 1 0 0,-1-1 0 15,1 1-23-15,3-1-10 0,-3 0-3 16,3-9 0-16,3 7-68 0,-3-4-13 0,7-3-3 0,-3 0-476 15,3-3-94-15</inkml:trace>
  <inkml:trace contextRef="#ctx0" brushRef="#br0" timeOffset="47845.82">24596 2996 172 0,'0'0'16'0,"0"0"-16"0,-7 0 0 0,7 0 0 0,0 0 290 0,-4 6 55 0,1 0 11 0,3-6 3 16,0 0-255-16,0 0-52 15,0 0-9-15,0 0-3 0,0 0 25 0,0 0 5 0,0 0 1 0,0 0 0 16,0 0-11-16,0 0-3 0,0 0 0 16,0 0 0-16,0 0-4 0,0 0-1 0,0 0 0 0,0-6 0 15,0-3-11-15,0 2-2 0,0-2-1 0,0 0 0 16,-4-1 0-16,4 1 0 0,-3-1 0 0,-1 1 0 15,0-7-13-15,4 4-2 0,-3-4-1 0,-1 0 0 16,1-2 6-16,3-1 2 0,-4 0 0 16,4 3 0-16,0-6-30 0,0 7 0 0,0-11-8 15,0 8 8-15,4 2 0 0,-4 3 0 16,3-2 0-16,1 5 0 0,-1 1-9 0,5 3 9 0,-5 3 0 0,1-7-9 16,3 4 9-16,0-4 12 0,-4 10-2 0,4-3-1 31,-7 3-49-31,11-6-11 0,-4 6-1 0,3 0-1 0,-2 0-95 15,2-3-18-15,1 6-4 0,-1-3-1 0,1 0-53 0,3 9-10 16,0-9-2-16</inkml:trace>
  <inkml:trace contextRef="#ctx0" brushRef="#br0" timeOffset="48438.71">25245 2701 518 0,'0'0'46'0,"0"0"-37"16,0-3-9-16,-4-3 0 0,4 6 297 0,0 0 58 16,0-10 11-16,0 10 2 0,-7-9-274 0,0 6-55 0,0-4-11 15,-3 4-3-15,-1-3-10 0,-3 6-3 0,-4 0 0 0,-3 0 0 16,0 9-12-16,-4-9 11 0,-3 10-11 0,0-1 10 16,7 1 2-16,-4-1 0 0,0 0 0 0,4 7 0 15,0 3 9-15,3-3 3 0,1-7 0 0,-1 7 0 16,4-4 0-16,3 4 1 0,1-4 0 0,3 1 0 15,3 0-9-15,4-4-1 0,-3 0-1 0,6 1 0 16,1 2-14-16,3-2 11 16,3 2-11-16,4-12 10 0,0 10-10 0,8-4 0 0,-5-6 9 0,8 3-9 15,0-3 8-15,-1-3-8 0,1 3 8 16,0 0-8-16,-1-6 0 0,1-4 0 0,-4 1 0 0,-3 6 0 16,-4-7 0-16,0-2 0 0,4 2 0 0,-8 1 0 15,-3-4 8-15,0-2-8 0,1 5 8 0,-5 1-8 16,1-7 18-16,-1 4-1 0,-3-4 0 0,0 10 0 15,-3-4 9-15,3 1 2 0,-4-1 0 0,-3 7 0 16,3-3-39-16,-3 6-7 0,0 0-2 0,0 6 0 16,0-3 20-16,0 13-12 0,0-6 12 0,0-7-10 15,4 9 10-15,-1 1 0 0,0-4-9 0,4 7 9 16,-3-4 0-16,6 1 0 0,-3 0 0 0,8 5 0 16,-5-2 0-16,4 3 0 0,0-4 0 0,0 4 0 0,4 0 0 0,-4 0 12 15,0 0-12-15,0 6 12 0,0 0 6 0,-3-6 2 16,-1 9 0-16,1-9 0 0,-1 15-10 15,-3-15-2-15,0 6 0 0,0 3 0 0,-3 7-8 0,-1-10 0 16,-3 3 0-16,0 0 0 0,0-2 0 0,0-1 8 16,-4 0-8-16,-3-7 8 0,4-5-8 0,-5 6 0 15,-2-3 0-15,-1 2 0 0,1-2 0 0,-1-13 0 16,-3 10 0-16,3-10 0 16,4 6-36-16,0-9-5 0,0-3-2 0,0-3 0 15,0 3-176-15,3-10-35 0,-7-15-7 0,4-7-2 16</inkml:trace>
  <inkml:trace contextRef="#ctx0" brushRef="#br0" timeOffset="48693.52">25672 2638 2181 0,'0'0'48'0,"0"10"9"0,-4 2 3 0,1 1 2 0,-1 12-50 0,4-6-12 0,-3-1 0 0,-1 11 0 0,0-4 26 0,1 0 2 16,-4 0 1-16,3-3 0 0,-3-3-29 0,0 6 0 15,0-6 0-15,4-1 0 0,-1-2 0 0,1 3 0 16,-1-10 9-16,1 1-9 16,3 2-22-16,0-9-10 0,0-3-1 0,0 0-1 15,0 0-143-15,0 0-29 0,10 0-6 0,1-9 0 0</inkml:trace>
  <inkml:trace contextRef="#ctx0" brushRef="#br0" timeOffset="48852.25">25538 2362 1094 0,'0'0'97'0,"-11"-9"-77"16,4 9-20-16,0-3 0 0,-4 3 255 0,11 0 47 15,0 0 10-15,0 0 1 0,0 0-231 0,0 0-46 16,0 0-10-16,4 3-2 0,-4 6-24 0,7-2 0 15,-4 2 0-15,8 0-11 16,0 1-102-16,-1-4-21 0,8 3-4 0,-4 1-1 0</inkml:trace>
  <inkml:trace contextRef="#ctx0" brushRef="#br0" timeOffset="49243.88">25961 2770 1440 0,'0'0'128'15,"-7"6"-103"-15,3-3-25 0,1 7 0 0,-4-1 79 0,3 7 10 16,1-13 3-16,-1 13 0 0,1-7-66 0,-4 1-13 16,3-1-2-16,1-3-1 0,-5 4 20 0,5-1 4 15,-1-3 1-15,4-6 0 0,0 3 5 0,0-3 0 16,0 0 1-16,0 0 0 0,0 0 13 0,0 0 2 16,0 0 1-16,0 0 0 0,0 0-1 0,7 0 0 15,4-9 0-15,0 3 0 0,-4 3-25 0,0-7-6 16,3 4-1-16,1-13 0 0,3 3 13 0,-3 4 3 15,3-13 0-15,0 6 0 0,3 0-26 0,-2-6-5 16,-5 0-1-16,4 6 0 16,0 0-8-16,-3 4 0 0,3 2 9 0,-7-3-9 0,4 7 11 0,-1-7-3 15,-3 7 0-15,0 6 0 0,4 3-8 0,-4-6 0 16,4 6 0-16,-1 6 0 0,-3-3 0 0,0 6-9 16,4-2 0-16,-4 2 0 0,0 0 9 0,4 7 0 0,-4-3 0 0,3 2 0 15,-3 4 0 1,4-3 0-16,-4-4 0 0,0 4 0 0,4 9-8 0,-1-12-4 0,-3 2 0 15,0 4 0 1,0-3-67-16,4-7-13 0,-8 1-4 0,8-1 0 16,-7 1-83-16,6 5-17 0,-3-15-3 0,4 3-655 0</inkml:trace>
  <inkml:trace contextRef="#ctx0" brushRef="#br0" timeOffset="49709.95">26790 2638 864 0,'0'0'76'16,"0"-3"-60"-16,-4 3-16 0,1-6 0 16,-1 6 204-16,1-10 39 0,-4 10 7 0,0-3 2 15,0-3-181-15,-4 6-36 0,-3 6-7 0,3-3-2 16,-3 7 5-16,0-10 1 0,-3 9 0 0,-1 1 0 0,0 5-9 16,1 4-2-16,3-3 0 0,-4-4 0 0,4 4-1 0,3 3-1 15,1-3 0-15,-1-1 0 0,4-2 14 0,3-4 3 16,-3 7 1-16,7-7 0 0,-3 1-37 0,3-1 0 15,0-9 0-15,3 10 0 16,4-1 0-16,0-9 12 0,4 6-4 0,0-6 0 0,-1 0 0 0,4-6 1 16,0 6 0-16,1-9 0 0,2-1-9 0,4 7 0 15,-3-10 0-15,3 4 8 0,-3 0-8 0,-1-1 0 16,1-2 0-16,0-4 0 0,-4 7 0 0,0-7 0 16,0-3 0-16,-3 3 8 0,-1 4-8 15,-3-4 0-15,0 4 9 0,4 2-9 0,-8-2 0 0,5 2 0 16,-5 7 0-16,-3 3 8 0,0 0-8 0,0 0 9 15,0 0-9-15,0 0 10 0,0 0-10 0,-3 3 0 16,-5 7 0-16,5 2 0 0,-1 1 0 0,1 6 0 0,-1-4 0 16,1 4 0-16,-1 0 0 0,4 0 0 0,-3-4 0 15,3 4 0-15,0-3 0 0,0-4 0 0,3 1 0 16,1 0 0-16,-1 2 0 0,-3-12 0 16,7 7 9-16,-3 2-9 0,-1-9 0 0,1 7 0 0,-4-10 0 0,7 0-8 31,-7 0-15-31,11 0-2 0,-4 0-1 0,3-10 0 0,-3 7-126 0,4-9-26 0,3 2-5 0,-3-8-636 15</inkml:trace>
  <inkml:trace contextRef="#ctx0" brushRef="#br0" timeOffset="50009.86">27390 1773 1875 0,'0'0'83'0,"0"0"17"0,0 0-80 0,0 0-20 16,-4 9 0-16,1-3 0 0,3 10 12 0,-4-3-1 15,1 2-1-15,3 4 0 0,-4 0 0 0,1 9 0 16,-5-3 0-16,5 16 0 0,-1-10 3 0,1 4 1 16,-1 9 0-16,-3 0 0 0,4 3 2 0,-4-6 0 15,0-1 0-15,0 10 0 0,-4-12-16 0,0 6 9 16,-3 0-9-16,0 3 8 0,4-3 0 0,-8-10 0 15,0 4 0-15,4 6 0 0,-3-13 0 0,6 7 0 0,-3-13 0 16,7 3 0-16,0-9-8 0,0 9 0 0,-4-12-12 16,4-4-616-16,7 4-124 0</inkml:trace>
  <inkml:trace contextRef="#ctx0" brushRef="#br0" timeOffset="50339.71">27488 2619 2372 0,'0'0'52'0,"0"0"12"0,0 0 1 0,0 0 1 0,0 0-53 0,0 16-13 16,4-6 0-16,0-1 0 0,-4 10 0 0,0-10 0 16,0 10 0-16,-4-3 0 0,4-1 0 0,-4 4 0 0,1-6 0 15,3 2 0 1,-4 4-46-16,1-9-12 0,3-1-2 0,-4 7-1 15,1-7-56-15,3 1-11 0,0-10-3 0,0 0-695 0</inkml:trace>
  <inkml:trace contextRef="#ctx0" brushRef="#br0" timeOffset="50510.66">27517 2271 1591 0,'-4'-9'35'0,"4"9"7"0,0 0 2 0,0 0 0 0,0 0-35 0,0 0-9 0,0 0 0 0,0 0-705 15</inkml:trace>
  <inkml:trace contextRef="#ctx0" brushRef="#br0" timeOffset="50926.88">27905 2478 1324 0,'0'0'59'0,"0"0"12"0,0 0-57 0,0 0-14 16,0 0 0-16,10-3 0 0,-3 3 210 0,4 0 39 16,0 0 8-16,-1 3 2 0,1-3-182 0,-1 0-36 15,-3 0-7-15,4 0-2 0,0 0-22 0,3 0-10 16,-4 0 8-16,1-3-8 0,-1 3 0 0,4 0 0 15,-3 0 0-15,0 3 0 0,-1-3 0 0,-3 0 0 0,4 0 0 0,-4 0 0 16,-7 0 0-16,0 0 8 16,0 0-8-16,0 0 0 0,0 0 0 0,0 0 0 0,-7 7 0 0,-4 2 0 15,1 0 0-15,-4 1 0 0,-1 6 0 0,-2-13 0 16,-1 12 0-16,1 4 0 0,-5 0 0 16,1-3 0-16,4 2 0 15,-5 1 0-15,1-3 0 0,0 3 0 0,0 6 0 16,3-13 0-16,-3 4-11 0,7-7 11 0,-4 10 0 0,4-9 14 0,4 5-2 15,-1-5 0-15,4-1-12 0,0 7-18 0,3-16 4 16,4 0 1-16,0 0 21 0,0 12 4 0,0-12 0 0,8 7 1 16,2-1-13-16,1-3 0 0,-1 3 8 0,4-2-8 15,0 5-13-15,1-9-6 0,2 0-1 0,1 6 0 32,0-6-49-32,-1 0-11 0,4-6-1 0,-3 6-567 0,0-9-112 0</inkml:trace>
  <inkml:trace contextRef="#ctx0" brushRef="#br0" timeOffset="51190.02">28487 2478 2282 0,'0'0'101'0,"0"0"21"0,0 13-98 0,0-1-24 15,0 4 0-15,0-3 0 0,0 9 19 0,0 0-2 0,0-4 0 0,0 7 0 16,0 1-7-16,0-8-2 16,0 7 0-16,0-3 0 0,0-6 3 0,0 9 0 15,0-12 0-15,0 2 0 0,3-5-11 0,-3 5-16 16,4-5 4-16,-4-1 1 0,0-9-1 0,0 0 0 0,0 0 0 0,0 0 0 31,0 0-134-31,0 0-27 0,3-6-6 0,4 3-1 0</inkml:trace>
  <inkml:trace contextRef="#ctx0" brushRef="#br0" timeOffset="51348.67">28575 2118 2253 0,'0'0'100'0,"0"0"20"0,0 0-96 0,0 0-24 0,0 0 0 0,0 0 0 0,0 0 35 0,7 3 1 15,0 3 1-15,0-3 0 0,0 4-28 0,-3 2-9 16,3 0 0-16,-4 7 0 15,4-7-67-15,0 7-20 0,1-3-4 0,-5-4-881 16</inkml:trace>
  <inkml:trace contextRef="#ctx0" brushRef="#br0" timeOffset="51702.95">28822 2654 1807 0,'0'0'80'0,"0"0"16"0,-7 9-76 0,3 1-20 0,1-1 0 0,3-9 0 0,0 0 30 0,0 0 2 0,0 0 1 0,-4 6 0 16,4-6-5-16,0 0-2 0,0 0 0 0,0 0 0 16,0 0-26-16,0 0 0 0,0 0-9 0,0 0 9 15,0-6 22-15,4-3 11 16,3 6 3-16,0-13 0 0,0 7 17 0,4-7 4 0,-1-3 1 0,4 0 0 16,0 0-14-16,1-6-2 0,-1 10-1 0,3-4 0 15,-3 0-32-15,4 3-9 0,-4 7 0 0,0 0 0 16,0-1 11-16,-3 10-3 0,0-9 0 0,-1 9 0 15,1 0 0-15,-1 0 0 0,1 9 0 0,-1-9 0 16,-3 6-8-16,4 4 0 0,-4-7 0 0,4 6 0 16,-8 7 0-16,8-7 0 0,-4 1 0 0,0 6 0 15,0-7 0-15,-3 0 0 0,-1 1 0 0,4 5 0 16,-3-2 0-16,-1-4-11 0,1-2 11 16,-1 2-8-1,-3 0-27-15,4 7-5 16,-1-6 0-16,-3-10-1 0,4 3-126 0,-1 3-25 0,1 3-4 0,-4-9-662 0</inkml:trace>
  <inkml:trace contextRef="#ctx0" brushRef="#br0" timeOffset="52209.77">29686 2441 1094 0,'0'-10'48'0,"0"1"11"0,-3 3-47 0,-4 2-12 0,3-5 0 0,1 3 0 0,-4 6 231 0,0-10 44 15,-4 10 9-15,0 0 1 0,1 0-192 0,-4 0-38 0,0 10-8 0,-4-10-2 16,0 9-36-16,-3 1-9 16,-4 2 0-16,-3 1 0 0,0 12 0 0,3-13 0 0,1 4 0 0,2 3 0 15,1 0 0-15,4 3 0 16,2 0 0-16,1-4 0 0,4-5 0 0,3-1 0 0,3-2 0 0,1 6 0 16,6-7 0-16,1 0 10 0,-1 1-10 0,8-10 10 15,3 9 4-15,4-9 1 0,-1 0 0 0,4 0 0 16,4 0-15-16,0-9 9 0,3 6-9 0,0-4 8 15,-7-2 6-15,4 0 1 0,-4-1 0 0,0 4 0 16,1-13-7-16,-8 3-8 16,3 4 11-16,-6-4-11 0,0-3 22 0,-4 4-2 0,0 2-1 0,-4-3 0 15,1-2-3-15,-4 8 0 0,-4 1 0 0,1-1 0 16,-4 4-8-16,0-3-8 0,-1 6 12 0,1 3-12 16,0 0 0-16,0 3 0 0,0-3-10 0,0 9 10 15,-3 1-13-15,3-1 5 0,-1 7 8 0,5 2-13 16,-4 1 13-16,3-3 0 0,1 12 0 0,3-9 0 15,0 6 0-15,0 0 0 0,3 0 0 0,1 3 10 16,-1 1-10-16,4-1 0 0,-3-3-12 0,7 9 12 0,-1-5 0 0,1 5 0 16,-1-6 0-16,1 7 0 0,0-7 0 0,-1 0 0 15,4 7 0-15,-3-1 0 0,-4-5 0 0,0 5 0 16,-4 1 0-16,-3-7 0 0,0 6 14 16,-3-6 1-16,-4 7 0 0,-4-10 0 0,-3-3-6 0,0 9-1 15,-7-9 0-15,0 3 0 0,-4-6 13 0,-3 9 3 16,-7-2 0-16,-8-1 0 15,-6 0-24-15,-4 3 0 0,0 0 0 0</inkml:trace>
  <inkml:trace contextRef="#ctx0" brushRef="#br0" timeOffset="59795.71">8065 6520 979 0,'0'0'87'0,"0"0"-70"0,3-3-17 0,-3 3 0 15,0 0 272-15,0 0 50 0,0 0 10 0,0 0 3 16,0 0-253-16,0 0-50 0,0 0-11 0,4 10-1 16,-4-1-9-16,0 0-2 0,-4 7 0 0,4-3 0 15,0 2-9-15,0 4 0 0,-3 0 0 0,3 6 0 16,0 0 0-16,0 3 0 0,0 1 0 0,0 5 0 15,0-6 0-15,3 7 0 0,-3 2 0 0,0 4 0 16,-3-6 22-16,3 2 2 0,0 1 1 0,-4-4 0 16,0 4-25-16,1-3 0 0,3-1 0 0,-4 4 0 0,1-4 0 0,3 1 0 15,0-1 0-15,0-6 0 0,0 1-15 16,0-1-5-16,0-6 0 0,0 0-671 16,3-7-133-16</inkml:trace>
  <inkml:trace contextRef="#ctx0" brushRef="#br0" timeOffset="60300.98">8033 6467 2257 0,'-4'-12'100'0,"4"12"20"0,-3-7-96 0,3 7-24 0,-4-9 0 0,4 9 0 16,0 0 0-16,0 0 0 0,0-3 0 0,0 3 0 15,0-10 0-15,4 4-9 0,-1-3 0 0,4 2 0 16,4-2 9-16,-4 0 12 0,4-1-2 0,-1-9-1 16,1 10-9-16,-1 0 0 0,4-7-12 0,0-3 12 15,1 10 0-15,-5-7 15 0,1-3-1 0,3 10 0 16,-4-7 8-16,1 7 2 0,-4-1 0 0,4 1 0 15,3 9-5-15,-11-10-1 0,4 10 0 0,7 0 0 16,-6 7-18-16,2-4 0 0,8 3 0 0,-4 3 0 16,4 1 0-16,3-1-11 0,-4 1 11 0,4 9-10 0,-3-10 10 15,0 7-8-15,-1 2 8 0,-2-2-8 0,-1 3 8 0,-4 0-12 16,1 0 12-16,-1-1-12 0,-6-2 12 0,-1 3-13 16,1 0 5-16,-4-10 8 0,0 7-9 0,-4-1 9 15,1-2 0-15,-1 3 0 16,-6-7 0-16,3 7 0 0,0-7 12 0,-7 4-3 0,3-4 3 0,0 4 0 15,-6-4 0-15,3-6 0 0,0 7 6 0,-1-1 2 16,-2 0 0-16,3-2 0 0,-4-4-33 0,7 3-7 16,-6 4 0-16,3-4-1 15,-7-3-15-15,3 3-2 0,4-3-1 0,-11 4 0 16,7-4-17-16,1-3-4 0,-1 0-1 0,1 0 0 16,2 0-33-16,5 0-6 0,-8-3-2 0,8 3-445 15,-1-7-89-15</inkml:trace>
  <inkml:trace contextRef="#ctx0" brushRef="#br0" timeOffset="60734.65">9200 5655 1094 0,'0'0'97'0,"0"0"-77"0,0 0-20 0,0 0 0 0,0 0 108 0,0 0 19 16,0 0 3-16,0 0 1 15,0 0-105-15,-3 12-26 0,-4-8 0 0,0 5 0 16,0 7 10-16,0-4-10 0,-4 4 12 0,1 3-12 0,-1 0 27 0,-3 6-2 15,3 0 0-15,-3-3 0 0,-3 9 11 0,-1-3 3 16,0 7 0-16,4-7 0 0,-14 10-10 0,7-4-1 16,0 1-1-16,-1-1 0 0,1 4 9 0,0-1 1 15,3-2 1-15,4 6 0 0,0-10-6 0,4 13-2 16,3-10 0-16,0 4 0 0,-1 6-13 0,5-10-2 16,-1 4-1-16,8-4 0 0,-1 4-14 0,5-3 9 0,-1-1-9 0,3-6 8 15,4 7 1-15,0-7 0 0,4-3 0 16,3 0 0-1,0-6-30-15,4 0-7 0,0-3 0 0,3-4-1 16,-3-3-116-16,3 1-23 0,0-4-5 0,0 4-1 0</inkml:trace>
  <inkml:trace contextRef="#ctx0" brushRef="#br0" timeOffset="61074.77">9610 6091 1954 0,'0'0'43'0,"0"0"9"0,0 0 1 0,-4 0 3 0,-3-3-45 0,7 3-11 15,-3 3 0-15,-4 3 0 0,-1 3 0 0,5 1-17 16,-8 6 4-16,4-4 1 0,0 7 12 0,-7 6 10 16,4 0-2-16,-8 3 0 0,0 1-8 0,1-1 8 15,-8 3-8-15,4-3 8 0,7 10-8 0,-15-4 8 16,5-5-8-16,-1 5 8 0,0-6 0 0,1-3 0 16,2-6 0-16,1 6 0 0,4-6-8 0,-1 0 0 15,4-3 0-15,0-1 8 16,0-2-108-16,3-7-21 0,1-3-5 0,2 4-1 0</inkml:trace>
  <inkml:trace contextRef="#ctx0" brushRef="#br0" timeOffset="61302.21">9073 6320 1555 0,'0'0'138'0,"0"0"-110"0,0 0-28 0,0 0 0 16,0 0 97-16,0 0 15 0,0 0 2 0,8 3 1 15,-8-3-90-15,7 16-17 0,3-7-8 0,1 0 0 16,-4 10 0-16,7-3 0 0,0-4 0 0,-3 10 0 16,3-9 0-16,0 6 0 0,0 6 0 0,0-10-10 15,4 4-1-15,-1 0 0 0,1 0 0 0,-4-3 0 16,4-7-36-16,-1 7-7 0,-3-4-2 0,4-2 0 31,3-1-43-31,-3-9-9 0,0 9-1 0,-1-9-1 0</inkml:trace>
  <inkml:trace contextRef="#ctx0" brushRef="#br0" timeOffset="61645.25">9917 6605 1785 0,'0'0'79'0,"3"3"17"0,4-3-77 0,4 6-19 0,-1-2 0 0,4 5 0 16,-3 0 40-16,7-2 4 0,-1 2 0 15,1 7 1-15,0-4-36 0,-4-2-9 16,3 5 0-16,-3-5 0 0,1 9 0 0,-5-1 0 0,1-2-12 0,-4 3 12 15,-4 0-18-15,1-4 4 0,-1 4 1 0,-3 0 0 16,-3-3-7-16,-1 9 0 0,-3-6-1 0,0-7 0 16,-3 10 21-16,-1-9-9 0,4 2 9 0,-4-5 0 15,1 5-32-15,-4-2 1 0,3-4 0 0,-3 1-481 16,-4 5-97-16</inkml:trace>
  <inkml:trace contextRef="#ctx0" brushRef="#br0" timeOffset="61983.35">10379 6339 1152 0,'0'0'102'0,"0"0"-82"0,0 0-20 0,3 9 0 15,-6 0 272-15,6 7 49 0,8 3 11 0,-4 0 1 16,-4-1-281-16,1 1-52 0,10 6-20 0,0-6 0 31,0 0-6-31,4 0-2 0,-4 6 0 0,4-9 0 16,3 2-3-16,-7-2-1 0,-3-3 0 0,-1 2 0 0,8-5-36 0,-4 5-7 0,-7-2-1 0,4-4-1 15,-8-2-40-15,4-4-8 0,11 6-2 16,-18-9 0-16</inkml:trace>
  <inkml:trace contextRef="#ctx0" brushRef="#br0" timeOffset="62268.58">10887 6270 2098 0,'-21'6'93'0,"17"-3"19"0,-3-3-89 0,3 9-23 15,-3 7 0-15,0-7 0 0,0 7 24 0,0 3 1 16,4 0 0-16,-4 0 0 0,-4 6-25 0,4 3 0 16,0 0 0-16,0 3-11 0,-7-2 11 0,3 8 0 15,-3-2 0-15,0 9 0 0,3 0 0 0,-6 3 0 16,-1-3 0-16,0 6 8 0,4-3-8 0,0-3 0 15,-7-7 0-15,3 1 8 0,4-4 1 0,4-2 1 0,-1-4 0 16,-6-6 0-16,2 3-10 0,8-6 0 16,7 3 0-16,-3-10 0 15,-4-2-65-15,10-1-15 0,4 1-4 0,0-4-820 0</inkml:trace>
  <inkml:trace contextRef="#ctx0" brushRef="#br0" timeOffset="62734.25">10820 5602 1839 0,'0'0'40'0,"0"0"9"0,0 0 2 0,0 0 1 0,0 0-42 0,0 0-10 15,0 0 0-15,0 0 0 16,10 6-24-16,-3-6-6 0,-7 0-2 0,0 0 0 0,7 6 32 0,4-3 0 15,3-3-8-15,-3 7 8 0,-11-7 0 0,14 3 0 16,7 6 0-16,-3 1 0 0,-4-1 22 0,7 7 4 16,4-1 1-16,3 4 0 0,0 0-2 0,0 9 0 0,-3 3 0 15,0 1 0-15,6 2 15 0,-6 4 4 16,0 3 0-16,3-7 0 0,0 4 6 16,4 6 2-16,-4-7 0 0,-3 7 0 0,7 0-24 0,-4 0-5 0,4-6-1 15,-8 6 0-15,-3 3-11 0,1-7-3 16,-1-2 0-16,-4 6 0 0,-6-6-8 0,-4 2 10 0,0-2-10 15,-3 0 10-15,-4-4-10 0,-11 1 0 0,-3-7 0 0,-4 0 0 16,8 3-16 0,-11-2-8-16,-18-1-1 0</inkml:trace>
  <inkml:trace contextRef="#ctx0" brushRef="#br0" timeOffset="64544.71">16461 6172 921 0,'0'0'82'0,"0"0"-66"16,0 0-16-16,0 0 0 0,0 0 152 0,0 0 26 15,10 0 6-15,-6 0 0 0,-4 0-152 16,7 7-32-16,0-7 0 0,0 9 0 0,0 0-9 0,0 1 9 16,0 5 0-16,0-2 0 0,0 12 0 0,-3-6 0 15,3 6 0-15,-4 3 0 0,1 7 0 0,-4-1 0 16,0 1 0-16,0-4 9 0,0 4 22 0,-4-1 4 15,1 4 1-15,3-4 0 0,-7 1-4 0,3 2 0 16,1 4 0-16,-1-10 0 0,1 4-15 0,-4-1-3 16,3 1-1-16,0-7 0 0,1 0-13 0,-1-9-18 15,4 6 4-15,0-6 1 16,4-10-143-16,-1 7-28 0,5-6-5 0,-8-10-2 16</inkml:trace>
  <inkml:trace contextRef="#ctx0" brushRef="#br0" timeOffset="65007.82">16499 6078 2098 0,'-14'-12'93'0,"11"9"19"0,-8-4-89 16,1 4-23-16,6-3 0 0,-3 3 0 0,4-4 29 0,3 4 2 16,0-3 0-16,3-3 0 15,-3 9-42-15,7 0-8 0,4-10-1 0,3 4-1 0,-7-3-2 0,7 9 0 16,0-10 0-16,4 7 0 0,-4-3-1 0,3 3-1 16,1-4 0-16,0 4 0 0,-4-3 25 0,3 0-8 15,1 3 8-15,-4 3 0 0,0 0 0 0,0 0 0 16,8 0 0-16,-8 0 0 0,3 0 0 0,1 3 12 15,-4 3 0-15,4 0-1 0,-1-3 8 16,5 7 1-16,-8-4 1 0,3-3 0 0,-3 7-21 0,1-1 9 16,-5 7-9-16,1-7 0 0,-1 10 0 0,1-3 0 15,-8-1-10-15,4 4 10 0,1 0-17 0,-5 0 4 16,-3-4 1-16,0 4 0 0,0 0 12 0,0 0 0 16,-3-4 0-16,-1-2 10 0,-7 3-10 0,4-1 0 0,0-2 0 15,-7 3 0-15,0-7-11 0,-4 0-4 16,1 7-1-16,-4-3 0 0,-1-4 16 0,-2 7 0 15,-1-7 0-15,0 7 0 0,4-4 10 0,-3-2 5 0,-1 2 1 16,4-9 0 0,3 7-46-16,0-4-9 0,1-6-1 0,-1 0-1 15,4-6-27-15,3 6-6 0,4-10-1 0,0 1-685 0</inkml:trace>
  <inkml:trace contextRef="#ctx0" brushRef="#br0" timeOffset="65445.31">17628 5366 1652 0,'-14'10'36'0,"7"-4"8"0,-3-3 2 0,-5-3 0 0,-2 10-37 0,3-1-9 0,0 0 0 0,-1 1 0 0,-2 6 18 0,3-1 2 16,3-2 0-16,-3 2 0 0,3 4-1 0,-3 0 0 0,0 0 0 0,0 6 0 16,0-6 12-16,0 12 2 0,0-3 1 0,0 1 0 15,0 8 4-15,-4-2 1 16,4 5 0-16,3 1 0 0,-3 3-28 0,4 0-11 0,-5 0 8 0,8 0-8 15,0 0 12-15,4 0-2 16,-1-7-1-16,4 7 0 0,4-6 27 0,-1 6 4 0,4-7 2 16,0-2 0-16,4 6-26 0,3-4-6 0,0-2-1 0,4-4 0 15,3 4-20-15,0-10-4 0,-3 3-1 16,3-9 0 0,4 3-29-16,-4-4-7 0,0-5 0 0,0 3-1 15,4-7-122-15,0 1-24 0,20-1-5 0,-13-9 0 0</inkml:trace>
  <inkml:trace contextRef="#ctx0" brushRef="#br0" timeOffset="65771.73">18055 5947 2055 0,'0'0'45'0,"-7"3"10"0,-7 3 1 0,0 3 2 0,3 1-46 0,-3 9-12 0,0-4 0 0,0 4 0 16,-4 0 0-16,4 6 0 0,-3 0 0 0,-1-6-11 15,-3 6 11-15,3-3 11 0,1 3-3 0,2 3 0 16,-2-3-8-16,-1 4 0 0,4-4 0 0,0-7 0 16,0 11 0-16,0-7-17 0,0 0 4 0,-1-4 1 31,5-2-58-31,-4 0-11 0,0-4-3 0,3-2-732 0</inkml:trace>
  <inkml:trace contextRef="#ctx0" brushRef="#br0" timeOffset="66004.89">17568 6132 1785 0,'0'0'79'0,"0"0"17"15,0 0-77-15,7-7-19 0,-3 1 0 0,-4 6 0 16,0 0 88-16,11-3 13 0,-1-3 3 0,1 6 1 0,-4 0-81 0,3 0-24 16,1 0 9-16,-1 6-9 0,1-3 0 0,3 3 0 15,-3 4 0-15,3-1 0 0,0 1 0 0,4-1 0 16,-1 7 0-16,1 2 0 0,3 1 0 0,0 0 0 15,4 6 0-15,-4-6-8 16,4 0-27-16,-4 3-5 0,4-3 0 0,-8-7-1 16,4 4-118-16,4 3-23 0,0-4-5 0,0-5-519 0</inkml:trace>
  <inkml:trace contextRef="#ctx0" brushRef="#br0" timeOffset="66280.7">18359 6436 1209 0,'0'0'53'0,"0"0"12"0,0 0-52 0,0 0-13 0,0 9 0 0,3 4 0 15,1-4 267-15,-1 7 50 0,8-7 11 0,-4 10 1 16,3-3-277-16,1-1-52 0,0 4-16 0,3 0-1 15,0 0-23-15,-4 0-4 0,1-1 0 0,-4 8-1 16,0-1-44-16,-3-7-9 0,-1 7-2 0,-3-3 0 16,-3 4 4-16,-4-1 0 0,-1-7 0 0,-2 8 0 0,-4-5 56 0,0-5 12 15,0 3 3-15,-4 0 0 0,0-4 10 0,4-5 3 16</inkml:trace>
  <inkml:trace contextRef="#ctx0" brushRef="#br0" timeOffset="67032.87">18983 5994 979 0,'0'0'87'0,"0"0"-70"0,0-10-17 0,0 10 0 16,0 0 280-16,0 0 53 0,0 0 11 0,0 0 1 15,0 0-277-15,11 6-56 0,-1-2-12 0,4 5 0 16,-3 4 0-16,3-1-9 0,0-3 9 0,0 10-10 15,0-3 21-15,4 3 4 0,0 6 1 0,3-6 0 16,-4 6-16-16,1-6 0 16,0 9 0-16,-1-9 0 0,-3 6-42 15,4 0-11-15,-7-6-3 0,3-1 0 0,-4 1-31 0,4-9-6 0,-3 5-2 16,-4-5-457-16,4-1-91 0</inkml:trace>
  <inkml:trace contextRef="#ctx0" brushRef="#br0" timeOffset="67265.42">19477 5981 2746 0,'0'0'60'0,"-7"3"13"0,-4 7 3 0,1 5 1 0,-1 1-61 0,0 3-16 16,4 0 0-16,-3 6 0 0,3-3 0 0,-4 12-10 0,8-6 2 0,-4 7 0 31,-4-7-26-31,8 7-5 0,-5-1-1 0,1 4 0 16,0-4-21-16,4-6-5 0,-4 7-1 0,0-1 0 15,0 1-104-15,0-7-21 0,0 0-4 0,-1-3-376 16,1 0-76-16</inkml:trace>
  <inkml:trace contextRef="#ctx0" brushRef="#br0" timeOffset="67606.62">19988 6483 2253 0,'0'0'49'0,"0"9"11"0,4 1 1 0,-8-1 3 0,4 7-51 0,-3 2-13 16,-1 1 0-16,1 6 0 0,3-6 0 0,0 0-12 16,-4 6 3-16,1-6 0 15,-1 6-24-15,1 3-5 0,3-9-1 0,-4 6 0 16,1 3-25-16,3-9-6 0,-4 6-1 0,1-6 0 15,-1 0 6-15,4 6 1 0,-3-9 0 0,-5 2 0 16,5 1-29-16,-4-3-6 0,0-4-1 0,-4-2 0 0</inkml:trace>
  <inkml:trace contextRef="#ctx0" brushRef="#br0" timeOffset="68210.98">20373 5956 1666 0,'0'0'74'0,"0"0"15"0,0 0-71 0,3-6-18 16,1 3 0-16,3 3 0 0,0-7 48 0,0-2 5 0,4 6 2 15,3-4 0-15,0 4-39 0,7-3-7 16,0-3-1-16,4 6-8 0,0-10 12 0,6 10-12 16,1-3 12-16,0-4-12 0,0 10 8 0,-1-3-8 15,1 3 0-15,0 0 0 0,-4 0 0 0,0 0 0 16,-3 3 0-16,-7-3 0 0,-1 6 0 0,-3-2 0 16,-3 2-8-16,-4-3 8 0,-3 10-19 0,-4-4 3 0,-4 0 0 0,-3 4 0 15,-4-4 16-15,-6 7 0 0,-1 0 0 0,-7 2 0 16,1-5 9-16,-1 3 6 0,-7 2 1 0,1 1 0 15,-1-3 0-15,0 3 0 0,4 0 0 16,0-4 0-16,-4 4 11 0,7 0 2 0,4-3 1 0,0 2 0 16,3 1-16-16,1 6-3 0,6-6-1 0,-3 0 0 15,3 6 0-15,4-6 0 0,0 0 0 0,4 6 0 16,3-6 4-16,0-1 1 0,0 4 0 0,7-3 0 16,-4 0-1-16,4 0 0 0,4 0 0 0,-4-4 0 0,4-5-14 0,3 5 0 15,0-2 0-15,0-7 0 16,4 4-119-16,-1-7-17 15,8-3-3-15,0 6-711 0</inkml:trace>
  <inkml:trace contextRef="#ctx0" brushRef="#br0" timeOffset="68553.42">21230 6536 2610 0,'0'0'57'0,"0"0"12"0,0 0 3 0,0 9 1 0,-3 7-58 0,6-3-15 0,4 2 0 0,-3 4 0 31,6-3-40-31,4 3-12 0,-3-4-1 0,3 4-1 16,-3 0-21-16,3 0-4 0,0 6-1 0,-3-6 0 0,-4 9-35 0,0-9-7 0,-4 12-2 0,-3-9 0 16,0 3 48-16,-7-6 8 0,0 6 3 0,-4-6 0 15,1 6 52-15,-11-6 13 0,0-4 0 0,-1-2 0 16,1-4 46-16,-7 1 12 0,7-4 2 0,-4 3 1 31,4-9-113-31,0 0-22 0,3 0-5 0,1-9-1 0</inkml:trace>
  <inkml:trace contextRef="#ctx0" brushRef="#br0" timeOffset="69161.17">21611 5884 2574 0,'0'0'56'0,"0"0"12"0,0 9 3 0,-3 1 1 0,-1 8-57 0,1 1-15 0,6 6 0 0,-3 4 0 15,0-4 0-15,4 3-16 16,3-3 3-16,0 3 1 16,-4-3-27-16,4 4-5 0,0-11 0 0,4 7-1 15,0 0-27-15,3-6-6 0,-7-3-1 0,3-3 0 16,8-4 7-16,-4 0 2 0,0-2 0 0,-3-4 0 0,-1-3 60 0,4-3 10 0,4-4 0 0,-4-2 10 15,-7 6 31-15,7-7 7 0,0 1 0 0,1 0 1 16,-5-4-5-16,1 4 0 0,6-1-1 0,-6 1 0 16,3-1-18-16,-3 1-3 0,-4 0-1 15,3 2 0-15,4 7-21 0,-3 0 0 0,0 0 0 0,-4 7 0 16,3 2 0-16,1 0 0 0,-8 1 0 0,4-1 0 16,0 1 0-16,1-1 0 0,2-3 0 0,1 4 0 15,-8-1 0-15,4 1 0 0,4-4 0 0,-1-3 0 16,-3 3 0-16,4-3 0 0,3-3 0 0,-3 0 0 15,-1 0 0-15,4 7 0 0,-3-7 0 0,3 0 0 0,0 0 27 0,0 0 1 16,-7 9 0-16,4-9 0 0,3 9 16 16,-3-2 3-16,-1-4 1 0,-6 3 0 0,-4-6-23 0,10 3-4 15,1 4-1-15,-4-4 0 0,-7-3 10 0,11 0 2 16,6 0 0-16,-6 0 0 0,-4 0-32 0,3-10 0 16,8 7 0-16,-4-3 0 0,0-4 9 0,0 1-9 15,-6-7 8-15,6 7-8 16,0-10 18-16,-4 0-2 0,-6 4 0 0,3-4 0 0,3-6-16 0,-2 3 10 15,-1-3-10-15,-4 0 8 0,1-4-8 0,-1-5-17 16,8 6 4-16,-8-7 1 16,1 7-52-16,-1-7-9 0,1 7-3 0,-1 0 0 15,-3 3-32-15,0 6-6 0,0 3-2 0,-3-2-551 0,3 8-110 16</inkml:trace>
  <inkml:trace contextRef="#ctx0" brushRef="#br0" timeOffset="69632.59">22031 5037 2142 0,'-11'-9'95'0,"11"9"19"0,0-10-91 0,0 10-23 16,0 0 0-16,0 0 0 0,0 0 20 0,11 10 0 15,3-1 0-15,0 1 0 0,4 5-32 0,3-5-6 16,11 8-2-16,7 1 0 0,-1-3 20 0,5 9 0 0,-1 3 0 0,4 0 0 16,7 1 0-16,-4 2-15 0,-6 0 5 0,-1 4 1 15,7-1-3-15,-10 4 0 0,0-3 0 0,-4 2 0 16,0-2 12-16,4 9-8 0,0-1 8 0,-7 5-8 16,-4-5 49-16,-3 8 11 15,3-4 1-15,-3 6 1 0,-4-6-16 0,-4-3-3 0,1 6-1 16,0-6 0-16,-4-6 5 0,-7 5 1 0,0-5 0 15,0 6 0-15,-3 0-30 0,-8-6-10 0,-3 2 0 0,0-2 9 16,-4 0-9-16,-3 2-16 0,-3-8 4 0,-8 2 1 31,0-6-114-31,-3 7-23 0,3-10-5 0,-3-6-1 0</inkml:trace>
  <inkml:trace contextRef="#ctx0" brushRef="#br0" timeOffset="118750.9">8195 9339 1900 0,'0'0'169'0,"0"0"-135"0,0 0-34 0,0 0 0 16,-3 10 112-16,3 6 15 0,3-1 3 0,-3-2 1 15,0 6-110-15,0 3-21 0,0-4 0 0,4 4-10 16,-4 3 10-16,3 0-8 0,-3 4 8 0,7-1-8 0,-3-3 8 0,-1 10 0 16,1-10 0-16,3 3 0 0,-7 0 11 0,3 0 4 15,1 4 1-15,-4-1 0 16,0 3 13-16,0 1 3 0,0 3 1 0,0-4 0 0,-4 1-21 0,1 2-12 16,-4-2 12-16,0-7-12 0,0 6 0 0,0-8 0 15,0-5 0-15,3 1 0 16,0-3-77-16,-3-6-23 0,4-7-4 0,3 3 0 15,0-9-100-15,0 0-19 0</inkml:trace>
  <inkml:trace contextRef="#ctx0" brushRef="#br0" timeOffset="119234.19">8251 9223 979 0,'-17'-9'87'0,"10"9"-70"0,-4-3-17 0,1-3 0 0,-1 6 252 0,4-3 48 0,3-4 8 0,1 1 3 16,3 3-214-16,0-3-42 0,3-4-9 0,5 7-2 15,-5-6-24-15,4-1-6 0,4 4-1 0,3-3 0 16,-7-1-13-16,3 1 8 0,-3 2-8 0,1 4 0 15,-1-3 0-15,3-3 0 0,1 9 0 0,-8-4 0 16,4-2 0-16,7 0 0 0,-6 3 0 0,2-3 0 16,1 2 0-16,-1-2 14 0,4 3-2 0,-3-3-1 0,3 6 6 0,4 0 2 15,-4 6 0-15,3-3 0 16,-2 3-8-16,2-2-2 0,4 5 0 0,-7 7 0 16,4-7 3-16,3 10 0 0,-3-10 0 0,3 7 0 15,0 3-12-15,-3-4-11 0,0-2 3 0,-4 3 0 0,3 2 8 16,-6-2 0-16,-4-3-9 0,4 2 9 0,-4 4 0 0,-4-3 12 15,-3 3-2-15,0-10 0 0,-3 10-10 0,-1-10-17 16,1 7 4-16,-1-7 1 0,0 7 12 0,-6-7 13 16,6 1-2-16,-3-1-1 0,-3 1-10 0,3-1 0 15,-7 1 0-15,3-1 0 0,-3 0 0 0,0-2 0 16,-4-4-12-16,0 3 12 0,4 3 0 0,-10 1 0 0,-5-10 14 16,5 6-4-16,-8-3-10 0,0 3 0 0,0-2 0 15,1 2 0 1,-5-6-44-16,5 3-10 0,2 3-2 0,5-6-1 15,-8 0 1-15,11 0 1 0,0 0 0 0,3 0 0 16,0 0-10-16,8 0-3 0,-1-6 0 0,4 3-508 0,7 3-103 16</inkml:trace>
  <inkml:trace contextRef="#ctx0" brushRef="#br0" timeOffset="119822.78">9596 8261 1695 0,'0'0'75'0,"0"0"16"0,-11 0-73 0,4 6-18 0,-4-6 0 0,1 0 0 16,3 0 32-16,-4 9 4 0,1-9 0 0,-1 10 0 15,-3-10-13-15,3 9-3 0,-6 1 0 0,3-1 0 16,-4 7-8-16,4-1-1 0,0-2-1 0,-4 3 0 16,7 2 13-16,1 1 2 15,-4 0 1-15,7 3 0 0,-14 0 3 0,6 3 1 16,-2 3 0-16,-1 1 0 0,0 5 2 0,1 1 1 0,-1-1 0 0,-3 4 0 16,7-4-16-16,-4 4-3 0,1 6-1 0,-1 0 0 15,0-7 3-15,8 7 0 0,-4 0 0 0,3 0 0 16,4-6 16-16,0 2 3 0,-4-2 1 0,8-10 0 15,-1 7-23-15,1-7-4 0,6 6-1 0,1 1 0 16,-1-1 4-16,4-5 0 0,1 5 0 0,2 1 0 16,-3-4-12-16,4 3 0 0,-1-5 0 0,4 5 0 15,1-9 0-15,-1 3 0 0,0 1 0 0,0-4 0 16,0-6-14-16,4-1-5 0,-1 4-1 0,1-9 0 16,-4 3-48-16,11-4-9 0,-8 4-3 0,1-7 0 15,7 1-128-15,-1-1-25 0,29-9-6 0,-17 0-1 0</inkml:trace>
  <inkml:trace contextRef="#ctx0" brushRef="#br0" timeOffset="120190.03">9991 8973 2041 0,'0'0'44'0,"-4"6"10"0,-3-6 2 0,0 3 2 0,-4 6-46 0,4 1-12 0,-3-1 0 0,-4 7 0 16,3 3 0-16,-3 0 0 0,-4 2-12 0,1 1 12 15,-4 4 0-15,-1-8 15 0,1 11-1 0,0-4 0 16,0-7 6-16,0 8 0 0,0-8 1 0,-1 7 0 16,-2-6-13-16,3 0-8 0,-1 0 10 0,1 0-10 15,4 3 0-15,-12-10 0 0,8 4 0 0,-4 3 0 16,4-10-24-16,0 1-12 0,7-4-1 16,0-3-1-16,0-3-155 0,0 0-31 15,7 0-7-15,0-3-1 0</inkml:trace>
  <inkml:trace contextRef="#ctx0" brushRef="#br0" timeOffset="120380.53">9384 9133 2185 0,'0'0'96'0,"0"0"21"0,3-7-93 0,8 7-24 16,-11 0 0-16,7-3 0 0,4 3 40 0,6 3 3 15,-3-3 1-15,1 7 0 0,2-4-24 0,1 9-4 16,3-2 0-16,-3 2-1 0,3 4-4 0,-4 0-1 15,5 2 0-15,-1 1 0 0,-4 0 3 0,5 0 1 0,-5-4 0 16,4 4 0 0,-3 0-36-16,0 6-7 0,3-6-2 0,0 0 0 15,0 0-105-15,-3-4-20 0,3 4-5 0</inkml:trace>
  <inkml:trace contextRef="#ctx0" brushRef="#br0" timeOffset="121256.66">10664 8430 864 0,'0'0'76'0,"0"0"-60"0,-3 0-16 0,-1 10 0 16,4 5 291-16,-3 1 55 0,-4 3 11 0,3 9 3 16,1 0-285-16,3 7-57 0,0-1-18 0,-4 4 10 15,1-4 2-15,3 10 0 0,-4-6 0 0,1 6 0 16,-8 0-12-16,8-7 0 16,3 7 9-16,-4 0-9 0,-3-6 12 0,-4 2-1 0,4-2-1 0,0-3 0 15,4-1 2-15,-4-6 1 0,-7 7 0 0,7-7 0 16,7 0-5-16,-4-3 0 0,-7 0-8 0,8-3 12 15,3 0-12-15,-4-3 0 0,4 0 8 0,0 0-8 16,-3-4-10-16,6-2-5 0,4-4-1 0,-7-2 0 16,-3 2-131-1,3-9-26-15,7 0-6 0,-7 0-1 0</inkml:trace>
  <inkml:trace contextRef="#ctx0" brushRef="#br0" timeOffset="121535.7">11031 8935 2332 0,'-7'-6'52'0,"7"6"10"0,0 0 2 0,0 0 1 0,-7 6-52 0,7-6-13 0,4 9 0 0,-1 1 0 0,-3-1 0 0,4 7 0 16,-1-4-9-16,4 7 9 0,8 6 0 0,-8 0 10 15,-4-6 0-15,4 9 0 0,7-2 5 0,0-1 1 0,-7-3 0 0,1 3 0 16,2-7-16-16,4 1 11 16,-3 6-11-16,-1-9 10 0,-3-3-10 0,4 2 0 15,3 1 9-15,-3-7-9 16,-8 4-34-16,4-4-11 0,4-2-3 0,-1-4-645 16,-2 3-130-16</inkml:trace>
  <inkml:trace contextRef="#ctx0" brushRef="#br0" timeOffset="121794.69">11543 8988 2592 0,'-21'3'230'0,"-4"7"-184"15,11-1-37-15,-4 7-9 16,-3 3 75-16,3 9 13 0,1 3 2 0,3-2 1 15,-4 8-91-15,0-2-24 0,1 2-1 0,-1 7-1 0,4 0 3 0,0 0 1 16,-7 3 0-16,0 6 0 16,3-3-39-16,0-6-8 0,1 0-2 0,-4-6 0 15,-4 0 3-15,4-4 0 0,3 1 0 0,-3-7 0 16,-4-3 12-16,11-6 2 0,3-1 1 16,4-2-581-16,-7-6-116 0</inkml:trace>
  <inkml:trace contextRef="#ctx0" brushRef="#br0" timeOffset="122242.16">11476 8026 1728 0,'-28'-7'153'0,"21"7"-122"0,7 0-31 0,-7 0 0 16,-8 0 128-16,8 7 19 0,7 2 4 0,4 7 1 15,3-4-136-15,0 7-26 0,-3-3-6 0,13 9 0 16,4-6 0-16,1 9 0 0,-1 0 0 0,3 7 0 0,8-1 16 0,3 4 0 15,1 6 0-15,-1 6 0 16,0-9 0-16,4 2 0 0,-4 1 0 0,4-3 0 0,0-3 17 0,0-4 1 16,0 4 0-16,-4-4 0 0,0 4 12 0,0-4 2 15,-6 10 1-15,-5-6 0 0,1-4 15 16,-4 10 2-16,-3-6 1 0,-4 6 0 0,-4-6 1 0,-2 2 0 16,-5-2 0-16,-3 6 0 0,-3 3-34 0,-1 6-6 15,-7 0-2-15,1 7 0 0,-1-13-10 0,1 3 0 16,-4-9 0-16,-4 3 0 0,4-10-11 0,0-5 3 15,-7 5 0-15,-4-9-801 16,0 3-160-16</inkml:trace>
  <inkml:trace contextRef="#ctx0" brushRef="#br0" timeOffset="123890.99">16584 9042 2073 0,'0'0'45'0,"0"0"10"0,0 0 1 0,0 0 4 0,0 0-48 0,0 0-12 15,0 0 0-15,0 9 0 0,-3 0 12 0,-1 1 0 16,1 9 0-16,3-4 0 0,-4-2 7 0,0 3 1 0,1 9 1 0,3-3 0 16,0 3 4-16,3 3 1 0,-3-3 0 0,4 9 0 15,3 4 24-15,0-3 5 0,0 2 1 0,0 7 0 16,0 6-39-16,0-3-7 0,4-3-2 15,-4 3 0-15,4-3-8 0,-4 0 12 0,0 0-12 16,0 0 12-16,0-7-12 0,-4 1-16 0,1 3 4 16,-1-13 1-1,4 10-33-15,-3-7-6 0,-4-9-2 0,0 3-656 16,0-6-132-16</inkml:trace>
  <inkml:trace contextRef="#ctx0" brushRef="#br0" timeOffset="124409.65">16496 8900 2206 0,'0'0'48'0,"-4"-6"11"0,4 6 1 0,-3-3 3 0,-1-3-51 0,4 6-12 16,0 0 0-16,0 0 0 0,0 0 0 0,0 0 0 16,0 0 8-16,7-10-8 0,-3 7 0 0,3-3 0 15,-7 6 0-15,7-3 0 0,0-3 0 0,0 6 14 16,0-4-4-16,4-2-1 0,-1 6-1 0,4 0 0 0,-3-6 0 0,3 3 0 16,0-4 8-16,4 4 0 0,0-3 1 0,3 3 0 15,-4-3 5-15,5 6 1 16,6-3 0-16,3 3 0 0,-2 0-3 0,2 3 0 0,-2-3 0 0,2 9 0 15,-2-3-20-15,-1 4 0 0,-3-1 0 0,-1 7 0 16,-3-4 0-16,-3 4 0 0,0 3 0 0,-4 0 0 16,0 0 0-16,-3 2-8 15,-4 1 0-15,0-3 0 0,-4-3-2 0,4 3 0 0,-3-4 0 0,-4-2 0 16,0 3 10-16,0-1 0 0,-4-2 0 0,-3 3 0 16,0-1 8-16,0-5 4 0,-4-1 1 0,-3 4 0 15,4-7-2-15,-4 3-1 0,-4 7 0 0,-3-7 0 16,3 4-10-16,-6-4 0 0,-1 1 9 0,0 5-9 15,-3-5 0-15,0 5 0 0,-1-5 0 0,1 6 0 16,0-4-12-16,3-6-3 0,4 4-1 0,4-7 0 16,-1 3-16-16,4-3-3 0,0 4-1 15,0-7 0-15,3 0-21 0,0-7-5 0,1 4-1 0,6-3 0 16,-3-4-141-16,4 1-29 16,-8-19-6-16,8 9-1 0</inkml:trace>
  <inkml:trace contextRef="#ctx0" brushRef="#br0" timeOffset="124899.31">17826 8198 748 0,'-18'6'33'0,"11"-3"7"0,-3 4-32 0,-5 2-8 0,1 1 0 0,0-1 0 15,-3 7 210-15,-1-1 40 0,0 4 8 0,1-6 2 16,-1 12-200-16,0-6-40 0,1 6-8 0,-1 0-2 16,1-3 17-16,2 3 3 0,1 0 1 0,-3 3 0 15,6 7 18-15,-3-7 4 0,0 9 1 0,0-2 0 0,3-1 6 0,1 4 2 16,-5 3 0-16,5-4 0 0,-1 7-17 0,1 0-3 16,-1-6-1-16,8 0 0 0,-1 2-13 0,1-2-2 15,3 0-1-15,0 2 0 0,3-11-25 16,4 5 0-16,4-6 0 0,-1 0 0 0,1-2 0 0,3 2 0 15,4-9 0-15,-1 6 0 0,4-7-15 0,4 1-5 16,0-3 0-16,0 3-1 16,3-10-38-16,-4 7-7 0,5-7-2 0,-1 10 0 15,-3-13-164-15,3 4-34 0,28-1-6 0,-20-6-2 0</inkml:trace>
  <inkml:trace contextRef="#ctx0" brushRef="#br0" timeOffset="125257.9">18337 8650 2487 0,'0'0'55'16,"0"0"11"-16,-10 9 2 0,3 0 2 0,0 1-56 0,-4 6-14 0,4-4 0 0,-4 4 0 16,4 3-23-16,-7-1-7 0,4 1-2 0,-4 6 0 15,3 3 22-15,-7-2 10 0,1 2-10 0,-1 6 10 16,-3-9 0-16,3 4 0 0,-3-1 0 0,0-3 0 15,0 3-9-15,0-3 1 0,-1 0 0 0,5-3 0 0,-4 0-10 0,0-3-2 16,3-6 0-16,0 2 0 16,1 1-116-16,-1-7-24 0,0 1-5 0,4-7-672 0</inkml:trace>
  <inkml:trace contextRef="#ctx0" brushRef="#br0" timeOffset="125441.89">17731 8822 1728 0,'0'0'153'0,"0"0"-122"0,0 0-31 0,0 0 0 16,0 0 144-16,3 9 24 0,8-2 4 0,-4 2 0 15,3 7-137-15,1-4-35 0,7 7 0 0,-4 3 0 16,3-3 0-16,5 0 0 0,6 0-12 0,-7-4 3 31,4-2-24-31,-1 2-5 0,8 11-1 0,-4-14 0 16,0 4-127-16,1 3-26 0,-5-4-4 0,1-2-2 0</inkml:trace>
  <inkml:trace contextRef="#ctx0" brushRef="#br0" timeOffset="125733.84">18507 9126 2556 0,'0'0'56'0,"0"0"12"0,0 0 3 0,0 7 0 0,7 2-57 0,-4 0-14 15,4 7 0-15,0-7 0 0,4 1 0 16,0 6-10-16,-1-4 2 0,1-3 0 0,-1 10 8 0,4-3 0 16,-3 0-9-16,3-4 9 15,-7 7-50-15,4 3-6 0,-4-3 0 0,-4 0-1 16,1-1 5-16,-1 7 0 0,-6-6 1 0,-1 0 0 0,1 0 25 0,-8-3 5 0,1 2 1 0,-1-2 0 31,1-3-32-31,-1 2-7 0,-7 1-1 0,4-13-793 0</inkml:trace>
  <inkml:trace contextRef="#ctx0" brushRef="#br0" timeOffset="126602.69">20313 7913 403 0,'0'0'36'0,"0"0"-36"15,0 0 0-15,0 0 0 0,0 0 496 0,0 0 92 0,3 12 18 0,1 1 4 16,3 12-476-16,-7 3-95 16,4 0-19-16,-1 7-4 0,-3 2 0 0,0 7 1 0,0-3 0 15,-3 6 0-15,3 3-4 0,0-3-1 0,0 16 0 0,0-10 0 16,0 4-12-16,0 2 0 0,0-12 0 0,0 7 0 16,0-4 0-16,3-3 0 0,1 6 0 0,-4 1 0 15,0-11 0-15,3 5 0 0,-3-5 0 16,4-2 0-16,-1-9 0 0,1 2-16 0,-1-6 3 0,4 4 1 31,0-10-94-31,0 3-18 0,-3-7-4 0,7 1-600 0,-4 3-120 0</inkml:trace>
  <inkml:trace contextRef="#ctx0" brushRef="#br0" timeOffset="127472.53">20994 8668 1555 0,'0'0'68'15,"0"0"16"-15,0 0-68 0,0 0-16 0,-7 0 0 0,7 0 0 0,0 0 164 0,0 0 28 16,0 0 7-16,0 0 1 16,0 0-189-16,0 0-38 0,7 4-7 0,3 2-2 0,1 0 36 0,3-3 0 0,4-3 12 0,6 0-3 15,5 0 15-15,2 0 4 0,5 0 0 0,2-3 0 16,-2-3-11-16,3 6-1 0,-4-6-1 0,0 2 0 16,0 4-15-16,-6 0 0 0,-1-6 8 0,-3 6-8 15,-8 0 0-15,4 0 0 0,-10 6 0 0,0-6 0 16,-4 4-27-16,-4 2 2 0,-6 3 0 15,-1 1 0 1,-7 5-1-16,1-2 0 0,-8 3 0 0,-3-1 0 0,-4-2 5 0,-3 12 1 0,-7-6 0 0,-4-1 0 16,-3-2 12-16,3 9 8 0,0-3-10 0,0 3 10 15,8-6 16-15,2 0 10 0,1 6 2 0,7 3 0 16,0-3 31-16,3 0 6 0,1-6 2 0,2 9 0 16,5-9-35-16,-1 6-6 0,1-6-2 0,3 0 0 15,3-3-24-15,1 2 0 0,3-8 0 0,3 6 0 16,1-7-26-1,3 0-1-15,0 1 0 0,7-4 0 0,-4-6-21 0,8 0-4 0,0 0 0 16,3 0-620-16,4-6-123 0</inkml:trace>
  <inkml:trace contextRef="#ctx0" brushRef="#br0" timeOffset="127813.19">21586 9202 2458 0,'0'0'54'0,"0"0"11"0,0 0 3 0,0 0 1 16,0 0-55-16,8 9-14 0,-5 0 0 0,4 4 0 15,4-4-39-15,-1 1-10 0,1 5-3 0,3 4 0 16,-3-3 20-16,3 3 3 0,3-1 1 0,1 1 0 16,-7 6 0-16,3-6 0 0,0 0 0 0,-4 6 0 0,1-9 16 0,-8 3 3 0,5-1 1 0,-5 1 0 15,4-3 8-15,-7 3 0 0,-3 0 8 0,-4-4-8 16,3-2 14-16,-3 2-2 0,-11 1 0 0,4-3 0 31,0-7-44-31,-4 3-8 0,1 1-3 0,3-4-847 16</inkml:trace>
  <inkml:trace contextRef="#ctx0" brushRef="#br0" timeOffset="131804.78">19071 8659 806 0,'0'0'72'0,"0"0"-58"16,0-6-14-16,0 6 0 0,0-3 348 0,0 3 68 16,0 0 12-16,0 0 4 0,0 0-336 0,0 0-68 15,0 0-12-15,11 0-4 0,-1 3-12 0,-3 3 0 16,0-3 0-16,1 7 0 0,-5 5-8 0,8-5 8 16,-4 5 0-16,0-2 0 0,-4 3 0 0,4 2 0 0,0 1 12 0,-3 6-3 15,3-6 15-15,-4 0 4 0,5 3 0 0,-1-3 0 16,-4-1-4-16,4 1 0 0,-3-3 0 15,3-3 0-15,-4 2-24 0,1-5 0 16,3-1 0-16,-7 0 0 0,3 1 21 0,-3-10-1 0,0 0 0 16,0 0 0-16,0 0 0 0,11 0 0 0,-4 0 0 15,0 0 0-15,0-3-12 0,4-4-8 0,-11 7 8 16,7 0-8-16,0-9 0 0,0 9 0 0,-7 0 0 0,0 0-12 16,7 0 12-16,-7 0-13 0,11 6 5 0,-8-3 8 15,4 7-20-15,-3-1 3 0,-1 1 1 0,1 5 0 16,-1 1 16-16,1-3 0 0,-1 8 0 0,1-8 0 15,-4 6 0-15,7-10 0 0,-4 7 0 0,4-7 0 16,1 1 9-16,-5-1 6 0,8-3 1 0,-1-2 0 16,1-4-7-16,-1 0-1 0,1 0 0 0,3-4 0 0,0-5 15 15,0 3 2-15,0-4 1 0,1-5 0 16,-1 5 6-16,0 1 2 0,-4-1 0 0,4 1 0 16,-3 0-2-16,-4-1-1 0,0-5 0 0,-3 5 0 15,-1-2-14-15,1-4-2 0,-1 6-1 0,1 4 0 16,-1-13-14-16,-3 10 11 0,4-10-11 0,-1 0 10 15,1 1-10-15,-4-8 0 0,3 11 9 0,-3-4-9 16,4-6 0-16,-4 6 0 0,0 0 0 0,0 0 8 0,0-6-8 0,0 7 0 16,-4-8 0-16,4 8 0 0,4-7 0 0,-4 6-12 15,0 0 4-15,-4-9 0 16,1 3-88-16,-1 6-18 0,1-6-3 0,3 3-739 16,-4-3-148-16</inkml:trace>
  <inkml:trace contextRef="#ctx0" brushRef="#br0" timeOffset="134715.53">22377 8803 979 0,'-25'-9'87'0,"18"3"-70"0,3 2-17 0,1-2 0 15,-4 3 313-15,0-3 59 0,7 6 12 0,0 0 3 31,0 0-363-31,0 0-72 0,-4-3-14 0,4 3-3 0,11-7 37 0,-11 7 8 0,0 0 2 0,0 0 0 16,7 10 18-16,0-1 0 0,0-3 0 0,-3 10 0 16,-4-3 9-16,7 5 6 0,3-2 1 0,-3 3 0 15,-7 6 13-15,4-6 3 0,6 0 1 0,1 6 0 16,-4-6-17-16,0 6-4 0,4-7-1 0,-4 8 0 16,7-4-11-16,-7-7 0 0,0 10 0 0,0-6 0 31,7-9-19-31,-3 8-5 0,-4-8-2 0,0 5 0 15,3-11-118-15,1 2-24 0,0 3-5 0,-1-9-1 0</inkml:trace>
  <inkml:trace contextRef="#ctx0" brushRef="#br0" timeOffset="134992.94">22874 8750 2516 0,'-28'-3'112'0,"14"6"22"0,-4-3-107 0,1 9-27 0,-5 1 0 0,1 9 0 31,0 6-21-31,3 0-10 0,4 3-1 0,-3 0-1 0,-1 13 16 0,0 3 3 0,1-7 1 0,-1 11 0 16,0 2 13-16,1-3 0 15,-8 3 0-15,0 3-9 0,4 4 9 0,-7 2 0 0,-7-2 0 16,7 2-8-16,-1-2-12 0,1-4-1 0,0-9-1 0,-4 3 0 31,7-3-34-31,4-10-8 0,7-5 0 0,0-1-1 16,0-3-87-16,7-6-18 0,3 6-3 0,4-25-1 0</inkml:trace>
  <inkml:trace contextRef="#ctx0" brushRef="#br0" timeOffset="135459.1">22532 7662 2041 0,'-7'-10'90'0,"7"10"19"0,0 0-87 0,0 0-22 16,0 0 0-16,10 0 0 0,1-3 17 0,0 3-1 15,-1 0 0-15,1 3 0 0,6-3-16 0,5 10 0 0,-1-1 0 16,3 7-9-16,-2 0 18 0,9 2 4 0,8 1 1 0,0 9 0 15,0 7-1-15,3-1 0 0,4 4 0 0,0 6 0 16,-7 3-13-16,-1 3 8 0,1-3-8 0,0 7 0 16,0-1 18-16,-4 10-2 0,-3-1-1 0,3 7 0 15,-3-3 5-15,-4 3 2 0,0 3 0 0,-3-9 0 16,0-3 25-16,-4 2 5 0,-3 4 0 0,-4-3 1 16,-4 6-30-16,-6-7-7 0,-8-5 0 0,1 3-1 15,-11 2-7-15,-4 1 0 0,-3 0-8 0,-7 6 12 31,-4-7-30-31,0-5-6 0,-3 2-2 0,-4-5-1102 0</inkml:trace>
  <inkml:trace contextRef="#ctx0" brushRef="#br0" timeOffset="140302.47">20257 10826 172 0,'0'0'16'0,"0"0"-16"15,0 0 0-15,0 0 0 0,0 0 345 0,7 3 67 16,-7-3 12-16,7 9 4 0,-4-9-324 0,4 7-65 16,0-4-13-16,-7-3-2 0,0 0-6 15,0 0-1-15,7 6 0 0,-7-6 0 16,0 0 18-16,7 3 3 0,-7-3 1 0,0 0 0 0,0 0 15 0,0 10 3 15,0-10 1-15,0 0 0 0,0 0-10 0,0 0-1 16,0 0-1-16,0 0 0 0,0 0-2 0,0 0 0 16,0 0 0-16,0-10 0 0,4 1-16 0,3-1-3 15,-4-2-1-15,5-4 0 0,-1 0-1 0,0-2-1 0,0-1 0 0,3-6 0 16,1-3-6-16,-4 2-2 16,4-2 0-16,-1 0 0 0,-3-6-14 0,4 5 0 0,-4-5 0 15,0 9 0-15,-4-3 0 0,4 2 0 0,-3-2-12 0,-1 3 12 16,-3 6 0-16,-3-9 0 0,3 9 12 0,-4-6-3 15,4 6 6-15,-3-6 1 0,-1 6 0 0,1 1 0 16,-1-1-4-16,1 0 0 0,-1-3 0 0,1 3 0 16,3 0-4-16,0 4-8 0,-4 2 11 0,4-2-11 15,0 5 0-15,0 1-14 0,0 2 1 0,0 7 0 16,0-3 13-16,0 3 0 0,0-6 0 0,0 6 0 16,0 0 0-16,0 0 0 0,0 0 0 0,0 0 0 15,-3 0 0-15,3 0 13 0,-7-3-4 0,0 3-1 16,3-6-8-16,-3 6 8 0,3 0-8 0,1 0 8 15,-4 0 10-15,3 0 2 0,-3 0 0 0,7 0 0 16,0 0-20-16,0 0 0 0,0 0 0 0,0 0 0 0,0 0 0 16,0 0 0-16,0 0 0 0,0 0 0 0,0 0 0 0,0 0 0 15,0 0 0-15,0 0 0 0,0 0 0 0,0 0 0 16,0 0 0-16,4 9 0 0,-4-9 0 0,0 0 0 16,3 6 0-16,-3 4 0 0,0-10 0 0,0 0 0 15,0 0 0-15,0 0 0 0,0 0 0 0,0 0 0 16,0 0 0-16,0 0 0 0,0 0 10 0,0 0-2 15,0 0 0-15,0 0 0 0,0 0-8 0,0 0 0 16,0 0 0-16,4-10 0 0,-1 4 8 0,1 3 0 16,-1-3 0-16,-3-4 0 0,0 1-8 0,0 6 0 15,0-10 9-15,4 10-9 0,-4-3 0 0,0-4 0 16,0 7 0-16,4-3 0 0,-4-3 0 0,0 9 0 16,0-10 0-16,0 10 0 0,0 0 8 0,0 0-8 0,0-6 10 15,0 6-10-15,0 0 0 0,0 0-8 0,-4-3-1 0,4 3 0 16,0 0 9-16,0 0 0 15,0 0 0-15,-7 0 0 0,0 9 0 0,0 1 0 0,0-1 0 16,-4 0 0-16,1 7 0 0,3-7 8 0,-4 7-8 16,0-3 8-16,1 2-8 0,-1 1 0 0,1-3 0 0,-1 5 0 15,4-2 0-15,-4 0 0 0,4-4 10 0,-3 4-10 16,3-7 9-16,0 1-9 0,0-1 8 0,0 1-8 16,-1-1 0-16,5-3 0 0,-8-3 0 0,8 4 0 15,3-7 8-15,-7 3-8 0,0 3 8 0,0-6-8 16,3 0 0-16,-3 0 0 0,0 0 0 0,0 0 0 15,3-6 0-15,4 6 8 0,-3 0-8 0,-1-10 0 16,1 1 0-16,-1 0 0 0,8-1 0 16,-4 1 0-16,3-7 0 0,1 4 0 0,3-4 0 0,0-3 0 0,0 3 0 15,7 7 0-15,0-10 0 0,4 0 0 16,-4 4 0-16,0 2 0 0,0-3 0 0,0 1 0 0,1 5 0 16,-1 1 0-16,-4 0 0 0,1-1 0 0,-4 10-10 0,0-9 10 15,-7 9 0-15,0 0-9 0,0 0 9 0,10 3 0 16,-10-3-9-16,4 6 9 0,3 4 0 0,-3-4 0 15,-4 3 0-15,3 1 8 0,4-1-8 0,-3 10 0 16,-4-10 0-16,7 7-11 0,-4-4 11 0,4 10 0 16,-3-9 0-16,3 6 0 0,0-4 0 0,4-5 0 15,-4 6 8-15,0-4-8 0,3-3 0 0,1-2 0 0,-1 2 0 16,1-3-8-16,3-2-9 0,-3-4-2 0,6 0 0 0,-3 0 0 31,1 0-125-31,2-4-24 0,1-2-6 0</inkml:trace>
  <inkml:trace contextRef="#ctx0" brushRef="#br0" timeOffset="143926.87">20285 7778 446 0,'-4'0'20'0,"4"0"4"0,0 0-24 0,0 0 0 0,-7 0 0 0,7 0 0 0,0 0 89 0,0 0 14 16,0 0 2-16,4-3 1 0,-4-4-22 0,0 7-4 16,3-9 0-16,1 6-1 0,-1-10-16 0,1 10-3 15,-1-3-1-15,1-3 0 0,3 5 5 0,-4-2 2 16,-3 6 0-16,4-9 0 0,-4 9 7 0,0 0 2 16,0 0 0-16,0 0 0 0,0 0 2 0,0 0 1 15,0 0 0-15,-4-3 0 0,-3-4-29 0,7 7-5 16,0 0-2-16,-3 0 0 0,-1 0-21 0,4 0-4 15,-3 0-1-15,3 0 0 0,0 0-16 0,0 0 10 0,0 0-10 0,0 0 8 16,0 0 3-16,0 0 0 0,0-9 0 16,0 9 0-16,10-6 9 0,-6 3 3 0,3 3 0 0,-4-7 0 15,5 7 3-15,-8 0 1 0,0 0 0 0,0 0 0 16,0 0 6-16,0 0 2 0,0 0 0 16,0 0 0-16,0 0 2 0,0 7 1 0,-4 2 0 0,4 0 0 15,0 1-16-15,-4-1-3 0,4 1-1 0,-3-1 0 16,3 0-2-16,-4 7-1 0,4-7 0 0,4 7 0 15,-4-6-3-15,3-1-1 0,-3 7 0 0,4-4 0 16,3-2-11-16,-3-1 0 0,3 0 0 0,-4 7 0 16,1-7 0-16,-1 1 0 0,1-1 0 0,-1 7 0 15,1-7 0-15,-1 1 0 0,-3-1 11 0,4 1-11 0,-4 5 17 16,-4-5-2-16,4-1-1 0,-3 7 0 16,-1-4 3-16,4-2 1 0,-3 5 0 0,3-5 0 15,0-1-4-15,-4 7-1 0,1-7 0 0,3 1 0 16,0 5-5-16,0-5 0 0,-4 2-8 0,4-2 12 0,0 5-3 15,0-5-1-15,0-1 0 0,0 1 0 0,0-1 0 0,0-3-8 16,0 4 12-16,0-1-4 0,0 1-8 0,4-1 0 16,-4 0 0-16,3 1 8 0,-3-4-8 0,4 3 0 15,-4 1 0-15,0 6 0 0,0-7 8 0,0 0-8 16,0 1 8-16,0-1-8 0,0 1 8 0,0-1-8 16,0 0 0-16,0 7 8 0,-4-7-8 0,4 7 0 15,-3-6 9-15,3 2-9 0,0-2 0 0,-4 5 0 16,4 1 0-16,0-4 8 0,0 4-8 0,0 0 0 15,0-4 0-15,0-2 8 0,4 5-8 0,-4-5 0 16,3 9 0-16,-3-10 0 0,4 7 0 16,-4-7 8-16,3 7-8 0,-3-4 0 0,0-2 0 0,0-1 8 0,4 1-8 0,-1 5 0 15,-3-5 0-15,0-1 0 0,0 0 0 0,0-2 0 16,0 2 0-16,0 7 8 0,-3-7-8 0,-1 4 0 16,4-4 0-16,-3 1 0 0,3 2 0 0,-4 1 8 15,1-4-8-15,-1 0 0 0,4 7 0 0,0-6 0 16,0-1 0-16,0 7 0 15,0-4 0-15,0-6 8 0,4 10-8 0,-4-3 0 0,0-4 0 0,3 1 0 16,1-1 0-16,-4 3 0 0,0 1 0 16,3-4 0-16,-3 1 0 0,0-1 0 0,0-3 0 0,0 4 0 15,0-1 0-15,0 1 0 0,0-4 0 16,0 3 8-16,-3-5-8 0,3 5 0 0,-4-3 0 0,1 4 8 16,3-1-8-16,-4-3 0 0,4 4 0 0,0-7 0 15,-3 6 0-15,3 1 0 0,-4 2 0 0,4-2 0 0,0-7 0 16,-3 6 0-16,3 1 0 0,0-1 0 0,0-3 0 0,0 4 0 15,-4-1 0-15,4 0 0 0,0-9 0 0,0 10 0 16,0-1 0-16,-3-2 0 16,3-7 0-16,0 9 0 0,-4 0 0 0,4-2 8 0,0-7-8 0,0 9 0 15,-4 0 0-15,4-5 0 0,0 2 0 0,0-6 0 16,0 9 0-16,0 1 0 0,0-1 0 0,0-9 0 16,0 9 0-16,-3 1 0 0,3-1 0 0,0-2 0 15,0 2 0-15,-4 0 0 0,4 1 0 16,0-1 0-16,-3 1 0 0,3-4 0 0,0 3 0 15,0 1 0-15,0-1 0 0,0-3 0 0,0 4 0 16,0-10 0-16,0 0 0 0,3 3 0 0,1 6 0 16,-4-9 0-16,0 0 0 0,0 7 0 0,3 2 0 0,-3-9 0 0,0 0 0 15,0 9 0-15,0 1 0 0,4-1 0 0,-4-9 0 16,0 6 8-16,-4 4-8 0,4-7 0 0,0 10 0 0,0-10 0 16,0-3 0-16,0 0 0 0,0 9 0 0,0-9 0 15,0 10 0-15,0-10 0 0,0 9 0 0,0-9 0 16,0 0 0-16,4 6 0 0,-4-6 0 0,0 0 0 15,0 10 0-15,0-10 0 0,0 0 0 0,0 0 0 16,0 0 0-16,0 0-8 0,0 0 8 0,0 0 0 16,0 0 0-16,0 0 0 0,0 0 0 0,0 0 0 15,0-10 0-15,0 4 0 0,0 3 0 0,0-3 0 16,0-4 0-16,0 1 0 0,0 6 0 16,0-10-8-16,0 4 8 0,0-1 0 0,-4 1 0 0,4-1 0 0,0 1 0 15,0-7 0-15,0 4 0 0,0-4 0 0,0 4 0 16,0-4 0-16,0 0 0 0,0 4-8 15,0-4 8-15,0 0 0 0,4-3 0 0,-4 10 0 16,0-10 0-16,0 4 0 0,0-4 0 0,0 6 0 16,0-9 0-16,-4 3 0 0,4 1 0 0,0 2 0 0,-3-3 0 15,3 0 0-15,0 1 0 0,-4-1 0 0,1-6 0 16,3 6 0-16,0 3 0 0,-4-3 0 16,4-6 0-16,0 6 0 0,-3 1 0 0,3-1 0 0,-4 3 0 0,4-3 0 15,0 4 0-15,-3 2 0 0,3-3 0 0,0 4 0 16,0-4 0-16,0 0 0 0,-4 7 0 0,4-3 0 15,0-4 0-15,4 6 0 0,-4-5 0 0,0 5 0 16,0-2 0-16,3-4 0 0,-3 0 0 0,0 7 0 16,0-10 0-16,0 4 0 15,0 2 0-15,0-3-8 0,0-2 8 16,0-1 0-16,4 0 0 0,-4 0 0 0,0-3 0 0,-4 3 11 16,4 0-11-16,4 1 0 0,-4 2-12 0,0 3 12 0,0-2 0 0,3-1 0 0,-3 4 0 15,0-4 0-15,4 3 0 0,-4-2 0 0,0 5 0 0,3 1 0 16,-3-7-8-16,0 7 8 15,0-1 0-15,0 4 0 0,4-3 0 0,-4-1 0 0,3 1 0 0,-3-1 0 16,0 1 0-16,4 0 0 0,-4-1 0 0,4 1 0 16,-4 3 0-16,0-4 0 0,0 1 0 0,0-1 0 15,0 1 0-15,0 0 0 0,-4-1 0 0,4 4 0 16,-4-4 0-16,1 1 0 0,3 3 0 0,-4-4 0 16,1 7 0-16,-1-6 0 0,4 3 0 0,-3-4 0 15,-1 1-8-15,4 2 8 0,-3 4 0 0,3-3 0 16,-4-3 0-16,4 5 0 0,0-2 0 0,0-3 0 0,4-1-8 15,-4 7 8-15,0-9 0 0,0 9 0 0,3-4 0 0,-3-2 0 16,0-1 0-16,4 1 0 16,-1 6 0-16,-3-3 0 0,4-4 0 0,-4 4 0 0,0-3 0 15,3-1 0-15,-3 7 0 0,0-3 0 0,4-4 0 0,-4 7 0 16,0-9 0-16,0 9 0 16,-4-4 0-16,4 7 0 0,0-3 0 0,-3-3 0 0,3 6 0 0,0-10 0 15,-4 1 0-15,4 9 0 0,0 0 0 0,0 0 0 16,0-3 0-16,0-3 0 0,4-4 0 0,-4 4 0 0,0 6 0 15,3-9 0-15,1 5 0 0,-4-2 0 0,3-3 0 16,1 6 0-16,-4-4-8 0,4-2 8 16,-1 0 0-16,-3 2 0 0,4-2 0 0,-4-1 0 0,3 7 0 15,-3-3 0-15,0-3 0 0,0 9 0 16,0-10 0-16,0 4 0 0,0 3 0 0,0 3 0 0,-3-6 0 0,3 6 0 16,0-10 0-16,0 10 0 0,-4 0 0 0,-3-9 0 15,7 9 0-15,0 0 0 16,-4-10 0-16,4 10 0 0,-3 0 0 0,3 0 0 0,0 0 0 0,0 0 0 15,-7-9 0-15,7 9 0 0,0 0 0 0,0 0 0 16,0 0 0-16,0 0 0 0,0-9-9 0,0 9 9 16,0 0 0-16,0 0-8 0,0 0 8 0,0 0 0 15,3-7-12-15,-3 7 4 0,0 0 8 0,0 0-13 16,0 0-11-16,0 0-3 16,0 0 0-16,0 0 0 0,0 0-79 0,0 0-16 15,0 0-3-15,0 0-733 0,0 0-146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37:13.45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9433 7904 1936 0,'-10'-10'86'0,"10"4"18"0,0 3-84 0,0 3-20 0,-7 0 0 0,7 0 0 16,0 0 24-16,0 0 1 0,0 0 0 0,0 0 0 15,0 0-1-15,0 0 0 0,0 0 0 0,0 3 0 16,0 6 23-16,0 1 4 0,0-1 1 0,3 4 0 15,-3-4 16-15,0 4 3 0,0 6 1 0,4-1 0 16,-1 4-15-16,1 3-2 0,-1-3-1 0,1 10 0 16,3-4-29-16,-4 3-5 0,-3 1-2 0,0 2 0 15,0 4-8-15,0-1-2 0,-3 4 0 16,-4 3 0-16,0-3-8 0,0 0-17 0,0 3 4 16,0-4 1-16,-8 1 12 0,5-6 0 0,3 5 0 15,-4-8 0-15,1-4 0 0,3-3-9 0,-4-3 9 16,4 0-8-16,-4-13-91 15,4 4-17-15,-3-4-4 0,3 1-1 0,-4-10-107 16,1-10-20-16</inkml:trace>
  <inkml:trace contextRef="#ctx0" brushRef="#br0" timeOffset="423.79">9296 7540 1036 0,'3'-22'92'0,"1"13"-73"16,-1-4-19-16,1-6 0 0,-1 7 288 0,1-1 53 16,3 1 11-16,0-4 3 0,4 10-272 0,3-1-55 0,-4-2-10 0,8 0-2 15,-4 5-4-15,4 4-1 0,3 0 0 16,4 0 0-16,-4 4-11 0,7-4 0 0,-3 9 0 16,3 0 0-16,4 4-8 0,-4-4 8 15,4 1 0-15,6 9 0 0,1-7 0 0,-4 1 0 0,4 9 0 0,-3-7 0 16,-1 1 0-16,0 3 0 0,0 3 0 15,-6-3 0-15,-5 3 0 0,-3-1 0 0,-3 1 11 0,0 0-11 16,-4 0 18-16,-7 7-2 0,0-8-1 0,0 1 0 16,-7 10 3-16,-4-1 1 0,-3-3 0 0,0-3 0 15,0 7 5-15,-3-4 2 0,-1-3 0 0,-7-3 0 16,-3 6 2-16,0-6 1 0,0 0 0 0,0-3 0 16,-4-6-13-16,-3 5-2 0,0-5-1 0,-4-1 0 15,4-2 1-15,-4-4 0 0,0 0 0 0,0-6 0 16,1 7-2-16,-1-7 0 0,0-7 0 0,0 7 0 15,-3-12-12-15,7 2 0 0,-4 1 0 0,4-3 0 16,3-1-18 0,8 4-6-16,-5-4-2 0,8 0 0 0,-3-2-17 15,10 12-3-15,-7-7-1 0,3 1 0 0,4 9-119 16,7 0-24-16,0 0-5 0,0 0-770 0</inkml:trace>
  <inkml:trace contextRef="#ctx0" brushRef="#br0" timeOffset="905.7">11127 7242 1324 0,'0'0'59'0,"-11"0"12"0,0-3-57 0,4-3-14 0,7 6 0 0,-7 0 0 15,-7-3 226-15,4-4 42 0,10 7 9 0,0 0 2 16,-11 0-224-16,0 7-45 0,4-4-10 0,0 3 0 16,7-6 0-16,-14 6 0 0,-3 4 0 0,-1-1-9 15,0 10 9-15,1 3 0 0,-12 0 0 0,-2 0 0 16,-1 6 0-16,4-3 0 0,-4 6 0 0,4 1 8 15,-7 8 18-15,3-5 4 0,4 6 1 0,-4 0 0 16,4 2 9-16,-4 8 1 0,7-8 1 0,4 11 0 16,0-4-5-16,0 3-1 0,-1-3 0 0,12-3 0 0,6 7-8 15,-6-4-1-15,-1 0-1 0,1-3 0 0,6 6-13 16,1-2-2-16,-5-7-1 0,5 6 0 16,-4-6-10-16,7 0 12 0,7 3-12 0,0-10 12 0,-7 4-12 0,7-10 12 15,7 4-12-15,0-4 12 0,-3 7 3 0,7-4 1 16,6-2 0-16,1-1 0 15,3 7-37-15,0-4-7 0,-3-2-2 0,3-7 0 16,4 3-3-16,-4-6-1 0,0-3 0 0,4-4 0 16,3 4-106-16,8-10-20 0,-4 1-5 0,3-1-541 15,0-6-108-15</inkml:trace>
  <inkml:trace contextRef="#ctx0" brushRef="#br0" timeOffset="1895.22">11215 7854 1785 0,'0'0'79'0,"0"0"17"0,-7-10-77 0,3 10-19 15,4 0 0-15,0-9 0 0,0 9 148 0,4 0 25 16,-4-10 6-16,7 7 1 0,0 0-144 0,0-3-28 16,-7 6-8-16,11 0 0 0,-1 6 0 0,1-3 0 15,-4 7-8-15,0-1 8 0,3 4-18 0,1-1 2 16,3 7 1-16,-3 0 0 0,-8-4 29 0,8 14 6 16,3-4 0-16,-4 3 1 0,-2-3-3 0,-1 3-1 15,3 0 0-15,-3-2 0 0,7 2 6 0,-7-3 1 16,0-3 0-16,4 0 0 0,7 6 5 0,-8-6 2 0,-3-10 0 15,0 7 0-15,7-6-2 0,-3-4 0 16,0 1 0-16,-1-7 0 0,4 3 11 0,4-12 3 0,0 6 0 16,-1-13 0-16,-3 4-9 0,4-4-2 0,3-9 0 15,-3 0 0-15,-1-6-7 0,1 3-1 0,0-6-1 16,-4-7 0-16,0-6-11 0,0 3-3 0,-3-2 0 0,3-8 0 16,-4 7-9-16,-3 1 0 0,4-1 0 15,0 0 0-15,-1 3 0 0,-3 3 0 0,0 4 0 0,4 3-11 16,-8-1-1-16,4 4 0 0,0 6 0 0,-3 0 0 15,3 6-4-15,-3 1-2 0,-1-1 0 0,4 0 0 32,-3 7-94-32,3 3-18 0,0-1-4 0,-4 4-694 0,8-3-138 0</inkml:trace>
  <inkml:trace contextRef="#ctx0" brushRef="#br0" timeOffset="2264.98">11451 8315 2674 0,'18'3'119'0,"-18"-3"24"0,0 0-115 0,0 0-28 0,0 0 0 0,7 3 0 16,3 6 35-16,-2 7 1 0,-8-4 0 0,7 1 0 15,3 0-24-15,1 2-12 0,-8 1 12 0,1 3-12 16,3 0 0-16,3-4 0 0,-6 13 0 0,-1-6 0 16,-6 0 0-16,3 7 0 0,3-4 0 0,-3 6 0 15,-7-3 12-15,4-3-12 0,-1 4 12 0,4-4-12 16,-3-3 0-16,-1 6 0 0,-3-6 0 0,7 0 0 15,7 0-12-15,-3-4 3 0,-8-5 1 0,8 6 0 16,-1-10-120 0,4 1-23-16,-3-4-5 0,-4-6-933 0</inkml:trace>
  <inkml:trace contextRef="#ctx0" brushRef="#br0" timeOffset="2617.55">12358 8352 2984 0,'0'0'66'0,"0"0"14"0,0 0 2 0,0 0 1 0,0 0-67 0,0 0-16 0,0 0 0 0,0 0 0 16,7 0 0-16,7 0 0 0,0 0 0 0,7 0 0 15,4 0-26-15,3-3 1 0,4 0 0 0,7-3 0 16,0 2 9-16,3-2 1 0,-3-3 1 0,3 9 0 16,0-3 2-16,-3-7 0 0,0 10 0 0,-4-3 0 31,1-3-32-31,-5 6-7 0,1 0-1 0,-4 0 0 15,0 0-110-15,-3 0-22 0,0 0-5 0,-8 0-1 0</inkml:trace>
  <inkml:trace contextRef="#ctx0" brushRef="#br0" timeOffset="2924.91">12245 8616 403 0,'0'0'36'0,"0"0"-36"16,0 0 0-16,0 0 0 0,0 0 496 0,7 9 92 16,0 0 18-16,7-5 4 0,0-4-469 0,0 9-93 15,4-9-20-15,3 6-3 0,4-6 12 0,0 0 3 16,10 0 0-16,0 0 0 0,0-6-3 0,43 6 37 15,-39 0-37-15,0 0-28 0,-4 0-9 0,-3 0 0 0,3 0 0 16,-3 0 0-16,-1 0 0 0,-2 0-10 0,-1 0 10 31,4-3-145-31,-4 3-22 0,0-6-4 0,-3 6-599 16,-4-4-120-16</inkml:trace>
  <inkml:trace contextRef="#ctx0" brushRef="#br0" timeOffset="3313.88">13402 8390 2948 0,'0'0'65'0,"0"0"14"0,0 0 2 0,0 0 1 0,-3 3-66 0,3-3-16 16,0 0 0-16,3 9 0 0,4 1 8 0,0-1-8 15,4 1 12-15,-1-4-12 0,4 3 0 0,1 4 0 16,-1 2 0-16,3-2-12 0,1 0 12 0,0 5 0 0,3 1 0 0,0-3 0 15,0 6 0-15,-3 3 0 16,-1-3 0-16,1 0 0 0,-4 0 0 0,4 0-9 0,-4 0 9 16,0-4 0-1,0 1-35-15,0-3-1 0,-3 0-1 0,3-4 0 16,0 1-86-16,-3-4-17 0,-4 4-3 0,3-13-601 0,-3 6-121 16</inkml:trace>
  <inkml:trace contextRef="#ctx0" brushRef="#br0" timeOffset="3618.87">13991 8352 2948 0,'0'0'65'0,"-7"10"14"0,-3-1 2 0,-1 4 1 0,4 8-66 0,-4 8-16 0,4 2 0 0,-3 0 0 15,-1 1-38-15,4 2-11 0,-7 4-3 0,3 0 0 0,-3-1 28 0,0 4 6 16,-7-3 1-16,0 2 0 0,0 4 17 0,-1-3 17 16,-6 3-3-16,7 3-1 0,-4 0-13 15,4-6 8-15,-7 3-8 0,3 3 0 0,-3-3 16 0,0-4-2 16,3 4-1-16,4 0 0 16,3 0-55-16,-3-3-11 0,7 0-3 15,3-7 0-15,1-3-160 0,6 1-33 16,-3 5-7-16,11-21 0 0</inkml:trace>
  <inkml:trace contextRef="#ctx0" brushRef="#br0" timeOffset="4273.89">13832 7054 1958 0,'0'0'174'0,"0"0"-139"0,0 0-35 0,0 0 0 16,0 0 135-16,0 0 20 0,0 0 4 0,7 6 1 15,-3-3-143-15,7 7-28 0,-4-1-5 0,3 4-2 16,4-1 4-16,4 10 1 0,0 3 0 0,3 0 0 15,7 7 13-15,7-1 0 0,4 10 9 0,7 0-9 16,7 6 41-16,0 0 3 0,7 0 0 0,0-3 0 16,0 6 0-16,-4 0 1 0,4-3 0 0,-3 3 0 15,-5 3-31-15,-2-2-6 0,-4-4-8 0,0 3 11 16,-11 3-11-16,0 0 0 0,-10-2 0 0,0-1 8 16,-8-3-8-16,-3 6 0 0,-3 0 0 0,-8 1 0 15,1-1 0-15,-8 4 8 0,1-1-8 0,-8-6 8 16,-3-3-8-16,0 0 10 0,-7-9-10 0,-4 3 10 15,-3 3 2-15,-4-4 1 0,4 1 0 0,-7-6 0 0,3 5-25 16,-3-2-4-16,-4 0-2 0,0-7-822 16,0 10-164-16</inkml:trace>
  <inkml:trace contextRef="#ctx0" brushRef="#br0" timeOffset="23732.88">26472 5806 1324 0,'-14'-6'59'0,"11"6"12"0,-4 0-57 0,0-7-14 0,3 1 0 0,1-3 0 15,-1-1-28-15,8-2-9 0,3-4-2 0,3-9 0 16,1 3-47-16,-1 0-10 0,8-3-1 0,3-3-1 0,-3 6 149 0,0 0 29 16,-1 0 7-16,-3 3 1 0,0 0 89 0,-3 4 19 15,-4-1 3-15,0 10 1 0,0-4-23 0,-3 10-4 16,-1-9-1-16,-3 9 0 0,0 0-84 0,0 0-18 16,0 0-3-16,0 0-1 0,4 9-27 0,-4 4-6 15,0-1-1-15,-4 10 0 0,1 10-11 0,-1-1-2 16,-3 7-1-16,0 6 0 0,0-4 1 15,-4 14 0-15,-3 2 0 0,-3 4 0 0,-5-4-19 0,1 7 8 0,-7 6-8 16,0 0 0-16,-7 3 11 0,-1 0-11 0,-2 0 10 16,-1-3-10-16,-4-6 9 0,1 0-9 0,3-1 8 15,0-2-8-15,-6-4 0 0,6-2 0 16,-4-1 0-16,8-3 0 0,3-9 0 0,1 0 0 0,2-10-14 16,8-6 5-1,4-3-77-15,3 0-15 0,3-13-3 0,4 1-1 16,3-7-1-16,4-3 0 0,7-6 0 0,4-10-604 0,7-6-121 0</inkml:trace>
  <inkml:trace contextRef="#ctx0" brushRef="#br0" timeOffset="24049.7">26607 5354 2833 0,'0'-9'62'16,"-4"0"13"-16,0-7 2 0,4 0 3 0,-3 13-64 0,3 3-16 0,0-9 0 0,0 9 0 0,0 0 0 0,0 0 0 15,0 0 8-15,11 9-8 0,-1 10 0 0,1 3 0 16,-1 3 0-16,-3 6 0 0,4 10 15 0,-1 0-1 16,1 0 0-16,0 6 0 0,-1 9 11 0,-3 4 3 15,7-4 0-15,-3 4 0 0,0 2 0 0,-1 7 1 16,-3-3 0-16,4 0 0 0,-4 3-11 0,0 6-2 16,0 1-1-16,-4-1 0 0,5 6-7 0,-1 1 0 15,-4 6-8-15,4-1 12 0,0-5-12 0,-3 0 0 16,6-13 8-16,-3 3-8 0,4-10 8 0,-4-2-8 15,4-7 11-15,-4-6-11 0,3 0 8 0,1-9-8 16,-4 0 0-16,3-13 0 0,1 6 0 0,0-9 0 0,-4-3-11 16,0-7 11-1,0-2-110-15,-4-10-15 0,-3 0-3 0,0-10-739 0,-3-2-147 0</inkml:trace>
  <inkml:trace contextRef="#ctx0" brushRef="#br0" timeOffset="24284.27">25904 6769 3034 0,'-14'-10'135'0,"7"10"27"0,4-3-130 0,3 3-32 0,0 0 0 0,0 0 0 0,14 0 25 0,7 0-1 16,14 0-1-16,4 0 0 0,3 0-7 0,8 0 0 16,3 0-1-16,3 0 0 0,1 0-4 0,3 0-1 15,3 3 0-15,1-3 0 0,-1 0-10 0,-3 6 0 16,4-2 0-16,-8-4 0 15,-3 6-48-15,-4-3-9 16,1-3-2-16,-8 3-855 0,-3 3-171 0</inkml:trace>
  <inkml:trace contextRef="#ctx0" brushRef="#br0" timeOffset="25534.84">26046 8741 115 0,'-7'0'10'0,"-1"0"-10"0,-6-3 0 0,-3-3 0 15,6 6 485-15,-3 0 95 0,7 0 20 0,-4 0 3 16,1-4-471-16,3 4-95 0,0 4-18 0,0-4-4 16,0 0 51-16,0 0 10 0,3 0 3 0,4 0 0 15,0 0 2-15,0 0 1 0,0 0 0 0,11 6 0 16,6-3-30-16,4 3-7 0,8-3-1 0,6 1 0 15,4-4-13-15,7 0-3 0,-1 0-1 0,5 6 0 16,3-6-14-16,0 3-2 0,7-3-1 0,0 0 0 16,-4 0-10-16,4 6 0 0,-4-3-10 0,1-3 10 15,-8 10 0-15,-3-7 0 0,-7 3 0 0,-4 4 0 16,-7-7-9-16,-3 9 9 0,-7-2-8 0,-4 2 8 16,-7-2-12-16,-4-1 4 0,-3 4 0 0,-10-4 0 15,-1 10 8-15,-10-7 0 0,-7 10 0 0,0-6 8 16,-11 0 4-16,-3-1 0 0,-4 1 1 0,-4 6 0 0,-6-3-5 15,-1 3-8-15,-3 0 11 0,-3 0-11 16,-4-4 10-16,0 4-10 0,-4 0 8 0,1 0-8 0,3 3 9 16,7-3-9-16,0 0 10 0,10 0-10 15,5-3 22-15,2-3-2 0,8 3 0 0,7-7 0 0,3 4-1 0,11-4-1 16,-4 1 0-16,8-4 0 0,3-6-18 0,7 7 8 16,0-1-8-16,7-6 0 0,7 7 0 0,0-4 0 15,7 3 0-15,4-2 0 0,3-7 0 0,4 6 0 16,7-3 0-16,-1 3 0 0,12-2 0 0,-1-4 0 15,-3 6 0-15,3-3-9 0,-3-3-3 0,0 0-1 0,-4 0 0 16,-3 0 0 0,-3-3-119-16,-5-3-23 0,1 6-5 0,-11-4-1165 15</inkml:trace>
  <inkml:trace contextRef="#ctx0" brushRef="#br0" timeOffset="26131.56">25862 8446 2977 0,'-10'-3'65'0,"3"-3"14"0,-4 6 2 0,4-3 3 0,-4-7-67 0,8 10-17 0,-1-9 0 0,4 9 0 0,0 0 0 0,0 0 0 15,7 0 0-15,4-3 0 0,7-4 0 0,3 7 0 16,7 0 0-16,7 0 0 0,8 0 18 0,2 0 0 16,1 0 0-16,4 0 0 0,3 0-2 0,3 0 0 15,-3 0 0-15,7 0 0 0,-4 7-16 0,4-4 0 16,-7-3 8-16,0 6-8 0,0-3 0 0,-4 4 0 15,-3-4 0-15,0 0 0 0,-7 6 0 0,-4-9 0 16,1 7 0-16,-8-4 0 0,3-3 15 0,-2 3 5 16,-5 3 2-16,1-6 0 0,0 0-22 0,-4 3 0 15,-3-3 0-15,-1 0 0 0,4 0 0 0,-6 0 11 16,-8 0-3-16,0 0 0 0,3-3 0 0,-3-3-8 16,0 3 12-16,0 3-4 0,-3 0 8 0,-4 0 2 0,0 0 0 15,0-10 0-15,-4 1 10 0,-3 3 3 0,4-4 0 0,-8 1 0 16,4-1-23-16,-3 1-8 0,-5 0 0 0,5-4 0 15,-4 4 12-15,0-4-3 0,0 0-1 0,3-2 0 16,-3 2-8-16,3 4 12 0,-3-7-12 0,4 0 12 16,-5 4-12-16,5 3 0 0,-1-7 0 0,1 0 8 15,3 7-8-15,-4-4 8 0,0 1-8 0,4 2 8 16,-3-2-8-16,-1-4 8 0,-3 4-8 0,4 2 8 16,-5 4-8-16,1-4 8 0,4 1-8 0,-4 0 8 15,3-1-8-15,-3 7 0 0,0-3 0 0,0 3-11 16,0-4-13-1,0 7-2-15,-1-3-1 0,1 3-1500 0</inkml:trace>
  <inkml:trace contextRef="#ctx0" brushRef="#br0" timeOffset="83644.17">9747 17317 1382 0,'0'0'123'0,"-10"0"-99"16,-1-9-24-16,-3 9 0 0,0-9 230 0,-4 5 41 15,4-2 8-15,-7 3 1 0,0 0-220 0,-4-3-45 16,-3 3-15-16,-7-4 9 0,3 4-9 0,-7-6-12 16,-3-1 2-16,-4 1 1 0,0 9 9 0,0-13-10 15,-3 10 10-15,-4-3-10 0,-4-3 10 0,-3 5 0 16,-3-5 0-16,-1 6 0 0,-6-3 14 0,-1 2 2 16,4-2 0-16,-10 3 0 0,-1 3 2 0,-3-9 1 15,-4 9 0-15,4 0 0 0,-4-4 1 0,-3-2 0 16,-3 6 0-16,-1 0 0 0,0 0-12 0,-3 0-8 15,3 0 12-15,0 0-12 0,-3 0 0 0,3 0 0 0,4 0 0 0,-7 6-9 16,10-6 9-16,1 4 0 0,-8-8 0 16,4 4 0-16,-4 0 0 0,4 0 0 0,3 0 0 0,-7 4 0 15,4-4 0-15,-7 0 0 0,-4 6 0 0,4-3 8 16,-7-3-8-16,-1 9 8 0,1-5-8 0,-4 2 8 16,4 3-8-16,-7-2 0 0,6 2 0 0,1 0 0 15,-4 1 0-15,11-1 0 0,-4 1 0 0,4-7 0 16,0 6 0-16,-1 1 9 0,5-1-9 0,2-6 10 15,5 6-10-15,3-5 0 0,6 5 0 0,-6 0 0 16,4-5 0-16,-1 5 0 0,1 0 0 0,-1 1 0 16,4-1 0-16,-4 1 0 0,1 2 8 0,-1 1-8 0,-3-1 8 15,7 4-8-15,7 0 8 0,0 2-8 0,0 4 0 16,3-3 0-16,4 0-14 0,0-3 5 0,0 6 9 16,11-4 0-16,3 4 0 0,0-3 0 0,7 0 0 0,15-3 11 15,-1 2-3-15,4 1 0 0,7-3-8 16,3 0 0-16,4-1 0 0,14 4 0 0,4 3 0 0,3-9 0 15,10 5 11-15,8-5-11 16,7 6 20-16,10 0-1 0,1-10-1 0,6 4 0 16,4-1-18-16,4 1 0 0,6-4 8 0,11 7-8 0,-6-10 0 0,9 3 0 15,-3 10 0-15,-3-6 0 0,7 9 0 0,-1-7 0 16,8 1 0-16,3 6 0 0,-7-3 0 0,4 3 0 0,7-3 0 16,0-7 0-16,14 10 16 0,-4-3 0 15,0-7 0-15,11 1 0 0,4 6 0 0,6-7 0 0,1-2 0 16,3-1 0-16,18 1-16 0,-8-1 0 0,8 4 0 15,-4-4 0-15,0 0 12 0,4 4 0 0,-7-1-1 0,6-2 0 16,-3 2-11-16,1 4 0 0,6-3 0 0,-4-1 0 16,-2-2 0-16,-1 8-16 0,0-5 4 0,-3 6 1 15,-1-4 11-15,1 4 0 0,-4-6 0 0,4 6 0 16,-4-7 22-16,3-2 6 0,1-1 2 0,3-6 0 16,-3 7-30-16,3-10 0 0,4 9 0 0,-1-3 0 15,8-6 12-15,-7 3-4 0,-4 0-8 0,4-3 12 16,3 0-12-16,-3 0 0 0,-8 0 0 0,-3 0 0 15,-3 7 8-15,-4-7-8 0,4-7 0 0,-1 7 0 0,1 0 8 16,-1 0-8-16,1-3 0 0,0-6 9 0,3 9-9 16,-7-3 0-16,-7-3 9 0,0-4-9 0,0 4 0 0,0 0 8 15,-7-7-8-15,-7 4 0 0,-1-1 0 0,-6-2 9 16,0 2-9-16,-7-2 0 0,-11 2 9 16,0 1-9-16,-3-4 0 0,-7 4 9 0,-4 0-9 0,-7-1 0 15,-4-2 9-15,-6 2-9 0,-8 1 8 16,-3 3-8-16,-4-4 8 0,-10 1-8 0,-4-1 12 0,0 1-1 15,-6-1-1-15,-5-2 0 0,-3 3 0 0,-3-4 0 16,-4 4 0-16,-4-4 0 0,-3 0-10 0,-7-5 0 16,-3-1 0-16,-8-3 0 0,1 0 0 0,-15-6-17 15,-4 3 4-15,-9-7 1 0,-8 4 3 16,-4-3 1-16,4-4 0 0,-10 4 0 0,-1 6 8 0,-3-3-12 16,0-1 12-16,-7 4-12 0,-7-3 12 0,0 6 0 15,-7 0 0-15,0-3 0 0,-8-3 0 0,1 9 0 16,-11-3 0-16,0 0 0 0,1 0 0 0,-8 0 0 0,-4 0 0 15,-6 0 0-15,-1 3 0 0,-3-2 0 0,-3-1 0 16,-1 3 8-16,-6-3-8 0,6 3 0 16,4 3-8-16,0 1 8 0,-3-1 0 0,-1 0 0 0,4 4 0 0,-3-1 0 15,3-6 0-15,0 10 0 0,3-4 0 16,1 4 0-16,-1-4 0 0,8 4 0 0,-1-3 0 0,1 2 0 16,-1 1 0-16,5-4 11 0,-1 4-11 0,3-4 12 15,-3-2-12-15,4 2 0 0,-4 4 0 0,4-4 0 16,7 0 0-16,-4 1-14 0,-11-4 5 0,4 4-891 15,0 2-179-15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39:58.85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9059 9923 2257 0,'0'0'100'0,"-3"-9"20"0,3 6-96 0,0 3-24 0,0 0 0 0,0 0 0 15,0 0 20-15,0 0 0 0,0 0-1 0,-7 3 0 16,3 16-19-16,-3-1 0 0,0 8-13 0,0 5 5 16,0 0 0-16,-4 7 0 0,4-1 0 0,-3 1 0 15,-1 3 8-15,4-3 0 0,0 2 8 0,0 4-8 16,-4 3 0-16,4-3 0 0,0 0 0 0,0 0 0 16,0-3 0-16,0-1 0 0,0-5-10 15,4 3 10-15,-1-7 0 0,1-6 0 16,-5 3 0-16,1-6 0 0,0-3 0 0,4-3-10 0,-4-7 10 15,3 4-12 1,-3-7-107-16,7-6-21 0,0 0-5 0,-10 0-434 0,-1-6-86 0</inkml:trace>
  <inkml:trace contextRef="#ctx0" brushRef="#br0" timeOffset="364.59">8682 10077 1152 0,'-11'-28'102'0,"11"18"-82"0,0 1-20 0,-7-4 0 0,0 1 199 0,4-1 35 16,-1-2 7-16,4 2 2 0,0 4-151 0,0-4-29 15,4 4-7-15,-1-1 0 0,4-2-19 0,0 2-3 16,4 1-1-16,7-1 0 0,-1 7-33 0,4-6 0 16,4-1 0-16,7 7 0 0,0-3 0 0,6 3 0 15,-2-6 0-15,2 5 0 0,1 8 0 0,-4-4 0 16,4 0 0-16,0 0 0 0,0 0 0 0,0 6 0 16,0-3 10-16,-1 0-10 0,1 6 9 0,-4-2-9 15,1-4 10-15,-5 3-10 0,-2 0 0 0,-1 4 8 16,4-4-8-16,-15 4 0 0,1-4 28 0,7 3 4 15,-15-3 0-15,4-2 0 0,-3 5-16 0,-1 0-4 0,-2-5 0 16,-1 8 0-16,-7-2-12 0,0-1 0 0,3 3 8 0,-6 4-8 16,3-3 9-16,-11-1-1 0,4-2 0 0,-4 8 0 15,1-5 0-15,-4 0-8 0,-4 5 12 0,0-5-4 16,4 6-8-16,-3-7 8 0,-12-2-8 0,5 2 8 16,-1 7-8-16,0-6 8 0,-6-4-8 0,2 0 8 15,1 4-8-15,-4-4 0 0,4 1-10 0,0-7 10 16,0 6-25-16,-4-2 1 0,7-4 0 0,1-3 0 15,-1 3-24-15,4-3-5 0,0-3-1 16,3 3 0-16,7-3-97 0,1-4-19 0,-1 4-4 0,11-3-683 16</inkml:trace>
  <inkml:trace contextRef="#ctx0" brushRef="#br0" timeOffset="739.31">9684 10585 2592 0,'-7'3'57'0,"3"6"12"0,-3 1 3 0,4 2 0 0,-4 1-58 0,3 3-14 0,0-1 0 0,1-5 0 31,3 8-18-31,0-8-6 0,0 2-2 0,-4-2 0 16,4-10-6-16,0 0-2 0,0 0 0 0,0 0 0 15,0 0 2-15,0 0 1 0,0 0 0 0,4-10 0 0,-1 1 51 0,-3 0 9 0,-3-4 3 0,-1-6 0 16,1 7 16-16,-1-10 4 0,1 0 1 0,-1-6 0 16,-3 6 0-16,4-10 0 0,-1 7 0 0,-3-3 0 15,7-3-28-15,-3 9-5 0,3-3-2 0,0 3 0 16,3-3-18-16,1 9 8 0,3-3-8 0,3 0 0 16,1 7 0-16,3-7 0 0,0 6 0 0,7 4 0 15,4-4 0-15,0 4-14 0,3-4 1 0,4 7 0 31,-1 0-75-31,1 0-16 0,3-4-2 0,1 10-1 0,-1 0-78 16,-3 0-16-16,-4 6-3 0,4-2-660 0</inkml:trace>
  <inkml:trace contextRef="#ctx0" brushRef="#br0" timeOffset="1128.91">10308 10343 288 0,'0'0'25'0,"0"0"-25"0,0 0 0 0,0 0 0 0,0 0 244 0,0 0 44 15,0 0 9-15,0 0 2 0,0 0-173 0,0 0-34 16,0 0-8-16,7 4 0 0,4-4-32 0,-11 0-7 15,0 0-1-15,0 0 0 0,0 0-3 0,0 0-1 16,-11 0 0-16,1 6 0 0,-4-3-14 0,-4-3-3 16,-3 9-1-16,-4-2 0 0,0-1 7 0,-3 3 2 15,0 1 0-15,-4-1 0 0,0 4 21 0,1-1 5 16,2 7 1-16,-2-6 0 0,6 5 6 16,0-5 0-16,4 6 1 0,0-7 0 0,3 4-25 0,4 0-6 15,7 2-1-15,0 1 0 0,0 3-41 0,7-6-9 0,4 3-2 16,-1 3 0-16,4-7 19 0,4 1-10 0,3-7 10 15,0 4-8-15,7-4-2 0,0 1 0 0,4-7 0 16,3 3 0-16,0-3 10 0,1-6 9 16,-1-3-1-16,4 3-8 0,-1-7 21 0,1 1-2 0,-4-4-1 15,8 4 0-15,-1-7-4 0,-3 1-1 0,-4-7 0 0,-3 9 0 16,-1-6-13-16,1-3 11 0,3 4-11 0,-10-4 10 16,-4 0-1-16,0 0 0 0,7 0 0 0,-7-6 0 15,-7 6-9-15,0 0 10 0,0 0-10 0,-3 0 10 16,0 3 2-16,-8-3 0 0,-3 0 0 0,3 3 0 15,4 4-12-15,-3-4 0 0,-11 0 0 0,3 10 0 16,1-4-9-16,-1 4 9 0,4-1-12 0,-7 7 12 16,0 0-116-16,3-3-16 0,4 6-3 15,-3 6-981-15</inkml:trace>
  <inkml:trace contextRef="#ctx0" brushRef="#br0" timeOffset="1593.93">11098 10428 1612 0,'-14'3'72'0,"11"-3"14"0,-1 0-69 0,4 0-17 0,0 0 0 16,-10-3 0-16,-4 0 195 0,3-3 35 0,11 6 7 0,-7-3 2 15,-7-4-191-15,3 4-39 0,4-6-9 0,4-1 0 16,-1 7 0-16,-3-3 8 0,-4 3-8 0,4-7 8 15,7 7-8-15,-10-3 0 0,-4 3 0 0,3 3 0 16,1 0 0-16,-5 3 0 0,-2-3 0 0,-1 9 0 16,-3 4 8-16,0 3-8 0,3-1 12 0,-3 4-4 15,-4 3-8-15,4 0 10 0,7 6-10 16,-4-3 10-16,-3-3-10 0,4 6 0 0,2-6 0 16,8 0 0-16,4 0-8 0,-1 0 8 0,-3-12 0 0,7 8 0 15,7-5 0-15,0-4 0 0,-3 1 0 0,-4-10 8 16,7 3-8-16,0 6 0 0,4-9 0 0,-1 0-11 15,-3-9 19-15,4 6 4 0,7-7 1 0,-4 1 0 16,0-4 12-16,0-5 3 0,7 2 0 0,4-3 0 16,-4-3-1-16,0 0 0 0,0 0 0 0,4-3 0 15,0 0-10-15,-4-3-1 0,-11 6-1 0,8-9 0 16,0-1-2-16,-1 7 0 0,-6-6 0 0,-4-1 0 0,3 1-5 16,1-3-8-16,0-4 11 0,-8 7-11 0,-3-10 21 15,4 9-2-15,3-2-1 0,-4 3 0 16,-10-1-46-16,4 1-10 0,3-4-2 0,3 7 0 15,1-3-12-15,-4-1-4 0,0 11 0 0,0-5-741 16,10 4-149-16</inkml:trace>
  <inkml:trace contextRef="#ctx0" brushRef="#br0" timeOffset="2053.86">11197 10334 2070 0,'0'22'92'0,"-3"-6"18"0,-4-1-88 0,0-2-22 0,-1 6 0 0,8-1 0 15,-3-5 11-15,3 9-3 0,-4-6 0 0,8-1 0 16,3-2 4-16,-3 6 0 0,-4-7 0 0,3 4 0 16,4-4-2-16,0 1 0 0,4 6 0 0,-4-7 0 15,-4 1 10-15,4-4 1 0,8 10 1 0,-8-6 0 16,-4-4-22-16,4 4-20 0,4-4 4 0,3 0 1 15,-4-5 15-15,-3 5 0 0,4-9 9 0,0 6-9 16,3-3 44-16,-7-6 2 0,-7 3 1 0,7-6 0 16,11-3 5-16,-8 2 0 0,-6-8 1 0,3 2 0 15,0 1-13-15,0-7-4 0,0 0 0 0,0-3 0 16,-7 0-27-16,7 0-9 0,4-3 0 0,-1-3 0 16,-10 6 0-16,7 0 0 0,4 3 0 0,-1 0 0 15,4 7-12-15,-6 2-8 0,-8-2-3 0,7 12 0 0,7-10 23 16,-14 10-9-16,0 0 9 0,0 0 0 0,7 10-9 0,0-1 9 15,-7 1 0-15,0 2-9 0,-4-3 9 16,4 4 0-16,4 0 0 0,-4 2 0 0,-7-2-8 0,7-1 8 16,7 1-8-16,3 6 8 0,-10-7 0 0,7 7 0 15,4 0 0-15,3-7-8 0,0 7-8 0,0-3 0 16,-3 0-1-16,3-4 0 16,7 1-167-16,-7-4-32 0,0 0-8 0</inkml:trace>
  <inkml:trace contextRef="#ctx0" brushRef="#br0" timeOffset="2412.42">12164 10431 748 0,'0'0'67'0,"0"0"-54"0,0 0-13 0,0 0 0 15,0-6 439-15,-4-3 85 0,1-1 16 0,-1-2 4 16,4 2-457 0,0-2-87-16,0-4-28 0,-3 7 0 15,-1-4-31-15,1 4-6 0,-4-1-2 0,0 4 0 0,-1 0-29 0,-2 6-5 16,-1-4-2-16,-3 4 0 0,4 4 56 0,-5 2 11 16,1 0 3-16,-3 4 0 0,-1-1 59 0,0 4 12 0,-3 2 2 0,4 1 1 15,-1 0 28-15,4-1 6 0,-4 7 1 0,4-3 0 0,0 3-20 16,3 0-3-16,4 0-1 0,-3 6 0 15,3-6-35-15,3 6-7 0,4-3-2 0,4-3 0 0,-1-3-8 0,4 0 0 16,0-3 0-16,8 2 0 0,-5-5 0 0,4 6-17 16,4-10 4-16,-1 1 1 15,8-7-24-15,-4 6-4 0,1-6 0 0,2-3-1 16,1 0-75-16,3 0-14 0,0-3-3 16,-3-6-767-16</inkml:trace>
  <inkml:trace contextRef="#ctx0" brushRef="#br0" timeOffset="3146.27">12622 9807 2214 0,'0'0'98'0,"0"0"20"0,0 0-94 0,0 10-24 0,-3 2 0 0,6 7 0 0,-3-7 40 0,0 10 4 16,0 10 1-16,0-4 0 0,0 3-45 0,4 4 0 15,-1 2 0-15,-3 7 0 0,0 0 0 0,4 0 11 16,-4-3-2-16,0 3 0 0,0 3-9 15,0-3 0-15,-4 0 0 0,-3 0 0 0,0-4 0 0,7-8-11 16,-3 2 3-16,-1 4 0 0,4-13-8 0,0 3-2 16,-3-3 0-16,-1-6 0 15,1-6-43-15,3-4-9 0,0 0-2 0,-4 1-566 16,4-10-114-16</inkml:trace>
  <inkml:trace contextRef="#ctx0" brushRef="#br0" timeOffset="3353.16">12358 10165 2923 0,'0'0'129'0,"0"0"27"0,7-3-124 0,-4-4-32 0,8-2 0 0,0 6 0 16,3-7 46-16,7 7 3 0,0-3 1 0,4-4 0 15,-1 7-50-15,5 0 0 0,2-3 0 0,1 6 0 31,0 0-72-31,3 0-12 0,-3 0-3 0,3 0 0 0,-3 0-84 16,3 6-17-16,-3-12-3 0,0 6-850 0</inkml:trace>
  <inkml:trace contextRef="#ctx0" brushRef="#br0" timeOffset="3893.17">13582 10240 345 0,'0'0'31'0,"0"0"-31"0,0 6 0 0,-4 7 0 16,4-1 544-16,4 7 104 0,-4 0 20 0,7 3 4 31,-3 3-591-31,3 3-117 0,0 4-24 0,0-7-5 16,-4 6 0-16,4-9 0 0,-3 9 0 0,-1-9 0 15,-3 3-2-15,4-3 0 0,-1-6 0 0,1 6 0 0,-4-13 67 0,0 7 9 0,0-10 4 0,0 4 87 16,0-10 0-16,0 0 4 0,0 0 0 15,0 0-26-15,0 0-5 0,0-13-1 0,0 1 0 16,-4 2-36-16,4-9-8 0,0 4-2 0,-3-4 0 16,-1-9 4-16,4 6 1 0,0-10 0 0,0 7 0 15,0-3-31-15,0-3 0 0,0-1 0 0,0 10 0 16,0-9 0-16,0 9 0 0,4-6 8 0,-4 6-8 16,3 0 25-16,1 0-1 0,-4 0 0 0,3 3 0 15,1 7-11-15,0-7-2 0,-1 6-1 0,1 1 0 16,-1-7-10-16,-3 10-11 0,4-1 3 0,6-2 0 15,1 2-16-15,3 1-4 0,7 6 0 0,0-7 0 16,4 10-21-16,0-3-5 0,6 3-1 0,-2 3 0 16,2-3-13-16,-2 10-4 0,-1-7 0 0,0 6 0 15,0-3-119-15,-3-2-24 0,-4 5-5 0,0-6-664 16</inkml:trace>
  <inkml:trace contextRef="#ctx0" brushRef="#br0" timeOffset="4340.6">14305 10111 1810 0,'0'0'80'0,"-3"3"17"0,-1 7-77 0,-6-1-20 0,-1 1 0 0,0 2 0 15,4 1 98-15,-3 6 16 0,3-7 3 0,0 7 1 16,0 0-66-16,-1 0-14 0,1-4-2 0,0 7-1 16,4-3-9-16,3 0-2 0,-7-3 0 0,3 9 0 15,4-10-11-15,-3 4-2 0,3-6-1 0,0 5 0 16,3-5 2-16,1 6 1 0,-1-7 0 0,4-2 0 15,-3 2-13-15,3-2 0 0,4-7 0 0,3 3 0 16,0-3 0-16,0-3 0 0,0 0 0 0,0-3-10 16,0-6 10-16,0 6 0 0,0-7 0 0,1 1 0 15,-1-1 0-15,0-8-8 0,-4 5 8 0,1 0-8 16,-4-5 8-16,4-1 11 0,-4-3-3 0,3 6 0 16,-3-3 0-16,0 1-8 0,4-4 12 0,-4 3-4 15,0 3-8-15,0-3 0 0,0 10 0 0,4-4 8 16,-4 4-8-16,0 0 0 0,-4 5 0 0,-3 4 0 0,0 0 0 0,0 0 0 15,0 0 0-15,0 0 0 0,7 0 0 0,-7 0 0 16,0 0 0-16,4 10 0 0,-1-1 11 16,1 4 0-16,0-1 0 0,-1 1 0 0,1 6 23 0,-1-1 5 15,1-2 1-15,3 9 0 0,0-3-13 16,0 3-3-16,3-3 0 0,1 6 0 0,3-6-12 0,-3 0-4 16,6 0 0-16,-3 0 0 0,4-3-8 0,0-6-11 15,-1 5 3-15,-3-5 0 16,4-4-22-16,-4 4-4 0,0-7-1 0,0-3 0 15,1-3-174-15,-5 0-35 0,4 0-8 0</inkml:trace>
  <inkml:trace contextRef="#ctx0" brushRef="#br0" timeOffset="4808.1">15155 9418 2286 0,'0'0'50'0,"0"7"10"0,-3 5 3 0,3 1 1 0,-4 6-51 0,1 9-13 15,-1-3 0-15,4 6 0 0,0 1 0 0,0 2 11 16,4 7-11-16,-1 0 10 0,-3-1 25 0,4 1 5 15,-1 3 0-15,4 0 1 0,-3 0-10 0,3 6-3 16,-3-6 0-16,3 6 0 0,-4-6-28 0,1-3 0 16,-1 3 0-16,1-4 0 0,-4-5 0 0,0 6 0 15,0-10 0-15,0 7 0 16,0-10-32-16,0 3-4 0,3 1 0 0,-3-7 0 16,0-3-108-16,0-7-23 0,0 4-4 0,0-6-1 0</inkml:trace>
  <inkml:trace contextRef="#ctx0" brushRef="#br0" timeOffset="5221.95">15501 10325 2602 0,'0'0'116'0,"0"0"23"0,0 0-111 0,0 0-28 16,7 0 0-16,4-4 0 0,3-2 31 0,0 3 1 15,4-6 0-15,-1 5 0 16,4-2-52-16,1-6-9 0,-1 2-3 0,0-2 0 0,4-1 12 0,-1-2 1 16,1-1 1-16,-4-3 0 0,-3 0 10 0,3 7 8 15,-7-10-12-15,4 3 12 0,-4-3 0 0,-4 0 0 16,1 0 0-16,-4 3 0 0,-7-3 0 0,-4 0 8 16,1 0 0-16,-4 4 1 0,-7-4 2 0,0 12 0 15,-4-2 0-15,0 2 0 0,-6 7-11 0,-5 3-12 16,5 0 2-16,-1 3 1 0,0 10 9 0,1 6 0 15,3-7-9-15,-1 16 9 0,5-3 8 0,3 7 7 16,0-1 1-16,-1 1 0 0,5-1 12 0,3 10 4 16,3-7 0-16,4-2 0 0,-3-1-32 0,3 0-16 15,0-3 1-15,3-2 1 0,1 2 22 0,-4-6 5 0,3 0 1 16,1 0 0-16,-1 6-14 0,1-9 0 0,3-4 0 16,-4 4 0-16,5-6 0 0,-1-1 0 0,3 7 0 15,1-10 0-15,3-5 0 0,3 5 0 0,5 0 0 0,2-2 0 31,8-7-48-31,7-7-13 0,0 7-3 0,10-3-703 0,0-3-141 0</inkml:trace>
  <inkml:trace contextRef="#ctx0" brushRef="#br0" timeOffset="6384.92">21837 10858 1324 0,'11'-7'118'0,"-1"7"-94"0,4-9-24 0,7 6 0 16,4-7 282-16,7 10 52 0,10-9 10 0,4 9 3 15,10-3-290-15,8-3-57 0,14 6-12 0,-1 0-3 16,1-4 15-16,3 4-11 0,11 0 11 0,-1 0-10 31,5 4-31-31,-8-4-7 0,-3 0 0 0,-1 0-1 16,1 0-71-16,-8 0-13 0,-2 0-3 0</inkml:trace>
  <inkml:trace contextRef="#ctx0" brushRef="#br0" timeOffset="6589.13">23894 10864 2649 0,'0'0'236'0,"7"-3"-189"0,0 0-38 0,7-4-9 0,14-2 97 0,7 9 18 15,4-3 3-15,7 3 1 0,3 0-108 0,11 0-22 16,4 3-4-16,10-3-887 15,11 0-178-15</inkml:trace>
  <inkml:trace contextRef="#ctx0" brushRef="#br0" timeOffset="7943.31">19579 17584 1324 0,'11'9'59'0,"-11"-9"12"0,0 0-57 0,10-3-14 0,1-3 0 0,14 3 0 16,6 3 55-16</inkml:trace>
  <inkml:trace contextRef="#ctx0" brushRef="#br0" timeOffset="8144.99">20228 17593 1134 0,'0'0'24'0,"0"0"6"0,7-9 1 0,4 6 1 0,7-7-32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41:11.43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9345 7308 1267 0,'-10'0'112'0,"2"0"-89"0,1-3-23 0,-3 3 0 0,3-3 171 0,0-4 29 16,7 7 7-16,0 0 1 0,0 0-140 0,0 0-28 15,0 0-6-15,0 0-1 0,3 7-1 0,11-4 0 16,0 0 0-16,8 3 0 0,-1-3 28 0,3 4 4 16,8-4 2-16,0-3 0 0,0 9-18 0,-1-6-4 15,5-3-1-15,-4 7 0 0,-1-4-12 0,5-3-3 16,-5 6 0-16,5-3 0 0,-5-3-28 16,5 0 0-16,-5 0-8 0,5 0 8 0,-5 0-9 15,-2 0 9-15,-5 0 0 0,1 0-9 16,-4 0-146-16,-3 0-29 0</inkml:trace>
  <inkml:trace contextRef="#ctx0" brushRef="#br0" timeOffset="229.78">9324 7546 3006 0,'0'0'66'0,"0"0"14"0,0 0 2 0,0 0 2 0,0 0-67 0,3 3-17 0,8 7 0 0,7-7 0 16,-1 3-35-16,8-6-10 0,3 3-3 0,8-3 0 0,-1 7 48 0,4-4 0 15,-4-3 0-15,4 0 0 0,3 0 0 0,-3 0 0 16,3-3 0-16,-3 3 0 0,0 0 0 0,3 0-12 16,-3 3 1-16,-4-3 1 15,0 0-138-15,1 6-27 0,-8-6-5 0</inkml:trace>
  <inkml:trace contextRef="#ctx0" brushRef="#br0" timeOffset="1164.74">12100 6574 1440 0,'-10'-9'64'0,"6"2"12"0,1 7-60 0,-1-3-16 0,-3-6 0 0,0 6 0 16,0-3 136-16,0 2 25 0,3-2 5 0,-3 3 1 16,-3 3-97-16,-1-3-19 0,-3 3-4 0,3 0-1 15,-3 0 26-15,0 0 4 0,-3 3 2 0,2-3 0 16,-6 3-11-16,4 3-3 0,-4-2 0 0,-1 5 0 0,1-6-36 16,0 6-7-16,-4-2-1 0,1-4-1 0,-1 6-7 0,0 1 0 15,-3-7-1-15,0 6 0 0,-4 4-11 0,4-4 0 16,7 1 0-16,-4 2 8 0,-7 4-8 0,8 0 0 15,6-1 0-15,4 1 0 0,-4 0 0 0,4-1 0 16,0 4 0-16,3 0 0 0,8-3 0 0,-4-1 0 16,3 1 0-16,1-7 0 0,10 4 0 0,0-4 0 15,-7 1 0-15,7-1 0 0,0-6 28 0,7 3 3 16,4-2 1-16,-4 5 0 0,0-6-20 0,4 3-4 16,10-2-8-16,0-4 12 0,-7 0-1 0,4 9-1 15,0-9 0-15,-4 9 0 0,-4-9-10 0,1 4 0 16,-4 2 0-16,0-3 8 0,-3 6-8 0,-11-9 0 0,0 0 0 15,3 10 0-15,-3-7 0 0,-3 6 0 16,-8 1 0-16,-3-1 0 0,-4 0 0 0,1 1 8 0,-4-7-8 0,-4 6 0 16,-10 1 0-16,6-1 0 0,8-2 8 0,0 2-8 15,-4-3 0-15,4-3 8 0,4 10-8 0,2-7 8 16,5-3-8-16,-4 7 0 0,3-10 0 0,4 9 0 16,7-9 0-16,0 0 0 0,-7 3 0 0,7-3 0 15,0 0-12-15,4 10 12 0,-1-4-10 0,4-3 10 16,-3 6 0-16,3-5 0 0,10 5 0 0,-6 0 0 15,-4-5 0-15,7 5 0 0,7 0-10 0,1 1 10 16,2-1 0-16,-3 1 0 0,4-1 0 0,0-3 0 16,-1 10 0-16,1-10 0 0,-4 10 0 0,-3-7 0 15,3 4 0-15,-3-1 0 0,-4 1 0 0,-4-4 0 0,1 1 0 16,-7 2 0-16,3-2 0 0,-4 2 0 0,-3 4 0 0,-3-4 0 16,-1 1 0-16,-3 3 0 0,-7-1 0 0,0 4 8 15,-4-6-8-15,1-1 0 0,-8 7 0 0,-3 0 0 16,-4-7 0-16,4 10 0 0,6-3 0 15,-6 0 0-15,-3-3 8 0,-1 3-8 0,7-1 0 16,0-2 0-16,-6 3 0 0,2 3 0 0,1 0 0 16,7 0 0-16,3-4 0 0,-3 4 0 0,-3 0 0 0,6 0 0 15,0-3 0-15,4 0 0 0,4 3 0 0,-5-3 8 16,8-4-8-16,4 7 0 0,3-3 0 0,0 3 0 16,0 0 0-16,7-3 0 0,3 3 0 0,1-3 0 15,-4-1 0-15,4-2 0 0,3 6 0 0,3-3 0 16,1 3 0-16,3 0 0 0,-3 0 0 0,3 6 0 0,7-6-9 0,1 0 9 15,-8 0-23-15,10 6 3 0,12-3 0 0,-4-3 0 32,3 6-189-32,0-6-38 0,39 22-7 0,-21-25-2 0</inkml:trace>
  <inkml:trace contextRef="#ctx0" brushRef="#br0" timeOffset="3116.02">12446 7433 1670 0,'0'0'148'0,"0"0"-118"16,0 0-30-16,-7 0 0 0,0 7 164 0,7-7 26 16,-4 3 6-16,4-3 0 0,-3 9-148 0,3 1-29 15,0-1-7-15,0 4 0 0,7-4-2 0,0 3 0 16,4 1 0-16,-1 3 0 0,4-1 6 0,4 4 0 15,-4-6 1-15,4 9 0 0,-1 0-2 0,1-4-1 16,-4 4 0-16,7 0 0 0,-3 0-14 0,-1 3 0 16,-2-3 8-16,-1 0-8 0,0 3 0 0,0-3 9 15,0 3-9-15,0-3 8 0,-3 0-8 0,3-9 0 16,-4 6 0-16,1-4-11 0,0 1-5 0,-4-3 0 16,3-4-1-16,1 0 0 15,-1-5-129-15,1 2-26 0,0-6-4 0,-1-6-763 16</inkml:trace>
  <inkml:trace contextRef="#ctx0" brushRef="#br0" timeOffset="3430.72">13201 7330 1555 0,'0'0'138'0,"-4"6"-110"15,-3-3-28-15,0 7 0 0,-3-1 272 0,3 4 50 16,0-4 10-16,0 4 1 0,3 5-260 0,-3 4-52 16,0 0-10-16,-7 0-3 0,3 10-8 0,-3-1-11 15,-4 0 3-15,-3 1 0 0,0-1 8 0,-4 7 0 16,1-1 0-16,-1 4 0 0,0 0 0 0,-3 9 12 16,3-3-2-16,-3 6-1 0,0-2-9 0,0 2 0 15,0 0 0-15,-1 0 0 0,1 1 0 0,7-4 8 16,-4-6-8-16,11 6 8 0,0-15-8 0,7 5 0 15,7 1-10-15,4-6 10 16,3-4-89-16,3-9-12 0,8-3-3 0,3-1 0 16,0-14-99-16,4-4-20 0,28-10-4 0,-11-12-1 15</inkml:trace>
  <inkml:trace contextRef="#ctx0" brushRef="#br0" timeOffset="4163.35">13730 6537 1908 0,'0'0'84'0,"-3"0"18"0,-4-4-82 0,3-2-20 0,-3 6 0 0,7 0 0 0,-7 0 53 0,7 0 7 15,0 0 0-15,-4 0 1 0,-3 0-49 0,0 6-12 16,0-2 0-16,7-4 0 0,-3 9 0 0,-1 3 0 16,-6-2 0-16,3 2 0 0,-4 4 0 0,7 0 0 15,-6 3-9-15,3 3 9 0,0 0 0 16,3-1 8-16,1 8 1 0,-1-1 0 0,1-3 6 0,6 6 1 16,1 1 0-16,-1-1 0 0,1 0-16 0,3 1 9 15,3-7-9-15,1 6 8 0,0-3-8 16,-4-2-11-16,7-1 3 0,-4-3 0 15,4-7-32 1,-3 4-5-16,3-6-2 0,0-4 0 0,0 4-161 0,4-7-33 0,10-3-7 0,-3-3 0 16</inkml:trace>
  <inkml:trace contextRef="#ctx0" brushRef="#br0" timeOffset="4408.08">14086 6728 1209 0,'0'0'53'0,"0"0"12"0,-3 9-52 0,-4 1-13 0,3 2 0 0,1 4 0 15,-4 0 262-15,7-7 50 0,-4 10 9 0,4-7 3 16,0 7-277-16,0-6-55 0,0 5-12 0,0-2-1 15,0 3-47-15,0 0-8 0,4-7-3 16,-4 1 0-16,0 6-97 0,3-10-19 0</inkml:trace>
  <inkml:trace contextRef="#ctx0" brushRef="#br0" timeOffset="4917.14">14164 6373 1900 0,'0'0'84'0,"-7"4"18"0,0-4-82 0,0 3-20 0,0-3 0 0,3 0 0 16,4 0 52-16,0 0 5 0,0 0 2 0,4 9 0 15,-4-9-41-15,7 10-8 0,3 2-2 0,8 4 0 0,7-4 16 16,7 1 2-16,6 6 1 0,1-7 0 16,3 10 13-16,1-6 2 0,-1 0 1 0,0 2 0 0,4 1-28 15,-3-3-6-15,-5 6-1 0,1-3 0 0,0 3 6 0,-4 6 1 16,-3-6 0-16,-4 0 0 16,-6 0-34-1,-1 0-6-15,0 0-2 0,-11-1 0 0,1-2 10 0,-4-6 1 0,0 6 1 0,-7 3 0 0,-7-4 15 16,0-5 0-16,0 6 0 0,-7-7 0 0,-4 1-11 15,1 3 1-15,-1-7 0 0,-3-3 0 16,0 4-138-16,-4-10-28 0,4 6-6 0</inkml:trace>
  <inkml:trace contextRef="#ctx0" brushRef="#br0" timeOffset="5843.14">16245 7546 1843 0,'0'0'164'0,"0"0"-132"16,0 0-32-16,0 0 0 0,-3 0 206 0,3 0 34 0,0 0 8 0,0 0 0 16,0 0-164-16,0 0-34 0,0 0-6 0,0 0-2 15,7 3-34-15,4 4-8 0,-1-4 0 16,1 6 0-16,6 1 0 0,-3 2 0 15,-3 1 0-15,3 9-11 0,4-4 11 0,-1 11 0 0,1-4 0 0,0 6-8 16,-1 0 8-16,5 1 0 0,-8 2 0 0,3-2 0 16,-3 8-20-16,0-8-3 0,-3 5 0 0,0-5 0 31,-4-7-17-31,3 6-3 0,-3-9-1 0,0-3 0 16,4-6-57-16,-7 5-12 0,3-5-3 0,0-4-592 0,0-6-120 0</inkml:trace>
  <inkml:trace contextRef="#ctx0" brushRef="#br0" timeOffset="6163.82">17078 7418 2592 0,'0'0'57'16,"-7"6"12"-16,-7 3 3 0,0 4 0 0,-4 6-58 0,-3 0-14 0,3 2 0 0,-3 8 0 0,0-4 0 0,-4 9 0 15,4-2 8-15,-4 5-8 0,4-2 0 0,-3 9 0 16,-1-4 0-16,4 11 0 0,-4-7 0 0,4 9 0 16,0-3 0-16,-1-3 0 0,1 3 12 0,4-6-4 15,-5 9-8-15,5-2 12 0,-1-1-12 0,1-3-8 16,-1 6 8-16,0-6-13 0,4 0 1 0,-3-6 0 15,9 3 0-15,-2-7 0 16,3-2-180-16,0-4-35 0,7-9-7 0,0 0-2 16</inkml:trace>
  <inkml:trace contextRef="#ctx0" brushRef="#br0" timeOffset="6901.56">17731 6373 403 0,'0'0'36'0,"0"0"-36"0,0 0 0 0,0 0 0 0,-4-6 326 0,1 6 58 15,3-9 12-15,0 9 3 0,0 0-295 0,-4 0-60 16,4 0-11-16,-7 0-2 0,-4 0-8 0,4 6-2 15,-3-3 0-15,-1-3 0 0,1 10 0 0,-5-1 0 16,1 0 0-16,-3 7 0 0,3 0 24 0,0-1 5 16,-4 7 1-16,4-3 0 0,0 9-33 0,0-2-6 15,-1 2-2-15,1-3 0 0,0 6-10 0,4 7 0 16,6-7 0-16,1 4 0 0,-1-4 0 0,8 4 0 16,3-4 0-16,0 0 0 0,3 7 0 0,1-7 0 15,3-6-9-15,4 7 9 16,-1-4-40-16,-3-6-2 0,4 0 0 0,0 0 0 15,-1-10-173-15,1 4-34 16</inkml:trace>
  <inkml:trace contextRef="#ctx0" brushRef="#br0" timeOffset="7333.79">18041 6580 403 0,'0'0'17'0,"0"0"5"0,-7-3-22 0,3 0 0 0,1-3 0 0,3 6 0 0,0 0 423 16,0 0 80-16,3-10 16 0,1 10 3 0,3-9-418 0,0 6-84 15,4 3-20-15,-4-9 0 0,7 9 0 0,0-10-14 16,0 10 3-16,7-3 1 0,-7 0-1 15,8-3 0-15,-5 2 0 0,4-2 0 0,-3 6 20 0,0 0 4 16,-1-3 1-16,1-3 0 0,-4 6-14 0,-3 6 0 16,-1-3 0-16,-3-3 0 0,-7 0 0 0,7 10 14 15,-7-1-4-15,0 0-1 0,-3 1-9 0,-4 2 8 16,-4 1-8-16,1-1 8 0,-5 7-8 0,1-6 0 16,-7 6 0-16,0 3 0 0,-4 0 0 0,4 6 0 15,-4-3 0-15,4-6 0 0,0 3 0 0,7 0 0 16,0-4-10-16,3-5 10 0,1 6 0 0,6-7 18 15,4 7-2-15,4-6-1 0,-1-1 21 0,4 4 5 16,0-4 1-16,4 1 0 0,3-4-34 0,0 1-8 0,0-1 0 16,0-6 0-1,4 7-22-15,0-10-6 0,-1 0-2 0,1 6 0 16,0-6-62-16,-1 0-13 0,1 0-3 0,-1-6-532 0,5 3-106 0</inkml:trace>
  <inkml:trace contextRef="#ctx0" brushRef="#br0" timeOffset="8130.32">18376 6242 2026 0,'0'0'90'0,"0"0"18"0,0 0-86 0,0 0-22 16,0 0 0-16,11 9 0 0,-1-3 70 0,4 1 10 15,4 2 1-15,0 1 1 0,-1 2-61 0,5-3-12 0,-1 1-9 0,-4 12 12 16,5-3-12-16,-1 6 0 0,0 0 0 0,0 0-11 16,-3 6 11-16,-1 4 0 0,-3-4 0 15,1 0 0-15,-5 7-8 0,1-3 0 0,-4-1 0 0,0 4 0 16,-4-4 8-16,-3-2-8 0,0-1 8 0,0-3-8 16,-3-3 0-16,3 7 0 15,-4-10 0-15,1 0 0 16,-1-4-29-16,1-5-6 0,-4 6-1 0,3-7-915 15</inkml:trace>
  <inkml:trace contextRef="#ctx0" brushRef="#br0" timeOffset="8913.18">20560 7622 172 0,'0'0'8'0,"0"0"1"0,0 0-9 0,0 0 0 16,-4 3 0-16,4-3 0 0,-7 6 563 0,4 3 110 15,-1-6 23-15,4 10 4 0,0 6-557 0,0 3-111 0,4 0-23 16,-1 0-9-16,1 15-12 0,3-2-7 0,0-4-1 0,4 10-1 16,-4-7 35-16,3 7 7 0,1-3 2 0,3-1 0 15,-4-5-23-15,1-1-16 0,0 1 2 0,-1-1 1 16,1-3-8-16,3-3-2 0,0-3 0 0,7 0 0 31,-7-3-117-31,7-7-24 0,-3 4-5 0</inkml:trace>
  <inkml:trace contextRef="#ctx0" brushRef="#br0" timeOffset="9137.21">21191 7769 2188 0,'-10'3'195'0,"-4"6"-156"16,-7 1-31-16,-4 12-8 0,4-3 226 0,-1 3 44 16,1 6 9-16,0 0 1 15,0 13-256-15,3 0-51 16,-3-1-10-16,-4 4-3 0,1 0 32 0,-1 6 8 0,0 0 0 0,1 7 0 0,-5-4-16 0,5 1 0 16,-1 8 1-16,4-8 0 15,0-1-25-15,0 0-4 0,3-12-2 16,0 3 0-16,1 3-96 0,3-13-19 0,-4 7-4 15,7-6-575-15,-3-13-114 0</inkml:trace>
  <inkml:trace contextRef="#ctx0" brushRef="#br0" timeOffset="9601.28">22176 6483 2487 0,'-14'0'55'0,"3"0"11"0,0 6 2 0,-3-2 2 0,0-1-56 0,-4 6-14 16,4 1 0-16,-3 2 0 15,-1-2-23-15,-3 8-7 0,-7 1-2 0,-4-3 0 0,4 6 32 0,-4 6 0 16,0-3 11-16,0 6-3 0,8 1-8 0,-1 5-13 15,0-5 3-15,1 2 1 0,-5 4 34 0,8 0 7 16,7 2 2-16,0 1 0 0,0-6-34 0,7 2 0 16,0-2 0-16,3-4 0 0,4 4-11 0,4-4-9 15,-1 0-1-15,4-3-1 16,4-2-67-16,3-1-14 0,-7-10-2 0,7 4-859 16</inkml:trace>
  <inkml:trace contextRef="#ctx0" brushRef="#br0" timeOffset="10156.7">22147 6703 806 0,'0'0'36'0,"0"0"7"0,0 0-35 0,0 0-8 16,0 0 0-16,0 0 0 0,11 0 443 0,0 0 86 16,-1 0 18-16,4 0 3 15,4-7-489-15,0 7-97 0,3 0-20 0,-7 0-4 16,0-3 22-16,4 3 5 0,6 0 1 0,-3-3 0 15,-3 3 2-15,0 0 1 0,-1 0 0 0,1 3 0 0,0 0 14 0,-8-3 3 16,-3 7 1-16,4-4 0 0,-4 3 11 0,-4-3 0 16,-6 10-9-16,-4-4 9 0,7 1 0 0,-7-1 0 15,-7 4 0-15,-4-4 0 0,-3 4 0 0,0-4 0 16,3 0 0-16,-3 1 0 0,-4 2 0 0,4-2 0 16,7-1 0-16,-4-6 0 0,-3 7 0 0,7-1-9 0,0-6 9 15,7 7-10-15,0-10-5 0,7 0-1 16,-7 9 0-16,7-9 0 0,0 0-5 0,0 0-2 0,3 3 0 15,4 3 0-15,0-2 10 0,0 5 1 16,0-9 1-16,-7 0 0 0,4 9 11 0,0 1 0 0,6-7 8 0,-3 6-8 16,-7 4 12-16,7-4-1 0,4 1-1 0,-4-1 0 15,0 0-10-15,-4 1 8 0,-3-4-8 0,4 10 8 16,7-7 1-16,-4-2 0 0,-11 2 0 0,4 0 0 16,4 4 15-16,-4-4 2 0,-7 1 1 0,0-1 0 15,-4 4-7-15,4-4-2 0,0 0 0 0,-4 1 0 16,-6-1 2-16,6-2 0 0,4 2 0 0,-4 0 0 15,1 1-32-15,-1-7-5 0,4 6-2 0,4 1 0 16,-4-1-102-16,3-6-21 0,-3 4-4 0,7-7-760 16</inkml:trace>
  <inkml:trace contextRef="#ctx0" brushRef="#br0" timeOffset="10546.05">22574 6389 1152 0,'0'0'51'0,"-3"0"10"0,-8-9-49 0,4 9-12 0,4 0 0 0,-4-3 0 15,-1 3 296-15,8 0 57 0,0 0 11 0,0 0 3 16,0 0-291-16,-3 3-57 0,3-3-19 0,0 0 10 16,3 9-2-16,5 7 0 0,-5 0 0 0,4-4 0 15,4 7 0-15,3 3 0 0,0 0 0 0,4 6 0 16,3-6-8-16,0 6 8 0,4 4-8 0,-4-1 8 16,3 3-8-16,-2 1 0 0,2 2 0 0,-6-2 0 15,0-1 0-15,-4 7 0 0,3-9 0 0,-3 8 0 16,-3-5 0-16,-7 2 0 0,-4-2 0 0,0-4 0 15,3 7 0-15,-6-10 0 0,-15 4 0 0,4-1 0 16,7 0 0-16,-7 1 0 0,-8-4 0 0,1-3 0 16,0-3-64-16,3 3-6 0,4-9-1 15</inkml:trace>
  <inkml:trace contextRef="#ctx0" brushRef="#br0" timeOffset="11870.29">23333 6408 403 0,'0'0'36'0,"0"0"-36"0,0 0 0 0,0 0 0 16,0 0 235-16,0-9 40 0,0 5 8 0,0 4 1 16,0 0-199-16,0 0-40 0,0 0-8 0,0 0-1 15,0 0-9-15,0 0-2 0,-4-6 0 0,4 6 0 16,0 0 1-16,0 0 0 0,0 0 0 0,0 0 0 16,0 0 13-16,0 0 2 0,0 0 1 0,0 0 0 15,-3 0 19-15,-4 10 4 0,3-4 1 0,4 0 0 16,0-6-3-16,0 6-1 0,0 4 0 0,4-7 0 15,3 9-13-15,3-2-2 0,1-1-1 0,6-6 0 16,8 7-14-16,0-10-2 0,3 9-1 0,4-3 0 16,0-2-1-16,-1-1-1 0,1-3 0 0,3 0 0 15,-3 6-27-15,3-6-19 0,-3 3 3 0,3-3 1 0,1 0 15 0,-5 0-11 16,-6 0 11-16,-7 0-10 0,-4 0-1 0,0 0 0 16,-3 0 0-16,-4 0 0 0,-7 0-1 0,0 0-1 15,0 0 0-15,-11 10 0 0,-7-1 13 0,-3 0 0 16,-3 1 0-16,-5 2 10 0,5 1-2 0,-5-1 0 15,1-2 0-15,0 6 0 0,3-4-8 0,-3 1 0 16,3-1 0-16,1-2 0 0,-1 8 34 0,4-5 5 16,0 6 1-16,3-7 0 0,-3 7-32 0,7-6-8 15,-4 9 0-15,8-4 0 0,-5-5 0 0,5 9 0 16,3 0 0-16,0 3 0 0,3 0 0 0,4-3 0 16,0 6 0-16,4-6 0 0,3 3-12 0,3-6 2 15,1 3 1-15,0-3 0 0,-1 0 9 0,4-4 0 16,-3 4 0-16,3-6 0 0,0-4 0 0,-3 4 0 0,3-4 0 15,-4 0 8-15,1-5-25 0,-1 5-5 0,-2-3-1 0,-1-3 0 16,-7-3 11-16,7 7 3 0,-7-7 0 0,0 0 0 16,0 0 27-16,0 0 6 0,0 0 0 0,0 0 1 15,0 6 5-15,-7 0 1 0,0 4 0 0,-4-1 0 16,0-3-19-16,-3 4-3 0,-3-4-1 0,-1 0 0 16,-3 4 9-16,0-1 2 0,3 0 0 0,0 1 0 15,1-1-11-15,3-6-8 0,-1 10 9 0,5-4-9 16,-1-2 8-16,1-4-8 0,3 6 0 0,0 1 9 15,7 2-9-15,0-2 0 0,3-7 0 0,4 6 0 16,4 4 0-16,-4-7 0 0,3-3 9 0,5 6-1 16,2 4-22-16,-3 3-4 0,0-4-1 0,4 1 0 0,0-1 6 15,-1 7 1-15,1-6 0 0,0 5 0 0,-4 1 12 16,3-3 12-16,-3 3-3 0,1-7 0 0,-1 7-9 16,0-6 0-16,-4 5 0 0,4-5 0 0,-3 6 8 15,0-7-8-15,-1 10 8 0,1-3-8 0,-1 0 8 16,-3 3-8-16,4 0 8 0,0 0-8 0,-4 0 16 0,0 9-1 15,-4-9-1-15,4 9 0 0,-3-2-14 0,-4-4 0 16,0 6 0-16,-4 0 0 0,1 1 8 0,-4-1 0 16,-4 1-8-16,1 5 12 0,-8-12 4 0,0 7 1 15,4-1 0-15,-7 0 0 0,-4 1 1 0,1-1 0 16,-5 0 0-16,-2-6 0 0,2 7 6 0,-2-1 0 16,2-3 1-16,1-3 0 0,0 4-16 0,3-7-9 0,1 0 10 15,-1-4-10 1,4 1-28-16,-4-6-11 0,0-1-2 0,1-12-884 0,-8 0-177 0</inkml:trace>
  <inkml:trace contextRef="#ctx0" brushRef="#br0" timeOffset="14988.91">7902 6869 1522 0,'4'-6'68'0,"-1"-4"13"0,-3 10-65 0,4-9-16 0,-1 9 0 0,1-3 0 15,3-7 29-15,-7 1 3 0,11 9 0 0,-4-10 0 16,3 4 25-16,1-3 6 0,3 3 1 0,-4-7 0 15,5 4-7-15,-1-1-1 0,-4-2 0 0,8 2 0 16,-8-2 7-16,1 2 1 0,3 1 0 0,0-1 0 16,-3 7-10-16,3-6-2 0,-3 9 0 0,-4 0 0 15,3 0-35-15,-6 12-7 0,3-2-2 0,-7 12 0 16,7 3-8-16,-7 0 0 0,-11 9 9 0,4 4-9 16,4 6 0-16,-8 0 0 0,0 3 0 0,1 0 8 15,3-3-8-15,-7 6 0 0,3-6 0 0,-3 6 0 16,3-6 0-16,1 6 0 0,-8-6 0 0,4 0 0 15,0 0 11-15,0-3 1 0,-7-1 0 0,0 4 0 16,3-3-4-16,-14 0 0 0,-3 3 0 0,3 0 0 0,0-4 25 16,1 4 5-16,-1-6 1 0,0-4 0 0,0-2-27 15,4-1-4-15,0-9-8 0,3 6 11 16,4-6-3-16,0-3-8 0,3-3 12 0,1-7-4 0,3 1-8 0,-1-7 8 16,1-3-8-16,0 0 8 0,0-3 10 0,0-7 2 15,0-2 0-15,-4-7 0 0,4 6 0 0,4-9 0 16,-5-6 0-16,-2 6 0 0,6-9-11 0,-3 6-1 15,4-7-8-15,-5 4 12 0,5 6-12 0,-1 3-10 16,-3-3 2-16,7 10 0 0,-4-7 8 0,4 10 0 16,4-4 10-16,-1 4-10 0,1 6 0 0,3-4 0 15,0 7 0-15,0 0-10 0,14-3-1 0,0 0 0 0,-3 3 0 16,3 3 0-16,3-3-5 0,1 3-2 16,-4 4 0-16,7 2 0 0,0-6 18 0,-3 10-10 0,0-4 10 0,6 0-8 15,-9 4 8-15,6 6 0 0,3-7-9 0,-6 10 9 16,0-3 0-16,6-6 0 0,1 6 12 0,-7 2-4 15,6 1 2-15,-2-3 0 0,2 3 0 0,-3-3 0 16,1 3 8-16,2 0 2 0,-6-10 0 0,7 10 0 16,-8-6-10-16,8-3-2 0,-4-1 0 0,0-2 0 15,4 2 4-15,-4-2 1 0,4-4 0 0,-4-3 0 16,4-3-3-16,-4-3-1 0,7-3 0 0,-7 2 0 16,4-5 3-16,3-4 0 0,0-5 0 0,4-1 0 15,-4-3 3-15,4-3 1 0,-4-3 0 0,4 2 0 16,3-11 0-16,-3 5 0 0,-4-8 0 0,4-4 0 15,-4 3-5-15,1-3-1 0,-5 3 0 0,4-12 0 0,-3 0-2 0,0-1 0 16,0-8 0-16,-8 8 0 0,4-2-8 0,1-4 0 16,-5 10 0-16,-3 3-11 0,-3-3 11 0,-4 9 0 15,-4-3 0-15,1 4 0 0,-4 5 0 16,-4-6 0-16,-3 10 0 0,0-4 8 0,0-2-8 0,-7 12 0 16,4-3 0-16,-5 2 0 0,1-2 0 0,-3 13-12 15,-4-4 4-15,-1 0 0 0,-2 10-14 0,-1-4-2 16,0 10-1-16,-6 3 0 0,-1 3 9 0,0-3 3 15,7 13 0-15,-3-4 0 0,3 3 13 0,1 7 0 16,-1 0 0-16,7 3-9 0,1-3 9 0,10-3 0 16,3 5 0-16,8-5 0 0,3-6-9 0,3-4 9 15,4 3-10-15,4 1 10 0,7-4-16 0,3-6 4 0,7-6 0 16,1 3 0-16,2-7-3 0,5-2 0 0,-1-7 0 16,7 0 0-16,1-3 0 0,6 3 0 0,4-3 0 15,0-3 0 1,0-3-95-16,4-3-19 0</inkml:trace>
  <inkml:trace contextRef="#ctx0" brushRef="#br0" timeOffset="17047.52">9183 10005 2412 0,'0'0'107'0,"0"0"21"0,0 0-102 0,3-7-26 0,8-5 0 0,0 9 0 15,6-3 35-15,1 2 1 0,3-2 1 0,4 6 0 16,3-3-37-16,4 3 0 0,3-3-9 0,4-3 9 16,0 2 0-16,3-2 0 0,0 3 0 0,1-6 0 15,-1 5-9-15,4-2-4 0,0 3-1 0,3-3 0 16,-3 3-6-16,0 3 0 0,-4-3-1 0,0 3 0 31,-3-7-14-31,-4 7-2 0,-3 7-1 0,0-4 0 0,-7 0-110 16,-1-3-21-16,1 6-5 0,-7-3-1 0</inkml:trace>
  <inkml:trace contextRef="#ctx0" brushRef="#br0" timeOffset="17274">9137 10331 2862 0,'0'0'127'0,"0"0"25"0,0 0-121 0,14 3-31 16,4-3 0-16,6 0 0 0,8 0-11 0,7 0-8 0,7-9-1 0,7 5-1 31,0-5-68-31,7 0-14 0,0-1-2 0,0 1-1 15,7-4-128-15,3 4-26 0,1-4-4 0</inkml:trace>
  <inkml:trace contextRef="#ctx0" brushRef="#br0" timeOffset="18206.23">11712 9302 2016 0,'0'0'179'0,"0"0"-143"0,-3-3-36 0,-4-6 0 0,-4 9 188 0,0-10 32 16,8 10 5-16,-1-3 2 15,-6 3-203-15,3 0-40 0,-4 0-8 0,1 0-1 16,-1 0-70-16,-10 3-13 0,-4-3-4 0,0 7 0 16,8-4 20-16,-8 3 4 0,-10 0 1 0,0 1 0 0,6 2 75 15,1 4 12-15,-4-4 9 0,1 3-1 0,6 1 66 0,0-4 14 16,8 4 2-16,-5 3 1 0,1-1-29 0,7-5-6 16,7 9 0-16,0-7-1 0,-4 7-38 0,8-7-7 15,3 1-2-15,3 3 0 0,5-4-22 0,-1 1-5 16,3 2-1-16,4-8 0 0,7 8 7 0,1-8 1 15,-5 2 0-15,8-3 0 0,3-3 12 0,0 7-11 16,-3-7 11-16,0 3-10 0,-1-3 19 0,1 4 4 16,10-4 1-16,-6 9 0 0,-8-2 1 0,0-1 0 0,4-3 0 15,-8 1 0-15,5 8 20 0,-8-2 4 16,0-4 1-16,-4 1 0 0,1-4-32 0,-1 3-8 0,-6 7 0 16,0-10 0-16,-1 4 0 0,-3-1 0 0,-7 4 0 15,-4-4 0-15,4 1 0 0,-7-1 0 0,4 0 0 0,-11 1 0 16,-4-4 0-16,4 3 0 0,3-2 0 0,-3-4 8 15,-7 3 4-15,3 0 2 0,4-6 0 0,3 7 0 16,8-4-5-16,-5-3-1 0,1 6 0 0,4-3 0 16,10-3-8-16,-11 7 0 0,1-4 0 0,3 0 0 15,7-3 0-15,0 0 0 0,-4 9 0 0,0 1 0 16,4-1 0-16,0-6-17 0,8 7 4 0,-5 2 1 0,-3-2 12 16,11-1 0-16,3 3 0 0,-4-2 0 0,-3-1 0 15,4-2 0-15,0-1 0 0,3 3 0 16,3 4 0-16,-6-4 0 0,-4 7 0 0,4-4 0 0,6-2 0 15,-6 2-9-15,-11 1 9 0,3-4-8 0,4 4 8 16,-3-4 0-16,-11 4 0 0,3 2 0 16,-6-2 0-16,3 0 0 0,3-4 0 0,-6 4 0 0,-12 2 0 0,8-2 0 15,4-1 0-15,-4 7 8 0,-4-6-8 16,-3-1 0-16,3 4 0 0,4 0 0 0,0 2 0 0,0-5 0 16,0 6 0-16,0-7 0 0,6 10 0 0,-2-6 0 15,-1 0 0-15,4 2 0 0,0 4 0 0,0-3 0 0,0 0 0 16,4 3 0-16,-8 0 0 0,7 0 0 0,4 0 0 15,0 0-8-15,-7 0-6 0,7-4-1 0,4 4 0 0,-4-3 0 16,3-3 15-16,-3 3 0 16,0 3 0-16,4-4 0 0,3 1 0 0,0 3 20 0,-10-6-4 15,6 9 0-15,4-9-16 0,-3 12 10 0,-1-3-10 16,-3-3 8-16,0 6 0 0,7-6 0 0,-3 6 0 0,3-3 0 16,-7-3-8-16,3 7 8 0,4-7-8 0,0 0 8 15,-3-1 0-15,3-2 0 0,7-6 0 0,0-1 0 16,0 7 12-16,1 0 1 0,-1-6 1 0,7 5 0 15,7-5 2-15,-3-1 1 0,-8 4 0 0,5-10 0 16,9 4-10-16,1-1-3 0,-4-3 0 0,8-2 0 16,-1-1-23-16,4-3-5 0,3-3 0 0,11-1-1 31,3-5-145-31,11 0-29 0,11-10-5 0</inkml:trace>
  <inkml:trace contextRef="#ctx0" brushRef="#br0" timeOffset="19569.5">12996 9616 1922 0,'0'-10'42'15,"4"1"9"-15,-4 6 1 0,3-6 3 0,-3-1-44 0,4 1-11 0,-4 6 0 0,0-7 0 0,3 1-9 0,-6 9-4 16,3-10-1-16,0 10 0 16,0 0-18-16,-7 0-4 0,0-3-1 0,-4 0 0 0,4 6 17 15,0-3 4-15,-3 0 1 0,2 0 0 0,-6 0 60 0,4 3 12 16,-1-3 3-16,1 0 0 0,-1 0-2 0,0 0 0 16,1 7 0-16,-4-4 0 0,3-3-14 0,-3 6-2 15,0-3-1-15,-4 7 0 0,-3-1-23 0,0 4-5 16,-4-4-1-16,1 3 0 0,-8 7 6 15,4 0 1-15,-4-3 0 0,0 3 0 0,4-1 5 16,0-2 2-16,-4 6 0 0,11-3 0 0,0-7-1 0,-1 7 0 16,8-6 0-16,0 2 0 0,0-2-9 0,7 0-3 15,4-1 0-15,-1 4 0 0,4-4-13 0,4 1 0 0,-1-4 0 16,4 4 0-16,4-4 0 0,6 4 0 16,1-4 0-16,7 7 0 0,6-10 8 0,-2 10-8 0,2-7 11 15,1-3-11-15,3 4 0 0,1-1 0 0,-1 4 0 16,0-4-9-16,1 4 9 0,-5 6 11 0,1-7-3 0,0 7 0 15,-4-7-8-15,0 7 0 0,0 3 0 0,-3-3 0 16,-7 0 0-16,-1 3 0 0,-2-6 0 0,-5 9 0 16,1-3 0-16,-1-1 8 0,-6 1-8 0,-1 0 8 15,1 0 10-15,-4 0 2 0,-7 0 0 0,3 0 0 16,-6-3-20-16,-1 3 0 0,1 0 0 0,-5-3 0 16,-2 3 8-16,3 0-8 0,-4 0 12 0,-3-4-12 15,0 4 8-15,-4-3-8 0,-3 3 0 0,0-9 0 16,-1 5 0-16,5-5 0 0,-8-4-15 0,4 4 5 0,3-7 18 15,0-3 3-15,8 4 1 0,-1-7 0 0,4 0 16 16,0-7 4-16,3 7 1 0,1-9 0 0,-1-4-2 0,7-5-1 16,-3 5 0-16,4-9 0 0,3 0-10 0,0-6-1 15,7-3-1-15,0-4 0 0,4 1-6 0,-1-7 0 16,1 0-1-16,3 0 0 0,4-3 1 16,-4-6 0-16,0 3 0 0,3-3 0 0,1 0-2 15,-4 3 0-15,0-3 0 0,4-1 0 0,-4 8 2 0,0-1 1 16,4 3 0-16,-8 0 0 0,4 7-3 0,1-1-1 15,-5 4 0-15,4 3 0 0,-7 2-1 0,4 1 0 16,-1 3 0-16,5 7 0 0,-5-4-8 0,1 6-17 16,3-2 4-16,0 2 1 15,-3 4-48-15,6-1-8 0,-3 7-3 0,4-6 0 16,3 9-85-16,0-3-18 0,-7 3-3 0,4 0-968 0</inkml:trace>
  <inkml:trace contextRef="#ctx0" brushRef="#br0" timeOffset="20015.98">13899 9657 2606 0,'0'0'57'0,"-10"0"12"0,-4 0 3 0,0 3 1 0,0 6-58 0,-4 1-15 0,0-1 0 0,1 4 0 15,-5-1-50-15,1 10-13 0,4-3-2 0,-8 9-1 0,0-3 34 0,1 3 6 16,-1 4 2-16,4 2 0 0,-4-2 34 16,0 8 7-16,1-5 2 0,2 6 0 0,1-7 28 0,4 7 5 15,-1-3 2-15,4-4 0 0,0 1-26 0,3-4-4 16,4 0-2-16,0-3 0 0,4-2-22 0,3 2 0 16,3-6-10-16,8 0 10 0,-1-4 0 15,4 1 0-15,8-6 0 0,2-1 0 0,4-2 0 16,8-7-8-16,-1-3 8 0,4 0 0 0,7-3 23 15,-4-7 8-15,4 1 1 0,-4-4 1 0,1-5-10 16,-8 5-3-16,0-6 0 0,-3-3 0 0,-4 0 6 0,4 4 1 16,-11-4 0-16,0-4 0 0,0-2 8 0,-7-3 1 15,-7 0 1-15,1-4 0 0,-8-6-9 0,-4 1-1 0,0-1-1 16,-3-3 0-16,-7 3-6 0,0 3-2 16,0-2 0-16,-4 2 0 0,-3-6-6 0,0 3-2 0,0 7 0 15,0-1 0-15,-4 4-10 0,0 3 0 0,4-4 0 0,-3 11 0 31,-1 2-53-31,4 3-7 0,3 0 0 0,0 13-854 0,4-6-170 0</inkml:trace>
  <inkml:trace contextRef="#ctx0" brushRef="#br0" timeOffset="21745.15">16577 9691 212 0,'-11'-3'9'0,"11"3"3"0,-3 0-12 0,-4 0 0 16,0-6 0-16,0 6 0 0,0-3 0 0,3 3 8 16,-3-10-8-16,4 10 8 0,-1-9 76 0,1 6 16 15,3-4 2-15,0-5 1 0,-4 9 5 0,4-7 0 0,0 1 1 0,0-1 0 16,0 10-10-16,0 0-3 0,-4-9 0 0,4 9 0 16,0 0-10-16,0-3-2 0,0 3-1 0,0 0 0 15,0 0 14-15,0 0 3 0,0 0 1 0,0 0 0 16,0 0-29-16,0 0-7 0,4 3-1 0,3 6 0 15,7 4-8-15,0-4-1 0,0 1-1 0,8-1 0 16,-1-6-12-16,3 4-2 0,5-4-1 0,2-3 0 16,5 0-16-16,2 0-3 0,1 0-1 0,4 0 0 15,-1 0 1-15,4 0 1 0,-4-3 0 0,-3 3 0 16,-4-7-21-16,-3 7-12 0,-4 0 2 0,0 0 0 16,-3 0 10-16,-4 0 0 0,-3 0 0 0,-4 0 0 15,0 0 0-15,-3 10 17 0,-4-10-2 0,0 9-1 16,-4 4-30-16,1-4-5 0,-8 10-2 0,1-6 0 15,-1 15 23-15,-3-3 0 0,-7-3 0 0,0 9 0 16,-4 0 0-16,4 1 0 0,-7 9 0 0,3-7 0 0,-3 7 19 16,-3 0 1-16,-1 3 1 0,0-4 0 0,-7 1-21 0,4-6 0 15,0 5 0-15,-4-5 0 0,4 2 0 0,-4-2-18 16,8-4 3-16,-5 1 1 0,8-1 22 16,0 0 5-16,0-9 1 0,7 0 0 0,3-3-14 15,1-6 0-15,3 2 0 0,3-2 0 16,4-10-165-16,7 3-36 0,4-6-7 0</inkml:trace>
  <inkml:trace contextRef="#ctx0" brushRef="#br0" timeOffset="22295.41">18094 9566 1324 0,'0'0'118'0,"0"0"-94"0,0 0-24 0,0 0 0 15,0 0 141-15,0 0 24 0,-7 6 5 0,0-3 1 16,-4-3-95-16,4 0-20 0,0 6-3 0,-3-2-1 15,-1-4 9-15,4 3 2 0,-4 6 0 0,4-3 0 0,-3-3-6 0,-1 10-1 16,1-4 0-16,-5 10 0 16,1-6-43-16,0 9-13 0,-3-3 0 0,-1 9 8 0,-3-3-8 0,0 6 0 15,-1 1 0-15,1 2 0 0,0 4 0 0,3-4 0 16,1 7 0-16,3 0-8 0,0-1 8 0,0-2 0 16,-1 0 0-16,8-4 0 0,0 4 0 0,0-7 0 15,4-6 0-15,-1 7 0 0,8-10 0 0,-1 0 0 16,1 0 0-16,6-4 8 0,1-5-8 0,3 3 0 15,4-10 0-15,-1 3 0 0,8-2 9 0,0-4-9 16,3-3 12-16,0-10-12 0,0 7 10 0,1-6-10 16,-1-1 8-16,0-2-8 0,-3-7 15 0,-1 3-3 15,1-9 0-15,-4 3 0 0,-3-9 2 0,0 6 0 16,-8-13 0-16,1 4 0 0,-4-10 13 0,0 0 2 16,-4-3 1-16,1 0 0 0,-4 0-8 0,-4 3-2 15,-3 3 0-15,0 3 0 0,-3 1-7 0,-4 2-1 16,-1-2-1-16,-2 8 0 0,-1 4-3 0,1 0 0 15,-1 6 0-15,0-2 0 0,1 11-18 0,-1 1-4 0,0 6-1 16,1-7 0 0,3 10-105-16,-1 0-22 0,1 10-4 0,7-7-992 0</inkml:trace>
  <inkml:trace contextRef="#ctx0" brushRef="#br0" timeOffset="23277.39">21749 9519 1324 0,'-4'-7'118'0,"4"7"-94"16,0 0-24-16,0 0 0 0,-14 0 168 0,4-3 30 16,2-3 6-16,-2 6 0 0,-4-3-155 0,0 3-31 15,-7 0-6-15,-4 0-2 0,4 0 27 0,-8 3 6 16,1-3 1-16,-4 6 0 0,1-3-10 0,-5 4-2 15,-2-4 0-15,-5 9 0 0,-3-5 0 0,4 5 0 16,0-2 0-16,-1 2 0 0,5 1-8 0,-1 5-3 16,4-5 0-16,3-4 0 0,4 10-5 0,3-6 0 15,0 6-1-15,4-1 0 0,3-2-15 0,1 3 8 16,6 0-8-16,1-4 0 0,3 14 0 0,3-7 0 16,0 0-11-16,12-1 11 0,-5 8 0 0,8-4 0 15,3 3 0-15,7-3 0 0,0 3 0 0,4-6 0 16,3 0 0-16,4 0 0 0,3 0-15 0,4-3 5 15,-4 0 1-15,4 0 0 0,-4-4 9 0,0 4-10 16,-3-6 10-16,-4-1-10 0,-3 4 10 0,-4-4-8 16,-7 1 8-16,1-4-8 0,-5 10 8 0,-3-6 11 0,-3-1-3 0,-8 10 0 15,1-3-8-15,-4 0 12 16,-4 3-12-16,-3 0 12 0,-4 0-12 0,-3 0 10 0,0 0-10 0,0 3 10 16,-4-10-10-16,0 4 0 0,4-6 0 0,-4-1 0 15,1 4 8-15,-1-7-8 0,4-2 0 0,0-1 8 16,0-3 16-16,6-3 2 0,-2-3 1 0,3-3 0 15,3 2-12-15,1-8-3 0,3-4 0 0,3 4 0 16,0-10 7-16,4 3 1 0,4-3 0 0,3-3 0 16,0-3 12-16,7-4 2 0,4-8 1 0,-1 8 0 15,8-12-13-15,3 4-2 0,1-8-1 0,2-2 0 16,1 6 5-16,3-6 2 0,-3-3 0 0,0 9 0 16,-4-6-1-16,0 6 0 0,1-6 0 0,-5 6 0 15,1 0-5-15,-4 3 0 0,0 0-1 0,0 10 0 0,-6 0-19 0,2-1-12 16,-3 10 1-16,-3 7 1 15,-1-1-83-15,1 4-17 0,0 2-3 16,-1 10-779-16,-10 0-156 0</inkml:trace>
  <inkml:trace contextRef="#ctx0" brushRef="#br0" timeOffset="23693.45">22087 9450 3056 0,'0'0'68'0,"0"0"13"0,-7 9 3 0,0 1 1 0,-3-1-68 0,3 3-17 0,-4 1 0 0,-3 6 0 31,0 3-46-31,3 0-13 0,1 0-2 0,-1 3-1 0,-3-3 30 0,0-7 5 0,3 4 2 0,1 3 0 16,-4-3 25-16,0-6 0 0,-4 5 0 0,7-5 0 16,8-1 18-16,-8-2 9 0,-3-1 1 0,3 4 1 15,8-7-18-15,-1-3-11 0,-3 7 12 0,4-10-12 16,-4 9 0-16,7-9 0 0,0 0 0 0,0 0 0 15,0 0 8-15,17 0-8 0,12 3 0 0,-5-3 0 16,5 6 0-16,-1-2 0 0,4 2 0 0,6 0-9 16,1 0 9-16,0 4 0 0,-4 2 8 0,4 1-8 15,0 6 0-15,-4-7-10 0,-10 10 1 0,3-3 0 16,-3 0 9-16,-8 3 0 0,-3 3 0 0,-3-3 0 16,-7 9 24-16,-1-3 1 0,-3-6 0 0,-7 7 0 0,-14-4 3 15,7 3 1-15,3-3 0 0,-3-3 0 16,-7 6-13-16,0-6-2 0,0 0-1 0,-4-3 0 15,7 3-13-15,-3-3 9 0,-4-4-9 0,4 4 8 0,0-6-8 16,-4 2-9-16,1 1 9 0,-1-7-13 16,-3 1-19-16,0-7-3 0,-1 3-1 0,-6-6 0 15,0 0-118-15,3-6-24 0,11 3-5 0,0-7-580 16,-8-8-116-16</inkml:trace>
  <inkml:trace contextRef="#ctx0" brushRef="#br0" timeOffset="23932.6">21950 9447 1728 0,'0'0'76'0,"0"-10"16"0,7 1-73 0,0 6-19 0,-7-4 0 0,7 4 0 16,4-6 295-16,-1 9 55 0,4-3 11 0,0 3 3 16,8 0-296-16,2 0-60 0,4 0-8 0,1 0 0 15,-1 0-9-15,0 0 9 0,11 0 0 0,-7-7 0 16,-4 14 0-16,7-7 0 0,0 3 0 0,1-3 0 15,-1 0-8-15,0 0-5 0,-3 0-1 0,-4 0 0 16,8 0-90-16,-1 6-17 16,-7-3-4-16,7-3-1 15,4 3-85-15,0-3-17 0,-4 0-3 0,1 0-1 0</inkml:trace>
  <inkml:trace contextRef="#ctx0" brushRef="#br0" timeOffset="24721.87">23379 9227 2185 0,'-15'-9'96'0,"8"9"21"0,-3-3-93 0,-1-7-24 0,1 7 0 0,-1-3 0 16,4 3 30-16,0-4 2 0,0 7 0 0,3-3 0 16,1 0-32-16,3 3 0 0,0 0 0 0,0 0 0 15,0 0 20-15,0 0 2 0,0 0 0 0,0 0 0 16,3 6 4-16,4 4 1 0,1-4 0 0,2-3 0 16,4 3-13-16,0 1-2 0,0-1-1 0,4-3 0 15,0 3-11-15,6-3 10 0,-2 7-10 0,2-7 10 16,1 3-10-16,-4-3-9 0,4-3 9 0,-4 10-13 15,-3-10-7-15,-4 0-2 0,3 3 0 0,-3 3 0 16,-6-3 8-16,-8-3 2 0,0 0 0 0,0 0 0 16,0 10 12-16,-8-4 0 0,-2 0 0 0,-4 4 0 15,-4-4 17-15,-3 3 10 0,-4-2 1 0,-3 2 1 16,3 0-16-16,-3 4-3 0,-4-7-1 0,4-3 0 16,3 7 11-16,4-1 1 0,0 1 1 0,4-1 0 15,-1-3 10-15,7 4 1 0,1-1 1 0,6 1 0 16,1 2-53-16,-1-2-10 15,8-1-3-15,3 3 0 0,3 1 20 0,4-4 3 0,4 10 1 16,3-6 0-16,0 6-4 0,4-7 0 0,0 10 0 0,3-6 0 0,-3-1 12 16,-1 1-8-16,-2-3 8 0,2-1-8 0,-6 1 8 15,0 6 0-15,-4-7 0 0,0 4 0 0,-4-4 0 16,-3 1 0-16,4-4 8 0,-8 4-8 0,5-4 0 0,-5 4 0 16,-3-7 0-16,0 3 8 0,0 4 1 0,0-4 1 15,0 1 0-15,-3 2 0 0,-1-2-1 0,0 2 0 16,-3-2 0-16,4 2 0 0,-8 1-9 0,8-4 0 15,-8 10 9-15,8-6-9 0,-8 5 0 0,8-5 0 16,-4-1 0-16,7-2 0 0,-4 12 0 0,4-7 0 16,-4-2 0-16,4 0-8 0,4-1 8 0,0 4 0 15,-1-4 8-15,4 1-8 0,-3 9 0 0,3-6 9 0,0-1-9 16,-4 4 0-16,4 0 28 0,-3-3-2 0,3 9 0 16,-4-3 0-16,-3-1-14 0,4 1-4 0,-4 4 0 0,0-8 0 15,0 11-8-15,0-4 0 0,-4-3 9 16,1 0-9-16,-1 9 18 0,1-3-1 0,-4-6 0 0,-4 0 0 15,4 6-17-15,-3-3 10 0,-1-3-10 0,-3 0 8 16,0 3 19-16,-4-3 3 0,-3 0 1 0,0-6 0 16,-4 3-7-16,0 3-2 0,1-4 0 0,-5 1 0 15,5-3-1-15,-1-7 0 0,-3 4 0 0,3-4 0 16,4 1-11-16,0-4-2 0,3-3-8 0,4-6-917 16,4-3-191-16</inkml:trace>
  <inkml:trace contextRef="#ctx0" brushRef="#br0" timeOffset="28593.41">674 15496 1555 0,'-21'-7'68'0,"17"1"16"0,-6 6-68 0,-1 0-16 16,0-3 0-16,8-3 0 0,-8 6 109 0,11 0 19 16,0 0 3-16,0 0 1 0,0 0-89 0,0 0-18 0,0 0-3 0,0 0-1 15,0 0-5-15,11 0-2 0,-4-4 0 16,3 4 0-16,8 0 20 0,-11 0 4 0,11 0 1 0,-4 0 0 15,0 4-7-15,0-4 0 0,7 0-1 0,0 0 0 16,-3 0-15-16,14 0-4 0,-7 0 0 0,10 0 0 16,4 0 14-16,3 0 2 0,-3 0 1 15,7 0 0-15,3 6-15 0,0-3-3 0,11 6-1 0,0 1 0 16,4 2-10-16,3 1 0 0,-4 6-10 16,4 0 10-16,-3 2 0 0,6 1 0 0,-10 7 0 15,4-4 0-15,-8 6 0 0,4 0 0 0,-10 1 0 0,-1-1 0 16,-3 1 0-16,3-1 0 0,-3-6-8 15,-3 6 8-15,2-2 0 0,1-4 0 0,4 3 0 0,-4-6 0 16,3 6 12-16,-10-6-4 0,3 0 0 0,-3-3-8 16,0-4 8-16,-8 7-8 0,5-3 0 0,-12-6 0 15,5 6 0-15,-5-7 0 0,1-3 0 0,-4 4-9 16,0-4 17-16,-7 4 4 0,-3-4 1 0,0 1 0 16,-8-4 7-16,8 0 0 0,-8 1 1 0,-3-7 0 15,0 0-11-15,0 0-2 0,0 0-8 0,0 0 12 0,0 0 20 0,-7-7 4 16,-10 4 1-16,6-6 0 0,4-1-8 15,-4-2-1-15,-3 2-1 0,-3-5 0 0,3-1-8 0,3 4-2 16,-3-7 0-16,0-3 0 0,-7 9-6 16,6-6-2-16,1-3 0 0,-3 4 0 0,3 5-9 0,-1-6 8 15,5 7-8-15,-4-1 8 0,3-6-8 16,-3 10 0-16,3-4 0 0,1 1 0 0,-1 2 0 0,8 1 0 16,-8 0 0-16,4-4 0 0,0 10-11 0,7-3 11 15,-7 3-8-15,7-4 8 0,0 1-11 0,0 0 11 16,7-4-13-16,-3 1 5 0,-1 6-4 0,8-7 0 15,-1 7 0-15,4-3 0 0,4 3 1 0,-4-3 0 16,-3 2 0-16,6 1 0 0,1-3 11 0,-4 6-8 0,-3 0 8 16,3 0-8-16,-4 6 8 0,1-3 0 0,-4 1 8 0,4 2-8 15,-1-3 0-15,1 3 0 0,-8-3 0 0,4 4 0 16,4-4 0-16,-11-3 0 0,0 3 0 0,4 3 0 16,-1-3 0-16,-3-3 0 0,0 10 0 0,0-4 0 15,0 0 0-15,0-6 0 0,-3 10 0 0,-1-4-8 16,4 0 16-16,-11 4 3 0,4-1 1 0,0 4 0 15,-10-4-12-15,6 0 0 0,-7 4 0 0,4 6 0 16,-7-7 0-16,-4 7 8 0,1-6-8 0,-8 6 8 16,4 2-8-16,-7-8 0 0,-1 6 9 0,1 3-9 15,-4-3 19-15,-3-7-1 0,7 7 0 0,3 0 0 16,-3-7-9-16,3 1-1 0,4-1-8 0,3-2 12 16,-7 2-12-16,7-5-8 0,-6 2 8 0,2-6-1374 15</inkml:trace>
  <inkml:trace contextRef="#ctx0" brushRef="#br0" timeOffset="30604.69">7038 12379 345 0,'0'0'31'0,"0"0"-31"0,0 0 0 0,0 0 0 16,0 0 344-16,0 0 64 0,0 0 12 0,7 3 2 0,0 3-301 0,4-3-60 16,-11-3-12-16,3 6-2 0,-3-6 2 0,4 7 1 15,-1 2 0-15,4 0 0 0,-3 4-2 0,-1 6-1 16,1 0 0-16,3 6 0 0,-4 6-11 0,1 7-3 15,-1-1 0-15,1 4 0 0,0 12-19 0,-4-2-4 16,-4-1-1-16,4-3 0 0,4 6-9 0,-4-3 0 16,-4 0 0-16,4-3 0 0,0-6 13 0,0 3-2 15,0-3-1-15,-4-7 0 0,4 4-10 0,0-7 12 16,0-6-12-16,0 4 12 0,0-7-12 0,-3-10 0 16,3 4-12-16,-4-4 12 15,4-8-147-15,0-4-21 0,0 0-5 0</inkml:trace>
  <inkml:trace contextRef="#ctx0" brushRef="#br0" timeOffset="31037.94">6904 12319 230 0,'0'0'10'0,"-4"-3"2"0,1-7-12 0,-1-2 0 0,1 2 0 0,3-2 0 15,0-4 631-15,0 4 123 0,7-1 25 0,0-6 5 16,7 7-652-16,0-7-132 0,4-3-24 16,-1 3-5-16,1 7 1 15,3-1 1-15,0-6 0 0,1 10 0 0,-1-4 9 0,0 4 2 0,-4 0 0 0,5 2 0 16,-5 1 16-16,1-3 9 0,3 9-1 0,-7-4 0 16,-3-2-8-16,3 6 0 0,-4 0 0 0,5 6 8 15,2-2 1-15,-6 2 0 0,-1-3 0 0,8 10 0 16,-7-4-9-16,3 0-9 0,0 4 9 0,3 6-13 0,-2 0 13 15,2-4 0-15,-6 13 0 0,6-6 0 0,-6 7-9 0,3-4 1 16,-3-3 0-16,-4 6 0 0,0-3 8 0,3-3-8 16,-10 3 8-16,4-3-8 0,-8 0 8 0,4-6 0 15,-7 2 0-15,-3 1 0 0,-1 0 0 0,-3-3 9 16,-4-7-1-16,1 4-8 0,-8-4 11 0,7 0-11 16,-13-5 10-16,6 2-10 0,0-3 16 0,-3-3-4 15,0 0 0-15,0 0 0 0,-1-3-12 0,8-3 0 16,-3 2 0-16,-1 4 0 15,-3-3-23-15,7-3-7 0,3 3-2 0,0-3 0 16,1 6-86-16,6-3-18 0,4-1-3 0,-4-2-1 16,8-3-86-16,3 6-18 0</inkml:trace>
  <inkml:trace contextRef="#ctx0" brushRef="#br0" timeOffset="31753.67">8604 11243 1094 0,'0'0'97'0,"0"0"-77"0,0 0-20 0,0 0 0 16,-3 0 188-16,3 0 33 0,-7-3 7 0,0 3 2 16,3 0-164-16,-3 3-33 0,0 7-6 0,-4-1-2 15,-3 1-15-15,-3 2-10 0,3 10 12 0,-8-3-12 16,-2 3 28-16,-5 9-2 0,-2 1 0 0,-1 2 0 15,-3 7 17-15,-1 9 3 0,-2 0 1 0,-1 3 0 0,0 4 14 0,4-4 3 16,-1 7 1-16,1-4 0 0,3 7-4 0,4 3-1 16,3-3 0-16,1-1 0 0,3 7-35 0,-1-12-7 15,5 5-2-15,6-2 0 0,1-4-16 0,3-2 0 16,3-1 0-16,1 0 0 0,6-6 0 0,1 0 0 16,3-3 0-16,3-3 0 15,1 0-22-15,3-7-8 0,4-2-2 0,-4-1 0 16,7-3-72-16,-4-6-14 0,5 0-3 0,-1 0-603 15,4 0-120-15</inkml:trace>
  <inkml:trace contextRef="#ctx0" brushRef="#br0" timeOffset="35522.55">9179 11686 2343 0,'0'0'52'0,"0"0"10"0,-3 6 2 0,-4-3 2 0,-4 9-53 0,4-2-13 0,0 9 0 0,3-7 0 15,-3 7 0-15,4 0 0 0,-4 3 0 0,3 0 0 16,1 3 0-16,-4 3 0 0,0-3 0 0,3 7-10 0,-3 8-2 0,0-2 0 16,-4 0 0-16,1 2 0 15,-1 4 12-15,-3-3-8 0,0 3 8 0,-4-3-8 0,1 3 8 16,-1 3 0-16,-10-4 10 0,3 1-10 15,-3 7 15-15,0-8-3 0,3 1-1 0,0 7 0 16,4-8 11-16,-7 1 2 0,7-3 1 0,0-10 0 0,3 1-5 0,0-1-2 16,4-3 0-16,0-6 0 0,4-6 4 0,-1 3 1 15,4-7 0-15,0-2 0 0,0-1 15 16,3-6 3-16,-6 4 1 0,3-7 0 0,-4 0-19 16,4-10-4-16,0 7-1 0,0-6 0 0,0-4 9 0,3-3 1 15,-10 1 1-15,4-4 0 0,3 0-17 0,0-3-3 16,3-3-1-16,-3 0 0 0,0 3-8 0,3 0 0 15,4 6 0-15,0 1 0 0,0 2 12 0,-7 4-4 16,14-4 0-16,-7 7 0 0,0 6-8 0,4-6 0 16,3-1 0-16,4 4 0 15,-1-3-20-15,8 6-7 0,-1 0-1 0,1 0 0 0,3 6 10 0,0-3 2 0,4-3 0 16,-4 7 0-16,4-4 16 0,-4 0 0 0,4 6 0 0,-4 1 0 16,-3-1 0-16,-1 1 0 0,1 2 0 0,-4 1 0 15,0 6 0-15,0-7 0 0,0 7-8 0,0-7 8 16,-3 10 0-16,3-3 0 0,-7-6 0 0,7 2 0 15,-3 1 0-15,3-7 0 0,-3 10 0 0,3-6 0 16,0-1 0-16,0-2 11 0,0-1-3 0,0 1-8 16,0-7 0-16,-3 6 0 0,6-3 0 0,-6 1 0 15,-4-7 10-15,4 6 2 0,-1-3 0 0,-3-3 0 16,-7 0-12-16,7 6 12 0,0-2-12 0,-7-4 12 16,0 0-12-16,0 0 0 0,0 0-10 0,0 0 10 0,0 0-26 15,0 0 1-15,0 0 0 0,0 0 0 16,0 0-28-16,0 0-6 0,0 0-1 15,0 0 0-15,0 0-47 0,0 0-9 0,0 0-3 0,0 0-564 16,-7-10-113-16</inkml:trace>
  <inkml:trace contextRef="#ctx0" brushRef="#br0" timeOffset="36372.4">8654 12915 1753 0,'0'0'77'0,"7"-7"17"0,3 4-75 0,-6-3-19 15,10 3 0-15,-3-3 0 0,6-1 39 0,-3 1 4 16,7 3 1-16,1-3 0 0,-5 6-11 0,4 0-1 15,-3 6-1-15,3-3 0 0,-3 3-31 0,-1 1 8 16,1-1-8-16,0 3 0 0,-4 1 8 0,0-4 0 16,0 10-8-16,0-1 12 0,0-5-12 0,-3 2 11 15,-1 4-11-15,1-3 10 0,0-4 33 0,-1 0 6 16,1 1 2-16,-1-4 0 0,1 0 11 0,0-3 2 16,-1-3 1-16,4 0 0 0,4 0-1 0,-4-9 0 0,4 9 0 15,3-12 0-15,0 2-36 0,4 1-7 0,3-4-1 16,0 1-1-16,0-7-5 0,4-3-1 0,3-3 0 0,1-3 0 15,-1-4-13-15,-3 1 0 0,3-4 0 16,-7-2 0-16,4-7 0 0,-4 3 0 0,-3-3 0 0,0 3 0 16,-4-3 16-16,-4 4 1 0,5-1 0 15,-5-3 0-15,-3 0 3 0,-3-6 0 0,-1 6 0 0,-3-6 0 16,1-3-3-16,-8 9 0 0,0 0 0 0,0-6 0 16,-8 9-6-16,5-3-2 0,-4 9 0 15,0 4 0-15,-4 0-9 0,1 9 0 0,-1 0 0 0,-3 3 0 0,0 0 0 16,-4 10-9-16,1-4 0 0,-1 10 0 0,0-6-4 0,-3-1-1 15,-4 10 0-15,4-3 0 0,0 3 5 0,-4 3 1 16,1-3 0-16,-1 10 0 0,0-1 8 0,1 4 0 16,-5-1 0-16,1-2-8 0,-4 2 8 15,4 7 0-15,0-7 0 0,3 7-8 0,1 0 8 16,-1-3 0-16,-3-1 0 0,7 1 0 0,-1 0 0 0,1 0-16 16,0-1 2-16,3-2 1 15,-3-1-105-15,7 1-21 0,-4 6-4 16,4-7-1001-16</inkml:trace>
  <inkml:trace contextRef="#ctx0" brushRef="#br0" timeOffset="37148.01">10541 11610 1036 0,'18'0'92'0,"-18"0"-73"0,-4-3-19 0,1-3 0 0,3 6 305 0,0 0 58 15,0 0 11-15,0 0 2 0,-7 9-268 0,10 1-55 16,4 2-10-16,4 10-3 0,-8 6-25 0,8 4-6 16,-1 9-1-16,5 2 0 15,-5 4-8-15,-3 13 0 0,-3 3 0 0,3 3 0 0,-4 6 0 16,1 3 0-16,-11-3 0 0,0 0 0 0,3 3 9 16,-3 1 0-16,-3-4 0 0,-5 0 0 0,5-3-9 15,3-6 0-15,0-1 0 0,-4 1 8 0,-3-10-8 16,7 7 0-16,7-7 9 0,0-6-9 15,-4 0-114-15,4-3-27 0,7-9-6 16</inkml:trace>
  <inkml:trace contextRef="#ctx0" brushRef="#br0" timeOffset="38736.8">11352 13297 460 0,'-7'3'41'16,"7"-3"-33"-16,0 0-8 0,-3 10 0 0,-1-4 257 0,4-6 50 16,0 0 9-16,0 0 3 0,0 0-195 15,4 6-38-15,-4-6-8 0,7 10-2 0,3-10-11 0,-2 0-2 16,-8 0-1-16,7-3 0 0,3-7-22 0,1 7-5 16,3-13-1-16,0 4 0 0,4-1 6 0,3-5 2 15,11 5 0-15,-4-9 0 0,-4-6-3 0,5 6-1 16,6-9 0-16,-3 5 0 0,-1-2-27 0,1-3-11 15,-4 0 8-15,1-1-8 0,-1 1 12 0,-3-10-4 16,3 7 0-16,-4-7 0 0,1 0-8 0,0 3 0 16,0-2 0-16,-4-1 0 0,0 0 0 0,0 0 0 15,-3 10 0-15,-1-4 8 0,1 1 8 16,0 6 2-16,-4-4 0 0,0 10 0 0,0 4 3 0,-3 2 1 16,-1 0 0-16,-3 4 0 0,-3 2-22 0,-1 7 8 15,4-3-8-15,-7 6 0 0,0 0-15 0,0 0-7 16,-7 6-2-16,0 4 0 0,0 2 13 0,-3 1 3 0,2 5 0 0,-2 1 0 15,-1 3 8-15,1 0 0 16,-1 3 0-16,1 4 0 0,-5-4 0 0,8 6 0 0,-3-3 0 16,3-6 0-16,0 9 0 0,0-2 0 0,0-4 9 0,3 3-9 15,1-6 0-15,-1 0 0 0,4 0-12 0,0-10 3 16,4 7 9-16,-1-6 12 0,-3 2-2 0,4-8-1 16,3 2-9-16,0 1-9 0,0-7 9 0,3 3-13 15,1-6 13-15,-1 0 13 0,5-6-2 0,-1 3-1 16,7-7 9-16,0 1 1 0,-3-4 1 0,6 4 0 15,-2-4-21-15,-1-6 8 0,-4 4-8 0,5-4 0 16,-5-3 0-16,4 0 0 0,0-6 0 0,1 9 0 16,-1-6 0-16,0-3 0 0,0 6 0 0,-3 0 0 15,3-3 0-15,-3 0 0 0,-1 3 0 0,-3 6 0 0,0 0 0 16,1 1 0-16,-8 5 8 0,3-2-8 0,-6 5 8 0,3-2-8 16,-7 9 8-16,0 0-8 0,0 0 13 0,0 0-1 15,0 0-1-15,0 0 0 0,-7 9-11 0,3 4 0 16,1 6 0-16,-4-7 0 0,3 17 9 0,-3-8-9 15,4 8 10-15,-5-4-10 0,8 6 10 0,0-3-10 16,0 4 10-16,0-1-10 0,0 0 0 0,0 4 0 16,4-10 0-16,0 6 0 0,-1 1 0 0,-3-4 0 15,0-6 0-15,0 0 0 16,4 0-35-16,-1 0 0 0,1-3 0 0,-4-7 0 16,0 4-133-16,0-10-28 0</inkml:trace>
  <inkml:trace contextRef="#ctx0" brushRef="#br0" timeOffset="39622.51">13882 12454 2354 0,'0'0'52'0,"0"0"10"0,0 0 2 0,0 0 3 0,0 0-54 0,0 0-13 0,0 0 0 0,0 0 0 16,0 0-9-16,-4 9-5 0,1 1-1 0,-1 2 0 15,1 1 3-15,-4 6 0 0,0 2 0 0,0 1 0 16,-1 0 12-16,-2 0 0 0,-1 10 0 0,1-10 0 15,-1 9 0-15,1-3 0 0,-5-6 12 0,5 10-12 16,-4-11 37-16,3 8 1 0,-3-7 0 0,3-4 0 16,1-2 2-16,-1 3 0 0,4-7 0 0,-3 7 0 15,3-6-16-15,-4-4-4 0,4 1 0 0,0-7 0 16,-4 6-11-16,1-6-9 0,3 4 12 0,0-4-12 16,0-3 12-16,-4-3-12 0,4 3 12 0,3-10-12 15,-3 10 23-15,0-9-3 0,0-1 0 0,0-2 0 0,0 2 12 16,4-5 1-16,-1-1 1 0,-3-6 0 15,4 6-6-15,-5-9-2 0,5 0 0 0,-1-3 0 0,1-3-14 0,-1-1-4 16,4 1 0-16,0-4 0 0,0 4-8 16,0 0 0-16,0 6 0 0,4-4 0 0,3 8 0 0,-4-8 0 15,1 7 0-15,0 10 0 0,3-7 0 0,0 6 0 16,0 1 0-16,3 2 8 0,1 1-8 0,3 6 0 16,-3-3 0-16,3-4 0 0,0 10-10 0,3 0 10 15,1 0-13-15,0 7 5 0,6-4 8 0,-2 6-10 16,2-3 10-16,1 1-10 0,0-1 10 0,-1 3-8 0,1-6 8 15,3 10-8-15,0-7 8 0,1 4 0 0,-1-4 0 16,0 3 0-16,0-2 0 0,1 2 0 0,-1-3 0 0,-4 4 0 16,5-1 0-16,-5 1 0 0,-2-1 0 0,-1-6 8 15,0 6-8-15,0-5 0 0,-3 5 0 16,-1-9 0-16,1 6 0 0,-4-3 0 0,0-3 0 0,0 0-12 31,4 0-21-31,-4-3-5 0,0-3-1 0,0 3 0 16,0-7-103-16,1 7-21 0,2-6-4 0,1-4-905 0</inkml:trace>
  <inkml:trace contextRef="#ctx0" brushRef="#br0" timeOffset="41325.44">14323 12074 57 0,'0'0'0'0,"-7"0"0"0,0 0 0 0,-4 0 0 15,4 0 296-15,4 0 53 0,-1 0 11 0,4 0 3 16,-7-9-211-16,7 9-43 0,-4 0-8 0,4-3-1 16,0 3-41-16,0 0-8 0,0-6-2 0,4-1 0 15,3 1 12-15,-3-3 3 0,3 9 0 0,0-10 0 16,3 10-13-16,4-3-3 0,0-6 0 0,1 9 0 15,2-3-35-15,1-4-13 0,3 7 9 0,0 0-9 16,0 0 0-16,4 0 0 0,-4 0 0 0,0 0 0 16,1 7 0-16,-5-4-11 0,1-3 3 0,-4 6 0 15,-4-3-6-15,1 0-1 0,-7 7 0 0,3-1 0 16,-7 0 6-16,-4 1 1 0,-3 2 0 0,0-2 0 16,-7 2 8-16,0 7 0 0,0-6 0 0,-4-1 8 15,0 4-8-15,1 0 9 0,-1-1-9 0,0 1 10 16,4-7 4-16,0 10 1 0,4-6 0 0,3-1 0 0,-4 4-3 15,4 0-1-15,3 2 0 0,4-5 0 16,0 9-11-16,4-3 0 0,0-7 0 0,3 7 0 0,0 3 0 16,0-3 0-16,3-7 0 0,1 10 0 0,3-3-21 0,0-6 3 15,4 6 1-15,3-7 0 16,0-3-112-16,4 4-23 0,3-13-4 0</inkml:trace>
  <inkml:trace contextRef="#ctx0" brushRef="#br0" timeOffset="41789.75">14760 11240 748 0,'-14'-3'33'0,"14"3"7"16,-7 0-32-16,0 0-8 0,7 0 0 0,-7 0 0 15,7 0 308-15,0 0 60 0,-4 6 12 0,4 4 3 0,0-1-307 0,7 4-60 16,1 2-16-16,2 1 0 0,4 0 29 0,7-1 3 15,1 7 1-15,2 3 0 0,4 1 10 16,1-4 1-16,-1 9 1 0,0 0 0 0,4 10-12 0,0-7-2 16,-1 14-1-16,1-5 0 0,3 4-3 0,1 1-1 15,-1-1 0-15,0 6 0 0,-7 0 9 0,1 0 1 16,2 4 1-16,-6-4 0 0,0 4-17 0,0-4-4 16,-4 0-1-16,-4-3 0 0,-3-6-3 0,1 0 0 15,-5 6 0-15,1-6 0 0,-8 7-12 0,1-8 0 16,-8-2 0-16,4 3 0 0,-7-3 0 0,-3 0 12 15,-4-1-1-15,-4-5-1 0,-3-1-26 0,-4-2-4 16,-3-1-2-16,-7 0 0 16,-4-2-194-16,-7-4-38 0</inkml:trace>
  <inkml:trace contextRef="#ctx0" brushRef="#br0" timeOffset="46365.21">14344 10532 2178 0,'-4'0'48'0,"1"3"9"0,-4-3 3 0,0 0 1 0,0 0-49 0,3 0-12 15,1 0 0-15,3 0 0 0,0 0 0 0,0 0 0 16,0 0 0-16,0 0-10 0,7-10 0 0,3 7 0 0,4-3 0 0,1 3 0 15,-1-7-3-15,3 1-1 0,1 3 0 0,3-1 0 16,-3-2 14-16,3 0-12 0,0 5 12 0,0-5-12 16,4 0 12-16,0 5 0 0,-1-2 0 0,5 3 0 15,-1-6 0-15,4 6 16 0,-1-4-3 0,5 4-1 16,-1-3 24-16,0 3 5 0,7 3 1 16,-3-3 0-16,-3 3-26 0,2 0-4 0,1 3-2 0,7-3 0 15,-4 9-2-15,1-6-8 0,3 7 12 0,6-1-4 16,1-6-8-16,4 7 0 0,-4-1 0 0,0 4 8 15,3 5-8-15,8-5 0 0,-1 6 0 16,4-7-11-16,0 10 11 0,0-3 0 0,0 9 0 0,0-3 0 16,-3-3 0-16,-1 7 0 0,4-4 0 0,0 3 0 15,-7-3 0-15,0 3 0 0,7-6 0 0,-10 9 0 16,-1 1 0-16,-3-4 0 0,3 7 0 0,4-4 0 16,-3 3 0-16,3 4 0 0,0-4 0 0,0 7 0 15,-4-6 0-15,1 6 11 0,-1-7-11 0,1-3 12 0,3 7-12 16,0-4 0-16,0 4 0 0,-1-3 0 15,-2-1 0-15,-4 7 0 0,0 0 0 0,-4 3 0 0,-3-4 0 0,0 4 0 16,0-3 0-16,0 3 0 0,-4 0 0 16,-3-3 0-16,3-1 9 0,-3 4-9 0,7-3 0 0,-7 3 0 15,-1-3 0-15,-2-1 8 0,-1 1-8 16,0-6 0-16,-3 5 0 0,-4-5 8 0,-3 3 0 0,3-4 0 16,-7-3 0-16,0 4 0 0,-3 3 13 0,0-4 3 15,-4-3 1-15,0 7 0 0,0 0-6 0,-7 2-2 16,4-8 0-16,-1 5 0 0,-6-2 0 0,3-1 0 15,-4-2 0-15,1 5 0 0,3-5-1 0,-4-1-1 0,1 0 0 16,-4-2 0-16,4-1 3 0,-1 0 1 0,-3-3 0 16,4 7 0-16,-1-4-19 0,1-3 0 0,-4 6 0 15,3-3 0-15,1-2 0 0,-1 2 0 0,-3-3 0 0,4 3 0 16,-1-3 0-16,1 7-17 0,-4-1 1 0,3-3 1 16,-3-3 15-16,0 7 0 0,0-4 0 0,0-3 0 15,-3 3 0-15,-1-3 10 0,1 3-2 0,-1-6 0 16,1 0 13-16,-4 0 3 0,3 6 0 0,1-6 0 15,-1-3-14-15,1-3-2 0,3 3-8 0,0 3 12 16,-4-10 0-16,4 7 0 0,-4 0 0 0,4-3 0 16,0 2-12-16,0 1 0 0,0-6 0 0,0 9 0 0,0-7 0 0,0 1 0 15,-3 6 0-15,3-3-10 16,-4 0 10-16,1 3 0 0,-1-1 0 0,-3 1 0 16,0 0 0-16,-3 7 0 0,3-4 0 0,0-3 8 15,-4 6-8-15,0-6 0 0,1 0 0 0,-1 6 0 16,1-3 0-16,-1-3 0 0,4-3 0 0,-4 3-8 0,1-3 20 15,3-4 4-15,0 4 0 0,-4 0 1 16,4-7-8-16,-4 7-1 0,4 0-8 0,-3-3 12 0,-4 3-4 0,3-1 0 16,-3-2-8-16,0 6 12 0,0 3-12 0,-4-3 0 15,4 0 0-15,-4 3 0 0,1-3 0 0,3 3 0 16,-4 0-12-16,4-3 12 0,-4 0 0 0,4 0 0 16,0-3 8-16,3 3-8 0,1 6 0 0,-1-6 0 15,4 0 0-15,0 0 0 0,0 0 0 0,0 0 0 16,-3-3 0-16,2 3 0 0,-2-4 0 0,-1 1 0 15,1-3 0-15,-1 6 0 0,1-6 0 0,-1-1 0 16,0 4 0-16,-3-6 0 0,4 5 0 0,-4-5 0 16,3-1 0-16,0 4 0 0,1-3 0 0,-1-4 0 0,1 0 0 15,3 1 0-15,0-4 8 0,-1 4-8 16,1-4 11-16,4-3-11 0,3-3 15 0,0 0-4 0,0 0-1 16,0 0 0-16,-7 0 11 0,3-9 3 0,1 5 0 15,-1-2 0-15,1-6 1 0,-1 2 1 16,1-2 0-16,-1-1 0 0,1-3-26 0,3 4 0 0,-4-10 8 0,1 3-8 15,-1 7 8-15,4-7-8 0,-3-3 12 0,-1 0-4 16,4 0-8-16,-4 3 0 0,4 3 0 0,0-2 0 16,-3-1 0-16,3-3 0 0,0 9 0 0,0-6 0 15,0 4 0-15,0-1 0 0,0 7 0 0,0-4 0 16,0 10 0-16,0 3 0 0,0 0 0 0,0 0 0 16,0 0-11-16,0 0 3 0,0 3 0 0,0 10 0 15,0 2 8-15,0 1 0 0,0 3 0 0,-4 3 0 16,4 6 0-16,-3-3-20 0,3-3 4 0,0 6 1 0,-4-6 24 15,4 7 5-15,0-4 1 0,0-3 0 16,4-1-15-16,-4-2 0 0,3 0 0 0,4-3 0 0,-3 3 0 16,7-1 0-16,-4-5 0 0,3 6 0 0,-3-4 0 0,4 1 0 15,3-3 0-15,-3-1 0 0,3-2-8 0,0 2-2 16,0-2 0-16,0-1 0 0,0 0 10 0,0-5 14 16,4 2-3-16,-1-3-1 0,1-3-23 0,0 6-5 15,3-12-1-15,4 6 0 16,-1-9-188-16,12-4-37 0</inkml:trace>
  <inkml:trace contextRef="#ctx0" brushRef="#br0" timeOffset="49702.21">18302 10394 2120 0,'0'0'94'0,"0"0"19"0,0 0-90 0,0 0-23 0,0 0 0 0,0 0 0 15,0 0 31-15,4 6 1 0,-1 3 1 0,1 1 0 16,6 2-33-16,1 7 0 0,-1-6-10 0,5 5 10 16,6-5 0-16,3 6 20 0,5 0-3 0,2-4 0 15,8 4-17-15,7 0 0 0,7 3 0 0,3-3 0 16,4-4 0-16,4 7 0 0,6 3-15 0,5 0 5 15,6-3-2-15,-7 7 0 0,3-4 0 0,1 6 0 16,3 7 12-16,0-1-13 0,0 4 5 0,1 9 8 16,-5 0-10-16,1 4 10 0,-4 2 0 0,-4 4-9 0,1-4 9 0,-4 10 0 15,0-3 0-15,0 6 0 0,-7-3 0 0,-7-1 0 16,-4 4-11-16,-3-3 11 0,-3 0-11 0,-5-3 11 16,-2 6-12-16,-5 0 12 0,1-6 0 0,-4 6 0 15,-3-4 0-15,0 1 0 0,-1 3 0 0,-6-6 0 16,3 3 11-16,-7 0-11 0,-3 3 10 0,3-4-10 15,0 1 8-15,-3-3-8 0,-4 0 8 0,-4-1-8 16,4-2 8-16,-3-3-8 0,-4-4 20 0,0 6-2 16,-4-2 0-16,1-4 0 0,3 0-9 0,-7-2-1 15,-4-7-8-15,4-1 12 0,4 4-4 0,-4-6 0 0,3-3-8 16,-3-1 12-16,0-2-12 0,0-4 0 16,3 1 0-16,-3-10 0 0,4 6 0 0,-4-3 0 0,0-3 0 15,0 6 0-15,0-6 0 0,-1 0 0 0,1 0 0 0,-3 0 0 16,-1 0 0-16,1 3 11 0,-1-9-2 0,0 6 0 15,-3 0 15-15,4-7 4 0,-1 1 0 0,1 0 0 16,-1-4 6-16,4 1 2 0,0-4 0 0,0 0 0 16,3-5-8-16,4-4-2 0,0 0 0 0,0 9 0 15,0-9-10-15,0 0-1 0,0 0-1 0,0 0 0 16,7 0-6-16,0 6 0 0,1-3-8 0,2-3 12 16,1 4-4-16,-4-4-8 0,-7 0 11 0,7 0-11 15,-7 0 0-15,0 0 0 0,7 6 0 0,-7-6 0 16,0 0 0-16,3 3 0 0,1 6 0 0,-4 1 0 15,0-1 9-15,0 1-9 0,0-1 0 0,0-3 9 16,-4 4-9-16,1-1 0 0,3 1 0 0,0-1 0 0,-4 0 12 0,1 4-4 16,-1-4 0-16,4 4 0 15,-3-1-8-15,-1 10 0 0,-3-3 0 0,0 3 0 0,-3 6 0 16,-1-3-11-16,0 7 11 0,-3-1-8 0,-3 0 8 16,-1 1-10-16,-3 2 10 0,0 4-10 0,-1-4 10 0,-2-2 0 15,-1-1 0-15,-3 1 0 0,0-1 0 0,3 0-8 16,0-3 8-16,1-2 0 0,-1-5 0 0,0 8 0 15,-3-14 0-15,7 4 0 0,0 0 0 0,-1-6 0 16,1-1 0-16,4-2 0 0,-5-1 13 0,5 0-1 16,-1-6-1-16,1 7 0 0,-1-10 2 0,0 6 1 15,1-3 0-15,-1-3 0 0,0-3-14 0,1-3 11 0,-1 6-11 16,0-10 10-16,1 4-10 0,3-3 10 0,-4-7-10 16,4 4 10-16,3-7 8 0,4 6 2 0,0-9 0 15,0 3 0-15,7-3-11 0,4 1-1 0,-1-1-8 16,8-7 12-16,-4 7-12 0,3-9 0 0,5 9 0 0,-1 0 0 15,-4 0 0-15,8 3-8 0,-4-3-1 0,-3 10 0 16,-1-1 0-16,-3-2 0 0,0 8 0 0,0 1 0 16,0 3-3-16,-7 3-1 0,0 0 0 0,7 3 0 15,1 10-3-15,-1 5-1 0,0 1 0 0,-4 3 0 16,1 0 7-16,-1 10 2 0,-3-4 0 0,4 3 0 16,-1-3 8-16,1 4 0 0,-4-1 8 0,3 0-8 15,1-2 0-15,-4-4 0 0,3 0 0 0,-3-3 0 16,4-7 0-16,-1 4 0 0,1 3 0 0,-1-9 0 15,1 6 0-15,0-7 0 0,3-2 0 0,3-1 0 16,4 0 0-16,4-6 0 0,3-3 0 0,11 0-8 0,3-3 8 16,11-6-8-16,3 0 8 0,4-4-8 15,7-6-16-15,7-3-4 0,11-9 0 0,3 6 0 16,7-13-151-16,7 4-30 0,1-7-7 0</inkml:trace>
  <inkml:trace contextRef="#ctx0" brushRef="#br0" timeOffset="50651.42">22437 10735 2073 0,'7'10'184'0,"0"-1"-147"15,-4 4-29-15,1-1-8 0,6 16 42 0,1-2 7 16,0 11 2-16,-1-2 0 16,1 15-82-16,6-6-16 0,5 6-3 0,-1-3-1 15,-4 3 15-15,8 3 4 0,10 1 0 0,1-1 0 16,-1 0-7-16,0 10-1 0,8-3 0 0,-1 6 0 0,4 6 19 0,-4-6 3 16,-3 3 1-16,-4-1 0 0,0 5 17 0,-3 2 16 15,-4 6-4-15,-3 1 0 0,-7-4-23 0,-1-2-5 0,-6 2 0 0,-11 0-1 16,-4 7 26-16,-3 6 6 0,-7-3 1 0,-10-4 0 15,-12 1-3-15,1 6 0 0,-7-6 0 0,-4-7 0 16,-4 4 16-16,-3-7 3 0,1-3 1 0,2-6 0 16,8-3 11-16,0-1 3 0,-4-2 0 15,3-4 0-15,12-5-7 0,-5-4-2 0,-3 3 0 0,4-10 0 16,0-5-28-16,0 6-10 0,3-7 0 0,0 4 9 16,-7-4-9-16,8-2 0 0,2-1 9 0,1 4-9 15,-4-4 8-15,4 7-8 0,3-7 8 0,1-6-8 16,-1 6 9-16,-3 1-9 0,-4-10 12 0,7 0-12 15,4 6 16-15,-3-6-4 0,-5 0-1 0,1 0 0 16,10-3-11-16,-3-7 0 0,4 7 0 0,-1-7 8 16,0-2 7-16,11-1 1 0,4-6 0 0,-4 4 0 15,0-4-1-15,7-3 0 0,0 0 0 0,0 0 0 0,0 0-1 0,0 0 0 16,-4-10 0-16,4 4 0 0,4-3 30 0,-8-7 7 16,1 3 1-16,3 1 0 0,0-7-29 0,0-3-6 15,-11 3-1-15,8-6 0 0,-5-3 0 0,1 3-1 16,0-3 0-16,-3 3 0 0,-1-4-15 0,4-2 11 15,4 6-11-15,-4-3 10 0,-4 3 2 0,7-4 0 16,-3-2 0-16,7 9 0 0,-3-6 1 0,3 12 1 16,0-3 0-16,0 1 0 0,3 5-14 0,1 4 0 15,-4 6 0-15,0 3 0 0,0 0 0 0,0 0 0 16,0 0 8-16,0 0-8 16,3 12-23-16,1 1-7 0,0 5-2 0,-4 4 0 0,-4 10 32 0,8-1 0 15,-1 0 0-15,1 1 0 0,-1-1-12 0,4 4 3 0,4-4 1 16,6 0 0-16,-3 1 8 0,8-1 0 15,9-3 0-15,8-3 0 0,7-3-12 0,7 7 0 0,3-7 0 0,22-10-1222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42:20.90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26829 1955 1267 0,'0'0'112'0,"0"0"-89"16,-4 0-23-16,-3-6 0 0,4-7-11 0,-4 10-6 15,0-6-2-15,-1-1 0 0,1 7 55 0,0-3 10 0,0-3 2 0,0 2 1 16,0 1 10-16,0-3 1 0,-3 5 1 0,-1-5 0 16,-3 0-4-16,3 6-1 0,1-7 0 0,-4 4 0 15,3 0 0-15,0-1 0 0,1 4 0 16,3-6 0-16,0-1-16 0,0 10-3 16,3-9-1-16,-3 6 0 0,4-3-11 0,-1 2-2 0,1 1-1 15,-5-3 0-15,5 3 1 0,3 3 0 16,-7 0 0-16,7 0 0 15,-7-6 5-15,-4 6 2 0,-3 0 0 0,0 6 0 0,-4-3-2 16,1 6-1-16,-4 1 0 0,-4 2 0 0,4 7-14 16,-4-3-2-16,0 3-1 0,4-1 0 0,-4 4-10 0,1 0 0 15,3 13 0-15,-1-7 8 0,5 0-8 0,-1 1 0 0,1 8 0 0,2-2 0 16,5 5 0-16,-1 1 0 0,8-6 0 0,-4 5 0 16,3 1-10-16,4 0 10 0,4-7 0 0,6 7-9 15,1-6 1-15,3-4 0 0,7 7 0 0,0-7 0 16,4 0-17-1,7-5-3-15,-1-5-1 0,5-2 0 0,6-9 11 0,0-7 2 0,4 6 1 0,0-9 0 16,4 0 15-16,-1-9 0 0,-3-4 0 0,3-6 0 16,-7 1 0-16,4 2 18 0,-3-15-2 0,-1 2-1 15,4 4 17-15,-4-12 3 0,1 2 1 0,-5 1 0 0,1-7-15 0,-7 0-2 16,0-3-1-16,-8-6 0 0,-6 9-7 0,-4-6-2 16,0 7 0-16,-10-11 0 0,-4 11-9 0,-4 2 0 15,-10 0 0-15,0 4 0 0,-11 2 0 0,1 4 0 16,-1 3-8-16,-3 3 8 0,-8 3 0 0,-2 1 0 15,2 14-9-15,-2-5 9 0,2 9 0 0,1 0-8 16,0 3 8-16,-4 3 0 0,4 4-10 0,-1-1 10 16,1 4-8-16,0-1 8 0,7 1-12 0,-1 3 4 15,5-1 0-15,-5 1 0 16,1 0-36-16,0-1-6 0,7 1-2 0,0 3 0 16,-1-7-86-16,5 7-18 0,3-6-3 0,0 5-1 15,3-8 4-15,4-1 0 0,-4 7 0 0,11-16 0 0</inkml:trace>
  <inkml:trace contextRef="#ctx0" brushRef="#br0" timeOffset="367.37">27069 1284 1036 0,'-14'0'92'15,"14"0"-73"-15,0 0-19 0,-8 6 0 0,1-6 240 0,0 10 44 16,4 2 8-16,-1 1 3 0,-3 6-236 0,0 3-47 16,0 0-12-16,-3 9 0 0,-1 0 0 0,0 13 0 15,1 3 0-15,-4 0 0 0,0 13 0 0,-4-4 8 16,0 7-8-16,-3 9 8 0,-4-6-8 0,-3 15 0 15,-7-2 0-15,0 2 0 0,-1-5 0 0,-2 8 0 16,-12-8 11-16,4 5-11 0,4-9 9 0,3 0-9 16,4-6 8-16,3-9-8 0,0-1 8 0,8-9-8 15,-1 3 8-15,4-15-8 0,-4 9 0 0,11-7-19 16,0-2 3-16,3-7 1 16,1-6-158-16,6 0-32 0,-6 19-7 0,10-32 0 0</inkml:trace>
  <inkml:trace contextRef="#ctx0" brushRef="#br0" timeOffset="690.17">27686 2137 1958 0,'0'0'87'0,"4"0"17"0,3-3-83 0,0 3-21 16,7 0 0-16,0-6 0 0,4-1 136 0,-4 1 22 15,7 6 5-15,-4-9 1 0,1 9-119 0,3-3-23 16,-3-7-5-16,3 1-1 0,-3 9-16 0,3-3 0 16,-4 3 8-16,1-7-8 0,7 4 0 0,-4 3 0 15,0-6 0-15,7 6 0 16,-3 0-24-16,3 0-4 0,4-6-2 0,-4-1 0 15,0 7-103-15,-3 0-21 0,0-3-4 0,0 3-1 16,-8 0 45-16,4-6 9 0,-7 3 1 16,1-3-651-16</inkml:trace>
  <inkml:trace contextRef="#ctx0" brushRef="#br0" timeOffset="893.44">27510 2335 1839 0,'-11'3'40'0,"11"-3"9"0,0 0 2 0,0 0 1 0,0 0-42 0,0 0-10 0,0 0 0 0,7 6 0 15,7-3 57-15,4 7 10 0,10-10 1 0,0 9 1 16,4-9-12-16,7 3-2 0,3-3-1 0,4 6 0 16,0-3-40-16,3-3-14 0,1 0 9 0,3 0-9 31,3 0-70-31,0 0-19 0,1-3-4 0,3-3-1 0</inkml:trace>
  <inkml:trace contextRef="#ctx0" brushRef="#br0" timeOffset="1226.74">29524 1206 2246 0,'0'3'200'0,"-4"6"-160"0,1 1-32 0,-1 2-8 15,1 7 16-15,-1 6 1 0,4-6 1 0,-3 3 0 16,3 9-10-16,0 1-8 0,0-1 9 0,0 0-9 15,-4 10 0-15,1-10 0 0,-1 10-11 0,4 3 11 16,-7-9-11-16,4 8 11 0,-4 4-8 0,0-6 8 31,-8 3-38-31,-2 3-2 0,-1 3-1 0,-3 1 0 16,-4 2-140-16,8-6-28 0,3 0-6 0,-1-3-1 0,-2-3 13 16,6-7 3-16</inkml:trace>
  <inkml:trace contextRef="#ctx0" brushRef="#br0" timeOffset="1562.13">28624 2529 2016 0,'0'0'179'0,"0"0"-143"15,7-13-36-15,8 13 0 0,6-3 69 0,0 3 7 16,4-9 2-16,3 9 0 0,4-6-44 0,3 2-9 16,4 4-1-16,-1 0-1 0,1 0-23 0,4 0 0 0,2 4 0 0,5 2 0 15,-1-3 0-15,8 3 0 0,-1-6 0 16,1 3 0-16,-1-3 0 0,0 0 0 0,-3 7 0 0,0-1 0 31,0-6-56-31,4 0-8 0,-4 0-3 0,3 0 0 16,-7 0-64-16,1 0-13 0,-1 0-2 0,-3 0-654 0</inkml:trace>
  <inkml:trace contextRef="#ctx0" brushRef="#br0" timeOffset="2448.39">28991 2871 2012 0,'0'0'44'0,"0"0"10"0,0 0 2 0,0 0 0 0,0 0-45 0,0 0-11 0,0 0 0 0,7 0 0 15,4 3 32-15,0-3 4 0,-4 0 0 0,3 0 1 16,4 0 10-16,4 0 1 0,0 0 1 0,3 0 0 0,0 0-2 0,7 0-1 16,0 0 0-16,1 0 0 0,2 0-37 15,-2 3-9-15,-1 3 0 0,0-6 0 0,4 3 0 0,-8-3 0 16,1 7 0-16,0-4 0 0,-8 3 0 0,1-3 0 16,0 0 0-16,-4 4 0 0,-7-4 0 15,0-3 0-15,-7 0 0 0,0 0 0 0,0 0 0 0,0 0 0 16,0 0 0-16,0 9 0 0,-4 1 0 0,-6-1 0 15,-1-6 0-15,-3 10 0 0,4-13 8 0,-8 9 0 16,0-3 0-16,4-2 0 0,0 5-8 0,-4-6-11 16,1 3 3-16,-1-3 0 15,11 7-17-15,-4-10-3 0,11 0-1 0,0 0 0 16,-3 9 1-16,3-9 1 0,0 0 0 0,0 0 0 0,3 10 14 0,5-7 2 16,2 3 1-16,4-3 0 0,-3 7-2 0,6-1-1 0,-2-6 0 0,2 10 0 15,4-13 13-15,-3 15 0 0,0-11 0 16,3 5 0-16,-4 0 0 0,1 1 0 0,-4-1 0 0,0 4 0 15,0-10 10-15,1 6-10 0,-1 10 8 0,-4-10-8 16,4 4 12-16,-3 0-2 0,-4 5-1 0,4-5 0 16,-4 6 2-16,0-7 0 0,0 7 0 0,0-3 0 15,0 3-3-15,0-1-8 0,-7-5 12 0,3 6-4 16,-3-7 9-16,0 7 2 0,0-3 0 0,-3-7 0 16,-4 10 12-16,3-6 2 0,-3 2 1 0,-3-2 0 15,3-1 18-15,-7 1 3 0,3-4 1 0,-3 4 0 16,-4-4-29-16,-3 7-6 0,3-10-1 0,-6 4 0 15,-1-4-6-15,-3-3-2 0,0 6 0 0,-4-9 0 16,0 0 16-16,0 0 4 0,1-3 0 0,-1-3 0 16,0-3-123-16,-3 5-24 0,-1-8-5 15,1-4-1069-15</inkml:trace>
  <inkml:trace contextRef="#ctx0" brushRef="#br0" timeOffset="19625.47">22430 12172 403 0,'0'0'36'0,"0"0"-36"0,-7-4 0 0,0 1 0 15,7 3 298-15,0 0 53 0,-8-6 10 0,8 6 3 16,0 0-273-16,0 0-55 0,-10 0-10 0,6 0-2 16,4 0 6-16,0 0 2 0,0 0 0 0,0 0 0 15,4 9 22-15,3 1 5 0,-4-1 1 0,1 4 0 16,-8-1-4-16,8 10 0 0,3-3 0 0,0 3 0 16,-3 9-35-16,-8 1-7 0,-3 2-2 0,4 7 0 15,3 3 23-15,-11 6 4 0,-10 3 1 0,7 1 0 16,3-1-32-16,-3 0-8 0,-11-2 0 15,4-8 0-15,7 4 0 0,0-9-12 0,-4 0 4 0,4-4 0 16,-7-6 8-16,7-2 0 0,10-5 10 0,1-2-10 16,-1-6 0-16,4-4 0 0,0-9 0 0,0 0 0 15,0 0-32-15,7-12-7 16,-3-7-1-16,-1-3 0 0,4-9 14 0,0-4 2 0,1-6 1 0,2-9 0 16,-3 3 23-16,0-12 0 0,4-4 12 0,-1 0-4 15,-6-3 12-15,7-6 3 0,10 6 0 0,0-3 0 0,-7 3 10 0,4-6 3 16,-1 10 0-16,8-1 0 0,3 6-15 0,-3 7-2 15,-4 3-1-15,4 0 0 0,-4 3-2 16,4 3 0-16,-4 7 0 0,0 0 0 0,0-4 7 0,0 13 1 16,7 3 0-16,1 3 0 0,-8 0-24 0,0 7 0 15,4 2 0-15,-8 1 0 0,-3 9 0 0,1 0 0 16,2 9 0-16,4 1 0 0,-3-1 0 0,-4 4-18 16,-3 5 3-16,-1 8 1 0,4-5 6 0,-3 11 8 15,0 5-13-15,-4-2 5 0,3-4 8 0,1 4 0 16,-4 6-9-16,0-10 9 0,0 7 0 0,0-4 0 15,-3-3 0-15,-4 1 0 0,-4-1 15 0,0-6 7 16,-3 3 2-16,-3-6 0 0,-1 0-6 0,-6 0-1 0,-8-3 0 16,7-6 0-16,4 5 5 0,-7-8 1 0,-11-1 0 15,8-6 0-15,2-3-4 0,-2 0-1 0,-5 0 0 0,1-9 0 16,7 0-4-16,0-4-1 0,-4-6 0 0,4-3 0 31,3 7-105-31,1-10-22 0,3 3-4 0,3 0-691 0,-3 6-139 0</inkml:trace>
  <inkml:trace contextRef="#ctx0" brushRef="#br0" timeOffset="20022.75">24186 10892 2592 0,'8'-19'115'0,"-5"16"23"15,4-6-110-15,-3-1-28 0,-1 1 0 0,4 0 0 0,-3 5 12 0,3-5-4 16,-7 9 0-16,0 0 0 16,0 0-29-16,0 0-7 0,-11 6 0 0,1 1-1 0,-4 8 29 0,-4 1 13 15,-7 0-1-15,-3 6 0 0,-4 3 32 16,0 6 5-16,-6 0 2 0,-1 10 0 0,0-6-15 0,-7 12-2 15,0 0-1-15,4 3 0 0,0 0-3 0,-1 6-1 0,-3-2 0 16,4 9 0-16,0 6-6 0,3-1-2 16,0 5 0-16,7-1 0 0,1 0-9 0,6-3-1 0,11 9-1 15,3-2 0-15,1-1-10 0,10-9 10 0,0 6-10 16,7-10 10-16,3-5-25 0,4 2-5 0,1-2 0 16,6-7-1-1,-4-6-35-15,8-3-6 0,-4 0-2 0,4-7 0 16,0-6-79-16,-1-6-16 0,5-3-3 0,2-6-915 0</inkml:trace>
  <inkml:trace contextRef="#ctx0" brushRef="#br0" timeOffset="20382.08">24176 11378 2934 0,'0'0'64'0,"0"0"14"0,0 0 2 0,-7 10 3 0,3 2-67 0,1 7-16 0,3 3 0 16,0 9 0 0,0 10-28-16,0 3-10 0,0 6-2 0,0 3 0 15,0 4-2-15,-4 2-1 0,-6-2 0 0,3 12 0 0,-4-3 21 0,0-10 4 0,-3 4 1 0,0-10 0 16,4-3 17-16,-1 3 0 0,0-9 0 16,1-7 0-1,-1 7-58-15,4-16-8 0,0 7-2 0,0-14 0 0</inkml:trace>
  <inkml:trace contextRef="#ctx0" brushRef="#br0" timeOffset="20792.43">24042 11168 3243 0,'-4'-3'72'0,"-3"-6"14"0,0-1 3 0,4 10 2 0,3 0-73 0,0 0-18 0,0 0 0 0,7-9 0 16,7 9-56-16,3 0-14 0,-2 0-3 0,2 0-1 16,1 0 27-16,3 6 6 0,-3-3 1 0,3 7 0 0,0-7 32 0,0 12 8 15,11 1 0-15,-4 0 0 0,0-1 0 0,4 7 0 16,3 7 0-16,1-7 0 0,-1 6 0 0,0 3 16 16,-3 0-4-16,-4-2-1 0,4 8-11 0,-7-2 0 15,-8-4 0-15,1 10 0 0,-4-7 19 0,4 7 1 16,-8-3 1-16,-3-1 0 0,0 1-30 0,0-3-7 15,0-4 0-15,-3 3-1 0,0-2 27 0,-4-1 6 16,0 7 0-16,0-7 1 0,-4 1-27 0,-3-1-6 16,3 0 0-16,-6 1-1 0,3-1 27 0,-7-6 6 15,0 6 0-15,-4-9 1 0,0 10 7 0,-3-10 0 16,-7 0 1-16,3-4 0 0,-3 4 3 0,0-3 0 0,-4-6 0 16,0-1 0-16,4-2-12 0,-4-1-3 0,1 0 0 15,-1-9 0-15,0 4-5 0,4-8-8 0,-4-5 11 16,4 0-11-16,-7-4 0 0,3-6-22 0,-3-3 3 15,6 0 1 1,1-9-129-16,3 6-25 0,1 0-6 0,6 0-1 0</inkml:trace>
  <inkml:trace contextRef="#ctx0" brushRef="#br0" timeOffset="21206.3">25686 10717 3002 0,'-4'18'133'0,"1"-5"27"0,-4 6-128 0,0 12-32 0,0 0 0 0,-1 13 0 16,5 10 13-16,3 5-4 0,0-2-1 0,0 12 0 15,0-3-8-15,-4-1 0 0,1 7 0 0,-1 4 0 16,1 5-8-16,-4 4 8 0,0-10 0 0,-7 10 0 15,0-10 0-15,-4 10 0 0,4-7 0 0,-4 1 0 16,-3-4 0-16,0-6 0 0,3-3 0 0,1-7 0 16,2-2 0-16,1-4-16 0,4-3 4 0,3 4-877 15,-4-1-176-15</inkml:trace>
  <inkml:trace contextRef="#ctx0" brushRef="#br0" timeOffset="21727.94">26861 11391 3178 0,'-8'0'70'0,"-2"0"14"0,-4 0 4 0,-4 6 1 0,0 3-71 0,-6 4-18 0,3 0 0 0,-4 8 0 31,-3 8-39-31,-1-4-11 0,-6 12-2 0,0-2-1 16,-4 9 6-16,4 6 2 0,-4-6 0 0,0 9 0 0,4 0 45 0,3 1 0 0,0 9 12 0,4-4-2 15,0-6-10-15,10 4 0 0,1-7 9 0,3-6-9 16,3 6 0-16,4-15-15 0,7 2 3 0,0-5 0 15,0-7 12-15,7-3 0 0,4-4 0 0,3-5 0 16,3-4 0-16,5 1 0 0,-1-7 0 0,7-3 0 16,4-3 29-16,3-7 3 0,0-2 0 0,8-7 0 15,2-3-32-15,5-3 0 0,-4-6 0 0,0-7 0 16,-1-3 12-16,-2-3-4 0,-4-9-8 0,-1 3 12 16,-2 3 8-16,-5-3 2 0,-2-4 0 0,-1 4 0 15,-7 6 8-15,0-9 2 0,-3 9 0 0,-4 0 0 0,-4-3-9 16,-2 3-2-16,-1 3 0 0,-7 4 0 0,3-1-8 0,-3 4-1 15,-3 2-1-15,-4 1 0 0,-4 0-3 0,4-1-8 16,-4 4 12-16,1 3-4 0,-4-3-20 0,0 6-5 16,-1 0-1-16,1 3 0 15,4 3-51-15,-4 1-11 0,3 2-1 0,-3 10-1 16,0-3-130-16,0 12-25 0,-18 7-6 0,7-1-1 0</inkml:trace>
  <inkml:trace contextRef="#ctx0" brushRef="#br0" timeOffset="21955.6">26321 12065 1785 0,'0'0'79'0,"0"0"17"0,0 0-77 0,0 0-19 0,7 9 0 0,3-9 0 15,5 10 291-15,6-7 54 0,7-3 11 0,0 0 3 16,4 0-307-16,0 0-60 0,-1-3-13 0,5-7-3 15,2 7 24-15,-2-3 0 0,-1-3 0 0,-3 2 8 16,0-8 4-16,-4 5 0 0,0-2 0 0,4-1 0 16,-4-6-83-1,-3 7-16-15,6-7-3 0,-2-3-758 0,-5 0-152 0</inkml:trace>
  <inkml:trace contextRef="#ctx0" brushRef="#br0" timeOffset="22327.24">27111 10262 2188 0,'-21'-3'195'0,"14"3"-156"16,-4 0-31-16,4 3-8 0,-3 6 143 0,2 1 27 15,5 8 6-15,-1 4 0 0,8 4-155 0,-4 5-31 16,7 0-6-16,-3 10-2 0,6 0 8 0,4 3 2 0,4 0 0 0,3 9 0 16,4-3 28-16,-1 3 7 0,8 1 1 0,0-1 0 15,0 10 2-15,3-4 1 0,0-2 0 16,-3 5 0-16,0 1-31 0,-1 0 0 0,5 0 0 16,-4-1 0-16,3 1 0 0,-7 3 8 0,-3-3-8 15,-1 2 0-15,1 4 0 0,-4-3 11 0,-10 0-11 0,3 3 10 16,-7-3-10-16,-3-3 0 0,-4-10-10 0,-8 10 10 15,1-10 0-15,-3 0 0 0,-4 1 0 0,-4-10 0 16,0 6 0-16,-6-6-9 0,3 3 9 0,-4-10 0 31,0 10-96-31,1-3-15 0,-8-9-2 0,0 2-1080 0</inkml:trace>
  <inkml:trace contextRef="#ctx0" brushRef="#br0" timeOffset="24891.39">22324 13975 2361 0,'0'0'52'0,"-4"9"10"0,-3 4 2 0,4-4 4 0,3 13-55 0,-7 0-13 15,-4 6 0-15,0 3 0 0,1 4 0 0,3 3-8 16,3-1 8-16,-6 4-13 0,-4 6 13 0,7-9 0 0,7 2-10 0,0 4 10 16,-8-6 11-16,5-4 6 0,3 4 2 0,7-3 0 15,-3-1 12-15,-1 4 2 16,-6-4 1-16,-1-2 0 0,8 2-18 0,-1-3-4 0,-6-2-1 15,-1-4 0-15,4 6-11 0,-4-6 10 0,4 0-10 16,-3-3 10-16,-4 0-10 0,0-3 0 0,7 0 9 16,0-4-9-16,-7-5 8 0,3-1-8 15,4 4 10-15,-3-13-10 0,-4 6 17 0,7-6-2 0,0 0-1 0,0 0 0 16,0-6 28-16,0-7 6 0,0-6 0 0,3-2 1 16,8-5 5-16,-4-5 1 0,-4-7 0 0,1 1 0 15,-1-10-28-15,4-7-6 0,4 1-1 0,-4 0 0 16,-3 0-20-16,3-10 9 0,3 10-9 0,1-10 0 15,-8 9 0-15,8 1 0 0,7 0 0 0,-4 0 0 16,-7 2 0-16,7 7-17 0,4 4 3 0,3-1 1 16,0 3 13-16,0 1 0 0,-7 5 0 0,7 10 0 15,0 0-9-15,-3 4 1 0,0 2 0 0,-1 0 0 16,5 7-4-16,-1 3-1 0,-4-1 0 0,8 4 0 16,-4 6 1-16,7-3 1 0,8 13 0 0,-5-4 0 0,-9 1-1 15,9 8 0-15,5 1 0 0,-5 3 0 0,-6 0 1 0,0 0 0 16,-4 0 0-16,4 0 0 0,-8 0-1 0,1 0 0 15,-11 9 0-15,0-9 0 0,0 6 12 0,-7-2-12 16,-3 2 12-16,-4-6-12 0,-1 6 12 0,-2-6 8 16,-4-6-8-16,-7 2 11 0,-4 1 20 15,0-6 4-15,8-1 1 0,-5 4 0 0,-2-3-36 0,-4-10 0 16,-4 6 0-16,7 0 0 0,4-5 0 0,-4-4 13 16,-3-4-1-16,3-5 0 15,4 9-38-15,0-9-8 0,-4-4-2 0,4 4 0 16,7-4-152-16,0 1-30 0,0-4-6 0</inkml:trace>
  <inkml:trace contextRef="#ctx0" brushRef="#br0" timeOffset="25607.09">24042 13109 2300 0,'-11'10'51'0,"8"-7"10"0,-8-3 3 0,1 6 0 0,-5 3-52 0,5 1-12 0,-4-4 0 0,3 3 0 16,1 10 9-16,-5-6-1 0,-2 6 0 0,-1-1 0 0,-3 4 12 0,0 4 3 15,0 2 0-15,-4-3 0 16,4 6 15-16,-4 1 3 0,4 5 1 0,0 1 0 16,0 3 7-16,-1-1 2 0,1 10 0 0,4-2 0 0,-1 2-28 15,0 3-6-15,4-3-1 0,0-3 0 16,0 3-6-16,3 4-2 0,1-1 0 0,-1-3 0 0,4-6-8 15,4 9 0-15,-1-9 0 0,8 6 0 0,-4-6 0 16,3 7-11-16,4-8 3 0,4-2 0 0,-4-6-13 0,7 5-3 16,0-8 0-16,0 2 0 15,0-2-58-15,4-1-12 16,3 0-2-16,4 1-1 0,0-4-86 0,-1-3-17 0,1-6-3 0,3 0-1 16</inkml:trace>
  <inkml:trace contextRef="#ctx0" brushRef="#br0" timeOffset="26787.6">24571 13401 2185 0,'0'0'48'0,"0"9"9"16,0-3 3-16,-4 13 2 0,-3-6-50 0,0 6-12 0,0 3 0 0,-3 0 0 0,3 9 0 0,-4 0 0 16,-3 1 0-16,-4 8 0 0,-3-5 31 0,0 6 3 15,-7 9 1-15,3-3 0 0,-10 3 27 0,7-6 6 16,-4 3 0-16,7-3 1 0,-3 0-20 16,7 0-4-16,-4-4-1 0,7-5 0 15,-3-4-28-15,7 1-7 0,-4-4-1 0,4-3 0 16,4-6-96-16,3 0-19 0,3-7-4 15,-3-2-635-15,4-7-127 0</inkml:trace>
  <inkml:trace contextRef="#ctx0" brushRef="#br0" timeOffset="26978.36">24197 13997 2649 0,'0'0'117'0,"0"0"25"0,0 0-114 0,11 9-28 0,-4-3 0 0,7-3 0 16,3-3 138-16,5 0 22 0,2 0 4 0,5 0 0 15,2-9-140-15,5 6-24 0,-5-3-15 0,1-1 3 16,0-2 4-16,0 3 8 0,-4-4-13 0,0-2 5 31,-3 2-50-31,3 1-10 0,-7 6-1 0,0-7-1 16,0 1-69-16,-3 0-13 0,0 2-4 0,-8-2-616 0,1-1-124 0</inkml:trace>
  <inkml:trace contextRef="#ctx0" brushRef="#br0" timeOffset="27255.43">24994 13457 1785 0,'0'0'79'0,"0"0"17"0,-7 10-77 0,-3-7-19 16,6 3 0-16,-3 3 0 0,-3 1 235 0,6-4 43 15,-3 13 9-15,3-6 1 0,-3 5-230 0,4 4-46 16,-4-3-12-16,0 3 0 0,0 0 29 0,0 0 4 15,-4 9 1-15,0 1 0 0,-3-1-15 0,4 4-3 16,-4 5-1-16,3-2 0 0,-3-4-15 0,0 10 0 0,0-6 0 16,0 0 0-16,-1 2 0 0,1 1 0 15,0 3 0-15,0-3 0 0,0 3-14 0,0-4 1 0,-4 1 0 0,4-6 0 32,0-4-119-32,0 0-24 0,3 1-5 0,1-1-987 0</inkml:trace>
  <inkml:trace contextRef="#ctx0" brushRef="#br0" timeOffset="27914.57">25940 13479 2563 0,'0'0'113'0,"0"0"24"0,0 0-109 0,0 0-28 0,-7 0 0 0,3 10 0 15,-3-10 14-15,4 9-2 0,-4 0-1 0,-1 4 0 0,1 0 6 0,-3 15 2 16,-1-6 0-16,-6 6 0 0,-1 3 21 0,-3 4 4 16,0-1 0-16,-1 7 1 0,-2 3-5 0,-4 3 0 15,-1-3-1-15,1 3 0 0,0-6-31 0,-4 9-8 16,4-9 0-16,0-4 0 0,7 4 0 0,-4-10-8 16,7 10 8-16,1-6-12 15,-1-7-68-15,7-6-15 0,1 0-2 0,-1 0-1 16,1-7-75-16,6-2-15 15,1-4-4-15</inkml:trace>
  <inkml:trace contextRef="#ctx0" brushRef="#br0" timeOffset="28115.24">25552 13953 3164 0,'0'0'70'0,"0"0"14"0,0 0 4 0,0 0 0 0,0 0-71 0,10 0-17 0,4 0 0 0,8 0 0 0,-5 0-10 0,8 0-6 0,-4 0 0 0,0 0-1 15,0 0 17-15,4 0 0 0,0 0 0 0,-4 0 0 16,0 0 0-16,0 0 0 0,0 6 9 0,4-6-9 16,-7 3 0-16,3-3-11 0,0 0 1 0,4 0 0 31,-8 0-83-31,5 0-17 0,-1-9-3 0,0 9-1 0,0-10-94 16,0 1-20-16,-3-4-3 0</inkml:trace>
  <inkml:trace contextRef="#ctx0" brushRef="#br0" timeOffset="28353.79">26543 13416 2361 0,'0'0'210'0,"-7"0"-168"16,7 0-34-16,-7 10-8 0,-4-4 173 0,4 0 33 16,0 4 6-16,0-1 2 0,0 10-175 0,0 0-39 15,-4-3 0-15,1 12 0 0,-4-3 0 0,0 12 0 16,-4-2-9-16,4 9 9 0,-4-3 0 0,1 3 0 15,-5 3 11-15,1 0-11 0,-3-7 8 0,2 11-8 16,-2-4 0-16,-1-7 0 0,0 11 0 0,1-8 0 16,2-8 0-16,1 6 0 0,-3-1 0 0,2-5 0 15,5-4 0-15,3 1 0 16,3-10-64-16,1 3-17 0,2-10-3 0,5 4-793 16,-1-6-159-16</inkml:trace>
  <inkml:trace contextRef="#ctx0" brushRef="#br0" timeOffset="28782.62">27330 13470 1785 0,'0'0'159'0,"0"0"-127"16,-7 6-32-16,3-3 0 0,-3 7 236 0,4 2 40 15,-5-2 9-15,1 12 2 0,4-4-230 0,-4 4-45 16,-4 10-12-16,4-1 0 0,-3 3 31 0,-1 4 4 16,0 3 1-16,-3 3 0 0,-3 0-12 0,-1 0-1 15,-3 6-1-15,3-6 0 0,-6 6-22 0,2-6 8 16,1 0-8-16,0 6 0 0,0-6 0 0,3 0-15 16,1-7 3-16,3-2 0 15,3-4-77-15,0 0-15 0,1-9-4 0,3-3 0 16,0 0-113-16,-4-6-23 0,8-4-5 0,-1-6-1 0</inkml:trace>
  <inkml:trace contextRef="#ctx0" brushRef="#br0" timeOffset="29022.19">26790 13752 3250 0,'-4'-3'144'0,"4"-3"30"0,4 2-139 0,-1-2-35 0,5-6 0 0,-1 2 0 15,7 1 0-15,3-4 0 0,5 4 0 0,2-4 0 0,1 4 0 0,7-4-11 16,-1 4 11-16,5-4-13 0,2 4 21 0,1-4 5 16,4 4 1-16,-1-3 0 15,4 2-14-15,-7 1 8 0,-1-1-8 0,1 1 0 16,-3 0 0-16,-5 5-8 0,-3-5-1 0,4 0 0 16,-4 5-45-16,4-2-9 0,-4 0-1 15,4 0-1-15,0-4-126 0,0 7-25 16</inkml:trace>
  <inkml:trace contextRef="#ctx0" brushRef="#br0" timeOffset="30637">28603 13034 2329 0,'0'0'51'0,"0"0"10"0,0 0 3 0,0 0 2 0,0 0-53 0,0 9-13 15,0 4 0-15,-3-1 0 0,3 7 0 0,0 3 0 16,3 10 8-16,1 8-8 0,-1 4 18 0,1 0 1 15,-4 16 0-15,3-4 0 0,1 13 1 0,-1 3 1 16,-3 3 0-16,4 4 0 0,-4 2 0 0,-4 1 0 16,4-4 0-16,-7 7 0 15,4 0-13-15,-8-4-8 0,4-2 8 0,0-7-8 0,-3-3 0 16,-1-10 0-16,0 4 0 0,1-3-12 16,3-7-21-16,0-9-5 0,0 0-1 15,3-7-693-15,1-5-140 0</inkml:trace>
  <inkml:trace contextRef="#ctx0" brushRef="#br0" timeOffset="32272.07">29623 13881 1728 0,'0'0'76'0,"0"0"16"0,0 0-73 0,0 0-19 0,0 0 0 0,0-7 0 16,0 1 172-16,3-3 32 0,-3 5 5 0,4-2 2 15,-1 0-187-15,1 0-36 0,-4-4-8 0,-4 1-2 16,4 9 42-16,-7-3 8 0,4 0 1 0,-8-4 1 16,1 7-11-16,-1 7-3 0,-7-1 0 0,1 0 0 15,-4 4-6-15,-4 5-2 0,-3-5 0 0,-1 12 0 16,1-4-8-16,0 4 0 0,0 0 0 0,-4 7 0 15,4-4 0-15,0 6 12 0,-1 0-12 0,5 1 12 0,-1-1-12 0,7 0-11 16,4-2 3-16,0 2 0 0,7 0 0 0,0 1 0 16,3-7 0-16,8-3 0 0,-4 6-6 0,11-12-1 15,3 2 0-15,7-5 0 0,4 3 1 0,3-7 0 16,4-3 0-16,3-6 0 0,4 7 14 0,-1-14 0 16,-2 4 12-16,6-6-12 0,-10-1 0 0,3-2 0 15,-7-7 0-15,0-3 0 0,1 0 0 0,-5-3 0 16,-2-3 0-16,-1 0 0 0,-7-7 22 0,0 4 1 15,4-10 0-15,-4 6 0 0,-4-5 6 0,-3 5 2 0,0-2 0 16,-3-1 0-16,-1 0-14 0,1 4-2 0,-4 2-1 0,-7 4 0 16,3-3-14-16,-3 9 0 0,-7 6 0 0,4-3 0 15,-4 1 0-15,3 8 0 16,-7 1 0-16,1 6-10 16,-4 0-18-16,-1-4-4 0,1 7-1 0,0 7 0 15,-4-4-23-15,4 0-5 0,0-3-1 0,0 6 0 16,7-3-53-16,-4-3-10 0,4 7-3 0,3-4-496 0,4-3-100 0</inkml:trace>
  <inkml:trace contextRef="#ctx0" brushRef="#br0" timeOffset="32699.04">30021 13266 2253 0,'0'0'49'0,"0"0"11"0,-3 3 1 0,-4 3 3 0,3-2-51 0,-3-4-13 0,4 9 0 0,-4 3 0 16,0 4 13-16,0 0 0 0,-8 6 0 0,1 9 0 16,0 0 31-16,-7 7 7 0,-4 6 1 0,-6 9 0 15,-5 1-16-15,-2 11-4 0,-1 8 0 0,-4 2 0 16,1 3 0-16,-7 1 0 0,-4 15 0 0,-7-10 0 15,-4 14-16-15,1-7-3 0,-8-4-1 0,8-2 0 16,6 0 0-16,8-4 0 0,-1-9 0 0,12-9 0 16,6-7-60-16,4-2-13 15,10-13-3-15,4 2-1118 0</inkml:trace>
  <inkml:trace contextRef="#ctx0" brushRef="#br0" timeOffset="34119.03">29968 12642 633 0,'-28'-28'28'0,"14"15"6"0,0-6-34 0,-4 7 0 0,1-7 0 0,-1-3 0 16,4 0 316-16,3 0 57 0,4 0 11 0,4 3 3 16,3-3-315-16,3 4-64 0,1 2-8 0,3 0-9 15,0 4 9-15,4-1 11 0,-1 1-3 0,1-4 0 16,3 7 29-16,-4 2 6 0,5-2 1 0,-5 3 0 15,4-1 31-15,-3 1 6 0,-4 3 2 0,3 3 0 0,-10 0-41 16,8 0-8-16,2 3-2 0,1 3 0 0,-4 1 7 16,3 8 1-16,-3 1 0 0,8 3 0 0,-5 3-24 15,4 9-5-15,4 10-1 0,-1-7 0 0,5 17 0 0,2-1 0 16,8 3 0-16,0 3 0 0,10 7-2 0,1 3 0 16,-1 6 0-16,7 0 0 0,-3 4-8 0,0 8 8 15,0 1-8-15,-4 0 8 0,-3-1-8 0,-4 1 0 16,-3 6 0-16,-4-3 0 0,-3 3 0 0,-7-7 8 15,-4-5-8-15,-7 5 8 0,0 1-8 0,-7 6 0 16,0-6 0-16,-4-10 0 0,-3 0 16 0,0-3 4 16,0-9 0-16,0 0 1 0,-4-10-21 0,4-3 0 15,0-6 0-15,0-10 0 16,-3-2-21-16,3-1-9 0,-4-9-2 0,4-3-822 16,-4-7-165-16</inkml:trace>
  <inkml:trace contextRef="#ctx0" brushRef="#br0" timeOffset="38824.04">21004 15226 1094 0,'-10'6'97'16,"10"-6"-77"-16,-7 6-20 0,7-6 0 0,0 0 127 0,0 0 21 0,0 0 5 0,10 4 1 31,8 5-175-31,7-9-35 0,10 9-8 0,7-9 0 16,11 0 24-16,11 0 4 0,6-3 2 0,11-3 0 0,11 6 62 0,7-3 13 0,3-3 3 16,11 2 0-16,11-5 18 0,3 9 4 15,7-9 1-15,7 9 0 0,0-10-31 0,14 10-5 0,11-6-2 16,7 0 0-16,3 2-19 0,8-2-10 0,-5-3 10 0,12 6-10 15,7 0 8-15,6-4-8 0,8 7 0 0,7 0 9 16,6 0 0-16,12 0 0 0,6 0 0 0,8 7 0 16,-1-4-9-16,4 0 12 0,0 3-12 0,0-3 12 15,0 3-3-15,0-2 0 0,-3 2 0 0,-1-3 0 16,-3 0 3-16,-7-3 0 0,-7 10 0 16,3-10 0-16,0 6 6 0,-6-3 2 0,-5-3 0 0,-2 0 0 15,-1 3-20-15,-3 3 0 0,-4-6 0 0,-14 0-9 0,-7 0 17 16,-14 0 3-16,-4 0 1 0,-10 0 0 0,-4 0-12 0,-10 4 0 15,-4-4 0-15,-10 0 0 0,-8 0 0 16,-10 0-11-16,-10 0 3 0,-12 0 0 16,-9 0-26-16,-19 0-5 15,-6 0-1-15,-11-4 0 0,-8-5 40 0,-6 6 0 0,-7-3 0 0,-11 2 0 16,-7-2 36-16,-10 3 8 0,-4-6 1 0,-7-1 1 0,-11 1-25 0,-3 6-5 16,-4-7 0-16,-10 1-1 0,-7-1-15 0,-8 4 0 15,-13 0 0-15,-8-4-10 0,-3 1 10 0,-7 6-10 16,-4-6 10-16,-6 9-10 0,-5-10 10 0,-2 10 0 15,-5-3 0-15,-3 3-8 0,-3-3 8 0,-7-3 0 16,-4 6 0-16,0 0 0 0,-7-4 0 0,-4 4 9 16,-6-6 0-16,-12 6 0 0,-2 0 6 0,-1-3 1 15,4-3 0-15,-4 3 0 0,-10-7-1 0,3 10 0 16,-3-9 0-16,-4 6 0 0,-3-7-2 0,-4 1 0 0,-11 6 0 0,1-4 0 16,3 1-13-16,-7 0 0 0,-10 3 0 0,-8-3 0 15,0 2 0-15,4-2 12 0,-3 6-1 0,3 0-1 16,0 0-22-16,-4 0-4 0,7-3 0 0,-3 6-1 15,-3-3 17-15,6 6-8 0,-3-6 8 0,7 4 0 32,-4 2-30-32,-3-3 1 0,-3 6 0 0,-1-6-927 0</inkml:trace>
  <inkml:trace contextRef="#ctx0" brushRef="#br0" timeOffset="40044.87">26811 15188 1796 0,'-10'0'40'0,"-8"0"8"0,-3 0 1 0,-11 0 1 0,0 0-40 0,-3-3-10 0,-4 3 0 0,-3-6 0 15,-4 6-24-15,0-3-8 16,-3 3 0-16,-1-3-1 0,-6-4 46 0,-4 7 10 0,0-3 1 0,-7-3 1 0,0 3 47 0,-4-4 8 16,-3 4 3-16,-7-6 0 0,-7-1-40 15,-11-2-8-15,-7 3-2 0,-7-1 0 16,-10 4-49-16,-8-4-9 16,-6 4-3-16,-15-3 0 0,-7 6-31 0,-3 3-6 15,0-3-2-15,0 3 0 0,-4 3 57 0,0 0 10 0,0-3 0 0,0 9 8 16,4-3 37-16,3-2 8 0,1 2 2 0,2 0 0 0,8-6-23 15,7 6-4-15,7-2 0 0,7-4-1 0,7 6-17 16,7-6-10-16,4 3 12 0,10-3-12 0,4 0 9 0,7-3-9 16,10 3 0-16,7-6 9 0,11 6-9 15,8 0 0-15,-1 0 0 0,14 0 0 0,7 0 18 0,11 0 2 16,10 0 0-16,8 6 0 0,3-6-20 0,24 3 0 16,12-3 0-16,13 0 0 0,15 0 0 0,20 0 0 0,22-3-8 15,18-3 8-15,13 6 8 0,11-10 7 0,11 7 1 0,21-6 1 16,18-1-17-16,13 1 10 0,11 6-10 0,8-7 8 15,6 1-8-15,11 9 0 0,4-10 0 0,10 7 0 16,3 3 0-16,4 0 0 0,7 3 0 0,4 4 0 16,3-4 0-16,1 6 0 15,-5 4 0-15,8-4 0 0,10 7-9 0,1 0 9 0,3 2-12 0,-1-5 12 32,1 9-34-32,-3 0 0 0,3-3 0 0,-4-1 0 0,-3-2-3 15,-1 3-1-15,-6-7 0 0,-11 4 0 0,-10-6-10 16,-11-4-3-16,-11 3 0 0,-6 1 0 15,-4-10-22-15,-8 6-5 0,-9-3-1 0,-8-3 0 0</inkml:trace>
  <inkml:trace contextRef="#ctx0" brushRef="#br0" timeOffset="45516.18">14048 12043 2937 0,'14'-9'261'0,"-4"5"-209"0,1-2-41 0,10-6-11 0,7 2 122 0,8 7 22 15,6-3 5-15,7 0 1 0,8-1-138 0,3 7-27 16,3-9-5-16,1 9-2 16,3 0-82-16,0 0-17 0,3 0-3 0,-6 0-1 15,-4 0-185-15,-4 0-37 0,39 0-7 16,-38 6-2-16</inkml:trace>
  <inkml:trace contextRef="#ctx0" brushRef="#br0" timeOffset="45920.55">15575 11874 3261 0,'0'0'72'0,"0"0"14"0,0 0 3 0,0 0 3 0,0 0-73 0,0 0-19 16,0 0 0-16,14 0 0 15,4 0-25-15,7 0-9 0,3 0-2 0,11 0 0 16,6 0-128-16,8 0-27 0,4 0-5 0,-1 0 0 15,4 0-98-15,4 0-19 0,-4 0-4 0</inkml:trace>
  <inkml:trace contextRef="#ctx0" brushRef="#br0" timeOffset="46395.2">17286 11886 3409 0,'0'0'75'0,"7"0"15"0,4-3 3 0,13 3 3 0,8 0-76 0,11 0-20 16,9 0 0-16,8 3 0 0,7-3-12 0,11 0-7 15,7 0-1-15,17 0 0 16,14 6-8-16,15-6-3 0,10 0 0 0,7 0 0 16,11 0-9-16,3 0-3 0,11 0 0 0,-4 0 0 15,1 4-112-15,3-4-22 0,134 0-5 0,-68-10-1 0</inkml:trace>
  <inkml:trace contextRef="#ctx0" brushRef="#br0" timeOffset="47682.24">32156 13426 1810 0,'0'0'80'0,"0"-10"17"0,-4 7-77 0,8-6-20 0,-4 6 0 0,3-3-533 16,1-4-111-16</inkml:trace>
  <inkml:trace contextRef="#ctx0" brushRef="#br0" timeOffset="50228.53">31789 13363 2743 0,'3'-9'60'0,"-3"-4"13"0,4-9 3 0,-4-3 0 0,0 0-60 0,-4 0-16 0,1-3 0 0,-1-4 0 16,-3 1 0-16,-3 0-8 0,-8 6 8 0,-3-7-13 15,-11-2-3-15,-7-4 0 0,-10 7 0 0,-11-10 0 16,-7 3 0-16,-7-2 0 0,-7-1 0 0,-11-3 0 16,-14 3 16-16,-3-3 16 0,-11 4-3 0,-7-1-1 15,-18 0 7-15,-7 7 1 0,-3-1 0 0,-11 4 0 16,-6 2-20-16,-12-2 0 0,-13 9 0 0,-1 0 0 15,-7-6 12-15,1 12 0 0,-4-3-1 0,0 1 0 16,-8 8-11-16,-9 4 12 0,-8 0-12 0,-4 6 12 16,5 6-3-16,-5 0 0 0,-6 10 0 0,-1 0 0 15,-3 2-9-15,-3 4 0 0,3 10 0 0,0-1 0 16,7 4 0-16,0 5 0 0,0 11 0 0,4 2 0 0,0 0 0 16,-1 0 0-16,8 7 0 0,0-4 0 0,-1 7 0 15,1-3 0-15,-4-4 0 0,11 7 0 0,0-7 0 0,10 7 0 16,15-3 0-16,6-4 0 0,1-6 0 0,3 4 0 15,7-1 0-15,10-9 0 0,15 6 0 0,3-6 0 16,8 6 10-16,17-6-10 0,7 0 8 0,10 3-8 16,12-3 0-16,6 0 0 0,14 0 32 0,11 3-1 15,7 0 0-15,11 3 0 16,14 3-50-16,6 4-9 0,12 2-3 0,10 4 0 16,10 3 19-16,15 3 3 0,7 0 1 0,10 3 0 0,11-6-8 15,10 6-2-15,8 0 0 0,6-6 0 16,11-4-6-16,8 1-2 0,9 0 0 0,1 3 0 0,7-7 16 0,10 4 10 0,11-6-12 0,11 5 12 15,0-2 0-15,6-4 0 0,11-2 10 0,8 5-2 16,-1-2 4-16,18-4 2 0,14 6 0 0,14-2 0 16,11-7 2-16,10 3 1 0,11-9 0 0,14 3 0 15,11-9-17-15,10-7 0 0,10-2 0 0,5-7 0 16,-1-4 0-16,7-5 0 0,8-10 0 0,3 6-9 16,-4-9 9-16,-3 0-13 0,0-3 5 0,3-3 8 15,-3 0-12-15,0-4 12 0,-7-5-12 0,3-1 12 16,-7-3 0-16,-3-6 13 0,-4-3 0 0,-3-4 0 15,-4 1-13-15,-10-10 9 0,-8 7-9 0,-13-7 8 16,-8 0-8-16,-10-3 0 0,-7-6 0 0,-11 3 0 16,-11-3 14-16,-10-13-2 0,-3 7-1 0,-12-13 0 0,-9 6 13 0,-12-3 2 15,-9 0 1-15,-12-3 0 0,-10-6-2 16,-42 22 0-16,-1-10 0 16,-3 0 0-16,-3-12-3 0,-8 0-1 0,-10-10 0 0,-10-6 0 15,-12-3-21-15,-2-37 0 0,-15 5 0 0,-25 7 0 0,-14-3-21 0,-6 37 1 16,-15 0 0-16,-14-2 0 0,-14-4 3 15,-11-3 1-15,-14-1 0 0,-6 11 0 0,-8-1 16 0,-64-34 0 16,1 12 0-16,7 13 0 0,3 10 9 0,0 2 3 16,7 10 0-16,4 16 0 0,-4-4-12 0,7 7-11 0,1 9 3 0,3 3 0 31,-8 6-71-31,5 1-13 0,3 6-4 0,-4-4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43:42.01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5267 8754 1785 0,'0'0'79'0,"0"0"17"0,0 0-77 0,-7 0-19 0,7 0 0 0,-4 9 0 16,1 0 129-16,-1 1 23 0,4-1 4 0,0 4 0 16,-7-1-120-16,7 7-25 0,-3 3-11 0,3 9 10 15,-7 1-10-15,0 2 8 0,7 7-8 0,-7 0 8 16,3 3-8-16,-10 6 0 0,3-6 0 0,1 9 0 15,-4 7 0-15,-7-7 0 0,6 0-12 0,-6 1 12 16,7 2 16-16,-7-6 12 0,7 3 1 0,0-9 1 16,-4-3-17-16,0 0-3 0,8-7-1 0,-1-2 0 15,1-4-9-15,6-6 0 0,-6-10 0 0,6-2-741 16,-3-1-148-16</inkml:trace>
  <inkml:trace contextRef="#ctx0" brushRef="#br0" timeOffset="455.9">5059 8848 979 0,'-7'-13'87'0,"7"4"-70"15,-4-1-17-15,4-2 0 0,4 2 403 0,-4-2 77 0,-4-1 15 16,4-2 3-16,0 2-395 0,0 0-79 0,4-5-16 0,3 8-8 15,3-2 0-15,-6-1 0 0,7 4 0 0,-1-4 0 16,1 4 0-16,3-1 0 16,0 1-11-16,7-4 11 0,-7 1 0 0,7-4 16 0,-3 4-1 15,3 2-1-15,0-2 18 0,4-1 3 0,-11-3 1 0,7 4 0 16,4 3-36-16,0-1 0 0,-8 4 0 0,5 0 0 16,2-4 0-16,1 7-19 0,0-3 3 0,3 3 0 15,-3 3 25-15,-1 0 6 0,1 0 1 0,0 0 0 16,-4 9-30-16,-4-6-6 0,5 7 0 15,-8-1-1-15,0 4 21 0,3 2 0 0,-2 1 0 0,-5 3 0 16,4-7-12-16,-3 10 12 0,-4 0-12 0,0 3 12 16,4-3-13-16,-8 3 5 0,4-3 8 0,-7 0-13 15,0 3 13-15,0-3 0 0,0 0 0 0,0 0 0 16,-10-9 0-16,10 5 0 0,-11-5 0 0,4 6 0 0,0-7 0 0,-11-2 0 16,4-1 0-16,-4 1 0 15,1-4 32-15,-1 3 0 0,-7-2 0 0,-6-4 0 0,2 3-32 16,1-3-9-16,-3-6-1 0,-1 3 0 15,4 0 10-15,-8-6 12 0,12 3-2 0,-12-7-1 16,5 1-57-16,2-1-12 0,-6 1-3 0,0-4-772 16,-4 4-154-16</inkml:trace>
  <inkml:trace contextRef="#ctx0" brushRef="#br0" timeOffset="1823.32">7147 7631 403 0,'0'0'17'0,"0"0"5"0,0 0-22 0,0-6 0 16,0-7 0-16,0 10 0 0,0-3 265 0,0-4 49 15,0 7 10-15,0-6 1 0,0-1-151 0,0 7-30 16,4-6-7-16,-4-1-1 0,0 10-65 0,0 0-14 16,0 0-2-16,0 0-1 0,0 0-23 0,0 0-5 15,0 0-1-15,-4-3 0 0,-6 3 11 0,-1 3 1 16,-3 7 1-16,0-1 0 0,0 4-24 0,-4-1-5 15,-3 7-1-15,-4 3 0 0,-3 6 21 0,-4 4 4 16,-3 2 1-16,-4 10 0 0,0 3 6 0,-6 0 2 16,6 6 0-16,-11 1 0 0,8-4-21 0,0 3-4 15,-1 7-1-15,8-4 0 0,0 4 10 0,3 3 2 0,4 2 0 16,3 1 0-16,0-3-20 0,1 0-8 0,6-10 8 16,8 7-8-16,-1-4 12 0,4-3-4 0,7 1 0 15,7-1 0-15,-4-3-8 0,12-6 0 0,2 0 0 0,1-3 0 16,7-1-16-16,6-8-6 0,5-4-1 0,2-3 0 31,8-3-102-31,7-6-21 0,4-1-4 0,3-5-621 0,3-1-124 0</inkml:trace>
  <inkml:trace contextRef="#ctx0" brushRef="#br0" timeOffset="2926.19">7310 8067 2833 0,'0'0'62'0,"0"0"13"0,-7 9 2 0,-1 1 3 0,1 2-64 0,-3 7-16 15,3 0 0-15,3 3 0 0,4 0 0 0,-7 3 10 16,0 6-10-16,4 0 8 0,3 1-8 0,0 5 0 16,-4 1 0-16,4 3-11 0,-3 0 11 0,3 3 0 15,-8 6 0-15,5-6 0 0,-4 0 0 0,0-4 0 16,0 4 0-16,3-6 0 0,-6 3 0 16,3-7-10-16,0 1 10 0,0-7-10 0,-1-6-9 15,-2 0-1-15,10-3-1 0,-11-7 0 16,4 1-113-16,4-7-22 0,3-6-5 0,0 0-554 0,-7-6-110 15</inkml:trace>
  <inkml:trace contextRef="#ctx0" brushRef="#br0" timeOffset="3337.91">7108 7772 806 0,'0'0'36'0,"0"-6"7"0,-3-4-35 0,-1 4-8 0,4-3 0 0,0 9 0 15,0 0 528-15,0 0 103 0,0 0 21 0,7 0 4 0,8 0-540 0,-5 0-108 16,4 6-22-16,-3-3-4 0,7 6 18 16,3 4-8-16,3-4 8 0,5 1 0 15,-1 2-14-15,4 4 4 0,3 0 1 0,7-1 0 16,-7 1-2-16,8 3 0 0,3-7 0 0,3 7 0 16,0-6-1-16,4 9-1 0,-7-3 0 0,0 3 0 0,0-1 13 15,-11 1 0-15,0-3 9 0,-3 3-9 0,-7 0 0 16,-7 0 0-16,-4 6 0 0,-4-3 0 0,1 1 0 0,-4-1 0 15,-7 6 0-15,-7 0-10 0,0-2 10 16,0 2 0-16,-7-3 0 0,0 3 0 0,-8 1 0 0,1-4 0 16,-4-3 0-16,1 3 8 0,-4 1 0 0,-1-4 1 15,1-3 0-15,0-4 0 0,0 1 3 16,-4-3 0-16,0 6 0 0,4-6 0 0,-4-1-4 0,4 1 0 16,0-4 0-16,-4 1 0 0,4-4-8 0,-4 1 0 15,-3-7 9-15,7 6-9 0,-4 1 0 0,0-7 8 16,7-3-8-16,1 6 0 0,2-6-12 0,-2 0-8 0,3 0 0 0,7-6-1 31,-1 6-173-31,5-6-34 0,-1-1-8 0,1-2-874 16</inkml:trace>
  <inkml:trace contextRef="#ctx0" brushRef="#br0" timeOffset="4629.84">8922 7600 1882 0,'-4'-7'84'0,"4"7"16"0,-3-3-80 0,3 3-20 0,-4-9 0 0,4 9 0 15,0 0 42-15,0 0 4 0,0 0 1 0,0 12 0 16,0-2-27-16,0 5-6 0,4 1-1 0,-1 6 0 16,-3 9 24-16,4 10 5 0,-4 0 1 0,0 9 0 15,3-3 17-15,-6 6 4 0,-1 1 1 0,1 8 0 16,-1-8-3-16,-3 8-1 0,-3-2 0 0,-1-4 0 15,0-2-27-15,1 9-6 0,-1-10 0 16,4 6-1-16,-3-8-9 0,-1-4-2 0,4-3 0 0,-4 6 0 16,1-10-16-16,6 1 10 0,-6-6-10 15,3 5 8-15,-4-5-8 0,4-4-14 0,0 1 3 0,3-1 1 16,1-3-194-16,-1-6-40 16</inkml:trace>
  <inkml:trace contextRef="#ctx0" brushRef="#br0" timeOffset="5142.38">9708 8020 1785 0,'8'-19'79'0,"-8"10"17"0,0 5-77 0,0-5-19 16,3 0 0-16,-3-1 0 0,-3 7 88 0,3 3 15 0,0 0 2 0,0 0 1 15,0 0-66-15,-8 3-14 0,-2 3-2 0,-1 1-1 16,1 2-7-16,-4 10 0 0,-1 3-1 0,1-3 0 16,0 3 43-16,0 3 9 0,4 0 1 0,-8 0 1 15,4 3-8-15,0-3-1 0,0 7-1 0,-1-1 0 16,1 10-42-16,4-7-8 0,3 4-1 0,-4-4-8 15,8 1 0-15,-8 6 0 0,8-10 0 16,-1 7 0-16,4-4 0 0,4-9 0 0,3 3 0 0,0-6-9 0,0-3 9 0,3-3-12 16,4 0 12-16,-3-4-12 15,7-9 12-15,-4 7 0 0,3-10 0 0,5 0 0 16,-1-4 0-16,0-2 0 0,4-6 0 0,-4 2 0 16,3-12 9-16,1 7 1 0,0-10 0 0,-1 3 0 15,1-10 13-15,-4 7 2 0,1-3 1 0,-5-7 0 16,1-5 2-16,-4 5 1 0,4-6 0 0,-8 1 0 15,-3 5-6-15,0-3-2 0,0 4 0 0,-3 0 0 16,-8-4-5-16,1 7 0 0,-1-10-1 0,-3 9 0 0,-3-2 1 0,-1 3 0 16,4 5 0-16,-4-2 0 0,1-3-16 0,-1 9 0 15,1-6 0-15,-1 6 0 16,-3 0-25-16,3 0-5 0,1 0-1 0,-1 3 0 16,4 3-40-16,0 1-8 0,-4-1-1 0,8 0-1 15,-4 4-102-15,3 2-20 0</inkml:trace>
  <inkml:trace contextRef="#ctx0" brushRef="#br0" timeOffset="5407.39">9423 8368 3060 0,'0'0'68'0,"-7"3"13"0,-7 0 3 0,6 3 1 0,8-6-68 0,0 0-17 0,0 10 0 0,8-1 0 16,6-3-21-16,3 4-8 0,1-4-2 0,7-3 0 16,-1 7-1-16,1-7 0 0,3-3 0 0,-3 0 0 15,3 0 20-15,4-3 3 0,0 0 1 0,-4-4 0 0,4 4-14 0,-4-3-2 16,0-4-1-16,-3 4 0 16,3-9-134-16,-3 5-26 15,-1-2-6-15</inkml:trace>
  <inkml:trace contextRef="#ctx0" brushRef="#br0" timeOffset="6287.31">10139 7358 288 0,'0'0'25'0,"0"0"-25"0,-7-9 0 0,7 9 0 16,-7 0 100-16,7 0 16 0,-7 0 2 0,-4 0 1 15,4 0 20-15,0 6 4 0,7-6 1 0,-7 6 0 16,3 1 8-16,4-7 3 0,-3 3 0 0,6 6 0 16,1 4-59-16,3-4-11 0,0 10-2 0,7-7-1 0,4 7 6 0,3-6 2 15,4 9 0-15,-1 0 0 0,1 3-6 0,10 0-2 16,8 3 0-16,-1 3 0 0,-3 1-33 0,0 2-6 15,3 1-2-15,4 5 0 0,-4 4-12 0,-7 10-2 16,1-4-1-16,-5 0 0 0,8-3-26 0,-11 6 0 16,-6-2-9-16,-1 2 9 0,-4-3 0 0,1 3 0 15,-4-2 12-15,-10-4-3 0,-4 6 7 0,-4-9 0 16,4 6 1-16,-10-6 0 0,-8 9 2 0,0-6 0 16,1-3 0-16,-4 0 0 0,-8-3-10 0,-6-7-1 15,0-2-8-15,-1-1 12 16,-6 0-45-16,0-9-10 0,-8 0-1 0,-3-3-1294 0</inkml:trace>
  <inkml:trace contextRef="#ctx0" brushRef="#br0" timeOffset="11813.72">5299 10864 2282 0,'0'0'50'0,"0"0"10"0,0 0 3 0,0 0 1 0,-11 0-51 0,11 0-13 16,-3 6 0-16,3-6 0 0,0 0 16 0,0 0 1 15,-7 3 0-15,7 7 0 0,0 2 15 0,0-2 4 16,7-1 0-16,-7 4 0 0,3 2 8 0,8 1 3 0,-8 3 0 15,4 3 0-15,0 6-5 0,-3 3-1 16,3 1 0-16,0 5 0 0,-7 4-28 0,0 3-5 16,0-3-8-16,-7 12 11 0,0-3-11 0,0 4 0 15,-7-1 0-15,0 0 0 0,3-3 0 0,-7 4 0 16,1-10 0-16,3-1 8 0,-8-2-8 16,8-9 0-16,-3 5 0 0,3-12 0 0,3 4 0 0,0-14-16 0,8 1 4 15,-1-10 1 1,4-6-201-16,0 0-41 0</inkml:trace>
  <inkml:trace contextRef="#ctx0" brushRef="#br0" timeOffset="12360.05">5189 10811 748 0,'0'0'67'0,"-7"0"-54"16,4-4-13-16,-4 4 0 0,7 0 267 0,0 0 50 16,-7-3 11-16,7-3 1 15,-7 6-290-15,7 0-59 0,-4-3-11 0,-3-3-2 0,0 6 73 0,0-10 14 16,3 10 3-16,-3-6 1 0,4 0 48 0,3-4 10 15,-7 1 1-15,3 6 1 0,4-7-18 0,4 1-4 16,3-4-1-16,3 4 0 0,-6-4-47 0,7 4-10 0,3-10-2 0,7 7 0 16,-7 2-22-16,7-2-5 0,4-1-1 0,-4 1 0 15,4-4-8-15,-1 3 0 0,1 1 0 16,0-4 0-16,3 10 0 0,-3-3-12 0,3-1 2 16,4 1 1-16,-4-1 9 0,0 7 12 0,0-3-2 15,0 6-1-15,4 9-9 0,-4-2 0 0,-3-4 0 16,0 9 0-16,0 4 0 0,-4 0 0 0,0 2 0 0,0 4 0 15,-3 0-16-15,-1 0-3 0,4 0 0 0,-10-3 0 16,3 3 19-16,-3 0-10 0,-4 0 10 0,3-3-8 16,-3 0 8-16,-3-1 0 0,3-2 0 0,-7 3 0 15,-7-7 0-15,3 10 0 0,-6-6 8 0,-1 0-8 16,-3 6 0-16,0-4 0 0,-7-5 0 0,0 9 0 16,3-3 20-16,-10 3 0 0,0-7 0 0,-1 1 0 15,1-3-20-15,-4-4 0 0,4 7 0 0,-4-4 0 16,4-9 10-16,-3 7-2 0,6-1-8 0,4-6 12 0,-4-3-12 15,0 0-8-15,1 0 8 0,-1 0-13 0,7-6 13 0,1 0 0 16,-8-4 0-16,7-2 0 16,1 2-54-16,-1-2-8 0,4-1-2 0,3-2 0 15,1 8-76-15,3-2-15 0,0-7-3 0,3 13-552 16,4-6-110-16</inkml:trace>
  <inkml:trace contextRef="#ctx0" brushRef="#br0" timeOffset="13122.12">7133 9760 172 0,'0'0'16'0,"0"0"-16"0,0 0 0 0,0 0 0 16,4-6 270-16,-4 6 51 0,0 0 11 0,0 0 1 15,3-3-259-15,-3 3-52 0,0 0-10 0,0 0-3 16,0 0 38-16,0 0 7 0,0 0 2 0,-10-7 0 15,3 7 47-15,-4 0 9 0,0 0 3 0,1 7 0 16,-4-4-28-16,0 3-6 0,0 0-1 0,-4 4 0 16,0-1-21-16,1 1-5 0,-1-1-1 0,-3 4 0 15,0-1-24-15,3 10-5 0,-10-3 0 0,0 12-1 16,3 1-7-16,-3-1 0 0,-1 3-1 0,1 17 0 16,3-7-3-16,1 9-1 0,-1 0 0 0,0-3 0 15,-6 13 8-15,6-3 1 0,-3-1 1 0,3 4 0 16,4 6-1-16,0-6-1 0,3-7 0 0,0 4 0 0,4-13 1 0,4 6 1 15,6-3 0-15,-3 0 0 16,7-6-5-16,7 0-2 0,0 0 0 0,4-3 0 0,6 3-14 16,8-13-18-16,0 7 4 0,3-13 1 15,7 6-131 1,4-9-27-16,7 0-5 0</inkml:trace>
  <inkml:trace contextRef="#ctx0" brushRef="#br0" timeOffset="19432.58">7278 10093 1209 0,'0'0'108'0,"-7"-10"-87"15,3 10-21-15,4-3 0 0,-10 0 209 0,3-3 38 16,3 6 7-16,1 0 2 0,-5 0-156 0,1 0-32 16,4-4-5-16,3 4-2 0,-7-6-14 0,7 6-3 15,0 0-1-15,0 0 0 0,0 0-24 0,0 0-5 16,0 0-1-16,0 0 0 0,0 0-13 0,0 0 0 0,0 0 0 16,0 0 0-16,0 0 8 0,0 0-8 0,0 0 0 0,0 0 9 15,0 0 5-15,3 10 1 0,-3-1 0 0,0 0 0 16,0-9 0-16,0 10 0 0,-3-1 0 0,3-3 0 15,0 4 5-15,0-1 2 0,0 1 0 0,0-1 0 16,0-9 0-16,3 10 0 0,-6-4 0 0,3 3 0 16,3 1-3-16,1-1-1 0,-4-9 0 15,3 9 0-15,1 4-18 0,-1-4 0 0,-3 1 8 0,0 2-8 16,0-2 0-16,8 2 0 0,-8-2 0 0,3 2 0 16,1-2 13-16,-4-1-1 0,3 0 0 0,-3 1 0 15,0-1-12-15,0-2 0 0,0-7 0 0,4 9 0 16,-4 0 12-16,0-9-1 0,3 10 0 0,-3-7 0 15,0-3-2-15,7 9 0 0,-7-9 0 0,4 10 0 16,3-1 1-16,-4-6 0 0,1 4 0 0,-4-7 0 16,0 0 1-16,10 3 0 0,-10-3 0 0,11 6 0 0,-4-3-1 0,7 0 0 15,-3-3 0-15,-4 0 0 0,3 0-1 16,1 0 0-16,0-3 0 0,-1 3 0 0,1-9-9 16,-1 9 12-16,4-10-12 0,-6 10 12 0,2-9-4 0,4 3-8 15,-3-4 12-15,6 1-4 0,-10-4 0 0,11-2-8 16,-7 2 12-16,3-6-4 0,0-3 0 0,7 7 0 15,-10-7 0-15,13-3 0 0,-10-1-8 0,4-2 8 16,0 3-8-16,-1-3 8 0,1 6-8 0,-4 0 0 16,0 0 0-16,0 0 0 0,-3 3 0 0,3 0 0 15,-3-2 0-15,-1 11 0 0,-3-6 0 0,4 7 0 16,3-4 0-16,-7 4 0 0,0 0-19 0,0-1 1 0,0 10 0 16,0-9 0-1,0 9-21-15,-7 0-4 0,0 0-1 0,7-3 0 16,-7 3-80-16,0 0-16 0,0 0-3 0,0 0-1 15,0 0-115-15,4 3-23 0,-4-3-5 0,0 0-549 0</inkml:trace>
  <inkml:trace contextRef="#ctx0" brushRef="#br0" timeOffset="20161.18">7433 10409 1465 0,'0'0'64'0,"0"0"15"0,0 0-63 0,0 0-16 0,0 0 0 0,0 0 0 0,0 0 47 0,0 0 6 16,4 10 2-16,-1-1 0 0,-3-9 8 0,0 9 1 16,0-9 1-16,0 10 0 0,0-1 19 0,-3-2 3 15,-1 2 1-15,4 0 0 0,-3-2 0 0,-1-1 0 16,0 0 0-16,4 4 0 16,0-7-48-16,0 9-8 0,0-2-3 0,0 2 0 0,-7 7-21 15,7-6-8-15,-3 12 0 0,-1-3 9 0,1 3-9 0,-1-3-17 16,1 9 4-16,-1-3 1 0,-3-3 20 0,0 7 4 15,0-1 0-15,0 7 1 0,3-7 4 0,-3 0 1 16,0-2 0-16,0 2 0 0,4-6-18 0,-4 0 0 16,3-3 0-16,4 0 0 0,-7 0 0 0,4-3 0 15,-1 0-10-15,4-7 10 0,-3 1-15 0,3-4 5 16,0 1 1-16,0-10 0 16,0 0-37-16,0 0-7 0,-7 0-2 0,7 0 0 15,-8 0-115-15,1 3-23 0,0 3-5 0,4-6-698 16</inkml:trace>
  <inkml:trace contextRef="#ctx0" brushRef="#br0" timeOffset="20930.5">7736 10597 57 0,'0'0'0'0,"0"0"0"0,0 0 0 0,-3 7 0 16,3-7 456-16,-4 0 85 0,1 3 18 0,3-3 3 0,0 0-423 0,0 0-85 15,0 0-17-15,0 0-3 0,0 0-6 0,0 0 0 16,0 0-1-16,10-3 0 0,-10 3 18 0,15-7 4 16,2 7 1-16,8 0 0 0,-4 0-26 0,7 0-4 15,-3 0-2-15,0 0 0 0,3-3-9 0,0 3-1 16,-3 0-8-16,3-6 12 0,0 6-12 0,0 0-12 0,4 0 3 16,-4 0 0-1,4-3-38-15,-4 3-7 0,1 0-2 0,-1 0 0 16,-3 3-40-16,3-3-8 0,-11 0-1 0,5 6-1 15,-8-3-104-15,0-3-21 0,7 10-4 0,-7-7-1 0</inkml:trace>
  <inkml:trace contextRef="#ctx0" brushRef="#br0" timeOffset="21291.1">7807 10851 2728 0,'0'0'60'0,"0"0"13"0,0 0 3 0,0 0 0 0,0 0-61 0,7 0-15 16,-7 0 0-16,14 0 0 15,0-9-20-15,4 9-8 0,0-3 0 0,-1-3-1 0,-3 2 15 0,4 4 3 16,-7 0 1-16,6-3 0 0,-3-3-6 0,4 6-2 16,-4 0 0-16,0 0 0 15,0 0-33-15,4-3-6 0,-4 3-2 0,4-6 0 16,-4 6-21-16,0 0-5 0,0 0-1 0,0 0-547 15,0 0-110-15</inkml:trace>
  <inkml:trace contextRef="#ctx0" brushRef="#br0" timeOffset="22081.14">8823 10535 1670 0,'-11'0'148'0,"8"-3"-118"16,3-4-30-16,-4 7 0 0,1 0 213 0,-1 0 37 16,4 0 7-16,0 0 2 0,0 0-182 0,0 0-36 15,-7 7-7-15,7 5-2 16,0-3-53-16,0 4-11 0,0 6-3 0,4 0 0 0,3 3 35 0,3 0 9 16,-3 3 1-16,4-3 0 0,0 9-10 0,-1 0 0 15,4-2 0-15,0 5 0 0,-7-3 0 0,4 1 0 16,3-1 8-16,-7 10-8 0,0-7 0 0,-3-2-12 15,3 5 2-15,-4-2 1 16,1-4-19-16,-1 1-3 0,-3-7-1 0,0 3 0 16,0-6-164-16,0-3-32 0,-7-7-8 0,4 1 0 0</inkml:trace>
  <inkml:trace contextRef="#ctx0" brushRef="#br0" timeOffset="22383.23">9271 10704 2487 0,'0'0'55'0,"0"0"11"0,-4-3 2 0,1 3 2 0,-4 3-56 0,0-3-14 0,0 9 0 0,3-5 0 15,1 5-42-15,-1 10-11 0,1-7-3 0,-4 10 0 0,-4 3 38 0,4 0 7 16,-4 7 2-16,-3 2 0 0,-3 7 24 0,3 3 5 15,-4-3 0-15,0 9 1 0,-3 0 25 0,3-3 5 16,-6 3 1-16,-1-6 0 0,0 0-13 0,-3-3-3 16,0 3 0-16,3-3 0 0,-3 2-12 0,0-2-4 15,0 3 0-15,-1-3 0 0,1 0-32 0,3-1-6 16,-3 1-2-16,4-3 0 16,-1-7-121-16,4 10-25 0,3-10-5 0,0 1-1 0</inkml:trace>
  <inkml:trace contextRef="#ctx0" brushRef="#br0" timeOffset="25347.44">9677 9776 172 0,'0'0'16'0,"0"0"-16"16,0 0 0-16,0 0 0 0,0 0 21 0,0 0 2 0,0 0 0 0,0 0 0 15,0 0-23-15,0 0-20 0,0 0 4 0,0 0 1 16,0 0 101-16,0 0 20 0,0 0 4 0,0 0 1 16,10 0 27-16,-10 0 6 0,0 0 0 0,0 0 1 15,0 0-47-15,0 0-10 0,4-10-1 0,3 10-1 16,0-3-48-16,-7 3-10 0,3-9-1 0,-3 9-1 31,8 0-56-31,-1 0-11 0,-7 0-3 0,0 0 0 16,0 0-2-16,3-10-1 0,4 10 0 0,-7 0 0 0,0 0 47 0,0 0 0 0,0 0 8 0,0 0-8 15,0 0 51-15,0 0 3 0,0 0 1 0,0 0 0 16,0 0 12-16,0 0 2 0,0 0 1 0,0 0 0 16,0 0-8-16,0 0-2 0,0 0 0 0,0 0 0 0,0 0-30 15,0 0-6-15,0 0-2 0,0 0 0 0,0 0-22 16,0 0 0-16,7 0 0 0,-7 0 0 0,0 0 16 0,0 0-2 16,0 0 0-16,0 0 0 0,0 0-14 0,0 0 0 15,0 0 0-15,0 0 0 0,7 0-8 0,-7 0-2 16,0 0 0-16,0 0 0 0,0 0 33 0,0 0 6 15,0 0 2-15,0 0 0 0,0 0-8 0,0 0-2 16,0 0 0-16,0 0 0 0,4 10-13 0,-4-10-8 0,0 0 10 0,0 0-10 16,0 0 0-16,0 0 0 15,0 0 0-15,0 0 0 0,0 0 0 0,0 0 0 16,0 0 0-16,0 0 0 0,0 0 8 0,0 0-8 16,0 0 0-16,0 0 0 0,0 0 9 0,0 0-9 0,0 0 8 0,0 0-8 15,0 0 15-15,0 0-3 16,0 0 0-16,0 0 0 0,0 0-4 0,0 0 0 0,0 0-8 0,0 0 12 15,0 0-12-15,0 0 0 0,0 0 0 0,0 0 0 16,0 0 0-16,0 0 0 0,0 0 0 0,0 0 0 16,0 0 12-16,0 0-1 0,0 0 0 0,0 0 0 15,0 0 17-15,0 0 4 0,0 0 1 0,0 0 0 16,0 0-15-16,0 0-3 0,0 0-1 0,0 0 0 16,0 0-14-16,0 0 0 0,0 0 0 0,0 0 0 15,0 0 0-15,0 0 0 0,0 0-11 0,0 0 11 16,0 0 0-16,0 0 0 0,7-10 0 0,-7 10 0 15,0 0 0-15,0 0 0 0,0 0 0 0,0 0 0 0,0 0 0 0,0 0 0 16,0 0 0-16,-4 0 0 16,4-9-156-16,-3 6-23 0</inkml:trace>
  <inkml:trace contextRef="#ctx0" brushRef="#br0" timeOffset="27866.89">9811 9701 633 0,'0'0'56'0,"0"0"-44"0,-7 0-12 0,0 0 0 0,-4 3 239 0,0-3 45 15,4 6 10-15,-3-6 2 0,-1 3-191 0,4 3-37 16,-3-2-8-16,-1 2-2 0,0 0 3 0,4 0 1 15,-3-3 0-15,-1 4 0 16,4-4-6-16,-3 6-2 0,3-6 0 0,-1 7 0 0,5-1-35 0,-4 4-7 16,3-4-2-16,-3 1 0 0,0 2-10 0,0 7 0 15,0-7 0-15,-3 10 0 0,-1 7 0 0,0-7 0 16,1 9 0-16,-1-9 0 0,-3 9 0 0,4 1 0 16,-5-4 0-16,8 3 0 0,-3-6 8 0,6 7-8 15,-6-10 12-15,6 6-4 0,1-6-8 0,3 0 0 16,0-10 0-16,0 10-11 0,7-6 11 0,0-4 0 15,0-2 0-15,3-1 0 16,4-2-30-16,1-7-7 0,-1 9-2 0,3-9 0 16,1 6-111-16,3-3-22 0,-3-3-5 0,3 0-639 0</inkml:trace>
  <inkml:trace contextRef="#ctx0" brushRef="#br0" timeOffset="28163.25">10104 9813 2023 0,'0'0'89'0,"0"0"19"0,-4 7-86 0,1 8-22 0,-5-2 0 0,5-1 0 0,-1 10 34 0,-3-3 2 16,4-6 1-16,-1 6 0 0,1 3-45 0,-1-4-10 15,4 1-2-15,-3-3 0 16,-4 6-16-16,3-3-3 0,4 3-1 0,-3-10 0 0,-1 7 15 0,1-7 2 16,-1 7 1-16,0-6 0 15,1-4-20-15,-1 1-4 0,1 2-1 0,-1-12-733 0</inkml:trace>
  <inkml:trace contextRef="#ctx0" brushRef="#br0" timeOffset="28825.2">10241 9606 172 0,'0'0'16'0,"0"0"-16"0,0 0 0 0,0 0 0 16,0 0 240-16,0 0 44 0,0 0 10 0,0 0 2 15,7 10-160-15,-7-10-31 0,0 0-6 0,11 0-2 16,3 0-17-16,0 0-4 0,-3 3-1 0,-4-3 0 15,7 6-19-15,0-3-4 0,-7 4-1 0,0 2 0 16,-3-3-31-16,6 13-7 0,-3-6-1 0,0 6 0 16,-7-1-2-16,4 4-1 0,6 0 0 0,-3 0 0 15,-10 10 2-15,3-4 0 0,0 3 0 0,0-6 0 16,0 10-11-16,0-4 0 0,-11 0-12 0,8 1 12 16,6-4 12-16,-6-3 9 0,-4 0 3 0,0-3 0 15,0 0-12-15,3 0-1 0,-3-9-1 0,0 5 0 16,0-5-42-16,-4 0-8 15,11-4-1-15,-7 0-1 0,-3-2-118 16,3-4-24-16</inkml:trace>
  <inkml:trace contextRef="#ctx0" brushRef="#br0" timeOffset="30417.18">10668 11231 2718 0,'14'0'60'0,"-3"0"12"0,-8 0 2 0,4 0 2 0,0 0-60 0,4 9-16 0,7-6 0 0,-4 4 0 16,-7-4 0-16,3 6 0 0,4 1 0 0,1 2 0 15,2-2-12-15,-6 8-4 0,-4-2-2 0,0 3 0 0,7 0 18 0,-7 3 0 16,-10 0 0-16,-1 0 0 16,8 9 9-16,-8-9-1 0,-3 9 0 0,-4 1 0 0,4-11 16 0,-3 11 4 15,-4-1 0-15,-1 1 0 0,-6-4-19 16,0-3-9-16,11-3 10 0,-8 6-10 16,0-6 0-16,1-3-18 0,-1-4 2 0,4 1 1 15,-4-3-138-15,4-10-28 0,0 6-6 16</inkml:trace>
  <inkml:trace contextRef="#ctx0" brushRef="#br0" timeOffset="30953.21">11338 10061 2833 0,'-7'6'62'0,"0"-2"13"0,7-4 2 0,4 12 3 0,-1 4-64 0,1-1-16 0,6 4 0 0,4 3 0 0,11 6 0 0,-7-2-12 16,-4-4 1-16,0 6 1 0,11-6-3 0,-4 0-1 15,-7 6 0-15,-3-6 0 0,-8 0 14 0,8 0 0 16,6-3-10-16,-3-4 10 0,-10 1 0 0,7-4 0 15,-1 1 0-15,1-7 0 0,-8-3 12 0,8 7 3 16,3-10 1-16,0-10 0 0,0 7 27 0,0-12 5 16,4-1 2-16,0-3 0 0,3-3-14 0,-4-6-4 15,5-3 0-15,-5 5 0 0,4-2-20 0,-3-6-12 16,3-1 12-16,-3-2-12 0,-1-4 0 0,1 3 0 0,0-9 0 0,-4 13 0 16,0-7 0-16,4 0 0 0,-1 4 0 15,-3-1 0-15,-3 7 0 0,3 5 0 0,-3-2 0 0,-4 3 0 16,0 6-10-16,0 1-2 0,0 5-1 15,0 0 0 1,-4 4-91-16,4 3-19 0,-3 3-3 0,3-7-704 0,-3 10-141 16</inkml:trace>
  <inkml:trace contextRef="#ctx0" brushRef="#br0" timeOffset="31554.75">11691 10463 1825 0,'-14'9'40'0,"14"-9"8"0,-4 9 1 0,1-2 3 0,3-7-41 0,-4 6-11 0,4-6 0 0,0 6 0 16,0 4 68-16,4-4 11 0,-4 3 2 0,0 10 1 0,10-6-19 0,-6 5-4 16,0-5-1-16,-1 9 0 0,4 6-2 0,0-6 0 15,-3 0 0-15,-1 0 0 0,-3 0-4 16,0 6 0-16,4-6-1 0,-4 0 0 0,0 0-24 0,0 0-5 16,-4 6-1-16,4-6 0 0,-3 0-21 0,3 0 0 15,-4 0 0-15,1 0-8 0,3 3-7 0,-4-9-1 16,1 3 0-16,-1-7 0 15,4 7-134-15,4-7-27 0,-4-2-6 0</inkml:trace>
  <inkml:trace contextRef="#ctx0" brushRef="#br0" timeOffset="32037.69">12319 10525 2602 0,'0'0'57'0,"0"0"12"0,0 0 3 0,0 0 1 0,0 0-58 0,0 0-15 16,0 0 0-16,0 0 0 0,0 0 28 0,0 0 4 16,0 0 0-16,11-3 0 0,3-3-32 0,0 3 0 15,3-7 0-15,1 7 0 0,7-3 0 0,-1 0-8 16,5-4-1-16,2 4 0 0,1 3 9 0,0-3 8 16,0 6-8-16,3-4 11 0,-3 1-11 0,-4 3 0 15,0 0 9-15,-3-6-9 16,0 6-124-16,-1 0-28 0,-3 0-7 0,1-3-889 0</inkml:trace>
  <inkml:trace contextRef="#ctx0" brushRef="#br0" timeOffset="32310.49">12323 10682 2152 0,'0'0'96'0,"0"0"19"0,0 0-92 0,0 0-23 0,0 0 0 0,0 0 0 15,0 0 88-15,0 0 14 0,7 0 2 0,3 0 1 0,4 0-77 0,0 0-16 16,4 0-4-16,0 0 0 0,-1 0-8 0,4-3 8 16,4 3-8-16,3-6 8 0,-3 6-8 0,0 0 0 15,-8 0 0-15,5 0 0 0,2 0-23 0,-3 0 0 16,-3 0 0-16,3 0 0 15,-3 0-160-15,3 0-32 0,0-3-6 0,4-4-2 0</inkml:trace>
  <inkml:trace contextRef="#ctx0" brushRef="#br0" timeOffset="32654.14">13247 10450 2487 0,'0'0'55'0,"-4"9"11"0,4 1 2 0,-3-1 2 0,-1 4-56 0,1-1-14 0,3 7 0 0,0-6 0 16,0 9 9-16,7-4-1 0,-4 1 0 0,1-3 0 16,3 6 39-16,0-3 7 0,0 3 2 0,0-4 0 15,-3 4-39-15,-1-3-7 0,4 3-2 0,0-3 0 16,4-3-8-16,-4 6-11 0,-4-4 3 0,4 1 0 16,0-3-90-16,1 3-18 15,2-7-3-15,-3-2-614 0,0-1-123 0</inkml:trace>
  <inkml:trace contextRef="#ctx0" brushRef="#br0" timeOffset="32900.43">13674 10488 1440 0,'0'0'128'0,"-7"6"-103"0,0 10-25 0,-4-4 0 16,-3 1 300-16,0 5 56 0,0 4 10 0,0 0 2 15,-1 13-294-15,-2-4-59 0,-1 1-15 0,-3-1 0 16,-4 10 0-16,4-4 0 0,0 1 0 0,-4 3 0 16,1 3 0-16,-5 6 0 0,5-6 0 0,-1 6-10 15,-3-6 10-15,3 0 0 0,0-4 0 0,4 1 0 16,4-6 0-16,2 5 0 0,5-8 0 16,3-1 0-1,0-3-128-15,3-2-23 0,-3-5-5 0,4 1-911 0</inkml:trace>
  <inkml:trace contextRef="#ctx0" brushRef="#br0" timeOffset="33426.01">14270 9566 1382 0,'0'0'123'0,"0"0"-99"0,0 0-24 0,-11 0 0 16,1 0 155-16,3 6 25 0,-4-3 6 0,4 3 1 15,0-2-150-15,0 8-29 0,-7-3-8 0,0 4 0 16,0-4-16-16,-1 10-5 0,-2 0-1 0,-1-3 0 16,1 6 22-16,-1 3 18 0,4 0-3 0,-4-3-1 15,4 9-6-15,0-9 0 0,0 9-8 0,3-2 12 16,1-4-1-16,-1 3-1 0,4-3 0 0,3 3 0 16,1 1-10-16,3-4 0 0,0-3 9 0,3 0-9 15,5-1-12-15,-1-2-6 0,-4 3-2 0,4-9 0 16,4 2-76-16,3-2-16 0,-4-4-4 15,1 1-415-15,0-7-83 0</inkml:trace>
  <inkml:trace contextRef="#ctx0" brushRef="#br0" timeOffset="33938.65">14358 9744 2026 0,'0'0'90'0,"0"0"18"0,0 0-86 0,0 0-22 0,0 0 0 0,7-3 0 16,0-3 56-16,0 6 6 0,0-3 2 0,4-6 0 16,-1 9-64-16,1-10-24 0,0 7 0 0,-1-6 1 15,1 5 15-15,-1-2 8 0,-3 6-10 0,4 0 10 16,-7 0 0-16,-4 0 0 0,0 0 0 0,0 0 0 16,0 0-9-16,0 0 9 0,0 0-8 0,0 0 8 15,0 0 0-15,0 10-10 0,0-7 10 0,-8 6 0 0,1 1 0 0,0-1 8 16,0 3 0-16,-3-2 1 0,-1 2 14 0,-3-2 2 15,3-1 1-15,-3 4 0 0,4 6-16 0,-4-7-10 16,3-2 12-16,0 2-12 0,1 4 0 16,-1-4 0-16,1 1 0 0,3-4 0 0,-4 4 0 15,8 2 0-15,-1-2 0 0,1 0 0 0,-1-1 0 0,4 4 0 16,4-4 0-16,-1 1-12 0,4 9-9 0,0-7-2 16,0 1 0-16,4 6 0 0,3-6 37 0,0-1 7 15,0 4 2-15,4-6 0 0,-1-4-23 0,1 1-12 16,0-1 2-16,3-6 0 15,0 7-74-15,0-10-16 0,4-4-2 0,-7-2-782 0</inkml:trace>
  <inkml:trace contextRef="#ctx0" brushRef="#br0" timeOffset="34388.97">14464 9459 2156 0,'0'0'96'0,"0"0"19"0,0 0-92 0,0 0-23 15,0 0 0-15,0 0 0 0,7 10 51 0,4-10 5 16,-1 9 2-16,1-6 0 0,-1 6-46 0,4 1-12 16,1-1 0-16,-1 4 0 0,3-1 0 0,4 4 0 15,-3 0 0-15,3 3 0 0,-3-1 0 0,3 4 0 16,0 0-8-16,0 0 8 0,1 0 0 0,-5 6 0 15,4-6-9-15,-3 3 9 0,0 4 0 0,-4-4 0 16,3 3 0-16,-6 3 0 0,0-2 0 0,-1-4 0 16,-6 3-8-16,-1-3 8 0,1 3 0 0,-4-3 8 15,-7-3-8-15,3 6 12 0,1-6-12 0,-4 0 0 16,-1-3 8-16,1-3-8 16,-3 3-112-16,-1-1-26 0,-6-5-5 0</inkml:trace>
  <inkml:trace contextRef="#ctx0" brushRef="#br0" timeOffset="35021.89">15194 11074 2260 0,'0'0'50'0,"7"9"10"0,4 1 3 0,-1 2 0 0,1 7-51 0,0 3-12 0,-1 0 0 0,1 0 0 0,-1 6 0 0,-3 4-15 16,0-7 3-16,-3 12 1 0,-1-5-7 0,-3 2-2 15,-7 1 0-15,4 2 0 0,3-2 20 0,-7-4 0 16,-7 7 11-16,0-4-11 0,-1 1 44 0,1-4 1 16,-3 1 1-16,3-4 0 0,-4-3-21 15,4-3-4-15,3-3-1 0,-3-1 0 16,0-5-152 0,3-1-30-16,1-5-6 0</inkml:trace>
  <inkml:trace contextRef="#ctx0" brushRef="#br0" timeOffset="35716.87">16066 9679 2664 0,'0'0'59'0,"0"0"12"0,0 0 2 0,0 9 1 0,0-6-59 0,3 7-15 0,1 2 0 0,3 4 0 16,0-1 0-16,-4 4 0 0,8 3 0 0,-4 0-10 16,0 0-3-16,0 0-1 0,0 6 0 15,4-6 0-15,-4 0-4 0,3 0-1 0,-3-3 0 0,0 3 0 16,4-10 9-16,0 7 2 0,-4-6 0 0,0-4 0 15,3 1 24-15,1-1 4 0,3-6 2 0,-4-3 0 16,1 0 22-16,3 0 5 0,4-3 1 0,-4-6 0 16,4-1-8-16,-4 1-2 0,3 3 0 0,4-10 0 15,1 0-16-15,2-3-3 0,1-9-1 0,3 6 0 16,0 0-20-16,-3 0 0 0,-4 0 0 0,1-6 8 16,-1 6-8-16,-4 0 0 0,1-3 0 0,0 0 8 15,-4 3-8-15,0 6 0 0,-4-2 0 0,5-1 0 16,-5 6 0-16,-3-6 0 0,4 10 0 0,-4-4-8 15,0-5-32-15,3 5-7 16,-3 4-1-16,4 6 0 0,-7-7-160 16,3 7-32-16</inkml:trace>
  <inkml:trace contextRef="#ctx0" brushRef="#br0" timeOffset="36008.31">16454 10099 2512 0,'0'0'56'0,"-4"0"11"0,-3 3 2 0,0-3 1 0,7 0-56 0,-7 6-14 0,0 0 0 0,3 1 0 15,1 5 0-15,-1-2 9 0,-3 2-9 0,4 7 8 16,-1-6 11-16,1 9 1 0,-1 0 1 0,4 3 0 15,-3 0 22-15,-5 3 4 0,8 3 1 0,-3-6 0 16,-1 10-27-16,4-4-5 0,4 10 0 0,-4-10-1 16,-4 1-15-16,1 5 0 0,-1-5 0 0,1 2 0 15,-1-9 0-15,1 7 8 0,-1-4-8 0,1-6 12 32,-1 0-83-32,4 0-17 0,-3-4-3 0,3-5-697 0,0 6-140 0</inkml:trace>
  <inkml:trace contextRef="#ctx0" brushRef="#br0" timeOffset="36347.11">17149 10362 1785 0,'0'0'159'0,"0"0"-127"0,0 0-32 0,0 0 0 16,0 0 292-16,0 0 53 0,10 0 11 0,1-6 1 31,-1 6-332-31,4-9-66 0,8 9-14 0,-1-4-2 15,0-5 21-15,7 9 5 0,4-3 1 0,-4-3 0 16,0 6-18-16,4 0-4 0,0 0-1 0,-4 0 0 16,0 0-119-16,0 6-24 0,-3-3-5 0,-4-3-1 0</inkml:trace>
  <inkml:trace contextRef="#ctx0" brushRef="#br0" timeOffset="36573.4">17120 10597 2948 0,'0'0'65'0,"0"0"14"0,0 0 2 0,0 0 1 0,0 0-66 0,11 7-16 0,-1-1 0 0,8-6 0 16,3 0-22-16,8-3-8 0,-1-7-2 0,3 7 0 0,5-3 7 0,3-3 1 15,-1 2 0-15,1-2 0 16,0 3-24-16,-4-4-4 0,4 4 0 0,-4 0-1 15,1-4-75-15,-5 10-16 0,-2-3-2 0,-1 3-843 16</inkml:trace>
  <inkml:trace contextRef="#ctx0" brushRef="#br0" timeOffset="37308.06">18115 10259 2581 0,'0'0'114'0,"0"3"24"0,0 13-110 0,0-10-28 0,-3 9 0 0,6-2 0 0,1 0 68 0,3 9 9 15,0-4 2-15,3 4 0 0,1 7-45 0,3-4-9 16,0-3-1-16,0 6-1 0,-3-3-38 0,3 3-7 16,0-6-2-16,0 6 0 15,-3-3-12-15,-1-3-4 0,1 0 0 0,-4-3 0 16,4 3-83-16,-4-3-17 0,-4 0-3 0,1-7-576 15,-1 1-115-15</inkml:trace>
  <inkml:trace contextRef="#ctx0" brushRef="#br0" timeOffset="37547.71">18496 10240 2790 0,'0'0'124'0,"-7"6"24"0,-3-3-118 0,-5 7-30 0,-2 2 0 0,3-2 0 16,-4 12 41-16,0-4 3 0,1 8 0 0,-4 5 0 31,-4 0-77-31,4 10-15 0,0 0-4 0,-4 3 0 0,4 6 42 0,0-3 10 0,-4 3 0 0,0 3 0 16,4-2 0-16,-4 2 11 0,4 0-3 0,-4 0 0 16,1-9-8-16,3 7 0 0,6-1 0 0,1-3 0 15,-3-6 0-15,3-1-12 0,-1-5 2 0,5-4 1 31,-1-3-190-31,4-3-37 0</inkml:trace>
  <inkml:trace contextRef="#ctx0" brushRef="#br0" timeOffset="37969.33">18923 9456 2376 0,'-11'13'52'0,"1"-1"12"0,-8 10 1 0,1 3 1 0,-1 0-53 0,0 7-13 0,1-4 0 0,-1 3 0 15,4-6 0-15,0 7 0 0,-4-1 0 0,8-3 0 16,-1-3-22-16,4 3-1 0,0-2 0 0,3-5 0 15,4 1-9 1,0 7-1-16,7-7-1 0,0 0 0 0,4 0-45 0,3-1-9 16,0-2-1-16,4-6-498 0,3 6-99 0</inkml:trace>
  <inkml:trace contextRef="#ctx0" brushRef="#br0" timeOffset="38595.55">19223 9638 2149 0,'0'0'47'0,"0"0"9"0,0 0 3 0,0 0 2 0,7 0-49 0,0 0-12 0,0 0 0 0,0-3 0 15,4 3 36-15,-1-7 4 0,-3 7 0 0,4-3 1 16,-1-3-22-16,1 6-5 0,3-6-1 0,0-1 0 16,-3-2-13-16,3 9 0 0,4-3 0 0,-4-6 0 15,0 9 0-15,0-10-16 0,0 10 3 0,-3 0 1 16,-4 0 12-16,0 0 0 0,0 0-10 0,-7 0 10 15,0 0 0-15,0 0-11 0,0 0 11 0,-4 10-8 16,-3 2 8-16,0 4-10 0,-3-4 10 0,-1-2-10 16,-3 2 10-16,0-2 0 0,0 2 0 0,3-2 0 15,-3-7 0-15,3 6 0 0,1 1 0 0,3-7 0 16,-4 6 0-16,4-3 0 0,0-2 0 0,7-4 0 16,-3 9 0-16,-1-6 0 0,4-3 0 0,0 0 0 15,0 9-24-15,0-9-4 16,0 0 0-16,0 0 0 0,4 10 20 0,3-4 8 0,-7-6-8 0,0 0 8 15,7 3 0-15,-7-3 0 0,7 3 0 0,-7-3 0 0,7 7 0 0,0-4 0 16,3 3 0-16,-3-3 0 0,-7-3 0 0,8 10 0 16,2-7 0-16,-3 6 0 0,0 1 0 15,-3-1 0-15,-1 0 0 0,4 1 8 0,-3 2-8 0,-1-9 0 16,-3 7 0-16,0 2 0 0,0-2 0 0,-3-1 0 16,-1-2 0-16,-3-1 0 0,0 3 0 0,4 4 0 15,-8-4 0-15,4 1 8 0,-4-4 12 0,4 0 4 16,-3 4 0-16,-1-4 0 15,1-3-45-15,-1 6-9 0,-3-9-2 0,3 3 0 16,-3 4-136-16,0-4-28 0,-14 3-6 16,7-6-1-16</inkml:trace>
  <inkml:trace contextRef="#ctx0" brushRef="#br0" timeOffset="39022.9">19438 9302 864 0,'0'0'38'0,"-7"0"8"0,0 0-37 0,0 0-9 0,-4 0 0 0,11 0 0 0,0 0 269 0,0 0 52 16,0 0 11-16,0 0 1 0,0 0-267 0,0 0-54 15,0 0-12-15,0 0 0 0,4 10 9 0,-1-1 1 16,4 1 0-16,0-1 0 0,1 0 25 0,2 4 5 16,1-1 0-16,6 7 1 0,-3-6-20 0,1 9-4 15,2-3-1-15,1 3 0 0,-4-1 0 0,7 1 0 16,-7 7 0-16,4-4 0 0,0 3 5 0,3-3 1 15,0 0 0-15,-4 0 0 0,5-3-2 0,-5-3-1 16,1 3 0-16,0-3 0 0,-4-4-19 0,0 4-12 16,0-6 1-16,-4 6 1 0,-2-7 10 0,-1 7 0 15,0-7 8-15,-4 7-8 16,1-6-17-16,-4 3-8 0,-4-4-2 0,1 1 0 16,-4-1-49-16,0 7-9 0,-8-6-3 15,1-4-886-15</inkml:trace>
  <inkml:trace contextRef="#ctx0" brushRef="#br0" timeOffset="57831.13">11666 7593 925 0,'0'0'40'0,"0"0"10"0,0 0-40 0,0-3-10 0,-10-6 0 0,3-1 0 16,0 10 58-16,3-9 10 0,1 6 1 0,-1-7 1 16,-6 1 1-16,6 6 0 0,4-7 0 0,-4 1 0 15,-3 9-7-15,7 0-2 0,0 0 0 0,0-9 0 16,-10 9-22-16,6-4-4 0,4 4 0 0,0 0-1 16,0 0-21-16,0 0-4 0,-7 0-1 0,7 0 0 15,0 0-9-15,0 0 0 0,0 0 0 0,0 0 0 16,0 0 17-16,11 0 2 0,3 4 0 0,7-4 0 15,0 6 9-15,7-3 1 0,-3-3 1 0,10 0 0 16,1 0-2-16,10 0-1 0,-4 0 0 0,7 6 0 0,4-3-11 0,0-3-3 16,7 0 0-16,0 7 0 0,0-4-13 15,7 0 0-15,0-3 8 0,11 0-8 0,-1 0 0 0,8 0 0 16,3 0 0-16,4 0 0 0,3 0 0 16,4 0 0-16,7 0 0 0,-4 0 0 0,0-3 0 0,8 3 0 15,3 0 0-15,0-3 0 0,3 3 0 16,4 0 0-16,0 0 0 0,7 0 0 0,3 0 0 0,8 0 0 15,7 3 0-15,-4-3 0 0,-4 0 0 0,4 0 0 16,4 0 0-16,-4-3 0 0,-3-4 0 0,3 4 0 16,0-3 0-16,-3-3 0 0,-4 5 0 0,3-5 8 15,4 6-8-15,-7-3 0 0,-3-4 19 0,6 7-3 0,1-6 0 16,0 6 0-16,-4-4 4 0,3 7 0 0,4-3 0 16,-7-6 0-16,-7 9-20 0,0-3 10 0,4-4-10 0,-4 7 8 15,0 0-8-15,-4 0 0 0,4-3 0 0,0 3 0 16,-3-6-12-16,3 6 12 0,-4 0-12 15,-3-3 12-15,-3 3-14 0,-4-3 5 0,-4 3 1 0,-3-7 0 32,3 4-24-32,-3-3-5 0,-7 6-1 0,0 0-918 0</inkml:trace>
  <inkml:trace contextRef="#ctx0" brushRef="#br0" timeOffset="61844.25">7553 11083 576 0,'0'0'25'0,"0"0"6"0,0 0-31 0,0 0 0 15,0 0 0-15,0 0 0 0,0 0 233 0,0 0 41 16,-4 0 8-16,4-9 2 0,-3 0-212 0,3 5-43 16,0-5-8-16,3 0-1 0,1 6-12 0,-4-7-8 15,4 7 12-15,-4 3-12 0,0 0 0 0,0 0 0 16,0 0 0-16,0 0 0 0,0 0 38 0,0 0 7 15,0 0 2-15,0 0 0 0,0 0 29 0,0 0 7 0,0 0 1 0,0 0 0 16,0 0-8-16,0 0-2 16,0 0 0-16,0 0 0 0,0 0-16 0,10-6-3 0,-10 6-1 0,0 0 0 15,0 0-20-15,7-3-4 16,0-4-1-16,0 7 0 0,-7 0-29 0,4-3-8 0,-4 3-1 0,0 0 0 16,10 0 9-16,-10 0 0 0,0 0 0 0,0 0 0 15,0 0 0-15,0 0 12 0,0 0-4 0,0 0 0 16,0 0 8-16,0 0 1 0,0 0 1 0,0 0 0 15,0 0-4-15,0 0-1 0,0 0 0 0,0 0 0 16,0 0 1-16,0 0 0 0,0 0 0 0,0 0 0 16,0 0 6-16,0 0 0 0,0 0 1 0,0 0 0 15,0 0-3-15,0 3-1 0,0-3 0 0,7 10 0 16,-3-1-17-16,-1 1 0 0,-3 2 0 0,-3-3 0 16,3 4 0-16,-4 3 0 0,-3-1 0 0,7 4 0 0,-10 3 10 15,3 6-10-15,-4-3 8 0,4 7-8 16,0-4 16-16,-4 3-1 0,4-6-1 0,-7 7 0 0,0 5-2 15,7-8-1-15,-7 2 0 0,3-3 0 16,4 1-11-16,0-4 12 0,4-3-12 0,-1-1 12 0,1-5-12 16,3 0-14-16,0-7 3 0,0 1-914 15,0-10-183-15</inkml:trace>
  <inkml:trace contextRef="#ctx0" brushRef="#br0" timeOffset="68582.03">11913 11137 1324 0,'0'0'118'0,"0"0"-94"0,0 0-24 0,0 0 0 0,0 0 210 0,0 0 38 15,0 0 7-15,-3 0 1 0,-1 0-187 0,4 0-37 16,-3-10-8-16,-1 10-2 0,8-12-9 0,3 9-1 16,0-7-1-16,3 1 0 0,5-4 3 0,2-2 1 15,8 2 0-15,3 4 0 0,0-4 1 0,1 4 0 16,2-4 0-16,5 4 0 0,-5-1-16 0,-2 7 0 16,-1-3-9-16,-4 3 9 0,-2 3 0 0,-1 0 0 15,-4 3 11-15,-2-3-3 0,-5 9-8 0,-3 1 0 16,4-1 0-16,-8 1 0 0,-3 2 0 15,-3 7 0-15,-4-3 0 0,-4 9 0 0,1 0 0 0,-5-3 0 16,-2 0 0-16,-1 0 0 0,-3 6-14 16,3-9-4-16,-3-4-1 0,4 4 0 0,-1 0 19 0,0-6 0 15,4 5 11-15,0-2-11 0,0 0 17 0,0-1-3 16,3 1-1-16,1 0 0 0,-1 3-13 0,-3-7 8 0,7 7-8 16,-4-7 0-16,4 7 8 0,4-6-8 15,-1-4 0-15,4 1 0 0,4-1 8 0,-1 0-8 0,4-2 0 0,0 2 0 31,0-3-16-31,8-2-10 0,-1 2-2 0,3-3 0 16,4-3-64-16,4 0-12 0,0 0-4 0</inkml:trace>
  <inkml:trace contextRef="#ctx0" brushRef="#br0" timeOffset="69513.82">16718 10663 864 0,'0'0'76'0,"0"0"-60"0,0 0-16 0,0 0 0 0,0 0 176 0,0 0 33 16,0 0 7-16,0 0 0 0,0 0-108 0,0 0-21 16,0 0-5-16,0 0-1 0,0 0-21 0,7 0-5 15,0-3-1-15,4 0 0 0,-4-3-12 0,3 6-2 16,1 0-1-16,0 0 0 0,-4 0 5 0,3 0 0 16,1 0 1-16,-1 0 0 0,-2 0-17 0,2 6-4 15,1-6-1-15,-1 3 0 0,1-3-11 0,-1 0-3 16,5 3 0-16,-5-3 0 0,4 0 6 0,0 7 1 15,-3-4 0-15,0-3 0 0,3 0-8 0,3 9-8 16,-6-9 11-16,3 9-11 0,-7-5 0 16,0 2 0-16,-7-6 0 0,7 9 0 0,-7-2-10 0,0 2-2 15,-3 0-1-15,-4 4 0 0,-8-4-6 16,-2 1-1-16,-1 2 0 0,-7 4 0 0,1-4 10 0,-4-2 2 16,-1 2 0-16,-2-2 0 0,6-1 16 0,4 1 3 15,-4-4 1-15,7 0 0 0,1-3-12 0,6 4 0 0,-3-4 0 16,7-3 0-16,0 0 0 0,7 0 8 0,0 0-8 15,0 0 8-15,0 0-21 0,0 0-5 0,0 0-1 0,7 9 0 16,0-6 1-16,4 7 0 0,3-4 0 16,0-3 0-16,-4 7 4 0,5-7 1 0,-5 6 0 0,1-9 0 15,6 9 0-15,1-9 0 0,-4 10 0 0,4-7 0 16,-1-3 13-16,1 6 0 0,3-3 12 0,-3 4-12 16,3-4 10-16,-3 0-10 0,3 3 8 0,-4-6-8 15,1 3 10-15,0-3-10 0,-4 10 12 0,-4-10-12 16,1 9 0-16,-4-6 0 0,-3 7 0 0,3-1 0 15,-7 1 0-15,0 2 0 0,-4-3 10 0,-3 10-10 16,-4-6 23-16,1-1-1 0,-8 7 0 0,1 0 0 0,-1-3-2 16,-3 3 0-16,-4-7 0 0,4 10 0 15,-4-6-1-15,1-1-1 0,2 1 0 0,-2-3 0 0,3-1-18 16,-4 1 10-16,4 2-10 0,-1-2 8 16,5-4-27-16,-1-6-5 0,-3 4-2 15,0-7-1103-15</inkml:trace>
  <inkml:trace contextRef="#ctx0" brushRef="#br0" timeOffset="70748.28">20451 8942 979 0,'0'0'87'0,"0"0"-70"0,0 0-17 0,0 0 0 15,0 0 164-15,0 0 28 0,0 0 7 0,-4 0 1 16,-3 0-139-16,7 0-27 0,0 0-6 0,0 0 0 15,0 0 36-15,0 0 8 0,0 0 2 0,0 0 0 16,0 0 8-16,0 0 2 0,0 0 0 0,0 6 0 0,0 0-19 16,0 10-3-16,3-4-1 0,1 1 0 15,-4 3-9-15,4-1-3 0,3 7 0 0,0 7 0 0,0-4-26 0,0 6-6 16,-4 0-1-16,1 1 0 0,3 8-7 16,-4 4-1-16,1 10-8 0,-4-1 12 0,3 10-12 0,-3 9 0 15,0-6 0-15,0 6 0 0,-3 3 19 16,3 7 10-16,-4-1 3 0,4 7 0 0,-3 3-4 0,3 0-1 15,0 9 0-15,0-3 0 0,0-6-18 0,0-3-9 16,3-3 10-16,-3-10-10 0,0 0 10 0,0 4-10 16,-3-10 10-16,3 3-10 0,0-6 0 0,-4-7 0 15,4-5 0-15,0-11 0 0,4-2 0 0,-4-6-16 16,0-4 3-16,3-3-892 16,-3-6-179-16</inkml:trace>
  <inkml:trace contextRef="#ctx0" brushRef="#br0" timeOffset="77252.14">21590 9735 2354 0,'0'0'52'0,"-4"0"10"0,-6-3 2 0,3 3 3 0,0 0-54 0,-4 0-13 0,1 0 0 0,-1 3 0 16,0-3 32-16,4 6 4 0,-3-3 1 0,-4-3 0 16,3 7-22-16,1-4-5 0,-5 6-1 0,5-6 0 15,-4 7-9-15,3-1 0 0,-3 4 0 0,0 6 8 16,0-7-8-16,-4 16 0 0,1-3 9 16,-1 7-9-16,-3 5 0 0,0 4 8 0,-1 3-8 0,5 3 0 15,-1 0 0-15,4 0 8 0,3-6-8 0,1 3 0 16,3-7 0-16,3-2 0 0,4-4 0 0,4 1-12 15,6-4 12-15,1-6-8 0,10 0 8 0,0-10-8 16,4 1 8-16,3-13 0 0,0 6 0 0,8-12 8 16,-5 0-8-16,5-10 0 0,3 3 0 0,-1-5 0 15,5-4 0-15,-1-3 8 0,-7-4-8 0,1 7 8 16,2-6-8-16,-2-6 9 0,-1 2-9 0,-3 1 10 16,-8-10 1-16,1-3 0 0,0 4 0 0,-8-1 0 0,-2 3 17 15,-1-3 3-15,0 1 1 0,-7-1 0 16,-4 6-16-16,-3-2-4 0,0 2 0 0,-3 4 0 0,-1 0 7 15,-6-1 1-15,-4 7 0 0,-1-3 0 16,5 9-20-16,-8-3 0 0,-6 10 0 0,2-7 0 0,5 6 0 0,-1 4 0 16,-7 6 0-16,1-4 0 0,-5 7-16 0,5-3-4 15,3 3-1-15,-4 0 0 16,0 3-17-16,4-3-3 0,3 0-1 0,4 7 0 16,0-4-94-16,0 6-20 0,0-3-3 0</inkml:trace>
  <inkml:trace contextRef="#ctx0" brushRef="#br0" timeOffset="77634.88">21879 9205 2876 0,'0'0'128'0,"0"0"25"0,-10 6-122 0,3 1-31 0,-4 2 0 0,4 10 0 0,3 3 14 0,-6 0-3 15,-1 9-1-15,4 0 0 0,4 10-10 0,-8 0-14 16,-6 6 3-16,-5 6 1 0,8 7-3 0,-7-4-1 15,-4 7 0-15,-3 9 0 0,-4 10 14 16,1 2-9-16,-1 1 9 0,-3 3-8 0,-1-3 8 0,1-1 0 16,-4 1 0-16,8 0 0 0,2-4-15 15,8-9-1-15,0 0 0 0,7-6 0 16,3-9-99-16,11 2-20 0,7-15-4 16</inkml:trace>
  <inkml:trace contextRef="#ctx0" brushRef="#br0" timeOffset="78250.8">22264 10481 1324 0,'-14'13'118'0,"10"-4"-94"0,1 1-24 0,-1 2 0 0,-6 10 322 0,2-3 60 0,5 9 12 0,-4-3 2 16,-4 7-316-16,4-4-63 0,4-3-17 0,-1 6 0 16,1 1-9-16,-1-10-7 0,-6 9-2 0,6-9 0 31,8 6-114-31,-4-6-24 0,-4-3-4 0,1-3-540 0,6 2-109 0</inkml:trace>
  <inkml:trace contextRef="#ctx0" brushRef="#br0" timeOffset="78774.72">23213 10682 2350 0,'-7'19'52'0,"3"-10"10"0,1 4 2 0,3-1 3 0,-4 1-54 0,4 6-13 0,-3 3 0 0,6 0 0 0,-3 0-8 0,4 6-5 15,3-6-1-15,-4 0 0 0,4 0 14 0,-3 0 0 16,3 3 0-16,-4-3 0 0,4-7 0 0,1 10 0 16,-5-9 12-16,4 6-12 0,-3 0 8 0,-4 3-8 15,0-3 0-15,0 0 0 0,0 0 12 0,-4 0-12 16,1-3 12-16,-4-4-12 16,-1 4-68-16,1 0-21 0,-3-6-4 0,-1-1-858 0</inkml:trace>
  <inkml:trace contextRef="#ctx0" brushRef="#br0" timeOffset="79263.89">24388 9657 2862 0,'0'0'63'0,"-15"0"13"0,1-7 2 0,0 7 2 0,-3 0-64 0,2 7-16 0,-2-4 0 0,3 3 0 16,-7 3-14-16,-1 4-6 0,1 0-2 0,-3 9 0 16,-5-1 12-16,-2 8 10 0,-1-4-13 0,0 12 5 15,0-2 8-15,4 6 0 0,0-7-9 0,7 7 9 0,0 0 0 16,3-1 0-16,0 1 0 0,8-3 0 15,-1-7 0-15,8 1 0 0,-5-1 0 0,8-9 0 16,8 0-40-16,-1-3-3 0,3 3-1 0,4-13 0 16,4 4 1-16,3-4 0 15,7 0 0-15,1-9 0 0,-1 0 31 0,4 0 12 0,-1 0-8 0,-3-3 8 0,4-3 0 16,0-3 19-16,-4-4-3 0,0 4-1 0,4-4 4 0,-4-6 1 16,1 7 0-16,-1-7 0 0,0-3 1 0,-7-3 1 15,0-3 0-15,-6 6 0 16,-1-10 1-16,3 1 0 0,-3 0 0 0,-7-1 0 0,0 1-7 15,-3-4-2-15,3 4 0 0,-7 3 0 0,0-4 9 0,0 1 1 16,-7 9 1-16,3-3 0 0,-6 3 3 0,-1 3 0 16,1-3 0-16,-4 4 0 0,0 5-20 0,-4 0-8 15,-3-2 0-15,3 8 8 16,-3-2-28-16,3 3-7 0,1-4-1 0,3 7 0 16,-4-6-92-16,4 6-18 0,3-4-4 15,1-2-986-15</inkml:trace>
  <inkml:trace contextRef="#ctx0" brushRef="#br0" timeOffset="79584.14">24620 9255 2556 0,'-14'3'56'0,"7"-3"12"0,-7 10 3 0,-4-7 0 0,-3 6-57 0,0 1-14 15,0 2 0-15,-4 7 0 0,1 3 0 0,-1 6 0 16,-3 7 0-16,-1 2 0 0,1 1 0 0,0 12 11 16,0 0-11-16,0 7 10 0,-1-4-2 0,5 10 0 15,-1 0 0-15,0 2 0 0,1-2-8 0,2 6 0 16,1-3 0-16,0-3 0 0,3-1 0 0,1-5 0 15,3 6 0-15,0-4-11 16,6-2-93-16,1-4-20 16,4-3-3-16,-1-6-895 0</inkml:trace>
  <inkml:trace contextRef="#ctx0" brushRef="#br0" timeOffset="80049.08">24603 10494 2977 0,'0'0'65'0,"0"0"14"0,0 0 2 0,0 0 3 0,7 0-67 0,3-3-17 0,1 0 0 0,3 3 0 15,-3-7-25-15,3 7-9 0,-4 0-2 0,1 0 0 16,0 0 7-16,-4 0 1 0,0 7 0 0,0-4 0 16,-7-3-20-16,3 3-4 0,-3-3-1 0,4 9 0 15,-4 1 33-15,-7-1 8 0,0 4 0 0,0-1 1 0,-4 7 11 0,-7-6 0 16,1 12 0-16,-8-10 0 0,0 7 0 0,-3 0 0 15,0 3 0-15,0-3 0 0,-1 0 0 0,1 0 12 16,7-3-2-16,0 3-1 0,3-6 37 0,4 2 7 16,4 4 2-16,2-9 0 0,5 6-27 0,6 0-4 15,1-1-2-15,3-2 0 0,7 6-10 0,0-6-1 16,0-1-1-16,1 4 0 0,6-6-10 0,0 6-14 0,0-7 3 16,0-3 1-1,4 4-61-15,0-4-12 0,3-9-2 0,0 7-1 16,0-7-142-16,8-7-29 0,27-2-6 0,-14-4-591 0</inkml:trace>
  <inkml:trace contextRef="#ctx0" brushRef="#br0" timeOffset="80599.33">25414 10641 2833 0,'0'0'125'0,"4"7"27"0,3 2-122 0,0-3-30 0,3 4 0 0,4 8 0 16,4-5 0-16,0 6 0 0,-1 0-13 0,5 3 4 15,-5-7 9-15,1 13-12 0,3-6 12 0,-3 0-12 16,-1 7-7-16,-3-4-1 0,-3 3-1 0,0 3 0 15,-4 1-13-15,0 2-2 16,-7-3-1-16,0 4 0 0,-4-4-31 0,-3 1-5 0,-4-1-2 0,-3-3 0 16,-3-3-28-16,-1 0-5 15,-7 1-2-15</inkml:trace>
  <inkml:trace contextRef="#ctx0" brushRef="#br0" timeOffset="81234.13">26554 9807 2977 0,'0'0'65'0,"-7"0"14"0,-1 0 2 0,5 0 3 0,-4-3-67 0,0-3-17 0,0 6 0 0,7 0 0 16,-4 0 0-16,-6 0-9 0,3 0 1 0,-4 6 0 16,4-3-20-16,-4 7-3 0,1-1-1 0,-4 4 0 0,0 5 10 0,3 4 2 15,-3-3 0-15,0 6 0 0,-4 3 6 0,8 4 2 16,-5-1 0-16,8 4 0 0,-3-1 12 0,3-3 0 16,3 7 0-16,4-3 0 0,4-4 0 0,3-3 0 15,0-3 0-15,7-3 0 16,4 6-31-16,-1-9 0 0,4-3 0 0,8 0 0 0,-1-4 15 0,4-2 2 15,6-7 1-15,1 0 0 0,-3 3 13 0,2-12 0 16,1 3 0-16,0-7 0 0,0 1 0 0,-4 3 0 16,0-10 9-16,1 3-9 0,-5-5 10 0,1 2-10 15,-4-3 10-15,1-9-10 0,-1 3 17 0,-7-3-2 16,-3-4-1-16,-1 1 0 0,-6-1 8 0,-4 1 2 0,-4-3 0 16,-6 2 0-16,-1-2 4 0,-6 2 0 15,-1 4 1-15,-7 3 0 0,-3 3 6 0,-3 3 1 0,2 1 0 0,-2-1 0 16,-4 6-18-16,-1 1-3 0,5 2-1 0,-1 1 0 15,0-1-14-15,1 4 0 0,-1 0 0 0,0-4 0 16,4 1-10-16,3 6-2 0,1-10 0 0,6 7 0 31,-3-3-67-31,7 6-13 0,0-7-4 0,0 1 0 16,0 6-144-16,0-1-28 0</inkml:trace>
  <inkml:trace contextRef="#ctx0" brushRef="#br0" timeOffset="81552.16">27305 9321 2361 0,'-28'6'104'0,"10"1"23"0,-3 2-102 0,0 10-25 16,0 3 0-16,-1 0 0 0,-2 9 143 0,-1 1 23 15,4 2 5-15,-4 7 1 0,1 3-148 0,2 3-24 16,-2 0-16-16,3 6 2 0,-1 7 14 0,-2 2-11 16,2 4 11-16,1 6-10 15,4-6-14-15,-4 6-2 0,-4-6-1 0,4-3 0 16,3 6-1-16,0-6 0 0,-3-7 0 0,4 4 0 15,-1-4-152-15,4-6-32 0,0-3-5 0</inkml:trace>
  <inkml:trace contextRef="#ctx0" brushRef="#br0" timeOffset="82183.55">27584 10431 2592 0,'0'0'115'0,"0"0"23"0,0 0-110 0,0 0-28 15,0 0 0-15,0 0 0 0,10 0 135 0,1 0 21 16,-1 0 5-16,1 6 1 16,-11-6-176-16,7 4-35 0,4 2-7 0,-1-3-2 15,-10-3-7-15,4 9-2 0,3-5 0 0,-4 11 0 16,-3-2-17-16,-7-1-4 0,-3-2-1 0,-1 9 0 16,-6-4 50-16,-5 4 11 0,1 0 1 0,-7 0 1 0,3-4 14 0,-3 4 4 15,3-6 0-15,1-1 0 0,-1 4 33 0,4-7 7 0,0-2 2 16,3 2 0-16,4 0-9 0,0-9-1 0,3 4-1 0,4 2 0 15,7-6-12-15,0 0-3 0,0 0 0 0,11-6 0 16,-1 6-8-16,1 0 0 0,3 0 0 0,0 0 0 16,0 6 0-16,4-3 8 0,-1-3-8 0,1 0 8 15,0 6-8-15,-4-3 0 0,4 4 0 0,-4-4 0 16,0 0 0-16,0 3 0 0,3-3 0 0,-6 4 0 16,-4-4 0-16,4 3 0 0,3 0 0 0,-7-6 0 15,0 10 0-15,-4-1 0 0,5-3 0 0,-1 1 0 16,-4-7 8-16,1 9 0 0,-1 0 0 0,-3-5 0 15,7 5-8-15,-3 7 0 0,-8-4 0 0,4-2 0 16,-3 2 0-16,3 1 0 0,-7 6 0 0,0-1 0 16,-4-2 12-16,0 6 0 0,4-3 0 0,-3 0 0 15,-1 3 36-15,1-4 8 0,-1-2 2 0,-3 3 0 0,3 0-16 16,-3-4-3-16,4-5-1 0,3-1 0 0,0 4-30 16,-4-4-8-16,4 1 0 0,0-7 0 0,7-3 0 0,0 0 0 15,0 0 0-15,-7 0 0 16,7 0-50-16,-7-3-11 0,0-1-3 0,0-2 0 15,-4-3-147-15,0 2-29 0,1-8-7 0,-4 2-1 0</inkml:trace>
  <inkml:trace contextRef="#ctx0" brushRef="#br0" timeOffset="82972.13">27376 8352 2116 0,'-22'0'94'0,"12"6"19"0,-1-2-90 0,4-4-23 0,-3 6 0 0,-1 0 0 15,4-6 18-15,0 6-1 0,0-2 0 0,7-4 0 16,-4 9 4-16,4-9 1 0,0 0 0 0,4 9 0 16,-1-6 2-16,4 7 0 0,0-1 0 0,8 4 0 15,-5 3 28-15,8-4 7 0,3 7 1 0,0-3 0 16,4 5 3-16,7-2 1 0,3 3 0 0,7 6 0 15,8-2-18-15,3 5-3 0,3 0-1 0,0 1 0 16,-3 8-21-16,4-5-4 0,-1 6-1 0,4 3 0 16,4 3 0-16,-4-3 0 0,-4-1 0 0,4 11 0 15,-3-10-16-15,-8 6 0 0,4 3 0 0,-11 0 0 16,-3 10 18-16,-4 0-3 0,-3 0-1 0,-4 2 0 16,-7 11 3-16,-7 5 1 0,-3 4 0 0,-4 0 0 15,-3 9-18-15,-8-10 0 0,-6 1 0 0,-1 0 0 16,0-1 0-16,-6 1-14 0,-1 0 2 0,-3-4 1 15,0-6 11-15,-7 1 12 0,-1-4-2 0,5-10-1 16,-5-5-31-16,5-10-6 16,3-9-2-16,-8-1 0 0,1-12-135 0,-4-6-27 0</inkml:trace>
  <inkml:trace contextRef="#ctx0" brushRef="#br0" timeOffset="92063.98">4494 11262 1728 0,'15'-19'153'0,"-8"16"-122"0,-7-6-31 0,3-1 0 16,1 1 155-16,-4-4 25 0,7 1 4 0,-4 3 2 15,4-4-186-15,-7 4-25 0,4-1-11 0,-4 1-3 16,-4-1-21-16,4 10-4 0,0-3 0 0,-10-6-1 16,-1 9 21-16,1 0 4 0,-5 0 0 0,1 0 1 15,-7 6 63-15,0 0 12 0,-4 1 2 0,-3 5 1 0,3-2 28 0,-6 2 5 16,2 1 2-16,-6 5 0 16,-7-5-19-16,-1 6-4 0,-2 3-1 0,-1 0 0 0,-7-3-24 0,0 12-5 15,3-9-1-15,-2 9 0 0,2 1-12 0,-3 2-8 16,4 7 10-16,3-4-10 0,4-2 0 0,-1-1 0 15,5 7-11-15,2 3 11 0,8-3 0 0,-7 3 0 16,10-3 0-16,-7 2 0 0,4-2 0 0,3 9 0 16,1-6 0-16,3 10 0 0,-4-1 0 0,11-3 0 15,-7-6 0-15,6 9 0 0,-2-6 0 0,3 0 8 0,3-3-8 16,1-3 0-16,2 3 8 0,-2-3-8 16,-1-1 0-16,11 4 8 0,0-12 2 0,0-1 0 0,0 7 0 15,0-13 0-15,11 6 6 0,-8-9 2 0,8 0 0 0,0 0 0 16,3-3-4-16,7 3-1 0,-3-7 0 0,3 1 0 15,3-3 5-15,1 2 1 0,10 1 0 0,-3-7 0 16,3 10-19-16,4-6 0 0,-4-4 8 0,4 4-8 16,7 2 0-16,-11-2 0 0,4 0 0 15,0-1 0-15,3-3 0 0,-3 1-9 0,0 2 1 0,3-5 0 16,-6 2 8-16,2-6 0 0,-2 7 0 0,-1-7 0 16,0 3 0-16,0-3 0 0,-10 7 0 0,3-7 0 15,-3 3 0-15,0-3 0 0,-4-3 8 0,0 6-8 16,-3-2 11-16,3-4-3 0,-7 0 0 0,4 0 0 15,-1 0 0-15,4 0-8 0,-10 0 12 0,7 0-4 16,-1 0-8-16,-3-4 0 0,-3-2 0 0,0 6 0 16,3-3 24-16,-4-3-1 0,-3 3 0 0,4-7 0 0,-4 1 2 0,-3 6 1 15,3-7 0-15,-7 1 0 0,0-1-7 0,-7 7-2 16,3-6 0-16,-7-4 0 0,1 4-9 0,-1 0-8 16,-6-4 12-16,-1 0-12 0,0-2 10 0,1 5-10 15,-1-2 8-15,-7 2-8 0,8-2 8 0,-1-1-8 16,-7 1 8-16,8-4-8 0,-1 7 8 0,-7-4-8 15,8 1 0-15,3-7 8 0,0 6-8 0,-1 1 0 16,-2-4 0-16,10 3 8 0,-4 4-8 0,1-3 0 16,3 2 0-16,3 1 0 0,4 2 0 0,0 7 0 15,0 0 0-15,0 0-11 0,0 0-6 0,0 0-2 16,11 0 0-16,-1 4 0 0,1-1 0 0,-4 6 0 16,3-3 0-16,1 1 0 0,0 2 11 0,-1 0 8 15,1 1-12-15,3-1 12 0,-4 1-11 0,5-1 11 16,-5-3-10-16,1 4 10 0,3-4 0 0,0-3 0 15,0 7 13-15,4-7-4 0,-1 6-9 0,4 1-17 0,1-1 4 0,2-6 1 16,1 6 12-16,0 4 0 0,-1-4 0 0,-2 1 0 16,-8 2 0-16,3-2-14 0,1-1 1 0,-7 10 0 15,3-6 2-15,-11-1 1 0,4 10 0 0,-7-3 0 16,0-7 1-16,-10 10 0 0,3-3 0 0,0 3 0 16,-4-3 33-16,-10 0 8 0,7-4 0 0,-11 7 1 15,4-3-22-15,0 3-11 0,-4-3 10 0,7-6-10 16,-6 8 8-16,2-2-8 0,-2 3 0 0,3-3 9 15,-1 3-17-15,-2 0-4 0,-1-3-1 0,0 3-862 16,1 0-172-16</inkml:trace>
  <inkml:trace contextRef="#ctx0" brushRef="#br0" timeOffset="105311.56">1034 11936 3157 0,'0'0'140'0,"0"0"28"0,0 0-134 0,0 13-34 0,-7-1 0 0,3 7 0 0,4 3 0 0,-7 0 0 16,3 3-15-16,4 0 5 15,-3-3-73-15,-4 7-14 0,7-4-3 0,0 3-1 16,-4-3-109-16,8-3-22 0,-4-3-4 0</inkml:trace>
  <inkml:trace contextRef="#ctx0" brushRef="#br0" timeOffset="105534.68">1147 11325 2534 0,'0'0'225'0,"-4"-10"-180"0,-7 7-36 0,8-3-9 16,-4 3 130-16,7 3 24 0,0 0 5 0,0 0 1 16,0 0-241-16,0 0-48 0,0 9-10 0,7 1-1 15,-4-4-43-15,1 3-8 0</inkml:trace>
  <inkml:trace contextRef="#ctx0" brushRef="#br0" timeOffset="106029.27">1418 11811 2271 0,'0'0'100'0,"0"0"22"0,0 0-98 0,0 0-24 0,0 0 0 0,0 0 0 16,0 0 0-16,7 0 0 0,-7 0 0 0,0 0 0 15,11 6-10-15,-11-6 10 0,0 0 0 0,7 6-9 16,-4 4 9-16,4-1 0 0,-3 1 0 0,-4-1 0 16,4 1 10-16,-4 2 4 0,0 1 1 0,0-1 0 15,0 7 29-15,0-6 7 0,0 5 1 0,0-5 0 16,0 3-42-16,0-1-10 0,0 4 0 0,0-6 0 15,0 9 8-15,-4-7 0 0,4 1 0 0,-4 3 0 16,-3-7-8-16,4-2 0 0,3-1 0 0,-7 0 0 16,3-5 0-16,4-4 0 0,0 0 0 0,0 0 0 15,0 0 15-15,0 0 1 0,0 0 0 0,0-10 0 16,0-2-7-16,4-1-1 0,-4-6 0 0,7-3 0 16,-7 4 20-16,0-4 3 0,3-3 1 0,-3-4 0 15,7 7-42-15,-3 0-8 0,-4-6-2 0,0 6 0 16,4 0 7-16,-4 0 1 0,7 3 0 0,-4 7 0 15,-3-7 12-15,7 13-9 0,-3-4 9 0,-1 4-8 0,-3 6 8 16,11-3 0-16,-4 3 0 0,7 3 0 0,-3-3 0 16,3 10 0-16,-4-1 0 0,4 0 0 0,0 1 0 0,4 2 0 15,-11-2 0-15,11 2-8 0,-4 1 8 0,-4 3-8 16,1-4 8-16,-4 1-8 16,4 5-28-16,-1-5-4 0,1 0-2 0,-1 2 0 15,-6-2-126-15,7-1-26 0,-8 1-5 0,8-4-674 0</inkml:trace>
  <inkml:trace contextRef="#ctx0" brushRef="#br0" timeOffset="106452.75">2103 11802 2131 0,'0'0'94'0,"-11"0"20"0,0-4-91 0,-3-2-23 0,4 6 0 0,-4 0 0 16,-4 0 136-16,4 10 22 0,0-4 5 0,-7 3 1 16,6-3-164-16,-9 10-48 0,3-3-1 0,3-1-1 31,-3 10-7-31,7-3-2 0,-7 0 0 0,6 3 0 0,5 0 30 0,3-3 5 0,0 3 2 0,-4-7 0 16,4 10 30-16,7-9 5 0,0 6 2 0,7-6 0 15,-7-4 7-15,4 1 2 0,6-1 0 0,4-6 0 16,-3-2-15-16,3 5-9 0,7-9 12 0,0-3-12 0,-3-3 22 15,7-4-2-15,3 4-1 0,-10-10 0 16,6 1-19-16,1-4 0 0,-4 0 0 0,0-3 0 16,4 0 14-16,-7 0-4 0,-1-6-1 0,-3 3 0 0,0-3 14 15,1-4 2-15,-5-2 1 0,-3-1 0 0,4-2-4 16,-8-4-1-16,1-3 0 0,-4 0 0 0,0-6-10 16,-4 6-3-16,4 0 0 0,-10 3 0 0,6 1-8 0,-3-1 0 15,4 6 0-15,-8 4-11 0,8-10 26 0,-8 10 5 16,0-1 0-16,8 7 1 0,-8-3-2 15,4 6-1-15,4 10 0 0,-4-7 0 16,3 9-35-16,4 1-7 0,-3 3-2 16,3 6 0-16,0 0-159 0,0 0-32 0,0 0-7 0</inkml:trace>
  <inkml:trace contextRef="#ctx0" brushRef="#br0" timeOffset="106883.05">2297 11820 2822 0,'0'0'251'16,"0"0"-201"-16,0-9-40 0,10 0-10 0,-6-1 0 0,10 4 0 0,7-10-10 0,0 7 10 15,4-4-19-15,0 1 3 0,-1-1 0 0,4-3 0 16,4 1-91-16,-7-1-17 0,-4-6-4 0,-3 10-1 15,3-7 46-15,-7 3 10 0,-3 0 1 16,-1 4 1-16,-10 2 19 0,0 1 4 0,0-3 1 0,-10 8 0 16,-5-2 91-16,1 3 19 0,-7-3 3 0,0 6 1 0,3 6-12 0,-10-3-3 15,3 3 0-15,1 4 0 0,6 2-24 16,-3 1-4-16,-4-1-2 0,4 7 0 0,7 0-10 16,0-3-3-16,-4 9 0 0,4-3 0 0,4 3-9 15,6-3 0-15,-7 0 0 0,8 6 8 0,-4-6-8 0,3 0 0 16,4 0 0-16,0 6 0 0,0-9 20 0,0-3 3 15,4 6 0-15,3-4 0 0,-7-5-23 0,3 3 0 16,8-4 0-16,-7-9 0 16,6 7-35-16,1-4-11 0,3-3-2 0,3-3-1 15,-2-3 9-15,2-3 1 0,4 3 1 0,1-7 0 16,-5 1-58-16,1-1-12 0,-4 1-3 0,0-4-466 0,0 4-94 16</inkml:trace>
  <inkml:trace contextRef="#ctx0" brushRef="#br0" timeOffset="107188.3">2787 11115 1785 0,'0'0'159'0,"0"0"-127"0,0 0-32 0,0 0 0 0,0 0 239 0,0 0 41 15,3 12 9-15,1-5 2 0,3 2-244 0,-3 0-47 16,3 4-13-16,3 3-1 16,-3 2 4-16,0 4 1 0,4 7 0 0,-4-4 0 0,4 6 9 0,-1 10 0 15,-6 0 0-15,3-1 0 0,-7 7 0 0,3 0-10 16,4-3 10-16,-3 0-13 0,6 10 13 0,-10-11 0 16,4-2 0-16,3 0-9 0,-3-7-10 0,3 7-1 15,0-9-1-15,0-1 0 16,3-9-22-16,1 6-4 0,-8-6-1 15,8-9 0-15,0-1-83 0,-8 4-17 0,8-13-3 0,-1 3-1 16</inkml:trace>
  <inkml:trace contextRef="#ctx0" brushRef="#br0" timeOffset="107850.4">2896 11560 2786 0,'0'0'61'0,"0"0"13"0,0-6 2 0,0 0 3 0,-7-4-63 0,7 10-16 16,0 0 0-16,0-3 0 0,-3-6-9 0,3 9-5 0,0 0-1 0,0 0 0 15,0 0 15-15,0-10-9 0,0 10 9 0,3-3-8 32,4-3-40-32,-3 0-7 0,-8-1-1 0,4-2-1 0,0-1 34 0,0 7 7 0,0-6 2 15,11-1 0-15,-8 1 24 0,8 6 5 0,-7-6 1 0,6-1 0 16,1 7 1-16,-1-3 1 0,4 3 0 0,-3-1 0 15,0-2-7-15,-4 6-2 0,10-3 0 0,-6 3 0 16,-4 0-9-16,3 3 0 16,-2 3 0-16,-1-2-11 0,3 8 11 0,-3-2 0 0,4-1 0 0,-8 3 0 15,1-2 0-15,3 2 11 0,-4 7-3 16,5-6 0-16,-8-4-8 0,3 1-11 0,8 2 3 0,-11 4 0 16,3-10 8-16,4 3 0 0,-3 1 0 0,3 2 0 15,-4-2 0-15,-3 6 0 0,4-10 0 0,3 13-8 16,-7-7-2-16,3 4 0 0,4 0 0 0,-7-1 0 15,4 1-40 1,0 0-8-16,-4-1-2 0,7-2 0 0,-7 2-86 16,0-2-18-16,3-4-3 0,4-5-1 0,-7 5 71 15,0-9 13-15,11 0 4 0,-11 0 0 0</inkml:trace>
  <inkml:trace contextRef="#ctx0" brushRef="#br0" timeOffset="108121.49">3306 10964 2980 0,'0'0'132'0,"0"0"28"0,0 0-128 0,0 0-32 0,10 3 0 0,1 10 0 31,-4-4-27-31,3 1-11 0,-3 9-2 0,8-1-1 0,-5-2 26 0,1 12 6 0,-8-3 1 0,8 7 0 15,-1 5-4-15,-6-2 0 0,6-1 0 0,-10-2 0 32,4 5-21-32,3-2-5 0,-7-4-1 0,0-3 0 15,4-2 0-15,-1 2 0 0,4-6 0 0,-7 0 0 16,11-10-26-16,-11 7-6 0,0-6-1 0,3-1-620 0,-3-12-124 0</inkml:trace>
  <inkml:trace contextRef="#ctx0" brushRef="#br0" timeOffset="108334.75">3119 11127 3387 0,'0'0'75'0,"10"-3"15"0,8-6 3 0,-4-4 2 0,11 1-76 0,-1-4-19 0,15 3 0 0,3-5 0 0,1 5 0 0,13-6 10 16,-6-3-10-16,-1 10 8 15,7-7-40-15,-10 6-9 0,-3-5-2 0,2 5 0 16,-6 1-68-16,4-1-13 0,-8-3-4 0,-10 7-757 16,3-4-152-16</inkml:trace>
  <inkml:trace contextRef="#ctx0" brushRef="#br0" timeOffset="110691.76">5680 13162 1785 0,'0'0'79'0,"3"-3"17"0,8-3-77 0,-11 6-19 0,0 0 0 0,0 0 0 0,0 0 255 0,0 6 47 16,3 4 10-16,-3 2 1 16,4 1-278-16,-8 6-56 0,4 6-11 0,-3 3-3 15,3 3-4-15,-7 4-1 0,3-4 0 0,1 10 0 0,-1 3 24 0,-3-3 4 16,7 3 0-16,0 3 1 0,0 0 40 0,4 3 8 16,-4 0 2-16,3-3 0 0,1-3-11 0,-1 6-3 15,1-9 0-15,3-7 0 0,-7 7-11 0,3-6-2 16,1 2-1-16,-1-5 0 0,-3-1-11 0,0-6-17 15,4-3 4-15,-4-3 1 0,0-7 0 0,0 7 0 0,-4-9 0 16,4-10 0 0,0 0-34-16,-7-10-6 0,-3 1-2 0,3-4 0 15,0-6 1-15,3-6 0 0,-6-3 0 0,3 3 0 16,-1-6 25-16,-2-7 4 0,-8 3 2 0,11-5 0 0,-10-4 46 0,9 0 10 0,-2-3 2 16,-8-6 0-16,4-1 3 0,0 1 1 0,11 0 0 0,-8 2 0 15,0-2-12-15,4 0-3 0,4 0 0 0,-1-1 0 16,4 1-1-16,0 3 0 0,0 6 0 0,0 3 0 15,0-3-8-15,4 13-3 0,-4-4 0 0,3 7 0 16,1-3 8-16,-1 9 2 0,1 0 0 0,3 3 0 16,-4 3-13-16,5 1-2 0,6-1-8 0,0 3 12 15,10-2-12-15,1 5 0 0,0-2 0 0,7 2-10 16,-8 7 1-16,12-3 0 0,-1 3 0 0,-7 3 0 16,7 0 9-16,-3 3-10 0,3-3 10 0,-3 9-10 15,3-9 10-15,-6 10-10 0,-1 2 10 0,-3 4-10 16,-1 0 10-16,1-1 0 0,0 1 8 0,-1 6-8 15,1 3 0-15,-4 0 0 0,0 3 0 0,-3 4 8 16,0-1-8-16,-11-3 0 0,10 10 8 0,-13-4-8 0,3-2 0 16,-4-1 0-16,-3-3-12 0,-3-2 4 0,-1 5 8 15,-3-9-10-15,-10 6 10 0,3-6-10 0,-11 0 10 16,0 0 0-16,0-3 8 0,-6-7-8 0,-1 7 27 0,-3-6 1 16,3-1 0-16,-3 7 0 0,-1-10-16 0,5 1-4 15,-1-1 0-15,4-6 0 0,-1 0-8 0,1-3 0 16,-4-3 0-16,4 3 0 15,4-9-30-15,-1 0-8 0,0 5-2 0,4-8 0 16,0-4-138-16,3 4-28 0,-7-1-6 0</inkml:trace>
  <inkml:trace contextRef="#ctx0" brushRef="#br0" timeOffset="111302.02">7313 12219 2361 0,'0'0'104'0,"4"-7"23"0,6-2-102 0,-10 6-25 0,4-7 0 15,3 7 0-15,-7 3 33 0,3-6 2 0,-3 6 0 0,0 0 0 16,0 0-35-16,0 0 0 0,0 0 0 0,-3 0 0 31,-8 0-17-31,-6 6-11 0,2-3-1 0,-2 10-1 0,-8 6 30 0,0-7 0 0,4 10 0 0,-14-3 0 16,3 3 20-16,0 0 9 0,-3 6 3 0,7-3 0 15,0 7 16-15,3-1 4 0,0 0 1 0,1 10 0 16,-1 3-16-16,7-3-3 0,1 12-1 0,-4-3 0 16,6 4-17-16,1-1-4 0,4 0-1 0,-4 10 0 15,3 0-11-15,0 2 0 0,8-2 0 0,-1 0 0 16,4 3 0-16,0-4 0 0,7 1 0 0,4-3 0 16,0-4 0-16,6 4 0 0,1-7 0 0,3-3 0 15,0-3-9-15,4 3-1 0,7-6 0 0,-8-9 0 16,12 6-13-16,2-10-2 0,1-3-1 0,4-3 0 15,10-3-182-15,-4-3-36 0</inkml:trace>
  <inkml:trace contextRef="#ctx0" brushRef="#br0" timeOffset="113123.4">7751 12601 1861 0,'-15'-9'82'0,"15"9"18"0,-10 0-80 0,6 6-20 16,-10-3 0-16,4-3 0 0,6 0 14 0,4 0-1 16,-7-3 0-16,7 3 0 0,0 0 16 0,0 0 3 15,4-6 1-15,-4-4 0 0,3 7-21 0,4-3-4 16,0 3 0-16,-7 3-8 0,0 0 0 0,0 0 0 15,7 0 0-15,7 9 0 0,4-6 8 0,-7 16-8 16,-1 0 0-16,4 3 0 0,-7 3 32 0,4 6 4 16,-4 10 0-16,4-6 0 0,-4 5-5 0,3 1-1 15,-3 3 0-15,0-3 0 0,0 0-22 0,4-7-8 16,-8 4 0-16,5-7 0 0,-1-6 0 0,3 3 8 16,-3-12-8-16,4 3 0 0,3-10 13 0,-11 1 0 15,8-7 0-15,-4-6 0 0,4-4 23 0,-1-5 5 16,1-7 1-16,-4-3 0 0,3 0-2 0,5 0 0 0,-8-9 0 15,3 0 0-15,-3-1-9 0,4 1-3 0,-4-4 0 16,-4-2 0-16,5-7-12 0,-1 3-4 0,3-3 0 16,-3 3 0-16,4-3-12 0,-4 4-16 0,3-4 3 0,1 12 1 31,-4-2-24-31,4 6-5 0,-4 3-1 0,7 3 0 16,-11 3-119-16,4 0-24 0,0 10-5 0</inkml:trace>
  <inkml:trace contextRef="#ctx0" brushRef="#br0" timeOffset="113592.95">8005 13235 2484 0,'0'0'110'0,"0"0"22"0,0 0-105 0,0 0-27 0,0 9 0 0,-4-6 0 16,0 7 12-16,4-4-2 0,-3 0-1 0,3 4 0 16,0-1-9-16,0-3-11 0,0 0 3 0,3 4 0 31,-3-1-17-31,4 1-3 0,0-1-1 0,-4 0 0 16,3 4 2-16,1 0 1 0,-1-1 0 0,-3 7 0 0,4-7 26 0,-4 7 0 0,0 3 0 0,0 0 8 15,0 10 19-15,0-4 4 0,0-3 1 0,-4 12 0 16,1-2-7-16,-1-4-1 0,1 10 0 0,-1 0 0 15,-3-3-24-15,3 2 8 0,1-2-8 0,3-4 0 16,0-2-80 0,-7-1-20-16,7 0-5 0,0-9-906 0</inkml:trace>
  <inkml:trace contextRef="#ctx0" brushRef="#br0" timeOffset="114153.35">8703 13213 2977 0,'0'0'132'0,"0"0"27"0,7 9-127 0,4 0-32 16,3-2 0-16,3 8 0 15,5-2-26-15,2-4-11 0,1 4-3 0,3-4 0 0,4-6 13 0,0 7 3 16,-1-10 0-16,1 6 0 16,7-12-29-16,-4 3-6 0,4-7-1 0,0 1 0 15,3-4-134-15,4-5-27 0,-7 5-6 0,7-6-1 0</inkml:trace>
  <inkml:trace contextRef="#ctx0" brushRef="#br0" timeOffset="114369.86">8946 13533 3016 0,'0'0'67'0,"0"0"13"0,0 0 4 0,0 15 0 0,4-2-68 0,3-1-16 0,7 1 0 0,-3-4 0 16,3 1-44-16,0-1-12 0,7-6-2 0,-3 3-1 15,3-6-17-15,4 0-3 0,-1-6-1 0,5 6 0 16,-1-6-163-16,4-4-33 0,27-18-6 16,-9 6-552-16</inkml:trace>
  <inkml:trace contextRef="#ctx0" brushRef="#br0" timeOffset="114624.64">9613 13404 2880 0,'0'0'128'0,"-3"9"25"0,3 1-122 0,0 2-31 0,0 1 0 15,3-4 0-15,1 10 68 0,3 0 7 0,3-3 1 0,1 2 1 32,0 4-89-32,3-3-19 0,0-3-3 0,0 3-1 15,4-1-87-15,3 1-18 0,0-3-3 0,0 3-1 16,0-7-75-16,0 1-15 0,1-4-3 0,-5 7-365 0,-3-10-73 0</inkml:trace>
  <inkml:trace contextRef="#ctx0" brushRef="#br0" timeOffset="114896.97">10121 13235 3020 0,'-14'12'134'0,"7"-2"27"0,-7 2-129 0,3 4-32 16,-3 6 0-16,0 3 0 0,-7 3 0 0,0 7-9 15,-4-4-1-15,0 13 0 16,-6 6-46-16,-1 3-10 0,-7 1-2 0,4 5 0 16,-4-2-13-16,4 5-3 0,3 1-1 0,0-3 0 15,4-4 35-15,0 4 7 0,7-7 2 16,3-6 0-16,0 3 57 0,8-9 12 0,-1 0 3 0,8-7 0 16,3-2-87-16,0-7-16 0,3 0-4 15,4-10-913-15</inkml:trace>
  <inkml:trace contextRef="#ctx0" brushRef="#br0" timeOffset="115317.23">10749 12463 1094 0,'7'13'48'0,"-3"-4"11"0,-4 1-47 0,3 2-12 15,-6 1 0-15,3 5 0 0,3 4 353 0,-3 0 69 0,-3 7 14 0,3-4 2 31,3 3-410-31,1-6-81 0,-4 0-17 0,-4 6-678 16,1-12-135-16</inkml:trace>
  <inkml:trace contextRef="#ctx0" brushRef="#br0" timeOffset="115895.71">11335 13771 1785 0,'0'0'159'0,"0"0"-127"0,0 12-32 0,3-2 0 16,8 2 232-16,-4 7 41 0,-7 3 8 0,3-3 2 15,12-3-241-15,-5 6-42 0,-3 3-20 0,-3 0 1 16,3-3 0-16,0 0 0 0,0 9 0 0,-4-9 0 31,-6 9-17-31,3 1-3 0,3-4-1 0,-3 3 0 0,-7 1 30 0,0-1 10 0,4 3 0 0,-1 4-9 16,-3-3 1-16,-3-4 0 0,-8 3 0 0,4-2 0 16,7-1-129-16,-11 0-26 15,-3-9-5-15</inkml:trace>
  <inkml:trace contextRef="#ctx0" brushRef="#br0" timeOffset="116389.86">12061 12695 1555 0,'0'0'138'0,"4"-6"-110"0,-4 6-28 0,0 0 0 16,0 0 283-16,0 0 51 0,0 0 10 0,0 0 3 16,0 0-268-16,0 0-54 0,4 16-10 0,-1-1-3 15,4 4-12-15,0 9-13 0,0-3 2 0,0-3 1 16,4 0 10-16,-4 7-12 0,4-4 12 0,-4-7-12 15,3 4 12-15,1 7 0 0,-4-7 0 0,3 0 0 16,1-4 0-16,-4 4 0 0,4 0 8 0,-4 0-8 16,3 0 11-16,-3 0-3 0,4-3 0 0,-4-7 0 15,4 7 20-15,-1-6 3 0,1-4 1 0,-1 4 0 16,1-7-32-16,3-3 0 0,0 7 0 0,4-10 0 16,-4-10 12-16,7 7-3 0,0-13-1 0,0 4 0 15,8-10 0-15,-5 3 0 0,1-6 0 0,0-3 0 16,-4-4 5-16,0 7 1 0,4-3 0 0,-4-3 0 0,0-4 3 15,4 4 1-15,-4-10 0 0,0 0 0 0,-3 4-8 16,-1-10-2-16,-3 9 0 0,4-9 0 0,0 3-8 0,-4 3 0 16,0 1-12-16,0 5 12 15,0-6-42-15,-3 10-1 0,-1 0 0 0,-3 9 0 16,0 0-77-16,-3 0-16 0,-1 3-4 0,1 10-656 16,-4 5-132-16</inkml:trace>
  <inkml:trace contextRef="#ctx0" brushRef="#br0" timeOffset="116696">12400 13216 2538 0,'0'0'56'0,"0"0"11"0,0 0 2 0,0 0 3 0,0 0-58 0,0 0-14 0,4 9 0 0,3 1 0 15,0-7 0-15,0 3 0 0,-4-3-12 0,4 7 12 16,0-1-13-16,1 0 4 0,-5 4 1 0,1-1 0 16,3 7 8-16,-4-6 12 0,1 6-2 0,-4-1-1 15,0-2 11-15,0 9 3 0,0-3 0 0,0 0 0 0,-4 0-8 0,1 0-2 16,3 0 0-16,-4 0 0 15,4 0-79-15,-3 9-16 0,3-9-3 16,-4 6-648-16,4-6-130 0</inkml:trace>
  <inkml:trace contextRef="#ctx0" brushRef="#br0" timeOffset="119122.46">13092 13300 2797 0,'0'0'124'0,"0"0"25"0,-4 10-119 0,4-10-30 15,0 0 0-15,7 9 0 0,4-6 40 0,3 4 1 16,0-4 1-16,7-3 0 15,7-3-59-15,8-4-12 0,2 1-3 0,5-10 0 0,-1 4 32 0,7 3-9 16,4-13 9-16,0 9 0 0,-3 0-14 0,3-2 2 16,0 2 1-16,-4-6 0 15,-7 7-39-15,-3 2-8 0,-4 7-2 0,-3-3 0 16,-11 3-90-16,0 0-18 0,-6-3-4 16,-5 6-798-16</inkml:trace>
  <inkml:trace contextRef="#ctx0" brushRef="#br0" timeOffset="119410.47">13222 13595 403 0,'0'0'36'0,"0"0"-36"0,0 0 0 0,0 0 0 15,11 0 589-15,-1 10 111 0,8-10 23 0,0 9 4 16,6-9-640-16,1 3-128 0,7-3-26 16,-4 0-5-16,0 0 18 0,4 0 3 0,0 0 1 0,-4-3 0 15,4 3 11-15,-4 0 3 16,-3-3 0-16,-4 3 0 0,3 0 36 0,1 0 0 0,-7 0 9 0,-1-6-1 16,5 6-30-16,-8 0-6 0,3-4 0 0,1-2-1 15,-4 6-140-15,4-9-28 0,-4 6-6 0,3-7-1 0</inkml:trace>
  <inkml:trace contextRef="#ctx0" brushRef="#br0" timeOffset="119726.02">14132 13382 2988 0,'0'0'66'0,"0"0"14"0,0 0 2 0,0 0 1 0,0 0-67 0,0 0-16 0,7 3 0 0,4 3 0 16,3-2-14-16,0 5-6 0,4 0-2 0,-1 4 0 15,5-4 22-15,-1 4 13 0,0 3-1 0,0-4-1 16,0 1-11-16,0 5 0 0,-3 1 0 0,3-3 0 15,-3 3 0-15,3 3 0 0,-3 0 0 0,-1 0 0 16,-3-4-59 0,4 4-13-16,-4 0-4 0,0-3 0 0,0 0-128 0,-3-7-27 15,14 10-5-15,-8-18 0 0</inkml:trace>
  <inkml:trace contextRef="#ctx0" brushRef="#br0" timeOffset="119987.33">14915 13297 2304 0,'-14'13'102'0,"7"-7"21"0,-7 0-99 0,-3 4-24 16,-5 9 0-16,1-7 0 0,0 10 128 0,3 6 20 0,-3 4 4 0,7-1 0 16,0 0-134-16,0 4-27 0,-4 9-6 0,1-3-1 15,3 12 16-15,-4-3-9 0,-3 3 9 16,0 1-8-16,-4 5 8 0,0-2 0 0,-3-4 0 15,3 10 0-15,-3-1 0 0,-4 1 0 0,4 0 0 16,-4-7 0-16,4 7 0 0,-4-10 0 0,4 1 0 16,0-4 0-1,3 0-132-15,4-6-30 0,0-10-6 0,7-2-2 0</inkml:trace>
  <inkml:trace contextRef="#ctx0" brushRef="#br0" timeOffset="120841.79">15169 12601 1717 0,'0'0'37'0,"0"0"8"0,0 0 2 0,0 0 2 0,0 0-39 0,0 0-10 0,0 0 0 0,0 0 0 0,0 0 20 0,0 0 1 15,0 0 1-15,0 0 0 0,0 0 38 0,0 0 7 16,0 0 1-16,0-9 1 0,4-1-6 0,0 7-2 15,3-6 0-15,0-1 0 0,0 1-17 0,3 0-3 16,4 5-1-16,0-5 0 0,1 0-14 0,2 6-3 16,1-7-1-16,0 7 0 0,3-3-22 0,0-4 0 15,0 7 0-15,-3 0-8 0,3-3 8 16,-4 3 0-16,1-4 8 0,0 7-8 0,-1 0 11 16,-3 0-3-16,-3 0 0 0,0 0 0 0,-4 7-8 0,0-4 8 15,3-3-8-15,-10 0 8 0,0 0-8 0,0 0 0 16,4 9 0-16,-4-9 0 0,0 10 0 0,3-1 0 15,-6 4 0-15,-1-4 0 0,1 3 0 0,-4 1 0 16,-4 3 0-16,1-1 0 0,-5 4 0 0,-2 0 0 0,-4-3 0 16,0 6-11-16,-8 6 3 0,5-6 0 0,2 6 0 15,-2-3 0-15,-4-3 8 0,-1 0 0 0,8 3 0 16,3-9-8-16,1 6 8 0,3-7 0 0,0-2 0 16,7-1 0-16,0-2 20 0,3-7-1 0,4-3 0 0,0 9 0 15,4 1-19-15,-1-1 8 0,4-6-8 0,7 7 0 16,-3-4 0-16,3 0 0 0,4 4 0 0,-1-1 0 15,-3 1-12-15,4-7 3 0,3 6 1 0,0 1 0 16,0-1-28 0,1-6-6-16,-5 6-1 0,4-2 0 0,1-4-97 0,-5 6-20 15,4-6-4-15,-7 7-1 0</inkml:trace>
  <inkml:trace contextRef="#ctx0" brushRef="#br0" timeOffset="122148.88">15924 13774 2559 0,'0'0'113'0,"0"0"24"0,0 0-109 0,0 0-28 0,0 0 0 0,0 0 0 0,0 0 46 15,15 0 4-15,-1 0 1 0,0 0 0 0,3 9-40 0,5 1-11 16,-1-7 0-16,3 13 0 0,1-4 0 0,0 1 0 15,-1 9 0-15,-2 0 0 0,2-4 0 0,1 4 0 16,-7 0 0-16,-1 7 0 0,-3-4 0 0,-3 3-8 16,-7-3 8-16,3 6-8 0,-7 1 8 0,-4-1 12 15,1 0-2-15,-5 1-1 0,-2-4 0 0,-4-3 0 16,0 3 0-16,-4-3 0 0,4-3-9 0,-7 3-17 16,0-3 4-16,-1-6 1 15,1 3-228-15,-3-10-46 0,-33 1-9 0,18-17-1 0</inkml:trace>
  <inkml:trace contextRef="#ctx0" brushRef="#br0" timeOffset="122667.28">17014 12507 1324 0,'0'0'59'0,"0"0"12"15,-3-9-57-15,-8 9-14 0,4-10 0 0,0 7 0 0,4-6 335 0,3 9 64 16,0 0 13-16,0 0 2 0,0 0-346 0,0 0-68 15,3 12-15-15,1-2-2 0,-1 12 8 0,4-4 9 16,-3 14-13-16,3 2 5 0,0 4 8 0,0 3 12 16,-3 3-2-16,3 0-1 0,0-4 9 0,0 1 2 15,0-3 0-15,3-1 0 0,-3-5 6 0,4-1 2 16,0 0 0-16,-1-6 0 0,1-3-4 0,3 7-1 16,-4-17 0-16,5 7 0 0,-1-6-4 0,3-1-1 15,1-3 0-15,3-9 0 0,0 0-6 0,4 0 0 16,3-9-1-16,0 3 0 0,4-10 4 0,-4 0 1 15,-3-9 0-15,3 3 0 0,1 0 0 0,-1-3 0 16,-4-3 0-16,5-3 0 0,-5-1-5 0,-2 1-1 16,-1-3 0-16,0-1 0 0,-3-3-10 0,-4 7 0 0,0 6-12 15,-4-3 12-15,4 9-22 0,-6 6 3 0,-1 1 1 16,-4 2 0 0,1 1-13-16,-1 6-2 0,-3 3-1 0,4-6 0 15,-4 6-90-15,3-3-17 0,4-1-4 0,4-2-1 16,-1-3-74-16,5-1-14 0,2 7-3 0,4-6-653 0</inkml:trace>
  <inkml:trace contextRef="#ctx0" brushRef="#br0" timeOffset="123223.75">17314 13162 2131 0,'0'0'189'0,"0"0"-151"0,0 0-30 0,0 0-8 15,0 0 193-15,0 0 38 0,0 0 7 0,0 0 2 16,7 16-203-16,-3-10-37 0,-1 13-13 0,5-6 0 16,-5 9 13-16,4 3 0 0,0 6 0 0,0-6 0 15,-3 10-16-15,3-4-1 0,-4 0 0 0,1 10 0 16,-1-9 17-16,-3 8 16 0,4-5-4 0,-4 6 0 0,0-10 1 15,0 0 0-15,0 1 0 0,0-4 0 0,0-3-13 0,0-3 8 16,3 0-8-16,-3-6 0 16,4-1-56-16,3-5-18 0,0 2-3 0,0-6-762 15,4-2-152-15</inkml:trace>
  <inkml:trace contextRef="#ctx0" brushRef="#br0" timeOffset="124612.6">17875 13087 172 0,'0'0'16'0,"0"0"-16"16,0 0 0-16,0 0 0 0,0 0 351 0,0 0 67 15,0 0 14-15,0 0 2 0,0 0-257 0,0 0-51 0,0 0-10 0,0 0-3 16,0 0-33-16,0 0-6 16,7 0-2-16,4 0 0 0,-1 0 12 0,8-3 3 0,0-3 0 0,6 3 0 15,1-4-15-15,7 4-4 0,0-6 0 0,3 6 0 16,4-4-43-16,0 4-9 0,-1-6-1 0,5 6-1 15,3-3-31-15,-4 2-7 0,0-2 0 16,4 3-1 0,-4-3-96-16,1 3-19 0,-1 3-4 0,-7-4-1 15,-3-2-92-15,-4 6-19 0,22-9-3 0,-19 9-1 0</inkml:trace>
  <inkml:trace contextRef="#ctx0" brushRef="#br0" timeOffset="125133.19">18034 13385 3020 0,'0'0'67'0,"0"0"13"0,0 0 4 0,0 0 0 0,-7 0-68 0,7 0-16 0,0 0 0 0,0 0 0 15,11 0-12-15,6 0-7 0,-3-3-1 0,4 3 0 16,7-3 20-16,-1-3 0 0,5 6 0 0,-5-10 0 0,12 7 0 0,-1-3 8 16,4-1-8-16,-1 1 12 15,5-3-40-15,6 6-9 0,1-7-2 0,2 7 0 16,1-3-93-16,-3-4-18 0,3 7-4 16,-4-6-950-16</inkml:trace>
  <inkml:trace contextRef="#ctx0" brushRef="#br0" timeOffset="126066.97">19216 12974 2746 0,'0'0'122'0,"0"0"25"0,0 0-118 0,0 0-29 16,-4 10 0-16,1-1 0 0,3-9 25 0,0 6-1 16,0 1 0-16,0 2 0 0,3 1-24 0,4-4 8 15,0 0-8-15,0 3 0 0,4 1 0 0,0 2 0 16,6 7 0-16,-3-6 0 0,4 6 0 0,0-1 0 16,6 7 0-16,1-3 0 0,-4 10 0 0,7-4 0 15,-3-3 0-15,3 6 0 0,-3 1-13 0,0-4-2 16,-4-3 0-16,0 3 0 15,4-6-111-15,-4 0-22 0,-3-3-5 0,-4-6-578 16,0-1-115-16</inkml:trace>
  <inkml:trace contextRef="#ctx0" brushRef="#br0" timeOffset="126350.75">19844 12949 3042 0,'-14'13'135'0,"3"-4"27"0,0 4-130 0,-6 2-32 0,3 1 0 0,-4 12 0 15,4-3-14-15,0-3-10 0,3 10-1 0,1-1-1 16,-1 0-21-16,4 1-4 0,-4 9-1 0,-3-1 0 0,-3 4 52 0,3-3 0 16,0 3 0-16,-1 9 0 15,-6-3 27-15,4-6-1 0,-1 10 0 0,-3-4 0 16,3-6-4-16,-3 6-1 0,7-6 0 0,-4-4 0 15,8-5-49-15,-4-4-9 16,3 1-3-16,0-10 0 0,4-4-89 16,4-5-19-16,-1 0-3 0,4-13-943 0</inkml:trace>
  <inkml:trace contextRef="#ctx0" brushRef="#br0" timeOffset="126786.04">20182 11886 2170 0,'0'0'96'0,"-10"0"20"15,-1 0-92-15,1 0-24 0,10 0 0 0,-7 0 0 0,7 0 16 0,0 0-2 16,0 0 0-16,-7 0 0 0,0 0-6 0,-1 0 0 16,1 0-8-16,0 0 12 0,7 0-12 0,-10 6 0 15,-1-2 0-15,1 5 0 0,-1-6 0 16,-3 7 0-16,0 5 0 0,0 1 0 0,-4 3 11 0,0 3 5 15,1-3 2-15,-1 6 0 16,0 6-4-16,1 0-1 0,-1 1 0 0,4 5 0 16,0-2-13-16,3-1 0 0,1-2 0 0,6 5 0 0,1-2-8 0,3-4 8 15,0 0-12-15,3 1 12 0,4-1-21 0,0-6 2 16,4 4 1-16,3-8 0 0,0 11-4 0,0-10-1 16,0 0 0-16,4-3 0 15,-4-7-106-15,4 1-22 0,-1-4-4 16</inkml:trace>
  <inkml:trace contextRef="#ctx0" brushRef="#br0" timeOffset="127382.26">20257 12125 2073 0,'0'0'184'0,"0"0"-147"0,0 0-29 0,3-7-8 0,4 7 153 16,7-3 30-16,0-3 5 0,0 6 2 0,4-3-159 15,0-7-31-15,3 7-8 0,4-3-1 0,-4-4 9 0,3 7 0 16,1-6 0-16,0 0 0 0,0 9 0 0,-1-4 0 15,-3-5 0-15,1 9-8 16,-5 0-15-16,-3 0-2 0,-3 0-1 0,-1 6 0 16,-10-6-3-16,8 3-1 0,-8-3 0 0,0 10 0 15,-4 2 22-15,-3-2 8 0,-4 2 0 0,1 1-9 0,-4-4 9 0,-4 7 0 16,0-4 0-16,-3 1 8 0,4 6-8 16,-5-7 8-16,5 7-8 0,-1-6 8 0,4-4-8 0,3 1 0 15,1-1-8-15,3-3 8 0,0 1 0 0,0-4 0 16,7-3 0-16,0 0 0 0,0 0 0 0,0 0 0 15,0 0 0-15,0 0 0 0,0 0-12 0,0 0 4 16,0 0 0-16,0 0 0 0,10 6 8 0,1-3 0 16,-4-3 0-16,3 6 0 0,-2-3 0 0,2 1 0 15,-3 2 0-15,4-3 0 16,-4 6-28-16,0 4-4 0,0-4-1 0,0 1 0 0,0 2 12 0,0-2 2 16,-3 2 1-16,-4-2 0 0,3-1 18 0,-3 4 0 0,0 2 0 0,0-2 0 15,-3-4 14-15,3 1-3 0,0-4-1 16,-4 3 0-16,1 1-10 0,-1-1 10 0,1 1-10 15,-1-7 10-15,0 6-10 0,-3 1 12 0,4-7-12 0,-1 6 12 16,-3 0-12-16,0-5 0 0,0 5 0 0,0-3 8 16,-3-3-8-16,-1 7 0 0,0-1 0 0,1 1 0 15,-4-1-24-15,0-3 0 0,-1 4 0 0,-2-1 0 16,-1 1-88-16,-3-7-19 16,3 6-3-16,-3-3-467 0,0-3-94 0</inkml:trace>
  <inkml:trace contextRef="#ctx0" brushRef="#br0" timeOffset="127864.23">20585 11707 1036 0,'0'0'92'0,"-7"0"-73"0,7 0-19 0,-11 0 0 15,4 0 344-15,7 0 66 0,0 0 13 0,0 0 2 31,0 0-383-31,0 0-77 0,0-12-15 0,0 12-3 16,0 0 14-16,7 0 3 0,-7 0 1 0,7-3 0 0,-7 3 35 0,7 0 0 0,0 3 0 0,4 3 0 16,-4 0 12-16,3 4 5 0,4 6 2 0,-3-4 0 15,0 4 7-15,-1 3 2 0,4 3 0 0,7-4 0 16,-3 4-12-16,3 7-1 0,-3-4-1 0,0 6 0 16,6-3-2-16,-6-3 0 0,3 13 0 0,-3-4 0 15,3 1-12-15,-3 3 0 0,-1-4 0 0,-3-3 0 16,4 4 0-16,-8 3 0 0,1-7 0 0,0 0 0 15,-4 1 0-15,0-7 9 0,-4 6-9 0,-3-3 8 16,-3-3-8-16,-1 7 0 0,-3-10 0 0,0 9 0 16,-3-3 0-16,-5-3 0 0,-2 0 0 0,-1-3-11 15,1-6-73-15,-5 3-16 0,-2-7-2 16</inkml:trace>
  <inkml:trace contextRef="#ctx0" brushRef="#br0" timeOffset="128697.04">21456 11632 1404 0,'0'0'31'0,"3"-3"6"0,1-3 2 0,-4 0 0 0,-4-1-31 0,4 4-8 0,0-6 0 0,0 2 0 15,0 7 56-15,0 0 11 0,0 0 1 0,0 0 1 16,0 0 28-16,0 0 6 0,0 0 1 0,8 0 0 16,-1 0-37-16,0 7-7 0,0-4-2 0,0 6 0 15,3 10-14-15,1-3-4 0,0 9 0 0,-4 0 0 16,0-3 4-16,0 9 0 0,3 7 0 0,-3-1 0 15,-7 4 2-15,4 9 1 0,-1 7 0 0,1 6 0 16,-8-1 16-16,1 14 3 0,-1-4 1 0,1 9 0 16,3 4-20-16,-7 3-4 0,0 6-1 0,3 0 0 15,4 0-9-15,-3 3-1 0,3-3-1 0,0 3 0 16,0-3-10-16,3-9-1 0,4 0-1 0,4-1 0 0,-8-11-9 16,4 2-2-16,7-6 0 0,-3-6 0 15,0-7-8-15,-1-3 0 0,8-3 0 0,-4-9-11 0,0-3-1 16,-3 0-1-16,-1-4 0 0,1-12 0 15,-1 6-83-15,-3-6-17 0,-3-9-3 0,0-1-776 16,-1-2-156-16</inkml:trace>
  <inkml:trace contextRef="#ctx0" brushRef="#br0" timeOffset="129446.42">23005 12551 2134 0,'14'0'95'0,"-14"0"19"0,7-9-91 0,0 5-23 0,0-5 0 16,-4 6 0-16,8-3 17 0,-7 3-1 0,-4 3 0 0,0 0 0 15,0 0-3-15,0 0-1 0,-4-10 0 0,-3 7 0 16,-4-3 30-16,1 6 6 16,-4 0 0-16,-4 0 1 0,-7 6 4 0,1-3 1 0,3 7 0 0,-1-7 0 15,-6 6-10-15,3 0-1 0,4 4-1 0,4 3 0 16,-8-1-23-16,4 7-5 0,-4 3-1 0,7 4 0 15,1 11-13-15,-4 1 0 0,-4 3 0 16,4 6-10-16,3-6 10 0,4 9 0 0,-4 1 0 0,1-4 0 16,6 3-20-16,4-3 0 0,4-6 1 15,6 0 0 1,-3-3-10-16,11-7-3 0,6-2 0 0,1-1 0 16,3-9-3-16,7-3-1 0,8 0 0 0,2-7 0 0,8-2 11 0,0-7 1 0,0-3 1 15,3 0 0-15,1-3 23 0,-1-7-9 0,-3 1 9 0,0-7 0 16,0-3 0-16,0-3 12 0,-4-6 0 0,4 3 0 15,-7-6 16-15,-1-7 4 0,-2 4 0 0,-1-7 0 0,-3 0 3 16,-8 0 1-16,-2 4 0 0,-5-4 0 16,1 0-8-16,-8 0-2 0,-2 10 0 0,-5-3 0 15,1-1-10-15,-8 4-1 0,-3-7-1 0,0 7 0 0,-7 6-14 0,-4-4 0 16,-3-2-12-16,0 9 12 0,-7-3 0 0,-4 6-8 16,4 0 8-16,-4-3 0 0,-3 4 0 0,-1 5-10 15,8-6 10-15,-7 7-8 0,3-1 8 0,0 4 0 16,1-1 10-16,2 1-10 15,-2-4-59-15,-1 4-17 0,4 6-4 0,-4-3-1 16,7 6-133-16,-3 6-26 0,-39-3-6 0,28 6-1 0</inkml:trace>
  <inkml:trace contextRef="#ctx0" brushRef="#br0" timeOffset="129818.43">23386 12012 2602 0,'0'0'57'0,"-7"0"12"0,-8 0 3 0,1 9 1 0,-3 0-58 0,3 4-15 0,-8 9 0 0,5 0 0 0,-4 6 0 0,-1 3 0 16,-2 4 0-16,-1 9 0 0,4 3 28 0,-4 0 4 16,-3 16 0-16,-4-4 0 0,8 7-8 15,-5 9-2-15,-2-3 0 0,2 4 0 0,-6-1-22 0,10 10 8 16,11-1-8-16,-10 4 0 0,-5-3 0 0,5-7 0 16,10-3-10-16,-1 4 10 15,-6-10-84-15,4-6-9 16,-1 9-3-16,7-13 0 0,4-2-98 0,0-7-20 0</inkml:trace>
  <inkml:trace contextRef="#ctx0" brushRef="#br0" timeOffset="134729.81">23760 11686 2120 0,'0'-10'47'0,"0"7"9"0,-4-6 3 0,4-1 0 0,0-2-47 0,0 2-12 16,4-2 0-16,-4 2 0 0,3 1 0 0,-3-1 0 16,0 7-12-16,0 3 12 0,0-3 10 0,0 3 10 0,0 0 1 0,0 0 1 15,0 0 16-15,0 0 3 0,0 0 1 0,0 0 0 16,0 0 7-16,11 6 2 16,-1 4 0-16,1-1 0 0,7 4 4 0,-4 2 1 0,7-2 0 0,7 0 0 15,4 9-19-15,3-1-3 0,7 8-1 0,-3-4 0 16,4 6-1-16,-1 0-1 15,4 7 0-15,0 3 0 0,3 6-31 16,-3 3 8-16,0 7-8 0,-4 2 0 0,0-2 0 0,1 12 0 0,-8-4 0 16,-3 1 0-16,-1 6-10 0,-2 4-5 15,-8-7-1-15,0-4 0 0,-3 1 7 0,-1-3 1 16,-6-3 0-16,-4-4 0 0,0-3 22 0,-3 1 5 0,-4-4 1 0,0 0 0 16,-4-3 9-16,0 0 3 0,1 0 0 15,-4-6 0-15,-4 3-12 0,-3-3-1 0,-3 2-1 0,-1-11 0 16,-10 9-9-16,7-10-1 0,-8 0-8 0,1 1 12 15,-39 21-1-15,32-31-11 0,3-3 10 16,-3-7-10-16,-1 1 12 0,5-7-12 0,2-3 12 16,-2-6-138-16,3-3-27 15,-1-10-6-15,12-3-1 0</inkml:trace>
  <inkml:trace contextRef="#ctx0" brushRef="#br0" timeOffset="137829.22">4808 14414 2314 0,'0'0'51'0,"0"0"10"0,0 0 3 0,0 0 1 0,0 0-52 0,0 0-13 0,7-7 0 0,-7 7 0 31,4-9-26-31,-1 6-8 0,5-7-2 0,-8 1 0 0,0 6 16 0,3-3 4 0,-3-7 0 0,0 10 0 16,0-6 41-16,0-1 9 0,-3 1 2 0,3 6 0 16,0 3 17-16,0 0 4 0,-8-7 1 0,1 4 0 15,4 0-21-15,3 3-4 0,0 0-1 0,0 0 0 16,-7-6-24-16,7 6-8 0,-7 0 0 0,3 0 0 15,-6 6 0-15,10-6 0 0,-4 3 0 0,-6 0 0 16,-1-3 0-16,0 10 0 0,1-10-8 0,-4 9 8 16,3 1 0-16,-7-7 0 0,1 6 0 0,-8 4 0 15,0-4 0-15,-3 0 12 0,4 4-4 16,-5-4-8-16,1 7 17 0,-4-3-3 0,4-1-1 0,-4 1 0 16,1 6 6-16,2-1 1 0,-2-2 0 0,2 3 0 15,1 0-20-15,-4-4 0 0,4 10 0 0,-4-3 0 16,1 0 10-16,-1 3-2 0,-3 4 0 0,-1-4 0 0,8 0-8 15,-7 0 0-15,0 6 0 0,-1 4 0 16,8-4 0-16,-4 0 8 0,8-2-8 0,-1 2 8 0,0-6 4 0,1 6 0 16,2 1 0-16,-2-1 0 0,10 1-12 0,-8-4 0 15,8 3 0-15,0-6 0 0,-3 7 0 0,6-4 0 16,4-3 0-16,-4 6 0 0,-3-3 8 0,7-2 0 16,4-5 0-16,-4 8 0 0,7-7-8 0,0 6 0 0,0-6 9 15,0 0-9-15,7 0 8 0,-7-3-8 16,3-4 10-16,4 4-10 0,0-6 8 0,4 5-8 15,0-5 0-15,-1 3 9 0,4-1 0 0,0 1 0 16,4 0 0-16,0-7 0 0,-1 4-9 0,1 5 0 0,3-5 0 16,0 6 0-16,-3-7 0 0,3 7 0 0,4-6 0 0,-4-1 0 15,7 7 0-15,-3 0 18 16,-4-7-3-16,4 1-1 0,-4 6-14 0,7 0-16 0,4-7 3 0,-8 1 1 16,1 2 12-16,0-2 16 0,0-4-3 0,-1 1-1 15,1-4-12-15,-4 3-12 0,4 1 3 0,-11-1 0 16,7 1 9-16,-7-7 0 0,7 6 0 0,-7-6 0 15,8 7 0-15,-8-4 0 0,0-3 0 0,7 7 0 16,-7-7 0-16,7 3 0 0,4-3 0 0,0 3 0 16,-8-3 0-16,12 4 0 0,-12-1 0 0,8-6 0 15,-4 9 0-15,0 1 9 0,4-4-9 0,-11 0 0 16,7 1 8-16,-7-4-8 0,0 6 0 0,-3 1 0 16,0-7 0-16,-1 6 8 0,-6-3-8 0,-1-2 0 15,-3-4 0-15,0 0 0 0,0 0 0 0,0 0 0 0,0 0 0 0,0 0 0 16,0 0 8-16,0 0-8 0,0 0 21 0,0 0-2 15,0 0-1-15,7-10 0 0,-7 1 0 0,4-1 0 16,-4-2 0-16,0 2 0 0,0-5 6 0,-4-1 0 16,4 0 1-16,0-2 0 0,-7-1-25 0,4-3 0 15,-1 9 8-15,-6-9-8 0,3 3 0 0,-1 1 0 16,1-4 0-16,-3 6 0 0,-1-3 0 0,4 0 0 16,-3 7 0-16,-1-7 0 0,4 10 0 0,0-4 0 15,-4 1 0-15,4 2 0 0,0 1 0 0,7-1 0 16,0 7 0-16,0 3 0 15,0 0-33-15,0 0 1 0,0 0 0 0,0 0 0 16,0 0 16-16,0 0 3 0,0 0 1 0,0 0 0 0,4 0-5 0,6 3-1 16,1-3 0-16,-4 7 0 15,4-4-10-15,-1 6-3 0,1-6 0 0,-1 7 0 16,1 5 31-16,3-2 0 0,-3-4 0 0,-1 4 0 0,4-4 0 16,-3 4 0-16,-4-1 0 0,4-2 0 0,6-1 0 0,-10 1 0 0,4-7 0 15,-1 6 0-15,1 0 0 0,3 1 0 0,-3-7 0 0,-1 6 0 16,1-2 8-16,-1-1-8 0,5 0 0 0,-5-3 0 15,-6 7 0-15,6-10 0 0,-6 9 8 0,-4-9-8 16,0 0 0-16,7 3 0 0,-7-3 0 0,-7 10 0 16,3-1 10-16,-3 1-2 0,0-7 0 0,-11 6 0 15,4 4 0-15,0-4-8 0,-7 0 12 0,0 1-4 16,-4 2 0-16,8-2-8 0,-8 9 12 0,-7-7-4 16,4 10 0-16,3-3-8 0,-7 3 12 0,4 0-4 0,0 0 0 15,0 0 0-15,0 0 0 0,6 6 0 0,-9-6 0 16,6 0 0-16,0 0 0 0,1 0 0 0,2-3-8 0,-2 2-11 15,-1-2 3-15,0-6 0 16,-3-1-168-16,-14-5-32 0,-46-7-8 0,17-19-896 16</inkml:trace>
  <inkml:trace contextRef="#ctx0" brushRef="#br0" timeOffset="138371.74">1266 15389 1612 0,'0'0'144'0,"0"0"-116"16,0 0-28-16,0 0 0 0,-3 9 315 0,-4 1 57 15,7-7 11-15,0 6 2 16,-4 7-331-16,4 0-66 0,4-4-14 0,3 7-2 15,-7 0-3-15,3 3 0 0,8 0 0 0,-7 0 0 16,6 0-14-16,1 0-3 0,-8-4-1 0,8 4 0 0,-4-3 21 0,4 3 4 0,-8-3 0 16,8-3 1-16,-8-7 23 0,4 10-9 0,-3-10 9 0,-4 4 0 31,0-4-157-31,0-6-25 0</inkml:trace>
  <inkml:trace contextRef="#ctx0" brushRef="#br0" timeOffset="138536.9">1136 14868 3294 0,'-4'-12'146'0,"4"12"30"0,-3-6-141 0,-4 2-35 0,3-2 0 0,4 6 0 15,0 0-71-15,0 0-21 0,0 0-4 0,0 0 0 16,0 0-120-16,11 6-23 0,3-2-5 0</inkml:trace>
  <inkml:trace contextRef="#ctx0" brushRef="#br0" timeOffset="139027.04">1676 15326 2833 0,'0'0'62'0,"0"0"13"0,0 0 2 0,-4 6 3 0,-3-2-64 0,4-4-16 0,-1 6 0 0,4-6 0 16,-7 3-22-16,7-3-8 0,0 9-2 0,0-5 0 15,0 5-16-15,0 0-3 0,0-9-1 0,7 3 0 0,-7-3 32 0,0 10 7 0,0-10 1 0,0 0 0 16,0 0 25-16,4 9 6 0,-4-9 1 0,0 0 0 16,0 0 19-16,0 0 4 0,0 0 1 0,0 0 0 15,0 0-10-15,0 0-2 0,0 0 0 0,3-9 0 16,-3 6 0-16,7-10 0 0,-7-2 0 0,4 2 0 15,3-6-19-15,-7-3-4 0,0 7-1 0,3-11 0 16,-3 5-8-16,7-1 0 0,-7-4 0 16,4 5 0-16,-1 2 0 0,4 0 0 0,4 6 0 0,-7-5 8 15,6 8-8-15,1-2 12 0,-8 2-12 0,8 1 12 16,-1 3-12-16,5-1 0 0,-5-2 0 0,4 9 8 16,-3 0-8-16,3 0 0 0,0-3 0 0,4 6 0 15,-4-3-11-15,0 9 11 0,0 1-8 0,-3-1 8 16,3 4-9-16,-4-1 9 0,1 7-10 0,-1 3 10 15,1 0-10-15,0 0 10 0,-4-3-10 0,0 3 10 16,3 0-20-16,-6-1 3 0,6 5 0 0,1-11 0 16,-7 7-67-16,6-6-12 15,-6-4-4-15,6 1 0 0,-3-4-58 0,4 4-12 16,-8-13-2-16,8 9-474 0,-11-9-94 0</inkml:trace>
  <inkml:trace contextRef="#ctx0" brushRef="#br0" timeOffset="139462.72">2480 15091 1267 0,'0'0'56'0,"0"0"12"0,0-9-55 0,-3-1-13 0,3 1 0 0,0 6 0 16,-8-7 296-16,5 1 57 0,3-4 11 0,0 4 3 16,0-1-303-16,-4-2-64 0,-3 3 0 0,4-1-16 15,3 4 16-15,-11 0 0 0,4-4 0 0,0 7 0 16,-3-3 0-16,-1 6 0 0,-3 0-8 0,3 0 8 15,-3 9 0-15,-3-3 12 0,-1-2-1 0,0 8-1 16,1-2 14-16,2 5 4 0,-6 1 0 0,7-7 0 16,-3 10 3-16,10-3 1 0,-11 3 0 0,11 3 0 15,-4-4-32-15,4 4 0 0,4 0 0 16,-4-3 0-16,7 3 0 0,0 0-10 0,0-3 10 0,7 3-12 16,-4-3 12-16,4-4-8 0,7-5 8 0,-10 2-8 15,6-2 8-15,1-1 0 0,3-6 0 0,-3 3 0 16,3-2 0-16,3-8 0 0,-2-5 0 0,-1 6 0 15,0-3 17-15,-4-7 6 0,12-6 1 0,-12 4 0 16,8-4 11-16,-1 0 2 0,-2-3 1 0,-5-3 0 0,4 0-22 16,-3 0-4-16,-1-4 0 0,-6-2-1 15,-1 6 3-15,5-3 1 0,-8-7 0 0,0 1 0 0,0-4 11 0,0-3 2 16,-8 4 1-16,5-1 0 0,-1-3-14 0,-3 4-3 16,4-1-1-16,-8 7 0 0,4-4-11 0,0 4 0 15,-3 0 0-15,-1 2 8 0,7-2-8 0,-6 9 12 16,3-3-12-16,3-3 12 0,-6 6-12 0,6 0 0 15,-6 0-12-15,10 3 12 16,0-3-61-16,-7 10-5 0,7-7-1 0,0 9 0 16,7 1-141-16,-7-4-28 0,3-5-5 0,8 5-2 0</inkml:trace>
  <inkml:trace contextRef="#ctx0" brushRef="#br0" timeOffset="140477.49">2741 14984 2073 0,'0'0'92'0,"0"0"19"0,0 0-89 0,0 0-22 15,0-6 0-15,-7 0 0 0,7 6 25 0,7-6 1 16,-3-4 0-16,3 1 0 0,-7-4-26 0,3 4 0 15,8-1 0-15,-8 4 0 0,4-3 16 0,4-1-3 16,-4-2 0-16,0-4 0 0,4 4 9 0,3 2 2 16,-4 1 0-16,1-4 0 0,3 4 4 0,-3-4 2 15,-4 4 0-15,3-1 0 0,1 4-4 0,-1-10-1 16,1 7 0-16,3-3 0 0,-3 2-9 0,-1-2-3 0,1-1 0 16,-4 4 0-16,4-10-5 0,-4 9 0 0,0-2-8 0,0 2 12 15,-7-2-2-15,0 2-1 16,0-2 0-16,0 3 0 0,-7-1-9 0,3 1 0 15,1-4 0-15,-4 10 8 0,-4-6-8 0,4 2 0 0,-4 7-10 16,1 0 10-16,-1 0-12 0,1 0 12 0,-5 10-13 0,1-1 5 16,4 1-1-16,-4 2 0 0,3 7 0 0,0-7 0 15,-3 10 9-15,4 0-10 0,-1 10 10 0,8-4-10 16,-8-3 10-16,4 3 0 0,3 4 0 0,1-7 0 16,-4 6 0-16,3-3 0 0,4-6 0 0,0 0 0 15,0 0 0-15,0 0 0 0,0-3 0 0,4 0 8 16,6-7-8-16,-6 1-8 0,14-4 8 0,-8 4-12 15,-3-7-2-15,11-3-1 0,-4 3 0 0,-3-2 0 16,6-4-86 0,4 0-18-16,1-4-3 0,-5-2-1 0,4 3-95 0,-6-6-19 15,20-10-4-15,-11 6-1 0</inkml:trace>
  <inkml:trace contextRef="#ctx0" brushRef="#br0" timeOffset="141088.81">3221 14564 288 0,'0'0'12'0,"0"0"4"0,0 0-16 0,0 3 0 0,0-3 0 0,-11 10 0 16,11-10 431-16,0 0 83 0,-3 9 17 0,3-9 3 16,-7 10-442-16,7 2-92 0,0-3-12 0,0 4-6 15,0 6 9-15,0 0 9 0,0 3-13 0,-4 3 5 16,4 6 8-16,0 0 0 0,0 1-9 0,0 9 9 15,-7 2 0-15,7-2 0 0,0 3 0 0,-3-3 0 16,3 9 0-16,0-6 0 0,-7 6 0 0,7-3 0 16,0 3 0-16,-4-6 0 0,4 0 8 0,0-3-8 15,-4 0 0-15,4-10 8 0,0 4-8 16,-7-7 0-16,7-6 21 0,-3 0-1 0,3 0 0 0,0-7 0 16,0-2-3-16,-7-1-1 0,7-5 0 0,0-7 0 15,0 0 2-15,0 0 0 0,0 0 0 0,0 0 0 16,0-10 27-16,-4 1 6 0,4-10 1 0,0 6 0 15,0-5 1-15,0-7 1 0,0-4 0 0,0-2 0 16,0-4-22-16,0-5-5 0,0-1-1 0,0-3 0 16,0-6-14-16,0 6-4 0,0-6 0 0,4 3 0 15,-4-3-8-15,0-4 8 0,0 4-8 0,0 3 8 0,0-3-8 16,0 0 0-16,7 6 0 0,-7 3-11 0,0-3 11 16,3 3 0-16,4 7 0 0,-7-1 0 0,4 4 0 15,0 0 0-15,3 2 0 0,-4-2 0 0,8 9 0 0,-1-9 0 16,-6 9 0-16,6 0 0 0,1 3 0 0,0 0 0 15,-1 7 0-15,1-1 0 0,-4 4-12 0,3 6 0 16,-3-4 0-16,0 7 0 0,1 0-6 0,2 10-2 16,1-1 0-16,-4 4 0 15,0-1-16-15,3 7-4 0,5 0-1 0,-5 3 0 0,1 0 28 0,-8 0 13 0,8 0-12 16,-8-3 12-16,4 2-8 0,0 1 8 0,0 0 0 16,-7-3 0-16,0 3 0 0,4 0 0 0,-4 0 0 0,0-3 0 15,-4 3 0-15,4-3 0 0,-7-7 0 0,4 7 8 16,-1-6-8-16,-6-1 0 0,-1-3 9 0,-3 1-9 15,4 2 0-15,-1-2 0 0,0-4 0 0,-3-3 8 16,0 0-8-16,4 7 0 0,-5-10-8 0,-2 0 8 31,3 0-146-31,0 0-24 0,-8 0-5 0</inkml:trace>
  <inkml:trace contextRef="#ctx0" brushRef="#br0" timeOffset="141417.6">3605 14646 3074 0,'0'0'68'0,"0"0"13"0,0 0 3 0,0-7 3 0,-10 7-70 0,10 0-17 15,0 0 0-15,0 0 0 16,0 0-19-16,0 0-7 0,0 0-2 0,0 0 0 15,0 0-119-15,0 0-24 0,0 0-5 0</inkml:trace>
  <inkml:trace contextRef="#ctx0" brushRef="#br0" timeOffset="154642.22">6138 15884 2624 0,'0'0'58'0,"0"0"12"0,-14 10 2 0,11-10 1 0,3 0-58 0,-7 12-15 0,0-5 0 0,3 2 0 31,4 4-21-31,0-1-7 0,0 1-2 0,0 5 0 0,4 4 17 0,3 10 3 0,0-1 1 0,0 7 0 15,-4 6-7-15,8 3 0 0,-4 3-1 0,0 3 0 16,-7 10 17-16,0 0 0 0,0-7 0 0,-4 7 0 16,1-10 12-16,3 3 2 0,-11-2 1 15,11-7 0-15,-10 6 1 0,3-12 0 0,0 9 0 16,-4-9 0-16,0-4-16 0,1-5 9 0,-1-4-9 0,-3-6 8 16,4-3-197-1,-1-7-40-15</inkml:trace>
  <inkml:trace contextRef="#ctx0" brushRef="#br0" timeOffset="155102.81">5980 15790 2732 0,'-18'-22'121'0,"14"19"25"0,-10-6-117 0,11-4-29 0,-4-2 0 0,7 2 0 31,0-6-42-31,3 4-14 0,1-4-4 0,6 0 0 16,8-3 0-16,-7 6 0 0,3 1 0 0,0 2 0 15,0-6 16-15,0 7 4 0,-3 2 0 0,-1-2 0 0,4 2 68 0,-3 1 15 0,-1 0 2 0,1 5 1 16,-11-5 26-16,11 6 4 0,-1-3 2 0,4 2 0 16,-3-5-33-16,14 6-6 0,-8-3-2 0,8 2 0 15,0-2-27-15,3 3-10 0,0-6 0 16,0 9 9-16,4-3-9 0,3-4 0 0,1 7 0 0,2 10 0 15,-2-10 0-15,-1 12-11 0,0-2 11 0,-3 8-8 16,0-5 8-16,-4 9-13 0,0 0 5 0,-7-3 8 16,4 9 0-16,-11-3 0 0,0 3 0 0,-7-3 8 31,0 4-32-31,-3-4-6 0,-4 6-2 0,0-3 0 0,-7-3 52 0,3 4 9 0,-13-4 3 0,3 3 0 16,-1-6-24-16,1 6-8 0,-7-3 0 0,0-6 0 15,-4 0 12-15,1-4-3 0,-5-5-1 0,5 2 0 16,-4 4-8-16,-4-10 12 0,4 4-12 0,-4-10 12 15,0 6-12-15,0-3 0 0,1-6 0 16,-5 3 8-16,1-6-8 0,-4 6 0 0,4 0 0 0,3-3 0 16,4-4-64-16,0 4-16 0,3 3-2 0,7 0-1 15,-3 0-139-15,7 0-28 0</inkml:trace>
  <inkml:trace contextRef="#ctx0" brushRef="#br0" timeOffset="155551.31">7571 14962 1670 0,'17'-18'74'0,"-10"8"15"0,0 1-71 0,0-4-18 0,-3 4 0 0,10-4 0 16,-10-6 135-16,6 10 23 0,-3-3 5 0,7 2 1 16,-14 1-142-16,4 2-22 0,-1 1-16 0,-3 6 2 15,0 0 26-15,0 0 6 0,-7 0 1 0,-3 0 0 16,-1 6 17-16,1 1 3 0,-5 2 1 0,1 7 0 16,0-4 2-16,0 1 1 0,-3 6 0 0,2-4 0 0,-2 4-4 15,3 3-1-15,0 0 0 0,-1 3 0 0,1 0-14 16,0 4-4-16,0 2 0 0,-4 3 0 15,4 1-6-15,-3 6-2 0,3 3 0 0,-1 3 0 0,-6 0 16 16,7-4 4-16,0 8 0 0,-4-1 0 0,1-3-32 16,-1 3 0-16,1 3 0 0,2-2 0 15,5-4 0-15,-1 9 0 0,4-3 0 0,0 1 0 0,4-1 0 16,-1-6 0-16,4 3 0 0,4 3 0 16,3-9-29-16,3 10-3 0,-6-14 0 0,10 11 0 15,4-7-25-15,-4-1-6 0,7-2-1 0,-7-3 0 16,4-1-125-16,-1-5-26 0,4-4-5 0,1-6 0 0</inkml:trace>
  <inkml:trace contextRef="#ctx0" brushRef="#br0" timeOffset="156231.07">7959 15179 2246 0,'0'0'100'0,"0"0"20"0,0-3-96 0,-4-7-24 0,1 7 0 0,-1-6 0 16,4-1 13-16,-3 1-1 0,3-1-1 0,0 7 0 16,0-6-11-16,0 9 0 0,0 0 0 0,0 0-11 15,0 0 31-15,0 0 7 16,0 0 1-16,0 0 0 0,0 12 3 0,3 4 1 0,1 0 0 0,-1 6 0 16,1 6-10-16,3-3-2 0,0 6 0 0,0 1 0 15,0-1-6-15,3 1-2 0,1-1 0 0,-4 0 0 16,0-3 23-16,4-2 4 0,3 2 1 0,-11-6 0 15,8 0-29-15,-4-3-11 0,4 2 8 0,-1-8-8 16,1 6 12-16,-4-7-4 0,3 1 0 0,-3-4 0 16,4-2 7-16,-4-4 1 0,4 3 0 0,3-6 0 15,-4-6 16-15,8 3 3 0,-4-4 1 0,4-2 0 16,-11-4-22-16,10-5-4 0,1 2-1 0,0-3 0 16,-8-3 5-16,8-6 1 0,0 3 0 0,3-3 0 15,-4-4-15-15,-2 1 0 0,6-4 0 0,-7 1 0 16,3-4 21-16,1-3 8 0,0 7 2 0,-1-7 0 15,5 10-23-15,-5-4-8 0,4 1 0 0,-3 6 9 16,0-4-34 0,-1 1-7-16,1 9-2 0,-4-6 0 0,0 6-23 15,0 9-5-15,0-6-1 0,-3 7 0 0,0-7-113 0,-1 13-22 0,-3 0-5 16,0-4-850-16</inkml:trace>
  <inkml:trace contextRef="#ctx0" brushRef="#br0" timeOffset="156692.91">8209 15693 2757 0,'0'0'122'0,"0"0"26"0,0 0-119 0,0 0-29 0,0 0 0 0,0 0 0 0,0 0 20 0,0 0-3 16,0 0 0-16,0 0 0 16,4 13-36-16,-1-4-7 0,1 0-2 0,3 4 0 15,0 6-7-15,0 0-1 0,3 3-1 0,-6 3 0 16,3 3 37-16,4 3 0 0,-8 4 0 0,8-4 0 0,-8 0 0 0,1 1 20 16,-1 2-3-16,1-2 0 0,-4-1-5 0,3 0 0 15,-3-2-1-15,0-4 0 0,7 0-2 16,-7 0 0-16,4-3 0 0,0-3 0 15,-1-1-105-15,-3-5-22 0,4 0-4 16,-1-4-963-16</inkml:trace>
  <inkml:trace contextRef="#ctx0" brushRef="#br0" timeOffset="157084.57">8707 15800 403 0,'0'0'17'0,"0"0"5"0,0-3-22 0,3-4 0 0,-3 7 0 0,4-3 0 0,3-6 570 0,3-1 110 15,4 1 21-15,0-4 5 16,4 4-593-16,0 0-113 0,6-4-33 0,1 4-2 16,-4-1 35-16,4 7 0 0,3-6 10 0,-3-1-2 0,3 7-16 0,0 0-4 15,4-3 0-15,-11 6 0 0,8 0-3 0,-5 0-1 16,1 0 0-16,-4 6 0 15,4-6-84-15,-1 3-16 0,1-3-4 0,-4 0-1 16,0 0-45-16,8 0-9 0,-12 0-1 0,1-3-403 16,7-3-80-16</inkml:trace>
  <inkml:trace contextRef="#ctx0" brushRef="#br0" timeOffset="157411.44">8671 16010 1094 0,'0'0'97'0,"0"0"-77"0,0 0-20 0,0 0 0 16,7 0 425-16,4 0 82 0,7-3 16 0,6-4 3 0,4-2-431 0,4 6-87 15,0-7-16-15,3 1-4 16,4 0-14-16,0 5-2 16,-4-5-1-16,0 6 0 0,-3-3 2 0,0 3 1 0,-4 3 0 15,-3-7 0-15,-4 4 14 0,-3 3 4 0,-1 0 0 0,1 0 0 16,-4 0-51-16,4 0-9 0,-8 3-3 0,4-3 0 16,0 0-64-16,1 0-13 0,-1 0-2 0,0-3-1 15,3 3-46-15,1 0-10 0,10-9-1 0,-3-1-1 16</inkml:trace>
  <inkml:trace contextRef="#ctx0" brushRef="#br0" timeOffset="157917.71">9751 15640 1440 0,'0'0'64'0,"0"0"12"0,0 0-60 0,3 3-16 16,1 6 0-16,3 1 0 0,0 2 286 0,4 7 54 15,-1-6 12-15,4 9 1 16,0-4-305-16,4 4-62 0,-4 0-12 0,4 7-2 0,3-4 28 0,0 3 0 16,0 0 0-16,4-3 0 0,0 3 0 0,3-3 13 15,-3-3-1-15,-1-3 0 0,1 0 4 0,0-3 1 16,-1 3 0-16,1-7 0 0,0-3-17 0,3 4 0 16,-3-4 0-16,-1 1 0 15,1 2-115-15,0-12-23 0,6 10-5 0,-9-10-573 16,-5 0-116-16</inkml:trace>
  <inkml:trace contextRef="#ctx0" brushRef="#br0" timeOffset="158197.69">10601 15746 3020 0,'11'13'67'0,"-15"-7"13"0,-3 7 4 0,-4-1 0 0,-3 7-68 0,4 3-16 0,6 0 0 0,-3 9 0 16,-11 10-32-16,8-6-9 0,3 5-3 0,0-2 0 15,-11 6 4-15,4 0 0 0,3 6 0 0,1-3 0 16,-4 3 9-16,0 4 3 0,-11-1 0 0,0 0 0 16,8 0 28-16,-1 1 0 0,-10-4 13 0,7-6-4 15,-1 6 25-15,1-6 5 0,4 0 1 0,-1-3 0 16,4 2-40-16,3-11 0 0,4-1 0 0,4-3 0 15,-4-6-143-15,7-3-29 0,3-3-7 16</inkml:trace>
  <inkml:trace contextRef="#ctx0" brushRef="#br0" timeOffset="159054.84">10950 14850 2509 0,'-28'-4'111'0,"28"4"23"0,0 0-107 0,0 0-27 16,-7 4 0-16,7-4 0 0,0 0 25 0,0 0 0 15,0 0 0-15,0 0 0 0,-11 0-25 0,11 0 0 16,0 0 0-16,0 0 0 0,0 0 0 0,0 12 13 16,7-3-3-16,0 10-1 0,1-6 12 0,-5 9 3 15,-3-3 0-15,7 3 0 0,4 0-4 0,-8 6-1 16,-6-3 0-16,-4 3 0 0,7-3-19 0,-4 3 0 16,4-3 0-16,0 4 0 0,-7-7 0 0,4 0-12 15,10 6 0-15,-4-13 0 16,-6 4-92-16,6-6-17 0,4 6-4 0,0-10-611 15,-7 0-123-15</inkml:trace>
  <inkml:trace contextRef="#ctx0" brushRef="#br0" timeOffset="160066.73">11758 14721 403 0,'0'0'36'0,"0"0"-36"0,0 0 0 0,0 0 0 16,0 0 388-16,0 0 72 0,7-6 13 0,-7 6 3 15,0 0-352-15,11 6-72 0,-4-6-13 0,0 3-3 16,-7-3-4-16,7 10 0 0,-4 2 0 0,-3-3 0 15,4 7 35-15,-4 0 6 0,0 3 2 0,0 6 0 16,-4 6-15-16,4 0-2 0,-3 7-1 0,-1 3 0 16,4-4-37-16,-3 17-8 0,-1-4-2 0,4 16 0 15,-3 3 9-15,3 3 1 0,-4 6 1 0,4 4 0 16,-3 6-30-16,3-4-7 0,-4 1 0 0,1 0-1 16,3-4 27-16,-4-9 6 0,1-6 0 0,3 0 1 15,0-3-17-15,0-1 0 0,0-8 0 0,0-1 0 16,0-3-28-16,0-9-10 15,3-7-2-15,-3-2 0 0,0-4-100 0,0-6-20 16,4-3-4-16</inkml:trace>
  <inkml:trace contextRef="#ctx0" brushRef="#br0" timeOffset="160644.71">12439 15568 1785 0,'0'0'159'16,"0"0"-127"-16,0 0-32 0,0-10 0 0,-4 4 188 0,1 0 31 0,3-4 6 0,0 1 2 31,0 3-258-31,3-1-51 0,-3-2-10 0,0 9-3 15,0 0-1-15,0 0-1 0,0 0 0 0,0 0 0 0,0 0 71 0,-7 9 14 0,-3 10 4 0,-1 3 0 16,1 0 54-16,-4 0 11 0,-4 9 3 0,0 1 0 16,1-1 15-16,2 10 3 0,-6-7 1 0,7 7 0 15,0 0-22-15,4-7-4 0,2 7-1 16,5-6 0-16,-1 2-34 0,8-5-7 0,3-1-2 0,0-6 0 16,4-3-9-16,-1 6 0 0,4-9 0 0,4-3 0 15,0 3-25 1,3-7-7-16,0-3-2 0,0-2 0 0,7-4 22 0,-3-3 4 0,0 0 8 0,-1-3-13 15,1-4 28-15,3-2 5 0,-3 0 2 0,0-4 0 16,-4 4 23-16,4-4 5 0,-4 4 1 0,0-7 0 0,0-3-15 0,0 0-4 16,-7-2 0-16,8-1 0 0,-5-7 0 15,1-2 0-15,-1 0 0 0,-2-7 0 0,-1 0-32 0,-4-2 0 16,1 5 0-16,-4-6 0 0,-4 7 0 0,1-4-16 16,-4 4 2-16,-4 2 0 0,1 1 22 0,-8 0 5 15,4 9 1-15,-7-3 0 0,-4 0-5 0,1 9-1 16,-1-3 0-16,-6 0 0 0,-1 7-8 0,0 2 0 15,-3 1 0-15,0 6 0 0,-1-7 0 0,1 10 0 16,7-3 0-16,-4-3 0 0,4 6 0 0,-3-3 0 16,6 3 0-16,0-7 0 0,1 7 0 0,2 0 0 0,-2 0 0 15,6 0 0 1,-3 7-88-16,4-4-11 0,-1-3-1 0,-3 0-1 16,3 9-151-16,1-2-31 0,-8 8-5 0,4 1-2 0</inkml:trace>
  <inkml:trace contextRef="#ctx0" brushRef="#br0" timeOffset="161013.69">12753 14947 2563 0,'0'0'56'0,"0"0"12"0,-11 6 3 0,8-3 1 0,-4-3-58 0,3 10-14 15,-3-4 0-15,0 0 0 16,4 10-29-16,-4-1-9 0,-4 4-2 0,4 3 0 0,0 10 20 0,-4-1 3 16,4 10 1-16,-3-1 0 0,-1 4 48 0,0 0 9 15,1 10 3-15,-4 5 0 0,0-2 8 0,0 5 3 16,3 1 0-16,-3 0 0 0,3-1-35 0,1 4-6 15,-8 3-2-15,7-3 0 0,-6-3 0 16,3 0 0-16,3 2 0 0,1-2 0 0,-1 3-12 16,-3-3 0-16,3-1 0 0,1-8 0 0,-1 5-10 0,8-5-5 15,-4-10-1-15,3-1 0 16,4-2-90-16,-4-9-18 0,8-1-4 0,-4-3-1 16,4-12-51-16,-1 3-9 0,4-7-3 0,0-6 0 0</inkml:trace>
  <inkml:trace contextRef="#ctx0" brushRef="#br0" timeOffset="161605.4">12880 14592 2775 0,'0'0'61'0,"0"0"13"0,0 0 2 0,0 0 2 0,0 0-62 0,7 7-16 0,0 2 0 0,4 0 0 16,-1 4 8-16,4-4 0 0,4 10-8 0,0 0 12 15,3-3-12-15,0 6 0 0,0 3 0 0,4 0 0 16,-4-3-13-16,4 9 4 0,3 1 1 0,0 5 0 16,0-2-1-16,1-1 0 0,-5 7 0 0,4 3 0 15,-3 3 9-15,0 0 9 0,0 6-1 0,-1 1-8 16,-3 5 28-16,1-2-2 0,-1-4 0 0,0 6 0 16,0-2-17-16,-3-4-9 0,-1 10 10 0,-3-10-10 15,1 7 24-15,-5-7 0 0,-3 7-1 0,0-7 0 16,0-6-33-16,-7 3-6 0,0-6-2 0,-7 0 0 0,0 3 18 15,-3-3 0-15,-1-3-8 0,-7-4 8 0,1 4-13 0,-1 0 1 16,0-7 0-16,-6-2 0 0,-1-1-7 0,0-9-1 16,1 6 0-16,-5-15 0 15,1 9-112-15,0-13-22 0,-4 1-5 0,4-10-908 16</inkml:trace>
  <inkml:trace contextRef="#ctx0" brushRef="#br0" timeOffset="162635.1">14069 15850 1785 0,'0'0'159'0,"0"0"-127"0,0 0-32 0,-4 9 0 16,4-9 195-16,0 0 33 0,0 0 6 0,0 10 2 15,4-4-173-15,3 3-35 0,0 10-6 0,3-6-2 16,1 6-20-16,0 2-20 0,3 1 4 0,0 10 1 16,4-1 1-16,-1 4 0 0,-3 2 0 0,4 7 0 15,0 9 14-15,-4 1 16 0,-4-1-3 0,1 0-1 16,-1 7 4-16,-6-4 1 0,-1-2 0 0,-3-4 0 16,4 0-17-16,-4-6 0 0,-4 0 0 0,1-3 0 15,6-7 18-15,-3-2-3 0,0-1-1 0,4-9 0 16,0 3 8-16,-4-9 2 0,0-7 0 0,3 0 0 15,-3-9-24-15,0 0 0 0,0 0 0 0,0 0-8 0,-3-12 8 0,-1-7 11 16,-3-3-3-16,0-6 0 0,-4-3-8 0,1-1 8 16,-1-5-8-16,-3-11 8 0,-4 5 8 0,4-1 0 15,-3-6 1-15,3-4 0 0,-4-2-9 0,4-4-8 16,3 7 12-16,1-4-12 0,-1 1 20 0,4 3-2 16,0 6-1-16,3-4 0 0,1-2-17 0,6 3 0 15,-3 6 8-15,7 3-8 0,0-3 0 0,1 10 0 16,2-4-8-16,1 7 8 0,-1 0-12 0,1 5 3 15,-1 5 1-15,5-1 0 0,6 6-2 0,-4 0 0 16,5 1 0-16,2 8 0 16,-3-2-17-16,1 3-3 0,-1 2-1 0,3 4 0 0,-2 4 11 0,2 5 1 15,-3 0 1-15,1 4 0 0,-5 3 10 0,4-1 8 16,1 4-12-16,-5 3 12 0,1 0 0 0,0 6 0 0,-1-3 0 0,-3 4 0 16,0-4 0-16,-3 3 0 0,0-3 0 0,-4 6 0 15,-4-2 0-15,1-4 0 0,-1-7 0 0,-3 4 0 16,0 0 12-16,-7-3-3 0,0 3-1 0,0-9 0 15,-4 5-8-15,-3-5 0 0,0 3 0 0,-3-4 0 16,-1-2 0-16,-3-1 8 0,0-3-8 0,-4 4 8 16,0-10 0-16,-3 9 0 0,0-9 0 0,0 0 0 15,-1-3-16-15,5-3-4 0,-1 3-1 0,0-7 0 16,1 1-87 0,2-4-16-16,5 1-4 0,-1-4-633 0,0 0-127 0</inkml:trace>
  <inkml:trace contextRef="#ctx0" brushRef="#br0" timeOffset="163138.44">15568 14893 2185 0,'0'0'96'0,"0"0"21"0,0 0-93 0,-3-3-24 0,3 3 0 0,-7-3 0 15,-1-3 72-15,8 6 9 0,-7 0 3 0,7 0 0 16,-7 0-61-16,7 0-12 0,-7 0-3 0,0 6 0 16,0-3-8-16,0 0 8 0,0-3-8 0,0 10 8 15,-4-1 36-15,1 1 6 0,-1 2 2 0,-6 1 0 16,-1 6-26-16,-3-1-5 0,0 4-1 0,-1 3 0 16,5 7-8-16,-8-1-1 0,-3 10-1 0,0 0 0 15,-1 3 18-15,1 6 4 0,-3 3 1 0,2 3 0 16,5-5-19-16,-1 8-4 0,0-2-1 0,1-4 0 15,6 7-9-15,0-4 0 0,4 4 0 0,7-4 0 16,-4 7 0-16,8-10 0 0,-1-3 0 0,4 4 0 0,4-4 0 16,-1-3 0-16,1 6 0 0,7-9 0 0,-1 6 0 0,4-6-12 15,0-3 2-15,8 3 1 16,-1-7-34-16,7-5-6 0,0-7-2 0,4 6 0 16,3-12-144-16,4 0-29 0,10-7-5 0,1-2-2 15</inkml:trace>
  <inkml:trace contextRef="#ctx0" brushRef="#br0" timeOffset="164252.57">15685 15226 1440 0,'0'0'64'0,"0"0"12"0,0 0-60 0,0 6-16 16,3 4 0-16,-3-1 0 0,0 0 123 0,-3 1 21 0,3 2 5 0,0-5 1 15,-4-1-94-15,4 3-18 0,-4 1-4 0,4 2-1 16,0-6 7-16,0 7 2 0,-3 0 0 0,6 2 0 15,-3 1-5-15,4 6-1 0,3 3 0 0,0-3 0 16,0 3-1-16,4-3-1 0,-1 0 0 0,4 6 0 16,-7-6-15-16,8 0-3 0,-1 6-1 0,0-6 0 15,0 0-7-15,0-3-8 0,4-3 11 16,-4 2-11-16,3-5 0 0,-2-4 0 16,-1-2 0-16,0-4 0 0,0 0 36 0,0-6 3 0,-3 0 1 0,3-7 0 15,-4 1-7-15,1-4-1 0,3-6 0 16,0-2 0-16,0-1 5 0,0-7 1 0,4-2 0 0,-4-3 0 15,4-4-21-15,-4 0-4 0,3-9-1 0,1 3 0 16,0-9-12-16,-1 12 0 0,-3-3 0 0,4 0 0 16,-4 4-14-16,0-1 4 0,-3 10 1 0,3-4 0 15,0 4-22-15,-3 2-4 16,-1 8-1-16,-6-1 0 0,3 3-52 0,0 6-12 0,4 1-1 0,-4-1-1 16,-4 4-120-16,1-1-24 0</inkml:trace>
  <inkml:trace contextRef="#ctx0" brushRef="#br0" timeOffset="164639.04">15960 15724 1094 0,'0'0'48'0,"0"0"11"0,0 0-47 0,0 0-12 0,0 0 0 0,0 0 0 16,0 0 240-16,0 10 47 0,3-7 9 0,1 6 1 16,-4 4-212-16,3-4-42 0,1 10-9 0,3 3-2 15,-4-3 27-15,4 6 5 0,-3-3 0 0,3 3 1 16,0 0-30-16,0 3-7 0,0-3 0 0,0 4-1 15,0-4-11-15,-3 3-1 0,-4-3-1 0,3 3 0 16,-3-3 1-16,0 4 0 0,0-7 0 0,-3-1 0 16,-1 1-15-16,4 7 0 0,-7-7 0 0,4 0 0 15,-4 0-29 1,3-1-9-16,-3 1-2 0,0-3 0 0,-4 0-140 16,4-3-29-16,4-1-6 0</inkml:trace>
  <inkml:trace contextRef="#ctx0" brushRef="#br0" timeOffset="164921.6">16383 15853 2649 0,'0'0'236'0,"0"0"-189"0,0 0-38 0,0 0-9 15,0 0 46-15,11 0 7 0,3-3 2 0,3 3 0 16,5-6-64-16,-1 6-13 0,0-7-2 0,4-2-1 16,-1 0 25-16,-3-1 0 0,4 1 0 0,0-1 0 15,-4 7-9-15,7-6 0 0,0-4 0 0,1 7 0 16,2 0 9-16,-2-1 0 0,2-2 0 0,5 0 0 31,-5 5-57-31,1 1-10 0,-4-3-1 0,-3-3-1 16,3 5-139-16,-3-2-27 0,14-6-5 0,-11 2-2 0</inkml:trace>
  <inkml:trace contextRef="#ctx0" brushRef="#br0" timeOffset="165161.57">16577 16000 2188 0,'-7'7'195'0,"3"-4"-156"16,4-3-31-16,0 0-8 0,0 0 85 0,0 0 16 15,0 0 3-15,0 0 1 0,0 0-105 0,8 9-14 16,2-9-6-16,8 0-2 0,-4 0 35 0,3-3 7 16,1-3 2-16,0 6 0 0,3 0 16 0,0-10 3 15,0 10 1-15,0-3 0 0,4-3-29 0,-4 6-5 16,4 0-8-16,-4-3 11 16,-3 3-30-16,3 0-5 0,0 0-2 0,-3 0 0 15,-1 0-123-15,1 0-25 0,0 0-5 0,-1-3-817 0</inkml:trace>
  <inkml:trace contextRef="#ctx0" brushRef="#br0" timeOffset="165429.34">17491 15768 1267 0,'-7'10'112'0,"3"-10"-89"0,-3 6-23 0,7-3 0 15,0-3 395-15,0 0 74 0,-3 3 15 0,3-3 4 16,0 0-386-16,0 10-77 0,-4-1-15 0,8 1-10 16,-1-1 0-16,4 3-11 0,0 1 0 0,4 9 0 15,3-3 3-15,0 3 0 0,4 0 0 0,-4 6 0 16,-4-3 8-16,4 0 0 0,1 0 0 0,-5-3 0 16,1 0-12-16,-1 0-1 0,1-3 0 0,-1 3 0 15,-2-3-11-15,-1-1-3 0,3-2 0 0,1-7 0 16,-4 4-87-16,3-4-18 0,-3 1-3 0,4-7-622 15,0 3-125-15</inkml:trace>
  <inkml:trace contextRef="#ctx0" brushRef="#br0" timeOffset="165689.31">18221 15684 1382 0,'-7'12'61'0,"0"-2"13"0,0-1-59 0,-7 10-15 0,0 0 0 0,-1 3 0 16,-2 3 364-16,-1 6 69 0,1 0 15 0,-1 10 2 16,0 0-375-16,4 3-75 0,-7 0-16 0,3 0-2 15,-3 6 18-15,0 3 0 0,3 0 0 0,-3 1 0 16,-3 8 0-16,-1-2 0 0,0-4 0 0,0 7 0 16,1-9-8-16,-1 5-8 0,-3-2-2 0,7-4 0 15,-4 0 29-15,4 0 5 0,0-2 2 16,3-11 0-1,0-5-66-15,4-4-12 0,4-9-4 0,3 0-771 0,3-6-154 0</inkml:trace>
  <inkml:trace contextRef="#ctx0" brushRef="#br0" timeOffset="166384.07">18609 15063 403 0,'-11'6'36'0,"8"-3"-36"0,-1-3 0 0,-3-3 0 16,0 3 365-16,0-6 67 0,4 6 12 0,3 0 4 15,0-6-343-15,0-4-68 0,0 1-13 0,0-1-4 16,7-2 27-16,0 2 5 0,0-8 0 0,3 5 1 16,1 0-13-16,0-2-2 0,-1-7-1 0,4 9 0 15,-3 1 7-15,3-1 0 0,-3-3 1 0,-1 4 0 0,4 3-4 16,-3-1-1-16,-1 1 0 0,5 6 0 15,-8-1-25-15,3-2-6 0,1 6-1 0,-1 0 0 0,1 6-8 0,0-2 0 16,-4-1 0-16,7-3 0 0,-4 6 0 0,1-3-17 16,-1 3 4-16,-2-2 1 0,-1 5-4 15,3 0 0-15,-6 1 0 0,-4 2 0 0,0 1-3 0,-4-4-1 16,4 4 0-16,-7 6 0 0,-3-1 7 0,-5-2 1 16,1 3 0-16,-3-7 0 15,-5 7-16-15,-2 3-4 0,3 0 0 16,-4-3 0-16,0 0 18 0,4 3 3 0,-4-7 1 0,8 4 0 0,3-6 10 15,0 6 14-15,-1-7-3 0,8 4-1 0,0-4 5 0,4 1 1 16,-1-4 0-16,4 1 0 0,4 2-4 0,-1-2 0 16,4-1 0-16,4 4 0 0,-4-1-12 0,4 4 0 0,-1-4 0 15,4 1 0 1,-3-1-30-16,3-2-9 0,0-1-1 0,0 1-1 16,4-7-95-16,-1 6-18 0,1-9-4 0,3 10-736 0</inkml:trace>
  <inkml:trace contextRef="#ctx0" brushRef="#br0" timeOffset="166924.41">19667 14596 2016 0,'0'0'179'0,"0"0"-143"0,-3-4-36 0,-1-2 0 16,-3 6 220-16,7 0 38 0,0 0 7 0,0 0 2 31,0 0-236-31,0 0-47 0,4 10-10 0,-1 2-2 16,-3 10-23-16,4 9-5 0,-8 1 0 0,4 18-1 0,4 3 34 0,-8 7 7 0,1-1 2 0,-1 14 0 15,-3-1 22-15,0 3 4 0,-3 10 0 0,-1-4 1 16,0-3 27-16,4 1 4 0,0-10 2 16,0 9 0-16,-3-9 10 0,-4 3 3 0,3-6 0 0,4 3 0 15,-4-6-31-15,4 0-5 0,4-7-2 0,-1 4 0 16,4-4-21-16,0-3 0 0,0-2 0 0,4-7 0 16,-1-1-72-1,4-2-15-15,0-9-3 0,0-1-1 0,0-3-119 16,4-12-24-16,3-1-5 0,0-8-1 0</inkml:trace>
  <inkml:trace contextRef="#ctx0" brushRef="#br0" timeOffset="167409.43">20458 15546 2804 0,'0'0'62'0,"0"0"13"0,-11 0 2 0,4-10 1 0,0 10-62 0,-4-9-16 0,4 9 0 0,-3-3 0 31,3 3-42-31,-4 0-11 0,0 0-3 0,1 0 0 0,-4 3 29 0,-4 6 6 0,0 7 1 0,-3 0 0 16,0 2 20-16,-4 8-11 0,1 2 11 0,-1 3-8 15,0 0 18-15,1 1 4 0,-1-1 1 0,7 4 0 16,-3-4-7-16,11 0 0 0,-1 1-8 0,0-1 12 15,8-9-12-15,3 6 0 0,0-12 8 0,7 3-8 16,0 3 0-16,7-13-10 0,4 4 2 0,3-4 0 16,7 4 8-16,0-13 0 15,4 0-9-15,3 0 9 0,1 0 0 0,2-7 0 0,-2-2 0 0,3-7 0 16,-1 4-14-16,-2-1 5 0,2-6 1 16,-2 4 0-16,-5-4 8 0,1 0 8 0,-4 0-8 0,-6 4 11 15,-1-4 1-15,-4 0 1 0,-2-3 0 0,-5 0 0 16,1 3 16-16,-4-3 3 0,0 0 1 0,-4 7 0 15,-3-10-13-15,-7 3-4 0,-3 6 0 0,-4-3 0 16,-1-3-7-16,-2 3-1 0,-4 1-8 0,0-4 12 0,-8 9-3 16,1 1-1-16,0-1 0 0,0-3 0 15,-1 7-8-15,1 6-9 0,-4-7 9 0,4 7-13 0,0-3 13 16,0 3-9-16,3-3 9 0,0 6-8 16,1 0-37-16,3 0-7 0,-1 6-2 15,5-3 0-15,3-3-162 0,3 9-32 0</inkml:trace>
  <inkml:trace contextRef="#ctx0" brushRef="#br0" timeOffset="167829.58">20800 14796 2494 0,'0'0'55'0,"0"0"11"0,0 0 2 0,0 0 3 0,-4 10-57 0,4-1-14 0,0 0 0 0,-3 4 0 0,3 0 0 0,-4 5 0 16,1 1 0-16,-1-3 0 0,-3 6-16 0,4 6 1 15,-8-3 0-15,-3 6 0 0,7 1 39 0,-7 9 8 16,3-1 2-16,-7 4 0 0,1 10 25 16,-1-1 5-16,-3 6 0 0,-4-2 1 0,-3 2-18 15,3-2-4-15,1 6-1 0,-1-4 0 0,0-2-17 16,1 5-3-16,-1-2-1 0,0-4 0 0,1 4 19 0,2-7 4 16,-2-6 1-16,6 7 0 0,0-7-45 15,1-3 0-15,-1-1 0 0,4-8 0 16,0 3-43-16,3-13-8 0,4 3-1 0,4-9-1 15,-4-4-120-15,10-5-24 16,4-1-5-16,7-12-1 0</inkml:trace>
  <inkml:trace contextRef="#ctx0" brushRef="#br0" timeOffset="168414">20983 14392 2210 0,'0'0'98'0,"0"0"20"0,0 0-94 0,0 0-24 15,0 0 0-15,4 6 0 0,-4 10 22 0,7-1 0 0,-4 1 0 16,4 0 0-16,4 12-10 0,3-3-3 0,7 3 0 0,0 4 0 16,4 2 28-16,7 7 6 0,0 3 1 0,3 9 0 15,7 0-12-15,1 7-1 0,-1-7-1 0,-3 7 0 16,0-1-30-16,-4 4 0 0,0 6 0 15,0-3 0-15,1 9 0 0,-12-3 0 0,1-6 0 16,-4 6 0-16,0 4 0 0,-7 2 12 0,-6-3-3 0,-8 1-1 16,3-4 0-16,-6-3-8 0,-1-7 12 15,-3 10-4-15,-7-9 8 0,7 3 0 0,-4-3 1 0,1-10 0 16,3 0-2-16,-4-2-1 0,0-8 0 0,1-2 0 31,3 0-69-31,-4-7-13 0,1-2-4 0,-1-10-698 0,-3 6-140 16</inkml:trace>
  <inkml:trace contextRef="#ctx0" brushRef="#br0" timeOffset="169603.78">22229 15706 2329 0,'-29'0'103'0,"19"0"21"0,-1 6-99 0,1-3-25 0,-5-3 0 0,1 0 0 15,4 6 20-15,-1-3-2 0,11-3 0 0,0 0 0 16,-7 0 16-16,7 0 3 0,0 0 1 0,0 0 0 15,0 0-18-15,11 10-3 0,6 2-1 0,1 1 0 16,3 6-16-16,0 3 10 0,-7 0-10 0,8 9 8 16,6 7 18-16,-11-4 3 0,-6 7 1 0,3 0 0 15,0 3-11-15,-3-1-3 0,-8 1 0 0,1 10 0 16,-4-4 4-16,0 3 0 0,7 0 0 16,-14 1 0-16,0-4 8 0,0-6 1 0,7 0 1 0,0-3 0 15,-4 2-21-15,-3-11-9 0,7 5 8 0,0-5-8 16,7-7 11-16,-3-3-3 0,-8-3-8 0,8 3 12 15,6-13 1-15,-3 4 0 0,-7-13 0 0,0 0 0 16,0 0-13-16,0 0 11 0,7-13-11 0,-7 4 10 16,0-4-10-16,-3-9 8 0,3 0-8 0,-11-6 8 15,1-3-8-15,3-1 0 0,3-2 0 0,1-10 0 16,-4-3 0-16,0 0 0 0,0-3 0 0,3-1 0 16,4-2 0-16,0-3 0 0,-11-4 0 0,11 7 0 0,4-10 0 15,-1 7 0-15,-3-4 0 0,-3 4 0 0,6-4 0 0,5 7 0 16,-1-1 0-16,-4 10 0 0,-3 1 0 0,4 2 0 15,6 0 0-15,-3 10 0 0,-3-4-11 0,6 4 11 16,4 3-8-16,4-4 8 0,-4 10-11 0,4 0 11 16,-4 3-13-16,4 4 5 0,3-1-12 0,-4 4-3 15,-2 8 0-15,2-2 0 16,1 3-10-16,-1 6-3 0,-2 3 0 0,-1 7 0 0,3-4 20 16,1 4 3-16,-4 6 1 0,0 0 0 0,-3-4 12 0,6 7-11 15,5-3 11-15,-5 3-10 0,-6 0 10 0,6 6 0 16,5-6 0-16,-1 0 8 0,-4 6-8 0,1-3 0 15,-4-3 0-15,0 10 0 0,7-4 0 0,-3-3-10 0,-7 3 10 16,3-3-10-16,0 4 10 0,0-4 9 0,-10 0-1 0,3 0-8 16,-7 3 8-16,3-6-8 0,-3 0 0 0,-7-3 0 15,-4-4 16-15,4 4 0 0,0-6 0 0,0-4 0 16,-7 4 4-16,-3-4 0 0,2-3 0 0,5-2 0 16,-8-1-11-16,1-3-1 0,-8 0-8 0,4 0 12 15,3-3-12-15,-3-1 0 0,-7-2 0 0,-1-3-10 16,5 6-2-16,-1-7 0 0,-3 1 0 0,-7 6 0 31,-1-7-15-31,1-2-3 0,7 2-1 0,-15 1 0 16,1-1-179-16,-4 7-36 0</inkml:trace>
  <inkml:trace contextRef="#ctx0" brushRef="#br0" timeOffset="171992.71">23978 14661 1404 0,'0'0'62'0,"0"0"13"0,0 0-60 0,4 0-15 0,3-3 0 0,-4-6 0 16,1 9 60-16,3-3 10 0,-3-4 2 0,3 4 0 15,-7 3-42-15,0 0-8 0,0 0-2 0,0 0 0 16,0 0 30-16,0 0 6 0,-11 3 0 0,0 4 1 15,-3-4 23-15,-3 9 5 0,-1-2 1 0,-3 2 0 16,-4 7-18-16,0 0-4 0,-3-6-1 0,0 8 0 16,0 1-19-16,0 7-4 0,-1 2-1 0,1-6 0 15,3 6-13-15,-3 1-2 0,4-1-1 0,-1 7 0 16,0-4-12-16,0 1-3 0,1 2 0 0,6 4 0 16,-3 3 0-16,3 0 0 0,1 0 0 0,-1 9 0 15,0 0-8-15,1-2 0 0,3 2 0 0,0 7 0 0,3-4 0 16,0 7 8-16,4-1-8 0,4 1 12 0,-1 0 0 0,4 3 0 15,4-4 0-15,-1 1 0 0,1 0-4 0,6 0 0 16,5-7 0-16,-1 7 0 0,3-1-26 0,4-8-6 16,4-1 0-16,3-3-1 15,1-6-29-15,-1-3-6 0,0-7 0 0,0-2-1 16,0-4-158-16,4-6-31 0</inkml:trace>
  <inkml:trace contextRef="#ctx0" brushRef="#br0" timeOffset="172849.29">24119 15063 1612 0,'0'0'144'0,"0"0"-116"0,0 0-28 0,0 0 0 16,-3-3 231-16,-4 0 40 0,7 3 8 0,-7-7 1 16,7 7-228-16,-11 0-52 0,4 0 0 0,0 0 0 15,7 0 8-15,0 0 2 0,0 0 1 0,0 0 0 16,0 0 29-16,0 0 7 0,4 13 1 0,-1-4 0 16,1 1-20-16,6 8-3 0,1-2-1 0,-1 9 0 15,-3 0-24-15,8 7 0 0,-1-1 0 0,-4 10 0 16,1-7 15-16,-1 10-3 0,1-3 0 0,0 0 0 0,-4 3-22 15,-4-4-5-15,4 1-1 0,-3-6 0 16,-1 2 16-16,4-5 0 0,-7-1 0 0,4-6 0 0,3-3 10 0,0 0-10 16,-3-3 8-16,3-7-8 0,3-2 25 0,1-1 0 15,-1-9 0-15,8-3 0 0,0-6 8 0,6-10 2 16,5 0 0-16,-1-3 0 0,4-9-11 0,-4-1-1 16,3 1-1-16,1-13 0 0,0 3-10 0,-4-3-3 15,-3-9 0-15,0 3 0 0,-1-3-9 0,-6-1 0 16,3 1 0-16,0 0 0 0,-3 2 0 0,0 8-11 15,-8 2 1-15,4-3 0 0,0 3-5 0,-3 10-1 16,0-4 0-16,-4 4 0 16,0 6-53-16,0 0-11 0,0 3-3 0,0 9 0 15,-4-6-135-15,4 7-27 0</inkml:trace>
  <inkml:trace contextRef="#ctx0" brushRef="#br0" timeOffset="173244.8">24423 15674 1267 0,'0'0'112'0,"0"0"-89"15,-7 7-23-15,0-4 0 0,-4 3 388 0,4-3 74 16,0 0 14-16,3 7 4 0,1-4-385 0,-1 3-77 16,4-2-18-16,0 2 0 0,4 0 0 0,-4 4 0 15,0 3 0-15,3-1 0 0,5 1 0 0,-5 0 0 16,4 2-8-16,-3 1 8 0,-4 6 0 0,3 4 0 15,1-4 0-15,-4 3 0 0,-7-3 0 0,7 6 0 16,-4-2 0-16,1-4 0 0,-1 3 0 0,1-6 0 16,-1 0 0-16,-3 0 0 0,7-3 0 0,-4-7 0 15,4 7 0-15,0-10 0 16,4-6-139-16,3 7-20 0,0-10-4 0,11-10-994 0</inkml:trace>
  <inkml:trace contextRef="#ctx0" brushRef="#br0" timeOffset="173548.39">25068 15558 2790 0,'0'0'124'0,"-10"7"24"16,3-4-118-16,-4 3-30 0,4-3 0 0,7-3 0 0,0 0-10 0,0 0-8 15,7 3-2-15,0 3 0 0,4-6 0 0,3 4 0 16,0-4 0-16,4-4 0 0,-1 4 58 0,4 0 11 16,1-6 3-16,2 3 0 0,1 0-2 0,0-3 0 15,-1 3 0-15,5-4 0 0,-5 7-32 0,8-3-6 16,-4 0-2-16,4-3 0 0,0 6-22 0,7-3-5 16,-4-4-1-16,-3 7 0 15,3 0-61-15,4-9-12 0,0 6-2 0,-4-7-1 16,4 7-57-16,-1-3-11 0,-2-3-2 15,3-4-1-15</inkml:trace>
  <inkml:trace contextRef="#ctx0" brushRef="#br0" timeOffset="173834.59">25083 15988 2800 0,'0'0'124'0,"0"0"26"0,0 0-120 0,0 0-30 0,0 0 0 0,0 0 0 16,0 0 0-16,10 0 0 0,-3-3-11 0,11-4 11 16,3-2 0-16,4 6 0 0,3-7 12 0,-3 1-4 15,6 6 26-15,-2-3 5 0,6-4 1 0,0 7 0 16,0 0-32-16,4-3-8 0,0-4 0 0,-4 7 0 15,4 0-76-15,0-3-17 0,0 6-3 0,-4 0-720 16,4-10-143-16</inkml:trace>
  <inkml:trace contextRef="#ctx0" brushRef="#br0" timeOffset="176317.73">26180 15496 2606 0,'0'0'116'0,"-11"0"23"0,8 0-111 0,-5 0-28 16,1 0 0-16,7 0 0 0,0 0 38 0,0 0 2 15,0 0 1-15,0 0 0 0,0 0-21 0,0 6-5 16,4 3-1-16,-4 1 0 0,7 2 14 0,-3 1 4 16,-1 9 0-16,8-4 0 0,-4 8-4 0,7 2 0 15,-4 3 0-15,1 0 0 0,3 4-16 0,-3 6-3 16,3 0-1-16,-4 2 0 0,8-2-8 0,-7-6-9 16,3 5 9-16,-4-8-13 0,4-1-3 0,1 1-1 15,2-11 0-15,-3 8 0 16,0-14-71-16,0 4-15 0,4-6-2 0,-4 2-1 15,4-8-134-15,-4-7-28 0</inkml:trace>
  <inkml:trace contextRef="#ctx0" brushRef="#br0" timeOffset="176586.41">26762 15417 2718 0,'0'0'60'0,"0"0"12"0,-4 0 2 0,-3 0 2 0,0 3-60 0,4 4-16 0,-4-4 0 0,3 9 0 16,0 4-37-16,-3 0-11 0,4 6-1 0,-4 3-1 15,0 0 50-15,0 6 11 0,-4 4 1 0,-3 5 1 0,0 10 35 0,0 1 6 16,3-4 2-16,-3 12 0 0,0-2-36 0,-4 5-8 16,-3 1 0-16,0 0-1 0,-4 3 17 15,1 6 4-15,-1-6 1 0,-3 3 0 0,-4-3-25 16,4 9-8-16,-8-3 0 0,1-6 0 15,-4 6-44-15,1 0-12 0,6-6-2 0,0-3-1 16,4-10-127-16,-4 0-26 0</inkml:trace>
  <inkml:trace contextRef="#ctx0" brushRef="#br0" timeOffset="177326.55">27340 14385 979 0,'0'0'43'0,"0"0"9"0,0 0-41 0,0 0-11 0,-3-9 0 0,3 9 0 16,0 0 226-16,0 0 43 0,0 0 9 0,0 0 2 16,0 0-210-16,0 0-42 0,0-3-8 0,0 3-1 15,0 0 23-15,0 0 5 0,0 0 1 0,-11 3 0 16,4-3 9-16,-7 9 3 0,3 1 0 0,-3 2 0 15,0-2-12-15,-3 9-3 0,-1-4 0 0,-3 4 0 16,0 9-14-16,3-3-3 0,-7 4-1 0,4 2 0 16,0 3-27-16,0-2 0 0,3 9 0 0,-3-1 0 15,7 1 0-15,0-3 0 0,3 3-9 0,1-1 9 16,3-5 0-16,3 2-8 0,0-2 8 0,4-4 0 16,0 1-10-16,0-1 2 0,4-6 0 0,3 6 0 15,4-5-20 1,-1-1-4-16,4-3-1 0,0-4 0 0,1 1-29 0,2-6-6 15,1-1 0-15,3-5-1 0,4-4-139 0,-1-3-28 16,26 0-6-16,-11-13-1 0</inkml:trace>
  <inkml:trace contextRef="#ctx0" brushRef="#br0" timeOffset="178125.5">27390 14564 979 0,'0'0'87'0,"0"0"-70"0,0 0-17 0,0 0 0 0,0 0 219 0,0 0 40 15,0 0 8-15,0 0 1 0,0 0-216 0,0 0-43 16,0 0-9-16,0 0 0 0,0 0 16 0,0 0 5 16,0 0 1-16,0 0 0 0,0 0 51 0,0 0 11 15,7 0 1-15,3 0 1 0,-3 3-7 0,4-3-2 16,0 0 0-16,-1-3 0 0,1 3-26 0,3 0-6 16,3-3-1-16,1-3 0 0,-4 6-24 0,4 0-6 15,-1 0-1-15,1 0 0 0,3-3-13 0,-3 3 0 16,-4 0 8-16,0 3-8 0,0 3 0 15,-3-3 0-15,3 7 8 0,-3-1-8 0,-4 4 8 0,0-4-8 16,0 3 11-16,-4 1-11 0,-3 3 0 0,0-1 0 16,0 1 0-16,-3 0 0 0,-1 3 0 0,-3-7 0 15,0 7 0-15,0-7 0 0,3-2 0 0,-3-1 0 16,-3-6 0-16,3 7 0 0,0-4 0 0,0-3 0 0,-4 0 0 16,4 4-9-16,-4-4 9 0,4-3 14 0,0 0-3 15,0 0-1-15,-3 0-10 0,10 0 0 16,-4-3 0-16,4 3 0 0,-10 0-16 0,10 0 5 0,-7-10 1 15,3 7 0-15,-3-3-4 0,7 6-1 0,0 0 0 16,0 0 0-16,0 0-3 0,0 0-1 0,3-10 0 0,5 7 0 16,-1 0-3-16,3-3-1 0,1 6 0 0,3-3 0 15,-4-4 10-15,8 7 1 0,0 0 1 0,-1 0 0 16,1 0-1-16,0 0-1 0,3 7 0 0,-7-4 0 16,0-3 13-16,-3 6-12 0,-1 0 12 0,1 1-12 15,-8-4 12-15,4 6 0 0,-7 4 0 0,4 2 0 16,-4 1 10-16,-4-6-10 0,4 8 8 0,-7-5-8 15,4 6 8-15,-4-7-8 0,3 10 8 0,-6-9-8 0,3 2 0 16,-4-2 0-16,4 0 0 0,-4 5 0 16,1-5 0-16,-1-4 0 0,1 4 0 0,-5 3 0 0,1-4 8 0,0-3-8 15,-3 1 0-15,3-4 8 0,-4 4-8 16,4-10-16-16,0 6 4 0,0-6 1 16,3 0-170-16,0 0-35 0</inkml:trace>
  <inkml:trace contextRef="#ctx0" brushRef="#br0" timeOffset="178703.52">27848 14282 1324 0,'0'0'118'0,"0"0"-94"0,-10-3-24 0,3 6 0 0,0-3 139 0,7 0 23 16,0 0 5-16,0 0 1 0,0 0-97 0,0 0-19 15,0 0-4-15,0 0-1 0,0 0 30 0,0 0 7 16,0 0 0-16,0 0 1 0,0 0-1 0,7 9 0 15,-4 1 0-15,8-1 0 0,-4-6-55 0,7 13-11 16,0-3-2-16,0-1-1 0,0 7-15 0,4 0 0 16,0-4 0-16,3 7 0 0,-4-3 0 0,5 9 0 15,-5-6 0-15,1 3 0 0,-1-3 0 0,1 10 0 16,-4-4 0-16,0 3 0 0,0 1 0 0,-3-1 12 16,0 4-1-16,-4-4-1 0,0 0-10 0,0 4 0 0,0-4 9 15,0 0-9-15,-4-2 0 0,1-4 9 0,-1 0-9 0,1-3 0 16,-8 0 0-16,4 0 0 0,-7-3-12 15,0-4 3 1,0 4-24-16,0-6-5 0,-7-1-1 0,4 4-762 0,-8-4-153 0</inkml:trace>
  <inkml:trace contextRef="#ctx0" brushRef="#br0" timeOffset="180842.13">29221 14298 1382 0,'-4'-16'123'0,"1"16"-99"0,-1-3-24 0,0-7 0 15,1 7 124-15,-1-3 20 0,-3-3 4 0,4 9 1 16,-1-4-108-16,1 1-21 0,3 3-5 0,0 0-1 15,0 0 30-15,0 0 7 0,0 0 1 0,0 0 0 16,0 0 4-16,-4 13 2 0,1 6 0 0,-1 6 0 16,4 3-13-16,-3 6-2 0,-1 1-1 0,4 15 0 15,-7 0-2-15,4 7 0 0,-8 5 0 0,4 14 0 16,-4 2-20-16,-3 1-4 0,4 5 0 0,-8 1-1 16,0 9-6-16,1 0-1 0,-4 0 0 0,-4-6 0 0,0 3 12 15,-3-6 1-15,0-7 1 0,0 3 0 16,-1-5 10-16,1-7 3 0,7-3 0 0,0-10 0 15,3 4-35-15,4-10-11 0,0-3 0 0,3-6 0 16,1-1-61-16,6-5-13 16,1-7-3-16,-1-3 0 0,1-9-112 0,3-1-24 15,0-5-4-15</inkml:trace>
  <inkml:trace contextRef="#ctx0" brushRef="#br0" timeOffset="181406.64">29757 15411 1670 0,'0'0'148'0,"0"0"-118"0,0 0-30 0,0 0 0 16,0 0 112-16,7-6 16 0,-4-4 3 0,-3 10 1 15,0 0-85-15,0 0-17 0,0 0-3 0,0 0-1 16,0 0 54-16,0 0 10 0,-3-6 2 0,-4 3 1 16,-4 3-18-16,1 0-4 0,-1 3-1 0,-3-3 0 15,0 9-23-15,0 1-5 0,-4-7-1 0,4 6 0 16,-4 7-32-16,-3-4-9 0,4 1 0 0,-1 6 0 0,-3-3 0 16,3 2 0-16,-3 4 0 0,0 7 0 0,3-4 0 15,0 3 0-15,1-3 0 0,-1 6 0 0,4 1 0 16,7-4 0-16,-4 3 0 0,4-6 0 0,4 7 0 15,3-4-10-15,7-3 10 0,0 3-13 16,4-6-22-16,3-3-4 0,3-3-1 16,8-1 0-16,0-2 23 0,-1-4 4 0,5-6 1 0,2 4 0 0,1-7-1 0,7-7 0 15,-4 7 0-15,8-9 0 0,-1 6 13 0,-3-7 0 16,-1 1 0-16,-2-4 0 0,-1 1 0 0,-3-4 8 0,-4 4 0 16,-3-4-8-16,-4-3 28 0,-3 0-2 15,-4-3 0-15,-4 1 0 0,1-8 11 0,-1 7 3 16,-3-9 0-16,-3 6 0 0,-4-3-16 0,0-4-2 15,-4 10-1-15,-3-9 0 0,0 9 10 0,0 0 1 0,-7-6 1 0,0 6 0 32,-4 0-53-32,1 3-10 0,-1 7-2 0,-3-4-1 0,-4 0 9 0,1 7 3 0,-5 6 0 0,1-7 0 15,0 10 9-15,0-3 3 0,3 6 0 0,0-3 0 32,4 0-19-32,0 0-4 0,3 0-1 0,1 0 0 15,3 7-7-15,-1-4-2 0,5-3 0 0,-1 3 0 16,4-3-174-16,7 0-36 0</inkml:trace>
  <inkml:trace contextRef="#ctx0" brushRef="#br0" timeOffset="181748.9">30409 14661 2113 0,'-17'19'93'0,"3"0"20"0,-4-3-90 0,0 12-23 16,-6 3 0-16,3 4 0 0,-4 12 54 0,4 0 6 16,-4 3 2-16,0 3 0 0,1 4-10 0,-1 2-3 15,0 4 0-15,1 3 0 0,-1-3 23 0,0-1 4 0,-3 1 0 0,0-6 1 16,3 5-19-16,-3-2-4 0,-4-4-1 15,0 4 0-15,1-4-16 0,2-6-3 0,1 4-1 0,0-10 0 16,0 3-23-16,6-3-10 16,5-10 8-16,-1 7-8 15,1-10-32-15,2 1-11 0,5-7-2 0,6 0-1 16,-3-3-124-16,7-7-25 0,0 4-5 0,4-9-909 0</inkml:trace>
  <inkml:trace contextRef="#ctx0" brushRef="#br0" timeOffset="182257.49">30508 14050 172 0,'-21'-6'16'0,"10"-1"-16"0,-3-2 0 0,0 6 0 0,4-3 414 0,-1-1 80 15,-3 1 16-15,3 6 3 0,-3-3-401 0,0 3-80 0,4 0-16 0,-1 0-3 16,4 3 26-16,7-3 5 0,0 0 0 0,0 0 1 15,0 0 8-15,0 0 2 0,-4 6 0 0,8 1 0 16,3 2-17-16,4 7-3 0,3-10-1 0,0 13 0 16,7-7 0-16,0 16 0 0,4-2 0 0,3 5 0 15,0 7-7-15,4 2-2 0,0 7 0 0,0 4 0 16,3-1-10-16,0 6-3 0,4 4 0 0,0-1 0 16,3 4-1-16,-3 9-1 0,0 3 0 0,-1-2 0 15,-6 2-10-15,0-3 0 0,-4 9 0 0,0-2 0 16,-6 12 21-16,-5-3 9 0,1-4 2 0,-4 1 0 15,-3-4-15-15,-4 4-2 0,-4-3-1 0,1-4 0 16,-4-3 2-16,-7-6 0 0,-4-3 0 0,-3 0 0 16,0-6 8-16,-7-4 1 0,-8 4 1 0,5-4 0 15,-8-3-15-15,-3 4-3 0,-4-10-8 0,-7-3 12 16,0 6-35-16,-3-6-7 16,-1-3-2-16,-6-7 0 0,-8-3-133 0,1-2-27 0</inkml:trace>
  <inkml:trace contextRef="#ctx0" brushRef="#br0" timeOffset="183186.42">18429 14661 1522 0,'0'0'68'0,"0"0"13"0,4-6-65 0,-1 0-16 0,1-4 0 0,-4 1 0 16,0 9-31-16,0-3-9 0,0-7-3 0,0 10 0 0,-4-3 43 0,1-3 0 16,-4 3 11-16,0-3-3 15,-1 6 104-15,1-3 20 0,0 3 4 0,7 0 0 16,-7 0-20-16,7 0-5 0,-7 0-1 0,0 3 0 0,0-3-34 0,0 9-6 15,0-3-2-15,0-3 0 0,0 10-46 0,0-4-10 16,0 7-1-16,0 0-1 0,-4 6-10 0,4 0 0 16,-7 6 0-16,3 3 0 0,-3 4 0 15,0-4 0-15,-3 10 0 0,-5-7 8 0,-2 7-8 0,-1 0 0 16,-3 0 0-16,0-1-11 0,-1-2 11 0,5 3 0 16,-1 0 0-16,4-1-8 0,3-8 8 0,4-1 0 15,7-6 0-15,3 7-8 0,4-4-4 0,8-6 0 16,2 0 0-16,8-10 0 15,3 7-148-15,7-6-29 0,32 2-7 0,-7-8-719 16</inkml:trace>
  <inkml:trace contextRef="#ctx0" brushRef="#br0" timeOffset="183659.48">18979 14555 1785 0,'0'0'79'0,"0"0"17"16,8 9-77-16,-1-9-19 0,0 0 0 0,3 10 0 0,1-7 119 0,-1-3 20 16,4 9 4-16,1-3 1 15,2 7-144-15,-3-4-24 0,0 4-8 0,4-1 0 0,-7 10 32 0,3-3 0 16,0 3 0-16,0 0 0 0,-3 9 0 0,-1-2 20 15,1 2-2-15,-4 0-1 0,3 1 5 0,-3-1 1 16,1 0 0-16,-5 1 0 0,1-1 1 0,-4-6 1 16,0 7 0-16,-4-4 0 0,1-3-25 0,-5 6 8 15,5-9-8-15,-4 10 0 0,-4-10-8 0,-3 6-8 16,0-6 0-16,-4 0-1 16,1-3-94-16,-4-4-18 0,7 4-4 0</inkml:trace>
  <inkml:trace contextRef="#ctx0" brushRef="#br0" timeOffset="184703.69">10640 14508 1036 0,'0'0'46'0,"0"0"10"0,0 0-45 0,0 0-11 0,0 0 0 0,0 0 0 15,0 0 228-15,-4 6 43 0,-6 3 9 0,6-2 1 0,8 2-225 0,-8-3-44 16,-6 10-12-16,-1 0 0 0,11-1 12 0,-7 1 1 16,-7 6 0-16,0-3 0 0,3 9 23 15,1-3 4-15,6 7 0 0,-7-1 1 0,-6 0-30 0,6 1-11 16,8-1 0-16,-1 3 9 0,-10-2-9 0,11 5 12 16,3-2-12-16,3-4 12 0,8 10-12 15,-4 0 0-15,-4 3 0 0,8-4 8 16,6-2-41-16,1 3-9 0,0 0-2 15,-1-1 0-15,5-5-166 0,-1-4-34 16,21 29-6-16,-14-26-2 0</inkml:trace>
  <inkml:trace contextRef="#ctx0" brushRef="#br0" timeOffset="185104.28">11162 14734 1440 0,'0'0'128'0,"0"0"-103"0,0 0-25 0,0 0 0 16,0 0 171-16,3 9 29 0,8-6 5 0,0 6 2 31,-8 1-187-31,8-1-38 0,6 1-7 0,5-1-2 0,-8-6 14 0,3 10 2 0,8-4 1 0,0 1 0 16,3 2 1-16,-3-2 0 0,-4 8 0 0,3-5 0 0,8 6 9 0,-7 3 0 16,-15-4 0-16,1 4 0 0,3 4 12 0,0-5 0 15,-7 1 1-15,-3 7 0 0,-8-7-13 0,4 6 0 16,4-3-9-16,-8 3 9 0,-10-3-12 15,7 7 3-15,7-10 1 0,0 6 0 16,-10-3-96 0,-1 3-18-16,4-6-4 0,0 0-1 0</inkml:trace>
  <inkml:trace contextRef="#ctx0" brushRef="#br0" timeOffset="185710.9">10756 12212 864 0,'0'0'76'0,"0"0"-60"15,0 0-16-15,0 0 0 0,0 0 92 0,0-9 15 0,-3 0 3 0,-4 5 1 16,3-5-99-16,-3 9-12 0,4-9-16 0,-5 9 3 15,-2 0 36-15,-1-4 7 0,4 4 2 0,-3 0 0 16,-4 0 25-16,-1 4 6 0,-2-4 1 0,3 6 0 16,0-3-16-16,-4 6-4 0,0 1 0 0,1-1 0 15,3 1-12-15,-1 2-2 0,-9 1-1 0,3-1 0 16,6 4-29-16,-2 0 8 0,-4-1-8 0,-1 1 0 16,1 6 11-16,4-3-1 0,3 0 0 0,-4 2 0 15,-3 1 22-15,7 7 4 0,7-7 0 0,-4 3 1 16,4 3-1-16,3-3-1 0,1 3 0 0,6-3 0 15,1 7-35-15,3-4 0 0,0-3 0 0,4 3-9 16,6-6-115-16,-3 0-22 16,-3 0-5-16,3 0-1 0</inkml:trace>
  <inkml:trace contextRef="#ctx0" brushRef="#br0" timeOffset="186106.13">11056 12244 2055 0,'-14'0'91'0,"14"0"19"0,7 9-88 0,4-6-22 0,-8 7 0 0,4-1 0 15,7 4 0-15,0-4-16 0,1 10 2 0,-1-7 1 16,-4 1-18-16,1-4-3 0,3 7-1 0,-4-3 0 31,-2-1-1-31,2 1 0 0,1 2 0 0,-1 1 0 0,1 3 28 0,-4 0 8 0,4-4 0 0,-4 14 0 16,7-8 30-16,-7 1 13 0,-4 10 2 0,1-1 1 15,3 0-11-15,-7 1-3 0,3-1 0 0,-6 1 0 16,3-7-32-16,-4 6-17 0,1-3 1 0,-4-6 1 31,0 0-91-31,0 0-18 0,3-3-4 0,1 0-620 0</inkml:trace>
  <inkml:trace contextRef="#ctx0" brushRef="#br0" timeOffset="186799.55">14753 12209 2012 0,'0'0'89'0,"0"0"19"0,0 0-87 0,0 0-21 0,0 0 0 0,0 0 0 16,0 0 38-16,0 0 3 0,0 0 1 0,0 10 0 31,0-10-56-31,0 6-11 0,0-6-3 0,0 16 0 0,-3-7 28 0,-1 4-10 0,1-1 10 0,-4-3 0 15,3 4 16-15,-7-4 11 0,1 4 1 16,-1 6 1-16,1-7 24 0,-1 7 5 0,1 0 1 0,-1-3 0 16,0 2-21-16,4 4-4 0,0-3-1 0,4 3 0 15,-1 0-20-15,4 6-4 0,0-3-1 0,0 7 0 16,7 5-8-16,-3-8 0 0,6 2 0 0,1 10 0 31,3-10-33-31,0 10-6 0,0-7-1 0,4-2 0 16,3 5-124-16,4-2-26 0,-4-4-5 0,4-3-1 0</inkml:trace>
  <inkml:trace contextRef="#ctx0" brushRef="#br0" timeOffset="187262.92">15783 12024 2379 0,'0'0'105'0,"0"0"23"0,0 0-103 0,0 0-25 0,0 0 0 0,0 0 0 16,0 0 31-16,0 0 1 0,0 0 0 0,0 0 0 31,7 0-70-31,0 0-14 0,0 6-2 0,1-2-1 0,2 5 26 0,8 0 5 0,3 1 0 0,4 2 1 16,-1 10 23-16,8 0 0 0,0 0 12 0,0 6-4 15,-4 4 4-15,4-1 0 0,-1 4 0 0,-3-4 0 16,-3 0 0-16,3 7 1 0,-3-4 0 0,-4 1 0 16,4 6-13-16,-7-4 0 0,-4 1 0 15,-4 0 0-15,-3-4 0 0,-3 1 8 0,-4 2-8 0,0-2 0 16,-7 2 0-16,0-5 8 0,0-7-8 0,-4 6 0 16,1-9 0-16,2 6-16 0,1-6 3 0</inkml:trace>
  <inkml:trace contextRef="#ctx0" brushRef="#br0" timeOffset="-210297.46">10795 18575 288 0,'11'0'25'16,"-11"0"-25"-16,0 0 0 0,0-3 0 0,3-7 420 0,-3 1 80 0,4 0 15 0,-4 5 3 31,-4-5-446-31,8 0-88 0,3-1-19 0,0 7-3 16,-7-3 6-16,0 6 2 0,0 0 0 0,0 0 0 0,0 0 46 0,0 0 10 0,-7 6 2 0,3 3 0 15,8-5-5-15,-8 8-1 0,-3 4 0 0,0-4 0 16,4 1-7-16,-5 3-2 0,1-4 0 0,-3 1 0 15,3-1 17-15,0-2 3 0,0 8 1 0,0-8 0 16,0 2 10-16,0-2 1 0,7 2 1 0,0-2 0 16,-4-1-10-16,0 1-1 0,8-7-1 0,0 9 0 15,-1-2-21-15,4-1-4 0,-7 0-1 0,4 4 0 16,6 0-8-16,-3-4 0 0,-3 7 0 0,3-4 0 16,0 1-8-16,3-1 8 0,-2-2-10 0,-1 2 10 0,-4-2-14 15,8-1 3-15,-1 0 1 0,-3-5 0 0,-7-4 10 16,0 0 0-16,7 9 0 0,-7-9 0 15,0 0-37 1,7-3-9-16,4-3-2 0,-4 2-668 0,4-5-135 0</inkml:trace>
  <inkml:trace contextRef="#ctx0" brushRef="#br0" timeOffset="-210033.09">10855 18365 518 0,'0'0'46'0,"0"0"-37"0,-4-3-9 0,4 3 0 16,0 0 415-16,0 0 81 0,-7-10 16 0,7 7 3 31,4-3-459-31,-1-4-91 0,-6 4-18 0,3 6-4 0,0 0 47 0,0 0 10 0,3-6 0 0,-3 6 0 16,-7-3 32-16,7 3 3 0,0 0 1 0,0 0 0 15,0 0-36-15,0 0 0 0,0 0 0 0,0 0 0 16,0 0-107 0,0 0-28-16,0 0-5 0</inkml:trace>
  <inkml:trace contextRef="#ctx0" brushRef="#br0" timeOffset="-209751.29">11081 18660 2361 0,'0'0'52'0,"0"0"10"0,0 0 2 0,0 0 4 0,0 0-55 0,0 0-13 0,-4-4 0 0,4 4 0 15,7-6-16-15,0 3-7 16,4-6-1-16,0 5 0 0,-1-2 11 0,4 6 1 0,4-3 1 0,-4-3 0 15,-3 3 39-15,3 3 8 0,3 0 2 0,1 0 0 16,-4-3-5-16,0 3-1 0,0-7 0 0,0 7 0 16,4 0-32-16,-7 0 0 0,-11 0 0 0,14 7 0 31,3-7-172-31,-3 0-42 0,-3 0-8 0,0 0-2 0</inkml:trace>
  <inkml:trace contextRef="#ctx0" brushRef="#br0" timeOffset="-209500">11208 18754 2314 0,'0'0'103'0,"0"0"21"0,0 0-100 0,0 0-24 0,0 0 0 0,0 0 0 15,0 0-22-15,0 0-10 0,0 0-1 0,0 0-1 16,7 0-35-16,-7 0-7 0,0 0-2 0,7 0 0 0,-7 0 90 0,10 6 19 15,5-3 3-15,-5-3 1 0,-10 0 10 0,7 3 3 16,4-3 0-16,-1 6 0 0,1-6-35 0,0 4-13 16,-4-4 11-16,7 0-11 15,3 0-71-15,-3 0-20 0,-3-4-4 0,3 4-507 16,7-6-102-16</inkml:trace>
  <inkml:trace contextRef="#ctx0" brushRef="#br0" timeOffset="-209248.55">11709 18553 1839 0,'0'0'40'0,"-4"9"9"0,1-6 2 0,-1 7 1 0,8-1-42 0,-4-2-10 0,-7-1 0 0,7 3 0 16,3 4-33-16,1-4-9 0,-4 7-2 0,0-4 0 15,0-2 44-15,3 2 8 0,1 1 1 0,-4 3 1 16,-4-4 61-16,1 1 12 0,6-1 2 0,-6-2 1 16,-1 8-53-16,1-5-10 0,3 0-3 0,0-4 0 15,0 0-20-15,0 4-15 0,0-4 3 0,0-9-603 16,0 0-120-16</inkml:trace>
  <inkml:trace contextRef="#ctx0" brushRef="#br0" timeOffset="-208440.63">11109 16919 518 0,'0'0'23'0,"0"0"5"0,0 0-28 0,0 0 0 0,0 0 0 0,0 0 0 16,-4 0 289-16,4 0 53 0,0 0 10 0,0 0 3 0,0 0-276 0,0 0-55 15,0 0-12-15,0 0-1 0,11 0 68 0,-11 0 13 16,0 0 4-16,7 0 0 0,4-3 1 0,-4-6 1 15,-7 5 0-15,3-2 0 0,8-3-21 0,-4 3-4 16,0-1-1-16,-4-2 0 0,-3-4-22 0,8 1-5 16,-1-7-1-16,-4 10 0 0,-3-7-19 0,4 0-4 15,6 4-1-15,-3-7 0 0,0 6-6 0,-3-6-2 16,-1 7 0-16,4-7 0 0,1 7-12 0,2 2 11 16,-10-2-11-16,4-7 10 0,3 9-10 0,0-2 0 15,-4-1 0-15,-3 4 0 0,0-4 0 0,4 4 0 16,-1 0 0-16,-3-1 0 0,-3 1 0 0,3 2 0 15,7 1-9-15,-7 6 9 0,0 0 0 0,0 0-8 16,3-3 8-16,-3 3 0 0,0 0-14 0,0 0 4 16,0 0 1-16,11 3 0 0,3 7 9 0,-7-7-12 0,-3 6 12 15,3 7-12-15,7-4 12 0,-4 1-12 16,-6-1 12-16,3 7-12 0,4-6 12 0,3 6 0 0,0-7 0 0,-4 7-8 16,-6-6 8-16,6-1 0 0,8 4 0 0,-7-7 0 15,-4 4 0-15,0-10 0 0,7 6 0 0,-3 1 0 16,3-7 0-16,-4 3 11 0,-3-6-11 0,4 0 12 15,3 3-4-15,-14-3 0 0,0 0 0 0,11-3 0 16,-1-3 1-16,1 3 0 0,-11 3 0 0,7-3 0 16,0-4 18-16,3-2 3 0,-3 6 1 15,1-7 0-15,-8 1-31 0,3-1 0 0,8 1 0 0,-4 6-10 16,-4-10 10-16,1 4 0 0,-1 0 0 0,4-1 0 16,-3 1 0-16,-1 2 0 0,-3-2 0 0,4 0 0 15,-1-1-9-15,1 1-3 0,-4-1-1 0,0 7 0 16,3-6-71-16,1 0-13 15,0 5-3-15,-1-5-761 0,1 0-152 0</inkml:trace>
  <inkml:trace contextRef="#ctx0" brushRef="#br0" timeOffset="-206936.61">13070 18004 460 0,'0'0'41'0,"0"0"-33"0,0 0-8 0,0 0 0 15,0 0 416-15,0 0 80 0,0 0 17 0,4 10 3 16,-4 2-414-16,3-2-83 0,-3 2-19 0,0 7 0 16,0 3 8-16,0 0 2 0,0 0 0 0,0 9 0 0,0 0 22 15,-3 1 5-15,3-1 1 0,0 10 0 0,-4-7-22 16,1 7-4-16,3 3 0 0,0-3-1 0,0 3 13 0,-4-3 2 15,4-10 1-15,0 7 0 0,0-4-2 0,0-6 0 16,4-3 0-16,-4-3 0 0,7-3-25 0,-4 0 0 16,1-7 8-16,0 1-8 0,-1-7 9 0,-3 1 0 15,0-7 0-15,0 0 0 0,0 0-9 0,0 0 0 16,0 0 0-16,4-7 8 0,-1-2 6 0,-3-7 1 16,0 4 0-16,4-10 0 0,-1 3 9 0,-3-6 1 15,0-3 1-15,0-7 0 0,0-6-11 0,0 7-3 16,-7-13 0-16,4 3 0 0,-4-3-12 0,3 0-8 15,0 0 8-15,4-3-13 0,-7 6 13 0,4-7 8 16,3 8 0-16,0-1-8 0,-4-6 0 0,4 9 0 16,0 0 0-16,4 6 0 0,-4-5 0 0,3 8 10 15,-3 1 0-15,7 6 0 0,1 3-10 0,-1 3 0 0,-4 0 0 16,4 10 0-16,0 3 0 0,0-1 0 0,0 4-12 0,-7 3 12 31,0 0-35-31,14 0 1 0,-3 3 0 0,0 7 0 0,-1-7 26 0,4 6 8 0,0 1 0 0,4 2 0 16,0 7-13-16,-4-6 4 0,7 5 1 0,-3 4 0 15,-1-3 8-15,-3 3 0 0,4 0 0 0,-4 0 0 16,0 0 0-16,-3 6 0 0,-1-6 0 0,1 0-8 16,-7 0 8-16,3 0 0 0,-7-3 0 0,0 0 0 15,-4-4 0-15,1 4-10 0,-1-6 1 0,-7 6 0 16,1-10 9-16,-4 3 8 0,0-2-8 0,-4-1 11 16,0 1-3-16,-3-7 0 0,4 3 0 0,-5-3 0 15,1-3 3-15,-4 0 0 0,4-3 0 0,0-3 0 16,4 3-31-16,-5-4-7 15,1-5-1-15,0-7 0 0,0 7-161 0,3-7-33 16</inkml:trace>
  <inkml:trace contextRef="#ctx0" brushRef="#br0" timeOffset="-206542.35">14051 17126 2311 0,'0'0'51'0,"0"0"10"0,7-6 3 0,0 3 0 0,4-7-51 0,-4 1-13 0,3 0 0 0,1 5 0 31,-4-5-24-31,0 6-7 0,0-3-1 0,-7 6-1 0,0 0 45 0,0 0 8 0,0 0 3 0,0 0 0 16,0 0 21-16,-7 0 4 0,0 0 0 0,0 9 1 15,-4-3-5-15,1 1 0 0,-1 2-1 0,1 0 0 16,-4 4-16-16,0 6-3 0,-1-7-1 0,-2 7 0 15,3 0 4-15,0-3 1 0,-1 2 0 0,-2 4 0 16,3 0 3-16,-4 6 1 0,4 4 0 0,-4-1 0 16,4 4-10-16,0 2-2 0,0 1 0 0,3 3 0 15,-3 3-20-15,7-4 0 0,-3 11 0 0,-1-8 0 16,8 8 0-16,-1-4 0 0,0 6 0 0,1 7 0 16,3-4 0-16,3 4 8 0,5-7-8 0,-1-9 0 15,3 9 0-15,1-12 8 0,3 3-8 0,0-3 0 16,0-1 0-16,4-5 0 0,-4 2 0 0,3-5 0 0,1-1 0 15,3-6-16-15,0-3 4 0,-3 0 0 16,3-3-122-16,0 0-25 0,4-7-5 0,-4 1-610 16,4-4-122-16</inkml:trace>
  <inkml:trace contextRef="#ctx0" brushRef="#br0" timeOffset="-206022.44">14340 17383 1785 0,'0'0'79'0,"0"0"17"0,0 0-77 0,0 0-19 0,0 0 0 0,0 0 0 15,0 0 227-15,11 7 41 0,-11-7 9 0,11 3 2 16,-1-3-230-16,-3 9-49 0,4-6 0 0,-4 7-9 16,0-1 9-16,-4 4-8 0,5 2 8 0,-1 1-8 15,-4 3 8-15,1 9 0 0,3-3 8 0,0 3-8 16,-4-3 11-16,4 4-3 0,0-7 0 0,0 3 0 0,4-7-8 0,0 4 8 15,-1 0-8-15,1-6 8 16,-1 0 0-16,1-7 0 0,3 4 0 0,-3-4 0 16,3 0 26-16,-4-9 5 0,1 7 1 0,-1-7 0 15,5-7-18-15,-1 4-3 0,0-3-1 0,-4-3 0 0,5-4 5 0,-5 1 1 16,8-7 0-16,-4 0 0 0,3 3-4 0,1-6 0 16,-4 0 0-16,4-3 0 0,0 0-20 0,-1-3 0 15,1-3-12-15,-1 6 4 0,1-4-1 0,-4-2 0 16,-3 6 0-16,3-7 0 0,-4 4-10 0,5 3-1 15,-5-3-1-15,-3 6 0 16,0 3-14-16,0 4-2 0,0 2-1 0,-3-3 0 16,-1 4-68-16,1 2-14 0,-1 1-2 0,-3 0-1 15,0 5-106-15,0 4-22 0,0 0-4 0,-7-9-1 0</inkml:trace>
  <inkml:trace contextRef="#ctx0" brushRef="#br0" timeOffset="-205321.72">14623 17825 403 0,'0'0'36'0,"0"0"-36"0,0 0 0 0,0 0 0 16,0 0 336-16,0 0 60 0,7 10 12 0,-7-10 2 16,0 0-296-16,7 0-59 0,3 0-12 0,-3 0-3 15,0-3-25-15,4-4-6 0,-11 7-1 0,0 0 0 16,0 0 8-16,0 0 2 0,0 0 0 0,0 0 0 16,7 7 23-16,-7-7 5 0,0 0 1 0,0 0 0 15,0 0-19-15,0 0-4 0,0 3-1 0,0 9 0 16,0-5 17-16,-3 2 3 0,3 4 1 0,0-4 0 15,0 0 5-15,0 4 2 0,-4-1 0 0,4 7 0 16,0-3-18-16,0 3-3 0,0 3-1 0,0 6 0 16,4-3-20-16,-1-3-9 0,-3 6 8 0,4 0-8 0,-1-2 31 15,1 2 1-15,-1-3 0 0,-3 3 0 0,4-6-43 16,-1 3-8-16,1-6-1 0,-1 3-1 0,-3 0 1 16,4-3 1-16,-1-7 0 0,1 7 0 15,-4-6-73-15,0 5-14 0,3-5-3 0,1-1-1 16,-4-2-122-16,0-10-24 0</inkml:trace>
  <inkml:trace contextRef="#ctx0" brushRef="#br0" timeOffset="-203437.79">15152 17929 288 0,'0'0'25'0,"0"0"-25"0,0 0 0 0,0 0 0 15,3 0 455-15,4-10 85 0,-7 7 18 0,4-3 3 16,3-3-465-16,-3 6-96 0,6-1-12 0,-6-2-7 15,3-3 3-15,3 9 1 0,1 0 0 0,3 0 0 16,-7-3 44-16,4 3 9 0,-1 0 2 0,4 0 0 16,-3 0 10-16,3 3 2 0,4-3 1 0,-1 0 0 15,4 0-14-15,1 0-3 0,2 0-1 0,1-3 0 16,3-4-12-16,4 7-3 0,-4-3 0 0,0-6 0 16,4 6-20-16,3-4 0 0,-3 4 0 0,3-6 0 15,-6 6-38-15,6-4-12 16,-7-2-2-16,0 6-1 0,1-7-114 0,-1 7-22 15,-3-3-5-15,-4-3-1 0</inkml:trace>
  <inkml:trace contextRef="#ctx0" brushRef="#br0" timeOffset="-203019.49">15272 18224 1670 0,'0'0'148'0,"0"0"-118"0,0 0-30 0,0 0 0 0,0 0 184 0,0 0 32 16,7 0 5-16,0 0 2 0,-7 0-193 0,10 0-38 16,5-7-8-16,-1 7-2 15,3 0 6-15,1-3 2 0,3 3 0 0,0-3 0 0,0 3 34 16,4 0 6-16,-4-6 2 0,0 6 0 0,4 0-32 15,-4 0 0-15,4 6 0 0,-4-3 0 0,4-3-12 0,-4 3-9 16,0-3-2-16,-3 0 0 16,0 0-107-16,-1 7-22 0,1-7-4 0,-1 0-756 0</inkml:trace>
  <inkml:trace contextRef="#ctx0" brushRef="#br0" timeOffset="-202660.38">16245 17894 3042 0,'0'0'67'0,"0"0"13"0,0 7 4 0,0-7 1 0,0 0-68 0,0 0-17 0,4 9 0 0,7-3 0 16,3 4-12-16,0-4-5 0,3 3-2 0,5 1 0 16,-5 2-9-16,4-2-3 0,-3 9 0 0,3-7 0 0,0 1 18 0,1 6 3 15,-5-7 1-15,1 7 0 0,-1 0 9 0,1-4 0 16,-4 4 0-16,0-6 0 0,-3 6 0 0,3-7-13 15,-3 7 5-15,-1-7 8 16,4-2-117-16,-3-1-16 0,-1-6-3 0,5 4-613 16,-1-7-123-16</inkml:trace>
  <inkml:trace contextRef="#ctx0" brushRef="#br0" timeOffset="-202375.15">17124 17772 1807 0,'0'0'40'0,"-7"6"8"0,-4 1 1 0,1-1 2 0,-1 3-41 0,0 1-10 0,4 2 0 0,-3 4 0 31,-1 9-129-31,1 0-28 0,-8 6-6 0,4 1-1 0,0 9 184 0,-7-7 36 0,-1 10 7 0,1 3 1 16,-7 0 96-16,3 0 20 0,1 0 3 0,-1 6 1 15,0 1-90-15,8-4-18 0,-5 3-3 0,5-3-1 16,-1-3-57-16,4-6-15 0,0 0 0 0,3-7 0 16,1 4 0-16,3-13-10 0,0 7 2 0,0-4 0 31,3-6-148-31,4-3-28 0,-3-4-7 0,3-5-1 0</inkml:trace>
  <inkml:trace contextRef="#ctx0" brushRef="#br0" timeOffset="-201481.41">17413 16850 1936 0,'0'0'86'0,"0"0"18"0,0 0-84 0,0 0-20 0,0 0 0 0,7-6 0 16,-3-3 24-16,3 5 1 0,0-5 0 0,0 6 0 31,0-3-53-31,-7 6-10 0,0-10-2 0,0 10-1 0,7-3 65 0,-7 3 12 0,0 0 4 0,0 0 0 15,0 0-20-15,0 0-3 0,0 0-1 0,0 0 0 16,0 0 1-16,0 0 0 0,-7 3 0 0,0 7 0 16,-4-1-4-16,1 0-1 0,-1 1 0 0,1-1 0 15,-5 4 8-15,5-1 0 0,-4 1 1 0,3 2 0 16,-3-2 4-16,3 0 1 0,4 5 0 0,-3-5 0 16,3 6 13-16,-4 0 2 0,4 3 1 0,0-1 0 15,0 1-15-15,0 4-3 0,0-8-1 0,0 11 0 16,0-8-9-16,3 1-2 0,-3 4 0 0,4-1 0 15,-1 0-12-15,1-3 0 0,-1 0 0 0,4 6 0 0,4-9 22 16,-4-4 2-16,7 7 0 0,0 0 0 16,3-3-24-16,1-6 0 0,3 5 0 0,0-5 0 15,0 3-14-15,4-4-7 0,0-9-2 0,3 7 0 16,-4 2-21-16,4-2-5 16,1-4-1-16,-1-3 0 0,-4 6-92 0,1-5-18 0,0 2-4 15,-1-3-464-15,1-3-93 0</inkml:trace>
  <inkml:trace contextRef="#ctx0" brushRef="#br0" timeOffset="-201004.87">17819 17192 954 0,'0'0'42'0,"0"0"9"0,0 0-41 0,0 0-10 16,0 0 0-16,-7 6 0 0,0-6 87 0,7 0 15 15,-11 3 3-15,8 1 1 0,-8-4 0 0,4 9 0 16,3 0 0-16,-3 1 0 0,4-1 2 0,-1 4 0 16,-3-4 0-16,4 4 0 0,-1-1-32 0,1 7-7 15,-1-6-1-15,1 5 0 0,3-5-24 0,-4 9-4 16,4-3-2-16,0-1 0 0,0-5-24 0,4 0-5 15,-1 2-1-15,1-2 0 0,-4-1-8 0,7-2-11 16,-4-1 3-16,4-6 0 16,0 4-33-16,0-4-7 0,4-3 0 0,-4 6-1 15,0-6-18-15,-7 0-3 0,11 0-1 0,-4 0-571 16,-7 0-114-16</inkml:trace>
  <inkml:trace contextRef="#ctx0" brushRef="#br0" timeOffset="-200769.69">17911 16913 864 0,'0'0'76'0,"0"0"-60"0,-8-6-16 0,5-4 0 15,-1 10 295-15,4 0 56 0,-3-9 11 0,3 6 2 16,0 3-337-16,0 0-68 0,0 0-14 0,0 0-2 0,0 0 41 0,0 0 8 15,0 0 8-15,0 0-12 16,-7 0 28-16,3 3 4 0,4-3 2 0,-7 9 0 16,0 1-72-16,4-1-14 0,3 0-4 0,-4-5 0 0</inkml:trace>
  <inkml:trace contextRef="#ctx0" brushRef="#br0" timeOffset="-200286.07">18062 16624 230 0,'0'0'20'0,"0"0"-20"0,0 0 0 0,0 0 0 16,0 0 332-16,0 0 63 0,0 0 12 0,0 0 2 15,0 0-320-15,0 0-64 0,-3 7-13 0,-1-4-2 16,4 6 21-16,0 1 4 0,7-1 1 0,-3 4 0 15,3-4 55-15,0 4 11 0,3 5 2 0,5 1 1 16,-1-3-30-16,0 6-7 0,3 6 0 0,1-6-1 16,3 0-38-16,0 6-7 0,1-3-2 0,-5-3 0 15,1 6-20-15,-1-3 0 0,1 1 0 0,-4-4 0 16,0 3 0-16,0-3 0 0,-3 0 0 0,-4 6 0 0,0-6-10 16,-3 9 0-16,-4-9 0 0,0 9 0 15,-4-9-24-15,-3 10-5 0,0-1-1 16,-4-3 0-16,1 4 19 0,-1-7 3 0,-3 3 1 0,0-3 0 15,0-3-73-15,0-6-14 16,0-4-4-16,0-2-811 0</inkml:trace>
  <inkml:trace contextRef="#ctx0" brushRef="#br0" timeOffset="-198963.81">18852 16797 1094 0,'0'0'97'0,"0"0"-77"16,0 0-20-16,0 0 0 0,0 0 305 0,0 6 58 15,0 4 11-15,4-1 2 0,-4 4-300 0,4 2-61 16,-1 1-15-16,1 12 0 0,-4-3-9 0,3 16-5 0,-3-3-1 0,0-1 0 16,-3 13 15-16,-1 1 0 15,1 2 0-15,-5 3 0 0,1 13 36 0,0-3 0 16,-3 0 0-16,3 3 0 0,0-3 11 15,0 6 2-15,0-6 1 0,3 9 0 0,0-3-34 0,1-6-6 16,-1 3-2-16,4-13 0 0,-3 7-8 0,3-10 0 0,0 1 0 16,-4-1 0-16,4-3 0 0,0-6 0 0,-3-3 0 15,3 3 0-15,-4-7 0 0,4-2-11 0,-3-4 3 16,3-9 0 0,0 7-49-16,0-14-10 0,0 4-1 0,3-6-1 15,-3-4-147-15,4 3-30 0,-1 4-6 0,4-13 0 0</inkml:trace>
  <inkml:trace contextRef="#ctx0" brushRef="#br0" timeOffset="-198412.14">19960 17615 345 0,'0'0'15'0,"0"0"4"0,0 0-19 0,-3 0 0 16,-8 7 0-16,4-7 0 0,-4 3 537 0,1-3 104 0,-1 9 21 0,-3-6 4 31,0 7-565-31,-4-1-113 0,4 4-22 0,-7-4-5 0,3 10 57 0,-3-7 11 0,0 10 3 0,-4 0 0 15,-3 10-20-15,4-4-3 0,-1 3-1 0,4 1 0 16,0-7 2-16,3 6 0 0,0 0 0 0,8-2 0 16,-1-4-10-16,4 3 0 0,3-6 0 0,4 6 8 15,0-6-8-15,8 0 0 0,2 0 0 0,4-10 0 16,0 7 0-16,4-6 0 0,7-1 0 16,3-2 0-16,4-1 0 0,-4 1-17 0,4-7 4 0,-1-3 1 15,1 0 3-15,3 0 1 0,1 0 0 0,2-7 0 16,-2 1 8-16,3-3 0 0,-1-1 0 0,-6-2 0 15,3-7 0-15,-3 6 0 0,-4-8 0 0,1 2 0 16,-8-6 12-16,0-4 5 0,-3 4 1 0,-4-12 0 16,0 5 22-16,-4-5 5 0,-3-1 1 0,0 4 0 15,1-7-22-15,-5 9-5 0,1 1-1 0,-8 0 0 0,1-1-3 16,-5 10-1-16,1-3 0 0,-3 0 0 0,-1 10-14 0,-3-4 0 16,0 0 0-16,-4 6 0 0,4 4 0 0,-7 0 0 15,0 5 0-15,0 1 0 0,0-3-24 0,-1 12 0 16,-2-3-1-16,3 1 0 15,3 5-29-15,0 0-6 0,4 1 0 16,0-7-1-16,0 6-91 0,3 1-17 0,4-7-4 0,0 6-536 16,7-9-107-16</inkml:trace>
  <inkml:trace contextRef="#ctx0" brushRef="#br0" timeOffset="-198075.31">20320 17136 864 0,'0'0'38'0,"0"0"8"0,-4 3-37 0,1 9-9 0,-8-2 0 0,1 8 0 15,-1 4 220-15,-3 7 41 0,-4 5 9 0,-3 1 2 16,4 12-171-16,-5 0-33 0,1 6-8 0,-3 0 0 15,-1 1 67-15,-3-1 13 0,-1 6 4 0,5 4 0 16,-4 0-29-16,-1 3-6 0,5 3-1 0,-1-3 0 16,0-10-65-16,1 7-14 0,-1-4-2 0,4-2-1 15,0-4-26-15,3 0 8 0,0 4-8 0,1-10 0 16,-1 3 0-16,4-6 0 0,3-3-9 0,1-7 9 16,3-2-117-16,0-10-17 0,7 6-3 15</inkml:trace>
  <inkml:trace contextRef="#ctx0" brushRef="#br0" timeOffset="-197637.07">20331 16599 2728 0,'0'0'60'0,"0"0"13"0,0 0 3 0,0 0 0 0,0 0-61 0,0 0-15 0,0 0 0 0,0 0 0 16,7 3-29-16,0 7-9 0,3-4-2 0,1 7 0 16,-1-1 60-16,5 1 12 0,2 6 3 0,1 9 0 15,7 3 4-15,3 4 1 0,4-1 0 0,3 7 0 16,4 9-22-16,3 3-4 0,7 1-1 0,1-1 0 0,3 10-13 16,-8-7 11-16,-2 7-11 0,-4 0 10 0,-4 6 5 15,0-4 1-15,-7-2 0 0,1-6 0 0,-5 12-2 16,-3-4 0-16,-3 1 0 0,-4-3 0 0,-7 6-6 15,-3-6 0-15,-4-7-8 0,-4 7 12 0,-3-13-12 16,-3-3 8-16,-4 6-8 0,3-6 0 0,-7-12 10 0,1 6-10 16,-1-7 10-16,-3 7-10 0,0-10 0 0,-4 1-10 15,-3-10 0-15,-4 0-897 16,-3-4-179-16</inkml:trace>
  <inkml:trace contextRef="#ctx0" brushRef="#br0" timeOffset="-193822.06">11225 17452 172 0,'15'-6'8'0,"-15"6"1"0,0 0-9 0,0 0 0 15,0 0 0-15,0 0 0 0,10 0 270 0,-10 0 52 16,0 0 10-16,4-9 3 0,3 9-165 0,-7 0-33 0,-4-7-6 0,4 1-2 16,0-3-13-16,0-1-2 0,4 7-1 0,-4 0 0 15,-4-3-31-15,4-4-6 0,0 1-2 16,0 6 0-16,-7-7-14 0,7 1-4 0,4 3 0 15,-1-1 0-15,1-2-28 0,-4 6-7 0,3-3-1 0,1-1 0 16,3 1-9-16,-7 6-3 0,0 0 0 0,0 0 0 16,7-3-8-16,-7 3 8 0,0 0-8 0,0 0 8 15,0 0 16-15,0 0 4 0,0 0 0 0,0 0 0 16,0 0-12-16,0 0-1 0,0 0-1 0,-7 3 0 16,0 10 5-16,3-7 1 0,4-6 0 0,0 0 0 15,0 9 11-15,-3 1 2 0,3-10 1 0,0 6 0 16,7 3-23-16,-7 4-11 0,-4-4 10 0,4 10-10 15,4-6 8-15,-1 9-8 0,-10 6 0 0,4-6 9 16,-1 9-9-16,-3-3 0 0,4 7 0 0,-4-1 0 16,-4 7 0-16,4 0-11 0,0 0 11 0,-4 3-12 15,-3-1 12-15,0 8 0 0,3-11 0 0,4-2 0 16,0 3 8-16,0 0-8 0,0-7 10 0,0-3-10 16,7 1 8-16,-3-7-8 0,-4 0 0 0,0-6 9 15,7-4-9-15,-4 1 0 0,0-3 0 0,1-1 0 16,-4-6-33-16,7-6 1 0,0 0 0 0,0 0 0 15,-11 4-110-15,4-8-22 0,7-2-4 0</inkml:trace>
  <inkml:trace contextRef="#ctx0" brushRef="#br0" timeOffset="-193307.5">11543 17411 2584 0,'0'0'115'0,"0"0"23"0,-4 4-110 0,4-4-28 0,0 0 0 0,0 0 0 0,0 0 44 0,0 0 4 16,11-10 1-16,0-2 0 15,6 9-85-15,-3-7-16 0,-7 4-4 0,4 3-1 0,0-7 57 0,-11 10 16 16,0 0 0-16,0 0 1 0,10-3 31 0,-10 3 7 16,0 0 1-16,-3 3 0 0,-8 4-18 15,4-1-3-15,7 3-1 0,-4 10 0 0,-6-6-18 0,-1 9-4 16,4-4-1-16,0 4 0 0,4 7 1 0,-4-4 1 15,-1 6 0-15,5 0 0 0,10 7 23 16,-7-4 4-16,-7 1 0 0,3 6 1 0,4 3-28 0,0-7-5 16,0 4-8-16,-7-3 11 0,4 2-11 15,-1 1 0-15,1-6 9 0,-1-4-9 0,-10 0 0 0,7 1 0 16,7-1 0-16,-7 0 0 0,-4-9 0 0,1 7 0 16,3-7 0-16,3-4 0 0,1-2 0 0,-4 0-16 15,-4-1 4-15,8-5 0 16,-1 2-16-16,1-5-3 0,3-7-1 0,0 0 0 15,0 0-72-15,0 0-14 0,0 0-3 0,-4-7-1 16,-7-5-85-16,8 2-17 0</inkml:trace>
  <inkml:trace contextRef="#ctx0" brushRef="#br0" timeOffset="-192870.64">10478 17295 2577 0,'0'0'56'0,"-8"-6"12"0,8 6 3 0,4-3 2 0,0-6-58 0,-1-1-15 16,-3 4 0-16,7 0 0 16,11-4-34-16,-4 10-10 0,-4 0-1 0,8 0-1 0,7 0 74 0,-1 7 16 15,5-4 2-15,-1 9 1 0,0-2 40 0,11-1 8 0,7 4 1 16,0-4 1-16,-4 4-9 0,14-4-3 0,4 0 0 0,4 1 0 15,-8-7-23-15,1 3-5 16,3-6-1-16,0 0 0 0,3 0-32 0,-3-6-8 0,0 3 0 0,0-10-1 16,4-2-5-16,-1 2-1 0,-6-9 0 15,3 3 0 1,0-3-33-16,0 0-6 0,-1 0-2 0,1-9-992 0,0 6-200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14:48.3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6971 7295 2718 0,'0'0'60'0,"0"0"12"0,-7-3 2 0,0-3 2 0,3 3-60 0,1-3-16 0,-1-7 0 0,4 10 0 16,0-7-14-16,0 4-6 0,0-6 0 0,4 9-1 15,-4-4 7-15,0 7 2 0,7-6 0 0,-7 6 0 16,0 0-5-16,0 0-1 0,0 0 0 0,0 0 0 15,0 0 18-15,0 0 0 0,0 0 0 0,-4 6 0 16,1 4 24-16,3-1-2 0,-4 0 0 0,1 1 0 16,3-7 13-16,0-3 2 0,0 0 1 0,0 9 0 15,0-9 11-15,10 4 3 0,4 5 0 0,4-9 0 0,7 0-23 16,6 0-4-16,8-3-1 0,14-3 0 16,4 2 3-16,10-5 0 0,7 6 0 0,3-3 0 15,12-4-16-15,6 4-3 0,7 0-8 0,-3-4 12 16,3 7-4-16,8-6-8 0,2 6 11 0,5-4-11 0,-4 7 0 0,7 0 0 15,0 0 0-15,7 0-9 0,0 7 9 16,10-4 0-16,4 6 0 0,7-6 8 0,1-3 10 16,9 7 2-16,12-7 1 0,6 0 0 0,11-7-5 0,4 7 0 15,-4-12-1-15,0 2 0 0,-4 1-15 16,7-4 0-16,12 4 0 0,-1-4 0 0,-7 4 0 0,-4-4 17 16,-6 4-1-16,-1 0-1 0,4-4-15 0,-4 4 0 0,1 9 0 15,-11-10 0 1,-4 10-67-16,0 0-19 0,-3 0-4 0,-53 0-1 0</inkml:trace>
  <inkml:trace contextRef="#ctx0" brushRef="#br0" timeOffset="3732.7">1877 6179 1047 0,'0'0'46'0,"0"0"10"16,0-6-44-16,0 6-12 0,-7-6 0 0,3 2 0 0,4-2 66 0,-10-3 11 16,6 9 3-16,-6 0 0 15,6-7-92-15,-7 1-17 0,4 6-4 0,-3 0-1 16,3 0 2-16,-4 0 0 0,4 0 0 0,4 0 0 0,-8 0 32 0,7-3 14 15,-6-3-1-15,10 6 0 0,0 0 82 0,0 0 16 16,0-3 3-16,0 3 1 0,0-7-31 0,0 7-7 16,-7-3-1-16,3-6 0 0,4 9-1 0,0 0-1 0,0 0 0 0,0-10 0 15,-10 10-3-15,10 0-1 0,0 0 0 16,0 0 0-16,-4 0-18 0,4 0-3 0,0 0-1 0,0 0 0 16,-7 0-17-16,4 7-4 0,3-7-1 0,0 0 0 15,0 0-14-15,0 0-4 0,0 0 0 0,0 0 0 16,0 0 0-16,0 3-8 0,0-3 12 0,0 0-4 15,0 0 0-15,0 0 0 0,0 0 0 0,0 0 0 16,3 12 4-16,-3-12 0 0,0 0 0 0,0 7 0 16,0-7-12-16,0 0 12 0,-3 3-12 0,3-3 12 15,0 0 5-15,0 0 2 0,0 0 0 0,0 0 0 16,0 0 30-16,0 0 7 0,0 0 0 0,0 0 1 16,0 0-21-16,0 0-5 0,0 0-1 0,0 0 0 15,0 0-22-15,0 0-8 0,0 0 0 0,0 0 9 16,0 9-9-16,0-9 0 0,0 0 0 0,0 13 0 15,0-13 0-15,0 0 0 0,0 0 0 0,-4 6 0 0,4-6 0 0,0 0 0 16,0 0 0-16,0 0 0 0,0 0 0 0,0 0 12 16,0 0-12-16,-7 9 12 0,3-5-12 0,4-4 0 15,0 0 0-15,-7 9 0 0,7-9 0 0,0 0 0 16,0 0 0-16,0 0 0 0,0 0 8 0,0 0-8 16,0 0 12-16,0 0-4 0,0 0-8 0,7 0 0 15,4 3 0-15,-4-3 0 0,4 0 0 0,-1 0 0 16,1 0 0-16,-1-3 0 0,1 0 0 0,-4-3 0 15,4 6 0-15,3 0 0 0,3 0 0 0,-2 0 0 16,6 0 0-16,-7-4 0 0,10-2 0 0,-2 6 0 16,-5 0 0-16,8-3 0 0,0-3 0 0,3 6 0 15,-3-13 0-15,-1 4 0 0,5 6 0 0,-5-7 0 0,1 1 0 16,7-1 0-16,-8-2 0 0,1 2 0 0,0-2 0 16,-4-1-11-16,-7 4 11 0,-3 3 0 15,-1-10 0-15,4 0 0 0,-10 4 0 0,3 2 9 16,-7-2-9-16,0-7 0 0,0 6 15 0,0-5-4 0,-11 2-1 0,4-3 0 15,0 0 1-15,-10 7 0 0,2-1 0 0,-2 1 0 16,-4-4-11-16,-4 13 0 0,4-3 0 0,-4-1 8 16,0 7-8-16,-6 7-9 0,2-7 9 0,-6 9-13 15,0 10 13-15,0-7 0 0,-1 10 0 0,1 7 10 16,7-4-10-16,-4 0-12 0,7 0 2 0,8 3 1 16,-4-3 9-16,6-3-10 0,5 0 10 0,3 6-10 15,3-6 10-15,4 0-10 0,0 0 10 0,4 0-10 16,3 6 10-16,3-6 0 0,5 6-9 0,-5-2 9 15,1-5 0-15,3 1 0 0,7 7 0 0,-3-4 0 16,3 0 0-16,3-3 0 0,1-7 0 0,0 7 0 16,0-6 0-16,-1-3 0 0,8-4 0 0,-7 0 0 15,3-5-35-15,4-4-5 0,-8 0-2 16,5-10 0-16,2 7-59 0,-2-3-12 0,-1-7-3 0,-11 1 0 16,5-7-16-16,-5 0-4 0,4-3-1 0,1 6 0 15,-8-6-46-15,-4-3-9 0,1 0-1 0,-1-3-1 0</inkml:trace>
  <inkml:trace contextRef="#ctx0" brushRef="#br0" timeOffset="4149.49">2466 5784 3074 0,'0'0'68'0,"0"0"13"0,0 0 3 0,0 0 3 0,0 0-70 0,3 3-17 0,5 10 0 0,2-4 0 16,-3 0 0-16,11 10-17 0,-4 3 3 0,-4 0 1 16,5 0 13-16,-1 9-12 0,3-2 12 0,-3-4-12 15,-3 6-4-15,3-3 0 0,-3-3 0 0,-1-3 0 32,-3 7-15-32,11-4-3 0,-14-6-1 0,6-1 0 0,1-2 35 0,-8 0 0 0,8-4 0 0,-1-2 0 15,-6-7 20-15,3 6 12 0,0-9 1 0,4 10 1 16,-1-14 9-16,1-2 1 0,-1 3 1 0,4-6 0 15,-3-1-7-15,3-2-2 0,0-7 0 0,4 6 0 16,-15-5-20-16,8-1-4 0,0-6 0 0,-8-4-1 0,-3 4-11 16,4-6 10-16,-4 0-10 0,0-1 10 0,-4 1-10 15,1-4 12-15,3-2-12 0,-7 5 12 0,3-2-12 16,-7 3 12-16,11-1-12 0,-10 4 12 0,6-3-4 0,-3 6-8 16,4-4 12-16,-1 7-4 0,-3 0-8 15,4 4 0-15,3-4 0 0,0 6 8 0,0 0-8 0,0 4 0 16,0-7-12-16,0 6 12 15,0 10-92-15,3-6-12 16,4 3-1-16,-3 6-1277 0</inkml:trace>
  <inkml:trace contextRef="#ctx0" brushRef="#br0" timeOffset="4932.18">3094 5806 2534 0,'0'0'56'0,"0"0"11"0,10-6 2 0,1 6 3 0,3-7-58 0,4 1-14 0,-4-3 0 0,4-4 0 15,10 4 27-15,-11 6 2 0,5-7 1 0,2 1 0 16,-3 6-7-16,-3-4-2 0,3 7 0 0,0-3 0 16,-3-3-21-16,3 6 0 0,-10 0 0 0,6-3 0 15,1 3 0-15,-4-3-15 0,-3 3 3 0,3-7 0 16,0 7 12-16,0-9 0 0,4 6-10 0,-8-3 10 16,4-7-9-16,-3 4 9 0,-4-1-12 0,0-2 12 15,-3 2 0-15,3-2 0 0,-7-1 0 0,0 1 0 16,0 2 20-16,0-5-3 0,-11-7 0 0,4 9 0 15,0-6-17-15,-4 7-17 0,-3-7 3 0,-3 6 1 16,-1 1 13-16,-3 6 0 0,0-1 0 0,3 1 10 16,-7 12-10-16,1 1 0 0,-8 8 0 0,7 1 0 15,-7 3 0-15,4 9 0 0,4-3 0 0,2 6 0 0,5 1-10 16,-4-1 10-16,10 4 0 0,0-4-9 0,8 0 9 16,-4 7 0-16,7-4-9 0,0-2 9 0,0-1 0 15,0 4 0-15,7-10-9 0,-4 0 9 0,4 3 0 16,-7-3 0-16,8-3 0 0,-1 0 0 0,3-3 0 15,-6-7 0-15,6 7 0 0,1-6 0 0,-1 2-11 16,5-8-1-16,6 2-1 0,-4-3 0 16,8-2-92-16,7-8-19 0,3-2-3 0,0-3-567 15,4-4-114-15</inkml:trace>
  <inkml:trace contextRef="#ctx0" brushRef="#br0" timeOffset="5870.25">3799 5546 1382 0,'0'0'123'0,"0"0"-99"0,0 0-24 0,0 0 0 15,0 0 210-15,0 0 37 0,0 0 7 0,0 0 2 16,0 0-181-16,0 0-36 0,0 0-7 0,0 0-2 0,4 15-21 16,-4 1-9-16,0 3 8 0,0 3-8 0,0 0 17 0,0 9-1 15,0-3-1-15,7-3 0 0,-7-3-26 0,11 7-5 16,-8-4 0-16,4-10-1 0,0 1 26 0,0 0 6 16,4-4 1-16,-11-2 0 0,7-7-16 0,0 6 8 15,-3-9-8-15,-4 0 0 0,0 0 56 0,0 0 4 16,7-9 2-16,3-1 0 0,-6-2-29 0,-4-7-5 15,3 6-2-15,4-5 0 0,-3-7 10 0,3-4 3 16,-7 4 0-16,0-3 0 0,0 3-39 0,3-3 0 16,-3-4 0-16,4 1 0 0,-4 0 0 0,7-1 0 15,-7 1 0-15,3 9 0 0,-3 0 0 0,8 0 8 16,-5 3-8-16,4 7 0 0,-3 2 0 0,-1 7 0 16,8-3 0-16,-4 6 0 15,7 6-26-15,0-3-3 0,0 7-1 0,4-1 0 0,-1 1 30 0,5 2 0 0,-8 1 0 16,7-4 0-16,-7 10 0 0,7-7 12 0,-10 1-1 0,6 6 0 15,-3-7-11-15,4 7-16 0,-7 3 4 0,3 0 1 16,0 0 11-16,0 9 14 0,4 7-3 0,-4-4-1 16,-4 10-10-16,4-3 0 0,-3 3 0 0,-7-3 0 15,6-4-11-15,1-5 3 0,-8-7 0 0,8-3 0 16,-1 0 8-16,-6-7 11 0,3-2-3 0,4-1 0 16,-4-5-8-16,0-4 0 0,3 0-12 0,-6-6 12 15,6-7-161-15,-6-2-25 0,7-7-5 16,-4 0-1-16</inkml:trace>
  <inkml:trace contextRef="#ctx0" brushRef="#br0" timeOffset="6130.94">4445 4918 2898 0,'0'0'64'0,"0"0"12"0,-7 4 4 0,3 2 1 0,-3 0-65 0,7 10-16 16,7-1 0-16,-3 7 0 0,3 4 0 0,7 5 0 16,7-3 0-16,4 19 0 0,-7-12-18 0,6 9 2 15,1-4 1-15,3 4 0 0,-3 10 15 0,-7-14 15 16,3 1-3-16,0-6-1 0,-3 5-19 0,-1-8-4 16,-3-1-1-16,-3 0 0 15,-1 1-14-15,5-1-2 0,-5-9-1 0,-10 6 0 16,4-3-21-16,-1-3-4 0,4-3-1 0,-7-6 0 15,0 9-142-15,-7-13-29 0</inkml:trace>
  <inkml:trace contextRef="#ctx0" brushRef="#br0" timeOffset="6319.32">4265 5248 3168 0,'0'0'70'0,"0"0"14"0,0 0 4 0,0 0 0 0,0 0-71 0,4 3-17 0,10-3 0 0,3 0 0 16,-3-3-26-16,8 3-9 0,-5 0-1 0,8 0-1 15,7-3-69-15,-8-4-14 0,12 4-2 0,-1-6-1104 16</inkml:trace>
  <inkml:trace contextRef="#ctx0" brushRef="#br0" timeOffset="6726.56">5338 5038 3009 0,'0'0'133'0,"0"0"28"0,0 0-129 0,0 0-32 15,-11 6 0-15,4-3 0 0,3 0 36 0,-3 7 1 16,-3-1 0-16,-4 4 0 0,3-4-49 0,-10 3-9 16,0 7-3-16,-8-6 0 15,5 6-4-15,-8-1-2 0,4-5 0 0,3 6 0 16,0-4-16-16,4-5-3 0,7-1-1 0,0 1 0 0,7-7 35 0,3 6 15 0,-3-9-12 0,7 0 12 15,0 0 0-15,0 0 0 0,0 0 0 0,0 0 0 16,0 0 0-16,7 0 0 0,4 0 0 0,-4 0 0 16,11-3 12-16,-4-3 1 0,0 6 0 0,7 0 0 15,4-3-5-15,-8-7 0 0,12 10-8 0,-12 0 12 16,4-3-12-16,1 3 0 0,-5 0 0 0,4 0 0 16,1 0 0-16,-8 0 0 0,7 0 0 0,-3 0 0 15,3 3 0-15,0-3 0 0,4 10 0 0,-1-7 0 16,-6 3 15-16,7-3-3 0,-4 7-1 0,0-1 0 15,4 0 8-15,-11 4 1 0,7 0 1 0,-11 9 0 16,5-7-11-16,-12 1-2 0,4 3-8 0,-3 3 12 16,-1 0 4-16,-3 0 0 0,-3-4 0 0,-1 4 0 15,-6 0 2-15,-1-3 1 0,0 3 0 0,1-3 0 16,-4 0 0-16,3-4 0 0,1 4 0 0,3-6 0 0,-11-4-19 16,11 1-11-16,-4-7 2 0,4 3-924 15,-3-3-185-15</inkml:trace>
  <inkml:trace contextRef="#ctx0" brushRef="#br0" timeOffset="8701.79">14873 17528 2833 0,'-35'3'125'0,"17"-3"27"0,-3 0-122 0,-4 0-30 0,-3 0 0 0,0-10 0 31,0 7-43-31,7-6-14 0,3 6-3 0,4-4-1 15,0-5 1-15,3 2 0 0,8-2 0 0,3-7 0 0,7-3 48 0,3 3 12 0,15 4 0 0,3-4 0 16,7 0 16-16,11 6 5 0,7 1 2 0,0 6 0 16,7-1-3-16,4 1 0 0,6 6 0 0,8 6 0 15,3-3 3-15,0 1 0 0,4 5 0 0,-4 0 0 16,0 4 1-16,7-4 1 0,7 4 0 0,-3 6 0 16,-4-7 4-16,4 4 1 0,0-4 0 0,-1-8 0 15,5 5 1-15,-5 0 0 0,-2-2 0 0,-1-4 0 16,0-6 8-16,0-4 1 0,0 4 1 0,-6-6 0 15,-8-1-11-15,-4 1-2 0,-6-4-1 0,-8 1 0 0,-3-4-19 16,-7 4-8-16,0 2 0 0,-11-2 8 0,-7 2-24 0,-7-2-6 16,-3 2-1-16,-7 1 0 15,-11 0-113 1,-11-4-22-16</inkml:trace>
  <inkml:trace contextRef="#ctx0" brushRef="#br0" timeOffset="9507.75">15977 6167 2880 0,'0'0'256'0,"0"0"-205"0,-7-4-41 0,4-2-10 15,3 6 135-15,0 0 25 0,0 0 4 0,0 0 2 0,0 0-139 0,0 0-27 16,-4 16 0-16,1 6-14 0,-1 12 5 16,1 10 1-16,-1 9 0 0,1 10 0 0,-1 9 8 0,1 4-13 15,-1 8 5-15,4 7 8 0,0-3-24 0,-4 3 2 16,4-3 1-16,-3-7 0 16,3-2-8-16,0-7-2 15,-4 3 0-15,4-12 0 0,4-1-19 0,-4-8-4 0,3-10-1 16,1-4 0-16,0-8-96 0,-1-4-19 0,4-12-4 15,4-7-989-15</inkml:trace>
  <inkml:trace contextRef="#ctx0" brushRef="#br0" timeOffset="9759.84">16143 6148 2937 0,'0'0'261'0,"-7"0"-209"0,-4 6-41 0,4-3-11 15,-3 7 111-15,3-1 20 0,3 0 4 0,-3 7 1 16,7 12-128-16,-3 7-24 0,-1 2-6 0,1 10-1 16,-4 4 7-16,0 8 2 0,3 4 0 0,-3 6 0 15,-4 3 14-15,8 9 0 0,-4-2 0 0,3 6 0 16,1-13 0-16,3 3-12 0,0-6 12 0,0-13-12 31,7 7-34-31,0-13-6 0,0-3-2 0,0-6 0 16,4 0-78-16,-1-10-16 0,4-6-4 0,-3-6-668 0,3-6-135 0</inkml:trace>
  <inkml:trace contextRef="#ctx0" brushRef="#br0" timeOffset="10454.06">15910 6505 3060 0,'-14'-16'136'0,"7"7"27"0,0 0-131 0,0-4-32 0,7-6 0 0,4 1 0 16,6-8 31-16,4-2-1 0,4-3 0 0,7-4 0 15,-4-2-39-15,3 5-8 0,5-2-2 0,-1 3 0 16,0-10 6-16,4 9 1 0,3-2 0 0,4-7 0 15,7 10 12-15,0-4 10 0,0 7-2 0,-1-3 0 16,5 9-8-16,-1 0 0 0,1 3-12 0,-5 6 12 16,1 4-8-16,-3 6 8 0,2 3 0 0,1 3 0 15,-3 3 0-15,-5 7 0 0,-2-1 0 0,-5 17 0 16,1-4 0-16,-7 6 0 0,-4 0 0 0,-7 1 0 0,-3 5-8 16,-4 1 8-16,-7 0 0 0,-4 2 0 0,-6-2-8 15,-8 9 8-15,-3-9-10 0,-7 2 10 16,-4 11-29-16,-3-7 0 0,-4-10 0 0,0 7 0 15,-3-4 1-15,-1-5 1 0,-2-1 0 0,-12-6 0 16,-3 7 27-16,-3-10 0 0,-1 6 0 0,4-6-8 0,4-3 8 0,3-4 0 16,3-5 0-16,5 2 0 0,2-6 27 0,8-2 4 15,-4-4 1-15,7 0 0 0,8-4-14 0,-1-2-2 16,7 6-1-16,1-3 0 0,6 3-15 0,1 0 9 16,2 0-9-16,1 3 8 0,7-3-8 0,0 0 0 15,0 10 9-15,11-1-9 0,0 4 10 0,6-4-2 0,4 10-8 16,11-7 12-16,0 7 23 0,7-6 4 0,3 5 1 15,11-5 0-15,7-4-13 0,3 4-3 0,4-4 0 0,0 4 0 16,4-4-16-16,-7 4-8 0,-4-4 0 0,-1 1 8 16,1 2 7-16,-3 7 1 0,-1-6 0 0,-6 2 0 15,-4 1-16-15,-8 0 0 0,-2-1 0 0,-5 4 0 16,-2-6-75 0,-8 9-21-16,0-7-4 0</inkml:trace>
  <inkml:trace contextRef="#ctx0" brushRef="#br0" timeOffset="24642.07">12245 883 1382 0,'0'0'123'0,"0"0"-99"0,-4-3-24 0,4-7 0 0,4 7 164 0,-8-3 28 16,4 6 6-16,4-3 1 0,-1-7-155 0,-3 7-30 15,4-3-6-15,0 3-8 0,-4-7 8 0,3 4-8 16,-3 0 0-16,0-1 0 0,0 4 11 0,0-6-11 16,-3-1 12-16,3 7-12 0,-4-3 0 0,0 3 0 15,1-6 0-15,-1 9-12 0,-3-10 12 0,4 7 0 16,-8 3 12-16,1 0-12 0,-1 0 27 0,0 0-2 15,-3-6 0-15,0 12 0 0,-3-3 8 0,-1-3 2 16,0 0 0-16,-3 10 0 0,-7-7-13 0,3 3-2 16,-3-3-1-16,3 6 0 0,1-9-19 15,-1 10 10-15,0-1-10 0,1-6 8 0,2 10 3 16,1-7 0-16,4-3 0 0,-1 4 0 0,4-4-11 0,3 9 0 0,-3-5 0 16,4 2 0-16,3 4 0 0,-1-4 0 0,-2-6 0 0,3 6 0 15,0 10 0-15,0-9 0 0,7 2 0 0,-4-2 0 16,4-1 0-16,4 4 0 0,3-4 0 15,0 4 0-15,0-4 12 0,7 0 0 0,-3 4 0 16,6-4 0-16,1-6-12 0,3 4 0 0,-3-1 0 0,6 0 8 16,-2 4 0-16,2-10-8 0,1 3 12 0,3 6-4 15,-3 1-8-15,3-1 0 0,0 0 0 0,-3 4 0 16,3-4 0-16,-3 4 0 0,-4-1 0 0,0 1 0 0,0-4 0 16,-3 10 0-16,-4-6 0 0,0-4 0 15,0 10 0-15,-3-10 0 0,3 4 0 0,-3 0 8 0,-1-1 3 16,1-3 0-16,-1 10 0 0,1-6 0 0,-4 3 2 15,7-1 1-15,-3-5 0 0,-1 8 0 0,1-2 2 16,-1-7 0-16,5 7 0 0,-5-3 0 0,1-1-4 16,-1 7 0-16,-3-6 0 0,4 5 0 0,0-2 0 0,-4-6 0 15,-4 11 0-15,4-2 0 0,-3 0-3 0,-1-6-1 16,-3 9 0-16,0 0 0 0,0 6-8 0,0-13 0 16,-3 11 9-16,-1-5-9 0,-3 1 0 0,0-9 0 15,4 9 0-15,-5-3 0 0,-2-7 0 16,3 7 0-16,-4-6 0 0,4 5 0 0,-3-8 0 15,3 2 19-15,-4-2-3 0,0-7-1 0,1 6 1 0,-4 1 0 16,3-1 0-16,-3-9 0 0,0 3 9 0,-4 4 3 16,1-1 0-16,-1 0 0 0,-3-6-4 0,-4 0-1 15,4 3 0-15,-4-3 0 0,4 7-1 0,-4-7 0 0,1 0 0 0,-1 0 0 16,0-7-7-16,1 4-2 0,-1-3 0 0,-3 0 0 16,3-1 3-16,-3 4 0 0,3-6 0 0,0-1 0 15,1 1-16-15,-1 0 0 0,0-4 8 16,4 0-8-1,0 1-89-15,0-4-21 0,-4-6-4 0,7 0-1 0</inkml:trace>
  <inkml:trace contextRef="#ctx0" brushRef="#br0" timeOffset="28543.86">13907 901 230 0,'0'0'20'0,"0"0"-20"0,0 0 0 0,0 0 0 16,0 0 266-16,0 0 49 0,0 0 9 0,0 0 3 16,0 0-217-16,0 0-43 0,0 0-9 0,0 0-2 15,-8 0-36-15,1 0-8 0,0 0-2 0,0 0 0 16,7 0-10-16,-7 10 0 0,0-10 0 0,-3 0-11 15,3 0 11-15,7 0 0 0,-4 0 0 0,-3 0 0 16,0 0 0-16,0 0 0 0,0 0 0 0,0 0 0 16,-4 0 40-16,1 0 3 0,-5 0 1 0,1 3 0 15,0 3 13-15,-3-6 3 0,-1 3 1 0,-3-3 0 16,-4 13-11-16,4-7-2 0,-7 4-1 16,3-7 0-16,-3 9-12 0,0-2-3 0,3-1 0 0,0 4 0 15,0 2-23-15,4 1-9 0,4-7 0 0,-4 10 9 16,3-6-9-16,0 6 10 0,4-7-10 0,0 7 10 0,0-10-10 0,0 7-11 15,0 0 3-15,0-1 0 0,3 4 8 0,0-6 0 16,1 2 0-16,-4 1 0 0,3 3 0 0,1 0 0 16,-5-4 0-16,5 7 0 0,3-6 0 0,0 6 0 15,-4-9 0-15,8 5 0 0,-4-2 0 0,3 0 14 16,4-4-3-16,4 1-1 0,-1-4 23 0,4 10 5 16,0-16 1-16,0 7 0 0,4 2-29 0,3-2-10 15,0-4 0-15,4 6 9 0,-4-8 3 0,3 5 0 0,1 3 0 16,0-2 0-16,-4-1-3 0,3 4 0 0,1-4 0 15,-4 10 0-15,0-6-9 0,4 5 0 0,-4-14 0 16,0 14 0-16,0-5 0 0,-3-1 0 0,3 4 8 0,4-6-8 16,-4 2 8-16,3-3 0 0,5-5 0 0,-1 2 0 15,0-3 20-15,0 6 4 0,0-9 1 0,4 0 0 16,0 0-23-16,-1 0-10 0,-3 4 8 0,4-4-8 16,-4 0 12-16,1 0-4 0,-8 0 0 0,3 0 0 15,-3 0 0-15,0 6 0 0,1-6 0 0,-1 3 0 16,-4-3-8-16,1 0 0 0,-1 0 0 0,5 0 0 15,-5 0-9-15,1 0 9 0,-4 0-12 0,3 0 12 16,1-3-42-16,-4-3-2 16,4 6 0-16,-4-4 0 0,-4-2-114 0,4 0-23 15,-3 0-5-15</inkml:trace>
  <inkml:trace contextRef="#ctx0" brushRef="#br0" timeOffset="28915.36">13173 1431 2516 0,'0'0'56'0,"0"0"11"0,0 0 2 0,0 0 1 0,0 0-56 0,0 0-14 0,0 0 0 0,0 0 0 16,10 0 0-16,1 0 0 0,-1-3 0 0,5 3 0 16,2 0 0-16,1 0 0 0,3 0 0 0,4-3 0 15,-4-3 8-15,4 6-8 0,3-3 0 0,-3-4 9 16,3 4-17-16,0-3-4 0,4 6-1 0,-1-6 0 31,5 0-37-31,-5 2-7 0,5-2-2 0,-4 3 0 16,6-6-145-16,-2 9-28 0,-1-10-7 0,4 7-1 0</inkml:trace>
  <inkml:trace contextRef="#ctx0" brushRef="#br0" timeOffset="34049.68">15423 406 1670 0,'-10'0'148'0,"-8"0"-118"16,4 9-30-16,-4 1 0 0,1-7 144 0,3 3 22 15,0 7 5-15,3-13 1 0,0 3-138 0,1 3-34 16,-1-3 0-16,1 7 0 0,3-1 0 0,7-9 0 0,0 0 0 16,-11 0 0-16,0 3-9 0,1 4 1 0,3-7 0 0,0 0 0 15,-4 3 8-15,-3-3-12 0,0 12 12 0,-4-5-12 16,-3-4 29-16,4 6 6 0,-8 10 1 15,0-7 0-15,-3 7-5 0,0-3-1 0,-1 0 0 16,1-1 0-16,-3 1-18 0,2 0 0 16,-2-1 0-16,2-2 0 0,5-1 20 0,-1 7 6 0,4-9 2 15,3-1 0-15,-3 4-9 0,7-10-2 0,0 6 0 0,3 1 0 16,4-1-5-16,0-6 0 0,0 6-1 0,3 1 0 16,1-7-11-16,-4 6 0 0,3 4 9 15,1-7-9-15,3-6 0 0,0 10 0 0,0 2 0 16,0-2 0-16,0-7 0 0,3 6 0 0,4 1 0 15,-3-1 0-15,-1 0 0 0,5 4 0 0,-1-13 8 0,0 9-8 16,7-6 16-16,-4-3-2 0,1 13 0 0,7-13 0 16,-4 6 5-16,3-6 1 0,4 0 0 0,-3 3 0 0,3 4-1 0,4-7 0 15,-7 3 0-15,3-3 0 0,0 9-7 0,-3 1-2 16,-1-7 0-16,-3 3 0 0,0 7-10 0,1-4 0 16,-5 4 0-16,1 5-11 0,-1-2 11 15,-3 0 0-15,0-4 0 0,-3 1 0 0,-1 6 0 16,-3-7 0-16,0 7 0 0,0-7 0 0,-3 1 0 0,-1-4 0 15,1 1 0-15,-1-1 0 0,4-9 0 16,-7 10 0-16,4-7 0 0,-4 6 0 0,0-3 0 0,0-2 0 16,0-1 8-16,-4 3-8 0,0-3 8 0,1-3-8 15,-1 6 10-15,1-2-10 0,-4 5 8 0,-1-9-8 16,1 3 0-16,0 3 0 0,4-6 0 0,-5 4 8 16,8-4-8-16,0 12 0 0,0-12 0 0,7 0 0 15,-3 6 0-15,3-6 0 0,0 0 0 0,0 0 0 0,0 3 0 0,3 7 0 16,4-4 0-16,0 0 0 15,4 1 0-15,0-4 0 0,3 6 0 0,0-2 0 16,0-1 0-16,4 0 0 0,-4-3 0 0,0 7 0 16,3-1 0-16,1 0 0 0,-4-5 0 0,-3 8-10 0,3-6 10 15,-4 4-8-15,1-1 8 0,-4 4 0 0,0-4 0 0,4 1-8 16,-4-4 8-16,0 3-8 0,3 1 8 0,-6 8-8 16,3-14 8-16,-3 14 0 0,-1-14 0 0,-3 11 0 15,4-2 0-15,-8-10 0 0,1 13 0 0,-1-1 0 16,-3-5 0-16,0 8 11 0,0-2-3 0,-4 0 0 15,-3-1-8-15,0 4 0 0,0 0 0 0,-4 3 0 16,4 0 0-16,-7-3 0 0,0 3 0 0,3 0 0 16,-3 3-8-16,3-6 8 0,-6 3 0 0,6 0 0 15,4-4 0-15,0 1 0 0,3-3 0 0,1 0 0 16,3 5 0-16,3-8 8 0,4 6 0 0,0-3 0 0,4 2-8 0,-1 1 0 16,1-6 0-16,6 6-11 0,1-7 11 0,-1 7 0 15,5-7 0-15,-1 7 0 0,0-9 0 0,3 2 0 16,1 1-9-16,0-4 9 15,3 1-28-15,0-7 0 0,0 6-1 0,4-9 0 16,-4 6-98-16,7-6-19 0,4-6-4 0,0 6-1 16,0-9-8-16,3 6-1 0,0-10-1 0,4 4 0 15</inkml:trace>
  <inkml:trace contextRef="#ctx0" brushRef="#br0" timeOffset="34562.03">16087 964 2131 0,'0'0'94'0,"-7"-3"20"0,-4-3-91 0,4 12-23 0,-4-3 0 0,1 7 0 16,-1-7 144-16,1 6 25 0,-4 1 5 0,3 2 1 15,-3 7-140-15,0 0-35 0,0 3 0 0,0 3 0 16,-4 3 0-16,4-6 0 0,-4 9-15 0,0 1 5 16,1-1 10-16,3 0 0 0,3 1 0 0,4 2-8 15,-3 7 8-15,-1-10 0 0,7 4 0 0,-3-4 0 16,7 1 0-16,4-1 9 0,3 0-9 0,-4-2 0 16,8-4 0-16,0-3 0 0,3 6 0 0,3-6 0 15,1-3 0-15,3-4 0 0,4-5 10 0,0 2-10 0,-1-6 0 0,4-2 0 16,1-4 0-16,-5 0-11 0,5-4 11 15,-1-5 12-15,0-4-2 0,-3 4-1 0,-1-10-1 0,1 0 0 16,-4 4 0-16,-3-4 0 0,7 6 19 16,-8-9 3-16,-3 1 1 0,1-1 0 0,-5-7 4 0,1 7 1 15,-4-9 0-15,-4 3 0 0,1 3 4 0,-4-7 0 16,0 1 1-16,-4 0 0 0,1-1-33 0,-4 4-8 16,3-6 0-16,-3 2 0 0,-7 10 0 0,3 0 10 15,1 0-10-15,-4-6 10 0,0 12-10 0,-1 1 0 16,1-1 0-16,0 0 0 0,0 7 0 0,0-7-9 15,0 7 0-15,-4 0 0 16,8-1-29-16,-4 1-6 0,-1 6 0 0,1-7-1 16,4 1-115-16,-4 6-22 0,3-4-5 0,4 4-1 15</inkml:trace>
  <inkml:trace contextRef="#ctx0" brushRef="#br0" timeOffset="35212.65">16905 1789 2358 0,'0'0'104'0,"0"0"22"0,0 0-101 0,4 0-25 0,-4 0 0 0,3 9 0 15,4 4 43-15,0-4 3 0,-3 4 1 0,3 3 0 16,7-7-38-16,-7 3-9 0,4 1 0 0,3 6 0 0,-4-7 0 0,8 7 0 15,-7-3 9-15,-1 0-9 0,4-1 0 0,-7 4 8 16,4 0-8-16,-4-7 0 0,-4 10 0 0,-3 0 0 16,4-3 0-16,-8 3-8 15,1-3-21-15,-4-3-4 0,0 2-1 0,-4 1 0 16,-3-6-72-16,-4 6-14 0,-6-7-4 0,-1-3 0 0</inkml:trace>
  <inkml:trace contextRef="#ctx0" brushRef="#br0" timeOffset="36191.89">17664 851 2055 0,'0'0'91'0,"0"0"19"0,0 0-88 0,0 10-22 0,0-1 0 0,0 1 0 16,3 2 29-16,1 10 2 0,-1 0 0 0,1-3 0 15,-1 12-19-15,4 1-4 0,-3 2-8 0,-1 4 12 16,1-7 9-16,-1 3 2 0,1-2 0 0,-1 5 0 15,1-2-7-15,-4-4-2 0,4 1 0 0,-1-1 0 16,-3 0-14-16,0-9 0 0,0 3 0 0,0-6 0 16,4 9 0-16,-4-6 0 0,0-6 0 0,0-6 0 15,3 8-41-15,-3-8-15 0,4-7-2 16,-4-3-597-16,0 0-119 0</inkml:trace>
  <inkml:trace contextRef="#ctx0" brushRef="#br0" timeOffset="37181.43">18105 563 2408 0,'0'0'107'0,"0"0"21"0,0 0-102 0,0 0-26 0,0 0 0 0,10 0 0 16,4 0 23-16,0 0-1 0,0 0 0 0,4 0 0 15,0 0-22-15,-1 0 0 0,8 0-10 0,-4 0 10 0,4 0 0 0,0 0 0 16,3 0 0-16,0 0 0 0,0 0 0 0,1 0 0 15,-1 3 0-15,4-3 0 0,-8 6 0 0,1-6 0 16,0 3 0-16,-8-3 0 16,1 0 0-16,-4 13 0 0,-3-13 0 0,-1 0 0 0,-3 6 10 0,-7-6 6 15,0 0 0-15,0 0 1 0,0 0-5 0,-3 3 0 16,-4 4-1-16,-7-4 0 0,-1 6-3 0,-2 1 0 16,-1 2 0-16,0-3 0 0,-3 1-8 0,4-1 0 15,-4 4 0-15,-1-4 0 0,5 1 0 0,-1 2 0 16,4-2 0-16,0 2 0 0,3-2 0 0,1-1 0 15,-1 4 0-15,4-4 0 0,0-6 0 0,3 6 0 16,4-9 0-16,0 19 0 0,0-16 0 0,0 10 0 0,4-4 0 16,3 1 0-16,0-4-12 0,0 0 12 0,4 4-10 15,3-4 10-15,3-3 0 0,1 7 0 0,-4-7 0 16,7 3 0-16,1-6 0 0,-1 0 0 0,-4 3 0 16,1 3 10-16,0-3-10 0,-1-3 0 0,1 10 0 15,-7-7-11-15,-1 3 11 0,1-3 0 0,-1 4 8 16,-3-1-8-16,-7-6 0 0,4 6 0 0,-4-6 0 0,0 10-8 15,0-7 8-15,-4 9 0 0,1-2 0 0,-4-1 0 16,0 1 0-16,0-1 0 0,0-6 0 0,-4 7 0 16,4-1 0-16,-4-6 0 0,-3 6 0 0,4-2 0 15,-1 5 0-15,4-2 14 0,-4-7-3 0,4 9-1 16,0-2-10-16,4 5 0 0,-4-2 0 0,3 0 0 16,4-1 0-16,0-3-11 0,4 10 11 0,-1-6-12 15,1-1 12-15,-1-2 0 0,1 9 0 0,3-7 0 16,0 7 0-16,4-6 0 0,-1 5 0 0,1-5 0 15,3 6 0-15,0-10-8 0,0 4 8 0,0-1 0 0,0-2 0 0,0 8 0 16,0-8 0-16,1 2 0 0,-1 1 0 0,3 6 0 16,-3-10 0-16,1 4 8 0,-1-1-8 0,0 7 0 15,-4-6-8-15,4 9 8 0,-3-7 0 0,0 1 0 16,3 6 0-16,-4-3 0 0,1-1 0 0,-4 4 0 16,0-3 0-16,0-3 11 0,0 6-1 0,-3 0 0 15,-1-7 0-15,-6 7 0 0,-1-9 5 0,1 9 1 16,-4-3 0-16,-4-7 0 0,0 10 4 0,-3-3 0 15,0-6 1-15,-3 2 0 0,-5 1-10 0,1-7-3 16,0 10 0-16,-4-9 0 0,1 2 0 0,2-2-8 16,-6-7 12-16,4 6-4 0,-1-9-8 0,0 0-12 15,0 0 2-15,1-9-1233 0</inkml:trace>
  <inkml:trace contextRef="#ctx0" brushRef="#br0" timeOffset="40303.54">12481 2422 2286 0,'0'0'101'0,"-7"0"21"0,-3 0-98 0,3 0-24 0,-4 0 0 0,4 0 0 16,0 0 76-16,0 0 9 0,-4 0 3 0,4 0 0 16,0 0-71-16,-3 0-17 0,-1 0 0 0,0 0 0 15,-3-3 0-15,0 6 0 0,0-3-11 0,-4 0 11 32,1 0-36-32,-1 0 0 0,-7 7 0 0,4-4 0 0,0 3 16 0,0-3 4 0,-4 7 0 0,4-10 0 15,0 3 40-15,7 6 8 0,0-3 1 0,0 7 1 16,3-10-1-16,0 6 0 0,4 1 0 0,0-1 0 15,0 7-18-15,0-10-4 0,7 7-1 0,0-1 0 16,0-2 2-16,7 5 1 0,-3-2 0 0,3-4 0 16,3-5-13-16,5 5 0 0,6 0 0 0,0-6 0 15,4 4 0-15,-1-1 0 0,1 3 0 0,3-2 0 16,4 2 0-16,-4-3 0 0,4 1-10 0,0-4 10 16,3 3 0-16,0-3 0 0,0 10 9 0,1-4-9 0,-1 1 8 15,-3 2-8-15,-4-3 0 0,0 10 0 16,-3-6 0-16,-4 6 0 0,-3-7 0 0,-4 7 0 15,0-3 9-15,0-1-1 0,-7 1-8 0,0 0 12 0,0-1 5 16,-3 1 1-16,-4 6 0 0,0-6 0 16,-4-7-2-16,-3 7-1 0,0-1 0 0,-3 1 0 0,-1 0-15 0,-3-4 0 15,3 7 8-15,-3-6-8 0,-3 2 19 0,2-2 1 16,-2 0 0-16,3-4 0 0,-4 3-20 0,0-2-9 16,-3-10 1-16,0 9 0 0,3 1 16 0,-3-1 3 15,0-9 1-15,3 3 0 0,-3 3-4 0,0 1-8 16,3-7 12-16,-3 6-4 0,0-3 0 0,3 3-8 0,1-6 12 15,-1 0-4-15,4 0-8 0,-4 0 0 16,4 0 0-16,0-6 0 16,4 3-100-16,-1 3-12 0,-3-6-2 0,7 6-1 15,0 0-119-15,0-13-24 0,-7 10-5 0,14 3-1 0</inkml:trace>
  <inkml:trace contextRef="#ctx0" brushRef="#br0" timeOffset="40610.71">13314 2620 2592 0,'0'0'115'0,"-7"-6"23"0,3 3-110 0,-3 3-28 0,0-4 0 0,7 4 0 0,0 0 124 0,0 0 19 16,0 0 4-16,0 0 1 15,0 0-148-15,0 0-30 0,0 0-6 0,0 0 0 16,0 0-153-16,0 0-31 0,0 0-5 0</inkml:trace>
  <inkml:trace contextRef="#ctx0" brushRef="#br0" timeOffset="40859.51">13095 3031 2847 0,'0'0'126'0,"0"0"26"0,0 0-121 0,0 0-31 0,0 0 0 0,0 0 0 15,0 0 0-15,0 0 0 0,0 0 0 0,0 0 0 16,11 3-26-16,-11-3 2 0,0 0 0 0,7 0 0 16,-7 0-205-1,10 0-41-15,4-3-8 0,-14 3-2 0</inkml:trace>
  <inkml:trace contextRef="#ctx0" brushRef="#br0" timeOffset="42983.24">4590 5881 2599 0,'-25'-9'57'0,"-7"-1"12"0,-7-2 3 0,1 12 0 0,-5-3-57 0,-3 3-15 0,4 3 0 0,-4 3 0 0,0 0-16 0,0 10-5 16,-6 0-2-16,2 6 0 16,-10-4-37-16,0 11-8 0,0-4-2 15,0 6 0-15,-7 0-17 0,0 7-3 0,-3 0-1 0,-8 3 0 16,0 2 41-16,4 8 8 0,-7-1 2 0,-3-3 0 0,-1 6 21 0,0-3 5 16,-10 0 1-16,3 4 0 0,8-7 13 0,-5 12 0 15,-6-2 0-15,0 6 0 0,-4-1 10 0,4 7-2 16,-7-3 0-16,-1 0 0 0,-3 6 1 15,1 10 0-15,-1 2 0 0,3 1 0 0,1 3-9 0,0-4-11 16,0 7 3-16,6 7 0 0,8-4 8 16,0 3 0-16,7-3 0 0,21-19 0 15,0 0 0-15,-7 10 12 0,3 9-2 0,-6 0-1 0,6 7-9 0,4-4 0 16,-7 0-10-16,-21 41 10 0,7-13 0 0,7-9-9 16,3 0 9-16,8-9 0 0,3-3 0 0,3-10 0 0,15-7 0 15,42-87 0-15,0 0 0 0,0 0 0 0</inkml:trace>
  <inkml:trace contextRef="#ctx0" brushRef="#br0" timeOffset="43736.21">0 12927 2012 0,'14'47'12'0,"14"44"-12"0,8-3 11 0,9 3-11 0,-6-3 10 0,11-4-2 0,3 11-8 0,-4-11 12 0,0 7-4 0,4-3-8 0,4-3 0 15,-11-1 0-15,-1-21 0 0,-2 12 0 16,3 7 0-16,3-1 0 0,0 7 0 0,1 3 0 16,3 0 0-16,-11 9 0 0,25 32 0 0,-7-7 0 15,0-12 0-15,-7-6 9 0,3-10-9 16,-3 4 29-16,0-14 2 0,0-5 0 0,-3-7 0 0,2-3 1 16,1-3 1-16,7-6 0 0,0 6 0 0,7-13-17 15,0 4-3-15,11-7-1 0,-4-6 0 0,0 7-12 0,7-4 8 16,-3-6-8-16,7 9 0 0,6-3 0 0,-6 4 0 15,0-1 0-15,6 0 0 0,-2 0 0 0,6-2-13 16,0 2 1-16,0-3 0 0,-7-3-8 0,8 3-2 16,-1-9 0-16,0-6 0 0,-7-4 22 0,4-3-9 15,-4-12 9-15,4 3 0 0,3-10 0 16,1-9 0-16,-8-3 10 0,7-13-2 0,-3-6 12 0,7 0 4 16,6-9 0-16,-6-4 0 0,7-5-4 0,-4-1 0 0,4-9 0 15,11-4 0-15,-8 1-12 0,-3-10-8 0,3 1 8 0,-3-4-8 16,10 0 17-16,-3-3-1 0,-10-6 0 15,2 3 0-15,-2-13-16 0,6 7 0 0,-10-4 0 0,-4-3 0 16,0 1 0-16,-10-4 0 0,10-12 0 16,-7 5-9-16,4-2 9 0,-7-6 0 0,-11-4 8 15,7-9-8-15,-3 0 0 0,-4 0 0 0,3-12-12 16,-3-7 4-16,8-3 8 0,-15-10 0 0,3 1 0 0,1-7 0 31,-8-2-34-31,4-8-2 0,-3 5 0 0,-8-5 0 0,1-2 16 16,-8 0 4-16,-3 12 0 0,-7-9 0 0,-4 3 16 0,-7 4 0 0,-3 5 0 0,-8-6 0 15,-2 7 49-15,-8-4 11 0,-4 7 1 0,-3-1 1 16,-7-2-7-16,-3-7-2 0,-5 7 0 0,-2-4 0 0,-8 3-21 16,-3-9-4-16,-4-6 0 0,-7 3-1 15,1 0-45-15,-5-6-9 0,-3 9-1 16,-3-6-1-16,3-4-8 0,-3 10-2 16,-1 4 0-16,4 5 0 0,-14-6 23 0,0 16 4 0,1 0 0 0,-9 13 1 15,-2-1 11-15,-4 4 0 0,0 9 0 0,0-1 0 0,-11 11 21 0,0 2 7 16,-6 7 0-16,2 3 1 0,1 9-3 0,-3 4-1 15,-5-4 0-15,-6 10 0 0,0 0-25 16,-1 3 0-16,5 9 0 0,-8 0 0 16,-4 7-24-16,5-4-3 15,6-3-1-15,0 10 0 0,-7 0-7 0,7 0-1 0,-3-1-1 0,3 10 0 0,11 0 37 16,-7-3 0-16,3 13 0 0,-3-7 0 0,7 7 0 0,3 2 10 0,7 1-1 16,-6 3 0-16,6-4-9 0,-7 10 0 0,4 0 0 0,7 10-678 15,-7 2-135 1</inkml:trace>
  <inkml:trace contextRef="#ctx0" brushRef="#br0" timeOffset="45215.01">409 5336 2152 0,'0'0'48'0,"0"0"9"0,0 0 3 0,0 0 0 0,0 0-48 0,0 0-12 15,4-13 0-15,-4 13 0 0,0 0 12 0,3 0 1 16,8-9 0-16,-1 9 0 0,1-4-2 0,0 4-1 16,-8-6 0-16,8 3 0 0,-1 3-10 0,1 0 0 15,-1 0 0-15,-2-3 0 0,2-3 0 0,4 6 0 16,-3 0 0-16,6-4 0 0,-2-2 0 0,-5 6 0 16,4-3 0-16,0 3 0 0,-3-9 0 0,3 6 0 15,-3-7 0-15,-1 4 0 0,1-7 30 0,-4 10 1 16,0-6 0-16,7 2 0 0,-7-8 10 0,-3 5 3 15,6-2 0-15,-6-4 0 0,6 13-17 0,-6-9-3 0,3 2-1 16,-4 1 0-16,8-1 5 0,-4 1 0 0,-3-1 1 0,6-2 0 16,1 9-13-16,-4-7-4 0,0 1 0 0,7-4 0 15,-3 4-12-15,-1-4-10 0,1-2 2 0,-4 2 0 16,0 1 8-16,3-1 14 0,-6-3-3 0,3 4-1 16,-3-7-10-16,-4 7 8 0,0-1-8 0,3-6 8 15,-6 10-8-15,3-7 10 0,-11-3-10 0,7 1 10 16,-3-4 4-16,-3 3 1 0,-4 3 0 0,3-6 0 15,-3 3 13-15,3-3 4 0,1 4 0 0,-4-1 0 16,0-3-32-16,3 9 0 0,-3 1 0 0,3-7 0 16,-3 6 0-16,4 1 0 0,-4-4-13 0,-4 7 4 15,4-4 9-15,0 1 9 0,-8-1-1 0,8 4-8 16,0-1 13-16,0 1-4 0,-3-1-1 0,9 7 0 16,-9-3 0-16,6 0 0 0,4-4 0 0,-3 4 0 0,-1-3 4 15,7-4 1-15,-6 4 0 0,-1-4 0 0,4 1-1 16,4-7-1-16,-8 9 0 0,8-5 0 15,-4 5-11-15,3-12 0 0,4 7 9 0,-3-7-9 0,3 9 0 0,0-6 0 16,0 4 0-16,3-4 0 0,-3 0 0 0,4 7 0 16,3-7 0-16,-7 9 0 0,10-5 0 0,-6-1 0 15,6 10 0-15,-6-4 0 0,6 1-8 0,1 3 8 16,-7-7-8-16,6 10 8 0,1-6 0 0,3-1-10 16,-4 1 10-16,1 6 0 0,3-4-8 0,0 4 8 15,4 0 0-15,-4-3 0 0,7 6-8 0,-7 0 8 16,4 0 0-16,3 0 0 0,0 6-8 0,4-6 8 15,0 3 0-15,-1-3 0 0,8 3 0 0,0 4-8 16,0-7 8-16,-4 0 0 0,4 3 0 0,-8 3 0 16,8-3 0-16,-7 7 0 0,-1-1 0 0,1-6 0 0,0 10-8 0,-1 2 8 15,-2-5 0-15,-5 2 0 0,4 1 0 0,1 6 0 16,-8-7-8-16,0 1 8 0,0-4 0 0,4 10 0 16,-4-7 0-16,-4 1 0 0,4-4 0 0,-3 7 0 15,3 0 0-15,-3-7 0 0,-1 10 0 0,-6-3 0 16,6-1 0-16,-6 1 0 0,3 0 0 0,-7 6 0 15,0-10 0-15,0 10 0 0,0 0 0 0,0 0 0 16,-7-3 0-16,3 9 8 0,-6-3-8 0,-1 3 0 16,1-3 0-16,6 7 0 0,-10-4 0 0,7-3 0 15,3 3 0-15,-6-6 0 0,6 0 0 0,-6 0 0 16,3 0 0-16,3 0 0 0,1-3 0 0,-8 3 0 0,11-3 0 16,-7 6 0-16,3-16 0 0,4 13 0 0,-7-6 0 0,7-1 0 15,7 7 0-15,-7-6 0 0,0 0 0 0,4-7 0 16,3 1 0-16,4 2 0 0,-8-2 8 0,8-1-8 15,3 4 0-15,-4-4 9 0,12-3-9 0,-8 0 8 16,3 1-8-16,4-4 8 0,1-3 0 0,2 0-8 16,5 0 12-16,-5-3-4 0,8-4-8 0,-4 7 0 15,7-12 9-15,1 12-9 0,-5-9 0 0,8 5 0 16,0-5-10-16,3 6 10 16,1-3-156-16,3-4-25 0</inkml:trace>
  <inkml:trace contextRef="#ctx0" brushRef="#br0" timeOffset="47011.74">13818 3231 979 0,'0'0'87'0,"0"0"-70"0,0 0-17 0,0 0 0 16,0 0 201-16,0 0 37 0,0 0 7 0,0 0 2 15,0 0-163-15,0 0-32 0,0 0-6 0,0 0-2 16,0 0-28-16,0 0-7 0,0 0-1 0,0 0 0 15,7 0-8-15,0 0 0 0,0 0 0 0,1 4 0 16,2-4 0-16,-3 6-9 0,0-3 9 0,0-3-13 16,4 9 13-16,-4-6 0 0,0 4 0 0,4-7 0 15,-1 3 24-15,1-3-1 0,-4 0-1 0,3-3 0 16,1 3 17-16,3 0 3 0,-3-7 1 0,3 1 0 16,3 0-15-16,1-3-4 0,0 5 0 0,-1-5 0 15,4 0-14-15,1-1-10 0,-1 1 12 0,0 9-12 0,-3-13 8 16,-1 13-8-16,-3-3 0 0,0 3 0 15,-3-6 0-15,-4 6 10 0,0-3-10 0,0 3 8 0,-7 0 3 16,4-7 0-16,-4 7 0 0,0 0 0 0,0 0 17 0,0 0 4 16,3-3 1-16,1-6 0 0,-4 9-17 0,3-3-3 15,-3-7-1-15,0 1 0 0,4 0 18 0,-1 5 3 16,-3-14 1-16,4 14 0 0,-4-11-13 0,3 2-2 16,1 10-1-16,0-16 0 0,-4 10-2 0,3-4 0 15,-3-6 0-15,0 16 0 0,0-15-8 0,0 8-8 0,-3 1 12 0,-1-7-12 16,4 0 14-16,-4 4-4 15,-3 2-1-15,4-2 0 0,-1 2-9 0,1 1 8 0,-4-3-8 16,0 2 8-16,3 1-8 0,1-7 12 0,-1 7-12 0,1-10 12 16,-1 9-1-16,1-2 0 0,-1-1 0 0,4-6 0 15,-4 1-1-15,1 2 0 0,-1-3 0 0,4 7 0 16,0-7 0-16,0 9 0 0,0-5 0 16,0-1 0-16,0 4-2 0,4-1 0 0,-4 0 0 0,3 4 0 15,1 0-8-15,0-1 0 0,3 1-10 0,0-1 10 16,-4 7-8-16,4-3 8 0,4 6 0 0,3-6-9 15,-3-1 9-15,3 4-8 0,0 3 8 0,0-6-8 16,3 3 8-16,-2 3-10 0,-1-6 10 0,3 2-10 16,1 4 10-16,3-3-8 0,-3-3 8 0,-1 3-8 15,1 3 8-15,0-6 0 0,3-1 0 0,-3 1 0 16,3 6 0-16,0 0 0 0,4-3 0 0,-1 3 0 0,4 0 0 16,-3 0 0-16,3 0 0 0,1 3 0 0,-5-3 0 0,5 10 0 15,-5-7 0-15,4 3 0 0,-6-3 0 16,-1 3 0-16,-4-3 0 0,1 7 0 0,-4-7 0 0,0 3 0 15,-3-3 0-15,-1-3 0 0,1 7 0 0,0-1 0 16,-4 0 0-16,0-6 0 0,-7 0 0 0,10 3 0 16,-3 4 0-16,0-4 0 0,0 3 0 0,1-3 0 15,-1 7 0-15,0-7 0 0,-4 3 0 0,4-3 0 16,-7-3 0-16,4 13 8 0,-4-4-8 0,0 1 0 16,0 8 0-16,-4-8 8 0,1 2-8 0,-1 1 0 15,-3 9 0-15,0-3 0 0,-4-7 0 0,1 10 0 16,-1 0 0-16,1-13 0 0,-1 10 0 0,4-6-8 15,-4 6 8-15,1-7 0 0,-1 1 0 0,4 2 0 16,-3-11 0-16,3 14 0 0,-4-15 0 0,4 16 0 0,-4-6 0 16,1-4 0-16,-1 13 0 0,1-3 0 0,-1-6 0 0,-3 8 0 15,3-2 0-15,1 0 0 0,-1 3 0 0,4-6 0 16,-3 3 0-16,3-1 0 0,-1-5 0 0,5 6 8 16,-1-7-8-16,1 1 0 0,3-4 0 0,0 10 0 15,0-6 0-15,0-1 0 0,3-2 0 0,1-1 0 16,-1 3 0-16,1-2 8 0,0-1-8 0,3 1 0 15,-4-1 0-15,8-6 0 0,-4 10 0 0,0-13 0 16,3 6 8-16,4 3 1 0,-3-9 0 0,3 4 0 16,0-4-9-16,0 6 10 0,4-3-10 0,-4 0 10 15,4-3-10-15,-1 6 0 0,-2-6-12 0,2 0 12 16,1 0 0-16,-1 0 0 0,-2 0 14 0,2 0-4 16,1 0-10-16,-4 0-11 0,0 0 3 0,0 0 0 15,0 0 8-15,-3 0 0 0,3 0 0 0,-7 0 0 16,4 0-69-16,-1 0-12 0,-3 0-3 0,4 0 0 15,-4-6-118-15,0 3-24 0,4-6-5 0</inkml:trace>
  <inkml:trace contextRef="#ctx0" brushRef="#br0" timeOffset="48051.25">15582 2927 1267 0,'0'0'112'0,"-3"0"-89"0,3 0-23 0,-7 3 0 0,0-3 231 0,7 0 41 16,0 0 9-16,0 0 2 0,0 0-215 0,0 0-42 15,0 0-9-15,0 0-1 0,14 0-4 0,0 0-1 16,0 0 0-16,0-3 0 0,7 3 21 0,0-3 5 16,4-3 1-16,3 6 0 0,-3-3-22 0,7-4-5 15,-4 1-1-15,4 0 0 0,-1 6 3 0,1-3 1 16,-4-4 0-16,4 7 0 0,-7 0 14 0,3 0 4 16,-3 0 0-16,-1 0 0 0,-2 0-10 0,2 0-2 15,1 0 0-15,0 0 0 0,3-3-6 0,0 3-2 16,4 0 0-16,-4 0 0 0,4-6-12 0,-4 3 0 15,4 0 0-15,0-3 0 0,-4 6 0 0,0-4 0 16,0 4 0-16,-3 0 0 0,-4 0 12 0,0 0 0 16,-3 0 0-16,-4 0 0 0,4 0-12 0,-8 0-16 0,4 0 3 0,-3 0 1 15,0 0 35-15,-1 0 7 0,1 4 2 0,-4-4 0 16,0 0-32-16,0 0 0 0,-7 0 0 0,7 0 0 16,-7 0 12-16,7 0-3 0,-7 0-1 0,0 0 0 15,0 0-8-15,7 0 0 0,-7 0 0 0,0 0 0 16,0 0 0-16,0 0 0 0,0 0 11 0,0 0-11 15,0 0 11-15,0 0-11 0,0-4 12 0,0 4-12 16,-3-9 13-16,-1 3-4 0,0-7-1 0,-3 10 0 16,0 3 2-16,0-16 0 0,0 10 0 0,0-3 0 15,4-1-10-15,-4 1 0 0,0-1-12 0,-1 7 12 16,1-9 10-16,0 2 10 0,4-5 1 0,-4 2 1 16,0 10-8-16,0-6-2 0,0-1 0 0,0 1 0 15,-4 6-12-15,0-7 0 0,1 1 0 0,-1 9 0 0,1-10 0 16,-4 10 0-16,3-3 0 0,-3-3 0 0,7 6 0 0,-4-6 0 15,1-1 0-15,3 7 0 16,0-3 0-16,-1 3 0 0,8 0 0 0,0 0 0 0,0 0 0 0,0 0 0 16,0 0 0-16,0 0 0 0,0 0-15 0,11 0-5 15,0 0-2-15,3 0 0 0,-4 0 13 0,4 3 9 16,1-3-12-16,-5 0 12 0,8 7-12 0,-4-1 12 16,0 0-12-16,0-6 12 0,4 3 0 0,-4 4 0 15,0 2 0-15,-3-6 0 0,3 7 0 0,0-10 0 16,0 3 0-16,0 3 0 0,-3-3 0 0,3 7 0 15,-4-7 9-15,1 3-9 0,-1-3 0 0,1 7 0 16,-4-1 0-16,4 0 0 0,-4 1 0 0,0 2 0 16,0-9 0-16,0 7 0 0,0-1 0 0,-4 1-9 0,1-7 9 0,0 6-10 15,-1 1 10-15,1-1 0 0,-4-6 0 0,0-3 0 16,-4 13 0-16,4-4 0 0,0 1 0 0,-7 2 0 16,3-3 0-16,-6 1 0 0,6 9 0 0,-6-10 8 15,-1 4 3-15,1-1 1 0,-1 1 0 0,0 2 0 16,-3-2 4-16,4-1 2 0,-1-2 0 0,-3 9 0 15,3-16-18-15,1 6 0 0,-1 4 8 0,4-7-8 16,0-3 0-16,7-3 0 0,0 0 0 0,0 0 0 31,0 0-176-31,4-3-38 0,13-25-8 0,8-4-2 0</inkml:trace>
  <inkml:trace contextRef="#ctx0" brushRef="#br0" timeOffset="49561.01">17854 2441 691 0,'0'0'61'0,"0"0"-49"0,0 0-12 0,7-3 0 15,-7 3 119-15,7-6 21 0,-7 6 4 0,0 0 0 16,0 0-63-16,0 0-13 0,0 0-2 0,0 0-1 15,0 0-1-15,0 0-1 0,0 0 0 0,0 0 0 0,0 0-10 0,0 0-1 16,0 0-1-16,0 0 0 0,0 0-20 0,0 0-4 16,-3 0-1-16,-4-3 0 0,0 3-10 0,-4 0-3 15,-3 3 0-15,3-3 0 0,-6 6-2 0,3-3-1 16,-4 7 0-16,-3-10 0 0,3 3 6 0,-3 3 0 16,0-3 1-16,-4-3 0 0,0 10 5 0,1-7 1 15,-5 3 0-15,5-3 0 0,-4 3 5 0,6-3 2 16,5 1 0-16,-1 2 0 0,0-3-10 0,1 3-1 15,3-3-1-15,0 10 0 0,-1-7-10 0,5-3-8 16,-1-3 9-16,4 10-9 0,4-1 0 0,-1 1 8 16,4-10-8-16,4 3 0 0,3 6 0 0,0 4 0 15,7-7 0-15,-3 3 0 0,-1-5 0 0,4-1 0 16,0 6 0-16,8-3 0 0,-5-6 12 0,1 3-3 16,3-3-1-16,0 0 0 0,0 7 12 0,-3-1 3 0,3 0 0 15,-7-6 0-15,4 3-23 0,-4 7-18 0,0-4 3 0,-3 0 1 16,-1 1 14-16,-3-4 0 0,0 6 0 15,0 1 0-15,0-1 0 0,-3-6 0 0,-4 7 10 0,0 2-10 16,0-6 11-16,0-3-3 0,-4 10-8 0,4-7 12 16,-7-3-4-16,7-3 0 0,-3 7-8 0,3-7 12 15,-4 3-3-15,4-3-1 0,-7 9 0 0,7-9 0 16,-7 3 0-16,7-3-8 0,-7 7 12 0,7-7-4 16,-7 0-8-16,7 0 0 0,-7 3 0 0,7-3 0 15,-7 0 0-15,7 0 0 0,0 0 0 0,-4 9 0 16,-3-9 0-16,7 0 0 0,0 0 0 0,0 0 0 15,0 0 0-15,0 0 0 0,0 0 0 0,0 0 0 16,4 10 0-16,3-7 0 0,0 3 0 0,0-6-11 16,0 3 11-16,4-3 0 0,-1 0 0 0,1 0 0 15,0 0 0-15,-1 6 0 0,-3-6 0 0,4 7 0 0,-4-7 0 16,-7 0 0-16,0 0 0 0,0 0 0 0,0 0 0 0,3 0 0 16,-3 0 0-16,0 9 0 0,0 1 0 0,-3-1 0 15,-1 0 0-15,-3-6 0 0,0 7 0 0,-3 2 0 16,3-2 0-16,-8-1 8 0,1 4-8 0,0-4 0 15,0 4 0-15,0 2 0 0,-4-11 0 0,1 14 9 16,-1-8-9-16,0 2 10 0,-3 1-10 0,4 6 0 16,-1-7 0-16,4 1 0 0,3 6 0 0,1-7 8 15,-4 4-8-15,3-1 8 0,0 1-8 0,1 0 0 16,3-1 0-16,0 1 0 0,0 0 0 0,3 0 0 16,4-1 9-16,0-2-9 0,4-1 0 0,3 7 0 15,0-3 0-15,-4-7 0 0,8 7 31 0,-1-4 1 16,1 1 1-16,7 6 0 0,-4-7-33 0,3 1 0 0,5-4 0 15,-1 4 0-15,0-4 8 0,-3 1 2 0,3 2 0 0,-4-2 0 16,5-1-10-16,-5 0 0 0,4 1 0 0,-3-10 0 31,0 3-20-31,-1-3-7 0,1 0-1 0,3 0 0 0,0 0-134 16,0-3-27-16,1-3-6 0</inkml:trace>
  <inkml:trace contextRef="#ctx0" brushRef="#br0" timeOffset="50241.55">18613 2654 1792 0,'3'-3'40'0,"1"3"8"0,-4-6 1 0,0-7 1 0,0 10-40 15,0-6-10-15,3 0 0 0,-3 9 0 0,0 0 22 0,0 0 2 0,0 0 1 0,-3-4 0 16,-4-2-4-16,0 12-1 0,-4-2 0 0,-3-1 0 16,0 6-20-16,-4 0 0 0,-3 10 0 0,0-6 0 15,0 9 20-15,-8 6 0 0,5-3 0 0,-5 3 0 16,5 4 12-16,-1-10 3 0,0 3 0 0,4 3 0 15,0 0 22-15,3-3 5 0,1-3 1 0,6 6 0 16,1-6-17-16,-1 0-3 0,4 0-1 0,0 0 0 16,7 6-34-16,-4-12-8 0,8 3 0 0,-1 0 0 15,4-7 0-15,1 7 0 0,2-16 0 0,1 10 0 0,6-4 0 16,1-3 0-16,0-6 0 0,6 0 8 0,1 0 2 16,0-6 0-16,3 3 0 0,0-3 0 0,4-7 5 15,0 10 1-15,-1-6 0 0,-2-4 0 0,2 4 12 16,-2-10 4-16,-1 6 0 0,-4-5 0 0,1-1-16 15,-4 6-4-15,1-9 0 0,-1 10 0 0,-7-7-12 16,0-3 9-16,-4 3-9 0,-2-3 8 0,-1 0 0 0,-4 0 0 16,-3 0 0-16,-3 0 0 0,-1-6-8 0,-3 6 0 15,0 0 0-15,-4 0 8 0,-3 0-8 0,0-6-14 16,-3 12 3-16,-1-2 1 0,0-1 10 0,-3 6 0 16,0-6 0-16,3 7 0 0,-3 3-21 0,3-1-3 0,-3 7 0 15,4-6 0 1,3-1-214-16,3 10-43 0,-10-9-9 0,21 9-2 0</inkml:trace>
  <inkml:trace contextRef="#ctx0" brushRef="#br0" timeOffset="50589.51">19039 3147 2563 0,'0'0'56'0,"0"0"12"0,0 0 3 15,0 0 1-15,7 0-58 0,4 3-14 0,-4 3 0 0,7-3 0 0,0 10 0 0,-3-4-12 16,3 4 3-16,0-4 0 0,0 1 9 0,0 8 0 15,-3 1 0-15,0-3 0 0,-1 6 0 0,-3 0-13 16,-3-7 5-16,-1 7 8 16,-3 0-28-16,-3 0 1 0,-1 0 1 0,-3-3 0 0,-7 3 5 0,3-9 1 15,-3 5 0-15,4-5 0 0,-1-1 9 0,-3 4 3 16,0-6 0-16,3-4-681 16,1 0-136-16</inkml:trace>
  <inkml:trace contextRef="#ctx0" brushRef="#br0" timeOffset="51069.84">19502 2701 864 0,'0'0'76'0,"0"13"-60"0,0-4-16 0,0 4 0 0,-4 6 265 0,4-4 51 0,4 7 9 16,-1 0 3-16,1 3-233 0,3 1-47 0,0-5-8 0,-4 8-3 15,4-7-5-15,4 3-2 0,-8-6 0 0,8 2 0 16,-4 1-30-16,0-3 8 15,0 0-8-15,0-3 0 0,4 3 12 0,-4-1-1 0,0-8 0 0,0 2 0 16,4 1-11-16,-8-7-12 0,-3-6 2 0,4 6 1 31,-1 4-141-31,-3-10-28 0,0 0-6 0</inkml:trace>
  <inkml:trace contextRef="#ctx0" brushRef="#br0" timeOffset="51911.75">19950 2369 1958 0,'0'0'174'0,"0"0"-139"0,-7 0-35 0,-1 0 0 0,5 0 192 0,3 0 31 15,0 0 6-15,0 0 2 0,0 0-185 0,0 0-37 16,0 0-9-16,0 0 0 0,0 0-12 0,0 0-4 16,0 0 0-16,11 6-1 0,-1-3 17 0,4-3 0 15,0 4 8-15,8 2-8 0,-5-6 0 0,4 3 0 16,4 3-11-16,-4-3 11 0,4-3 0 0,-4 13 0 15,-3-7 9-15,3-6-1 0,0 3 2 0,-3 7 1 16,-4-4 0-16,0 0 0 0,-4 1 1 0,1-4 1 16,-4 6 0-16,4-3 0 0,-8-2-13 0,4 5 0 0,-7-9 0 0,0 3 0 15,0 6 0-15,-7 1-12 0,0-1 12 0,0-6-13 16,-3 10 1-16,-5-7 0 0,1-3 0 0,-7 7 0 16,3-1 12-16,1 1-12 0,3-7 12 0,-4 3-12 15,0 3 12-15,4-2 0 0,4-1 0 0,-1 3 0 16,-3-5 0-16,7 5 18 0,7-9-2 0,-7 9-1 15,0-6-15-15,7 10 0 0,-4-4 0 0,1 1 0 16,6-1 0-16,-3 1 0 0,4-1 0 16,-1 4 0-16,4-4 0 0,1 4 0 0,2-4 0 15,4 0 0-15,-3 1 0 0,6-4-10 0,1 0 2 0,3-3 0 16,-3 7 8-16,3-4 0 0,0-3 0 0,0 0 0 0,1 4 0 0,-5-7 0 16,4 0 0-16,-7 3 0 0,1-3 0 0,-5 6 11 15,-10-6-3-15,7 3 0 0,-7-3-8 0,0 0 0 16,0 0-12-16,-3 10 12 0,-4-1 0 0,-4-6 0 15,0 3 0-15,-3 1 0 0,-3-1 0 0,-4 3 0 16,-1-5 8-16,1 5-8 0,-3 0 0 0,2-6 0 16,5 7 0-16,3-4 0 0,-4 0 0 0,4 1 0 15,3-4 0-15,1 6 0 0,-1 1 0 0,4-1 0 16,-4-6 0-16,4 10 0 0,4-7 0 16,3 3 8-16,0-5-8 0,0 8 0 0,3-6 0 0,1 4 8 15,3-7-8-15,0 9 0 0,0-5 0 0,4 2 0 16,3-6 0-16,-4 10 0 0,5-7 0 0,-1 3 0 15,3-2 0-15,1 2 0 0,0-3 8 16,3 7 0-16,-4-4 0 0,5-5 0 0,-1 5-8 16,0 10 0-16,0-16 0 0,0 16 0 0,-3-7 0 0,-1 1 0 15,5 2 0-15,-8-5 0 0,3 6 0 0,-3-7 0 16,-3 10 0-16,0-7 0 0,-4 7 0 0,-4-3 0 0,1 3 0 0,-1-1 0 16,-6-5 31-16,-1 6 1 0,1-4 0 0,-8 4 0 15,4-6-20-15,-4 6-3 0,-3-1-1 0,0 1 0 16,-7-3 6-16,0-4 1 0,0 4 0 0,-4 0 0 15,-3-7-6-15,0 1-1 0,-4 8 0 0,0-14 0 16,-3 2-8-16,0-3-16 0,3-3 4 0,-7 0-1337 16</inkml:trace>
  <inkml:trace contextRef="#ctx0" brushRef="#br0" timeOffset="63897.74">16528 9312 403 0,'0'0'17'0,"0"0"5"0,3-3-22 0,-3-4 0 0,0-5 0 0,0 9 0 0,0 3 248 0,4-7 44 15,3-2 10-15,-4 6 2 0,1-7-257 0,-1 7-47 16,-3 3-18-16,4-6 1 0,-4 3 50 0,0 3 11 16,3-10 1-16,-3 10 1 0,0-3 63 0,0-3 13 15,0 6 2-15,0 0 1 0,-3-9-29 0,-4 9-5 16,7 0-2-16,-4 0 0 0,-3-3-10 0,0-1-3 16,-3-2 0-16,-5 6 0 0,5 0-29 0,-4 0-7 15,-4 6 0-15,1-2-1 0,-5-1-18 0,5 6-3 16,-1 0-1-16,-3 1 0 0,-7 2-17 0,3 7 0 15,0 6 8-15,1 0-8 0,-1 0 0 0,0 7 0 16,4 2-11-16,0 7 11 0,3-3 0 0,1-1 0 16,2 1 0-16,5-4 0 0,-1 7 0 0,4-6 0 15,0-4 0-15,4 0 0 0,3 1 0 0,0-1 0 16,3 1 0-16,1-1 0 0,-1 0 12 0,4-3-3 16,4-2-1-16,-1-4 0 0,1-1 16 0,3-2 2 15,4-6 1-15,3-4 0 0,4 1-8 0,-1-1-2 0,8-9 0 0,0-6 0 16,3 3 0-16,-3-7 0 0,7-5 0 0,-4-4 0 15,4-3-2-15,-7 0-1 0,-1-6 0 0,-2 3 0 16,-1-4-2-16,0 1 0 0,-3-6 0 0,-4 2 0 16,-4 1 0-16,1 0-1 0,0-1 0 0,-4 1 0 15,-4-1 8-15,1 1 1 0,-4 0 1 0,0-1 0 16,-3 1-7-16,-8 3-2 0,1 0 0 0,-4-1 0 16,-1 7-12-16,-2 0 9 0,-4 0-9 0,0 1 8 15,0 2-8-15,-4 3 0 0,0-3 0 0,-3 0 0 16,0 4 0-16,-4-1-14 0,-3 0 3 0,0 1 1 15,0 5-82-15,-4-2-17 0,4-1-3 16,3 7-1254-16</inkml:trace>
  <inkml:trace contextRef="#ctx0" brushRef="#br0" timeOffset="64535.28">16531 12172 2804 0,'0'0'62'0,"0"0"13"0,0 0 2 0,-3 6 1 0,-1 3-62 0,1 4-16 0,3-1 0 16,-4 7 0-16,-3 0 40 0,3 3 6 0,1 0 1 0,-1 3 0 16,1 6-4-16,-1 1-1 0,1-1 0 0,3 10 0 15,3-7 7-15,1 7 2 0,-4 9 0 16,7-6 0-16,-4 9-9 0,5 1-2 0,-1-1 0 0,0 0 0 16,-4 1-21-16,4-4-5 0,0 3-1 15,-3-3 0-15,3-6-5 0,-4 10 0 0,1-11-8 16,-1-2 12-16,-3 3-12 0,0-13 0 0,4 1 0 15,-4-4-1041-15,0-9-211 16</inkml:trace>
  <inkml:trace contextRef="#ctx0" brushRef="#br0" timeOffset="68995.81">3401 8202 1782 0,'-14'-19'79'0,"7"9"16"16,3 4-76-16,-6-3-19 0,2-7 0 0,5 4 0 0,-1 2-14 0,-3-2-6 15,-3-1-2-15,3 4 0 16,-4-10-110-16,1 9-21 0,-1-2-5 0,-3-1-1 16,3 4 77-16,-3-10 15 0,-7 7 3 0,7 2 1 0,-11-2 52 0,4-7 11 15,-4 9 0-15,1-2 0 0,-1-1 68 0,-10-6 12 16,-1 10 1-16,-2-3 1 0,2-1-2 0,-6 4 0 15,0-1 0-15,-4 1 0 0,-4-1-33 16,1 7-7-16,-4 0-2 0,-7 3 0 0,0 3-22 16,-3 7-5-16,-1-1-1 0,-6 7 0 0,3 3-21 0,0 2-4 15,-4 11-1-15,0-1 0 0,-3 1 2 0,4 8 0 16,-1-5 0-16,-3 12 0 0,7-10 14 0,7 14 0 0,7-7 0 0,-3 9 0 16,3 0 0-16,3 7 8 0,-2-4-8 15,9 7 0-15,-3 0 8 0,0-1-8 0,8 4 0 16,6 6 0-16,4 4 0 0,7-4-19 0,6 3 3 0,5-6 0 15,10-3 0-15,10-3 1 0,5-7 0 16,9 4 0-16,12-10 15 0,2-3-12 0,15 0 12 0,0-3-12 16,4-10 12-16,6 1 0 0,8-7 0 0,3-6 0 15,7-3 0-15,0-7 0 0,4-2 0 0,-1-7 10 16,1-3-10-16,3-3 0 0,7-7 9 0,-3-2-9 16,-7-7 23-16,0-3 0 0,-8-9 0 0,1-1 0 0,-4 1 33 15,0-10 8-15,-7 7 0 0,-4-10 1 16,-3 3 15-16,-3-9 4 0,-8 6 0 0,-6-9 0 0,-1-7-28 0,4 3-4 15,-7-8-2-15,-11-4 0 0,4 6-20 0,-11-3-4 16,-4-6-1-16,5 9 0 0,-12-6-16 0,-10 0-9 16,4 3 10-16,-4 4-10 0,-4 2 0 15,-6 4 0-15,-12 5 0 0,5 4 0 0,-4 0 0 16,-4 10 12-16,-7-4-3 0,4 3-1 0,-7 4-8 16,-4 12 0-16,-7-6 0 0,0 15 0 15,-3 1-32-15,-8 2-9 0,4 7-2 0,-7 6-644 16,4 7-129-16</inkml:trace>
  <inkml:trace contextRef="#ctx0" brushRef="#br0" timeOffset="70691">6322 8979 403 0,'-4'-9'36'0,"-10"0"-36"0,4-1 0 0,-1-2 0 16,-7-7 390-16,1 9 71 0,3-5 15 0,-8-1 2 15,8 3-350-15,-10-5-71 0,2 8-13 0,-2-2-4 16,-1 2-25-16,-7-2-6 0,-3 9-1 0,-4-4 0 15,0 7-8-15,-10 7 0 0,0-1 0 0,-11 10-11 16,-11-1 3-16,1 4 0 0,-12 9 0 0,1-3 0 0,4 16-6 16,-8-6-1-16,0 12 0 0,1-3 0 0,-1-1 15 15,4 8 0-15,14-4 0 0,7 6 0 16,0-3 24-16,11 3 0 0,6 1 1 0,11-4 0 0,4 3-25 16,11-3 0-16,6-3 0 0,7 4 0 0,8-7-12 0,7-1 3 15,6 8 0-15,8-8 0 0,3 8-13 0,7-7-2 16,4-1-1-16,14-2 0 15,0 3-5-15,14-13-1 0,7 7 0 16,-3-13 0-16,6-3-1 0,15-3 0 0,3-6 0 16,1-7 0-16,2-3 45 0,1-12 9 0,-4 2 2 0,1-8 0 0,9-7-7 0,-9-3-1 15,-8-4 0-15,4-5 0 0,-15-7 41 0,1-3 8 16,-1-3 2-16,-6 0 0 0,-4-3 1 0,-7 0 1 16,-4-4 0-16,-10 1 0 0,-3-10-17 0,-8 7-3 0,-7-7-1 15,-7 1 0-15,-3-1-30 0,-11 9-6 0,-3-2-2 0,-8-4 0 16,-3 7-10-16,-11 0 10 15,-6 3-10-15,-12 6 10 0,-6 0-19 0,-7 3-4 0,-11 0-1 0,-4 10 0 32,-3 6-34-32,-11 3-6 0,-6 3-2 0,-8 7 0 15,4 5-9-15,-7-2-3 0,-1 9 0 0,5 9 0 16,-8 1 0-16,7 2-1 0,8 4 0 0,9 0-887 0</inkml:trace>
  <inkml:trace contextRef="#ctx0" brushRef="#br0" timeOffset="71562.64">3425 12118 2718 0,'0'-3'60'0,"-14"-3"12"0,4 0 2 0,-4-1 2 0,-4-2-60 0,0 6-16 0,-3-4 0 0,0 4 0 15,3-6-27-15,-6 9-8 0,-4-9-1 0,-1 5-1 0,-10-5 11 0,4 6 2 16,-11-3 1-16,0-4 0 16,-6 10-5-16,-5-3 0 0,1 0-1 0,-1-3 0 0,1 6 29 15,-8 9-9-15,-13-6 9 0,3 7 0 16,0 8 16-16,-8-5 8 0,-2 9 1 0,3 6 1 0,-4-6-26 15,0 9 0-15,-3 1 8 0,3 2-8 0,4 4 0 0,7-4 0 16,0 7-12-16,7 0 12 0,7-3 0 0,7 2 0 16,0 11 0-16,11-8 12 0,0 8-12 0,6 2 0 15,8 3 0-15,3-2 0 0,11 5-21 0,4-5 0 16,-1 5 0-16,11-2 0 0,11 2 10 0,3-2 3 16,7-4 0-16,4 0 0 0,10-3-3 0,4-3 0 15,7-6 0-15,3 0 0 0,11 0 11 0,11-10 0 0,3-6 0 16,10-6-8-16,1 0 8 0,7-7 0 15,-4 1 0-15,7-13 0 0,4-3 0 0,3-7 8 0,-7-2-8 0,-3-7 0 16,3 0 8-16,1-6-8 0,-5-3 8 0,-6-4-8 16,-11-2 15-16,-3-7-2 0,-8-3 0 0,-3-6 0 15,-3-3 11-15,-12 6 1 0,5-3 1 0,-4-10 0 16,-18 7 2-16,-3-10 0 0,-4 7 0 0,-11-17 0 16,-10 1 0-16,-10 6 1 0,-1-6 0 0,-3 7 0 15,-11-1-16-15,-10 3-3 0,0-6-1 0,-7 13 0 16,-1-4 8-16,-13 7 2 0,-4 6 0 0,-4 0 0 15,-3 3-19-15,4 12 10 0,-11 1-10 0,3 6 8 16,-3 3-8-16,3 6 0 0,4 7 0 0,0 6 0 16,0 3-80-1,7 9-16-15,7 4-2 0,8 15-677 0,-1 3-135 0</inkml:trace>
  <inkml:trace contextRef="#ctx0" brushRef="#br0" timeOffset="72208.75">6237 13162 288 0,'-3'-9'25'0,"-8"-3"-25"0,-3-1 0 0,-7 0 0 16,7-2 519-16,-11 2 98 0,-7 1 20 0,4 2 4 15,-4 1-524-15,-3-1-105 0,-4 1-20 0,-3 6-5 16,-1 3-3-16,-6-3-1 0,-11-3 0 0,-7 12 0 31,-3-6-20-31,2 3-4 0,1 0-1 0,4 3 0 0,-15-3 31 0,4 7 11 0,-3-1 0 16,6 4-9-16,-3-1 9 0,-4 13 16 0,15 1-4 0,-4 2-1 15,7 6 25-15,0 1 4 0,0 6 2 0,11-1 0 0,-1 14-7 16,11-1-2-16,1 0 0 0,6 10 0 0,7 9-9 16,11-6-3-16,-4 12 0 0,11-9 0 15,7 13-41 1,0-7-9-16,14 0-2 0,1 1 0 0,6-4-2 0,-4-10-1 15,12 4 0-15,2-3 0 0,5-13 5 0,6 3 1 0,-7 1 0 16,8-13 0-16,2-1 57 0,5-5 12 0,6-4 3 0,4-9 0 16,4-3-15-16,6-7-2 0,4-2-1 0,4-10 0 0,7 0-2 0,-1-13-1 15,15-5 0-15,-4-1 0 0,1-6-23 0,-12-4 8 16,11-2-8-16,-10-3 0 0,3-7 9 0,-10 0-9 16,-4 3 12-16,-3-9-12 0,-11 0 18 0,-11-3-3 0,-7-3-1 0,-3 3 0 15,0-4-2-15,-18 7 0 0,0-3 0 0,-3-3 0 16,-8-7 23-16,-10 7 4 0,0-4 1 15,0-2 0-15,-17 6-20 0,3-4-3 0,-7 7-1 0,3 0 0 16,-7 6-16-16,1 3 8 0,-5 7-8 0,-2 2 0 16,-1 1 0-16,-3 0-11 0,-1 9 0 0,1 0 0 31,-7 3-83-31,-4 3-17 0,0 1-3 0,0 11-707 0,4-2-142 0</inkml:trace>
  <inkml:trace contextRef="#ctx0" brushRef="#br0" timeOffset="73596.08">6576 13805 460 0,'0'0'41'0,"0"0"-33"0,0 0-8 0,0 0 0 15,-11 0 201-15,4 0 39 0,0 0 7 0,0 0 1 16,7 0-187-16,-7 0-37 0,3 0-8 0,4 0-2 16,0 0 7-16,0 0 2 0,-10 0 0 0,10 0 0 15,0 0 1-15,0 0 0 0,0 0 0 0,0 0 0 16,0 0 8-16,0 0 1 0,0 0 1 0,0 0 0 15,0 0 2-15,0 0 0 0,0 0 0 0,0 0 0 16,0 10 15-16,0-10 3 0,0 0 1 0,0 0 0 16,0 0 10-16,0 0 3 0,-7 3 0 0,7-3 0 15,0 0-28-15,0 0-6 0,0 0-1 0,0 0 0 16,0 0-1-16,0 0-1 0,-4 6 0 0,4-6 0 16,0 0 0-16,0 0 0 0,0 0 0 0,0 0 0 15,0 0-18-15,0 0-3 0,0 0-1 0,11 0 0 0,-1 0-1 0,1 0-8 16,3 0 12-16,4 0-4 0,3 0 10 0,7 3 2 15,7-3 0-15,8 0 0 0,-1 7-20 0,4-7 8 16,7 0-8-16,3-7 0 0,8 7 8 16,10-9-8-16,4 6 0 0,3-7 0 0,0 1 0 15,3-4 0-15,8 4 0 0,3-4 0 0,8 1 13 0,-1-4-4 16,0 4-1-16,8-7 0 0,6 6 7 0,8-6 1 16,-4 7 0-16,7-1 0 0,7-5-8 0,3 5 0 15,1-6-8-15,3 7 12 0,4-7-12 0,-4 3 0 0,-7 1 0 16,7 2 0-16,3-6 0 0,-6 7 0 15,0 2 0-15,6-2 0 0,4 2 21 0,-6-2-1 0,-8 2-1 0,0-2 0 16,10 2-19-16,-3-2 0 0,1-4 0 0,2 4 0 16,4-1 12-16,-3-6-4 0,3 0 0 15,0 7-8-15,-7-4 8 0,1 1-8 0,-1 2 0 0,-7-6 0 16,0 7 0-16,0 2 0 0,0 1 0 0,-7-1 0 16,-4 4 0-16,-10-3 0 0,-3 2 0 15,-12 4 0-15,5-6 0 0,-12 9 0 0,1-3 0 0,-7-4 0 16,-11 7 0-16,0-3 0 0,-7 3 8 0,0 0-8 15,0 0 0-15,-3-6 0 0,-1 6 0 0,1-3 0 16,-5 3 10-16,1-3-2 0,0-3 0 0,0 2 0 16,0-2 2-16,0 6 0 0,-3-3 0 0,-4-3 0 15,0 3-10-15,-4-1 0 0,-7-2 0 0,-3 6 0 16,-4 0 0-16,-3-3 0 0,0 3 0 0,-4 3 0 16,-3-3 0-16,0 0 0 0,-1 0 0 0,-3 0 0 0,1 6 0 15,-5-6 0-15,4 4 8 0,-3-4-8 0,0 0 0 0,3 0 0 16,0-4 0-16,4-2 0 0,3 6 0 15,-3 0 0-15,-1-3 0 0,5-3 0 0,-5 6 32 0,4-3 0 16,1-4 1-16,-5 4 0 0,-2 3-33 0,2 0-14 16,-6-3 1-16,3-3 0 0,-3 6 21 0,-4 0 4 15,0 0 0-15,-4 0 1 0,5 0-13 0,-8 0 0 16,0 0 0-16,-7 0 0 16,0 0-91-16,0 0-11 0,0 0-2 0,-11 0-1200 0</inkml:trace>
  <inkml:trace contextRef="#ctx0" brushRef="#br0" timeOffset="74616">3605 12623 2761 0,'-14'-19'122'0,"7"16"26"0,4-6-119 0,-8-1-29 16,4-2 0-16,0 2 0 16,-4 1-34-16,4 6-13 0,4-7-2 0,3 10-1 0,0 0 26 0,0 0 4 0,0 0 2 0,0 0 0 31,0 0-36-31,0 0-7 0,10 0-2 0,1 0 0 0,3 0 42 0,7 0 8 0,-3 0 1 0,7 0 1 16,-1 0 20-16,8 4 4 0,3 2 1 0,4-3 0 15,7-3 13-15,7 6 2 0,14-3 1 0,-4 4 0 16,8-4 10-16,10 0 1 0,7-3 1 0,15 0 0 15,6 0 2-15,4 0 0 0,7 0 0 0,7 0 0 16,7-3-29-16,7 3-6 0,7 0-1 0,4 0 0 16,0 3-8-16,10-3 0 0,0 0 0 0,0 0 0 15,-3 0 0-15,7 0 0 0,-4 0 9 0,4 0-9 16,3 0 0-16,4 0 0 0,0-3 0 0,3 3 0 16,8-10 0-16,3 10 0 0,7-9 0 0,-7 9 8 15,0-9 0-15,3 5 0 0,1-5 0 0,6 0 0 16,1 9-8-16,3-3 8 0,-3-7-8 0,-11 10 8 15,-4 0 7-15,4-3 1 0,4 3 1 0,-5 3 0 0,-6-3 4 16,-7 0 1-16,0 0 0 0,0 0 0 0,3 6-22 16,-6-2 0-16,-4-1 0 0,-4 3 0 0,-3-3 0 0,-1 3 0 15,1-3 0-15,-4 1 8 0,-7 2-8 0,4-6 0 16,-4 3 0-16,0-3 0 0,-6 0 8 0,-5 0 0 16,1 0 0-16,-4 0 0 0,-11-3 5 0,-3 3 2 15,-7 0 0-15,0 3 0 0,-4-3-7 0,-6 0 0 16,-8 0-8-16,-7 6 12 0,0-3-12 0,-7 4 0 15,1-1 0-15,-5 3 0 0,-13-2 0 0,-1 2 0 16,-6-3 0-16,-4 4 0 0,-4-4 0 0,4-3 0 16,0 7 8-16,0-7-8 0,-7 3 28 0,-1-3 2 15,1-3 1-15,-3 0 0 0,-1 0-18 0,-3-3-3 16,-4-3-1-16,-3 6 0 0,0-3-9 0,-8 3 0 0,4-10 0 0,-3 10 0 16,-4-9 0-16,0 9 8 0,-3 0 0 0,0-3 0 15,-8 3 3-15,1-7 0 0,-1 7 0 0,1 0 0 16,-4 0-3-16,-3 0-8 0,-4 0 12 0,7-3-4 15,-7 3-8-15,0 0 10 0,0 0-10 0,7 0 10 16,0 0-10-16,-7 0 0 0,0 0 0 0,0 0 8 16,0 0-8-16,0 0 0 0,3-3 0 0,-3 3 8 15,0 0-8-15,0 0 0 0,0 0 9 0,0 0-9 16,0 0 0-16,0 0 9 0,0-6-9 0,0 6 0 16,0-10 0-16,0 7-14 0,0-3 1 0,-3 0 0 15,3-4-122-15,0 4-24 16,0-7-5-16,0 4 0 0</inkml:trace>
  <inkml:trace contextRef="#ctx0" brushRef="#br0" timeOffset="78921.28">7070 9434 2948 0,'-14'-16'131'0,"7"10"26"0,3-10-125 0,4 7-32 16,0-4 0-16,7 4 0 16,4-7-30-16,-1 1-12 0,8-7-2 0,-1 6-1 0,1-3 45 0,7 0 0 15,7 10 8-15,-4-4-8 0,4 10 10 0,-4-3-10 16,7 6 8-16,-3 9-8 0,0 1 0 0,-1 2 0 0,1 7 0 0,3 3 0 15,4 6 0-15,-4 4 0 0,11-4 0 0,0 13 0 16,7-4 0-16,7 1 0 16,0 3 12-16,0 0-4 0,3 2-8 0,12-2 0 0,13 3 0 15,11-3 0-15,3 3 12 0,11 3-2 0,14 0-1 16,3 3 0-16,8 0 9 0,6 7 2 0,12-4 0 0,-1 10 0 16,4-1-20-16,-1 1 0 0,12 3 0 0,3 6 0 15,-4 0 8-15,0 3 0 0,8-2 1 0,-4 2 0 16,3-3 5-16,0-3 1 0,-3 3 0 0,0 3 0 15,0-3-2-15,0 1 0 0,3-8 0 0,-7-2 0 16,-6 6-5-16,-1-3-8 0,4-3 11 0,-4-1-11 16,0-5 22-16,-6 2-2 0,-8-2-1 0,0-7 0 15,0 0-19-15,-10-3 0 0,-1-3 0 0,-10 6 0 16,4-6 8-16,-8 6-8 0,-6-6 0 0,-4 6 0 16,-4-6 13-16,-7-3-4 0,1 0-1 0,-12-7 0 15,-3 1-8-15,-6-4-9 0,-5 1 9 0,1-1-13 0,-4-9 13 16,0 6 0-16,-3-9 0 0,-4-3 0 15,-7 2-12-15,-8-5 3 0,-2-4 1 0,-11 1 0 0,-1-1-12 0,-6-6-3 16,-4-3 0-16,-6 0 0 16,-1-9-138-16,-7 6-28 0</inkml:trace>
  <inkml:trace contextRef="#ctx0" brushRef="#br0" timeOffset="79926.28">3436 9302 1612 0,'-11'-3'144'0,"-3"-6"-116"0,4-1-28 0,-1 7 0 16,-3-3 170-16,4 3 28 0,-1 0 6 0,7-4 0 15,-6 7-160-15,-1 0-32 0,8-3-12 0,3 3 9 16,0 0-9-16,0 0 0 0,-7 3 0 0,7-3 0 16,0 0-9-16,0 0-1 0,0 0 0 0,-4 10 0 15,4-1 10-15,0-9 9 0,0 10-1 0,0-1-8 16,0-3 32-16,11 4-1 0,-8 5 0 0,8-8 0 15,-1 8 8-15,5 1 1 0,6 0 1 0,-4-1 0 16,8 7 5-16,7 3 1 0,3 1 0 0,0-5 0 16,8 11-16-16,3-1-3 0,-1 1-1 0,8 2 0 15,14-3-13-15,4 1-2 0,-4 5-1 0,11-2 0 16,-1 2-2-16,8 1 0 0,10 3 0 0,7-3 0 16,-6-1-9-16,13 4 0 0,-7 0 0 0,11-1 0 15,7 1 0-15,0-3 0 0,-7 9 0 0,10-9-11 16,15 9 11-16,-4 0 0 0,7 0 0 0,-3 0 0 0,13 3 8 0,-2-3 3 15,-5 3 1-15,8 3 0 0,7-2-12 0,6-4 0 16,1 3 0-16,4 3 0 0,-1-3 12 0,4 4 4 16,7 2 1-16,-4 0 0 0,8 4-9 15,-1-4-8-15,4 1 12 0,0-4-12 0,3 0 12 0,1 1-12 16,7-1 12-16,-4 0-12 0,7 1 0 16,-14 2 0-16,3-3 0 0,-3-5 0 0,-7 5 0 0,7-12 0 15,-4 2 0-15,-6-2 0 0,-8 3 0 0,0-3 10 16,11 0-10-16,-7-7 12 0,-3 7 4 0,-5 0 0 15,-6-1 1-15,0 1 0 0,-4-3-3 0,-7 0-1 0,-3-4 0 16,-4-3 0-16,-3 7 0 0,-4-7 0 0,-7-6 0 0,-7 7 0 16,-4-4-3-16,-7-3-1 0,-6-3 0 15,-5 0 0-15,-6-3-1 0,-7 0 0 0,-4-4 0 16,-3 1 0-16,-1-7-8 0,-3-2 0 0,0-7 0 16,-3 6 0-16,-4-12 0 0,0 6 0 0,-4-7 0 0,1 1 0 15,-1-6 0-15,-3 2 0 0,0-9-10 0,-3 10 10 16,-4-4-8-16,-4 1 8 0,-6-1 0 0,-5-2-9 31,1 12-16-31,-7-7-3 0,-4 1-1 0,-3 6 0 16,-4-4-13-16,-3 4-2 0,-4 0-1 0,-7 3 0 15,0-6-183-15,-7 6-37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48:27.56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5937 14586 806 0,'0'0'72'0,"0"0"-58"0,0 0-14 0,0 0 0 0,0 0 146 0,0 0 26 16,0 0 6-16,0-3 1 16,4-3-140-16,-4 3-28 0,3-7-11 0,-3 7 8 0,4-3-8 0,-1-4 0 15,-3 7 0-15,0 0 0 16,-3-3 32-16,-1-4 10 0,4 1 2 0,-3 6 1 16,-1 0 31-16,1-4 7 0,-8 4 1 0,4-3 0 0,0 3-22 0,-4-3-4 15,4 6-1-15,-3-3 0 0,3-1-23 0,-7 4-5 16,3-6-1-16,0 6 0 0,-6 6-8 0,3-2-3 15,-4-4 0-15,8 3 0 0,-12-3-5 16,5 6-2-16,-4-3 0 0,-1 6 0 0,1 1-10 16,4-7 0-16,-8 6 0 0,4 7 0 0,0-10 0 0,3 13 0 15,0-6 0-15,1 6 0 16,3-7 0-16,-4 7 0 0,4-7 0 0,0 10 0 0,0-3 0 16,3 0 0-16,4 3 0 0,0 0 0 0,0 0 0 0,3 0 0 15,-6 9 0-15,10-9 0 0,0 0 0 0,0 6 0 16,0-6 0-16,3 0 0 0,8-9 0 0,-4 6 0 0,7-1 0 15,0-5 0-15,0-1 0 0,4-2 10 0,7-1-10 16,-8 1 10-16,8-7 1 0,0-3 0 0,-4 6 0 0,3-6 0 16,-2 0-3-16,-1-6-8 0,-4 6 12 0,5-3-4 15,-5-4 3-15,1 4 0 0,-4-6 0 0,0-1 0 16,0 4 13-16,-3-3 4 0,-1-7 0 0,1 10 0 16,-1-10-4-16,1 4 0 0,-4-7 0 0,0 6 0 15,4-6 0-15,-8-3-1 0,1 1 0 0,-1-1 0 16,4-7-12-16,-7 7-3 0,0-3 0 0,7-3 0 15,-7 3-8-15,0-3 0 0,-7 6 0 0,4 0 0 16,-1 0 12-16,1 3-4 0,-1-3 0 0,1 3 0 16,-4 7 4-16,0-7 1 0,0 6 0 0,3 1 0 15,-3-1 1-15,3 4 0 0,-6 0 0 0,3-1 0 16,0 1-14-16,-4-1-16 0,4 7 3 0,0 0 1 16,7-3 3-16,-7 6 1 0,4-3 0 0,-8-4 0 0,4 7-4 0,0 0 0 15,7 0 0-15,0 0 0 16,-11 0-32-16,4 0-6 15,0 0-2-15,7 7-735 0,-10-4-147 0</inkml:trace>
  <inkml:trace contextRef="#ctx0" brushRef="#br0" timeOffset="42184.53">6033 13943 1897 0,'0'0'84'0,"-4"0"17"0,-7 0-81 0,1 0-20 16,3 0 0-16,0 0 0 0,-4 0 56 0,8 0 6 0,3 0 2 0,-7-9 0 16,3 9-33-16,4 0-7 0,0-6 0 0,0 6-1 15,0-7-7-15,0 7-2 0,0 0 0 0,0 0 0 16,0 0-14-16,0 0 0 0,0 0 0 0,0 0 0 15,0 0 28-15,0 10-1 0,0-1 0 0,-7 4 0 16,3-1 9-16,-3 4 3 0,-3 0 0 0,3 6 0 16,-7-4 17-16,3 4 3 0,0 7 1 0,-6-4 0 15,10 6-23-15,-11 0-4 0,4 10-1 0,3 0 0 16,-3 3 0-16,-3-3 0 0,6 2 0 0,-10 1 0 16,7 3-19-16,-4 0-4 0,1 4-1 0,-1-1 0 15,0-3-8-15,4 6 0 0,-7 0 0 0,7 1 0 16,-7-4 0-16,7 3 8 0,-1-3-8 0,-9-3 8 0,6 4-8 15,1-8 0-15,-1 11 0 0,4-13 0 16,0 2 0-16,0-2 0 0,-4-9 0 0,11-1-11 16,-4-3-105-1,4-12-22-15,4 3-4 0</inkml:trace>
  <inkml:trace contextRef="#ctx0" brushRef="#br0" timeOffset="49226.66">6431 13520 691 0,'0'0'30'0,"0"0"7"0,0 0-29 0,0 0-8 16,0 0 0-16,0 0 0 0,0 0 272 0,0 0 54 16,0 0 10-16,0 0 3 0,0 0-213 0,0 0-42 15,-3 6-9-15,3-6-2 0,0 0 18 0,-4 3 3 16,4-3 1-16,-3 10 0 0,3-7-31 0,-4 6-7 15,1 1-1-15,3-1 0 0,0 4-38 0,0-1-8 16,0 10-2-16,3 10 0 0,-3-4-8 0,0 6 0 16,-3-2 0-16,3 8 0 0,0 1 0 0,0-6 0 15,-8 5 0-15,5-5 0 0,3 6 0 0,-7-10 0 16,3 0 0-16,1 1 0 0,-1-1 0 0,1-9-11 16,3 0 3-16,0-3 0 15,0-10-160-15,0 1-31 0</inkml:trace>
  <inkml:trace contextRef="#ctx0" brushRef="#br0" timeOffset="50367.31">7186 13943 633 0,'0'0'28'0,"0"0"6"0,0 0-34 0,0 0 0 0,-3-3 0 0,-8-3 0 0,4 6 329 15,7 0 59-15,-7 6 12 0,7-6 3 0,0 3-318 0,-11-3-63 16,4 10-13-16,-3-4-9 0,3 0 34 0,0-6 0 16,-4 10 0-16,4-1 0 0,-11 4 23 0,4-4 5 15,0 4 1-15,0 5 0 0,-4 1-31 16,1 3-5-16,-1 3-2 0,0 7 0 0,-3 5-17 0,0 4-8 15,0-3 8-15,3 9-8 16,-3-3 11-16,3-1-3 0,1 1-8 0,3 3 12 0,0-3-1 0,3 0-1 16,0 9 0-16,8-2 0 0,-1 2-10 0,4-9 0 15,0 9 9-15,7-9-9 0,-3 6 0 0,3-6-10 16,0-3 1-16,4 3 0 16,-4-3-15-16,3-7-2 0,4 7-1 0,-3-10 0 15,3 10-8-15,-3-10-1 0,3 1-1 0,0-4 0 16,0-3-119-16,4-3-24 0,-1-3-5 0,8-7-682 0</inkml:trace>
  <inkml:trace contextRef="#ctx0" brushRef="#br0" timeOffset="50798.25">7475 14266 2487 0,'0'0'110'0,"0"0"23"0,0 0-106 0,0 0-27 16,-3 3 0-16,3-3 0 0,-7 0 56 0,7 0 7 16,0 0 1-16,-4 7 0 15,1-1-84-15,3-6-16 0,0 0-3 0,-4 9-1 0,4 1 40 0,0 2 0 16,0 7 0-16,4 0 0 0,-4-3 0 0,0 9 0 16,0 0 0-16,3-3 0 0,-3 9 0 0,0 0 0 15,0 7 0-15,-3-3 0 0,-1-1 0 0,1 7 0 16,-1 0 0-16,-6-1 0 0,3-5 0 0,-1 6 0 15,1-7 0-15,0-3 0 0,0 1-17 0,0-1 4 16,4-9 1-16,-1 0 0 16,4 3-183-16,-7-9-36 0,0 6-7 15,7-22-2-15</inkml:trace>
  <inkml:trace contextRef="#ctx0" brushRef="#br0" timeOffset="51115.75">7701 14702 1670 0,'0'0'148'0,"0"0"-118"0,0 0-30 0,7 0 0 0,-7 0 256 0,14 0 46 15,-7 0 9-15,4 0 1 0,3 6-254 0,-3-6-58 16,6 0 0-16,-6 4 0 0,3-4 0 0,-3 3-9 16,3 3 9-16,-4-6-8 0,1 3 8 0,-4-3 0 15,-7 0 0-15,14 6 0 0,-3-2 0 0,-4-4-8 16,-7 0 8-16,10 0-8 16,1 6-84-16,3-6-16 0,-3 0-3 0,3 0-1 15,-4-6-58-15,4 6-12 0,0-10-2 0,1 7-400 16,-1-3-79-16</inkml:trace>
  <inkml:trace contextRef="#ctx0" brushRef="#br0" timeOffset="51663.23">8636 14520 2314 0,'0'0'51'0,"0"0"10"0,0 0 3 0,4-6 1 0,-4 0-52 0,3-1-13 0,-3-2 0 0,0 9 0 0,4-3 0 0,-4 3 0 15,-4-6 0-15,4 6-10 0,-3-3 59 0,3 3 12 16,-8-4 3-16,-2 8 0 0,-1-1-4 0,4 3 0 15,-3 3 0-15,-4 4 0 0,3-1-49 0,-3 4-11 16,0 0 0-16,0 3 0 0,0-1 0 0,-1 4 0 16,-2 0 0-16,3 3 0 15,0 4 0-15,-1-4 0 0,-2 3 0 0,3 0 0 0,3-3 0 16,1 7 0-16,2-10 0 0,1 9 0 0,7-9 0 16,-7 0 0-16,14-3-11 0,0-7 11 0,4 7-12 0,0-6 4 15,3-4 8-15,7-3-13 16,-3-3-11-16,3-3-3 0,3 0 0 0,1-9 0 15,3 0 27-15,-3-1 0 0,3 4 0 0,0-10 0 0,1 0 0 0,-1 1 0 16,0-7 0-16,-3 9 0 0,0-6 0 0,-1-2 9 16,-6 8 0-16,-4-6 0 0,0-3 14 0,0 3 2 0,4 4 1 0,-4-7 0 15,-7 3-9-15,0-3-1 0,0 0-1 0,0 0 0 16,-7-3-3-16,0 3-1 0,0 6 0 0,0-2 0 16,-10-1-11-16,3 6 10 0,-8-6-10 0,1 7 10 15,0-7-10-15,-3 10 0 0,2 2-10 0,-6 1 10 16,0-3-13-16,3-1 3 0,1 7 1 0,-4 0 0 15,0-3 0-15,-1 6 0 0,1 0 0 0,4 0 0 32,-1 6-27-32,0-3-4 0,1-3-2 0,6 0 0 0,0 0-158 0,1 0-31 0</inkml:trace>
  <inkml:trace contextRef="#ctx0" brushRef="#br0" timeOffset="51981.41">8954 14182 979 0,'0'0'43'0,"0"0"9"0,0 0-41 0,0 0-11 16,-8 0 0-16,8 0 0 0,0 0 203 0,-3 3 38 15,-8-3 8-15,8 9 2 16,3 4-251-16,-7-4-59 0,3 10-7 0,-3-3-2 0,7 9 98 0,-10-3 19 0,3 3 4 0,-4 6 1 15,0-3 42-15,-3 7 8 0,0-4 1 0,0 4 1 16,-4 2-26-16,4-2-4 0,-7 6-2 0,3 2 0 16,-6-2-48-16,3 3-10 0,-4 6-1 0,7-6-1 15,-10-3-14-15,7 0 11 0,0-7-11 16,0 7 10-16,-1-7-10 0,5-2 0 16,-1 5 0-16,0-5 8 0,4-7-20 0,7 3-4 0,0-6 0 15,0 0-1 1,4-9-193-16,3 5-38 0,7-5-8 0,-7-13-2 0</inkml:trace>
  <inkml:trace contextRef="#ctx0" brushRef="#br0" timeOffset="52521.97">8946 13765 2530 0,'0'0'112'0,"0"0"24"0,0 0-109 0,0 0-27 0,-3 0 0 0,3 0 0 31,0 0-144-31,0 0-33 0,11 0-7 0,-4 6-2 0,3 3 134 0,-3 4 28 0,4-1 4 0,-1 10 2 16,1-3 64-16,3 3 13 0,0 0 2 0,0 0 1 15,7 9 19-15,-3-2 4 0,3-4 1 0,4 6 0 16,0 7-34-16,3-4-6 0,0 1-2 0,0 2 0 15,4-2-32-15,-4 5-12 0,-3-5 9 0,0 6-9 16,-4 3 8-16,0-4-8 0,0 1 0 0,-7 0 8 16,-3 3-8-16,-1-3 10 0,-2 2-10 0,-1 1 10 15,-7 3-2-15,-4 0 0 0,1 4 0 0,-8-7 0 16,4-1 10-16,-4-2 2 0,-3 3 0 0,0-6 0 16,-4-4 8-16,1-2 1 0,-4-1 1 0,3 3 0 15,0-5-13-15,1-1-2 0,-8-3-1 0,4-3 0 16,0 0-14-16,3 0-10 0,-3-6 2 0,3-4 0 15,-3 1-90-15,3-7-18 0,-3-3-3 0,4-3-1 16,-5 0-107-16,1-3-21 0,-25-25-5 0,11 6-1 0</inkml:trace>
  <inkml:trace contextRef="#ctx0" brushRef="#br0" timeOffset="53190.21">9557 13617 1497 0,'0'0'133'0,"-4"-3"-106"15,-3 0-27-15,4-3 0 0,-4 6 181 0,7 0 31 16,0 0 7-16,0 0 1 16,-7 0-212-16,-1 0-41 0,1 0-9 0,0 0-2 0,0 9 18 0,-3-6 3 15,-1 7 1-15,1-1 0 0,-5 4 33 0,1 2 6 16,-3-2 2-16,3-1 0 0,3 7 2 0,0-6 1 15,4 5 0-15,0-5 0 0,0 9-6 0,7-3-2 16,0-7 0-16,0 1 0 0,0 3-2 0,4-4-1 16,3 1 0-16,3-4 0 0,5 0-11 0,-1 1 0 15,3-1 0-15,1-6 0 0,7 7-9 0,-8-7-1 16,8-3 0-16,-7 6 0 0,6-3-6 0,-3-3 0 16,1 0-1-16,2-3 0 0,-3-3 29 0,1 6 5 0,-1-9 2 15,0 5 0-15,-3-5-5 0,-1 0-1 0,-3-4 0 16,0 4 0-16,1-7 28 0,-1 0 6 0,-4 1 1 15,-3-1 0-15,-3 0-22 0,-1 1-4 16,-3-1-1-16,-3-3 0 0,-4 0-5 0,-4 4-2 0,-3-4 0 0,0 0 0 16,-4 3-14-16,-3 1 0 0,0-1 0 0,0 0 0 31,-4 7-27-31,-3-4-8 0,0 4-1 0,-4-1-1084 0</inkml:trace>
  <inkml:trace contextRef="#ctx0" brushRef="#br0" timeOffset="55676.1">10576 14721 3106 0,'0'0'68'0,"0"0"15"0,-3 3 2 0,3-3 3 0,0 0-71 0,0 0-17 15,0 0 0-15,0 0 0 0,0 0 8 0,0 0-8 16,0 0 9-16,7-3-9 16,-4-3-113-16,4 3-29 0,4-7-6 0,-4 1-1092 0</inkml:trace>
  <inkml:trace contextRef="#ctx0" brushRef="#br0" timeOffset="57158.34">5062 15953 1612 0,'0'0'72'0,"0"0"14"0,0 0-69 0,0 0-17 0,0 0 0 0,-3 7 0 0,-8-7 256 0,11 0 48 15,0 0 10-15,0 0 2 0,0 0-263 0,0 0-53 16,11 0-8-16,-1-7-4 0,1 1 20 0,3-3 4 16,4 6 1-16,-1-7 0 0,1 1 7 0,0 9 2 15,6-10 0-15,-10 10 0 0,8-3 8 0,2 0 2 16,-10 3 0-16,8-6 0 0,2 6-18 0,-6 0-3 16,7 0-1-16,-1 0 0 0,5 6 7 0,-1-3 2 15,4-3 0-15,3 3 0 0,4 4-10 0,-4-4-1 16,7-3-8-16,1 6 12 0,2-6 12 0,5 0 1 0,-4 0 1 15,10-6 0-15,4 3-26 0,7-7 8 0,4 1-8 16,-4-1 0-16,10 1 11 0,-10-4-3 0,11 10-8 0,-7-3 12 16,6 3-12-16,1-3 0 0,6 6 0 0,-10 0 0 15,4 6 0-15,0-3 0 0,-4-3 0 0,0 6 0 16,0-3 0-16,-3-3 0 0,3 10 0 0,-4-7 0 16,1 3 12-16,-1-6-3 0,1 0-1 0,3-6 0 15,7 6 8-15,-10-3 2 0,3-7 0 0,0 1 0 16,0 0-18-16,-4 2 0 0,4-8 0 0,-3 12 0 15,3-7 18-15,4 1 10 0,-15 9 1 0,1-3 1 16,-8 3-30-16,1 3-21 0,3 3 3 0,-7-3 1 16,-4 0 17-16,-3 7 0 0,-4-10 0 0,0 9 0 15,-10-3-13-15,3 1 1 0,-6-1 0 0,-1-3 0 16,0 6 24-16,-7-9 6 0,0 7 1 0,-3-7 0 16,3-7-9-16,0 7-2 0,-3-3 0 0,0-3 0 15,-4 3-8-15,3-3 0 0,-2-1 0 0,-1 1 0 0,-4-3 0 0,4 6 0 16,-3-7 0-16,0 1 0 0,-4 9 0 0,0-10-9 15,0 10 9-15,0-3-10 0,-7 3-6 16,7-3 0-16,-7 3-1 0,0 0 0 16,0 0-71-16,0 0-15 0,0 0-2 0,0 0-1259 15</inkml:trace>
  <inkml:trace contextRef="#ctx0" brushRef="#br0" timeOffset="58392.64">4964 12974 2613 0,'0'0'57'0,"0"0"12"0,-4 0 3 0,4 0 2 0,0 0-59 0,0 0-15 0,0 0 0 0,0 0 0 0,4-3 0 0,6-6 8 15,1 9-8-15,-4-10 0 0,3 7 8 0,8 0-8 16,-4-3 0-16,0 3 0 0,7-4 25 0,4 7-1 16,3 0 0-16,4-3 0 0,-7 3 0 0,10-6 0 15,-7 6 0-15,8 0 0 0,-1 0-8 0,4 0-1 16,3 0-1-16,0-3 0 0,4 0-14 0,0-4 8 16,0 7-8-16,0 0 0 0,-7 0 8 0,-1-3-8 15,1-3 0-15,-4 6 0 0,-3-3 0 0,3 3 0 16,-6-6 0-16,2 3 0 0,-2 3 0 0,2 0 8 15,-9-4-8-15,2 4 0 16,1 0-39-16,0 4-10 0,-11-1-3 0,0-3-1174 0</inkml:trace>
  <inkml:trace contextRef="#ctx0" brushRef="#br0" timeOffset="59863.1">11867 14320 172 0,'0'0'16'0,"-7"3"-16"16,0 3 0-16,-3-3 0 0,-4 0 543 0,3 4 105 16,-3-4 22-16,0-3 4 0,0 9-559 0,-4-3-115 0,0-3-17 0,-3 7-7 31,0-7-9-31,-7 6-3 0,-4-2 0 0,4-1 0 0,3 3 36 0,-7 1 0 16,-6 2 0-16,2 7 0 0,8-6 24 0,0 9 0 0,0-4-1 15,0 1 0-15,3 3 4 0,4 0 1 0,-1 0 0 0,5 0 0 16,-4 9-11-16,10-9-1 0,4 0-1 15,0 7 0-15,0-7-15 0,3-1 8 0,8 1-8 16,3-3 0-16,0 3 0 0,0 0 0 0,4 0 0 16,3-3 0-16,3 0-12 0,5-7 12 0,-5 1-12 0,8-4 12 15,3 1-8-15,0-7 8 0,-3 3 0 0,3-6 0 16,-3 0 0-16,7-6 0 0,3 3 0 0,-3-7 0 16,-8 1 0-16,5-4 0 0,-1 4 0 0,0-13 0 15,-3 3 0-15,0-3 0 0,-4 0 0 16,0 0 0-16,-4-9 19 0,1 9 10 0,-4-6 3 0,0 3 0 15,-3-4-32-15,0 4 0 0,-8-3 0 0,4 6 0 16,-3-3 0-16,-4-3 0 0,0 9-11 0,-4-3 11 16,1 6 0-16,-1 1 12 0,-3 2 0 0,0-6 0 0,-4 13 0 15,4-10 1-15,-7 7 0 0,4 3 0 0,-1-4-5 0,-3 4-8 16,3-3 11-16,1 5-11 0,-1 1 0 0,1-3 0 16,-1 6 0-16,0 0 0 15,4-3-113-15,0-3-23 0,-3 6-5 16</inkml:trace>
  <inkml:trace contextRef="#ctx0" brushRef="#br0" timeOffset="60346.97">11726 14050 1209 0,'0'0'53'0,"0"0"12"0,0 0-52 0,0 0-13 16,0 0 0-16,-7-3 0 0,4 3 312 0,3 0 60 15,0 0 12-15,0 0 3 0,-4 3-310 0,4-3-61 16,0 0-16-16,0 0 0 0,0 9 0 0,0 1 0 15,4 2 0-15,-4 4 0 0,3 0-11 0,-6 6 11 16,-4 6-10-16,3 3 10 0,4 4 0 0,-7 5 0 16,-3 4 0-16,-1 3 0 0,0 0 12 0,-3 7-12 15,0-1 12-15,-7 0-12 0,-7 7 8 0,3-7-8 16,11 7 0-16,-7-13 0 0,-7 6 0 0,6-3 0 16,8-6 0-16,4-3 0 0,-1-7 0 0,1-2 0 15,6-1-11-15,4-9 11 16,7 6-159-16,-3-15-25 0,-11-1-4 0</inkml:trace>
  <inkml:trace contextRef="#ctx0" brushRef="#br0" timeOffset="60747.78">12344 13592 2761 0,'0'0'122'0,"0"0"26"0,-4-6-119 0,4 6-29 15,0 0 0-15,0 0 0 0,0 0 0 0,0 0-13 16,0-3 1-16,0 3 0 16,0 0-32-16,0 0-7 0,0 0-1 0,0 12 0 0,-3 4 32 0,3 0 7 15,-4 6 1-15,-3 6 0 0,0-3 12 0,0 3 10 16,0-6-2-16,0 6 0 0,0-3-8 0,3-3 8 16,1-3-8-16,-1 0 8 0,-3-3-8 0,7-1 0 15,-3-2 0-15,3-10 0 16,-4 6-90-16,4-9-20 0,0 0-4 0,0 0-566 0,0 0-114 0</inkml:trace>
  <inkml:trace contextRef="#ctx0" brushRef="#br0" timeOffset="61892.9">13568 13605 2098 0,'0'0'93'0,"0"0"19"0,0 0-89 0,0 0-23 0,0 0 0 0,-7 6 0 16,0-6 73-16,7 0 11 0,0 0 1 0,-4 3 1 15,-3 0-73-15,0 3-13 0,0-2 0 0,-4 5-9 16,4-3 9-16,-3 1 0 0,-4 11 0 0,-4-5-8 16,0 6 29-16,1 0 7 0,-4 2 0 0,-1 5 1 0,-2 2-17 15,-4-3-3-15,-4 6-1 0,4 7 0 0,-4-4 9 0,4 4 2 16,-4 0 0-16,0 2 0 0,0 1 13 0,4 0 4 15,3 3 0-15,1 0 0 16,-1 9-3-16,4-3 0 0,0 0 0 0,7-3 0 0,3 7-5 16,-3-4 0-16,3-6-1 0,1 9 0 0,6-3-11 15,-3 0-3-15,7-3 0 0,-3 4 0 0,3-7-13 0,3-4 0 16,1-5 0-16,-1 6 0 0,4-10 0 16,0 0-16-16,4 1 3 0,-4-4 1 15,4-3-12-15,3 3-1 0,0-3-1 16,3-3 0-16,5 0-85 0,-5-3-17 0,8 3-3 0,-4-10-1 15,4 7-57-15,-4-9-12 0,7 2-3 16</inkml:trace>
  <inkml:trace contextRef="#ctx0" brushRef="#br0" timeOffset="62779.32">13667 13950 1440 0,'0'0'128'0,"0"0"-103"16,-7 9-25-16,0 4 0 0,3-1 294 0,-3 1 54 0,0 9 10 0,0 3 2 16,3 0-286-16,1 6-58 0,-4-3-16 0,3 4 0 15,-3-1 10-15,4 4-10 0,-4-1 8 0,3 4-8 16,-7-4 21-16,4 10-1 0,0-6 0 0,0-1 0 16,0 4 10-16,0 0 2 0,0 0 0 0,0 2 0 15,-4 1-32-15,4-3 0 16,0 3 0-16,-3-3 0 15,3-4-84-15,0-2-22 0,0-4-5 0,3-6-1 16,-3 4-72-16,3-11-16 0,4-2-2 0</inkml:trace>
  <inkml:trace contextRef="#ctx0" brushRef="#br0" timeOffset="63016.32">13970 14511 3261 0,'0'0'144'0,"0"0"31"15,0 0-140-15,0 0-35 0,0 0 0 0,0 0 0 16,7 3-83-16,7 6-23 0,0-9-5 0,4 7-1 16,-4-4 57-16,7-3 11 0,-3 0 3 0,-1 6 0 0,-2-3 53 0,-1-3 12 15,0 3 1-15,3-3 1 0,-6 0-14 0,3 0-4 16,0-3 0-16,0 3 0 15,0-3-110-15,1-3-22 0,-1-4-5 0,0 1-1000 0</inkml:trace>
  <inkml:trace contextRef="#ctx0" brushRef="#br0" timeOffset="63492.87">15191 14291 2098 0,'0'0'93'0,"0"0"19"0,0 0-89 0,0 0-23 0,-11 0 0 0,0 7 0 16,1-7-50-16,-4 3-14 0,0-3-4 0,0 6 0 16,-8 0 52-16,5 4 16 0,-8-1-10 0,0 4 10 0,-6 5 86 0,2-5 22 15,-2 9 5-15,-5 3 1 16,1-3-33-16,0 3-6 0,7-3-2 0,-4 6 0 15,4-3-13-15,3 4-2 0,0-4-1 0,4 6 0 16,7-6-45-16,0 0-12 0,0-3 0 0,7 0 0 0,3-3 0 16,1 0 0-16,6-7 0 0,4 1 0 0,0-1 0 0,7-2 0 15,4-1 0-15,3-3 0 16,0-6-24-16,8-6-6 0,6 6-2 16,0-9 0-16,4-1 16 0,-4 4 4 0,8-10 0 0,-5 4 0 0,-2 2 12 0,2-5 0 15,-2-1 0-15,-1 0 0 0,4 1 0 0,-7-7 0 16,-1 9 0-16,-6-6 0 0,-7-3 36 0,3 10 3 0,-4-10 1 0,-2 3 0 15,-1 0-15-15,-4-3-2 16,-3 7-1-16,0-4 0 0,-7-3 16 0,0 3 3 16,-3-3 1-16,-4 3 0 0,0-3-27 15,0 4-6-15,-4 5-1 0,0 1 0 0,-6-7-8 0,-1 9-9 0,-3-2 9 0,-4 2-13 16,1 10 13-16,-1-3 0 0,0-3 0 0,-3 6 0 31,3 6-51-31,1-3-10 0,2 7-3 0,-2-4 0 16,-1 0-102-16,4 4-21 0,3-1-4 0,4 4-825 0</inkml:trace>
  <inkml:trace contextRef="#ctx0" brushRef="#br0" timeOffset="63825.37">15300 13874 345 0,'0'0'31'0,"0"0"-31"16,-4-6 0-16,1 6 0 0,-4-3 396 0,0-3 72 15,7 6 16-15,0 0 2 16,0 0-430-16,-7 9-87 0,0 0-17 0,0 1-3 0,0 2 51 0,-4 10 0 16,0-3 9-16,-3 6-1 0,0 7 72 0,0 5 13 15,0 4 3-15,-4 6 1 0,1 3 18 0,-4 4 3 16,3 2 1-16,0-6 0 0,-3 3-44 0,0 1-9 15,0-1-2-15,0 0 0 0,-4 1-45 0,4-4-10 16,0 0-1-16,-1-3-8 0,1 0 8 0,0-3-8 16,3-3 0-16,1-7 0 0,-1 1 0 0,1 2-12 15,2-5 1-15,5-7 1 16,-1 3-141-16,8-6-28 0,-4-3-5 0,3-4-937 0</inkml:trace>
  <inkml:trace contextRef="#ctx0" brushRef="#br0" timeOffset="64349.81">15268 13470 1785 0,'0'0'159'0,"0"0"-127"15,0 0-32-15,7-3 0 0,0 0 129 0,0-4 20 16,-7 7 4-16,0 0 1 16,0 0-162-16,7 10-33 0,4-1-7 0,3 0 0 0,-3 7 48 0,6 3 24 15,1 3-3-15,3 6 0 0,0-3 54 0,4 13 10 0,0-4 3 16,3 10 0-16,-3-3-28 0,3 9-6 0,0-3-1 0,4 3 0 16,3-6-34-16,0 10-7 0,1-1-2 0,-5-3 0 15,1 3-10-15,-4 7 0 16,1-4 0-16,-5-2 0 0,-3-1 0 0,-3 7 0 0,-4-7 0 15,-7 0 0-15,-3 1 0 0,-4-1 0 0,-4-3 0 16,-3-3 0-16,-3 3 12 0,-1-6 0 0,-3 3 0 16,-4-9 0-16,-3 3-2 0,0-1 0 0,0-5 0 0,-4-4 0 15,-3 1-10-15,3-1-16 0,1-9 4 0,-1 0 1 16,-3-3-20 0,3-7-4-16,-3-2-1 0,-1-10 0 15,1 0-136-15,0 0-27 0,-4-13-5 0</inkml:trace>
  <inkml:trace contextRef="#ctx0" brushRef="#br0" timeOffset="64930.25">15833 13416 2487 0,'0'0'110'0,"0"0"23"0,0 0-106 0,0 0-27 0,0 0 0 0,0 0 0 16,0 0 12-16,0 0-4 0,0 0 0 0,0 0 0 31,-4 7-36-31,-3-4-8 0,0-3-2 0,0 9 0 0,3 1 38 0,-3-1 0 0,4 1 0 0,-1 2 0 16,1 1-11-16,3-1 11 0,0 4-8 0,0-4 8 15,3 1 0-15,4 6 0 0,0-7 0 0,1 7 0 16,2-6 8-16,1-1 4 0,6-2 1 0,1 5 0 16,0-8-13-16,3 8 0 0,0-9 0 0,0 4 0 15,4-1 0-15,-4 1 0 0,4-7 0 0,-4 3 0 16,0-6 0-16,0 3-12 0,0-3 3 0,-3 0 0 15,0 0 9-15,3-3-8 0,-7-3 8 0,4 0-8 16,-4-4 16-16,-4 1 3 0,4-1 1 0,-3 1 0 16,-4-4 13-16,0-5 3 0,-3 8 1 0,-4-6 0 0,3-2-1 15,-3-1 0-15,-3 3 0 0,-1-3 0 0,-3 1 0 16,0-4 0-16,-4 9 0 0,1-6 0 0,-1 0-28 0,-3 7 0 16,0-1 0-16,-4-5 0 0,4 8 0 15,0-2 0-15,-4-1 0 0,1 4 0 0,-4-1 12 0,7 1-4 16,-4 9-8-16,0-3 12 0,1-7-12 15,-1 10 0-15,0-3 0 0,4-3 0 16,-3 6-45-16,2 0-15 0,5 0-4 0,-4 0 0 16,7 6-150-16,-4-6-30 0,-3 3-7 15,14-3-1-15</inkml:trace>
  <inkml:trace contextRef="#ctx0" brushRef="#br0" timeOffset="65825.02">11479 15514 2091 0,'-24'0'92'0,"24"0"20"0,0 0-89 0,-14 0-23 0,-4 0 0 0,4 7 0 32,0-4-113-32,3-3-27 0,-10 3-6 0,3-3-1 15,1 9 75-15,3-9 16 0,-1 10 2 0,1-10 1 0,-7 6 137 0,7-3 27 0,4-3 5 0,-1 0 2 16,-7 3 18-16,4-3 3 0,7 0 1 0,4 0 0 16,3 0-71-16,-7 7-13 0,-1-7-4 0,8 0 0 15,0 0-28-15,0 0-7 0,0 0-1 0,0 0 0 16,0 0 0-16,8 3 0 0,-8-3 0 0,10 0 0 15,1 0 29-15,3 0 6 0,7 6 1 0,0-6 0 16,-3 0-32-16,6 0-7 0,12 0-1 0,-1 0 0 16,7 3-12-16,8-3 0 0,3 0 0 0,7 3 0 15,0 3 24-15,3-6 8 0,4 0 1 0,0 0 1 16,7 0-23-16,0 0-11 0,4-6 10 0,0 6-10 0,-1-3 17 0,1 3-2 16,6 0-1-16,5-3 0 0,-1-3-1 15,0 3 0-15,0-4 0 0,4 4 0 16,0-6 15-16,3 9 2 0,0-3 1 0,0-4 0 0,-3 4-18 15,0-3-3-15,0 6-1 0,3-3 0 16,-3 3-9-16,-1 0 0 0,-3 0 0 0,-3 0 0 0,3 0 0 0,1 0 0 16,-5 0 0-16,-3 0 0 0,0 0 0 0,-3 0 0 15,0 0 0-15,-1-3 0 0,1 3 0 0,-4-7 0 0,-3 7 0 16,-4 0 0-16,-4-9 9 0,-3 9-9 16,-3-3 10-16,-1-3-10 0,-7 2 8 0,1 1-8 15,-1-3 0-15,-3 6 9 0,-7-9-9 0,0 9 8 0,-4-4-8 16,-3-2 8-16,-4 3-8 0,-3 3 10 0,-1-3-10 15,-6 3 10-15,0-6-10 0,-1 6 0 16,-6 0 0-16,3 0 8 0,-4 0-8 0,1 0 0 0,-4 0 0 0,0 0 0 16,0 0 0-16,-7 0 0 0,0 0 0 0,0 0-11 15,7 0-4-15,-7 0-1 0,0 0 0 0,0 0 0 32,0 0-44-32,0 0-10 0,0 0-2 0,0 0-835 0,0 0-167 0</inkml:trace>
  <inkml:trace contextRef="#ctx0" brushRef="#br0" timeOffset="67746.35">17554 14426 230 0,'0'0'20'0,"0"0"-20"0,0-3 0 0,0-3 0 16,-3-4 366-16,3 1 69 0,0 6 13 0,0-7 4 15,0 1-314-15,0 0-62 0,0 2-13 0,3 1-3 16,-3 6-17-16,0-9-4 0,0 6-1 0,0 3 0 15,0 0 31-15,0-10 7 0,-3 7 0 0,-1-3 1 16,-3 6-10-16,0-3-3 0,-4-4 0 0,4 7 0 16,-7 0-32-16,4 0-8 0,3 0 0 0,-7 0-1 15,-1 7-13-15,-2-4-2 0,-4-3-8 0,-1 9 12 0,1-6-12 16,0 7 9-16,4-1-9 0,-5 0 8 16,8 4-8-16,-3-4 0 0,2 4 0 0,5 6-11 0,-1-7 11 15,1 7-10-15,3 3 10 0,3 0-10 16,1 6 10-16,-1-3-12 0,4 7 12 0,4-1-12 0,-1 0-4 15,4 1 0-15,4 5-1 0,-1-5 0 16,4-7-8-16,4 6-2 0,0-9 0 0,6 0 0 16,1 0 27-16,0-3-10 0,-4-7 10 0,7 4 0 0,4-10 0 0,0 4 19 15,-4-10-3-15,4 0 0 0,-1 0 4 0,5-10 0 16,-5 4 0-16,1-10 0 0,0 4-20 0,0-10 10 16,3 0-10-16,-3-6 8 0,0 6-8 0,-1-10 0 15,-3 1 0-15,-3 0 0 0,3-1 0 0,1 1 0 16,-8 0 0-16,-4-4 0 0,1 4 0 0,-4 6 0 0,-7-3 0 15,0-4 0-15,-3 7 8 0,-4 0 0 0,-4 0 0 16,-3 6 0-16,-3-3-8 0,-4 10 0 0,-1-1 0 0,-6 4 0 16,0-1 0-16,-4 4-12 0,1 6 2 0,-1 0 1 15,-3 6 9-15,3-3 0 0,0-3 0 0,4 10 0 16,-3-10 0-16,2 0 0 0,5 6 0 0,-1-3 0 16,4 0 0-16,-4-3-12 0,4 0 4 0,0 0 0 31,0 0-112-31,3 0-21 0,-3 0-5 0,4 0-1 15,-4 0-69-15,3 0-15 0,-7 0-2 0,4 7-1 0</inkml:trace>
  <inkml:trace contextRef="#ctx0" brushRef="#br0" timeOffset="68121.81">18027 13846 2502 0,'-18'3'111'0,"11"-3"22"0,4 10-106 0,-8-1-27 0,4 4 0 16,-3-4 0-16,-1 10 31 0,0 3 1 15,1-3 0-15,-1 6 0 0,-3 3-32 0,0 3 0 0,-4 4 0 0,4 5 0 16,-7 4 0-16,0 7 0 0,0 2 0 0,-4 3 0 16,0-2 19-16,-3 5 10 0,-4-2 3 0,1 2 0 15,-1 4-20-15,-3-7-3 0,3 7-1 0,-3-3 0 16,-4-4 6-16,3-3 1 0,5 1 0 0,-1-4 0 16,4-6-4-16,7-3-1 0,-1-1 0 0,5-5 0 15,3 6-25-15,0-10-5 0,6 0 0 0,1-9-1 31,7 0-163-31,0-6-33 0,4-4-7 0,7-8-778 0</inkml:trace>
  <inkml:trace contextRef="#ctx0" brushRef="#br0" timeOffset="72039.53">18729 13426 2487 0,'-11'-10'110'0,"8"10"23"0,-4-3-106 0,0-6-27 16,0 6 0-16,0-7 0 15,3 4-22-15,1-6-10 0,-1 2-1 0,1 7-1 16,-5-6 2-16,1 5 0 0,-3-2 0 0,-1 6 0 0,1 0 11 0,-4 0 2 16,-1 10 1-16,-6-1 0 0,0 0 46 0,0 7 8 15,-4 0 3-15,1-1 0 0,-5 7-11 0,5 4-1 16,-5-5-1-16,8 1 0 0,-3 0-26 0,6 0 8 16,4-3-8-16,3 3 0 0,4-9 0 0,4 5 8 15,-1 1-8-15,8-3 0 0,3-7 0 0,0 4 0 16,0 3 0-16,7-10 0 0,0 3 0 0,4 1-14 15,-4-4 5-15,7-3 1 0,-3 0 8 0,3-3-12 0,-4 0 12 16,1 0-12-16,0 6 12 0,-1-6 0 0,4-6 0 16,-3 6 8-16,3-3 16 0,-3-6 3 0,0-1 1 15,3 1 0-15,-4-4-8 0,5-6-2 0,-5 7 0 0,4-1 0 16,1-5 2-16,-5 2 1 0,-3-3 0 0,0 0 0 16,0-3-21-16,1 10 8 0,-8-7-8 0,0 0 0 15,-4 7 0-15,1-1 0 0,-1-6 0 0,-6 10-8 16,3-4 8-16,-7 1-12 0,-4 2 12 15,1 1-12-15,-8 0 0 0,4-1 0 0,-7 4 0 0,-4 0 0 16,0-4-23 0,-3 10-5-16,0-3 0 0,-4-3-1 0,4 3-76 0,0-7-15 0,-1 10-4 0,5-9-798 15</inkml:trace>
  <inkml:trace contextRef="#ctx0" brushRef="#br0" timeOffset="80711.42">19681 13818 518 0,'0'0'46'0,"-3"0"-37"0,-1-6-9 0,1-1 0 15,-1-2 364-15,1 6 70 0,-4-7 14 0,0 7 4 0,3-3-379 0,-3-3-73 16,0 5-19-16,4-5-1 15,-8 6 20-15,11 3-11 0,0 0 11 0,-4-6-8 0,-6 2 22 0,3 4 5 16,-4-6 1-16,1 12 0 16,-4-2-6-16,3-4-1 0,-7 9 0 0,1 0 0 15,3 1 1-15,-8 2 0 0,1 1 0 0,-3 6 0 0,-1 0 6 0,-3 2 2 16,-4 5 0-16,0 2 0 0,-3-3 2 16,0 6 0-16,-1 7 0 0,1-4 0 15,0 7 12-15,3 0 4 0,0 3 0 0,4 0 0 0,0 0-7 0,3 6-1 16,0 0 0-16,1-3 0 0,3 3-20 0,-1-6-4 15,1 9 0-15,4 1-8 0,2-4 16 0,5 0-3 16,-4-3-1-16,7 3 0 0,0-9-12 0,3 0 0 16,1-7 0-16,3 7 0 0,3-10 0 0,1 1 0 15,6-7 0-15,-3 3 0 16,7-3-40-16,4-6-10 0,3 3-2 0,4 0-1 16,0-3-153-16,3-7-30 0,39 10-7 0,-11-12-1 15</inkml:trace>
  <inkml:trace contextRef="#ctx0" brushRef="#br0" timeOffset="81086.37">19844 13997 1555 0,'0'0'68'0,"0"0"16"0,0 0-68 0,0 0-16 16,0 0 0-16,0 0 0 0,-7 9 229 0,3-9 43 16,-3 9 8-16,4-5 1 0,-4 5-221 0,7-3-44 15,-4 4-8-15,0 2-8 0,1 1 39 0,-1 6 2 16,1 2 1-16,-1 5 0 0,-3 2-29 0,4 6-5 15,-4-2-8-15,-4 8 11 0,4 1-11 0,-3 0 0 16,-1 0 0-16,0-4-11 0,-3 4 11 0,-3 3 0 16,-1-3 8-16,0 0-8 0,1-7 0 0,3 4 0 15,3-7 0-15,0-6 0 0,4 6 0 0,0-9-10 16,0 7 10-16,0-11 0 16,4-2-211-16,-1 0-35 0</inkml:trace>
  <inkml:trace contextRef="#ctx0" brushRef="#br0" timeOffset="81388.17">19988 14514 1209 0,'0'0'108'0,"0"0"-87"0,0 0-21 0,0 0 0 0,4 9 276 0,-4-9 52 16,0 0 9-16,3 10 3 0,8-4-219 0,0-3-43 15,3 0-9-15,3-3-1 0,8-3-18 0,3 0-3 16,1-3-1-16,2-4 0 0,5 1-25 16,2 6-5-16,-2-7 0 0,-1 1-1 0,0 0 0 0,0 6 0 15,1-7 0-15,-5 7 0 16,1-3-49-16,-4 3-10 0,1-4-1 0,-5 4-1 15,1 3-98-15,-4 0-19 0,-3 0-4 0,-4 0-901 0</inkml:trace>
  <inkml:trace contextRef="#ctx0" brushRef="#br0" timeOffset="81928.48">21131 14204 2512 0,'-14'3'112'0,"4"3"22"0,-1-3-107 0,-3-3-27 0,0 13 0 0,0-4 0 16,0 0 57-16,0 4 7 0,-1 3 0 0,-2-1 1 0,-1 4-65 0,1 3 0 15,-1-3 0-15,-3 3-12 16,3 0 12-16,0 0 0 0,1 0 0 0,-1 0 0 16,4 0 0-16,0 3 0 0,3-10 0 0,1 7 0 0,3 0 13 0,3-3-4 15,4 3-1-15,4 0 0 0,-1-3-8 0,4-7 0 16,4 7 0-16,-1-6 0 0,8 6 0 0,0-10 0 16,3 4 0-16,4-7 0 0,-1 0 0 15,5-6 0-15,2 6 0 0,1-6 0 0,3-6-14 16,-3 6 5-16,0-6 1 0,3-4 0 0,-3 1 8 0,0 0 0 15,-1-4 0-15,-2 4 0 0,-5-10 0 16,-3 9 14-16,1-2-2 0,-8-7 0 0,0 6 17 0,0-5 3 16,-3 2 1-16,-1-3 0 0,-3 0 3 0,0-3 1 15,0 7 0-15,-3-10 0 0,-4 3-9 0,3 0-3 16,-3 0 0-16,-3 0 0 0,3 0-5 0,-4-6 0 16,-3 12-1-16,4-3 0 0,-4 0-19 0,0-3 0 15,-8 10 0-15,5-7 0 0,-8 7 0 0,1 2-12 0,-1 1 1 16,-7-1 1-16,4 4 10 0,-4 0-13 15,-3 6 5-15,3 0 8 0,-3 0-21 0,0 0 3 0,0 0 1 0,7 0 0 32,-4 6-34-32,7-3-6 0,1 0-2 0,3-3 0 15,3 0-119-15,0 0-24 0</inkml:trace>
  <inkml:trace contextRef="#ctx0" brushRef="#br0" timeOffset="82351.73">21459 13931 2559 0,'0'0'56'0,"0"0"12"0,0 0 3 0,0 0 1 0,0 0-58 0,0 0-14 0,0 0 0 0,0 0 0 16,0 0-13-16,0 0-6 0,0 0-1 0,0 0 0 15,-7 0 4-15,0 3 1 0,-7 6 0 0,4 1 0 16,-4 2 75-16,-4-2 16 0,0 12 2 0,-6 0 1 15,-1 6-55-15,0 3-10 0,4 4-2 0,-4 2-1 16,-3 7 6-16,0 0 2 0,0 6 0 0,-1 4 0 16,5-4 18-16,-1-3 4 0,7 3 1 15,-3-6 0-15,4 6-24 0,-1-3-5 0,4 0-1 16,0-3 0-16,3 0-20 0,1-10-5 0,-1 7-1 0,0-10 0 31,4 1-80-31,0-10-16 0,-3 6-3 0,6-9-699 0,1-3-139 0</inkml:trace>
  <inkml:trace contextRef="#ctx0" brushRef="#br0" timeOffset="83828.09">21428 13529 1785 0,'0'0'159'0,"0"0"-127"0,0 0-32 0,0 0 0 0,0 0 120 0,0 0 19 15,7 0 3-15,0 0 1 16,-7 0-143-16,7 0-20 0,3 0-8 0,-2 4-1 0,2-4 44 0,-3 6 9 16,4-3 1-16,-1 6 1 0,1-6 15 0,3 7 3 15,0-1 1-15,-3 4 0 0,-1 6-17 16,8-1-3-16,0 1-1 0,-1-3 0 0,-3 6-8 0,8 0-1 15,-1 3-1-15,-7 0 0 0,-4 6-3 0,4 1-1 16,8 2 0-16,-5-2 0 0,-3 8 12 16,1-2 2-16,2 0 1 0,4 9 0 0,0 0-25 15,-3-3 8-15,-4 6-8 0,0-6 0 0,4 9 0 16,-4-6-14-16,-7-3 2 0,0-3 0 0,0-4 12 0,0 4 0 16,-7 0 0-16,-3 0 0 0,-1-7 9 0,-3 4 2 15,0-4 0-15,-3 1 0 0,-8 2-11 0,0-2 12 16,4-4-12-16,0 7 12 0,-11-4-12 0,1-2 0 15,-5-1 0-15,5 0 0 0,3-6-10 0,-1 4-4 16,-6-4-1-16,4-6 0 16,2-1-9-16,1-5-1 0,4-1-1 0,-1-2 0 15,4-1-30-15,3-6-7 0,1 4-1 0,-1-7 0 16,0 0-103-16,8-7-21 0,-4 4-4 16</inkml:trace>
  <inkml:trace contextRef="#ctx0" brushRef="#br0" timeOffset="84475.27">22154 13169 2116 0,'22'3'47'0,"-22"-3"9"0,0 0 3 0,0 0 0 0,0 0-47 0,0 0-12 0,0 0 0 0,-7 9 0 0,-4-6 12 16,4-3 1-16,7 0 0 0,0 0 0 0,-7 10 27 0,7-4 4 15,0-6 2-15,0 0 0 0,-4 3 18 0,4 7 3 16,0-7 1-16,4 6 0 0,3 1-16 0,-4-1-4 15,-3 4 0-15,4-1 0 0,0 7-25 0,3 3-6 16,0 0-1-16,-7 0 0 0,0 3 5 0,-4 0 1 16,8 3 0-16,-8-3 0 0,-3 7 6 15,0-1 2-15,0-3 0 0,3 4 0 0,-3-7-18 16,0 3-4-16,4-3-8 0,3-3 12 16,0-3-50-16,0-10-10 0,3-6-3 0,4-3 0 15</inkml:trace>
  <inkml:trace contextRef="#ctx0" brushRef="#br1" timeOffset="88500.68">16919 15430 345 0,'-17'9'31'0,"-12"-9"-31"15,1 3 0-15,-4-3 0 0,4 0 322 0,3 0 58 16,1 0 12-16,10 0 3 0,-4 0-309 0,4 0-62 16,3 0-12-16,4 0-2 0,0 0 42 0,7 0 8 15,-3-3 1-15,3 3 1 0,0 0 9 0,0 0 1 16,0 0 1-16,0 0 0 0,7-3-4 0,3 3-1 15,1 0 0-15,3 0 0 0,0 3-20 0,0 0-4 16,4-3 0-16,3 10-1 0,-3-10-8 0,6 9-2 16,8-9 0-16,0 9 0 0,0-5 15 0,6 5 2 15,5-9 1-15,3 9 0 0,3-5 8 0,4 2 1 16,10-6 1-16,12 3 0 0,6-3-35 0,7-3-7 16,0 3-2-16,14-6 0 0,4-1-6 0,7 1-2 15,7-3 0-15,7 9 0 0,4-10-9 0,3 7 10 0,3-6-10 0,1 9 10 16,3-4-10-16,-4-2 8 0,1 12-8 15,-7-2 8-15,-1-4-8 0,-3 6 0 0,0-3 0 0,-3 10 0 16,-4-7 12-16,-1-3-4 0,1 6 0 0,0-5 0 16,-7 2-8-16,4-3 0 0,-4-3 0 0,-1 6 0 15,-2-3 9-15,3-3 3 0,0-3 1 16,-4-3 0-16,0 6-13 0,-3 0 0 0,-7-3 0 16,3-3 0-16,4 2 0 0,-11-5 0 0,-10 6 0 0,-7-3 0 31,-4 6-23-31,-4-10-7 0,-3 7-2 0,-7-6 0 0,-10 9-84 15,3-10-18-15,7 10-3 0,-11-6-1 0</inkml:trace>
  <inkml:trace contextRef="#ctx0" brushRef="#br0" timeOffset="121852.61">24246 11272 1990 0,'0'0'88'0,"7"-10"19"0,-3 1-86 16,3-1-21-16,0 7 0 0,0-6 0 0,4-1 18 0,-1 1-1 15,1-4 0-15,0 4 0 0,-1 6-17 0,-3-6 0 16,-7 9 0-16,0 0 0 0,4-4 14 0,-4 4 6 15,0 0 0-15,0 0 1 0,-7 4 15 0,-4-4 4 16,0 0 0-16,1 9 0 0,-1-6-1 0,-3-3 0 16,4 9 0-16,-5 1 0 0,1-1-19 0,0 1-3 15,0-1-1-15,0-3 0 0,-4 10-16 0,1-3 0 16,-1-1 0-16,-3-2 0 0,-4 8 0 0,4-2 0 16,-7 3 0-16,3 0 0 0,-3 3 11 15,0-4-11-15,3 4 10 0,-3 0-10 0,0 3 13 0,-1 4-3 16,-2-4-1-16,-1 3 0 0,0 0-9 0,4-3 0 15,0 3 0-15,-1-2 0 0,-2 5-10 0,6-9 10 16,-3 6-13-16,0-6 5 0,-1 0 8 0,5 0 14 0,-1-3-3 16,0-4-1-16,1 4 14 0,-1 3 4 0,4-6 0 15,0 0 0-15,-1 2-2 0,5-5 0 0,-4 6 0 16,-1-7 0-16,1 10-26 0,4-6 0 0,-1 0 0 0,-3 2 0 16,3-5 0-16,4 6-12 0,-4-7 0 15,8 1 1-15,-4-4 11 0,3 1 0 0,-3-1 0 0,3 0 0 16,1-5 0-16,-1 5 0 0,4 0 0 0,0-5 0 15,0-4 0-15,0 6 16 0,0-3-3 0,0 3 0 16,0-3-13-16,0-3 0 0,7 0 0 0,-7 0 0 16,3 0 0-16,-3 4 0 0,7-4 0 0,0 0 0 15,0 0 0-15,0 0 0 0,-7 0 0 0,7 0 0 0,0 0 9 16,0 0-1-16,-7-7 0 0,4-2 0 0,6 3 0 16,-3-7-8-16,0 4 12 0,0-4-4 0,0-6 4 0,4 7 1 15,-4-7 0-15,0 3 0 0,-4-3 1 0,8 1 0 16,-4-4 0-16,3 3 0 0,-3-3-4 0,0 0-1 15,0 0 0-15,4 3 0 0,3-3-9 0,-4 0 0 16,-3 3 0-16,4-3 0 0,-1 7 14 0,1-1-2 16,-1 0-1-16,-3 1 0 0,4 2-11 0,-1 4 0 15,-3 6 0-15,0 3 0 0,0 0-15 0,0 0-8 16,0 0-1-16,0 0-1 0,-3 0 13 0,3 0 2 16,-4 9 1-16,-3 1 0 0,4-4 9 0,-4 9-10 15,0 1 10-15,0 0-10 0,3-1 10 0,1 4-10 0,-5 3 10 16,1 0-10-16,4 6 10 0,-4-2 0 0,0 5 0 15,-4-3 0-15,4 3 0 0,4-5 0 0,-4 5 0 0,0 0-8 16,-1-3 8-16,1-2 0 0,7 2 0 16,0-3 0-16,0 3 0 0,0-6 0 0,4 0 0 0,3-3 0 15,0 0 0-15,0-4 9 0,4 4-9 0,-1-6 10 16,8 2 0-16,-4-8 0 0,0 2 0 0,0 0 0 16,4 1-10-16,3-7-11 0,0 6 3 0,0-9 0 31,4 0-135-31,3 0-26 0,4-3-6 0</inkml:trace>
  <inkml:trace contextRef="#ctx0" brushRef="#br0" timeOffset="122552.64">24825 10463 57 0,'7'0'0'0,"0"0"0"0,0-7 0 0,0 1 0 0,0 3 228 0,0-3 40 15,0 6 8-15,-7 0 1 0,0 0-129 0,0 0-25 16,7-10-6-16,-7 10-1 0,0 0 12 0,0 0 3 15,0 0 0-15,0 0 0 0,0 0-27 0,0 0-6 16,0 0-1-16,0 0 0 0,7 0-35 0,1 0-7 16,-8 0-2-16,0 0 0 0,7 6-3 0,0-2-1 15,0 5 0-15,-4 0 0 0,4 4-19 0,0 3-4 16,0-1-1-16,0 14 0 0,-3-4-13 0,-4 6-2 16,4 10-1-16,3-7 0 0,-4 7-9 15,-3-3 0-15,-3-1-10 0,3 4 10 0,-4 3 0 0,1-3 0 16,-1-1 0-16,0 1 0 0,-3-6 0 0,4-4-17 15,-4 0 3-15,3 1 1 16,-3-1-27-16,0-9-4 0,0 9-2 16,4-9 0-16,-8-3-118 0,4-6-23 0,0 2-5 0,-4-8-756 15</inkml:trace>
  <inkml:trace contextRef="#ctx0" brushRef="#br0" timeOffset="122960.05">25181 10353 1911 0,'0'0'84'0,"0"0"19"0,0 0-83 0,0 0-20 16,-3 3 0-16,3-3 0 0,0 0 51 0,0 0 5 15,3 9 2-15,-3 1 0 0,4 2-23 0,-1-2-5 16,1 2-1-16,-4 4 0 0,3 0 3 0,-3 2 1 16,4 1 0-16,-1-3 0 0,-3 6-20 0,4 6-4 15,-4-6-1-15,4 9 0 0,-4 1 10 0,3-1 2 16,-3 0 0-16,0 4 0 0,0-4-7 0,0 7-1 15,4-4 0-15,-1 7 0 0,-3-6-12 0,4 2 0 16,-4 1 0-16,3-7 0 0,1 10 0 0,-4-10 0 0,0 1 0 16,0-1 0-1,3 1-100-15,1-11-22 0,-4 1-5 16,0 0-533-16,0-12-106 0</inkml:trace>
  <inkml:trace contextRef="#ctx0" brushRef="#br0" timeOffset="123557.73">25107 10271 1209 0,'0'0'108'0,"0"0"-87"0,0 0-21 0,0 0 0 16,0 0 112-16,0 0 17 0,0 0 4 0,0 0 1 16,7 0-78-16,-3-3-15 0,-4 3-3 0,0 0-1 15,7 0 22-15,-7 0 4 0,0 0 1 0,0 0 0 16,0 0-7-16,0 0-1 0,0 0 0 0,0 0 0 16,-4 10-23-16,-3-4-5 0,0 9 0 0,-3-2-1 15,-1 6-3-15,-7-3-1 0,-3 12 0 0,4-3 0 0,-1 6-15 16,-3-3-8-16,0 4 10 0,3-1-10 15,-3 0 0-15,3 4 0 0,-3-4 0 0,7 1 0 0,-4-4 0 16,4-3 0-16,4 3 0 0,-1-6-10 16,0 0-23-16,1 0-5 0,-1-3-1 15,4-3 0-15,0 2-121 0,0 1-25 0,-4-6-5 0,4-1-1 16</inkml:trace>
  <inkml:trace contextRef="#ctx0" brushRef="#br0" timeOffset="124033.32">24395 11353 345 0,'-15'3'31'0,"15"-3"-31"0,-7 0 0 0,0 3 0 16,-3-3 298-16,10 0 54 0,0 0 10 0,-4 0 2 16,-3 0-202-16,7 0-41 0,0 0-8 0,0 0-1 0,0 0-30 0,0 0-6 15,0 0 0-15,0 0-1 0,0 0 4 0,0 0 1 16,0 0 0-16,0 0 0 0,11 0-13 0,-1 0-3 15,1 0 0-15,0-3 0 0,3 0-14 16,0-3-3-16,3 6-1 0,1-3 0 0,3-4-16 16,4 4-3-16,0-3-1 0,-1 0 0 0,8-1-5 0,-4-2-1 15,4 9 0-15,3-9 0 0,4 6-29 16,3-1-7-16,8-2 0 0,3-3-1 0,0 6 25 16,0-1 6-16,3-2 1 0,-3 3 0 15,-4-3-36-15,-3 3-7 0,0-4-2 0,-4 7 0 16,1-3 30-16,-1-6-9 0,0 6 9 0,-3-4 0 15,-4 4-75-15,-3-3-9 0,0 0-3 16,0-1 0-16,-4-2-99 0,-7 6-20 0</inkml:trace>
  <inkml:trace contextRef="#ctx0" brushRef="#br0" timeOffset="125202.76">26430 9669 1209 0,'7'-9'53'0,"-7"9"12"0,7-10-52 0,4 10-13 0,-11 0 0 0,0 0 0 0,0 0 164 0,0 0 31 15,0 0 5-15,0 0 2 0,0 0-92 0,-11 10-18 16,1-1-4-16,-4 4-1 0,-4 2-40 0,0 1-8 16,-6 3-2-16,2 3 0 0,1 0 19 0,-7 6 4 15,3 3 1-15,1 4 0 0,-5 3-15 0,1-1-3 16,-4 4-1-16,8 3 0 0,-4 3-27 0,-1 0-6 16,1 3-1-16,-4 3 0 0,1-2-8 15,2 5 0-15,5-3 0 0,-1 10 8 0,0 0-8 0,4-1 0 16,7 1 9-16,-4-6-9 0,4 5 0 0,4-8 0 15,3 5-10-15,3-5 10 0,1-4-20 0,6-3 2 16,1 3 1-16,6-6 0 0,1-7-3 0,3 1-1 16,4-7 0-16,-1 1 0 15,1-1-19-15,3-3-3 16,7-6-1-16,0 3 0 0,-3-6-113 0,0 0-23 0,3-3-5 16,-7 3-733-16</inkml:trace>
  <inkml:trace contextRef="#ctx0" brushRef="#br0" timeOffset="126812.1">26388 10710 518 0,'0'0'46'0,"-7"3"-37"15,0-3-9-15,0 0 0 0,0 0 318 0,7 0 62 16,0 0 12-16,0 0 2 0,0 0-245 0,0 0-49 0,0 0-9 16,0 0-3-16,0 0-21 0,7 10-5 0,-4-7-1 15,4 6 0-15,0 1-32 0,4-1-6 0,-1 4-2 16,1-4 0-16,0 4-13 0,3 2-8 0,-4 1 10 15,4-3-10-15,1 5 0 0,-1 1 0 0,3-6 0 0,-3 6 0 16,0-1 0-16,4-2-13 0,-4-3 1 16,0 5 0-1,0-5-103-15,1 3-20 0,-1-4-4 0,-4-2-844 0</inkml:trace>
  <inkml:trace contextRef="#ctx0" brushRef="#br0" timeOffset="127136.33">26882 10588 2563 0,'0'0'113'0,"0"0"24"0,-7 0-109 0,7 0-28 15,-4 0 0-15,4 0 0 0,-7 0 16 0,7 0-3 16,-3 9 0-16,-5 4 0 0,1 3-13 0,0-1 0 16,0 7 0-16,0 10-10 0,-3-1 10 0,-1 10 11 15,0-4-3-15,1 1 0 0,-1 15 15 0,1-3 2 16,-8 10 1-16,0-4 0 0,1 10-37 0,-1-3-7 16,1 0-2-16,-1-1 0 15,-3-2-19-15,7-3-4 0,3-7-1 0,0-6 0 16,-3-4 9-16,4-5 2 0,6-4 0 0,-3 1 0 15,0-4-106-15,4-13-21 0</inkml:trace>
  <inkml:trace contextRef="#ctx0" brushRef="#br0" timeOffset="128477.19">27298 9923 1364 0,'0'0'60'0,"0"0"13"0,0 0-58 0,0 0-15 0,0 0 0 0,0 0 0 16,0 0 116-16,0 0 20 0,0 0 4 0,-4 10 0 15,1-7-46-15,-4 6-10 0,3-3-1 0,-6 4-1 16,-1-4-28-16,1 0-6 0,-5 4 0 0,1-1-1 15,4-3-17-15,-4 4-3 0,0-1-1 0,3 4 0 16,4 2-26-16,-4 1 0 0,-3-6 0 0,4 8 0 16,6-5 0-16,-3-1 0 0,4 4 0 0,-1-3-11 15,4-1-8-15,4 1-1 0,-4-4-1 0,7 10 0 16,0-10-16-16,0 4-3 0,7-4-1 0,0-5 0 16,4 2-14-1,3-3-2-15,-4 6-1 0,8-9 0 0,0 7-97 0,-4-4-19 16,4-3-4-16,-4 0-1 0</inkml:trace>
  <inkml:trace contextRef="#ctx0" brushRef="#br0" timeOffset="128719.85">27369 9644 2718 0,'0'0'120'0,"-11"0"25"0,4 3-116 0,0-3-29 0,-4 0 0 0,11 0 0 15,0 0 0-15,0 0 0 0,0 0 0 0,0 0 0 32,0 0-52-32,0 0-17 0,0 0-3 0,0 0-1 15,0 0-40-15,7 3-8 0,-7-3-2 0,4 7-530 0,-4-7-107 0</inkml:trace>
  <inkml:trace contextRef="#ctx0" brushRef="#br0" timeOffset="129144.97">27044 9647 1594 0,'0'0'71'0,"-7"3"14"0,-4 4-68 0,-6-4-17 0,6-3 0 0,-3 9 0 16,-4-3 54-16,4 1 7 0,-3-1 2 0,2 3 0 15,1-2 5-15,0 8 0 0,-3-2 1 0,3-1 0 16,-1 10-37-16,1-3-8 0,0 3-2 0,4 0 0 16,-5 6-22-16,8-3 8 0,-3 7-8 0,3-1 0 15,0 1 0-15,3-1 0 0,-3 6-12 0,7-2 4 16,-3-4-11-16,6 1-1 0,1-1-1 0,-1-6 0 31,4 3-87-31,-3-6-16 0,6 0-4 0,1 0-657 0</inkml:trace>
  <inkml:trace contextRef="#ctx0" brushRef="#br0" timeOffset="129541.62">27467 9575 1962 0,'0'0'43'0,"0"0"9"0,0 0 1 0,0 0 3 0,0 0-45 0,0 0-11 0,7 10 0 0,0-7 0 16,0 6 0-16,4 7 0 0,0-4 0 0,-1-2-11 15,1 5 11-15,3-5 8 0,4 12-8 0,-4-3 11 16,0-1 17-16,0 4 3 0,4 0 1 0,-4 0 0 16,0 6-2-16,0-2 0 0,-4 5 0 0,1 0 0 15,0 1-10-15,-1 2-1 0,-3-3-1 0,-3 7 0 16,3-3-18-16,-4-4-9 0,-3 0 1 0,4 1 0 15,-8-1-4-15,4-3 0 0,-3-3 0 0,-4-3 0 16,0 0-3-16,0 0-1 0,-4 3 0 0,-3-3 0 31,-4-6-147-31,1 6-29 0</inkml:trace>
  <inkml:trace contextRef="#ctx0" brushRef="#br0" timeOffset="130290.67">27877 10629 1324 0,'0'0'118'0,"0"0"-94"0,0 0-24 0,0 0 0 16,0 0 222-16,0 0 40 0,10-10 8 0,1 10 2 16,3-9-197-16,3 9-39 0,1-6-8 0,3-1-2 15,7-2-8-15,1 6-2 0,2-3 0 0,1-7 0 16,0 10 1-16,0-3 0 0,6-4 0 0,1 7 0 15,-3 0-17-15,-5-3-9 0,-2 6 1 0,-5 0 0 32,1-3-138-32,-4-4-27 0,-3 7-6 0</inkml:trace>
  <inkml:trace contextRef="#ctx0" brushRef="#br0" timeOffset="130557.62">27813 10851 172 0,'0'0'16'0,"0"0"-16"15,-4 10 0-15,4-10 0 0,0 0 600 0,8 3 116 16,2 6 24-16,1-9 5 0,6 10-613 0,-3-10-124 15,8 6-24-15,-5-3-4 0,4-3-4 0,1 0 0 16,2 0 0-16,5 0 0 16,2-3-15-16,1-3-3 0,3 6-1 0,-3-3 0 15,3-4-112-15,1 4-22 0,-1-3-5 0</inkml:trace>
  <inkml:trace contextRef="#ctx0" brushRef="#br0" timeOffset="130980.03">29224 10353 1843 0,'-18'0'164'0,"11"-6"-132"0,-10 6-32 0,3 0 0 16,-4 0 196-16,0 0 33 0,-3 6 7 0,0-3 0 15,0 6-191-15,-4 1-45 0,-3 2 0 0,-4-2 0 16,0 12 9-16,-3-4 0 0,0 4 0 0,0 7 0 15,-1-1-1-15,1 3-8 0,3 7 12 0,-3-4-4 16,3 7-8-16,4-6 0 0,7 2 0 0,0-2 8 16,7-4-8-16,0 0 0 0,3 4 0 0,4-7 0 0,3 0 0 0,4-3 8 15,0-3-8-15,7 7 0 16,0-14 0-16,4 4 0 0,3 0-12 0,4-7 12 0,3-2-9 16,4-7 9-16,3 6 0 0,4-9 0 0,-1 0 0 0,1 0 0 15,3-3 0-15,1-3 0 0,-1-7 0 0,-3 1 0 16,-4-1 0-16,-3-5 0 0,-1-4 8 0,1 0-8 15,-7-7 0-15,-1 4 0 0,-3-3 17 16,-3 0-2-16,-4-7-1 0,0 10 0 0,-7-6 1 0,-3 3 0 16,-1-4 0-16,-3 7 0 0,-4-3 9 0,-3 0 1 15,0 0 1-15,-3 3 0 16,-1 3-46-16,-3 0-10 0,0 3-2 0,3 6 0 16,-3 1-25-16,0-7-6 0,3 10-1 0,0-4 0 15,4 4-77-15,0-1-16 0,0 4-3 0,3-3-1 0</inkml:trace>
  <inkml:trace contextRef="#ctx0" brushRef="#br0" timeOffset="131440.46">28755 9550 1785 0,'-18'3'159'16,"15"7"-127"-16,-1-7-32 0,1 6 0 0,6 1 116 0,1 2 16 16,6 4 4-16,1-4 1 0,3 1-41 0,7 9-9 0,7-3-2 0,4 3 0 15,3 0-29-15,4-1-5 16,4 1-2-16,6 7 0 0,4 2-16 0,0-6-3 0,3 6-1 16,-3 1 0-16,4-1-6 0,-4 10-2 0,-1 0 0 15,-6-1 0-15,-3 1-6 0,-1 3-2 16,-7 0 0-16,1 0 0 0,-5 0 3 0,-6 6 0 15,0-6 0-15,-8 9 0 0,-3-3 2 0,-10 4 1 0,-1-4 0 0,-3-3 0 16,-7 3-11-16,0-6-8 0,-7 6 9 0,0-6-9 16,-3 6 0-16,-5 0 0 0,-2-3-11 15,-8 7 11 1,4-10-94-16,-11 3-11 0,0-3-3 0,-3-1-1164 0</inkml:trace>
  <inkml:trace contextRef="#ctx0" brushRef="#br0" timeOffset="132975.04">20934 10441 1350 0,'0'0'60'0,"0"0"12"0,0 0-58 0,0 0-14 16,0 0 0-16,0 0 0 0,0 0 102 0,0 0 18 15,0 0 3-15,0 0 1 0,-4-10-49 0,4 10-10 16,0 0-1-16,0 0-1 0,0 0-27 0,-3 0-6 15,-4 0-1-15,0 0 0 0,0 0-9 0,-4 10-1 16,4-4-1-16,-4 3 0 0,-3-2 6 0,0 11 2 16,0-5 0-16,-7 6 0 0,0 3-18 0,-7 6-8 15,3-3 0-15,-3 13 8 0,-8-4-8 0,-2 7 0 16,-8 0 0-16,3 3 0 0,1-1 0 0,0 1 0 16,-1 7 0-16,-3-1 0 0,1-3 15 0,-1 3-3 15,0 0 0-15,0-3 0 0,-3 3 12 0,3 0 1 16,0-3 1-16,0-3 0 0,4 7-15 0,-8-8-3 15,4 11-8-15,-6-1 12 0,-1-3-4 0,3 4 0 16,-3-1-8-16,4-3 12 0,0-6-4 0,3 6 0 0,0-6-8 16,3 0 12-16,1-3-12 0,3 3 0 0,-3-4 0 0,7-5 0 15,-4 6 0-15,4-10 0 0,3 0 12 16,0-2-3-16,7-4 11 0,1-3 1 0,3-4 1 0,-1 4 0 16,1-9-6-16,7 3 0 0,0-4-1 0,0 1 0 15,0-4-5-15,3 0-1 0,1 1 0 0,3-1 0 16,-4-2-9-16,4 2 8 0,0 0-8 15,0-2 8-15,3-4-8 0,1 6 0 0,-4-6 0 0,3 4 0 16,1-4 0-16,-1 6 0 0,1-6 0 0,-1 7 0 16,-3-4 0-16,4-3 8 0,3-3-8 0,-4 10 0 15,0-7 17-15,4-3-1 0,0 0-1 0,0 0 0 16,0 0 16-16,0 0 3 0,0 0 1 0,0 0 0 16,-3-7-8-16,3-2-2 0,0-7 0 0,3 4 0 0,1 2-14 0,0-5-3 15,-1-1-8-15,1-6 12 0,-4 6-12 0,3-9 9 16,-3 3-9-16,0 0 8 0,0 0-8 0,-3 0 8 15,3-6-8-15,-4 6 8 0,1 0-8 0,-5 0 12 16,5 0-12-16,-4 4 12 0,3-4-12 0,1 9 0 16,-4-6 9-16,3 10-9 0,4-4 0 0,-3 4 0 15,3 6 0-15,0 3-8 0,0 0-4 0,0 0 0 16,0 0 0-16,0 0 0 0,0 0-3 0,-4 9-1 16,4 7 0-16,-3 0 0 0,-1-1 16 0,1 7 0 15,-1-3 0-15,1 9 0 0,-5-3 8 0,5-3-8 16,-4 10 0-16,3-10 0 0,-3 9 0 0,7-9-12 0,-3 6 1 15,3-6 1-15,0 0 10 0,0 0 0 16,3 0 0-16,4-3 8 0,0 0 2 0,0-7 1 16,8 7 0-16,-5-7 0 0,8-8-11 0,-1 5 12 15,5 0-12-15,-1-9 12 0,3 10-12 0,5-13 0 0,-1-4 9 16,4 4-9-16,-1-3 0 0,8-3 0 0,-3 5-10 0,-1-8 10 31,0-1-142-31,-3-2-22 0</inkml:trace>
  <inkml:trace contextRef="#ctx0" brushRef="#br0" timeOffset="133618.01">20817 9352 633 0,'0'0'56'0,"-7"0"-44"0,0 0-12 0,0-3 0 0,7 3 268 0,-3 0 52 16,-4-6 11-16,7 6 1 0,0 0-251 0,0 0-50 15,0 0-11-15,0 0-1 0,-7 0-11 0,7 0-8 16,0 0 12-16,-4 9-12 0,1 1 31 0,3-1-1 16,0 4 0-16,-4-1 0 0,1 7-14 0,-1 3-4 15,-7 0 0-15,4 0 0 0,0 0-12 0,-3 6 9 16,-4-6-9-16,3 10 8 0,0-1-8 0,1-9 0 16,-4 9 0-16,3-3 0 0,1-2-16 0,-5 2-6 15,5-6-1-15,3 0 0 16,-4 0-130-16,4-4-27 0,7-2-4 0</inkml:trace>
  <inkml:trace contextRef="#ctx0" brushRef="#br0" timeOffset="133952.31">20927 9268 1440 0,'0'0'64'0,"-7"9"12"0,3 1-60 15,-3 2-16-15,-3 1 0 0,3 2 0 0,-4 1 172 0,7 6 31 16,-3-3 6-16,4 0 2 0,-1-4-177 0,1 10-34 15,3-3-9-15,0-6-1 16,0 6-14-16,0 3-4 0,0 0 0 0,0-3 0 16,3 0 8-16,-3 6 2 0,-3-3 0 0,3-6 0 0,-4 9-2 0,1-6-1 15,-1 0 0-15,1 0 0 16,-1 0-141-16,-3-3-28 0,-4 16-6 0,4-14 0 0</inkml:trace>
  <inkml:trace contextRef="#ctx0" brushRef="#br0" timeOffset="134382.67">20895 9133 1382 0,'0'0'123'0,"0"0"-99"0,0 0-24 0,0 0 0 0,0 0 125 0,0 0 20 15,0 0 4-15,0 0 1 0,0 0-122 0,0 0-28 16,-3 9 0-16,-5-2 0 0,5-1 0 15,-4 3 0-15,0-2 0 0,3-4 0 0,-3 6 40 0,4-6 9 16,-8 7 3-16,4-1 0 0,0 1 6 0,0-1 2 16,-4 3 0-16,-3-2 0 0,0 2-14 0,-3 7-2 15,2 0-1-15,-6-3 0 0,0 6-16 0,0 6-3 16,0-6-1-16,-7 9 0 0,-1-3-23 0,1 4 0 16,0 2 0-16,-4-2 8 0,4 2-8 15,-4-3 0-15,4 1 0 0,0-1 0 0,-1 1-8 0,5-1-4 16,-1-3 0-16,4-3 0 15,0-3-92-15,3 0-18 0,0-3-4 0,4-7-542 16,0 4-109-16</inkml:trace>
  <inkml:trace contextRef="#ctx0" brushRef="#br0" timeOffset="134752.65">20062 9986 1670 0,'-24'6'148'0,"10"-3"-118"0,-4 0-30 0,4 4 0 0,-4 2 188 0,4-6 31 16,0 7 6-16,3-7 2 0,8 3-175 0,-1-3-36 15,4-3-6-15,0 0-2 0,0 0 0 0,0 0 0 16,11-3 0-16,7-3 0 0,-1 3 12 0,4-7 3 16,11 1 0-16,0-1 0 0,7-2 5 0,0 3 0 15,6-4 1-15,5 0 0 0,-1 4-17 0,1-4-3 16,-1 4-1-16,4 0 0 0,0-1-8 0,-4 1 0 16,1 6 0-16,-5-4-11 0,1 4 11 0,-3 0 0 15,-5-3 0-15,-2 6 0 16,-8 0-26-16,0-3-10 0,-3-4-1 0,0 7-1 15,-4 0-185-15,-4 0-37 0</inkml:trace>
  <inkml:trace contextRef="#ctx0" brushRef="#br0" timeOffset="135240.69">21862 8688 1267 0,'-11'-3'112'0,"4"-4"-89"15,7 7-23-15,0 0 0 0,-4-3 71 0,-3-3 9 16,4 3 3-16,3 3 0 0,0 0-40 0,-4-3-8 16,-6 3-2-16,10 0 0 0,0 0 37 0,-11 3 7 15,-6 6 2-15,-1 1 0 0,-3-4 0 0,3 10 0 16,-3-1 0-16,-4 1 0 0,1 0-12 0,2 12-3 15,-2-6 0-15,-1 12 0 0,0-2-28 0,1 8-7 16,2 1-1-16,-2 3 0 0,3 6-20 0,-4 3-8 16,0 1 0-16,1-1 0 0,2 10 0 0,-2 0 0 15,-1-1 0-15,4 1 0 0,0 3 0 0,3-7 0 0,0-2 0 16,4 2-10-16,0-5 10 0,7-7 0 16,0 3 0-16,3-6 0 0,4-3-11 0,8-7-6 0,2 4-2 0,4-4 0 31,4-6-138-31,0-2-28 0,3-8-6 0</inkml:trace>
  <inkml:trace contextRef="#ctx0" brushRef="#br0" timeOffset="138822.73">21706 9318 1267 0,'0'0'56'0,"-10"3"12"0,3 3-55 0,3-2-13 0,-3-1 0 0,0 6 0 15,0 0 256-15,0 1 48 0,4-1 9 0,-1 1 3 16,-3 2-255-16,3 1-50 0,1-1-11 0,3-2 0 15,3 9 0-15,-3-1 0 0,0-2 0 0,4 6 0 16,3 3 0-16,-3-3 0 0,-1 3 0 0,1-3 0 16,3 6 9-16,3-6-9 0,-3 0 10 0,4 0-10 15,-8 0 0-15,8-3-20 0,3-7 4 0,-3 7 0 16,-1-6-36-16,4-4-6 0,4 1-2 0,0-7-604 16,-4-3-122-16</inkml:trace>
  <inkml:trace contextRef="#ctx0" brushRef="#br0" timeOffset="139129.25">22112 9299 921 0,'0'0'40'0,"0"0"10"0,0 0-40 0,-3 3-10 0,-1 7 0 0,1-1 0 15,3 1 300-15,-4-1 57 0,-3 3 12 0,3 1 3 16,1 6-299-16,-4 9-59 0,-7-3-14 0,0 7 0 16,3 8 0-16,-3-5 0 0,-7 9 0 0,0 3 0 15,-8 0 0-15,5 3 12 0,-5 0-4 0,-2-3 0 16,-1 6-8-16,4 1 0 0,7-4 0 0,-1-6 8 16,-2 6-8-16,6-6 0 0,4-3-8 15,3-7 8 1,4-2-107-16,0-1-16 0,4-3-3 0</inkml:trace>
  <inkml:trace contextRef="#ctx0" brushRef="#br0" timeOffset="139789.7">22546 8844 1324 0,'0'0'118'0,"0"0"-94"15,-11 0-24-15,1 0 0 0,10 0 80 0,-11 4 12 16,-3-4 3-16,4 0 0 0,-5 6-76 0,5-3-19 16,-4-3 0-16,0 6 0 0,-4 1 38 0,4-7 4 15,7 9 1-15,-4 0 0 0,-6 1 10 0,6-1 3 16,4 4 0-16,3-1 0 0,1-2-24 0,-4 9-4 16,7-7 0-16,-4 10-1 0,4 0-27 0,-3 6 8 15,3-6-8-15,0 0 0 0,7 6-8 0,-7-3-8 16,0 4 0-16,-4-4-1 0,8-3 4 0,-4 6 1 15,3-6 0-15,1 0 0 16,-8 0-112-16,8 0-21 0,3-4-5 0,0-5-1 16</inkml:trace>
  <inkml:trace contextRef="#ctx0" brushRef="#br0" timeOffset="140061.72">22631 9152 2296 0,'-18'0'102'0,"18"0"21"0,0 0-99 0,-3 9-24 16,-5-6 0-16,5 7 0 15,3-10-16-15,-4 9-9 0,4 1-2 0,-3-7 0 16,3-3-29-16,0 0-7 0,0 9-1 0,-4-3 0 16,-3 1 13-16,4-1 3 0,3-6 0 0,0 0 0 15,0 0-57-15,0 0-11 0,0 0-3 0</inkml:trace>
  <inkml:trace contextRef="#ctx0" brushRef="#br0" timeOffset="140231.64">22691 8857 2095 0,'0'0'92'0,"0"0"20"0,0 0-89 0,0 0-23 0,0 0 0 0,0 0 0 31,0 0-56-31,0 0-16 0,-4-3-4 0,4 3-499 0,0 0-100 0</inkml:trace>
  <inkml:trace contextRef="#ctx0" brushRef="#br0" timeOffset="140633.66">22856 8688 1796 0,'0'0'40'0,"0"0"8"0,0 0 1 0,0 9 1 0,8-6-40 0,-8 7-10 16,-4 2 0-16,0-2 0 0,4-1-15 0,4 0-5 16,0 4 0-16,-1-4-1 0,-3 4 21 0,7 6 0 15,4-7 0-15,-1 10 0 0,-3-3 8 0,4 0 2 0,3 3 1 16,0-3 0-16,0 3 14 0,0-7 3 0,0 4 1 16,1 3 0-16,-1 0-29 0,-4 0 0 15,-3-3 0-15,0 3 0 0,0-4-10 0,-3-5-8 0,-4 9-2 16,-4-3 0-1,1-7-67-15,-4 10-13 0,3-6-4 0,-6 0-590 0</inkml:trace>
  <inkml:trace contextRef="#ctx0" brushRef="#br0" timeOffset="140991.2">22867 9606 2718 0,'18'-9'120'0,"-18"9"25"0,0 0-116 0,10-3-29 0,8-6 0 0,3-1 0 31,0 7-16-31,7-3-10 0,-3-1-2 0,3-2 0 16,1 0-6-16,-1-1-2 0,0 7 0 0,0-3 0 16,1-4-22-16,2 1-5 0,-3 6-1 0,4 0 0 0,-7-4 32 0,0 7 5 0,-1-3 2 0,-3 3 0 31,4 0-131-31,-7 0-25 0,14-9-6 0,-8 9-1 0</inkml:trace>
  <inkml:trace contextRef="#ctx0" brushRef="#br0" timeOffset="141261.68">22881 9723 2368 0,'0'0'52'0,"-7"6"12"0,7-6 1 0,-7 3 1 0,0 0-53 0,7-3-13 16,7 0 0-16,4 0 0 0,3 6-10 0,3-6-5 15,1 0-1-15,3 3 0 0,7-3 16 0,1 0 0 16,-5 7 9-16,1-4-9 0,3-3 20 0,4 0-1 16,-4 6-1-16,0-3 0 0,1-3-6 0,-5 0 0 15,5 3-1-15,-5-3 0 0,-3 7-11 0,1-4-9 16,-5-3 9-16,1 0-13 15,0 0-36-15,-4 0-7 0,0-3-2 0,-4-4-954 0</inkml:trace>
  <inkml:trace contextRef="#ctx0" brushRef="#br0" timeOffset="141597.7">23788 9149 2847 0,'0'0'63'0,"0"0"13"0,-4 3 2 0,1 9 2 0,-1 4-64 0,1 0-16 0,3 6 0 0,0 6 0 15,-4-6 0-15,1 12-10 0,-1-2 2 0,1-1 0 0,-1 10-11 0,1 3-1 16,-5-4-1-16,1-2 0 0,-3 0 11 0,3 2 10 16,0 1-13-16,-4-9 5 0,4-1 8 0,0 0 0 15,0-6 0-15,0 7 0 16,-4-4-31-16,4-6-4 0,0 0-1 16,4 0 0-16,-4-6-184 15,3-1-36-15,-3 4-8 0,7-6-2 0</inkml:trace>
  <inkml:trace contextRef="#ctx0" brushRef="#br0" timeOffset="142095.26">23827 8236 2487 0,'-7'0'55'0,"0"6"11"0,7-6 2 0,-4 4 2 0,0 5-56 0,1 0-14 0,6 1 0 0,1-1 0 0,0-3 0 0,3 4 0 16,-4-1 0-16,8 4 0 0,6-4 0 0,-3 7-10 15,1-4 2-15,-1 4 0 0,3 0 36 0,4 6 7 16,4 0 1-16,0 3 1 0,3 6 5 0,0 0 1 16,1 1 0-16,-1 5 0 0,0-2-33 0,0 3-10 15,-3-1 0-15,0 4 0 0,-1 3 8 0,1 3-8 16,-4 0 0-16,4 6 0 0,-4 1 14 15,0-4-1-15,-3 3 0 0,3 0 0 0,-3 1 27 0,-4-1 4 16,0 0 2-16,-7-3 0 0,3-6-22 0,-2 7-5 16,-8-8-1-16,-4 1 0 0,4 7-9 0,-7-11-1 15,-4-5-8-15,-3 6 12 0,-3-7-12 16,-1-3 0-16,0 7 8 0,-3-7-8 0,-4-6 0 0,1 7-16 16,-1-10 3-16,-7 9-889 15,1 1-178-15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7:50:40.3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4209 5003 2314 0,'0'0'51'0,"-4"-6"10"0,-3 3 3 0,7 3 1 0,0 0-52 0,0 0-13 0,-3-7 0 0,3 7 0 15,0-12 0-15,0 2 0 0,3 7 0 0,-3-6 0 16,7 0 0-16,-7-1 0 0,4 4 8 0,-4 0-8 15,0-4 0-15,0 10 0 0,0 0 8 0,0 0-8 16,-4 0 0-16,-3 0 0 0,4 0 0 0,-12 10-10 0,-2-4 10 0,3 0 0 16,-7 4 0-16,-4 5 8 0,-3 1-8 0,3-4 0 15,-7 7 0-15,4 3 0 16,-7-3 0-16,10 3 0 0,-7 0 0 0,8 0 0 0,-1 0 0 16,7 3 0-16,1 0 8 0,2 9-8 0,5-15 26 15,6 13 1-15,-6-10 0 0,6 9 0 0,4-3-10 16,0-3-1-16,7 7-1 0,0-10 0 0,-3 6-15 0,6-6 0 15,1-3 0-15,0-4 0 0,6 4 0 0,1-6 0 16,7 2 0-16,-8-8 0 0,4 2 12 0,4-3-4 16,0-6-8-16,7 0 12 0,-8 0-12 0,11-9 9 15,-6 3-9-15,2-10 8 0,5 0 0 0,-8 4 0 16,4-10 0-16,-4 0 0 0,4-6 2 0,-1-4 0 0,1 4 0 16,-4-10 0-16,4 7 15 0,-7 0 3 0,-4-1 1 15,-7 1 0-15,0-4-5 0,-7 1 0 0,0-4-1 0,-10 7 0 16,-1-4-9-16,-6-2-2 0,-1 5 0 0,-3-2 0 15,-11 3 1-15,1-1 0 0,2 1 0 16,-2 9 0-16,-1-3 7 0,0 0 0 0,1 12 1 16,-5 1 0-16,5 2-7 0,6 1-2 0,-3 6 0 0,7 3 0 15,-7 3 0-15,7 3-1 0,-1-3 0 16,5 7 0-16,-4-1-11 0,7 7 0 0,-4-7-10 16,8 13 10-1,-8-3-27-15,0 3 1 0,8 6 0 0,-4-12 0 0,0 12-18 16,0-6-3-16,-4 6-1 0,8-3 0 0,-8-3-124 15,8 0-24-15,-5 6-6 0,5-9-816 0</inkml:trace>
  <inkml:trace contextRef="#ctx0" brushRef="#br0" timeOffset="517.94">4445 4191 1785 0,'0'0'159'0,"0"0"-127"0,0 0-32 0,0 0 0 15,0 0 92-15,0 0 13 0,0 0 3 0,-7 16 0 16,-4-1-91-16,4 10-17 0,-3 7 0 0,-1 12-8 0,-3-7 18 16,-4 7 4-16,4 6 1 0,0 4 0 0,0-1 15 0,-4 10 3 15,4 3 1-15,-3-1 0 0,6 8-7 0,-7 2-2 16,1-3 0-16,3 9 0 16,-7-2 4-16,-1 5 1 0,5-2 0 0,-11 0 0 15,-1-7 18-15,5 0 3 0,-12-3 1 0,12 0 0 0,-1-6-23 16,4-3-4-16,7-7-1 0,0-2 0 0,6-4-24 0,5-9 0 15,6-10 0-15,8-9 0 0</inkml:trace>
  <inkml:trace contextRef="#ctx0" brushRef="#br0" timeOffset="2318.42">5285 5172 1324 0,'-11'4'59'0,"4"5"12"0,0-9-57 0,-4 9-14 15,1-5 0-15,-1 2 0 0,1-3 210 0,6-3 39 0,-7 6 8 0,11-6 2 16,0 0-201-16,0 0-40 0,0 0-8 0,0 0-2 16,0 0-8-16,11-6 0 0,0 6 0 0,6 0 0 15,1-9-9-15,7 5-4 0,-8-5-1 0,15 0 0 16,-7-1 6-16,10-2 8 0,0 2-13 0,8 1 5 16,2-4 16-16,5 10 4 0,-4-6 1 0,3 2 0 15,-7 7-13-15,8-12 0 0,-15 12 0 16,14 0 0-16,-10 0 0 0,4 0 0 15,6 0 0-15,-7 0 0 0,4 0 0 0,4 0 0 0,-5 0 12 0,5-3-3 16,-4-3-1-16,0 6-8 0,-4-4 12 16,4-5-4-16,-4 0 4 0,7 5 0 0,-6-5 0 0,3 0 0 15,-4-1-12-15,0 7 12 0,-3-3-12 0,-4 0 12 16,-6-1-12-16,-1 4 0 0,-3-3 0 0,-1-4 0 16,-6 10 0-16,-4-6 0 0,-3 0 9 0,3 3-9 15,-7-4 29-15,0 4 2 0,-4 0 0 0,1-3 0 16,-1-3-10-16,-3 9-1 0,-3-4-1 0,-1-5 0 15,1 0-7-15,-4-1-2 0,3 1 0 0,-6-4 0 0,-1 4-10 0,4-4 0 16,-11 4 9-16,4-4-9 0,-3 1 8 0,-5-4-8 16,1 4 8-16,0 2-8 0,0 1 0 0,0-4 0 15,0 1 0-15,-1-1 0 0,5 4 0 0,-4-1 0 16,3 1 0-16,0-1 8 0,4 1-8 0,4 9 8 16,-4-3-8-16,3 0 8 0,7-3 12 0,-6 6 2 15,3-4 1-15,7 4 0 0,0 0-23 0,0 0 0 16,0 0 0-16,0 0 0 0,0 0 0 0,0 0 0 15,10 4 0-15,1-4 0 0,10 6 0 0,-10-3 0 0,13 0 0 0,-6-3 0 16,3 0 0-16,4 0-16 0,3 0 2 0,0 0 1 16,1 0 5-16,2 0 8 0,-2 0-13 0,2 6 5 15,-6-6-4-15,3 3 0 0,4-3 0 0,-14 10 0 16,6-1 12-16,-6 1 12 0,0 2-2 0,-1-2-1 16,-6 2-9-16,3 1 0 0,-7 6 0 0,-3 3 0 15,3-4 0-15,-7 4 0 0,-4-3 9 0,1-3-9 16,-1 9 20-16,-3-9 0 0,-4 5 0 0,-3 1 0 15,4-6 0-15,-8 0 0 0,0-1 0 0,1 1 0 16,-8 0-6-16,0 0-2 0,1 5 0 0,-8-2 0 16,-3 3-12-16,-1 0 0 0,-6 0 0 0,0 3 0 15,-1-3 0-15,1-6-10 0,0 12 2 0,3-9-827 16,-3-3-165-16</inkml:trace>
  <inkml:trace contextRef="#ctx0" brushRef="#br0" timeOffset="3880.04">8315 5019 518 0,'0'-16'23'0,"7"7"5"0,0 2-28 0,0-5 0 0,-3 2 0 0,3 7 0 16,0-6 316-16,-7 9 59 0,0 0 11 0,0 0 2 16,7 12-249-16,-4-2-51 0,4 2-9 0,-7 7-3 0,4-6-36 0,-4 12-8 15,0-3-2-15,0 3 0 16,0 3-18-16,0-3-3 0,3 7-1 0,-3-1 0 15,4 7-8-15,3-1 0 0,0 4 0 0,4 0 0 16,-4 3 9-16,0 0 0 0,3-4 0 0,-3 4 0 16,1 3 27-16,-1-3 6 0,0 0 1 0,0-3 0 15,0 0-15-15,-4-1-4 0,4-5 0 0,0-4 0 0,-7-9 13 16,0 6 3-16,7-12 0 0,-7 3 0 0,4-10-23 16,-1 1-4-16,-3-10-1 0,0 0 0 0,0 0 0 0,0-16 0 15,-3 0 0-15,3-12 0 0,-4-3-12 0,1-4 0 16,-1-2 0-16,-3-7 0 0,0 0 0 0,4-6 0 15,-4-4 0-15,0 1 0 0,3-10 12 0,-3-3 0 16,4 1 0-16,-1-4 0 0,-3 12-12 0,3-12-16 16,4 13 3-16,-7-4 1 0,7 7 12 0,-3 0 12 15,3-1-3-15,-4 7 0 0,8 0 7 0,-1 3 2 16,4 3 0-16,-3 1 0 0,3 5-6 0,0 4 0 0,4 6-1 16,3 0 0-16,3 0-11 0,1 6 0 15,0 3 0-15,6 0 8 0,-6 4-8 0,3 2-17 16,4 7 4-16,3-6 1 0,0 9-3 0,-3 0 0 0,0 3 0 15,3 6 0-15,0-2 4 0,0 5 1 0,-6 1 0 0,2 6 0 16,-6-7 10-16,-4 7 0 0,0 3-9 0,0 3 9 16,-3 3 0-16,-1-3 0 0,1 13 0 0,-8-7 8 15,5 1-8-15,-5-1 0 0,-6-6 0 0,3 7 8 16,-8-4 4-16,-2 3 1 0,-4-9 0 0,-4 3 0 16,-3-6 6-16,-7 3 1 0,-4 6 0 0,0-12 0 15,-10-1-20-15,0-2 0 0,-1 0 0 0,-3-4-9 0,-3-9 9 16,-7 0-13-16,-4-3 5 0</inkml:trace>
  <inkml:trace contextRef="#ctx0" brushRef="#br0" timeOffset="15419.8">14175 4247 2188 0,'0'0'195'0,"0"0"-156"0,0 0-31 0,0 0-8 15,0 0 219-15,7 10 42 0,-7-10 9 0,10 12 2 16,4-2-238-16,0 9-47 0,-3-7-10 0,3 16-1 16,4-12-2-16,-4 22 0 0,-7-7 0 0,4 0 0 15,-1 10 18-15,-3 6 8 0,-7 6-8 0,4 1 8 16,-8 5 0-16,1 4 0 0,-4 0 0 0,-4 0 0 16,-3-7 0-16,0 4 0 0,0-4 0 0,-4-3 0 15,4-9 0-15,-4 9 0 0,8-15 8 0,-8-3-8 16,4-4 8-16,3 0-8 0,-3-9 8 0,7-3-8 15,0-6-33-15,-3-4-11 16,3-9-3-16,-1-3 0 0,1-13-153 16,4 4-32-16,-1-10-5 0</inkml:trace>
  <inkml:trace contextRef="#ctx0" brushRef="#br0" timeOffset="16162.53">13988 4310 1324 0,'0'0'118'0,"3"-3"-94"0,-3-6-24 0,7-1 0 0,-3 7 128 0,3-3 20 15,0-7 5-15,3 4 1 0,-2-10-110 0,2 6-23 16,1 1-4-16,-1-7-1 0,1 7 24 0,-1-7 4 16,5 6 0-16,-5 1 1 0,-3-4 11 0,4 3 3 15,3 1 0-15,0-1 0 0,-3 4-6 0,3-7-1 16,0 10 0-16,7-3 0 0,0-1-27 0,7 7-5 15,1-3-2-15,2 6 0 0,5 6-18 0,-1-3 0 16,0 7 0-16,4-7 0 0,0 6 0 0,7 1 0 16,3-1 0-16,-3 7-9 0,3-1 9 0,1-2 0 15,-4-1 0-15,-4 10 0 0,0-3 0 0,-7 3 0 16,1 6 0-16,-5-6 0 0,-2 10 0 0,-1-1-8 16,-3 0 8-16,-1 1 0 0,-6 2 0 0,-4 1 0 15,0-4 9-15,-3 10-9 0,-4 3 0 0,-4-7 0 0,-3 4 0 16,-3-3 0-16,-1 2 0 0,-3 1 0 0,4 3 0 15,-8-3 0-15,1-7 0 0,-1-2 0 0,-3-1 0 16,0 0 0-16,-4-2 14 0,0-4-1 0,-3-6 0 0,-7 3 0 16,-4 0-13-16,-3-1 0 0,-4-5 0 0,-3-3 0 15,-4-1 0-15,4-2 0 0,-4 2 0 0,4-2 0 16,-1-4 26-16,1-3 6 0,0-3 0 0,-1 0 1 16,1 0-33-16,-4 0 0 0,4-3 0 0,-1-3 0 15,5-4 21-15,6 7-2 0,4-6-1 0,3 9 0 16,0-10-10-16,4 7-8 0,3-3 12 0,8 0-12 0,-1-1 8 15,4 4-8-15,4-13 0 0,3 10 0 0,3-3-12 16,4-1-10-16,7-2-2 0,4-4-794 16,3 4-159-16</inkml:trace>
  <inkml:trace contextRef="#ctx0" brushRef="#br0" timeOffset="17481.9">15815 4718 115 0,'0'0'10'0,"0"0"-10"0,-11-7 0 0,4 7 0 16,0-9 210-16,4 6 40 0,3-6 8 0,-7 5 2 15,3-2-196-15,4-3-40 0,4 2-7 0,-1 1-1 16,1-3 19-16,-1-4 4 0,8 4 1 0,-4-1 0 0,4-2 59 16,-1 2 12-16,1 1 2 0,-1 6 1 15,4-6-7-15,-3 5-2 0,3-2 0 0,4 6 0 0,-4-3-64 0,7 3-13 16,-7 0-2-16,7 3-1 0,-3-3-25 16,7 0 8-16,-4 0-8 0,4 0 0 0,-1 0 16 15,4 0-3-15,4 0 0 0,0 6 0 0,0-6 3 0,3 4 0 16,4-4 0-16,0 0 0 0,-1 0-4 0,5-4 0 15,-1-2 0-15,0 6 0 0,1-3 0 0,-4-3 0 16,-1-1 0-16,5 1 0 0,6-3 4 0,0-4 0 16,1 4 0-16,3 6 0 0,-4-7 10 0,1 7 2 15,-5-3 1-15,-6 3 0 0,-4-4-11 0,1 7-2 16,-1 0-1-16,-3-3 0 0,-4 3 5 0,-3 0 2 16,-1-6 0-16,1 6 0 0,-4 0-22 0,4 0 0 0,-4 0 0 15,-7 0-12-15,0-3 20 0,0 3 3 16,4-10 1-16,-7 10 0 0,-1-3 5 0,-3-3 2 0,4 3 0 15,-8-3 0-15,1 6-19 0,-4 0 0 0,0-13 0 0,-4 10 0 16,1-6 15-16,-4-1-4 0,-7 1-1 0,3 6 0 16,-3-7-1-16,-4 1 0 0,1-1 0 0,-4 1 0 15,3-4-9-15,-3 10 8 0,-4-6-8 0,4 3 8 16,0-7-8-16,0 10 0 0,-1-6 0 0,1-1 0 16,4 1 0-16,-5 6 0 0,1-10 0 0,4 4 0 15,-1 2 0-15,0-2 0 0,4 6 8 0,0-7-8 16,0 7 0-16,3-6 0 0,4 3 0 0,-3-1 0 15,6 1 0-15,-3 6 0 0,0-3 0 0,7 3 0 16,0 0 0-16,0 0 0 0,0 0-11 0,0 0 11 16,0 0-13-16,11 3 2 0,-1 10 1 0,4-7 0 15,-3 3 10-15,7 1 0 0,-4-4 0 0,3 3 0 0,1 7 0 16,0-3 0-16,-1-1 0 0,1-2 0 0,3 2 0 16,4 1 0-16,0-7 0 0,-1 6 0 0,4-2 0 0,-3-7 0 15,3 6 0-15,-3 1 0 0,0-1 0 0,-1 1 0 16,-2-1 0-16,-8-3-8 0,0 4 8 0,0-1 0 15,0 4 0-15,-7-7 0 0,-3 3 18 0,-1 4-1 16,1-10 0-16,-4 13 0 0,-4-7 3 0,4 4 1 16,0-10 0-16,-3 9 0 0,-4 4-4 0,-4-13-1 15,0 10 0-15,-3 2 0 0,0-2-3 0,0-4-1 16,-7 4 0-16,0 6 0 0,0-10-12 0,-4 7 0 16,-3-1 0-16,3 1 0 15,-3 0-58-15,-4-1-14 0,-7 1-4 0,7-3 0 0</inkml:trace>
  <inkml:trace contextRef="#ctx0" brushRef="#br0" timeOffset="18842.54">18736 4053 1839 0,'0'0'40'0,"0"0"9"0,0 0 2 0,0 0 1 0,4-6-42 0,-4 3-10 0,3-7 0 0,-3 1 0 0,0-1 44 0,0 7 6 16,-3-3 2-16,3 0 0 0,-7-1-24 0,3 4-5 15,-7-3-1-15,1 3 0 0,-4-3 16 0,0 6 3 16,-8 0 1-16,1 9 0 0,-7 0-18 0,-4 4-4 16,1 3-1-16,-5 6 0 0,1-7 21 0,0 10 4 15,3 0 0-15,4 4 1 0,0-4-17 0,3 6-3 16,0 0-1-16,4 7 0 0,3 0-16 0,4-1-8 16,0-2 0-16,7 6 8 0,0-1-8 0,3-5 10 15,8 6-10-15,0-1 10 0,6-5-10 0,4-1 0 16,0 4 0-16,7-7 0 0,8 1 0 0,-1-10-12 15,4 3 2-15,6-16 1 0,5 1-5 0,3-1-1 16,0-6 0-16,-1-3 0 16,1-3-11-16,0-6-2 0,-4-1-1 0,1 1 0 15,-1-7 29-15,-3-12 0 0,0 6 0 0,0 0 0 0,-4-6 22 0,0 3 1 0,0-4 0 16,1-2 0-16,-8 0 1 0,-3-1 1 0,-4 4 0 0,0-10 0 16,0 4-5-16,-10-4 0 0,-1 1-1 0,-3-1 0 15,-7 4 2-15,0 2 1 0,-7 1 0 0,-3 3 0 16,-1 3-9-16,-10-4-1 0,0 7-1 0,-7 4 0 15,-1-4-1-15,-2 0 0 0,-1 9 0 0,-3 4 0 16,3-1-2-16,0 1 0 0,0 6 0 0,4 3 0 16,-4 0 1-16,8 0 0 0,-5 0 0 0,5 3 0 15,-1-3-9-15,4 9 0 0,0-9 0 0,3 10 0 16,4-10-18-16,0 9-9 0,0 1-1 16,3-7-1-16,1 3-145 0,2-3-29 0,5 7-5 0,3-10-2 0</inkml:trace>
  <inkml:trace contextRef="#ctx0" brushRef="#br0" timeOffset="19180.55">19290 3485 2977 0,'0'0'65'0,"0"-9"14"0,0 9 2 0,0 0 3 0,-7-3-67 0,0 3-17 0,0 3 0 0,0 10 0 16,-4-4 0-16,1 10 0 0,-8 6 0 0,0 6 0 16,-3 7 0-16,-4 9 0 0,1 3 0 0,-8 16 0 15,0 3 0-15,-7-3 0 0,4 15 0 0,-4 7 0 16,0 3 9-16,1-3-1 0,6 6-8 0,-3-6 12 15,3 6 23-15,-3 0 4 0,3-10 1 0,4 1 0 16,-1-3-12-16,-2-7-3 0,-1 0 0 0,7-6 0 16,4-3-25-16,0-3 0 0,0-7 0 0,7-2-956 15,-4-7-193-15</inkml:trace>
  <inkml:trace contextRef="#ctx0" brushRef="#br0" timeOffset="33647.06">19720 5028 806 0,'-14'-3'36'0,"7"-3"7"0,0 6-35 0,-7 0-8 0,0 0 0 0,-4 0 0 0,4 6 324 0,0-3 62 16,0 7 13-16,0-1 2 0,3-6-321 0,1 7-65 16,3-1-15-16,-4 0 0 0,7 1 0 0,-3-1 0 15,4-3 0-15,-1 10 8 0,8-6-18 0,3 2-3 16,0 1-1-16,4-1 0 0,-1 7 37 0,8 3 7 16,-4-3 2-16,11 0 0 0,3 3 13 0,0 3 3 15,7-3 1-15,1 6 0 0,2-3-25 16,5 3-6-16,3-6-1 0,3 6 0 0,7-3-5 0,4-3 0 15,4 10-1-15,-1-1 0 0,4-3-11 0,-3 7 0 16,3-4 0-16,0 10 0 0,4-7 0 0,-1 7 0 16,1 3 0-16,-1 6 0 0,-6-9 0 0,-1 0 0 15,-3-4 0-15,-3-5 0 0,6 8 8 0,-3-8-8 16,0-1 8-16,-4 4-8 0,1-10 0 0,-4 0 0 16,-7 6 0-16,0-9 0 0,-4 6 18 0,0-6 11 0,-3 0 3 15,3-9 0-15,-3 9-10 0,0-7-2 0,-4-2 0 16,-7 0 0-16,-6-1 3 0,2-2 0 15,8 2 0-15,-7-3 0 0,-11 1-2 0,4-4 0 0,-1-3 0 16,-3 0 0-16,0-3-21 0,-7 0 0 0,4 0 0 0,-4-3 0 16,-7 3 16-16,0 0 0 0,4-9-1 0,-4-1 0 15,3-2 3-15,-6-1 1 0,-4-5 0 0,-4-1 0 16,-3 3-6-16,3-6-1 0,1-3 0 0,-8 3 0 16,-3-3-3-16,0-3-1 0,7 6 0 0,-4 0 0 15,-3 0 0-15,0 3-8 0,7-3 12 0,-1 3-4 16,-6 4 0-16,7-4 0 0,-3 6 0 0,-1 1 0 15,4-4-8-15,0 7 12 0,0-4-12 0,-1 4 12 16,5-1-12-16,3 7 0 0,0 0 0 0,0-3 0 16,7 6 0-16,0 0 0 0,0 0 0 0,0 0 0 15,0 0-16-15,0 0 4 0,0 0 0 0,0 0 1 16,7 6 11-16,3-3 0 0,4 7 0 0,1-7 0 16,2 3 0-16,-3 3 0 0,7-2 0 0,1 8 0 0,2-2-13 15,1-1-7-15,-7 7-2 0,3-6 0 0,0 6 4 0,4-1 1 16,-8-2 0-16,1 6 0 0,-4-3 5 15,4 3 2-15,3 0 0 0,-7 0 0 0,0-3 10 0,-3 2 0 16,6 1-9-16,-3 0 9 0,-7 7 0 0,1-7 0 16,-1 6 0-16,-4-3 0 0,4-3 0 0,-3 0 0 15,-4-3 0-15,-4 3 0 0,4-4 0 0,-3 1 8 16,-1-3-8-16,-6 3 12 0,2-7-12 0,-2 7 0 16,-1-6 0-16,-10 5 0 0,-4-5 0 0,1 6 12 0,6-7-12 15,-7 7 12-15,-6-6-12 0,-5-4 10 0,1 4-10 0,0-4 10 16,0 0-10-16,-1-5 0 15,5-4 9-15,-1 0-9 16,4-4-52-16,3-5-14 0,0-10-3 0,8 7-1223 0</inkml:trace>
  <inkml:trace contextRef="#ctx0" brushRef="#br0" timeOffset="34690.58">22832 6844 2188 0,'0'0'195'0,"0"0"-156"15,0 0-31-15,0 0-8 0,0 0 89 0,0 0 17 16,3 9 3-16,-3 1 1 16,-3 2-110-16,3 10-23 0,3 3-4 0,1 0-1 15,-8 7-2-15,1-1-1 0,3 4 0 0,3-4 0 0,4 0 23 0,-3 1 8 16,-4-1 0-16,3-3-9 0,12 4 33 0,-8-1 6 16,-4 0 2-16,1-6 0 0,3 7 0 0,0-10 1 15,-4 6 0-15,-3-6 0 0,-7 0 1 0,4-10 0 16,6 7 0-16,-6-6 0 0,-4-4-21 0,3-3-4 15,4-6-1-15,0 0 0 0,0 0 2 0,-3-15 0 0,3 5 0 0,-4-12 0 16,8 0 10-16,-8 0 1 0,1-9 1 0,-1-3 0 16,11-4 2-16,-3 3 0 0,-8-5 0 15,4-1 0-15,7-3-13 0,-3-3-3 0,6-3 0 0,-6 0 0 16,3 3-8-16,3-4 0 0,5 1 0 0,-1 9 0 16,-4-2 0-16,4 2-14 0,4 3 5 0,0 1 1 15,-4-4 8-15,0 9 11 0,3-2-3 0,1 9 0 16,0-3-8-16,-1-1-9 0,1 14 9 0,0-4-13 15,-1 10 13-15,4-4 0 0,-3 4 0 0,3 9 0 16,-3 0 0-16,7 0 0 0,-4 12 0 0,0-2 0 16,0 11-16-16,0-2 0 0,0 3 0 0,1 10 0 15,-5-4 16-15,-3-3-9 0,0 6 9 0,-3 7-8 16,-4-4 8-16,0-2 0 0,-7 2 0 0,4-2 0 16,-8-1 14-16,-3 0 5 0,0-9 1 0,0 0 0 0,-4 6-20 15,-3-9 0-15,0-3 0 0,-7 3 0 0,0-7 10 16,-4-2-2-16,4 2 0 0,-4-6 0 0,1-2-8 0,-5-4 0 15,1 0 0-15,0-4-11 0,3-2 11 16,-3-6-8-16,0-1 8 0,3 1-8 16,7-7-80-16,-3 0-16 0,-3 6-4 0,6-5 0 15,11-4-106-15,0 3-22 0,-14-16-4 0,17 4 0 16</inkml:trace>
  <inkml:trace contextRef="#ctx0" brushRef="#br0" timeOffset="35056.33">23696 6875 1785 0,'0'0'159'0,"0"0"-127"0,4 10-32 0,-4-1 0 16,0 4 188-16,0-4 31 0,3 10 6 0,1-7 2 16,3 1-188-16,-4-4-39 0,-3 1 0 0,4 2-12 15,-1-2 12-15,1-1 0 0,-4-9 0 0,0 0 0 16,0 0 0-16,0 0 11 0,0 0-3 0,0 0 0 15,0 0 45-15,0 0 9 0,-7-9 2 0,-4-1 0 16,4-2-20-16,-3-1-4 0,-1-6-1 0,4 1 0 16,-4-4-19-16,1 0-4 0,3-3-1 0,-4-4 0 15,1 4 3-15,2-6 1 0,5 3 0 0,-1-4 0 16,1 7-19-16,3-3 8 0,0 3-8 0,3-3 0 16,1-1 0-16,-1 7-12 0,5 1 0 0,-1-5 0 15,3 4 12-15,1-3 0 0,-1 0 0 0,4 3 0 0,1 4 0 16,-1-1 0-16,7-3 0 0,0 9 0 0,-3 1 0 0,6-4 0 15,-2 3 0-15,-1 4 0 16,0 6-20-16,0-6-5 0,0 9-1 16,0 0 0-16,4 0-212 15,-4 9-42-15,25 3-9 0,-14-2-2 0</inkml:trace>
  <inkml:trace contextRef="#ctx0" brushRef="#br0" timeOffset="35424.65">24497 6715 3016 0,'0'0'67'0,"-4"-9"13"0,-3 6 4 0,4-7 0 0,3 1-68 0,3 0-16 0,4-4 0 0,4 4 0 32,7-4-39-32,-1 0-11 0,4-2-2 0,1 2-1 0,2 1 28 0,-3-7 5 0,1 6 2 0,-1-5 0 15,0 5 18-15,0-6-10 0,-3-3 10 0,-1 3-8 16,-3 7 16-16,1-10 3 0,-1 3 1 0,0 7 0 15,-7-7 0-15,3 12 0 0,-6-8 0 0,-4 12 0 16,0-7-12-16,0 10 0 0,-14 0 0 0,0 3 0 16,-7 4 0-16,-4 2-11 0,-3 4 3 0,-4-1 0 15,-7 10 8-15,-7 0-8 0,4 6 8 0,-7 4-8 16,3-4 8-16,3 0 0 0,1 3 0 0,7 1 0 16,3-1 0-16,4 1 0 0,3-1 8 0,4 0-8 15,3 1 11-15,8-4-3 0,3-3 0 0,3 3 0 16,4-3 20-16,4-3 3 0,3 6 1 0,3-9 0 15,4-3-32-15,4 0 0 0,7-4 0 0,3-3 0 16,4-5-26-16,6 5-11 0,1-9-3 0,4 3 0 16,-1 3-108-16,0-6-21 0,1 0-5 15</inkml:trace>
  <inkml:trace contextRef="#ctx0" brushRef="#br0" timeOffset="35904.49">25658 6696 1324 0,'0'0'118'0,"-8"-3"-94"0,1-6-24 0,-3 6 0 0,-1-3 320 0,1-4 60 0,-1 4 12 0,4-4 3 16,4 1-323-16,-1 0-64 0,-3-4-8 0,3 4-11 15,-3-4 11-15,0 4 0 0,0-1-9 0,-3-2 9 16,3 2-29-16,-8 1-2 0,-2 0 0 0,-8 9 0 16,0-10 31-16,1 10 0 0,-8 6 0 0,4-2 0 15,-4 5 0-15,4-6 0 0,-4 6 0 0,-3 7 0 16,-4 0 21-16,4 0 11 0,-4-1 1 0,-3 4 1 16,3 3-21-16,0 6-4 0,4-3-1 0,6 3 0 15,1 4-8-15,7-1 0 0,10 1 0 0,1-7 0 16,3 6 0-16,7-3 0 0,0-3 0 0,7-3 0 0,3 0 0 15,1-6 0-15,7-4 0 0,-1-8 0 0,1 5 0 16,7-9 0-16,3-3 0 0,0-3 0 0,4-7 10 0,3 4 6 16,0-13 2-16,1 0 0 0,-1-6 31 15,0-4 7-15,1-2 0 0,2-1 1 0,5-6-23 16,-1-3-5-16,0-3-1 0,1-6 0 0,-5 0-2 0,1-10-1 16,-3 0 0-16,-1-2 0 0,-3-1-25 0,-4 3 0 15,-3 3 0-15,-8 4 0 0,-3 3 0 0,-3-1 0 16,-8 4 0-16,1 0 0 0,-8 12 0 0,1 1 0 15,-11 5-14-15,0 10 5 16,-8 4-68-16,1 2-14 0,-7 7-2 0,3-1-1 16,1 10-136-16,-1 0-27 0</inkml:trace>
  <inkml:trace contextRef="#ctx0" brushRef="#br0" timeOffset="36187.93">26106 6555 2995 0,'0'0'132'16,"-4"3"28"-16,1-3-128 0,-5 10-32 0,1 2 0 0,0 4 0 0,4 0 28 0,-1 3-2 15,4 3 0-15,4 0 0 16,-8 6-53-16,4-3-10 15,4 3-3-15,-4-6 0 0,-4 0-10 0,-3 6-2 0,0-3-1 0,0-3 0 16,-3-3 41-16,-1 0 12 0,0-3 0 0,4-7 0 16,-3 0-41-16,-1 1-1 0,-3-10 0 0,7 0-746 15,-4-10-150-15</inkml:trace>
  <inkml:trace contextRef="#ctx0" brushRef="#br0" timeOffset="36345.43">26120 6148 3236 0,'0'0'144'0,"-4"0"28"0,-6 0-137 0,6 0-35 0,4 0 0 0,0 0 0 31,0 0-49-31,0 0-17 0,11 9-3 0,6 1-1 16,4 2-157-16,1-3-31 0,23 1-6 0,-6-1-2 0</inkml:trace>
  <inkml:trace contextRef="#ctx0" brushRef="#br0" timeOffset="36639.48">26779 6596 1670 0,'0'0'74'0,"7"-6"15"0,-3-4-71 0,3 4-18 0,0-3 0 0,0-7 0 16,0 4 160-16,0 2 29 0,4-2 6 0,-1-7 1 16,1 6-214-16,-4 1-42 0,0-7-9 0,-3 9-2 15,-4-2 53-15,0 3 18 0,-4-1-12 0,-3 4 12 16,0 0 37-16,-4 6 14 0,1 0 2 0,-4 6 1 0,0-3 14 15,-4 6 4-15,-3 1 0 0,3 5 0 0,-7 1-16 0,4 0-2 16,4 6-1-16,-5 6 0 0,-2-6-33 16,3 6-6-16,-1-3-2 0,5 7 0 0,-4-1-12 15,7 3 11-15,-1 7-11 0,5-9 10 0,-1 5-10 16,4-2 0-16,4-1 0 0,-1-2 0 0,4-4 0 0,4-3 0 16,-1-6 0-16,8 3 0 0,10-10 12 15,-3 4-4-15,3-7 0 0,11-6 0 0,3 1-8 0,4-4 0 16,-1-4-12-16,5-5 12 15,-1 0-81-15,4-4-9 0,3-6-2 0,4 4-688 16,4-14-137-16</inkml:trace>
  <inkml:trace contextRef="#ctx0" brushRef="#br0" timeOffset="37272.11">27619 5988 2606 0,'-11'22'116'0,"4"0"23"0,-3-4-111 0,-1 14-28 0,-3 2 0 0,3 7 0 16,1 9 56-16,-1 4 5 0,4-1 2 0,0 6 0 16,7-5-49-16,-3-7-14 0,-1 6 0 0,4-6 8 15,-3 0-8-15,3-3 0 0,3 3 0 0,-3-6 0 16,0-3-23-16,4 2 1 0,-1-8 0 0,4-1 0 15,-3 0-109-15,-1-9-21 16,1-3-5-16,-1-6-909 0</inkml:trace>
  <inkml:trace contextRef="#ctx0" brushRef="#br0" timeOffset="37458.71">27019 6367 1324 0,'4'-3'118'0,"-1"-3"-94"15,-3 3-24-15,7-4 0 0,4 7 472 0,7 0 91 16,6 0 17-16,12 0 4 0,9 0-467 0,12 0-93 0,10 0-24 0,7 0 0 16,18 0 9-16,10 0-9 0,7 0 12 15,8 0-12 1,6 0-49-16,4 0-17 0,4-3-3 0,3 3-912 16,-4-9-183-16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7:51:47.83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11324 6715 2988 0,'0'0'66'0,"-7"-9"14"0,4 6 2 0,-1-7 1 0,-3 1-67 0,3 9-16 0,1-9 0 0,3 9 0 16,-4 0 17-16,4 0 0 0,0 0 0 0,7-4 0 15,4 4-17-15,-4 0 0 0,4 4 0 0,3-4 0 16,3 0 0-16,1 9 0 0,3-3 0 0,0-3 0 0,11 0 47 16,3 7 2-16,8-4 1 0,3-3 0 0,3 7 2 15,4-7 1-15,0 6 0 0,7-9 0 16,14 0-26-16,4 0-6 0,6 0-1 0,4 0 0 16,4 0-7-16,10 0-1 0,11 0-1 0,7 6 0 15,0-2-11-15,7-4 0 0,11 9 0 0,-4-6 0 0,-7 7 0 0,3-1 0 16,8 0 0-16,-4 4 0 0,-7 6 0 0,4-7 0 15,3 1 0-15,-4-4 0 0,-3 1 0 0,-3 2 0 16,-4-2 0-16,-1-1 0 0,-6-6 0 0,-3 7 0 16,-8-10 0-16,-3 0 8 0,-4 0 6 0,0 0 1 15,-3-4 0-15,-14-5 0 0,-4 0-15 0,-7-1 11 16,3-2-11-16,-10 2 10 0,-7 1-10 0,-7-4 0 16,-4-6 9-16,-10 7-9 0,-4 3 0 0,-10-4 0 15,-7 0 0-15,-8 1-1078 0,-13-4-208 16</inkml:trace>
  <inkml:trace contextRef="#ctx0" brushRef="#br0" timeOffset="5123.55">15893 8054 2073 0,'-18'-9'184'0,"11"6"-147"0,-4-4-29 0,-3 4-8 16,4-6 170-16,-1 9 33 0,4 0 6 0,4-3 2 16,3 3-167-16,0 0-34 0,0 0-10 0,0 0 0 15,10-7-16-15,4 4-8 0,7-3-1 16,8 6-1-16,6 0 14 0,0 0 2 0,4-3 1 0,3 0 0 15,1-3 9-15,10 2 0 0,-1-2 10 0,5 6-10 16,6 0 11-16,-3 0-11 0,0 0 12 0,-3 0-12 0,-11 10 8 0,0-10-8 16,-4 9 0-16,-7-6 0 15,4 6 0-15,-4 4 0 0,0 3 0 0,-6-1 0 0,2 4 17 16,-6 0 3-16,-4 3 1 0,0-3 0 0,-3 3 10 16,-4 0 1-16,-3 0 1 0,-1 0 0 0,-3 0-33 0,-3-1 0 15,0 8 0-15,-4-4 0 0,-4 3 12 0,-3-3-4 16,0 3 0-16,0 4-8 0,-7-7 0 15,-4 6 0-15,0 0-10 0,1-2 10 0,-4-7 0 0,3 6 0 16,-3-6 0-16,3-6 0 0,-3 2 9 0,3 4 0 16,4-9 0-16,0 6 0 0,0-7 3 0,0-2 0 15,3 5 0-15,1-8 0 0,3 2-12 0,-4 7 12 16,4-10-12-16,4 3 12 0,-1 1-12 0,8-1 0 0,-4-6 0 16,3 7 8-16,4 2-8 0,0-2 0 15,4-1 0-15,6 0 8 0,-2 1-8 0,6-1 12 0,3 1-12 16,8-4 12-16,-4 0-12 0,8 4 0 0,-5-7 0 15,1 9 8-15,0-5-8 0,-4-4 0 0,0 6 0 16,-7-6 0-16,4 4 20 0,-7-4-2 16,-4 3 0-16,0-3 0 0,-3 3-18 0,-1-3 8 0,-10-3-8 0,0 0 0 15,0 0 0-15,7 4 0 0,-7-4 0 0,0 0 0 16,0 0 12-16,4 9 1 0,-4 0 1 0,0-2 0 16,0-1-5-16,0 3-1 0,0 1 0 0,-4-1 0 15,1 1-8-15,-1-1 0 0,1-3 0 0,-1 4 0 16,1-1 0-16,-4 0 0 0,3 1-9 0,-3-1 9 0,3 1 0 15,1-4 0-15,-4 3 0 0,3-2 0 16,-3-4 0-16,7 9 0 0,-3-5 0 0,3-4-10 16,0-3 10-16,0 0 0 0,0 0 0 0,0 12 0 0,0-12 0 15,0 7 0-15,3 2 10 0,4-6-10 0,0 10 0 0,0-7 0 16,4 3 0-16,3 1-10 0,-3-4 10 0,-1 3 0 16,4 4 0-16,-3-4 0 0,3 7 0 0,-3-3-12 15,-1-1 12-15,1 7-12 0,-4-7 12 0,0 1 0 16,-3 3-9-16,3-1 9 0,-7 1 0 0,0 0 0 15,0-1 0-15,0 1 0 0,0 0 0 0,-4-1 0 16,4-2 0-16,0-4 0 0,0 10 0 0,0-6 0 16,-3-4 11-16,3 4-11 0,3 6 12 0,-3-7-4 15,-3 7-8-15,3-7 12 0,3 10-12 0,-3-3 0 0,4-6 0 16,-1 6-10-16,-3 3 10 0,4-4 0 0,-1 4 0 0,1 0 0 16,-1 0 0-16,4 0 0 0,-3 6 0 0,3-3 0 15,0 1 0-15,3-1 0 0,1 3 0 0,0-3 0 16,-1 3 0-16,4-3 0 0,-3-3 0 15,0 6 0-15,-1-3 0 0,-3 1 0 0,0-1 0 0,-7 3 0 16,0-3 0-16,0-3 0 0,-7 0 8 0,-3 6-8 16,-5-3 18-16,-2-6-1 0,-1 9 0 0,-7-6 0 15,1 0-9-15,-4 0-8 0,-8-3 12 0,-3-3-12 16,-6 2 15-16,-8-5-4 0,-7-4-1 0,0 1 0 16,0-10-20-16,0-10-4 0,3 7-1 0,-3-6 0 15,-3-10-173-15,-1-3-34 0,4 0-7 16</inkml:trace>
  <inkml:trace contextRef="#ctx0" brushRef="#br0" timeOffset="5860.44">17953 8885 2476 0,'-7'0'220'0,"0"-6"-176"0,0 6-35 0,3-3-9 16,4 3 91-16,0 0 16 0,0 0 3 0,0 0 1 15,4 9-103-15,3 4-21 0,0-4-4 0,0 7-1 16,3 3 18-16,1 9 9 0,0-3-1 0,3 6 0 15,0 1 24-15,0-1 5 0,-3 0 1 0,3 1 0 16,-4 2-2-16,4-2 0 0,-3-4 0 0,0-6 0 16,-4 6 3-16,3-6 0 0,-3-6 0 0,4 2 0 15,-4-5-11-15,-4-4-3 0,4 1 0 0,-7-10 0 16,0 0-13-16,0 0-4 0,11-10 0 0,0-2 0 16,-1-7-8-16,-3-3 12 0,4-9-12 0,-1-1 12 15,-3 1-12-15,4-13 0 0,-4 0 0 0,0-9 0 16,4 0 0-16,-4 2-12 0,0 1 2 0,0 16 1 15,0 2-7-15,0 4 0 0,0 6-1 0,-3 10 0 16,-1 2 17-16,-3 10 8 0,0 0-8 0,0 0 12 16,7 10-12-16,0 2 0 0,0 4-12 0,4 0 12 15,-8 2 0-15,8 1-8 0,0 3 8 0,-1-6 0 0,4 3 0 16,-3 0 0-16,3-7 0 0,-3-3 0 0,3 4 0 16,-4-7 0-16,-3-3 0 0,0 7 0 0,4-10 0 15,-4 0 9-15,0 0-9 0,4-10 12 0,-1 1-3 0,1-7 0 16,3-2 0-16,-4-11 0 0,5 7-9 0,2-9 8 15,-3 0-8-15,4 6 8 0,0-4-8 0,-4 4 0 16,0 3 0-16,0 3 8 0,-3 1-8 0,3 5 0 16,-4 4 0-16,1-1 0 0,-1 10 0 0,1 0 0 15,3 10 0-15,-3-1 0 0,3 4-11 0,0-1 3 0,0-2 0 16,4 5 0-16,-1-2 8 0,4-1 0 0,1 1 0 16,-1-4 0-16,0 1 0 0,4 2 11 0,-4-5-11 15,0-4 12-15,0 3 7 0,-3-3 1 0,-4 0 1 0,4-3 0 16,-4 6-5-16,0-6-2 0,0 4 0 15,0 2 0-15,-3-3-14 0,-1 10 0 0,1-4 8 16,-1 0-8-16,1 10 0 0,-1-6 0 0,-6 9 0 0,7-10 0 16,-4 7 0-16,0 0 0 0,0-7-8 0,0 1 8 15,0 6 0-15,0-10 0 0,0 4 0 0,0-7 0 32,-7-6-67-32,11 3-9 0,-11-3-3 0,10-9 0 0,-3-1-94 15,4-2-19-15,-4 2-4 0</inkml:trace>
  <inkml:trace contextRef="#ctx0" brushRef="#br0" timeOffset="6246.21">19576 8638 2707 0,'0'0'120'0,"-7"0"24"0,-8 6-115 15,5-3-29-15,-8 6 0 0,4 1 0 0,0 2 124 0,3-2 18 16,1 2 4-16,-1-2 1 15,4 8-147-15,-3-5-25 0,-1 0-7 0,0 5-2 16,4 4-10-16,0-3-3 0,-3 0 0 0,3-3 0 16,3 6 13-16,1-4 2 0,-4 4 1 0,7-3 0 0,0 0 51 0,3-3 9 15,1 2 3-15,3-5 0 0,0-4-20 0,0 1-3 16,7-7-1-16,0 3 0 0,0-3 4 0,7-3 0 16,1 0 0-16,-1-3 0 0,7-3-12 0,-3 0 8 15,-1-4-8-15,1-5 8 0,0 2 3 0,-4 1 0 16,0-7 0-16,-3-3 0 0,-8 3 13 0,1-3 4 0,-4 6 0 15,-7-9 0-15,-4 3-20 0,1 0-8 0,-11-3 8 0,0-3-8 16,-11 9 27-16,7-6 0 0,-6 3 0 16,2 0 0-16,-2 3-7 0,-1 1-2 0,-3 5 0 0,3 0 0 15,4 4-18-15,3 0 8 0,1 6-8 16,-1-4 0-16,4 7 0 0,3 0-17 0,1 0 1 0,3 7 1 31,0-4-170-31,3 6-35 0,4-6-6 0</inkml:trace>
  <inkml:trace contextRef="#ctx0" brushRef="#br0" timeOffset="6702.09">20451 8807 2646 0,'14'-13'117'0,"-7"10"24"15,0-6-113-15,3-4-28 0,1-2 0 0,0 2 0 0,3 0 28 0,-4-5 0 16,4 5 0-16,-3-6 0 0,-1 4-28 0,-2-4 0 15,-5 0-13-15,-6 0 4 16,-5 7-19-16,-2-7-3 0,-4 6-1 0,-7 1 0 0,-4-1 52 0,-3-3 9 16,-4 4 3-16,-3 3 0 0,-8-1 0 0,-3 4 0 15,1 0 0-15,-1 6 0 0,0 0 25 0,0 9 6 16,0 0 1-16,4 4 0 0,7-1-20 0,3 14-3 16,0-11-1-16,4 7 0 0,0 6-32 0,3-2-8 15,4-1 0-15,3 0 0 0,0-3 0 0,4 9-14 16,0 0 3-16,7-2 1 0,0-4 10 0,7 6 0 15,4-9 0-15,-1 6 0 0,8-6 0 0,-1-3 0 0,4-3 0 16,4-1 0-16,0-8 0 0,6-1 0 0,1-6 0 16,10-6 0-16,4-1 9 0,7-8-9 0,0-7 12 0,7 0-12 15,-4-3 11-15,4-7-11 0,-7 1 10 16,0-7-10-16,-4 4 12 0,-3-7-4 0,0-3-8 0,0-6 12 16,-8-3-4-16,5 2-8 0,-5-2 11 15,-6 0-11-15,-4 6 11 0,-3 0-11 0,0 0 10 0,-8 3-10 16,-3-3 12-16,-3 6-3 0,-4 3-1 0,0 1 0 15,-4 5 14-15,1 7 2 0,-1-3 1 0,-6 6 0 16,3 3-25-16,-1-3 0 0,1 10 0 0,0 2 0 16,0 1-60-16,0-3-18 0,4 8-3 0,3 4-1 15,0 0-152-15,0 0-30 0</inkml:trace>
  <inkml:trace contextRef="#ctx0" brushRef="#br0" timeOffset="7131.96">21036 8678 2361 0,'0'0'210'0,"0"0"-168"16,-3-3-34-16,-1-6-8 0,1-1 139 0,3-2 25 16,3 2 6-16,1-2 1 15,-1-4-171-15,8 4-43 0,-1 2-4 0,1-5-1 0,3-1 36 0,4 0 12 0,-1 0-9 0,4 4 9 16,1-7-15-16,2 7 3 0,1-1 0 0,3-6 0 15,-3 10 12-15,-4-4 0 0,0 4 0 0,-3-4 0 16,-4 4 10-16,0 0 5 0,-7 5 1 0,-7 4 0 16,0 0-7-16,0 0-1 0,-3-6 0 0,-8 6 0 15,-7 0-8-15,-6 6 0 0,-8 7 0 0,-3-1 0 16,-4 7 0-16,-3-6 0 0,-1 9 0 0,1-3 0 16,3 3 0-16,0-1 0 0,0 5 0 0,1-4 0 15,2-1 28-15,-2 5 3 0,-1-8 1 0,7 4 0 16,4 0-20-16,3 0-3 0,7 0-1 0,1-3 0 15,6 9 4-15,4-6 1 0,11 0 0 0,3 0 0 16,3 0 1-16,8 0 0 0,7-6 0 0,6-4 0 16,5-2-2-16,3-7 0 0,3 6 0 0,4-9 0 15,3 0 4-15,11-9 0 0,0 6 0 0,7-7 0 16,-3 1-16-16,-1-1-10 0,-10 1 2 0,0-4 0 16,-7 4 8-16,0-4-10 0,-11 1 10 0,0-4-10 15,0 4-110-15,-6-1-21 16,-5 1-5-16,-9-4-1098 0</inkml:trace>
  <inkml:trace contextRef="#ctx0" brushRef="#br0" timeOffset="7639.38">21819 7527 2739 0,'0'0'121'0,"0"0"26"0,-10 0-118 0,6 0-29 15,4 0 0-15,-3 13 0 0,-4-4 27 0,0 10-1 16,3 3 0-16,4 0 0 0,4 9-26 0,-4 10 0 15,-7 3 0-15,3 6 0 0,0 4 0 0,12 2 0 16,2 7 0-16,1 6 0 0,3-7 13 0,0-2 11 16,7 3 1-16,-3-1 1 0,3 1 9 15,-3-9 1-15,3 8 1 0,0-12 0 0,-4 1-25 0,-2-8-12 16,2-8 10-16,-3 6-10 0,0-10 0 0,-3 0 8 16,0-5-8-16,3 2 0 0,-4-6 0 0,4 0-8 15,-7 0 8-15,4-4-13 16,3-5-155-16,0 6-30 0</inkml:trace>
  <inkml:trace contextRef="#ctx0" brushRef="#br0" timeOffset="9457.41">18422 7135 2131 0,'7'-9'189'16,"-7"0"-151"-16,4-1-30 0,3-2-8 0,-4 2 122 0,8-5 23 15,-1-4 5-15,5 0 1 0,-1-3-127 0,3 0-24 16,-3 3 0-16,4-3-12 0,3 10 12 0,-3-7 0 16,-1 10 0-16,-2-1-8 0,2 4 8 0,1-4 0 15,-1 1 0-15,1 0 0 0,-4 9 0 0,4-10 0 16,0 10 0-16,-4 0 0 0,0 0 0 0,0 7 0 16,0 2 0-16,0-3 0 0,-3 10 0 0,-1 0 8 15,1 2-8-15,-1 4 0 0,1 0 0 0,-4 10 0 16,0-10 0-16,0 9 0 0,-3 0 0 0,-1 1 0 15,-3 5 0-15,0-2 8 0,-3-1 6 0,-1 7 2 16,-3-3 0-16,0-1 0 0,-4-5-16 0,4 5-18 16,-3-12 4-16,-1 7 1 0,-3-10 27 0,0 0 6 15,-4-4 0-15,1 1 1 0,-4-6 3 0,3-1 1 16,-7-2 0-16,4-1 0 0,-4-6-16 0,1 7-9 0,-1-10 10 16,0 0-10-16,4 0 11 0,0 0-11 0,0-10 12 15,3 7-12-15,1-6 12 0,2 6-4 0,-2-7 0 0,6 1-8 16,4-1 12-16,0 1-4 0,4 3 0 15,3-1-8-15,3-2 16 0,4 0-4 0,0 5-1 0,4-5 0 16,6 0-3-16,1 6-8 0,3-7 12 16,4 1-4-16,3 6 10 0,4-4 2 0,0 7 0 0,-1 0 0 15,-2 0-4-15,2 0-1 0,5 7 0 0,-5-4 0 16,1 6 5-16,0-6 2 0,3 7 0 0,0-1 0 16,4-3 0-16,-3 1 0 0,2 8 0 0,1-2 0 15,-4-1 2-15,4 1 0 0,-7 6 0 0,0-7 0 16,-1 7-12-16,-6-6-3 0,0 5 0 0,0-5 0 15,-4 6-9-15,0 0 0 0,-3-4-10 0,-1 1 10 0,-3-3-8 16,0-1 8-16,-3-3 0 0,-4 1-9 16,4-1-26-16,-1-6-5 0,1 7 0 15,-4-10-1-15,0 3-210 0,7-6-41 0,14-7-9 16,0-2-2-16</inkml:trace>
  <inkml:trace contextRef="#ctx0" brushRef="#br0" timeOffset="10129.94">22814 8020 1728 0,'28'-10'153'0,"-21"4"-122"0,-7 6-31 0,7-3 0 0,4-6 228 0,-4 9 39 16,4-4 8-16,-11 4 1 16,10 0-244-16,-3 4-50 0,4-4-10 0,-11 0-1 15,-7 9-18-15,-4-6-3 0,1 6-1 0,-4 1 0 16,-8 2 10-16,-6-2 1 0,0 2 1 0,0-2 0 16,-4 5 63-16,4-2 12 0,-4 0 2 0,7-1 1 0,1-2 35 0,-5 2 7 15,5-3 2-15,-1 1 0 0,0 2-44 0,4-2-9 16,-4-1-2-16,1 4 0 0,3-4-28 0,-1 1 0 15,12-1 0-15,-4 0 0 0,-4 1 0 0,8-7 11 16,10 6-11-16,0-9 10 0,0 10-10 0,0-1 0 16,3-3 0-16,8 1-11 0,-1-4 11 0,4 3 0 15,-7-3 8-15,8 4-8 0,-1-4 0 0,3-3 9 16,-6 3-9-16,6-3 0 0,-2 9 0 0,-1-9 0 0,3 10-10 16,-3-4 10-16,1 0 18 0,-1 0 11 0,0-2 3 0,3 5 0 15,1 0-20-15,0 1-3 0,-1-7-1 16,5 9 0-16,-1-2-8 0,-4 6 0 0,4-10 9 15,-3 10-9-15,3-1 0 0,-3 1 0 0,-7 0 0 0,3-1-8 16,0 1 8-16,0 3 16 0,-11 0-4 16,-3-4-1-16,0 4 5 0,4-6 2 0,-1 9 0 0,-10-7 0 15,-3 1 2-15,-1 3 1 0,8-7 0 0,-8 7 0 16,-3-6-6-16,0 2-2 0,0-2 0 0,0-1 0 16,0-2-5-16,-4-7-8 0,0 6 11 0,1-9-11 15,-5 7-71-15,-6-4-21 0,-4-13-4 16,8 7 0-16</inkml:trace>
  <inkml:trace contextRef="#ctx0" brushRef="#br0" timeOffset="11373.11">25855 7082 2073 0,'-3'-6'184'0,"3"0"-147"16,-4-4-29-16,8-5-8 0,-1 2 93 0,8-9 18 15,-1 3 3-15,4-3 1 0,4-3-90 0,3 3-17 16,0-3-8-16,4 3 0 0,0 0 13 0,-1 0-3 16,5 0-1-16,-1 0 0 0,4 0 35 0,-1 4 6 0,1-1 2 15,-4 3 0-15,4 0-21 0,0 4-4 16,0-1-1-16,-4 4 0 0,4 0-14 0,-1 9-4 15,-2 0 0-15,-1 0 0 0,4 9-8 0,-8 4 0 16,-3 2 0-16,-3 1 0 0,-4 6-16 0,-7 3 4 16,-7 0 0-16,0 6 1 0,-10 1-1 0,-1 2 0 0,-7 4 0 15,1-4 0-15,-4 7 12 0,-4 0 0 0,0-7 8 0,-3 7-8 16,-4-6 0-16,0 5 0 0,1 1 0 0,-5-6-8 16,-2 5 8-16,-1-8 0 0,7 2 0 15,0-2 0-15,-3-4 0 0,7 3-8 0,0-9 8 0,6 0-8 16,1 0 8-16,7 0 0 0,4-3 0 0,-1-7 8 15,4 4 3-15,7-3 1 0,0-1 0 0,7 1 0 0,4-4 4 0,3 7 0 16,10-10 1-16,1 3 0 16,0 1 8-16,7 2 2 0,3-2 0 0,0-10 0 15,4 9-12-15,0-6-3 0,-1-3 0 0,1 0 0 16,-3 7-23-16,2-7-5 0,-2 0 0 0,-1 0-1 16,-3-7-171-16,3 4-33 15,-10 0-7-15</inkml:trace>
  <inkml:trace contextRef="#ctx0" brushRef="#br0" timeOffset="11855.48">27686 6925 1728 0,'0'0'153'0,"0"0"-122"0,-7 0-31 0,7 0 0 16,0 0 173-16,-7 4 29 0,0 2 6 0,-4-3 0 15,1 3-173-15,-1 4-35 0,-3-4 0 0,-4 3-15 16,1 1 27-16,-4 2 6 0,3 4 1 0,-3-4 0 16,-4 1 2-16,4 0 1 0,-4 5 0 0,4-5 0 15,-4-4 16-15,4 1 3 0,-4 2 1 0,4-2 0 16,7-1-18-16,-3 4-4 0,-1-4-1 0,7 0 0 15,1-5-19-15,3 5 0 0,0-3-13 0,0-3 5 16,7-3-1-16,0 0 0 0,0 0 0 0,7 10 0 16,0-7 9-16,3 6-13 0,1-2 5 0,3-4 8 15,4 3 0-15,-1-3 0 0,4 0 12 0,1 7-4 16,-1-4-8-16,0 0 0 0,0 4 0 0,4-1 0 0,-4 4 0 16,4-4 0-16,-4 0 0 0,-4 4 0 0,5-4 0 15,-5 1 0-15,-3 2 0 0,0-2 0 0,-3 2 0 16,-4-2 10-16,0-1-10 0,-3 0 10 0,-4 1 17 15,0-1 3-15,-4 1 1 0,1-4 0 0,-4 3-5 0,0 4-1 16,-1-4 0-16,-2 1 0 0,-4 2-12 0,-4-2-2 16,4-1-1-16,-4 4 0 0,1-4-26 15,-4 0-6-15,-1 1-1 0,-2-1 0 16,3-6-93-16,-4 7-18 0,-3-7-4 16,3 3-648-16,-3-12-130 0</inkml:trace>
  <inkml:trace contextRef="#ctx0" brushRef="#br0" timeOffset="12235.84">27922 7286 2581 0,'0'0'56'0,"0"0"12"0,0 0 3 0,11-9 2 0,0 5-58 0,-1 1-15 0,1-3 0 0,3-3 0 15,0 5 8-15,0-2 0 0,0 3-8 0,4-6 12 16,-4-1-12-16,4 7 9 0,-1-6-9 0,1-1 8 15,-1 1 19-15,1-4 3 0,0 4 1 0,-4-4 0 16,3 4-5-16,-2-4-1 0,-1-5 0 0,0 8 0 16,-4-2-15-16,1-1-10 0,-4 4 12 0,0-1-12 15,-3 1 9-15,-1 0-9 0,-3 2 0 0,-3 1 9 0,-1-3-9 16,-3 9 0-16,-4 0 0 0,-3 0 0 0,-3 9 0 0,-8 0-20 16,0 4 3-16,-6 6 1 0,2-7 6 0,-2 7 2 15,6 0 0-15,0-3 0 16,1 6 8-16,2-4 0 0,1 4 10 0,4 0-10 0,2 0 16 15,5-3-4-15,-1 3 0 0,1 0 0 0,6 6 16 16,1-6 4-16,-4-3 0 0,7-3 0 0,3 2-32 0,1 4 0 16,3-3 0-16,3-6 0 0,1 6 0 0,3-7 0 15,7-3 0-15,0-5 0 16,8 2-30-16,2-12-12 0,8 6-2 0,3-4-803 16,1-5-160-16</inkml:trace>
  <inkml:trace contextRef="#ctx0" brushRef="#br0" timeOffset="12508.65">28748 6659 3121 0,'0'0'68'0,"-7"3"15"0,0 10 2 0,3-4 3 0,1 13-70 0,-1 0-18 0,4 3 0 0,4 0 0 16,3 6 15-16,3 1-1 0,1-1 0 0,0 4 0 0,-1-4-14 0,1 7-16 15,-1-4 3-15,4 1 1 0,-3-4-6 0,0 0-1 16,3 1 0-16,-7-1 0 16,0 0-9-16,0 1-3 0,-4-4 0 0,1-3 0 15,-4-3-161-15,-4-3-32 16,-3 0-6-16,-3-10-2 0</inkml:trace>
  <inkml:trace contextRef="#ctx0" brushRef="#br0" timeOffset="12662.38">28462 6991 2534 0,'0'0'112'0,"0"0"24"0,0-6-109 0,0 6-27 15,0-6 0-15,7 3 0 0,4-4 154 0,6-2 26 0,1 6 4 0,10-7 2 16,4 7-150-16,7-3-36 0,3 3 0 0,8-3 0 31,2 6-88-31,1-4-20 0,0 4-4 0,-3-3-1196 0</inkml:trace>
  <inkml:trace contextRef="#ctx0" brushRef="#br0" timeOffset="13061.3">29637 6860 2804 0,'0'0'124'0,"0"0"26"0,0 0-120 0,-4-7-30 0,4 7 0 0,-7 0 0 16,-3 0 0-16,-1 0 0 0,-3 7 0 0,0-4 0 0,-7 6 0 0,-4 0-13 15,-3 1 1-15,-7 2 0 0,-1 1-4 0,-3 0-1 16,-6 2 0-16,2 1 0 0,1 3 30 16,3-7 7-16,4 4 0 0,3-4 1 0,4-2 27 0,7-1 4 15,0-2 2-15,6 2 0 0,5-9-32 0,-1 6-6 16,4-3-2-16,7-3 0 0,0 0-14 0,0 0-18 15,0 0 4-15,11-9 1 0,3 6-3 0,0-3-1 16,7-7 0-16,7 4 0 0,8-1 9 0,-1 7 8 16,4-6-12-16,7 9 12 0,-4 0-11 0,0 9 11 15,-3-6-10-15,0 7 10 0,-7-1-9 16,-4 4 9-16,-3-4-8 0,-1 7 8 0,-6-1 0 0,-4-5 0 16,0 9 0-16,-7-7 0 0,0 7 0 0,0-3 11 15,-3 2-3-15,-1-5 0 0,-3 6 13 0,0 3 3 16,-7 0 0-16,4-4 0 0,-1 4-16 0,-3-3-8 15,0 3 8-15,0-3-8 0,-4-3 0 0,1 6-15 16,-4-4 3-16,0 4-868 0,-7-3-172 16</inkml:trace>
  <inkml:trace contextRef="#ctx0" brushRef="#br0" timeOffset="13717.62">26790 8531 2559 0,'0'0'56'0,"0"-10"12"0,0 7 3 0,0-6 1 0,3-4-58 0,-3 4-14 0,0 0 0 0,0-1 0 15,0 7 9-15,0-6-1 0,-3-1 0 0,-1 1 0 16,-3 9-8-16,-3 0-16 0,-1 0 4 0,-3 0 1 16,-4 9 11-16,1 1-12 0,-4-1 12 0,-4 4-12 15,0-1 12-15,1 7 0 0,-1 3 10 0,0 0-10 16,-3 9 22-16,3-3-2 0,4-2 0 0,0 5 0 15,3-3-9-15,4 3-3 0,0-5 0 0,7 2 0 16,0-6-8-16,3 0-17 0,4 0 4 0,4-4 1 16,3-5 12-16,4 3 16 0,6-10-3 0,8 0-1 15,3-3-12-15,7-6 0 0,4-3 0 0,0-7 0 16,3 1 0-16,-3-7 0 0,0 6 0 0,-4-5 0 16,-7-1 0-16,1 3 0 0,-5-3 0 0,-6 1 0 15,0 2 0-15,-8-3-10 0,-3 0 2 0,0 4 0 16,-3-4 8-16,-8 0 11 0,1-3-3 0,-4 0 0 15,-4 3 16-15,1-3 4 0,-4 0 0 0,-4 3 0 0,0 4-20 16,-3-1-8-16,0 4 8 0,0 2-8 0,-4 1 0 16,7 6 0-16,1 3 0 0,-1 0 0 15,0 0-203-15,8 0-33 0,-15 12-6 0,15-2-2 16</inkml:trace>
  <inkml:trace contextRef="#ctx0" brushRef="#br0" timeOffset="14090.51">27707 8089 1036 0,'-3'-3'92'0,"3"-10"-73"0,-4-3-19 0,-3 1 0 16,4-4 341-16,3 0 65 0,-4 3 13 0,0-2 2 15,1-1-281-15,-1-3-56 0,-3 0-11 0,0 0-2 16,-3 0-26-16,-1 0-5 0,4 3 0 0,-3 0-1 16,-5 7-39-16,1 2 0 0,0 1 0 0,0 6 0 15,-4 0 0-15,4 6 0 0,-3 0 0 0,-1 6 8 16,0 10-8-16,1 3 0 0,-4 6 0 0,-1 4 0 16,1 2 0-16,-3 1 0 0,2 6 0 0,1 2 0 15,4-2 0-15,-1 3 0 0,0 6 0 0,4-6 0 0,0 9-9 16,4-2-3-16,2-7-1 0,1 9 0 0,4-3 13 15,3-6 13-15,0 0-2 0,3-3-1 16,4-1-31 0,4-5-7-16,-4-4 0 0,0-3-1 0,0-2-28 0,0-1-6 0,4-10-1 15,-4 7 0-15,0-12-83 0,0 2-17 0,0-6-3 16,-3-2-503-16,-4-4-101 0</inkml:trace>
  <inkml:trace contextRef="#ctx0" brushRef="#br0" timeOffset="14250.18">26945 8424 2530 0,'0'0'112'0,"-3"0"24"0,-4-3-109 0,7 3-27 0,0 0 0 0,0 0 0 16,0 0 47-16,10-6 4 0,1 3 1 0,10-4 0 15,4 4-33-15,6 0-7 0,5-3 0 0,6 6-1 16,7 0-2-16,4-3 0 0,-3 3 0 0,3-6 0 31,-4 12-58-31,4-3-12 0,3-3-3 0,4 6-1112 0</inkml:trace>
  <inkml:trace contextRef="#ctx0" brushRef="#br0" timeOffset="15105.62">28180 8468 1785 0,'0'0'159'0,"0"0"-127"0,0 0-32 0,0 0 0 16,0 0 126-16,0 0 19 0,3 10 4 0,4 2 1 16,-3 7-84-16,0 0-17 0,3 6-3 0,0 3-1 15,0 7-5-15,-4 2-2 0,4-2 0 0,-3 9 0 16,-4-4-6-16,0 11-2 0,0-4 0 0,-4 0 0 0,1-3-9 0,-1-1-1 15,-3 1-1-15,4-3 0 0,-1 0-8 16,1-7-2-16,-1-2 0 0,1-1 0 0,3-9 25 16,-4 6 5-16,4-9 1 0,0-3 0 15,-4-1-32-15,4-2-8 0,0-4 0 0,0-9 0 0,0 0 0 16,0 0 0-16,0 0 0 0,0-15 0 0,-3 2 0 0,-1-6 0 16,8-6 0-16,-4-6 0 0,0-10 0 15,0 0 0-15,3-6 0 0,-3-12-8 0,4 2 8 0,0-12 0 16,3 3 0-16,0-6 0 0,0 0 0 0,3-3 0 15,-6 0 0-15,3 3 8 0,0 9-8 0,0 6 0 16,4 4 0-16,-4 3 0 0,3 6 0 0,1 3 0 16,3 10 0-16,-4 0 0 0,8 5 0 0,-4 4 0 15,0 7 0-15,8 2 0 0,-5 4 0 0,4 6-13 0,0 3 5 16,1 3 8-16,-1 3 0 0,7 7 0 0,-3-4 0 16,3 7 0-1,4 3-33-15,-4-1 1 0,4 4 0 0,-1 0 0 0,-2 7 32 16,-5-4 0-16,-10 6 0 0,1 3 0 0,-5-2 0 0,-3-1 0 0,-3 7 0 15,-4-4 0-15,-7-2 0 0,0 2-8 0,-7-3 8 16,-4 7 0-16,-3-3 23 0,-4-7 8 0,-3-3 1 16,0 3 1-16,-1-6-12 0,1-3-2 0,0-3-1 15,0-7 0-15,-1 4-10 0,-2-4-8 0,-1-9 12 0,0 6-12 16,-3-12 0-16,3 6-22 0,-3-9 3 0,3-4 1 16,0 0-158-16,4-5-32 0,3-4-7 15</inkml:trace>
  <inkml:trace contextRef="#ctx0" brushRef="#br0" timeOffset="15611.7">29263 8330 2336 0,'0'0'104'0,"0"0"20"0,0 0-99 0,0-9-25 16,0 9 0-16,-4-3 0 0,1-7 12 0,-1 7-4 15,4 3 0-15,-7-6 0 0,-3 6 0 0,-1 0 0 16,-3 0 0-16,0 0 0 0,-4 6 15 0,1-3 2 16,-5 10 1-16,1-4 0 0,0 1 40 0,0 2 8 15,-4 7 2-15,8-6 0 0,-5 8-20 0,1-5-3 0,4 0-1 0,-1 3 0 16,0-7-43-16,4 10-9 0,0-12 0 0,4 8 0 16,3-5 0-16,-1 6 0 0,5-7 0 15,6 1 0-15,1-4 0 0,3 1 0 0,4 2 0 16,-1-6 0-1,8-2-22-15,-1 5-8 0,1-9-2 0,3 0 0 0,0-3 32 16,4-3 0-16,0 2 0 0,7-5 0 0,-4 0-16 0,7-4 4 0,-3-6 0 0,3 10 0 16,-7-7 12-16,-3 0-9 0,0 4 9 0,-4-1-8 15,-3-5 8-15,-1 5 0 0,-3-6 8 0,-3 4-8 16,-1-1 14-16,-2 0-2 0,-5 1 0 0,1 2 0 16,-4 0 16-16,0 4 4 0,-4 0 0 0,-3-1 0 15,0 10-32-15,0-3 0 0,-4 6 0 0,4-3 0 16,-3 10 0-16,3 2 0 0,-4-2 0 0,0 8 0 15,4 4 0-15,0-3 0 0,0-3 0 0,4 3 0 0,-1 3 0 0,4 0 0 16,0-1 0-16,0-2 0 0,4 3 0 0,3-3 0 16,-4 0 0-16,8-3 0 15,-1 2-72 1,1-5-21-16,0-4-4 0,-1 4-1 0,4-7-129 0,0-3-25 16,1 7-6-16,2-10-1 0</inkml:trace>
  <inkml:trace contextRef="#ctx0" brushRef="#br0" timeOffset="15974.41">29549 8562 1324 0,'0'0'118'0,"0"0"-94"0,-4 10-24 0,1-1 0 15,3 4 199-15,-4-1 35 0,4 4 7 0,0 0 2 16,0-7-187-16,0 10-36 0,0-7-8 0,4-2-2 15,-4 2 48-15,3-2 10 0,1-1 1 0,-4 0 1 16,0-5-5-16,0-4-1 0,3 9 0 0,-3-9 0 16,0 0-9-16,0 0-3 0,0 0 0 0,0 0 0 15,0 0-8-15,0 0-3 0,0 0 0 0,0 0 0 16,0-9-27-16,-3-4-6 0,3 1 0 0,-4-7-8 16,1 0 0-16,-1 3 0 0,-3-12 0 0,4 3 0 15,-1-6 0-15,-3-7 8 0,3 3 1 0,4 4 0 16,0-3-9-16,-3 2 12 0,-1 1-12 0,8 3 12 15,-1-4-4-15,1 10 0 0,-1-6 0 0,5 6 0 0,-1 0-8 0,0 0 0 16,3 3 0-16,1-3 0 16,-1 10 0-16,4-7 0 0,1 7 0 0,-1-7 0 0,3 6-8 0,1 4 8 15,3-4-10-15,-3 4 10 16,-1-1-69-16,5 10-8 0,-5 0-2 16,1 7-798-16,-4-4-160 0</inkml:trace>
  <inkml:trace contextRef="#ctx0" brushRef="#br0" timeOffset="16832.04">30484 8264 1882 0,'0'0'84'0,"0"0"16"0,-4 0-80 0,0-6-20 15,1 3 0-15,3 3 0 0,0 0 76 0,0 0 12 16,-7 0 1-16,3-3 1 0,-6-3-39 0,3 2-8 16,3-2-2-16,-6 3 0 0,3-6 3 0,-4 9 1 0,-3-4 0 0,-4-2 0 15,-3 6 6-15,0-3 1 0,-4 6 0 0,1-3 0 16,-1 6-29-16,0-2-6 0,0 8-1 0,1-2 0 15,-1 8-16-15,0 1 0 0,-3 3 0 0,3 3 0 16,-3 3 0-16,4-2 0 0,-1 2 0 16,7-3 0-16,1-3 0 0,2 6 0 0,5-6 0 15,6 0 0-15,1 0 0 0,-1-3 0 0,8 3 0 0,3-4 0 16,3-5 0-16,1 0 0 0,3-4 0 0,4 0 0 16,3 4 0-16,0-7 0 0,0-3 0 15,4 4 0-15,0-7 0 0,-1 0 0 0,5-7 0 0,-1 7 0 16,-4-9 0-16,5 6 0 0,-1-7 0 0,-3 1 0 15,-1-4 0-15,-3 1 10 0,1-4-10 0,-5 4 8 16,-3-10-8-16,-3 3 8 0,0 3-8 0,-1-3 8 16,-3-3-8-16,0-6 8 0,-3 6-8 0,-1 0 8 15,-3-3 0-15,0 6 0 0,0 1 0 0,-3 5 0 0,3 0 19 16,-4 4 3-16,1 0 1 0,-4 6 0 16,0-4-31-16,0 14 8 0,3-4-8 0,-3 6 0 0,0 0 0 0,0 4 0 15,3 0-12-15,1-1 12 0,3 4 0 16,0-1 0-16,3 4 8 0,1-6-8 0,3 6 0 15,0-1 0-15,0-2 0 0,4 3 0 16,3-7 0-16,0 7 0 0,3 0 0 0,-2-6 0 16,-1-1-20-16,0 4-9 15,0-4-3-15,-3-2 0 0,-4-1-137 0,3-2-28 0,1-7-6 16</inkml:trace>
  <inkml:trace contextRef="#ctx0" brushRef="#br0" timeOffset="17457.7">30780 8258 2815 0,'0'0'62'0,"0"0"13"0,-4 9 2 0,-3 1 2 0,4 2-63 0,-1 7-16 0,1 0 0 0,-1 3 0 16,4 0 0-16,-3 0 0 0,3 0 0 0,0 0 0 15,0 6 0-15,-4-6 0 0,4-3 0 0,0 3 0 16,-3-3 0-16,3-4 0 0,-4 4 12 0,4-6-3 15,4-4 19-15,-4 0 3 0,0-9 1 0,0 0 0 16,0 0-1-16,0 0 0 0,0 0 0 0,0 0 0 16,7-6 1-16,0 0 1 0,0-10 0 0,0 4 0 0,0-7-33 15,3-3 0-15,1-3 0 0,3-3 0 16,-3-7 0-16,-1-3 0 0,4 7 0 0,-3-3 0 16,0-1-24-16,-1 4-6 15,-3 3-1-15,4 6 0 0,-4 3 31 0,0 6-9 0,0 1 9 0,-3 5 0 16,-1 4 0-16,-3 3 0 0,0 0 0 0,7 3 0 0,4-3 0 0,-1 10 0 15,4-1 0-15,-3 1 0 0,7-1 0 0,-1 0 0 16,4 1 0-16,-3-4 0 0,3 13 0 0,-3-10 0 16,3-6 0-16,-3 7 0 0,-1-1 25 0,-3-6 4 15,1 4 1-15,-1-4 0 0,0-3-22 0,-4 0-8 16,-3 0 0-16,4 0 9 0,-4 0-9 0,0 0 10 16,0 0-10-16,4 0 10 0,-11 0-10 0,7 0 0 15,0 0-10-15,3-3 10 0,-3 3 0 0,1 0 0 0,2 0-8 0,4 0 8 16,-7 0 0-16,4 0 0 0,-4 0 0 0,3 0 0 15,1-7 0-15,0 7 0 0,-4 0 0 16,0 0 0-16,3-3 0 0,-3 3 0 0,0-3 0 0,-3-3 0 16,3 6 10-16,0 0-2 0,0 0 0 0,-7 0 0 15,0 0 3-15,11 0 0 0,-1 6 0 0,1-3 0 16,-4 0-11-16,4 7 0 0,-1-1 0 0,4 1 0 16,0-1 0-16,-3 4 0 0,0-1 0 15,3-2 0-15,-4 8 0 0,1-5 0 0,-4 6 0 0,0-7 0 16,-4 7 0-16,1-6 0 0,-4-1 0 0,0-2 0 15,-4 8 0-15,1-8 0 0,3 2-9 0,-4-2 9 16,1-7-11-16,-1 6 2 0,4-9 0 0,0 0 0 16,0 0-27-16,-3 10-6 15,3-10-1-15,0 0 0 0,0 0-81 0,0 0-16 0,7-3-3 16,0-4-1068-16</inkml:trace>
  <inkml:trace contextRef="#ctx0" brushRef="#br0" timeOffset="17898.68">32332 7888 3106 0,'0'0'138'0,"-7"0"28"0,0 0-133 0,-4 0-33 0,4 0 0 0,0 0 0 16,-3 6 23-16,3-3-3 0,-4-3 0 0,-3 10 0 15,0-1-20-15,-4 1 0 0,-3-7 0 0,0 9 0 16,-7-2-14-16,-1-1-4 0,-6 1-1 0,-4-1 0 15,1 4-1-15,-1-1 0 16,3 4 0-16,8-4 0 0,0-9 20 0,7 7-10 0,3-1 10 0,4 1-8 16,4-7 0-16,2-3 0 0,1 6 0 0,7-6 0 15,0 0-4-15,0 0 0 0,11-6 0 0,3-4 0 16,7 4 12-16,4-3 0 0,0-1 0 0,3 1 0 16,4-1 0-16,-1 7 0 0,5-3 0 15,-1 6 0-15,0 6 0 0,0-3 0 0,-3 7 0 0,-4-1 0 16,1 4 0-16,-5-1 9 0,5-2-1 0,-5 9-8 15,1-1 24-15,-4-2-3 0,4 3 0 0,0 3 0 16,-4-3 11-16,-4 3 1 0,-3 0 1 0,-3 0 0 16,-4-1-11-16,-3 11-3 0,-4-10 0 0,0 9 0 15,-7-3 5-15,0-3 1 0,-8 4 0 0,1-7 0 16,0 6 2-16,-7-3 0 0,3 6 0 0,-3-2 0 16,0-4-28-16,-4 3 0 0,1-3-14 0,-1-3 5 15,-3 6 9-15,-4-3 0 0,-3 0 0 0,-1 0-8 16,-6-3-162-16,0 0-32 15,-50 19-6-15,25-19-2 0</inkml:trace>
  <inkml:trace contextRef="#ctx0" brushRef="#br0" timeOffset="19903.02">1016 8183 1994 0,'0'0'88'0,"7"-10"19"0,-7 7-86 0,0-6-21 0,0-1 0 0,0 7 0 16,0-6 10-16,0 9-2 0,-7-9-8 0,3 5 12 16,1-2 11-16,-4 3 1 0,-4 3 1 0,8-3 0 15,-8 3 39-15,-3 3 7 0,4 0 1 0,-5 3 1 16,-6 4 15-16,0 2 2 0,3 1 1 0,-6-1 0 16,-1 14-18-16,4-11-3 15,0 13-1-15,-4-3 0 0,0 7-56 0,1-1-13 0,2 7 0 16,5-1 0-16,-4 4 0 0,-4 13 0 0,4-4 0 0,7-6 0 15,3 0 0-15,8 3-17 0,-4-10 3 0,3 4 1 16,4-3 21-16,0-1 4 0,4 1 0 0,6-7 1 16,-3 1-13-16,7-7 0 0,0-3 0 0,0 3 0 15,11-10 9-15,-4-5-1 0,4-1 0 0,0-6 0 16,10-3-8-16,-3-3 0 0,-4-6 0 0,7 6 0 16,-3-13 0-16,7 3 0 0,-11-9 11 0,4-6-11 15,3 3 17-15,-10-3-2 0,-1-3-1 0,1-1 0 16,0-2 17-16,-4 2 3 0,4-8 1 0,-8-1 0 15,5-3-6-15,-1 3-1 0,-7-3 0 0,7 3 0 0,-7-2-16 0,-3 2-4 16,-1-3-8-16,-3 9 12 0,0-2-12 0,-7 5 0 16,0 7 0-16,0-3 0 0,0 6 0 0,-7 0 0 15,4 0 0-15,-11 3 0 0,3-2 0 0,-10 5 0 16,3 0 0-16,-3 4 0 0,-4 2-12 16,1 1 12-16,-1 6-12 0,-7-4 12 15,8 7-79-15,-1 0-9 0,0 7-1 0,0-4-1 16,1 6-159-16,-1 1-32 0,-17 8-7 15,17-2 0-15</inkml:trace>
  <inkml:trace contextRef="#ctx0" brushRef="#br0" timeOffset="20183.99">564 8531 3384 0,'0'0'150'0,"0"0"30"0,0 0-144 0,0 0-28 0,0 0-8 0,0 0 0 15,0 0-29-15,0 0-7 0,0 0-2 0,4 9 0 16,0-2-3-16,6-4-1 0,-3 0 0 0,0-3 0 16,11 6-2-16,-4-6 0 15,0 0 0-15,0 0 0 0,7-6 44 0,1 6 0 0,-5-3 0 0,8-7 0 16,3 10 0-16,-3-9 0 0,-1 6 0 0,1-4 0 0,3 1 0 0,-3 0 0 15,0-3 0-15,-4 5 0 16,0-2-210-16,-7 0-43 16</inkml:trace>
  <inkml:trace contextRef="#ctx0" brushRef="#br0" timeOffset="20599.91">1337 8816 1900 0,'-3'-3'169'0,"-5"-6"-135"0,5 6-34 0,-4-4 0 16,3-2 184-16,-6 9 31 0,10-3 5 0,-11 3 2 15,8 3-175-15,-8-3-35 0,11 9-12 0,-11 1 0 0,8 2 0 0,-8 4-9 16,4 0-1-16,4 2 0 15,-8 4 10-15,1 0 16 0,3 0-4 0,-11 0-1 0,7 3-22 16,-3 0-4-16,0 4-1 0,0-4 0 0,0-3 16 0,-4 0 15 16,4 3-3-16,4-10-1 0,-5 7-11 0,5-6 12 15,6-3-12-15,-6-4 12 32,-1 4-192-32,8-10-39 0</inkml:trace>
  <inkml:trace contextRef="#ctx0" brushRef="#br0" timeOffset="20837.62">1365 8700 3110 0,'-3'-3'276'0,"3"3"-220"0,0 0-45 0,0 0-11 16,0 3 62-16,0 7 10 0,0 2 3 0,3 7 0 31,-3 0-104-31,7 3-21 0,-3 0-4 0,3 9-1 15,3 0-9-15,-6 4-1 0,7-4-1 0,-1 1 0 16,-3 8 18-16,0-8 3 0,-3-1 1 0,3 0 0 0,3-2 35 0,-6-4 9 0,7-3 0 0,-8 0 0 16,8 0 0-16,-8-4 0 0,8-5 10 0,-4 6-10 31,3-10-48-31,-6-6-16 0,7 7-4 0,3-10-1110 0</inkml:trace>
  <inkml:trace contextRef="#ctx0" brushRef="#br0" timeOffset="21048.45">1228 9067 3283 0,'0'0'145'0,"0"0"31"0,0 0-141 0,0 0-35 16,3 3 0-16,8-3 0 0,-1 7 0 0,4-4-14 16,1 6 1-16,2-3 0 0,1 1-3 0,7-1-1 15,-1-3 0-15,8 6 0 16,-7-2-38-16,6-4-7 0,-2 0-2 0,2 3 0 15,-2-6-34-15,-5 0-7 0,1 0-2 0,0 0 0 16,-1 0-56-16,-2-6-11 0,-8 6-2 0</inkml:trace>
  <inkml:trace contextRef="#ctx0" brushRef="#br0" timeOffset="21748.6">963 9892 1612 0,'0'-10'144'0,"0"7"-116"0,-7-6-28 0,7-1 0 0,-3 1 255 0,3-3 45 16,3 2 8-16,-3-2 3 0,7 2-250 0,-7 7-49 15,0-6-12-15,0-1 0 0,0 7 0 0,0-3 0 16,0-4 0-16,0 10 0 0,0 0 14 0,0 0-1 16,0 0 0-16,-7 0 0 0,4 0 20 0,-1 0 4 15,-7 0 1-15,1 7 0 0,-1-4-19 0,-3 6-4 16,4 1-1-16,-5 2 0 0,-2 1-14 0,-1 6 9 16,-3 2-9-16,0-2 8 15,3 3-8-15,-3 0 0 0,-4 6 0 0,1-2 0 0,-1 14 0 0,4-5 0 16,3 6 0-16,-10 9 0 0,10 0 0 0,4-6 0 0,-3 0-11 15,13-4 11-15,-7-5 0 0,11 6 0 0,-3-7 0 16,3 4 8-16,3-7-8 0,-3-6 0 0,11-3 0 0,-7-3 0 16,6 0 0-16,4-7 0 0,4-5 0 0,-4-4 0 15,7-3 0-15,-7-3 0 0,0-4 0 16,11-2 0-16,-11-4 11 0,7-5 1 0,0 2 0 0,-3-3 0 16,3-9 22-16,11-3 5 0,-7-4 1 0,-1 1 0 15,-6-4 0-15,3 3 0 0,0-5 0 0,-6-4 0 16,6-6-28-16,-7 6-12 0,0-6 10 0,-4 6-10 15,1-7 8-15,0 8-8 0,-4-1 0 0,0 3 9 0,-4 0-9 16,-3 10 0-16,7-4 0 0,-14 4 0 0,4 0 0 16,3-1 0-16,-11 1 0 0,8 9 0 15,-8 3 0-15,4 3-17 0,3 1 2 0,-6 2 1 16,-4 4-46-16,3 6-8 0,1 3-3 16,-1 3 0-16,4 6-95 0,-4 4-19 15,-6 2-4-15</inkml:trace>
  <inkml:trace contextRef="#ctx0" brushRef="#br0" timeOffset="21995.62">688 10165 2937 0,'0'0'261'0,"0"0"-209"0,0 0-41 0,0 0-11 16,0 0 88-16,11 3 15 0,3 6 3 0,-4-3 1 31,4-2-107-31,0 2-33 0,-3 0-1 0,3 0 0 16,4-2-4-16,-4 5-1 0,0-3 0 0,0 1 0 0,4-1 11 0,-4-3 3 0,0 3 0 0,-3-3 0 15,-1-3 15-15,1 0 10 0,3 0-12 0,0 0 12 32,-3-9-43-32,3 9-1 0,0-3-1 0,7-3 0 0,-7 2-159 15,7-5-31-15</inkml:trace>
  <inkml:trace contextRef="#ctx0" brushRef="#br0" timeOffset="22196.06">1238 10394 1864 0,'0'0'83'0,"0"0"17"0,0-7-80 0,0 7-20 15,4-9 0-15</inkml:trace>
  <inkml:trace contextRef="#ctx0" brushRef="#br0" timeOffset="22828.44">1182 10409 2548 0,'0'0'56'0,"0"0"12"0,0 10 3 0,0-1 0 0,3 0-57 0,4 1-14 0,-3-1 0 0,3-2 0 16,-3 8 24-16,3-2 1 0,-4-1 1 0,8 1 0 16,-8 6 6-16,8-7 0 0,-8 4 1 0,4 0 0 15,-7 2-17-15,4 4-3 0,3 0-1 0,-7 0 0 16,3 6 23-16,-6-6 4 0,3 10 1 0,-11-10 0 16,11 6-22-16,-7-3-4 0,4-3-1 0,-1 0 0 15,-3-3 4-15,7 0 1 0,-3-7 0 0,3 1 0 16,0 2 10-16,0-2 3 0,0-13 0 0,0 0 0 15,0 0-21-15,0 0-10 0,-7-10 10 0,3 1-10 16,4-3 23-16,-3-7-2 0,-4 6 0 0,3-9 0 16,4-6-11-16,-7 6-2 0,3-12-8 0,4-4 12 15,-7 0 17-15,7-2 3 0,0-1 1 0,0-3 0 16,0 3-33-16,0 0 0 0,7 7 0 0,4 2 0 0,-11 4-14 16,11 6-6-16,-4 0-2 0,0 4 0 0,7 5 10 15,-4 4 3-15,1-4 0 0,3 4 0 0,11-1-6 0,-11 7-1 16,7-3 0-16,0 3 0 0,4 3 3 15,-7 0 0-15,-1 0 0 0,-3 0 0 0,7 9 13 0,-13-6 0 16,9 7 0-16,-10-1-9 0,4 0 9 0,-4 4 9 16,3 0-1-16,-6 5-8 0,-4-5 0 0,-4 9-9 15,-3 3-1-15,4 0 0 0,-8-3 10 0,1 6 0 16,-4-6 0-16,-8 0 0 0,1 0 0 0,4 0 0 16,-8 0 0-16,7-3 0 0,1-7 0 0,3 7 0 0,-8-9 0 0,12-1 0 15,-4-6 0-15,3 6 0 0,8-9 0 0,3 0 0 16,-11 0 8-16,11 0 0 0,0-9 0 0,3 0 0 15,5 6-8-15,-5-7 12 0,8 1-4 0,3-1 0 16,-4 1-8-16,4 6 0 0,1-7-11 0,2 10 11 16,1-9 0-16,-1 9 0 0,-2 0-8 0,2 0 8 15,4 0-11-15,-6 0 1 0,2 6 0 0,-10-3 0 16,11 7 10-16,-8-7 0 0,-3 6 0 0,1-2 0 16,2 2 0-16,-3-3 0 0,0 4 0 0,-3-1 0 15,3 0 0-15,3 1 0 0,-6-1 0 0,-1-2 0 16,5 2 8-16,-8 0 1 0,3 1 0 0,4-1 0 15,-7 1-9-15,0-7 0 0,0 9 0 0,4-2 0 16,-8-4 0-16,4 3 0 0,-7-2 14 0,4 2-4 16,-5-3-10-16,1 1 12 0,-3 2-12 0,-8-3 12 0,-7-3-24 15,-3 7-4-15,-7-7 0 0</inkml:trace>
  <inkml:trace contextRef="#ctx0" brushRef="#br0" timeOffset="53921.67">1362 17245 2437 0,'0'0'108'0,"0"-9"22"0,-11 6-104 0,8-7-26 16,-8 1 0-16,0 0 0 0,8 5 0 0,3 1-12 0,-7-3 0 0,7 6 1 16,0 0 11-16,0 0 14 0,0 0-3 0,0 0-1 15,10 0-10-15,5 0 0 0,6 0-12 0,0 0 12 16,4 0 0-16,-8-3 0 0,15-3 0 0,-7 6 12 16,10-4 28-16,-7-5 5 0,7 0 2 0,1-1 0 15,6-5 13-15,-3-1 4 0,0 0 0 0,7-6 0 16,-1-3-11-16,-2 3-1 0,-1-9-1 0,7 6 0 15,-3-13-8-15,7 4-2 0,4-7 0 0,3-3 0 16,10 3-26-16,-3 0-6 0,4-2-1 0,-4 2 0 16,-7-3-8-16,3 0 0 0,-3-6 9 0,0 6-9 15,-3-6 0-15,-8 6 0 0,0 3 0 0,1-3 0 16,-4 3 12-16,-11 4 2 0,0-1 0 0,-10-3 0 16,0 10 8-16,-4-7 2 0,-7 1 0 0,-3-4 0 15,-4-3 3-15,0 3 1 0,-4 4 0 0,-3-4 0 0,0 0-19 0,0 0-9 16,-3 1 10-16,3 5-10 0,0 4 0 0,0 3 8 15,0 2-8-15,0-2 0 0,0 6 0 0,0 7 0 16,0-1 0-16,0 3-10 0,0 4-5 0,0 0-1 16,-7 9 0-16,7 0 0 0,-4 0-1 0,-7 9-1 15,1 0 0-15,3 1 0 0,-4-1 7 0,1 4 2 16,-4-1 0-16,3 4 0 0,-3-3 9 0,-4-1 0 16,8-3 0-16,-4 1 0 0,10-1 0 0,-7-2 8 15,1-1-8-15,6-3 8 0,4-3 6 0,0 0 2 16,-10 9 0-16,10-9 0 0,0 7-16 0,-11-1 9 15,8-6-9-15,-8 6 8 0,0-3 0 0,8-3 0 16,-8 10 0-16,1-10 0 0,-4 9-8 0,-4-6 0 16,0 7 0-16,4-1-11 0,-7 0 11 0,-4 4 0 15,1-4 0-15,3 4 0 0,-4-4 11 0,4-2-3 16,-4-1 0-16,7 3 0 0,-3-9 7 0,7 7 1 0,-7-7 0 0,10 0 0 16,1-7-4-16,-1 7 0 0,4-9 0 0,0 6 0 15,3-7-12-15,8 1 0 0,3-4 0 0,-3-5 0 16,6 5 20-16,11-6 7 0,-3 7 1 0,3-7 1 31,7 6-46-31,4 1-10 0,3-1-1 0,1-2-1 0,6 2 29 0,0 4 10 0,1 6 0 0,3-4 0 16,-4 7-10-16,-3 0-14 0,-4 0 3 0,0 0 1 15,-7 0 10-15,4 7 14 0,-7-4-3 0,0-3-1 16,-1 9-10-16,-3-6 8 0,4 7-8 0,-7-1 8 16,-1 4-8-16,-2 5 0 0,-1 1 0 0,-4 3 8 15,1 0-8-15,-11 13 0 0,0-4 9 0,0 10-9 16,-11-1 0-16,1 4 9 0,-1 7-9 0,0 2 0 15,-3-3 0-15,0 3-16 0,0 1 2 0,-7 2-1046 16,7 13-208-16</inkml:trace>
  <inkml:trace contextRef="#ctx0" brushRef="#br0" timeOffset="59578.87">21329 12328 990 0,'0'0'44'0,"-7"0"8"0,3-3-41 0,-3-3-11 0,4 3 0 0,-1-7 0 15,4 1 0-15,-3 6-16 0,3-7 4 0,0 1 1 16,3 0-53-1,1-1-10-15,-4-2-2 0,3 2-1 0,-6 1-40 16,3 6-8-16,3-7-2 0,-3 10 0 0,0-9 127 0,0 9 26 0,0 0 5 0,0 0 1 16,0 0 146-16,0 0 30 0,0 0 5 0,0 0 2 0,0 0-71 0,0 0-15 15,11 6-2-15,-11-6-1 0,7 3-31 0,-7-3-7 16,0 0 0-16,7 0-1 0,-7 0 21 0,0 0 5 16,11 10 1-16,-11-10 0 0,0 0-22 0,0 0-5 15,0 0-1-15,10 3 0 0,-10-3-32 0,0 0-6 16,4 6-2-16,3 4 0 0,-4-1-30 0,1-3-7 15,-4 13-1-15,3-6 0 0,1 5-8 0,-4 4 0 16,0 7 0-16,0 2 8 0,0 3-8 16,-4 1 10-16,1 6-10 0,3 3 10 0,-4 6-10 0,-3 3 12 15,4 7-12-15,-1-13 12 0,1 6 16 0,3-3 3 16,-4-6 1-16,1-3 0 0,-4 0-20 0,7-7-3 0,-4 4-1 16,4-4 0-16,-4 1-8 0,1-7 0 0,-1-6 9 15,4-3-9-15,0-7 0 0,-3 1 9 0,3 2-9 16,0-15 0-16,0 0 0 0,0 0 0 0,0 0 0 0,-4-6 0 15,1-3-8-15,-1-7-6 0,4-3-1 0,-3-9 0 32,-1 3-33-32,4-6-6 0,4-1-2 0,-4-8 0 15,0-1-107-15,0-3-21 0,0-6-5 0,3 6-509 0,-3-10-102 0</inkml:trace>
  <inkml:trace contextRef="#ctx0" brushRef="#br0" timeOffset="59966.12">21280 12316 403 0,'3'-13'36'0,"-3"7"-36"0,-7-7 0 0,4 1 0 0,-5-4 360 16,5 4 66-16,-1-7 13 0,1 6 2 0,-1 1-234 0,1-7-47 15,3 3-10-15,3-9-2 0,1 3-70 0,3-3-14 16,-4 3-4-16,8 0 0 0,0-3-34 16,-1 3-7-16,-3 7-2 0,4-1 0 0,-1 0 11 0,1 1 1 15,-4 2 1-15,4 4 0 0,-4-1-4 0,3-2-1 16,-3 8 0-16,0-2 0 0,4-3-14 0,-4 9-3 16,4 0-8-16,-4 0 12 0,3 0-12 0,1 0 0 15,-1 6 0-15,1-3 0 0,7 3 0 0,-4-2 0 16,7 8 0-16,0-2 0 0,4-1 0 0,-1 4 0 15,5 5 0-15,6-5 0 0,-3 6 0 0,-4-7 0 16,0 10 0-16,0 6 0 0,1-6 0 0,-5 0 0 16,-6 0-8-16,-4 6 8 0,0-2 0 0,-3-4 0 15,-1 9 0-15,-6-3 0 0,-4-6 8 0,-4 6-8 16,4-3 11-16,-3-3-11 0,-11 0 12 0,0-3-12 16,3 3 12-16,0-9-12 0,-3 2 19 0,4-2-3 15,-8-1-1-15,0-2 0 0,8-1-4 0,-4-6-1 0,-4-3 0 16,-3 0 0-16,0 0 2 0,0-3 1 15,-1 0 0-15,-2-6 0 0,3-1-13 0,-4 1 0 0,4-10 8 0,0 6-8 32,3-5-30-32,-3 2-9 0,0-6-1 0,3 3-1 15,-3-3-8-15,7 0-2 0,0 3 0 0,-1 1 0 16,5-4-125-16,3 9-26 0,3-6-5 0,1 7-863 0</inkml:trace>
  <inkml:trace contextRef="#ctx0" brushRef="#br0" timeOffset="60386.93">22754 11209 2116 0,'7'-3'47'0,"0"-4"9"0,0-2 3 0,4-3 0 0,7-1-47 0,-4-6-12 15,-4 0 0-15,1 7 0 0,-1-7 9 0,-3 6 0 16,1-5 0-16,-1 5 0 0,-7 1 66 0,0 2 13 16,7 1 2-16,-7-1 1 0,0 10-13 0,-7 7-2 15,-4-4-1-15,0 6 0 0,1 4-33 0,-4 5-6 0,-7 1-2 16,-4 6 0-16,4 7-6 0,0-1 0 0,-4 0-1 16,-3 10 0-16,3-6-7 0,0 12 0 15,4-3-1-15,-4 0 0 0,-3 9-11 0,0 0-8 16,7 7 12-16,-7-4-12 0,-1-2 10 0,1 5-10 0,0-2 8 15,3-4-8-15,8 10 0 0,-5-10 8 0,1 6-8 0,7-2 0 16,7-4 13-16,0-3-2 0,0 4-1 0,3-10 0 16,8 6 1-16,7-6 0 0,-4 9 0 0,3-6 0 15,4 0-3-15,0-6-8 0,0-7 12 0,4 7-4 32,0-10-45-32,3 1-10 0,4-10-1 0,3 9-1 15,-7-9-98-15,4-3-19 0,3-7-4 0,0-2-1 0,0-1 15 16,-3-6 4-16,0 4 0 0,3-7-757 0</inkml:trace>
  <inkml:trace contextRef="#ctx0" brushRef="#br0" timeOffset="62780.95">23315 11432 230 0,'0'0'20'0,"0"0"-20"16,-3-10 0-16,-1 10 0 0,4 0 300 0,0 0 56 16,0 0 12-16,0-9 1 0,0 9-289 0,0 0-57 15,0 0-12-15,0 0-3 0,7-3 37 0,-7 3 7 16,0 0 2-16,0 0 0 0,0 0 15 0,0 0 3 15,0 0 1-15,0 0 0 0,7 3-13 0,0 6-2 0,-3 1-1 0,-1 2 0 16,1 4-17-16,-4-1-3 0,-4 11-1 0,1-1 0 16,-1-3-15-16,-3 9-3 0,4 7-1 0,-8-4 0 15,0 1 3-15,1-4 0 0,-1 0 0 16,1 7 0-16,-1-7-20 0,-3-3 10 0,3 4-10 0,1-1 8 16,-1 1 0-16,1-4 0 0,-1 3 0 0,1-6 0 15,-1 7 4-15,4-1 0 0,0-3 0 16,-4-3 0-16,4 3 16 0,0-6 3 0,4 0 1 0,-4-3 0 15,-1 0-32-15,1-6 0 0,4-1 0 0,-4 1 0 16,-4-4 16-16,8-3-4 0,-8-3 0 0,8 1 0 16,-4 2 8-16,7-6 2 0,0 0 0 0,-7-10 0 15,-1 7 13-15,5-3 2 0,-1-3 1 0,1-4 0 16,3 1-21-16,3-7-4 0,-3 6-1 0,4-6 0 16,-1-3-12-16,5 0 0 0,-5-6 0 0,4-3 0 15,0 6 0-15,0-3 0 0,0-4 0 0,0 1 0 16,-3-4 0-16,3 4 0 0,0 0 0 0,0-10 0 15,4 6 0-15,-1-5 0 0,-3-1 8 0,4-3-8 0,-1 3 0 0,1-3 0 16,3 0 0-16,-3 4 0 0,3 5 8 0,-4-3-8 16,4 4 11-16,1 3-11 0,-5 2 0 0,4-2 0 15,-3 9 0-15,3 6 0 0,-3 1-9 0,-1 2 9 16,1 4-8-16,3 6 8 0,0 3-9 0,4 3 9 16,3-3-10-16,0 9 10 0,7 4-12 0,0-4 3 15,1 1 1-15,-1 2 0 0,4-3 8 0,-1 4 0 16,5-4 0-16,2 1 0 0,-2-1 0 0,6-6 0 0,0 7 0 15,1-1 0-15,-5 4 0 0,-2-4 0 16,3 1 0-16,-8 2 0 0,-2-2 0 0,-5 8 0 0,1 1 0 16,-4-3-8-16,-3 6 8 0,-1-3 0 0,-6 9 0 0,3-3 8 15,-3-3-8-15,-4 0 0 0,0 6-8 0,0-3 8 16,-4 6 0-16,1-2 0 0,-1-4 0 0,-3 3-8 16,4-6 8-16,-8 6 0 0,4-3 0 0,-3-3 0 15,-1 10 0-15,1-10 0 0,-4 6 0 0,-4-3 0 16,1 6 0-16,-5-3 0 0,1-6 0 0,-3 7 0 15,-1-4 8-15,-3-3 0 0,-7 0 0 0,-1-4 0 16,-2 4 2-16,3 0 1 0,-11 0 0 0,3-3 0 16,5 0-1-16,-5-7 0 0,5 1 0 0,2-4 0 15,1 1 8-15,0-7 2 0,3 3 0 0,-3-6 0 16,0 0-12-16,-4-6-8 0,4 3 9 0,-4-7-9 16,0-2 0-16,1-7-12 0,-1 3 1 0,0-9 0 15,4 10-23-15,-4-4-5 16,7 0-1-16,4 3 0 0,-3 1-98 0,2-1-20 15,5 0-4-15,-1 4-997 0</inkml:trace>
  <inkml:trace contextRef="#ctx0" brushRef="#br0" timeOffset="63778.63">24899 11240 2595 0,'0'0'115'0,"0"0"24"0,0 0-111 0,-7 3-28 0,0 4 0 0,0 2 0 15,0 4 24-15,3-1 0 0,-3 7 0 0,0 0 0 16,0 3 20-16,0 0 4 0,0 3 1 0,4 6 0 16,-1 0 31-16,-3 10 7 0,3 3 1 0,-3 6 0 15,4 4-41-15,-8 8-8 0,4 1-2 0,-18 88 14 16,8-57-42 0,-4 3-1-16,-4 6 0 0,-10 4-8 0,-4 6 0 15,-3 3 0-15,-4 0 0 0,0-6-10 0,0-7-4 0,11-9-1 0,3-9 0 31,11-13-132-31,10-28-26 0,-17 50-6 0,28-66-1 0</inkml:trace>
  <inkml:trace contextRef="#ctx0" brushRef="#br0" timeOffset="64938.94">25972 11560 172 0,'-22'0'16'0,"12"0"-16"0,-4-3 0 0,-4 3 0 16,4-9 315-16,0 5 60 0,0-2 12 0,3-6 2 16,1 2-241-16,-1 1-49 0,0-4-10 0,4 4-1 15,4-7 7-15,-4 0 1 0,3 4 1 0,4-1 0 16,0 4-6-16,-3-4-2 0,3-2 0 0,-4 12 0 16,4-7-9-16,-3 1-1 0,3 6-1 0,0 3 0 15,0 0-13-15,0 0-2 0,0 0-1 0,-7 3 0 16,-1 3-30-16,1 3-7 0,-3 4-1 0,3 0 0 15,-11 9-24-15,4 6 8 0,-4-3-8 0,1 6 0 16,-8 10 0-16,4 0 0 0,-4 3 8 0,4 0-8 16,0 3 0-16,-7 0 12 0,3-4-12 0,0 8 12 15,1 2-12-15,2-3 0 0,1-3 0 0,4 3 0 0,6 1 0 16,0-8 0-16,4-8 0 0,4 6 0 0,-1-10 0 0,8-3 0 16,3-6-9-16,0 0 9 0,4-9 0 0,6 6 0 15,4-7-8-15,-3-6 8 0,3 1 0 0,0-7 0 16,0 0 0-16,4 0 0 0,3-4 0 0,-3-5 14 15,0 0-1-15,-1-1 0 0,1-5 0 0,0-4 0 16,-4-3 0-16,4-6 0 0,-4-4 6 0,4 1 1 16,-4-7 0-16,0 1 0 0,0-7-5 0,0 0-1 15,0 0 0-15,1-3 0 0,-5 3-14 0,4-9 11 16,-3 2-11-16,0-2 10 0,-4 0-10 0,-4 9 0 0,1-6 0 0,-4 3 8 16,-7 6-8-16,4 0 0 0,-8 10 0 15,-3 6 0-15,3-3 0 0,-6 9 0 0,-1-3-9 16,-3 9 9-1,-3 4-34-15,-1-1 0 0,0 7 0 0,-3-3 0 16,0 6-117-16,0 6-23 0,-4-3-5 0,0 13-1089 0</inkml:trace>
  <inkml:trace contextRef="#ctx0" brushRef="#br0" timeOffset="65212.75">25640 11820 864 0,'0'0'38'0,"-7"0"8"0,0 0-37 0,0 3-9 0,0-3 0 0,-4 7 0 0,4-4 361 0,0 6 71 16,-4-6 13-16,8 7 3 0,-4-4-289 0,3-3-59 15,4-3-11-15,-3 10-2 0,3-10-30 0,7 3-5 16,0 3-2-16,0-3 0 0,4 3-10 0,3-2-1 15,0-4-1-15,3 0 0 0,1 0-9 0,0 0-1 16,6-4-1-16,-2-2 0 0,2 6-27 0,-3-9-11 16,4 6 1-16,0-7 0 15,3 1-126-15,4-4-26 0,-1 4-5 0,5-4-670 16,-1 1-135-16</inkml:trace>
  <inkml:trace contextRef="#ctx0" brushRef="#br0" timeOffset="66188.63">26127 12457 2199 0,'0'0'97'0,"0"0"21"0,0 0-94 0,0 0-24 0,0 0 0 0,10-3 0 16,4 0 20-16,-3-4-1 0,3 4 0 0,-3-3 0 16,-1 6-19-16,-10 0 0 0,0 0 0 0,0 0 0 15,0 0 27-15,0 0 1 0,0 0 1 0,0 0 0 16,0 0 54-16,0 0 10 0,-3 9 3 0,-4 4 0 16,-4 3-52-16,1-1-11 0,-1 4-1 0,-3 3-1 15,0 0-31-15,-4 9 0 0,0-2 0 0,-3 2 0 16,-3 3-17-16,-1-2-3 0,0 9-1 0,-3-7 0 31,3-3-27-31,4 1-6 0,0-4-1 0,0-3 0 0,3-3-9 16,4-3-1-16,3-7-1 0,1-2-650 0,3-1-129 0</inkml:trace>
  <inkml:trace contextRef="#ctx0" brushRef="#br0" timeOffset="66406.12">26257 12288 2804 0,'0'0'62'0,"0"0"13"0,0 0 2 0,0 9 1 0,-3 0-62 0,6 4-16 16,1-4 0-16,-1 4 0 0,4-4 0 0,-3 7-16 15,3-3 3-15,0-1 1 0,0 1 12 0,-3 9 0 16,-1-4 0-16,1 4 0 0,-4 7 0 0,3-4 0 16,-3 6 0-16,0 7 0 0,0-4 0 0,0-3 0 15,0 4 0-15,0-4 0 0,4 1-12 0,-4-1 0 0,0-3 0 0,3-6 0 31,-3 0-170-31,0-9-34 0,0 9-6 0</inkml:trace>
  <inkml:trace contextRef="#ctx0" brushRef="#br0" timeOffset="66586.75">26000 12799 2944 0,'0'0'131'0,"0"0"26"0,0 0-125 0,0 0-32 0,10 0 0 0,4 0 0 16,4 0-20-16,7 0-11 0,-1-7-1 16,5 7-1-16,-1-9 2 0,0 9 1 0,4 0 0 0,-4-3 0 15,0 3-111-15,-3 0-23 0,3 0-4 0,-7-6 0 16</inkml:trace>
  <inkml:trace contextRef="#ctx0" brushRef="#br0" timeOffset="67037.13">26314 10817 2257 0,'0'0'49'0,"0"0"11"0,0 9 1 0,0 4 3 0,0-4-51 0,3 4-13 0,4-1 0 0,4 7 0 15,-1 0 60-15,5-3 10 0,2 12 2 0,4-3 0 16,4 6-13-16,3 1-3 0,8-1 0 0,-1 0 0 16,7 10-20-16,1 3-4 0,-5-3 0 0,8 3-1 15,-3 6 0-15,-1-6 0 0,0 6 0 0,1 3 0 16,2 1-17-16,1-1-3 0,0 0-1 0,-11 7 0 16,-3-7-10-16,-11 4 0 0,-3-4 0 0,-7 10 0 0,-4-1 0 15,-11 10 0-15,-10 1 0 0,-7-8 0 0,-7 1 0 16,-4-6 0-16,-3-4 0 0,-1 7 0 15,-6 0-54-15,-4-4-6 0,-3-2-2 16,-11-4-1196-16</inkml:trace>
  <inkml:trace contextRef="#ctx0" brushRef="#br0" timeOffset="67991.98">21410 14627 2016 0,'0'0'179'0,"4"9"-143"0,-1 4-36 0,-3-1 0 15,4 4 92-15,-4 0 11 0,3 6 2 0,-3 6 1 16,4 3-78-16,-1 4-16 0,1 6-4 0,-4 2 0 16,0-2 5-16,0 3 1 0,0 6 0 0,-4-6 0 15,-3 6 42-15,0 4 9 0,0-1 2 0,-3-3 0 16,2-3-3-16,1 6 0 0,-3-12 0 15,3 3 0-15,0-3-43 0,0-3-9 0,-4-4-1 0,4-3-1 16,0-9-10-16,0 10 0 0,3-10 0 0,-3-4 0 16,4-5 0-16,-1-4 0 0,1 1 0 0,3-10 0 15,0 0-13-15,0 0 5 0,-4-10 8 0,1-2-13 16,-4-7-15-16,3-3-4 16,1-6 0-16,-1-3 0 0,-3-4 32 0,3-9 0 0,1-6 0 0,-4-6 0 0,7-4 0 15,-4-3 0-15,1-3 0 0,-1 1 0 0,4-4 0 16,4-4 0-16,3 8 0 0,-4-8 0 0,1 8 0 15,7 2 0-15,-1 0 0 0,4 10 0 16,0 3 0-16,4-4 0 0,0 10 0 0,-1 4 0 0,4 2 0 0,1 0 0 16,2 7 0-16,4 9 0 0,1 0 8 15,2 0-8-15,1 3 0 0,7 10 0 0,3 0 0 16,-3 2 0-16,-7 1 0 0,0 6 0 0,-8 9 0 0,5-5 0 16,-1 5-9-16,-7 7 9 0,-7-1 0 15,0 7 0-15,4-3 0 0,-8 3 0 0,-3 6 0 0,-3-3 0 16,0-3 0-16,-4 7 0 0,-4-4 20 0,0 0 10 15,-10 0 2-15,4-3 0 0,3 0-20 0,-11 0-4 16,-3 6-8-16,-4-6 12 0,8 0-12 0,-8 0 9 16,-3 0-9-16,-1-3 8 0,-6-1-8 0,3-5 0 15,4-1 0-15,-4-2 8 0,1 2-8 0,2-2-12 0,-2-1 2 0,2-9 1 32,1 0-16-32,4 0-3 0,-8 0-1 0,7-9 0 0,0-4-18 15,1-6-3-15,3-3-1 0,6 1-765 0,1-11-154 0</inkml:trace>
  <inkml:trace contextRef="#ctx0" brushRef="#br0" timeOffset="68331.85">22825 13520 1670 0,'-32'13'148'0,"18"-4"-118"15,0-3-30-15,-4 7 0 0,-7-4 208 0,4 4 36 16,0-4 8-16,3 10 0 0,-3-3-156 0,0 12-31 16,-4-3-6-16,1 6-2 0,-1 7-13 0,-3 6-2 15,-4 0-1-15,-3 9 0 0,10 0-5 0,-7 7-2 16,1 6 0-16,2 6 0 0,5 0-16 0,6-3-3 15,0 9-1-15,4-9 0 0,0 13-23 0,7-10-5 16,7 3-1-16,0-3 0 16,0-6-11-16,7 0-2 0,7-6-1 0,0-7 0 15,4-9-31-15,0 0-7 0,6-3-1 0,1-4-764 0,7-5-154 16</inkml:trace>
  <inkml:trace contextRef="#ctx0" brushRef="#br0" timeOffset="68635.69">23005 13965 2718 0,'-4'10'60'0,"-3"5"12"0,-7 1 2 15,3 15 2-15,4-9-60 0,0 16-16 0,0 0 0 0,4 2 0 0,3 1 32 0,0 3 3 16,0 9 1-16,0-6 0 0,0 0-1 0,-4 4 0 16,8-8 0-16,-4 11 0 0,-7-4-24 0,3 0-11 15,-3-3 10-15,4 6-10 0,-1 1 11 16,-7-7-11-16,1-3 12 0,-1-4-12 0,8-2 0 16,-1-7 0-16,-6-2 0 0,3-7 0 15,-1 0-103-15,5-10-24 16,-1-2-5-16,1-1-1072 0</inkml:trace>
  <inkml:trace contextRef="#ctx0" brushRef="#br0" timeOffset="69004.06">22899 13953 2761 0,'-7'-3'60'0,"3"-7"13"0,4 1 3 0,0-1 2 0,-3 1-62 0,6-4-16 0,4-5 0 0,7 5 0 15,1 4 12-15,-1-4 0 0,3 4 0 0,1-4 0 16,3 4-12-16,4-1 0 0,-4 7 0 0,-3-3-10 15,3 12 10-15,0-3 0 0,4 7 0 0,-4-1 0 16,0 4 0-16,7-1 0 0,-3 7 0 0,0 3 0 16,3 0 0-16,-4 0 0 0,5 9 0 0,-5-3 0 15,1 4 0-15,-4-1 0 0,0 1 0 0,-3 2 0 16,0 4 0-16,-4-1 0 0,3 4 8 0,-2 0-8 16,-5 3 0-16,1-4 0 0,-4-5 0 0,0 3 0 15,0-4 11-15,-4 4-3 0,-3-4 0 0,0 1 0 0,-3-4 20 16,-1 7 3-16,-6-7 1 0,3 0 0 15,0 1-3-15,-7-7 0 0,-1 3 0 0,-6-3 0 0,0-3 3 16,0-3 0-16,-7 0 0 0,-1-4 0 0,-6 1-24 16,3-3-8-16,-6-1 0 0,-1-6 0 0,4 1 0 0,-11-7 0 15,0 0 0-15,-4-3 0 0,1-7-8 0,0 1-5 16,3-4-1-16,0 4 0 16,-3-1-10-16,10-2-3 0,3 2 0 15,8 1 0-15,0 6-89 0,7-6-19 0,3 9-3 0,8-10-1067 16</inkml:trace>
  <inkml:trace contextRef="#ctx0" brushRef="#br0" timeOffset="69327.6">24575 13501 2444 0,'-29'19'108'0,"15"-10"23"0,-3 4-105 0,-5 9-26 0,1 0 0 0,0 9 0 16,3 1 83-16,-3 5 11 0,0-2 2 0,3 9 1 0,1-4-25 0,3 4-4 16,0 6-2-16,3 4 0 0,0-4-13 0,1 3-2 15,3 4-1-15,-4 5 0 16,4 10-23-16,0-6-5 0,0-3-1 0,3 6 0 15,-3-3-21-15,4 0 8 0,-1 6-8 0,-3 0 0 16,4-6-58 0,-1 3-16-16,1-13-3 0,3 7-1 0,0-13-73 0,0-3-14 0,0-6-3 15,0 0-1003-15</inkml:trace>
  <inkml:trace contextRef="#ctx0" brushRef="#br0" timeOffset="69884.23">25414 14078 1915 0,'0'-12'84'0,"0"12"19"0,0-7-83 0,-3-2-20 0,-1-4 0 0,-3 4 0 16,0 6 145-16,0-3 25 0,0 2 5 0,0 4 1 15,-4 0-52-15,4 0-11 0,-3 4-1 0,-1 5-1 0,-3-3-78 0,0 7-15 16,0-1-3-16,-4 10-1 15,0-3-14-15,-3 16 0 0,0 2 0 0,-4 4 0 16,-3 6 0-16,3 6-10 0,-6 1 2 0,2 2 0 16,5-3 8-16,3 1-12 0,-1-1 12 0,5-6-12 0,3 3 12 15,0-6 0-15,3 3-9 0,4-9 9 16,0-7-28-16,7 0 0 0,0-9-1 16,3-3 0-16,4 3 9 0,1-9 1 0,2-4 1 0,4-3 0 0,4-2 10 0,-1-8 8 15,1-2-12-15,7-3 12 0,0-4 0 0,-1-9 12 16,1 3 0-16,0-6 0 0,-1-3 0 0,1-3 0 15,0-4 0-15,-1-5 0 0,-2 5 16 0,-1-3 4 16,-4-6 0-16,5 4 0 0,-5-7-10 0,-3 0-2 16,0-7 0-16,0 7 0 0,-3-3 0 0,0 6-1 15,-8-6 0-15,1 6 0 0,-4 3 5 0,-4 1 0 16,1 5 1-16,-4 1 0 16,-4-4-45-16,4 7-10 0,-4-4-2 0,1 4 0 15,-1-1-41-15,-3 1-9 0,4 3-2 0,-1 6-773 16,0 0-155-16</inkml:trace>
  <inkml:trace contextRef="#ctx0" brushRef="#br0" timeOffset="70115.03">25217 14451 2761 0,'0'0'60'0,"0"0"13"0,0 0 3 0,0 0 2 0,0 0-62 0,0 0-16 0,0 0 0 0,0 0 0 0,0 0 0 0,7 10-16 16,0-10 3-16,3 6 1 0,-3-3 12 0,4 3 0 16,-4-2 0-16,4-1 0 0,3-3 0 0,-4 6 16 15,4-6-3-15,4 3-1 0,-4-3-12 0,4 0 0 16,3 0 0-16,-3 0 0 16,3 0-193-16,3-3-42 0</inkml:trace>
  <inkml:trace contextRef="#ctx0" brushRef="#br0" timeOffset="70903.95">25718 14765 1785 0,'0'31'79'0,"0"-18"17"0,-8 2-77 0,5 1-19 0,3 3 0 0,-4 3 0 15,1 0 280-15,3 0 53 0,0 0 11 0,0 6 1 16,3-6-282-16,-3 0-63 0,-3 0 0 0,3 6 0 16,-4-3-19-16,4 3 3 0,-3-3 1 0,-4 1 0 15,3-1 15-15,1-3 0 0,-1 0 0 0,1-1 0 16,-1-2 0-16,1-6 0 0,-1-4 0 0,1 1 0 15,3-10-30-15,0 0-3 16,-8-10-1-16,5 1 0 0,-4-13-90 0,3 0-17 0,1-9-4 0,-1-1-1 16,1-2-85-16,-1-4-17 0,1 4-3 15,-1-7-1-15,1-3 101 0,-4 3 20 0,3 10 4 16,1-4 1-16,-4 7 61 0,3 3 12 0,4 3 2 16,0 3 1-16,4 7 245 0,-1 2 49 0,4 1 9 0,-3 6 3 0,3-4-60 0,3 7-11 15,1-3-2-15,-1-3-1 0,5 6-86 0,-1 0-18 16,0 0-3-16,0 6-1 0,4-3-14 0,-4-3-4 15,0 10 0-15,0-4 0 0,0 0-38 0,4 4-8 16,-4-1-2-16,0 4 0 0,0 6 20 0,-3-1 3 16,3-2 1-16,-4 9 0 0,1-3-20 0,-1-6-4 15,-3 6-8-15,0-3 12 0,1-1 11 0,-1 1 1 0,0-3 1 16,0-7 0-16,-4 4 12 0,1 3 3 0,-4-10 0 0,0 3 0 16,3 1-19-16,-3-10-3 0,0 0-1 0,0 0 0 15,0 0-17-15,-7 0 0 0,7 0 0 0,-10 6 0 16,-1-3-17-16,4-3-1 0,0 0 0 0,-4 0 0 15,11 0 18-15,0 0-12 0,0 0 12 0,0 0-10 16,0 0 10-16,0 0 0 0,0 0 0 0,0 0-8 31,0 0-20-31,0 0-3 0,0 0-1 0,0 0 0 0,0 0 20 0,0 0 3 0,0 0 1 0,7 3 0 16,-7-3 8-16,0 0 0 0,0 10 0 0,0-4 0 16,0-6 36-16,0 6 4 0,-3 3 0 0,-1-2 0 15,1-4-31-15,3 6-9 0,-4 1 0 0,1-7 0 16,3 6 9-16,-4 1-9 0,4-1 0 0,0-6 9 15,0 7-9-15,0 2 10 0,-3-2-10 0,3-1 10 16,-4 4-10-16,1 2 0 0,3-2 0 0,-4-1 0 16,-3 1 13-16,0 6 1 0,0-1 0 0,-4-2 0 15,-3 3-14-15,0 3 0 0,-3-3 0 0,-1 0 0 0,0-4 9 16,-3 4-1-16,0-6 0 0,0-4 0 0,0 4-8 16,-4-7 0-16,7-3 0 0,1 3 0 0,3-6 0 15,-1-6-9-15,1-3 9 0,-3 2 0 16,3-8-102-16,3-7-14 0,4 0-2 15,0 0-781-15,3-7-156 0</inkml:trace>
  <inkml:trace contextRef="#ctx0" brushRef="#br0" timeOffset="71757.47">26229 13404 2210 0,'0'0'48'0,"-7"0"11"0,0 0 1 0,3-3 3 0,-6-3-51 0,6 6-12 0,-3 0 0 0,7 0 0 0,0 0 64 0,0 0 11 16,0 0 1-16,0 0 1 0,0 0-10 0,0 0-3 15,0 0 0-15,0 0 0 0,0 0 8 0,11 9 2 16,-1-3 0-16,5 0 0 0,-1 10-18 0,3 0-4 16,1 3-1-16,3 3 0 0,4 0-29 0,-1 9-6 15,5 0 0-15,-1 10-1 0,7-6-4 0,-3 12-1 16,3 0 0-16,0 3 0 0,1 0-2 0,-1 3-8 15,0-6 12-15,-3 16-4 0,0 0 1 0,-4 3 0 16,0 3 0-16,-7-4 0 0,1 1-9 0,-5 3 0 16,-6-6 9-16,-1 0-9 0,-3 3 8 0,-3-4-8 15,-4-5 8-15,-4 2-8 0,1-5 0 0,-8-1-10 16,1-9 1-16,-8 6 0 16,-3-9-99-16,-4 0-19 0,-6-4-4 0,-1-6-1 15,-7 1-74-15,0-4-15 0</inkml:trace>
  <inkml:trace contextRef="#ctx0" brushRef="#br0" timeOffset="72235.5">25922 15163 2145 0,'0'0'47'0,"0"0"9"0,0 0 3 0,0 0 2 0,0 0-49 0,0 0-12 0,0 0 0 0,0 0 0 16,0 0 40-16,0 0 4 0,-3-6 2 0,3 6 0 15,-7-3 18-15,3-4 3 0,0 4 1 0,-3-6 68 16,0 9-67-1,4-3 0-15,-4-4 0 0,0 7-14 0,0 0-3 0,0 0-1 0,0 0 0 16,0 7-27-16,-1-4-4 0,-2-3-2 0,-1 6 0 16,1-3-18-16,-1 0 0 0,1 7 0 0,2-10 0 31,-2 9-20-31,-1-2-7 0,4-4-1 0,0 0-1 16,0 3-175-16,4-3-36 0,-1-3-6 0</inkml:trace>
  <inkml:trace contextRef="#ctx0" brushRef="#br1" timeOffset="99030.7">19678 11303 2476 0,'0'0'110'0,"0"0"22"0,-7-6-105 0,3 3-27 0,-3-7 0 0,4 1 0 16,-1 2 27-16,1-2 0 0,-1-7 0 0,1 4 0 15,3 2-27-15,-4-2 0 0,-6-7 0 0,3 3 0 16,3 1 0-16,-3-1 0 0,3 0 0 0,-6 1-11 15,-1-1 11-15,-3 3-12 0,0 4 12 0,-4 0-12 16,-3 5 12-16,0 1 0 0,0 3 0 0,0 3-8 16,-4 1 8-16,4 5 12 0,0 0-2 0,-4 10-1 15,4-6 0-15,0 9 0 0,3 0 0 0,-3 0 0 16,3 6-9-16,1-6 0 0,-1 9 0 0,4-9 8 16,3 6-8-16,4-3 0 0,0-3 0 0,4 7 0 15,3-7 0-15,3 6 0 0,4-6 0 0,4 3 0 16,-4-3 12-16,7-3-4 0,0 3 0 0,0-10 0 15,0 7-8-15,0-7 0 0,0-2 0 0,1-1 0 16,2-2 11-16,-3-4-3 0,4-3-8 0,-4 0 12 16,4 0 13-16,-1-10 3 0,1 7 0 0,-4-6 0 0,4-1-4 15,-4 1-1-15,0-4 0 0,-3-5 0 0,-1 8 5 16,1-6 0-16,-1-2 1 0,-3-1 0 0,0-3-29 16,-3 3-13-16,3-3 1 0,-7-3 0 0,4-3 12 15,-8 3 16-15,0-7-3 0,1 4-1 0,-4-3-12 16,0-1 0-16,-4 10 0 0,4 1 0 0,0 2 0 0,4 6 9 15,-1 4-1-15,-3-1 0 0,0-2 15 0,0 9 2 16,7 3 1-16,0 0 0 0,0 0 3 16,0 0 1-16,3 3 0 0,5 9 0 0,-1 7-40 0,3 0-8 15,4 3-2-15,4 3 0 0,0 3 32 0,3 0 5 16,0-2 2-16,4 2 0 0,-1-3-19 0,4-3 8 0,-3 0-8 16,0 0 0-16,0-3 0 0,-4 2 0 0,0-2-12 15,-3 0 3-15,-1-3 9 0,-6-1 0 16,3-2 0-16,-4-4-8 15,-2 1-56-15,-1-4-12 0,-7-6-1 0,0 0-807 0,0 0-162 0</inkml:trace>
  <inkml:trace contextRef="#ctx0" brushRef="#br1" timeOffset="99488.52">20122 10892 1958 0,'-7'3'174'0,"4"16"-139"16,-4 0-35-16,3 6 0 0,1 6 174 0,6 1 28 15,4-4 6-15,-3-3 0 16,6 6-208-16,-2-2-44 0,-1-4-8 0,3-3-2 0,1 6 37 0,3-6 7 16,-4-3 2-16,5-1 0 0,-5-5 8 15,4 0 9-15,-3-1-1 0,-1-3-8 0,-6 4 27 0,7-7-2 16,-8-3 0-16,-3-3 0 0,0 0 31 0,0 0 5 15,0 0 2-15,0 0 0 0,0 0 26 0,0 0 6 16,0 0 1-16,0-3 0 0,0-6-71 0,-3-1-13 16,-8-2-4-16,4-7 0 0,-4-6-8 0,1-3 0 15,-4-4 0-15,-1 1 0 0,1 0 0 0,4-1 0 16,-1-2 0-16,1-7 0 0,-4 10 0 0,-1-1 0 16,5-2 0-16,-4 3 0 0,0-1 0 0,-1 4 0 15,5-3 0-15,3-1 8 0,-4 7 2 0,4-3 0 0,0 6 0 16,4 0 0-16,3 3-10 0,-4 7 0 15,4-7 9-15,4 3-9 0,-1 4 0 0,4-4 0 16,-3 7 0-16,6 2 0 0,1 1-13 0,3-3 2 0,7 9 1 16,-3-4 0-16,-18 4-1 0,21 0 0 0,4 4 0 15,-1-4 0 1,-2 0-21-16,2 9-5 0,1 0-1 0,0 1 0 0,-4-1 11 0,0 4 3 0,-3-1 0 0,-1-2 0 31,1-1-106-31,0 4-21 0,-4-4-4 0,0-6-999 0</inkml:trace>
  <inkml:trace contextRef="#ctx0" brushRef="#br1" timeOffset="100248.31">20962 10450 1036 0,'0'0'92'0,"0"0"-73"0,0 0-19 0,0-3 0 16,0 3 300-16,-3-6 57 0,-1-4 11 0,0 7 3 15,4 3-250-15,0-9-49 0,-3 6-11 0,-1-4-1 16,1 4-44-16,-4-3-16 0,0 3 11 0,0 3-11 16,-4 0 15-16,4 0-3 0,-7 9-1 0,0-6 0 15,-4 7-11-15,4 8-16 0,-4-5 4 0,-3 9 1 16,0 6 11-16,0-3 0 0,0 7 0 0,3 8 0 15,8-5 23-15,-5 6 6 0,5-1 2 0,-1-5 0 16,4-4-31-16,4 1 0 0,-1-1 0 16,8-3 0-16,-1-6 0 0,1 0 0 0,3-9 0 0,0 5 0 15,3-8 12-15,8-7-4 0,0 3-8 0,3-12 12 16,0 6 5-16,0-13 1 0,4 4 0 0,-4-3 0 16,0-7-8-16,0-3-2 0,1 3 0 0,-8-3 0 15,3 0 20-15,-3-3 3 0,-3-3 1 0,-4 3 0 16,0-4-32-16,-3-2 0 0,-1 0 0 0,-3-1 0 0,0 1 0 0,0 0 0 15,-3-1 0-15,-1 7 0 0,1 3 14 16,-1 0-3-16,1 7-1 0,-1 2 0 0,1 4 2 0,-1-1 1 16,4 10 0-16,0 0 0 0,0 0-13 0,0 0 0 15,-7 10 0-15,7-1 0 0,0 0 0 0,3 4 0 16,5 0-9-16,-1-4 9 0,3 10 0 0,1-7 0 16,-1 7 0-16,4 0 0 0,1-3-9 0,2 6 9 15,1 6-8-15,-1-3 8 0,1 6 0 0,3 1 0 16,0 5 0-16,1-2-8 0,-5 9 8 0,-3-4 0 15,0 4 0-15,-3 3 0 0,0 0 0 0,-8 4 0 16,-3-1 0-16,0-3 0 0,-7 3 0 0,0-6 0 16,-4 0 10-16,-3 3-10 0,-3-3 9 0,-1-4-9 0,-7-2 8 15,4 3-8-15,-3 0 12 0,-1-7-4 0,0 4 0 16,-7-7 0-16,4-6-16 0,-7-3-4 0,0 3-1 16,-1-12 0-1,-6-4-122-15,3-6-24 0,0-3-5 0,4-12-1008 0</inkml:trace>
  <inkml:trace contextRef="#ctx0" brushRef="#br1" timeOffset="100794.06">21350 10271 1900 0,'0'0'169'0,"-3"10"-135"0,-8 2-34 0,4-2 0 0,0 8 274 0,0 4 48 16,7 0 10-16,7 0 1 0,-4 0-285 0,4 6-56 16,4-6-12-16,0 0-3 0,-1-3 3 0,4-3 0 15,-3 3 0-15,0-7 0 16,-1 4-7-16,1-7-1 0,-4-2 0 0,0 2 0 0,0 0 20 0,-4 1 8 16,-3-10-8-16,0 0 8 0,0 0 20 0,0 0 10 15,0 0 2-15,0 0 0 0,0 0 9 0,0 0 3 16,-7-3 0-16,0-4 0 0,4-2-20 0,-4 0-3 15,3-4-1-15,1 0 0 0,-1-5-20 0,1-4 0 0,-1-3 0 0,4-4 0 16,-3 1 0-16,3-6 0 16,0 2 0-16,3 7 0 0,1-6 0 0,-1 3 0 0,-3 3 0 15,4 0 0-15,-4-1 0 0,3 4 0 0,-3 4 0 0,4-1 0 16,-1 3 11-16,1 0-3 0,3 1 0 16,0-1 0-16,-4 4-8 0,4 2 0 0,0 1 0 15,1 2 0-15,2 1-9 0,-3-3-1 0,4 9 0 0,3 0 0 16,-4 0 10-16,5 0 0 0,2 9 0 0,1 1 0 15,3 2 0-15,0 7 0 0,-3 0 0 0,-1 3 0 16,-2 3 9-16,2-3 1 0,8 9 0 0,-7-6 0 16,-8 0-10-16,1 4 0 0,6-4 9 0,-3-3-9 15,-3 6 8-15,3-3-8 0,-3-6 10 0,-1 9-10 16,4-6 0-16,1 0 8 0,-12 0-8 0,4-3 0 16,4-4 0-16,-4 4 0 0,0-6 0 0,0 5 0 15,3 1 0-15,-2-3 0 0,-1-7 0 0,0 4 0 16,-7-4 0-16,3 1 0 0,4-1-9 0,-7-9 9 15,0 0-33-15,0 0-1 0,0 0 0 0,4-9 0 16,-1-1-186-16,-6 1-36 0</inkml:trace>
  <inkml:trace contextRef="#ctx0" brushRef="#br1" timeOffset="101704.95">21879 10463 1785 0,'0'0'159'0,"0"0"-127"0,-7 0-32 0,7 0 0 15,0 0 191-15,0 0 32 0,-3 0 6 0,3 0 2 16,0 0-185-16,0 0-37 0,-4-7-9 0,1 1 0 16,-4 3-20-16,7-3-7 15,3-4-1-15,1 7 0 0,-11-6 16 0,7-1 4 0,3 1 0 0,1 3 0 16,-4-4 8-16,-4 1 11 0,4-1-3 0,4 1 0 16,-4 0 39-16,0-4 7 0,-7 4 2 0,3-4 0 15,8-6-10-15,-4 7-2 0,-7-7 0 0,3 6 0 16,4-5-4-16,0-4-2 0,4 6 0 0,-4-3 0 0,0-3-11 15,3 3-3-15,8 0 0 0,-4 4 0 0,3-4-1 16,1 0-1-16,-1 3 0 0,-2-2 0 0,2-1-22 16,1-3 0-16,-1 9 0 0,1-5 0 0,3 5 0 0,0-6 0 15,-3 10 0-15,-1 6 0 0,4-7 0 0,4 7 0 16,-7 3 0-16,3 0 0 0,3 3 0 0,1 7 0 16,7-1 0-16,-8 4 0 0,4 9 0 0,1 0 0 15,2-4 0-15,1 4 0 0,-7 0 0 16,-1 0 0-16,4 6 0 0,1-6 0 0,-1 0 0 0,0 0 0 15,-10 0 0-15,3-3 0 0,3 0-16 0,-3-3-2 0,-7-7 0 16,4 0 0 0,0 4-11-16,-4-7-3 0,0-3 0 0,-7-3 0 15,0 0-158-15,0 0-32 0,14 0-6 0</inkml:trace>
  <inkml:trace contextRef="#ctx0" brushRef="#br1" timeOffset="102170.46">22712 9848 2822 0,'0'-3'251'0,"-4"-3"-201"0,-3 6-40 0,4-10-10 15,3 10 91-15,0 0 16 0,-7 0 3 0,0-3 1 16,3-3-99-16,-3 6-20 0,4 6-4 0,-5-3-1 16,-2 13-15-1,-4-1-2-15,3 7-1 0,-6 7 0 0,-5 5 7 0,5 7 2 0,-1-10 0 0,4 13 0 16,-4-6 22-16,8-4 0 0,-1-2-9 0,4 2 9 0,4-6 0 15,-1-6 0-15,1 0 0 0,-1 0 0 0,11-6 0 16,-3-4 0-16,-4-2 0 0,3-1 0 0,4-2 0 0,0-7 0 16,4 0 8-16,-1 0-8 0,1-7 0 0,0 1 0 15,6-7-12-15,-6 1 12 0,-1-4 0 0,4-6 0 16,4 0 0-16,-4 0 0 0,-3-6 0 0,-1-3 0 16,-3 3 0-16,4-10 0 0,3 3 8 0,-10-2-8 15,-8-26 0-15,4 41 0 0,-3 0 0 16,-1 7 0-16,-3-1 0 0,4 6 23 0,-5-2 1 15,5 12 1-15,-4-3 0 0,0 6-6 0,0-3-2 16,7 0 0-16,-4 9 0 0,-3 1-5 0,4 2-2 16,6-2 0-16,1 2 0 0,-1 7-10 0,4-6 0 0,-3-1 0 15,3 7 8-15,3-7-8 0,1 7 0 16,0 0 0-16,-1-3 0 0,4 9 0 0,7-3 0 0,-6-7 0 16,-1 11 0-16,0-11 0 0,7 7 0 0,0-6 0 15,4 0 0-15,-4-7-17 0,0 0-3 0,4 1 0 0,0-7 0 31,-4 6-19-31,-4-9-4 0,5 0-1 0,-5-9 0 16,-3 6-192-16,0-3-40 0</inkml:trace>
  <inkml:trace contextRef="#ctx0" brushRef="#br1" timeOffset="102462.87">23509 9566 2833 0,'0'0'62'0,"0"0"13"0,-7 6 2 0,4 3 3 0,-1 4-64 0,-3-1-16 15,-4 1 0-15,1 6 0 0,-1 0 12 0,-3 3-2 16,-4 0 0-16,1 9 0 0,-1-3-10 0,-3 7-14 15,0-4 3-15,3 3 1 0,-3 4 40 0,3-3 8 16,1-1 2-16,3 4 0 0,-4-7-20 0,4 0-3 16,0-5-1-16,3 2 0 0,1-6-25 0,-1 0-6 0,4-10-1 15,-4-2 0 1,8-1-186-16,-4-6-38 0</inkml:trace>
  <inkml:trace contextRef="#ctx0" brushRef="#br1" timeOffset="102662.93">23336 9635 3495 0,'0'0'77'0,"11"3"16"0,6 3 3 0,1-3 2 0,7 0-78 0,3-3-20 0,4 10 0 0,0-4 0 16,-1-3 10-16,1 10-2 0,0-7 0 0,3 3 0 0,-3-2-8 0,3 2 0 15,0 10 0-15,1-7 0 16,-1-2-75-16,-3 2-17 0,-1 7-3 0,1 0-1 15,-7-6-121-15,0 9-25 0,17 9-5 16,-21-12-1-16</inkml:trace>
  <inkml:trace contextRef="#ctx0" brushRef="#br1" timeOffset="103668.47">21671 10880 518 0,'0'0'46'0,"4"-10"-37"0,-8 1-9 0,4-1 0 15,4 1 364-15,-1 0 72 0,-6 5 13 0,3-5 3 16,0 0-332-16,-4 2-66 0,4 1-14 0,0 6-2 15,-3-3 8-15,3 3 2 0,0 0 0 0,-11 3 0 16,0 6-20-16,-3 4-4 0,7-4-1 0,-3 13 0 16,-4-3-9-16,-1 6-2 0,1 0 0 0,4 4 0 0,-4 2 21 15,0 7 4-15,-1-4 1 0,5 7 0 0,3 0-11 16,0-7-3-16,0 7 0 0,3-7 0 16,1 4-3-16,3-7-1 0,3 1 0 0,1-7 0 0,3 3-20 15,0-3 0-15,3-6 0 0,5 3 8 0,-1-10 8 0,3-2 3 16,1-1 0-16,3-9 0 0,4 7-28 0,-1-7-6 15,1-7-1-15,3-2 0 0,4 6 24 0,-4-7 5 16,-3-9 1-16,0 7 0 0,6-7-26 0,-2 3-6 16,-8-2-1-16,0-11 0 0,-3 7 7 0,-1 0 0 15,1-3 1-15,0-3 0 0,-11-3 35 0,3-1 6 16,1 1 2-16,-4-3 0 0,-4-4-32 0,1 3 0 16,-4 4 0-16,0 0 0 0,-4-1 0 0,1 1 0 15,-4 6 0-15,0-3 0 0,0 6 0 0,-4 0 0 0,-3 3 0 0,0 3 0 31,3 1-23-31,1-1-4 0,-8 7-1 0,0-1 0 16,-6 1-112-16,6 6-22 0,8-4-5 0,-1 7-927 0</inkml:trace>
  <inkml:trace contextRef="#ctx0" brushRef="#br1" timeOffset="103955.1">21576 11262 2476 0,'0'0'220'0,"0"0"-176"16,0 0-35-16,0 0-9 0,0 0 71 0,0 0 12 16,10-3 2-16,-2-3 1 15,2-4-100-15,1 7-20 0,-4-6-4 0,7-1-1 0,0 1 63 0,4 3 12 16,-8-4 2-16,4 1 1 0,4-4 41 0,0-2 9 15,-4 2 2-15,3 4 0 0,-6-4-31 0,7-6-7 16,3 4-1-16,3-4 0 0,-2-3-40 0,6 0-12 16,7-6 0-16,-3 9 8 15,3-6-123-15,4-3-24 0,3 3-5 0</inkml:trace>
  <inkml:trace contextRef="#ctx0" brushRef="#br1" timeOffset="104757.74">27848 10704 1494 0,'29'-13'32'0,"-15"4"8"0,0 0 0 0,0-4 3 0,7-6-35 0,0 10-8 16,7-4 0-16,1 1 0 15,6-1-36-15,0 7-10 0,0-3-2 0,1 5 0 16,-5-5-6-16,5 9-2 0,-4 0 0 0,-1 0-475 0</inkml:trace>
  <inkml:trace contextRef="#ctx0" brushRef="#br1" timeOffset="106260.11">28353 10641 172 0,'-14'10'16'0,"7"-1"-16"0,0-9 0 0,-4 3 0 15,0 4 327-15,-3-4 62 0,4-3 13 0,-1 0 2 16,1 0-227-16,-1 0-45 0,-3 0-10 0,3 0-2 16,-6 0-72-16,2 0-14 0,1 0-3 0,-3-3-1 15,-4-4-30-15,3 7 8 0,-3 0-8 0,0 0 0 16,-1 0 0-16,1-3 0 0,-3 0 0 0,2 3 0 15,-2-6 8-15,-5 6 0 0,1 0-8 0,0 0 12 16,-4-3 16-16,-3 3 2 0,-7 0 1 0,3 0 0 16,0 0-2-16,4 0 0 0,-4 0 0 0,4-7 0 15,-1 7-7-15,1-3-2 0,0-3 0 0,-4 3 0 16,-3-7-2-16,-4 7-1 0,-7-3 0 0,4 3 0 0,3-7 0 16,-4 10 0-16,1-9 0 0,3 6 0 0,-3-3 11 15,6 2 1-15,-3-5 1 0,-3 0 0 0,-4 9-18 16,0-10-3-16,0 10-1 0,-3-3 0 0,-1-6 4 0,5 9 0 15,2-3 0-15,-3-4 0 0,4 7-12 0,-4-3 0 16,-4 3 0-16,1 0 0 0,0-6 0 0,-1 6 0 16,1-3 0-16,-1 3 0 0,4 0 0 0,-3 0 0 15,-1 0 0-15,1 0 0 0,-4 0 0 16,-3 0-11-16,3 3 3 0,-4-3 0 0,1 0 8 0,6 0 11 16,4 0-3-16,-3 0 0 0,-1 0-8 0,1-3 0 15,-4 3 0-15,3 0 0 0,-3-3 0 0,4 3 0 0,3-7 0 16,4 7 0-16,3 0 0 0,0 0 12 0,-3 0-12 0,-4 0 12 15,0 7-12-15,-4-4-12 0,1 6 2 0,3-6 1 16,-3 7 9-16,6 2-10 0,-3-2 10 0,4-1-10 16,-1-3-2-16,-2 1 0 0,2 2 0 0,-3-9 0 15,0 9 12-15,4-2 0 0,0-4 0 16,3 0 0-16,3-3 0 0,8 0 11 0,3 0-3 0,1 0 0 16,-1 0 4-16,4-3 0 0,-1 0 0 0,5-4 0 15,-5 7-12-15,5-9 0 0,-1 9 0 0,0-9 0 16,4 9 0-16,0-4 0 0,-4-5 0 0,8 9 0 15,-1-3-8-15,0 3 8 0,1-6 0 0,3 6 0 16,3 0 0-16,-3 6 0 0,3-6 0 0,4 3 0 16,7-3 0-16,0 0 0 0,0 0-12 0,0 0 12 15,11 0 0-15,3 0 0 0,11 0 0 0,3 6 0 16,7-6 0-16,4 0 0 0,3 3 0 0,4-3 0 0,4 0 0 16,10 0 0-16,3 0 0 0,8-3 0 0,10-3-14 15,0 6 5-15,4-9 1 0,10 5 0 0,4-2 8 16,6 0-10-16,8 0 10 0,0-4-10 15,7 7 10-15,4-3 0 0,-1 3 0 0,4 0 0 16,0 3-21-16,4 0-6 16,3 0-1-16,0 0 0 0,0 3 7 0,-7-3 1 0,3 3 0 0,-3 3 0 0,-7-3 9 0,-7-3 3 15,4 7 0-15,-8-7 0 0,-10 3 8 0,0-3 0 16,-8 0 0-16,1 0 0 0,0 0 0 0,-1 0 0 16,-6 0 0-16,-7-3 0 0,-8-4 0 0,4 7 0 15,4-3 8-15,-8-3-8 0,1 3 0 0,-11-7 0 16,-4 1 0-16,-3 6 0 0,-14-7 11 0,0 1-3 0,-11 6 0 0,-3-3 0 15,-4 2 4-15,-3 1 0 0,-4-3 0 0,-7 6 0 16,-7 0 22-16,0 0 5 0,0 0 1 0,0 0 0 16,0 0-23-16,0 0-4 0,0 0-1 0,0 0 0 15,0 0 0-15,0 0 0 0,-7 0 0 0,3 6 0 16,-3-3 16-16,0 1 4 0,7-4 0 0,-3 0 0 16,-1 9-19-16,4 0-3 0,-3-2-1 0,3-1 0 15,3 13 5-15,-3-7 1 0,0 7 0 0,4 3 0 16,3 6-7-16,-4-3 0 0,1 7-8 0,3-1 12 15,-4 0-12-15,4 4 0 0,-3 3 0 0,3 5 0 16,0 1 0-16,0 10 0 0,0 5 0 0,0 7 0 16,0 3 0-16,0 0 0 0,7 3 0 0,1 3 0 15,-1 10 0-15,3 0 0 0,1 6 0 0,-4-3 0 16,4 6 27-16,-1-3 5 0,1 6 2 0,0-3 0 0,-4 3-34 16,-4 10 0-16,-3-1 0 0,0-2 0 0,0 9 10 15,-3-4-2-15,0-2 0 0,-4 6 0 0,0-6 3 16,0 9 0-16,0-10 0 0,0 7 0 0,-4-3-11 0,4-7 0 15,0 4 0-15,-4-4 8 0,4-5-8 0,-3-4 0 16,3-3 0-16,0-4 8 0,-4 4-8 0,4-12 0 16,-3 2 0-16,3-5 0 0,-4-11 8 0,1-2-8 15,3 6 0-15,-4-12 8 0,1-4-8 0,-1 0 8 16,1-6-8-16,-4-9 8 0,3 3-8 0,1-10 8 16,-4 0-8-16,3 1 8 0,4-10-8 0,-4 0 0 15,1-1-10-15,-1-2 10 0,4-6 0 0,0 3 8 0,-3-1 1 16,3-5 0-16,3-1-9 0,-3-6-12 0,0-3 2 15,0 0 1-15,0 10 35 0,0-10 7 0,0 0 2 0,0 0 0 16,0 0-23-16,0 0-4 0,0 0 0 0,7 6-8 16,1-3 16-16,-1-3-3 0,0 0-1 0,0 0 0 15,0 0-12-15,0 0 11 0,3 0-11 0,-3-3 10 16,-7 3-2-16,8-6 0 0,-1 6 0 0,0-4 0 16,0 4-8-16,-7 0 0 0,0 0 0 0,7-6 0 15,0 6 0-15,-7 0 0 0,0 0 0 0,7 10 0 16,-7-10 0-16,7 6 0 0,3-3 0 0,-2 6 0 15,-5 1 0-15,4-7 0 0,-3 6 0 0,-1 1 0 16,4-7 0-16,-3 6 0 0,-4-2 0 0,0-7 0 16,3 6 0-16,-3-6 0 0,0 9 0 0,0-9 0 15,0 7 0-15,0-7 0 0,0 3 0 0,-3 6 0 16,3-9 25-16,-4 3 3 0,-3 7 1 0,0-10 0 16,-3 6-29-16,-5-3-8 0,1 0-1 0,-3 7 0 0,-8-10 17 15,-7 9 3-15,-3 0 1 0,-4 1 0 16,-3-7-12-16,-1 13 0 0,5-10 0 0,-8 3 0 0,-4 1 0 15,-6-4 0-15,-8 0 0 0,-3 0 0 0,7-2 12 0,-3 5 0 16,-1-9 0-16,-6 0 0 0,-4 0-12 0,-7 3 0 16,-4-3 0-16,4 0 7 0,3 0-18 0,1 0-1 15,-8 0-1-15,-3 0 0 0,-7 6 21 0,3-2 4 16,0 5 0-16,-3 0 1 0,-4-5-9 0,-7 5-4 16,-7-3 0-16,8 4 0 0,-1-4-11 0,3 3-1 15,-6 1-1-15,10-4 0 16,11-3-169-16,32-6-34 0,-89-13-6 0,57-6-2 0</inkml:trace>
  <inkml:trace contextRef="#ctx0" brushRef="#br1" timeOffset="107597.8">28614 12940 691 0,'-11'0'61'0,"4"0"-49"15,-7-3-12-15,3-4 0 0,-3 7 207 0,0 0 38 16,0-3 8-16,0-3 2 0,0 6-183 0,-4 0-36 16,4 0-7-16,0 0-1 0,-4-3 36 0,4 3 8 15,0 0 2-15,4-3 0 0,-4 3 52 0,3-7 10 16,0 7 3-16,8 0 0 0,3 0-42 0,0 0-8 15,0 0-1-15,0 0-1 0,0 0-46 0,0 0-9 16,0 0-1-16,7 7-1 0,3-4-15 0,8 0-3 0,-4-3-1 16,4 0 0-16,3 6 5 0,0-3 2 0,4-3 0 15,3 10 0-15,4-10-5 0,3 0-1 16,4 6 0-16,3-3 0 0,1-3 3 0,2 3 0 0,1-3 0 16,0 0 0-16,4-3-5 0,-5 3-1 0,1-3 0 15,7-3 0-15,4 6-9 0,6-10 12 0,1 7-12 16,3-3 12-16,0 3-12 0,-4-7 0 0,1 7 0 15,-4-3 0-15,3 3 0 0,1-3 0 0,3 6 0 0,-4-3 0 16,-3 3 0-16,-7 0 0 0,-4 3 0 0,-6-3 0 16,-4 6 0-16,-1-6 0 0,-6 3 0 0,-4-3 0 15,-3 6 0-15,0-3 0 0,-8-3 11 0,-2 7-11 16,-8-7 20-16,3 0-1 0,-6 0-1 0,-4 0 0 16,0 0 10-16,0 0 1 0,0 0 1 0,0 0 0 15,3-7-15-15,-3-2-3 0,-3 6-1 0,3-6 0 16,-7-1-11-16,0-2 8 0,0-7-8 0,-4 6 8 15,0-6-8-15,-3 7 0 0,0-7 0 0,0-3 0 0,-4 10 0 16,1-7 0-16,-4-3 0 0,-1 9 0 0,-2 1 0 0,-1-4 0 16,-3 3 0-16,0 4 0 0,-4-3 0 0,4 2 0 15,-1 1 0-15,1-1 0 0,3 7 0 0,4-6 0 16,-3 6 0-16,6-4 0 0,4 4 0 0,3-3 0 16,1 3 0-16,3 0 0 0,7 3 0 0,0 0 0 15,0 0 0-15,0 0 0 0,7-7 0 0,7 7 0 16,0 0 0-16,7 0-11 0,0 0 2 0,7 10 0 15,1-7 0-15,2 3 0 0,5 4-1 0,-5 2 0 16,5-2 0-16,-1 2 0 0,0 7-5 0,1-7-1 16,-5 7 0-16,1-3 0 0,0 3 16 0,0-7-11 15,-8 7 11-15,1 0-10 0,-4-6 10 0,0 8 0 0,-3-8 0 16,-4 6 0-16,4-7 0 0,-8 7 12 0,-3-6-4 16,-3 2 0-16,-1 1 2 0,1-7 1 0,-8 4 0 0,4 3 0 15,-7-4 0-15,0 1 0 0,-3-4 0 16,-1 4 0-16,-3 2-2 0,-4-2 0 0,1-4 0 0,-4 4 0 15,-1-1-9-15,1 4 8 0,0 0-8 16,-4 3 8-16,4-7-8 0,0 10 0 0,0-6 0 16,3-1 0-1,-6 1-40-15,6-3-11 0,4-1-1 0,0-2-1 16,3-7-106-16,4 3-21 0,7-6-4 0</inkml:trace>
  <inkml:trace contextRef="#ctx0" brushRef="#br1" timeOffset="108235.15">31422 12422 2131 0,'0'0'94'0,"0"-3"20"0,3-6-91 0,1-1-23 0,0 1 0 0,3-3 0 15,-4 2 114-15,4 1 18 0,0-4 4 0,0 4 1 16,0-1-109-16,4 1-28 0,-8-4 0 0,4 10 0 15,-3-3 42-15,-4 6 3 0,0 0 1 0,0 0 0 16,0 0 4-16,-7 9 1 0,-4 1 0 0,-3 2 0 16,-3 10-35-16,-8 0-8 0,0 10 0 0,-3-1-8 15,0 7 8-15,0 6-8 0,-4 9 0 0,4 0 0 16,-1 0 8-16,5 1-8 0,-1-1 9 0,0 0-9 16,1 1 8-16,6 2-8 0,0-3 0 0,1-6 0 15,-1 7 14-15,4-7-3 0,7-3-1 0,0 0 0 16,0-4 2-16,3-5 0 0,4-4 0 0,0-3 0 15,4-2-12-15,3-8 8 0,-4-5-8 0,4 6 8 0,8-10-8 16,-1-6 12-16,0 4-12 0,3-7 12 0,1-7 1 16,3-2 1-16,0 6 0 0,4-16 0 0,3-3 2 15,0 0 0-15,8-6 0 0,-1-7 0 0,0 4-4 0,1-10 0 16,2-3 0-16,-2-6 0 0,-1 6 0 0,-3-9-1 16,-4 3 0-16,-3-4 0 0,-1-2-11 0,-6-4 0 15,-4 7 0-15,-3 0 0 0,-4-1 0 0,-4 1 0 16,1 3 0-16,-4 6 0 0,0 0 12 0,0 3-4 15,-4 1 0-15,1 5 0 0,-1-6-8 0,-3 10-11 16,4 9 3-16,-4-3 0 0,3 6 0 0,-3 0 0 0,-4 7 0 16,8 2 0-1,-8 1-19-15,4 0-3 0,0 5-1 0,-3 4 0 16,-1-9-16-16,-3 9-3 0,-4 9-1 16,4-5-865-16,-4 14-174 0</inkml:trace>
  <inkml:trace contextRef="#ctx0" brushRef="#br1" timeOffset="108502.42">31150 12959 2016 0,'0'0'89'0,"-3"0"19"0,-4-7-87 0,3 7-21 0,1-3 0 0,3 3 0 16,0 0 261-16,3-3 48 0,4-3 10 0,0 3 1 15,4-4-305-15,-4 7-62 0,0-3-12 0,-7 3-2 0,7-6 49 0,0 6 12 16,-7 0 0-16,11 0 0 0,-4 0 46 16,3 0 12-16,-3 6 2 0,0-6 1 0,4 0-40 0,0 0-8 15,-1-6-1-15,4 6-1 0,7-3-11 0,1-7 0 16,-1 10 0-16,7-9 8 0,0 6-26 0,4-6-6 16,0-1 0-16,-4 1-914 15,4 6-182-15</inkml:trace>
  <inkml:trace contextRef="#ctx0" brushRef="#br1" timeOffset="110650.58">31249 11842 172 0,'0'0'16'0,"0"0"-16"16,0 0 0-16,0 0 0 0,0 0 408 0,0 0 80 15,0 0 15-15,0 0 3 0,0-9-293 0,0-1-58 16,4 4-12-16,3-9-3 0,0 5-59 0,0-2-12 16,0-1-2-16,7-6-1 0,0-3-27 0,4 3-6 15,-1-2-1-15,4 5 0 0,1-9-8 0,-5 3-1 16,4 0-1-16,1 0 0 0,2 0-6 0,-3 0-2 16,4 3 0-16,-4 4 0 0,-3-1-14 0,0 3 11 15,-4 4-11-15,0-1 10 0,-4 1-10 0,-3 9 0 16,4-3 0-16,-7 0 0 0,3 3 0 15,-7 0 0-15,0 0 0 0,10 3 0 0,-3 0 0 0,0 6 0 16,0 7 0-16,0-3 0 0,1 6 0 16,-1 2 0-16,3 1 0 0,-3 3 0 0,4-3 0 15,-4 7 0-15,0-7 8 0,0 6-8 0,0-3 16 0,0-3-3 16,0-3 0-16,-3 3 0 0,3-10 3 0,-4 10 1 0,4-3 0 16,-3-7 0-16,3 4-17 0,-7-10 0 0,3 4 0 0,1-1 0 31,-4-9-62-31,3 7-10 0,-3-7-1 0,11 0-805 0,0-7-161 0</inkml:trace>
  <inkml:trace contextRef="#ctx0" brushRef="#br1" timeOffset="115275.2">31485 13934 633 0,'0'0'28'0,"0"0"6"0,0 0-34 0,0 0 0 16,0 0 0-16,7 0 0 0,-7 0 214 0,8 0 36 15,-8 0 7-15,0 0 2 0,7-3-187 0,-7 3-36 16,0 0-8-16,0 0-2 0,0 0 42 0,0 0 9 15,0 0 2-15,0 0 0 0,0 0 13 0,0 0 2 16,0 0 1-16,0 0 0 0,0 0-19 0,0 0-3 16,0 0-1-16,0 0 0 0,0 0-9 0,0 0-3 15,0 0 0-15,0 0 0 0,0 0-6 0,0 0-2 16,0 0 0-16,0 0 0 0,0 0-32 0,0 0-6 0,0 0-2 0,0 0 0 16,0 0 13-16,0 0 3 0,0 0 0 0,0 0 0 15,7 0-3-15,-7 0 0 0,0 0 0 16,7-3 0-16,-7 3-1 0,0 0-1 0,7-7 0 0,0-2 0 15,-7 9-7-15,3-3 0 0,4-7-1 0,-3 1 0 16,-1 0 5-16,5-4 2 0,-5 4 0 0,4-4 0 16,0 1-22-16,0-4 9 0,0 3-9 0,0-5 0 15,4 2 13-15,-4-3-4 0,4 0-1 16,-4 4 0-16,3-4-8 0,-3 0 0 0,0 3 0 0,0 1 0 16,4-1 0-16,-4 0 0 0,0 4 0 15,-3-1 0-15,3 1 0 0,0-4 0 0,0 6 0 0,-4 4 0 16,4 0 0-16,-3-3 0 0,3 2 0 0,-4 1 0 0,4-3 0 15,-3 5 0-15,0-2 0 0,-1 3 0 16,-3 3 0-16,0 0 0 0,0 0-9 0,0 0 9 0,0 0 0 0,0 0-12 16,0 0 12-16,4 13-10 0,-4-4 1 0,0 4 0 15,0 5 0-15,0 4 0 0,-4 0 1 0,4 0 0 16,0-3 0-16,0 9 0 0,0-3 8 0,-3-3-8 16,3 6 8-16,-4-2-8 0,4-8 8 0,0 4 0 15,0-9-9-15,0 6 9 0,0-7 0 16,0-2 0-16,4-1 0 0,-4 0 0 0,0-9 0 15,0 0 0-15,0 0 0 0,0 0 0 0,0 0 9 0,7 0-9 16,0-9 10-16,0 0-10 0,3-1 10 0,-3-5-10 16,0-7 10-16,4-7-10 0,0 7 0 0,-1-6 0 15,1-6 0-15,3-1 0 0,0-2 0 0,0-4-12 16,-3 6 3-16,3-5 0 0,-4 5-3 0,4-6 0 16,1 10 0-16,-5-4 0 0,-3-2 12 0,4 15-12 15,-1 0 12-15,-3 3-12 0,0 7 12 0,1 2-8 16,-1 7 8-16,0 3-8 0,0 0 0 0,-7 0 0 15,3 9 0-15,4 4 0 0,0 6 8 0,-3 3 0 16,-1 0 0-16,1 3 0 0,-1 0 0 0,1 0 0 16,-8 3 0-16,4-3 8 0,0 7-8 0,0-1 12 0,0 0-4 0,-3 4 0 15,-1-4-8-15,-3 1 0 0,0-4 8 0,0 3-8 16,0-6 0-16,-3 7 0 0,-1-4-12 0,-3-3 4 16,3 3-9-16,1-6-2 0,-4-3 0 0,0-7 0 31,3 7-32-31,0-6-6 0,4-4-2 0,0-6 0 0,0 4-74 0,7-7-15 15,0 0-4-15,-7-7-1012 0</inkml:trace>
  <inkml:trace contextRef="#ctx0" brushRef="#br1" timeOffset="115903.99">32350 13238 2343 0,'0'0'52'0,"0"0"10"0,0 0 2 0,0 0 2 0,3 6-53 0,1-3-13 0,-1 7 0 0,1-1 0 16,3-6 38-16,-4 7 5 0,1 5 1 0,-1-2 0 15,-3-1 20-15,4 1 5 0,-4 6 1 0,0-7 0 16,-4 10-14-16,1-6-2 0,3-1-1 0,0 4 0 15,0 0-16-15,-4-3-3 0,1 3-1 0,-1 3 0 16,-3-4-15-16,4 4-3 0,-4 0-1 0,-4 6 0 16,4-2-14-16,-3 2 0 0,-1-3 8 0,0 3-8 15,4-3 0-15,-3 0 0 0,-1-3 8 0,4 0-8 16,0-6 0-16,0 3 9 0,3-7-9 0,-3 4 8 16,4-4 1-16,-1-8 0 0,1 5 0 0,3-9 0 0,0 0-1 15,0 0 0-15,0 0 0 0,0 0 0 0,0 0 4 0,0 0 1 16,0 0 0-16,0 0 0 0,0 0-13 0,0 0 0 15,0 0 0-15,0 0 0 0,0 0 0 0,0 0 8 16,0 0-8-16,0 0 0 0,0 0 0 0,0 0 0 16,0 0 0-16,0 0 0 0,0 0 8 0,7 0 0 15,3 0-8-15,1 0 12 0,0 0-12 0,3 0 8 16,-4-3-8-16,8 3 0 0,0-6 8 0,-1 6-8 16,1-4 0-16,7 1 9 0,-4-3-9 0,3 6 0 15,5-9 0-15,-1 9 0 0,-3-4-13 0,-1-2-5 0,1 6-1 16,0 0 0-1,-8 0-145-15,-3 0-30 0,0 0-6 0</inkml:trace>
  <inkml:trace contextRef="#ctx0" brushRef="#br1" timeOffset="116523.59">33129 13206 2559 0,'0'0'56'0,"0"0"12"0,7 0 3 0,4-3 1 15,-4 0-58-15,4-3-14 0,-1 6 0 0,-3-10 0 0,-7 10 57 0,0 0 9 16,0 0 2-16,0 0 0 0,0 0 28 0,0 0 5 15,-3 0 2-15,-8 7 0 0,1-4-56 0,-1-3-11 16,-3 0-3-16,-4 9 0 0,1-9-1 0,3 3 0 16,-1 4 0-16,1-7 0 0,-3 3-32 0,-1-3 0 15,-3 9 0-15,3-9 0 0,1 6-10 0,-8 1 1 16,7-1 0-16,1-3 0 0,-1 7 17 0,4-1 3 16,0 0 1-16,7-5 0 0,-4 5-12 0,4 0 0 15,0 1 0-15,0-1 0 0,7-3 0 0,-4 4 0 0,4-1 0 16,0-3 0-16,4 1 0 0,-4 2 0 15,0 1 0-15,3-4 0 0,1 0 0 0,0 4-17 0,-1-1 4 16,1 0 1-16,-1 1 12 0,1 2 0 0,-4 1 0 16,3-4 0-16,-3 4 0 0,0 2 8 0,0 1-8 0,-3-6 0 15,3 8 12-15,0-5-12 0,-4 6 12 0,1-7-12 16,3 7 11-16,-4 0-11 0,1-3 10 0,3 6-10 16,-4-4 12-16,0 1-3 0,1-3-1 0,3 3 0 15,-4-7-8-15,1 7-17 0,3-6 4 0,-4 2 1 16,4-2 12-16,0-1 10 0,0-2-2 0,-3-7 0 15,3-3-8-15,0 9 8 0,0-9-8 0,0 10 8 16,0-1-8-16,0 0 0 0,0-9 0 0,3 4 0 16,-3-4 0-16,7 9 0 0,-7-9 0 0,7 6-11 15,1-3 11-15,2-3 0 0,1 0 0 0,3 0 0 16,0 0 0-16,4-3-13 0,-4-3 5 0,3 6 8 16,4-9-14-16,4 5 5 0,0-2 1 0,-8 0 0 15,1 0-21-15,-4 3-4 16,4-4-1-16,0-2 0 0,-4 6-94 0,-4-7-18 0,1 1-4 0</inkml:trace>
  <inkml:trace contextRef="#ctx0" brushRef="#br1" timeOffset="116723.61">32826 13605 2948 0,'-11'0'131'0,"11"0"26"0,0 0-125 15,-7 6-32-15,7-6 0 0,0 0 0 0,0 0 31 0,0 0 0 0,0 0 0 0,0 0 0 16,11 3 13-16,0-3 2 16,3 0 1-16,7 0 0 0,0-3 4 0,11-3 1 0,3 2 0 0,0-2 0 15,1-3-28-15,9 3-4 0,1-10-2 0,4 6 0 32,-1-2-122-32,7-1-24 0,4-5-4 0</inkml:trace>
  <inkml:trace contextRef="#ctx0" brushRef="#br1" timeOffset="125903.75">13494 13689 2350 0,'0'0'52'0,"-11"0"10"0,1 0 2 0,-1 0 3 0,-3 0-54 0,-4 0-13 15,1 0 0-15,-1 0 0 0,-7-3 8 0,1-3 0 16,-5 3-8-16,-2-7 12 0,-1 1-12 0,0 0 0 15,-3 5 8-15,0-5-8 0,-4-10 0 0,-4 13 0 16,5-10 0-16,-5 7 0 0,4-4 0 0,-6 4 0 16,-5-1 0-16,-3 4 0 0,0-3 9 0,-10 3 9 15,-1 6 2-15,1-4 0 0,-4 4 6 0,0 4 2 16,-7-4 0-16,-4 6 0 0,1-3 16 0,-5-3 3 16,1 9 1-16,0-9 0 0,4 3-29 0,-5 4-6 15,-6-7-1-15,0 3 0 0,3-3-3 0,4 0-1 0,4 6 0 0,-5-3 0 16,-6-3-8-16,0 0 8 0,7 0-8 15,0 0 8-15,7-3 1 0,-7 6 0 0,-11-6 0 0,0 6 0 16,7-3-9-16,1 7 12 0,-1-4-12 0,0 0 12 16,-6 6-12-16,3-3-9 0,-1 4 9 0,1-4-13 15,7 10 23-15,0-4 5 0,3 1 1 0,4 6 0 16,4-7-16-16,-12 10 0 0,8-3 0 0,4 0 0 16,3-3 0-16,3 2 0 0,-3 4 0 0,4-3 0 15,-8 0 0-15,4-3 0 0,-7 2 0 0,7 4 0 0,4-9 0 16,-1 9 0-16,1-6 8 0,-1-1-8 15,1 1 0-15,-1 0 0 0,4 6 8 0,4-4-8 16,10 4 12-16,-7-3 0 0,7 3 0 0,4 0 0 16,3 6-12-16,-11-3 0 0,8 4 0 0,0-4 0 0,-1 6 0 15,1 0 0-15,3 1 0 0,1-1 0 16,-5 0 0-16,8 1-10 0,0-1 2 0,-1 1 0 0,8-4 8 16,-4-3 0-16,4 6 0 0,3 1 0 0,1-4 0 0,-1 3 12 15,7-3-4-15,-6 10 0 0,6-13 0 0,0 13 0 16,4-4 0-16,4 4 0 0,3-4-8 0,3 1 0 15,4 6 0-15,0-4 0 0,0 1 0 0,0 3 0 16,11 2-9-16,-8-2 9 0,4 3 0 0,7 3 8 16,1-3 0-16,2 0 0 0,1 0-8 0,3-3 0 15,7-1 0-15,0 1 0 0,4-6 0 0,7 5 0 0,3-5 0 0,4 6 12 16,4-7-4-16,6 7-8 16,1-10 12-16,2 10-4 0,1-6 2 0,4 2 0 0,7-2 0 0,3-4 0 15,7 0-2-15,3 1 0 0,-6-1 0 0,10-3 0 16,4-3-8-16,7 7 0 0,3-1 0 0,0-3 0 15,-3 4 8-15,7-7-8 0,7 9 0 0,0-2 8 16,0-4-8-16,7-6 10 0,7 6-10 0,0-3 10 16,3 3 2-16,11-3 1 0,7-3 0 0,1 0 0 15,-8-3-13-15,7 3-13 0,14-3 2 0,-3-6 1 16,-11 5 10-16,14-5 0 0,11-1 0 0,4-2 0 16,2 5 0-16,1-8 0 0,-3 2 0 0,3 1 0 15,3-1 0-15,1-6 0 0,6 7 0 0,-10-10 0 16,-4 9 0-16,-3-9 9 0,4 3-9 0,-1 3 0 15,7-3 8-15,4-3-8 0,4 10 0 0,3-10 0 0,7 9 9 0,0-6-1 16,-7-3-8-16,-3 0 12 0,3 0-12 0,-11 0 0 16,-14-3 0-16,-3-6 0 0,0 9 0 15,-7-10 0-15,-8 10 0 0,-6-9 0 0,0 6 0 0,-1-6 0 16,1-1 0-16,-4-2 0 0,-7 2 0 0,-7 1 0 16,-3-4 0-16,-4 1 0 0,0-7 0 0,-11 6 0 15,-3-5 8-15,-4-8-8 0,4-2 0 0,-7 6 8 16,-4-9-8-16,-3 6 0 0,-8-7 12 0,-3 1-3 15,1-7-1-15,-1-2 0 0,0 5 0 0,-7 1-8 16,-3-4 12-16,-8 7-4 0,-3-4 0 0,-4 1-8 16,1-4 12-16,-4 4-4 0,7-4 0 0,-7 0 0 15,0 1 0-15,-4-4 0 0,0 6-8 0,-6 1 8 0,-4-4-8 0,-1 7 8 16,-6 0-8-16,-4-1 10 0,-3 1-10 0,0 0 10 16,-4-4-10-16,-4 4 10 0,1-10-10 0,-4 0 10 15,0 4-10-15,-3-11 8 0,0 5-8 0,-1-4 8 16,-6 0-8-16,-1-1 0 0,1-2 0 0,-4 0 0 15,0-3 0-15,0 0 0 0,-4-1 0 0,4 1 0 16,0-10 0-16,-3 7 0 0,-1-4 0 0,4 7 0 16,-3 3 0-16,-1-4 0 0,1 7 0 0,-1-3 0 15,-3 0 0-15,3 3 0 0,-6-3 0 0,3 9 0 16,-4-3 0-16,-3 3 8 0,3 1-8 0,-3 5 8 16,-3-6-8-16,-1 1 0 0,-3 5 9 0,-4-6-9 15,-3 1 0-15,-7 5 0 0,-4-6 0 0,-3-3 0 16,6 4 0-16,-2-1 0 0,-5 3 0 0,1-3 0 15,3 4-11-15,0 2 0 0,4-5 0 0,-7 8 0 16,-1 1 11-16,-3-4-10 0,-3 1 10 0,-4 2-10 0,0 4 10 16,-3-3 0-16,-4 9-9 0,0-6 9 0,0 6 0 0,-11 0 0 15,-6 0 0-15,-1 3 8 0,0-3-8 0,-3 10 0 16,0-1 0-16,-3-3-11 0,-5 4 11 0,-6 2 0 16,3-2 0-16,-3 2 0 0,3 1 0 0,-10 6 0 15,-11-6 0-15,0 5 11 0,-3-2-11 0,-4 6 0 16,-7-3-10-16,0-3 10 0,0 6 0 0,-7 0 0 15,-14 0 0-15,0 0 0 0,-1 6 0 0,-6-3 0 16,-11-3 0-16,-3 10 10 0,0-1-10 0,-4 3 0 16,0 4-10-16,-7 0 10 0,0 3 0 0,-7 3 0 15,-3 6 0-15,3-3 0 0,-4 6 0 0,4 1 0 16,4 8 0-16,-4-5 10 0,-4 6-10 0,8-7 0 0,-4-3-10 0,10 7 10 16,1-3 0-16,0-4 0 0,3 0 0 0,7 1 10 15,0 2-10-15,4-2 0 0,3-1 0 0,-3-3-11 16,0-3 11-16,3 7-12 0,4-1 12 0,-8-3-1476 15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30T19:53:40.54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4755 5228 13823 0,'0'0'1216'0,"0"0"-960"16,0 0-256-16,0 0 0 0,0 0 2224 0,0 0 400 15,0 0 64-15,0 0 32 0,-7-3-1536 0,7 3-304 16,0 0-64-16,0 0-16 0,0 0-368 0,0 0-80 15,0 0-16-15,0 0 0 0,0 0 80 0,0 0 16 16,0 0 0-16,0 0 0 0,0 0 304 0,0 0 64 16,0 0 16-16,0 0 0 0,0 0-96 0,0 0-16 15,0 0 0-15,9 6 0 0,-9-6-128 0,5 11-48 16,-2 2 0-16,-3 0 0 0,0 0-144 0,0 1-48 16,-1-1 0-16,-1 3 0 0,1-1-16 0,1 4-16 15,0-4 0-15,0 2 0 0,3 3-64 0,-1-1-16 16,1 5 0-16,0-3 0 0,-1 1-32 0,0 1 0 0,-1-1 0 15,0 6 0-15,0-2 80 0,-1 1 16 0,0-1 0 0,0 4 0 16,2 2 16-16,-4 0 0 0,-1-1 0 0,0 1 0 16,3 0-80-16,0-2-16 0,0 0 0 0,0 0 0 15,0-1-80-15,0-2 0 0,0-2-128 0,1 1 192 16,1 3-192-16,-2-2 0 0,0 5 128 0,0-2-128 16,0-2 0-16,1 2 0 0,0 3 128 0,0 2-128 15,-1 4 0-15,0-5 144 0,0-3-144 0,0-1 128 16,-1-1-128-16,0 0 0 0,-2-2 0 0,2-4 0 15,0 0 0-15,-1-1 0 0,1-4 0 0,1-1 0 16,0-1 0-16,0 1 0 0,-1-4 144 0,1 0-144 16,2-2 160-16,0 1-32 0,-2-1-128 0,1-1 192 15,0 2-192-15,2-2 176 0,-1 1-176 0,0 2 160 0,-4-3-160 0,2 3 0 16,0 1 0-16,0 2 0 0,0-2 0 16,0 3 0-16,0 2 0 0,0-2 0 15,0 0 0-15,0-2 0 0,0 0 0 0,0-4 0 0,0 0 0 0,0-2 128 16,0-9-128-16,0 10 0 15,0-10 128-15,0 0-128 0,0 11 0 0,0-11 128 79,2 10-128-79,-2-10 160 0,0 0-160 0,2 17 160 0,0 9 208 0,-1-8 32 15,-1-10 16-15,0-8 0 0,0 0-288 0,0 0-128 16,0 0 0-16,0 0 128 0,0 0-128 0,10 0 192 0,-10 0-192 15,13-4 192-15,-2 0-32 0,-1 2 0 0,1-3 0 0,-11 5 0 16,11-4-32-16,0 0-128 0,-1-2 192 0,1 3-64 16,-2-1-128-16,3-3 0 0,1 2 144 0,1 0-144 15,0-2 128-15,5 1-128 0,0-1 160 0,3 1-160 16,0-3 128-16,3 2-128 0,1 2 0 0,-1 0 0 16,1 1 0-16,2-3 0 0,-1 3 0 0,2 0 0 15,-1 0 0-15,0 2 0 0,-2 1 0 0,1-1 0 16,2 1 0-16,-1 0 0 0,1-2-128 0,1 0 128 15,0-1 0-15,3-1 0 0,2 0 0 0,0 1 0 16,2-1 0-16,-1 1 0 0,-1-1 0 0,2 1 0 16,1 0 0-16,-3 3 0 0,-3 1 0 0,1-3 0 15,-2 2 0-15,1 1 0 0,-2 1 0 0,0-1 0 16,0 0 0-16,3 0 0 0,0 0 0 0,2 0 0 16,0-3 0-16,2 2 0 0,1-3 0 0,1 2 0 0,0-4 0 0,0 4 0 15,-1 0 128-15,0 0-128 0,-3-3 0 16,1 1 0-16,1 1 0 0,-1 1 0 0,1-2 0 0,-1 1 0 15,-2 0 0-15,1 2 0 0,2-1 0 0,0 0 0 16,0 1 0-16,1 1 0 0,-3 1 0 0,1 3 0 16,-1-3 0-16,-1 2 0 0,-2 1 0 0,2-1 0 15,1-1 0-15,1-1 0 0,-1-1 0 0,0 0 0 16,0 0 0-16,0-1 0 0,1-1 0 0,0-1 128 16,1 2-128-16,-2-2 0 0,-3 2 0 0,4 1 0 15,-4 1 0-15,1 2 0 0,-3-3 0 0,0 0 0 16,0 2 0-16,0 0 0 0,-2 0 176 0,1-2-176 15,-2 0 192-15,1 3-192 0,-1-1 0 0,-1 1 0 16,0-2 0-16,0-1 0 0,0 0 0 0,-1 0 0 0,-1 0 0 0,-1 3 0 16,-2-1 0-16,-1 2 0 0,-1 2 0 0,1-4 0 15,-1 3 0-15,1 1 0 0,-2-1 0 0,0 0 0 16,1-1 0-16,-3 1 0 0,1 0 0 0,-1 1 0 16,-2-2 0-16,2 1 0 0,2-1 0 0,-2 1 0 15,-3-1 0-15,0 0 0 0,0-2 0 0,0 2 0 16,-1 0 0-16,0 0 0 0,-2-1 0 0,0-1 0 15,1 2 0-15,-1-3 0 0,-10-1 0 0,12 3 0 16,-2 0 128-16,-10-3-128 0,11 1 0 0,-11-1 0 16,10 3 128-16,-1-1-128 0,-9-2 0 0,10 0 0 15,-10 0 160-15,0 0-160 0,11-4 128 0,-2 0-128 16,-9 4 192-16,8-5-32 0,-1-4-16 0,-1 1 0 16,2-1 0-16,-1-1 0 0,-2-2 0 0,0-1 0 15,0-3-144-15,0 1 192 0,-1-1-192 0,2-1 192 0,-1-1 0 16,0-2 16-16,-1 1 0 0,1-1 0 0,2-1-32 0,-2-4-16 15,0-1 0-15,0-1 0 0,2-2-160 0,-1-5 160 16,3-3-160-16,1-2 160 0,1-3-160 0,1-6 0 16,0-6 0-16,0 2 0 0,-1 0 0 0,1 1 0 15,-2 3 128-15,1-2-128 0,-1 1 0 0,1-1 0 16,-2 2 0-16,0-2 0 0,-1 1 0 0,-2 1 0 16,0-1 0-16,-4 6 0 0,-1 2 0 0,-1 3 0 15,0 1 0-15,0 5 0 0,-1 3 0 0,0 2 0 16,-2-1 0-16,1 0 0 0,-1-1 0 0,0 0 0 15,2-1 0-15,0 2 0 0,-2-4 0 0,2 2 0 16,0-1 0-16,1 0 0 0,0-1 0 0,1 2 0 16,2 2 0-16,-2 2 0 0,0 0 0 0,0 2 0 0,1 2 0 0,-1 2 0 15,-1 2 0-15,0 1 0 0,0 2 0 0,-1 1 0 16,-1 5 0-16,2 9 0 0,-2-7 0 0,2 7 0 16,0 0 0-16,0 0 0 0,0 0-144 0,0 0 144 15,-9-4 0-15,9 4 0 0,0 0 0 0,-9 5 0 16,9-5-128-16,-8 5 128 0,8-5 0 0,-8 7 0 15,8-7 0-15,-9 3 0 0,1 3 0 0,8-6 0 16,-12 2 0-16,2 0 0 0,1-1 0 0,-2 2 0 16,0 0 0-16,-1 0 0 0,0 0 0 0,-1-2 144 15,-3 2-144-15,-2-2 128 0,-1 0-128 0,-2 3 128 16,-4-4-128-16,-1 3 0 0,-3-2 0 0,-2 2 0 16,-2-1 0-16,-1 1 0 0,-3 1 0 0,-1 0 0 15,0 1 0-15,-1 0 0 0,-3 2 0 0,0-1 0 0,1 1 0 0,-4-2 0 16,-3 1 0-16,0 0 0 0,-2-3 0 0,1 1 0 15,-2 2 0-15,0-2 0 0,0 1 0 0,2 0 0 16,-2-1 0-16,0-3 0 0,-1 3 0 0,0-3 0 16,0 2 0-16,-2 0 0 0,-2-3 0 0,1 0 0 15,2 2 0-15,-1 2 0 0,1-3 0 0,-3 1 0 16,-1-1 0-16,-2 2 0 0,0-1 0 0,1 1 0 16,-2 1 0-16,1 0 0 0,0 0 0 0,3-3 0 15,1 1 0-15,1 1 0 0,-1-6 0 0,1 3 0 16,1 0 0-16,1 0 0 0,0 0 0 0,2 3 0 15,1 0 0-15,0 1 0 0,2-3 0 0,1 4 0 16,-3-2 0-16,2 2 0 0,0-1 0 0,2 2 0 0,-1 4 0 16,2 1 0-16,1 0 0 0,0-1 0 0,0-3 0 0,1 2 0 15,0 1 0-15,3 1 0 0,0-4 0 0,1 0 0 16,0-1 0-16,3 1 0 0,3 0 0 0,2-2 0 16,1 0 0-16,4 0 0 0,3-4 0 0,1 2 0 15,-2 0 0-15,5-3 0 0,3 0 0 0,2 0 0 16,0 1-336-16,1 0 48 0,1-1 16 0,2 2 0 31,-1 0-1376-31,10-2-272 0,-10 4-48 0,3 1-16 16,7-5-1520-16,-5 9-304 0,1-1-64 0</inkml:trace>
  <inkml:trace contextRef="#ctx0" brushRef="#br0" timeOffset="2485.34">9080 5288 12895 0,'-5'-13'576'0,"5"13"112"0,-2-11-560 0,2 0-128 15,2 2 0-15,2 0 0 0,1-5 256 0,1 1 32 16,0 1 0-16,-1 0 0 16,0 2-1088-16,1 2-224 0,-1-1-32 0,-5 9-16 15,3-9 512-15,-3 9 112 0,0-9 0 0,0 9 16 0,-4-11 688 0,-2 5 144 16,6 6 32-16,-6-10 0 0,6 10 480 0,-7-7 112 16,1 0 0-16,6 7 16 0,-7-9 608 0,7 9 112 15,-5-8 32-15,5 8 0 0,0 0-192 0,0 0-48 16,0 0 0-16,0 0 0 0,0 0-336 0,0 0-64 15,0 0 0-15,0 0-16 0,0 0-112 0,0 0-32 16,0 0 0-16,0 0 0 0,0 0-368 0,0 0-80 16,0 0-16-16,0 0 0 0,0 0-144 0,-3 12-48 0,3 0 0 0,-1-2 0 15,0 0-96-15,0 2-32 0,-1 0 0 0,4 0 0 16,0-2 32-16,2 2 0 0,-1 0 0 0,-1 1 0 16,1 1 144-16,0 3 16 0,0 1 16 0,1 3 0 15,0 1 48-15,1 2 16 0,-1-3 0 0,2 2 0 16,-1 2-128-16,1 3-32 0,1 1 0 0,-1 0 0 15,-2-2-144-15,0 3-48 0,-1 3 0 0,1-2 0 16,0 2-128-16,-2 1 0 0,-2 1 144 0,0 3-144 16,0 1 0-16,0-2 0 0,0-1 0 0,0 0 128 15,2 2-128-15,-1-3 0 0,-1 0 128 0,2-5-128 16,2 0 176-16,2 2-48 0,-1-1 0 0,0 0 0 16,-1 1 96-16,0 0 16 0,0-1 0 0,0 6 0 15,-2 1-80-15,2 0-16 0,0-5 0 0,0 0 0 16,-1 0-144-16,-1-2 0 0,-1-4 144 0,-1-1-144 15,0-4 128-15,0 1-128 0,-1-2 128 0,0 1-128 16,0 0 192-16,-2 0-48 0,0-1 0 0,-1 1 0 16,1-2 0-16,-1 0 0 0,0 3 0 0,1-6 0 0,1-3-144 0,-1-1 128 15,0 3-128-15,2-1 128 0,-2 0-128 0,2-2 0 16,0 0 144-16,-1-2-144 0,2 1 0 0,0-12 144 16,-1 13-144-16,1-13 0 0,-1 8 144 0,1-8-144 15,0 0 0-15,0 0 144 0,0 0 48 0,0 0 16 16,0 0 0-16,0 0 0 0,0 0 48 0,0 0 0 15,0 0 0-15,0 0 0 0,0 0-64 0,8 8 0 16,-8-8 0-16,0 0 0 0,0 0-192 0,9 5 0 16,-9-5 128-16,0 0-128 0,9 4 0 0,-9-4 0 15,8 4 0-15,-8-4 0 0,9 5 0 0,-9-5 0 16,12 3 0-16,-2-1 0 0,-1 0 0 0,4-2 0 16,-1 0 0-16,0-2 0 0,-1 0 0 0,4-1 0 15,3-1 0-15,0 0 0 0,-2-1 0 0,2 1 0 16,2 0 0-16,1 0 0 0,-1 2 0 0,3-2 0 15,0 1 0-15,2 3 0 0,0 1 0 0,1 2 0 16,0 0 0-16,1-1 0 0,1 2 0 0,0-3 0 16,0 1 0-16,0 0 0 0,2 1 0 0,4-2 0 15,3-1 0-15,2 0 0 0,1 0 0 0,2 0 0 16,1 2 0-16,3-2 0 0,0-2 0 0,1 1 0 0,0 0 0 0,2-2 0 16,-2-1 0-16,2 0 0 0,3-2 0 15,2 3 0-15,-1-1-176 0,1 2 176 0,0-1-160 0,-2 0 160 16,-1 1-128-16,0-3 128 0,-1 1 0 0,-1 0-144 15,2-1 144-15,0 2 0 0,1 2 0 0,0 1 0 16,2 0 0-16,-3 1 0 0,-3 2 0 0,-1-1 0 16,-2-1 0-16,2-1 128 0,-1 0-128 0,1 0 176 15,0-1-176-15,1 1 0 0,0 0-192 0,0 1 192 16,1 1 0-16,-4-1 0 0,-2-1 0 0,-1 0 0 0,0 0 0 0,-2 1 0 16,-1-1 0-16,2 0 0 0,-3 0 0 0,-1 2 0 15,1-1 0-15,-1 2 0 0,-2-1 0 0,0 2 128 16,-1 0-128-16,-3-1 0 0,-2-1 0 0,-2 0 0 15,-2 0 128-15,-3-1-128 0,-1 1 0 0,-1-1 0 16,-2-1 0-16,0 0 0 0,0 0 0 0,-1-1 0 16,0-2 0-16,0 1 128 0,0-1-128 0,0 0 0 15,0-1 0-15,0 1 128 0,-1-1-128 0,1 0 0 16,-2 0 0-16,1 1 0 0,0-2 0 0,-1 4 0 16,0-3 128-16,-1 1-128 0,0 1 0 0,1 0 0 15,-2 0 0-15,-2 0 128 0,1 0-128 0,-1-1 128 16,-1 0-128-16,0 0 128 0,-10 3-128 0,11-4 128 15,-3 1-128-15,-8 3 128 0,11-4-128 0,-3 0 160 16,-8 4-160-16,9-5 160 0,-9 5-160 0,9-4 0 16,-9 4 144-16,11-3-144 0,-3 0 0 0,-8 3 128 15,8-6-128-15,-8 6 0 0,9-2 0 0,-9 2 0 16,9-3 0-16,-9 3 0 0,10 0 0 0,-10 0 0 16,11 0 0-16,-11 0 0 0,10 4 0 0,-10-4 0 0,9 4 0 0,-9-4 0 15,12 1 0-15,-2 1 0 0,-1-1 0 0,1 0 0 16,-10-1 0-16,11 3 0 0,1-2 0 0,-2 0 0 15,-10-1 0-15,14 0 0 0,-4 0 0 0,0 0 0 16,1 0 0-16,-1 0 0 0,-10 0 0 0,12-1 0 16,-2 0 0-16,1-1 0 0,-1 1 0 0,-1 1 0 15,-9 0 0-15,11 0 0 0,-11 0 0 0,0 0 128 16,10 0-128-16,-10 0 0 0,11 1 0 0,-11-1 128 0,0 0-128 0,0 0 0 16,10 0 0-16,-10 0 128 0,0 0-128 15,0 0 192-15,0 0-64 0,0 0 0 0,0 0 0 0,8-3 16 16,-8 3 0-16,0 0 0 0,6-11-16 0,-2 2 0 15,-4 9 0-15,3-10 0 0,-2-3 0 0,1 0 0 16,-2-2 0-16,0 1 0 0,0 0 16 0,0 0 0 16,-2 3 0-16,2-5 0 0,-2-1-16 0,-1-1-128 15,0-3 192-15,1 4-64 0,-2-2 0 0,1-1-128 16,1-2 192-16,-1-2-64 0,2-3-128 0,-3 0 0 16,-1 1 144-16,-1-4-144 0,1-3 0 0,1 0 0 15,0 2 0-15,1-2 128 0,-1-2-128 0,1 1 0 16,0 0 0-16,1 1 0 0,-1-1 0 0,2 1 0 15,0-1 0-15,1-1 0 0,0 0 0 0,0-2 0 16,0 1 0-16,0-1 0 0,-2 1 0 0,2-1 0 16,0 1 0-16,-1 1 0 0,-2-1 0 0,2 4 0 15,2 2 0-15,-1 0 0 0,-1 0 0 0,1 4 0 16,0-4 0-16,1 4 0 0,1 0 0 0,-1 0 0 16,2-1 0-16,-1 0 0 0,-1 0 0 0,2-1 0 15,-2 2 0-15,1 1 0 0,-2 2 0 0,-2-2 0 0,1-1 0 0,0 1 0 16,-1 5 0-16,0 1 0 0,-1 4 0 0,1-2 0 15,-2 0 0-15,1 1 0 0,2 2 0 0,-2 2 0 16,-1 2 0-16,2-2 0 0,-1 1 0 0,2 1-128 16,-2 0 128-16,3 10 0 0,-2-11 0 0,-1 2 0 15,-1 0 0-15,4 9 0 0,-3-8 0 0,3 8-128 16,-6-12 128-16,1 6 0 0,0 1 0 0,5 5 0 16,-10-7 0-16,3 2 0 0,-3 1 0 0,1 1-128 15,0 2 128-15,-1-3 0 0,-1 3-144 0,0 1 144 0,-1 0 0 0,-1 1 0 16,-2 0 0-16,1 2 0 0,-2-3-128 0,0 0 128 15,-3 0 0-15,0 0 0 0,-3 3 0 0,-2-2 0 16,1 2 0-16,-2-3 0 0,-1 0 0 0,-2 0 0 16,-2-3 0-16,-1 3 0 0,-1 3 0 0,-1-2 0 15,-1 0 0-15,0 0 0 0,-1 2-128 0,-2-3 128 16,0 0 0-16,-4 0 0 0,-2-3 0 0,-1 3 0 16,-2-1 0-16,-1 0 0 0,-1 0 0 0,0-2 0 15,1 2 0-15,-1 1 0 0,-1 1 0 0,1-1 0 16,1 0 0-16,-2 0 0 0,-5-1 0 0,1-1 0 15,-1 1 0-15,0 1 0 0,-4 1 0 0,2 2 0 16,1 0 0-16,2-1 0 0,2-2-128 0,-2 0 128 16,-3-1 0-16,1 0 0 0,-1 1 0 0,1 0 0 15,0 0 0-15,3 0 0 0,0 0 0 0,2 0 0 16,2-3 0-16,0 2 0 0,-3-2 0 0,0 0 0 16,-1 1 0-16,0-1 0 0,0 1 0 0,1-1 0 0,1 2-144 15,1-1 144-15,1 1 0 0,-2 0 0 0,1-1 0 16,-1 1 0-16,1 0 0 0,0 1 0 0,1 0 0 0,2 0 0 15,2 1 0-15,2 0-128 0,2 2 128 0,2 0 0 16,0-2 0-16,3 0 0 0,0 1 0 0,1-1 0 16,0 0-144-16,2 2 144 0,0-1 0 0,1 1-144 15,1 0 16-15,3 1 0 0,1-3 0 0,1 4 0 16,0-2-48-16,4 2 0 0,4-1 0 0,2 1 0 16,-2-1-240-16,2 0-48 0,2 1-16 0,1 2 0 15,2-1-1152-15,1 1-224 0,2-1-64 0,1 2 0 16,-1 2-688-16,3 2-144 0,4-12-16 0,-2 12-8560 15,1 1-1696-15</inkml:trace>
  <inkml:trace contextRef="#ctx0" brushRef="#br0" timeOffset="4605.8">13419 5122 16575 0,'-13'-8'1472'0,"4"5"-1168"15,-1-1-304-15,-1 2 0 0,-1-1 2960 0,2 2 544 16,3-1 96-16,7 2 32 0,0 0-2176 0,0 0-432 15,0 0-96-15,0 0-16 0,0 0-224 0,0 0-48 16,0 0-16-16,0 0 0 0,0-7-112 0,0 7 0 16,4-10-16-16,-4 10 0 0,9-6 144 0,2 2 48 15,-11 4 0-15,14-3 0 0,-1 2-208 0,0 0-32 16,-1 1-16-16,0 1 0 0,-12-1-432 0,13 4 0 16,0 1 128-16,-1 3-128 0,-2-1 0 0,-1 0 0 0,-1 3 0 0,-1 0 0 15,-1 0 0-15,-1 5 0 0,-1 0 0 16,-1 5 0-16,-1 3 192 0,-2 2-32 0,-1 1-16 0,0 3 0 15,-1 2 0-15,0-1 0 0,-1 0 0 0,2 0 0 16,1 1 48-16,0 1 0 0,-1-2 0 0,1-3 0 16,0 1-32-16,1-1 0 0,0 2 0 0,2 2 0 15,-1 3-160-15,1-2 192 0,0 2-192 0,-1 3 192 16,0 2-64-16,0 0-128 0,-1-1 192 0,1 2-64 16,-2-1-128-16,2-1 0 0,-2-3 0 0,0 4 0 15,-1-6 0-15,0 5 192 0,-1 1-192 0,1-3 192 0,0 1-192 0,0 1 192 16,-1 1-192-16,2-4 192 0,0-1-192 0,2-3 0 15,-1 1 144-15,1-6-144 0,2-2 0 0,0 0 144 16,0-3-144-16,1 0 0 0,1-2 160 0,-1 2-160 16,0-1 128-16,0-1-128 0,1-3 144 0,-1 2-144 15,-1 2 160-15,0-1-160 0,-1 2 176 0,1-1-176 16,-1 0 192-16,-2 0-192 0,1-2 160 0,-1 0-160 16,0 2 128-16,-1 0-128 0,0-2 0 0,3-1 128 15,-2-3-128-15,-1 0 0 0,0 1 128 0,1-3-128 16,1-3 0-16,-2-9 128 0,4 9-128 0,-4-9 128 15,0 0-128-15,0 0 128 0,0 0 48 0,7 5 0 16,-7-5 0-16,10 0 0 0,-10 0 144 0,10-1 16 16,-10 1 16-16,10-7 0 0,1 3 0 0,-3-1 0 15,-2-1 0-15,-6 6 0 0,8-6-160 0,0 4-48 16,1-5 0-16,0 3 0 0,-1 2-144 0,2-4 0 16,1 1 144-16,2 1-144 0,0 2 0 0,1-1 0 15,2 0 0-15,2 2 0 0,2-4 0 0,2 1 0 16,0 0 0-16,3-1 0 0,-2 1 0 0,2-1-128 0,1 0 128 0,1-2-128 15,1-1 128-15,2 0 0 0,1 1 0 0,2 0 0 16,-1 1 0-16,2 2 0 0,0-3 0 0,1 3 0 16,0 2 0-16,3-2 0 0,1 4 0 0,1-2-128 15,-3 1 128-15,4 0 0 0,3 1 0 0,-1 0 0 16,-1-2 0-16,2 1 0 0,4-1 0 0,2-1 0 16,-1-1 0-16,4 0 0 0,-1 0 0 0,-1-1 0 15,-2 1 0-15,-1 2 0 0,1-1 0 0,-1 2 0 0,1 1 0 0,0 0 0 16,-1-4 0-16,-1 1 0 15,0-1 0-15,0-1 0 0,-2 0 0 0,0 2 0 0,-2 3 0 0,0-2 0 16,0 2 0-16,1-2 0 0,0 0 0 0,2 2 0 16,1-3 0-16,1 0 0 0,0-1 0 0,-1 1 0 15,-1-1 0-15,-2 0 0 0,-1 0 0 0,-1-1 0 16,-3-1 0-16,0 1 0 0,0 0 0 0,0 1 0 16,1-1 0-16,-3 2 0 0,1-1 0 0,-1 2 0 15,-2-1 0-15,0 1 0 0,-1-2 0 0,-3 4 0 16,-1-4 0-16,-1 1 0 0,-2 0 0 0,-1 2 0 15,-1-1 0-15,-1-2 128 0,-2 0-128 0,0 0 0 16,1 1 0-16,1 1 0 0,-1-1 0 0,1 0 0 16,-1 2 0-16,1-3 0 0,-1 3 0 0,-1 0 128 15,-1 1-128-15,1-3 0 0,1 0 0 0,-3 2 0 16,1 1 0-16,-2 0 128 0,-4 1-128 0,0-1 0 16,-2 0 0-16,-2 0 0 0,0 0 0 0,-1 0 0 15,-1-1 0-15,0 1 128 0,-9 0-128 0,12-3 0 16,0 2 0-16,-2 0 128 0,-10 1-128 0,12-3 0 15,0 2 128-15,-2-2-128 0,-10 3 144 0,12-5-144 0,-3-1 192 0,-9 6-192 16,10-4 176-16,-10 4-176 0,10-6 160 0,-10 6-160 16,9-6 192-16,-9 6-64 0,6-9-128 0,-6 9 192 15,7-8-64-15,-7 8 0 0,0 0-128 0,4-10 192 16,-2-2 64-16,0 1 16 0,-2 0 0 0,0 2 0 16,0-2-64-16,0 1-16 0,0 1 0 0,0-4 0 15,0-2-192-15,0 0 144 0,0-2-144 0,0-2 128 16,0-2-128-16,1-2 160 0,2-2-160 0,-2 0 160 15,-1 1-160-15,0-4 128 0,0-2-128 0,0 3 128 0,-1-2-128 0,-1 2 0 16,1 0 0-16,0-1 128 0,-1-1-128 0,1-1 0 16,1 0 0-16,0-1 0 0,0-1 0 0,1-2 0 15,2-1 0-15,0-1 0 0,-1 0 0 0,1-1 0 16,1-2 0-16,-2 3 0 0,0-1 0 0,-1 1 0 16,0 3 0-16,-1 0 0 0,0 2 0 0,1 1 0 15,1-4 0-15,-1 2 0 0,-2-2 0 0,1-1 0 16,0-3 0-16,0 4 0 0,0 3 0 0,0 1 0 15,-2-6 0-15,1 5 0 0,1 2 0 0,0 3 0 16,-1 2 0-16,1 0 0 0,0 1 0 0,0-1 0 16,-1 2 0-16,2 1 0 0,0-1 0 0,0 0 0 15,-1 1 0-15,2-2 0 0,-1-4 0 0,2 4 0 16,-2 1 0-16,0 1 0 0,-2 1 0 0,0 3 0 16,-1 3 0-16,1 5 0 0,-3-1 0 0,0 2 0 15,0 1 0-15,0 2 0 0,1 0 0 0,3 5 0 16,0 0 0-16,-8-3 0 0,0 2 0 0,-1 1 0 15,0 1 0-15,-1 2 0 0,1-1-144 0,-1 2 144 0,-3 0 0 0,0-1 0 16,-1-1 0-16,-1 0-128 0,1-1 128 0,-2-1 0 16,1 1 0-16,-2 2 0 0,-2-3 0 0,0 1 0 15,-3 2 0-15,-2 0 0 0,-1-1 0 0,1 2 0 16,-2-3 0-16,-1 3 0 0,0 0 0 0,-2 0 0 16,-1 0 0-16,-2 2 0 0,-2 1 0 0,0 0 0 15,-2-1 0-15,-1 1 0 0,1-1 0 0,-6 1 0 16,-4-2 0-16,-1 1 0 0,-2 0 0 0,-2-3 0 15,-3 5 0-15,2 0 0 0,-1 0 0 0,1 1 0 0,0-2 0 0,-3 0 0 16,-1-3 0-16,-2 2 0 0,1-3 0 0,0 3 0 16,-2-2 0-16,2 1 0 0,1 1 0 0,2-2 0 15,1 0 0-15,-1 0 0 0,1-3 0 0,-2 1 0 16,-1-1 0-16,-1 2 0 0,-1-2 0 0,3 1 0 16,1 1 0-16,0 0 0 0,2-2 0 0,-1 2 0 15,-5-3 0-15,2 0 0 0,1 0 0 0,1 0 0 16,-2 1 0-16,1 3 0 0,1-2 0 0,4 2 0 15,0 0 0-15,-1-1 0 0,0-2 0 0,0 3 0 0,1-1 0 0,0 2 0 16,1 0 0-16,2 2 0 16,2 0 0-16,4 3 0 0,1-4 0 0,4 1 0 15,1-1 0-15,0-2 0 0,-1 1 0 0,2 0 0 0,2-1 0 0,1 2 0 16,1 0 0-16,1 2-208 16,3-2 64-16,1 0 16 0,0-2 128 0,3-1-128 15,1 0 128-15,3 0-128 0,1 1-128 0,1-4-32 16,5 1 0-16,0 0 0 15,2 1-1584-15,9-2-320 0,0 0-64 0,0 0-16 16,0 0-2352-16,16 0-480 0</inkml:trace>
  <inkml:trace contextRef="#ctx0" brushRef="#br0" timeOffset="6687.61">17592 4893 45215 0,'-1'-18'2000'0,"1"9"416"0,0 3-1936 0,0 6-480 16,4-10 0-16,1 4 0 0,-5 6 192 0,9-7-48 0,0 3-16 0,-9 4 0 16,11-2-128-16,-11 2 0 0,10-1 0 0,-10 1 0 15,0 0-144-15,0 0 144 0,0 0 0 0,11 7 0 16,-11-7-144-16,6 11 144 0,-6-11 0 0,5 13-144 16,-1-1 144-16,-1-1 0 0,0 1 0 0,-1 0 0 15,2 0 0-15,1-2 0 0,1 0 128 0,0 2-128 16,1 0 224-16,-1 0-32 0,1-1 0 0,0 1 0 15,-7-12 80-15,10 13 16 0,-3-2 0 0,1 0 0 16,-1 4-64-16,-1-2-16 0,1 4 0 0,-1 2 0 0,-1-2-208 16,1 4 128-16,-2 1-128 0,0 2 0 0,-1 3 160 0,1 4-160 15,0 3 160-15,0 1-160 0,-1-1 128 0,1 1-128 16,1 1 0-16,0-1 0 0,-1 0 0 0,1 0 128 16,2-2-128-16,-2 1 0 0,-1 0 0 0,0 1 0 15,-2 3 0-15,0 1 0 0,-2 0 0 0,1 0 0 16,-1 0 0-16,0-1 0 0,0 0 0 0,0-2 0 15,-1-3 0-15,-1-1 0 0,1-4 208 0,0 0-48 16,-1 0-16-16,0-1 0 0,-2 1 32 0,0 0 0 16,0 2 0-16,-1 0 0 0,0-4-176 0,-2 4 0 15,1 2 0-15,-2-1 128 0,0-2-128 0,2-2 0 16,-1 2 0-16,0-3 0 0,2-2 0 0,0-3 0 16,1-1 128-16,0-1-128 0,2 0 0 0,-2-2 0 15,1 0 0-15,1-4 128 0,-2-2-128 0,1 1 0 16,3-12 144-16,-1 10-144 0,-2 1 176 0,3-11-48 15,0 0 0-15,0 0 0 0,0 0 128 0,0 0 0 16,0 0 16-16,0 0 0 0,0 0-16 0,0 0 0 0,0 0 0 0,0 0 0 16,0 0-96-16,0 0-32 15,0 0 0-15,0 0 0 0,0 0-128 0,0 0 0 0,0 0 0 0,0 0 128 16,0 0-128-16,0 0 0 0,0 0 0 0,0 0 0 16,0 0 0-16,12-3 0 0,-2 1 0 0,1-1 0 15,-1-1 0-15,2 2 0 0,0-1 0 0,2 0 0 16,0-1 0-16,2 2 0 0,1 1 0 0,1-2 0 15,0-1 0-15,2 1 0 0,2 2 0 0,0 0 0 16,2-3 0-16,2 3 0 0,0-2 0 0,1 3 0 0,1 3 0 0,2-2 0 16,2 3 0-16,1 0 0 0,1-2 0 0,1-2 0 15,1 0 0-15,3 0 0 0,2 0 0 16,3 0 0-16,3 0 0 0,0 0 0 0,0-2 0 0,1-1 0 16,1 2 0-16,-1 1 0 0,-1 1 0 0,1 0 0 15,0-1 0-15,0-1 0 0,1-1 0 0,1 0 0 16,4 1 0-16,1 1 0 0,-1-1 0 0,2 2 0 15,1 0 0-15,-3-1 0 0,1-1 0 0,-3 0 0 16,-2-5 0-16,2 5 0 0,1 1 0 0,2 0 0 16,-4 1 0-16,0-1 0 0,0 0 0 0,-3-1 0 15,-2 1 0-15,-2 0 0 0,-1-3 0 0,0 3 0 16,0-1 0-16,0 0 0 0,0 0 0 0,0 1 0 16,-3 0 0-16,2 0 0 0,-1 1 0 0,-1 1 0 15,-2 1 0-15,1-3 0 0,0 0 0 0,0-3 0 16,-1 2 0-16,1 0 0 0,1 0 0 0,2-2 0 15,0 2 0-15,0 1 0 0,-2 0 0 0,0 1 0 16,0 2 0-16,-3-3 0 0,-1-3 0 0,-3 2 0 16,1-1 0-16,-1 1 0 0,-2-2 0 0,0 1 0 0,1 1 0 15,-1-2 0-15,0 0 0 0,1 1 0 0,-4-1 0 16,1 2 0-16,0-1 0 0,-3 2 0 0,-1 2 0 0,-2-4 0 16,-1 1 0-16,-1-1 0 0,-1-1 0 0,-2 2 0 15,-3 1 0-15,1 0 0 0,-2 0 0 0,1-2 0 16,-2 1 0-16,-1-3 0 0,-1 2 0 0,2-1 0 15,0 2 0-15,0-1 0 0,-1 2 0 0,0-1 0 0,0-2 0 0,-1 1 0 16,0-2 0-16,-1 1 0 16,-10 3 0-16,12-2 0 0,0-1 0 0,-12 3 0 0,8-5 128 15,-8 5-128-15,0 0 0 0,7-5 128 0,-7 5-128 0,0 0 160 16,7-7-160-16,-7 7 160 0,4-6-32 0,-4 6 0 16,0 0 0-16,1-10 0 0,-1 10-128 0,1-9 192 15,-1 2-192-15,0 7 192 0,0-12-192 0,0 1 128 16,0 1-128-16,0 0 128 0,0-2-128 0,2 0 160 15,-2-4-160-15,1 1 160 0,0 0-16 0,1 0 0 16,-1-2 0-16,0-1 0 0,-1-2-16 0,0-3 0 16,0 0 0-16,1 0 0 0,-1-1-128 0,2-2 160 15,-1 0-160-15,0 0 160 0,1-1-160 0,-1-1 0 16,0 0 0-16,2-4 128 0,1 0-128 0,1-5 0 16,-1 0 0-16,0-1 0 0,0 1 0 0,-2-1 128 15,1-1-128-15,-2 3 0 0,-1 1 0 0,0 1 0 16,0-1 0-16,0 1 0 0,0 1 0 0,0-1 0 15,0-2 0-15,0-1 0 0,0 2 0 0,0-2 0 16,0 0 0-16,-1 0 0 0,-2 5 0 0,2-1 0 16,-2 2 0-16,1-2 0 0,-1 6 0 0,1 1 0 15,0 0 0-15,0 2 0 0,-2 1 0 0,1 0 0 0,1 4 0 0,-1-2 0 16,0-2 0-16,1-1 0 0,-1 1 0 0,1 2 0 16,0 0 0-16,1 0 0 0,-2 0 0 0,1 0 0 15,-1-2 0-15,2 3 0 0,0 2 0 0,-1 1 0 16,0-1 0-16,-1-3 0 0,2 1 0 0,-1 4 0 15,1-1 0-15,0 2 0 0,0 3 0 0,-1 2 0 16,0 0 0-16,-1 0 0 0,-1 4 0 0,4 6 0 16,-4-7-128-16,4 7 128 0,0 0 0 0,-6-6 0 15,6 6 0-15,0 0 0 0,-11-3 0 0,11 3 0 16,-10 0-144-16,1 3 144 0,9-3 0 0,-11 4 0 0,1 0-144 16,-1 1 144-16,1-4 0 0,0 1-144 0,-4 1 144 0,1 1 0 15,0 0 0-15,-1-1-128 0,-2-2 128 0,-1 1 0 16,-2-1-144-16,-3 1 144 0,-4-2 0 0,-3 3 0 15,-2 1 0-15,-3-3 0 0,-3 2 0 0,-4 1-144 16,-2 1 144-16,-3-2 0 0,-1 2 0 0,-3 0-128 16,0 0 128-16,-4 0 0 0,-3-3 0 0,-2 3 0 15,-2-1 0-15,-2 0 0 0,-1-3 0 0,1 0 0 16,-3 1 0-16,0 0 0 0,-2 1 0 0,0 0 0 16,0-1 0-16,-2 1 0 0,-2-2 0 0,1-1 0 15,0 0 0-15,1 4 0 0,-2-3 0 0,0 2 0 16,-1-1 0-16,3 0 0 0,1-2 0 0,2 0 0 15,2-2 0-15,0 4 0 0,-3 0 0 0,2 1 0 16,-1-2 0-16,2-1 0 0,0 0 0 0,2 0 0 16,2 0 0-16,2 0 0 0,3 2 0 0,2-2 0 15,0 0 0-15,3 1 0 0,0-1 0 0,5 0 0 16,1 0 0-16,3 0 0 0,1-1 0 0,3-1 0 16,3 2 0-16,2 0 0 0,1 0-192 0,0 2 32 0,1 0 0 0,1 1 0 15,1 1-16-15,3 0 0 0,0 0 0 0,0-1 0 16,0-3 32-16,0 2 0 0,1 0 0 0,3 2 0 15,0 2 144-15,1-3-208 0,0 1 80 0,2 2 128 16,-1-1-160-16,3 0 160 0,0 1 0 0,1-2-144 16,1 2-32-16,2 0 0 0,1-1 0 0,0 1 0 15,1-3-864-15,-1 4-176 0,1-4-48 0,1 1 0 16,0-1-2352-16,0 0-480 0,-4 0-80 0,14-3-32 0</inkml:trace>
  <inkml:trace contextRef="#ctx0" brushRef="#br0" timeOffset="8689.29">22167 4647 26719 0,'-9'-3'2368'0,"0"1"-1888"15,-2 1-480-15,1 2 0 0,1 1 2464 0,9-2 400 16,-9 6 80-16,9-6 0 0,-8 7-2304 0,8-7-480 15,-5 10-160-15,5-10 0 0,-4 14 208 0,1-1-64 16,2 0-16-16,1-1 0 0,2 1 112 0,2 1 16 16,2 2 0-16,1-1 0 0,3 1 128 0,-1 1 16 15,0-1 16-15,1 1 0 0,-1 2-48 0,2 1-16 16,-1 1 0-16,-2-3 0 0,0 3-96 0,0-2 0 16,0 2-16-16,-2 0 0 0,1 2 80 0,-1 3 0 15,1 2 16-15,-1 1 0 0,-2 1-336 0,1 2 144 16,0 5-144-16,1-1 0 0,-2 3 224 0,1 2-64 15,0-2-16-15,2 1 0 0,0-1-16 0,2-2-128 16,2-3 192-16,-2 0-64 0,-2-1 112 0,-1 1 16 16,-1 2 0-16,0-1 0 0,-1 1-112 0,0 1-16 15,-1-1 0-15,-2 1 0 0,-1 1-128 0,-1-1 0 16,0 0 144-16,-2-2-144 0,-1 0 128 0,0-1-128 16,-1 1 160-16,0-3-160 0,1-1 0 0,0 0 0 15,-1 1 0-15,0-1 0 0,1-2 0 0,1-2 144 0,0-2-144 0,2-1 128 16,1 0-128-16,0-2 0 0,1-1 0 0,2-1 0 15,0-2 128-15,2 0-128 0,-1-2 128 0,-2 1-128 16,1-3 128-16,0 0-128 0,-1-2 0 0,1-2 128 16,1 0-128-16,-2 0 160 0,-2-10-160 0,3 9 160 15,-3-9-160-15,0 0 192 0,0 0-192 0,2 11 192 16,-2-11 0-16,2 9 0 0,-2-9 0 0,0 0 0 0,0 0-192 0,0 0 0 16,0 0 0-16,0 0 0 0,0 0 0 0,0 0 128 15,2 10-128-15,-2-10 0 0,0 0 0 0,0 0 0 16,0 0 128-16,0 0-128 0,0 0 0 0,0 0 0 15,6 11 0-15,-6-11 0 0,0 0 0 0,0 0 0 16,0 0 0-16,0 0 0 0,0 0 0 0,0 0 0 16,0 0 0-16,0 0 128 0,0 0-128 0,0 0 0 15,10-4 0-15,0 1 0 0,0-1 128 0,0 0-128 16,0 0 0-16,2 2 128 0,1-2-128 0,3 0 192 16,0 0-192-16,2 1 192 0,3 2-192 0,0 1 160 15,-1-3-160-15,3 2 160 0,0 0-160 0,2 0 0 16,1-2 144-16,3 0-144 0,2 1 0 0,3-1 128 15,4-1-128-15,5 0 0 0,2 0 0 0,3 0 144 16,2 2-144-16,1 1 0 0,0 1 128 0,-2 0-128 16,-1-3 0-16,-2 2 0 0,-2-2 0 0,3 0 0 15,4 1 0-15,3 1 0 0,0 1 0 0,4 0 0 16,0 0 0-16,1 0 0 0,-2-3 0 0,-1-1 0 16,1 0 0-16,4 0 0 0,5 3 0 0,3 0 0 0,0-1 0 15,-2 1 0-15,-4-2 0 0,2 2 0 0,-1-3 0 0,2 2 0 16,5-1 0-16,2 2 0 0,1-1 0 0,-2 1 0 15,-6 1 0-15,-2-5 0 0,-3 1 0 0,4 0 0 16,6 0 192-16,68-1 0 0,-74 4-192 16,-3-3 192-16,-4 2-64 0,0 1 0 0,-1-3-128 15,2 2 144-15,-1-2-144 0,1 1 0 0,-3 3 144 16,-1 1-144-16,-6 1 128 0,-4-1-128 0,-3 2 128 16,-5-3-128-16,0 1 0 0,-2 1 0 0,0 2 0 0,-1 2 0 0,3-3 0 15,0 3 0-15,1 0 0 0,0 2 0 0,0-1 0 16,0-1 0-16,-3-1 0 0,-4 4 0 0,-2-2 0 15,-2-1 0-15,-2 1 0 0,-2-2 0 0,0 0 0 16,-1-1 0-16,-1 1 0 0,0-1 0 0,-3 0 0 16,-3 2 0-16,1-4 0 0,1 2 0 0,-1 0 0 15,-1-1 144-15,-2-1-144 0,-13-2 208 0,12 3-16 16,-3-2-16-16,-9-1 0 0,0 0-32 0,12 3 0 16,-12-3 0-16,0 0 0 0,0 0-144 0,0 0 192 15,10-2-192-15,-10 2 192 0,0 0-192 0,9-5 192 16,-2-1-192-16,-7 6 192 0,5-12-192 0,-1 1 0 15,-1 1 144-15,-2-3-144 0,-1-4 0 0,0 0 144 16,0-2-144-16,-1-1 0 0,-1-2 128 0,1-2-128 16,-1-2 0-16,0 0 0 0,0-2 160 0,-1 1-160 15,-1-4 128-15,1 1-128 0,1 0 0 0,-1 0 128 16,1 0-128-16,-1 2 0 0,2 0 160 0,-1 0-160 16,1-4 192-16,1 1-192 0,1-2 144 0,2-1-144 15,0-2 0-15,-1-1 144 0,2 2-144 0,-1-3 0 0,-1 1 0 0,1 1 128 16,-2 3-128-16,1-1 0 0,-2 0 0 0,0 1 0 15,0 3 0-15,0-1 0 0,-2 0 0 16,1-2 0-16,0-1 0 0,1 0 0 0,0 0 0 0,1 2 0 16,0-5 0-16,1 1 0 0,0-1 0 0,1 3 0 15,1 2 0-15,0 0 0 0,0 1 0 0,-1 1 0 16,1 1 0-16,0 2 0 0,0-2 0 0,0 1 0 16,-1-1 0-16,1 3 0 0,0 1 0 0,-1-1 0 15,0 0 0-15,0 1 0 0,-1 4 0 0,1 2 0 0,-1-2 0 16,0 1 0-16,-2 0 0 0,0 1 0 0,0 5 0 0,-2-3 0 15,1 4 0-15,0 1 0 0,-2 1 0 0,1-1 0 16,-1 1 0-16,-1 2 0 0,0 0-128 0,0 0 128 16,0 0 0-16,1 0 0 0,-3 1 0 0,1-3 0 15,0 2 0-15,-2 2 0 0,1 1 0 0,-1 2 0 16,-1-2 0-16,1 1 0 0,-2-1 0 0,-1 3 0 16,0 0-144-16,0 0 144 0,-3 2 0 0,-1 1 0 15,0 1 0-15,-3 2 0 0,0 0-144 0,-1-1 144 16,0 2 0-16,-2 1-144 0,-2 2 144 0,0-1-128 15,0 1 128-15,-3-1-128 0,-2 0 128 0,-5-1 0 16,-3-1 0-16,-1 1 0 0,-2-2 0 0,-4 2 0 16,-2 1 0-16,-1-1-128 0,0-2 128 0,-1 2 0 15,2 2 0-15,-3-2 0 0,-3-1 0 0,-3-1 0 16,-7 0 0-16,-1 0 128 0,-2 1-128 0,2-1 0 16,-1 0-176-16,1 3 176 0,0 0 0 0,-4 1 0 15,-4-2-128-15,-3-1 128 0,-4 2 0 0,3 1-176 0,2-2 176 16,-2 2-160-16,-3-3 160 0,-4 1 0 0,-3 0 0 15,1 2-128-15,1-5 128 0,3 1 0 0,1-5 0 0,0 6-128 16,-3 2 128-16,0-1 0 0,-1 0 0 0,4-1 0 16,4-2 0-16,1 1 0 0,0 1 0 15,1 0 0-15,-5 0 0 0,3-2 0 0,3 1 0 0,2 0 0 16,4-1 0-16,0 1 0 0,0-1 0 0,0-2 0 16,1 0 0-16,-1 2 0 0,0 0 0 0,4-2 0 0,5-1 0 0,3 1 0 15,1 0 0-15,3 0 0 0,1-3 128 0,0 3-128 16,-1 2 128-16,2-2-128 0,3-2 0 0,1 2 0 15,2-3 0-15,2 0-192 0,4-1 192 0,3-1 0 16,2-3 160-16,2 1-160 0,1 1 0 0,1-1 128 16,3 4-128-16,2-1 0 0,1-2 0 0,1 3 0 15,1 0 0-15,1 0 0 16,0 2-672-16,2-2-128 0,0 3-32 0,1 0 0 16,0 0-1616-16,2 0-336 0,2 0-64 0,0-2-16864 0</inkml:trace>
  <inkml:trace contextRef="#ctx0" brushRef="#br0" timeOffset="10626.6">16778 748 21183 0,'0'0'944'0,"0"0"192"0,-7-7-912 0,7 7-224 0,0 0 0 0,0 0 0 15,0 0 2144-15,0 0 384 0,0 0 80 0,0 0 16 16,9-6-2128-16,-1 2-496 0,-8 4 0 0,0 0 0 16,12-2 0-16,-12 2 0 0,10 4 0 0,-1 3 128 15,-9-7-128-15,9 8 144 0,-1 2-144 0,0 2 160 16,-1 1 48-16,0 2 16 0,1 4 0 0,1 2 0 16,-1 3-32-16,0 2 0 0,-2 0 0 0,1 3 0 0,0 2 64 15,0-3 16-15,0-2 0 0,1-3 0 16,0 0 240-16,-1-5 32 0,2-3 16 0,2 0 0 0,-1 0-16 15,1-5 0-15,-2-1 0 0,0-1 0 0,1-3-128 0,0 0-32 16,-10-5 0-16,11 1 0 0,1 1 0 0,0-2-16 16,-1-3 0-16,0-1 0 0,-1-1-96 0,2-2-16 15,0-2 0-15,1-3 0 0,0-3-80 0,0-5-32 16,1-5 0-16,1-3 0 0,0-4 48 0,2 3 16 16,1-3 0-16,1 1 0 0,-4 0-80 0,1-1-128 15,-2 0 176-15,-1 2-176 0,-1 1 128 0,-1 2-128 16,-2 2 0-16,-2 3 0 0,0-2 0 0,-3 5 0 15,-1-1 0-15,-1 3 0 16,-2 3-384-16,-1 1-48 0,0 1 0 0,-2 3 0 16,0 1-2064-16,3 8-432 0,0 0-80 0</inkml:trace>
  <inkml:trace contextRef="#ctx0" brushRef="#br0" timeOffset="11157.48">17197 1231 30239 0,'0'0'1344'0,"0"0"256"0,-9-2-1280 0,9 2-320 16,-10 2 0-16,2 2 0 0,8-4 384 0,-10 7 0 16,0-1 0-16,3 1 0 0,-1-2-384 0,8-5 0 15,-9 8 0-15,9-8 0 0,0 0 0 0,-7 8 0 16,7-8 0-16,-5 7 0 0,5-7 400 0,0 0 16 16,-1 13 0-16,1-3 0 0,0 1 144 0,1 2 16 15,0 2 16-15,-1 3 0 0,0-1-80 0,0 2 0 16,-1 1-16-16,0 3 0 0,-1 0-240 0,0 4-64 15,-1 3 0-15,0-1 0 0,1 2-192 0,-1-5 128 16,1-1-128-16,-1-3 0 0,2 0 0 0,-1-4 0 16,2-2 0-16,2-2 0 15,0-2-384-15,1-1-32 0,-3-11 0 0,5 7 0 16,3-1-2224-16,1-5-448 0</inkml:trace>
  <inkml:trace contextRef="#ctx0" brushRef="#br0" timeOffset="11436.02">17536 1144 35183 0,'0'0'1552'0,"0"0"336"0,0 0-1504 0,0 0-384 15,0 0 0-15,0 0 0 0,0 0 336 0,0 0 0 16,13 0 0-16,0-3 0 0,2 2-336 0,0-2 128 16,2 1-128-16,3-1 0 0,2-1 0 0,0 0 144 15,0-1-144-15,1 0 0 0,0 1 0 0,0-1 0 16,1 1 0-16,-2-3-144 16,-1 2-448-16,-2 1-96 0,0 0-16 0,-2 0 0 15,-2 2-1760-15,0-1-352 0,-4 1-80 0</inkml:trace>
  <inkml:trace contextRef="#ctx0" brushRef="#br0" timeOffset="11662.41">17624 1363 11967 0,'0'0'1072'0,"0"0"-864"0,0 0-208 0,0 0 0 16,0 0 4608-16,0 0 864 0,0 0 176 0,13 1 48 16,-2 2-4928-16,1-3-992 0,0-3-192 0,1 2-32 0,1 1 128 0,1-3 48 15,-1 1 0-15,3-2 0 16,2-1-1904-16,1-2-384 0</inkml:trace>
  <inkml:trace contextRef="#ctx0" brushRef="#br0" timeOffset="11992.78">18256 719 28559 0,'0'0'2544'0,"0"0"-2032"15,-8-7-512-15,2 5 0 0,6 2 2576 0,-7 5 432 16,2 4 64-16,2 4 32 0,2 3-2608 0,0 3-496 0,-1 5-160 0,2 2 0 16,2 3 32-16,-1 3 0 15,-1 2 0-15,0 5 0 0,0 3 128 0,0 0-160 0,-1 1 160 0,1-2-160 16,0-3-112-16,-2 4-32 0,-2-6 0 0,1 2 0 31,0-1-192-31,-2-2-32 0,-3 1-16 0,0 0 0 16,0-2-240-16,2-2-48 0,1 2-16 0,3-5 0 0,2-2-144 0,4-2-32 15,3-6 0-15,0-3 0 16,4-3-1056-16,1-4-224 0,1-4-32 0</inkml:trace>
  <inkml:trace contextRef="#ctx0" brushRef="#br0" timeOffset="12442.32">19991 699 12895 0,'0'0'576'0,"0"0"112"16,-9-2-560-16,9 2-128 0,-9 6 0 0,1 6 0 0,2 1 5616 0,2 5 1088 0,2 3 208 0,2 1 64 15,0 3-5776-15,0 2-1200 0,0 3-144 0,2 2-80 16,-2 0 224-16,0 1 0 0,0 7 0 0,0 1-144 0,-2 0 144 0,1 0 0 16,-2-5 0-16,0 2 0 15,-3 0 0-15,2-4-128 0,-1-5 128 0,1-1 0 16,0 1-624-16,0-6-32 0,3-2-16 0,-1-4 0 16,-1-1-576-16,2-4-112 0,-1-2-32 0,2-10-12528 15</inkml:trace>
  <inkml:trace contextRef="#ctx0" brushRef="#br0" timeOffset="12652.05">19981 1154 27647 0,'0'0'1216'0,"0"0"256"0,0 0-1168 0,0 0-304 15,0 0 0-15,0 0 0 0,0 0 2960 0,8-6 544 16,3-1 96-16,2 3 32 16,0-2-3312-16,3-1-640 0,1-2-144 0,3 0-32 15,0-1-16-15,3-1-16 0,0 1 0 0,2-3 0 16,-2-2-2112-16,-1 1-432 0,-1-2-64 0</inkml:trace>
  <inkml:trace contextRef="#ctx0" brushRef="#br0" timeOffset="12891.8">20401 619 15663 0,'0'0'688'0,"-3"11"144"0,-2-3-656 0,0 5-176 16,-2 4 0-16,2 5 0 0,1 6 5632 0,1 0 1088 15,3 4 208-15,-1 3 48 0,1 3-5696 0,-3 3-1136 16,1 0-144-16,-2 4-192 0,1 5 192 0,-2-3-176 15,-3-3 176-15,0-1-160 16,1-1-352-16,-1-6-64 0,0 0 0 0,0-4-16 16,2-4-816-16,0-1-176 0,1-4-16 0,1-2-8656 15,2-2-1728-15</inkml:trace>
  <inkml:trace contextRef="#ctx0" brushRef="#br0" timeOffset="13275.22">20513 1320 13823 0,'0'0'608'0,"0"0"128"0,0 0-592 0,4-9-144 16,1 0 0-16,1 0 0 0,3 2 5344 0,3-1 1040 16,1-1 208-16,3 0 32 0,0-3-5600 0,0 1-1024 15,1-3-384-15,2 1 16 0,-2 0 80 0,0-1 16 0,0 2 0 0,-2-1 0 31,-1-1-272-31,0 1-48 0,-4-4-16 0,-1 1 0 0,-2 2 288 0,-2 0 64 0,-1-2 16 0,-2 4 0 16,-2 2 240-16,-2 2 0 0,-3 0 144 0,-2 3-144 16,-1 2 624-16,-1 3 16 0,0-2 16 0,-2 4 0 0,0 2-192 15,-2 1-32-15,-2 3-16 0,0 1 0 16,-1 1-256-16,0 1-160 0,1 4 192 0,0 0-192 0,2 4 0 0,2 1 0 16,-1 0 0-16,2 3 0 0,2-2 0 0,1 4 0 15,2 2 0-15,2 2 0 0,3-4 0 0,2 1 0 16,0-4 0-16,2 0 0 0,1-1 0 0,2 0 0 15,1-3 0-15,1 0 0 0,-1-2-192 0,2-2-128 16,1 0-48-16,-1-3 0 16,0-2-1536-16,3 1-304 0,2-7-64 0,-1 1-11232 0</inkml:trace>
  <inkml:trace contextRef="#ctx0" brushRef="#br0" timeOffset="13742.21">21101 1105 27647 0,'0'0'1216'0,"-11"-1"256"0,0-2-1168 0,-3 0-304 16,1 6 0-16,0 0 0 0,2 0 1840 0,0 3 304 0,2-1 64 0,0 1 16 15,-3 1-1904-15,2 1-320 0,-1 1-192 0,1 3 16 16,-2 2 32-16,2 2 0 0,1-2 0 0,0 2 0 15,-1 2-16-15,3-1 0 0,0 0 0 0,2-2 0 16,-2 2 160-16,3-1 0 0,1-3 0 0,0 1 0 16,0 2-160-16,3-6 160 0,-1 0-192 0,1-10 192 15,3 10 0-15,1-1 0 0,1-1 0 0,-5-8 0 16,10 4 0-16,-10-4 0 0,13 5 0 0,0-5 0 0,0 0 128 16,0-4-128-16,0 2 0 0,0-5 0 0,0 0 0 0,2 1 0 15,-1-4-128-15,0-1 128 0,1 2-256 0,-2-1 64 16,0-3 16-16,0-1 0 0,-1-1 176 0,-2 2 0 15,0 0-144-15,0 1 144 0,-3 2-240 0,0 2 32 16,-7 8 0-16,0 0 0 0,5-8 208 0,-5 8 0 16,0 0 0-16,0 0 0 0,0 0 0 0,0 0 208 15,0 0-64-15,-4 9-16 0,0 1 192 0,2 1 48 16,-1-1 0-16,1 3 0 0,-1 2 176 0,2-2 32 16,1-1 16-16,1 1 0 0,-1 1-352 0,3-1-80 15,-1-1-16-15,3-2 0 16,1 1-512-16,0-5-96 0,-6-6-32 0,11 5 0 15,-1-2-848-15,-10-3-160 0,12 2-32 0,-2-3-12352 0</inkml:trace>
  <inkml:trace contextRef="#ctx0" brushRef="#br0" timeOffset="14493.8">21454 1167 11967 0,'0'0'528'0,"0"0"112"0,0 0-512 0,0 0-128 16,6-3 0-16,-6 3 0 0,11-3 2112 0,-2-1 384 0,-1 0 64 0,-8 4 32 15,10-3-2032-15,-10 3-416 0,11-2-144 0,-11 2 0 16,0 0 544-16,0 0 0 0,8-4 0 0,-8 4 0 16,0 0 336-16,5-5 64 0,-5 5 16 0,0 0 0 15,2-8-64-15,-2 8-16 0,-4-5 0 0,4 5 0 16,-3-4-336-16,-4 0-64 0,-2 0-16 0,1 1 0 16,-1 1-144-16,-1 0-16 0,-2 1-16 0,-1 0 0 15,-2 1-160-15,1 2-128 16,-2 1 192-16,1 1-192 0,-2 0 0 0,1 2 0 0,-1-2 0 0,2 5 0 15,-2-1 160-15,1 3-160 0,0 0 128 0,2 2-128 16,1 0 0-16,0 4 0 0,1 2 0 0,2-1 0 16,1-1 0-16,2 0 0 0,3 0 0 0,2-2 0 15,2 1 368-15,1-2-16 0,0 2 0 0,3-3 0 16,0-1-112-16,3-2-32 0,-1-1 0 0,1-2 0 0,-7-7-208 0,10 6 128 16,0 0-128-16,1-4 0 0,2 0 0 0,0-2 0 15,0-6 0-15,1 1-160 0,2 0 160 0,1-2 0 16,-1-2 0-16,-1 0 0 0,2-3 0 0,0 2 0 15,0-4 144-15,0-2-144 0,0 0 288 0,-3-2-48 16,-1-1-16-16,-1-5 0 0,0-1-32 0,-2 1-16 16,-2-3 0-16,0-3 0 0,-2-5-48 0,1 0-128 15,-1-3 192-15,1 4-64 0,-3-2-128 0,1-1 0 16,0 1 0-16,-1 1 0 0,-2 3-128 0,0 1 128 16,-1-2 0-16,-1 2 0 0,-1 4 0 0,0-2 0 15,-2 2 0-15,1 3 0 0,-1-2 0 0,0 4 0 16,-1 1 0-16,2 4 128 0,-2 4-384 0,1 3-96 15,1 3-16-15,2 7 0 16,-4-6-1680-16,4 6-320 0,0 0-80 0</inkml:trace>
  <inkml:trace contextRef="#ctx0" brushRef="#br0" timeOffset="15026.63">22116 882 25791 0,'0'0'2304'0,"-6"-8"-1856"0,-3 5-448 0,-1 1 0 0,0 2 2624 0,1 0 416 16,1 1 96-16,-1 2 0 0,1-1-2704 0,-1 2-432 15,0 2-320-15,-2 1 48 0,0 0 96 0,-1-1 32 16,0 2 0-16,2 0 0 16,-2 1-368-16,0 0-64 0,-1 2 0 0,2-1-16 15,-1 2-160-15,1-4-16 0,1 1-16 0,1 0 0 0,0-1 448 0,2-2 80 16,7-6 32-16,-8 7 0 0,8-7 432 0,0 0 96 16,-5 10 16-16,5-10 0 0,0 0 256 0,0 0 48 15,0 0 16-15,3 12 0 0,-3-12-272 0,5 10-48 16,-5-10-16-16,10 13 0 0,2-3-128 0,0-3-32 15,1 0 0-15,1-1 0 0,2 1-144 0,1-1 192 16,0 0-192-16,-2-1 192 0,1 1-192 0,1-2 0 16,1-1 0-16,-2 3 0 0,-3-2 0 0,0 3 0 15,0-1 0-15,-1 1 0 0,-3-1 0 0,-1 2 0 16,0 1 0-16,-2 0 0 0,-1 2 0 0,1-2 0 16,-3 4 0-16,0 0 0 0,-3 1 304 0,1-1-32 15,1 2 0-15,-2 0 0 0,-2 0-32 0,-2 0-16 16,-1 1 0-16,-1 0 0 0,-2 2-32 0,-1-5 0 0,0 1 0 0,-2-1 0 15,1-1-192-15,-1-1 0 0,1-1 128 16,-2-3-128-16,0-1-128 0,-1 1-80 0,-1-1-16 0,-3-1 0 31,0 1-1408-31,-1-5-288 0,0 4-48 0,-2-4-12576 0</inkml:trace>
  <inkml:trace contextRef="#ctx0" brushRef="#br0" timeOffset="18532.5">5529 5646 23151 0,'0'0'1024'0,"0"0"208"0,0 0-976 0,0 0-256 16,1-11 0-16,-1 11 0 0,0 0 1248 0,0 0 208 15,3-9 32-15,-3 9 16 0,0 0-672 0,0 0-144 16,0 0-32-16,0 0 0 0,0 0-304 0,0 0-64 16,0 0-16-16,0 0 0 0,0 0-112 0,0 0-32 15,0 0 0-15,-3 12 0 0,-1 0-128 0,2-1 0 0,-1 2 144 0,-1 2-144 16,-2-1 128-16,-1 4-128 16,1 3 160-16,-2 3-160 0,-1 0 256 0,1 1-64 15,0 0 0-15,0 2 0 0,1 1 80 0,-1 0 16 0,0-3 0 0,0 4 0 16,0 2-112-16,0 0-32 0,-1-1 0 0,0-1 0 15,-1 1-144-15,-1 0 0 0,1-3 144 0,1-1-144 16,1 2 0-16,3-1 0 0,-2-2 0 0,3-2 0 16,0-4-480-16,3-1-112 15,1-5-32-15,0-13 0 16,0 0-2624-16,0 0-528 0,0 0-96 0,0 0-32 0</inkml:trace>
  <inkml:trace contextRef="#ctx0" brushRef="#br0" timeOffset="18931.14">5547 5613 21183 0,'0'0'1888'0,"0"0"-1504"16,-5-6-384-16,5 6 0 0,0 0 2384 0,0 0 416 15,0 0 80-15,0 0 0 0,0 0-2320 0,0 0-560 16,0 0 0-16,0 0 0 0,0 0 0 0,-4 10 0 16,2-1 0-16,-1 2 0 0,0 0 0 0,2 2 0 15,0 0 0-15,-1 4 0 0,1-1 0 0,0 2 0 16,-2 2 0-16,5-1 128 0,-2 0 64 0,0 0 16 16,-3 2 0-16,2 0 0 0,1-3 160 0,-2 2 16 15,1-2 16-15,0 0 0 0,1 0-208 0,0 1-64 0,0-1 0 16,0 0 0-16,0 0-128 0,1-1 0 0,0 0 144 15,-1 0-144-15,0 0 0 0,2 3 144 0,-1 2-144 0,0 1 0 16,-1-2 0-16,2 3 0 0,-1-1 0 0,0 2 0 16,-1 0 0-16,1-3 0 0,1-3 0 0,0-4 0 15,2 0-128-15,0 0-144 0,-1-3-32 0,1-2 0 16,1-2-768-16,-5-8-144 0,0 0-48 0,0 0-7904 16,0 0-1584-16</inkml:trace>
  <inkml:trace contextRef="#ctx0" brushRef="#br0" timeOffset="19151.71">5416 6163 33119 0,'0'0'1472'0,"0"0"288"0,0 0-1408 0,0 0-352 16,0 0 0-16,0 0 0 0,0 0 864 0,0 0 96 15,11 7 32-15,1-3 0 0,-1-2-800 0,-1 1-192 16,0-3 0-16,3 0 0 0,0-3 0 0,2-1 0 16,0 0-160-16,1 1 160 15,1 0-1664-15,1-4-256 0,1 1-64 0,-2-1-7616 16,-2 0-1520-16</inkml:trace>
  <inkml:trace contextRef="#ctx0" brushRef="#br0" timeOffset="19513.89">5940 5532 10127 0,'0'0'896'0,"-4"-5"-704"16,-4-3-192-16,8 8 0 0,0 0 4720 0,0 0 912 16,-8 7 176-16,8-7 32 0,-5 10-4688 0,2 5-960 15,2 0-192-15,1 5 0 0,0 1 0 0,3 1 0 16,1 1 0-16,-1 3 0 0,1 2 0 0,2 4 0 16,-1 3 0-16,0 2 0 0,0-2 128 0,0 3-128 15,1-2 0-15,-2 2 144 0,-2 1-144 0,0-1 0 16,-2-1 0-16,-2-1 0 0,1-1 0 0,-2-1 0 15,-2-2-160-15,0-1 160 0,-2-1-416 0,2-1 16 0,1-3 0 0,0-4 0 32,-1-4-304-32,2-5-48 0,3-13-16 0,0 0 0 15,0 0-2208-15,0 0-448 0</inkml:trace>
  <inkml:trace contextRef="#ctx0" brushRef="#br0" timeOffset="19829.32">6131 5583 37023 0,'0'0'1648'0,"0"0"336"0,-11 1-1600 0,2 5-384 15,9-6 0-15,-6 15 0 0,2 0 128 0,3 3-128 16,1 1 0-16,3 2 128 0,-1 1-128 0,2-1-272 16,0 0 64-16,-1 3 16 0,-3 0 192 0,2 2-192 15,2 2 192-15,0-2-192 0,0 1-16 0,0 3 0 16,0-1 0-16,0 0 0 0,1-3-144 0,-1 2-32 16,0-2 0-16,0 2 0 15,-2 1-192-15,1-2-32 0,0-1-16 0,-1-3 0 16,1-4-1744-16,-1 2-336 0,1-1-80 0</inkml:trace>
  <inkml:trace contextRef="#ctx0" brushRef="#br0" timeOffset="20231.22">7165 5552 26719 0,'0'0'2368'0,"0"0"-1888"0,0 0-480 0,0 0 0 0,-8 4 2896 0,8-4 496 15,-6 9 80-15,3 4 32 16,2 4-3184-16,1 0-624 0,0-2-128 0,1 4-16 0,1 2 176 0,-1 3 32 16,-1 2 16-16,1 6 0 0,0 0 32 0,1 5 0 15,-1 1 0-15,2 2 0 0,-1 0-16 0,1 2 0 16,0-1 0-16,0-1 0 16,-3 0-368-16,2-2-64 0,-1-3 0 0,-1 1-16 15,-1-3-368-15,1-3-80 0,1-6-16 0,-1-2 0 16,-1-1 48-16,-1-4 16 0,1-3 0 0,0-2-6912 15,1-12-1376-15</inkml:trace>
  <inkml:trace contextRef="#ctx0" brushRef="#br0" timeOffset="20513.32">6798 5648 34095 0,'-4'-13'3024'0,"0"2"-2416"0,0 0-480 0,1 3-128 15,3 8 2528-15,0 0 480 0,0 0 112 0,8-10 16 16,1 3-2464-16,4 2-480 0,3 1-192 0,2 3 128 16,3 1-128-16,2 0 0 0,2 0 0 0,5 1-176 0,4 2 176 0,0-2 0 15,-1-1 0-15,0 0 0 16,4 0 0-16,2 0 0 0,2 0 0 0,0 0 0 15,1 1-544-15,1 1-32 0,1-1 0 0,-1-1 0 16,-1-1-1552-16,-2-2-320 0,-2-3-64 0,-3-1-14192 16</inkml:trace>
  <inkml:trace contextRef="#ctx0" brushRef="#br0" timeOffset="21973.91">9958 5389 7359 0,'0'0'320'0,"0"0"80"0,0 0-400 0,0 0 0 16,0 0 0-16,8 9 0 0,-2-1 4112 0,-1 0 752 16,-5-8 128-16,7 10 48 0,-2 0-3520 0,-1 2-704 15,-1-3-144-15,-1 3-32 0,0 4-128 0,-2-2-16 0,-2-1-16 0,2 3 0 16,-1 3-288-16,0 2-64 0,-1 0-128 0,2 0 192 16,2-2-192-16,-1 2 0 0,0-4 0 0,1 3-160 15,0-3-112-15,1 0-32 0,-2-2 0 0,2 2 0 31,-1-4-1312-31,1-1-272 0,-2 1-48 0,0-1-8832 0</inkml:trace>
  <inkml:trace contextRef="#ctx0" brushRef="#br0" timeOffset="22364.65">10378 5459 32191 0,'0'0'1424'0,"0"0"304"0,0 0-1392 0,0 0-336 15,0 0 0-15,0 0 0 0,0 0 0 0,0 0 0 16,0 0 0-16,-3 12 0 0,-1 1 0 0,0 0-160 16,2 0 160-16,-2 3-160 0,-2-1 160 0,1 6-160 0,-1 3 160 0,-2 2-160 15,-3 1 160-15,1 2-208 0,-2 1 80 0,1 2 128 16,-4 5 0-16,0 1 0 0,-2 2 0 0,0 2 0 16,0-3 0-16,0 1 288 0,-1-2-32 15,-2 0 0-15,-1 0-64 0,0-3 0 0,2-1-16 0,0-1 0 16,1-2-176-16,1 0 128 0,0-1-128 0,3-1 128 15,1-3-384-15,1-1-64 0,2-5-32 0,1-3-9184 16,-1-4-1824-16</inkml:trace>
  <inkml:trace contextRef="#ctx0" brushRef="#br0" timeOffset="22984.24">10316 6072 27647 0,'0'0'1216'0,"0"0"256"0,-1-8-1168 0,1 8-304 15,1-10 0-15,-1 10 0 0,7-9 1808 0,1 3 304 16,1 0 64-16,1-1 16 0,2-2-1936 0,2 3-256 15,1-2-304-15,0 1 64 0,2 2 240 0,1 1 0 16,2-2 0-16,0 1-144 0,-2-1 144 0,-1 4 0 16,-3 0 0-16,-1 2 0 0,-1-2 0 0,-12 2 0 15,0 0 0-15,0 0-128 0,9 6 128 0,-9-6 0 0,0 0 0 0,3 13-128 16,-5 0 256-16,0 0 48 0,-5 0 16 0,-1-1 0 16,-1-1-192-16,0-1 0 0,-1 0 144 0,-1 1-144 15,1-5 0-15,-1 4 0 0,1-3 0 0,1 1-192 16,0 0 192-16,1-3-192 0,8-5 192 0,-9 7-192 15,0-2 192-15,9-5 0 0,-7 5 0 0,7-5 0 16,0 0 0-16,0 0 0 0,0 0 0 0,0 0 0 16,0 0 0-16,0 0 0 0,0 0 0 0,0 0 0 15,0 0-128-15,5 9 0 0,-5-9 0 0,9 6 0 0,1-3-80 0,-10-3-16 16,11 4 0-16,0-1 0 16,-1-2 224-16,1-1-176 0,-1 0 176 0,0 2-160 0,-10-2 160 0,14 2 0 15,-3-1 0-15,1 1 0 0,-3 0 0 0,-9-2 0 16,12 3 0-16,-2 1-128 0,-10-4 128 0,12 6 0 15,-2-2 0-15,-10-4 0 0,8 9 0 0,0 1 0 16,-8-10-144-16,7 11 144 0,-7-11 0 0,4 13 0 16,-4 0-144-16,0 0 144 0,0 0 0 0,-2 1 0 15,-2-4 0-15,0 3 0 0,4-13 0 0,-4 12 128 16,-1 1-128-16,0-2 192 0,-3 3 32 0,2-4 0 16,-2-1 0-16,1 1 0 0,0 0-48 0,-3 0-16 15,1-2 0-15,0 1 0 0,-1-2-160 0,-1 0 0 16,3 0 0-16,-2-1 0 0,0 0-256 0,-1-2-96 15,1-1-16-15,1 0 0 16,0-2-1760-16,-2-1-368 0,1 0-64 0</inkml:trace>
  <inkml:trace contextRef="#ctx0" brushRef="#br0" timeOffset="24149.77">11460 5498 12895 0,'0'0'1152'0,"0"0"-928"15,0 0-224-15,5-6 0 0,-5 6 2816 0,0 0 528 16,5-8 112-16,-5 8 0 0,0 0-2704 0,0 0-560 16,0 0-192-16,11-1 144 0,-11 1-144 0,0 0 0 15,0 0 0-15,0 0 0 0,6 13 144 0,-2-5 0 16,-4-8 0-16,1 13 0 0,-1-2 368 0,-1 2 80 16,0 2 16-16,-1 0 0 0,0 6 112 0,-1 3 32 15,1 2 0-15,-1 4 0 0,0 4-208 0,1 2-32 16,-1 1-16-16,0 2 0 0,1 1-208 0,-1 3-32 15,1-2-16-15,-1-2 0 0,0-4-240 0,1 1 128 16,-1-2-128-16,1-1 0 0,0-7 0 0,0-1 0 16,-1-3 0-16,2-3 0 15,0-2-752-15,-1-4-192 0,2-13-32 0,0 0-13056 0</inkml:trace>
  <inkml:trace contextRef="#ctx0" brushRef="#br0" timeOffset="25017.02">11495 5854 16575 0,'0'0'736'0,"0"0"160"0,0 0-720 0,0 0-176 15,-9-2 0-15,9 2 0 0,0 0 2816 0,0 0 544 16,0 0 96-16,0 0 32 0,0 0-2288 0,0 0-464 16,11 4-96-16,1-2 0 0,-1 1-208 0,2-2-48 15,1-1 0-15,4-1 0 0,2-1-128 0,1 0-16 16,0-2-16-16,1-1 0 0,2 1-224 0,1-3 144 0,-1 1-144 0,-1-2 128 15,-1 0-128-15,-1 0-144 0,-1-1 144 0,-2 3-208 32,0-1-368-32,-2-1-64 0,-2-1 0 0,-1 0-16 15,-2-1-2160-15,-1-1-416 0</inkml:trace>
  <inkml:trace contextRef="#ctx0" brushRef="#br0" timeOffset="25283.28">12005 5440 33519 0,'0'0'1472'0,"0"0"320"0,-3-9-1424 0,3 9-368 16,0 0 0-16,0 0 0 0,0 0 880 0,0 0 96 16,0 0 32-16,-4 10 0 0,2 2-768 0,-2 2-240 15,0 2 128-15,0 2-128 0,0 2 0 0,0 3 0 16,-1 3 0-16,0 3 0 0,-1-2 0 0,0 6 0 15,-2 3 0-15,1 3 0 0,0 2 0 0,0 0 0 16,2 0 0-16,0 1 0 0,-1 2 0 0,3-4 0 16,1-2 0-16,1-1 0 0,0-6-240 0,2-1-96 15,2-5-32-15,0-1 0 16,1-3-1472-16,2-2-288 0,0-5-64 0</inkml:trace>
  <inkml:trace contextRef="#ctx0" brushRef="#br0" timeOffset="27486.81">14370 5588 29375 0,'0'0'1296'0,"-2"-9"272"0,2 9-1248 0,-2-8-320 0,2 8 0 0,0 0 0 0,0 0 704 0,0 0 96 15,0 0 16-15,0 0 0 0,0 0-640 0,0 0-176 16,0 0 0-16,4 15 0 0,1 0 0 0,1 2 0 16,1 0 0-16,1 2 0 0,2 0 0 0,-1 3 0 15,0 4 0-15,0-1 0 0,-2 2 0 0,-2 3-128 16,-2 2 128-16,-1 2 0 0,-2 0 0 0,-2 1 0 16,-3 0 0-16,-2-1 0 0,-2-2 0 0,-1 1 0 15,-1-2 128-15,1-1-128 0,-1-6 0 0,2-1 0 16,0-2 0-16,1 0 0 0,0-2-192 0,3 1-96 15,0-3-32-15,0-4 0 16,1-3-1376-16,4-10-288 0,-5 8-48 0</inkml:trace>
  <inkml:trace contextRef="#ctx0" brushRef="#br0" timeOffset="27778.64">14299 5586 32255 0,'0'0'2864'0,"-2"-9"-2288"0,2 9-576 0,5-8 0 15,1-3 1280-15,6 2 160 0,2 1 32 0,6 3 0 16,2 1-1152-16,3-2-320 0,0 1 144 0,-1 1-144 0,1 1 0 0,0-1 128 15,1-1-128-15,-3 0 0 0,-2-4 0 0,-1 1-128 16,-1-3 0-16,1 3 0 0,-4 1-176 0,-2 0-16 16,0 1-16-16,1 2 0 15,-2-2-1520-15,0 4-320 0,-3-1-48 0,-1 1-7136 16,-9 2-1440-16</inkml:trace>
  <inkml:trace contextRef="#ctx0" brushRef="#br0" timeOffset="28047.82">14349 5905 15663 0,'0'0'688'0,"-3"-9"144"0,3 9-656 0,-1-8-176 0,1 8 0 0,0 0 0 16,5-8 4480-16,3 2 848 0,2-1 176 0,3 1 48 16,3 1-4592-16,2-2-960 0,0 2 0 0,2-2-224 15,1 1-96-15,2-2 0 0,2 0-16 0,-1 3 0 16,-1-2-432 0,-1 2-96-16,-1 1-16 0,-1 0-8608 0,-2 0-1728 0</inkml:trace>
  <inkml:trace contextRef="#ctx0" brushRef="#br0" timeOffset="28603.05">14997 5856 10127 0,'0'0'448'0,"0"0"96"0,0 0-544 0,0 0 0 16,-11 0 0-16,2 1 0 0,0 1 3408 0,9-2 576 15,-10 4 112-15,-1 0 32 0,1 0-3248 0,-2 1-656 0,0 1-224 0,2 0 144 16,-1 1-144-16,1 1 160 0,0-1-160 0,-1 4 160 16,1 0-160-16,1 4 192 0,-1 2-192 0,1 0 192 15,1 0-192-15,2 0 0 0,-1 1 0 0,1 0 128 16,1 2-128-16,-1-1 0 0,3 1 0 0,0-2 0 15,0-2 0-15,2-1 0 0,0 0 0 0,2-1 0 16,0-2 0-16,-1-12 160 0,6 10-160 0,0-1 160 16,-6-9 64-16,12 9 16 0,-2-5 0 0,2-1 0 15,-2-6-64-15,3 1-16 0,-1-2 0 0,1 0 0 16,0-4-160-16,0 0 0 0,-2 0 0 0,0-2 0 16,-1 0 0-16,-3-1 0 0,0-1 0 0,-3 1 0 15,-2-1 0-15,0 2 0 0,-2 0 0 0,0 0 0 16,-2-2 0-16,1 1 128 0,0-3-128 0,0 3 128 15,-1-2 0-15,0 1-128 0,-1 0 192 0,2 2-64 0,1 10 64 0,0-9 0 16,0 9 0-16,0 0 0 0,0 0 128 0,0 0 48 16,0 0 0-16,0 0 0 0,0 0-80 15,0 0-16-15,0 0 0 0,-2 11 0 0,1 2-64 16,1 2-16-16,-1-1 0 0,1-1 0 0,1-1-192 0,0 1 176 16,2 0-176-16,0 0 160 0,-1 1-160 0,2 1 0 15,0-2 0-15,1 0 0 0,2-1 0 0,-1-1-192 16,2-2 0-16,-1-1 16 15,-7-8-784-15,13 7-176 0,0-1-16 0</inkml:trace>
  <inkml:trace contextRef="#ctx0" brushRef="#br0" timeOffset="28823.06">15243 5938 18431 0,'0'0'816'0,"-6"9"160"0,-4-3-784 0,3 5-192 0,-1 4 0 0,4 5 0 15,3 1 4256-15,2 0 800 0,1-2 176 0,2 3 16 16,0-2-4208-16,2 1-848 0,-1-2-192 0,0-2 0 31,-1 2-448-31,0-2-96 0,0-2-32 0,0 0 0 0,-1-4-2336 0,-3-11-480 0</inkml:trace>
  <inkml:trace contextRef="#ctx0" brushRef="#br0" timeOffset="29002.12">15217 5667 20271 0,'-4'-13'1792'0,"1"3"-1424"16,0 1-368-16,-1 0 0 0,4 9 3280 0,0 0 592 15,0 0 112-15,0 0 32 0,0 0-3072 0,0 0-624 16,0 0-112-16,0 0-16 16,4 11-2496-16,-1 0-480 0</inkml:trace>
  <inkml:trace contextRef="#ctx0" brushRef="#br0" timeOffset="29369.76">15403 6114 22111 0,'0'0'1968'0,"0"0"-1584"0,3 10-384 0,1-1 0 15,-4-9 1280-15,6 11 192 0,-6-11 16 0,8 11 16 16,-8-11-1200-16,0 0-304 0,9 8 0 0,-9-8 0 16,0 0 0-16,0 0 0 0,0 0 0 0,0 0 0 15,0 0 0-15,0 0 0 0,0 0 128 0,0 0-128 16,0 0 272-16,0 0 0 0,0 0 0 0,0 0 0 15,-5-10 688-15,1-1 128 0,0 1 16 0,0 0 16 16,-1-3-112-16,1-1-32 0,0 1 0 0,1 0 0 16,0 0-352-16,0-1-80 0,1 0-16 0,2-1 0 0,0 0-208 0,2 0-64 15,1 1 0-15,1 1 0 0,0 0 48 0,2 1 0 16,1 0 0-16,2 1 0 0,1-1-48 0,3-1 0 16,2 1 0-16,0 0 0 0,2 1-112 0,2 0-16 15,0-2-128-15,-1 5 192 0,1 1-192 0,1 0 0 16,4 1 0-16,-2 2 0 15,-1 0-816-15,0 1-48 0,0 1-16 0,1 0 0 16,-1 2-2720-16,1-2-560 0</inkml:trace>
  <inkml:trace contextRef="#ctx0" brushRef="#br0" timeOffset="31987.65">18265 5180 10127 0,'0'0'896'0,"0"0"-704"15,0 0-192-15,0 0 0 0,0 0 2976 0,0 0 560 16,0 0 112-16,0 0 32 0,0 0-2336 0,0 0-448 15,0 0-112-15,0 0-16 0,0 0 144 0,0 0 32 16,0 0 0-16,8-9 0 0,0 3-496 0,2-1-80 16,3 1-32-16,2-2 0 0,0-1-96 0,1 2-32 15,-2-5 0-15,2 3 0 0,-2 0 64 0,2 0 16 16,-1-1 0-16,0 0 0 0,-2 4-16 0,0-1 0 16,0 3 0-16,1 1 0 0,1-4 64 0,-1 3 16 15,-1 0 0-15,0 0 0 0,-1 0-48 0,-1 3-16 16,0 1 0-16,-11 0 0 0,12 4-288 0,-3 1 128 15,-9-5-128-15,9 9 0 0,-3 0 128 0,1 2-128 0,-1-1 0 0,1 2 0 16,-1-3 0-16,1 3 0 0,0 1 128 0,-2 0-128 16,-1-1 0-16,0-1 0 0,-1 3 0 0,0-1 0 15,-2-2 0-15,-1 1 0 0,-2 4 0 0,-2-6 0 16,-1-1 128-16,-2 2-128 0,-2-1 0 0,-1 2 0 16,-3 2 144-16,-2-1-144 0,1 0 0 0,-3 0 144 15,-3 2-144-15,1-1 0 0,-3-1 0 0,-1 3 128 16,3-1-128-16,0-2 0 0,0-2 0 0,4-1 0 15,1 1 0-15,2-2 0 0,1-4 0 0,2-1 0 16,1-2 0-16,9-2 128 0,-9 2-128 0,9-2 0 16,-9 2 0-16,9-2 0 0,0 0 0 0,0 0 0 15,0 0 0-15,0 0 0 0,0 0 0 0,0 0 0 16,0 0 0-16,9 8 0 0,0 0 0 0,1-3 0 16,2-1 0-16,1-1 0 0,1-3 0 0,2 0 0 0,0 0 0 15,2 0-224-15,1-4 80 0,1 3 16 16,1-1-608-16,-2-2-112 15,0 2-32-15,-1-2 0 0,2 1-1632 0,-5-1-336 0,0 0-64 0,-2-1-16 0</inkml:trace>
  <inkml:trace contextRef="#ctx0" brushRef="#br0" timeOffset="32421.75">19068 5030 14735 0,'0'0'1312'0,"0"0"-1056"0,-9-4-256 0,9 4 0 16,-8-1 3056-16,8 1 544 0,0 0 112 0,-8 3 32 16,8-3-2944-16,0 0-592 0,-6 5-208 0,6-5 144 15,0 0 64-15,-7 8 16 0,7-8 0 0,-6 11 0 16,-1 3-32-16,2-1 0 0,1 0 0 0,0 1 0 16,-1 2 112-16,1 3 16 0,-1 5 0 0,-2-2 0 0,0 3 320 0,-1 5 64 15,0 3 0-15,-1 4 16 0,0 1-208 0,-3 1-32 16,-2 1-16-16,-2 1 0 0,-1-1-256 0,0 1-48 15,0-2-16-15,0 0 0 0,-1-1-144 0,0 2 160 16,-1 2-160-16,1-1 160 0,0 0-160 0,2-2 0 16,2-5 144-16,2-2-144 0,2 0 0 0,1-4-128 15,0-3 0-15,2-3 0 16,1-1-576-16,0 0-128 0,4-5 0 0,-1-3-14272 0</inkml:trace>
  <inkml:trace contextRef="#ctx0" brushRef="#br0" timeOffset="33272.87">19059 5702 17503 0,'0'0'1552'0,"0"0"-1232"15,0 0-320-15,0 0 0 0,0 0 3456 0,0 0 624 16,0 0 128-16,4-9 16 0,0 1-3296 0,-4 8-672 15,0 0-128-15,12-5-128 0,-3-1 192 0,0 1-64 16,0 0 0-16,0 1-128 0,2 1 192 0,-1 1-64 0,-10 2 0 0,13-3-128 16,-1 1 320-16,-1 0-64 0,1 2 0 0,0 0 0 15,1 0 112-15,0 0 16 0,-1 3 0 0,1-2 0 16,1 1-64-16,-1 0 0 0,0 2 0 0,-1-1 0 16,0-1-144-16,-1 2-48 0,-11-4 0 0,12 5 0 15,-12-5-128-15,11 6 0 0,-11-6 0 0,9 6 0 16,-9-6 0-16,0 0 128 0,0 0-128 0,1 12 0 15,-1-12 128-15,-7 10-128 0,-2-1 0 0,-1 2 128 16,-3 1-128-16,-1-1 0 0,-5-2 0 0,1 3 0 16,0 1 0-16,-2 3 128 0,1-2-128 0,-1 3 0 15,3-1 0-15,0-1 0 0,0-3 0 0,4 0 0 16,1-3 0-16,2-1 0 0,2-2 0 0,8-6 0 16,-5 8 0-16,5-8 0 0,0 0 128 0,0 0-128 0,0 0 0 0,0 0 0 15,12 3 0-15,-1-1 0 16,1-2 0-16,0 0 0 0,-2-2 0 0,1 0 0 0,-1 1 0 0,1 0 0 15,-11 1 0-15,11 0 0 0,0 0 0 0,-11 0 0 16,12 0 0-16,-1 2 0 0,1 2 0 0,0-1 0 16,1 1 0-16,-1 2 0 0,-1 1-128 0,0 1 128 15,-2 1 0-15,-1-1 0 0,-1 2 0 0,0 2 0 16,-2-3 0-16,0 1 0 0,-1 1 0 0,-1 2 0 16,0-4 0-16,-2 1 0 0,-1 1 0 0,-1-1 0 15,-2 1 0-15,-1 0 0 0,-1 0 0 0,0-1 0 16,-2 1 0-16,-1-1 0 0,-1 2 0 0,-1-3 0 15,-1 1 0-15,1 1 0 0,-2-2-144 0,2 1-16 16,-2 0 0-16,2 0 0 16,-1 0-560-16,1 0-112 0,-2 0-32 0,2 2 0 15,-1-1-2080-15,1 1-432 0,1-1-80 0</inkml:trace>
  <inkml:trace contextRef="#ctx0" brushRef="#br0" timeOffset="34324.49">20228 5193 14735 0,'0'0'1312'0,"0"0"-1056"0,0 0-256 0,0 0 0 16,0 0 2816-16,0 0 512 0,-1 16 112 0,0-3 16 15,1 0-2368-15,0 3-448 0,-1 1-112 0,-1 3-16 0,2 4-320 0,-1 1-64 16,-2 1 0-16,2 4-128 0,-2 4 224 0,1-2-64 16,-1 0-16-16,-1 3 0 0,0 1 192 0,0-2 48 15,-1-1 0-15,0 2 0 0,-1 0-96 0,-1-1-16 16,-1-1 0-16,3-2 0 0,0-1-144 0,1-4-128 16,0-4 192-16,1-2-192 15,2-3-320-15,1-2-160 0,3-4-32 0,-2-2-8848 16,-1-9-1776-16</inkml:trace>
  <inkml:trace contextRef="#ctx0" brushRef="#br0" timeOffset="34589.28">20251 5639 24879 0,'0'0'1088'0,"0"-9"256"0,-2-3-1088 0,1 3-256 0,1 9 0 0,0 0 0 16,0 0 3616-16,5-8 672 0,-5 8 128 0,9-6 16 16,1 1-3536-16,0 1-720 0,2 2-176 0,1 2 0 15,1 2 0-15,2 0 0 0,1 2 0 0,2-2 0 32,1-2-496-32,1 0-80 0,-1 0 0 0,3-2-16 15,-1 2-896-15,-1-2-176 0,-2 0-48 0,-1 1 0 16,-2-6-1376-16,0 2-288 0,-2-1-48 0,-1-1-16 0,-1 1 304 0,0-2 64 0,-2 0 16 0</inkml:trace>
  <inkml:trace contextRef="#ctx0" brushRef="#br0" timeOffset="34873.75">20810 5184 24879 0,'0'0'2208'0,"0"0"-1760"0,-10 1-448 0,-1 2 0 0,2 1 2528 0,2 3 416 16,1 6 96-16,1 0 16 0,-1 0-2208 0,1 4-432 16,1 5-96-16,0 1 0 0,1 3-320 0,-1 3 0 15,0 4 0-15,0 0 0 0,-1 3 0 0,-2 3 0 0,1-3 144 0,-1 3-144 16,-1 2 288-16,2 2-32 0,-1 2-16 0,1 0 0 16,0-1-64-16,3-2-16 0,-1-6 0 0,1-2 0 15,3 1-160-15,0-5 0 0,1-2 0 0,2-3 0 31,1-5-368-31,2 0-96 0,2-3-32 0,3-3 0 16,-1-1-2272-16,3-4-464 0,7-1-96 0,6-6 0 0</inkml:trace>
  <inkml:trace contextRef="#ctx0" brushRef="#br0" timeOffset="36125.37">23222 5136 9215 0,'0'0'816'0,"0"0"-656"0,0 0-160 0,-9 1 0 16,9-1 4128-16,-9 4 800 0,9-4 144 0,-10 5 48 16,1 2-3776-16,1 2-736 0,1 0-160 0,-1 5-16 15,-1 5-48-15,0 4-16 0,-2 3 0 0,2 4 0 16,0 3-240-16,-3 3-128 0,-2 3 160 0,1 2-160 16,-2-1 384-16,0 5 0 0,-2 0-16 0,0 0 0 15,-1 2 0-15,-2 3 0 0,-1 4 0 0,-1-5 0 16,0-4-368-16,0-1 144 0,0-2-144 0,1-4 0 15,1-3-448-15,3-5-192 0,2-2-32 0,4-5-16 16,1-3-896-16,3-5-176 0,1-5-32 0,6-10-10240 16</inkml:trace>
  <inkml:trace contextRef="#ctx0" brushRef="#br0" timeOffset="36442.18">23283 5101 3679 0,'0'0'320'0,"0"0"-320"16,-9-3 0-16,1-1 0 0,0 2 6592 0,8 2 1264 16,0 0 240-16,-8 6 48 0,2 2-6000 0,6-8-1200 15,-4 13-240-15,3 3-64 0,2-3-400 0,3 4-96 16,2-2-16-16,2 7 0 0,0 4 64 0,1 4 0 0,0 6 0 0,2-4 0 15,-1 3 64-15,1 2 0 0,-1-1 16 0,2-2 0 16,1 0-96-16,-3 0-32 0,-1 0 0 0,1 1 0 16,-3-1-144-16,0 1 0 0,-2 3 0 0,-1 1 0 15,-1-4 0-15,-3 2 0 0,-2-2-192 0,0-1 192 32,-2-1-656-32,0-3-16 0,0-4 0 0,1-4 0 15,-1-3-400-15,1-4-80 0,-1-5 0 0,1 1-8592 0,0-4-1712 0</inkml:trace>
  <inkml:trace contextRef="#ctx0" brushRef="#br0" timeOffset="36648.35">23054 5846 36399 0,'0'0'1600'0,"0"0"352"0,-8-6-1568 0,8 6-384 16,0 0 0-16,0 0 0 0,0 0 144 0,8-5-144 15,3 2 160-15,2-2-160 0,2 0 0 0,-1-2 0 16,2 1-208-16,2-1 64 0,2 1-64 0,0-2-16 16,1-1 0-16,1 0 0 15,1-2-1904-15,0-1-384 0,-1 1-80 0</inkml:trace>
  <inkml:trace contextRef="#ctx0" brushRef="#br0" timeOffset="36958.15">23788 5132 20271 0,'0'0'1792'0,"-9"3"-1424"0,-1 1-368 0,3 3 0 16,0 2 3248-16,1 5 576 0,-1 2 112 0,2 7 32 15,0 3-2944-15,-1 5-576 0,1 4-112 0,1 3-16 16,0 1 0-16,-1 2 16 0,-1 0 0 0,-1 2 0 16,2 0-144-16,-3 0-48 0,-1-2 0 0,1-2 0 15,-1-1-144-15,0-2 0 0,0-1 0 0,0-2-176 32,1 1-416-32,0-8-96 0,1-1-16 0,2-3 0 0,1-1-64 0,2-2-32 0,0-6 0 0,2-1 0 15,3-4-96-15,-3-8 0 0,9 6-16 0,-9-6-7952 16,12 0-1584-16</inkml:trace>
  <inkml:trace contextRef="#ctx0" brushRef="#br0" timeOffset="37259.25">24160 5172 28559 0,'0'0'1264'0,"-11"6"272"0,-1-4-1232 0,2 7-304 0,-1 6 0 0,3 6 0 15,4 5 2784-15,1 1 496 0,-1 4 112 0,1 3 0 16,0 3-2800-16,-1-1-592 0,1 2 0 0,-1 4-144 16,0-1 144-16,0 2 0 0,-3 2-144 0,2-1 144 15,-3 2-368-15,0-3 0 0,-1 1 0 0,-1-1 0 31,-1-5-528-31,1-3-96 0,0 0-32 0,2-7 0 16,0-2-240-16,3-5-48 0,1-3-16 0,4-1 0 16,-1-4-1632-16,1 0-336 0,2-3-64 0,-2-10-16 0</inkml:trace>
  <inkml:trace contextRef="#ctx0" brushRef="#br0" timeOffset="37609.11">24938 5165 15663 0,'0'0'1392'0,"0"0"-1120"15,0 0-272-15,0 0 0 0,-8-3 6144 0,0 8 1184 0,0 6 224 0,2 2 64 16,0 1-6080-16,1 4-1200 0,0 3-336 0,0 5 128 16,-2 2-128-16,2 2 0 0,-2 0 0 0,1 2 0 15,-2 3 0-15,0 3-208 0,0 0 16 0,1 0 16 16,-3-2-80-16,3 2 0 0,-4-3-16 0,2 2 0 31,0-3-240-31,0 0-32 0,0-2-16 0,1-3 0 16,0-3-176-16,0-4-32 0,0-1-16 0,2-4 0 15,-1-3-32-15,1-1 0 0,1-2 0 0,5-11 0 16,0 0-1536-16,0 0-304 0</inkml:trace>
  <inkml:trace contextRef="#ctx0" brushRef="#br0" timeOffset="37799.78">24897 5680 16575 0,'0'0'1472'0,"0"0"-1168"0,0 0-304 0,0 0 0 0,0 0 6272 0,0 0 1184 16,0 0 240-16,0 0 48 0,14 5-6288 0,1-4-1264 16,0-2-192-16,1 1-176 0,1-3-144 0,1 1-48 15,-1-2 0-15,0 0 0 16,1-1-1936-16,1-2-400 0,-1 1-80 0,0-2-16 16,-1-1-912-16,1-1-192 0,1 1-48 0</inkml:trace>
  <inkml:trace contextRef="#ctx0" brushRef="#br0" timeOffset="38075.61">25459 5122 24879 0,'0'0'1088'0,"-10"6"256"0,-3 1-1088 0,-1 3-256 0,0 4 0 0,-1 9 0 15,-1 4 3728-15,-1 8 688 0,0 4 144 0,-1 4 32 16,-1 0-3376-16,1 4-656 0,0-1-144 0,1-1-32 16,0-1-208-16,1 0-48 0,1 3-128 0,0-4 192 15,4 0-192-15,0-1 0 0,2-1 0 0,1-2 0 16,0-2-624-16,2-3-208 0,-1-2-64 0,4 1 0 16,-3 0-1584-16,1-5-320 0,1 1-64 0,3-6-16 15</inkml:trace>
  <inkml:trace contextRef="#ctx0" brushRef="#br0" timeOffset="51068.08">17689 2295 10127 0,'0'-13'448'0,"0"13"96"0,-1-8-544 0,1 8 0 0,0 0 0 0,0 0 0 15,0 0 4176-15,0 0 736 0,0 0 144 0,0 0 16 0,0 0-4128 0,0 0-944 16,0 0 0-16,-11-2 0 16,2 0-384-16,0 2-48 0,9 0 0 0,-11 0 0 0,1 0 96 0,1 0 16 15,9 0 0-15,-12-1 0 0,0 1 320 0,1 0 0 16,-2-1 0-16,0 3 0 0,1 2 208 0,-2-2 112 16,-2-1 32-16,0 3 0 0,-1 0 160 0,0 0 16 15,0 0 16-15,0-1 0 0,0 0-80 0,2 0-16 16,-1-1 0-16,2 2 0 0,0 0-112 0,-1 1-16 15,1 2-16-15,1-1 0 0,0 0-144 0,0 0-32 16,0 1 0-16,0-1 0 0,0 2-128 0,1-2 0 16,1 0 0-16,1-1 128 0,1 0-128 0,2 0 0 15,7-5 0-15,0 0 0 0,-6 8 0 0,6-8 0 16,0 0 0-16,0 0 128 0,0 0 48 0,0 0 0 0,0 0 0 0,0 0 0 16,0 0 16-16,-4 9 16 0,4-9 0 0,0 0 0 15,0 0-16-15,0 0 0 0,0 0 0 0,-3 13 0 16,3-13-32-16,-1 13-16 0,1-1 0 0,0-12 0 15,0 13-144-15,0-1 160 0,0-12-160 0,-1 13 160 16,1-13-160-16,1 13 192 0,-1-13-192 0,3 13 192 16,-1 0-192-16,1 1 0 0,-1-1 144 0,1 3-144 15,1 0 0-15,0 2 0 0,0 3 0 0,0 1 0 16,1 1 176-16,0 1-48 0,0 2 0 0,-1 4 0 16,0 0 192-16,-1 4 48 0,-1-3 0 0,2-1 0 15,0-1-48-15,0-1 0 0,0 0 0 0,0 0 0 16,0-1-48-16,0 0-16 0,-2 0 0 0,1 2 0 0,0-4-128 0,-2 3-128 15,-1 0 192-15,0 1-192 0,-1-3 160 16,-1 4-160-16,0 0 128 0,-2-4-128 0,0 1 128 0,-1 0-128 16,1-1 0-16,-3 1 128 0,-1-1-128 15,2-2 0-15,-2 1 0 0,3-1 0 0,1-6 0 0,-1 0 128 16,0-1-128-16,-1 0 0 0,2 0 0 0,2-1 0 16,-1-2 128-16,1-1-128 0,-1-1 0 0,0-2 0 15,1-2 144-15,-1 0-144 0,3-8 0 0,-5 10 144 16,0-2-144-16,-1 1 0 0,1-1 128 0,5-8-128 15,-6 9 0-15,6-9 0 0,0 0 128 0,-4 11-128 16,-1-2 0-16,5-9 0 0,0 0 0 0,-4 6 0 16,4-6 0-16,0 0 0 0,0 0 0 0,0 0 0 0,0 0 128 0,0 0-128 15,0 0 0-15,0 0 0 0,0 0 0 0,0 0 0 16,0 0 0-16,0 0 128 0,0 0-128 0,6 7 0 16,-6-7 240-16,0 0-64 0,0 0-16 0,12 2 0 15,-2-2 32-15,1 0 0 0,-1 0 0 0,2-2 0 16,0-2-192-16,2 1 128 0,0-2-128 0,2 1 128 15,-2-1-128-15,2 0 0 0,0-1 0 0,1 1 0 16,1 1 0-16,0 2 0 0,0-4 0 0,2 5 0 16,-1-3 0-16,1 2 0 0,0-2 0 0,0 1 0 15,1-1 0-15,0 0 0 0,0 2 0 0,-1-4 0 16,-2 0 0-16,-1 2 0 0,0 0 0 0,-2 2-176 31,0-1-1264-31,-2 2-256 0,-2-1-48 0,1 1-15312 0</inkml:trace>
  <inkml:trace contextRef="#ctx0" brushRef="#br0" timeOffset="52118.93">17934 2676 5519 0,'0'0'496'0,"0"0"-496"15,0 0 0-15,0 0 0 0,0 0 4352 0,0 0 784 16,0 0 160-16,0 0 16 0,0 0-3824 0,0 0-768 15,0 0-144-15,0 0-48 0,-1 13 48 0,-1 0 16 16,1-4 0-16,2 3 0 0,3 1 112 0,0 2 32 16,0 2 0-16,1 3 0 0,2 1-112 0,-1 1-32 15,1-1 0-15,-1 1 0 0,1 3-16 0,-1 1-16 16,0 1 0-16,-2 1 0 0,-2-1-304 0,-1-1-64 16,-1 4-16-16,-1-3 0 0,-1-1-176 0,-1 1 128 0,0-4-128 0,-1-1 128 15,-1-1-128-15,0-4 160 0,-2 0-160 0,4 1 160 16,-4-2-160-16,2-1-256 0,0 0 64 0,1-2 16 31,0-1-1616-31,1-5-336 0,3-7-64 0</inkml:trace>
  <inkml:trace contextRef="#ctx0" brushRef="#br0" timeOffset="53686.49">19192 2652 1839 0,'0'0'0'0,"0"0"160"0,0 0-160 0,0 0 0 0,0 0 0 0,0 0 0 15,0 0 4688-15,8-6 912 0,-8 6 176 0,0 0 48 16,0 0-3952-16,0 0-784 0,0 0-144 0,0 0-48 15,0 0-352-15,0 0-80 0,0 0-16 0,0 0 0 16,0 0-320-16,0 0-128 0,0 0 0 0,0 0 144 16,0 0 48-16,-8 6 16 0,0 1 0 0,2-1 0 15,-2 2 368-15,0 0 64 0,-1 1 0 0,-2 4 16 0,1-1-48 0,-2 2-16 16,1 3 0-16,-1 4 0 0,0 1-80 16,-1 4 0-16,0-1-16 0,0 4 0 0,1 2-240 0,4 0-64 15,3-2 0-15,3-2 0 0,0-4-32 0,5-1-16 16,2-1 0-16,4 1 0 0,2-1 48 0,0-4 16 15,2-4 0-15,3-2 0 0,0-2-80 0,2-1-128 16,0-1 176-16,2-2-176 0,-1-4 144 16,2 1-144-16,-1-2 0 0,1-3 144 0,1-1-144 0,1-1-176 15,1-3 48-15,1-1 0 0,2-1 128 0,0-4-192 16,-1 1 192-16,-2-1-192 0,-3-2 192 0,0 1-192 16,-3-1 192-16,-1 1-192 0,-2-1 192 0,-2-1 0 15,-2 0 0-15,-2-1 0 0,-3-1 0 0,-2 3 0 0,-2-1 0 16,-4 1 128-16,-2 0-128 0,1-2 176 0,-5-3-176 0,0 0 192 15,-2-1-64-15,-1 1 0 0,-1 0 0 0,1 2 0 16,-4-3 16-16,0 2 0 0,-1 2 0 0,0-2 0 16,-1 3-144-16,2 2 192 0,-2 0-192 0,4 5 192 15,1 1-192-15,2 2 0 0,-1 2-192 0,3 1 192 32,8 4-1584-32,-7 4-192 0,7-4-32 0,-8 8-8256 0,1 0-1648 0</inkml:trace>
  <inkml:trace contextRef="#ctx0" brushRef="#br0" timeOffset="54516.93">18510 3302 2751 0,'0'0'256'0,"0"0"-256"0,0 0 0 0,0 0 0 16,4 14 5872-16,1 2 1120 0,2 2 240 0,1 0 32 15,2-2-5872-15,1 1-1184 0,0 1-208 0,1 1 0 31,0 2-432-31,-1 0 0 0,0-1 0 0,-2 1 0 16,-1-6-192-16,-3 1-32 0,-1-4-16 0,-1 1 0 16,-1 0 112-16,-1 0 32 0,-2 1 0 0,-1 0 0 0,-4-1-128 0,-1 1-32 0,-3-1 0 0,0 0-5648 15,-2 1-1152-15</inkml:trace>
  <inkml:trace contextRef="#ctx0" brushRef="#br0" timeOffset="55022.8">19970 3229 4607 0,'0'0'400'0,"0"0"-400"0,0 0 0 0,0 0 0 16,0 0 5584-16,7 13 1040 0,-1 1 208 0,1 0 32 15,-1 2-5520-15,1 1-1088 0,-1 0-256 0,0 1 0 16,-2-1 0-16,-1 0 0 0,1 0-160 0,-1 1 160 0,0-1-384 0,-1 0 0 15,0-4 0-15,-1 0 0 16,1-2-64-16,0-1-16 0,-2-10 0 0,0 12 0 0,-2-2 272 0,1 1 48 16,1-11 16-16,-2 9 0 15,2-9-1728-15,0 0-352 0</inkml:trace>
  <inkml:trace contextRef="#ctx0" brushRef="#br0" timeOffset="55621.53">20749 2544 28559 0,'0'0'1264'0,"0"0"272"0,0 0-1232 0,0 0-304 16,0 0 0-16,0 0 0 0,0 0 528 0,0 0 48 0,7 13 16 0,1 2 0 15,0 0-592-15,0 5 0 0,1 2 0 0,-2 1 0 16,-2 3 240-16,0 0-32 0,2 2 0 0,-2-2 0 16,0 4 160-16,0-3 16 0,0 1 16 0,1 0 0 15,0-2-144-15,-1 1-48 0,1-3 0 0,-1-2 0 16,0-2-208-16,0-2 0 0,0-2 0 0,-1-2 0 31,-1-2-384-31,0 1-80 0,-1-4-16 0,-2-9 0 16,1 11-1776-16,-1-11-368 0,0 10-64 0</inkml:trace>
  <inkml:trace contextRef="#ctx0" brushRef="#br0" timeOffset="55977.86">21110 3227 20271 0,'0'0'1792'0,"0"0"-1424"0,0 0-368 0,4 12 0 16,0 1 1888-16,2 0 304 0,2 0 64 0,1 1 16 16,0 1-1760-16,2 0-336 0,0 1-176 0,1 1 160 15,0 3-160-15,0-5-272 0,-2 1 64 0,0 1 16 31,-2-2-400-31,-1 4-80 0,-1 2-16 0,0 2-11088 0</inkml:trace>
  <inkml:trace contextRef="#ctx0" brushRef="#br0" timeOffset="56416.21">21867 2641 24879 0,'0'0'2208'0,"0"0"-1760"0,-1 11-448 0,1 2 0 15,1 7 1744-15,2-1 272 0,-1 2 48 0,1 3 16 16,0 2-1680-16,-1 1-400 0,1 3 0 0,0-1 0 16,-2-2 0-16,1 2 0 0,1 1-144 0,0-3 144 31,-1-1-624-31,1-2-16 0,1-3-16 0,0 1 0 16,0 0-800-16,-1 0-144 0,1-3-48 0</inkml:trace>
  <inkml:trace contextRef="#ctx0" brushRef="#br0" timeOffset="57323.75">22103 2375 28047 0,'0'0'1232'0,"0"0"272"0,0 0-1200 16,0 0-304-16,0 0 0 0,0 0 0 0,0 0 192 0,9-3-32 0,3 0 0 0,1 2 0 16,0 0-160-16,1 0 0 0,2-1 0 0,2 1 0 15,1-2 0-15,0-1 192 0,2 2-192 0,1-1 192 16,2 1-64-16,-1 0-128 0,2-3 192 0,-3 1-64 15,0 2 64-15,0-1 0 0,1-1 0 0,-3 1 0 0,1 2-192 0,-1 0 160 16,-3 0-160-16,-2 1 160 0,0-2-160 0,-2 2 0 16,0-1 144-16,-3 1-144 0,-10 0 128 0,12 1-128 15,-12-1 160-15,10 2-160 0,-10-2 320 0,11-2-48 16,-1 0 0-16,-10 2 0 0,0 0-48 0,12 1-16 16,-2 2 0-16,-10-3 0 0,11 0-208 0,-11 0 144 15,10 1-144-15,-10-1 128 0,11 4 32 0,-11-4 0 16,10 5 0-16,-10-5 0 0,8 10-32 0,-1 2 0 15,-2 0 0-15,-1 0 0 0,-2-1-128 0,1 4 0 16,-1 2 0-16,1 2 0 0,0 3 0 0,-1 0 160 16,2 6-160-16,0-2 160 0,0 4-16 0,0 3 0 15,1 0 0-15,0 1 0 0,-2 0-144 0,1 1 160 16,0-2-160-16,1 0 160 0,-1-3-160 0,1 0 0 0,-1-3 0 16,-1 0 128-16,-1 2-128 0,1-4 0 0,-2-2 144 0,0-1-144 15,1 1 128-15,-2-3-128 0,0 0 128 0,1 0-128 16,0-4 176-16,2 1-48 0,0 0 0 0,1-1 0 15,-1-3-128-15,1 0 160 0,2 0-160 0,-3 0 160 16,1-1-160-16,0 0 0 0,-1-1 0 0,0-2 0 16,-2 1 0-16,-1-10 128 0,0 10-128 0,0 0 0 15,0 2 160-15,0-1-160 0,-1-1 192 0,1-3-192 16,0-7 208-16,-2 9-64 0,2-9-16 0,-1 13 0 16,0-2 0-16,-1 0-128 0,1-2 192 0,1-9-64 15,0 9-128-15,0-9 0 0,0 0 0 0,1 8 128 16,-1-8-128-16,0 0 0 0,-1 9 144 0,1-9-144 15,0 0 192-15,0 0-16 0,-5 7-16 0,5-7 0 16,-8 6 160-16,-1-1 16 0,1 1 16 0,-1-3 0 0,-2 0-144 0,1-2-16 16,0 1-16-16,-1 2 0 0,1-4-176 0,-1 2 0 15,0 2 0-15,0-4 128 0,1 0-128 0,-1 0 0 16,0 0-192-16,-1 3 192 16,0-2-1568-16,2 0-192 0,1-1-32 0,-1 2-9008 15,1-1-1792-15</inkml:trace>
  <inkml:trace contextRef="#ctx0" brushRef="#br0" timeOffset="85310.54">5730 7962 3679 0,'0'0'160'0,"0"0"32"0,0 0-192 0,0 0 0 0,0 0 0 0,0-7 0 16,0 7 1984-16,0 0 368 0,0 0 64 0,0 0 16 16,-4-10-1520-16,1 3-288 0,3 7-64 0,-4-8-16 15,-1 1 352-15,5 7 64 0,-5-6 0 0,5 6 16 16,-7-7-16-16,1 2 0 0,6 5 0 0,-8-4 0 16,8 4-128-16,-8-2-16 0,-1 0-16 0,9 2 0 15,-10-1-224-15,2 0-32 0,8 1-16 0,-9 0 0 16,0 0-224-16,0 0-48 0,-1 0-16 0,1 2 0 15,-1 1-240-15,-2 1 176 0,0 1-176 0,1 1 160 0,-2 2-32 0,0 3-128 16,-2 0 192-16,1 0-64 16,0 1 192-16,-1-1 48 0,0 2 0 0,0 2 0 0,1-1 96 0,-2 3 32 15,-1-1 0-15,2 2 0 0,0 1-304 0,2 1-64 16,-1 0-128-16,0-1 192 0,1 2-192 0,0-1 0 16,1-1 128-16,1 1-128 0,1-2 0 0,1 0 0 15,0 0 0-15,1-1 0 0,1-1 0 0,2-2 0 16,1 1 0-16,2 0 0 0,-1 4 0 0,2-5 0 15,1 0 0-15,2 1 0 0,2-1 128 0,1-1-128 16,2 0 0-16,3-3 0 0,2-2 192 0,-1 0-64 16,2 0-128-16,1-2 192 0,0 0-192 0,2-1 176 15,1-1-176-15,1 0 160 0,0-3-160 0,2-1 0 16,1 0 0-16,-2-1 128 0,1-2-128 0,1-2 0 0,2-3 144 16,3-1-144-16,0-2 128 0,0 1-128 0,-1 0 160 0,0-5-160 15,-2 2 128-15,0-1-128 0,-1-2 0 0,-1 1 144 16,-1-1-144-16,0 0 0 0,-3 2 0 0,0 1 128 15,-3 0 16-15,-1 0 0 0,-2 0 0 0,-2-3 0 16,-1 1-16-16,0-2-128 0,-3 0 192 0,0 0-64 16,0-2 64-16,-1 0 16 0,-1-2 0 0,-3 0 0 15,-2 3 80-15,0-2 16 0,-2 1 0 0,-1 1 0 16,-2 2-96-16,1 0-16 0,-2 3 0 0,-1 1 0 16,0 1-192-16,-1 0 128 0,-1 2-128 0,0 0 0 15,2 1 0-15,-1 2 0 0,-2 2 0 0,0 0 0 16,0 0 0-16,1 0 0 0,-2 1 0 0,1 1-160 15,-2 1 160-15,1 1-160 0,0 0 160 0,0 0-160 16,-1 0-64-16,1 0-16 0,2 0 0 0,-1 0 0 16,0-2-48-16,2 1-16 0,1 1 0 0,0 0 0 15,9 0-128-15,-10 0-16 0,10 0-16 0,0 0 0 16,-9 0-560-16,9 0-96 0,0 0-32 0,0 0-7776 16,0 0-1568-16</inkml:trace>
  <inkml:trace contextRef="#ctx0" brushRef="#br0" timeOffset="85659.37">5755 7610 13823 0,'0'-10'1216'0,"0"1"-960"0,0 9-256 15,-2-9 0-15,2 9 3088 0,0 0 576 0,-2-8 112 0,2 8 32 16,0 0-2848-16,0 0-560 0,0 0-112 0,0 0-32 16,0 0-256-16,0 0 128 0,0 0-128 0,-7 9 0 15,3 5 224-15,-1-1-64 0,0 2-16 0,0 3 0 16,-3 4 64-16,0 4 16 0,-1 3 0 0,-2 1 0 16,1 4 224-16,-2 2 32 0,-1 5 16 0,-1 3 0 15,0 3 160-15,-2 0 48 0,-1 2 0 0,-1 0 0 16,-1-1-32-16,1 1 0 0,1 1 0 0,-1 0 0 15,-3-1-192-15,0 1-32 0,-1-2-16 0,0-1 0 16,0-5-192-16,1-3-48 0,1-3 0 0,3-1 0 16,3-3-192-16,1-5 128 0,1-2-128 0,7-4 0 15,2-2-480-15,5-2-192 0,2-3-32 0,5-2-10448 16,5-4-2096-16</inkml:trace>
  <inkml:trace contextRef="#ctx0" brushRef="#br0" timeOffset="92646.9">6429 8093 21183 0,'0'0'1888'16,"0"0"-1504"-16,0 0-384 0,0 0 0 15,0 0 1104-15,0 0 160 0,0 0 16 0,0 0 16 16,0 0-992-16,5 11-304 0,3-4 128 0,-1 0-128 16,3-4 0-16,0 1 0 0,0-2 0 0,4-2 0 0,0-2 128 0,1 0-128 15,1-2 128-15,1 3-128 0,1-5 0 0,3 1 128 16,1-1-128-16,1 0 0 0,-3 1 0 0,3 1 128 15,-3-1-128-15,1 1 0 0,-1 2 0 0,-1-2 128 16,-2 1-128-16,0 3 0 16,2-3-352-16,-4 3-144 0,-2-1-16 0,2-2-16 15,-2 3-2032-15,0-2-416 0,-3 2-80 0</inkml:trace>
  <inkml:trace contextRef="#ctx0" brushRef="#br0" timeOffset="92945.99">6542 8240 11055 0,'0'0'976'0,"0"0"-784"0,0 0-192 0,0 0 0 16,0 0 2640-16,0 0 496 0,0 0 80 0,0 0 32 16,0 0-2544-16,0 0-496 0,0 0-208 0,0 0 176 15,10 0 80-15,2 0 0 0,0 0 16 0,2 0 0 16,2 0-272-16,2 0 0 0,3-3 128 0,0 2-128 16,0 0-128-16,0 0-96 0,-1 1-16 0,1 0 0 15,0-3-2256-15,0 2-464 0</inkml:trace>
  <inkml:trace contextRef="#ctx0" brushRef="#br0" timeOffset="93547.5">7532 7888 2751 0,'0'0'128'0,"-11"-1"16"0,-1-1-144 0,1 0 0 0,-2 2 0 0,1 4 0 15,0-3 6528-15,2 3 1280 0,-1 1 256 0,2 2 64 16,1 1-6512-16,-1 2-1296 0,0 2-320 0,0 1 0 15,0 2 0-15,-2 1 0 0,1 1 0 0,0 1 0 16,-1 2 0-16,1 1 0 0,-2 1 0 0,0 0-128 16,1 0 128-16,-1 2 0 0,1-4 0 0,4 1 0 15,-1 0 0-15,2 0 0 0,4-4 0 0,2 0 0 16,0-1 0-16,2-1 0 0,4 0 0 0,0-2 176 16,2-2-176-16,2 1 0 0,2-1 144 0,1 0-144 15,0 1 0-15,4-2 128 0,3 0-128 0,2-3 0 16,1 0 0-16,2-2 144 0,0-1-144 0,1-1 0 0,0-3 144 0,0 0-144 15,-1-6 0-15,-2 1 144 0,0-4-144 0,-1 0 0 16,0-2 144-16,0 0-144 0,0-5 128 0,0 0-128 16,-1-2 160-16,1-1-160 0,-1-2 352 0,0 0-32 15,0 1 0-15,-3 0 0 0,-1 0-48 0,-2 0-16 16,-1 1 0-16,-1-2 0 0,-3-2-256 0,-1-2 160 16,-5 4-160-16,-1 1 128 0,-2 1-128 0,-2 1 128 15,-3-1-128-15,-2 2 128 0,-4 3-128 0,0-2 0 16,-3 3 0-16,-1 3 0 0,-3 1 128 0,-3 2-128 15,-2 2 0-15,-2 1 128 0,0 3-128 0,-1 0 0 16,4-1 0-16,0 1 0 0,-1 0 0 0,3 1 0 0,0 0 0 0,2 0 0 16,0-4 0-16,3 2 0 15,1 1 0-15,1 0 0 0,1-1 0 0,0 2-144 0,2 0 144 0,9 0-160 32,-10-2-1328-32,2 2-272 0,8 0-48 0</inkml:trace>
  <inkml:trace contextRef="#ctx0" brushRef="#br0" timeOffset="95666.16">6285 7123 2751 0,'0'0'256'0,"0"0"-256"16,0 0 0-16,0 0 0 0,0 0 2368 0,0 0 416 15,0 0 96-15,0 0 0 0,-9 4-1952 0,9-4-400 16,-10 0-80-16,10 0 0 0,-9 2-448 0,9-2-272 15,-10 4 32-15,10-4 16 16,0 0-912-16,0 0-176 0,0 0-32 0,0 0-16 16,0 0 576-16,-6 7 112 0,6-7 32 0,0 0 0 0,0 0 1296 0,0 0 272 15,0 0 48-15,0 0 16 0,0 0 256 0,0 0 48 16,-7 6 16-16,7-6 0 0,-6 9-192 0,6-9-32 0,-7 10-16 0,1-3 0 16,6-7-368-16,-7 8-80 0,7-8-16 0,-6 7 0 15,6-7-384-15,0 0-80 0,-8 7-16 0,8-7 0 16,0 0-128-16,0 0 160 0,0 0-160 0,0 0 160 15,-3 12 320-15,3-12 64 0,0 0 16 0,0 0 0 16,0 0-64-16,0 0-16 0,-1 13 0 0,1-13 0 16,-1 11-352-16,1-11-128 0,-3 14 0 0,2 0 144 15,-2 1-144-15,-1 0 0 0,-1 4 0 0,-1-1 0 16,-2-4 0-16,0 6 0 0,0-3 0 0,2 2 0 16,-1-2 192-16,1-1 16 0,-1-2 0 0,2 1 0 15,0-2 176-15,2 0 48 0,2-2 0 0,-1 0 0 16,4 2-48-16,-1-3-16 0,2 2 0 0,1 0 0 15,-2-2-176-15,2 2-16 0,1 0-16 0,3-1 0 16,-1-3-160-16,-1 1 0 0,1 2 0 0,-1-2 128 16,1 0-128-16,-1-1-256 0,1 0 64 0,-1 1 16 15,1 0-704-15,-2-3-144 0,-5-6-16 0,6 10-7040 16,-6-10-1408-16</inkml:trace>
  <inkml:trace contextRef="#ctx0" brushRef="#br0" timeOffset="96111.1">6405 7238 12895 0,'0'0'576'0,"0"0"112"0,0 0-560 0,0 0-128 0,0 0 0 0,0 0 0 15,0 0 1088-15,12 1 176 0,-2-1 32 0,-10 0 16 16,11 4-1072-16,-11-4-240 0,0 0 0 0,0 0 0 15,0 0 0-15,11 4 0 0,-11-4 0 0,0 0-128 16,0 0 128-16,0 0 0 0,0 0 0 0,2 11-128 16,-5 1 608-16,-1-1 128 0,-2 0 32 0,-2-2 0 0,0 3 432 0,-1-1 80 15,0 2 32-15,1 0 0 0,0 2-544 0,2-2-128 16,-2 4 0-16,1-2-16 0,1 0-240 0,-2 2-32 16,-1 0-16-16,2-1 0 0,1-2-208 0,1-1 0 15,-1 0 128-15,1 0-128 0,1 0-176 0,0-2-80 16,0-2 0-16,4-9-16 15,0 0-576-15,0 0-112 0,0 0-32 0,0 0 0 16,0 0-368-16,0 0-80 0,0 0-16 0</inkml:trace>
  <inkml:trace contextRef="#ctx0" brushRef="#br0" timeOffset="96383.93">6508 7165 14735 0,'0'0'1312'0,"0"0"-1056"0,-8 0-256 0,8 0 0 16,-11 1 3616-16,3 4 672 0,1 2 128 0,2 2 16 16,1 1-3568-16,3 2-720 0,0 1-144 0,-1-1 0 15,2-1 0-15,3 2 0 0,1-1-128 0,0 4 128 16,0-2-272-16,1 3 16 0,-1-1 0 0,1 1 0 15,0 1 0-15,0 0 0 0,1 0 0 0,-1-1 0 16,-1 0-240-16,-2-4-32 0,1 0-16 0,-1 0 0 16,1-1-2080-16,-2-1-400 0</inkml:trace>
  <inkml:trace contextRef="#ctx0" brushRef="#br0" timeOffset="96586.49">6464 7470 13823 0,'0'0'1216'0,"0"0"-960"16,0 0-256-16,12 1 0 0,-1-1 1984 0,1 0 336 16,1 0 80-16,0-1 16 0,1-3-1904 0,1 0-384 15,-2 0-128-15,1 0 0 16,1-1-352-16,-1 1-144 0,0-3-16 0,-2 2-16 0</inkml:trace>
  <inkml:trace contextRef="#ctx0" brushRef="#br0" timeOffset="97083.46">6563 7069 11967 0,'0'0'528'0,"-8"3"112"0,8-3-512 0,0 0-128 15,-9 5 0-15,9-5 0 0,0 0 2112 0,0 0 384 16,0 0 64-16,0 0 32 0,0 0-1696 0,0 0-320 16,0 0-80-16,0 0-16 0,0 0-192 0,0 0-32 15,0 0-16-15,0 11 0 0,0-11 208 0,4 11 64 16,-4-11 0-16,5 12 0 0,0-2-128 0,1 2-32 16,0-4 0-16,1 2 0 0,-1 2-192 0,2-1-32 15,0 0-128-15,0 1 192 0,1 0-64 0,1-2 0 0,1 2-128 0,-1 0 192 16,-1 1-32-16,2-1-16 0,-1 1 0 0,-1 0 0 15,-1-2 272-15,0 1 48 0,0 2 16 0,-1 1 0 16,0-1-256-16,-1 0-48 0,1 1-16 0,-1-1 0 16,0 2-160-16,-1-1 0 0,-1 0 0 0,-2-1 128 15,1-1-128-15,-3 0-144 0,-1 1 144 0,-2 1-208 32,-1-2-224-32,-1 1-32 0,-2 2-16 0,0-2 0 15,-4-1-480-15,2-1-112 0,-4 0-16 0,0 2 0 16,0 0-416-16,-1-3-96 0</inkml:trace>
  <inkml:trace contextRef="#ctx0" brushRef="#br0" timeOffset="99502.14">10142 7945 13823 0,'0'0'1216'0,"0"0"-960"16,0 0-256-16,0 0 0 0,0 0 1600 0,0 0 288 15,-10-3 48-15,10 3 16 0,-7-4-944 0,7 4-192 16,0 0-48-16,0 0 0 0,-8-7-496 0,8 7-96 16,-5-8-32-16,5 8 0 0,-6-8-144 0,3 2 0 15,3 6 0-15,-4-7 128 0,4 7 32 0,-8-5 0 16,0 0 0-16,1 1 0 0,7 4 384 0,-10-1 80 16,0 1 16-16,0 1 0 0,0-1 352 0,0 4 80 15,-2 3 16-15,0 3 0 0,-2 3-576 0,-2 3-96 16,-1 2-32-16,0 1 0 0,-1 4-256 0,2 0-128 15,-2 3 128-15,1 2-128 0,1 1 0 0,3 0 0 16,3-1 0-16,1 2 0 0,1 0 0 0,3-3 0 0,1 2 0 16,3-5 0-16,1 1 0 0,2 0 0 0,1 0 0 0,2-2 0 15,3-2 0-15,2-1 0 0,3-1 0 0,3-5 0 16,1-1 176-16,3-2-48 0,-1-3-128 0,3-4 192 16,3-2-192-16,0-3 0 0,0-3 0 0,2-2-160 15,0-5 160-15,-1-1 0 0,0-3-144 0,1-2 144 16,-1-1 0-16,-2-1 0 0,-1 0 0 0,-4-1 0 15,-2 2 0-15,-4 0 0 0,-1-2 0 0,-3 1 0 16,-3-2 208-16,1 1-32 0,-4 1-16 0,-2-1 0 16,-1-1-32-16,-1-2 0 0,-2-2 0 0,-2 3 0 15,-2 3-128-15,1-1 0 0,-2-1 0 0,-3 3 0 16,-2 1 0-16,0 0 0 0,0 2 0 0,0 2 0 16,0 2 0-16,0 0 0 0,0 2 0 0,-1 0 128 15,1 2-128-15,1 2 0 0,0 0 0 0,1 2 0 0,-1 2-272 0,1 1 64 16,1 3 16-16,0 0 0 15,-2 1-368-15,1 2-64 0,2 1-16 0,0 0 0 16,1-1-96-16,2 1-32 0,6-7 0 0,-7 5-12160 16</inkml:trace>
  <inkml:trace contextRef="#ctx0" brushRef="#br0" timeOffset="99902.8">10434 7700 11967 0,'0'0'1072'0,"-9"2"-864"0,-1-2-208 0,3 1 0 15,7-1 2944-15,0 0 528 0,-8 4 112 0,8-4 32 16,0 0-2848-16,-7 6-560 0,1 1-208 0,1 1 144 16,-1 1-144-16,1 1 0 0,-3 1 0 0,2 0 0 15,-3 4 256-15,-1 0 32 0,0 1 0 0,-2 5 0 16,-2 1 80-16,-2 5 16 0,-2 3 0 0,0 0 0 16,0 3 80-16,-2 4 32 0,-1 4 0 0,0 1 0 15,0 1 256-15,-1 0 48 0,0 0 16 0,0 0 0 16,1 0-96-16,2 0-16 0,-1 4 0 0,0-1 0 0,1-2-416 15,1-2-96-15,-1-4 0 0,2-3-16 0,2-3-304 0,2-2-64 16,1-5-16-16,4-3 0 16,0-4-912-16,3-1-176 0,3-5-48 0,2-12-12768 15</inkml:trace>
  <inkml:trace contextRef="#ctx0" brushRef="#br0" timeOffset="100353.02">10838 7236 4607 0,'0'0'400'0,"0"0"-400"0,0 0 0 0,0 0 0 15,0 0 3408-15,0 0 608 0,0 0 112 0,-9 4 32 16,9-4-2976-16,-9 5-592 0,1-1-112 0,0 3-32 15,-1-3 80-15,0 2 16 0,-2 1 0 0,1 1 0 0,-1 1-272 0,0 2-48 16,-2 2-16-16,0 4 0 0,0 2-208 0,-2 3-128 16,-2 1 128-16,2 1-208 0,-2-1 208 0,2 2 128 15,2 0 0-15,2 2-128 0,-1-1 352 0,3 0-32 16,1 0-16-16,4-5 0 0,1-1 224 0,2-1 48 16,0 1 16-16,2-4 0 0,2-1-288 0,1 0-64 15,1-2-16-15,0 1 0 0,1-1-224 0,1-4 0 16,1-1-144-16,2 0 144 15,1 0-2048-15,-1-3-304 0,-10-5-64 0</inkml:trace>
  <inkml:trace contextRef="#ctx0" brushRef="#br0" timeOffset="100647.05">10860 7468 28559 0,'0'0'2544'0,"0"0"-2032"0,-9 4-512 0,2 3 0 15,2 2 1216-15,1 0 128 0,3 3 48 0,2 1 0 16,3 0-1136-16,0 1-256 0,1 2 0 0,0 1 0 15,2-2 0-15,-1 2-160 0,0 3 160 0,-1-3-208 16,1 0 16-16,1 2 16 0,-2 0 0 0,0-2 0 16,1-2-544-16,-1 1-112 0,-1-1-32 0,0-4 0 15,-4-11-2880-15,4 10-576 0</inkml:trace>
  <inkml:trace contextRef="#ctx0" brushRef="#br0" timeOffset="101202.67">10920 7408 26031 0,'0'0'1152'0,"0"0"240"0,-3-9-1120 0,3 9-272 0,0 0 0 0,0 0 0 15,0 0 512-15,6-8 32 0,-6 8 16 0,9-6 0 16,-2 1 0-16,4 1 0 0,-1 1 0 0,1 2 0 15,1 1-224-15,-1 0-32 0,4 0-16 0,-2 0 0 16,1-3-288-16,-1 3 0 0,0 0 128 0,-1 3-128 16,0-2 0-16,-2 2 0 0,-10-3 0 0,12 6 0 15,-3 1-224-15,-9-7 48 0,6 9 16 0,-2 1 0 16,-2 1-48-16,-4-1-16 0,-2 1 0 0,-1 0 0 16,-3-2 224-16,-1 3-144 0,-1 0 144 0,-2 0-128 15,-1 1 128-15,0 0 0 0,-1 0 0 0,1 1 0 16,-2-1 0-16,2-1 0 0,0-4 0 0,1 1 0 15,3 1 0-15,1-3 0 0,2-2 0 0,6-5 0 0,0 0 0 0,0 0 0 16,0 0 0-16,0 0 0 16,0 0-384-16,0 0 16 0,0 0 0 0,0 0 0 0,12-1 112 0,-2-1 0 15,-10 2 16-15,11 0 0 0,-11 0 240 0,11-2 0 16,0 2 0-16,-11 0 0 0,11 2 0 0,0-2 0 16,-11 0 0-16,13 3 0 0,-1 1 0 0,-1 0 0 15,0-2 0-15,1 2 0 0,-1 0 0 0,0 0 0 16,-11-4 0-16,11 5 0 0,1-1 0 0,-3 3 0 15,-9-7 0-15,9 8 0 0,-9-8 0 0,8 7 0 16,-8-7 0-16,5 12 0 0,-1 0 0 0,-1-2 0 16,-4 1 0-16,1-11 0 0,0 0 0 0,-4 13-144 15,0-3 144-15,0 1 0 0,-1-2 0 0,-2 0 0 16,-1-1 0-16,2 0 0 0,6-8-128 0,-11 9 128 16,0-1-128-16,0-1 128 15,1-1-448-15,-1 0-16 0,0-1 0 0,0-2 0 0</inkml:trace>
  <inkml:trace contextRef="#ctx0" brushRef="#br0" timeOffset="101586.89">11127 7209 32655 0,'0'0'1440'0,"0"0"304"0,-6-5-1392 0,6 5-352 15,0 0 0-15,0 0 0 0,0 0 272 0,0 0-16 16,1 10 0-16,3 0 0 0,-4-10-256 0,6 14 0 16,1-1-176-16,-1-2 176 0,2-2-208 0,1 3 64 15,1 0 16-15,0 1 0 0,0 1 128 0,1 2-160 16,-2-2 160-16,1 2-160 0,1 1 32 0,-1 1 0 15,1 0 0-15,-1 1 0 0,1-2 128 0,-1 1 0 16,2-3 0-16,-1 2-128 0,2 2 128 0,1-2 0 16,0 1 0-16,-2-1 0 0,-3 2 0 0,0-2 0 15,-1 3 0-15,-1-3 0 0,0 4 0 0,-3 0 0 16,-1-1 160-16,-2 1-160 0,-1-3 160 0,-1 1-160 16,-2-1 160-16,-1-1-160 0,-1-1 128 0,-2-1-128 0,-1 0 0 15,-1-1 144 1,0-5-464-16,0 1-112 0,-1-3-16 0,-1-2-13616 0</inkml:trace>
  <inkml:trace contextRef="#ctx0" brushRef="#br0" timeOffset="101924.53">11391 8179 42095 0,'0'0'1856'0,"0"0"400"0,0 0-1808 0,0 0-448 16,0 0 0-16,11-4 0 0,2 1 0 0,3 1-288 16,2-1 32-16,3 0 16 15,3 0-272-15,0-1-48 0,2 1-16 0,2-2 0 16,0 1-336-16,0 0-80 0,-2 0-16 0,1 0 0 16,1-1-2512-16,-2 0-496 0,-1 0-96 0</inkml:trace>
  <inkml:trace contextRef="#ctx0" brushRef="#br0" timeOffset="102208.69">11452 8376 39327 0,'0'0'1744'0,"0"0"368"0,0 0-1696 0,0 0-416 16,10 1 0-16,3-1 0 0,3-1 208 0,2 1-32 16,2 0-16-16,1 0 0 15,1 0-992-15,1-2-208 0,1 1-48 0,1-2 0 16,-1 1-2144-16,0-1-432 0</inkml:trace>
  <inkml:trace contextRef="#ctx0" brushRef="#br0" timeOffset="102667.58">12195 7621 32479 0,'0'0'1440'0,"-4"13"288"0,1 2-1376 0,2 4-352 15,1 0 0-15,3 2 0 0,2 1 480 0,1 0 32 16,1-1 0-16,1 0 0 0,1 0-384 0,-1 1-128 16,2 0 0-16,1-1 0 0,-1-1 0 0,0-1-192 15,0 0 16-15,-3 1 0 16,1-4-1872-16,-1 0-368 0,-3-2-80 0,-2-1 0 0</inkml:trace>
  <inkml:trace contextRef="#ctx0" brushRef="#br0" timeOffset="102989.66">12716 7575 38815 0,'-13'5'1728'0,"3"2"336"16,-3 3-1648-16,0 5-416 0,0 4 0 0,1 6 0 15,0 2 224-15,-1 5-32 0,-1 3-16 0,-2 1 0 16,1 7-176-16,-2 2 0 0,0 3-160 0,-1 3 160 0,-2 1 0 0,0 0 0 16,0 2-128-16,-1-4 128 0,-1 3-320 0,-1-4-32 15,1 2 0-15,1 1 0 16,-1-2-80-16,3-3-16 0,0-3 0 0,4-2 0 15,2-3-224-15,2-5-48 0,4-4-16 0,1-3 0 16,4-4-2592-16,2-3-528 0</inkml:trace>
  <inkml:trace contextRef="#ctx0" brushRef="#br0" timeOffset="103572.26">12664 8211 42959 0,'0'0'1904'0,"-5"-7"400"0,0-3-1856 0,5 10-448 0,-3-7 0 0,3 7 0 16,0 0 512-16,12-3 16 0,0-1 0 0,2 3 0 15,0 0-528-15,2 1-304 0,0 0 48 0,2 0 0 16,0 1-64-16,3 1 0 0,0 1 0 0,0 0 0 31,-2-2-160-31,0 2-32 0,-2-3-16 0,-2 1 0 0,1 0 96 0,-3 0 32 0,-13-1 0 0,12 3 0 16,-12-3 240-16,0 0 160 0,0 0-192 0,0 0 192 16,0 12 0-16,-4 0 0 0,-4 1 0 0,-1-3 0 0,-2 2 144 0,1-1-16 15,-2 2 0-15,-1 1 0 0,0-1-128 0,1-2 0 16,2 0 0-16,1-2 0 0,1-4 0 0,8-5 0 15,-8 8 0-15,8-8 128 0,0 0-128 0,-4 10 0 16,4-10 0-16,0 0 0 0,0 0 0 0,0 0 0 16,0 0 0-16,11 11 0 0,-11-11-208 0,11 8 80 15,0-2 128-15,1-5-208 0,-3 5 208 0,1-4-192 16,-10-2 192-16,13 5-192 0,-1-1 192 0,-2 0 0 16,1 1 0-16,-1 2 0 0,-10-7 0 0,13 10 0 15,-1 1 0-15,-3-1-144 0,-2 1 144 0,-1 0 0 16,1 2 0-16,-2 1 0 0,-3-1 0 0,1 0 0 15,0 0 0-15,-1 0 0 0,-2-2 128 0,0 2 64 0,0-1 16 16,-1 0 0-16,-2 1 16 0,-1 0 0 0,-2 1 0 0,-2 1 0 16,-1-2 48-16,-1-2 16 0,-3 2 0 0,-1 1 0 15,0 0-160-15,0 0-128 0,-3-1 192 0,0-1-192 16,-1 0 0-16,-2 1 0 0,-1 0 0 0,-1-2-192 31,0 1-448-31,0 0-96 0,-2 1-16 0,1-1-11072 0,-1-6-2208 0</inkml:trace>
  <inkml:trace contextRef="#ctx0" brushRef="#br0" timeOffset="113896.59">14636 7797 14735 0,'0'0'640'0,"0"0"160"0,3-9-640 0,-3 9-160 0,0 0 0 0,0 0 0 16,3-9 2112-16,-3 9 400 15,0 0 80-15,0 0 16 0,0 0-2112 0,0 0-496 0,0 0 0 0,0 0 0 16,0 0 0-16,-6-6 0 0,6 6 0 0,0 0 128 16,-11-1 32-16,11 1 16 0,-9-1 0 0,1 1 0 15,-1 0 656-15,9 0 128 0,-9 1 16 0,9-1 16 16,-9 3 160-16,9-3 48 0,-12 4 0 0,3 1 0 16,-2 1-608-16,2 3-112 0,0 2-32 0,0 1 0 15,-1 3-448-15,-1 3 128 0,0 1-128 0,0 2 0 16,1 1 0-16,-1 1 0 0,-1-1 0 0,2 4 0 15,1-1 0-15,0 0 0 0,0-4 0 0,2 2 0 16,2 3 0-16,1-2 0 0,1-2 0 0,3-2 0 16,-1 3 0-16,1 1 0 0,1-4 128 0,2 3-128 15,0-4 0-15,1-1 128 0,2-1-128 0,1-1 0 0,2-3 0 16,1 0 0-16,2-3 0 0,1 0 0 16,0-3 0-16,0 0 0 0,0-3 0 0,0-4 0 0,3-1 0 0,-2-3 0 15,0-3 0-15,2 1 0 0,0-6 128 0,-1 3-128 16,1-3 0-16,1-2 144 0,0-3-144 0,0-2 160 15,1 0-160-15,2 1 160 0,-2-2-160 0,0 2 0 16,-1-2 0-16,0 2 128 0,-3 1-128 0,-2-2 0 16,-1-1 0-16,-2 0 0 0,-2 0 0 0,-1 0 128 15,-2-1-128-15,-2 2 0 0,-2-1 0 0,-1 0 0 16,-2-6 128-16,1 4-128 0,-4 1 0 0,1 1 0 16,-1 0 0-16,-2-1 0 0,0 2 0 0,-1 3 0 15,-1 2 0-15,-3 2 128 0,-2 0-128 0,0 3 0 0,-2 2 0 16,0 1 0-16,-2-1 0 0,2 2 0 0,-1 4 144 0,0-2-144 15,0 3 0-15,-1 3 128 16,1-1-128-16,1 0 0 0,3 0 0 0,2 2 0 0,2 0-192 0,1 1 64 31,9-5-512-31,-10 4-112 0,10-4-16 0,0 0-9264 0,0 0-1856 0</inkml:trace>
  <inkml:trace contextRef="#ctx0" brushRef="#br0" timeOffset="114296.23">14813 7574 25391 0,'0'0'1120'0,"0"0"240"0,0-11-1088 0,0 11-272 16,0 0 0-16,0 0 0 0,0 0 320 0,0 0 16 16,0 0 0-16,0 0 0 0,0 0-336 0,0 0 0 15,-9 0 0-15,1 4 0 0,0 3 0 0,2-2 144 16,-1 4-144-16,-1 2 0 0,-1 0 576 0,0 0 0 16,0 2 0-16,-2 2 0 0,1 6-48 0,0 2 0 15,-1 4 0-15,1 3 0 0,-2 0-64 0,0 4-16 16,-1 1 0-16,-1 4 0 0,-1 3 48 0,0 1 0 0,-2-3 0 0,0 2 0 15,-1 0-128-15,-2-1-32 0,1-1 0 0,-2 0 0 16,0 2-160-16,-1-1-48 0,0 1 0 0,2-2 0 16,2 0-128-16,3-4 0 0,4-5 144 0,0-3-144 15,3-1 0-15,4-7 0 0,3-2-160 0,2-4 160 32,3-2-2592-32,2-3-416 0</inkml:trace>
  <inkml:trace contextRef="#ctx0" brushRef="#br0" timeOffset="115462.61">15329 7115 3679 0,'0'0'160'0,"0"0"32"0,0 0-192 0,-9 3 0 0,9-3 0 0,-9 3 0 15,9-3 2752-15,-9 3 496 0,9-3 96 0,-8 4 32 16,8-4-2560-16,0 0-512 0,-9 5-112 0,9-5 0 16,0 0-192-16,0 0 0 0,0 0 0 0,0 0 0 15,0 0 0-15,0 0 0 0,-9 2 0 0,9-2 0 16,0 0 192-16,-8 6 0 0,1 1 0 0,7-7 0 16,-6 9 688-16,-1 1 144 0,2 2 16 0,0 1 16 15,1 1-96-15,0-1 0 0,0-2-16 0,0 2 0 0,2 0-528 0,-1 0-96 16,2 0-32-16,-1-1 0 0,2-12-160 0,0 0-128 15,0 13 192-15,0-13-192 0,0 15 224 0,-1-6-64 16,1-9-16-16,0 12 0 0,0-12 96 0,0 0 16 16,0 0 0-16,0 0 0 0,0 0 192 0,0 0 32 15,0 11 16-15,0-11 0 0,0 0 0 0,0 13 0 16,0-2 0-16,1 0 0 0,1-1-256 0,-2 1-48 16,0-1-16-16,1 2 0 0,0-2-48 0,2 1-128 15,-3-11 192-15,4 11-64 0,0 0-128 0,0-1 0 16,-4-10 0-16,6 11 128 0,-1-4-128 0,-5-7 0 15,6 8 0-15,-6-8 0 0,6 7 0 0,-6-7-272 16,8 6 64-16,-8-6 16 16,0 0-432-16,0 0-80 0,9 7 0 0,-9-7-16 15,0 0 144-15,10 1 16 0,-10-1 16 0,0 0 0 0,11 0 400 0,-11 0 144 0,0 0 0 0,12 0-144 16,-12 0 144-16,11 0 0 0,-11 0 0 0,12 0 0 16,-12 0 0-16,11 1 0 0,-11-1 0 0,0 0 0 31,0 0-336-31,11 0-144 0,-11 0-32 0,0 0 0 0</inkml:trace>
  <inkml:trace contextRef="#ctx0" brushRef="#br0" timeOffset="115902.97">15380 7219 7359 0,'0'0'320'0,"0"0"80"0,0 0-400 0,0 0 0 16,0 0 0-16,0 0 0 0,0 0 1616 0,0 0 240 16,0 0 64-16,0 0 0 0,0 0-1536 0,0 0-384 0,0 0 0 0,0 0 0 15,0 0 192-15,0 0-16 0,0 0-16 0,0 0 0 16,0 0 544-16,0 0 96 0,0 0 32 0,0 0 0 16,0 0-416-16,0 0-80 0,0 0-16 0,0 0 0 15,0 0-192-15,0 0-128 0,0 0 160 0,0 0-160 16,0 0 0-16,0 0 0 0,0 0 0 0,0 0 0 15,0 0 192-15,0 0 80 0,0 0 32 0,0 0 0 16,0 0-32-16,0 0 0 0,0 0 0 0,0 0 0 16,0 0-48-16,0 0-16 0,0 0 0 0,0 0 0 15,0 0-208-15,0 0-288 0,0 0 64 0</inkml:trace>
  <inkml:trace contextRef="#ctx0" brushRef="#br0" timeOffset="116396.3">15462 7244 5519 0,'0'0'240'0,"0"0"64"0,0 0-304 0,0 0 0 15,0 0 0-15,0 0 0 0,0 0 2896 0,0 0 528 16,0 0 96-16,5-6 32 0,-5 6-2032 0,0 0-416 15,0 0-80-15,6-10 0 0,-6 10-240 0,5-9-32 16,-5 9-16-16,0 0 0 0,6-9-336 0,-6 9-64 0,7-9-16 0,-7 9 0 16,0 0-320-16,8-7 128 15,-2 0-128-15,-6 7 0 0,7-9 0 0,-7 9 128 0,0 0-128 0,0 0 0 16,0 0 224-16,0 0-32 0,0 0 0 0,0 0 0 16,-2-8 368-16,2 8 64 0,0 0 16 0,-9-5 0 15,1 3-128-15,8 2 0 0,-10 3-16 0,0 1 0 16,0-4-144-16,10 0-32 0,-10 2 0 0,1 2 0 15,9-4 0-15,-9 3 0 0,0 1 0 0,9-4 0 16,0 0-32-16,-7 6-16 0,7-6 0 0,-5 11 0 16,5-11-144-16,-1 13-128 0,1-13 144 0,0 14-144 15,0 2 256-15,2-1-64 0,1 1 0 0,-1 0 0 16,0 3-64-16,-1 1-128 0,0-5 176 0,1 4-176 16,-1-1 0-16,0 0 0 0,-1 2 0 0,1-5 0 15,1-2 128-15,-1-1-128 0,0-1 0 0,1-2 0 0,-2-9 0 16,0 0 0-16,0 0 0 0,0 0-144 15,9 9-80-15,0-7-16 0,-9-2 0 0,13 0 0 0,0 0-112 0,-1-2-32 16,1-3 0-16,0-1 0 16,-1 1-480-16,1 0-96 0,0 0-32 0,1 0-12656 15</inkml:trace>
  <inkml:trace contextRef="#ctx0" brushRef="#br0" timeOffset="116946.8">15557 7011 2751 0,'0'0'256'0,"0"0"-256"0,-10 2 0 0,1 2 0 16,9-4 3712-16,-9 4 688 0,1-1 144 0,8-3 16 15,0 0-2912-15,-4 6-592 0,4-6-112 0,0 0-32 16,0 0-288-16,0 0-64 0,0 0-16 0,0 0 0 0,0 11-240 0,0-11-48 16,4 13-16-16,0-5 0 0,-4-8-240 0,5 9 176 15,-5-9-176-15,6 13 160 0,0-4-160 0,0 1 192 16,1-2-192-16,-1 2 192 0,1 2-16 0,1-1 0 16,-1-1 0-16,1 2 0 0,0 0-176 0,2-1 0 15,1 0 144-15,1 2-144 0,1-3 0 0,0 2 0 16,0-2 0-16,0 1 0 0,0-5 0 0,0 5 0 15,1 2 0-15,-1-4 0 0,-1 1 0 0,-2 3 128 16,1 4-128-16,-3-2 0 0,-2 0 0 0,-1 1 0 16,-1 2 0-16,-1 2 0 0,-2 1 0 0,-2-3 0 15,-3 0 0-15,-1 2 0 16,-3-1-432-16,-1 2-48 0,-3-3-16 0,2 2 0 16,-1-2-80-16,-1 0-32 0,1-3 0 0,-1-2 0 15,2-3-1168-15,-1-1-224 0,-5-2-48 0,5 1-16 0</inkml:trace>
  <inkml:trace contextRef="#ctx0" brushRef="#br0" timeOffset="117673.16">15775 7876 30239 0,'0'0'1344'0,"0"0"256"0,0 0-1280 15,0 0-320-15,-1-10 0 0,1 10 0 0,0 0 976 0,14-7 128 16,0 0 32-16,2 0 0 0,1 1-880 0,1-1-256 15,0 0 0-15,1 2 128 0,-1-1-128 0,0 1 0 16,-1-1 0-16,0 2 0 0,-1 1-176 0,-1 0 176 16,1 0-208-16,-2 2 80 15,2 0-592-15,0 1-112 0,-2-2-32 0,-1 2 0 16,-1 0-352-16,0 0-64 0,-2-1 0 0,0 1-16 16,1 1-320-16,-11-1-64 0,0 0-16 0</inkml:trace>
  <inkml:trace contextRef="#ctx0" brushRef="#br0" timeOffset="117889.69">15781 8088 11055 0,'0'0'976'0,"0"0"-784"0,0 0-192 0,0 0 0 0,11-6 4272 0,1 1 800 0,1 3 176 0,1-2 16 16,2 2-4448-16,1 1-816 0,0 1-320 0,1-3 0 16,1 1-448-16,1 0-112 0,-2-1-16 0,2-1-11072 15</inkml:trace>
  <inkml:trace contextRef="#ctx0" brushRef="#br0" timeOffset="118159.04">16509 7479 7359 0,'0'0'656'0,"0"0"-528"0,-3 10-128 0,-1 2 0 16,1 2 6128-16,0 2 1184 0,0-2 240 0,2 3 64 15,1 0-5904-15,1 1-1184 0,1-2-224 0,0 0-48 16,1-2-256-16,-1-1 0 0,1-1 0 0,0 3 0 31,-1-3-416-31,1 1-32 0,-1-1 0 0,1-2 0 16,-2 2-848-16,1-2-176 0,-2-10-48 0,1 11-7616 0,-1-11-1520 0</inkml:trace>
  <inkml:trace contextRef="#ctx0" brushRef="#br0" timeOffset="118432.83">17024 7436 33567 0,'-12'11'1488'0,"3"0"304"0,-4 1-1424 0,0 6-368 15,0 0 0-15,1 7 0 0,1 0 464 0,-1 3 32 16,-3 0 0-16,0 3 0 0,-1 4-496 0,-1 4 0 16,0 2 0-16,0 3 0 0,-1 2 0 0,-2 1 0 15,1 3 0-15,-1 0 0 0,0 2 0 0,-1 2 0 16,1-5-160-16,1-1 160 16,0-3-864-16,2-4-96 0,0 0 0 0,3-5-8832 0,2-3-1776 15</inkml:trace>
  <inkml:trace contextRef="#ctx0" brushRef="#br0" timeOffset="122367.86">16946 8072 11055 0,'0'0'976'0,"0"0"-784"16,0 0-192-16,-8 0 0 0,8 0 2544 0,-8-1 464 15,8 1 80-15,-8-2 32 0,8 2-2096 0,0 0-400 16,0 0-96-16,0 0-16 0,0 0-48 0,0 0-16 15,0 0 0-15,0 0 0 0,0-8-64 0,4-1-32 16,3 3 0-16,-1-1 0 0,2 1 128 0,1 1 32 16,-1-1 0-16,1 2 0 0,0-1 128 0,-1 1 48 15,-8 4 0-15,9-5 0 0,-9 5 0 0,9-5 0 0,-9 5 0 16,8-7 0-16,-1 1-288 0,-7 6-48 0,7-7-16 0,1 1 0 16,0-1-80-16,0 2 0 0,-8 5-16 0,12-5 0 15,-2 1 16-15,1-1 16 0,-1 3 0 0,-10 2 0 16,10 0-32-16,-10 0-16 0,13 2 0 0,-2 3 0 15,-11-5-224-15,10 6 144 0,-10-6-144 0,9 10 128 16,-2 0-128-16,-1 0 0 0,0 1 0 0,-2-1 0 16,-2 1 0-16,-2 2 0 0,0 1 0 0,-1 2 0 15,-3 2-128-15,0-2 128 0,0 1 0 0,-1 1 0 16,1 1 0-16,-1 0 0 0,0-4 0 0,-2 1 0 16,1-2 0-16,-1 1 0 0,-1 0 0 0,0 0 0 15,1-1 0-15,-1 0 0 0,-1-1 0 0,-1 0 0 0,0-1 0 16,0 0 0-16,-1 0 0 0,1-1 0 15,-2 1 0-15,0 1 0 0,-1-4 128 0,0 2-128 0,0-1 0 0,0-3 0 16,-1-1 0-16,2 1 128 0,-1-5-128 0,0 1 0 16,0-1 0-16,3-2 0 0,-2-1 0 0,3 0 0 15,1-3 0-15,1-1 0 0,1-2 0 0,1-2 128 16,-1-3-128-16,4 2 0 0,-1-2 128 0,2 2-128 16,1 2 0-16,0 8 128 0,1-10-128 0,-1 10 0 15,0 0 0-15,0 0 0 0,3-10 0 0,-3 10 0 16,0 0 0-16,8-7 0 0,-8 7-144 0,11-7 144 15,0 1 0-15,-1 0 0 0,2 2 0 0,0 3 0 16,-1-2 0-16,2 2 0 0,0-1 0 0,1 2 0 16,0 0 0-16,1 0 0 0,2 1 0 0,0 1 0 15,-1 2 0-15,0 0 144 0,1-1 0 0,0 1 0 16,-2 0 0-16,1 1 0 0,0 0-144 0,-1 2 0 0,-1-1 144 0,0 1-144 16,-3-1 0-16,1 1 0 0,-2 1 0 0,2-1 0 15,-1 0 0-15,-1-1-128 0,-10-6 128 0,13 8-128 31,-1 0-448-31,0-1-96 0,-2-5-16 0,0 2 0 16,1-1-2592-16,-1-3-528 0</inkml:trace>
  <inkml:trace contextRef="#ctx0" brushRef="#br0" timeOffset="123301.42">18545 7620 9215 0,'0'0'400'0,"0"0"96"0,-7-4-496 0,7 4 0 16,-8-3 0-16,-1 0 0 0,1-2 3216 0,0 4 560 15,8 1 96-15,-10 0 32 0,-1 0-2864 0,1 2-560 16,1 2-112-16,-2-1-32 0,1 4 80 0,-1 0 16 16,0 1 0-16,0 4 0 0,1-2-112 0,-1 5 0 0,1 3-16 0,-1-1 0 15,0 2-176-15,0 0-128 16,1 5 144-16,-1 1-144 0,1 3 208 0,-1 2-48 0,1 1-16 0,4 1 0 16,0-2 64-16,2-1 16 0,1-2 0 0,1-2 0 15,4-1-96-15,1-2 0 0,4-1-128 0,1-3 192 16,1-5-32-16,3-3-16 0,3 0 0 0,1-4 0 15,1-2-144-15,1-4 160 0,0-5-160 0,3-2 160 16,1-2-16-16,4-3 0 0,2-2 0 0,1-2 0 16,1 0-144-16,-1-3 160 0,0 2-160 0,-3 0 160 15,-2-1-160-15,-2 0 0 0,-3 0 0 0,-2-1 0 16,-2 1 0-16,-4-1 0 0,-3 0 144 0,-1 1-144 16,-5 1 0-16,0 1 144 0,-2-3-144 0,-2 2 0 15,0-3 176-15,-2 3-176 0,-1 2 160 0,-2-1-160 16,-1-2 272-16,-1-2-32 0,-1 3-16 0,-1 4 0 15,1-1 48-15,-1 1 16 0,1 0 0 0,0 0 0 16,-1 2-96-16,1 2-32 0,-2 0 0 0,0 4 0 0,-1-2-160 16,-1 5-272-16,0 2 64 0,-2 1 16 15,-1 2-512-15,-1 1-112 0,1 0-16 0,1 0 0 16,2-1-704-16,1 1-160 0,1-1-32 0,2-2-6144 16,0-1-1248-16</inkml:trace>
  <inkml:trace contextRef="#ctx0" brushRef="#br0" timeOffset="123619.58">18806 7325 32943 0,'0'0'1456'0,"-10"0"304"0,-3 1-1408 0,1 3-352 0,-1 4 0 0,2 2 0 16,2 3 672-16,0 3 64 0,0 2 16 0,0 2 0 16,0-1-752-16,0 2 0 0,-2 1 0 0,2 3 0 15,0 4-208-15,0 2 64 0,-2 0 16 0,0 3 0 16,-2 4-32-16,-3 1 0 0,-1 3 0 0,-1 5 0 16,-2 0 160-16,-1 0 0 0,-1-2 0 0,1 0 0 15,1-1 0-15,-1 0 0 0,0-3 0 0,3-2 0 16,-1-3 0-16,2-3 0 0,2-2 0 0,2-5 0 15,1-2 0-15,5-6 0 0,5-4 0 0,2-3-192 16,2-5-2496-16,-2-6-512 0</inkml:trace>
  <inkml:trace contextRef="#ctx0" brushRef="#br0" timeOffset="124185.81">19252 7110 11967 0,'0'0'528'0,"0"0"112"0,0 0-512 0,-8-3-128 0,8 3 0 0,0 0 0 16,-9-1 1728-16,9 1 304 0,-8-1 64 0,8 1 16 0,0 0-1680 0,-8 0-432 15,8 0 0-15,-7 0 128 0,7 0-128 0,-8 0 0 16,8 0 0-16,-9 2 128 0,9-2-128 0,-9 3 0 16,9-3 0-16,-10 6 0 0,1-1 512 0,1 1 64 15,-1 2 32-15,1 1 0 0,-1 1 240 0,0 3 48 16,-1 1 16-16,-1 2 0 0,1 1-448 0,0 1-80 15,-1 2-32-15,1 2 0 0,-1 3-352 0,2 0 0 16,0 1 0-16,2 1 0 0,1-1 0 0,2-1 0 16,1-2 0-16,1-2 0 0,1-1 0 0,1-2 0 15,2-2 0-15,2-1 0 0,0 0-144 0,1-4 0 16,0 1 0-16,2-4 0 16,-7-8-944-16,10 5-192 0,-1 0-48 0</inkml:trace>
  <inkml:trace contextRef="#ctx0" brushRef="#br0" timeOffset="124676.05">19227 7299 8287 0,'0'0'368'0,"0"0"80"0,0 0-448 0,0 0 0 0,0 0 0 0,0 0 0 15,0 0 3552-15,0 0 624 16,0 0 128-16,0 0 32 0,0 0-3488 0,0 0-688 0,0 0-160 0,0 0 0 15,5 12 0-15,-2 2 0 0,-3 0 0 0,0-1 0 16,0 2 0-16,0 0-144 0,-1 1 144 0,-1 1 0 16,1 0 0-16,0-2 0 0,-2-2 0 0,2 2 0 15,-2-5 0-15,2 2 0 0,0-2 0 0,1-10 0 32,0 0-400-32,-2 12-112 0,2-12 0 0,0 0-6208 0,0 0-1216 0</inkml:trace>
  <inkml:trace contextRef="#ctx0" brushRef="#br0" timeOffset="125103.59">19277 7217 21183 0,'0'0'1888'0,"0"0"-1504"0,0 0-384 0,0 0 0 0,0 0 3056 0,0 0 528 15,4-9 128-15,-4 9 0 0,9-7-2928 0,-9 7-592 16,10-5-192-16,-10 5 128 0,12 0-128 0,-2 0 0 16,1 0 0-16,-1 0 0 0,-10 0 0 0,15 0-208 15,-4 0 48-15,0 4 16 0,-11-4-80 0,13 4-16 16,-3 0 0-16,1 1 0 0,-11-5 64 0,10 4 16 16,-10-4 0-16,11 10 0 0,-2-1 160 0,-2 0-192 15,-7-9 192-15,7 12-192 0,-2 0 192 0,0-2 0 16,-5-10 0-16,4 13-128 0,-4-13 128 0,4 13 0 0,0-2 0 0,-1 2 0 15,-3-4 0-15,0 1 0 0,0-10 0 0,-3 13 0 16,-1-1 0-16,-1-1 0 0,0 0 0 0,-2-2 0 16,1 2 128-16,-1-5-128 0,1 2 160 0,-2-1-160 15,0-1 0-15,2 1 128 0,-2-2-128 0,0 0 0 16,-1-1 0-16,9-4 0 0,-9 5 0 0,9-5 0 16,-9 3-240-16,9-3 64 0,-11 4 16 0,11-4 0 15,-9 0-32-15,9 0 0 0,-9-4 0 0,9 4 0 31,0 0-640-31,-7-7-128 0,1 1-16 0,1-1-7728 0,-2 1-1552 0</inkml:trace>
  <inkml:trace contextRef="#ctx0" brushRef="#br0" timeOffset="125569.74">19514 7034 15663 0,'0'0'1392'0,"0"0"-1120"0,0 0-272 0,0 0 0 15,0 0 2640-15,0 0 480 0,0 0 80 0,0 0 32 16,0 0-2608-16,0 0-624 0,7 8 0 0,-7-8 0 16,7 8 0-16,1-2 0 0,-8-6 128 0,9 9-128 15,-1-1 0-15,0 3 0 0,1-3 0 0,-1 1 0 16,0-2 0-16,0 4 0 0,-1 1 0 0,1 1 0 16,1 2 0-16,-1 2 0 0,0 1 0 0,0 1 0 15,0-5 208-15,-1 3 0 0,1 0 0 0,-1-1 0 16,-1-1-48-16,1 2-16 0,-2 3 0 0,-1-3 0 15,-1 0-144-15,-2 0 0 0,-1 0 144 0,0 1-144 16,-1-4 160-16,-1 2-32 0,-2-4-128 0,0 1 192 16,-2-2 16-16,-2 2 0 0,-1-2 0 0,-1 2 0 15,-2 0-80-15,0-3-128 0,-1 1 176 0,-1 0-176 16,-1 1 0-16,1 0 0 0,0 0 0 0,1-1-192 16,2-1-2048-1,1-4-416-15,-6-1-80 0,-3 2-7792 0</inkml:trace>
  <inkml:trace contextRef="#ctx0" brushRef="#br0" timeOffset="125811.19">19956 7574 24879 0,'0'0'2208'0,"0"0"-1760"0,0 0-448 0,0 0 0 16,0 0 2944-16,0 0 496 0,10-3 96 0,1 3 32 15,-1 3-2912-15,2-2-656 0,1-2 0 0,0 1 0 32,0-3-480-32,1 2-80 0,2 0-16 0,1-1 0 15,0-3-1872-15,-1 1-384 0,-1 0-80 0</inkml:trace>
  <inkml:trace contextRef="#ctx0" brushRef="#br0" timeOffset="126036.77">19955 7746 35823 0,'0'0'1584'0,"0"0"336"0,0 0-1536 0,0 0-384 0,0 0 0 0,10 4 0 0,-10-4 320 0,14 0 0 16,0 0 0-16,-1 0 0 0,0 0-320 0,0 0 0 16,-2 1-160-16,2-1 160 0,0 0-416 0,2 0 32 15,-1 0 0-15,0 1 0 16,1 3-1808-16,-1-2-368 0,-1 0-64 0</inkml:trace>
  <inkml:trace contextRef="#ctx0" brushRef="#br0" timeOffset="126454.49">20418 7318 27647 0,'-2'-10'2448'0,"2"1"-1952"0,2-2-496 0,1 2 0 16,3 0 2528-16,1 0 416 0,3-1 64 0,0 2 32 15,2-1-2480-15,1 2-560 0,1 1 0 0,0-1 0 16,1-1 0-16,-1-1 0 0,-1 3-160 0,2 0 160 16,0 2-256-16,1 2 32 0,-2-1 0 0,1 3 0 15,-1-2-16-15,0 2 0 0,-1 2 0 0,-1 2 0 16,-3 0 240-16,0 4 0 0,-1 0-160 0,-1 1 160 16,-7-9 0-16,5 14 0 0,-3-1 0 0,1 0 0 15,-3 0 0-15,-1-2 128 0,-2 2 0 0,-1 0 0 0,-1 0-128 0,-2 4 128 16,-2-2-128-16,0 1 128 0,0-3-128 0,0 0 0 15,2 0 0-15,1-1 128 0,1-2-128 0,1 1 0 16,0-2 0-16,0 1 0 0,4-10 0 0,-4 9 128 16,1 2-128-16,1-1 128 0,1 1-128 0,1-1 0 15,0-1 144-15,1 0-144 0,1 2 192 0,-2-11-48 16,7 8 0-16,2 0 0 0,0-1-144 0,3-3 0 16,1-1 144-16,1-2-144 15,1 0-912-15,3-3-256 0,-1-2-48 0,1-3-9376 16,0-2-1872-16</inkml:trace>
  <inkml:trace contextRef="#ctx0" brushRef="#br0" timeOffset="126737.43">21168 7170 23951 0,'0'0'1056'0,"-9"1"224"0,-1 4-1024 0,-2 2-256 0,0 4 0 0,2 8 0 16,0-2 4304-16,0 5 816 0,1 0 144 0,-1 5 48 16,-2 2-4432-16,0 6-880 0,1 2-192 0,-1-1-16 15,-1 1-48-15,0-1-16 0,-1 3 0 0,-2 2 0 16,-2 2 0-16,-2 0 0 0,-1 1 0 0,0 2 0 16,2-1 272-16,-1 2-192 0,-1 0 192 0,1-1-160 15,-3-8 160-15,3 0-192 0,-1-5 192 0,5 0-192 16,4-3-1088-16,4-3-208 15,3-4-48-15,3-5-16 0,0-4-2272 0,2-5-448 0,0-9-80 0,0 0-32 0</inkml:trace>
  <inkml:trace contextRef="#ctx0" brushRef="#br0" timeOffset="127187.74">21141 7829 40895 0,'0'0'1808'0,"9"-6"368"0,-1-2-1728 0,2 2-448 15,2-1 0-15,3 1 0 0,1 0 496 0,3 1 16 0,0 0 0 0,2 2 0 16,0-1-512-16,0 0 0 16,-2-1 0-16,1 1 0 0,0 2-160 0,0 0-32 0,0 2 0 0,0 0 0 31,-1 2-320-31,-1-1-80 0,-2 0-16 0,-2 2 0 0,-1 0 176 0,-1 0 48 0,-3 3 0 0,-9-6 0 16,0 0 384-16,4 13 0 0,-4-2 144 0,-2 2-144 15,-5 2 512-15,-2 0-16 0,-3 1 0 0,0-2 0 16,-1 2-80-16,0 0-16 0,0-2 0 0,2 0 0 15,-2-1-128-15,1 0-16 0,1-3-16 0,4-3 0 16,7-7-240-16,0 0 0 0,0 0 0 0,0 0 0 16,0 0 0-16,0 0-160 0,0 0 32 0,0 0 0 15,13-2-192-15,0-1-48 0,-3 1 0 0,2 0 0 16,1 1 176-16,-1 1 48 0,-12 0 0 0,11 1 0 16,-11-1 144-16,13 6-160 0,-1-1 160 0,-3 1-160 15,-9-6 160-15,8 12 0 0,-1 0 160 0,-2 1-160 16,-1 0 0-16,-2 1 0 0,0 0 0 0,-2 0 0 0,0-1 144 0,-2 0-144 15,0 0 128-15,-1 1-128 0,-2 0 256 0,-2 5-48 16,-2-5 0-16,1 2 0 0,1-3-208 0,-3 1 176 16,-1-1-176-16,-1 0 160 0,0 1-160 0,-2 2 0 15,-3-2-192-15,1 1 192 16,1-2-624-16,-2 2 0 0,-2 0 0 0,1 0 0 16,1 1-1760-16,0 0-368 0,2-5-64 0,3-4 0 0</inkml:trace>
  <inkml:trace contextRef="#ctx0" brushRef="#br0" timeOffset="127787.72">23619 7475 13823 0,'0'0'608'0,"-10"-4"128"0,-2-1-592 0,1-1-144 0,-1 1 0 0,1 3 0 0,2 0 4688 0,0 2 912 16,0 2 176-16,-1 2 48 0,-2-1-4736 0,-1 3-960 16,-2 3-128-16,0-1 0 0,-2 3-416 0,-1 1 32 15,-2 4 16-15,1 2 0 0,-2 3 32 0,1 0 0 16,1 5 0-16,-1 0 0 0,0 3 336 0,1 2 0 16,-2 3 128-16,1 1-128 0,4-4 864 0,0 0 96 15,2 1 0-15,4-4 16 0,5-1 80 0,4-3 16 16,3-2 0-16,6-2 0 0,5-3-832 0,3-5-240 15,2-1 0-15,4-1 128 0,3-4-368 0,3-1-64 16,5-2-16-16,5-4 0 16,5-2-160-16,3-4-32 0,2-2-16 0,2 0 0 0,-2-3 96 0,-2-1 32 15,-3-3 0-15,-4-3 0 0,-3 0 400 0,-3-2 0 0,-5-1 0 0,0 0 0 16,-3-5 432-16,-3 1 112 0,-3-1 32 0,-2 1 0 16,-4-5 0-16,-2 3 16 0,-6 2 0 0,-2-1 0 15,-3-2-112-15,-4 4-32 0,-4-1 0 0,-3 4 0 16,-2 1-128-16,-4 3-48 0,-3 2 0 0,-1 3 0 15,-3 0-272-15,2 4 160 0,-1 3-160 0,-1-1 128 16,-2 3-128-16,0 3-192 0,-1 0 32 0,-1 1 16 31,1 2-544-31,1 1-96 0,0-2-32 0,2 2 0 16,5-1-1488-16,2-2-320 0,1 2-48 0,4-2-11888 0</inkml:trace>
  <inkml:trace contextRef="#ctx0" brushRef="#br0" timeOffset="128122.53">23921 7153 41407 0,'0'0'1840'0,"-13"4"368"0,0 2-1760 0,-1 7-448 16,3 4 0-16,-1 3 0 0,-1 3 240 0,0 3-48 15,-3 0 0-15,1 6 0 0,-1 2-336 0,-2 2-80 16,-3 1-16-16,-3 3 0 0,0 3 240 0,-2 1 0 16,-3 3 0-16,-1 4-144 0,-1 1 144 0,-1 4 0 0,1 2 0 0,2-4 0 15,3-4 0-15,3-3 0 0,1-1 0 0,2-5 0 16,3-3 0-16,2-3 0 0,0-1 0 0,3-3 0 15,2-1-304-15,2-3-16 0,4-4-16 0,2-2 0 32,2-6-2928-32,4-3-592 0,2-3-112 0</inkml:trace>
  <inkml:trace contextRef="#ctx0" brushRef="#br0" timeOffset="129589.05">24423 6811 20607 0,'0'0'912'0,"0"0"192"16,0 0-880-16,0 0-224 0,-6-8 0 0,6 8 0 0,-5-9 976 0,5 9 160 15,0 0 16-15,0 0 16 0,-4-9-416 0,4 9-96 16,-4-12-16-16,4 12 0 0,0 0-256 0,0 0-64 16,0 0-16-16,0 0 0 0,-10-4-48 0,10 4 0 15,-11 0 0-15,1 3 0 0,0 1 256 0,2 3 64 16,0 4 0-16,0 1 0 0,-1 1 272 0,1 1 64 15,0 2 16-15,1 2 0 0,-1 3-160 0,0-3-48 16,1 2 0-16,1 1 0 0,-1 0-416 0,2 1-96 16,-1 1-16-16,0 1 0 0,4-1-192 0,-1-2 0 15,2-1 0-15,1-1 0 0,0 2 0 0,4-3-208 16,0 1 16-16,0-1 0 16,1-1-336-16,1-4-64 0,2 0-16 0,-3 1 0 15,-1 1-480-15,0-1-112 0,0-1-16 0,0 0 0 16,0 1-2496-16,0-3-496 0</inkml:trace>
  <inkml:trace contextRef="#ctx0" brushRef="#br0" timeOffset="131341.01">24758 6819 13535 0,'0'0'592'16,"9"-4"128"-16,-9 4-576 0,9-6-144 0,-9 6 0 0,8-4 0 15,-8 4 304-15,0 0 16 0,0 0 16 0,0 0 0 16,0 0-336-16,0 0 144 0,0 0-144 0,0 0 0 0,0 0 512 0,0 0-16 16,0 0 0-16,0 0 0 0,0 0 544 0,0 0 112 15,0 0 32-15,-7 10 0 0,1-3-112 0,-2-1-32 16,-1-2 0-16,0 0 0 0,-1-1-16 0,1-1-16 15,-1-1 0-15,-1 1 0 0,2-2-272 0,1 1-48 16,-2 0-16-16,1 1 0 0,-1 2-304 0,0-3-64 16,1-1-16-16,0 3 0 0,9-3-144 0,-10 2-16 15,-1 1-128-15,2 1 192 0,9-4-16 0,-10 2-16 16,1 2 0-16,9-4 0 0,-11 4 16 0,11-4 0 16,-9 5 0-16,9-5 0 0,-8 6 48 0,8-6 16 15,-9 6 0-15,9-6 0 0,-6 7-240 0,6-7 0 16,0 0 0-16,0 0 0 0,0 0 128 0,0 0-128 0,-4 10 0 15,4-10 0-15,0 0 0 0,0 12 0 0,0-12 0 0,0 13 0 16,0-3 128-16,0 1-128 0,0-1 0 0,1 0 144 16,-1 1-144-16,0-1 0 0,-1 1 0 0,-1 0 0 15,1 3 0-15,0-1 0 0,-1 0 144 0,1-2-144 16,0 0 160-16,0-1-32 0,1-10-128 0,-2 13 192 16,1-1-192-16,1 0 0 0,-3 1 0 0,1-4 0 15,2-9 128-15,-3 12-128 0,3-12 0 0,-1 10 0 16,-1 0 0-16,2-10 128 0,0 8-128 0,0-8 0 15,0 0 0-15,0 0 144 0,0 0-144 0,6 8 128 16,-1-1-128-16,-5-7 0 0,0 0 0 0,10 5 0 16,-10-5 0-16,12 4 0 0,-12-4 0 0,12 1 0 15,0-1 0-15,-2 0 0 0,-10 0 0 0,13 0 0 16,0 0 0-16,0 1 0 0,-2-1 0 0,0 2 0 0,2-4-160 0,0 1-64 16,-2 0-16-16,-1-2 0 15,2 6-640-15,-12-3-128 0,10-3-16 0,1 2-16 16,-2-2-2624-16,-1-2-528 0</inkml:trace>
  <inkml:trace contextRef="#ctx0" brushRef="#br0" timeOffset="131641.78">24574 7098 18431 0,'-16'1'1632'0,"6"1"-1312"0,-2-2-320 0,2 2 0 15,0-2 2480-15,10 0 416 0,0 0 96 0,0 0 16 16,0 0-2384-16,0 0-480 0,0 0-144 0,0 0 0 16,0 0 0-16,0 0 0 0,0 0 0 0,0 0 0 15,10-5 0-15,3 4 0 0,0-4 0 0,2 1 0 16,1 0-192-16,3-3 192 0,2 2-160 0,4 2 160 15,0-1 0-15,0 2 0 0,-2-1 0 0,-1 1 0 16,-1 0-160-16,0 1-32 0,0 0-16 0,-2 1 0 31,-3-3-2240-31,0 2-448 0,2-2-96 0,-4 1-16 0</inkml:trace>
  <inkml:trace contextRef="#ctx0" brushRef="#br0" timeOffset="132292.2">24836 6700 15663 0,'0'0'1392'0,"0"0"-1120"15,0 0-272-15,0 0 0 0,0 0 1744 0,0 0 304 16,0 0 48-16,12 0 16 0,-12 0-1360 0,11 6-272 16,-11-6-48-16,11 11-16 0,-2 1-160 0,0-1-48 15,0 0 0-15,-1 1 0 0,0 1 48 0,0 0 16 16,-1 0 0-16,1 0 0 0,0 0 80 0,2 1 16 16,2 0 0-16,-3 0 0 0,-1 0-128 0,1-1-32 15,0 0 0-15,1 0 0 0,-3 2-80 0,0-2 0 16,-1 0-128-16,0 1 192 0,-3 0-192 0,0 2 0 15,-3 0 0-15,0-2 0 0,-1 2 0 0,-2-3 0 16,-2 4 0-16,0-3 0 16,-2 3-320-16,-1-1-128 0,-1-1 0 0,1 0-16 0,1 0 80 0,0-3 32 0,-2 0 0 0,0-2 0 15,0-1 144-15,1-2 16 0,1-1 16 0,7-6-7440 16,-9 7-1472-16</inkml:trace>
  <inkml:trace contextRef="#ctx0" brushRef="#br0" timeOffset="135860.21">25094 7660 8287 0,'0'0'736'0,"-9"-3"-592"0,0 2-144 0,9 1 0 16,-11-3 3648-16,2 1 704 0,9 2 144 0,-9-2 32 15,9 2-3024-15,0 0-608 0,-9-2-112 0,9 2-16 16,0 0 160-16,0 0 32 0,0 0 16 0,0 0 0 16,0 0-336-16,0 0-80 0,9-5-16 0,4 1 0 15,1 0-208-15,5-1-32 0,0 1-16 0,3 1 0 16,4 1-112-16,2-1-32 0,-1-1 0 0,1 1 0 16,-1-1-144-16,0 2 0 0,1-1 0 0,-4 1 128 15,0 0-384-15,-2 2-96 0,-1 0-16 0,0 0 0 16,-2-4-608-1,-2 2-128-15,-1-1-32 0,-2 2-8000 0,-2-2-1600 0</inkml:trace>
  <inkml:trace contextRef="#ctx0" brushRef="#br0" timeOffset="136096.29">25012 7807 28223 0,'0'0'1248'0,"0"0"256"0,0 0-1200 0,14 2-304 16,-1 0 0-16,2-1 0 0,0-1 320 0,3 2 0 15,1 0 0-15,0 1 0 0,1-2-320 0,1 1 0 0,0-1 0 0,1 0 0 31,1-1-1536-31,2 0-272 0,-3-1-48 0</inkml:trace>
  <inkml:trace contextRef="#ctx0" brushRef="#br0" timeOffset="136410.17">26051 7251 21183 0,'0'0'944'0,"0"0"192"0,-11 1-912 0,2 3-224 16,2 0 0-16,1 5 0 0,2 4 4160 0,2 4 800 15,-1 1 160-15,3 3 16 0,0 1-3632 0,0 3-736 16,1 5-128-16,2 0-48 0,2 4-384 0,-1 1-80 15,1 1 0-15,2 2-128 0,-1 0 0 0,1 2 0 16,1 0 0-16,-3-1 0 16,-4 2-544-16,1 2-64 0,-2 0-16 0,0-3 0 15,0 0-1664-15,0-6-336 0,-2 0-64 0,0-4-12320 0</inkml:trace>
  <inkml:trace contextRef="#ctx0" brushRef="#br1" timeOffset="142964.97">5344 9321 20271 0,'-13'-5'896'0,"13"5"192"0,-12-7-880 0,2 2-208 15,-1 1 0-15,2-1 0 0,1-3 0 0,1 1-160 16,-3 2 32-16,4-3-8768 0</inkml:trace>
  <inkml:trace contextRef="#ctx0" brushRef="#br2" timeOffset="157451.37">8569 11889 44511 0,'0'0'1984'0,"0"0"384"0,0 0-1888 0,0 0-480 16,0 0 0-16,0 0 0 15,0 0-1584-15,8 7-400 0,4-1-96 0,0-2-9856 16,-1-1-1968-16</inkml:trace>
  <inkml:trace contextRef="#ctx0" brushRef="#br2" timeOffset="169600.37">19363 10715 28559 0,'0'0'2544'0,"-1"-8"-2032"0,-2 0-512 0,3 8 0 15,3-8 2912-15,-3 8 480 0,0 0 112 0,7-5 16 31,1 1-4864-31,0 0-976 0,-8 4-192 0,10-6-13248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6:17:11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64 5983 0 0,'0'0'868'0'0,"2"-1"420"0"0,20-9 2501 0 0,39-13 0 0 0,-37 16-3257 0 0,-1 1 1 0 0,1 2-1 0 0,41-4 0 0 0,-40 7-417 0 0,21-2 12 0 0,52 4 0 0 0,119 0-509 0 0,-105-3-2029 0 0,-110 2 1240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6:17:11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6911 0 0,'0'0'528'0'0,"2"-2"-341"0"0,1 0 237 0 0,0-1 1 0 0,0 1-1 0 0,0 0 0 0 0,1 0 1 0 0,-1 0-1 0 0,1 0 0 0 0,-1 0 1 0 0,1 1-1 0 0,0 0 1 0 0,0 0-1 0 0,0 0 0 0 0,0 0 1 0 0,0 0-1 0 0,7 1 0 0 0,54-5 665 0 0,2 2 0 0 0,85 9 0 0 0,-26 0-5893 0 0,-85-6-547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6:17:11.6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387 72 4607 0 0,'0'0'208'0'0,"-1"-1"-9"0"0,1-1-6 0 0,-1 1 1 0 0,0 0-1 0 0,0-1 0 0 0,1 1 1 0 0,-1 0-1 0 0,1-1 0 0 0,-1 1 1 0 0,1-1-1 0 0,0 1 0 0 0,-1-1 1 0 0,1 1-1 0 0,0-1 1 0 0,0 1-1 0 0,0-1 0 0 0,0 1 1 0 0,0-1-1 0 0,1 1 0 0 0,-1-1 1 0 0,0 1-1 0 0,1-1 0 0 0,-1 1 1 0 0,1-1-1 0 0,-1 1 0 0 0,1 0 1 0 0,0-1-1 0 0,0 0 0 0 0,2-2 71 0 0,0 1-1 0 0,-1 0 1 0 0,1 0 0 0 0,0 1-1 0 0,1-1 1 0 0,5-4-1 0 0,2 2 374 0 0,-10 5-620 0 0,-1-1-1 0 0,0 1 1 0 0,0 0-1 0 0,0 0 1 0 0,0 0-1 0 0,0 0 0 0 0,1 0 1 0 0,-1 0-1 0 0,0 0 1 0 0,0 0-1 0 0,0 0 1 0 0,0 0-1 0 0,0 0 0 0 0,1 0 1 0 0,-1 0-1 0 0,0 0 1 0 0,0 0-1 0 0,0 0 1 0 0,0 0-1 0 0,0 1 1 0 0,1-1-1 0 0,-1 0 0 0 0,0 0 1 0 0,0 0-1 0 0,0 0 1 0 0,0 0-1 0 0,0 0 1 0 0,0 0-1 0 0,0 0 0 0 0,1 0 1 0 0,-1 1-1 0 0,0-1 1 0 0,0 0-1 0 0,0 0 1 0 0,0 0-1 0 0,0 2 54 0 0,0 0 0 0 0,0 1 0 0 0,0-1 0 0 0,0 0 0 0 0,-1 0-1 0 0,1 0 1 0 0,-2 4 0 0 0,1-2-110 0 0,-11 35 553 0 0,-1-1 0 0 0,-2 0-1 0 0,-32 57 1 0 0,26-52 96 0 0,1-2-161 0 0,3 1-1 0 0,-13 50 1 0 0,-16 91 173 0 0,-19 62-227 0 0,52-215-360 0 0,0-1 1 0 0,-29 45-1 0 0,24-43-198 0 0,-22 48-1 0 0,29-51-575 0 0,10-26 228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31:09.6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22599 1889 1036 0,'0'0'92'0,"0"0"-73"0,-4 0-19 0,4 0 0 15,0 0 82-15,0 0 13 0,-3 0 2 0,3 0 1 16,0 0-18-16,0 0-4 0,0 0-1 0,0 0 0 15,3-3-24-15,1-7-5 0,3 4-1 0,-3-3 0 16,-1-1 10-16,4 7 1 0,4-9 1 0,-4 8 0 16,0-11 3-16,3 5 1 0,1-2 0 0,3-1 0 15,4 4-18-15,-8-1-4 0,1 1-1 0,3-10 0 16,7 16-10-16,-3-10-1 0,-11 10-1 0,7-6 0 16,0 3-3-16,4-7-1 0,3-3 0 0,0 10 0 15,0-3-8-15,4-1-2 0,0 1 0 0,-1 0 0 0,1-1-2 0,-4 7-1 16,4-10 0-16,0 10 0 15,-4-3-9-15,3-3 10 0,1-1-10 0,3 7 10 0,1-3-2 16,2-4-8-16,1 4 12 0,3-3-4 0,1 6 4 0,2-4 0 16,-2-2 0-16,3 0 0 0,-8 9-12 0,1-4 0 15,-4-2 0-15,0 3 0 0,1-10 0 0,-5 13 0 16,1-3 0-16,-7-6 0 0,3 9 0 0,0-6 13 16,0 6-3-16,0 0-1 0,1-10 2 0,-1 10 0 15,0 0 0-15,0 10 0 0,-3-10-11 0,3 6 0 16,-4-6 0-16,5 9 0 0,-5-6 0 0,4 10 0 15,1-10 0-15,2 7 0 0,-3 5 0 0,-3-2-9 16,3-4 9-16,0 7-13 0,-3 3 13 0,0-4 0 16,-1-12 0-16,-3 13 0 0,4-6 0 0,-4 5 0 0,4-5 0 0,-4-1 0 15,4-6 0-15,-1 3 10 0,4-6-2 0,-3 7 0 16,3-14-8-16,0 7 0 0,1 0 0 0,2 0 0 16,-6-6 0-16,3 6 0 0,-3-3 0 0,-1-3 0 15,1 6 0-15,-4 6 0 0,-3-12 0 16,3 6 0-16,-7 0 0 0,-7 0 0 0,0 0 0 0,0 0 0 15,0 0 0-15,0 0 0 0,0 0 0 0,0 0 0 16,3-3 15-16,-3-13 1 0,0 16 0 0,-7-9 0 16,4 5-16-16,-4-2 0 0,3 3 0 0,-3-10 0 15,0 4 0-15,0 0 14 0,0-1-4 0,0 1-1 16,0-7-1-16,0 7-8 0,-4-4 12 0,1-2-4 16,3 2-8-16,-4-3 0 0,4 7 0 0,-4-7 0 15,1 4 0-15,3-1 0 0,-4 4 0 0,1 6 0 16,3-7 0-16,-1 4 0 0,1-4 0 0,0 1 0 0,0 9 10 0,7 0 3 15,-3-3 1-15,3 3 0 0,-7 0-14 0,7 0 0 16,0 0 0-16,0 0 0 0,-7 0-14 16,7 0-6-16,0 0 0 0,0 0-1 0,-7 3 21 0,7-3 0 15,-4 6 0-15,4-6 0 0,0 13 0 0,0-13-9 16,0 16 9-16,4-13-10 0,-1 6 10 16,1-3 0-16,-1-6 0 0,4 10 0 0,0 9 0 15,0-13 0-15,4 3 0 0,-4 1 0 0,0-1 0 0,0 10 0 16,4-10 0-16,-4 1 0 0,0-1 0 0,0 7-13 15,-4 3 5-15,1-4 8 0,-1-5 0 0,1-1 0 0,-4 10 12 16,0-3-4-16,0-4-8 0,0 4 0 0,0-7 0 0,-4 7 0 16,1-4 0-16,-1 1 8 0,-3 0-8 0,4-4 8 15,-4 0-8-15,0 1 0 0,0-1 0 0,0-3 0 16,0 1 0-16,-4-4 0 0,4 6 0 0,-4 1 0 16,1-10 0-16,-1 6 0 0,4-6 0 0,0 0 0 15,0-6 0-15,0 6-14 0,0-10 3 0,3 10 1 31,1-9-174-31,-4-1-36 0</inkml:trace>
  <inkml:trace contextRef="#ctx0" brushRef="#br0" timeOffset="2127.27">21248 2021 748 0,'0'0'33'0,"0"0"7"0,0-7-32 0,-4-2-8 0,1 6 0 0,3 3 0 16,0-10 286-16,0 4 55 0,3-3 11 0,1 5 3 15,-4-5-278-15,7 9-55 0,0-12-11 0,-7 12-3 16,0 0-8-16,0 0 8 0,0 0-8 0,3 0 8 16,5 0 0-16,-1 12 0 0,-4-9 0 0,1 7 0 15,-1 5 3-15,-3-2 0 0,0 9 0 0,0 0 0 16,0-3 35-16,0 6 7 0,-3 3 2 0,-1-3 0 0,1 0-4 15,-1 3-1-15,-3-3 0 0,0-3 0 0,0 13-11 16,-4-16-3-16,4 6 0 0,0 3 0 0,0-6-22 0,-3 6-5 16,2-9-1-16,-2 9 0 0,-1-9 4 0,4 3 0 15,0 0 0-15,0-3 0 16,0-4-64-16,0 4-12 0,7 0-2 0,0-10-1 16,-3 4-112-16,3-13-22 0,0 0-5 0,0 0-688 0</inkml:trace>
  <inkml:trace contextRef="#ctx0" brushRef="#br0" timeOffset="2363.61">20846 2281 230 0,'7'-19'10'0,"-7"10"2"0,0 2-12 0,3-2 0 0,1-1 0 0,3 1 0 15,3 0 404-15,1-1 79 0,3 7 15 0,0 3 3 16,4-6-356-16,-1 0-71 0,1 6-14 0,0 0-4 16,6 0-23-16,1 0-5 0,3 0 0 0,1 0-1 15,-1 6-16-15,0-6-3 0,0 0-8 0,0 0 12 16,1 6-12-16,-1-6 8 0,-3-6-8 0,-1 0 0 16,-3 2-27-16,-3 4-11 0,3-9-2 15,-7 3-1-15,4-7-143 0,-4 4-28 0,0-4-5 0,-3 4-2 0</inkml:trace>
  <inkml:trace contextRef="#ctx0" brushRef="#br0" timeOffset="2917.46">21505 2406 1036 0,'0'0'92'0,"0"0"-73"0,0 0-19 0,0 10 0 15,0-4 234-15,0 3 43 0,4 10 9 0,-1-13 2 16,1 7-221-16,3-4-44 0,-3 4-9 0,3-4-2 16,-4 4-12-16,1-4 8 0,-1 1-8 0,-3-4 0 15,4 3 13-15,-1-2-3 0,-6 5-1 0,3-12 0 16,0 0 27-16,0 0 6 0,-4 0 1 0,4 0 0 16,0 0 14-16,0 0 3 0,0 0 1 0,0 0 0 15,0 0-8-15,-3 0-1 0,-4-9-1 0,3 6 0 16,1-4-6-16,-1-2-1 0,0 0 0 0,4-1 0 15,0-6-8-15,-3 4-3 0,3-4 0 0,0 1 0 16,3-4-16-16,-3 6-3 0,8-3-1 0,-5 1 0 0,-3-13-2 16,4 12-1-16,3-3 0 0,-4-3 0 15,4 6-10-15,0-9-12 0,0 7 2 0,4 2 1 0,-1-3 9 16,1 0 0-16,3 4-9 0,0 2 9 16,7-6 0-16,-3 4 0 0,0 8 0 0,-1-2 0 0,5-4-10 15,-1 7 10-15,-7-3 0 0,0-1-9 0,-3 7 9 0,3 3 0 16,-4-6-9-16,1 0 9 0,-11 6-12 0,0 0 3 15,10 12 0-15,-6-12 0 16,-4 0-51-16,3 3-9 0,4 7-3 0,-7-10 0 16,0 0-140-16,0 9-29 0,0-9-6 0,4 6-1 0</inkml:trace>
  <inkml:trace contextRef="#ctx0" brushRef="#br0" timeOffset="3395.02">22031 2130 460 0,'0'0'41'0,"0"0"-33"0,0 0-8 0,0 0 0 15,0 0 280-15,0 0 55 0,0 0 10 0,0 0 3 16,-4 7-234-16,1 2-46 0,3 0-10 0,-4 7-2 16,4-7-15-16,-7 7-3 0,4-3-1 0,-1 2 0 15,4-2-22-15,-7 9-5 0,4-10-1 0,-4 13 0 16,3-15-9-16,4 9 0 0,-3 0 0 0,-4-4 0 0,3-5 0 0,4 8 12 15,4-2-12-15,-4-3 12 16,0 2 4-16,3 4 0 0,4-3 1 0,-3-7 0 0,-1 1 7 0,4 8 2 16,0-8 0-16,0-1 0 15,0 1-26-15,4-4 0 0,-4 3 0 0,4-2 0 0,-1-4 11 0,1-3-3 16,-1 0-8-16,1 0 12 16,-4-3-12-16,4-4 0 0,-1-2 0 0,-3 3 0 15,0-4 0-15,-3 1 0 0,3-1 0 0,0-2 0 0,-7-1 0 0,3 1 0 16,8-13 0-16,-7 12 0 0,-1-3 10 0,1-9-1 15,3 7 0-15,0-1 0 0,3-6-9 0,-3 6 10 16,-3 9-10-16,3-5 10 0,0-4 1 16,0 10 0-16,-7 2 0 0,0 7 0 0,0 0 9 0,0 0 3 15,0 0 0-15,0 0 0 0,-7 7-23 0,7 8 0 0,0 4 0 16,0-6 0-16,-4-1 0 0,4 1-8 0,8 6 8 0,-5-4 0 16,1 1 0-16,-1 6 14 15,4-7-2-15,4-5 0 0,3 9-12 16,-7-4 0-16,-7-2 0 0,7 3 0 0,4-7 0 15,-4 10 0-15,-4-3 0 0,1-13 0 16,-4 9-96-16,7-2-26 0,0-7-5 0,-7-3-849 0</inkml:trace>
  <inkml:trace contextRef="#ctx0" brushRef="#br0" timeOffset="3794.7">22426 2460 2127 0,'25'-4'47'0,"-25"4"9"0,0 0 3 0,0 0 1 0,7-6-48 0,3 6-12 0,1 0 0 0,0 0 0 16,-1 0 37-16,4 0 6 0,0 0 1 0,1 0 0 16,-5 0-23-16,4 0-4 0,4 0-1 0,-4-9 0 0,0-1-16 0,0 7 0 15,0-3 0-15,4 0 0 0,3-4 0 0,-7 1-14 16,0-1 1-16,0 1 0 0,4 0 13 0,-4-7-9 15,-7 7 9-15,0-1-8 0,7-9 8 0,-7 10 0 16,-3-7 8-16,-4-3-8 0,-4 1 14 0,4 2-2 16,0-3 0-16,-3 7 0 0,-8-4 23 0,-3 6 4 15,4-5 1-15,-1 2 0 0,-3 4-16 0,-4 3-4 16,4-1 0-16,-3 7 0 0,-1 7-6 0,-3-1-2 16,0-3 0-16,-1 16 0 0,5-4-12 0,-4 1 0 15,-1-3 0-15,-2 12 0 0,6-6 0 0,4 9 0 16,3-9 0-16,-3 3 0 0,4 6 31 0,3-9 0 0,10 9 0 15,1-9 0-15,-1 6-31 0,4 0 0 0,4 0 0 0,3 3 0 32,-3-9-20-32,6 0-9 0,1 0-3 0,3-4 0 15,4-5-72-15,-1-1-14 0,5 0-3 0</inkml:trace>
  <inkml:trace contextRef="#ctx0" brushRef="#br0" timeOffset="21301.31">1912 6373 172 0,'0'0'8'0,"0"0"1"15,0 0-9-15,0 0 0 0,0 0 0 0,0 0 0 16,4-6 232-16,6 3 44 0,1-4 8 0,-8 1 3 16,8 3-201-16,-1 3-40 0,-10 0-8 0,11-6-2 0,-11 6-12 0,0 0-4 15,0 0 0-15,0 0 0 0,0 0 37 0,0 0 7 16,0 0 2-16,0 0 0 0,4 0 12 0,-4 0 2 16,10 0 1-16,-10 0 0 0,11 0-14 0,-8 6-3 15,8-6-1-15,-11 0 0 0,10 3-3 0,-10-3 0 16,4 0 0-16,3 6 0 0,4-6-25 0,-11 0-6 15,7 0-1-15,-7 0 0 0,0 0-16 0,7-6-3 16,-7 6-1-16,10 0 0 16,1 0-8-16,-11 0 0 0,7 0 0 0,4 6 0 0,-11-6 15 0,10 0-3 15,1 7 0-15,-8-4 0 0,4 3 5 0,4-3 1 16,-4-3 0-16,3 0 0 0,1 6 6 0,-7-12 0 16,6 6 1-16,8 0 0 0,-11-3 3 0,11-3 0 0,-11 6 0 15,10-3 0-15,1-4-8 0,-1 1-2 16,-2 3 0-16,-1-3 0 0,0 6 1 0,3-10 0 0,-2 7 0 0,-1-6 0 15,0 2-3 1,3-2 0-16,-2 0 0 0,-5 2 0 0,-3-2 7 0,4-4 1 0,-4 4 0 0,3-7 0 16,-10 10 0-16,4-3 0 0,-4-4 0 0,0-3 0 15,3 1-13-15,-3 5-3 0,-3-8 0 0,3 5 0 16,0-9-8-16,-4 3 0 0,-3 0 0 0,4-6 0 16,-8 6 0-16,11-9 0 0,-10 9 0 0,6-6 0 15,-3-3 0-15,4 3 0 0,-5 6 0 0,5 0 0 16,-8 1 8-16,8 2-8 0,-8 0 8 0,4-3-8 15,4 7 10-15,-1-4-10 0,-6 1 12 0,10 2-12 16,-11 4 9-16,11-7-9 0,-4 6 0 0,4-5 9 0,0 5-9 16,0 1 0-16,0 0 0 0,0-7 0 0,0 7 0 0,4-4 0 15,-4-3 0-15,4 7 0 0,3-7 0 0,-4 7 0 16,4-10 0-16,7 10 0 0,-3-7 0 0,-1 6 0 16,-3-8 0-16,11 8 0 0,-4 1 0 0,-3-1 0 15,3-5 0-15,0 15 0 16,7-10 0-16,-7 1 0 0,7 0 0 0,-3 9 0 0,3-10-8 0,0 10 8 15,-3-6-10-15,3 3 10 0,0 3 0 0,4 0-9 16,-4-7 9-16,-3 7 0 0,3 0 0 0,4 0 0 16,-4 0 0-16,-3 7 0 0,3-7 0 15,0 3 0-15,-7-3 0 0,4 6-8 16,3-6 8-16,0 3 0 0,-7 4 0 0,7 2 0 0,-7-3 0 0,1 7 0 16,-5-13 0-16,4 9 0 0,4 7 0 0,-11-7-8 15,11 1 8-15,-11 5 0 0,3-5 0 0,1-1 0 16,-1 10 0-16,1-10 0 0,-8 7 0 0,5-7 0 15,-1 7 0-15,0-3 0 0,3 2 0 0,-10-5 0 0,11 9 0 0,-8-10 0 16,-3 7 0-16,0-4 0 0,4 4 0 16,-4 3 0-16,0-4 0 0,0-2 0 0,0 3 0 0,-4 2 0 15,4-2 0-15,-3 3 0 0,-4 0 0 0,3 0 0 16,-6-4 0-16,3 10 0 0,0-12 0 0,-4 6 0 16,4 6 0-16,0-6 0 0,-4 3 0 0,-6-1 0 15,10-2 0-15,-4 3 0 0,-3-3 0 0,3 0 8 16,1 0-8-16,-4 0 0 0,3-1 0 0,0-2 0 15,1 3 10-15,-1-4-2 0,-3-5-8 0,4 9 12 16,6-4-12-16,-7 4 0 0,-3-9-12 0,7 8 12 16,4-8 0-16,-4 6 0 0,7-7 0 0,-4 7 0 15,1-7 0-15,3 0 0 0,0 4 0 0,0-4 0 16,3-2 0-16,1 2 0 0,3-3 0 0,3 4 0 0,1-7 9 0,-4 6-9 16,11-2 8-16,-4-4-8 0,0 3 0 0,7-6 8 15,-7 3-8-15,0 3 0 0,7 1 0 0,1-4 8 16,-8-3-8-16,7 0 0 0,-7 6 0 0,0-3 8 15,7-3-8-15,-7 6 0 16,-3-6-16-16,-1 4-8 0,5-4-1 0,-5 6-1 16,1-3-142-16,-8-3-28 0,8 9-5 0,-8-9-1012 0</inkml:trace>
  <inkml:trace contextRef="#ctx0" brushRef="#br0" timeOffset="22434.98">2649 6752 576 0,'0'0'51'16,"0"0"-41"-16,0-3-10 0,0-3 0 15,0 6 191-15,0 0 36 0,0 0 7 0,0 0 2 16,0 0-147-16,0 0-29 0,0 0-5 0,0 0-2 0,0 0-6 0,0 0-2 16,7 9 0-16,-7-2 0 0,0 2-5 0,0 7-2 15,0-4 0-15,0 4 0 0,0 3-5 0,4-3-1 16,-4-4 0-16,7 13 0 0,-7-6 0 0,4 0-1 15,-1 3 0-15,4 0 0 0,-3-4 7 0,3 8 2 16,-4-1 0-16,4-7 0 16,-3 1-2-16,-4 6 0 0,3-6 0 0,4 6 0 0,-7-3-13 0,0 3-2 15,0 0-1-15,0 0 0 0,0-3-2 0,0 4 0 16,4-1 0-16,-4-7 0 0,0 1 16 0,0 6 4 16,0-12 0-16,0 3 0 0,0 2-32 0,0 1-8 15,0-3 0-15,0-7 0 0,0 1 0 0,0 5 0 16,-4-5 0-16,4-10 0 0,0 0 0 0,0 0 12 15,0 0-4-15,0 0 0 0,0 0 11 0,0 0 2 0,-7 0 1 0,7 0 0 16,-3-7 10-16,-1 4 3 0,-6-12 0 16,3 5 0-16,3 1-23 0,-6-7-4 0,-1 4 0 0,7 2-8 15,-6-5 8-15,-4 5-8 0,3 4 0 0,1-7 0 16,6 7 0-16,-7-3 8 0,1 6-8 0,-1-4 0 16,1-2 10-16,6 9-10 0,-6-6 8 0,10 6-8 15,-4-4 8-15,4 4-8 0,0 0 8 0,0 0-8 16,0 0 0-16,0 0 0 0,0-6 0 15,0 6 0-15,0 0 0 0,0 0 0 0,0 0 0 0,0 0 0 16,0 0-8-16,0 0 8 0,0 0 0 0,0 0 0 16,0 0 0-16,0 0 0 0,0 0 0 0,4 6 0 15,-1-2 0-15,4 11 0 0,-3-5 0 0,3 5 0 16,3-2 0-16,-6-4 0 0,-1 7 0 16,8 0 0-16,-4-4 0 0,0 4 0 0,0-7 0 0,4 7 8 0,-8-7-8 0,8 1 8 15,-8-1-8-15,8-6 8 0,0 4 0 0,-1-1 0 16,1-6 0-16,3 0 0 0,-4-6 21 0,5 6 4 15,-1-7 1-15,3 4 0 16,-3-3-18-16,0-4-3 0,-3 7-1 0,3-3 0 0,-3-3-12 0,-1-1 9 16,-6 1-9-16,6-1 8 15,1 1-70-15,-7 0-14 0,3-7-4 0,0-3-1278 0</inkml:trace>
  <inkml:trace contextRef="#ctx0" brushRef="#br0" timeOffset="28303.6">1506 11773 1785 0,'-3'0'159'0,"-4"3"-127"0,-4 3-32 0,8 4 0 15,-11-7 60-15,3 9 5 0,0-2 2 0,1-1 0 31,-4 1-95-31,3-1-20 0,1-6-3 0,2 3-1 0,-2 4 52 0,-1-1 0 0,4-3 12 0,4-2-3 16,-1 2 27-16,-3-3 6 0,4 6 1 0,3-2 0 16,3 2-19-16,-3 1-3 0,7-1-1 0,-3 0 0 15,-4 7-20-15,10-3 9 0,-6 9-9 0,3-4 0 16,3 1 0-16,-6 0 0 0,7 0 0 0,-1 6 0 16,-3-9 0-16,4-4 0 0,6 4 0 0,-9-7 0 15,9 1 0-15,-10-1 0 0,11-9 0 0,-4 6 0 16,0-12 0-16,0 6 0 0,4-3 0 0,-4-7 0 15,-3-2 11-15,3 2 1 0,-4-2 1 0,1-4 0 0,3-3 20 16,-4 4 4-16,1-4 1 0,-7 0 0 0,-1 3-13 16,4-2-2-16,-3-1-1 0,-4-6 0 0,0 6 7 0,-4 0 2 15,4 3 0-15,-10-2 0 0,6-7-7 0,-3 12-2 16,-4-3 0-16,8-3 0 0,-11 4-7 0,3 2-2 16,4-2 0-16,0 5 0 0,-3 1-13 0,-1-1 0 15,7 4 8-15,-6 6-8 0,-1-9 0 0,4 9-10 16,4 0 2-16,-1-3 0 0,-6-4-12 0,10 7-1 15,0 0-1-15,0 0 0 16,0 0-31-16,0 0-7 0,0 0 0 0,0 0-1 16,0 0-35-16,0 0-8 0,3 10 0 0,4-1-509 0,-3-3-102 15</inkml:trace>
  <inkml:trace contextRef="#ctx0" brushRef="#br0" timeOffset="29075.97">2018 11647 2091 0,'0'0'92'0,"-7"-6"20"0,3 3-89 0,-6-3-23 0,-1-1 0 0,8 7 0 31,-8-3-56-31,4 3-16 0,3 0-4 0,1 3 0 16,-4-3 24-16,3 7 5 0,-3-7 1 0,4 9 0 15,3-9 16-15,0 0 3 0,0 0 1 0,0 0 0 0,-7 10 26 0,7-10 0 0,0 0 0 0,0 0 0 16,0 6 11-16,0-3 7 0,0-3 2 0,0 9 0 16,0-2 47-16,-4 2 9 0,4 0 3 15,4 1 0-15,-4-4-11 0,0 7-1 16,0-4-1-16,0 1 0 0,0 5-32 0,0-5-6 15,0 8-2-15,0-2 0 0,7 0-10 0,-7-4-1 0,0 4-1 0,3 3 0 16,-3-4-14-16,7-2 9 0,4 3-9 0,-8-7 8 16,1 1-8-16,3-1 0 0,4-3 9 0,-8-3-9 15,8 7 9-15,-1-10-9 0,-6 0 12 0,6 0-12 16,1 0 14-16,3-3-4 0,-3-7-1 0,-1 4 0 16,-6-3 7-16,6-1 0 0,5 1 1 0,-5-7 0 15,1 7-5-15,-1-4 0 0,-6-3-1 0,6 7 0 0,-6 0-11 16,3-7 8-16,4 6-8 0,-8 1 8 0,-3-7-8 15,4 7 12-15,-4 0-12 0,7-4 12 0,-7 1-12 0,0 2 0 16,0 1 9-16,-7 6-9 0,7-7 0 0,-4 4 0 16,4 6 0-16,0-10 0 0,-3 10 12 0,3 0-3 15,0 0 0-15,0 0 0 0,0 0 4 0,0 0 1 16,0 0 0-16,0 0 0 0,0 0-14 0,0 10 0 16,3-1 0-16,-3 1 0 0,4-1 0 15,3-3 0-15,3 4 0 0,-6-1 0 0,6-3 0 0,-6-2 0 16,3 5 0-16,4 0 0 0,-4-2 0 15,3-4 0-15,-3 3 0 0,7 3-10 0,-10-9 0 0,6 10 0 16,1-4 0-16,0-3 0 0,-1 4-1 0,-3-4 0 16,4-3 0-16,-1 6 0 15,1-3-24-15,0 3-5 0,-1-2 0 0,4 2-1 16,-3-6-95-16,-1 6-18 0,-3-6-4 0,1-6-1 0</inkml:trace>
  <inkml:trace contextRef="#ctx0" brushRef="#br0" timeOffset="29355.79">2367 11246 2538 0,'0'0'112'0,"-7"3"24"0,4-3-109 0,-4 6-27 16,3-2 0-16,4-4 0 0,4 9 0 0,3 0-20 15,-7 4 3-15,3-1 1 16,4 4-12-16,0-3-1 0,4 2-1 0,-1 4 0 0,1 0 20 0,3 6 10 16,0 3-10-16,4-3 10 15,-8 4-17-15,5 5 2 0,-5-6 1 0,4-3 0 16,-10 4-12 0,6 2-2-16,1-3-1 0,-1-9 0 0,1 6-41 0,-7-3-8 0,6-6-2 0,-6-7 0 15,3 7-162-15,-4-13-33 0</inkml:trace>
  <inkml:trace contextRef="#ctx0" brushRef="#br0" timeOffset="29566.93">2307 11578 2073 0,'0'0'184'0,"0"0"-147"0,0 0-29 0,0-3-8 15,0-9 116-15,0 2 23 0,7 7 4 0,0-6 1 31,4-1-144-31,3-5-20 0,-3 5-8 0,-1 1-1 0,8-7 12 0,3 7 2 0,-7-10 1 0,7 10 0 16,-7-7 3-16,8 7 1 0,-5-4 0 0,1-3 0 31,-1 1-17-31,1 5-3 0,-4 1-1 0,0-1 0 16,0 1-124-16,4 0-25 0,0 2-4 0,-1-2-646 0</inkml:trace>
  <inkml:trace contextRef="#ctx0" brushRef="#br0" timeOffset="29963.08">3090 11042 2192 0,'0'0'97'0,"-10"0"20"0,6 0-93 0,-6-6-24 16,3 6 0-16,7 0 0 16,0 0-26-16,0 0-10 0,-4 0-1 0,4 0-1 15,0 0-18-15,0 0-3 0,0-9-1 0,0 9 0 0,0-4 48 0,0 4 12 0,0 0 0 0,0 0 0 16,0 0 0-16,0 0-13 0,0 0 5 0,0 0 8 16,-3 4-12-16,3 5 12 15,-8 0-12-15,5 7 12 0,3 0 12 0,0-4 11 0,-7 10 1 0,3-3 1 16,1 3 11-16,3 3 3 0,-7 3 0 15,3-3 0-15,4 0-26 0,0-3-5 0,-7 3 0 0,7 1-8 16,0-8 8-16,0 7-8 0,7-6 0 0,-7 0 0 16,0-3 0-16,4-4 0 0,6 4 0 0,-6-7 0 15,3 1-12-15,4-1 3 0,-4-2 1 0,10-4 0 16,-3-3-24 0,0 0-4-16,1-3 0 0,2-4-538 0,1 4-107 0</inkml:trace>
  <inkml:trace contextRef="#ctx0" brushRef="#br0" timeOffset="30430.53">3418 10964 288 0,'-14'6'25'0,"11"-3"-25"0,-8 4 0 0,8 2 0 15,-8 0 424-15,1 10 80 0,-5 0 16 0,5 3 4 32,3-3-485-32,3 0-97 0,-6-1-19 0,6 7-4 15,-6-6 40-15,10 9 8 0,-8-9 1 0,5 6 1 0,3-6 31 0,0 0 8 0,0 3 1 0,3-10 0 16,5 4 4-16,-5-3 1 0,8-1 0 0,-1-2 0 15,1-1-14-15,-1-6 0 0,8 3 8 0,3-6-8 32,-7-6-24-32,0 6-7 0,4-3-1 0,-4-3-1 0,-3-4-6 15,3 1-1-15,-4 0 0 0,1-1 0 0,-4-6 48 0,0 4 8 0,-3-4 3 16,-4 1 0-16,0-4 29 0,0 0 7 0,0 3 1 0,-4-3 0 16,-3-6-10-16,4 7-2 0,-1-1 0 0,-7 0 0 15,4 0-28-15,0 0-5 0,-3-3-2 0,-1 10 0 16,1-7-1-16,-1 3 0 0,0-2 0 0,4 8 0 15,-3-6-8-15,-1 7 8 0,-3 0-8 0,4 2 8 16,-1 4-8-16,0-3 0 0,1 3 0 0,6-3 0 16,-6 6-19-16,10 0-9 0,-4 0-1 0,4 0-576 15,-10 0-115-15</inkml:trace>
  <inkml:trace contextRef="#ctx0" brushRef="#br0" timeOffset="31143.71">3591 10873 2322 0,'0'0'51'0,"0"0"10"0,0 0 3 0,0 0 1 0,0 0-52 0,0 0-13 15,-7 9 0-15,7-9 0 16,0 0-48-16,0 0-13 0,0 0-3 0,0 7 0 0,0 2 47 0,7-6 9 0,-7 7 8 0,7-1-12 15,0 0 12-15,-3 4 0 0,3-1 0 0,-3-2 0 16,-1-1 0-16,4 1 0 0,-3-4 0 0,3 3 0 16,-4 1 16-16,-3-10 9 0,7 6 2 0,-7-6 0 15,0 0 5-15,0 0 2 0,0 0 0 0,0 0 0 16,0 0 8-16,0 0 2 0,0 0 0 0,0 0 0 16,0-9-12-16,0-7-3 0,-7 7 0 0,4-1 0 15,3-6-5-15,0-2 0 0,-7 2-1 0,7-3 0 16,-4 0-15-16,4 0-8 0,4 1 8 0,-4-1-8 15,0-3 0-15,7 3-15 0,-7 7 3 0,3-4 0 16,4 0 12-16,-7 7 0 0,4-1 0 0,-1 10 0 16,-3 0 0-16,0 0 0 0,0 0 0 0,0 0 0 0,0 0 0 0,11 0 0 15,-11 0 0-15,7 0 10 0,7 7-10 0,-10-4 0 16,-4-3 0-16,7 6-11 16,3-3 11-16,-3 3 0 0,-7-6 0 0,7 4 0 15,4 2 0-15,-8-6 0 0,8 6 0 0,-7-3 0 0,-4-3 0 0,7 0 0 16,3 0 0-16,-10 0 0 0,0 0 0 0,0 0 0 15,0 0 0-15,0 0 0 0,0 0 0 0,0 0 0 16,4 0 0-16,-4 0 0 0,0 0 8 16,3-9 0-16,4 3 0 0,-7 2 0 0,0-5 2 15,0 0 1-15,0-1 0 0,4-5 0 0,3-1 1 0,-7 6 0 0,3-8 0 16,1 5 0-16,3-3-12 0,-3 7 0 0,3 0 0 0,3-7 0 16,-6 7 0-16,6-1 0 0,1 4 0 15,-4-4-11-15,4 1 3 0,-4 6 0 0,7-3 0 0,-4 6 0 16,1 0 8-16,3 0 0 0,-11 6 0 15,5-3 0-15,2 6 8 0,-3-2 3 16,0-4 1-16,-3 3 0 0,3 4-12 0,0-1 0 16,0 0 0-16,4 7 0 0,-8-7 0 0,8 1 8 0,-8-1-8 0,4 7 8 15,4-4 0-15,-8-2 0 0,8-1 0 0,-1 7 0 16,-6-7-8-16,7 1 0 0,-8 5 0 0,4-5 0 16,4-1-10-16,3 1-1 0,-11-1 0 0,4 0 0 15,1-2-23 1,2-4-5-16,1-3-1 0,-4 6 0 15,7-6-78-15,-4 0-16 0,-3-6-3 0,4 3-1 0,-4-7-56 0,4 4-11 16,-4-3-3-16,3-1 0 0</inkml:trace>
  <inkml:trace contextRef="#ctx0" brushRef="#br0" timeOffset="32226.83">4195 10603 2098 0,'0'0'46'0,"0"0"10"0,-11 0 1 0,7 0 3 0,-3 0-48 0,7 0-12 0,-3-6 0 0,-4 6 0 15,0 0 16-15,7 0 2 0,0 0 0 0,0 0 0 16,-7-3-18-16,7 3 0 0,7-6-11 0,-4-4 11 16,8 4-22-16,-8-4 2 0,4 1 1 0,8 6 0 0,-12-7 19 0,4 1-8 15,4 3 8-15,-4-4 0 0,3 4 0 0,1 3 0 16,0-3 0-16,-8-4 0 0,4 7 8 0,4-3 8 16,-11 3 1-16,7-3 1 15,0-4 12-15,-4 10 2 0,4-6 1 0,-7 6 0 16,4-10 4-16,-1 7 1 0,-3-3 0 0,7-3 0 0,-7 5-17 15,0-2-3-15,4-3-1 0,3 3 0 0,-7 2-17 0,0-2 0 16,0-3 0-16,0 6 0 0,0-4 0 0,0 7-11 16,0-3 2-16,0-3 0 0,-7-4-10 0,3 10-1 15,4-9-1-15,-10 9 0 0,6-6 21 0,-6 6 0 16,-1-3 0-16,8 3 0 0,-8 0 0 0,1 0 0 16,-5 3 0-16,5 3 8 0,-4 3 4 0,3 1 1 0,1-1 0 15,-1 7 0-15,0-3 10 0,8 8 1 16,-8-2 1-16,8 0 0 0,3 0-13 0,0 6-4 15,0-6 0-15,7 0 0 0,0-1-8 0,-7 8-11 16,10-8 3-16,-6 7 0 0,-1-6-12 0,5 6-3 16,-5-6 0-16,4 0 0 15,-3-3-5-15,3-4-2 0,-4 4 0 0,1 0 0 16,3-7-6-16,-7 0-2 0,3 1 0 0,-3-10 0 16,7 3-4-16,0-3-1 0,1 0 0 0,2-10 0 15,1 7-20-15,3-12-4 0,0 5-1 0,0-5-485 0,7 2-98 0</inkml:trace>
  <inkml:trace contextRef="#ctx0" brushRef="#br0" timeOffset="32743.96">4628 10177 2127 0,'-14'-10'94'0,"14"10"20"0,-7 0-91 0,0 0-23 16,0 0 0-16,4 0 0 0,3 0 0 0,0 0 8 16,-11 0-8-16,11 0 0 0,0 0 0 0,0 0-12 15,-3 3 2-15,3-3 0 0,0 0 10 0,-4 7 11 16,0 2-3-16,1 1 0 0,3-1 5 0,-7 0 1 0,3 1 0 16,-3 5 0-16,0-5 2 0,0 9 0 15,-3-4 0-15,3 1 0 0,0 3-6 0,-4 0-1 0,-3-1 0 0,0 1 0 16,3-3-9-16,1-3 10 15,6-1-10-15,-7-3 10 0,4-5 5 0,7-4 1 0,0 0 0 16,0 0 0-16,0 0 9 0,0 0 3 0,11 6 0 16,7-12 0-16,-4 6-28 0,0-10 0 0,7 7 0 15,-3-3 0-15,-1 0 0 0,8 2 0 0,-11-2-8 0,7 6 8 16,-7 0 0-16,0 0-9 0,1 0 9 0,-5 0 0 16,1 0-13-16,-1 0 4 0,-10 0 1 0,11 6 0 15,-11-6 8-15,7 4-8 0,0 2 8 0,-7-6-8 16,4 9 25-16,3-3 6 0,-4 4 1 0,4-7 0 15,-3 6-5-15,-1-2-1 0,4-4 0 0,-7 6 0 16,4-2 5-16,3 2 1 0,-7 0 0 0,0 7 0 16,3-7 4-16,-3 7 2 0,0-3 0 0,-3-4 0 15,3 10-18-15,-7-3-3 0,3 2-1 0,-3-2 0 0,0 3-8 16,-3 0 0-16,3-4 0 0,-4-2 0 0,-3 3 0 0,0 2 0 16,3-8 0-16,-6 5 0 15,6-5-30-15,-10-1-8 0,7-2-2 0,-4-4-749 16,4-3-151-16</inkml:trace>
  <inkml:trace contextRef="#ctx0" brushRef="#br0" timeOffset="115421.52">10696 4742 748 0,'0'0'67'0,"0"-6"-54"15,7-3-13-15,-7-1 0 0,0 1 102 0,0-1 18 16,4 7 3-16,-1-6 1 16,-3-4-91-16,0 10-17 0,0-6-4 0,0 3-1 0,0 6 29 0,0 0 5 15,-3-10 2-15,3 10 0 0,0 0 14 0,0 0 3 16,-7 0 1-16,0 0 0 0,0 0 10 0,0 0 1 16,-4 0 1-16,0 0 0 0,-6 10-2 0,3-10-1 15,0 6 0-15,-4 3 0 0,-10-9-30 0,7 3-5 16,3 4-2-16,-3 2 0 0,-4 0-16 0,0-2-3 15,1 2-1-15,-1-6 0 0,0 7 11 0,1-1 3 0,-1 4 0 0,-3-4 0 16,3 4-23-16,0 2-8 16,4-5 0-16,0-1 9 0,3 7-9 0,4-4 10 0,0-2-10 0,3-1 10 15,1 7-10-15,3-7 8 0,3 7-8 0,1-7 8 16,3 1-8-16,3-1 8 16,1 1-8-16,3-1 8 0,0 0-8 0,0 1 10 0,4-4-10 0,3 3 10 15,3-9-10-15,-3 10 12 0,8-4-12 0,-5-3 12 16,11 7-4-16,1-10-8 0,-5 6 12 0,1 3-4 15,0-9 0-15,3 0-8 0,-3 3 12 0,-4 4-4 16,-3 2-8-16,-1-3-16 0,4 4 4 0,0-7 1 16,-6 6 11-16,2 1 0 0,4-1 0 0,1 7 0 15,-8-7 12-15,0 1-3 0,-4 5 0 0,4 4 0 16,4-9-9-16,-7 8-12 0,-4-2 2 0,0 0 1 16,0-4 9-16,0 7 0 0,-4-3 0 0,5 9 0 0,-8-6 10 0,3 0 4 15,4-1 1-15,-7 1 0 0,-7 6-15 0,7-6 9 16,0 0-9-16,0 3 8 0,0 0 1 0,-3-13 0 15,3 7 0-15,0 3 0 0,0-4 6 0,-4-5 1 16,0 5 0-16,1-2 0 0,3 6-7 0,0-13-1 16,-7 3 0-16,0 1 0 0,3 6 4 0,1-7 0 15,-4 0 0-15,0-5 0 0,0 5 22 0,0-3 5 16,-4-6 1-16,-3 10 0 0,0-10-25 0,-4 6-5 16,0-12-1-16,-6 6 0 0,-4-10 6 15,-4 10 1-15,-3-9 0 0,-1 3 0 0,-3-4-16 0,1 1 0 16,-5 6 0-16,1-7 0 0,-4-2 0 15,0 2 0-15,-3 1 0 0,-4 9 0 16,-4 0-77-16,-2-10-15 16,-5 20-4-16,18-10-1169 0</inkml:trace>
  <inkml:trace contextRef="#ctx0" brushRef="#br0" timeOffset="129345.06">11254 4940 748 0,'-14'-3'67'0,"10"3"-54"0,-3-6-13 0,3 6 0 16,1 0 249-16,-4 0 47 0,3-4 10 0,-3 4 2 15,7 0-212-15,0 0-43 0,-3-6-8 0,3 6-1 16,0 0 0-16,-4-3 0 0,1-3 0 15,-1 6 0-15,1-10-12 0,3 10-3 0,0-9 0 0,0 3 0 16,3 6-21-16,-3 0-8 0,4-10 0 0,3 1 9 16,-4 9-9-16,1-10 0 0,-4 10 0 0,0 0 0 15,0 0 0-15,0 0 0 0,0 0 0 0,7 0 0 16,0 0-13-16,-7 0 5 0,0 0 8 0,0 0-676 16,0 0-128-16</inkml:trace>
  <inkml:trace contextRef="#ctx0" brushRef="#br0" timeOffset="129759.8">11176 5385 1958 0,'4'-3'174'0,"-1"-3"-139"0,-3-4-35 0,0 10 0 15,0 0 182-15,4-6 30 0,-1 6 5 0,-3 0 2 16,7-3-175-16,4 3-36 0,-4-6-8 0,0 6 0 16,-7 0 0-16,10 0-11 0,1 0 3 0,0 6 0 15,-4-6-45-15,-7 0-9 16,7 3-2-16,-4 3 0 15,4-2-169-15,-7-4-35 0,0 0-6 0,0 0-555 0</inkml:trace>
  <inkml:trace contextRef="#ctx0" brushRef="#br0" timeOffset="132336.4">11885 5614 806 0,'0'0'72'0,"0"0"-58"16,0 0-14-16,0 0 0 15,0 0 120-15,0 0 20 0,0 0 5 0,0 0 1 16,0 0-114-16,0 0-22 0,-3 3-10 0,3-3 8 16,0 0 1-16,0 0 0 0,0 0 0 0,0 0 0 15,0 0 10-15,0 0 1 0,0 0 1 0,0 0 0 0,0 0 18 0,0 0 3 16,0 0 1-16,0 0 0 0,0 0 15 0,0 0 3 16,0 0 1-16,0 0 0 0,0 0-14 0,0 0-2 15,7 0-1-15,-7 0 0 0,0 0-13 0,10-3-2 16,-10 3-1-16,7-6 0 0,-7 6-5 0,7 0 0 15,4 0-1-15,-1-6 0 0,1 6 1 0,0 0 1 0,-1-4 0 0,4 4 0 16,-3-6-9-16,3 6-1 16,0 0-1-16,-3-3 0 0,3-3-5 0,-4 6-1 0,5 0 0 15,-5 0 0-15,1-10 0 0,-1 10-8 0,4 0 12 0,-7 0-4 16,1 0-8-16,2-3 0 0,-3-3 0 16,-7 6 0-16,7 0 10 0,4 0 10 0,-4-3 1 0,3-3 1 15,-3 6-22-15,4 0 9 0,-4-10-9 0,0 10 0 16,4-6 10-16,-11 6-10 0,7-3 8 0,0-4-8 15,0 4 9-15,-4-3-9 0,1 3 10 0,0-3-10 16,-4-4 16-16,0 1-2 0,0 3-1 0,0-4 0 16,0 7 5-16,-4-3 1 0,4-13 0 0,-4 10 0 15,1-7-5-15,-1 6-1 0,1-8 0 0,-1-1 0 16,1 3-13-16,-1 7 11 0,-3-13-11 0,4 0 10 16,-1 3 3-16,1 0 1 0,-4 0 0 0,3-6 0 0,-3 6-2 0,0 1-1 15,0-1 0-15,3 3 0 0,-3-3 5 0,0 4 2 16,0-4 0-16,0 3 0 0,0 4-2 0,0-4-1 15,0 3 0-15,3-2 0 0,-3 5-15 0,4-5-16 16,-1-4 3-16,1 0 1 0,3 3 12 0,0 7 16 16,0-4-3-16,0-2-1 0,3 5-12 0,1-5-10 15,-1 2 2-15,-3-3 0 0,4 1 8 0,3 5 0 16,0-2 0-16,0-4 0 0,-3 7-9 16,3-1 9-16,3-5-10 0,-3-4 10 0,-3 3 0 0,3 7 0 15,0-4 0-15,0 4 0 0,0-7 0 0,4 7 0 16,-4 2 0-16,3 4 0 0,-3-3 0 0,4 3 0 15,0-3 0-15,3-4 0 0,0 1 0 0,0 6-9 16,3-4 9-16,1 1-12 0,3-3 12 0,0 6 0 16,4-7 0-16,0 4 0 0,0-4 0 0,-1 7 0 15,1-3 0-15,0-3 0 0,-1 2 0 0,-3 4 0 0,1-3 0 0,-1-3 0 16,-4 9 0-16,5 0 0 0,-8-10 0 0,0 10 0 16,3 0 0-16,-2 0 0 0,-5 0 0 0,1 0 0 15,-1 0 0-15,1 10 0 0,-4-10 0 0,4 6-8 16,-4 3 8-16,0-9 0 0,3 10 0 0,-3-1 0 15,0 0 0-15,0 1 0 0,4-1 0 0,-4 1 0 16,0 5 0-16,0 1 0 0,0-3 0 0,0 5 0 16,0-2 0-16,-3 3 0 0,-1 0 0 0,-3-4 0 15,0 4 0-15,0 0 0 0,4-3 0 0,-8 3 0 16,1-1 0-16,-1 1 0 0,1-3 0 0,-1 3 0 16,1-4 0-16,-1 4 8 0,1-3-8 0,-1-4 11 15,1 7-11-15,-4 3 12 0,3-3-12 0,-3-7 12 0,0 14-12 16,0-8 0-16,-4 1 0 0,8 6-11 0,-8 0 11 15,1 4 0-15,-1-11 0 0,0 7 0 16,4 4 0-16,-3-14 0 0,3 10 0 0,0-3 0 0,0-6 0 0,0 3 0 16,0 0 0-16,3 0 0 0,-3-4 0 0,3 4 0 15,4-3 0-15,-3-4 0 0,-1 4 0 0,4-7 0 16,0 1 0-16,0-1 0 0,0 1 0 0,4 2 0 16,-1-2 8-16,1-1-8 0,-1 0 0 0,5-6 0 15,-5 7 0-15,4 2-8 0,-3-2 8 0,3 2 9 16,3-2-1-16,-3-1-8 0,4-3 27 0,0 4-2 15,3-1 0-15,0 1 0 0,-4-1-25 0,8 1 0 0,-4-1 0 0,4 3 0 16,-1-2 0-16,1-1 0 0,0-6 0 0,3 7 0 16,-4-4 0-1,5-3 0-15,2-3 0 0,-3 0 0 16,8 0-47-16,-5 0-14 0,5 0-3 0,2-9-771 16,1 6-153-16</inkml:trace>
  <inkml:trace contextRef="#ctx0" brushRef="#br0" timeOffset="140593.62">13688 5144 115 0,'0'0'10'0,"0"0"-10"0,0 0 0 0,0 0 0 16,0 0 273-16,0 0 53 0,0-10 10 0,0 10 3 15,0 0-265-15,0 0-53 0,0 0-10 0,0 0-3 16,0 0-8-16,0 0 0 0,0 0 0 0,0 0 0 0,0 0 0 0,0 0 0 16,0 0 0-16,0 0 0 0,7 0 15 0,0 0 1 15,-7 0 0-15,10 0 0 0,1 0 28 0,0 4 7 16,-1-4 1-16,-3 0 0 0,7 0 5 16,1 0 2-16,-5 0 0 0,1 0 0 0,-1-4-18 0,1 4-3 15,3 0-1-15,-3 0 0 0,-1 0-5 0,1 0 0 16,-1-6-1-16,4 6 0 0,-3 0-7 0,0 0-2 15,3 0 0-15,0 0 0 0,-4 0-7 16,4 0-2-16,4-3 0 0,0 3 0 0,-1 0-5 0,1 0 0 16,3 0-8-16,0 0 12 0,4-6 0 0,-4 6-1 15,-3 0 0-15,0 0 0 0,3 6-3 0,0-6 0 16,0 0 0-16,0 0 0 0,-3 3-8 0,3-3 0 0,-3 0 9 0,-1 6-9 16,1-6 8-16,3 0-8 0,-7 0 8 0,4 0-8 15,3 0 12-15,-3 0-3 16,-1 0 0-16,1 0 0 0,-4-6 2 0,4 6 0 0,-1 0 0 0,-3-3 0 15,4-3-11-15,-4 6 0 0,4 0 0 0,-4-10 0 16,4 10 0-16,-4-9 12 0,3 6 0 0,1-4 0 16,-4 1 6-16,4 3 2 0,-4-3 0 0,3 3 0 15,-2-4-20-15,-5 4 0 0,4-3 0 0,-3 6 0 16,-1-3 0-16,-3-3 0 0,1 6 0 0,2 0 0 16,-10 0 0-16,0 0 10 0,0 0-10 0,0 0 8 15,7-4-8-15,-7 4 0 0,0 0 9 0,0 0-9 16,0 0 15-16,0 0-2 0,4-6 0 0,-4 6 0 15,0-9-13-15,0 2 8 0,0 4-8 0,0-3 0 16,0 3 9-16,0 3-9 0,-4-6 8 0,4-4-8 16,-7 7 8-16,4-3-8 0,-4 3 0 0,3-4 8 15,0 1-8-15,-3 3 0 0,-3 3 0 0,-1-6 8 0,4 6-8 0,-7-3 0 16,0 3 9-16,0-7-9 0,-4 7 12 0,1 0-3 16,2-3 0-16,1 3 0 0,0-6-9 0,-3 6 0 15,6-3 0-15,-3-3 0 0,0 6 0 16,3-4 10-16,1-2-10 0,3 6 10 0,-4 0 4 0,4-3 1 15,0-3 0-15,7 6 0 0,0 0-15 0,0 0-18 16,0 0 4-16,0 0 1 0,-4-7 13 0,4 7 0 16,0 0-10-16,0 0 10 0,7-3 0 0,4 3-11 15,0 0 11-15,-4 0-8 0,3 0 8 0,4 0 0 16,-3 3-9-16,7 4 9 0,-4-7 0 0,0 6 0 0,3-3 0 0,1 7 0 16,0-4 0-16,-4-3 0 0,3 6 0 15,-2-2 0-15,2-4 0 0,-3 3 0 0,0 3 0 0,1 1 0 16,2-10 0-16,-3 9 0 0,-3-9 0 15,3 10 0-15,-3-10 0 0,3 6 0 0,-4 3 0 16,4-9 0-16,-3 0 0 16,-4 10 0-16,0-10 0 0,4 9 0 0,-8 1-14 15,4-4 5-15,-3-3 1 0,3 6 0 0,-4 1 8 0,1-4 16 0,-1 3-4 16,-3 7-1-16,4-3-11 0,-1-4 0 0,-3-3 0 0,-3 4 0 16,3 5 0-16,0-5-16 0,-4-1 4 0,4 1 1 15,-3-1 35-15,-1 0 6 0,1 1 2 0,-8-1 0 16,4 1-32-16,-3-1-10 0,-1-3 0 0,0 4 0 15,1-4 10-15,-4-3 14 0,3 3-3 0,-3-2-1 16,3 5-10-16,-6-3 8 0,3 4-8 0,0-7 8 16,3 3-8-16,0 4 0 0,1-4 0 0,-1-3 0 15,1 6-31 1,6-9-5-16,4 0 0 16,0 0-1140-16</inkml:trace>
  <inkml:trace contextRef="#ctx0" brushRef="#br0" timeOffset="149778.9">15840 4573 1105 0,'0'0'48'0,"0"0"12"0,-4-3-48 0,-3 3-12 0,4-6 0 0,3 6 0 16,0 0 32-16,0 0 5 15,-4 0 1-15,4 0 0 0,0 0-14 0,0 0-2 0,0 0-1 0,0-10 0 16,4 10-6-16,-4 0-2 0,0 0 0 0,0 0 0 0,0 0-13 16,0 0 0-16,0 0 0 0,-7-6 0 0,-4 3 0 0,7 3 0 15,4 0 9-15,-7-6-9 0,-3 6 28 0,3 0 0 16,0 0 0-16,-4 0 0 15,1 0 22-15,-1 0 5 0,0 0 1 0,4 0 0 0,-3-10 0 0,3 10 1 16,-4 0 0-16,1 0 0 0,2 10-14 0,-2-10-3 16,-1 0-1-16,1 6 0 0,3 3-25 0,0-9-5 15,-4 3-1-15,0 4 0 16,4 2-8-16,0 0-11 0,-3 1 3 0,-1-1 0 0,4 7 8 0,0-7 0 16,-4 1 0-16,4-1 0 0,0 1 0 0,0 5 0 15,0-12 0-15,0 10 0 0,4-10 9 0,-4 6 4 16,3-2 1-16,1 2 0 0,-1-6 0 0,0 7 0 15,1-10 0-15,3 0 0 0,-4 9-6 0,4-9-8 16,0 0 11-16,-3 6-11 0,3-6 15 0,3 10-4 16,1-1-1-16,3 1 0 0,-7-10 0 0,7 9 0 15,-3-3 0-15,3-3 0 0,0 4-10 0,0 2 0 0,0-3 0 16,0-2 8-16,0 5-8 0,4-3 0 0,-4-3 9 16,0 4-9-16,0-4 8 0,0 3-8 0,3-3 10 0,-3 3-10 15,4-6 0-15,-4 10 8 0,0-10-8 0,-3 6 0 16,3-3 8-16,-4 7 0 0,4-10-8 0,-7 0 12 15,0 0-12-15,4 9 0 0,-4-9 0 0,3 6 0 16,-3-6 12-16,4 10-4 0,-8-1-8 0,4-9 12 16,0 10-12-16,0-4 0 0,-3 3 0 0,-1-6 0 15,4-3 8-15,-3 10-8 0,-1-4 0 0,1-3 0 16,-1 3 8-16,4-6-8 0,-3 10 0 0,3-10 9 16,-7 0-9-16,3 9 0 0,-3 1 0 0,3-10 0 15,-3 6 0-15,4-3 0 0,-4 3 0 0,3-6 0 0,-3 3 0 16,0 4 0-16,0 2 0 0,4-9 0 15,-4 10 0-15,3-4 0 0,0-3 0 0,1 3 0 0,3-6 0 0,-7 3 0 16,7-3 0-16,-4 7 0 16,4-7 0-16,0 0 0 0,0 3 0 0,0-3 0 0,0 0 0 0,0 0 0 15,0 0 0-15,0 0 0 0,0 0 0 0,0 0 0 16,0 6 0-16,0-6 0 0,0 0 0 0,7 3 0 16,-7-3 0-16,0 0 0 0,7 6 0 0,1 4 0 15,-8-10 0-15,7 0 0 0,0 9 0 0,0-9 0 16,0 10 0-16,0-4 0 0,-4-3 0 15,1 3 0-15,3-6 0 0,-4 10 0 0,4-4 0 0,-3 3 0 16,0-5 0-16,-1 5 0 0,1 0 0 0,-4-2 0 0,3 2 0 0,-3 0 0 16,0 1 0-16,0-1 0 15,0 1 0-15,0-1 0 0,0 1 0 0,0 2 0 16,-3 1 0-16,3-4 0 0,-7 0 0 0,3 7 0 0,0-6 0 0,1 8 0 16,-4-2 12-16,0-7-4 0,0 10 0 0,0 0 0 15,0-3 0-15,0 3 0 0,-4-4 0 0,0-2 0 16,1 6-8-16,-1 3 0 0,-3-4 9 15,0-5-9-15,3 12 0 0,-6-6 0 0,3-4 0 16,-4 1 0-16,4-3 0 0,3 6 8 0,-3-4-8 0,0 1 0 16,0-4 0-16,3 7-13 0,1-3 1 0,-1-7 1 15,1 7 11-15,-1-3 0 0,8-4 0 0,-1 7 0 16,1-7 0-16,3 0 14 0,3 1-2 0,1 6 0 16,3-1-12-16,0-2 0 0,3 2 0 0,4-5 0 15,1 6 18-15,2-4 1 0,1-3 0 0,-1 1 0 16,5 6-34-16,-5-7-6 0,4 0-2 0,-3 1 0 15,3-4-13-15,-3 3-2 16,0-5-1-16,-1 2 0 0,-3-6-47 0,0 3-10 16,0-3-1-16,1 0-513 0,-1 0-102 0</inkml:trace>
  <inkml:trace contextRef="#ctx0" brushRef="#br0" timeOffset="150333.76">16037 5037 1897 0,'0'0'41'0,"0"0"9"0,0 0 2 0,0 0 2 0,-7 0-43 0,0 0-11 0,0 10 0 0,0-10 0 16,0 9 0-16,0 0 0 0,-4-2 0 0,1 2 0 15,-1 7 0-15,-3-4-11 0,4 4 3 0,-1-3 0 16,4 8 8-16,-4-2-8 0,1 0 8 0,3 0-8 16,0 0 8-16,3 0 0 0,-3 2 0 0,3 1 0 0,-3-3 0 15,4 6 11-15,-1 0-3 0,4-6 0 0,0 9-8 0,0-9 12 16,4 6-12-16,-4-6 12 15,3-3-12-15,4 3 8 0,-3-1-8 0,3-2 8 0,0 0-8 16,0-4 12-16,4-2-12 0,3-1 12 16,0-3 9-16,0-2 3 0,0 2 0 0,0-6 0 0,4-6-24 15,-4 2 0-15,4-2 0 0,-4-3 0 0,0-1 8 0,0-8-8 16,0 8 8-16,0-6-8 0,0-2 24 16,0-1 0-16,1 0 0 0,-5 0 0 0,1-6-4 0,-4 6 0 15,0-6 0-15,0 0 0 0,-4 3-8 0,1-3-1 16,-4 6-1-16,0-6 0 0,4 6 6 0,-8-6 2 15,0 6 0-15,-3-6 0 0,0 13-2 0,0-7-1 16,0 3 0-16,-3 1 0 0,-1 2-15 0,0-3 11 0,1 1-11 16,-1 5 10-16,4-2-10 0,-3 2 0 0,-1-5 0 15,1 5 0-15,-1 10 0 0,0-9 0 0,-3 3 0 0,4 6 0 32,-1-10-51-32,0 10-12 0,1 0-2 0,3 0-599 0,3 10-119 0</inkml:trace>
  <inkml:trace contextRef="#ctx0" brushRef="#br0" timeOffset="150914.16">16588 5583 1652 0,'0'0'73'0,"0"0"15"0,3 0-70 0,-3 0-18 0,11-10 0 0,-4 10 0 16,0 0 36-16,7 0 3 0,-7 10 1 0,4-10 0 16,-1 9-48-16,1-3-10 0,3 4-2 0,-4 6 0 15,-2-4 20-15,2 7-8 0,1-3 8 0,-4 9 0 16,-4-7 0-16,1 1 0 0,3 0 0 0,-4 0 0 16,-3 3 0-16,-3 0 0 0,-1-6 0 0,4 2 0 15,-3 1 0-15,-1-3 14 0,-3 3-4 0,4-4-1 16,-4-5 0-16,0 2 0 0,-4-2 0 0,4 5 0 15,-4-5 1-15,1-4 0 0,-1 3 0 0,-3-5 0 16,0 2-110-16,0 3-21 0,0-2-5 16,-4-4-1-16</inkml:trace>
  <inkml:trace contextRef="#ctx0" brushRef="#br0" timeOffset="151280.87">17159 5053 1890 0,'0'0'84'0,"0"0"16"0,-7 0-80 0,0 0-20 0,0-6 0 0,7 6 0 15,0 0 35-15,-7 9 2 0,3-3 1 0,4 4 0 16,4-1-30-16,-4 7-8 0,3 6 0 0,1-13 0 16,-1 13-15-16,5 0-4 0,-5 3-1 0,1 3 0 15,3-3 7-15,-4 4 1 0,4-4 0 0,-3 3 0 16,-1 0 12-16,1-3 0 0,3 3 0 0,-4-2 0 15,4 2 0-15,-3-9 0 0,3 3 0 0,0-10 0 16,0 4-16-16,0 3 0 0,0-10 0 0,-3 0-540 16,6 1-109-16</inkml:trace>
  <inkml:trace contextRef="#ctx0" brushRef="#br0" timeOffset="152578.53">17399 4689 957 0,'-14'6'42'0,"7"-3"10"0,0-3-42 0,7 0-10 15,0 0 0-15,-7-3 0 0,3-3 75 0,4 6 13 0,0 0 2 0,0 0 1 16,0 0-47-16,0 0-8 0,0-9-3 0,4 9 0 15,-1-10-18-15,-3 10-4 0,0 0-1 0,7 0 0 16,-7 0 34-16,4 0 8 0,6 3 0 0,-3-3 1 16,4 0-24-16,-4 7-5 0,4-7 0 0,-1 0-1 15,4 0-8-15,1 0-2 0,2 6 0 0,1-6 0 16,-1 0 0-16,-2 0 0 0,6 0 0 0,-4 0 0 16,1 0-1-16,0 0 0 0,-4-6 0 0,3 6 0 15,-6 0 3-15,3 0 0 0,-3 0 0 0,-4 6 0 16,0-3 2-16,-7-3 1 0,0 0 0 0,7 0 0 15,-7 0-2-15,0 0-1 0,0 9 0 0,0-9 0 16,0 0 5-16,0 7 2 0,-4-4 0 0,-3 6 0 16,0 1-12-16,4-1-2 0,-4-3-8 0,0 1 12 15,-1-4-12-15,1 6 0 0,0 1 8 0,4-10-8 16,-4 15 0-16,3-15 0 0,-3 10 0 0,4-1 0 0,-1 1 0 16,-3-1 0-16,4 0 0 0,-1 1 0 0,1-1 0 0,-1 4 0 15,4-1 0-15,-4-2 0 0,1 5-8 0,3-12 8 16,0 13 0-16,0-6 0 0,-4 5 0 0,4-5 0 15,4-1 0-15,-4 7 0 0,3-7 0 0,5 4 0 16,-5-4 0-16,1-3 0 0,-1 4 0 0,4-1 0 16,-3 1 0-16,3-4 0 0,0-3 0 0,0 6 0 15,-4-9 0-15,4 7 0 0,0-4 0 0,1 3 0 16,-1-6 0-16,0 3 9 0,0 3-9 0,0-6 0 16,0 0 9-16,0 0-9 0,3 0 8 15,-2 0-8-15,2 0 8 0,-3 7-8 0,4-7 0 0,-4 0 0 0,0 0 0 0,-7 0 8 16,7 3-8-16,0 3 0 15,-7-6 0-15,0 0 0 0,0 0 0 0,0 0 0 0,0 0 0 0,0 0 0 16,0 0 0-16,0 0 0 0,0 0 0 0,0 0 0 16,0 0 0-16,-4 3 0 0,1 7 0 0,-1-4 0 15,4-6 0-15,-3 3 0 0,-4-3 0 0,7 0 8 16,-4 6-8-16,1 4 0 0,-4-4 8 0,3-3-8 16,1 7 0-16,-1-1 0 0,1 0 0 0,-1 1 0 15,4 5 0-15,-3-5 0 0,3 9 0 0,0-10 0 16,0 7 0-16,0 3 0 0,3-10 0 0,1 7 0 15,-1 3 0-15,1-1 0 0,-1-2 0 0,1-3 0 16,-1 2 0-16,4 4 0 0,0-3 0 0,-3-7 0 16,3 10 0-16,0 0 0 0,0-10 0 0,0 7 0 15,4-7 0-15,-4 10 0 0,3-10 0 0,1 7 0 16,-1 3 0-16,5 0 8 0,-5-4 0 0,4 4 0 16,-7-3 3-16,7 3 1 0,1 0 0 0,-8-1 0 0,3-2-2 0,1 3 0 15,-8-3 0-15,4 2 0 0,-7 1-10 0,4 0 10 16,-8 0-10-16,1-3 10 0,-4 2-2 0,3 1 0 15,-3-3 0-15,0 3 0 0,-3-4 7 0,-5-2 1 16,1-4 0-16,0 7 0 0,-3-7 10 0,-1 7 2 16,0-3 1-16,-6-4 0 0,2 7-29 15,-2-1 0-15,-4-2 0 0,-1-4 0 0,1 1 0 0,-4 5 0 16,1-5 0-16,-1-4-736 16,4-3-145-16</inkml:trace>
  <inkml:trace contextRef="#ctx0" brushRef="#br0" timeOffset="160383.16">11035 7355 1335 0,'0'0'59'0,"0"-7"13"0,7-2-58 0,-7 9-14 0,0 0 0 0,7-6 0 16,4 2 19-16,-1-2 1 0,-10 6 0 0,0 0 0 16,0 0-20-16,0 0 0 0,0 0 0 0,0 0 0 15,-7-3 39-15,0-3 4 0,7 6 1 0,-7 0 0 16,-7-3-13-16,3 3-3 0,11 0 0 0,-7 0 0 0,-10 0 12 0,6 0 3 16,11 0 0-16,0 0 0 15,-7 0 11-15,-4 0 2 0,-6 0 1 0,6 3 0 0,11-3-10 0,-10 6-3 16,-5-3 0-16,1-3 0 15,0 6-11-15,0-6-2 0,0 10-1 0,-4-10 0 0,1 9-17 0,-1 1-3 16,0-1-1-16,4-3 0 0,-7 4-9 0,4-7 10 16,2 6-10-16,5 4 10 0,-8-4-10 0,4 1 0 15,0-1 0-15,3 0 0 0,1 1 9 0,3-1 0 16,-7-2 0-16,7-4 0 0,3 6-9 16,1-3 12-16,-4-3-12 0,-1 7 12 0,1-4-12 15,7 4 0-15,-3-1 0 0,-4 0 8 0,0-2-8 0,7 2 0 16,0-6 0-16,0 7 8 0,-7-4 11 0,7-6 1 15,10 9 1-15,-3 1 0 0,0-1-10 0,0-3-3 16,4-2 0-16,3 5 0 0,0-3-8 0,0-3 8 0,-3 4-8 16,0-1 8-16,3-3 0 0,0-3 0 0,-4 0 0 0,1 6 0 15,-4-3 1-15,0-3 0 0,-7 0 0 0,0 0 0 16,0 0 0-16,11 7 0 0,-1-4 0 0,1 6 0 16,-8-2 3-16,4-4 0 15,4 3 0-15,0 3 0 0,-4 1 1 0,0-4 1 0,0 3 0 16,0-5 0-16,7 5-5 0,-4 7-1 0,-6-7 0 0,3 0 0 15,0 1-8-15,4 6-11 0,-8-7 3 16,1 10 0-16,3-10 8 0,-4 7 11 0,4-7-3 0,-3 10 0 16,-8-10-8-16,1 7 0 0,10-6-12 0,-7-1 12 15,-4 0 0-15,4-9 0 0,4 10 0 0,-1 5 0 16,-3-11 0-16,-3 5 8 0,-1 0-8 0,1 4 12 16,6-4-4-16,-3 1 0 0,-3-1 0 0,-1-6 0 15,8 7-8-15,-4 2 0 0,0-12 0 0,-4 10 0 0,4-1 0 0,-3 0 0 16,3-5 8-16,-4 5-8 0,1-3 0 0,3-6 0 15,0 10 0-15,3-1 0 16,-10 1 0-16,4-4 0 0,3 3 0 0,0 1 0 0,-4-7 0 16,4 3 0-16,-7 3 0 0,4 1 0 0,3-4 8 15,-7-3-8-15,-4 4 0 0,4-4 8 0,0 3-8 0,0-3 12 16,-4-3-12-16,1 0 12 0,-5 0 1 0,5 0 1 16,6 0 0-16,-6-3 0 0,-8-3-2 0,8 6-1 15,-1-10 0-15,0 7 0 0,-6-3 5 0,3-4 0 16,3 1 1-16,0 0 0 0,-3 2-17 0,0-2-9 15,-3 0 1-15,3-1 0 0,3 1 8 0,-3 2 0 16,0 4 0-16,-4-3 0 0,7-3 0 0,1 5 0 0,-4-2 0 0,-4 3 0 16,4-3 0-16,-4-4 0 0,4 10-9 0,0-3 9 15,-3-3 0-15,2 0 0 0,8 3 0 0,-3-4 0 16,-1 4-9-16,4-3 9 0,0 3-12 0,0-4 12 31,4 4-32-31,-1-3 0 0,-3-3 0 0,3 9 0 16,4 0-34-16,0 0-6 0,-3-7-2 0,3 7 0 15,-4-3-140-15,1-3-28 0,-1-3-6 0,-6-1 0 0</inkml:trace>
  <inkml:trace contextRef="#ctx0" brushRef="#br0" timeOffset="163509.87">11938 7060 633 0,'0'0'28'0,"-4"-7"6"0,4-2-34 0,-3 9 0 0,-4-6 0 0,3 3 0 16,-3-4 163-16,4 7 25 0,-1-3 6 0,-3 3 1 16,0 0-135-16,0 0-26 0,0 0-6 0,0 3 0 0,3 4-20 0,-3-4-8 15,0-3 8-15,0 6-8 16,0-3 0-16,0 3 0 0,0 1 0 0,-3-4 0 0,-1 3 0 0,0-3 0 16,4 7 0-16,-3-4 0 0,-1-3 0 0,1 7 0 15,-5-4 0-15,5 3 12 0,-1-3 29 0,-3 4 7 16,0-7 0-16,0 6 1 0,0 7 13 0,0-6 2 15,-4-1 1-15,0 7 0 0,-3-4-16 0,0 4-3 16,7 3-1-16,-4-1 0 0,-6-2-17 0,3 3-3 16,10 6-1-16,0-12 0 0,1 9-12 0,-4-4-4 15,3 1 0-15,0 0 0 0,8 0-8 0,-4 6 0 16,-7 0 0-16,3-3 0 0,1 3 0 0,-1 0 0 16,8 3 0-16,-1-3 0 0,0-3 13 0,1 10 1 15,3-10 0-15,-4 9 0 0,-3-9 11 0,7 9 3 16,4-2 0-16,-1-1 0 0,-3 0-10 0,0 3-2 0,7-2 0 15,1-1 0-15,-8 0-16 0,3-3 0 0,-3 3 0 16,4-3 0-16,6 0 0 0,-3-6 10 16,-7 0-10-16,4 0 8 0,10 0 1 0,-4-4 0 0,-3-5 0 0,1 6 0 15,-5-4 11-15,8-6 1 0,3 10 1 0,-7-13 0 16,0 7-22-16,7-1-10 0,7-3 1 0,0-3 0 16,0 4-2-16,1 2 0 0,2-9 0 0,1 9 0 31,-4-9-26-31,4 0-6 0,-4 7-1 0,4-7 0 15,-4 0-93-15,0-7-19 0,0 7-4 0,0-9-678 0</inkml:trace>
  <inkml:trace contextRef="#ctx0" brushRef="#br0" timeOffset="164615.31">12054 7571 921 0,'11'0'82'0,"-7"-6"-66"0,3 2-16 0,0 4 0 16,-7 0 133-16,10-6 23 0,1 6 5 0,-4 0 1 15,-7 0-108-15,7-3-22 0,-7 3-4 0,7 0 0 16,-7 0 16-16,0 0 4 0,0 0 1 0,7 0 0 15,-7 0 0-15,0 0 0 0,0 0 0 0,0 0 0 16,0 0-10-16,4 3-3 0,-4 7 0 0,0-4 0 16,0-6-11-16,-4 9-2 0,1 1-1 0,-1-1 0 15,-3 1-2-15,0-1 0 0,3-3 0 0,1 4 0 16,-1-1-8-16,-3-3-3 0,4 4 0 0,-1-7 0 0,1 6 3 16,-1 1 1-16,1-1 0 0,-1 4 0 0,1-4 5 0,-1 0 1 15,0 4 0-15,1-7 0 0,-1 13 8 16,4-10 1-16,0 7 1 0,4-6 0 0,-4 8-29 0,0 1 0 15,-4-9 0-15,8 5-10 0,-4 1 10 16,0-4 14-16,0 4-3 0,0-6-1 0,0 5-10 0,0-2 10 16,0 2-10-16,3-2 10 0,5-7-10 0,-5 10 8 15,4-4-8-15,-3-2 8 0,3-1-8 0,0-2 12 16,0 2-12-16,3-3 12 0,-3-3-12 0,4 7 8 16,-11-10-8-16,11 0 8 0,-1 6-8 0,1-6 0 15,-1 0 9-15,4 0-9 0,-3 0 8 0,0-6-8 16,3 6 10-16,-4-3-10 0,4-4 9 0,-3-2-9 0,0 3 8 0,3 3-8 15,-4-4 0-15,1-2 8 0,-4-1-8 0,4 1 0 16,-4-7 8-16,0 7-8 16,-4 0 0-16,1 5 8 0,3-5 12 0,-4 0 3 0,-3-1 0 0,0-2 0 15,4 2-23-15,-4 1 0 0,-4 6 0 0,4-4 0 16,0-2 0-16,0 9 0 0,0 0 0 0,-3-3 0 16,3 3 0-16,0 0 0 0,-4-6 0 0,4 6 0 15,0 0 0-15,0 0 0 0,0 0 0 0,0 0 0 16,0 0 0-16,0 0 0 0,0 0 0 0,0 0 0 15,-3 9 0-15,3-3 0 0,-4 4 0 0,4-7 0 16,0-3-12-16,0 0-6 0,4 9-2 0,-4-2 0 16,3 2 20-16,1 0 0 0,-1 1 0 0,1-1 0 15,-1 1-8-15,1 5 8 0,-1-5 0 0,1 5 0 16,-1-2 0-16,5-4 0 0,-1 7 0 0,-4-7 0 16,4 10 0-16,0-9-8 0,0-1 8 0,0 0 0 0,0 4 0 15,4-4 0-15,0 1 0 0,-1-7 0 0,1 3 0 0,-1-3 0 16,4-3-8-16,-7 0 8 15,4 0 0-15,0 0 0 0,3 0 0 0,-4-3 0 0,1-3 0 0,3 3 11 16,-3-3-11-16,3-4 10 0,3 1-1 16,-3 2 0-16,1-2 0 0,-1 0 0 0,-4-1 1 15,4 1 0-15,4-1 0 0,-7 1 0 0,3 0-10 0,0-7 0 16,-4 6-10-16,5 1 10 0,-5 0 0 0,1-7 0 16,-1 7 0-16,-3 5 0 0,4-5 0 0,-4 0 0 15,4-7 0-15,-4 7 0 0,3 2 0 0,-3-5 16 0,0-4-3 0,0 7-1 16,-3-1-12-16,-1-5 0 15,1 5 0-15,-1 1 0 0,-3-4 12 0,-3 1 0 16,3 2 0-16,-4-2 0 0,1-4-4 0,-1 0-8 16,-3 7 11-16,4-4-11 0,-4-2 10 0,3-1-10 0,-3 4 8 0,0-4-8 15,4 6 8-15,-5 1-8 0,1-7 0 0,0 7 8 16,0 0-8-16,0-1 0 0,0-2 0 0,0-1-11 16,0 4-5-16,0 5 0 0,4-2-1 0,-1 3 0 31,-3-3-27-31,3 6-4 0,4-3-2 0,0 3-738 0,0 0-148 0</inkml:trace>
  <inkml:trace contextRef="#ctx0" brushRef="#br0" timeOffset="172620.5">12905 7044 828 0,'0'0'36'0,"0"0"8"0,0 0-35 0,0 0-9 0,0 0 0 0,0 0 0 15,7 0 15-15,-7 0 1 16,7 0 0-16,-7 0 0 0,10 0-3 0,-10 0 0 0,7 0 0 0,0-6 0 15,-7 6 35-15,11 0 6 0,0 0 2 0,-4-3 0 16,0-4-8-16,-7 7 0 0,7 0-1 16,-7 0 0-16,0 0-9 0,7 7-2 0,3-4 0 0,-3-3 0 15,1 6 9-15,2-3 2 0,-6 3 0 0,3 4 0 16,3-4-6-16,-3-3-1 0,0 7 0 0,0-1 0 16,0 1-9-16,1-4-3 0,6 3 0 0,-4 1 0 15,1-1 8-15,-4 0 0 0,7 1 1 0,0-4 0 16,0 4-17-16,0 5-3 0,0-5-1 0,8 2 0 15,-1 4-8-15,-4 3-8 0,5-4 9 0,-5 4-9 16,1 9 0-16,-4-9 0 0,4 6 0 0,-4 3 0 0,-4 4 0 16,4-4 0-16,-3 0 0 0,0 7 0 0,-4-7 13 15,3-3 3-15,-3 3 1 0,-3-3 0 0,-1 4 19 16,4-4 3-16,-3-6 1 0,-1 9 0 0,-3-9-25 0,4 6-5 16,-4-7-1-16,3 1 0 0,-3-3 1 0,0 3 0 15,0 0 0-15,0-4 0 0,-3 4-10 16,3 0 8-16,-4-3-8 0,1 2 8 0,3 1-8 15,-7 6 0-15,0-6 0 0,0 0 8 0,0 0-8 0,-4 3 0 16,1-10 0-16,-1 7 8 0,-3-3-8 0,0-7 12 16,0 7-12-16,-1-4 12 0,1-5-12 0,-3 2 0 15,3 0 9-15,-4 1-9 0,0-10 0 0,1 9 0 16,-1-9 0-16,4 7 8 0,0-4-8 0,-4-3 0 0,1 0 0 16,-1 6 0-16,-3-6-16 0,3 0-4 0,0 0 0 0,1 0-1 31,-1 3-115-31,1-3-22 0,2 6-5 0,1-6-700 0</inkml:trace>
  <inkml:trace contextRef="#ctx0" brushRef="#br0" timeOffset="175068.74">13674 7756 288 0,'0'0'12'0,"0"0"4"0,0 0-16 0,0 0 0 16,10 0 0-16,-3-6 0 0,0 6 212 0,4-7 39 16,3 4 8-16,0 3 1 0,-3 0-188 0,3-6-37 15,4 6-8-15,-4-3-2 0,0 3-17 0,0-6-8 16,3 6 0-16,-2 0 8 0,2-4 2 0,-3 4 0 0,0-6 0 16,-3 6 0-16,3 0 8 0,-3 0 2 15,-1 0 0-15,4 0 0 0,-3 0 11 0,0-3 2 16,-1 3 1-16,4-6 0 0,4 6 1 0,-4 0 0 0,7-3 0 0,-3-4 0 15,-1 7 2-15,5-6 1 0,-1 6 0 0,4-3 0 16,-8 3-26-16,4-6-12 0,0 6 10 0,1-3-10 16,2 3 9-16,-2 0-9 0,-1-7 8 0,-4 7-8 15,4 0 0-15,-3 0 0 0,0 0 0 0,-1-3 0 16,1 3 0-16,-4 0 0 0,0 0 0 0,-3 0 0 16,3 0 0-16,-3 0 0 15,3 0 0-15,-4 3 0 0,1-3 0 0,-1 0 0 0,1 0 0 0,0 0 0 16,-4 0 0-16,3 0 0 0,-3 0 0 0,0 0 0 15,0 0 0-15,4 0 0 0,-11 0 0 0,7-3 8 16,0 3-8-16,-7 0 12 0,0 0-12 0,0 0 12 16,0 0 8-16,0 0 3 0,0 0 0 0,0 0 0 15,0 0 9-15,0 0 1 0,0 0 1 0,-7-6 0 16,-4 6-12-16,4-3-2 0,-3-4-1 0,-1 4 0 16,1-3-3-16,-1 6-1 0,0-9 0 0,1 9 0 0,-4-10 5 15,0 4 2-15,3-3 0 0,-3 5 0 0,0-2-10 0,0-3-1 16,-4-1-1-16,0 1 0 0,4 3-10 15,-3 2 0-15,-1-2 9 0,0 3-9 0,1-3 0 0,3 3 0 16,0-4 0-16,-1 7 0 16,5 0 0-16,-1 0 0 0,4 0-9 0,7 0 9 0,0 0 0 0,0 0 0 15,0 0 0-15,0 0 0 0,0 0 0 0,0 0-17 16,0 0 4-16,7 7 1 16,4-4-13-16,-1 3-3 0,1-3 0 0,7 3 0 0,-4-6 18 0,0 4 10 0,4 2-12 15,-4-3 12-15,0 3-12 0,-4 1 12 16,4-4-12-16,-3 3 12 0,0-3 0 0,-4 3 0 0,3-2 0 15,-3 5 0-15,-3-3 0 0,3-3 0 0,0 4 0 16,0 2 0-16,0-3 0 0,0 4 0 0,-3-7 0 16,3 3 0-16,3-3 0 0,-3 4 0 0,0-4 0 0,4 3 0 15,0 3 0-15,-4-2 0 0,0-4 0 0,3 3 0 16,-3-3 0-16,0 7 0 0,-3-4 0 0,3-3 0 16,-4 3 8-16,-3 4 0 0,0-1-8 0,0 0 12 15,0 1 10-15,-3-1 2 0,-1 1 0 0,1 2 0 16,-1 1-13-16,-3-4-3 0,0 1 0 0,0-1 0 15,0-3-8-15,0 4 8 0,4-1-8 0,-4 0 8 16,-1-2-8-16,1-4 0 0,4 3 0 0,3-6 0 16,-7 3-24-16,7-3-8 15,0 0 0-15,0 0-1 0,0 0-162 16,0 0-32-16,0 0-6 0,0 0-2 0</inkml:trace>
  <inkml:trace contextRef="#ctx0" brushRef="#br0" timeOffset="181112.79">15328 7154 1058 0,'0'0'47'0,"0"0"9"0,0 0-44 0,0 0-12 0,0 0 0 15,0 0 0-15,0 0 12 0,4 0 1 0,-4 0 0 0,3-10 0 16,1 7-28-16,3-3-5 0,-4 3-2 0,-3 3 0 15,4-6 35-15,3-4 7 0,-4 10 2 0,5-9 0 16,-8 9-2-16,3-6 0 0,1 2 0 0,-4 4 0 16,0 0 29-16,0 0 6 0,0 0 1 0,0 0 0 15,0-6 19-15,0 6 4 0,-7 0 1 0,3 0 0 0,-3 0-42 0,0 0-8 16,0 6-2-16,-4-2 0 16,1 2-15-16,3 3-3 0,0-3-1 0,-4 4 0 15,-3-1-9-15,-4 1 10 0,4-7-10 0,-4 13 10 16,-3-7 2-16,4 7 1 0,-1-7 0 0,4 4 0 15,0-7 4-15,0 9 1 0,-4-5 0 0,7-1 0 0,1 1-7 0,3-1-2 16,-4 1 0-16,4-1 0 0,0 7-9 16,0-7 0-16,4-6 0 0,-1 3 8 0,4-6-8 0,0 10 0 15,-3-1 0-15,3-9 0 0,0 0 0 0,3 7 0 16,-3 2 0-16,4-6 0 0,-4-3 14 0,7 6-2 16,-7-6-1-16,10 3 0 0,1 4-1 15,-1-4 0-15,1-3 0 0,0 6 0 0,3-6-10 0,0 10 0 16,0-10 0-16,0 6 8 0,0-3-8 0,4 6 0 0,-4-9 0 15,0 10 0-15,-7-4 0 0,4 3 0 0,-1-5 0 0,-3 5 0 16,-3 4 0-16,-1-10 0 0,-3-3 0 0,4 9 0 16,-1 7 0-16,-3-13 0 0,0-3 0 0,4 9 0 15,-1-2 0-15,1 2 10 0,-4-9-10 0,0 0 10 16,0 0 6-16,-4 9 0 0,-3 1 1 0,0-4 0 16,0-3-9-16,0 7-8 0,-3-4 12 0,3 3-12 15,-4-2 0-15,0-4 0 0,4 3 0 0,0-3 0 16,-3 7 0-16,3-4 0 0,0-3 0 0,0 3 0 15,-1-3 0-15,1 4 0 0,7-7 0 16,-7 9 0-16,4-9 0 0,3 0 0 0,-4 9 0 0,4-9 0 16,0 0 0-16,0 0 0 0,0 0 0 15,0 0 0-15,0 0 0 0,0 7 0 0,0-7 0 0,7 3 0 16,0 3 0-16,0-3 0 0,4-3 0 0,-4 7 0 16,0-7 0-16,4 3 0 0,-1-3 0 0,1 6 0 15,-1-3 0-15,-2 3 0 0,-1-6 0 0,3 7 0 16,1-4 0-16,-4 3 0 0,-7-6 0 0,7 3 0 15,0 7 0-15,-4-4 0 0,-3-6 0 0,0 0 0 0,-3 9 0 0,3-6 0 16,-4 4 0-16,1 2 0 0,-4 0 0 0,0-2 0 16,3 2 0-16,1-6 0 0,-8 7 0 0,4-4 0 15,0 10 0-15,0-4 0 0,-4-2 0 0,1 5 0 16,-4 1 0-16,3-4 10 0,-3 4-10 0,0-3 0 16,3 2 0-16,-3 1 0 0,4-3 0 0,-1 2 0 15,0 4 0-15,1-3 0 0,3-4 0 0,0-2 8 0,0 5-8 0,3-5 0 16,-3 5 0-16,4-2 0 0,-1-4 0 0,1 7 0 15,-1-6 0-15,4 5 0 16,0-5 0-16,4 5 0 0,-1-2 0 0,1-4-11 0,-1 1 11 16,1-1-12-16,3 0-5 0,0-2-2 0,3 2 0 15,1 1 0-15,-1-4-2 0,1-3-1 0,3 3 0 16,0-3 0 0,-3-3-45-16,7 0-9 0,-4 0-1 0,3-3-1 15,-3-3-83-15,-3 3-17 0,17-7-3 0,-3-5-1 0</inkml:trace>
  <inkml:trace contextRef="#ctx0" brushRef="#br0" timeOffset="181591.77">15766 7502 1785 0,'0'0'159'0,"0"0"-127"0,-4-3-32 0,-6 3 0 0,2-7 72 0,1 14 8 16,-3-4 1-16,-1 3 1 0,1 4-82 0,-1 5-9 15,1-2-6-15,2-4-1 0,-2 7 16 0,-1 3 0 16,1 0 0-16,-1-4 0 0,1 13-9 0,2-9-3 0,-2 6 0 15,-1-6 0-15,4 6 12 0,0 3 0 0,0-9 0 0,0 6-8 16,4 4 17-16,-1-4 4 0,4-7 1 0,-3 1 0 16,3-3-14-16,0 3 0 0,3 0 0 0,1-4 0 15,3 1 0-15,0-4-12 16,0-2 3-16,3-1 0 0,1-9 9 0,3 0 0 0,0-3 0 16,4-3 0-16,-1-4 0 0,5-2 0 0,2-4 0 0,-3 1-8 15,1-4 21-15,-1 0 5 0,3 0 1 16,-2-6 0-16,-1 0-6 0,-4 3-1 0,5-3 0 0,-8 6 0 15,0-6 7-15,-4 6 1 0,1-6 0 0,-4 6 0 16,-3-6 3-16,3 6 1 0,-4-6 0 0,1 7 0 16,-8-1-13-16,4 0-3 0,-3 3 0 0,-1-3 0 15,1 7-8-15,-1-4 0 0,-3 7 0 16,0-1 0-16,-4 1-35 0,1 3-9 0,-1-4-1 0,-3 10-1 16,0-6-124-16,3 3-25 0,1 3-5 0,-1 0-541 15</inkml:trace>
  <inkml:trace contextRef="#ctx0" brushRef="#br0" timeOffset="182051.8">16129 7957 288 0,'0'0'12'0,"0"0"4"0,0 0-16 0,0 0 0 0,0 0 0 0,0 0 0 15,0 9 348-15,4-3 66 0,-1 4 14 0,4 5 2 16,0-2-375-16,0-4-75 0,-3 7-16 0,3 0-2 16,0-4-25-16,-4 4-5 0,4-7 0 0,-3 10-1 15,-4-3 29-15,0-4 7 0,-4 4 1 0,1-7 0 16,-1 7 19-16,-3-3 4 0,0-4 1 0,0 0 0 0,0 4 23 15,4-10 5-15,-4 7 0 0,0-4 1 0,7-6-5 0,0 0-2 16,0 0 0-16,0 0 0 16,-8 0-33-16,8 0-6 0,-10-16-2 0,6 7 0 0</inkml:trace>
  <inkml:trace contextRef="#ctx0" brushRef="#br0" timeOffset="182335.67">16514 7511 864 0,'0'0'38'0,"0"0"8"0,0 0-37 0,0 0-9 0,0 0 0 0,-8 7 0 16,5 2 278-16,-1 7 54 0,1-4 10 0,3 4 2 15,0 3-281-15,0 0-63 0,3-1 0 0,-3 7 0 32,4-6-28-32,-1 6 2 0,-3-6 0 0,4 6 0 0,0-6-23 0,-4 0-5 15,7 0-1-15,-7 3 0 16,-4-4 11-16,1 1 3 0,3-3 0 0,-4-4 0 16,4 7-9-16,-4-9-2 0,1 2 0 0,-1-2-402 0,1-1-81 0</inkml:trace>
  <inkml:trace contextRef="#ctx0" brushRef="#br0" timeOffset="183195.59">16690 7204 1036 0,'0'0'46'0,"0"0"10"0,-4-6-45 0,4 6-11 0,-7-3 0 0,7 3 0 15,0 0 180-15,0 0 35 0,0 0 6 0,0 0 2 16,0 0-182-16,0 0-41 0,0 0 0 0,4 9 0 15,-1 0 0-15,4-5 0 0,1 2 0 0,-1 3 0 16,0 1 0-16,7-10 0 0,0 9 0 0,0-3 0 16,0-3 0-16,0-3 0 0,7 7 0 0,-3-4 0 15,0-3 0-15,-4 6 0 0,0-6 0 0,3 3 0 16,1 4 0-16,-4-7 0 0,-3 9 0 0,-4-9 0 16,-7 0 0-16,0 0 8 0,0 0-8 0,7 9 12 15,-4 1 8-15,1-4 1 0,-4-3 1 0,0 7 0 16,-7-4 5-16,3 3 1 0,-3 1 0 0,0-4 0 15,-3 3-20-15,-1-6-8 0,4 7 8 0,0-4-8 0,-7 4 0 0,3-1 0 16,1-3 0-16,-1-3 0 0,1 7 0 0,3-1 0 16,-4-3 0-16,0-2 0 0,4 2 0 0,4 3 8 15,-4-2-8-15,7-7 0 0,0 0 0 0,-4 9 8 16,4-9-8-16,0 0 0 0,-7 9 0 0,7-6 8 16,4 7-8-16,-4-10 0 0,3 6 0 0,4 4 0 15,4-4 8-15,-4-3-8 0,3 6 0 0,5-9 8 16,-5 7-8-16,4-7 8 0,-3 3-8 0,3 3 0 15,-3-6 0-15,-1 3 0 0,1-3 8 0,-1 0-8 16,-10 0 8-16,7 6-8 0,4-6 0 0,-11 0 0 16,0 0 0-16,7 0 0 0,-7 0 0 0,0 0 0 0,7 10 0 15,-7-10 0-15,4 9 0 0,-4-9 0 16,3 7 0-16,-3 2 0 0,-3-6 0 0,-1 7 0 0,1-1 0 16,-1-3 0-16,0-3 0 15,-3 4 0-15,0 2 0 0,0-9 0 0,0 9 0 0,4-2 0 0,-4-4 0 16,3 6 0-16,-3-2 0 0,0-4 0 0,7 3 0 0,-7 3 0 15,3 1 0-15,4-1 0 0,0 1-12 0,0-1 12 16,0 0-8-16,4 4 8 0,-1-4 0 0,5 1 0 16,-5 2 0-16,4-2 0 0,-3-4 0 0,3 10 0 15,0-4 0-15,0-2 0 0,-4-1 0 0,4 0 0 16,-3 7 0-16,3-7 8 0,0 1-8 0,-3-1 8 16,3 7-8-16,0-7 0 0,0 1-12 0,0-1 12 15,0 7 0-15,0-7 0 0,0 7 12 0,0-4-4 16,-3 4 0-16,3-6 0 0,3 8 0 0,-3-8 0 0,0 9-8 15,0-10 0-15,-3 7 0 0,3 3 0 16,-7-10 0-16,0 7 12 0,0-1-12 0,-7-2 12 16,3 6-4-16,-6-10-8 0,-1 7 12 0,1-1-4 0,-8-2-18 15,-3 3-4-15,0-7-1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6:17:11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313 190 11519 0 0,'0'0'887'0'0,"-2"-2"-583"0"0,-17-14 455 0 0,14 13 1957 0 0,4 3-2670 0 0,1 0 0 0 0,0 0 0 0 0,0 1 0 0 0,-1-1 0 0 0,1 0 0 0 0,0 0 0 0 0,-1-1 0 0 0,1 1 0 0 0,0 0 0 0 0,-1 0 0 0 0,1 0 0 0 0,0 0 0 0 0,0 0 0 0 0,-1 0 0 0 0,1 0 0 0 0,0 0 0 0 0,0 0 0 0 0,-1-1 0 0 0,1 1 0 0 0,0 0 0 0 0,0 0 0 0 0,-1 0 0 0 0,1-1 0 0 0,0 1 0 0 0,0 0 0 0 0,0 0 0 0 0,-1-1 0 0 0,1 1 0 0 0,0 0 0 0 0,0 0 0 0 0,0-1 0 0 0,0 1 0 0 0,2-11 625 0 0,13-8-538 0 0,-2 10-57 0 0,0 0-1 0 0,0 1 0 0 0,1 0 1 0 0,0 1-1 0 0,0 1 1 0 0,20-6-1 0 0,-8 2 89 0 0,8-4 149 0 0,-3 1-31 0 0,0 1 1 0 0,45-11-1 0 0,-68 22-240 0 0,0 0 0 0 0,0 0-1 0 0,0 0 1 0 0,0 1 0 0 0,0 0 0 0 0,0 1-1 0 0,0 0 1 0 0,0 0 0 0 0,0 1 0 0 0,-1 0-1 0 0,1 0 1 0 0,13 6 0 0 0,-13-4-29 0 0,0 1-1 0 0,0 0 1 0 0,0 0 0 0 0,-1 1-1 0 0,0 0 1 0 0,0 0 0 0 0,-1 0 0 0 0,0 1-1 0 0,0 0 1 0 0,9 14 0 0 0,12 22 14 0 0,25 59-1 0 0,-44-84-24 0 0,-1-1 0 0 0,-2 1 1 0 0,0 1-1 0 0,0-1 0 0 0,-2 0 0 0 0,2 27 0 0 0,-4-15 10 0 0,-1 1 1 0 0,-2-1-1 0 0,-7 37 0 0 0,0-16-13 0 0,-2-1 0 0 0,-20 53 0 0 0,18-69 50 0 0,-1-1 0 0 0,-1 0-1 0 0,-36 55 1 0 0,43-77-16 0 0,1-1-1 0 0,-2 0 0 0 0,1-1 1 0 0,-1 0-1 0 0,-1 0 1 0 0,1-1-1 0 0,-2 0 0 0 0,-10 6 1 0 0,5-5 7 0 0,0-1-1 0 0,-1 0 1 0 0,0-2 0 0 0,-34 9 0 0 0,17-8 57 0 0,0-1 1 0 0,0-2 0 0 0,0-2-1 0 0,0-1 1 0 0,-42-4-1 0 0,29 1-84 0 0,-164-17-1286 0 0,176 10 357 0 0,23 5 422 0 0,-2 0-112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7:56:24.57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6731 10325 2696 0,'11'-10'120'0,"-8"7"24"0,4 0-116 0,4-3-28 0,-8 6 0 0,4 0 0 0,-7 0 25 0,7 6-1 16,-3 0 0-16,-1 10 0 0,-3 6-24 0,-3 3 0 15,-4 6-9-15,-4 10 9 16,-6 3-42-16,-1 9-2 0,-7 10 0 0,1 0 0 0,-5-1 18 0,-6 7 3 16,0 0 1-16,0 3 0 0,-1 4 22 15,5-14 0-15,-1 1-9 0,0-10 9 0,4 1 0 16,3-13 0-16,4-1 0 0,0-8 0 16,3-7-78-16,8-6-12 15,-1-10-2-15</inkml:trace>
  <inkml:trace contextRef="#ctx0" brushRef="#br0" timeOffset="230.08">6865 10409 3301 0,'0'0'146'0,"0"0"30"0,0 10-140 16,7-1-36-16,4 10 0 0,-4-3 0 0,10 15-11 0,1-3-9 0,7 7-1 0,-4-4-1 15,4 10 6-15,-1 3 2 0,-3-4 0 0,1 11 0 32,-1-4-106-32,-4 3-22 0,-2 3-4 0,-1-3-1 15,-4-3 81-15,1 3 16 0,-4 1 3 0,0-7 1 0,0-4 1 16,4-5 0-16,-11-4 0 0,3-3-662 0,-3-6-132 0</inkml:trace>
  <inkml:trace contextRef="#ctx0" brushRef="#br0" timeOffset="411.31">6629 11090 3060 0,'0'0'136'0,"0"0"27"0,0 0-131 0,14 0-32 16,-4-7 0-16,5 7 0 0,13-9 31 0,0 6-1 16,11-7 0-16,0 1 0 15,3 0-49-15,7 2-9 0,4-8-3 0,7 5 0 16,4 7-144-16,3-6-29 0,7-1-5 0,3 1-939 15</inkml:trace>
  <inkml:trace contextRef="#ctx0" brushRef="#br0" timeOffset="766.38">10393 10459 3315 0,'0'0'147'0,"-4"10"30"0,4 2-141 0,-3 1-36 0,-1 6 0 0,8 3 0 15,3 0 0-15,0 0-19 0,0 6 3 0,-4-3 0 0,5 6 0 0,-1 1 0 16,-4-1 0-16,-3 0 0 16,-7 1-19-16,7-1-3 0,4 7-1 15,-4-4 0-15,-7 1 12 0,3-4 3 0,4 7 0 0,0-4 0 0,-4-3 24 16,4 1 0-16,-3-4 0 0,6-3 0 16,8-3-53-16,-7 0-9 0,-4 0-2 15,3-13 0-15,4 7-181 0,0-13-37 16</inkml:trace>
  <inkml:trace contextRef="#ctx0" brushRef="#br0" timeOffset="1295.08">10400 10177 3175 0,'0'0'140'0,"0"0"30"0,7-9-136 0,-7 6-34 0,0 3 0 0,11-10 0 15,10 1 16-15,7 6-4 0,4-7-1 0,-1 7 0 16,12-3-11-16,-1 3 0 0,4-4 0 0,3 7 0 16,1 0-13-16,6 0 1 0,8 10 1 0,-4-1 0 31,0 1-24-31,-4 2-5 0,-3 1 0 0,-7 2-1 16,-4 1 7-16,-10 0 2 0,-4 0 0 0,-7 2 0 0,0-5 16 0,-10 6 3 15,-4 3 1-15,-10 0 0 0,-1 0 12 0,-7-4-11 0,-6 4 11 0,-8 0-10 16,-3 0 10-16,0 6 0 0,-4-15 0 0,0 9 8 15,-10-13-8-15,14 4 11 0,6-4-11 0,1 1 12 16,-3-4 12-16,10-3 2 0,6 0 1 0,8-3 0 16,0 0-16-16,0 0-3 0,0 0-8 0,4 6 12 15,3-2-12-15,-7-4-15 0,0 0 3 0,0 0 1 16,7 9-22-16,0 0-5 0,-7-9-1 16,4 10 0-16,-1-7-36 0,8 13-7 0,-1-10-2 15,1 13 0-15,-4-7 36 0,7 7 6 0,4 0 2 16,-1-3 0-16,1 6 53 0,0 3 11 0,-1-10 3 0,4 7 0 15,1-3 37-15,-5 0 7 0,1-3 1 0,0 2 1 0,-1-5-10 0,4 6-3 16,-10-7 0-16,3 4 0 0,0-3-48 16,-3-1-12-16,-4 1 0 0,-4 2 0 0,-3-2 9 0,0-1-1 15,0-2 0-15,-3 9 0 0,-11-1-8 0,0-2 0 16,-4 3-10-16,-3 0 10 0,-11-4 0 0,-7 4 8 16,-7 3 1-16,1-3 0 0,2 3-9 0,-6-3 8 15,-11-4-8-15,7 7 8 0,7-3-8 0,0-6 8 16,0-4-8-16,8-3 8 0,2-2-8 0,4-4 0 0,8 0 0 15,3 0 0 1,-1-10-111-16,5 1-21 0,13 2-4 0</inkml:trace>
  <inkml:trace contextRef="#ctx0" brushRef="#br0" timeOffset="1860.1">15575 10378 2948 0,'-10'-3'131'0,"3"3"26"0,-1-10-125 0,-2 10-32 0,-4-3 0 0,0-3 0 16,-4 3 34-16,0-3 1 0,-3 6 0 0,4-4 0 16,-12 4-35-16,5-3 0 0,-1 3-15 0,0 0 5 15,-3 3-7-15,3 1-2 0,1 2 0 0,2-3 0 32,1 6-16-32,4 10-3 0,-4-6-1 0,3 9 0 0,0 6 39 0,1-3 0 0,-5 13 0 0,1-1 0 15,4 4 18-15,-5 3 11 0,5-3 3 0,-1-1 0 16,4 4-16-16,0-3-4 0,3-6 0 0,4 5 0 15,4 1 15-15,3 3 2 0,3-6 1 0,8-4 0 16,3-3-8-16,7 1-2 0,4-4 0 0,7-12 0 16,6 3-20-16,12-7 0 0,3-2 0 0,7-10 8 15,3 3-41 1,4-6-8-16,-3 3-2 0,3-10 0 0,7 1-146 0,7-4-30 16,0 4-5-16</inkml:trace>
  <inkml:trace contextRef="#ctx0" brushRef="#br0" timeOffset="2432.75">19103 10124 864 0,'0'0'38'0,"0"0"8"0,0 0-37 0,0 0-9 16,0 0 0-16,0 0 0 0,0 0 414 0,0 0 81 16,0 0 16-16,0 0 3 0,3 9-402 0,5 1-80 15,-5 2-16-15,4 10-3 0,0-3 35 0,4 3 8 16,-4 6 0-16,3 4 1 0,-3 2-33 0,4 1-8 16,-4 2 0-16,0 4-1 0,0-3-15 0,-3 9 0 15,-1-4 0-15,1-2 0 0,-4-3 0 0,0 3 0 16,0-4-11-16,0-2 11 0,0-4-19 0,-4-3 4 15,4-3 1-15,0-3 0 16,0-3-93-16,4 0-18 0,-4-6-4 0,7-1-1051 16</inkml:trace>
  <inkml:trace contextRef="#ctx0" brushRef="#br0" timeOffset="3853.28">19018 9936 2476 0,'0'0'110'0,"-7"-3"22"0,4-1-105 0,-4-2-27 0,0 3 0 0,7 3 0 15,0 0 132-15,7-6 22 0,3 3 4 0,8 0 1 31,3-4-159-31,7 7-21 0,8-3-10 0,2-3-1 0,8 6 19 0,0 0 4 0,3 0 1 0,11 0 0 16,7 6-14-16,4-3-2 0,7-3-1 0,-4 10 0 16,-4-1 9-16,1 0 1 0,-4-2 1 0,3 2 0 15,-3 7 14-15,-7-4-11 0,-3 1 11 0,-8-1-10 16,-6 7 10-16,-8 0 0 0,-7 3 0 0,-7 0 0 16,-7 6 0-16,-7-3-15 0,-14 7 4 0,-3 2 1 15,-11-2 10-15,-11-1 0 0,-3 10 10 0,-8-10-10 16,1 7 31-16,-8-4 0 0,5 1 0 0,-1-4 0 15,0 0 9-15,-3 1 1 0,-4-10 1 0,0 6 0 16,0-6-27-16,0 0-6 0,0 0-1 0,0-10 0 0,7 7-8 16,4-10 0-16,3 1 0 0,4-7 8 0,3 3-8 0,4-6 0 15,0-6 0-15,6 3 0 16,1-7-174-16,11-8-30 0</inkml:trace>
  <inkml:trace contextRef="#ctx0" brushRef="#br0" timeOffset="4419.39">24645 9901 2304 0,'-21'0'102'0,"3"-9"21"0,-10 9-99 0,-7-10-24 0,-1 4 0 0,1 0 0 15,-4-4 219-15,4 7 38 0,0-3 8 0,0 3 2 16,-1 0-267-16,-3-3-40 0,-3 6-14 0,-7 0-3 16,-1 0 28-16,-6 0 5 0,-1 0 2 0,-2 6 0 31,2-3-34-31,4 0-6 0,4 6-2 0,-1-2 0 0,8-4 55 0,-4 9 9 0,0-5 0 15,8 2 8-15,2 1 9 0,1-4 3 0,3 3 0 0,4 10 0 16,7-6 7-16,0-1 1 0,3 7 1 0,4-7 0 0,0 14-15 16,3-5-3-16,4 5-1 0,0 2 0 0,0-3-10 15,7 6 0-15,-3 1 0 0,3-1 0 0,0 0 0 16,0 4-9-16,0 2 9 0,0-5-13 0,0 2 13 16,0 4 0-16,0-4 9 0,-4 1-9 0,0 3 0 0,1-4 0 15,-4 4 0-15,0-1 0 0,-4-5 10 16,4 5-10-16,-3-5 10 0,3-1-10 0,-4-6 21 0,0 3-1 15,4-6-1-15,0-6 0 0,7 3 13 0,-3-7 2 16,-1 4 1-16,4-7 0 0,0-2-23 0,7 2-12 16,0-9 12-16,4 6-12 0,7-3 0 0,6-3 0 15,4 0 0-15,8-3 0 0,3 3 14 0,6-6-1 16,8 6 0-16,0 0 0 0,0-9 1 0,4 9 0 0,3-7 0 16,7 1 0-16,0-3-14 0,3-1 0 0,-3 4 0 0,-3-3 0 31,-8-1-58-31,1-2-11 0,-4-4-3 0,-1 3 0 15,-2 1-99-15,-4-7-20 0,0 7-4 0,-8-7-956 0</inkml:trace>
  <inkml:trace contextRef="#ctx0" brushRef="#br0" timeOffset="4592.71">23484 10441 3189 0,'-24'-10'141'0,"13"10"30"15,1-3-137-15,6 0-34 0,4 3 0 0,0 0 0 0,0 0 33 0,18 3 0 16,6 0 0-16,12 7 0 0,10-1-1 0,10 4 0 16,11-4 0-16,18 10 0 15,10-7-54-15,11 1-11 0,3 6-3 0,18-7-1449 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30T19:53:40.54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4755 5228 13823 0,'0'0'1216'0,"0"0"-960"16,0 0-256-16,0 0 0 0,0 0 2224 0,0 0 400 15,0 0 64-15,0 0 32 0,-7-3-1536 0,7 3-304 16,0 0-64-16,0 0-16 0,0 0-368 0,0 0-80 15,0 0-16-15,0 0 0 0,0 0 80 0,0 0 16 16,0 0 0-16,0 0 0 0,0 0 304 0,0 0 64 16,0 0 16-16,0 0 0 0,0 0-96 0,0 0-16 15,0 0 0-15,9 6 0 0,-9-6-128 0,5 11-48 16,-2 2 0-16,-3 0 0 0,0 0-144 0,0 1-48 16,-1-1 0-16,-1 3 0 0,1-1-16 0,1 4-16 15,0-4 0-15,0 2 0 0,3 3-64 0,-1-1-16 16,1 5 0-16,0-3 0 0,-1 1-32 0,0 1 0 0,-1-1 0 15,0 6 0-15,0-2 80 0,-1 1 16 0,0-1 0 0,0 4 0 16,2 2 16-16,-4 0 0 0,-1-1 0 0,0 1 0 16,3 0-80-16,0-2-16 0,0 0 0 0,0 0 0 15,0-1-80-15,0-2 0 0,0-2-128 0,1 1 192 16,1 3-192-16,-2-2 0 0,0 5 128 0,0-2-128 16,0-2 0-16,1 2 0 0,0 3 128 0,0 2-128 15,-1 4 0-15,0-5 144 0,0-3-144 0,0-1 128 16,-1-1-128-16,0 0 0 0,-2-2 0 0,2-4 0 15,0 0 0-15,-1-1 0 0,1-4 0 0,1-1 0 16,0-1 0-16,0 1 0 0,-1-4 144 0,1 0-144 16,2-2 160-16,0 1-32 0,-2-1-128 0,1-1 192 15,0 2-192-15,2-2 176 0,-1 1-176 0,0 2 160 0,-4-3-160 0,2 3 0 16,0 1 0-16,0 2 0 0,0-2 0 16,0 3 0-16,0 2 0 0,0-2 0 15,0 0 0-15,0-2 0 0,0 0 0 0,0-4 0 0,0 0 0 0,0-2 128 16,0-9-128-16,0 10 0 15,0-10 128-15,0 0-128 0,0 11 0 0,0-11 128 79,2 10-128-79,-2-10 160 0,0 0-160 0,2 17 160 0,0 9 208 0,-1-8 32 15,-1-10 16-15,0-8 0 0,0 0-288 0,0 0-128 16,0 0 0-16,0 0 128 0,0 0-128 0,10 0 192 0,-10 0-192 15,13-4 192-15,-2 0-32 0,-1 2 0 0,1-3 0 0,-11 5 0 16,11-4-32-16,0 0-128 0,-1-2 192 0,1 3-64 16,-2-1-128-16,3-3 0 0,1 2 144 0,1 0-144 15,0-2 128-15,5 1-128 0,0-1 160 0,3 1-160 16,0-3 128-16,3 2-128 0,1 2 0 0,-1 0 0 16,1 1 0-16,2-3 0 0,-1 3 0 0,2 0 0 15,-1 0 0-15,0 2 0 0,-2 1 0 0,1-1 0 16,2 1 0-16,-1 0 0 0,1-2-128 0,1 0 128 15,0-1 0-15,3-1 0 0,2 0 0 0,0 1 0 16,2-1 0-16,-1 1 0 0,-1-1 0 0,2 1 0 16,1 0 0-16,-3 3 0 0,-3 1 0 0,1-3 0 15,-2 2 0-15,1 1 0 0,-2 1 0 0,0-1 0 16,0 0 0-16,3 0 0 0,0 0 0 0,2 0 0 16,0-3 0-16,2 2 0 0,1-3 0 0,1 2 0 0,0-4 0 0,0 4 0 15,-1 0 128-15,0 0-128 0,-3-3 0 16,1 1 0-16,1 1 0 0,-1 1 0 0,1-2 0 0,-1 1 0 15,-2 0 0-15,1 2 0 0,2-1 0 0,0 0 0 16,0 1 0-16,1 1 0 0,-3 1 0 0,1 3 0 16,-1-3 0-16,-1 2 0 0,-2 1 0 0,2-1 0 15,1-1 0-15,1-1 0 0,-1-1 0 0,0 0 0 16,0 0 0-16,0-1 0 0,1-1 0 0,0-1 128 16,1 2-128-16,-2-2 0 0,-3 2 0 0,4 1 0 15,-4 1 0-15,1 2 0 0,-3-3 0 0,0 0 0 16,0 2 0-16,0 0 0 0,-2 0 176 0,1-2-176 15,-2 0 192-15,1 3-192 0,-1-1 0 0,-1 1 0 16,0-2 0-16,0-1 0 0,0 0 0 0,-1 0 0 0,-1 0 0 0,-1 3 0 16,-2-1 0-16,-1 2 0 0,-1 2 0 0,1-4 0 15,-1 3 0-15,1 1 0 0,-2-1 0 0,0 0 0 16,1-1 0-16,-3 1 0 0,1 0 0 0,-1 1 0 16,-2-2 0-16,2 1 0 0,2-1 0 0,-2 1 0 15,-3-1 0-15,0 0 0 0,0-2 0 0,0 2 0 16,-1 0 0-16,0 0 0 0,-2-1 0 0,0-1 0 15,1 2 0-15,-1-3 0 0,-10-1 0 0,12 3 0 16,-2 0 128-16,-10-3-128 0,11 1 0 0,-11-1 0 16,10 3 128-16,-1-1-128 0,-9-2 0 0,10 0 0 15,-10 0 160-15,0 0-160 0,11-4 128 0,-2 0-128 16,-9 4 192-16,8-5-32 0,-1-4-16 0,-1 1 0 16,2-1 0-16,-1-1 0 0,-2-2 0 0,0-1 0 15,0-3-144-15,0 1 192 0,-1-1-192 0,2-1 192 0,-1-1 0 16,0-2 16-16,-1 1 0 0,1-1 0 0,2-1-32 0,-2-4-16 15,0-1 0-15,0-1 0 0,2-2-160 0,-1-5 160 16,3-3-160-16,1-2 160 0,1-3-160 0,1-6 0 16,0-6 0-16,0 2 0 0,-1 0 0 0,1 1 0 15,-2 3 128-15,1-2-128 0,-1 1 0 0,1-1 0 16,-2 2 0-16,0-2 0 0,-1 1 0 0,-2 1 0 16,0-1 0-16,-4 6 0 0,-1 2 0 0,-1 3 0 15,0 1 0-15,0 5 0 0,-1 3 0 0,0 2 0 16,-2-1 0-16,1 0 0 0,-1-1 0 0,0 0 0 15,2-1 0-15,0 2 0 0,-2-4 0 0,2 2 0 16,0-1 0-16,1 0 0 0,0-1 0 0,1 2 0 16,2 2 0-16,-2 2 0 0,0 0 0 0,0 2 0 0,1 2 0 0,-1 2 0 15,-1 2 0-15,0 1 0 0,0 2 0 0,-1 1 0 16,-1 5 0-16,2 9 0 0,-2-7 0 0,2 7 0 16,0 0 0-16,0 0 0 0,0 0-144 0,0 0 144 15,-9-4 0-15,9 4 0 0,0 0 0 0,-9 5 0 16,9-5-128-16,-8 5 128 0,8-5 0 0,-8 7 0 15,8-7 0-15,-9 3 0 0,1 3 0 0,8-6 0 16,-12 2 0-16,2 0 0 0,1-1 0 0,-2 2 0 16,0 0 0-16,-1 0 0 0,0 0 0 0,-1-2 144 15,-3 2-144-15,-2-2 128 0,-1 0-128 0,-2 3 128 16,-4-4-128-16,-1 3 0 0,-3-2 0 0,-2 2 0 16,-2-1 0-16,-1 1 0 0,-3 1 0 0,-1 0 0 15,0 1 0-15,-1 0 0 0,-3 2 0 0,0-1 0 0,1 1 0 0,-4-2 0 16,-3 1 0-16,0 0 0 0,-2-3 0 0,1 1 0 15,-2 2 0-15,0-2 0 0,0 1 0 0,2 0 0 16,-2-1 0-16,0-3 0 0,-1 3 0 0,0-3 0 16,0 2 0-16,-2 0 0 0,-2-3 0 0,1 0 0 15,2 2 0-15,-1 2 0 0,1-3 0 0,-3 1 0 16,-1-1 0-16,-2 2 0 0,0-1 0 0,1 1 0 16,-2 1 0-16,1 0 0 0,0 0 0 0,3-3 0 15,1 1 0-15,1 1 0 0,-1-6 0 0,1 3 0 16,1 0 0-16,1 0 0 0,0 0 0 0,2 3 0 15,1 0 0-15,0 1 0 0,2-3 0 0,1 4 0 16,-3-2 0-16,2 2 0 0,0-1 0 0,2 2 0 0,-1 4 0 16,2 1 0-16,1 0 0 0,0-1 0 0,0-3 0 0,1 2 0 15,0 1 0-15,3 1 0 0,0-4 0 0,1 0 0 16,0-1 0-16,3 1 0 0,3 0 0 0,2-2 0 16,1 0 0-16,4 0 0 0,3-4 0 0,1 2 0 15,-2 0 0-15,5-3 0 0,3 0 0 0,2 0 0 16,0 1-336-16,1 0 48 0,1-1 16 0,2 2 0 31,-1 0-1376-31,10-2-272 0,-10 4-48 0,3 1-16 16,7-5-1520-16,-5 9-304 0,1-1-64 0</inkml:trace>
  <inkml:trace contextRef="#ctx0" brushRef="#br0" timeOffset="2485.34">9080 5288 12895 0,'-5'-13'576'0,"5"13"112"0,-2-11-560 0,2 0-128 15,2 2 0-15,2 0 0 0,1-5 256 0,1 1 32 16,0 1 0-16,-1 0 0 16,0 2-1088-16,1 2-224 0,-1-1-32 0,-5 9-16 15,3-9 512-15,-3 9 112 0,0-9 0 0,0 9 16 0,-4-11 688 0,-2 5 144 16,6 6 32-16,-6-10 0 0,6 10 480 0,-7-7 112 16,1 0 0-16,6 7 16 0,-7-9 608 0,7 9 112 15,-5-8 32-15,5 8 0 0,0 0-192 0,0 0-48 16,0 0 0-16,0 0 0 0,0 0-336 0,0 0-64 15,0 0 0-15,0 0-16 0,0 0-112 0,0 0-32 16,0 0 0-16,0 0 0 0,0 0-368 0,0 0-80 16,0 0-16-16,0 0 0 0,0 0-144 0,-3 12-48 0,3 0 0 0,-1-2 0 15,0 0-96-15,0 2-32 0,-1 0 0 0,4 0 0 16,0-2 32-16,2 2 0 0,-1 0 0 0,-1 1 0 16,1 1 144-16,0 3 16 0,0 1 16 0,1 3 0 15,0 1 48-15,1 2 16 0,-1-3 0 0,2 2 0 16,-1 2-128-16,1 3-32 0,1 1 0 0,-1 0 0 15,-2-2-144-15,0 3-48 0,-1 3 0 0,1-2 0 16,0 2-128-16,-2 1 0 0,-2 1 144 0,0 3-144 16,0 1 0-16,0-2 0 0,0-1 0 0,0 0 128 15,2 2-128-15,-1-3 0 0,-1 0 128 0,2-5-128 16,2 0 176-16,2 2-48 0,-1-1 0 0,0 0 0 16,-1 1 96-16,0 0 16 0,0-1 0 0,0 6 0 15,-2 1-80-15,2 0-16 0,0-5 0 0,0 0 0 16,-1 0-144-16,-1-2 0 0,-1-4 144 0,-1-1-144 15,0-4 128-15,0 1-128 0,-1-2 128 0,0 1-128 16,0 0 192-16,-2 0-48 0,0-1 0 0,-1 1 0 16,1-2 0-16,-1 0 0 0,0 3 0 0,1-6 0 0,1-3-144 0,-1-1 128 15,0 3-128-15,2-1 128 0,-2 0-128 0,2-2 0 16,0 0 144-16,-1-2-144 0,2 1 0 0,0-12 144 16,-1 13-144-16,1-13 0 0,-1 8 144 0,1-8-144 15,0 0 0-15,0 0 144 0,0 0 48 0,0 0 16 16,0 0 0-16,0 0 0 0,0 0 48 0,0 0 0 15,0 0 0-15,0 0 0 0,0 0-64 0,8 8 0 16,-8-8 0-16,0 0 0 0,0 0-192 0,9 5 0 16,-9-5 128-16,0 0-128 0,9 4 0 0,-9-4 0 15,8 4 0-15,-8-4 0 0,9 5 0 0,-9-5 0 16,12 3 0-16,-2-1 0 0,-1 0 0 0,4-2 0 16,-1 0 0-16,0-2 0 0,-1 0 0 0,4-1 0 15,3-1 0-15,0 0 0 0,-2-1 0 0,2 1 0 16,2 0 0-16,1 0 0 0,-1 2 0 0,3-2 0 15,0 1 0-15,2 3 0 0,0 1 0 0,1 2 0 16,0 0 0-16,1-1 0 0,1 2 0 0,0-3 0 16,0 1 0-16,0 0 0 0,2 1 0 0,4-2 0 15,3-1 0-15,2 0 0 0,1 0 0 0,2 0 0 16,1 2 0-16,3-2 0 0,0-2 0 0,1 1 0 0,0 0 0 0,2-2 0 16,-2-1 0-16,2 0 0 0,3-2 0 15,2 3 0-15,-1-1-176 0,1 2 176 0,0-1-160 0,-2 0 160 16,-1 1-128-16,0-3 128 0,-1 1 0 0,-1 0-144 15,2-1 144-15,0 2 0 0,1 2 0 0,0 1 0 16,2 0 0-16,-3 1 0 0,-3 2 0 0,-1-1 0 16,-2-1 0-16,2-1 128 0,-1 0-128 0,1 0 176 15,0-1-176-15,1 1 0 0,0 0-192 0,0 1 192 16,1 1 0-16,-4-1 0 0,-2-1 0 0,-1 0 0 0,0 0 0 0,-2 1 0 16,-1-1 0-16,2 0 0 0,-3 0 0 0,-1 2 0 15,1-1 0-15,-1 2 0 0,-2-1 0 0,0 2 128 16,-1 0-128-16,-3-1 0 0,-2-1 0 0,-2 0 0 15,-2 0 128-15,-3-1-128 0,-1 1 0 0,-1-1 0 16,-2-1 0-16,0 0 0 0,0 0 0 0,-1-1 0 16,0-2 0-16,0 1 128 0,0-1-128 0,0 0 0 15,0-1 0-15,0 1 128 0,-1-1-128 0,1 0 0 16,-2 0 0-16,1 1 0 0,0-2 0 0,-1 4 0 16,0-3 128-16,-1 1-128 0,0 1 0 0,1 0 0 15,-2 0 0-15,-2 0 128 0,1 0-128 0,-1-1 128 16,-1 0-128-16,0 0 128 0,-10 3-128 0,11-4 128 15,-3 1-128-15,-8 3 128 0,11-4-128 0,-3 0 160 16,-8 4-160-16,9-5 160 0,-9 5-160 0,9-4 0 16,-9 4 144-16,11-3-144 0,-3 0 0 0,-8 3 128 15,8-6-128-15,-8 6 0 0,9-2 0 0,-9 2 0 16,9-3 0-16,-9 3 0 0,10 0 0 0,-10 0 0 16,11 0 0-16,-11 0 0 0,10 4 0 0,-10-4 0 0,9 4 0 0,-9-4 0 15,12 1 0-15,-2 1 0 0,-1-1 0 0,1 0 0 16,-10-1 0-16,11 3 0 0,1-2 0 0,-2 0 0 15,-10-1 0-15,14 0 0 0,-4 0 0 0,0 0 0 16,1 0 0-16,-1 0 0 0,-10 0 0 0,12-1 0 16,-2 0 0-16,1-1 0 0,-1 1 0 0,-1 1 0 15,-9 0 0-15,11 0 0 0,-11 0 0 0,0 0 128 16,10 0-128-16,-10 0 0 0,11 1 0 0,-11-1 128 0,0 0-128 0,0 0 0 16,10 0 0-16,-10 0 128 0,0 0-128 15,0 0 192-15,0 0-64 0,0 0 0 0,0 0 0 0,8-3 16 16,-8 3 0-16,0 0 0 0,6-11-16 0,-2 2 0 15,-4 9 0-15,3-10 0 0,-2-3 0 0,1 0 0 16,-2-2 0-16,0 1 0 0,0 0 16 0,0 0 0 16,-2 3 0-16,2-5 0 0,-2-1-16 0,-1-1-128 15,0-3 192-15,1 4-64 0,-2-2 0 0,1-1-128 16,1-2 192-16,-1-2-64 0,2-3-128 0,-3 0 0 16,-1 1 144-16,-1-4-144 0,1-3 0 0,1 0 0 15,0 2 0-15,1-2 128 0,-1-2-128 0,1 1 0 16,0 0 0-16,1 1 0 0,-1-1 0 0,2 1 0 15,0-1 0-15,1-1 0 0,0 0 0 0,0-2 0 16,0 1 0-16,0-1 0 0,-2 1 0 0,2-1 0 16,0 1 0-16,-1 1 0 0,-2-1 0 0,2 4 0 15,2 2 0-15,-1 0 0 0,-1 0 0 0,1 4 0 16,0-4 0-16,1 4 0 0,1 0 0 0,-1 0 0 16,2-1 0-16,-1 0 0 0,-1 0 0 0,2-1 0 15,-2 2 0-15,1 1 0 0,-2 2 0 0,-2-2 0 0,1-1 0 0,0 1 0 16,-1 5 0-16,0 1 0 0,-1 4 0 0,1-2 0 15,-2 0 0-15,1 1 0 0,2 2 0 0,-2 2 0 16,-1 2 0-16,2-2 0 0,-1 1 0 0,2 1-128 16,-2 0 128-16,3 10 0 0,-2-11 0 0,-1 2 0 15,-1 0 0-15,4 9 0 0,-3-8 0 0,3 8-128 16,-6-12 128-16,1 6 0 0,0 1 0 0,5 5 0 16,-10-7 0-16,3 2 0 0,-3 1 0 0,1 1-128 15,0 2 128-15,-1-3 0 0,-1 3-144 0,0 1 144 0,-1 0 0 0,-1 1 0 16,-2 0 0-16,1 2 0 0,-2-3-128 0,0 0 128 15,-3 0 0-15,0 0 0 0,-3 3 0 0,-2-2 0 16,1 2 0-16,-2-3 0 0,-1 0 0 0,-2 0 0 16,-2-3 0-16,-1 3 0 0,-1 3 0 0,-1-2 0 15,-1 0 0-15,0 0 0 0,-1 2-128 0,-2-3 128 16,0 0 0-16,-4 0 0 0,-2-3 0 0,-1 3 0 16,-2-1 0-16,-1 0 0 0,-1 0 0 0,0-2 0 15,1 2 0-15,-1 1 0 0,-1 1 0 0,1-1 0 16,1 0 0-16,-2 0 0 0,-5-1 0 0,1-1 0 15,-1 1 0-15,0 1 0 0,-4 1 0 0,2 2 0 16,1 0 0-16,2-1 0 0,2-2-128 0,-2 0 128 16,-3-1 0-16,1 0 0 0,-1 1 0 0,1 0 0 15,0 0 0-15,3 0 0 0,0 0 0 0,2 0 0 16,2-3 0-16,0 2 0 0,-3-2 0 0,0 0 0 16,-1 1 0-16,0-1 0 0,0 1 0 0,1-1 0 0,1 2-144 15,1-1 144-15,1 1 0 0,-2 0 0 0,1-1 0 16,-1 1 0-16,1 0 0 0,0 1 0 0,1 0 0 0,2 0 0 15,2 1 0-15,2 0-128 0,2 2 128 0,2 0 0 16,0-2 0-16,3 0 0 0,0 1 0 0,1-1 0 16,0 0-144-16,2 2 144 0,0-1 0 0,1 1-144 15,1 0 16-15,3 1 0 0,1-3 0 0,1 4 0 16,0-2-48-16,4 2 0 0,4-1 0 0,2 1 0 16,-2-1-240-16,2 0-48 0,2 1-16 0,1 2 0 15,2-1-1152-15,1 1-224 0,2-1-64 0,1 2 0 16,-1 2-688-16,3 2-144 0,4-12-16 0,-2 12-8560 15,1 1-1696-15</inkml:trace>
  <inkml:trace contextRef="#ctx0" brushRef="#br0" timeOffset="4605.8">13419 5122 16575 0,'-13'-8'1472'0,"4"5"-1168"15,-1-1-304-15,-1 2 0 0,-1-1 2960 0,2 2 544 16,3-1 96-16,7 2 32 0,0 0-2176 0,0 0-432 15,0 0-96-15,0 0-16 0,0 0-224 0,0 0-48 16,0 0-16-16,0 0 0 0,0-7-112 0,0 7 0 16,4-10-16-16,-4 10 0 0,9-6 144 0,2 2 48 15,-11 4 0-15,14-3 0 0,-1 2-208 0,0 0-32 16,-1 1-16-16,0 1 0 0,-12-1-432 0,13 4 0 16,0 1 128-16,-1 3-128 0,-2-1 0 0,-1 0 0 0,-1 3 0 0,-1 0 0 15,-1 0 0-15,-1 5 0 0,-1 0 0 16,-1 5 0-16,-1 3 192 0,-2 2-32 0,-1 1-16 0,0 3 0 15,-1 2 0-15,0-1 0 0,-1 0 0 0,2 0 0 16,1 1 48-16,0 1 0 0,-1-2 0 0,1-3 0 16,0 1-32-16,1-1 0 0,0 2 0 0,2 2 0 15,-1 3-160-15,1-2 192 0,0 2-192 0,-1 3 192 16,0 2-64-16,0 0-128 0,-1-1 192 0,1 2-64 16,-2-1-128-16,2-1 0 0,-2-3 0 0,0 4 0 15,-1-6 0-15,0 5 192 0,-1 1-192 0,1-3 192 0,0 1-192 0,0 1 192 16,-1 1-192-16,2-4 192 0,0-1-192 0,2-3 0 15,-1 1 144-15,1-6-144 0,2-2 0 0,0 0 144 16,0-3-144-16,1 0 0 0,1-2 160 0,-1 2-160 16,0-1 128-16,0-1-128 0,1-3 144 0,-1 2-144 15,-1 2 160-15,0-1-160 0,-1 2 176 0,1-1-176 16,-1 0 192-16,-2 0-192 0,1-2 160 0,-1 0-160 16,0 2 128-16,-1 0-128 0,0-2 0 0,3-1 128 15,-2-3-128-15,-1 0 0 0,0 1 128 0,1-3-128 16,1-3 0-16,-2-9 128 0,4 9-128 0,-4-9 128 15,0 0-128-15,0 0 128 0,0 0 48 0,7 5 0 16,-7-5 0-16,10 0 0 0,-10 0 144 0,10-1 16 16,-10 1 16-16,10-7 0 0,1 3 0 0,-3-1 0 15,-2-1 0-15,-6 6 0 0,8-6-160 0,0 4-48 16,1-5 0-16,0 3 0 0,-1 2-144 0,2-4 0 16,1 1 144-16,2 1-144 0,0 2 0 0,1-1 0 15,2 0 0-15,2 2 0 0,2-4 0 0,2 1 0 16,0 0 0-16,3-1 0 0,-2 1 0 0,2-1-128 0,1 0 128 0,1-2-128 15,1-1 128-15,2 0 0 0,1 1 0 0,2 0 0 16,-1 1 0-16,2 2 0 0,0-3 0 0,1 3 0 16,0 2 0-16,3-2 0 0,1 4 0 0,1-2-128 15,-3 1 128-15,4 0 0 0,3 1 0 0,-1 0 0 16,-1-2 0-16,2 1 0 0,4-1 0 0,2-1 0 16,-1-1 0-16,4 0 0 0,-1 0 0 0,-1-1 0 15,-2 1 0-15,-1 2 0 0,1-1 0 0,-1 2 0 0,1 1 0 0,0 0 0 16,-1-4 0-16,-1 1 0 15,0-1 0-15,0-1 0 0,-2 0 0 0,0 2 0 0,-2 3 0 0,0-2 0 16,0 2 0-16,1-2 0 0,0 0 0 0,2 2 0 16,1-3 0-16,1 0 0 0,0-1 0 0,-1 1 0 15,-1-1 0-15,-2 0 0 0,-1 0 0 0,-1-1 0 16,-3-1 0-16,0 1 0 0,0 0 0 0,0 1 0 16,1-1 0-16,-3 2 0 0,1-1 0 0,-1 2 0 15,-2-1 0-15,0 1 0 0,-1-2 0 0,-3 4 0 16,-1-4 0-16,-1 1 0 0,-2 0 0 0,-1 2 0 15,-1-1 0-15,-1-2 128 0,-2 0-128 0,0 0 0 16,1 1 0-16,1 1 0 0,-1-1 0 0,1 0 0 16,-1 2 0-16,1-3 0 0,-1 3 0 0,-1 0 128 15,-1 1-128-15,1-3 0 0,1 0 0 0,-3 2 0 16,1 1 0-16,-2 0 128 0,-4 1-128 0,0-1 0 16,-2 0 0-16,-2 0 0 0,0 0 0 0,-1 0 0 15,-1-1 0-15,0 1 128 0,-9 0-128 0,12-3 0 16,0 2 0-16,-2 0 128 0,-10 1-128 0,12-3 0 15,0 2 128-15,-2-2-128 0,-10 3 144 0,12-5-144 0,-3-1 192 0,-9 6-192 16,10-4 176-16,-10 4-176 0,10-6 160 0,-10 6-160 16,9-6 192-16,-9 6-64 0,6-9-128 0,-6 9 192 15,7-8-64-15,-7 8 0 0,0 0-128 0,4-10 192 16,-2-2 64-16,0 1 16 0,-2 0 0 0,0 2 0 16,0-2-64-16,0 1-16 0,0 1 0 0,0-4 0 15,0-2-192-15,0 0 144 0,0-2-144 0,0-2 128 16,0-2-128-16,1-2 160 0,2-2-160 0,-2 0 160 15,-1 1-160-15,0-4 128 0,0-2-128 0,0 3 128 0,-1-2-128 0,-1 2 0 16,1 0 0-16,0-1 128 0,-1-1-128 0,1-1 0 16,1 0 0-16,0-1 0 0,0-1 0 0,1-2 0 15,2-1 0-15,0-1 0 0,-1 0 0 0,1-1 0 16,1-2 0-16,-2 3 0 0,0-1 0 0,-1 1 0 16,0 3 0-16,-1 0 0 0,0 2 0 0,1 1 0 15,1-4 0-15,-1 2 0 0,-2-2 0 0,1-1 0 16,0-3 0-16,0 4 0 0,0 3 0 0,0 1 0 15,-2-6 0-15,1 5 0 0,1 2 0 0,0 3 0 16,-1 2 0-16,1 0 0 0,0 1 0 0,0-1 0 16,-1 2 0-16,2 1 0 0,0-1 0 0,0 0 0 15,-1 1 0-15,2-2 0 0,-1-4 0 0,2 4 0 16,-2 1 0-16,0 1 0 0,-2 1 0 0,0 3 0 16,-1 3 0-16,1 5 0 0,-3-1 0 0,0 2 0 15,0 1 0-15,0 2 0 0,1 0 0 0,3 5 0 16,0 0 0-16,-8-3 0 0,0 2 0 0,-1 1 0 15,0 1 0-15,-1 2 0 0,1-1-144 0,-1 2 144 0,-3 0 0 0,0-1 0 16,-1-1 0-16,-1 0-128 0,1-1 128 0,-2-1 0 16,1 1 0-16,-2 2 0 0,-2-3 0 0,0 1 0 15,-3 2 0-15,-2 0 0 0,-1-1 0 0,1 2 0 16,-2-3 0-16,-1 3 0 0,0 0 0 0,-2 0 0 16,-1 0 0-16,-2 2 0 0,-2 1 0 0,0 0 0 15,-2-1 0-15,-1 1 0 0,1-1 0 0,-6 1 0 16,-4-2 0-16,-1 1 0 0,-2 0 0 0,-2-3 0 15,-3 5 0-15,2 0 0 0,-1 0 0 0,1 1 0 0,0-2 0 0,-3 0 0 16,-1-3 0-16,-2 2 0 0,1-3 0 0,0 3 0 16,-2-2 0-16,2 1 0 0,1 1 0 0,2-2 0 15,1 0 0-15,-1 0 0 0,1-3 0 0,-2 1 0 16,-1-1 0-16,-1 2 0 0,-1-2 0 0,3 1 0 16,1 1 0-16,0 0 0 0,2-2 0 0,-1 2 0 15,-5-3 0-15,2 0 0 0,1 0 0 0,1 0 0 16,-2 1 0-16,1 3 0 0,1-2 0 0,4 2 0 15,0 0 0-15,-1-1 0 0,0-2 0 0,0 3 0 0,1-1 0 0,0 2 0 16,1 0 0-16,2 2 0 16,2 0 0-16,4 3 0 0,1-4 0 0,4 1 0 15,1-1 0-15,0-2 0 0,-1 1 0 0,2 0 0 0,2-1 0 0,1 2 0 16,1 0 0-16,1 2-208 16,3-2 64-16,1 0 16 0,0-2 128 0,3-1-128 15,1 0 128-15,3 0-128 0,1 1-128 0,1-4-32 16,5 1 0-16,0 0 0 15,2 1-1584-15,9-2-320 0,0 0-64 0,0 0-16 16,0 0-2352-16,16 0-480 0</inkml:trace>
  <inkml:trace contextRef="#ctx0" brushRef="#br0" timeOffset="6687.61">17592 4893 45215 0,'-1'-18'2000'0,"1"9"416"0,0 3-1936 0,0 6-480 16,4-10 0-16,1 4 0 0,-5 6 192 0,9-7-48 0,0 3-16 0,-9 4 0 16,11-2-128-16,-11 2 0 0,10-1 0 0,-10 1 0 15,0 0-144-15,0 0 144 0,0 0 0 0,11 7 0 16,-11-7-144-16,6 11 144 0,-6-11 0 0,5 13-144 16,-1-1 144-16,-1-1 0 0,0 1 0 0,-1 0 0 15,2 0 0-15,1-2 0 0,1 0 128 0,0 2-128 16,1 0 224-16,-1 0-32 0,1-1 0 0,0 1 0 15,-7-12 80-15,10 13 16 0,-3-2 0 0,1 0 0 16,-1 4-64-16,-1-2-16 0,1 4 0 0,-1 2 0 0,-1-2-208 16,1 4 128-16,-2 1-128 0,0 2 0 0,-1 3 160 0,1 4-160 15,0 3 160-15,0 1-160 0,-1-1 128 0,1 1-128 16,1 1 0-16,0-1 0 0,-1 0 0 0,1 0 128 16,2-2-128-16,-2 1 0 0,-1 0 0 0,0 1 0 15,-2 3 0-15,0 1 0 0,-2 0 0 0,1 0 0 16,-1 0 0-16,0-1 0 0,0 0 0 0,0-2 0 15,-1-3 0-15,-1-1 0 0,1-4 208 0,0 0-48 16,-1 0-16-16,0-1 0 0,-2 1 32 0,0 0 0 16,0 2 0-16,-1 0 0 0,0-4-176 0,-2 4 0 15,1 2 0-15,-2-1 128 0,0-2-128 0,2-2 0 16,-1 2 0-16,0-3 0 0,2-2 0 0,0-3 0 16,1-1 128-16,0-1-128 0,2 0 0 0,-2-2 0 15,1 0 0-15,1-4 128 0,-2-2-128 0,1 1 0 16,3-12 144-16,-1 10-144 0,-2 1 176 0,3-11-48 15,0 0 0-15,0 0 0 0,0 0 128 0,0 0 0 16,0 0 16-16,0 0 0 0,0 0-16 0,0 0 0 0,0 0 0 0,0 0 0 16,0 0-96-16,0 0-32 15,0 0 0-15,0 0 0 0,0 0-128 0,0 0 0 0,0 0 0 0,0 0 128 16,0 0-128-16,0 0 0 0,0 0 0 0,0 0 0 16,0 0 0-16,12-3 0 0,-2 1 0 0,1-1 0 15,-1-1 0-15,2 2 0 0,0-1 0 0,2 0 0 16,0-1 0-16,2 2 0 0,1 1 0 0,1-2 0 15,0-1 0-15,2 1 0 0,2 2 0 0,0 0 0 16,2-3 0-16,2 3 0 0,0-2 0 0,1 3 0 0,1 3 0 0,2-2 0 16,2 3 0-16,1 0 0 0,1-2 0 0,1-2 0 15,1 0 0-15,3 0 0 0,2 0 0 16,3 0 0-16,3 0 0 0,0 0 0 0,0-2 0 0,1-1 0 16,1 2 0-16,-1 1 0 0,-1 1 0 0,1 0 0 15,0-1 0-15,0-1 0 0,1-1 0 0,1 0 0 16,4 1 0-16,1 1 0 0,-1-1 0 0,2 2 0 15,1 0 0-15,-3-1 0 0,1-1 0 0,-3 0 0 16,-2-5 0-16,2 5 0 0,1 1 0 0,2 0 0 16,-4 1 0-16,0-1 0 0,0 0 0 0,-3-1 0 15,-2 1 0-15,-2 0 0 0,-1-3 0 0,0 3 0 16,0-1 0-16,0 0 0 0,0 0 0 0,0 1 0 16,-3 0 0-16,2 0 0 0,-1 1 0 0,-1 1 0 15,-2 1 0-15,1-3 0 0,0 0 0 0,0-3 0 16,-1 2 0-16,1 0 0 0,1 0 0 0,2-2 0 15,0 2 0-15,0 1 0 0,-2 0 0 0,0 1 0 16,0 2 0-16,-3-3 0 0,-1-3 0 0,-3 2 0 16,1-1 0-16,-1 1 0 0,-2-2 0 0,0 1 0 0,1 1 0 15,-1-2 0-15,0 0 0 0,1 1 0 0,-4-1 0 16,1 2 0-16,0-1 0 0,-3 2 0 0,-1 2 0 0,-2-4 0 16,-1 1 0-16,-1-1 0 0,-1-1 0 0,-2 2 0 15,-3 1 0-15,1 0 0 0,-2 0 0 0,1-2 0 16,-2 1 0-16,-1-3 0 0,-1 2 0 0,2-1 0 15,0 2 0-15,0-1 0 0,-1 2 0 0,0-1 0 0,0-2 0 0,-1 1 0 16,0-2 0-16,-1 1 0 16,-10 3 0-16,12-2 0 0,0-1 0 0,-12 3 0 0,8-5 128 15,-8 5-128-15,0 0 0 0,7-5 128 0,-7 5-128 0,0 0 160 16,7-7-160-16,-7 7 160 0,4-6-32 0,-4 6 0 16,0 0 0-16,1-10 0 0,-1 10-128 0,1-9 192 15,-1 2-192-15,0 7 192 0,0-12-192 0,0 1 128 16,0 1-128-16,0 0 128 0,0-2-128 0,2 0 160 15,-2-4-160-15,1 1 160 0,0 0-16 0,1 0 0 16,-1-2 0-16,0-1 0 0,-1-2-16 0,0-3 0 16,0 0 0-16,1 0 0 0,-1-1-128 0,2-2 160 15,-1 0-160-15,0 0 160 0,1-1-160 0,-1-1 0 16,0 0 0-16,2-4 128 0,1 0-128 0,1-5 0 16,-1 0 0-16,0-1 0 0,0 1 0 0,-2-1 128 15,1-1-128-15,-2 3 0 0,-1 1 0 0,0 1 0 16,0-1 0-16,0 1 0 0,0 1 0 0,0-1 0 15,0-2 0-15,0-1 0 0,0 2 0 0,0-2 0 16,0 0 0-16,-1 0 0 0,-2 5 0 0,2-1 0 16,-2 2 0-16,1-2 0 0,-1 6 0 0,1 1 0 15,0 0 0-15,0 2 0 0,-2 1 0 0,1 0 0 0,1 4 0 0,-1-2 0 16,0-2 0-16,1-1 0 0,-1 1 0 0,1 2 0 16,0 0 0-16,1 0 0 0,-2 0 0 0,1 0 0 15,-1-2 0-15,2 3 0 0,0 2 0 0,-1 1 0 16,0-1 0-16,-1-3 0 0,2 1 0 0,-1 4 0 15,1-1 0-15,0 2 0 0,0 3 0 0,-1 2 0 16,0 0 0-16,-1 0 0 0,-1 4 0 0,4 6 0 16,-4-7-128-16,4 7 128 0,0 0 0 0,-6-6 0 15,6 6 0-15,0 0 0 0,-11-3 0 0,11 3 0 16,-10 0-144-16,1 3 144 0,9-3 0 0,-11 4 0 0,1 0-144 16,-1 1 144-16,1-4 0 0,0 1-144 0,-4 1 144 0,1 1 0 15,0 0 0-15,-1-1-128 0,-2-2 128 0,-1 1 0 16,-2-1-144-16,-3 1 144 0,-4-2 0 0,-3 3 0 15,-2 1 0-15,-3-3 0 0,-3 2 0 0,-4 1-144 16,-2 1 144-16,-3-2 0 0,-1 2 0 0,-3 0-128 16,0 0 128-16,-4 0 0 0,-3-3 0 0,-2 3 0 15,-2-1 0-15,-2 0 0 0,-1-3 0 0,1 0 0 16,-3 1 0-16,0 0 0 0,-2 1 0 0,0 0 0 16,0-1 0-16,-2 1 0 0,-2-2 0 0,1-1 0 15,0 0 0-15,1 4 0 0,-2-3 0 0,0 2 0 16,-1-1 0-16,3 0 0 0,1-2 0 0,2 0 0 15,2-2 0-15,0 4 0 0,-3 0 0 0,2 1 0 16,-1-2 0-16,2-1 0 0,0 0 0 0,2 0 0 16,2 0 0-16,2 0 0 0,3 2 0 0,2-2 0 15,0 0 0-15,3 1 0 0,0-1 0 0,5 0 0 16,1 0 0-16,3 0 0 0,1-1 0 0,3-1 0 16,3 2 0-16,2 0 0 0,1 0-192 0,0 2 32 0,1 0 0 0,1 1 0 15,1 1-16-15,3 0 0 0,0 0 0 0,0-1 0 16,0-3 32-16,0 2 0 0,1 0 0 0,3 2 0 15,0 2 144-15,1-3-208 0,0 1 80 0,2 2 128 16,-1-1-160-16,3 0 160 0,0 1 0 0,1-2-144 16,1 2-32-16,2 0 0 0,1-1 0 0,0 1 0 15,1-3-864-15,-1 4-176 0,1-4-48 0,1 1 0 16,0-1-2352-16,0 0-480 0,-4 0-80 0,14-3-32 0</inkml:trace>
  <inkml:trace contextRef="#ctx0" brushRef="#br0" timeOffset="8689.29">22167 4647 26719 0,'-9'-3'2368'0,"0"1"-1888"15,-2 1-480-15,1 2 0 0,1 1 2464 0,9-2 400 16,-9 6 80-16,9-6 0 0,-8 7-2304 0,8-7-480 15,-5 10-160-15,5-10 0 0,-4 14 208 0,1-1-64 16,2 0-16-16,1-1 0 0,2 1 112 0,2 1 16 16,2 2 0-16,1-1 0 0,3 1 128 0,-1 1 16 15,0-1 16-15,1 1 0 0,-1 2-48 0,2 1-16 16,-1 1 0-16,-2-3 0 0,0 3-96 0,0-2 0 16,0 2-16-16,-2 0 0 0,1 2 80 0,-1 3 0 15,1 2 16-15,-1 1 0 0,-2 1-336 0,1 2 144 16,0 5-144-16,1-1 0 0,-2 3 224 0,1 2-64 15,0-2-16-15,2 1 0 0,0-1-16 0,2-2-128 16,2-3 192-16,-2 0-64 0,-2-1 112 0,-1 1 16 16,-1 2 0-16,0-1 0 0,-1 1-112 0,0 1-16 15,-1-1 0-15,-2 1 0 0,-1 1-128 0,-1-1 0 16,0 0 144-16,-2-2-144 0,-1 0 128 0,0-1-128 16,-1 1 160-16,0-3-160 0,1-1 0 0,0 0 0 15,-1 1 0-15,0-1 0 0,1-2 0 0,1-2 144 0,0-2-144 0,2-1 128 16,1 0-128-16,0-2 0 0,1-1 0 0,2-1 0 15,0-2 128-15,2 0-128 0,-1-2 128 0,-2 1-128 16,1-3 128-16,0 0-128 0,-1-2 0 0,1-2 128 16,1 0-128-16,-2 0 160 0,-2-10-160 0,3 9 160 15,-3-9-160-15,0 0 192 0,0 0-192 0,2 11 192 16,-2-11 0-16,2 9 0 0,-2-9 0 0,0 0 0 0,0 0-192 0,0 0 0 16,0 0 0-16,0 0 0 0,0 0 0 0,0 0 128 15,2 10-128-15,-2-10 0 0,0 0 0 0,0 0 0 16,0 0 128-16,0 0-128 0,0 0 0 0,0 0 0 15,6 11 0-15,-6-11 0 0,0 0 0 0,0 0 0 16,0 0 0-16,0 0 0 0,0 0 0 0,0 0 0 16,0 0 0-16,0 0 128 0,0 0-128 0,0 0 0 15,10-4 0-15,0 1 0 0,0-1 128 0,0 0-128 16,0 0 0-16,2 2 128 0,1-2-128 0,3 0 192 16,0 0-192-16,2 1 192 0,3 2-192 0,0 1 160 15,-1-3-160-15,3 2 160 0,0 0-160 0,2 0 0 16,1-2 144-16,3 0-144 0,2 1 0 0,3-1 128 15,4-1-128-15,5 0 0 0,2 0 0 0,3 0 144 16,2 2-144-16,1 1 0 0,0 1 128 0,-2 0-128 16,-1-3 0-16,-2 2 0 0,-2-2 0 0,3 0 0 15,4 1 0-15,3 1 0 0,0 1 0 0,4 0 0 16,0 0 0-16,1 0 0 0,-2-3 0 0,-1-1 0 16,1 0 0-16,4 0 0 0,5 3 0 0,3 0 0 0,0-1 0 15,-2 1 0-15,-4-2 0 0,2 2 0 0,-1-3 0 0,2 2 0 16,5-1 0-16,2 2 0 0,1-1 0 0,-2 1 0 15,-6 1 0-15,-2-5 0 0,-3 1 0 0,4 0 0 16,6 0 192-16,68-1 0 0,-74 4-192 16,-3-3 192-16,-4 2-64 0,0 1 0 0,-1-3-128 15,2 2 144-15,-1-2-144 0,1 1 0 0,-3 3 144 16,-1 1-144-16,-6 1 128 0,-4-1-128 0,-3 2 128 16,-5-3-128-16,0 1 0 0,-2 1 0 0,0 2 0 0,-1 2 0 0,3-3 0 15,0 3 0-15,1 0 0 0,0 2 0 0,0-1 0 16,0-1 0-16,-3-1 0 0,-4 4 0 0,-2-2 0 15,-2-1 0-15,-2 1 0 0,-2-2 0 0,0 0 0 16,-1-1 0-16,-1 1 0 0,0-1 0 0,-3 0 0 16,-3 2 0-16,1-4 0 0,1 2 0 0,-1 0 0 15,-1-1 144-15,-2-1-144 0,-13-2 208 0,12 3-16 16,-3-2-16-16,-9-1 0 0,0 0-32 0,12 3 0 16,-12-3 0-16,0 0 0 0,0 0-144 0,0 0 192 15,10-2-192-15,-10 2 192 0,0 0-192 0,9-5 192 16,-2-1-192-16,-7 6 192 0,5-12-192 0,-1 1 0 15,-1 1 144-15,-2-3-144 0,-1-4 0 0,0 0 144 16,0-2-144-16,-1-1 0 0,-1-2 128 0,1-2-128 16,-1-2 0-16,0 0 0 0,0-2 160 0,-1 1-160 15,-1-4 128-15,1 1-128 0,1 0 0 0,-1 0 128 16,1 0-128-16,-1 2 0 0,2 0 160 0,-1 0-160 16,1-4 192-16,1 1-192 0,1-2 144 0,2-1-144 15,0-2 0-15,-1-1 144 0,2 2-144 0,-1-3 0 0,-1 1 0 0,1 1 128 16,-2 3-128-16,1-1 0 0,-2 0 0 0,0 1 0 15,0 3 0-15,0-1 0 0,-2 0 0 16,1-2 0-16,0-1 0 0,1 0 0 0,0 0 0 0,1 2 0 16,0-5 0-16,1 1 0 0,0-1 0 0,1 3 0 15,1 2 0-15,0 0 0 0,0 1 0 0,-1 1 0 16,1 1 0-16,0 2 0 0,0-2 0 0,0 1 0 16,-1-1 0-16,1 3 0 0,0 1 0 0,-1-1 0 15,0 0 0-15,0 1 0 0,-1 4 0 0,1 2 0 0,-1-2 0 16,0 1 0-16,-2 0 0 0,0 1 0 0,0 5 0 0,-2-3 0 15,1 4 0-15,0 1 0 0,-2 1 0 0,1-1 0 16,-1 1 0-16,-1 2 0 0,0 0-128 0,0 0 128 16,0 0 0-16,1 0 0 0,-3 1 0 0,1-3 0 15,0 2 0-15,-2 2 0 0,1 1 0 0,-1 2 0 16,-1-2 0-16,1 1 0 0,-2-1 0 0,-1 3 0 16,0 0-144-16,0 0 144 0,-3 2 0 0,-1 1 0 15,0 1 0-15,-3 2 0 0,0 0-144 0,-1-1 144 16,0 2 0-16,-2 1-144 0,-2 2 144 0,0-1-128 15,0 1 128-15,-3-1-128 0,-2 0 128 0,-5-1 0 16,-3-1 0-16,-1 1 0 0,-2-2 0 0,-4 2 0 16,-2 1 0-16,-1-1-128 0,0-2 128 0,-1 2 0 15,2 2 0-15,-3-2 0 0,-3-1 0 0,-3-1 0 16,-7 0 0-16,-1 0 128 0,-2 1-128 0,2-1 0 16,-1 0-176-16,1 3 176 0,0 0 0 0,-4 1 0 15,-4-2-128-15,-3-1 128 0,-4 2 0 0,3 1-176 0,2-2 176 16,-2 2-160-16,-3-3 160 0,-4 1 0 0,-3 0 0 15,1 2-128-15,1-5 128 0,3 1 0 0,1-5 0 0,0 6-128 16,-3 2 128-16,0-1 0 0,-1 0 0 0,4-1 0 16,4-2 0-16,1 1 0 0,0 1 0 15,1 0 0-15,-5 0 0 0,3-2 0 0,3 1 0 0,2 0 0 16,4-1 0-16,0 1 0 0,0-1 0 0,0-2 0 16,1 0 0-16,-1 2 0 0,0 0 0 0,4-2 0 0,5-1 0 0,3 1 0 15,1 0 0-15,3 0 0 0,1-3 128 0,0 3-128 16,-1 2 128-16,2-2-128 0,3-2 0 0,1 2 0 15,2-3 0-15,2 0-192 0,4-1 192 0,3-1 0 16,2-3 160-16,2 1-160 0,1 1 0 0,1-1 128 16,3 4-128-16,2-1 0 0,1-2 0 0,1 3 0 15,1 0 0-15,1 0 0 16,0 2-672-16,2-2-128 0,0 3-32 0,1 0 0 16,0 0-1616-16,2 0-336 0,2 0-64 0,0-2-16864 0</inkml:trace>
  <inkml:trace contextRef="#ctx0" brushRef="#br0" timeOffset="10626.6">16778 748 21183 0,'0'0'944'0,"0"0"192"0,-7-7-912 0,7 7-224 0,0 0 0 0,0 0 0 15,0 0 2144-15,0 0 384 0,0 0 80 0,0 0 16 16,9-6-2128-16,-1 2-496 0,-8 4 0 0,0 0 0 16,12-2 0-16,-12 2 0 0,10 4 0 0,-1 3 128 15,-9-7-128-15,9 8 144 0,-1 2-144 0,0 2 160 16,-1 1 48-16,0 2 16 0,1 4 0 0,1 2 0 16,-1 3-32-16,0 2 0 0,-2 0 0 0,1 3 0 0,0 2 64 15,0-3 16-15,0-2 0 0,1-3 0 16,0 0 240-16,-1-5 32 0,2-3 16 0,2 0 0 0,-1 0-16 15,1-5 0-15,-2-1 0 0,0-1 0 0,1-3-128 0,0 0-32 16,-10-5 0-16,11 1 0 0,1 1 0 0,0-2-16 16,-1-3 0-16,0-1 0 0,-1-1-96 0,2-2-16 15,0-2 0-15,1-3 0 0,0-3-80 0,0-5-32 16,1-5 0-16,1-3 0 0,0-4 48 0,2 3 16 16,1-3 0-16,1 1 0 0,-4 0-80 0,1-1-128 15,-2 0 176-15,-1 2-176 0,-1 1 128 0,-1 2-128 16,-2 2 0-16,-2 3 0 0,0-2 0 0,-3 5 0 15,-1-1 0-15,-1 3 0 16,-2 3-384-16,-1 1-48 0,0 1 0 0,-2 3 0 16,0 1-2064-16,3 8-432 0,0 0-80 0</inkml:trace>
  <inkml:trace contextRef="#ctx0" brushRef="#br0" timeOffset="11157.48">17197 1231 30239 0,'0'0'1344'0,"0"0"256"0,-9-2-1280 0,9 2-320 16,-10 2 0-16,2 2 0 0,8-4 384 0,-10 7 0 16,0-1 0-16,3 1 0 0,-1-2-384 0,8-5 0 15,-9 8 0-15,9-8 0 0,0 0 0 0,-7 8 0 16,7-8 0-16,-5 7 0 0,5-7 400 0,0 0 16 16,-1 13 0-16,1-3 0 0,0 1 144 0,1 2 16 15,0 2 16-15,-1 3 0 0,0-1-80 0,0 2 0 16,-1 1-16-16,0 3 0 0,-1 0-240 0,0 4-64 15,-1 3 0-15,0-1 0 0,1 2-192 0,-1-5 128 16,1-1-128-16,-1-3 0 0,2 0 0 0,-1-4 0 16,2-2 0-16,2-2 0 15,0-2-384-15,1-1-32 0,-3-11 0 0,5 7 0 16,3-1-2224-16,1-5-448 0</inkml:trace>
  <inkml:trace contextRef="#ctx0" brushRef="#br0" timeOffset="11436.02">17536 1144 35183 0,'0'0'1552'0,"0"0"336"0,0 0-1504 0,0 0-384 15,0 0 0-15,0 0 0 0,0 0 336 0,0 0 0 16,13 0 0-16,0-3 0 0,2 2-336 0,0-2 128 16,2 1-128-16,3-1 0 0,2-1 0 0,0 0 144 15,0-1-144-15,1 0 0 0,0 1 0 0,0-1 0 16,1 1 0-16,-2-3-144 16,-1 2-448-16,-2 1-96 0,0 0-16 0,-2 0 0 15,-2 2-1760-15,0-1-352 0,-4 1-80 0</inkml:trace>
  <inkml:trace contextRef="#ctx0" brushRef="#br0" timeOffset="11662.41">17624 1363 11967 0,'0'0'1072'0,"0"0"-864"0,0 0-208 0,0 0 0 16,0 0 4608-16,0 0 864 0,0 0 176 0,13 1 48 16,-2 2-4928-16,1-3-992 0,0-3-192 0,1 2-32 0,1 1 128 0,1-3 48 15,-1 1 0-15,3-2 0 16,2-1-1904-16,1-2-384 0</inkml:trace>
  <inkml:trace contextRef="#ctx0" brushRef="#br0" timeOffset="11992.78">18256 719 28559 0,'0'0'2544'0,"0"0"-2032"15,-8-7-512-15,2 5 0 0,6 2 2576 0,-7 5 432 16,2 4 64-16,2 4 32 0,2 3-2608 0,0 3-496 0,-1 5-160 0,2 2 0 16,2 3 32-16,-1 3 0 15,-1 2 0-15,0 5 0 0,0 3 128 0,0 0-160 0,-1 1 160 0,1-2-160 16,0-3-112-16,-2 4-32 0,-2-6 0 0,1 2 0 31,0-1-192-31,-2-2-32 0,-3 1-16 0,0 0 0 16,0-2-240-16,2-2-48 0,1 2-16 0,3-5 0 0,2-2-144 0,4-2-32 15,3-6 0-15,0-3 0 16,4-3-1056-16,1-4-224 0,1-4-32 0</inkml:trace>
  <inkml:trace contextRef="#ctx0" brushRef="#br0" timeOffset="12442.32">19991 699 12895 0,'0'0'576'0,"0"0"112"16,-9-2-560-16,9 2-128 0,-9 6 0 0,1 6 0 0,2 1 5616 0,2 5 1088 0,2 3 208 0,2 1 64 15,0 3-5776-15,0 2-1200 0,0 3-144 0,2 2-80 16,-2 0 224-16,0 1 0 0,0 7 0 0,0 1-144 0,-2 0 144 0,1 0 0 16,-2-5 0-16,0 2 0 15,-3 0 0-15,2-4-128 0,-1-5 128 0,1-1 0 16,0 1-624-16,0-6-32 0,3-2-16 0,-1-4 0 16,-1-1-576-16,2-4-112 0,-1-2-32 0,2-10-12528 15</inkml:trace>
  <inkml:trace contextRef="#ctx0" brushRef="#br0" timeOffset="12652.05">19981 1154 27647 0,'0'0'1216'0,"0"0"256"0,0 0-1168 0,0 0-304 15,0 0 0-15,0 0 0 0,0 0 2960 0,8-6 544 16,3-1 96-16,2 3 32 16,0-2-3312-16,3-1-640 0,1-2-144 0,3 0-32 15,0-1-16-15,3-1-16 0,0 1 0 0,2-3 0 16,-2-2-2112-16,-1 1-432 0,-1-2-64 0</inkml:trace>
  <inkml:trace contextRef="#ctx0" brushRef="#br0" timeOffset="12891.8">20401 619 15663 0,'0'0'688'0,"-3"11"144"0,-2-3-656 0,0 5-176 16,-2 4 0-16,2 5 0 0,1 6 5632 0,1 0 1088 15,3 4 208-15,-1 3 48 0,1 3-5696 0,-3 3-1136 16,1 0-144-16,-2 4-192 0,1 5 192 0,-2-3-176 15,-3-3 176-15,0-1-160 16,1-1-352-16,-1-6-64 0,0 0 0 0,0-4-16 16,2-4-816-16,0-1-176 0,1-4-16 0,1-2-8656 15,2-2-1728-15</inkml:trace>
  <inkml:trace contextRef="#ctx0" brushRef="#br0" timeOffset="13275.22">20513 1320 13823 0,'0'0'608'0,"0"0"128"0,0 0-592 0,4-9-144 16,1 0 0-16,1 0 0 0,3 2 5344 0,3-1 1040 16,1-1 208-16,3 0 32 0,0-3-5600 0,0 1-1024 15,1-3-384-15,2 1 16 0,-2 0 80 0,0-1 16 0,0 2 0 0,-2-1 0 31,-1-1-272-31,0 1-48 0,-4-4-16 0,-1 1 0 0,-2 2 288 0,-2 0 64 0,-1-2 16 0,-2 4 0 16,-2 2 240-16,-2 2 0 0,-3 0 144 0,-2 3-144 16,-1 2 624-16,-1 3 16 0,0-2 16 0,-2 4 0 0,0 2-192 15,-2 1-32-15,-2 3-16 0,0 1 0 16,-1 1-256-16,0 1-160 0,1 4 192 0,0 0-192 0,2 4 0 0,2 1 0 16,-1 0 0-16,2 3 0 0,2-2 0 0,1 4 0 15,2 2 0-15,2 2 0 0,3-4 0 0,2 1 0 16,0-4 0-16,2 0 0 0,1-1 0 0,2 0 0 15,1-3 0-15,1 0 0 0,-1-2-192 0,2-2-128 16,1 0-48-16,-1-3 0 16,0-2-1536-16,3 1-304 0,2-7-64 0,-1 1-11232 0</inkml:trace>
  <inkml:trace contextRef="#ctx0" brushRef="#br0" timeOffset="13742.21">21101 1105 27647 0,'0'0'1216'0,"-11"-1"256"0,0-2-1168 0,-3 0-304 16,1 6 0-16,0 0 0 0,2 0 1840 0,0 3 304 0,2-1 64 0,0 1 16 15,-3 1-1904-15,2 1-320 0,-1 1-192 0,1 3 16 16,-2 2 32-16,2 2 0 0,1-2 0 0,0 2 0 15,-1 2-16-15,3-1 0 0,0 0 0 0,2-2 0 16,-2 2 160-16,3-1 0 0,1-3 0 0,0 1 0 16,0 2-160-16,3-6 160 0,-1 0-192 0,1-10 192 15,3 10 0-15,1-1 0 0,1-1 0 0,-5-8 0 16,10 4 0-16,-10-4 0 0,13 5 0 0,0-5 0 0,0 0 128 16,0-4-128-16,0 2 0 0,0-5 0 0,0 0 0 0,2 1 0 15,-1-4-128-15,0-1 128 0,1 2-256 0,-2-1 64 16,0-3 16-16,0-1 0 0,-1-1 176 0,-2 2 0 15,0 0-144-15,0 1 144 0,-3 2-240 0,0 2 32 16,-7 8 0-16,0 0 0 0,5-8 208 0,-5 8 0 16,0 0 0-16,0 0 0 0,0 0 0 0,0 0 208 15,0 0-64-15,-4 9-16 0,0 1 192 0,2 1 48 16,-1-1 0-16,1 3 0 0,-1 2 176 0,2-2 32 16,1-1 16-16,1 1 0 0,-1 1-352 0,3-1-80 15,-1-1-16-15,3-2 0 16,1 1-512-16,0-5-96 0,-6-6-32 0,11 5 0 15,-1-2-848-15,-10-3-160 0,12 2-32 0,-2-3-12352 0</inkml:trace>
  <inkml:trace contextRef="#ctx0" brushRef="#br0" timeOffset="14493.8">21454 1167 11967 0,'0'0'528'0,"0"0"112"0,0 0-512 0,0 0-128 16,6-3 0-16,-6 3 0 0,11-3 2112 0,-2-1 384 0,-1 0 64 0,-8 4 32 15,10-3-2032-15,-10 3-416 0,11-2-144 0,-11 2 0 16,0 0 544-16,0 0 0 0,8-4 0 0,-8 4 0 16,0 0 336-16,5-5 64 0,-5 5 16 0,0 0 0 15,2-8-64-15,-2 8-16 0,-4-5 0 0,4 5 0 16,-3-4-336-16,-4 0-64 0,-2 0-16 0,1 1 0 16,-1 1-144-16,-1 0-16 0,-2 1-16 0,-1 0 0 15,-2 1-160-15,1 2-128 16,-2 1 192-16,1 1-192 0,-2 0 0 0,1 2 0 0,-1-2 0 0,2 5 0 15,-2-1 160-15,1 3-160 0,0 0 128 0,2 2-128 16,1 0 0-16,0 4 0 0,1 2 0 0,2-1 0 16,1-1 0-16,2 0 0 0,3 0 0 0,2-2 0 15,2 1 368-15,1-2-16 0,0 2 0 0,3-3 0 16,0-1-112-16,3-2-32 0,-1-1 0 0,1-2 0 0,-7-7-208 0,10 6 128 16,0 0-128-16,1-4 0 0,2 0 0 0,0-2 0 15,0-6 0-15,1 1-160 0,2 0 160 0,1-2 0 16,-1-2 0-16,-1 0 0 0,2-3 0 0,0 2 0 15,0-4 144-15,0-2-144 0,0 0 288 0,-3-2-48 16,-1-1-16-16,-1-5 0 0,0-1-32 0,-2 1-16 16,-2-3 0-16,0-3 0 0,-2-5-48 0,1 0-128 15,-1-3 192-15,1 4-64 0,-3-2-128 0,1-1 0 16,0 1 0-16,-1 1 0 0,-2 3-128 0,0 1 128 16,-1-2 0-16,-1 2 0 0,-1 4 0 0,0-2 0 15,-2 2 0-15,1 3 0 0,-1-2 0 0,0 4 0 16,-1 1 0-16,2 4 128 0,-2 4-384 0,1 3-96 15,1 3-16-15,2 7 0 16,-4-6-1680-16,4 6-320 0,0 0-80 0</inkml:trace>
  <inkml:trace contextRef="#ctx0" brushRef="#br0" timeOffset="15026.63">22116 882 25791 0,'0'0'2304'0,"-6"-8"-1856"0,-3 5-448 0,-1 1 0 0,0 2 2624 0,1 0 416 16,1 1 96-16,-1 2 0 0,1-1-2704 0,-1 2-432 15,0 2-320-15,-2 1 48 0,0 0 96 0,-1-1 32 16,0 2 0-16,2 0 0 16,-2 1-368-16,0 0-64 0,-1 2 0 0,2-1-16 15,-1 2-160-15,1-4-16 0,1 1-16 0,1 0 0 0,0-1 448 0,2-2 80 16,7-6 32-16,-8 7 0 0,8-7 432 0,0 0 96 16,-5 10 16-16,5-10 0 0,0 0 256 0,0 0 48 15,0 0 16-15,3 12 0 0,-3-12-272 0,5 10-48 16,-5-10-16-16,10 13 0 0,2-3-128 0,0-3-32 15,1 0 0-15,1-1 0 0,2 1-144 0,1-1 192 16,0 0-192-16,-2-1 192 0,1 1-192 0,1-2 0 16,1-1 0-16,-2 3 0 0,-3-2 0 0,0 3 0 15,0-1 0-15,-1 1 0 0,-3-1 0 0,-1 2 0 16,0 1 0-16,-2 0 0 0,-1 2 0 0,1-2 0 16,-3 4 0-16,0 0 0 0,-3 1 304 0,1-1-32 15,1 2 0-15,-2 0 0 0,-2 0-32 0,-2 0-16 16,-1 1 0-16,-1 0 0 0,-2 2-32 0,-1-5 0 0,0 1 0 0,-2-1 0 15,1-1-192-15,-1-1 0 0,1-1 128 16,-2-3-128-16,0-1-128 0,-1 1-80 0,-1-1-16 0,-3-1 0 31,0 1-1408-31,-1-5-288 0,0 4-48 0,-2-4-12576 0</inkml:trace>
  <inkml:trace contextRef="#ctx0" brushRef="#br0" timeOffset="18532.5">5529 5646 23151 0,'0'0'1024'0,"0"0"208"0,0 0-976 0,0 0-256 16,1-11 0-16,-1 11 0 0,0 0 1248 0,0 0 208 15,3-9 32-15,-3 9 16 0,0 0-672 0,0 0-144 16,0 0-32-16,0 0 0 0,0 0-304 0,0 0-64 16,0 0-16-16,0 0 0 0,0 0-112 0,0 0-32 15,0 0 0-15,-3 12 0 0,-1 0-128 0,2-1 0 0,-1 2 144 0,-1 2-144 16,-2-1 128-16,-1 4-128 16,1 3 160-16,-2 3-160 0,-1 0 256 0,1 1-64 15,0 0 0-15,0 2 0 0,1 1 80 0,-1 0 16 0,0-3 0 0,0 4 0 16,0 2-112-16,0 0-32 0,-1-1 0 0,0-1 0 15,-1 1-144-15,-1 0 0 0,1-3 144 0,1-1-144 16,1 2 0-16,3-1 0 0,-2-2 0 0,3-2 0 16,0-4-480-16,3-1-112 15,1-5-32-15,0-13 0 16,0 0-2624-16,0 0-528 0,0 0-96 0,0 0-32 0</inkml:trace>
  <inkml:trace contextRef="#ctx0" brushRef="#br0" timeOffset="18931.14">5547 5613 21183 0,'0'0'1888'0,"0"0"-1504"16,-5-6-384-16,5 6 0 0,0 0 2384 0,0 0 416 15,0 0 80-15,0 0 0 0,0 0-2320 0,0 0-560 16,0 0 0-16,0 0 0 0,0 0 0 0,-4 10 0 16,2-1 0-16,-1 2 0 0,0 0 0 0,2 2 0 15,0 0 0-15,-1 4 0 0,1-1 0 0,0 2 0 16,-2 2 0-16,5-1 128 0,-2 0 64 0,0 0 16 16,-3 2 0-16,2 0 0 0,1-3 160 0,-2 2 16 15,1-2 16-15,0 0 0 0,1 0-208 0,0 1-64 0,0-1 0 16,0 0 0-16,0 0-128 0,1-1 0 0,0 0 144 15,-1 0-144-15,0 0 0 0,2 3 144 0,-1 2-144 0,0 1 0 16,-1-2 0-16,2 3 0 0,-1-1 0 0,0 2 0 16,-1 0 0-16,1-3 0 0,1-3 0 0,0-4 0 15,2 0-128-15,0 0-144 0,-1-3-32 0,1-2 0 16,1-2-768-16,-5-8-144 0,0 0-48 0,0 0-7904 16,0 0-1584-16</inkml:trace>
  <inkml:trace contextRef="#ctx0" brushRef="#br0" timeOffset="19151.71">5416 6163 33119 0,'0'0'1472'0,"0"0"288"0,0 0-1408 0,0 0-352 16,0 0 0-16,0 0 0 0,0 0 864 0,0 0 96 15,11 7 32-15,1-3 0 0,-1-2-800 0,-1 1-192 16,0-3 0-16,3 0 0 0,0-3 0 0,2-1 0 16,0 0-160-16,1 1 160 15,1 0-1664-15,1-4-256 0,1 1-64 0,-2-1-7616 16,-2 0-1520-16</inkml:trace>
  <inkml:trace contextRef="#ctx0" brushRef="#br0" timeOffset="19513.89">5940 5532 10127 0,'0'0'896'0,"-4"-5"-704"16,-4-3-192-16,8 8 0 0,0 0 4720 0,0 0 912 16,-8 7 176-16,8-7 32 0,-5 10-4688 0,2 5-960 15,2 0-192-15,1 5 0 0,0 1 0 0,3 1 0 16,1 1 0-16,-1 3 0 0,1 2 0 0,2 4 0 16,-1 3 0-16,0 2 0 0,0-2 128 0,0 3-128 15,1-2 0-15,-2 2 144 0,-2 1-144 0,0-1 0 16,-2-1 0-16,-2-1 0 0,1-1 0 0,-2-1 0 15,-2-2-160-15,0-1 160 0,-2-1-416 0,2-1 16 0,1-3 0 0,0-4 0 32,-1-4-304-32,2-5-48 0,3-13-16 0,0 0 0 15,0 0-2208-15,0 0-448 0</inkml:trace>
  <inkml:trace contextRef="#ctx0" brushRef="#br0" timeOffset="19829.32">6131 5583 37023 0,'0'0'1648'0,"0"0"336"0,-11 1-1600 0,2 5-384 15,9-6 0-15,-6 15 0 0,2 0 128 0,3 3-128 16,1 1 0-16,3 2 128 0,-1 1-128 0,2-1-272 16,0 0 64-16,-1 3 16 0,-3 0 192 0,2 2-192 15,2 2 192-15,0-2-192 0,0 1-16 0,0 3 0 16,0-1 0-16,0 0 0 0,1-3-144 0,-1 2-32 16,0-2 0-16,0 2 0 15,-2 1-192-15,1-2-32 0,0-1-16 0,-1-3 0 16,1-4-1744-16,-1 2-336 0,1-1-80 0</inkml:trace>
  <inkml:trace contextRef="#ctx0" brushRef="#br0" timeOffset="20231.22">7165 5552 26719 0,'0'0'2368'0,"0"0"-1888"0,0 0-480 0,0 0 0 0,-8 4 2896 0,8-4 496 15,-6 9 80-15,3 4 32 16,2 4-3184-16,1 0-624 0,0-2-128 0,1 4-16 0,1 2 176 0,-1 3 32 16,-1 2 16-16,1 6 0 0,0 0 32 0,1 5 0 15,-1 1 0-15,2 2 0 0,-1 0-16 0,1 2 0 16,0-1 0-16,0-1 0 16,-3 0-368-16,2-2-64 0,-1-3 0 0,-1 1-16 15,-1-3-368-15,1-3-80 0,1-6-16 0,-1-2 0 16,-1-1 48-16,-1-4 16 0,1-3 0 0,0-2-6912 15,1-12-1376-15</inkml:trace>
  <inkml:trace contextRef="#ctx0" brushRef="#br0" timeOffset="20513.32">6798 5648 34095 0,'-4'-13'3024'0,"0"2"-2416"0,0 0-480 0,1 3-128 15,3 8 2528-15,0 0 480 0,0 0 112 0,8-10 16 16,1 3-2464-16,4 2-480 0,3 1-192 0,2 3 128 16,3 1-128-16,2 0 0 0,2 0 0 0,5 1-176 0,4 2 176 0,0-2 0 15,-1-1 0-15,0 0 0 16,4 0 0-16,2 0 0 0,2 0 0 0,0 0 0 15,1 1-544-15,1 1-32 0,1-1 0 0,-1-1 0 16,-1-1-1552-16,-2-2-320 0,-2-3-64 0,-3-1-14192 16</inkml:trace>
  <inkml:trace contextRef="#ctx0" brushRef="#br0" timeOffset="21973.91">9958 5389 7359 0,'0'0'320'0,"0"0"80"0,0 0-400 0,0 0 0 16,0 0 0-16,8 9 0 0,-2-1 4112 0,-1 0 752 16,-5-8 128-16,7 10 48 0,-2 0-3520 0,-1 2-704 15,-1-3-144-15,-1 3-32 0,0 4-128 0,-2-2-16 0,-2-1-16 0,2 3 0 16,-1 3-288-16,0 2-64 0,-1 0-128 0,2 0 192 16,2-2-192-16,-1 2 0 0,0-4 0 0,1 3-160 15,0-3-112-15,1 0-32 0,-2-2 0 0,2 2 0 31,-1-4-1312-31,1-1-272 0,-2 1-48 0,0-1-8832 0</inkml:trace>
  <inkml:trace contextRef="#ctx0" brushRef="#br0" timeOffset="22364.65">10378 5459 32191 0,'0'0'1424'0,"0"0"304"0,0 0-1392 0,0 0-336 15,0 0 0-15,0 0 0 0,0 0 0 0,0 0 0 16,0 0 0-16,-3 12 0 0,-1 1 0 0,0 0-160 16,2 0 160-16,-2 3-160 0,-2-1 160 0,1 6-160 0,-1 3 160 0,-2 2-160 15,-3 1 160-15,1 2-208 0,-2 1 80 0,1 2 128 16,-4 5 0-16,0 1 0 0,-2 2 0 0,0 2 0 16,0-3 0-16,0 1 288 0,-1-2-32 15,-2 0 0-15,-1 0-64 0,0-3 0 0,2-1-16 0,0-1 0 16,1-2-176-16,1 0 128 0,0-1-128 0,3-1 128 15,1-3-384-15,1-1-64 0,2-5-32 0,1-3-9184 16,-1-4-1824-16</inkml:trace>
  <inkml:trace contextRef="#ctx0" brushRef="#br0" timeOffset="22984.24">10316 6072 27647 0,'0'0'1216'0,"0"0"256"0,-1-8-1168 0,1 8-304 15,1-10 0-15,-1 10 0 0,7-9 1808 0,1 3 304 16,1 0 64-16,1-1 16 0,2-2-1936 0,2 3-256 15,1-2-304-15,0 1 64 0,2 2 240 0,1 1 0 16,2-2 0-16,0 1-144 0,-2-1 144 0,-1 4 0 16,-3 0 0-16,-1 2 0 0,-1-2 0 0,-12 2 0 15,0 0 0-15,0 0-128 0,9 6 128 0,-9-6 0 0,0 0 0 0,3 13-128 16,-5 0 256-16,0 0 48 0,-5 0 16 0,-1-1 0 16,-1-1-192-16,0-1 0 0,-1 0 144 0,-1 1-144 15,1-5 0-15,-1 4 0 0,1-3 0 0,1 1-192 16,0 0 192-16,1-3-192 0,8-5 192 0,-9 7-192 15,0-2 192-15,9-5 0 0,-7 5 0 0,7-5 0 16,0 0 0-16,0 0 0 0,0 0 0 0,0 0 0 16,0 0 0-16,0 0 0 0,0 0 0 0,0 0 0 15,0 0-128-15,5 9 0 0,-5-9 0 0,9 6 0 0,1-3-80 0,-10-3-16 16,11 4 0-16,0-1 0 16,-1-2 224-16,1-1-176 0,-1 0 176 0,0 2-160 0,-10-2 160 0,14 2 0 15,-3-1 0-15,1 1 0 0,-3 0 0 0,-9-2 0 16,12 3 0-16,-2 1-128 0,-10-4 128 0,12 6 0 15,-2-2 0-15,-10-4 0 0,8 9 0 0,0 1 0 16,-8-10-144-16,7 11 144 0,-7-11 0 0,4 13 0 16,-4 0-144-16,0 0 144 0,0 0 0 0,-2 1 0 15,-2-4 0-15,0 3 0 0,4-13 0 0,-4 12 128 16,-1 1-128-16,0-2 192 0,-3 3 32 0,2-4 0 16,-2-1 0-16,1 1 0 0,0 0-48 0,-3 0-16 15,1-2 0-15,0 1 0 0,-1-2-160 0,-1 0 0 16,3 0 0-16,-2-1 0 0,0 0-256 0,-1-2-96 15,1-1-16-15,1 0 0 16,0-2-1760-16,-2-1-368 0,1 0-64 0</inkml:trace>
  <inkml:trace contextRef="#ctx0" brushRef="#br0" timeOffset="24149.77">11460 5498 12895 0,'0'0'1152'0,"0"0"-928"15,0 0-224-15,5-6 0 0,-5 6 2816 0,0 0 528 16,5-8 112-16,-5 8 0 0,0 0-2704 0,0 0-560 16,0 0-192-16,11-1 144 0,-11 1-144 0,0 0 0 15,0 0 0-15,0 0 0 0,6 13 144 0,-2-5 0 16,-4-8 0-16,1 13 0 0,-1-2 368 0,-1 2 80 16,0 2 16-16,-1 0 0 0,0 6 112 0,-1 3 32 15,1 2 0-15,-1 4 0 0,0 4-208 0,1 2-32 16,-1 1-16-16,0 2 0 0,1 1-208 0,-1 3-32 15,1-2-16-15,-1-2 0 0,0-4-240 0,1 1 128 16,-1-2-128-16,1-1 0 0,0-7 0 0,0-1 0 16,-1-3 0-16,2-3 0 15,0-2-752-15,-1-4-192 0,2-13-32 0,0 0-13056 0</inkml:trace>
  <inkml:trace contextRef="#ctx0" brushRef="#br0" timeOffset="25017.02">11495 5854 16575 0,'0'0'736'0,"0"0"160"0,0 0-720 0,0 0-176 15,-9-2 0-15,9 2 0 0,0 0 2816 0,0 0 544 16,0 0 96-16,0 0 32 0,0 0-2288 0,0 0-464 16,11 4-96-16,1-2 0 0,-1 1-208 0,2-2-48 15,1-1 0-15,4-1 0 0,2-1-128 0,1 0-16 16,0-2-16-16,1-1 0 0,2 1-224 0,1-3 144 0,-1 1-144 0,-1-2 128 15,-1 0-128-15,-1 0-144 0,-1-1 144 0,-2 3-208 32,0-1-368-32,-2-1-64 0,-2-1 0 0,-1 0-16 15,-2-1-2160-15,-1-1-416 0</inkml:trace>
  <inkml:trace contextRef="#ctx0" brushRef="#br0" timeOffset="25283.28">12005 5440 33519 0,'0'0'1472'0,"0"0"320"0,-3-9-1424 0,3 9-368 16,0 0 0-16,0 0 0 0,0 0 880 0,0 0 96 16,0 0 32-16,-4 10 0 0,2 2-768 0,-2 2-240 15,0 2 128-15,0 2-128 0,0 2 0 0,0 3 0 16,-1 3 0-16,0 3 0 0,-1-2 0 0,0 6 0 15,-2 3 0-15,1 3 0 0,0 2 0 0,0 0 0 16,2 0 0-16,0 1 0 0,-1 2 0 0,3-4 0 16,1-2 0-16,1-1 0 0,0-6-240 0,2-1-96 15,2-5-32-15,0-1 0 16,1-3-1472-16,2-2-288 0,0-5-64 0</inkml:trace>
  <inkml:trace contextRef="#ctx0" brushRef="#br0" timeOffset="27486.81">14370 5588 29375 0,'0'0'1296'0,"-2"-9"272"0,2 9-1248 0,-2-8-320 0,2 8 0 0,0 0 0 0,0 0 704 0,0 0 96 15,0 0 16-15,0 0 0 0,0 0-640 0,0 0-176 16,0 0 0-16,4 15 0 0,1 0 0 0,1 2 0 16,1 0 0-16,1 2 0 0,2 0 0 0,-1 3 0 15,0 4 0-15,0-1 0 0,-2 2 0 0,-2 3-128 16,-2 2 128-16,-1 2 0 0,-2 0 0 0,-2 1 0 16,-3 0 0-16,-2-1 0 0,-2-2 0 0,-1 1 0 15,-1-2 128-15,1-1-128 0,-1-6 0 0,2-1 0 16,0-2 0-16,1 0 0 0,0-2-192 0,3 1-96 15,0-3-32-15,0-4 0 16,1-3-1376-16,4-10-288 0,-5 8-48 0</inkml:trace>
  <inkml:trace contextRef="#ctx0" brushRef="#br0" timeOffset="27778.64">14299 5586 32255 0,'0'0'2864'0,"-2"-9"-2288"0,2 9-576 0,5-8 0 15,1-3 1280-15,6 2 160 0,2 1 32 0,6 3 0 16,2 1-1152-16,3-2-320 0,0 1 144 0,-1 1-144 0,1 1 0 0,0-1 128 15,1-1-128-15,-3 0 0 0,-2-4 0 0,-1 1-128 16,-1-3 0-16,1 3 0 0,-4 1-176 0,-2 0-16 16,0 1-16-16,1 2 0 15,-2-2-1520-15,0 4-320 0,-3-1-48 0,-1 1-7136 16,-9 2-1440-16</inkml:trace>
  <inkml:trace contextRef="#ctx0" brushRef="#br0" timeOffset="28047.82">14349 5905 15663 0,'0'0'688'0,"-3"-9"144"0,3 9-656 0,-1-8-176 0,1 8 0 0,0 0 0 16,5-8 4480-16,3 2 848 0,2-1 176 0,3 1 48 16,3 1-4592-16,2-2-960 0,0 2 0 0,2-2-224 15,1 1-96-15,2-2 0 0,2 0-16 0,-1 3 0 16,-1-2-432 0,-1 2-96-16,-1 1-16 0,-1 0-8608 0,-2 0-1728 0</inkml:trace>
  <inkml:trace contextRef="#ctx0" brushRef="#br0" timeOffset="28603.05">14997 5856 10127 0,'0'0'448'0,"0"0"96"0,0 0-544 0,0 0 0 16,-11 0 0-16,2 1 0 0,0 1 3408 0,9-2 576 15,-10 4 112-15,-1 0 32 0,1 0-3248 0,-2 1-656 0,0 1-224 0,2 0 144 16,-1 1-144-16,1 1 160 0,0-1-160 0,-1 4 160 16,1 0-160-16,1 4 192 0,-1 2-192 0,1 0 192 15,1 0-192-15,2 0 0 0,-1 1 0 0,1 0 128 16,1 2-128-16,-1-1 0 0,3 1 0 0,0-2 0 15,0-2 0-15,2-1 0 0,0 0 0 0,2-1 0 16,0-2 0-16,-1-12 160 0,6 10-160 0,0-1 160 16,-6-9 64-16,12 9 16 0,-2-5 0 0,2-1 0 15,-2-6-64-15,3 1-16 0,-1-2 0 0,1 0 0 16,0-4-160-16,0 0 0 0,-2 0 0 0,0-2 0 16,-1 0 0-16,-3-1 0 0,0-1 0 0,-3 1 0 15,-2-1 0-15,0 2 0 0,-2 0 0 0,0 0 0 16,-2-2 0-16,1 1 128 0,0-3-128 0,0 3 128 15,-1-2 0-15,0 1-128 0,-1 0 192 0,2 2-64 0,1 10 64 0,0-9 0 16,0 9 0-16,0 0 0 0,0 0 128 0,0 0 48 16,0 0 0-16,0 0 0 0,0 0-80 15,0 0-16-15,0 0 0 0,-2 11 0 0,1 2-64 16,1 2-16-16,-1-1 0 0,1-1 0 0,1-1-192 0,0 1 176 16,2 0-176-16,0 0 160 0,-1 1-160 0,2 1 0 15,0-2 0-15,1 0 0 0,2-1 0 0,-1-1-192 16,2-2 0-16,-1-1 16 15,-7-8-784-15,13 7-176 0,0-1-16 0</inkml:trace>
  <inkml:trace contextRef="#ctx0" brushRef="#br0" timeOffset="28823.06">15243 5938 18431 0,'0'0'816'0,"-6"9"160"0,-4-3-784 0,3 5-192 0,-1 4 0 0,4 5 0 15,3 1 4256-15,2 0 800 0,1-2 176 0,2 3 16 16,0-2-4208-16,2 1-848 0,-1-2-192 0,0-2 0 31,-1 2-448-31,0-2-96 0,0-2-32 0,0 0 0 0,-1-4-2336 0,-3-11-480 0</inkml:trace>
  <inkml:trace contextRef="#ctx0" brushRef="#br0" timeOffset="29002.12">15217 5667 20271 0,'-4'-13'1792'0,"1"3"-1424"16,0 1-368-16,-1 0 0 0,4 9 3280 0,0 0 592 15,0 0 112-15,0 0 32 0,0 0-3072 0,0 0-624 16,0 0-112-16,0 0-16 16,4 11-2496-16,-1 0-480 0</inkml:trace>
  <inkml:trace contextRef="#ctx0" brushRef="#br0" timeOffset="29369.76">15403 6114 22111 0,'0'0'1968'0,"0"0"-1584"0,3 10-384 0,1-1 0 15,-4-9 1280-15,6 11 192 0,-6-11 16 0,8 11 16 16,-8-11-1200-16,0 0-304 0,9 8 0 0,-9-8 0 16,0 0 0-16,0 0 0 0,0 0 0 0,0 0 0 15,0 0 0-15,0 0 0 0,0 0 128 0,0 0-128 16,0 0 272-16,0 0 0 0,0 0 0 0,0 0 0 15,-5-10 688-15,1-1 128 0,0 1 16 0,0 0 16 16,-1-3-112-16,1-1-32 0,0 1 0 0,1 0 0 16,0 0-352-16,0-1-80 0,1 0-16 0,2-1 0 0,0 0-208 0,2 0-64 15,1 1 0-15,1 1 0 0,0 0 48 0,2 1 0 16,1 0 0-16,2 1 0 0,1-1-48 0,3-1 0 16,2 1 0-16,0 0 0 0,2 1-112 0,2 0-16 15,0-2-128-15,-1 5 192 0,1 1-192 0,1 0 0 16,4 1 0-16,-2 2 0 15,-1 0-816-15,0 1-48 0,0 1-16 0,1 0 0 16,-1 2-2720-16,1-2-560 0</inkml:trace>
  <inkml:trace contextRef="#ctx0" brushRef="#br0" timeOffset="31987.65">18265 5180 10127 0,'0'0'896'0,"0"0"-704"15,0 0-192-15,0 0 0 0,0 0 2976 0,0 0 560 16,0 0 112-16,0 0 32 0,0 0-2336 0,0 0-448 15,0 0-112-15,0 0-16 0,0 0 144 0,0 0 32 16,0 0 0-16,8-9 0 0,0 3-496 0,2-1-80 16,3 1-32-16,2-2 0 0,0-1-96 0,1 2-32 15,-2-5 0-15,2 3 0 0,-2 0 64 0,2 0 16 16,-1-1 0-16,0 0 0 0,-2 4-16 0,0-1 0 16,0 3 0-16,1 1 0 0,1-4 64 0,-1 3 16 15,-1 0 0-15,0 0 0 0,-1 0-48 0,-1 3-16 16,0 1 0-16,-11 0 0 0,12 4-288 0,-3 1 128 15,-9-5-128-15,9 9 0 0,-3 0 128 0,1 2-128 0,-1-1 0 0,1 2 0 16,-1-3 0-16,1 3 0 0,0 1 128 0,-2 0-128 16,-1-1 0-16,0-1 0 0,-1 3 0 0,0-1 0 15,-2-2 0-15,-1 1 0 0,-2 4 0 0,-2-6 0 16,-1-1 128-16,-2 2-128 0,-2-1 0 0,-1 2 0 16,-3 2 144-16,-2-1-144 0,1 0 0 0,-3 0 144 15,-3 2-144-15,1-1 0 0,-3-1 0 0,-1 3 128 16,3-1-128-16,0-2 0 0,0-2 0 0,4-1 0 15,1 1 0-15,2-2 0 0,1-4 0 0,2-1 0 16,1-2 0-16,9-2 128 0,-9 2-128 0,9-2 0 16,-9 2 0-16,9-2 0 0,0 0 0 0,0 0 0 15,0 0 0-15,0 0 0 0,0 0 0 0,0 0 0 16,0 0 0-16,9 8 0 0,0 0 0 0,1-3 0 16,2-1 0-16,1-1 0 0,1-3 0 0,2 0 0 0,0 0 0 15,2 0-224-15,1-4 80 0,1 3 16 16,1-1-608-16,-2-2-112 15,0 2-32-15,-1-2 0 0,2 1-1632 0,-5-1-336 0,0 0-64 0,-2-1-16 0</inkml:trace>
  <inkml:trace contextRef="#ctx0" brushRef="#br0" timeOffset="32421.75">19068 5030 14735 0,'0'0'1312'0,"0"0"-1056"0,-9-4-256 0,9 4 0 16,-8-1 3056-16,8 1 544 0,0 0 112 0,-8 3 32 16,8-3-2944-16,0 0-592 0,-6 5-208 0,6-5 144 15,0 0 64-15,-7 8 16 0,7-8 0 0,-6 11 0 16,-1 3-32-16,2-1 0 0,1 0 0 0,0 1 0 16,-1 2 112-16,1 3 16 0,-1 5 0 0,-2-2 0 0,0 3 320 0,-1 5 64 15,0 3 0-15,-1 4 16 0,0 1-208 0,-3 1-32 16,-2 1-16-16,-2 1 0 0,-1-1-256 0,0 1-48 15,0-2-16-15,0 0 0 0,-1-1-144 0,0 2 160 16,-1 2-160-16,1-1 160 0,0 0-160 0,2-2 0 16,2-5 144-16,2-2-144 0,2 0 0 0,1-4-128 15,0-3 0-15,2-3 0 16,1-1-576-16,0 0-128 0,4-5 0 0,-1-3-14272 0</inkml:trace>
  <inkml:trace contextRef="#ctx0" brushRef="#br0" timeOffset="33272.87">19059 5702 17503 0,'0'0'1552'0,"0"0"-1232"15,0 0-320-15,0 0 0 0,0 0 3456 0,0 0 624 16,0 0 128-16,4-9 16 0,0 1-3296 0,-4 8-672 15,0 0-128-15,12-5-128 0,-3-1 192 0,0 1-64 16,0 0 0-16,0 1-128 0,2 1 192 0,-1 1-64 0,-10 2 0 0,13-3-128 16,-1 1 320-16,-1 0-64 0,1 2 0 0,0 0 0 15,1 0 112-15,0 0 16 0,-1 3 0 0,1-2 0 16,1 1-64-16,-1 0 0 0,0 2 0 0,-1-1 0 16,0-1-144-16,-1 2-48 0,-11-4 0 0,12 5 0 15,-12-5-128-15,11 6 0 0,-11-6 0 0,9 6 0 16,-9-6 0-16,0 0 128 0,0 0-128 0,1 12 0 15,-1-12 128-15,-7 10-128 0,-2-1 0 0,-1 2 128 16,-3 1-128-16,-1-1 0 0,-5-2 0 0,1 3 0 16,0 1 0-16,-2 3 128 0,1-2-128 0,-1 3 0 15,3-1 0-15,0-1 0 0,0-3 0 0,4 0 0 16,1-3 0-16,2-1 0 0,2-2 0 0,8-6 0 16,-5 8 0-16,5-8 0 0,0 0 128 0,0 0-128 0,0 0 0 0,0 0 0 15,12 3 0-15,-1-1 0 16,1-2 0-16,0 0 0 0,-2-2 0 0,1 0 0 0,-1 1 0 0,1 0 0 15,-11 1 0-15,11 0 0 0,0 0 0 0,-11 0 0 16,12 0 0-16,-1 2 0 0,1 2 0 0,0-1 0 16,1 1 0-16,-1 2 0 0,-1 1-128 0,0 1 128 15,-2 1 0-15,-1-1 0 0,-1 2 0 0,0 2 0 16,-2-3 0-16,0 1 0 0,-1 1 0 0,-1 2 0 16,0-4 0-16,-2 1 0 0,-1 1 0 0,-1-1 0 15,-2 1 0-15,-1 0 0 0,-1 0 0 0,0-1 0 16,-2 1 0-16,-1-1 0 0,-1 2 0 0,-1-3 0 15,-1 1 0-15,1 1 0 0,-2-2-144 0,2 1-16 16,-2 0 0-16,2 0 0 16,-1 0-560-16,1 0-112 0,-2 0-32 0,2 2 0 15,-1-1-2080-15,1 1-432 0,1-1-80 0</inkml:trace>
  <inkml:trace contextRef="#ctx0" brushRef="#br0" timeOffset="34324.49">20228 5193 14735 0,'0'0'1312'0,"0"0"-1056"0,0 0-256 0,0 0 0 16,0 0 2816-16,0 0 512 0,-1 16 112 0,0-3 16 15,1 0-2368-15,0 3-448 0,-1 1-112 0,-1 3-16 0,2 4-320 0,-1 1-64 16,-2 1 0-16,2 4-128 0,-2 4 224 0,1-2-64 16,-1 0-16-16,-1 3 0 0,0 1 192 0,0-2 48 15,-1-1 0-15,0 2 0 0,-1 0-96 0,-1-1-16 16,-1-1 0-16,3-2 0 0,0-1-144 0,1-4-128 16,0-4 192-16,1-2-192 15,2-3-320-15,1-2-160 0,3-4-32 0,-2-2-8848 16,-1-9-1776-16</inkml:trace>
  <inkml:trace contextRef="#ctx0" brushRef="#br0" timeOffset="34589.28">20251 5639 24879 0,'0'0'1088'0,"0"-9"256"0,-2-3-1088 0,1 3-256 0,1 9 0 0,0 0 0 16,0 0 3616-16,5-8 672 0,-5 8 128 0,9-6 16 16,1 1-3536-16,0 1-720 0,2 2-176 0,1 2 0 15,1 2 0-15,2 0 0 0,1 2 0 0,2-2 0 32,1-2-496-32,1 0-80 0,-1 0 0 0,3-2-16 15,-1 2-896-15,-1-2-176 0,-2 0-48 0,-1 1 0 16,-2-6-1376-16,0 2-288 0,-2-1-48 0,-1-1-16 0,-1 1 304 0,0-2 64 0,-2 0 16 0</inkml:trace>
  <inkml:trace contextRef="#ctx0" brushRef="#br0" timeOffset="34873.75">20810 5184 24879 0,'0'0'2208'0,"0"0"-1760"0,-10 1-448 0,-1 2 0 0,2 1 2528 0,2 3 416 16,1 6 96-16,1 0 16 0,-1 0-2208 0,1 4-432 16,1 5-96-16,0 1 0 0,1 3-320 0,-1 3 0 15,0 4 0-15,0 0 0 0,-1 3 0 0,-2 3 0 0,1-3 144 0,-1 3-144 16,-1 2 288-16,2 2-32 0,-1 2-16 0,1 0 0 16,0-1-64-16,3-2-16 0,-1-6 0 0,1-2 0 15,3 1-160-15,0-5 0 0,1-2 0 0,2-3 0 31,1-5-368-31,2 0-96 0,2-3-32 0,3-3 0 16,-1-1-2272-16,3-4-464 0,7-1-96 0,6-6 0 0</inkml:trace>
  <inkml:trace contextRef="#ctx0" brushRef="#br0" timeOffset="36125.37">23222 5136 9215 0,'0'0'816'0,"0"0"-656"0,0 0-160 0,-9 1 0 16,9-1 4128-16,-9 4 800 0,9-4 144 0,-10 5 48 16,1 2-3776-16,1 2-736 0,1 0-160 0,-1 5-16 15,-1 5-48-15,0 4-16 0,-2 3 0 0,2 4 0 16,0 3-240-16,-3 3-128 0,-2 3 160 0,1 2-160 16,-2-1 384-16,0 5 0 0,-2 0-16 0,0 0 0 15,-1 2 0-15,-2 3 0 0,-1 4 0 0,-1-5 0 16,0-4-368-16,0-1 144 0,0-2-144 0,1-4 0 15,1-3-448-15,3-5-192 0,2-2-32 0,4-5-16 16,1-3-896-16,3-5-176 0,1-5-32 0,6-10-10240 16</inkml:trace>
  <inkml:trace contextRef="#ctx0" brushRef="#br0" timeOffset="36442.18">23283 5101 3679 0,'0'0'320'0,"0"0"-320"16,-9-3 0-16,1-1 0 0,0 2 6592 0,8 2 1264 16,0 0 240-16,-8 6 48 0,2 2-6000 0,6-8-1200 15,-4 13-240-15,3 3-64 0,2-3-400 0,3 4-96 16,2-2-16-16,2 7 0 0,0 4 64 0,1 4 0 0,0 6 0 0,2-4 0 15,-1 3 64-15,1 2 0 0,-1-1 16 0,2-2 0 16,1 0-96-16,-3 0-32 0,-1 0 0 0,1 1 0 16,-3-1-144-16,0 1 0 0,-2 3 0 0,-1 1 0 15,-1-4 0-15,-3 2 0 0,-2-2-192 0,0-1 192 32,-2-1-656-32,0-3-16 0,0-4 0 0,1-4 0 15,-1-3-400-15,1-4-80 0,-1-5 0 0,1 1-8592 0,0-4-1712 0</inkml:trace>
  <inkml:trace contextRef="#ctx0" brushRef="#br0" timeOffset="36648.35">23054 5846 36399 0,'0'0'1600'0,"0"0"352"0,-8-6-1568 0,8 6-384 16,0 0 0-16,0 0 0 0,0 0 144 0,8-5-144 15,3 2 160-15,2-2-160 0,2 0 0 0,-1-2 0 16,2 1-208-16,2-1 64 0,2 1-64 0,0-2-16 16,1-1 0-16,1 0 0 15,1-2-1904-15,0-1-384 0,-1 1-80 0</inkml:trace>
  <inkml:trace contextRef="#ctx0" brushRef="#br0" timeOffset="36958.15">23788 5132 20271 0,'0'0'1792'0,"-9"3"-1424"0,-1 1-368 0,3 3 0 16,0 2 3248-16,1 5 576 0,-1 2 112 0,2 7 32 15,0 3-2944-15,-1 5-576 0,1 4-112 0,1 3-16 16,0 1 0-16,-1 2 16 0,-1 0 0 0,-1 2 0 16,2 0-144-16,-3 0-48 0,-1-2 0 0,1-2 0 15,-1-1-144-15,0-2 0 0,0-1 0 0,0-2-176 32,1 1-416-32,0-8-96 0,1-1-16 0,2-3 0 0,1-1-64 0,2-2-32 0,0-6 0 0,2-1 0 15,3-4-96-15,-3-8 0 0,9 6-16 0,-9-6-7952 16,12 0-1584-16</inkml:trace>
  <inkml:trace contextRef="#ctx0" brushRef="#br0" timeOffset="37259.25">24160 5172 28559 0,'0'0'1264'0,"-11"6"272"0,-1-4-1232 0,2 7-304 0,-1 6 0 0,3 6 0 15,4 5 2784-15,1 1 496 0,-1 4 112 0,1 3 0 16,0 3-2800-16,-1-1-592 0,1 2 0 0,-1 4-144 16,0-1 144-16,0 2 0 0,-3 2-144 0,2-1 144 15,-3 2-368-15,0-3 0 0,-1 1 0 0,-1-1 0 31,-1-5-528-31,1-3-96 0,0 0-32 0,2-7 0 16,0-2-240-16,3-5-48 0,1-3-16 0,4-1 0 16,-1-4-1632-16,1 0-336 0,2-3-64 0,-2-10-16 0</inkml:trace>
  <inkml:trace contextRef="#ctx0" brushRef="#br0" timeOffset="37609.11">24938 5165 15663 0,'0'0'1392'0,"0"0"-1120"15,0 0-272-15,0 0 0 0,-8-3 6144 0,0 8 1184 0,0 6 224 0,2 2 64 16,0 1-6080-16,1 4-1200 0,0 3-336 0,0 5 128 16,-2 2-128-16,2 2 0 0,-2 0 0 0,1 2 0 15,-2 3 0-15,0 3-208 0,0 0 16 0,1 0 16 16,-3-2-80-16,3 2 0 0,-4-3-16 0,2 2 0 31,0-3-240-31,0 0-32 0,0-2-16 0,1-3 0 16,0-3-176-16,0-4-32 0,0-1-16 0,2-4 0 15,-1-3-32-15,1-1 0 0,1-2 0 0,5-11 0 16,0 0-1536-16,0 0-304 0</inkml:trace>
  <inkml:trace contextRef="#ctx0" brushRef="#br0" timeOffset="37799.78">24897 5680 16575 0,'0'0'1472'0,"0"0"-1168"0,0 0-304 0,0 0 0 0,0 0 6272 0,0 0 1184 16,0 0 240-16,0 0 48 0,14 5-6288 0,1-4-1264 16,0-2-192-16,1 1-176 0,1-3-144 0,1 1-48 15,-1-2 0-15,0 0 0 16,1-1-1936-16,1-2-400 0,-1 1-80 0,0-2-16 16,-1-1-912-16,1-1-192 0,1 1-48 0</inkml:trace>
  <inkml:trace contextRef="#ctx0" brushRef="#br0" timeOffset="38075.61">25459 5122 24879 0,'0'0'1088'0,"-10"6"256"0,-3 1-1088 0,-1 3-256 0,0 4 0 0,-1 9 0 15,-1 4 3728-15,-1 8 688 0,0 4 144 0,-1 4 32 16,-1 0-3376-16,1 4-656 0,0-1-144 0,1-1-32 16,0-1-208-16,1 0-48 0,1 3-128 0,0-4 192 15,4 0-192-15,0-1 0 0,2-1 0 0,1-2 0 16,0-2-624-16,2-3-208 0,-1-2-64 0,4 1 0 16,-3 0-1584-16,1-5-320 0,1 1-64 0,3-6-16 15</inkml:trace>
  <inkml:trace contextRef="#ctx0" brushRef="#br0" timeOffset="51068.08">17689 2295 10127 0,'0'-13'448'0,"0"13"96"0,-1-8-544 0,1 8 0 0,0 0 0 0,0 0 0 15,0 0 4176-15,0 0 736 0,0 0 144 0,0 0 16 0,0 0-4128 0,0 0-944 16,0 0 0-16,-11-2 0 16,2 0-384-16,0 2-48 0,9 0 0 0,-11 0 0 0,1 0 96 0,1 0 16 15,9 0 0-15,-12-1 0 0,0 1 320 0,1 0 0 16,-2-1 0-16,0 3 0 0,1 2 208 0,-2-2 112 16,-2-1 32-16,0 3 0 0,-1 0 160 0,0 0 16 15,0 0 16-15,0-1 0 0,0 0-80 0,2 0-16 16,-1-1 0-16,2 2 0 0,0 0-112 0,-1 1-16 15,1 2-16-15,1-1 0 0,0 0-144 0,0 0-32 16,0 1 0-16,0-1 0 0,0 2-128 0,1-2 0 16,1 0 0-16,1-1 128 0,1 0-128 0,2 0 0 15,7-5 0-15,0 0 0 0,-6 8 0 0,6-8 0 16,0 0 0-16,0 0 128 0,0 0 48 0,0 0 0 0,0 0 0 0,0 0 0 16,0 0 16-16,-4 9 16 0,4-9 0 0,0 0 0 15,0 0-16-15,0 0 0 0,0 0 0 0,-3 13 0 16,3-13-32-16,-1 13-16 0,1-1 0 0,0-12 0 15,0 13-144-15,0-1 160 0,0-12-160 0,-1 13 160 16,1-13-160-16,1 13 192 0,-1-13-192 0,3 13 192 16,-1 0-192-16,1 1 0 0,-1-1 144 0,1 3-144 15,1 0 0-15,0 2 0 0,0 3 0 0,0 1 0 16,1 1 176-16,0 1-48 0,0 2 0 0,-1 4 0 16,0 0 192-16,-1 4 48 0,-1-3 0 0,2-1 0 15,0-1-48-15,0-1 0 0,0 0 0 0,0 0 0 16,0-1-48-16,0 0-16 0,-2 0 0 0,1 2 0 0,0-4-128 0,-2 3-128 15,-1 0 192-15,0 1-192 0,-1-3 160 16,-1 4-160-16,0 0 128 0,-2-4-128 0,0 1 128 0,-1 0-128 16,1-1 0-16,-3 1 128 0,-1-1-128 15,2-2 0-15,-2 1 0 0,3-1 0 0,1-6 0 0,-1 0 128 16,0-1-128-16,-1 0 0 0,2 0 0 0,2-1 0 16,-1-2 128-16,1-1-128 0,-1-1 0 0,0-2 0 15,1-2 144-15,-1 0-144 0,3-8 0 0,-5 10 144 16,0-2-144-16,-1 1 0 0,1-1 128 0,5-8-128 15,-6 9 0-15,6-9 0 0,0 0 128 0,-4 11-128 16,-1-2 0-16,5-9 0 0,0 0 0 0,-4 6 0 16,4-6 0-16,0 0 0 0,0 0 0 0,0 0 0 0,0 0 128 0,0 0-128 15,0 0 0-15,0 0 0 0,0 0 0 0,0 0 0 16,0 0 0-16,0 0 128 0,0 0-128 0,6 7 0 16,-6-7 240-16,0 0-64 0,0 0-16 0,12 2 0 15,-2-2 32-15,1 0 0 0,-1 0 0 0,2-2 0 16,0-2-192-16,2 1 128 0,0-2-128 0,2 1 128 15,-2-1-128-15,2 0 0 0,0-1 0 0,1 1 0 16,1 1 0-16,0 2 0 0,0-4 0 0,2 5 0 16,-1-3 0-16,1 2 0 0,0-2 0 0,0 1 0 15,1-1 0-15,0 0 0 0,0 2 0 0,-1-4 0 16,-2 0 0-16,-1 2 0 0,0 0 0 0,-2 2-176 31,0-1-1264-31,-2 2-256 0,-2-1-48 0,1 1-15312 0</inkml:trace>
  <inkml:trace contextRef="#ctx0" brushRef="#br0" timeOffset="52118.93">17934 2676 5519 0,'0'0'496'0,"0"0"-496"15,0 0 0-15,0 0 0 0,0 0 4352 0,0 0 784 16,0 0 160-16,0 0 16 0,0 0-3824 0,0 0-768 15,0 0-144-15,0 0-48 0,-1 13 48 0,-1 0 16 16,1-4 0-16,2 3 0 0,3 1 112 0,0 2 32 16,0 2 0-16,1 3 0 0,2 1-112 0,-1 1-32 15,1-1 0-15,-1 1 0 0,1 3-16 0,-1 1-16 16,0 1 0-16,-2 1 0 0,-2-1-304 0,-1-1-64 16,-1 4-16-16,-1-3 0 0,-1-1-176 0,-1 1 128 0,0-4-128 0,-1-1 128 15,-1-1-128-15,0-4 160 0,-2 0-160 0,4 1 160 16,-4-2-160-16,2-1-256 0,0 0 64 0,1-2 16 31,0-1-1616-31,1-5-336 0,3-7-64 0</inkml:trace>
  <inkml:trace contextRef="#ctx0" brushRef="#br0" timeOffset="53686.49">19192 2652 1839 0,'0'0'0'0,"0"0"160"0,0 0-160 0,0 0 0 0,0 0 0 0,0 0 0 15,0 0 4688-15,8-6 912 0,-8 6 176 0,0 0 48 16,0 0-3952-16,0 0-784 0,0 0-144 0,0 0-48 15,0 0-352-15,0 0-80 0,0 0-16 0,0 0 0 16,0 0-320-16,0 0-128 0,0 0 0 0,0 0 144 16,0 0 48-16,-8 6 16 0,0 1 0 0,2-1 0 15,-2 2 368-15,0 0 64 0,-1 1 0 0,-2 4 16 0,1-1-48 0,-2 2-16 16,1 3 0-16,-1 4 0 0,0 1-80 16,-1 4 0-16,0-1-16 0,0 4 0 0,1 2-240 0,4 0-64 15,3-2 0-15,3-2 0 0,0-4-32 0,5-1-16 16,2-1 0-16,4 1 0 0,2-1 48 0,0-4 16 15,2-4 0-15,3-2 0 0,0-2-80 0,2-1-128 16,0-1 176-16,2-2-176 0,-1-4 144 16,2 1-144-16,-1-2 0 0,1-3 144 0,1-1-144 0,1-1-176 15,1-3 48-15,1-1 0 0,2-1 128 0,0-4-192 16,-1 1 192-16,-2-1-192 0,-3-2 192 0,0 1-192 16,-3-1 192-16,-1 1-192 0,-2-1 192 0,-2-1 0 15,-2 0 0-15,-2-1 0 0,-3-1 0 0,-2 3 0 0,-2-1 0 16,-4 1 128-16,-2 0-128 0,1-2 176 0,-5-3-176 0,0 0 192 15,-2-1-64-15,-1 1 0 0,-1 0 0 0,1 2 0 16,-4-3 16-16,0 2 0 0,-1 2 0 0,0-2 0 16,-1 3-144-16,2 2 192 0,-2 0-192 0,4 5 192 15,1 1-192-15,2 2 0 0,-1 2-192 0,3 1 192 32,8 4-1584-32,-7 4-192 0,7-4-32 0,-8 8-8256 0,1 0-1648 0</inkml:trace>
  <inkml:trace contextRef="#ctx0" brushRef="#br0" timeOffset="54516.93">18510 3302 2751 0,'0'0'256'0,"0"0"-256"0,0 0 0 0,0 0 0 16,4 14 5872-16,1 2 1120 0,2 2 240 0,1 0 32 15,2-2-5872-15,1 1-1184 0,0 1-208 0,1 1 0 31,0 2-432-31,-1 0 0 0,0-1 0 0,-2 1 0 16,-1-6-192-16,-3 1-32 0,-1-4-16 0,-1 1 0 16,-1 0 112-16,-1 0 32 0,-2 1 0 0,-1 0 0 0,-4-1-128 0,-1 1-32 0,-3-1 0 0,0 0-5648 15,-2 1-1152-15</inkml:trace>
  <inkml:trace contextRef="#ctx0" brushRef="#br0" timeOffset="55022.8">19970 3229 4607 0,'0'0'400'0,"0"0"-400"0,0 0 0 0,0 0 0 16,0 0 5584-16,7 13 1040 0,-1 1 208 0,1 0 32 15,-1 2-5520-15,1 1-1088 0,-1 0-256 0,0 1 0 16,-2-1 0-16,-1 0 0 0,1 0-160 0,-1 1 160 0,0-1-384 0,-1 0 0 15,0-4 0-15,-1 0 0 16,1-2-64-16,0-1-16 0,-2-10 0 0,0 12 0 0,-2-2 272 0,1 1 48 16,1-11 16-16,-2 9 0 15,2-9-1728-15,0 0-352 0</inkml:trace>
  <inkml:trace contextRef="#ctx0" brushRef="#br0" timeOffset="55621.53">20749 2544 28559 0,'0'0'1264'0,"0"0"272"0,0 0-1232 0,0 0-304 16,0 0 0-16,0 0 0 0,0 0 528 0,0 0 48 0,7 13 16 0,1 2 0 15,0 0-592-15,0 5 0 0,1 2 0 0,-2 1 0 16,-2 3 240-16,0 0-32 0,2 2 0 0,-2-2 0 16,0 4 160-16,0-3 16 0,0 1 16 0,1 0 0 15,0-2-144-15,-1 1-48 0,1-3 0 0,-1-2 0 16,0-2-208-16,0-2 0 0,0-2 0 0,-1-2 0 31,-1-2-384-31,0 1-80 0,-1-4-16 0,-2-9 0 16,1 11-1776-16,-1-11-368 0,0 10-64 0</inkml:trace>
  <inkml:trace contextRef="#ctx0" brushRef="#br0" timeOffset="55977.86">21110 3227 20271 0,'0'0'1792'0,"0"0"-1424"0,0 0-368 0,4 12 0 16,0 1 1888-16,2 0 304 0,2 0 64 0,1 1 16 16,0 1-1760-16,2 0-336 0,0 1-176 0,1 1 160 15,0 3-160-15,0-5-272 0,-2 1 64 0,0 1 16 31,-2-2-400-31,-1 4-80 0,-1 2-16 0,0 2-11088 0</inkml:trace>
  <inkml:trace contextRef="#ctx0" brushRef="#br0" timeOffset="56416.21">21867 2641 24879 0,'0'0'2208'0,"0"0"-1760"0,-1 11-448 0,1 2 0 15,1 7 1744-15,2-1 272 0,-1 2 48 0,1 3 16 16,0 2-1680-16,-1 1-400 0,1 3 0 0,0-1 0 16,-2-2 0-16,1 2 0 0,1 1-144 0,0-3 144 31,-1-1-624-31,1-2-16 0,1-3-16 0,0 1 0 16,0 0-800-16,-1 0-144 0,1-3-48 0</inkml:trace>
  <inkml:trace contextRef="#ctx0" brushRef="#br0" timeOffset="57323.75">22103 2375 28047 0,'0'0'1232'0,"0"0"272"0,0 0-1200 16,0 0-304-16,0 0 0 0,0 0 0 0,0 0 192 0,9-3-32 0,3 0 0 0,1 2 0 16,0 0-160-16,1 0 0 0,2-1 0 0,2 1 0 15,1-2 0-15,0-1 192 0,2 2-192 0,1-1 192 16,2 1-64-16,-1 0-128 0,2-3 192 0,-3 1-64 15,0 2 64-15,0-1 0 0,1-1 0 0,-3 1 0 0,1 2-192 0,-1 0 160 16,-3 0-160-16,-2 1 160 0,0-2-160 0,-2 2 0 16,0-1 144-16,-3 1-144 0,-10 0 128 0,12 1-128 15,-12-1 160-15,10 2-160 0,-10-2 320 0,11-2-48 16,-1 0 0-16,-10 2 0 0,0 0-48 0,12 1-16 16,-2 2 0-16,-10-3 0 0,11 0-208 0,-11 0 144 15,10 1-144-15,-10-1 128 0,11 4 32 0,-11-4 0 16,10 5 0-16,-10-5 0 0,8 10-32 0,-1 2 0 15,-2 0 0-15,-1 0 0 0,-2-1-128 0,1 4 0 16,-1 2 0-16,1 2 0 0,0 3 0 0,-1 0 160 16,2 6-160-16,0-2 160 0,0 4-16 0,0 3 0 15,1 0 0-15,0 1 0 0,-2 0-144 0,1 1 160 16,0-2-160-16,1 0 160 0,-1-3-160 0,1 0 0 0,-1-3 0 16,-1 0 128-16,-1 2-128 0,1-4 0 0,-2-2 144 0,0-1-144 15,1 1 128-15,-2-3-128 0,0 0 128 0,1 0-128 16,0-4 176-16,2 1-48 0,0 0 0 0,1-1 0 15,-1-3-128-15,1 0 160 0,2 0-160 0,-3 0 160 16,1-1-160-16,0 0 0 0,-1-1 0 0,0-2 0 16,-2 1 0-16,-1-10 128 0,0 10-128 0,0 0 0 15,0 2 160-15,0-1-160 0,-1-1 192 0,1-3-192 16,0-7 208-16,-2 9-64 0,2-9-16 0,-1 13 0 16,0-2 0-16,-1 0-128 0,1-2 192 0,1-9-64 15,0 9-128-15,0-9 0 0,0 0 0 0,1 8 128 16,-1-8-128-16,0 0 0 0,-1 9 144 0,1-9-144 15,0 0 192-15,0 0-16 0,-5 7-16 0,5-7 0 16,-8 6 160-16,-1-1 16 0,1 1 16 0,-1-3 0 0,-2 0-144 0,1-2-16 16,0 1-16-16,-1 2 0 0,1-4-176 0,-1 2 0 15,0 2 0-15,0-4 128 0,1 0-128 0,-1 0 0 16,0 0-192-16,-1 3 192 16,0-2-1568-16,2 0-192 0,1-1-32 0,-1 2-9008 15,1-1-1792-15</inkml:trace>
  <inkml:trace contextRef="#ctx0" brushRef="#br0" timeOffset="85310.54">5730 7962 3679 0,'0'0'160'0,"0"0"32"0,0 0-192 0,0 0 0 0,0 0 0 0,0-7 0 16,0 7 1984-16,0 0 368 0,0 0 64 0,0 0 16 16,-4-10-1520-16,1 3-288 0,3 7-64 0,-4-8-16 15,-1 1 352-15,5 7 64 0,-5-6 0 0,5 6 16 16,-7-7-16-16,1 2 0 0,6 5 0 0,-8-4 0 16,8 4-128-16,-8-2-16 0,-1 0-16 0,9 2 0 15,-10-1-224-15,2 0-32 0,8 1-16 0,-9 0 0 16,0 0-224-16,0 0-48 0,-1 0-16 0,1 2 0 15,-1 1-240-15,-2 1 176 0,0 1-176 0,1 1 160 0,-2 2-32 0,0 3-128 16,-2 0 192-16,1 0-64 16,0 1 192-16,-1-1 48 0,0 2 0 0,0 2 0 0,1-1 96 0,-2 3 32 15,-1-1 0-15,2 2 0 0,0 1-304 0,2 1-64 16,-1 0-128-16,0-1 192 0,1 2-192 0,0-1 0 16,1-1 128-16,1 1-128 0,1-2 0 0,1 0 0 15,0 0 0-15,1-1 0 0,1-1 0 0,2-2 0 16,1 1 0-16,2 0 0 0,-1 4 0 0,2-5 0 15,1 0 0-15,2 1 0 0,2-1 128 0,1-1-128 16,2 0 0-16,3-3 0 0,2-2 192 0,-1 0-64 16,2 0-128-16,1-2 192 0,0 0-192 0,2-1 176 15,1-1-176-15,1 0 160 0,0-3-160 0,2-1 0 16,1 0 0-16,-2-1 128 0,1-2-128 0,1-2 0 0,2-3 144 16,3-1-144-16,0-2 128 0,0 1-128 0,-1 0 160 0,0-5-160 15,-2 2 128-15,0-1-128 0,-1-2 0 0,-1 1 144 16,-1-1-144-16,0 0 0 0,-3 2 0 0,0 1 128 15,-3 0 16-15,-1 0 0 0,-2 0 0 0,-2-3 0 16,-1 1-16-16,0-2-128 0,-3 0 192 0,0 0-64 16,0-2 64-16,-1 0 16 0,-1-2 0 0,-3 0 0 15,-2 3 80-15,0-2 16 0,-2 1 0 0,-1 1 0 16,-2 2-96-16,1 0-16 0,-2 3 0 0,-1 1 0 16,0 1-192-16,-1 0 128 0,-1 2-128 0,0 0 0 15,2 1 0-15,-1 2 0 0,-2 2 0 0,0 0 0 16,0 0 0-16,1 0 0 0,-2 1 0 0,1 1-160 15,-2 1 160-15,1 1-160 0,0 0 160 0,0 0-160 16,-1 0-64-16,1 0-16 0,2 0 0 0,-1 0 0 16,0-2-48-16,2 1-16 0,1 1 0 0,0 0 0 15,9 0-128-15,-10 0-16 0,10 0-16 0,0 0 0 16,-9 0-560-16,9 0-96 0,0 0-32 0,0 0-7776 16,0 0-1568-16</inkml:trace>
  <inkml:trace contextRef="#ctx0" brushRef="#br0" timeOffset="85659.37">5755 7610 13823 0,'0'-10'1216'0,"0"1"-960"0,0 9-256 15,-2-9 0-15,2 9 3088 0,0 0 576 0,-2-8 112 0,2 8 32 16,0 0-2848-16,0 0-560 0,0 0-112 0,0 0-32 16,0 0-256-16,0 0 128 0,0 0-128 0,-7 9 0 15,3 5 224-15,-1-1-64 0,0 2-16 0,0 3 0 16,-3 4 64-16,0 4 16 0,-1 3 0 0,-2 1 0 16,1 4 224-16,-2 2 32 0,-1 5 16 0,-1 3 0 15,0 3 160-15,-2 0 48 0,-1 2 0 0,-1 0 0 16,-1-1-32-16,1 1 0 0,1 1 0 0,-1 0 0 15,-3-1-192-15,0 1-32 0,-1-2-16 0,0-1 0 16,0-5-192-16,1-3-48 0,1-3 0 0,3-1 0 16,3-3-192-16,1-5 128 0,1-2-128 0,7-4 0 15,2-2-480-15,5-2-192 0,2-3-32 0,5-2-10448 16,5-4-2096-16</inkml:trace>
  <inkml:trace contextRef="#ctx0" brushRef="#br0" timeOffset="92646.9">6429 8093 21183 0,'0'0'1888'16,"0"0"-1504"-16,0 0-384 0,0 0 0 15,0 0 1104-15,0 0 160 0,0 0 16 0,0 0 16 16,0 0-992-16,5 11-304 0,3-4 128 0,-1 0-128 16,3-4 0-16,0 1 0 0,0-2 0 0,4-2 0 0,0-2 128 0,1 0-128 15,1-2 128-15,1 3-128 0,1-5 0 0,3 1 128 16,1-1-128-16,1 0 0 0,-3 1 0 0,3 1 128 15,-3-1-128-15,1 1 0 0,-1 2 0 0,-1-2 128 16,-2 1-128-16,0 3 0 16,2-3-352-16,-4 3-144 0,-2-1-16 0,2-2-16 15,-2 3-2032-15,0-2-416 0,-3 2-80 0</inkml:trace>
  <inkml:trace contextRef="#ctx0" brushRef="#br0" timeOffset="92945.99">6542 8240 11055 0,'0'0'976'0,"0"0"-784"0,0 0-192 0,0 0 0 16,0 0 2640-16,0 0 496 0,0 0 80 0,0 0 32 16,0 0-2544-16,0 0-496 0,0 0-208 0,0 0 176 15,10 0 80-15,2 0 0 0,0 0 16 0,2 0 0 16,2 0-272-16,2 0 0 0,3-3 128 0,0 2-128 16,0 0-128-16,0 0-96 0,-1 1-16 0,1 0 0 15,0-3-2256-15,0 2-464 0</inkml:trace>
  <inkml:trace contextRef="#ctx0" brushRef="#br0" timeOffset="93547.5">7532 7888 2751 0,'0'0'128'0,"-11"-1"16"0,-1-1-144 0,1 0 0 0,-2 2 0 0,1 4 0 15,0-3 6528-15,2 3 1280 0,-1 1 256 0,2 2 64 16,1 1-6512-16,-1 2-1296 0,0 2-320 0,0 1 0 15,0 2 0-15,-2 1 0 0,1 1 0 0,0 1 0 16,-1 2 0-16,1 1 0 0,-2 1 0 0,0 0-128 16,1 0 128-16,-1 2 0 0,1-4 0 0,4 1 0 15,-1 0 0-15,2 0 0 0,4-4 0 0,2 0 0 16,0-1 0-16,2-1 0 0,4 0 0 0,0-2 176 16,2-2-176-16,2 1 0 0,2-1 144 0,1 0-144 15,0 1 0-15,4-2 128 0,3 0-128 0,2-3 0 16,1 0 0-16,2-2 144 0,0-1-144 0,1-1 0 0,0-3 144 0,0 0-144 15,-1-6 0-15,-2 1 144 0,0-4-144 0,-1 0 0 16,0-2 144-16,0 0-144 0,0-5 128 0,0 0-128 16,-1-2 160-16,1-1-160 0,-1-2 352 0,0 0-32 15,0 1 0-15,-3 0 0 0,-1 0-48 0,-2 0-16 16,-1 1 0-16,-1-2 0 0,-3-2-256 0,-1-2 160 16,-5 4-160-16,-1 1 128 0,-2 1-128 0,-2 1 128 15,-3-1-128-15,-2 2 128 0,-4 3-128 0,0-2 0 16,-3 3 0-16,-1 3 0 0,-3 1 128 0,-3 2-128 15,-2 2 0-15,-2 1 128 0,0 3-128 0,-1 0 0 16,4-1 0-16,0 1 0 0,-1 0 0 0,3 1 0 0,0 0 0 0,2 0 0 16,0-4 0-16,3 2 0 15,1 1 0-15,1 0 0 0,1-1 0 0,0 2-144 0,2 0 144 0,9 0-160 32,-10-2-1328-32,2 2-272 0,8 0-48 0</inkml:trace>
  <inkml:trace contextRef="#ctx0" brushRef="#br0" timeOffset="95666.16">6285 7123 2751 0,'0'0'256'0,"0"0"-256"16,0 0 0-16,0 0 0 0,0 0 2368 0,0 0 416 15,0 0 96-15,0 0 0 0,-9 4-1952 0,9-4-400 16,-10 0-80-16,10 0 0 0,-9 2-448 0,9-2-272 15,-10 4 32-15,10-4 16 16,0 0-912-16,0 0-176 0,0 0-32 0,0 0-16 16,0 0 576-16,-6 7 112 0,6-7 32 0,0 0 0 0,0 0 1296 0,0 0 272 15,0 0 48-15,0 0 16 0,0 0 256 0,0 0 48 16,-7 6 16-16,7-6 0 0,-6 9-192 0,6-9-32 0,-7 10-16 0,1-3 0 16,6-7-368-16,-7 8-80 0,7-8-16 0,-6 7 0 15,6-7-384-15,0 0-80 0,-8 7-16 0,8-7 0 16,0 0-128-16,0 0 160 0,0 0-160 0,0 0 160 15,-3 12 320-15,3-12 64 0,0 0 16 0,0 0 0 16,0 0-64-16,0 0-16 0,-1 13 0 0,1-13 0 16,-1 11-352-16,1-11-128 0,-3 14 0 0,2 0 144 15,-2 1-144-15,-1 0 0 0,-1 4 0 0,-1-1 0 16,-2-4 0-16,0 6 0 0,0-3 0 0,2 2 0 16,-1-2 192-16,1-1 16 0,-1-2 0 0,2 1 0 15,0-2 176-15,2 0 48 0,2-2 0 0,-1 0 0 16,4 2-48-16,-1-3-16 0,2 2 0 0,1 0 0 15,-2-2-176-15,2 2-16 0,1 0-16 0,3-1 0 16,-1-3-160-16,-1 1 0 0,1 2 0 0,-1-2 128 16,1 0-128-16,-1-1-256 0,1 0 64 0,-1 1 16 15,1 0-704-15,-2-3-144 0,-5-6-16 0,6 10-7040 16,-6-10-1408-16</inkml:trace>
  <inkml:trace contextRef="#ctx0" brushRef="#br0" timeOffset="96111.1">6405 7238 12895 0,'0'0'576'0,"0"0"112"0,0 0-560 0,0 0-128 0,0 0 0 0,0 0 0 15,0 0 1088-15,12 1 176 0,-2-1 32 0,-10 0 16 16,11 4-1072-16,-11-4-240 0,0 0 0 0,0 0 0 15,0 0 0-15,11 4 0 0,-11-4 0 0,0 0-128 16,0 0 128-16,0 0 0 0,0 0 0 0,2 11-128 16,-5 1 608-16,-1-1 128 0,-2 0 32 0,-2-2 0 0,0 3 432 0,-1-1 80 15,0 2 32-15,1 0 0 0,0 2-544 0,2-2-128 16,-2 4 0-16,1-2-16 0,1 0-240 0,-2 2-32 16,-1 0-16-16,2-1 0 0,1-2-208 0,1-1 0 15,-1 0 128-15,1 0-128 0,1 0-176 0,0-2-80 16,0-2 0-16,4-9-16 15,0 0-576-15,0 0-112 0,0 0-32 0,0 0 0 16,0 0-368-16,0 0-80 0,0 0-16 0</inkml:trace>
  <inkml:trace contextRef="#ctx0" brushRef="#br0" timeOffset="96383.93">6508 7165 14735 0,'0'0'1312'0,"0"0"-1056"0,-8 0-256 0,8 0 0 16,-11 1 3616-16,3 4 672 0,1 2 128 0,2 2 16 16,1 1-3568-16,3 2-720 0,0 1-144 0,-1-1 0 15,2-1 0-15,3 2 0 0,1-1-128 0,0 4 128 16,0-2-272-16,1 3 16 0,-1-1 0 0,1 1 0 15,0 1 0-15,0 0 0 0,1 0 0 0,-1-1 0 16,-1 0-240-16,-2-4-32 0,1 0-16 0,-1 0 0 16,1-1-2080-16,-2-1-400 0</inkml:trace>
  <inkml:trace contextRef="#ctx0" brushRef="#br0" timeOffset="96586.49">6464 7470 13823 0,'0'0'1216'0,"0"0"-960"16,0 0-256-16,12 1 0 0,-1-1 1984 0,1 0 336 16,1 0 80-16,0-1 16 0,1-3-1904 0,1 0-384 15,-2 0-128-15,1 0 0 16,1-1-352-16,-1 1-144 0,0-3-16 0,-2 2-16 0</inkml:trace>
  <inkml:trace contextRef="#ctx0" brushRef="#br0" timeOffset="97083.46">6563 7069 11967 0,'0'0'528'0,"-8"3"112"0,8-3-512 0,0 0-128 15,-9 5 0-15,9-5 0 0,0 0 2112 0,0 0 384 16,0 0 64-16,0 0 32 0,0 0-1696 0,0 0-320 16,0 0-80-16,0 0-16 0,0 0-192 0,0 0-32 15,0 0-16-15,0 11 0 0,0-11 208 0,4 11 64 16,-4-11 0-16,5 12 0 0,0-2-128 0,1 2-32 16,0-4 0-16,1 2 0 0,-1 2-192 0,2-1-32 15,0 0-128-15,0 1 192 0,1 0-64 0,1-2 0 0,1 2-128 0,-1 0 192 16,-1 1-32-16,2-1-16 0,-1 1 0 0,-1 0 0 15,-1-2 272-15,0 1 48 0,0 2 16 0,-1 1 0 16,0-1-256-16,-1 0-48 0,1 1-16 0,-1-1 0 16,0 2-160-16,-1-1 0 0,-1 0 0 0,-2-1 128 15,1-1-128-15,-3 0-144 0,-1 1 144 0,-2 1-208 32,-1-2-224-32,-1 1-32 0,-2 2-16 0,0-2 0 15,-4-1-480-15,2-1-112 0,-4 0-16 0,0 2 0 16,0 0-416-16,-1-3-96 0</inkml:trace>
  <inkml:trace contextRef="#ctx0" brushRef="#br0" timeOffset="99502.14">10142 7945 13823 0,'0'0'1216'0,"0"0"-960"16,0 0-256-16,0 0 0 0,0 0 1600 0,0 0 288 15,-10-3 48-15,10 3 16 0,-7-4-944 0,7 4-192 16,0 0-48-16,0 0 0 0,-8-7-496 0,8 7-96 16,-5-8-32-16,5 8 0 0,-6-8-144 0,3 2 0 15,3 6 0-15,-4-7 128 0,4 7 32 0,-8-5 0 16,0 0 0-16,1 1 0 0,7 4 384 0,-10-1 80 16,0 1 16-16,0 1 0 0,0-1 352 0,0 4 80 15,-2 3 16-15,0 3 0 0,-2 3-576 0,-2 3-96 16,-1 2-32-16,0 1 0 0,-1 4-256 0,2 0-128 15,-2 3 128-15,1 2-128 0,1 1 0 0,3 0 0 16,3-1 0-16,1 2 0 0,1 0 0 0,3-3 0 0,1 2 0 16,3-5 0-16,1 1 0 0,2 0 0 0,1 0 0 0,2-2 0 15,3-2 0-15,2-1 0 0,3-1 0 0,3-5 0 16,1-1 176-16,3-2-48 0,-1-3-128 0,3-4 192 16,3-2-192-16,0-3 0 0,0-3 0 0,2-2-160 15,0-5 160-15,-1-1 0 0,0-3-144 0,1-2 144 16,-1-1 0-16,-2-1 0 0,-1 0 0 0,-4-1 0 15,-2 2 0-15,-4 0 0 0,-1-2 0 0,-3 1 0 16,-3-2 208-16,1 1-32 0,-4 1-16 0,-2-1 0 16,-1-1-32-16,-1-2 0 0,-2-2 0 0,-2 3 0 15,-2 3-128-15,1-1 0 0,-2-1 0 0,-3 3 0 16,-2 1 0-16,0 0 0 0,0 2 0 0,0 2 0 16,0 2 0-16,0 0 0 0,0 2 0 0,-1 0 128 15,1 2-128-15,1 2 0 0,0 0 0 0,1 2 0 0,-1 2-272 0,1 1 64 16,1 3 16-16,0 0 0 15,-2 1-368-15,1 2-64 0,2 1-16 0,0 0 0 16,1-1-96-16,2 1-32 0,6-7 0 0,-7 5-12160 16</inkml:trace>
  <inkml:trace contextRef="#ctx0" brushRef="#br0" timeOffset="99902.8">10434 7700 11967 0,'0'0'1072'0,"-9"2"-864"0,-1-2-208 0,3 1 0 15,7-1 2944-15,0 0 528 0,-8 4 112 0,8-4 32 16,0 0-2848-16,-7 6-560 0,1 1-208 0,1 1 144 16,-1 1-144-16,1 1 0 0,-3 1 0 0,2 0 0 15,-3 4 256-15,-1 0 32 0,0 1 0 0,-2 5 0 16,-2 1 80-16,-2 5 16 0,-2 3 0 0,0 0 0 16,0 3 80-16,-2 4 32 0,-1 4 0 0,0 1 0 15,0 1 256-15,-1 0 48 0,0 0 16 0,0 0 0 16,1 0-96-16,2 0-16 0,-1 4 0 0,0-1 0 0,1-2-416 15,1-2-96-15,-1-4 0 0,2-3-16 0,2-3-304 0,2-2-64 16,1-5-16-16,4-3 0 16,0-4-912-16,3-1-176 0,3-5-48 0,2-12-12768 15</inkml:trace>
  <inkml:trace contextRef="#ctx0" brushRef="#br0" timeOffset="100353.02">10838 7236 4607 0,'0'0'400'0,"0"0"-400"0,0 0 0 0,0 0 0 15,0 0 3408-15,0 0 608 0,0 0 112 0,-9 4 32 16,9-4-2976-16,-9 5-592 0,1-1-112 0,0 3-32 15,-1-3 80-15,0 2 16 0,-2 1 0 0,1 1 0 0,-1 1-272 0,0 2-48 16,-2 2-16-16,0 4 0 0,0 2-208 0,-2 3-128 16,-2 1 128-16,2 1-208 0,-2-1 208 0,2 2 128 15,2 0 0-15,2 2-128 0,-1-1 352 0,3 0-32 16,1 0-16-16,4-5 0 0,1-1 224 0,2-1 48 16,0 1 16-16,2-4 0 0,2-1-288 0,1 0-64 15,1-2-16-15,0 1 0 0,1-1-224 0,1-4 0 16,1-1-144-16,2 0 144 15,1 0-2048-15,-1-3-304 0,-10-5-64 0</inkml:trace>
  <inkml:trace contextRef="#ctx0" brushRef="#br0" timeOffset="100647.05">10860 7468 28559 0,'0'0'2544'0,"0"0"-2032"0,-9 4-512 0,2 3 0 15,2 2 1216-15,1 0 128 0,3 3 48 0,2 1 0 16,3 0-1136-16,0 1-256 0,1 2 0 0,0 1 0 15,2-2 0-15,-1 2-160 0,0 3 160 0,-1-3-208 16,1 0 16-16,1 2 16 0,-2 0 0 0,0-2 0 16,1-2-544-16,-1 1-112 0,-1-1-32 0,0-4 0 15,-4-11-2880-15,4 10-576 0</inkml:trace>
  <inkml:trace contextRef="#ctx0" brushRef="#br0" timeOffset="101202.67">10920 7408 26031 0,'0'0'1152'0,"0"0"240"0,-3-9-1120 0,3 9-272 0,0 0 0 0,0 0 0 15,0 0 512-15,6-8 32 0,-6 8 16 0,9-6 0 16,-2 1 0-16,4 1 0 0,-1 1 0 0,1 2 0 15,1 1-224-15,-1 0-32 0,4 0-16 0,-2 0 0 16,1-3-288-16,-1 3 0 0,0 0 128 0,-1 3-128 16,0-2 0-16,-2 2 0 0,-10-3 0 0,12 6 0 15,-3 1-224-15,-9-7 48 0,6 9 16 0,-2 1 0 16,-2 1-48-16,-4-1-16 0,-2 1 0 0,-1 0 0 16,-3-2 224-16,-1 3-144 0,-1 0 144 0,-2 0-128 15,-1 1 128-15,0 0 0 0,-1 0 0 0,1 1 0 16,-2-1 0-16,2-1 0 0,0-4 0 0,1 1 0 15,3 1 0-15,1-3 0 0,2-2 0 0,6-5 0 0,0 0 0 0,0 0 0 16,0 0 0-16,0 0 0 16,0 0-384-16,0 0 16 0,0 0 0 0,0 0 0 0,12-1 112 0,-2-1 0 15,-10 2 16-15,11 0 0 0,-11 0 240 0,11-2 0 16,0 2 0-16,-11 0 0 0,11 2 0 0,0-2 0 16,-11 0 0-16,13 3 0 0,-1 1 0 0,-1 0 0 15,0-2 0-15,1 2 0 0,-1 0 0 0,0 0 0 16,-11-4 0-16,11 5 0 0,1-1 0 0,-3 3 0 15,-9-7 0-15,9 8 0 0,-9-8 0 0,8 7 0 16,-8-7 0-16,5 12 0 0,-1 0 0 0,-1-2 0 16,-4 1 0-16,1-11 0 0,0 0 0 0,-4 13-144 15,0-3 144-15,0 1 0 0,-1-2 0 0,-2 0 0 16,-1-1 0-16,2 0 0 0,6-8-128 0,-11 9 128 16,0-1-128-16,0-1 128 15,1-1-448-15,-1 0-16 0,0-1 0 0,0-2 0 0</inkml:trace>
  <inkml:trace contextRef="#ctx0" brushRef="#br0" timeOffset="101586.89">11127 7209 32655 0,'0'0'1440'0,"0"0"304"0,-6-5-1392 0,6 5-352 15,0 0 0-15,0 0 0 0,0 0 272 0,0 0-16 16,1 10 0-16,3 0 0 0,-4-10-256 0,6 14 0 16,1-1-176-16,-1-2 176 0,2-2-208 0,1 3 64 15,1 0 16-15,0 1 0 0,0 1 128 0,1 2-160 16,-2-2 160-16,1 2-160 0,1 1 32 0,-1 1 0 15,1 0 0-15,-1 1 0 0,1-2 128 0,-1 1 0 16,2-3 0-16,-1 2-128 0,2 2 128 0,1-2 0 16,0 1 0-16,-2-1 0 0,-3 2 0 0,0-2 0 15,-1 3 0-15,-1-3 0 0,0 4 0 0,-3 0 0 16,-1-1 160-16,-2 1-160 0,-1-3 160 0,-1 1-160 16,-2-1 160-16,-1-1-160 0,-1-1 128 0,-2-1-128 0,-1 0 0 15,-1-1 144 1,0-5-464-16,0 1-112 0,-1-3-16 0,-1-2-13616 0</inkml:trace>
  <inkml:trace contextRef="#ctx0" brushRef="#br0" timeOffset="101924.53">11391 8179 42095 0,'0'0'1856'0,"0"0"400"0,0 0-1808 0,0 0-448 16,0 0 0-16,11-4 0 0,2 1 0 0,3 1-288 16,2-1 32-16,3 0 16 15,3 0-272-15,0-1-48 0,2 1-16 0,2-2 0 16,0 1-336-16,0 0-80 0,-2 0-16 0,1 0 0 16,1-1-2512-16,-2 0-496 0,-1 0-96 0</inkml:trace>
  <inkml:trace contextRef="#ctx0" brushRef="#br0" timeOffset="102208.69">11452 8376 39327 0,'0'0'1744'0,"0"0"368"0,0 0-1696 0,0 0-416 16,10 1 0-16,3-1 0 0,3-1 208 0,2 1-32 16,2 0-16-16,1 0 0 15,1 0-992-15,1-2-208 0,1 1-48 0,1-2 0 16,-1 1-2144-16,0-1-432 0</inkml:trace>
  <inkml:trace contextRef="#ctx0" brushRef="#br0" timeOffset="102667.58">12195 7621 32479 0,'0'0'1440'0,"-4"13"288"0,1 2-1376 0,2 4-352 15,1 0 0-15,3 2 0 0,2 1 480 0,1 0 32 16,1-1 0-16,1 0 0 0,1 0-384 0,-1 1-128 16,2 0 0-16,1-1 0 0,-1-1 0 0,0-1-192 15,0 0 16-15,-3 1 0 16,1-4-1872-16,-1 0-368 0,-3-2-80 0,-2-1 0 0</inkml:trace>
  <inkml:trace contextRef="#ctx0" brushRef="#br0" timeOffset="102989.66">12716 7575 38815 0,'-13'5'1728'0,"3"2"336"16,-3 3-1648-16,0 5-416 0,0 4 0 0,1 6 0 15,0 2 224-15,-1 5-32 0,-1 3-16 0,-2 1 0 16,1 7-176-16,-2 2 0 0,0 3-160 0,-1 3 160 0,-2 1 0 0,0 0 0 16,0 2-128-16,-1-4 128 0,-1 3-320 0,-1-4-32 15,1 2 0-15,1 1 0 16,-1-2-80-16,3-3-16 0,0-3 0 0,4-2 0 15,2-3-224-15,2-5-48 0,4-4-16 0,1-3 0 16,4-4-2592-16,2-3-528 0</inkml:trace>
  <inkml:trace contextRef="#ctx0" brushRef="#br0" timeOffset="103572.26">12664 8211 42959 0,'0'0'1904'0,"-5"-7"400"0,0-3-1856 0,5 10-448 0,-3-7 0 0,3 7 0 16,0 0 512-16,12-3 16 0,0-1 0 0,2 3 0 15,0 0-528-15,2 1-304 0,0 0 48 0,2 0 0 16,0 1-64-16,3 1 0 0,0 1 0 0,0 0 0 31,-2-2-160-31,0 2-32 0,-2-3-16 0,-2 1 0 0,1 0 96 0,-3 0 32 0,-13-1 0 0,12 3 0 16,-12-3 240-16,0 0 160 0,0 0-192 0,0 0 192 16,0 12 0-16,-4 0 0 0,-4 1 0 0,-1-3 0 0,-2 2 144 0,1-1-16 15,-2 2 0-15,-1 1 0 0,0-1-128 0,1-2 0 16,2 0 0-16,1-2 0 0,1-4 0 0,8-5 0 15,-8 8 0-15,8-8 128 0,0 0-128 0,-4 10 0 16,4-10 0-16,0 0 0 0,0 0 0 0,0 0 0 16,0 0 0-16,11 11 0 0,-11-11-208 0,11 8 80 15,0-2 128-15,1-5-208 0,-3 5 208 0,1-4-192 16,-10-2 192-16,13 5-192 0,-1-1 192 0,-2 0 0 16,1 1 0-16,-1 2 0 0,-10-7 0 0,13 10 0 15,-1 1 0-15,-3-1-144 0,-2 1 144 0,-1 0 0 16,1 2 0-16,-2 1 0 0,-3-1 0 0,1 0 0 15,0 0 0-15,-1 0 0 0,-2-2 128 0,0 2 64 0,0-1 16 16,-1 0 0-16,-2 1 16 0,-1 0 0 0,-2 1 0 0,-2 1 0 16,-1-2 48-16,-1-2 16 0,-3 2 0 0,-1 1 0 15,0 0-160-15,0 0-128 0,-3-1 192 0,0-1-192 16,-1 0 0-16,-2 1 0 0,-1 0 0 0,-1-2-192 31,0 1-448-31,0 0-96 0,-2 1-16 0,1-1-11072 0,-1-6-2208 0</inkml:trace>
  <inkml:trace contextRef="#ctx0" brushRef="#br0" timeOffset="113896.59">14636 7797 14735 0,'0'0'640'0,"0"0"160"0,3-9-640 0,-3 9-160 0,0 0 0 0,0 0 0 16,3-9 2112-16,-3 9 400 15,0 0 80-15,0 0 16 0,0 0-2112 0,0 0-496 0,0 0 0 0,0 0 0 16,0 0 0-16,-6-6 0 0,6 6 0 0,0 0 128 16,-11-1 32-16,11 1 16 0,-9-1 0 0,1 1 0 15,-1 0 656-15,9 0 128 0,-9 1 16 0,9-1 16 16,-9 3 160-16,9-3 48 0,-12 4 0 0,3 1 0 16,-2 1-608-16,2 3-112 0,0 2-32 0,0 1 0 15,-1 3-448-15,-1 3 128 0,0 1-128 0,0 2 0 16,1 1 0-16,-1 1 0 0,-1-1 0 0,2 4 0 15,1-1 0-15,0 0 0 0,0-4 0 0,2 2 0 16,2 3 0-16,1-2 0 0,1-2 0 0,3-2 0 16,-1 3 0-16,1 1 0 0,1-4 128 0,2 3-128 15,0-4 0-15,1-1 128 0,2-1-128 0,1-1 0 0,2-3 0 16,1 0 0-16,2-3 0 0,1 0 0 16,0-3 0-16,0 0 0 0,0-3 0 0,0-4 0 0,3-1 0 0,-2-3 0 15,0-3 0-15,2 1 0 0,0-6 128 0,-1 3-128 16,1-3 0-16,1-2 144 0,0-3-144 0,0-2 160 15,1 0-160-15,2 1 160 0,-2-2-160 0,0 2 0 16,-1-2 0-16,0 2 128 0,-3 1-128 0,-2-2 0 16,-1-1 0-16,-2 0 0 0,-2 0 0 0,-1 0 128 15,-2-1-128-15,-2 2 0 0,-2-1 0 0,-1 0 0 16,-2-6 128-16,1 4-128 0,-4 1 0 0,1 1 0 16,-1 0 0-16,-2-1 0 0,0 2 0 0,-1 3 0 15,-1 2 0-15,-3 2 128 0,-2 0-128 0,0 3 0 0,-2 2 0 16,0 1 0-16,-2-1 0 0,2 2 0 0,-1 4 144 0,0-2-144 15,0 3 0-15,-1 3 128 16,1-1-128-16,1 0 0 0,3 0 0 0,2 2 0 0,2 0-192 0,1 1 64 31,9-5-512-31,-10 4-112 0,10-4-16 0,0 0-9264 0,0 0-1856 0</inkml:trace>
  <inkml:trace contextRef="#ctx0" brushRef="#br0" timeOffset="114296.23">14813 7574 25391 0,'0'0'1120'0,"0"0"240"0,0-11-1088 0,0 11-272 16,0 0 0-16,0 0 0 0,0 0 320 0,0 0 16 16,0 0 0-16,0 0 0 0,0 0-336 0,0 0 0 15,-9 0 0-15,1 4 0 0,0 3 0 0,2-2 144 16,-1 4-144-16,-1 2 0 0,-1 0 576 0,0 0 0 16,0 2 0-16,-2 2 0 0,1 6-48 0,0 2 0 15,-1 4 0-15,1 3 0 0,-2 0-64 0,0 4-16 16,-1 1 0-16,-1 4 0 0,-1 3 48 0,0 1 0 0,-2-3 0 0,0 2 0 15,-1 0-128-15,-2-1-32 0,1-1 0 0,-2 0 0 16,0 2-160-16,-1-1-48 0,0 1 0 0,2-2 0 16,2 0-128-16,3-4 0 0,4-5 144 0,0-3-144 15,3-1 0-15,4-7 0 0,3-2-160 0,2-4 160 32,3-2-2592-32,2-3-416 0</inkml:trace>
  <inkml:trace contextRef="#ctx0" brushRef="#br0" timeOffset="115462.61">15329 7115 3679 0,'0'0'160'0,"0"0"32"0,0 0-192 0,-9 3 0 0,9-3 0 0,-9 3 0 15,9-3 2752-15,-9 3 496 0,9-3 96 0,-8 4 32 16,8-4-2560-16,0 0-512 0,-9 5-112 0,9-5 0 16,0 0-192-16,0 0 0 0,0 0 0 0,0 0 0 15,0 0 0-15,0 0 0 0,-9 2 0 0,9-2 0 16,0 0 192-16,-8 6 0 0,1 1 0 0,7-7 0 16,-6 9 688-16,-1 1 144 0,2 2 16 0,0 1 16 15,1 1-96-15,0-1 0 0,0-2-16 0,0 2 0 0,2 0-528 0,-1 0-96 16,2 0-32-16,-1-1 0 0,2-12-160 0,0 0-128 15,0 13 192-15,0-13-192 0,0 15 224 0,-1-6-64 16,1-9-16-16,0 12 0 0,0-12 96 0,0 0 16 16,0 0 0-16,0 0 0 0,0 0 192 0,0 0 32 15,0 11 16-15,0-11 0 0,0 0 0 0,0 13 0 16,0-2 0-16,1 0 0 0,1-1-256 0,-2 1-48 16,0-1-16-16,1 2 0 0,0-2-48 0,2 1-128 15,-3-11 192-15,4 11-64 0,0 0-128 0,0-1 0 16,-4-10 0-16,6 11 128 0,-1-4-128 0,-5-7 0 15,6 8 0-15,-6-8 0 0,6 7 0 0,-6-7-272 16,8 6 64-16,-8-6 16 16,0 0-432-16,0 0-80 0,9 7 0 0,-9-7-16 15,0 0 144-15,10 1 16 0,-10-1 16 0,0 0 0 0,11 0 400 0,-11 0 144 0,0 0 0 0,12 0-144 16,-12 0 144-16,11 0 0 0,-11 0 0 0,12 0 0 16,-12 0 0-16,11 1 0 0,-11-1 0 0,0 0 0 31,0 0-336-31,11 0-144 0,-11 0-32 0,0 0 0 0</inkml:trace>
  <inkml:trace contextRef="#ctx0" brushRef="#br0" timeOffset="115902.97">15380 7219 7359 0,'0'0'320'0,"0"0"80"0,0 0-400 0,0 0 0 16,0 0 0-16,0 0 0 0,0 0 1616 0,0 0 240 16,0 0 64-16,0 0 0 0,0 0-1536 0,0 0-384 0,0 0 0 0,0 0 0 15,0 0 192-15,0 0-16 0,0 0-16 0,0 0 0 16,0 0 544-16,0 0 96 0,0 0 32 0,0 0 0 16,0 0-416-16,0 0-80 0,0 0-16 0,0 0 0 15,0 0-192-15,0 0-128 0,0 0 160 0,0 0-160 16,0 0 0-16,0 0 0 0,0 0 0 0,0 0 0 15,0 0 192-15,0 0 80 0,0 0 32 0,0 0 0 16,0 0-32-16,0 0 0 0,0 0 0 0,0 0 0 16,0 0-48-16,0 0-16 0,0 0 0 0,0 0 0 15,0 0-208-15,0 0-288 0,0 0 64 0</inkml:trace>
  <inkml:trace contextRef="#ctx0" brushRef="#br0" timeOffset="116396.3">15462 7244 5519 0,'0'0'240'0,"0"0"64"0,0 0-304 0,0 0 0 15,0 0 0-15,0 0 0 0,0 0 2896 0,0 0 528 16,0 0 96-16,5-6 32 0,-5 6-2032 0,0 0-416 15,0 0-80-15,6-10 0 0,-6 10-240 0,5-9-32 16,-5 9-16-16,0 0 0 0,6-9-336 0,-6 9-64 0,7-9-16 0,-7 9 0 16,0 0-320-16,8-7 128 15,-2 0-128-15,-6 7 0 0,7-9 0 0,-7 9 128 0,0 0-128 0,0 0 0 16,0 0 224-16,0 0-32 0,0 0 0 0,0 0 0 16,-2-8 368-16,2 8 64 0,0 0 16 0,-9-5 0 15,1 3-128-15,8 2 0 0,-10 3-16 0,0 1 0 16,0-4-144-16,10 0-32 0,-10 2 0 0,1 2 0 15,9-4 0-15,-9 3 0 0,0 1 0 0,9-4 0 16,0 0-32-16,-7 6-16 0,7-6 0 0,-5 11 0 16,5-11-144-16,-1 13-128 0,1-13 144 0,0 14-144 15,0 2 256-15,2-1-64 0,1 1 0 0,-1 0 0 16,0 3-64-16,-1 1-128 0,0-5 176 0,1 4-176 16,-1-1 0-16,0 0 0 0,-1 2 0 0,1-5 0 15,1-2 128-15,-1-1-128 0,0-1 0 0,1-2 0 0,-2-9 0 16,0 0 0-16,0 0 0 0,0 0-144 15,9 9-80-15,0-7-16 0,-9-2 0 0,13 0 0 0,0 0-112 0,-1-2-32 16,1-3 0-16,0-1 0 16,-1 1-480-16,1 0-96 0,0 0-32 0,1 0-12656 15</inkml:trace>
  <inkml:trace contextRef="#ctx0" brushRef="#br0" timeOffset="116946.8">15557 7011 2751 0,'0'0'256'0,"0"0"-256"0,-10 2 0 0,1 2 0 16,9-4 3712-16,-9 4 688 0,1-1 144 0,8-3 16 15,0 0-2912-15,-4 6-592 0,4-6-112 0,0 0-32 16,0 0-288-16,0 0-64 0,0 0-16 0,0 0 0 0,0 11-240 0,0-11-48 16,4 13-16-16,0-5 0 0,-4-8-240 0,5 9 176 15,-5-9-176-15,6 13 160 0,0-4-160 0,0 1 192 16,1-2-192-16,-1 2 192 0,1 2-16 0,1-1 0 16,-1-1 0-16,1 2 0 0,0 0-176 0,2-1 0 15,1 0 144-15,1 2-144 0,1-3 0 0,0 2 0 16,0-2 0-16,0 1 0 0,0-5 0 0,0 5 0 15,1 2 0-15,-1-4 0 0,-1 1 0 0,-2 3 128 16,1 4-128-16,-3-2 0 0,-2 0 0 0,-1 1 0 16,-1 2 0-16,-1 2 0 0,-2 1 0 0,-2-3 0 15,-3 0 0-15,-1 2 0 16,-3-1-432-16,-1 2-48 0,-3-3-16 0,2 2 0 16,-1-2-80-16,-1 0-32 0,1-3 0 0,-1-2 0 15,2-3-1168-15,-1-1-224 0,-5-2-48 0,5 1-16 0</inkml:trace>
  <inkml:trace contextRef="#ctx0" brushRef="#br0" timeOffset="117673.16">15775 7876 30239 0,'0'0'1344'0,"0"0"256"0,0 0-1280 15,0 0-320-15,-1-10 0 0,1 10 0 0,0 0 976 0,14-7 128 16,0 0 32-16,2 0 0 0,1 1-880 0,1-1-256 15,0 0 0-15,1 2 128 0,-1-1-128 0,0 1 0 16,-1-1 0-16,0 2 0 0,-1 1-176 0,-1 0 176 16,1 0-208-16,-2 2 80 15,2 0-592-15,0 1-112 0,-2-2-32 0,-1 2 0 16,-1 0-352-16,0 0-64 0,-2-1 0 0,0 1-16 16,1 1-320-16,-11-1-64 0,0 0-16 0</inkml:trace>
  <inkml:trace contextRef="#ctx0" brushRef="#br0" timeOffset="117889.69">15781 8088 11055 0,'0'0'976'0,"0"0"-784"0,0 0-192 0,0 0 0 0,11-6 4272 0,1 1 800 0,1 3 176 0,1-2 16 16,2 2-4448-16,1 1-816 0,0 1-320 0,1-3 0 16,1 1-448-16,1 0-112 0,-2-1-16 0,2-1-11072 15</inkml:trace>
  <inkml:trace contextRef="#ctx0" brushRef="#br0" timeOffset="118159.04">16509 7479 7359 0,'0'0'656'0,"0"0"-528"0,-3 10-128 0,-1 2 0 16,1 2 6128-16,0 2 1184 0,0-2 240 0,2 3 64 15,1 0-5904-15,1 1-1184 0,1-2-224 0,0 0-48 16,1-2-256-16,-1-1 0 0,1-1 0 0,0 3 0 31,-1-3-416-31,1 1-32 0,-1-1 0 0,1-2 0 16,-2 2-848-16,1-2-176 0,-2-10-48 0,1 11-7616 0,-1-11-1520 0</inkml:trace>
  <inkml:trace contextRef="#ctx0" brushRef="#br0" timeOffset="118432.83">17024 7436 33567 0,'-12'11'1488'0,"3"0"304"0,-4 1-1424 0,0 6-368 15,0 0 0-15,1 7 0 0,1 0 464 0,-1 3 32 16,-3 0 0-16,0 3 0 0,-1 4-496 0,-1 4 0 16,0 2 0-16,0 3 0 0,-1 2 0 0,-2 1 0 15,1 3 0-15,-1 0 0 0,0 2 0 0,-1 2 0 16,1-5-160-16,1-1 160 16,0-3-864-16,2-4-96 0,0 0 0 0,3-5-8832 0,2-3-1776 15</inkml:trace>
  <inkml:trace contextRef="#ctx0" brushRef="#br0" timeOffset="122367.86">16946 8072 11055 0,'0'0'976'0,"0"0"-784"16,0 0-192-16,-8 0 0 0,8 0 2544 0,-8-1 464 15,8 1 80-15,-8-2 32 0,8 2-2096 0,0 0-400 16,0 0-96-16,0 0-16 0,0 0-48 0,0 0-16 15,0 0 0-15,0 0 0 0,0-8-64 0,4-1-32 16,3 3 0-16,-1-1 0 0,2 1 128 0,1 1 32 16,-1-1 0-16,1 2 0 0,0-1 128 0,-1 1 48 15,-8 4 0-15,9-5 0 0,-9 5 0 0,9-5 0 0,-9 5 0 16,8-7 0-16,-1 1-288 0,-7 6-48 0,7-7-16 0,1 1 0 16,0-1-80-16,0 2 0 0,-8 5-16 0,12-5 0 15,-2 1 16-15,1-1 16 0,-1 3 0 0,-10 2 0 16,10 0-32-16,-10 0-16 0,13 2 0 0,-2 3 0 15,-11-5-224-15,10 6 144 0,-10-6-144 0,9 10 128 16,-2 0-128-16,-1 0 0 0,0 1 0 0,-2-1 0 16,-2 1 0-16,-2 2 0 0,0 1 0 0,-1 2 0 15,-3 2-128-15,0-2 128 0,0 1 0 0,-1 1 0 16,1 1 0-16,-1 0 0 0,0-4 0 0,-2 1 0 16,1-2 0-16,-1 1 0 0,-1 0 0 0,0 0 0 15,1-1 0-15,-1 0 0 0,-1-1 0 0,-1 0 0 0,0-1 0 16,0 0 0-16,-1 0 0 0,1-1 0 15,-2 1 0-15,0 1 0 0,-1-4 128 0,0 2-128 0,0-1 0 0,0-3 0 16,-1-1 0-16,2 1 128 0,-1-5-128 0,0 1 0 16,0-1 0-16,3-2 0 0,-2-1 0 0,3 0 0 15,1-3 0-15,1-1 0 0,1-2 0 0,1-2 128 16,-1-3-128-16,4 2 0 0,-1-2 128 0,2 2-128 16,1 2 0-16,0 8 128 0,1-10-128 0,-1 10 0 15,0 0 0-15,0 0 0 0,3-10 0 0,-3 10 0 16,0 0 0-16,8-7 0 0,-8 7-144 0,11-7 144 15,0 1 0-15,-1 0 0 0,2 2 0 0,0 3 0 16,-1-2 0-16,2 2 0 0,0-1 0 0,1 2 0 16,0 0 0-16,1 0 0 0,2 1 0 0,0 1 0 15,-1 2 0-15,0 0 144 0,1-1 0 0,0 1 0 16,-2 0 0-16,1 1 0 0,0 0-144 0,-1 2 0 0,-1-1 144 0,0 1-144 16,-3-1 0-16,1 1 0 0,-2 1 0 0,2-1 0 15,-1 0 0-15,-1-1-128 0,-10-6 128 0,13 8-128 31,-1 0-448-31,0-1-96 0,-2-5-16 0,0 2 0 16,1-1-2592-16,-1-3-528 0</inkml:trace>
  <inkml:trace contextRef="#ctx0" brushRef="#br0" timeOffset="123301.42">18545 7620 9215 0,'0'0'400'0,"0"0"96"0,-7-4-496 0,7 4 0 16,-8-3 0-16,-1 0 0 0,1-2 3216 0,0 4 560 15,8 1 96-15,-10 0 32 0,-1 0-2864 0,1 2-560 16,1 2-112-16,-2-1-32 0,1 4 80 0,-1 0 16 16,0 1 0-16,0 4 0 0,1-2-112 0,-1 5 0 0,1 3-16 0,-1-1 0 15,0 2-176-15,0 0-128 16,1 5 144-16,-1 1-144 0,1 3 208 0,-1 2-48 0,1 1-16 0,4 1 0 16,0-2 64-16,2-1 16 0,1-2 0 0,1-2 0 15,4-1-96-15,1-2 0 0,4-1-128 0,1-3 192 16,1-5-32-16,3-3-16 0,3 0 0 0,1-4 0 15,1-2-144-15,1-4 160 0,0-5-160 0,3-2 160 16,1-2-16-16,4-3 0 0,2-2 0 0,1-2 0 16,1 0-144-16,-1-3 160 0,0 2-160 0,-3 0 160 15,-2-1-160-15,-2 0 0 0,-3 0 0 0,-2-1 0 16,-2 1 0-16,-4-1 0 0,-3 0 144 0,-1 1-144 16,-5 1 0-16,0 1 144 0,-2-3-144 0,-2 2 0 15,0-3 176-15,-2 3-176 0,-1 2 160 0,-2-1-160 16,-1-2 272-16,-1-2-32 0,-1 3-16 0,-1 4 0 15,1-1 48-15,-1 1 16 0,1 0 0 0,0 0 0 16,-1 2-96-16,1 2-32 0,-2 0 0 0,0 4 0 0,-1-2-160 16,-1 5-272-16,0 2 64 0,-2 1 16 15,-1 2-512-15,-1 1-112 0,1 0-16 0,1 0 0 16,2-1-704-16,1 1-160 0,1-1-32 0,2-2-6144 16,0-1-1248-16</inkml:trace>
  <inkml:trace contextRef="#ctx0" brushRef="#br0" timeOffset="123619.58">18806 7325 32943 0,'0'0'1456'0,"-10"0"304"0,-3 1-1408 0,1 3-352 0,-1 4 0 0,2 2 0 16,2 3 672-16,0 3 64 0,0 2 16 0,0 2 0 16,0-1-752-16,0 2 0 0,-2 1 0 0,2 3 0 15,0 4-208-15,0 2 64 0,-2 0 16 0,0 3 0 16,-2 4-32-16,-3 1 0 0,-1 3 0 0,-1 5 0 16,-2 0 160-16,-1 0 0 0,-1-2 0 0,1 0 0 15,1-1 0-15,-1 0 0 0,0-3 0 0,3-2 0 16,-1-3 0-16,2-3 0 0,2-2 0 0,2-5 0 15,1-2 0-15,5-6 0 0,5-4 0 0,2-3-192 16,2-5-2496-16,-2-6-512 0</inkml:trace>
  <inkml:trace contextRef="#ctx0" brushRef="#br0" timeOffset="124185.81">19252 7110 11967 0,'0'0'528'0,"0"0"112"0,0 0-512 0,-8-3-128 0,8 3 0 0,0 0 0 16,-9-1 1728-16,9 1 304 0,-8-1 64 0,8 1 16 0,0 0-1680 0,-8 0-432 15,8 0 0-15,-7 0 128 0,7 0-128 0,-8 0 0 16,8 0 0-16,-9 2 128 0,9-2-128 0,-9 3 0 16,9-3 0-16,-10 6 0 0,1-1 512 0,1 1 64 15,-1 2 32-15,1 1 0 0,-1 1 240 0,0 3 48 16,-1 1 16-16,-1 2 0 0,1 1-448 0,0 1-80 15,-1 2-32-15,1 2 0 0,-1 3-352 0,2 0 0 16,0 1 0-16,2 1 0 0,1-1 0 0,2-1 0 16,1-2 0-16,1-2 0 0,1-1 0 0,1-2 0 15,2-2 0-15,2-1 0 0,0 0-144 0,1-4 0 16,0 1 0-16,2-4 0 16,-7-8-944-16,10 5-192 0,-1 0-48 0</inkml:trace>
  <inkml:trace contextRef="#ctx0" brushRef="#br0" timeOffset="124676.05">19227 7299 8287 0,'0'0'368'0,"0"0"80"0,0 0-448 0,0 0 0 0,0 0 0 0,0 0 0 15,0 0 3552-15,0 0 624 16,0 0 128-16,0 0 32 0,0 0-3488 0,0 0-688 0,0 0-160 0,0 0 0 15,5 12 0-15,-2 2 0 0,-3 0 0 0,0-1 0 16,0 2 0-16,0 0-144 0,-1 1 144 0,-1 1 0 16,1 0 0-16,0-2 0 0,-2-2 0 0,2 2 0 15,-2-5 0-15,2 2 0 0,0-2 0 0,1-10 0 32,0 0-400-32,-2 12-112 0,2-12 0 0,0 0-6208 0,0 0-1216 0</inkml:trace>
  <inkml:trace contextRef="#ctx0" brushRef="#br0" timeOffset="125103.59">19277 7217 21183 0,'0'0'1888'0,"0"0"-1504"0,0 0-384 0,0 0 0 0,0 0 3056 0,0 0 528 15,4-9 128-15,-4 9 0 0,9-7-2928 0,-9 7-592 16,10-5-192-16,-10 5 128 0,12 0-128 0,-2 0 0 16,1 0 0-16,-1 0 0 0,-10 0 0 0,15 0-208 15,-4 0 48-15,0 4 16 0,-11-4-80 0,13 4-16 16,-3 0 0-16,1 1 0 0,-11-5 64 0,10 4 16 16,-10-4 0-16,11 10 0 0,-2-1 160 0,-2 0-192 15,-7-9 192-15,7 12-192 0,-2 0 192 0,0-2 0 16,-5-10 0-16,4 13-128 0,-4-13 128 0,4 13 0 0,0-2 0 0,-1 2 0 15,-3-4 0-15,0 1 0 0,0-10 0 0,-3 13 0 16,-1-1 0-16,-1-1 0 0,0 0 0 0,-2-2 0 16,1 2 128-16,-1-5-128 0,1 2 160 0,-2-1-160 15,0-1 0-15,2 1 128 0,-2-2-128 0,0 0 0 16,-1-1 0-16,9-4 0 0,-9 5 0 0,9-5 0 16,-9 3-240-16,9-3 64 0,-11 4 16 0,11-4 0 15,-9 0-32-15,9 0 0 0,-9-4 0 0,9 4 0 31,0 0-640-31,-7-7-128 0,1 1-16 0,1-1-7728 0,-2 1-1552 0</inkml:trace>
  <inkml:trace contextRef="#ctx0" brushRef="#br0" timeOffset="125569.74">19514 7034 15663 0,'0'0'1392'0,"0"0"-1120"0,0 0-272 0,0 0 0 15,0 0 2640-15,0 0 480 0,0 0 80 0,0 0 32 16,0 0-2608-16,0 0-624 0,7 8 0 0,-7-8 0 16,7 8 0-16,1-2 0 0,-8-6 128 0,9 9-128 15,-1-1 0-15,0 3 0 0,1-3 0 0,-1 1 0 16,0-2 0-16,0 4 0 0,-1 1 0 0,1 1 0 16,1 2 0-16,-1 2 0 0,0 1 0 0,0 1 0 15,0-5 208-15,-1 3 0 0,1 0 0 0,-1-1 0 16,-1-1-48-16,1 2-16 0,-2 3 0 0,-1-3 0 15,-1 0-144-15,-2 0 0 0,-1 0 144 0,0 1-144 16,-1-4 160-16,-1 2-32 0,-2-4-128 0,0 1 192 16,-2-2 16-16,-2 2 0 0,-1-2 0 0,-1 2 0 15,-2 0-80-15,0-3-128 0,-1 1 176 0,-1 0-176 16,-1 1 0-16,1 0 0 0,0 0 0 0,1-1-192 16,2-1-2048-1,1-4-416-15,-6-1-80 0,-3 2-7792 0</inkml:trace>
  <inkml:trace contextRef="#ctx0" brushRef="#br0" timeOffset="125811.19">19956 7574 24879 0,'0'0'2208'0,"0"0"-1760"0,0 0-448 0,0 0 0 16,0 0 2944-16,0 0 496 0,10-3 96 0,1 3 32 15,-1 3-2912-15,2-2-656 0,1-2 0 0,0 1 0 32,0-3-480-32,1 2-80 0,2 0-16 0,1-1 0 15,0-3-1872-15,-1 1-384 0,-1 0-80 0</inkml:trace>
  <inkml:trace contextRef="#ctx0" brushRef="#br0" timeOffset="126036.77">19955 7746 35823 0,'0'0'1584'0,"0"0"336"0,0 0-1536 0,0 0-384 0,0 0 0 0,10 4 0 0,-10-4 320 0,14 0 0 16,0 0 0-16,-1 0 0 0,0 0-320 0,0 0 0 16,-2 1-160-16,2-1 160 0,0 0-416 0,2 0 32 15,-1 0 0-15,0 1 0 16,1 3-1808-16,-1-2-368 0,-1 0-64 0</inkml:trace>
  <inkml:trace contextRef="#ctx0" brushRef="#br0" timeOffset="126454.49">20418 7318 27647 0,'-2'-10'2448'0,"2"1"-1952"0,2-2-496 0,1 2 0 16,3 0 2528-16,1 0 416 0,3-1 64 0,0 2 32 15,2-1-2480-15,1 2-560 0,1 1 0 0,0-1 0 16,1-1 0-16,-1-1 0 0,-1 3-160 0,2 0 160 16,0 2-256-16,1 2 32 0,-2-1 0 0,1 3 0 15,-1-2-16-15,0 2 0 0,-1 2 0 0,-1 2 0 16,-3 0 240-16,0 4 0 0,-1 0-160 0,-1 1 160 16,-7-9 0-16,5 14 0 0,-3-1 0 0,1 0 0 15,-3 0 0-15,-1-2 128 0,-2 2 0 0,-1 0 0 0,-1 0-128 0,-2 4 128 16,-2-2-128-16,0 1 128 0,0-3-128 0,0 0 0 15,2 0 0-15,1-1 128 0,1-2-128 0,1 1 0 16,0-2 0-16,0 1 0 0,4-10 0 0,-4 9 128 16,1 2-128-16,1-1 128 0,1 1-128 0,1-1 0 15,0-1 144-15,1 0-144 0,1 2 192 0,-2-11-48 16,7 8 0-16,2 0 0 0,0-1-144 0,3-3 0 16,1-1 144-16,1-2-144 15,1 0-912-15,3-3-256 0,-1-2-48 0,1-3-9376 16,0-2-1872-16</inkml:trace>
  <inkml:trace contextRef="#ctx0" brushRef="#br0" timeOffset="126737.43">21168 7170 23951 0,'0'0'1056'0,"-9"1"224"0,-1 4-1024 0,-2 2-256 0,0 4 0 0,2 8 0 16,0-2 4304-16,0 5 816 0,1 0 144 0,-1 5 48 16,-2 2-4432-16,0 6-880 0,1 2-192 0,-1-1-16 15,-1 1-48-15,0-1-16 0,-1 3 0 0,-2 2 0 16,-2 2 0-16,-2 0 0 0,-1 1 0 0,0 2 0 16,2-1 272-16,-1 2-192 0,-1 0 192 0,1-1-160 15,-3-8 160-15,3 0-192 0,-1-5 192 0,5 0-192 16,4-3-1088-16,4-3-208 15,3-4-48-15,3-5-16 0,0-4-2272 0,2-5-448 0,0-9-80 0,0 0-32 0</inkml:trace>
  <inkml:trace contextRef="#ctx0" brushRef="#br0" timeOffset="127187.74">21141 7829 40895 0,'0'0'1808'0,"9"-6"368"0,-1-2-1728 0,2 2-448 15,2-1 0-15,3 1 0 0,1 0 496 0,3 1 16 0,0 0 0 0,2 2 0 16,0-1-512-16,0 0 0 16,-2-1 0-16,1 1 0 0,0 2-160 0,0 0-32 0,0 2 0 0,0 0 0 31,-1 2-320-31,-1-1-80 0,-2 0-16 0,-2 2 0 0,-1 0 176 0,-1 0 48 0,-3 3 0 0,-9-6 0 16,0 0 384-16,4 13 0 0,-4-2 144 0,-2 2-144 15,-5 2 512-15,-2 0-16 0,-3 1 0 0,0-2 0 16,-1 2-80-16,0 0-16 0,0-2 0 0,2 0 0 15,-2-1-128-15,1 0-16 0,1-3-16 0,4-3 0 16,7-7-240-16,0 0 0 0,0 0 0 0,0 0 0 16,0 0 0-16,0 0-160 0,0 0 32 0,0 0 0 15,13-2-192-15,0-1-48 0,-3 1 0 0,2 0 0 16,1 1 176-16,-1 1 48 0,-12 0 0 0,11 1 0 16,-11-1 144-16,13 6-160 0,-1-1 160 0,-3 1-160 15,-9-6 160-15,8 12 0 0,-1 0 160 0,-2 1-160 16,-1 0 0-16,-2 1 0 0,0 0 0 0,-2 0 0 0,0-1 144 0,-2 0-144 15,0 0 128-15,-1 1-128 0,-2 0 256 0,-2 5-48 16,-2-5 0-16,1 2 0 0,1-3-208 0,-3 1 176 16,-1-1-176-16,-1 0 160 0,0 1-160 0,-2 2 0 15,-3-2-192-15,1 1 192 16,1-2-624-16,-2 2 0 0,-2 0 0 0,1 0 0 16,1 1-1760-16,0 0-368 0,2-5-64 0,3-4 0 0</inkml:trace>
  <inkml:trace contextRef="#ctx0" brushRef="#br0" timeOffset="127787.72">23619 7475 13823 0,'0'0'608'0,"-10"-4"128"0,-2-1-592 0,1-1-144 0,-1 1 0 0,1 3 0 0,2 0 4688 0,0 2 912 16,0 2 176-16,-1 2 48 0,-2-1-4736 0,-1 3-960 16,-2 3-128-16,0-1 0 0,-2 3-416 0,-1 1 32 15,-2 4 16-15,1 2 0 0,-2 3 32 0,1 0 0 16,1 5 0-16,-1 0 0 0,0 3 336 0,1 2 0 16,-2 3 128-16,1 1-128 0,4-4 864 0,0 0 96 15,2 1 0-15,4-4 16 0,5-1 80 0,4-3 16 16,3-2 0-16,6-2 0 0,5-3-832 0,3-5-240 15,2-1 0-15,4-1 128 0,3-4-368 0,3-1-64 16,5-2-16-16,5-4 0 16,5-2-160-16,3-4-32 0,2-2-16 0,2 0 0 0,-2-3 96 0,-2-1 32 15,-3-3 0-15,-4-3 0 0,-3 0 400 0,-3-2 0 0,-5-1 0 0,0 0 0 16,-3-5 432-16,-3 1 112 0,-3-1 32 0,-2 1 0 16,-4-5 0-16,-2 3 16 0,-6 2 0 0,-2-1 0 15,-3-2-112-15,-4 4-32 0,-4-1 0 0,-3 4 0 16,-2 1-128-16,-4 3-48 0,-3 2 0 0,-1 3 0 15,-3 0-272-15,2 4 160 0,-1 3-160 0,-1-1 128 16,-2 3-128-16,0 3-192 0,-1 0 32 0,-1 1 16 31,1 2-544-31,1 1-96 0,0-2-32 0,2 2 0 16,5-1-1488-16,2-2-320 0,1 2-48 0,4-2-11888 0</inkml:trace>
  <inkml:trace contextRef="#ctx0" brushRef="#br0" timeOffset="128122.53">23921 7153 41407 0,'0'0'1840'0,"-13"4"368"0,0 2-1760 0,-1 7-448 16,3 4 0-16,-1 3 0 0,-1 3 240 0,0 3-48 15,-3 0 0-15,1 6 0 0,-1 2-336 0,-2 2-80 16,-3 1-16-16,-3 3 0 0,0 3 240 0,-2 1 0 16,-3 3 0-16,-1 4-144 0,-1 1 144 0,-1 4 0 0,1 2 0 0,2-4 0 15,3-4 0-15,3-3 0 0,1-1 0 0,2-5 0 16,3-3 0-16,2-3 0 0,0-1 0 0,3-3 0 15,2-1-304-15,2-3-16 0,4-4-16 0,2-2 0 32,2-6-2928-32,4-3-592 0,2-3-112 0</inkml:trace>
  <inkml:trace contextRef="#ctx0" brushRef="#br0" timeOffset="129589.05">24423 6811 20607 0,'0'0'912'0,"0"0"192"16,0 0-880-16,0 0-224 0,-6-8 0 0,6 8 0 0,-5-9 976 0,5 9 160 15,0 0 16-15,0 0 16 0,-4-9-416 0,4 9-96 16,-4-12-16-16,4 12 0 0,0 0-256 0,0 0-64 16,0 0-16-16,0 0 0 0,-10-4-48 0,10 4 0 15,-11 0 0-15,1 3 0 0,0 1 256 0,2 3 64 16,0 4 0-16,0 1 0 0,-1 1 272 0,1 1 64 15,0 2 16-15,1 2 0 0,-1 3-160 0,0-3-48 16,1 2 0-16,1 1 0 0,-1 0-416 0,2 1-96 16,-1 1-16-16,0 1 0 0,4-1-192 0,-1-2 0 15,2-1 0-15,1-1 0 0,0 2 0 0,4-3-208 16,0 1 16-16,0-1 0 16,1-1-336-16,1-4-64 0,2 0-16 0,-3 1 0 15,-1 1-480-15,0-1-112 0,0-1-16 0,0 0 0 16,0 1-2496-16,0-3-496 0</inkml:trace>
  <inkml:trace contextRef="#ctx0" brushRef="#br0" timeOffset="131341.01">24758 6819 13535 0,'0'0'592'16,"9"-4"128"-16,-9 4-576 0,9-6-144 0,-9 6 0 0,8-4 0 15,-8 4 304-15,0 0 16 0,0 0 16 0,0 0 0 16,0 0-336-16,0 0 144 0,0 0-144 0,0 0 0 0,0 0 512 0,0 0-16 16,0 0 0-16,0 0 0 0,0 0 544 0,0 0 112 15,0 0 32-15,-7 10 0 0,1-3-112 0,-2-1-32 16,-1-2 0-16,0 0 0 0,-1-1-16 0,1-1-16 15,-1-1 0-15,-1 1 0 0,2-2-272 0,1 1-48 16,-2 0-16-16,1 1 0 0,-1 2-304 0,0-3-64 16,1-1-16-16,0 3 0 0,9-3-144 0,-10 2-16 15,-1 1-128-15,2 1 192 0,9-4-16 0,-10 2-16 16,1 2 0-16,9-4 0 0,-11 4 16 0,11-4 0 16,-9 5 0-16,9-5 0 0,-8 6 48 0,8-6 16 15,-9 6 0-15,9-6 0 0,-6 7-240 0,6-7 0 16,0 0 0-16,0 0 0 0,0 0 128 0,0 0-128 0,-4 10 0 15,4-10 0-15,0 0 0 0,0 12 0 0,0-12 0 0,0 13 0 16,0-3 128-16,0 1-128 0,0-1 0 0,1 0 144 16,-1 1-144-16,0-1 0 0,-1 1 0 0,-1 0 0 15,1 3 0-15,0-1 0 0,-1 0 144 0,1-2-144 16,0 0 160-16,0-1-32 0,1-10-128 0,-2 13 192 16,1-1-192-16,1 0 0 0,-3 1 0 0,1-4 0 15,2-9 128-15,-3 12-128 0,3-12 0 0,-1 10 0 16,-1 0 0-16,2-10 128 0,0 8-128 0,0-8 0 15,0 0 0-15,0 0 144 0,0 0-144 0,6 8 128 16,-1-1-128-16,-5-7 0 0,0 0 0 0,10 5 0 16,-10-5 0-16,12 4 0 0,-12-4 0 0,12 1 0 15,0-1 0-15,-2 0 0 0,-10 0 0 0,13 0 0 16,0 0 0-16,0 1 0 0,-2-1 0 0,0 2 0 0,2-4-160 0,0 1-64 16,-2 0-16-16,-1-2 0 15,2 6-640-15,-12-3-128 0,10-3-16 0,1 2-16 16,-2-2-2624-16,-1-2-528 0</inkml:trace>
  <inkml:trace contextRef="#ctx0" brushRef="#br0" timeOffset="131641.78">24574 7098 18431 0,'-16'1'1632'0,"6"1"-1312"0,-2-2-320 0,2 2 0 15,0-2 2480-15,10 0 416 0,0 0 96 0,0 0 16 16,0 0-2384-16,0 0-480 0,0 0-144 0,0 0 0 16,0 0 0-16,0 0 0 0,0 0 0 0,0 0 0 15,10-5 0-15,3 4 0 0,0-4 0 0,2 1 0 16,1 0-192-16,3-3 192 0,2 2-160 0,4 2 160 15,0-1 0-15,0 2 0 0,-2-1 0 0,-1 1 0 16,-1 0-160-16,0 1-32 0,0 0-16 0,-2 1 0 31,-3-3-2240-31,0 2-448 0,2-2-96 0,-4 1-16 0</inkml:trace>
  <inkml:trace contextRef="#ctx0" brushRef="#br0" timeOffset="132292.2">24836 6700 15663 0,'0'0'1392'0,"0"0"-1120"15,0 0-272-15,0 0 0 0,0 0 1744 0,0 0 304 16,0 0 48-16,12 0 16 0,-12 0-1360 0,11 6-272 16,-11-6-48-16,11 11-16 0,-2 1-160 0,0-1-48 15,0 0 0-15,-1 1 0 0,0 1 48 0,0 0 16 16,-1 0 0-16,1 0 0 0,0 0 80 0,2 1 16 16,2 0 0-16,-3 0 0 0,-1 0-128 0,1-1-32 15,0 0 0-15,1 0 0 0,-3 2-80 0,0-2 0 16,-1 0-128-16,0 1 192 0,-3 0-192 0,0 2 0 15,-3 0 0-15,0-2 0 0,-1 2 0 0,-2-3 0 16,-2 4 0-16,0-3 0 16,-2 3-320-16,-1-1-128 0,-1-1 0 0,1 0-16 0,1 0 80 0,0-3 32 0,-2 0 0 0,0-2 0 15,0-1 144-15,1-2 16 0,1-1 16 0,7-6-7440 16,-9 7-1472-16</inkml:trace>
  <inkml:trace contextRef="#ctx0" brushRef="#br0" timeOffset="135860.21">25094 7660 8287 0,'0'0'736'0,"-9"-3"-592"0,0 2-144 0,9 1 0 16,-11-3 3648-16,2 1 704 0,9 2 144 0,-9-2 32 15,9 2-3024-15,0 0-608 0,-9-2-112 0,9 2-16 16,0 0 160-16,0 0 32 0,0 0 16 0,0 0 0 16,0 0-336-16,0 0-80 0,9-5-16 0,4 1 0 15,1 0-208-15,5-1-32 0,0 1-16 0,3 1 0 16,4 1-112-16,2-1-32 0,-1-1 0 0,1 1 0 16,-1-1-144-16,0 2 0 0,1-1 0 0,-4 1 128 15,0 0-384-15,-2 2-96 0,-1 0-16 0,0 0 0 16,-2-4-608-1,-2 2-128-15,-1-1-32 0,-2 2-8000 0,-2-2-1600 0</inkml:trace>
  <inkml:trace contextRef="#ctx0" brushRef="#br0" timeOffset="136096.29">25012 7807 28223 0,'0'0'1248'0,"0"0"256"0,0 0-1200 0,14 2-304 16,-1 0 0-16,2-1 0 0,0-1 320 0,3 2 0 15,1 0 0-15,0 1 0 0,1-2-320 0,1 1 0 0,0-1 0 0,1 0 0 31,1-1-1536-31,2 0-272 0,-3-1-48 0</inkml:trace>
  <inkml:trace contextRef="#ctx0" brushRef="#br0" timeOffset="136410.17">26051 7251 21183 0,'0'0'944'0,"0"0"192"0,-11 1-912 0,2 3-224 16,2 0 0-16,1 5 0 0,2 4 4160 0,2 4 800 15,-1 1 160-15,3 3 16 0,0 1-3632 0,0 3-736 16,1 5-128-16,2 0-48 0,2 4-384 0,-1 1-80 15,1 1 0-15,2 2-128 0,-1 0 0 0,1 2 0 16,1 0 0-16,-3-1 0 16,-4 2-544-16,1 2-64 0,-2 0-16 0,0-3 0 15,0 0-1664-15,0-6-336 0,-2 0-64 0,0-4-12320 0</inkml:trace>
  <inkml:trace contextRef="#ctx0" brushRef="#br1" timeOffset="142964.97">5344 9321 20271 0,'-13'-5'896'0,"13"5"192"0,-12-7-880 0,2 2-208 15,-1 1 0-15,2-1 0 0,1-3 0 0,1 1-160 16,-3 2 32-16,4-3-8768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6:16:46.3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64 5983 0 0,'0'0'868'0'0,"2"-1"420"0"0,20-9 2501 0 0,39-13 0 0 0,-37 16-3257 0 0,-1 1 1 0 0,1 2-1 0 0,41-4 0 0 0,-40 7-417 0 0,21-2 12 0 0,52 4 0 0 0,119 0-509 0 0,-105-3-2029 0 0,-110 2 1240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6:16:46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6911 0 0,'0'0'528'0'0,"2"-2"-341"0"0,1 0 237 0 0,0-1 1 0 0,0 1-1 0 0,0 0 0 0 0,1 0 1 0 0,-1 0-1 0 0,1 0 0 0 0,-1 0 1 0 0,1 1-1 0 0,0 0 1 0 0,0 0-1 0 0,0 0 0 0 0,0 0 1 0 0,0 0-1 0 0,7 1 0 0 0,54-5 665 0 0,2 2 0 0 0,85 9 0 0 0,-26 0-5893 0 0,-85-6-547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6:16:50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387 72 4607 0 0,'0'0'208'0'0,"-1"-1"-9"0"0,1-1-6 0 0,-1 1 1 0 0,0 0-1 0 0,0-1 0 0 0,1 1 1 0 0,-1 0-1 0 0,1-1 0 0 0,-1 1 1 0 0,1-1-1 0 0,0 1 0 0 0,-1-1 1 0 0,1 1-1 0 0,0-1 1 0 0,0 1-1 0 0,0-1 0 0 0,0 1 1 0 0,0-1-1 0 0,1 1 0 0 0,-1-1 1 0 0,0 1-1 0 0,1-1 0 0 0,-1 1 1 0 0,1-1-1 0 0,-1 1 0 0 0,1 0 1 0 0,0-1-1 0 0,0 0 0 0 0,2-2 71 0 0,0 1-1 0 0,-1 0 1 0 0,1 0 0 0 0,0 1-1 0 0,1-1 1 0 0,5-4-1 0 0,2 2 374 0 0,-10 5-620 0 0,-1-1-1 0 0,0 1 1 0 0,0 0-1 0 0,0 0 1 0 0,0 0-1 0 0,0 0 0 0 0,1 0 1 0 0,-1 0-1 0 0,0 0 1 0 0,0 0-1 0 0,0 0 1 0 0,0 0-1 0 0,0 0 0 0 0,1 0 1 0 0,-1 0-1 0 0,0 0 1 0 0,0 0-1 0 0,0 0 1 0 0,0 0-1 0 0,0 1 1 0 0,1-1-1 0 0,-1 0 0 0 0,0 0 1 0 0,0 0-1 0 0,0 0 1 0 0,0 0-1 0 0,0 0 1 0 0,0 0-1 0 0,0 0 0 0 0,1 0 1 0 0,-1 1-1 0 0,0-1 1 0 0,0 0-1 0 0,0 0 1 0 0,0 0-1 0 0,0 2 54 0 0,0 0 0 0 0,0 1 0 0 0,0-1 0 0 0,0 0 0 0 0,-1 0-1 0 0,1 0 1 0 0,-2 4 0 0 0,1-2-110 0 0,-11 35 553 0 0,-1-1 0 0 0,-2 0-1 0 0,-32 57 1 0 0,26-52 96 0 0,1-2-161 0 0,3 1-1 0 0,-13 50 1 0 0,-16 91 173 0 0,-19 62-227 0 0,52-215-360 0 0,0-1 1 0 0,-29 45-1 0 0,24-43-198 0 0,-22 48-1 0 0,29-51-575 0 0,10-26 228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6:16:51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313 190 11519 0 0,'0'0'887'0'0,"-2"-2"-583"0"0,-17-14 455 0 0,14 13 1957 0 0,4 3-2670 0 0,1 0 0 0 0,0 0 0 0 0,0 1 0 0 0,-1-1 0 0 0,1 0 0 0 0,0 0 0 0 0,-1-1 0 0 0,1 1 0 0 0,0 0 0 0 0,-1 0 0 0 0,1 0 0 0 0,0 0 0 0 0,0 0 0 0 0,-1 0 0 0 0,1 0 0 0 0,0 0 0 0 0,0 0 0 0 0,-1-1 0 0 0,1 1 0 0 0,0 0 0 0 0,0 0 0 0 0,-1 0 0 0 0,1-1 0 0 0,0 1 0 0 0,0 0 0 0 0,0 0 0 0 0,-1-1 0 0 0,1 1 0 0 0,0 0 0 0 0,0 0 0 0 0,0-1 0 0 0,0 1 0 0 0,2-11 625 0 0,13-8-538 0 0,-2 10-57 0 0,0 0-1 0 0,0 1 0 0 0,1 0 1 0 0,0 1-1 0 0,0 1 1 0 0,20-6-1 0 0,-8 2 89 0 0,8-4 149 0 0,-3 1-31 0 0,0 1 1 0 0,45-11-1 0 0,-68 22-240 0 0,0 0 0 0 0,0 0-1 0 0,0 0 1 0 0,0 1 0 0 0,0 0 0 0 0,0 1-1 0 0,0 0 1 0 0,0 0 0 0 0,0 1 0 0 0,-1 0-1 0 0,1 0 1 0 0,13 6 0 0 0,-13-4-29 0 0,0 1-1 0 0,0 0 1 0 0,0 0 0 0 0,-1 1-1 0 0,0 0 1 0 0,0 0 0 0 0,-1 0 0 0 0,0 1-1 0 0,0 0 1 0 0,9 14 0 0 0,12 22 14 0 0,25 59-1 0 0,-44-84-24 0 0,-1-1 0 0 0,-2 1 1 0 0,0 1-1 0 0,0-1 0 0 0,-2 0 0 0 0,2 27 0 0 0,-4-15 10 0 0,-1 1 1 0 0,-2-1-1 0 0,-7 37 0 0 0,0-16-13 0 0,-2-1 0 0 0,-20 53 0 0 0,18-69 50 0 0,-1-1 0 0 0,-1 0-1 0 0,-36 55 1 0 0,43-77-16 0 0,1-1-1 0 0,-2 0 0 0 0,1-1 1 0 0,-1 0-1 0 0,-1 0 1 0 0,1-1-1 0 0,-2 0 0 0 0,-10 6 1 0 0,5-5 7 0 0,0-1-1 0 0,-1 0 1 0 0,0-2 0 0 0,-34 9 0 0 0,17-8 57 0 0,0-1 1 0 0,0-2 0 0 0,0-2-1 0 0,0-1 1 0 0,-42-4-1 0 0,29 1-84 0 0,-164-17-1286 0 0,176 10 357 0 0,23 5 422 0 0,-2 0-112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7:56:55.29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24437 15724 979 0,'0'0'87'0,"-7"-9"-70"0,7 0-17 0,-4-1 0 16,1-2 39-16,-1-1 4 0,8 1 1 0,-4-4 0 0,0 3-24 0,0-5-4 15,-4 5 0-15,4 0-1 0,0 4 33 0,-3-3 8 16,-1 2 0-16,-3 1 1 0,7-1 15 0,-3 1 2 15,-1 3 1-15,4 6 0 0,0 0 2 0,0 0 1 16,0 0 0-16,0 0 0 0,0 0-37 0,-3 12-7 16,3 1-2-16,0 9 0 0,0 0-11 0,7 9-2 15,-4 0-1-15,4 10 0 0,0 3 6 16,0 19 0-16,4-1 1 0,3 11 0 0,0-8 12 0,-3 17 3 16,-1 6 0-16,1-4 0 0,-1 10-1 15,1-3 0-15,-4-3 0 0,-3-3 0 0,-1-4-7 0,1-2-2 16,-4-7 0-16,0-9 0 0,0-4 0 0,0-12 0 15,0 3 0-15,0-15 0 0,0-4-10 0,0-3-3 16,3-12 0-16,1 0 0 0,-1-7-8 0,-3-9-1 0,0 0-8 16,7-9 12-16,-3-10-12 0,-1 0 0 15,1-15 0-15,-1-7 0 0,-3-12 0 0,0-10 0 0,0 0 0 0,0-12 0 16,0-7-16-16,0-2-7 0,-3-13-1 0,-4-7 0 31,3 7-6-31,-3-10-2 0,0-6 0 0,0 7 0 0,-3-1 16 16,3 4 2-16,-4 5 1 0,0 1 0 0,1 3 13 0,-4 3 0 0,3 16-10 0,4 12 10 15,0 10 0-15,0 18-9 0,-4 4 9 0,4 9 0 16,4 6 0-16,-1 13 14 0,-3 6-1 0,0 7 0 16,4 12-5-16,-1 15 0 0,8 10-8 0,-4 16 12 15,0 9-3-15,3 4-1 0,1 8 0 0,3 10 0 16,3 0 18-16,1 10 3 0,3-10 1 0,0 3 0 16,0 7 6-16,0-7 2 0,4 6 0 0,-7-15 0 15,3 3-3-15,-7-13-1 0,0 7 0 0,-4-3 0 16,-3-10 1-16,4-6 0 0,-8-1 0 0,4-24 0 15,-3 0-9-15,3-10-2 0,-7-2 0 0,3-7 0 16,1-7 9-16,-4 4 2 0,3-10 0 0,-3 1 0 0,7-10-35 0,-7-6 0 16,0-10 0-16,-4-12 0 15,1-7-96-15,6-24-25 0,-3-17-6 16,4-8-785-16,3-4-158 0</inkml:trace>
  <inkml:trace contextRef="#ctx0" brushRef="#br0" timeOffset="992.51">30600 15442 1872 0,'-14'-31'83'0,"7"18"17"0,-7-6-80 0,3-6-20 0,-3-3 0 0,0-6 0 16,0-1 71-16,0-2 10 0,0 2 3 0,3-3 0 16,0 4-30-16,4 3-6 0,0-1 0 0,0 1-1 15,4 0-8-15,-1-1-2 0,1 10 0 0,-1 0 0 16,-3 3 11-16,4 7 3 0,-8-1 0 0,4 7 0 16,-4 0 11-16,1 6 2 0,-1 3 1 0,-3 6 0 0,-4 10-22 15,1 6-5-15,-1 16-1 0,0 12 0 16,1 10-21-16,-1 22-5 0,8 12-1 0,-1 16 0 15,7 12-10-15,8 7 0 0,3 12 0 0,4-3 0 16,3-6-14-16,3-6 5 0,1-4 1 0,3-9 0 0,-7-19 8 0,4-3-8 16,0 1 8-16,-1-11-8 0,4-9-8 0,-6-6 0 15,-1-6-1-15,0-10 0 0,-4-5 7 0,1-8 2 16,-4-8 0-16,-7-1 0 0,3-9 8 0,-3 0 0 16,0-13 0-16,0 1 0 0,0-10 0 0,0 0 0 15,-3-10 0-15,-1-12 0 0,-3-9-10 0,0-13-3 16,4-9-1-16,-4-19 0 15,0-4-25-15,3-15-5 0,1-6 0 0,-1-9-1 16,4-14-40-16,-7-11-8 0,0-1-2 0,-4-6 0 16,4-6-20-16,0 0-4 0,-3 6-1 0,-1 0 0 15,-3 18 36-15,-4 8 6 0,1 18 2 0,-1 9 0 0,-3 19 104 16,3 3 22-16,8 23 4 0,-1-1 1 0,1 19 94 0,2 0 19 16,1 9 4-16,4 4 1 0,3 9-89 0,0 0-17 15,0 0-4-15,3 12-1 0,8 17-49 0,3 11-13 0,4 14 0 16,3 18 0-16,4 19 24 0,3 25-1 0,-3 9 0 0,6 23 0 15,1 8-3-15,-4 4-1 0,-3 0 0 0,-4-3 0 16,-3-3-19-16,-4-13 10 0,-7 3-10 0,0-15 8 16,-3-13-8-16,-8-13 0 0,0-15 0 0,1-7 0 15,-4-8-102 1,0-17-26-16</inkml:trace>
  <inkml:trace contextRef="#ctx0" brushRef="#br0" timeOffset="47432.8">25238 16038 1904 0,'-4'13'84'0,"1"-10"18"0,3 6-82 0,-4 1-20 0,1-7 0 0,-1 6 0 15,4 0 23-15,0 4 0 0,-3-4 0 0,3 7 0 16,0-3-23-16,0-1 0 0,0 1-12 0,0 9 4 31,0-4-31-31,0 4-5 0,3-3-2 0,-3 0 0 16,0-3-141-16,4 3-28 0</inkml:trace>
  <inkml:trace contextRef="#ctx0" brushRef="#br0" timeOffset="47611.78">25523 15978 2041 0,'0'0'44'0,"-3"13"10"0,-4-4 2 0,3 10 2 0,4-6-46 0,0-4-12 16,0 10 0-16,4-6 0 15,-1-1-52-15,1 7-13 0,3 0-3 0,-3-4-771 0</inkml:trace>
  <inkml:trace contextRef="#ctx0" brushRef="#br0" timeOffset="47806.68">25950 16101 1670 0,'-17'34'74'0,"10"-21"15"0,-4 6-71 0,0-7-18 0,1 1 0 0,-1 2 0 16,4-2-10-16,4-1-6 0,-1-2 0 0,4 2-710 15</inkml:trace>
  <inkml:trace contextRef="#ctx0" brushRef="#br0" timeOffset="47972.39">26190 16135 2152 0,'-10'22'48'0,"-4"-3"9"0,-1 3 3 0,5 3 0 0,-8-6-48 0,4 3-12 0,4 0 0 0,-1 0 0 16,4-7-52-16,3 1-13 0,-3-7-3 0,4 1-528 15,3-10-107-15</inkml:trace>
  <inkml:trace contextRef="#ctx0" brushRef="#br0" timeOffset="48129.48">26610 15947 2246 0,'0'13'49'0,"-3"5"11"0,-5 4 1 0,1-3 3 0,0 3-52 0,-3-9-12 15,-1 9 0-15,1-7 0 0,3-2 13 0,-1-4 0 0,5 1 0 0,-4-7 0 32,7-3-95-32,0 0-19 0,0 0-4 0</inkml:trace>
  <inkml:trace contextRef="#ctx0" brushRef="#br0" timeOffset="48320.63">26772 15938 2948 0,'-10'40'131'0,"3"-18"26"0,-4-3-125 0,1 3-32 0,2-3 0 0,-2-3 0 0,3 2 0 0,3 1 0 16,1-6 0-16,-1-1 0 15,4 4-25-15,0-10-5 0,0 4-1 0,0-10 0 16,0 0-101-16,7 9-20 0,-7-9-4 15,7-3 0-15,0-3-56 0,0 3-12 16</inkml:trace>
  <inkml:trace contextRef="#ctx0" brushRef="#br0" timeOffset="48471.33">27122 15925 2530 0,'7'19'56'0,"-4"3"11"0,-3-3 2 0,0-4 3 0,0 4-58 16,-3 0-14-16,-1-3 0 0,4 3 0 0,0-7 0 0,4 4-8 15,-8-10 8-15,4 3-13 16,0-9-31-16,0 0-5 0,0 0-2 0,0 0 0 16,0 0-121-16,-3-3-25 0,3-6-5 0,0-1-1 0</inkml:trace>
  <inkml:trace contextRef="#ctx0" brushRef="#br0" timeOffset="48620.48">27294 16170 2073 0,'-7'31'184'0,"0"-12"-147"0,-3 0-29 0,3-4-8 15,-4 4 109-15,1-6 21 0,-1-4 4 0,4 1 1 16,7-10-135-16,-7 0-39 16,0-4-1-16,3-5-1 15,1-7-136-15,-1-6-27 0,-3-22-6 0,4 4-1 0</inkml:trace>
  <inkml:trace contextRef="#ctx0" brushRef="#br0" timeOffset="48724.28">27499 16138 2743 0,'-11'29'121'0,"8"-17"26"0,-4-2-118 0,3-7-29 0,1 6 0 0,3-9 0 16,0 0-42-16,0 0-14 0,0 0-4 0,0 0-716 15,0-9-144-15</inkml:trace>
  <inkml:trace contextRef="#ctx0" brushRef="#br0" timeOffset="48878.06">27975 16076 2790 0,'-21'31'124'0,"11"-22"24"0,-5 1-118 0,5-4-30 0,-1-3 0 16,8-3-820-16,3 0-171 0</inkml:trace>
  <inkml:trace contextRef="#ctx0" brushRef="#br0" timeOffset="49023.9">28360 16085 1209 0,'-18'31'53'0,"11"-21"12"0,-11 2-52 0,1-2-13 0,-1-4 0 0,1-3 0 0,6-3 40 0</inkml:trace>
  <inkml:trace contextRef="#ctx0" brushRef="#br0" timeOffset="49349.55">29118 15925 2955 0,'-14'35'131'0,"7"-26"27"0,-3 10-126 0,2-7-32 0,1 7 0 0,0-6 0 15,4-1 14-15,3 4-3 0,-4 0-1 0,8-7 0 16,3 7-10-16,-4-4-14 0,4 1 3 0,-3-1 1 31,0 4-22-31,-1-3-4 0,4-1 0 0,-3-2-1 16,-1-1-75-16,1-6-14 0,-4-3-3 0</inkml:trace>
  <inkml:trace contextRef="#ctx0" brushRef="#br0" timeOffset="194028.55">7253 17603 921 0,'-10'0'82'0,"2"0"-66"0,-2-3-16 0,-4-4 0 15,0 7 289-15,0-3 55 0,-1-3 10 0,5 3 2 31,-8-7-504-31,11 1-100 0,-3 9-21 0,3-9-4 16,-1 5 161-16,1-5 32 0,7 9 6 0,0 0 2 0,0 0-90 16,0 0-18-16,0 0-3 0,0 0-1 0,4 9 221 0,-4 1 44 0,0-1 9 0,0 1 2 15,0-4 99-15,0 3 20 0,-4 1 4 0,1-1 1 16,3-9-119-16,0 3-23 0,0-3-5 0,0 0-1 16,0 0 16-16,0 0 4 0,0 0 0 0,0 0 0 0,0 0 3 0,0 0 1 15,0 0 0-15,0 0 0 0,7-3-46 0,4-3-9 16,-1 3-1-16,1-7-1 0,10 7-16 0,-7-3-3 15,4 6-1-15,3 0 0 0,3-3-15 16,1 3 0-16,0 0 0 0,0 3 0 0,3-3 0 0,-4 6 0 16,-6-6 0-16,3 3 0 0,0 4 0 0,-3-4 14 15,0 0-1-15,-1 3 0 0,1-3-13 0,0-3 0 16,-1 7 0-16,1-7 0 0,3-7 10 0,-3 7-1 16,-1 0 0-16,8 0 0 0,-7 0 15 0,-1 0 2 15,1-3 1-15,-4 3 0 0,0 3-7 0,0-3 0 16,-3 0-1-16,-4 10 0 0,0-4-19 0,-7-6 10 15,-7 6-10-15,7 4 8 0,-11-1-8 0,4 4 8 0,-10 5-8 16,-1-5 8-16,-3-4-8 0,0 4 0 16,3 6 0-16,-7-7 0 0,8-2 8 0,-1 5-8 0,-3-2 8 15,7-4-8-15,0-6 0 0,7 7 0 16,-4-7 0-16,4-3 0 0,0 0 0 0,7 0 0 0,0 0 0 0,0 0 0 16,0 0-14-16,0 0 5 0,0 0 1 0,0 0 0 15,0 0 8-15,0 0 0 0,7 0 0 0,7 0 0 16,-7 0 0-16,4 0 0 0,-1 9 0 0,4-2 0 15,-3-4 0-15,7 9 0 0,-4-2 0 0,3-1 0 16,1-6 0-16,-7 7 11 0,6-1-3 0,1 1 0 16,-4-7-8-16,0 3 0 0,0-3 0 0,-3 6 0 15,-1 1 0-15,1-7 0 0,-11-3 0 0,4 9 0 16,-1-2 0-16,-3-7-11 0,0 0 3 0,0 0 0 16,0 12 8-16,-7 1 0 0,0-4-9 0,-4 4 9 0,4-4 0 15,-10 1 0-15,3 2 0 0,-4 4 0 0,7-1 0 16,-6-2 0-16,-1 6 0 0,0-7 0 15,4-2 13-15,0 5-2 0,4-8-1 0,-4 8 0 0,3-5 10 0,7-4 1 16,-10 0 1-16,7-3 0 0,0-3-22 0,0 7 0 16,0-7 0-16,7 0 0 0,-3-7 0 0,3 7-15 15,-8 0 3-15,1 7 0 16,7-7-47-16,0 0-9 0,-10 3-1 0,3 0-1 16,0 6-30-16,0 1-5 0,-4-1-2 0,4 1-581 15,-4 2-116-15</inkml:trace>
  <inkml:trace contextRef="#ctx0" brushRef="#br0" timeOffset="194610.62">8495 17509 2516 0,'-4'-3'56'0,"-10"3"11"0,4-7 2 0,-4 7 1 0,-1 0-56 0,-2 0-14 0,3 0 0 0,-7 0 0 15,6 10-66-15,-2-4-16 0,-1-3-3 0,1 7-1 0,-1-1 50 0,-3 0 9 16,0 4 3-16,-4-1 0 0,0 1 14 0,4 3 10 15,0-1-12-15,0 7 12 0,-1-3-8 0,5 3 8 16,-8 0 0-16,8 6 0 0,-1-3 40 0,4 7 14 16,0-4 3-16,0 3 1 0,3 4-31 0,4-4-7 15,-4 0 0-15,8 1-1 0,-1-1-5 16,8-3-1-16,-1-3 0 0,8-3 0 0,-8-3-13 0,4-6 0 16,4 6-9-16,3-7 9 0,-3-2-8 0,3-1 8 15,4-6 0-15,-4 6-9 0,3-9 9 0,4 7 0 16,1-4 0-16,-1-3 8 0,-4 0 13 0,5 0 3 15,6-3 1-15,-11-4 0 0,8 7-25 0,-4-3 0 16,0-3 0-16,-6 0 0 0,6-4 14 0,-4 4-2 16,-3-6-1-16,1-1 0 0,-1-3 12 0,0 4 2 15,-4-10 1-15,1 3 0 0,-4-3 1 0,0-9 0 16,-3-1 0-16,3 1 0 0,-7 0-27 0,0-1 0 0,0-2 0 16,-7 9 0-16,3-3-11 0,-3-1-7 0,0 7-2 15,-4 0 0-15,4 7 20 0,-3-1 0 0,-4 3 0 0,0-5 9 16,-1 8 12-16,-6 7 3 0,4-6 0 0,3 6 0 15,-8-4-24-15,5 7-8 0,-4 0 0 0,6 7 0 16,-2-4-49 0,-1-3-10-16,4 9-1 0,0-6-1 15,3 4-162-15,8-4-32 0,-15 3-6 0,18-6-558 0</inkml:trace>
  <inkml:trace contextRef="#ctx0" brushRef="#br0" timeOffset="195492.95">9088 17546 2602 0,'0'0'57'0,"0"0"12"0,0-6 3 0,0-3 1 0,-4-1-58 0,-3 4-15 0,3 0 0 0,-3-4 0 16,4 10 0-16,-4 7-16 0,-7-4 3 0,3 6 1 31,4 1-23-31,-7 2-4 0,0 1-1 0,0 5 0 0,3 4 18 0,-6 0 3 0,2 0 1 0,-2-3 0 16,-1 3-2-16,8 9-1 0,-1-2 0 0,4 2 0 16,3 0 11-16,1 4 10 0,-4-1-13 15,7 7 5-15,3 0 8 0,1-7 0 0,-4 4 10 0,3-4-10 16,8-2 16-16,-4-1-2 0,0-9-1 0,0 0 0 15,7-3-1-15,-3 0-1 0,3-7 0 0,0 1 0 16,0-7 0-16,0-3 0 0,0 3 0 0,4-12 0 16,0 3 3-16,-1-6 1 0,1-1 0 0,0-9 0 15,3 4 8-15,-4-7 1 0,1-3 1 0,7-7 0 16,-8 1-5-16,5-3-2 0,2-1 0 0,-3-6 0 16,-3 0 20-16,7 1 4 0,-11-4 1 0,3 3 0 15,-2 7-18-15,-1-4-3 0,-4 10-1 0,-3-1 0 16,-7 1-10-16,0 3-3 0,0 6 0 0,-3-3 0 15,-4 4-8-15,-7 5-17 0,-8 4 4 0,-2-1 1 16,-4 4-160 0,-11 0-32-16,-39-4-7 0,4-2-1 0</inkml:trace>
  <inkml:trace contextRef="#ctx0" brushRef="#br0" timeOffset="197480.31">4949 17929 2073 0,'0'0'92'0,"0"0"19"0,0-10-89 0,0 1-22 16,0 0 0-16,0 2 0 0,-7 1 45 0,7-3 5 15,-3-1 1-15,3 7 0 0,0 3-43 0,0-9-8 16,-7-1 0-16,7 1 0 0,0 3 28 0,0-10 11 15,0 3 2-15,7 4 1 0,-7-7 10 0,3 1 3 16,4-7 0-16,4 9 0 0,-4-15-11 0,4 6-3 16,-1 0 0-16,4 0 0 0,4-9-17 0,-4 9-4 15,-3-6-1-15,3 6 0 0,0-3-7 0,0-4-2 16,4 7 0-16,-4-3 0 0,-4 0 14 0,1 0 4 16,3-3 0-16,-10 6 0 0,3 0-18 0,7 0-10 0,-4 3 12 15,-6 4-12-15,3-4 20 0,7 6-2 16,-10-2-1-16,3 2 0 0,0 0-9 0,0 4-8 0,3 0 9 15,-3-1-9-15,0 7 0 0,4 3 0 0,-7-3 0 16,6 6-10-16,1 0 2 0,-1 7 0 0,-3-1 0 0,4 4 0 16,-4 9-1-16,4-4 0 0,3 11 0 0,-4-4 0 15,-3 6 9-15,4 0 0 0,0 1-9 0,-1 2 9 16,1-6 0-16,3-6 0 0,-4 7 0 0,4-4 8 16,1-3-8-16,2 0 0 0,-6-4 0 15,3 4 0-15,4 0 0 0,-1-6 0 0,-3 0 0 0,0-1 0 16,1-2 0-16,2-1 0 0,-3 1 0 0,7-4 0 15,-13 1 0-15,9-1 0 0,-10 1 0 0,4-7 0 16,-1 3 0-16,1-3 10 0,0 0-10 0,-1 4 10 0,-6-7 1 16,3 0 0-16,0-7 0 0,-7 7 0 0,10 0 22 0,-3-3 5 15,0-6 1-15,1-1 0 0,-5 7-20 16,4-9-4-16,-3-4-1 0,3 3 0 0,-4 4 8 16,8-7 2-16,-11 1 0 0,3-7 0 0,1 0 3 0,-1 3 1 15,1-6 0-15,-1-3 0 0,4-7-28 0,-3 4-12 16,3-10 0-16,-7 10 1 0,4-1 3 0,-1 1 0 15,1 0 0-15,-1 9 0 0,1-3-13 0,3 3-3 16,-4 3 0-16,-3 0 0 16,4 6-74-16,-1 4-15 0,-3-4-3 0,4 7-778 15,-1 0-155-15</inkml:trace>
  <inkml:trace contextRef="#ctx0" brushRef="#br0" timeOffset="197870.23">6142 17760 748 0,'0'0'67'0,"0"0"-54"0,0 0-13 0,0 0 0 0,-4 3 292 0,-3-3 56 16,0 6 12-16,0-3 1 0,4 7-294 0,-4-7-59 15,-4 6-8-15,4 0-10 0,-4 4-8 0,4 3-2 16,-3-4 0-16,3 1 0 0,0 6 32 0,3-7 7 15,-6 10 1-15,6-3 0 0,-7-7-10 0,4 10-2 16,4 0 0-16,-4 3 0 0,3-3 0 0,1 0 0 16,-4 0 0-16,0 0 0 0,3 0-8 0,1-3 0 15,-1 0-12-15,-3-4-604 16,3 4-120-16</inkml:trace>
  <inkml:trace contextRef="#ctx0" brushRef="#br0" timeOffset="198186.2">5958 17901 2602 0,'0'0'116'0,"0"0"23"0,0 0-111 0,0 0-28 0,0 0 0 0,-7 0 0 16,7 0 31-16,0 0 1 0,0 0 0 0,0 0 0 15,0 0-61-15,0 0-12 0,0 0-3 0,0 0 0 0,0 0 29 0,11 6 6 16,-4-3 1-16,7 3 0 16,0-3 8-16,0-3-8 0,4 7 8 0,-4-4-8 15,0 0 8-15,7 3 0 0,-10-3 0 0,7 7 0 16,-8-7 0-16,4 3 0 0,-3-3 0 0,3-3 0 16,-3 7 0-16,-1-4 0 0,-3-3 0 0,7 0 0 15,-14 0-47-15,4 0-7 0,6 0-2 0,1-3 0 16,-7-4-147-16,3 7-29 0,0-9-7 0,0 6-1 15</inkml:trace>
  <inkml:trace contextRef="#ctx0" brushRef="#br0" timeOffset="198560.31">6389 17772 2365 0,'0'0'104'0,"0"0"23"0,0 0-102 0,0 0-25 0,0 0 0 0,0 0 0 15,0 0 14-15,0 0-2 0,0 0-1 0,0 0 0 16,0 0-20-16,7 10-4 0,0-1-1 0,-4-6 0 15,5 6 14-15,-8 4 0 0,0 6-10 0,3-7 10 16,-3 10 0-16,0-3 8 0,-3 3 0 0,3 0 0 16,-8 6 20-16,5-3 3 0,3-6 1 0,-11 3 0 15,4 0-32-15,4 0-18 0,-1 3 2 0,-6-9 1 0,3 6 6 0,0-7 1 16,7 1 0-16,-8 0 0 16,5-4-34-16,-4-2-6 15,3-1-2-15,1-3 0 0,-1 1-158 16,4-7-31-16,0 0-6 0,0 0-497 0</inkml:trace>
  <inkml:trace contextRef="#ctx0" brushRef="#br0" timeOffset="198879.86">6653 17803 2804 0,'0'0'62'0,"0"0"13"0,0 0 2 0,0 0 1 0,0 0-62 0,0 0-16 0,0 0 0 0,0 0 0 31,0 0-50-31,7 7-13 0,-3-7-2 0,10 0-1 0,-3 3 35 0,6-3 7 0,1-3 2 0,0-4 0 15,3 7-18 1,-4 0-3-16,8-3-1 0,-7-3 0 0,3 6 8 0,0-9 2 16,-3 9 0-16,-1-3 0 0,1 3 7 0,-4 0 2 0,0 0 0 0,-3 0 0 31,-4 3-96-31,-7-3-19 0,0 0-4 0,14 9-1 0</inkml:trace>
  <inkml:trace contextRef="#ctx0" brushRef="#br0" timeOffset="199181.45">6858 18054 2602 0,'0'0'57'0,"0"0"12"0,0 0 3 0,0 0 1 0,0 0-58 0,0 0-15 0,0 0 0 0,0 0 0 32,0 0-48-32,0 0-13 0,0 0-3 0,-11 3 0 0,4-3 44 0,7 0 8 0,0 0 1 0,0 0 1 15,0 0-11-15,0 0-3 0,0 0 0 0,0 0 0 16,0 0 4-16,0 0 1 0,0 0 0 0,0 0 0 16,11 0 32-16,3-3 7 0,4-3 0 0,-8 6 1 15,8 0-35-15,3 0-7 0,0 0-2 0,4-3-957 16</inkml:trace>
  <inkml:trace contextRef="#ctx0" brushRef="#br0" timeOffset="204010.16">12774 17738 1681 0,'0'0'74'0,"0"0"16"0,0 0-72 0,0 0-18 16,-3 9 0-16,-1-3 0 0,1 4 29 0,-1-1 3 15,4-9 0-15,-4 10 0 0,1-7-20 0,3-3-3 16,0 0-1-16,0 0 0 0,0 0 55 0,0 0 10 15,0 0 3-15,0 0 0 0,3-3 0 0,1-7 0 16,-4 10 0-16,7 0 0 0,0-9-10 0,0 6-2 16,0-4 0-16,0 4 0 0,4 0-19 0,-1-3-4 15,1-4-1-15,0 7 0 0,-1-6-22 0,1-1-5 16,-1 1-1-16,1-4 0 0,0 4-12 0,-1-7 0 16,1-2 0-16,-1-4 0 0,1 3 0 0,-1-6 9 15,1 0-9-15,-4 0 8 0,0-7-8 0,4 1 0 16,-8 3 0-16,4-4 0 0,0 7 34 0,0-3 5 15,-3 6 1-15,-4 9 0 0,3-5-40 0,1 8 0 0,-4 4 0 16,0 0 0-16,0-4 0 0,0 10 0 0,0 0 0 16,0 0 8-16,0 0-23 0,0 0-4 0,7 10-1 0,0 2 0 15,4 7 10-15,-1-6 2 0,1 15 0 0,6-6 0 16,1 6 8-16,3-3 0 0,-7 6 0 0,4-2 0 16,0 5 0-16,3-3 0 0,-4-2 0 0,5-4 0 15,-5 6 0-15,-3 0 0 0,4-9 0 0,-4 10 0 16,-3-10 0-16,-1 0-12 0,1 9 12 0,-1-9-12 15,-2-3 12-15,2-7 0 0,-3-2 0 0,0-1 0 16,0 1 30-16,4-10 2 0,-4 0 0 0,4-7 0 16,-1 1-16-16,1-3-4 0,-4-10 0 0,3 0 0 15,1-3 6-15,-1 0 1 0,-2 0 0 0,2-9 0 16,-3-1 16-16,4 1 3 0,-4-10 1 0,0 4 0 0,3-10-31 16,-2 6-8-16,-1-3 0 0,3 3 0 0,-3 4 0 15,0-1 8-15,4 3-8 0,-4 4 8 0,0 3-8 0,0-3 0 16,0 9 8-16,0-4-8 0,4 8 11 0,-1-4-3 15,-6 3 0-15,3-3 0 0,-4 9-8 0,1-5 0 16,3 5 0-16,-7-6 0 0,4-3 0 16,-4 10 0-16,3-7-10 0,-3 6 10 0,-3-5-12 0,3 2 3 15,0-3 1-15,0 0 0 16,-4 0-78-16,-3-2-15 0,3 8-3 0,4-6-784 16,-3 13-156-16</inkml:trace>
  <inkml:trace contextRef="#ctx0" brushRef="#br0" timeOffset="204462.58">13991 17687 2210 0,'0'0'98'0,"-3"7"20"0,-1-1-94 0,1 3-24 16,-1 4 0-16,4 3 0 0,0-4 20 0,0 1 0 15,0 2 0-15,4 1 0 0,-1 0-20 0,-3-1 0 16,4 4-12-16,-1-6 4 0,4 6 8 0,-3 3 11 16,-1-1-3-16,1 1 0 0,-4 0-8 0,0 7 8 15,-4-4-8-15,1 3 8 0,3-6-8 0,-7 6 0 0,0-3 0 0,3-3-11 16,-3 0 11-16,0-3 0 15,0-7 0-15,-4 4 0 16,8-3-37-16,-4-4-6 0,0-6-1 0,3 3-607 16,4-6-121-16</inkml:trace>
  <inkml:trace contextRef="#ctx0" brushRef="#br0" timeOffset="204737.69">13772 17738 2361 0,'0'0'104'0,"0"0"23"0,0 0-102 0,0 0-25 0,0-7 0 0,0-5 0 16,-3 2 185-16,6 1 32 0,1 6 7 0,3-7 0 16,4-2-224-16,3 6-54 0,0-7-6 0,0 13-2 15,4-9 18-15,-1 6 3 0,4-4 1 16,4 7 0-16,-4-3-12 0,4 3-1 0,0 0-1 0,3 0 0 15,-3 3 0-15,-1-3 0 0,1 7 0 0,0-4 0 16,-4-3 8-16,0 6 2 0,-3-6 0 0,-1 3 0 16,4-3-145-16,-3 0-29 0,3-3-6 15,-3-3 0-15</inkml:trace>
  <inkml:trace contextRef="#ctx0" brushRef="#br0" timeOffset="205071.86">14863 17405 172 0,'0'0'16'0,"0"0"-16"0,0 0 0 0,0 0 0 15,0 0 629-15,0-3 123 0,3-6 25 0,8-4 5 16,-1 4-688-16,8-10-138 0,3 13-27 0,0-10-5 16,4 3 17-16,0 1 4 0,3 2 1 0,4-2 0 15,3 3 12-15,-3 2 2 0,-1 1 1 16,1 0 0-16,3 3 11 0,-13 3 3 0,-5 0 0 0,-3 3-1007 15</inkml:trace>
  <inkml:trace contextRef="#ctx0" brushRef="#br0" timeOffset="205279.39">14898 17581 1209 0,'0'0'53'0,"7"0"12"0,-7 0-52 0,7 3-13 0,-7-3 0 0,7 0 0 15,0 0 354-15,4 0 68 0,3 6 14 0,3-6 2 32,1 0-534-32,3-6-108 0,0 6-20 0</inkml:trace>
  <inkml:trace contextRef="#ctx0" brushRef="#br0" timeOffset="205634.21">16027 16781 1209 0,'-4'16'108'0,"1"-10"-87"0,-4 13-21 0,-4-6 0 0,-7 8 272 0,4 5 49 16,-3-1 11-16,-1 3 1 0,0 3-261 0,4 1-52 15,0 2-10-15,4-3-2 0,2 1-8 0,1-1 0 16,0 0 0-16,4 1 8 0,-1-1-8 0,4 1 8 15,4-1-8-15,-1 0 8 0,1 1 4 0,-4-4 0 16,3 3 1-16,-3-3 0 0,0 4-5 0,0-1-8 16,0 1 11-16,-3-7-11 0,3 6-12 0,0 0-8 15,0-2-3-15,0-4 0 16,0-7-142-16,0 4-29 0,3-3-6 0,4-6-403 0,-3-1-81 16</inkml:trace>
  <inkml:trace contextRef="#ctx0" brushRef="#br0" timeOffset="206098.15">16499 16972 2973 0,'0'0'65'0,"-7"7"14"0,-7-4 2 0,-3 6 3 0,-1 1-67 0,0 2-17 0,1 10 0 0,-1 0 0 16,0 6-99-16,1 4-23 0,-1-1-5 0,-3 0-1 16,3 4 0-16,1-4-1 0,-1 10 0 0,4-6 0 15,7-4 57-15,-4 7 11 0,8-7 2 0,-1 0 1 0,4-6 58 0,0 4 0 16,0-4 8-16,0-3 0 0,7-4 80 0,-3 1 16 16,3-6 3-16,0-1 1 0,4 7-29 0,-1-6-6 15,1-4-1-15,3 0 0 0,0-5-54 0,4 5-18 16,-4-9 10-16,10 6-10 15,5-12-16-15,6 6-9 0,4-9-2 16,-1 5 0-16,-2-8 8 0,3-4 2 0,-4 1 0 0,-3-4 0 0,3-3 39 16,-3 0 8-16,-1-6 2 0,-2 3 0 0,2-4-16 0,-9 7-4 15,-1-3 0-15,-4-3 0 0,-6-3 32 0,-4-1 5 0,-4 1 2 16,-3 0 0-16,-3-1-34 0,-4 1-6 0,0 6-2 16,-4-3 0-16,-3-4-1 0,-3 10 0 0,2 4 0 15,1-4 0-15,0 9-8 0,0 0 8 0,0 4-8 0,3 0 8 16,-3 9-8-16,4 0-17 0,-1 0 4 15,1 9 1 1,-1-6-100-16,0 13-19 0,4-4-4 0,0 1-1 16,0 0-70-16,4 5-14 0,-8 14-4 0,8-10 0 0</inkml:trace>
  <inkml:trace contextRef="#ctx0" brushRef="#br0" timeOffset="206512.45">17590 16897 2570 0,'0'0'56'0,"-8"-3"12"0,1 3 3 0,-3 0 1 0,-8 3-57 0,1 3-15 15,2 4 0-15,-2 2 0 16,-4 10-137-16,-8 0-31 0,1 10-5 0,-4 2-2 15,4-2 82-15,-4-1 16 0,1 10 3 0,-1-10 1 0,7 4 73 0,4 2 16 0,0-2 2 0,3 2 1 16,4 1 105-16,7-7 20 16,-3 1 5-16,6-4 1 0,4-3-50 0,4 3-9 0,3-6-3 15,-4 0 0-15,4 0-44 0,4 0-10 0,-1-3-2 16,4 0 0 0,4-4-57-16,0 1-12 0,3-4-3 0,0-2 0 15,4-1 20-15,7-6 3 0,-4 4 1 0,7-14 0 0,0 7 4 0,4-3 2 16,-4-12 0-16,4 8 0 0,-7-8 26 0,3-1 4 0,-7-9 2 0,1 3 0 15,-5-9 27-15,-2-1 6 0,-1-2 1 0,0-7 0 16,-7 0-4-16,4 4 0 0,-4-4 0 0,-4 0 0 16,1 0-24-16,-4 1-6 0,-4-4-1 0,-3 9 0 15,0-2-21-15,-3 2 0 0,-1 4 0 0,-3-1 0 16,-3 10-13-16,-1-6 2 0,-3 6 1 0,0 6-877 16,-4-2-175-16</inkml:trace>
  <inkml:trace contextRef="#ctx0" brushRef="#br0" timeOffset="214551.11">24924 16113 172 0,'0'0'16'0,"0"0"-16"0,0 0 0 0,0 0 0 16,0 0 60-16</inkml:trace>
  <inkml:trace contextRef="#ctx0" brushRef="#br0" timeOffset="-210894.72">24472 16295 2862 0,'-3'-19'127'0,"6"13"25"0,1-10-121 0,6 4-31 15,8-7 0-15,3 6 0 0,4-5-12 0,3-4-9 16,0 9-2-16,4 1 0 0,-4-7 11 0,0 9 3 15,-3 1 0-15,0 3 0 0,-11-1 9 0,0 4 0 16,0 3 0-16,-7 3 0 0,-7-3 27 0,0 0 1 16,4 10 0-16,-4-7 0 0,0 6 44 0,-4 1 10 15,1-1 2-15,-1-6 0 0,4-3-28 0,0 0-4 16,0 0-2-16,0 0 0 0,0 0-21 0,0 0-4 0,0 0-1 16,0 0 0-16,0 0-9 0,0 0-3 0,7 7 0 0,4-7 0 15,-4 0-12-15,0 0 11 0,4 0-11 0,-1 0 10 16,1 0-10-16,-1 0 0 0,1 3 9 0,-4-3-9 15,0 0 0-15,0 9 0 0,0-9 0 0,0 3 0 16,-7-3 0-16,4 7 8 0,-4-7-8 0,7 0 11 16,-7 0 4-16,3 3 1 0,4-3 0 0,0 0 0 15,0 0-2-15,4 0 0 0,0-3 0 0,3-4 0 16,-4 4-3-16,4 3-1 0,0-9 0 0,1 9 0 16,2-3-10-16,-3-4 0 0,0 7 0 0,4-3 0 15,-7 3 0-15,3-3 0 0,-4 3 0 0,-3 0 0 16,-7 0 0-16,7 3 0 0,-7-3 0 0,0 0-11 15,11 0 11-15,-11 0 11 0,0 0-3 0,0 0 0 16,0 0-8-16,0 0 0 0,0 0 0 0,0 0-11 0,7 3 11 16,-7-3 0-16,0 0 0 0,0 0 0 0,11 0 8 0,-1 0-8 15,-10 0 8-15,11 0-8 0,-11 0 0 0,10 0 9 16,-10 0-9-16,11-3 9 0,-4 0-9 0,-7 3 0 16,0 0 0-16,11 0 0 0,-11 0 0 0,0 0 0 15,10 0 0-15,-10 0 0 0,0 0 0 0,0 0 0 16,0 0 0-16,7 3 0 0,-7-3 0 0,4 3 0 15,-4-3 0-15,0 0 0 0,10 0 0 0,-3 0-8 16,1 0 8-16,2-3 0 16,1-6-60-16,-1-13-8 0,8-9-1 0</inkml:trace>
  <inkml:trace contextRef="#ctx0" brushRef="#br0" timeOffset="-798.53">25386 11011 1152 0,'60'-12'102'0,"7"2"-82"0,11 1-20 0,10 6 0 0,3-7 176 0,8 7 30 16,11-3 6-16,-1 3 2 0,0 3-170 0,1 0-35 15,10 0-9-15,-4 3 0 0,-3-3-9 0,0 6-6 16,7-6-1-16,0 3 0 0,-4-3-4 0,-7 0 0 15,1 0-1-15,-1 0 0 0,-3 0 21 0,-7 0 8 16,-11 0 0-16,-7 0 0 0,-3 0 16 0,-8 0 2 16,-3 0 1-16,-7 0 0 0,-3 0 2 0,-11 7 1 15,-8-4 0-15,-6 0 0 0,-7 3-30 0,-8-3-15 16,-9 4 2-16,-8-7 0 0,-15 9 13 0,-13-3 16 16,-7 4-3-16,-14-1-1 0,-8 1-2 0,-10-7-1 15,-7 3 0-15,-14-3 0 0,-18-3-9 0,-3 0 0 16,-1 6 0-16,-10-3 0 0,-7-3 43 0,-3 0 9 0,6 0 3 0,-3 0 0 15,-7 0 17-15,4-3 4 0,6-3 1 16,-6 6 0-16,-4-3-21 0,3 3-4 0,4-6 0 16,4 6-1-16,-4 0-33 0,14 0-6 0,7 0-2 15,14 0 0-15,18 0 2 0,11 0 0 0,10 0 0 16,10 6 0-16,15-6 9 0,7 3 3 0,10-3 0 0,11 0 0 16,18 9-36-16,7-9-6 0,17 0-2 0,25 4 0 15,21-8 20-15,15 4-12 0,17-3 12 0,14-3-10 16,21-3-1-16,18 2 0 0,10-2 0 0,11 3 0 31,14-4-33-31,11 4-8 0,17 0 0 0,-66-4-1116 0</inkml:trace>
  <inkml:trace contextRef="#ctx0" brushRef="#br0" timeOffset="2628.9">28307 12720 2617 0,'-28'0'116'0,"14"0"24"15,-11 7-112-15,4-7-28 0,0 3 0 0,3-3 0 16,0-3-20-16,8-4-10 0,-4 7-2 0,7-3 0 16,-1-6-56-16,8 9-11 0,0-3-2 0,8-4-1 0,-1-2 64 0,7 6 13 15,3-7 2-15,8 7 1 0,0-3 34 0,6-3 6 16,5 5 2-16,3 4 0 0,3 0 6 0,0 0 2 15,1 0 0-15,2 0 0 0,5 0-13 0,3 4-3 16,7 2 0-16,-4-6 0 0,4 3-3 0,-7-3-1 16,-4 0 0-16,-3 0 0 0,-3 0 20 0,-5 0 3 15,-6 0 1-15,0-3 0 0,-11 3 0 0,-3-10 0 0,-4 10 0 16,-4-9 0-16,-10 9-20 0,0 0-3 0,-10-3-1 0,-1-3 0 16,-10-1 4-16,-4 1 0 0,-6 3 0 0,-12-3 0 15,1-4 12-15,-7 7 2 0,-8-6 1 0,-3 9 0 16,0-10 21-16,4 10 4 0,-1-3 0 0,1-3 1 15,-8 6-9-15,-3-3-1 0,0-7-1 0,0 10 0 16,-3 0-17-16,6-3-3 0,11-3-1 0,0 6 0 16,8-3-21-16,6-3 8 0,3 6-8 0,8-4 0 31,7 4-84-31,14-3-20 0,18-12-5 0,27-7-1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7:58:13.62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12869 6439 2361 0,'4'-9'210'0,"3"6"-168"0,0-7-34 0,0 4-8 0,7 3 144 0,-3-6 28 16,6 9 4-16,1 6 2 0,0-3-139 0,3 10-28 15,4 5-11-15,-4 1 8 0,-4 6-8 0,1 3 0 16,-4 4 0-16,0 2 0 0,0 1 0 0,-3 12 0 16,-4-3 0-16,-4 0 0 0,5 9 0 0,-5-9 0 15,1 9-12-15,-1-3 12 0,-3 0 0 0,0-2 0 16,-3-1 0-16,-1 0 0 16,-3 0 0-16,3 0 0 0,1-3 0 0,-8 3 0 0,1-3 0 0,3-10 0 15,0 7 0-15,3-10 0 0,-3-9 0 0,7 0 0 16,0-3-9-16,0-7 9 15,4-2-101-15,-4-10-14 0,0 0-2 16,10-13-698-16,8-6-139 0</inkml:trace>
  <inkml:trace contextRef="#ctx0" brushRef="#br0" timeOffset="427.58">13049 6377 2617 0,'-10'-19'116'0,"6"16"24"0,-6-10-112 0,3-3-28 0,-1 4 0 0,1-7 0 16,0 7 47-16,4-7 4 0,-1 6 1 0,-3-6 0 16,4 7-36-16,-1-10-6 0,1 9-2 0,-1-5 0 15,1 5-8-15,3 0 8 0,0-2-8 0,3 2 8 16,-3 1-8-16,7 2 0 0,-3-9 0 0,3 10-11 16,0-4 11-16,3 4 0 0,1 6 0 0,3-3 0 15,-3-7 0-15,6 10 0 0,1-3 0 0,0 6 8 16,-1-3-8-16,1 6 0 0,0-3 0 0,-1 9 0 15,4 4-10-15,0-4 0 0,-3 0 0 0,7 4 0 16,-4 6 10-16,4-7 0 0,-4 7 0 0,4-6 0 16,-4 9 0-16,3-3 0 0,1-1 0 0,0 4 0 15,-4 3 0-15,-3 4 0 0,3-7 0 0,-4 9 0 16,-2-9-10-16,-5 9 0 0,-3 1 0 0,0-1 0 0,-3-3 10 16,-1-3 8-16,-3 3-8 0,0-2 11 0,-7-5 10 15,0-2 3-15,4 0 0 0,-8-3 0 0,4 3-4 0,-4-7 0 16,1 4 0-16,-4 0 0 0,-4-7-10 0,4 3-2 15,-4-2-8-15,-3-1 12 0,-4 1-12 0,-3-7 8 16,0 3-8-16,-7-3 0 0,-4-3 0 0,-3 0-16 16,-1 0 1-16,1-3 1 15,-4-3-32-15,7 0-6 0,0-4-2 0,8 4 0 16,6-4-66-16,4-2-12 0,3 3-4 0,8-4-945 0</inkml:trace>
  <inkml:trace contextRef="#ctx0" brushRef="#br0" timeOffset="833.54">14968 5364 2343 0,'14'-22'104'0,"-6"16"21"16,-1-7-100-16,0 4-25 0,0-1 0 0,3 7 0 0,-3-6 53 16,-7 9 6-16,0 0 1 0,0 0 0 0,0 0-39 0,0 0-7 15,-7 9-2-15,4 10 0 0,-8-3-12 0,-6 2 0 16,-5 11 0-16,-9-4 0 0,-5 6 0 0,-2 0 0 16,-12 1 0-16,1 8 0 0,3 4 0 0,-3 0 0 15,3 10 0-15,0-14 0 0,3 14 44 0,-2-1 7 16,2-3 1-16,-3 0 0 0,4-3 9 15,0 7 3-15,3 2 0 0,4-3 0 0,6 4-18 0,5-4-3 16,3 0-1-16,3 7 0 0,7-7-33 0,8-6-9 16,3 0 0-16,7 0 0 15,3-6-22-15,5 9-9 0,2-3-1 0,4-6-1 16,11 0 8-16,0 3 1 0,3-3 1 0,0 3 0 16,1-7-117-16,-1-2-24 0,0-4-5 0,8 0-610 15,-5-9-121-15</inkml:trace>
  <inkml:trace contextRef="#ctx0" brushRef="#br0" timeOffset="1726.02">15272 5684 288 0,'0'0'25'0,"0"0"-25"0,0 0 0 0,0 0 0 16,-7 9 414-16,3 0 78 0,1 1 15 0,3 2 3 15,3 10-362-15,-3 0-72 0,4 3-14 0,3 7-3 16,3 2-3-16,-3 1 0 0,-3 12 0 0,3-3 0 16,0 3 4-16,0-7 1 0,0 11 0 0,4-1 0 15,-4-3-32-15,3 6-6 0,1 0-2 0,-4 1 0 16,0-4-13-16,0-6-8 0,-3 6 8 0,-1-6-8 16,-3 0 0-16,-3-7-8 0,-4-2 0 0,3 3 0 15,-3-4-15-15,0-9-2 16,0 0-1-16,-4-9 0 0,4 3-109 15,-3-10-21-15,3-6-5 0,-4-3-1 0</inkml:trace>
  <inkml:trace contextRef="#ctx0" brushRef="#br0" timeOffset="2174.56">14997 5574 2746 0,'3'-13'122'0,"-3"7"25"0,7-3-118 0,-3 9-29 16,6-10 0-16,1 7 0 0,3 0 22 0,7-3-2 15,0 3 0-15,4 3 0 0,3 3-20 0,0-3-8 16,1 9 0-16,-1 0 0 0,4 4 8 0,-1 0 0 0,-2 2 0 0,-1-2-8 16,0 6 8-16,0-4-12 0,-3 7 12 0,0 3-12 15,-1 0 12-15,-2-3 11 0,2 0-3 0,1 7 0 16,-4-4-8-16,4 6 8 0,-1-3-8 0,1 4 8 15,-4-7 7-15,1 6 1 0,2 0 0 0,-3 7 0 16,4-7 2-16,-7 1 1 0,-4 2 0 0,0 1 0 16,0 2-7-16,-3-2 0 0,-1-4-1 0,-3 10 0 15,0 0-11-15,-3-7 8 0,-1 7-8 0,-3-7 8 16,-3-2-8-16,-1-4 0 0,-3-3 0 0,0-3 8 16,-3 3-8-16,-1-9 12 0,4 6-12 0,-4-7 12 15,-6-2-2-15,3 0 0 0,-8-1 0 16,5-2 0-16,-4-1-10 0,0 0 0 0,-1-6 0 0,1 4 0 15,0-7 8-15,0-7 0 0,-4 4 0 0,4-6 0 16,-4 0 0-16,1-1 0 0,2-2 0 0,-2 2 0 16,3-2-19-16,-4-1-4 0,4 4-1 0,7-4 0 15,-4 7-52-15,4-4-10 0,0 10-2 0,3-3-1 16,1 3-80-16,3 0-16 0,-1 3-3 0,1 4-865 16</inkml:trace>
  <inkml:trace contextRef="#ctx0" brushRef="#br0" timeOffset="3406.8">16887 5323 1612 0,'0'0'72'0,"0"0"14"0,-7 0-69 0,7 0-17 0,-7 6 0 0,4 1 0 16,-4 8 201-16,3-2 37 0,4-1 7 0,4 10 2 15,3 10-175-15,-4-4-36 0,4 3-6 0,0 4-2 16,4 9 13-16,-4-7 3 0,0 7 0 0,0 6 0 16,-3 7-20-16,-1 2-3 0,1 7-1 0,-1 0 0 0,-3-3 16 15,-3 9 4-15,-1-6 0 0,-3 6 0 16,4 3-25-16,-4-3-5 0,0-9-1 0,3 3 0 0,-3-13-9 15,0 4 8-15,3-10-8 0,-3 3 8 16,4-6-8-16,3-10 0 0,0 4 0 0,0-13 8 0,10 6-26 16,-3-12-6-16,1-6 0 0,6-4-860 15,0 0-171-15</inkml:trace>
  <inkml:trace contextRef="#ctx0" brushRef="#br0" timeOffset="3933.27">17844 5652 2818 0,'0'0'62'0,"0"0"13"0,0 0 2 0,0 0 3 0,-8 0-64 0,8 0-16 0,-7 0 0 0,7 0 0 16,0 0-16-16,-3 10-7 0,-4-1-1 0,3 4 0 16,-3-4 24-16,0 10-11 0,0 3 11 0,0 9-8 15,0 4 8-15,-4 5 0 0,1 1 0 0,-4 9 0 16,3-3-18-16,-3 7-2 0,-4-4 0 0,4 3 0 16,0 0 20-16,4 1 9 0,-5 5-1 0,5-12 0 15,-1 4 4-15,8-8 0 0,-4-5 0 0,3-3 0 16,4-1 9-16,0-3 3 0,4 1 0 0,-1-4 0 0,4-6 0 15,0 0 0-15,7-3 0 0,-3-7 0 0,7 1-16 16,-1-4-8-16,1 1 8 0,7-10-8 0,-4 0-12 16,4 0-6-16,3-10-2 0,0 1 0 0,-3-4 20 0,-1-6 0 15,-2-2-8-15,2-1 8 0,-3 0 0 0,-3-3 0 16,0-4 0-16,-1-5 0 0,-3-4 34 0,1-3 4 16,-5-2 1-16,1-5 0 0,-4-2-18 0,0-3-3 15,-4 3-1-15,1-3 0 0,-8 2-17 0,4 4 0 16,-3-3 0-16,-1-3 0 0,-3 12 10 0,4-3-2 15,-4 3 0-15,0 7 0 0,0-4-8 0,-1 13 0 16,-2-3 9-16,3 6-9 0,0 0-14 0,3 3-7 16,-3 7-2-16,0 2 0 15,0-2-69-15,0 2-13 0,0 10-3 0,-4-9-1 16,4 9-120-16,-3 0-24 0,10 0-5 0,-18 0-1 16</inkml:trace>
  <inkml:trace contextRef="#ctx0" brushRef="#br0" timeOffset="4137.07">17699 6167 2595 0,'0'0'115'0,"0"0"24"0,-4 6-111 0,4-6-28 0,-7 6 0 0,7-6 0 16,0 0 52-16,0 6 4 0,7 4 2 0,-3-7 0 16,6 6-58-16,1-6 0 0,3 7-17 0,0-4 4 0,7 0 13 0,8 1 0 15,2-4 0-15,5-3 0 0,-1 6-12 16,4-6 0-16,0-6 0 0,6 6 0 15,-6-3-23-15,4-4-4 0,-8-5-1 0,-3 2 0 16,-4 1-92-16,0-4-20 0,-7 4-3 0</inkml:trace>
  <inkml:trace contextRef="#ctx0" brushRef="#br0" timeOffset="4486.26">17971 5047 3024 0,'0'0'67'0,"-8"-3"13"0,5-3 4 0,3 6 0 0,-7 0-68 0,7 0-16 0,0 0 0 0,3 9 0 15,1 0 0-15,3 4 0 0,0 9 0 0,7 0 0 16,0 0 0-16,7 9 0 0,1 1 0 0,2 5 0 15,8 7-8-15,0-3 8 0,0 3-13 0,3 0 5 16,7 0 8-16,0 6 0 0,8-6 0 0,-4 9 0 16,7 0 8-16,0 7 6 0,-1-4 2 0,1 7 0 15,-3-3 8-15,-4-4 3 0,0-3 0 0,-4 7 0 16,-3-4 1-16,-4 1 1 0,-3-4 0 0,-1 0 0 16,-6 1-15-16,-4-1-3 0,-7 0-1 0,-3-3 0 15,-4 4-10-15,-10-7-9 0,-1 3 9 0,-10-6-13 16,-4-3 2-16,-6-1 1 0,-12-5 0 0,-3-4-950 15,-13-9-189-15</inkml:trace>
  <inkml:trace contextRef="#ctx0" brushRef="#br0" timeOffset="13752.72">9021 13128 2516 0,'0'0'112'0,"10"-6"22"0,-10 6-107 0,7-3-27 16,4-7 0-16,-4 10 0 0,3-9 56 0,8 9 7 16,-4-3 1-16,4-4 0 0,-4 4-64 0,4 3 0 0,-4 0 0 0,0 0-13 31,0 0-27-31,-4 0-6 0,5 0-1 0,-5 0 0 0,1 0 24 0,-1 0 5 0,1 0 1 0,-1 0 0 15,5 0 17-15,-1 0 16 0,-4 0-4 0,1 0 0 16,3-9 5-16,0 9 1 0,0-10 0 0,0 4 0 16,7-10 18-16,1 7 4 0,-5-3 1 15,4-7 0-15,1 6-23 16,-1-9-5-16,0 10-1 0,-3-7 0 0,-8-3-12 16,4 3 0-16,-3-3 8 0,-1 0-8 0,5 0 0 0,-12-6 8 0,1 3-8 0,-1-3 0 15,1 3 0-15,-4-4 0 0,-4 4 0 16,1-3 0-16,-4 3 0 0,0-3 8 0,-4 9-8 15,0-3 0-15,-3 0 0 0,0 0 0 0,0 3 0 0,-4-3 0 16,4 10 0-16,0-1 0 0,4-6 0 0,-5 10 0 16,5-4 0-16,-1 4 9 0,8 0 1 0,-4-1 0 15,7 10 18-15,0 0 3 0,0 0 1 0,0 0 0 16,0 0-45-16,0 10-9 0,0 5-2 0,3 1 0 16,1 6 24-16,-1 0-11 0,-3 3 11 0,0 0-8 15,0 10-4-15,4 2 0 0,-4-2 0 0,0 9 0 0,-4 6 12 0,4-6 0 16,-3 6 0-16,3-6 0 0,-4 9 0 15,1 0 0-15,-4 1 0 0,7 2 0 0,-7-9 0 0,7 6 0 16,-4 1 0-16,1-1 0 0,3-3 0 0,0 4 11 16,-4-1-3-16,0-3 0 0,1 3 4 0,-1-9 0 15,1 10 0-15,-4-14 0 0,0 11 6 0,0-8 2 16,0 1 0-16,-4-3 0 0,1-6-20 0,-1 5-16 16,-3-2 4-16,3-4 0 0,-3-2 12 0,0-1 0 15,0 4 0-15,-4-7 0 0,4-3 13 0,0-3-4 16,0 3-1-16,0-9 0 0,3 3 1 0,1-7 0 15,-4-3 0-15,3-5 0 0,0-4 9 0,1 0 2 16,-1-4 0-16,-3-5 0 0,4 6-1 0,-5-13 0 16,5 1 0-16,-4-4 0 0,-4 0-2 0,0-3 0 0,4-3 0 15,-3-3 0-15,3 6-17 0,-1 0 0 0,1 0 0 0,4 3 0 16,3-3-9-16,3 10 9 0,-3-1-8 16,7-3 8-16,0 7 0 0,0 3 0 0,0-4 0 0,7 4 11 15,0 3-11-15,4-3 0 0,-1 2-12 0,8 4 12 16,0-3-12-16,-1 3 12 0,4 0-12 0,-3-6 12 15,3 6-9-15,0 6 9 0,4-3 0 0,-4-3 0 16,4 10-8-16,0-7 8 0,3 6 0 0,-3 4 0 16,-1 3 0-16,5-1 20 0,-1 4-2 0,-4 3-1 15,5 0-17-15,-1 6 0 0,4-3 0 0,-11 7 0 16,4-1 0-16,-4 0 0 0,0-2 0 0,0 2 0 0,0 0 0 16,-3-6 0-16,-1-3 0 0,-2 7 0 0,-1-17 0 15,-4 10 0-15,1-13 0 0,-1 4 0 16,1-4-25-16,0 1-6 15,-1-10-1-15,-3 6 0 0,4-12-49 0,-1 6-11 16,-3-10-1-16,4 1-756 0,-4-7-151 0</inkml:trace>
  <inkml:trace contextRef="#ctx0" brushRef="#br0" timeOffset="14372.57">10866 12306 1670 0,'-18'0'148'15,"18"0"-118"-15,0 0-30 0,0 0 0 0,-7 0 178 0,7 0 30 16,0 0 5-16,0 0 2 0,0 0-147 0,-11 4-30 16,4 2-6-16,0-3 0 0,7-3-32 0,-7 9 0 15,0-2 0-15,0-1 0 0,0 3 0 0,0 7 0 16,0-10 0-16,-4 4 0 0,-3 8 20 0,4-5-1 0,-5 6-1 0,1 6 0 15,-7 3 23-15,-4 7 5 0,8 2 1 0,-4 10 0 16,-4 0-3-16,0 7 0 16,-3 2 0-16,7 7 0 0,7 3-44 0,-7 6 0 15,-8 3 0-15,5 10 0 0,6-1 0 0,-3 7 0 0,3-9-8 0,1-4 8 16,3 4 0-16,6-4 0 0,1-6 11 0,4 4-11 16,3-4 12-16,3-10-12 0,15 1 12 0,-4 0-12 15,0-7 14-15,7-6-4 0,15-6-1 0,3-3 0 16,-1 0-9-16,1-16 0 0,3 3 0 0,8-15 0 31,6-4-68-31,1-9-7 0,-1-3-1 0,11-13-764 0,11-6-154 0</inkml:trace>
  <inkml:trace contextRef="#ctx0" brushRef="#br0" timeOffset="16695.88">11543 12890 1267 0,'7'-3'112'0,"-7"3"-89"0,0-10-23 0,0 10 0 16,0-3 157-16,0 3 27 0,0 0 6 0,-7-6 1 15,0 6-127-15,0-3-26 0,7 3-5 0,0 0-1 16,-7 0 16-16,-4 0 4 0,11 0 0 0,0 0 0 15,0 0-32-15,0 0-7 0,-10 3-1 0,10-3 0 0,0 0 2 16,-7 9 0-16,-8 1 0 0,5 2 0 16,3-3 26-16,-4 10 4 0,1 0 2 0,-5 3 0 0,-2 3-18 0,3 7-4 15,3-1-1-15,-3 13 0 16,0-3-23-16,0 2 0 0,3 8 0 0,1-1 8 0,-4-3-8 16,3 3 0-16,0-6 0 0,8 0 0 0,3 3 0 15,-4-10 0-15,1 4 0 0,6-3 0 0,1-7 0 0,3-6 0 16,-4 7 0-16,1-10 0 0,3 0 27 0,0-4 4 15,4 4 1-15,-4-9 0 0,0 6-32 0,0-7 0 16,0-2 0-16,3-4 0 0,-6-3 0 0,3 3 0 16,4-6 0-16,3-6 0 0,3 3 0 0,-3-3 9 15,4-7-9-15,3 1 8 0,4-7 8 0,0-3 0 16,-1 0 1-16,-2-6 0 0,2-4-1 0,1 1 0 16,-4-4 0-16,-3 1 0 0,-1-4-16 0,-3-2 0 0,1 5 0 15,-5-6 0-15,1 0 0 0,-4-2 0 0,0-1 0 0,-4-6-9 16,1-4 18-16,-1 7 4 0,-3 0 1 0,4 0 0 15,-4 0-4-15,0 3-1 0,0 3 0 0,4 7 0 16,-4 3 0-16,0-1 0 0,0 10 0 0,0-6 0 16,0 12-9-16,-4-2 0 0,4 8 0 0,0 1 0 31,-4-4-24-31,4 4-6 0,0 9-2 0,-3-10 0 16,3 10-119-16,0 0-24 0,0 0-5 0</inkml:trace>
  <inkml:trace contextRef="#ctx0" brushRef="#br0" timeOffset="16944.39">11359 13300 2826 0,'-21'10'62'0,"21"-10"13"0,0 0 2 0,-3 6 3 0,-1-3-64 15,4-3-16-15,0 13 0 0,7-7 0 0,7-3 0 0,1 3 0 16,2-2 0-16,11-4-10 0,8 0 10 0,2-4-12 16,1-2 12-16,0 3-12 0,3-6 12 0,1-1 0 0,-1-2-9 0,-3-1 9 15,0-2-12-15,-4 5 3 16,0-2 0-16,-3 2 0 16,-7 1-44-16,-1 2-9 0,-6-2-2 0,-4 0-1092 0</inkml:trace>
  <inkml:trace contextRef="#ctx0" brushRef="#br0" timeOffset="22023.74">12700 13153 3056 0,'0'0'68'0,"0"0"13"0,-7 0 3 0,0 0 1 0,3 0-68 0,4 0-17 0,0 0 0 0,-3 0 0 16,-1-3 12-16,4 3 0 0,0 0-1 0,0 0 0 16,0 0-11-16,-3-9 0 0,-1 5 0 0,4 4 0 15,0-6 0-15,0 6 0 0,0-9 0 0,0 9 0 16,-3-3 0-16,3 3 0 0,0 0 0 0,0 0 0 15,-4-4-10-15,4 4-1 0,0 0 0 0,0 0 0 32,-3-6-117-32,3 6-23 0,3-9-5 0,-3 9-1044 0</inkml:trace>
  <inkml:trace contextRef="#ctx0" brushRef="#br0" timeOffset="22589.12">12700 13711 2156 0,'0'0'96'0,"0"0"19"0,0 0-92 0,-4 10-23 0,1-4 0 0,3-6 0 16,-7 6 78-16,3 0 11 0,4-2 3 0,-3 5 0 15,3-9-44-15,0 9-8 0,3 1-1 0,-3-1-1 16,0 4-4-16,4-1-1 0,-1 1 0 0,1 6 0 15,3-1-33-15,0-5 0 0,0 6 0 0,0-3 0 16,0 2 0-16,0 1 15 0,-3 0-3 0,-1-3-1 16,4 6 8-16,-3 6 1 0,-4-6 1 0,0 0 0 0,-4 9-21 0,1-3 0 15,-4-3 0-15,0 7 0 16,-4-1 8-16,1-3-8 0,-8-3 8 0,0-3-8 0,-3 0 29 16,-4 0 2-16,1-3 0 0,-1-6 0 15,0 2-82-15,1-12-16 0,-5 7-3 16,5-10-768-16,-1-10-154 0</inkml:trace>
  <inkml:trace contextRef="#ctx0" brushRef="#br0" timeOffset="25484.15">13801 12720 3524 0,'0'0'78'0,"0"0"16"0,0 0 3 0,0 0 1 0,0 0-78 0,0 0-20 0,0 0 0 0,0 0 0 15,7 10 0-15,-4 9-16 0,-3-1 4 16,0 7 0-16,-3 16-11 0,-8 3-1 0,1 9-1 0,-5 7 0 16,1 3 13-16,-3 6 4 0,-1 0 0 0,-3 3 0 15,7-3 8-15,0 0-8 16,0-3 8-16,3 0-8 0,0-4 8 0,1 1 16 16,3-3-4-16,3-7-1 0,-3-6-2 0,4 3 0 0,3-6 0 15,-4-3 0-15,4-4-9 0,0-8 0 0,0-1-12 0,-3-9 12 31,3-7-169-31,3-9-27 0,-3-3-4 0,0-12-1108 0</inkml:trace>
  <inkml:trace contextRef="#ctx0" brushRef="#br0" timeOffset="25921.1">13804 12529 2944 0,'-7'9'65'0,"-3"-5"14"0,-5 5 2 0,1 0 1 0,4 1-66 0,-1-1-16 16,1 1 0-16,6-7 0 16,4 9-28-16,0-12-10 0,0 10-2 0,0-1 0 0,7-3 24 0,0 1 4 15,4 2 0-15,-1 4 1 0,4-4 11 0,4 7 0 16,0-1 0-16,3 7 0 0,4-3 14 0,-1 3 5 15,1 0 1-15,0 6 0 0,6-6 9 0,1 0 3 16,3 6 0-16,1-3 0 0,3 4-20 0,-4 2-3 0,7 4-1 0,-3-1 0 16,-4 7-8-16,1 0 0 15,-1 2 0-15,-3 1 0 0,-4 3 0 0,0-3 0 0,-3 0 0 16,-1-3 0-16,-2-7 0 0,-1 4 0 0,0-7 0 16,-7 4 0-16,4-4 0 0,-4 4 0 0,0-4 9 15,-7 1-9-15,0-4 10 0,-11-3-2 0,1 3-8 0,-4 0 12 16,-11-3 28-16,-3 7 4 0,-4-4 2 15,-6-3 0-15,-8 3-32 0,-7-3-6 0,-7-3-8 0,-7 0 11 16,0 3 20-16,0-9 4 0,-3 3 1 0,3-7 0 16,-4-2-15-16,4-7-2 0,-7-6-1 0,4 0 0 31,-1-7-56-31,1-5-11 0,3-7-3 0,0 0-922 0,7 0-185 0</inkml:trace>
  <inkml:trace contextRef="#ctx0" brushRef="#br0" timeOffset="27008.53">14249 11949 345 0,'0'0'15'0,"0"0"4"0,-7-3-19 0,7 3 0 15,0 0 0-15,0 0 0 0,0 0 436 0,0 0 84 16,0 0 17-16,0 9 3 0,3 4-424 0,4-1-84 15,7 7-18-15,4 3-3 0,7 9 39 0,6 1 8 16,5 2 2-16,6 4 0 0,4 0 41 0,7 9 9 16,14-4 2-16,3 1 0 0,8 10-68 0,-4-1-12 15,0 0-4-15,4 7 0 0,-1-4-20 0,5 7-8 16,-12 6 0-16,1-3 9 0,-8 0-9 0,-10 6-9 16,-4 9 9-16,-10-2-13 0,-3 5 1 0,-15 1 0 15,-4-3 0-15,-6 2 0 0,-11 1 12 0,-7-10 8 0,0 7 0 16,-11-7-8-16,-10-12 31 0,-7-1-1 0,-8-8 0 15,-10-10 0-15,1 6-17 0,-8-16-3 0,-7-2-1 0,3-20-1407 16</inkml:trace>
  <inkml:trace contextRef="#ctx0" brushRef="#br0" timeOffset="41150.21">16609 13147 3078 0,'0'0'68'0,"0"0"13"0,0 0 3 0,0 0 3 0,0 0-70 0,0 0-17 16,10 3 0-16,1 0 0 0,0-3-12 0,6 6-7 16,1-3-1-16,10-3 0 0,0 0 10 0,8-3 2 0,2-3 0 0,5 6 0 15,3-6 0-15,-1 0 0 16,1-4 0-16,0 7 0 15,-4-6-26-15,-3-1-5 0,4 1-1 0,-1 6 0 16,-7-4-12-16,4 4-4 0,-4 3 0 0,-3 0 0 16,-4 0-140-16,-3 0-28 0,14 0-5 0,-25-3-2 15</inkml:trace>
  <inkml:trace contextRef="#ctx0" brushRef="#br0" timeOffset="41490.33">16630 13457 2948 0,'0'0'65'0,"0"0"14"0,0 0 2 0,0 0 1 0,0 0-66 0,11 0-16 0,3 0 0 0,3 0 0 0,8-3 10 0,3-3-2 15,7 3 0-15,4-7 0 0,11 1-8 0,-1 9 0 16,0-10 0-16,1 10 0 0,-1-6 0 0,-3 0 0 16,-4-3 0-16,4 9 0 0,-7-4 0 0,7-2-11 15,-4 6 3-15,-3 0 0 16,-11-3-36-16,4 3-6 0,-4 3-2 0,-3-3 0 15,0 0-179-15,-1 0-36 0</inkml:trace>
  <inkml:trace contextRef="#ctx0" brushRef="#br0" timeOffset="42260.64">18874 13235 2991 0,'0'0'66'0,"0"0"14"0,-7 9 2 0,0 0 2 0,-4 7-68 0,0 3-16 16,4 0 0-16,0 3 0 16,4 3-32-16,-4 3-9 0,3 0-3 0,1 0 0 0,-1 10 16 0,1-3 4 15,-1 5 0-15,0-5 0 0,1 6 24 0,-1-1 14 16,1 4-2-16,3-3 0 0,0 0 26 0,0-7 5 15,-4 7 1-15,4-10 0 0,0 4-28 0,0-7-4 16,0 3-2-16,0-9 0 0,0 0-2 0,-3 0-8 0,3-6 12 16,0-10-4-16,0 10-8 0,0-13 10 0,0-3-10 0,0 0 10 15,0 0-2-15,0-3-8 0,0-13 12 0,0-6-4 16,0 0-8-16,0-3 0 0,0-12 9 0,0-4-9 16,0-6 28-16,0-6 2 0,0-7 0 0,0-3 0 15,0 7-30-15,3-7-8 0,-3-3-1 0,4-3 0 16,-1 3 9-16,4-6 0 0,1 10 0 0,-5-1 0 15,4 0 0-15,0 10 12 0,0 6-4 0,4 0 0 16,3 3 1-16,-3 12 1 0,3-2 0 0,3 6 0 16,1 3-19-16,3 3-4 0,-3 3-1 0,6 6 0 15,1-2 4-15,0 8 1 0,-1-2 0 0,5 3 0 16,-1 6 0-16,0 0 0 0,0 9 0 0,1 4 0 16,-1 6-1-16,-3-1 0 0,-1 4 0 0,1 0 0 15,0 0 1-15,-4 10 0 0,0-11 0 0,4 11 0 16,-4-10 9-16,-4 0 0 0,1 6 0 0,0-3-8 0,-1 3 8 15,-3-6 0-15,-3 6 0 0,-7-6-8 0,3 0 8 16,-7-3 0-16,0-3 0 0,0 3 0 0,-7-7 0 16,3 1 12-16,-3-4 0 0,0 1-1 15,-7-1-1-15,0-6 0 0,3 7 0 0,-3-4 0 0,-4-3 13 0,-3-3 2 16,0 6 1-16,-4-6 0 0,1-6-26 0,-5 6 8 16,-2 0-8-16,-5-3 0 0,5-3 0 0,-1 6 0 15,-3 6 0-15,-1-3 0 0,-2-3-11 0,2 9-7 16,5 1-2-16,-5-1 0 0,8-6 4 0,0 7 0 15,3-7 0-15,4-3 0 16,0 0-83-16,3-3-16 0,4-7-3 0,7-9-714 16,3 7-142-16</inkml:trace>
  <inkml:trace contextRef="#ctx0" brushRef="#br0" timeOffset="42751.59">20839 11802 403 0,'0'0'36'0,"0"0"-36"0,0 0 0 0,0 0 0 0,0 0 380 0,0 0 70 16,0 0 14-16,0 0 2 0,0 0-328 0,0 0-66 15,0 0-12-15,0 0-4 0,0 0-32 0,0 0-8 16,0 0 0-16,0 0-1 0,-7 6 21 0,3-6 4 16,4 0 0-16,-7 3 1 0,-4 3-14 0,-3 0-3 15,4 4-1-15,-4-1 0 0,-8 4 23 0,5 6 5 16,3-7 1-16,-8 10 0 0,1 6-22 0,-7-3-4 15,0 7-1-15,0 9 0 0,-4-1-25 16,4 4 0-16,-8 10 0 0,5 5 0 0,2-2 0 0,-6 2 0 16,3-2 0-16,-3 5 0 0,-4 1 18 0,8 0 11 15,2-4 3-15,5-2 0 0,2-4-10 0,5 0-2 0,3 1 0 16,3-4 0-16,4 0-3 0,0-3-1 0,4 6 0 16,3-2 0-16,0-1-16 0,7-3 0 15,-4 0-11-15,11-3 11 0,4 0 0 0,3 0 0 0,4-4 0 0,3 4 0 16,0-3-20-16,4 0-4 0,3 3-1 15,4-4-868-15,3 1-174 16</inkml:trace>
  <inkml:trace contextRef="#ctx0" brushRef="#br0" timeOffset="43150.73">21230 12444 3063 0,'0'0'136'0,"0"0"28"0,0 0-132 0,0 0-32 0,0 0 0 0,0 0 0 31,0 0-52-31,4 10-16 0,3 2-4 0,-4 7-1 0,4 0 40 0,-3 6 8 0,-4 6 1 0,3 1 1 31,1 5-9-31,-1 1-1 0,-3 9-1 0,0-3 0 0,4 3 64 0,-4-6 13 0,4 9 2 0,-1-6 1 16,1 0-28-16,-1-3-6 0,1 2 0 0,-1-2-1 15,4 3-11-15,-3-6 0 0,-1 2 0 16,1-2 0 0,-1 0-120-16,-3-4-17 0,0-2-3 0,-7-4-602 0,4-3-120 0</inkml:trace>
  <inkml:trace contextRef="#ctx0" brushRef="#br0" timeOffset="43576.8">21040 12125 3402 0,'0'0'75'0,"-4"-7"15"0,4 7 3 16,0 0 3-16,0-9-77 0,0 9-19 0,0 0 0 0,11 6 0 16,6-3-92-16,8-3-21 0,3 10-5 0,1-1-1 15,6-6 63-15,4 3 13 0,-4 4 3 0,4 2 0 0,-4 1 26 0,4 6 6 16,-4 0 8-16,4 3-13 0,-4-7 13 0,4 10 10 15,0-3-2-15,0 0 0 0,-1 0-8 0,1 3 0 16,3-6 0-16,-6 9 0 0,-4-3 0 0,-1-3 0 16,1 10 0-16,0-1 0 0,-4 7 0 0,0-1 0 15,-3 1 0-15,0 3 0 0,3-4 0 0,-7 4-11 16,0 3 3-16,-3-3 0 0,3 3-4 0,-7-4 0 16,-3 1 0-16,-8 0 0 0,1 0 0 0,-8-4 0 0,4 1 0 15,-7-7 0-15,-3 1 12 0,-5-7 0 0,1-3 0 16,-3 3 0-16,-8-9 24 0,0 5 6 15,-6-11 2-15,-1-1 0 0,0 4 0 0,-3-4 0 0,-11-3 0 0,4-2 0 16,3-1-15-16,0-3-2 0,4 0-1 0,-1-3 0 16,1-1 3-16,7-2 1 0,-4-3 0 0,4-4 0 15,0 10-18-15,3-13 0 0,-3 4 0 0,7 3 0 16,-4-1-24-16,4-2 0 0,3 2 1 0,0 1 0 16,8-4-70-16,-4 4-15 15,3-4-2-15,4 1-703 0,4-7-141 0</inkml:trace>
  <inkml:trace contextRef="#ctx0" brushRef="#br0" timeOffset="44026.36">22835 11927 921 0,'0'0'82'0,"-3"-9"-66"0,-1-4-16 0,-3 4 0 16,-3-1 452-16,3 1 86 0,7 6 18 0,-4-7 3 31,-3 10-471-31,7 0-88 0,0 0-28 0,7 13-1 16,4 2-3-16,-8 11 0 0,1 5 0 0,-4 10 0 0,7 3 32 0,-4 9 13 0,-10 0-1 0,7 10 0 16,4 0 32-16,-1-1 7 0,-3 7 1 0,-3 0 0 15,3 3-26-15,0 4-5 0,0 5-1 0,-7-5 0 16,0 8-6-16,0-9-2 0,7 7 0 0,0-10 0 15,-7-3-12-15,3-6 0 0,4 0 0 0,0-10 0 16,0-6 24-16,0-3 4 0,0-10 2 0,7 4 0 16,4-13-74-16,-8-3-16 15,1 0-2-15,3-13-1283 0</inkml:trace>
  <inkml:trace contextRef="#ctx0" brushRef="#br0" timeOffset="44591.52">24158 12404 3265 0,'-14'0'144'0,"7"0"31"0,-7 0-140 0,0 0-35 0,-7 6 0 0,3-3 0 16,0 6-59-16,-3 1-18 0,4-1-4 0,-5 7-1 16,5 3 34-1,-4 3 8-15,-4 15 0 0,0 1 1 0,1 3 39 0,2-1 0 0,-2 11 0 0,3-4 0 16,-1 0 21-16,5-3 9 0,3 0 2 0,-1-4 0 15,5 1-32-15,3-3 0 0,0-7 0 0,3 7 0 16,1-4 11-16,3-6-11 0,0-3 12 0,3-3-12 16,1-3 10-16,3-6-10 0,0 2 8 0,7-8-8 15,4 2 0-15,6-9 0 0,5 0 0 0,-1 0 0 0,7-9 0 16,0 2 0-16,4-8 0 0,3-1 0 16,-6-6 0-16,3-3 0 0,-8 3 0 0,1-3 0 0,-4-3 0 15,-3 3 0-15,0-3 0 0,-1-4 0 0,-6 1 16 16,0-1 5-16,-4-2 1 0,-7-7 0 0,3 0 7 15,-3-2 2-15,-3-1 0 0,-4 0 0 0,0-3-18 0,-4 3-3 16,-3 0-1-16,0 3 0 0,-3 0-9 16,-1 7 12-16,1-7-12 0,-5 10 12 0,1-1-12 0,-3 1 0 15,3 0 0-15,0 9 0 0,-4-3-15 0,0 0 2 16,4 9 0-16,-4-3 0 16,4 6-115-16,-3 4-24 0,-1 0-4 0,0 6 0 15,4 6-29-15,-3 3-6 0,3 0-1 0,3 4-772 16</inkml:trace>
  <inkml:trace contextRef="#ctx0" brushRef="#br0" timeOffset="44824.99">23809 12905 3416 0,'0'0'76'0,"0"0"15"0,0 0 3 0,4 10 1 0,3-4-76 0,7 3-19 0,3-2 0 0,12-4 0 15,2 3-34-15,5-6-10 0,6-6-3 0,-3 6 0 16,3-10-5-16,0 7 0 0,-3-3-1 0,4-7 0 0,-1 4 32 0,0 6 6 16,4-10 2-16,-4 4 0 15,-6 3-56-15,2-7-11 0,-2 4-3 16,-5-1 0-16,1 7-130 16,-4-9-27-16</inkml:trace>
  <inkml:trace contextRef="#ctx0" brushRef="#br0" timeOffset="45201.58">24437 11410 2718 0,'0'0'60'0,"0"0"12"0,0 0 2 0,-7 0 2 0,0 3-60 0,7-3-16 0,-4 9 0 0,4 7 0 16,0-4 0-16,0 7-10 0,7 3 2 0,0 3 0 16,4 7 36-16,3-1 8 0,-3 7 2 0,6-1 0 15,4 13 16-15,4-6 3 0,0 10 1 0,3-1 0 16,4 10-14-16,0-1-4 0,3 10 0 0,0 1 0 15,4-4-27-15,7 3-5 0,0-3-8 0,3 0 11 16,0 0-11-16,1-4 0 0,-1 1 0 0,-6 6 0 16,-5-9 8-16,-2 9-8 0,-8-6 0 0,-3 3 8 15,-4-9-8-15,-7 9 0 0,-4-3 0 0,-6-4-11 16,-4 4 11-16,-7 3-12 0,-4-6 12 0,-6 0-12 16,-12-1-64-16,-6-2-12 15,-11-4-4-15,-10-9-1228 0</inkml:trace>
  <inkml:trace contextRef="#ctx0" brushRef="#br0" timeOffset="49862.66">11314 14934 1785 0,'-15'13'159'0,"12"-4"-127"16,-8 7-32-16,1 0 0 0,-4 2 162 0,-4 4 26 0,0 0 6 0,1 0 1 15,3 6-156-15,-4-3-31 0,-3 4-8 0,3-7 0 16,11-10 8-16,0 7 0 0,-7-6 0 0,7-4 0 16,0-6 38-16,7-3 8 0,0 0 2 0,10 0 0 15,-10 0-20-15,11-3-3 0,0-6-1 0,3 9 0 16,-4-10 18-16,1 10 3 0,-4-3 1 0,4 3 0 16,-11 0-10-16,0 0-1 0,7 3-1 0,-7-3 0 15,0 0-29-15,0 0-5 0,7 6-8 0,-7-6 11 16,0 0 5-16,0 0 2 0,0 0 0 0,10 4 0 15,1-8 14-15,-1-2 4 0,1 0 0 0,3-10 0 0,4 7 0 16,-1-13 0-16,1 0 0 0,3 0 0 16,4-3-25-16,3-3-11 0,0-7 10 0,-3-2-10 15,-7 2 10-15,3-6-10 0,7 10 10 0,-3-10-10 16,-15 0 0-16,4 7-10 0,1-7 0 0,-1 10 0 0,-4-7 24 0,-6 0 5 16,-1-2 1-16,1 2 0 0,-1 0-20 0,1-2 0 15,-8-4 0-15,4 12 0 0,7-2 11 0,-3 6 1 16,-8 6 1-16,4 0 0 0,4 0-23 0,-4 3-5 15,3 7-1-15,1-1 0 0,-4-3 16 0,0 13 0 16,0 3 0-16,0 0-9 0,0 0-4 0,0 0-1 16,11 3 0-16,-4 7 0 0,-4-1 14 0,1-6 13 15,-4 7-2-15,0-1-1 0,0 4-10 0,0-4-14 16,-11 0 3-16,4 1 1 0,4-1 10 0,-5 1 11 16,1-7-3-16,0 6 0 0,-7-6-8 0,7 7 0 0,4-4 0 0,-4-3 0 15,-8 0 0-15,8 7 0 16,7-10 0-16,-7 6 0 0,-3 3 0 0,-1 4 0 0,-3-1 0 0,4 1 0 15,2-4 0-15,-2 10 0 0,-4-6 0 0,-4-4 0 16,8 4 0-16,-5-4 0 0,1 1 0 0,0-7 0 16,4 3 0-16,3-3-11 0,7-3 3 0,-11 0 0 15,0-3 8-15,8-3 0 0,3 3 0 0,0-7 0 16,-4 1 0-16,4-4 0 0,4 4 0 0,6-1 0 16,-2-5 0-16,-5-1 0 0,4-6 0 0,4 9 0 15,6-5 0-15,-3-4 0 0,-3 0 0 0,3 0 0 16,11-6 0-16,0-4 16 0,-4 7-4 0,0-3-1 15,4 3-11-15,-1-3 0 0,-3 12 0 0,-3 0 0 16,0 4 0-16,-1 2 0 0,1 1 0 0,-4 6 0 16,-7 3 0-16,0 0-14 0,4 3 2 0,-8 3 0 15,4-3 12-15,-3 7 0 0,-1 2 0 0,-3-2 10 0,-3-1-10 16,3 4 0-16,-4 5 0 0,4-5 0 0,0 3 0 16,0-4 0-16,0 1 0 0,0-1-11 0,4 7 11 0,-1-6 0 15,4-4 0-15,1 4 0 0,-1 2 8 0,3 1 3 16,1 0 1-16,3-1 0 0,0 4-12 0,4 3-17 15,-4-3 4-15,3 3-1037 16,1 0-207-16</inkml:trace>
  <inkml:trace contextRef="#ctx0" brushRef="#br0" timeOffset="54258.82">16753 17051 3042 0,'4'-19'135'0,"-4"10"27"0,-4-4-130 0,4 1-32 0,-3-4 0 0,-1 0 0 31,-3 1-135-31,7 2-33 0,-3 0-8 0,-1 1 0 15,1-4 117-15,-4 7 24 0,0-4 5 0,0 4 1 0,-4-1 29 0,4 4 0 0,-7 0 0 0,3 6 0 16,-3 0 43-16,-4 9 5 0,-3 1 0 0,0-1 1 16,0 4 12-16,-4 5 3 0,-6 4 0 0,2 4 0 15,1 5-37-15,0 0-7 0,-4 7-2 0,0-4 0 16,-3-2 22-16,7 2 5 0,0-2 1 0,3-1 0 16,4-3-37-16,3-3-9 0,8-6 0 0,-1 3 0 15,7-9 0-15,1 5 0 0,6-8 0 0,1-7 0 16,7 6 0-16,3-9 0 0,0 0 0 0,7 0 0 15,4-9 0-15,-1 6 0 0,1-7 0 0,0-2 0 16,3 2 0-16,4 1 12 0,-1-4-12 0,-2 1 12 0,-5-4-12 16,1 4 0-16,-4 2 0 0,-3-2 8 0,0-1-8 15,-4-2 0-15,0 8 0 0,-4-8 0 0,1 5 15 16,-1-2 1-16,1-1 0 0,-4-6 0 0,4 10 19 16,-4-7 4-16,3-3 1 0,1 1 0 0,3 5-28 0,-3-6-4 15,-1 7-8-15,1 2 11 0,-1 1-11 0,-3 6 0 16,0-7 0-16,-7 10 0 0,0 0 0 0,0 0 0 15,4 13 0-15,-4-4 8 0,0 7-8 0,-4 0 0 16,1 6 0-16,-1 0 0 0,1-4 12 0,3 4 0 16,-4 6 0-16,8-2 0 0,-1 2 0 0,1-3 0 15,-1 3 0-15,1-6 0 0,3 9 20 0,4-9 5 0,-4 0 1 16,3-9 0-16,-3 6-29 0,7-7-9 0,-3-2 0 16,0-4 0-1,-4-3-28-15,3 3-12 0,-10-6-2 0,7 0-1 16,0 0-72-16,0-6-14 0,0-3-3 0,-3-1-1 15,0 4-33-15,-4-3-6 0,0-1-2 0,-4-2 0 16,4 2-74-16,0 1-14 0,0-10-3 0,4 6-1 16</inkml:trace>
  <inkml:trace contextRef="#ctx0" brushRef="#br0" timeOffset="54808.6">17177 17089 3200 0,'0'0'71'0,"-4"9"14"0,-3 7 3 0,-3-10 1 0,-1 13-71 0,4-7-18 16,0-2 0-16,3 8 0 16,4-5-52-16,0-4-15 0,4 4-2 0,-1-4-1 15,4 1 14-15,1-1 4 0,-1-6 0 0,0 7 0 0,0-4 41 0,3 0 11 0,-10-6 0 0,0 0 0 16,7 0 40-16,-7 0 9 0,0 0 3 0,7 0 0 15,-7 0-23-15,7-3-4 0,1-6-1 0,-5 6 0 16,1-13 13-16,-1 10 3 0,4-10 0 0,-3 3 0 16,-1-5-26-16,4-4-5 0,-3 6-1 0,3-9 0 15,0 0 2-15,0-3 0 0,0 2 0 0,0-2 0 16,4-3-10-16,3 0 8 0,-4 5-8 0,4-2 8 16,1 6 0-16,-1-3 0 0,3 0 0 0,-3 9 0 15,4-2-8-15,-4-1 0 0,0 6 0 0,0 4 0 16,-3-1 0-16,0-2 0 0,-1 9 0 0,1-4 0 15,3 4-19-15,0 3 1 0,-3 0 0 0,3 3 0 16,0-3-30-16,0 7-5 16,-4-4-2-16,5 6 0 0,-1 1-104 0,0-7-21 0,0 6-4 15,0 4 0-15,4-7-28 0,3 7-6 0,0-4-1 0,0 4 0 16,4-4-25-16,0 4-6 16</inkml:trace>
  <inkml:trace contextRef="#ctx0" brushRef="#br0" timeOffset="55354.28">18090 16969 2084 0,'0'0'46'0,"0"0"10"0,0 0 1 0,0 0 1 0,0 0-46 0,0 0-12 15,0 0 0-15,0 0 0 0,8 0 101 0,-1-3 19 16,0-3 3-16,-4-3 1 0,4-4-48 0,-3 4-10 16,-1-7-2-16,1-3 0 0,3 0-44 0,-7 0-10 15,3-2-2-15,1 5 0 0,-4-6 4 0,0 6 0 0,-4 1 0 0,1-1 0 16,-4 6-12-16,0-2 0 0,-4 12 0 0,-3-3 0 16,-4-4 28-16,1 14 3 0,-4-4 1 0,-1 9 0 15,-6-2-32-15,0 6 0 16,3-1 0-16,-3 7 0 0,3-3 12 0,1 3 2 0,3 0 1 15,-1 0 0-15,8 3 1 0,0-3 0 0,0 0 0 0,7-7 0 16,3 4-16-16,4 0 0 0,0-6 0 0,4-1 0 16,3 4 0-16,0-4 0 0,7-8-8 0,0 5 8 15,4-9 0-15,3 9 0 0,4-9 8 0,-1 0-8 16,1 0 8-16,0 0-8 0,3 0 0 0,0-3 9 16,-3-3-9-16,0 6 0 0,-1-9 0 0,-6 9-11 15,0-10 35-15,-4 7 6 0,0-6 2 0,0-1 0 16,-3 4-19-16,-1-3-3 0,-3-1-1 0,0 1 0 15,0-1-9-15,-3 1 12 0,-1-1-12 0,1-2 12 16,-1 3 4-16,-3-1 0 0,0 4 1 0,0 0 0 0,0-4-17 16,0 4 8-16,0 0-8 0,0 6 0 0,0 0 0 0,0 0 0 15,0 0 0-15,0 0 0 0,0 0 0 16,0 0 0-16,0 0 0 0,-3 12 0 0,-4-2 0 16,3 12 0-16,1-4 0 0,-4 4 0 0,7 0 0 0,-4 0 0 15,4 10 0-15,0-4 0 0,0-3 0 16,4 3-11-16,-1 3 2 0,4-5 0 0,-3 5 9 0,3 7 0 15,-4-4 0-15,5-3 0 0,-1 10 0 0,0-6 0 16,-4 2 8-16,4-2-8 0,-3 6 0 0,-1-7 8 16,-3 4-8-16,-3-4 0 0,3 1 8 0,-4 5-8 15,-3-8 8-15,0-1-8 0,-3 7 0 0,-5-4 0 16,1-2 0-16,-3-7 0 0,-5-7 0 0,-2 4 0 16,-4 0 0-16,-4-6 0 0,0-10 0 0,0 4 0 15,-3-10 0-15,0 0-8 16,-1-13-16-16,1-6-4 0,0-3 0 0,3-9 0 15,4-10-160-15,3-3-32 0,4 1-6 0</inkml:trace>
  <inkml:trace contextRef="#ctx0" brushRef="#br0" timeOffset="56453.43">18856 16841 3265 0,'4'15'144'0,"-4"-5"31"0,-8 12-140 0,5 6-35 0,-1 7 0 0,1 5 0 16,-1 4-49-16,1-3-17 0,-1 3-3 0,1-3-1 0,-1 3 42 0,1-7 8 15,-1-2 1-15,1 2 1 0,3-12 18 0,0 7 0 16,0-10 0-16,0-4 0 0,3-5 0 0,1-4 8 16,-1-5-8-16,-3-4 12 0,7-4 36 0,0-8 8 15,0-4 0-15,0-6 1 0,1-9-36 0,2 6-7 16,1-7-2-16,-1-8 0 0,1 5-1 0,-1-6-1 15,1-9 0-15,0 6 0 0,3-6-10 16,-4 6 0-16,4 4 0 0,1 2 8 0,2 0-8 0,-3 16-11 16,0 0 3-16,-3 4 0 0,0 8-3 0,-1 4 0 15,1 0 0-15,3 6 0 0,0 9 11 0,0-6 0 16,0 7 0-16,0 2 8 0,0 4-8 0,0-1 8 0,1-5-8 16,-1 9 8-16,0-7 4 0,-4-2 2 15,1 2 0-15,0 4 0 0,-1-10-3 0,1 4-1 16,-4-1 0-16,3-3 0 0,-3-3-10 0,4 0 0 0,-4-3 0 15,4 0 0-15,-4-3 0 0,-7 3 0 0,7 0 0 0,0-9 0 16,0 9 0-16,0-9 0 0,-4-1 0 0,5 7 0 16,-1-6 0-16,0-1 0 0,0 4 0 15,0-10 0-15,3 4 8 0,8-1 0 0,-4-3 0 0,7 4 0 16,4-7-8-16,3 7 0 0,0 2 0 0,1-2 0 16,-5 8 0-16,5-2 0 0,-5 3 0 0,1-3-11 15,0 6 3-15,-4 0 0 0,-4 6 0 0,1-3 0 16,-4-3 16-16,-3 6 3 0,3-2 1 15,-4 2 0-15,-3-3-12 0,1 0 8 0,2 7-8 0,-3-1 8 16,0 0 7-16,4 1 1 0,-1 2 0 0,1 1 0 16,0 3-5-16,3-1-1 0,-4 7 0 0,4-3 0 15,0 3-10-15,4 0 0 0,-4 0 0 0,0 6 0 0,0-9 0 16,-3-3 0-16,3 2 0 0,-3-5 0 16,3-4 0-16,-7 4-11 0,3-4 3 0,-2-2 0 15,-1-4-19-15,0 6-3 0,-7-9-1 16,7 0 0-16,0 0-14 0,3 0-3 0,1-3-1 0,0-3 0 15,-1 3-69-15,4-4-14 0,4-2-2 0,3 3-1 16,0-1-77-16,4-2-16 0,0 0-4 0,3 5 0 16,-4-5-47-16,1 6-9 0,-4-3-3 0,1 2 0 15,-1-2 128-15,-4 3 26 0,-3 0 5 16,1-3 0-16,-1-4 195 0,0 7 38 0,-7-6 8 0,3-1 2 0,-6 1 209 0,3-4 41 16,-3 1 9-16,-4-1 2 0,0-2-144 0,0 2-29 15,0-6-6-15,0 7-1 0,0-7-104 0,0 3-20 16,0 0-5-16,0 1-1 0,-4-4-24 0,0 6-5 0,1 1-1 15,-1-4 0-15,-3 7-32 0,0 6 0 0,0 0 0 0,-3 3 0 16,-4 3 0-16,3 0 0 0,-7 12-10 16,1 1 10-16,-4 3 0 0,-1 0 0 0,1 3 9 0,0 0-1 15,3-4-8-15,1 4 11 0,3-6-11 0,0 3 12 16,6 0-12-16,5-7 0 0,-1 1 9 0,8 3-9 16,3-7 0-16,0-3 0 0,4 4 0 0,-1-4 0 15,4-3 0-15,4 0 8 0,0 3 0 0,3-6 0 16,-4-6-8-16,5 3 0 0,2 0 0 0,-3-3 0 15,1-4 0-15,2-2 8 0,1 2-8 0,0-2 8 16,-4-1-8-16,0 4 0 0,0-4 8 0,0-2-8 16,-7 2 0-16,1 4 8 0,-5 5-8 0,1-5 0 15,-4 0 12-15,-4 5-1 0,-3 4-1 0,0 0 0 16,0 0-10-16,0 0 8 0,0 0-8 0,-3 0 8 0,-8-6 1 16,4 12 0-16,0-2 0 0,0 5 0 0,-4-6 12 0,8 13 3 15,-1-4 0-15,1 1 0 0,-1 6-1 0,4-7 0 16,0 7 0-16,4 0 0 0,-1-3-12 0,4-4-3 15,1 4 0-15,-1-4 0 0,0 1-8 0,3-4 0 16,-3-2 0-16,0-1 0 0,0 0 0 0,0-3-14 16,-7-3 5-16,0 0 1 15,7 0-20-15,4 0-3 0,-11 0-1 0,7 0 0 16,-7 0-28-16,11 0-7 0,-1-3-1 0,1 3 0 16,-4 0-85-16,4 0-18 0,6 0-3 0,-3 3-1 15,0-3-38-15,4 7-8 0</inkml:trace>
  <inkml:trace contextRef="#ctx0" brushRef="#br0" timeOffset="56721.82">21287 16809 403 0,'28'-18'17'0,"-18"5"5"0,1 1-22 0,3-4 0 0,-3 0 0 0,-1 0 0 16,4-5 519-16,-3 8 99 0,-4-6 20 0,0 10 4 16,0 6-532-16,-3-7-110 0,-4 10-15 0,0 0-6 15,0 0 45-15,0 0 8 0,0 0 3 0,-4 10 0 16,1-7 13-16,-4 6 4 0,0 10 0 0,-4-6 0 15,-3 5-4-15,3 1 0 0,-6 6 0 0,-1 3 0 16,-3 4-8-16,0-1-1 0,-4 4-1 0,7-1 0 16,-3 4-19-16,0-4-4 0,-4 7-1 0,4-6 0 15,-4-4-14-15,4 10 0 0,4-10 0 0,-1 0 0 16,0-9-34-16,4 0-10 16,4 0-1-16,-1-3-1 0,0-6 10 0,4-4 1 15,4-3 1-15,3-6 0 0,0 0-13 0,-7-6-2 0,0-7-1 0,3-5 0 16,-3-4-136-16,4 0-27 0,-4-10-6 15</inkml:trace>
  <inkml:trace contextRef="#ctx0" brushRef="#br0" timeOffset="56912.55">20892 16662 1843 0,'-8'13'81'0,"5"-7"18"0,-4 0-79 0,3 4-20 16,-3-1 0-16,4 0 0 0,-1 1 284 0,4 2 52 15,4 1 12-15,3 6 1 0,0 3-259 0,11 0-52 0,-1 6-10 0,11-3-3 16,1 6 6-16,2 1 1 0,8-1 0 0,7 7 0 15,3-4-32-15,1 1 0 0,6-4 0 0,-6 7 0 16,3-4 0-16,-8 1-10 0,1-4 0 0,-3 0 0 31,-5 1-125-31,1 5-25 0,0-12-4 0,-7 7-706 16,-11-1-141-16</inkml:trace>
  <inkml:trace contextRef="#ctx0" brushRef="#br0" timeOffset="57446.94">19410 17615 2718 0,'7'-3'60'0,"0"-6"12"0,0-1 2 0,0 1 2 0,0-4-60 0,0 4-16 16,4 0 0-16,-1-4 0 16,-3 4-74-16,0-1-18 0,1 4-3 0,-1 0-1 0,-4-4 117 0,-3 10 23 15,4-3 5-15,-4 3 1 0,0 0 13 0,0 0 2 16,0 0 1-16,0 0 0 0,0 0-18 0,0 10-3 16,0 5-1-16,3 1 0 0,-6 0-29 0,3 2-7 15,-4 4 0-15,1 7-8 0,-4-4 8 0,-1 6-8 16,-2 0 0-16,3 10 0 0,-4-6 10 0,1 2-10 15,-4 4 8-15,3-3-8 0,-3 2 8 0,7 1-8 16,-4-9 8-16,4-1-8 0,0 0 0 0,4-6 0 0,-1-6 0 16,8 3 0-16,-1-6 0 0,1-4 0 0,3 1 0 0,0-4 0 15,3-6 0-15,1 4 0 16,3-7 0-16,4 0 0 0,3-7 0 0,0 7 0 0,0-12-8 16,0 2 8-16,0-2 0 0,1-7 0 0,-1 7 0 0,0-10 0 15,0 0 0-15,0-7 12 16,-3 8-2-16,0-11 0 0,-1 1 0 0,-3-10 0 0,0 7 0 0,1-7 0 15,-5 0 18-15,1 7 3 0,-4-7 1 16,0 0 0-16,-4 6-32 0,1 1 0 0,-1-4 0 0,-3 7 0 16,0 0-20-16,0-1-1 0,0 7 0 0,-3-3 0 15,-1 6 5-15,-3 9 2 0,-3-5 0 0,-1 8 0 16,1 7-10-16,-5-6-1 16,-2 9-1-16,-1-3 0 0,-7 3-82 0,8 0-17 15,-1 3-3-15,4-3-668 0,-7 0-134 0</inkml:trace>
  <inkml:trace contextRef="#ctx0" brushRef="#br0" timeOffset="57643.99">19308 17769 3265 0,'0'0'72'0,"0"0"14"0,0 0 3 0,0 0 3 0,0 0-73 0,7 3-19 16,3-3 0-16,4 0 0 15,4 0-17-15,7 0-7 0,-1 6-2 0,15-6 0 16,3-6-70-16,4 6-15 0,11-9-2 0,-1 6-1 16,1-7-50-16,3 1-9 0,0-1-3 0</inkml:trace>
  <inkml:trace contextRef="#ctx0" brushRef="#br0" timeOffset="60640.58">22761 16687 2570 0,'0'0'56'0,"0"0"12"0,0 0 3 0,0 0 1 0,0 0-57 0,0 0-15 15,7 0 0-15,4-6 0 0,10 0-15 0,0-4-5 16,-7 1-2-16,11 6 0 15,0-7-6-15,-1 1 0 0,-2 6-1 0,-5-4 0 0,4 4 29 0,1 3 0 16,-5-3 0-16,1 6 0 0,-4-3 0 0,0 3 0 16,-3 4 13-16,-1-4-4 0,-3-3 15 0,4 9 4 0,-1-9 0 0,-3 10 0 15,1-7-3-15,-8-3 0 0,7 0 0 0,0 6 0 16,0-3 11-16,3-3 3 0,-3 0 0 0,0 0 0 16,4 0-22-16,0-3-4 0,-1-3-1 0,4 6 0 15,0-7-12-15,0 1 0 0,1-3 0 0,-1 6 0 16,0-4 0-16,0 4 0 0,-3-6 0 0,-1 6-10 15,1-4 10-15,-4 4 0 0,3-6 0 0,-6 9 8 16,3-9 7-16,-4 9 1 0,4-10 1 0,-3 10 0 16,3-6 15-16,-3 0 4 0,3-4 0 0,-4 7 0 15,1-3-20-15,3-1-4 0,-4-2-1 0,4 0 0 16,4-1-11-16,-4-2 10 0,0-4-10 0,4 3 10 16,-1 4-2-16,1-3 0 0,-4-7 0 0,-4 6 0 15,8 1 4-15,-8-1 0 0,1-6 0 0,0 0 0 16,-4-2 6-16,-4 2 2 0,4-3 0 0,-4 6 0 15,1-3-20-15,-4 0 0 0,3-3 0 0,-3 10 0 16,0-1 0-16,-3-2 12 0,-1 5-3 0,4-2 0 16,0 9-9-16,0-4 0 0,0 4 0 0,0 0 0 15,-7 3 0-15,7 0-9 0,7 0 0 0,-11 6 0 0,0 4-4 16,4-1-1-16,-3 13 0 0,3 9 0 0,-4 1-2 16,1 2 0-16,-4 7 0 0,-1 9 0 0,5 0 16 15,-4-3 0-15,0 7 0 0,-1-1 0 0,1 0 0 16,-3 7-9-16,-1-4 9 0,4 1-12 0,-4-1 12 0,4-2 0 15,0-4 0-15,4-3 8 0,-5-6-8 0,1 3 0 16,4-4 8-16,-1-2-8 0,-3 0 9 0,3-7-9 16,4 10 12-16,0-10-12 0,0 0 8 0,0-2-8 15,-3-4 0-15,-1 3 0 0,4-12 9 0,-4 2-9 16,-3 4 0-16,0-12 9 0,-3 2 7 0,-1-2 2 16,4 2 0-16,-4-5 0 0,-10-4-18 0,3-3 0 0,11 0 0 15,-3 0 0-15,-5 0 0 0,1 0 0 0,4-3 0 16,2-4 0-16,5 1 10 0,-4 0-2 0,3-4 0 15,1-2 0-15,6 2-8 0,-3 1 8 0,0-4-8 16,3 4 8-16,1 0-8 0,-1-4 0 0,1 4 0 0,3-1 0 16,-7-2 0-16,7-1 0 0,0 1 0 0,0-4 0 15,-4 3 0-15,4 1 15 0,4-7-4 0,3 0-1 16,-4 4-10-16,4-4 8 0,-3 0-8 0,7-3 8 16,3 9-8-16,-4-5 0 0,-3 5 0 0,7-6 0 15,4 7-9-15,3 2 9 0,-7 1-12 0,0 6 12 16,4-7-13-16,3 10 4 0,4 7 1 0,3-4 0 15,-7 0 8-15,4 13-13 0,0-4 5 0,-1 1 8 16,-2-1-8-16,-1 7 8 0,0 3 0 0,0-3 0 16,4 3 0-16,-4-3 0 0,4 2 0 0,-1 1 0 15,1 0 10-15,0 0 0 0,3-3 0 0,4 3 0 0,-1-9-1 16,1 5 0-16,0 1 0 0,0-3 0 0,-1 3-9 16,-2-7 0-16,-1 7 0 0,-3-6 0 0,-4 2 8 0,0-8-8 15,-3 8 8-15,-4-5-8 0,0-4 0 0,0 0 0 16,0-3 0-16,-3 4 0 0,-1-4-18 0,1-3-2 15,3 0-1-15,0 0 0 16,-3 0-17-16,6 0-3 0,1-3-1 0,-1-4 0 16,5-5-18-16,2-7-4 0,5 6-1 0,-5-8-796 0,4-8-159 15</inkml:trace>
  <inkml:trace contextRef="#ctx0" brushRef="#br0" timeOffset="61346.73">24691 16210 2556 0,'0'0'56'0,"0"0"12"0,3-3 3 0,1-3 0 0,-4-3-57 0,4-4-14 0,-1 10 0 0,4-6 0 15,-3-1 0-15,-1 7-15 0,1-3 3 0,-4 6 1 16,0 0 11-16,0 0 0 0,0 0 8 0,-11-3-8 16,4-4 46-16,-7 14 5 0,-4-4 1 0,-3 6 0 15,0 1-16-15,-7 2-4 0,-4 7 0 0,4 3 0 16,-8 0 6-16,5 9 1 0,-1 4 0 0,0 5 0 15,4 1-18-15,-4 3-3 0,4 0-1 0,3 6 0 16,4-6-7-16,4 6-2 0,-1-6 0 0,4 9 0 16,0 1-8-16,3-4 0 0,4 3 0 0,0-3 0 15,3-3 24-15,1 4 7 0,3-11 1 0,0 4 0 16,0-3-52-16,7-6-9 16,0 5-3-16,4 1 0 0,3-10 17 0,3 4 3 0,5-4 1 0,6-9 0 15,11 0-81-15,6-6-16 0,5-7-3 16,10-6-717-16,3 1-143 0</inkml:trace>
  <inkml:trace contextRef="#ctx0" brushRef="#br0" timeOffset="61863.85">24878 16590 2530 0,'0'0'56'0,"-4"-3"11"0,1-3 2 0,3-4 3 0,-4 7-58 0,1-6-14 0,-1 5 0 0,4 4 0 16,0 0 0-16,0 0 0 0,0 0 0 0,0 0 0 15,-7 4 19-15,0-4 1 0,4 12 0 0,-4-2 0 16,0 2 16-16,-4 7 3 0,0 3 1 0,1 9 0 16,-4 1-23-16,3-1-4 0,-3 10-1 0,0 3 0 15,-4-1-1-15,4-2-1 0,0 0 0 0,0 3 0 16,3-3-10-16,-3-10 0 0,4 4 0 0,3-4 8 16,3-3 20-16,-3-6 3 0,7 0 1 0,0-3 0 15,7-7-32-15,4 1 0 0,-4-4 0 0,10 1 0 0,-3-10 0 16,8 0 0-16,2-3 0 0,1-7 0 0,3 1 0 0,4-10 0 15,3 3 0-15,-3-3 0 0,3-3 0 0,-3-6 0 16,-4 6 0-16,0-3 0 0,1-3 12 0,-8-3-4 16,-4 6-8-16,-6-7 12 0,0 1 11 0,-4-7 1 15,-4 7 1-15,-6 0 0 0,-4-1 4 0,-4 1 1 16,0-1 0-16,1 1 0 0,-4 6-30 0,3-3 8 16,-3 6-8-16,-4 6 0 15,1-3-29-15,-4 1-9 0,3 8-2 0,-3-2 0 16,3 2-63-16,-3 1-13 0,3 6-2 0,1-1-1 15,3-2-33-15,0 6-6 0,-1 6-2 0</inkml:trace>
  <inkml:trace contextRef="#ctx0" brushRef="#br0" timeOffset="62109.12">24663 16888 2530 0,'-11'25'56'0,"8"-13"11"0,-4 1 2 0,3 0 3 0,-3 2-58 0,3 1-14 0,4-7 0 0,0 4 0 16,0-4 44-16,7 1 7 0,4 2 1 0,0-6 0 0,6-2-16 0,-3-4-4 15,8 0 0-15,-1-10 0 16,3 7 6-16,5-6 1 0,-1-1 0 0,0-2 0 0,4 2-31 16,0-2-8-16,3-7 0 0,-7 10 0 0,4-4 0 0,0 0-8 15,-8 1 0-15,1-4 0 16,0 7-20-16,-8-4-3 0,1 1-1 0,-4 2 0 15,-3-2-102-15,-4-4-21 0,0 4-4 0</inkml:trace>
  <inkml:trace contextRef="#ctx0" brushRef="#br0" timeOffset="63815.48">25090 16242 1555 0,'0'0'68'0,"-4"-19"16"0,4 6-68 0,-3-5-16 15,3 5 0-15,3-9 0 0,4 3 184 0,0-3 32 16,4 0 8-16,-1 10 0 0,1-1-182 0,-1-2-42 16,1 5 0-16,3 7 0 0,-3 3 15 0,3 0 4 15,0 3 1-15,0 7 0 0,4 9 32 0,-1 2 8 16,5 1 0-16,-1 10 1 0,3-1 19 0,1 10 4 15,3 3 1-15,1 0 0 0,-1 3-23 0,-4 0-5 16,1 6-1-16,0 0 0 0,-4-2-32 0,0 2-6 16,0 0-2-16,-3 0 0 0,0 7-16 0,-8-3 10 15,1 5-10-15,-4-2 8 0,-4-4-8 0,-3-2 0 16,-7-1 0-16,-7-3 8 0,-7-9-8 0,-7-7-16 16,0 4 4-16,-15-22-1412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02:44.89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14418 5640 1555 0,'-25'-10'68'0,"8"10"16"0,-1-6-68 0,-7 0-16 0,-3 3 0 0,-4-4 0 16,-3-2 91-16,0 6 14 0,0-7 3 0,-1 7 1 15,-3-6-87-15,-3 3-22 0,-7-10 0 0,-1 6 0 0,-6-2 0 0,-4-4 0 16,-4 1 0-16,-3-1 0 15,-3 3 0-15,-4-5-12 0,-7 5 2 0,-4-6 0 16,-10 7 10-16,-4-1 11 0,-3 1-3 0,-8-4 0 16,-3 3 12-16,1 1 1 0,-5 6 1 0,-3-7 0 0,-3 4-2 0,-4 5 0 15,-4 4 0-15,-3-6 0 0,0 3 24 16,0 6 5-16,-7 7 1 0,0-10 0 0,-11 9-12 16,11-3-2-16,7 1-1 0,-4 8 0 0,1-2-8 0,-8-1-2 15,0 10 0-15,-6-3 0 0,-1 3-14 0,4 6-3 16,7-12-8-16,0 9 12 0,0 0-12 0,3 10 0 15,7-7 0-15,4 6 0 0,0 7 0 0,8 3 0 16,2 6 0-16,11 0 0 0,-3 4 8 0,3 2-8 16,4-3 0-16,3 10 9 0,11 0-9 0,3 0 0 15,4 2 0-15,7-2 8 0,-11 6-8 0,11-3 0 16,4 0 0-16,3 6 0 0,3 3 0 0,-3-3 0 0,4 4 0 16,-1-4 0-16,1 3 0 0,-1-3 0 15,1 3-11-15,6 1 11 0,1 2 0 0,3-9 0 0,7 9 0 16,7-9 8-16,0-6-8 0,8 0 0 0,2-1 0 0,8-2 0 15,7-4 0-15,0 7 0 0,14-9 9 0,0 8-9 16,14-8 16-16,4-1-4 0,6 0-1 0,5-3 0 16,6 1-2-16,7-4 0 0,8 6 0 0,6 0 0 15,8-3-9-15,6 4 0 0,1-4 0 0,10-3-11 16,3-6 11-16,12 3 12 0,2-4-2 0,8 4-1 16,-7-3-9-16,10 0 0 0,8-1 0 0,3-5 0 15,7-4 0-15,3 1-12 0,15-10 2 0,0 6 1 16,3-9 9-16,3-4 16 0,8 4-4 0,3-9-1 15,8-7-11-15,3 6 0 0,0-9 0 0,3 0 0 16,4 0 0-16,0 0 10 0,3-9-10 0,-3 6 10 16,7-4 5-16,-7-5 1 0,3 9 0 0,1-7 0 0,-1-2-16 15,-3-4 0-15,-7 0 0 0,4-2 0 0,-5-11 12 16,1 7 0-16,-7-3 0 0,-7-3 0 0,-11-3 0 16,-3-4 0-16,-4-2 0 0,-7-7 0 0,-7 3-3 15,-4-12-1-15,-10-4 0 0,-4-2 0 0,4-7-8 0,-7 0 0 16,-7-3 0-16,-11-6 0 0,0-1 0 0,-3-5 0 15,-4-4 0-15,-7 0 8 0,0 7-8 0,-10-13 0 16,-8 3-12-16,-3-3 12 0,-10-3-14 0,-5 7 5 16,-6-4 1-16,-7 6 0 0,-11-3 8 0,-7 3 0 15,-7-5 8-15,-11 5-8 0,-3 10 43 0,-7-4 4 16,-11 1 1-16,-6-7 0 0,-12 7-32 0,-6-4-5 0,-4 4-2 16,-4-4 0-16,-6 1-9 0,-1 2 0 0,-6-5 9 0,-8 2-9 15,-7 10 11-15,0-3-3 0,1 9 0 0,-5-3 0 16,-6 6 2-16,0 7 0 0,-4 2 0 0,4 4 0 15,-1 10-10-15,-2 5 0 0,-5 4 0 0,1 9 0 16,3 9 0-16,4-3-9 0,-4 16 0 0,7 7 0 31,4 5-164-31,3 10-33 0</inkml:trace>
  <inkml:trace contextRef="#ctx0" brushRef="#br0" timeOffset="25744.32">26423 16000 2080 0,'-14'0'46'16,"0"0"10"-16,3 7 1 0,-3-4 1 0,4-3-46 0,-1 0-12 0,4-3 0 0,0 3 0 0,0-7 36 0,0 7 6 15,0-9 1-15,3 6 0 0,1 0-3 0,-1-4-1 16,1-2 0-16,3 6 0 0,0 3-7 0,-4-6 0 16,4 6-1-16,0 0 0 0,0 0 5 0,0 0 2 15,0 0 0-15,0 0 0 0,0 0-14 0,0 6-2 16,0-3-1-16,0-3 0 0,4 9 11 0,-4-9 1 16,0 13 1-16,0-13 0 0,0 0 10 0,3 6 3 15,-3-6 0-15,0 0 0 0,0 0-22 0,0 0-4 16,0 0-1-16,0 0 0 0,0 0 10 0,7 3 2 15,-7-3 0-15,0 0 0 0,11 7-20 0,-1-14-3 16,1 7-1-16,0 0 0 0,-1-3 4 0,1-3 0 16,3 6 0-16,0-3 0 0,0 0-12 0,4-4 10 15,3 4-10-15,0-3 10 0,4-3-10 0,3 5 0 0,-7 1 0 16,7-3 8-16,-3-3-8 0,3 6 10 0,4-4-10 16,-4 4 10-16,0 3-10 0,1-9 0 0,-1 9 0 0,-3-3 8 15,3-4-8-15,-4 7 10 0,8-3-10 0,-4 0 10 16,8-3-10-16,-5 6 0 0,-2 0 0 0,6 0 8 15,7 0-8-15,1 0 0 0,-1 0 0 0,0 9 8 16,1-6-8-16,-5-3-16 0,1 7 4 0,4-4 1 16,-5-3 11-16,5 0 0 0,3 0 0 0,-1 6 0 15,1-3 22-15,0-3 6 0,4 0 2 0,-8 0 0 16,0 10-30-16,-7-7-16 0,1 3 1 0,3-3 1 16,-4 3 14-16,4-3 0 0,3 1 0 0,0 2 0 15,4-3 0-15,0 3 0 0,3-3 8 0,-3-3-8 0,4 7 0 16,-4-4 0-16,-4-3 8 0,4 0-8 15,0 0 8-15,7-3-8 0,6-4 9 0,5 7-9 16,-4 0 13-16,3 0-3 0,-10 0-1 0,4 0 0 0,-8 0-9 16,4 0 0-16,-3 0 0 0,2 0-11 0,5-3 11 15,-4 3 0-15,-7-6 0 0,3 6 8 0,-3 0-8 0,0 0 12 16,0 0-4-16,-4-3 0 0,4-3-8 0,0 6 12 16,0-7-4-16,10 1 0 0,7 3-8 0,5-3 0 15,2 6 8-15,-3 0-8 0,-3 0 0 0,6 0 8 16,1 0-8-16,3 0 0 0,0 0 0 0,-4 0 0 15,1 0 0-15,-11 9 8 0,0-9 0 0,-7 0 1 16,0 6 0-16,0-6 0 0,7 0-9 0,-7-6 0 16,-4 6 0-16,0 0 0 0,1-3 0 0,-1-3 0 15,-7 6 0-15,1-10 0 0,-4 7 0 0,3-6 0 16,0-1 0-16,4-2 0 0,0 9 0 0,-4-7 0 0,4 4 0 16,0 0 0-16,0-1 0 0,-7 4 0 0,0-3 0 15,-4 6 0-15,-3 0 0 0,-4 0 8 0,-4 0-8 16,1 0 8-1,0 0-70-15,-4 6-14 0,4-3-4 0,3-3 0 16,4 7-86-16,3-4-18 0,7-3-3 0,8-3-1069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35:01.2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16372 9775 1879 0,'0'0'83'0,"0"0"17"0,-7 0-80 0,7 0-20 16,0 0 0-16,0 0 0 0,0 0 15 0,0 0-2 16,0 0 0-16,0 0 0 0,-3-9-5 0,3 9-8 15,0 0 11-15,0 0-11 0,-4-6 24 0,4 6-1 16,0 0-1-16,0 0 0 0,0 0 5 0,4-3 1 16,-4 3 0-16,0 0 0 0,3-7 11 0,-3 7 2 15,0 0 1-15,0 0 0 0,0 0-10 0,0 0-1 16,0 0-1-16,0 0 0 0,0 0 10 0,0 0 1 15,0 0 1-15,0 0 0 0,0 0-3 0,0 0-1 16,0 0 0-16,0 0 0 0,0 0-19 0,0 0-4 0,0 0-1 16,0 0 0-16,-7-9-14 0,7 9 9 0,-10 0-9 0,3-10 8 15,0 7 4-15,7 3 1 0,-7-6 0 0,-4 0 0 16,4 3-2-16,0 3-1 0,-4 0 0 0,4 0 0 16,-3 0-10-16,3 0 0 0,7 0 9 0,-7 3-9 15,-4 3 13-15,0-6-1 16,4 9-1-16,0-9 0 0,7 0 8 0,-7 7 1 0,0-4 1 15,0 3 0-15,7-6-21 0,0 0-10 0,-7 3 1 0,7-3 0 16,-7 7 18-16,3-4 4 0,4-3 1 0,-7 6 0 16,7-6-5-16,-3 3-1 0,-1 3 0 0,1 4 0 15,-4-1-8-15,3 1 12 0,-3-1-12 0,4 0 12 16,-4 1-12-16,3 5 10 0,-3-5-10 0,3-1 10 0,1 7-2 0,-4 3 0 16,0-10 0-16,3 10 0 0,-3 0-8 15,0 3 0-15,0-3 9 0,0-1-9 0,0 1 0 0,0 0 9 16,0 6-9-16,3-6 0 15,-3 6 11-15,4-6-11 0,-1 0 10 0,-3-4-10 0,4 4 12 16,3-3-4-16,0-4-8 0,0 4 12 0,-4 0 2 16,4-4 0-16,4-2 0 0,-4-1 0 0,3 7-6 0,-3-7 0 15,4 10-8-15,3-10 12 0,-4 7-12 0,4-7 9 16,0 10-9-16,1-9 8 0,-1 5-8 0,3 1 0 16,-3-3 0-16,7 5 0 0,-3-2 0 0,-1-6 0 15,5 8 0-15,-1-8 0 0,-4 5 0 0,8-5 8 16,0-1-8-16,-1 1 0 0,1-1 0 0,-1-3 0 15,5-3 0-15,-5 4 0 0,1-4 0 0,-4-3 0 0,4 0 0 16,-1 6 0-16,4-6 8 0,-3 0-8 0,0 0 0 16,-4-6 8-16,4 6 2 0,-1 0 0 0,1 0 0 15,-1-3 0-15,-2 3-2 0,2-7 0 0,-3 7 0 0,0 0 0 16,1 0-8-16,-5-3 0 0,4-3 0 0,-3-3 0 16,3-1 0-16,-4 1 10 0,1-1 1 15,0 1 0-15,-1-7-11 0,1 4 0 16,-1-4 0-16,-3 0 0 0,1-2 0 0,-1-1 0 0,0 0 0 0,0-6 8 15,0 0 9-15,0 6 2 0,-7-9 0 0,3 3 0 16,-3-4-19-16,4 4 0 0,-4-3 0 0,0 3-9 16,0 3 9-16,-4-3 11 0,4 0-3 0,-3 6 0 15,3-6-8-15,-4 6 8 0,1-6-8 0,3 6 8 16,0 7-8-16,-4-4 0 0,1-3 0 0,-4 4 0 16,3 2 0-16,1-3 0 0,-4 1 0 0,3-4 0 15,-3 9 0-15,3 1 0 0,-3-7 0 0,0 7 0 0,0 0 0 0,-3-1 0 16,-1 1 0-16,0-1 0 0,-3 1 0 0,0 0 0 15,0-1 0-15,-3 4 0 0,-5-4 8 0,1 1-8 16,-4 0 0-16,4 2 8 0,-3-2-8 0,2 6 0 16,1-3 0-16,4 6 0 0,-5 0 0 0,1-4-17 15,0 4 4-15,-4 0 1 16,4 4-16-16,4 2-2 0,-1-3-1 16,0-3 0-16,4 0-81 0,4 6-16 0,3-6-3 0,0 0-1202 0</inkml:trace>
  <inkml:trace contextRef="#ctx0" brushRef="#br0" timeOffset="1093.23">16242 12096 403 0,'0'-6'36'0,"0"6"-36"0,0-4 0 0,0 4 0 16,-4-9 224-16,4 9 37 0,0 0 8 0,-3-6 2 15,3 6-141-15,0 0-28 0,0 0-6 0,0 0 0 16,0 0-34-16,0-10-6 0,-4 7-2 0,4 3 0 15,0 0-1-15,-3-6 0 0,3 6 0 0,0 0 0 16,0 0 12-16,0 0 3 0,0 0 0 0,0 0 0 16,0 0 10-16,0 0 2 0,0 0 1 0,-7 0 0 15,3 6-22-15,1-3-5 0,-1 7-1 0,4-4 0 16,4 3-17-16,-1 7-3 0,1-3-1 0,3-4 0 16,0 7-22-16,0 3-10 0,0-1 8 0,4 7-8 15,3 4 14-15,-4-1-2 0,1 6-1 0,-1 1 0 16,-3 3 4-16,1 5 1 0,-1 1 0 0,-7 10 0 15,0-1 4-15,0 0 0 0,0 7 1 0,-7-4 0 0,3-2 8 0,-7 2 2 16,8-3 0-16,-4 1 0 0,3-1-9 0,-3-9-2 16,4 0 0-16,-1 0 0 0,1-10-12 0,3-6-8 15,-4 1 8-15,8-4-8 16,-1 0-66-16,4-13-18 0,0-2-3 0</inkml:trace>
  <inkml:trace contextRef="#ctx0" brushRef="#br0" timeOffset="11550.09">6071 7884 288 0,'0'0'12'0,"-7"0"4"0,0 0-16 0,-3-3 0 0,-1-3 0 0,-3 6 0 16,3 0 192-16,1 6 35 0,-4-3 7 0,-4-3 2 15,7 0-188-15,1 0-36 0,-1 0-12 0,8 0 0 16,-11 0 48-16,14 0 4 0,0 0 0 0,-4-3 1 15,4 3 30-15,0 0 5 0,0 0 2 0,0-9 0 16,0 3 10-16,0 6 3 0,7-10 0 0,-7 10 0 16,0 0-29-16,11 0-6 0,-8 3 0 0,8 4-1 15,-1 2-38-15,1 0-7 0,0 1-2 0,3-1 0 16,3-2-20-16,1 2 0 0,-4 7 0 16,4-4 0-16,-1-2 0 0,-3 5 9 0,11 1-1 0,0-4-8 0,7-2 24 15,-8-1-3-15,12 1 0 0,-5 5 0 0,5-5 7 16,-1-1 2-16,7-3 0 0,-3 4 0 15,7-7-2-15,0 3-1 0,3 4 0 0,-3-1 0 0,7 7-11 16,3-4-3-16,-6-2 0 0,-1 5 0 16,4 1-2-16,0-3-1 0,0-4 0 0,0 7 0 0,0 3-10 0,3-1 0 15,4-2 0-15,-3 3 0 0,3 0 0 0,0-4 0 16,0 4 0-16,3 0 0 0,4-3 12 0,4-1-2 16,-1 4-1-16,1-6 0 0,-1 2-9 0,-6-5 0 15,6-1 0-15,1 7-11 0,3-4 11 0,4-2 0 16,-4 5 0-16,0 4 8 0,-7 0-8 0,0-3 0 15,3 3 0-15,-3-1 0 0,4-2 0 0,-1 9 8 16,5-3-8-16,-5 0 0 0,-3 0 0 0,4 3 0 0,3 0 0 16,0 3 0-16,3 1 8 0,-2-11-8 0,-1 14 10 15,3-10-10-15,-3 3 0 0,0-6 0 0,8 0 0 16,-1 6 0-16,0 0 0 0,0-7 0 0,-3 1 0 16,6 6 9-16,4-6-9 0,-3 0 8 0,-7 0-8 15,-1 0 8-15,4 3-8 0,-3-4 0 16,-7 1 0-16,3-3 0 0,3-4 10 0,-3 7 0 0,1 3 0 15,-8-3 0-15,0 0-10 0,0 0 0 0,7-4 0 16,-4 4 0-16,4 0 0 0,0 6 8 0,11-6 0 0,-4 0 0 16,-3 6 13-16,3-6 3 0,-3-4 0 0,3 7 0 15,0-3-24-15,-7 6 0 0,-7-6 0 0,0 6 0 16,0-6 0-16,0 0 0 0,0-4 0 0,0 4-8 16,-3 0 8-16,-1-3 0 0,-3 2 8 0,-3 1-8 15,-1-3 0-15,0-7 0 0,8 10 0 0,-4-9-8 16,-7 5 8-16,3-5 16 0,4-1-4 0,-7 7-1 15,0-7-11-15,0 4 0 0,-4-7 0 0,4 10 0 0,0-7 17 16,4 0-1-16,-4 1-1 0,-1-7 0 0,1 6-7 0,-3-2-8 16,-1 2 11-16,-7 1-11 0,1-1 8 0,-4 0-8 15,-4 1 0-15,0-4 0 0,0 3 0 0,1 1 0 16,-5-4 0-16,-2-3 0 0,-5 7 0 0,5-4 0 16,-1-3 0-16,0 3 0 0,-3-3 8 0,3 4-8 15,-3-7 0-15,-1 6 0 0,-2-3 8 0,-1-3-8 16,0 0 0-16,0 6 0 0,-3-12 13 0,-1 6-4 15,-3 0-1-15,1 0 0 0,-1 0 1 0,-4-3 0 16,1-3 0-16,-4-1 0 0,0 4-9 0,0 3 10 16,-3-6-10-16,-4 6 10 0,0-3-10 0,0-3 12 0,-4-4-12 0,0 1 12 15,1-1-12-15,-4-5 12 0,-4 2-12 0,-3-2 12 16,0-4-12-16,-4 3 0 0,1 7 9 0,-4-10-9 16,-1 3 0-16,1 4 8 0,-3-4-8 15,2 6 0-15,1-5 0 0,4 5 9 0,-1 1-9 0,0 0 0 16,8-1 0-16,-1 1 0 0,-3 6 0 15,3-4 0-15,1 1 0 0,3 3 0 0,7 3 0 0,0 0 0 16,0 0 0-16,0 0-16 0,0 0 5 0,10 0 1 16,5 0-6-16,6 3 0 0,3 3-1 0,5-6 0 15,-1 10 1-15,4-4 0 0,3 3 0 16,0 1 0-16,0-1 5 0,1 1 2 0,-5-1 0 16,5 10 0-16,-1-10 9 0,-3 7 0 0,0 0-9 0,-4-4 9 15,0 4 0-15,0-4 0 0,-3 4 0 0,0-6 0 16,-4 5 0-16,-4-2 0 0,1-7 0 0,-4 3 0 15,-7 1 0-15,0-4 0 0,0 3 11 0,-3-5-11 16,-4-4 10-16,3 9-10 0,-3-9 10 0,-3 6-10 16,-4 4 12-16,0-1-4 0,-4 1-8 0,1-1 12 15,-5 0-12-15,-6 1 9 0,0-4-9 0,-4 3 8 0,1 7-8 16,-5-6 0-16,-2 2 9 0,3-3-9 0,-4 4 0 0,7-4 9 16,-3-5-9-16,0 5 0 0,-4-3 9 15,0-3-9-15,0-3 0 0,1 0 9 0,-1 0-9 0,-3 0 0 16,-4 0 0-16,7-3 8 0,4 3-24 15,-4-6-6-15,4 3-1 0,-4-3 0 16,0 6-204-16,1-10-41 0</inkml:trace>
  <inkml:trace contextRef="#ctx0" brushRef="#br0" timeOffset="14783.01">3549 8653 576 0,'-11'-3'51'0,"4"3"-41"0,-3-7-10 0,-8 7 0 0,4 0 155 0,0 0 29 16,0 7 5-16,3-7 2 0,-3 3-124 0,-4 3-25 15,11-3-5-15,-3-3-1 0,-1 6 10 0,11-6 2 16,0 0 0-16,0 0 0 16,0 0 12-16,0 0 2 0,0 0 1 0,0 0 0 0,0 0-2 0,11 0 0 15,-1 0 0-15,-6 0 0 16,10-6-15-16,-3 6-3 0,-1 0-1 0,1-3 0 0,-1-3-6 0,4 6-2 15,-3-3 0-15,-4 3 0 0,-7 0-18 0,11-7-3 16,-1 7-1-16,-10 0 0 0,0 0 0 0,11 0 0 16,-1 0 0-16,1 0 0 0,-11 0 0 0,7 7-1 15,0-7 0-15,4 0 0 16,-1 3 8-16,-10-3 1 0,0 0 1 0,7 0 0 0,4 6-10 0,-11-6-3 16,0 0 0-16,7 3 0 0,0 3-8 0,-7-6 0 0,0 0 0 0,0 0-11 15,0 0 11-15,7 0 9 0,-7 0-1 0,0 0-8 16,0 0 21-16,11 0-2 0,-11 0-1 0,3 0 0 15,-3 0 2-15,0 0 0 0,0 0 0 0,7-6 0 16,0 6-2-16,-7 0 0 0,0 0 0 0,0 0 0 16,0 0-1-16,0 0 0 0,0 0 0 0,0 0 0 15,0 0-17-15,0 0 0 0,0 0-8 0,0 0 8 16,0 0 0-16,0 0 0 0,0 0 0 0,0 0 10 16,0 0-10-16,0 0 0 0,0 0-10 15,0 0 10-15,0 0 0 0,0 0 0 0,0 0 0 0,0 0 0 16,0 0 20-16,0 0-2 0,0 0-1 15,0 0 0-15,0 0 3 0,0 0 0 0,0 0 0 0,0 0 0 16,7-9-1-16,-7 9 0 0,0 0 0 0,0 0 0 16,0 0-7-16,0-3-2 0,0 3 0 0,0 0 0 15,0 0-10-15,0 0 0 0,0 0 9 0,0 0-9 16,0 0 0-16,0 0 0 0,0 0 0 0,0 0 0 0,0 0 0 0,0 0 0 16,0 0 0-16,0 0 0 0,0 0 0 0,0 0 0 15,0 0 0-15,0 0 0 0,0 0 8 0,0 0-8 16,0 0 8-16,0 0-8 0,0 0 0 0,0 0 0 15,0 0 0-15,0 0 0 0,0 0 0 0,0 0 0 16,0 0-10-16,0 0 10 0,0 0 0 0,0 0 0 16,0 0 0-16,0 0 9 0,0 9-9 0,0-9 0 15,0 3 0-15,0-3 8 0,4 10-8 0,-4-10 0 16,0 6 0-16,0-6 8 0,7 9-8 0,-7 1 0 16,3-4 9-16,1 3-9 0,-4-9 8 0,7 3-8 0,4 4 8 15,-8 2-8-15,4 1 8 0,0-4-8 0,0 3 10 0,4 1-10 16,-8-7 0-16,8 12 8 0,0-5-8 0,-8-1 0 15,8 7 0-15,-1-7 0 0,1 1 0 0,-4 9 0 16,4-4 0-16,6-2 0 0,-10 2 0 0,11-5 0 16,-4 9 0-16,-3-4 0 0,6-2 0 0,4-1 0 15,-10-2 9-15,10-1-1 0,-7 4 0 0,4-4 0 16,0 1 0-16,-1 5 0 0,4 4 0 0,0-3 0 16,4-1-8-16,-7 4 0 0,3-6 0 0,0 6 8 15,-3 6-8-15,3-6 0 0,0-4 0 0,-3 4 0 16,3 0 0-16,0 6 0 0,4-6 0 0,-1 0 0 15,-2-4 0-15,2 10 0 0,5-3 0 0,-5 0 0 0,8 0 8 16,-7-6-8-16,-1 3 0 0,12 0 8 0,-12-1 0 16,5-2 0-16,2 9 0 0,-2-6 0 0,2 0 2 0,-2-4 0 15,2 4 0-15,-6 0 0 0,3 0-10 0,4 0 0 16,3-4 0-16,4 10 8 0,0-6-8 0,3 0 0 16,-3 6 9-16,0-3-9 15,3 9 0-15,-3-9 0 0,0 13 0 0,3-10 0 0,-14 9 0 0,8-5 9 16,-1 5-9-16,0-6 0 0,0 1 0 0,4-4 0 15,7 9 0-15,0-6 0 0,0-2 0 0,3 2 13 16,1 0-2-16,-8-3-1 0,4 0-1 0,3-3 0 16,4-6 0-16,0 9 0 0,7-3-9 0,0-7 10 15,0 14-10-15,0-10 10 0,-4 6-10 0,4 0 0 16,-10 0 0-16,6 3 8 0,4 0-8 0,-3-3 0 16,3-3 0-16,-1 10 0 0,5-4 0 0,-1 6 0 15,-3-5 0-15,4-1 0 0,3 3 0 0,0-3 0 0,0 1 0 0,4-4 0 16,3 3 12-16,0 0-4 0,0-3 0 0,3 3 0 15,-6-2-8-15,10 2 0 16,-3-9 0-16,3 6 0 0,-3-7 0 0,-1 1 12 0,1 3-2 16,3-3 0-16,0 3-10 0,0 0 0 0,4 0 0 15,-4-3 0-15,0 6 0 0,0-6 0 0,4 6 0 0,3-7 0 16,0 8 11-16,-3-1-3 0,-4-3-8 16,4 3 12-16,-1-6-12 0,1 6 0 0,-4 0-12 0,-3-3 12 15,-1 3 0-15,5-6 0 0,-12 6 0 0,8-7 0 16,-1 1 0-16,1 0 0 0,0 6 0 0,-1-6 0 15,1-3 0-15,-1 2 8 0,5-2-8 0,2-3 0 16,4 2 11-16,1 4-11 0,-8 0 12 16,0 0-12-16,0 3 8 0,4-3-8 0,13-1 0 0,-6 7 0 15,-11-3 0-15,0 4 0 0,8-8 0 0,-1 7 0 0,4 1 0 0,-4-5 0 16,0 5 0-16,0-1 0 0,-3-7 0 0,3 8 0 16,-3-8 0-16,-1 1 0 15,-6 0 8-15,0 0-8 0,-4 0 0 0,3 6 0 16,4-6 0-16,-3 2 0 0,3 1 0 0,-7-3 0 0,-3 3 8 15,-4-3-8-15,3 0 0 0,-3 0 0 0,0-1 0 0,-3 1 0 16,-4 3 0-16,0-3 0 0,-7 0 0 0,0 0 0 16,-4 6 0-16,1-6 0 0,-1-1 0 0,0 1 0 15,-3-3 0-15,4 3 0 0,-5-4 8 0,8-2-8 16,-3 3 0-16,-4-7 0 0,-1 10 9 0,-2-10-9 16,-1 7 0-16,4 0 9 0,-4-4-9 0,1-2 0 15,-5-1 9-15,8 7-9 0,0 2 0 0,0-2 0 0,-4-3 0 16,1 2 0-16,-8-5 0 0,0 5 0 0,-3-2 0 15,0-4 0-15,-4 4 0 0,0-1 0 16,-3-5 0-16,3 5 0 0,-7-5 0 0,4-4 0 16,0 3 8-16,-1 3-8 0,-6-9 9 0,3 7-9 15,0-4 12-15,0-3-12 0,-3 0 26 0,0 6-2 16,-4-6 0-16,4 0 0 0,-1-6-24 0,-3 6-14 0,0-3 2 0,-3-4 0 16,3 1 12-16,-3 3 10 15,-1-3-2-15,-3 3 0 0,0-7-8 0,0 1 0 0,-3-1 0 0,-4-5 0 16,0 5 0-16,-4-5 0 0,1 2 0 0,-4-3 0 15,0-3 8-15,0-6 0 0,-7 7 0 0,-1-1 0 16,1-6-8-16,-7 6 0 0,4-6 0 0,-5 3 0 16,-2-3 0-16,-1 0 0 0,4 0 0 0,-4 6 0 15,-3-9 0-15,3 12 0 0,1-3 0 0,2 0 0 16,-2 4 0-16,6 5 0 0,0-2-12 0,1-4 12 16,-1 7 0-16,4-1 0 0,3 4 0 0,1-4 0 15,-1 7-9-15,8-3 9 0,-4 6 0 0,7 0 0 0,0 0-11 0,0 0 11 16,0 0-10-16,0 0 10 15,0 0-16-15,3 6 2 0,4 4 1 0,0-1 0 0,4 1 1 0,-1 8 1 16,5-2 0-16,-1-3 0 0,7 2 11 0,-3 4-13 16,3 0 5-16,0 6 8 0,4-6 0 0,-4 6 0 15,0-6 0-15,4-1 0 0,-4 1 0 0,0-3 0 16,0 0 0-16,-3-4 0 0,3 4 0 16,-3 3 0-16,-1-4 0 0,-3-2 0 0,4 3 0 0,-4-1 0 15,0-2 0-15,0 2 0 0,-3-2 0 0,-1 3 0 0,1-1 0 0,0-2 0 16,-4 3 0-16,0 2 0 0,0-8 0 0,-4 9 0 15,1-4 0-15,-4 1 0 0,0-3 0 0,-4 2 0 16,-3 4 0-16,0-3 0 16,-3-4 0-16,-1 4 0 0,0 0 0 0,-6-4 0 15,-4-2 0-15,-1 5 0 0,1-5 8 0,-3-1-8 0,-1 0 8 16,-3 1-8-16,3-1 8 0,-3 1-8 16,7-4 8-16,-4-6-8 0,0 9 0 0,8-9 0 0,-1 7 0 0,0-4 0 15,1 6 0-15,-1-3 0 16,0-2 0-16,4 5 0 15,-3-3-33-15,-1-3 1 0,0 4 0 0,1-1 0 16,-1-3-128-16,-3 3-26 0,-4-12-5 0</inkml:trace>
  <inkml:trace contextRef="#ctx0" brushRef="#br0" timeOffset="16392.82">6943 9822 403 0,'0'0'17'0,"7"-3"5"0,0 3-22 0,-4-6 0 0,-3 6 0 0,7 0 0 0,4 0 447 0,-4 0 85 16,0 6 16-16,4-6 4 0,-4 3-448 0,3 4-89 15,8-4-15-15,-11 3-10 16,4 3 10-16,-1 1 0 0,4-1 0 0,-3 1 0 0,6-1 0 15,-2 4 0-15,2-1 0 0,1-2 0 0,0 5 14 0,3 4-2 16,0-9 0-16,4 8 0 0,-1-8-2 0,-3 5-1 16,4 4 0-16,0 0 0 0,3 3 6 0,0-3 1 15,0-7 0-15,4 4 0 0,-4 3 4 16,4 0 2-16,3-4 0 0,4 4 0 0,0 0 2 0,3 0 0 16,-3 3 0-16,7 0 0 0,0 3 0 0,-4-6 1 15,1 9 0-15,-1-3 0 0,4 0-14 0,3 3-3 16,4-3-8-16,0 4 12 0,3-4 4 0,4-3 1 15,0 3 0-15,0 3 0 0,0 3-2 0,0-3-1 16,0-2 0-16,7 2 0 0,-3 0 2 0,3-3 1 0,3 3 0 0,-3-3 0 16,0 4-5-16,0-4 0 15,1-3-1-15,2 3 0 0,8 0 1 0,-4-6 1 16,3 9 0-16,-3-3 0 0,1-6-3 0,-1 6-1 16,3-6 0-16,4 6 0 0,1-3-9 0,-5 3 0 0,-3 3 0 15,0-3 0-15,0 0 0 0,4 0 0 16,-4-3 0-16,4 3 0 0,3 3 0 0,-7-2 0 0,-4-1 0 0,5-3 8 15,2 3-8-15,1 0 12 0,-1 3-12 0,-3-3 12 16,-3-3 4-16,0 3 0 0,3 3 1 0,-4-3 0 16,-3 4-17-16,7-4 0 0,4 0 0 0,0 3 0 15,-4 0 0-15,0-3 0 0,-4 4 0 0,-3-4 0 16,4 3 0-16,-4-9 0 0,3 12 0 0,-3-9 10 0,-7 3-2 16,0 0-8-16,4-3 12 0,-4 3-4 0,7 3-8 15,-4-2 0-15,1 2 0 0,-1-3 0 0,-3-6 0 0,0 6 0 16,-3 0 0-16,3-3 8 0,3-3-8 0,-3 6 8 15,0-6-8-15,-3 2 8 0,-4-2 0 0,-4 0 0 16,0-3 0-16,-6-4 0 0,-1 4-8 0,0-3 12 16,-3-7-12-16,0 9 12 0,0-5-3 15,-4-7 0-15,7 6 0 0,-6 1 0 16,-5-4 1-16,1-3 0 0,0 4 0 0,3-1 0 0,-3-3-10 0,0 6 10 16,-4-2-10-16,-3-4 10 0,-1 3-10 0,1-3 0 15,-4-3 0-15,-3 10 0 0,-1-10 0 0,1 6 0 16,-7-6 0-16,3 3 8 0,-4 3-8 0,1-6 0 0,0 0 9 15,-8 0-9-15,4 0 12 0,-7 0-3 16,0 0 0-16,0 0 0 0,0 0-1 0,0 0-8 16,0 0 12-16,0 0-4 0,0 0 4 0,0 0 1 0,0-6 0 0,-3 3 0 15,-1-3-4-15,4 6-1 0,-3-10 0 0,3 7 0 16,-8-3-8-16,8-4 8 0,-3 7-8 0,3-3 8 16,-4-3-8-1,1 2 0-15,-1-2 0 0,-3 6 0 0,0-7 0 0,0 1 0 0,4-1 0 16,-4-2 0-16,0 3 12 0,-1-1 0 0,1 1 0 0,-3-1 0 15,-1-2-4-15,4-4 0 0,-3 7 0 0,3-7 0 16,-4-3-8-16,0 4 0 0,1-4 0 0,-1 0 0 16,1 3 0-16,-1-3 0 0,0 1 0 0,1-1 8 15,-1 0 2-15,1 0 0 0,-1-3 0 0,1 3 0 16,3 1-10-16,-4 2 0 0,-3 3 0 0,3-2 0 16,1 5 0-16,-1 1 0 0,0-1 0 0,4 1 0 0,4 3 0 15,-1-4 0-15,1 10 0 0,3 0 0 16,0 0 0-16,-4-3 0 0,4 3 0 0,0 0 0 0,0 0 0 15,0 0 0-15,0 0 0 0,0 0 0 16,0 0-24-16,0 0-6 0,0 0-2 0,0 10 0 0,-3-1 32 0,6 0 0 16,1 1 0-16,3 6 0 0,0-4 0 0,4 4 0 15,-4-1 0-15,0 4 0 0,3-6 0 0,-3 2 0 16,0 4 0-16,4-3 0 0,3 3 0 0,-7-4 0 16,4-2 0-16,-4 6 0 0,3-10 0 0,-3 7 0 15,4 3 0-15,0-10 0 0,-1 7 0 0,1 3 0 16,-1-10 0-16,-3 10 0 0,0-10 0 0,4 7 0 15,0 0 0-15,-1-4 0 0,1-2 0 0,-1 5 0 16,1-5 0-16,-4-1 0 0,4 0 0 0,-1 1 0 16,-3-1 0-16,0-2 0 0,-3 2 0 0,3 0 0 15,-4-2 0-15,4-4 0 0,-7-3 0 0,0 9 0 16,4-3 0-16,-4-6 0 0,0 4 0 0,0-4 0 0,0 0 0 16,0 0 0-16,0 0 0 0,0 0 0 15,-4 6 0-15,4-6 0 0,-7 3 0 0,4 3 0 0,-8-6 0 0,4 10 0 16,0-10 20-16,-3 0 9 0,-5 0 3 0,5 6 0 15,-8-3-32-15,1 3 0 0,-5-6 0 16,1 3 0-16,-3 4 0 0,-1-4 0 0,0 3 0 0,0-3 0 16,1 4 0-16,-1 2 0 0,0-9 0 15,4 6 0-15,-3-3 0 0,2-3 0 0,5 0 0 0,-1 0 0 16,0 7 0-16,4-4 0 0,-3-3 0 0,3 0 0 16,-1 0 0-16,-2 0 0 0,3 0 0 0,3-3 0 15,-3 3-45-15,0-7-15 16,0 7-4-16,-4-9 0 0,1 6-92 15,-8-10-20-15,-3 4-3 0,-1-4-1 0</inkml:trace>
  <inkml:trace contextRef="#ctx0" brushRef="#br0" timeOffset="18083.91">6463 14015 2286 0,'0'0'50'0,"0"0"10"0,0 0 3 15,0 0 1-15,0 0-51 0,0 0-13 0,0 0 0 0,0 0 0 0,0 0 0 0,3 9-12 16,4-9 3-16,4 7 0 0,3-7-7 0,4 0-2 16,-1 0 0-16,8 0 0 0,0-7 18 0,10 7 0 15,0-3 0-15,8-3 0 0,6 3 31 0,4-3 6 16,0-4 2-16,3 4 0 0,8-4 7 0,6 1 2 15,12 0 0-15,-12-1 0 0,8 7-27 0,-1-9-5 16,8 8 0-16,3-5-1 0,4 3-15 0,-4 3 8 16,0-4-8-16,-3-2 0 0,3 9 13 0,0-9-3 15,4-1-1-15,3 10 0 0,-3-6 25 0,3-4 5 0,4 1 1 0,7 0 0 16,-4 5-20-16,1-5-3 0,-1-7-1 16,0 10 0-16,8-6-6 0,-5-4-2 15,1 7 0-15,0-1 0 0,0 4 20 0,3-4 3 0,-3 7 1 16,0-3 0-16,-7-3-32 0,3 5 0 0,7-2 0 0,-6-3 0 15,-8 3 0-15,0-4 0 0,-3 7 0 0,3-3 0 16,0-4 0-16,-3 1-13 0,0-7 1 16,-4 7 0-16,4-1 12 0,-8 1 0 15,-2 0 0-15,6-4 0 0,3-3 18 0,-6 7 0 0,0-7 0 0,-1 7 0 16,5-1-10-16,-8 1-8 0,0 0 9 0,-3 2-9 16,-4 4 23-16,-4-3-2 0,-6-3 0 0,-1 9 0 15,8-4-21-15,-4-2 0 0,-7 6 0 0,0 0 0 16,-7 0 0-16,0 0 0 0,-8-3 0 0,1-3 0 15,-3 6 0-15,2 0 8 0,1-7-8 0,0 7 0 16,-3-3 8-16,-5-3-8 0,1 6 8 0,0-3-8 0,-4-3 13 16,-3 3-1-16,0-4-1 0,-4 7 0 0,0 0 4 15,-3-3 1-15,-4-3 0 0,4 6 0 16,-8-3-7-16,5-4-1 0,-1 7 0 0,-4 0 0 0,1-6-8 0,0 3 0 16,-4 3 0-16,3-6 0 0,-3 6 0 0,1-3 0 15,-1-4 0-15,0 7 0 0,-4-3 0 0,4-3 8 16,-3 3-8-16,0-3 0 0,3 6 8 0,-7-10-8 15,3 7 8-15,-3-3-8 0,8-1 14 16,-8 4-2-16,-4-3-1 0,1-3 0 0,-1 5-3 0,1-2-8 16,3-3 12-16,-4 6-4 0,-3-4-8 0,0 1 10 15,0 3-10-15,0-3 10 0,-3-4 0 0,3 1 0 16,0 6 0-16,-4-7 0 0,-6 1 2 0,-4-4 1 0,-4 10 0 16,-3-3 0-16,-4-3-13 0,-3-1 0 0,3 1 0 15,-3-1 0-15,-4 1 0 0,4 3 0 16,-4-4 0-16,0 7 0 0,1-6 0 0,-1 2 0 0,-3-2 0 0,6 6 0 15,-2-3 0-15,2-1 0 0,1 4-8 0,4-3 8 16,-1 6 0-16,4-3 12 0,3-3-1 0,0 6-1 16,4 0-10-16,0-4 0 0,7 4 0 0,0 0 8 15,0 0-8-15,7 0-11 0,0 0 3 0,0 0 0 16,0 0 8-16,0 0 0 16,11 4 0-16,3-4 0 0,3 6-20 0,5-3-1 0,-1 3-1 0,7-3 0 15,4 4 13-15,3 2 9 0,4 0-12 0,0 1 12 0,-4-1-18 16,4-2 3-16,-4 2 1 0,0 0 0 0,4 1 5 15,-4-4 1-15,-3 3 0 0,3-5 0 0,-6 5 8 0,-5-9 0 16,1 6 0-16,0-3 0 0,-4 4 0 0,0-1 0 16,-3-3 0-16,-1 3 0 0,-3-2 0 0,0-4 9 15,-3 6-9-15,0 3 10 0,-4-6-10 0,0 7 12 16,-4-4-12-16,1 13 12 0,-1-10-12 0,-6 10 12 16,-1-3-12-16,1 3 12 0,-1-1-12 15,-6 7 8-15,-1 1-8 0,-3-5 8 0,-4 5-8 0,1 2 12 16,3-3-12-16,-4 0 12 0,0 3-12 15,-6-3 10-15,-1-3-10 0,0 3 10 0,0-6-10 0,1 3 0 16,-4-3 9-16,3-7-9 0,0 4 0 0,0 3 0 16,-3-10-10-16,0 1 10 15,0-4-116-15,-7-3-17 0,-1-3-3 0,-3 0-771 16,-6-3-153-16</inkml:trace>
  <inkml:trace contextRef="#ctx0" brushRef="#br0" timeOffset="19489.07">3320 12927 1843 0,'0'-10'164'0,"0"1"-132"0,0 6-32 0,0-3 0 16,7-1 211-16,-4 4 35 0,8-3 7 0,-1 6 2 31,8-3-255-31,7 3-53 0,6 0-10 0,5 3-1 0,-1-3 40 0,0 0 9 0,15 6 2 0,-8-6 0 16,11 3 13-16,0-3 0 0,14 0 0 0,0 0 0 15,0 0 9-15,4 7-9 0,3-7 0 0,-4 0 9 16,8 0 3-16,3 0 1 16,11 0 0-16,-8 6 0 0,1-3 11 0,0-3 1 0,-1 0 1 0,1 6 0 15,10-3-1-15,-7-3 0 0,4 7 0 0,-4 2 0 16,8-6-1-16,-1 7 0 0,11-4 0 0,-8-3 0 15,-2 10-7-15,2-4-1 0,12-6-1 0,-4 7 0 16,3-1-15-16,-3 0 11 0,-4 4-11 0,8-4 10 16,2 1-10-16,5-1 0 0,-11 4 0 0,7-7 8 15,6 3-8-15,-2 1 12 0,3-1-12 0,-7 7 12 16,7-13-12-16,-4 3 10 0,4-3-10 0,0 4 10 16,-11 2 2-16,8-9 1 0,3 9 0 0,-4-9 0 0,-7 10-2 0,4-1-1 15,7 1 0-15,-7-4 0 0,0 3 3 0,-4-2 1 16,4-4 0-16,0 6 0 0,-3-3 1 0,-1-2 0 15,-7 2 0-15,1-3 0 0,2-3-1 0,1 6 0 16,-7-6 0-16,-4 0 0 0,1 0-14 0,6 0 0 16,11-6 0-16,-7 3 0 0,-11-3 0 0,0 2 0 15,-3-2 0-15,7-3 0 0,6-1 0 0,-9 1 0 16,-8 3 11-16,0 3-11 0,7-4 11 0,-7 4-11 0,-6-3 10 16,-5 3-10-16,-6-4 9 0,-4 4-9 15,-4-3 8-15,-3 6-8 0,-3 0 0 0,-4 0 0 0,-8 0 0 16,1 0 0-16,0 0 0 0,-3 6 8 0,-1-6-8 0,-7 3 0 15,-3-3 10-15,0 0-10 16,-4 0 12-16,0 0-12 0,-7 0 10 0,4 0-10 0,-4 0 8 16,-3-3-8-16,-1-3 11 0,1 6-3 0,0 0-8 0,-1 0 12 15,1-3-12-15,-4-3 0 0,0 6 0 16,0 0 0-16,-7 0 16 0,4 0-4 0,-4-7 0 0,0 7 0 16,4 0 5-16,-8 0 1 0,-3 0 0 0,0 0 0 15,0 0-18-15,0 0-12 0,0 0 1 0,0 0 1 16,0 0 10-16,0 0 14 0,0 0-3 0,0 0-1 15,0 0-10-15,0 0 0 0,0 0 0 0,0 0 8 16,0 0-8-16,0 0 0 0,0 0 0 0,-7-3 0 16,0 3 0-16,-4-6 0 0,4-3 0 0,-7 5 0 0,0-2 0 15,-3-3 8-15,2 6 0 0,-2-10 0 0,-1 10-8 16,-3-6 0-16,0 2 0 0,-4-2 0 0,0-1 0 0,-3 1-11 16,-4 0 3-16,1-1 0 0,-5 1 8 0,5-7 0 15,-5 4 0-15,5-4 0 0,-5 7 0 0,5-1 0 16,2-6 0-16,1 7 0 15,3-7 0-15,1 7 0 0,3 0 0 0,-1-1 8 0,5 1-8 16,3-1 0-16,3 1 0 0,-3 3 0 0,7-4 0 0,-4 10-8 16,8-3 8-16,3 3-8 0,0 0-6 15,0 0-1-15,0 0 0 0,0 0 0 0,0 0-6 0,10 3-2 16,1 7 0-16,7-4 0 0,3 3 7 0,4-2 2 16,3 2 0-16,7 0 0 0,0 1 3 0,4-1 1 0,0 1 0 15,0-1 0-15,-4 0 10 0,0 1 0 0,-3-1 0 0,-4 7 0 16,-3-7 0-16,0 1 0 0,-4-1 0 0,-4-3 0 15,1 4 0-15,3-7-16 0,-3 6 2 16,3-2 1-16,0 2 21 0,0-3 4 0,4-3 0 16,-4 7 1-16,4-4-13 0,-4 4 0 0,0-7 0 0,-3 6 0 15,0 4 0-15,-4-4 14 0,-4-6-4 0,1 7-1 16,-1-1-9-16,-3 0 8 0,-3-2-8 0,0 8 8 16,-4-5 3-16,-4 2 0 0,-3 4 0 0,0-7 0 15,-11 7 6-15,1-3 2 0,-8 2 0 16,-3 4 0-16,-1-3-9 0,-2 6-2 0,-5-7 0 0,1 4 0 15,0-3 0-15,-4-4-8 0,-7 4 12 0,0-6-4 16,4 5-8-16,-4-2 0 0,0-7 9 0,0 3-9 0,1 1 8 16,6-1-8-16,0 1 10 0,4-4-10 0,3-3 0 15,4-3 0-15,-1 0 0 0,8 6-10 16,0-6-42-16,0-6-8 16,3 6-1-16,1-9-1 0,3 6-160 0,3-4-32 0</inkml:trace>
  <inkml:trace contextRef="#ctx0" brushRef="#br0" timeOffset="21244.23">6078 11776 1962 0,'0'0'87'0,"0"0"17"0,0 0-83 0,0 0-21 15,0 0 0-15,0 0 0 0,0 0 41 0,0 0 4 16,0 0 1-16,0 0 0 0,0 0-35 0,0 0-11 15,0 0 0-15,11 0 0 0,-8 6 13 0,8-6-4 16,0 0-1-16,3 0 0 0,7-6 10 0,-3 6 2 16,6 0 0-16,1-3 0 0,3-3 10 0,0 6 2 15,4-10 1-15,7 1 0 0,0-1 7 0,10-5 0 16,1 2 1-16,10-3 0 0,-1-2-14 0,5 2-3 16,3-6-1-16,7 0 0 0,4 0-5 0,-1-3-1 15,4 0 0-15,8 3 0 0,-1 0-7 0,0 0-2 0,0-3 0 16,4 0 0-16,3 6 4 0,0-6 0 0,1 6 0 0,-1-3 0 15,-3 0-12-15,6-6 0 0,5 3 0 0,-1 3 0 16,-3-9 0-16,7 2 0 16,0 1 9-16,3 0-9 0,4-6 11 0,3-1-3 15,4 7 0-15,-7-7 0 0,3 7-8 0,-3 0 0 0,-3-3 9 16,-4 12-9-16,6-6 9 0,-6 6-9 0,-7 0 12 16,0 0-12-16,-4 3 15 0,-3-2-4 0,-4 5-1 0,4-3 0 15,-4 10-1-15,-7-6 0 0,-3-4 0 0,-1 7 0 16,4-7-9-16,1 6 10 0,-5-2-10 0,-3-4 10 15,-3 1 8-15,-1 5 2 0,1-9 0 0,-1 7 0 16,1-4-20-16,3 7 0 0,4-7 0 0,-1 3 0 16,-3-2 0-16,4-1 0 0,-4 7 0 0,0-4 0 15,0 4 0-15,-3-4 0 0,-4 4 0 0,-7 6 0 0,-4-4 0 16,-3-2 0-16,0 6 0 0,-4-3 0 16,1 6 0-16,-4-10 0 0,3 7 0 0,-7-3 0 15,4 6 0-15,-3-6 10 0,-8 2-10 0,0-2 12 0,0 3 0 16,-3-3 1-16,3-4 0 0,-3 7 0 0,4-3-3 0,-1-4-1 15,4 1 0-15,-1 3 0 0,1-4-9 0,4 7 0 16,-1-3 0-16,0-3 0 0,-3 9 0 0,-4-4 0 16,4-2 8-16,-7 6-8 0,3 0 0 15,-7 0 0-15,4 0 0 0,-7 0 0 0,-1 0 0 0,-2 0 0 16,-1 6 0-16,-4-2 0 0,1-4 0 0,-4 0 0 16,-3 6 0-16,-4-6 0 0,3 0 0 0,-10 0 0 15,0 0 0-15,0 0 8 0,0 0 4 0,0 0 1 16,0 0 0-16,0 0 0 0,-10-6 3 0,-1 6 0 15,1-10 0-15,-1 10 0 0,1-9-8 0,-1 2-8 0,0-2 11 16,-3 6-11-16,4-6 12 0,-8 2-12 0,4-2 12 16,-4-1-12-16,1 1 8 0,-5 3-8 0,1-4 0 0,-7 1 0 15,0 0 0-15,-4-1 0 0,-7 1 0 0,4 2 0 16,0-2 8-16,-4 6-8 0,0-3 0 0,-3-4 0 16,7 7 10-16,-4-3-10 15,7-4 8-15,0 1-8 0,0 3 0 16,4-4 8-16,0 1-8 0,3 6 0 0,-3-7 0 15,3 4 0-15,1-3 0 0,-1 2 0 0,4 4 0 0,0-3 0 0,3 3 0 0,0 3 0 16,4-6 0-16,0 2 0 0,0 4 0 16,3-6 0-16,4 6 0 0,7 0 0 0,0 0-9 0,0 0 9 15,0 0-9-15,0 0 9 0,11 0-13 0,3 6 5 16,7-6 8-16,4 4 0 0,0 2 0 0,6-3 0 16,5 3 0-16,-1 4-12 0,4-4 2 0,3-3 0 15,8 7 10-15,-1-4 0 0,4 3 0 0,-4-6-8 0,4 7 8 0,-3 5 0 16,-5-5 0-16,1 6 0 0,-7-4 0 15,0-3 0-15,-4 7 0 0,-3-6-8 0,0-1 8 0,-4 0 0 16,4 1 0-16,-4-1 0 0,0 4 0 0,-3-4 0 16,-1 1 0-16,1-7 0 0,3 6 0 15,-3-3 0-15,3 4 0 0,-7-1 0 0,1 1 0 0,-5-1 0 16,1-3 0-16,-8-3 0 0,1 7 0 0,0-1 0 16,-8 7 0-16,1-7 8 0,-8 1 2 0,1 5 1 15,-4-5 0-15,0 9 0 0,-8-4-11 0,1-2 0 16,-3 3 0-16,-5 2 0 0,1-2 12 0,-7-7-2 15,0 7-1-15,-4-3 0 0,-3 2 1 0,0-2 0 0,-1-4 0 16,-3 7 0-16,1 0-2 0,-5-4 0 0,-3-2 0 16,4 5 0-16,3-5 0 0,4-1 0 0,-4-3 0 15,4 4 0-15,7-1-8 0,0-6 0 0,6 4 0 0,1 2 0 32,4-3-81-32,6-3-19 0,0-3-3 0,1 0-1276 0</inkml:trace>
  <inkml:trace contextRef="#ctx0" brushRef="#br0" timeOffset="23451.31">2469 10355 1602 0,'-7'-6'71'0,"7"6"14"0,-7-3-68 0,4 3-17 0,-4-6 0 0,7 6 0 15,0 0 62-15,0 0 9 0,0 0 1 0,0 0 1 16,0 0-58-16,0 0-15 0,7 0 0 0,7 0 0 16,-3-3 0-16,-1-4-8 0,4 7 8 0,-3 0-13 15,3 0 13-15,0-3-9 0,0 3 9 0,4-6-8 16,-4 6 8-16,0 0 0 0,0 0 8 0,-3 0-8 0,6 0 20 0,-3 0 0 15,1 0 0-15,-1 0 0 16,7 0 13-16,-7 0 3 0,7-3 0 0,0 3 0 0,-7-6-6 16,11 6-1-16,0 0 0 0,-1-4 0 0,-2 4-9 0,2-6-3 15,1 6 0-15,3 0 0 0,4 0-7 0,-7 6-2 16,3-6 0-16,4 4 0 0,-8-4-8 0,5 6 0 16,2-3 9-16,5-3-9 0,-8 0 19 0,7 6-1 15,7-3 0-15,-3-3 0 0,0 0-1 0,3 0 0 16,-3 0 0-16,0 0 0 0,3 0 12 0,-3 0 3 15,-4 0 0-15,4 0 0 0,0 0-22 0,3 0-10 16,-3 0 10-16,7 0-10 0,-7-3 18 0,10 3-2 16,-3-6-1-16,3 6 0 0,1 0-5 0,-4-3-1 0,0-3 0 15,-1 2 0-15,-2-2 0 0,10 6 0 0,-4-9 0 16,0 9 0-16,1-7-9 0,-1 4 12 0,1 3-12 0,-5-6 12 16,1 6 6-16,0-3 2 0,-3 3 0 15,-1-6 0-15,7 6-29 0,-3-3-6 0,4-4-1 0,-1 4 0 16,-3-3 26-16,7-4 5 0,-4 10 1 0,0-6 0 15,-3 3-16-15,0-3-12 0,0 3 3 0,0-4 0 16,3-2 9-16,4 6 0 0,4-3 0 0,-11-4 0 16,6 10 0-16,5-3 8 0,-11-3-8 0,3 6 8 15,1 0-8-15,-1-7 8 0,4 4-8 0,0 3 8 16,0 0-8-16,3 0-8 0,-3 0 8 0,0 0-12 16,7 0 12-16,-11 3 0 0,-3-3 0 0,7 0 0 15,4 0 0-15,-8-3 0 0,4-3 0 0,3 6 0 0,1 0 15 16,3-3 1-16,-4 3 1 0,4-6 0 0,-3-4-17 0,3 7 0 15,3-3 0-15,1-4 0 0,-1 1 0 0,8 3 13 16,-8 3-4-16,1-4-1 0,-1 4-8 0,4-3 0 16,0-3 0-16,0 5 0 0,-3-2 0 0,3 6 0 15,-4-9 0-15,-3 9 0 0,0 0 0 0,-3-7 0 16,-1 4 0-16,4 3 8 0,0 0-8 0,0 0 0 16,10 0 9-16,-10 0-9 0,4 0 0 0,-4-6 0 15,3 6 0-15,1 0 0 0,3 0 0 0,4 0 8 16,-4-3-8-16,3 3 0 0,4 0 0 0,-14 0 0 15,7-6 0-15,-3 2 0 0,6 4 0 0,-6-6 8 16,3 6-8-16,-4 0 0 0,1 0 0 0,-4 6 0 16,0-6 0-16,-4 0 8 0,4 0-8 15,0-6 0-15,4 6 0 0,-4 0 0 0,3 6 8 0,-3-6-8 16,-7 4 8-16,7-4-8 0,-4 0 8 0,8 0-8 0,-1-4 10 0,-3 4-10 16,-3-6 10-16,3 6-10 0,0 0 10 0,-4 0-10 15,-6 0 0-15,-1 6 0 0,4-12 0 0,3 6 0 16,-6 6 0-16,-1-6 0 0,0 4 0 15,4-4 0-15,0 9 0 0,-3-9 0 0,-8 6 0 0,-3-3 0 16,3-3 0-16,-3 7 0 0,-4-7 0 16,-3 0 0-16,7 0 8 0,-4 0-8 0,4 0 0 0,-4 6 0 15,-7-3 10-15,4-3-10 0,3 0 10 0,1 0-10 16,-8 0 13-16,0 6-3 0,4-2-1 16,-4-4 0-16,0 0-9 0,1-4 8 0,2-2-8 0,-6 6 8 15,3 0 0-15,-3-3 0 0,7 3 0 0,-4-6 0 0,-3 6-8 16,-1-7 0-16,-3 4 0 0,1-3-11 15,-1 6 11-15,-4-3 0 0,-2 3 0 0,2-6 0 0,-3 6 8 16,0-4-8-16,-3 4 10 0,0-6-10 16,-1 6 13-16,-10 0-3 0,0 0-1 0,4 0 0 0,3-9 4 15,-4 6 1-15,1-4 0 0,-4-2 0 16,0 3-2-16,0 3 0 0,0 3 0 0,0-7 0 0,-4-2-12 16,4 6 9-16,-3-3-9 0,-1-4 8 0,1 4-8 0,-4-4 0 15,-4 7 0-15,0-3 0 0,-3 3 0 0,0-3 0 16,-3-4 8-16,-1 10-8 0,0-9 0 0,-3-1 0 15,-4 1 0-15,1 3 0 0,-1 6 0 0,0-10 8 16,1 1-8-16,-1-1 0 0,-3 1 9 0,3 0-9 16,0-1 10-16,1 4-10 0,6-3 8 0,-7-1-8 15,4 1 0-15,0-1 9 0,0 4-9 0,3 3 0 16,4-3 0-16,0-4 0 0,-7 10 0 0,7-3 0 16,7-3 0-16,0 6 0 0,0-3-12 0,-1-4 3 0,8 7 0 0,0 0 0 15,11 7-7-15,-4-4 0 0,4-3-1 0,-1 6 0 16,11-3 5-16,-3 7 0 15,0-4 1-15,3-3 0 0,4 3 11 0,-1 4-8 0,1-4 8 16,0-3-8-16,6 7 0 0,-6-4 0 0,3-3 0 0,4 3 0 16,-7-6 8-16,7 3 0 0,-4 4 0 15,0-7 0-15,-3 3 0 0,-1 3 0 0,5-6 0 0,-8 0 0 16,0 0 0-16,4 6 0 0,-4-3 0 0,0-3 0 16,0 7 0-16,-3-4 0 0,-1 3 0 0,-2-3 0 15,-1 4 0-15,0-4 0 0,-4 3 0 0,1 3 0 16,-1 1 0-16,1-4 12 0,-4-3-4 0,0 7 0 15,-3-1-8-15,3 0 0 0,-4-2 0 0,-3 2 0 0,0 7 0 0,0-7 0 16,-3 1 0-16,-4-1 0 0,3 0 0 0,-6 7 8 16,-1-3 0-16,-3 2 0 0,-4-5 4 0,-3 5 2 15,-7-2 0-15,0-4 0 0,-8 7-5 0,1 0-1 16,-4-4 0-16,-3 4 0 0,-4-4-8 0,0 4 12 16,-3 3-12-16,-1-3 12 0,1-7-12 0,-4 7 12 15,4-4-12-15,-1-2 12 0,1-1-12 0,3-3 0 16,4 4 0-16,7-1 8 0,6 1-8 0,5-10 0 15,-8 9 0-15,11-9 0 0,7 6-17 0,-1-3-6 16,-2-3-1-16,3 10 0 16,3-10-175-16,4 6-35 0,-4-3-7 15,1 3-887-15</inkml:trace>
  <inkml:trace contextRef="#ctx0" brushRef="#br0" timeOffset="25979.33">3750 14498 403 0,'0'0'36'0,"0"0"-36"0,0 0 0 0,0 0 0 0,0 0 216 0,0 0 37 16,0 0 7-16,11-3 2 15,-8-4-213-15,8 4-49 0,-1-3 0 0,1 6 0 16,-4-3 13-16,4-3 3 0,-1 6 0 0,4 0 0 0,-3-7 12 0,-1 4 4 15,5 3 0-15,2-6 0 0,-3 3 7 0,0-3 1 16,0 2 1-16,8-2 0 16,-1 3 7-16,-4-6 2 0,5 2 0 0,-1-2 0 0,3 0 10 15,1-1 1-15,0-6 1 0,0 7 0 0,3-7-7 0,4 4-2 16,3-7 0-16,0-6 0 0,4 9-16 0,7-3-3 16,0-9-1-16,7 9 0 0,3-6-13 0,-3 0-4 15,3 6 0-15,-3 1 0 0,4-8-16 0,-1 8 8 0,4-7-8 0,7 6 0 16,0-3 12-16,4 0-12 0,-11 0 12 0,7-3-12 15,0 0 25-15,3-3-1 0,8-7-1 0,0 7 0 16,-4-7-1-16,0 7 0 0,7-6 0 0,-7-1 0 16,7-3-2-16,4 10-1 0,-1-13 0 0,1 13 0 15,-7-6-6-15,3-4-1 0,0 4 0 0,-3-1 0 16,6 4 9-16,4-4 2 0,-3 1 0 0,0-1 0 16,3 4-9-16,-3 0-2 0,3-7 0 0,-4 10 0 15,8-7-4-15,-7 1-8 0,3 6 11 0,-3-7-11 16,6 1 8-16,-2-4-8 0,2 10 0 0,-6-13 0 15,-4 3 0-15,11 1 10 0,-4-7-10 0,4 0 8 16,0 0-8-16,-1 0 12 0,1-3-12 0,3 3 12 16,0 7 0-16,4-4 1 0,-7 3 0 0,-4 4 0 0,0-1 2 15,-3-3 0-15,0 10 0 0,-1-6 0 16,-2 9-3-16,-1-4-1 0,-11 1 0 0,4-3 0 16,0 3-11-16,4-1 12 0,-4 4-12 0,0 3 12 0,0-3-4 0,-3 0 0 15,-1-3 0-15,8 3 0 0,3-3-8 0,0 3 0 16,-7-4 0-16,-3 4 0 0,-1-3 0 0,5 0 0 15,-1-7 0-15,-4 10 0 0,-10-3 8 0,7 0-8 16,7-7 8-16,-3 10-8 0,-11-3 16 0,-4 3-1 16,8-3-1-16,-4 3 0 0,0 3-14 0,0-3 0 15,-4 6-9-15,1-6 9 0,2 9 0 0,-6-3 0 16,-3 0 0-16,-4 1 0 0,-4-1 0 0,0 0 0 16,-3-3 8-16,3 3-8 0,-3 0 0 0,0 4 10 15,0-4-10-15,0 0 8 0,-1 0-8 0,1 4 0 16,0 2 0-16,-4-3 8 0,1 1-8 0,-5-4 0 15,1 6 0-15,-4-9 0 0,1 10 0 0,-1-4 0 16,4-3 0-16,-8 10 0 0,4-7 0 0,4 7 8 0,-4-1-8 16,1 1 0-16,-5-7 0 0,1 7 0 15,-4 0 8-15,0-1-8 0,1 7 0 0,-1-6 0 0,-4 2 0 0,1-2 8 16,0 3-8-16,-4-4 0 0,-4 7 0 16,4-3 0-16,-3 3 10 0,0-4-10 0,-4 4 12 0,0-3-12 15,0-3 8-15,0 2-8 0,0 4 0 0,0-3 0 16,-4-4 0-16,5 10 0 0,-1-9 0 0,0 6 0 15,0-3 0-15,0 3 0 0,0-4 0 0,0 4 0 16,0-3 0-16,0 0 0 0,0 6 0 0,-7 0 0 16,4-4 0-16,-4 4 0 0,7 0 0 0,-7 0 0 15,7 0 0-15,-7 0 0 0,0 0-8 0,0 0 8 0,0 0 0 0,0 0 0 16,0 0 0-16,0 0 0 0,0 0 0 0,0 0 0 16,0 0 0-16,0 0 0 0,-7 0 0 0,0-6 0 15,-4 6 0-15,4 0 10 0,-4 0-2 0,1 0-8 16,-1-3 12-16,1 3-4 0,-5-6-8 15,1 6 0-15,-3 0 0 0,-1 0 0 0,-3 0 0 16,-4 0 0-16,1 0 0 0,-1 6 0 16,0-6 0-16,0 3 0 0,-3 3 0 0,4-6 0 0,-5 4 0 0,5 2 0 15,-1-6 0-15,4 9 0 0,3-9 0 0,0 0 0 16,8 7 0-16,-4-4 0 0,3-3 0 16,4 6 0-16,-3-6 0 0,3 0 0 0,7 0 0 0,0 0 0 15,0 0 0-15,0 0 0 0,0 0 0 0,0 0 0 0,0 0 0 0,0 0 0 16,0 0-12-16,0 0 1 0,7 0 1 0,3 0 0 15,1-6 2-15,3 6 0 0,0 0 0 0,7-3 0 16,-3 3 8-16,3 0 0 0,0 0 0 0,4-7-8 16,3 7 8-16,-3 0 0 0,3 0 0 0,-3 0 0 15,-1 0 0-15,1 0 0 0,-7 0 0 16,3 0 0-16,0 0 0 0,-3 0 0 0,-1 0 0 0,1 0 0 16,0 0 0-16,-4 0 0 0,0 0 0 15,0 0 0-15,4 0 0 0,-4 0 0 0,-4 0 0 0,4 0 0 16,-7 7 0-16,0-4 0 0,0 3 0 0,1-3-8 15,-5 6 8-15,1 1 0 16,-1-4 0-16,-6 10 0 0,3-4 0 0,-7 4 0 0,3-3 8 0,-3 9-8 16,0-10 0-16,-4 7 9 0,1-3-9 0,-1 9 0 15,-3-6 14-15,3-1-4 0,1 1-1 0,-1 0 0 0,4-10-9 16,-3 7 0-16,3 3 0 0,3-3 0 16,4-1-128-16,0-2-30 0</inkml:trace>
  <inkml:trace contextRef="#ctx0" brushRef="#br0" timeOffset="140664.31">18165 12852 2404 0,'-32'-13'107'0,"18"13"21"0,-4-3-102 0,0 6-26 0,-3 3 0 0,0-6 0 15,0 10 28-15,7-10 0 0,3 9 0 0,1 1 0 16,-1-4-28-16,8 3 0 0,-1-6-12 0,4-3 12 16,0 0-31-16,7 7 2 0,0 2 0 0,11 0 0 0,3-9 11 15,4 10 2-15,6-4 1 0,5-3 0 16,2 4 24-16,5-4 5 0,3-3 1 0,7 6 0 0,3-6 17 0,7 0 4 16,8 0 1-16,3 0 0 0,0 0-13 15,4 0-2-15,-1-6-1 0,12 6 0 16,-1 0 15-16,0-3 2 0,-7 3 1 0,4-7 0 0,7 7-7 15,3 0-2-15,-3 0 0 0,-1 0 0 0,1 0-14 0,3 0-2 16,4 0-1-16,0 0 0 0,3 0 3 0,0 0 0 16,-3 7 0-16,3-14 0 0,8 7-2 0,-4 0 0 15,-1 0 0-15,1 0 0 0,0-3-5 0,4-3-1 16,2 6 0-16,1-3 0 0,-7-4-8 0,3 7 0 16,8-3 0-16,-8-3 0 0,-3 6 0 0,-4-3 0 15,11-3 8-15,-7 6-8 0,-4 0 0 0,-6-7 12 0,-1 7-12 16,-3 0 12-16,3-3-12 0,0 3 8 0,-3 0-8 15,-4 0 8-15,-3 3 4 0,-4-3 1 16,-4 0 0-16,5 0 0 0,-1-3-5 0,-7 3-8 0,0 0 11 16,-7 0-11-16,-4 0 9 0,1-6-9 0,-4 3 0 0,3-3 9 15,-3-4-9-15,0 7 0 0,0-3 9 16,0-4-9-16,-7 4 12 0,0 3-1 0,-7-13-1 0,0 7 0 16,-4-1-1-16,4 1 0 0,-4-7 0 0,1 7 0 15,-8 0-9-15,-3-1 0 0,-4 1 0 0,-3-1 0 16,-8-5 13-16,1 5-2 0,-4 7-1 0,-7-6 0 15,0-1 3-15,-7-5 1 0,-3 5 0 0,-1 4 0 16,-3-7-6-16,-4-2 0 0,1 5-8 0,-1 1 12 16,1-7-3-16,-4 7-1 0,-4-1 0 0,4 1 0 15,-4 0 1-15,4-1 0 0,-4 1 0 0,4-1 0 16,0 4-9-16,0-3 0 0,4 6 0 0,-1-4 0 0,-3-2 0 16,3 3 0-16,4 2 0 0,0-2 0 0,0 3 0 15,0-3 0-15,0 3 0 0,3-4 0 0,4 7 0 16,-3-9-12-16,-1 6 4 0,4 3 8 0,0 0-16 0,0 0 4 15,0 0 0-15,0 0 1 0,0 0 2 0,0 0 0 16,7-6 0-16,1 6 0 0,2 0-1 0,1 0 0 16,-1 0 0-16,4 0 0 0,4 6 10 0,0-3 0 15,3-3-9-15,4 6 9 0,-4-3 0 0,3 4-9 16,5-4 9-16,-5 3 0 0,1 3-9 0,0 1 9 16,-4-1 0-16,0 1-9 0,0-1 9 0,-3 0 0 15,-4 7 0-15,-3-6-8 0,3 8 8 0,-7-8 0 16,3 9 0-16,-6-4 0 0,-1 1 0 0,1-4 11 0,-1-2-3 15,-3 6 0-15,0-7 1 0,0 7 0 0,0-4 0 16,-3 4 0-16,3-7-1 0,0 1 0 0,-7 5 0 16,3-5 0-16,-3-1 0 0,4 7 0 15,-8-4 0-15,1-2 0 0,-5 5-8 0,1-2 0 0,0 3 0 16,-3-1 0-16,-5-2 0 0,1 9 0 0,0-10 0 0,-4 7 0 16,1-3 0-16,-1 3-16 0,-3 0 3 15,7-4 0-15,-1-5 13 0,5 8-9 0,-1-8 9 16,8-1-8-1,-1 7-87-15,4-7-17 0,7-9-3 0,0 0-787 0,7 0-158 0</inkml:trace>
  <inkml:trace contextRef="#ctx0" brushRef="#br0" timeOffset="141040.29">27704 11901 2804 0,'0'0'62'0,"-4"7"13"0,1 2 2 0,-1 10 1 0,1-10-62 0,-1 10-16 15,4 6 0-15,0-6 0 0,-4 12 0 0,4-2-16 0,0-1 3 0,0 0 1 16,-3 7 12-16,-1-7 0 16,1 6 0-16,-4-5-9 0,3 5-3 0,-3-6 0 0,0 7 0 0,-3-10 0 31,-1 3-40-31,4-3-8 0,-4 0-1 0,4-3-1 15,0 3-82-15,0-6-16 0,4 0-3 0,-4-3-778 0</inkml:trace>
  <inkml:trace contextRef="#ctx0" brushRef="#br0" timeOffset="141372.28">26801 13049 1555 0,'0'0'138'0,"10"0"-110"15,-3 0-28-15,4-6 0 0,6 6 305 0,1 0 56 16,7 6 11-16,10-6 3 15,7-6-321-15,4 6-64 0,7-3-13 0,0-4-2 0,11 4 25 0,-4-3 0 0,-4-3 0 0,4 2 0 16,-7 4 0-16,7-3 0 16,0 3 0-16,3-3 0 0,-3 2 0 0,-3 4 0 0,-8-6 0 0,-3 6 0 15,-4 0-20-15,-6 6 2 0,-1-6 0 0,-3 4 0 32,-4-4-34-32,-3 6-6 0,-1-6-2 0,-3 3 0 15,-3-3-51-15,0 0-10 0,-4 0-3 0,-4 6-551 0,-10-6-110 0</inkml:trace>
  <inkml:trace contextRef="#ctx0" brushRef="#br0" timeOffset="141956.07">27291 13504 172 0,'0'0'8'0,"0"0"1"0,0 0-9 0,0 0 0 16,0 0 0-16,0-6 0 0,3-4 542 0,1 7 106 15,3-3 22-15,4-10 4 0,3 7-552 0,0-1-110 16,0-2-23-16,4-4-4 0,-1 0 23 0,8 7 5 16,0-10 1-16,3 3 0 0,0 4 4 0,7-4 1 15,1 4 0-15,2-4 0 0,-2 7-10 0,2 2-1 16,-2-2-8-16,-4 9 12 0,-4 0-12 0,-4 0 0 15,-2 9 0-15,-5 1 0 0,-3 5 0 0,-3 1 0 16,-8 3 0-16,1 0 0 0,0 0 0 0,-8 6 11 0,-3 0-2 16,0-3 0-16,-4 3 3 0,-3 0 1 0,0-3 0 15,-4 3 0-15,1 0-5 0,-4 0-8 0,3-3 11 16,0 3-11-16,-3 0 8 0,0-3-8 16,3 3 0-16,-3 0 0 0,0 4 0 0,3-1-20 0,1-3 2 15,-1 0 1-15,0-3 5 0,-3 0 0 0,0-3 1 0,4-1 0 16,-5-2 11-16,-2-3 0 0,2-4 0 0,-2 0 0 15,-1-2 9-15,-3-4-9 0,-4-3 12 0,4 0-12 16,0-3 23-16,3-4-3 0,0-2 0 0,4 0 0 16,0-4-3-16,7-3-1 0,3 10 0 0,1-3 0 15,3-1 0-15,0 1 0 0,3 0 0 0,4 9 0 16,0 0-1-16,7-7-1 0,-7 7 0 0,11 0 0 0,-1 7-3 0,4-7-1 16,8 9 0-16,2-3 0 0,1-3 11 15,3 7 3-15,4-1 0 0,0-3 0 0,-1 4 1 16,5-1 1-16,-1 1 0 0,0-1 0 0,4 0-13 15,3 1-2-15,8 6-1 0,3-7 0 16,-4 7-10-16,0-4 0 0,1-2 0 0,-4 5 0 16,-4 1-40-16,-3-4-11 0,3-2-1 0,1 6-867 15,-1 2-173-15</inkml:trace>
  <inkml:trace contextRef="#ctx0" brushRef="#br0" timeOffset="-69144.2">18711 10001 1440 0,'22'6'64'0,"-12"-6"12"0,1 10-60 0,3-1-16 0,3 7 0 0,5-4 0 16,2 1 127-16,5 0 22 0,2-4 5 0,1 0 1 16,3 1-75-16,4 5-16 0,0-5-2 0,0 6-1 0,3-4-16 15,0-3-3-15,1 4-1 0,-1-4 0 0,0 1-21 16,1-1-5-16,3 1-1 0,-1-1 0 15,5 0 5-15,3 7 1 0,3-6 0 0,1 2 0 16,-1 4-7-16,-3-1-1 0,-4-2 0 0,4 3 0 0,4-4-12 16,-1 4 0-16,4 3 8 0,4-4-8 0,-1 4 8 0,1 0-8 15,-4 0 11-15,0 6-11 0,0-6 10 16,0 6-10-16,7-6 8 0,-4-1-8 0,8-2 11 16,-4 9-3-16,-4-6-8 0,1 0 12 0,-4 0 0 0,7-1 0 15,3-2 0-15,4 3 0 16,-7-3-3-16,4 2-1 0,-1 1 0 0,-3-3 0 0,-3-4 4 0,7 4 1 15,6 3 0-15,1 0 0 0,-8-4-13 0,1 4 0 16,-1 6-9-16,4-6 9 0,1 0 0 0,-1 6 0 0,0 0 0 16,3-3 10-16,1 3-2 0,-4-6 0 0,-7 9 0 15,4-6 0-15,6-3-8 0,-3 3 0 0,-3 3 0 0,-4-6 0 16,0 0 0-16,-4 6 12 0,-3-6-4 0,-3-4 0 16,3 4-8-16,-4 0 8 15,8-3-8-15,-4 2 8 0,-4-2-8 0,1 3 0 0,-4 0 0 0,-8 0 8 16,1-4-8-16,0 4 0 0,0 6 9 0,3-6-9 15,-3 0 0-15,4 6 0 0,-1-6 0 0,-3-1 0 16,0 1 0-16,0 0 0 0,-4-3 0 0,0 3 0 16,-3-4 0-16,0-5 0 0,0 8 0 0,-1-8 0 15,5 6 0-15,-4-4 0 0,-1-6 0 0,-2 10 0 16,3-3 13-16,-4-4-1 0,-3 0-1 16,-1 7 0-16,-2-7 14 0,-5 7 3 0,1-6 1 0,-4-1 0 15,-3 0-29-15,-1 7 0 0,1-7 0 0,-4 4 0 16,0-4 12-16,0-2-3 0,0 2-1 0,1 1 0 15,2-4-8-15,-3-3 0 0,-3 6-12 0,3-9 12 0,-3 7 0 16,6-4 0-16,-6-3 12 0,-1 0-4 0,4 0-8 16,-6 0 0-16,2 0 0 0,-3 0 0 15,-7 0 0-15,7 0 15 0,0 0-4 0,-7 0-1 16,0 0 1-16,0 0 0 0,0 0 0 0,0 0 0 0,0 0 2 0,-7-3 1 16,4-4 0-16,-4-2 0 0,0 6 10 0,-4-3 1 15,0-4 1-15,4 1 0 16,-7-1-15-16,4 1-3 0,3-7-8 0,-7 7 12 15,3-1-4-15,0 1 0 0,1-7-8 0,-1 7 12 0,-3-1-12 16,3-5 0-16,1 5 0 0,-4-2 0 0,3 2 0 0,1 1 0 16,-4 3 0-16,3-4 0 0,-3 4 0 0,3-3 0 15,1 9 0-15,3-3 0 0,-4-4 0 0,0 4 0 0,1-3 0 0,3 6 0 16,0-3 0-16,0-4 0 0,0 4-8 0,7 3 8 16,0 0-12-16,0 0 2 0,0 0 0 0,0 0 0 31,0 0-24-31,10 3-5 0,4 4-1 0,0-4 0 0,4 6 25 0,0-2 5 0,-1-4 1 0,5 6 0 15,-1-3 9-15,0 4-12 0,-4-1 12 0,8 1-12 16,-4-1 12-16,1 0 0 0,-5 1 0 0,1 5 0 16,3-5 0-16,-3 6-8 0,-1-4 8 0,-3 4-8 15,-3-7 8-15,0 10 0 0,-1-10 0 0,1 7 0 16,-8 3 0-16,1-10 11 0,3 7-3 0,-7-7 0 16,0 10 6-16,0-9 1 0,0 5 0 15,-4-5 0-15,-3 9-7 0,4-4 0 0,-8-2-8 0,1 2 12 16,-1 4 8-16,-3-9 2 0,0 5 0 0,0-5 0 15,-8-1-12-15,5 1-2 0,-4 5-8 0,-1-2 12 16,-2-7-12-16,-1 3 8 0,-3 1-8 0,-4-1 0 0,-3 1 13 16,-4-10-3-16,-3 6-1 0,-1-3 0 15,-6-3-9-15,3 0 0 0,0-3 9 0,7-3-9 16,1-4-115-16,9-5-27 0,-41-42-6 0,17-6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30T20:16:44.36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20777 10699 4607 0,'38'-14'400'0,"-9"4"-400"0,5-1 0 0,2 0 0 15,1 0 1344-15,-2 1 192 0,0 1 48 0,-2 0 0 16,-3-1-1152-16,-2 1-240 0,-2 1-32 0,-1-1-16 16,-1 0-16-16,-2 2-128 0,-3 2 192 0,0 0-64 15,-4-1 640-15,0 4 112 0,-4-2 16 0,-11 4 16 16,12 0-160-16,-12 0-48 0,0 0 0 0,0 0 0 16,7 12-48-16,-5-1-16 0,-4 2 0 0,-4 2 0 15,-3 0 0-15,-2 4-16 0,-5-1 0 0,-2 1 0 16,-4 1-400-16,-3 3-80 0,-4 5-16 0,-2-2 0 15,-4 1 0-15,-5 2 0 0,-5 1 0 0,-5 0 0 16,-3-3-128-16,-5 6 128 0,-1 3-128 0,-4 2 128 16,-2 4 48-16,-6 1 0 0,-6 0 0 0,-6 4 0 15,-7 1 0-15,-4 4 0 0,-2 2 0 0,-11 4 0 0,-9 2-176 0,-3 6 0 16,-1 4 0-16,-5 3 128 0,-8 3-128 16,-1-2 0-16,-1 0 0 0,-3 7 0 0,-4 4 144 0,1-1 112 15,3 1 0-15,-1-3 16 0,-3 3 304 0,3 2 48 16,2 3 16-16,1 0 0 0,-1-1-256 0,2-3-64 15,4 0 0-15,-1 1 0 0,0 3-96 0,3-1-32 16,3-4 0-16,1 0 0 0,-4-3 64 0,5 1 0 16,3-1 0-16,3-1 0 0,3-3-256 0,5-3 176 15,3-6-176-15,6-4 160 0,6 0-160 0,3 0 0 16,0-1 0-16,8-4 128 0,4-6-128 0,6-4 0 16,3 0-192-16,8-3 192 15,4-3-2256-15,1-2-336 0</inkml:trace>
  <inkml:trace contextRef="#ctx0" brushRef="#br0" timeOffset="1400.43">11499 13112 27807 0,'-41'-9'1232'0,"14"2"256"16,-4 1-1184-16,-2-1-304 0,-1 1 0 0,3-1 0 16,2 1 576-16,3-2 48 0,3-1 16 0,3 0 0 0,3-2-448 0,4 1-64 15,3-1-128-15,3-3 176 0,2 1-48 0,2 1 0 16,2 2 0-16,4 1 0 0,1-2 0 0,2 4-128 15,2-1 192-15,4 3-64 0,3-1-128 0,5 4 0 16,-1-1 144-16,5 3-144 0,3 1 0 0,2 2-192 16,0 0 32-16,3 1 0 0,3-3 160 0,6 0 0 15,3-1 0-15,4 1-128 0,5 2 256 0,5 1 48 16,5-4 16-16,2 0 0 0,3-4 32 0,3 3 16 16,5 2 0-16,5 0 0 0,4 3-240 0,3-1 176 15,1-1-176-15,4 0 160 0,0 3-160 0,4 4 0 16,1 5 0-16,2-1 128 0,3-3-128 0,1 1 0 15,3 2 0-15,4 2 0 0,4-2 0 0,3 1 0 16,2 2 0-16,6 2 0 0,3-2 0 0,-2 5 0 16,2-3 0-16,4 3 0 0,6-1 176 0,1 1-48 0,3 1-128 0,0 1 192 15,3-2-48-15,4 2-16 0,2 0 0 0,2 4 0 16,0 0 48-16,3 4 0 0,0 0 0 0,2 2 0 16,0 1 48-16,2 0 16 0,0 0 0 0,2 2 0 15,-1 5 32-15,0 2 16 0,2-2 0 0,2 2 0 16,0-1 48-16,4-1 16 0,-2-2 0 0,4 0 0 15,3-1-112-15,2-1-32 0,3 1 0 0,1-1 0 16,3-2-64-16,1 0-16 0,-1 2 0 0,4 0 0 16,-2 1-128-16,1-1 0 0,-1-3 0 0,-1-2 0 15,-1-2 0-15,1 2 0 0,0 1 0 0,-1-3 0 16,-4 0 0-16,-1 2 0 0,-1-5 128 0,-3 0-128 16,-3 1 0-16,-4 3 0 0,-2 3 0 0,-5-1 0 0,-3 0 0 0,-4 0 0 15,-5-2 0-15,-7 1 0 0,-7-2-208 0,-4 0-32 16,-3 1 0-16,-7 0 0 15,-5 3-1984-15,-8-7-400 0,-8 0-64 0</inkml:trace>
  <inkml:trace contextRef="#ctx0" brushRef="#br0" timeOffset="2496.44">24664 15752 6335 0,'0'0'272'0,"0"0"64"0,0 0-336 0,0 0 0 0,0 0 0 0,0 0 0 15,0 0 0-15,0 0 0 0</inkml:trace>
  <inkml:trace contextRef="#ctx0" brushRef="#br0" timeOffset="3201.65">24661 15746 3679 0,'0'0'160'0,"0"0"32"0,0 0-192 16,0 0 0-16,11-4 0 0,-11 4 0 0,10-3 3520 0,-10 3 672 16,0 0 128-16,10-4 32 0,-10 4-2544 0,0 0-496 15,0 0-96-15,11-4-32 0,-11 4-592 0,10-2-112 16,-10 2-32-16,0 0 0 0,0 0-288 0,11-6-160 16,-2 4 160-16,1-5-160 0,1 1 352 0,2-1-32 15,-2-2 0-15,4-1 0 0,-1-1 256 0,3-2 64 16,0-2 0-16,1-2 0 0,1-2-144 0,0 0-32 15,1-1 0-15,2-2 0 0,1-1-208 0,3-2-32 16,2-1-16-16,0 0 0 0,2-2 16 0,0 0 0 16,0-5 0-16,0-1 0 0,0 0-80 0,0 3-16 0,-2 0 0 0,-4 2 0 15,0 2-128-15,-3 2 160 0,-2 0-160 0,-2 2 160 16,-4-1 128-16,-1 5 32 0,-1-2 0 0,-2 2 0 16,-2 4-16-16,0 1 0 0,-1 0 0 0,0 4 0 15,-2 1-96-15,0 2-16 0,-2 0 0 0,-2 7 0 16,0 0-192-16,0 0 0 0,0 0 128 0,0 0-128 15,0 0 0-15,0 0 0 0,0 0 0 0,0 0 0 16,-8 13-192-16,2 1 64 0,-3 2 128 0,0 2-208 16,-2 1 208-16,-2 4 0 0,-1-3-160 0,-2 4 160 15,0 1 0-15,1-2 0 0,0 1 0 0,2-1 0 16,2 1 0-16,-1-1 0 0,2 0 0 0,0 2 0 16,3-1 0-16,0-1 0 0,1-2 0 0,0-1 0 15,2-3 0-15,2-2 128 0,-1 1-128 0,2-2 0 16,2 1 0-16,2-4 128 0,-1 0-128 0,2-1 0 15,2-1 128-15,-1 0-128 0,0 0 0 0,-5-9 128 0,6 10-128 0,1-4 0 16,-7-6 0-16,10 5 0 0,0-1 144 0,0-2-144 16,-10-2 160-16,13-2-160 0,-1-3 320 0,1 0-48 15,0-2 0-15,0 1 0 0,-1-3-16 0,-1-2-16 16,1-1 0-16,0 1 0 0,1-2-240 0,0 0 128 16,0 0-128-16,-1-2 0 0,-1-2 0 0,2-2 128 15,2-2-128-15,0-3 0 0,2-2 0 0,2 2 0 16,-1-2 128-16,1 1-128 0,2-1 0 0,0 2 0 15,0 1 0-15,0 2 0 0,-2 1 0 0,1 3 0 16,-2 3 0-16,2 0 0 0,-2 2 0 0,-4 2 0 16,-3-1 0-16,-1 3 0 0,-1 3 0 0,-9 5-128 15,0 0 128-15,0 0 0 0,0 0-144 0,0 0 144 0,0 0 0 16,0 0-144-16,0 0 144 0,-6 14-128 0,-3 2 128 16,-2-2-128-16,1 3 128 0,-2 3 0 0,-2 2-144 0,-1 0 144 15,2 2 0-15,2 3 0 0,-1 0 0 0,3 3 0 16,0-1 0-16,1 0 0 0,1-2 160 0,5-1-160 15,-2-2 160-15,1-1-160 0,1-2 128 0,2 1-128 16,0-4 128-16,1 1-128 0,-1-2 0 0,3 0 128 16,0-2-128-16,3 2-144 0,-1-2 144 0,3-1-11360 15,1 0-2144-15</inkml:trace>
  <inkml:trace contextRef="#ctx0" brushRef="#br0" timeOffset="5220.5">22489 9836 9215 0,'0'0'816'0,"0"0"-656"0,0 0-160 0,0 0 0 16,0 0 2864-16,0 0 528 0,0 0 128 0,0 0 0 15,0 0-2368-15,0 0-496 0,0 0-80 0,-8 9-32 16,3 0-224-16,0-1-32 0,0 1-16 0,-2 0 0 15,-1 2-272-15,0-1 160 0,2 3-160 0,1-3 128 16,-2 4 160-16,2 0 32 0,0 3 0 0,0 1 0 16,-1 0 256-16,2 2 64 0,-1-1 16 0,1 1 0 15,-1 0-48-15,0-1-16 0,-2-2 0 0,1 3 0 16,1-1-208-16,-2 1-64 0,-1-1 0 0,0 2 0 0,-1-1-144 0,-1-2-48 16,1 0 0-16,-2-3 0 0,1 0 64 0,0 2 0 15,-1-3 0-15,1 1 0 0,1-3 16 0,-2-2 16 16,1-2 0-16,1-2 0 0,-1-2 32 0,10-4 0 15,-11 3 0-15,11-3 0 0,-11-1 64 0,11 1 32 16,-11-7 0-16,1 0 0 0,1 1-80 0,3-3-16 16,-1-3 0-16,2 2 0 0,1-3-80 0,0 0-32 15,-1-3 0-15,1-1 0 0,0 0-144 0,0-1 0 16,0-2 144-16,2-1-144 0,-1-1 0 0,1 0 0 16,-1 0 0-16,0-3 0 0,1-2 0 0,-1-1 0 0,3 1 0 15,0 1 0-15,0 1 0 0,0 2 0 0,1 1 0 16,3 1 0-16,2 0 0 0,-1 3-128 0,1-5 128 0,2 4 0 15,1-1 0-15,0 2 0 0,2-2 0 0,0 5-128 16,1 2 128-16,1 1 0 0,0 2-144 0,3 2 144 16,2 3-128-16,2 2 128 0,1 0-160 0,1 3 160 15,1 3-144-15,1 0 144 0,-2 0-128 0,-1 1 128 16,0 6-128-16,-2 0 128 0,-1-1-128 0,1 2 128 16,-2-2 0-16,-2-2 0 0,1 0 0 0,0 2-128 15,-2 2 128-15,0-2 0 0,-1 0 0 0,0 0 0 16,0 0 0-16,0 0 128 0,-1 0-128 0,0 0 176 15,0 1 0-15,-2-4 0 0,-1-2 0 0,0 2 0 16,0 0-176-16,2-1 0 0,-11-5 144 0,12 4-144 16,-12-4 0-16,13 1 0 0,-2-1 0 0,-11 0 128 0,12-1-128 0,-12 1 0 15,12-4-128-15,-2 0 128 16,-1 0-848-16,-9 4-96 0,9-8-16 0,-1 0-9520 16,-3-1-1904-16</inkml:trace>
  <inkml:trace contextRef="#ctx0" brushRef="#br0" timeOffset="5892.77">22879 9447 12895 0,'0'0'1152'0,"1"-9"-928"16,-1 9-224-16,4-9 0 0,0 0 2944 0,1 0 560 15,0 1 96-15,3 0 32 0,0 2-2816 0,1-1-560 16,0 2-128-16,2-2 0 0,-1-2-128 0,1 1 128 15,-1 2-128-15,2 1 128 0,-2 0-128 0,2-1 0 16,1 2 0-16,0-2 0 0,1-1 0 0,-2 1 0 16,0 1 0-16,0-1 0 0,-2 2 240 0,-1 2-32 15,-9 2 0-15,12-7 0 0,0 3 240 0,-2 2 64 16,-10 2 0-16,11-4 0 0,-11 4-224 0,9 0-32 16,-9 0-16-16,9 4 0 0,-9-4-112 0,0 0-128 15,6 10 176-15,-2 1-176 0,-3 2 176 0,-2-2-176 16,-1 1 160-16,-2 0-160 0,-2-2 128 0,0 3-128 15,-3-3 0-15,0 1 144 0,1 2-144 0,-1 2 0 0,-2 0 0 0,1 2 0 16,-1 0 0-16,1 1 0 0,0 1 0 0,0-1 0 16,3 1 160-16,0 0 0 0,1-2 0 0,3 1 0 15,3-2 384-15,1-1 80 0,2 0 16 0,3-2 0 16,2 1-96-16,4-1-16 0,-2-1 0 0,2-3 0 16,1-3-304-16,2 0-64 0,-1-6-16 0,4-2 0 15,3-2-144-15,1-2-224 0,2-3 48 0,3-3 16 31,3-6-2304-31,4-1-464 0</inkml:trace>
  <inkml:trace contextRef="#ctx0" brushRef="#br0" timeOffset="9723.66">16529 16762 10127 0,'0'0'448'0,"0"-11"96"0,-2-4-544 0,2 1 0 16,0-3 0-16,3 0 0 0,-1 0 4704 0,4-1 832 15,0-3 160-15,1 2 48 0,-2-5-4160 0,1-1-832 0,4 1-176 0,-1-1-16 16,-2 0-80-16,3-2-16 0,0-3 0 0,0-2 0 16,1-2-208-16,-2 1-32 0,0 1-16 0,-1 1 0 15,0 0 64-15,-2 1 16 0,0-2 0 0,-3 2 0 16,0-2 224-16,0 1 32 0,-2-2 16 0,-1 0 0 15,-3-1-112-15,1 2 0 0,-1-5-16 0,-1 1 0 16,-1-5 16-16,1 6 0 0,-1 3 0 0,1-1 0 16,0 2-176-16,0-2-16 0,0 1-16 0,2-1 0 15,-2 0 128-15,1-2 16 0,2-1 16 0,0-2 0 16,1 0-112-16,0-2-32 0,0-2 0 0,2 2 0 16,1 2-48-16,-1 1-16 0,0 1 0 0,-2 1 0 15,-2 1-192-15,1 1 176 0,-2-1-176 0,2 2 160 16,-1-1-160-16,-2-1 0 0,-2-1 144 0,1 0-144 15,-3-2 144-15,3 1-144 0,1-1 192 0,0 1-192 0,0 0 384 0,2 3-16 16,-1-1-16-16,2 0 0 0,0 0-208 0,-1 0-144 16,1-3 192-16,1 1-192 0,-3-3 320 15,2 0-64-15,0 1 0 0,-1-3 0 0,2 2 64 0,-2 0 0 16,-2 4 0-16,1 1 0 0,2 2-32 0,-2 0 0 16,-2-3 0-16,1 4 0 0,0 1-96 0,0 0-32 15,1-1 0-15,-1-1 0 0,0 0-32 0,0 0-128 16,0 1 192-16,-1 0-64 0,-2 0-128 0,2-1 128 15,0-2-128-15,0 2 128 0,-1-1-128 0,2 3 0 16,-1-2 0-16,1 0 0 0,0 1 0 0,2-2 0 16,-1-1 128-16,2 1-128 0,0-4 0 0,-1 1 160 15,2-1-160-15,0 1 160 0,2-1 16 0,-1 1 0 0,1-4 0 16,1 4 0-16,0-1-48 0,1 2-128 0,0 3 192 16,-1 0-64-16,0 1-128 0,1-2 128 0,-1-2-128 0,0 0 128 15,0 1-128-15,0-2 0 0,-3-5 144 0,2 2-144 16,1 0 0-16,-1 1 0 0,0 2 0 0,0-1 128 15,0-1-128-15,-1 3 0 0,2 1 0 0,-2-2 0 16,2-6 0-16,-1 2 0 0,1-1 0 0,-1-4 128 16,2-4-128-16,1 2 0 0,1 3 0 0,-1 0 128 15,1-1-128-15,1 4 0 0,-2-1 0 0,0 2 0 16,1-3 0-16,-1-4 0 0,0 0 0 0,-1-1 0 16,-1-2 0-16,-1 3 0 0,1 3 0 0,-2 1 128 15,0 0-128-15,1 1 0 0,-2 2 0 0,0-1 0 16,0-5 0-16,0-2 0 0,0-1 0 0,0-1 0 15,1 2 0-15,-1-2 0 0,0 1 0 0,0 2 0 0,0 1 0 16,0 1 0-16,0-4 0 0,0 1 0 16,0-3 0-16,1-2 0 0,1-3 0 0,0 2 0 0,1 4 0 0,-1 0 0 15,1 2 0-15,-2 1 0 0,-1 1 0 0,0-2 0 16,0-2 0-16,0 0 0 0,0-4 0 0,0 2 0 16,0 4 0-16,0 2 0 0,-1 3 0 0,0 0 0 15,-1 0 0-15,1 0 0 0,0 0 0 0,1-1 0 16,-2-2 0-16,2-4 0 0,2 1 0 0,-1-2 0 15,0 4 0-15,2 2 0 0,0 1 0 0,-1 5 0 16,2-2 0-16,-1 0 0 0,-1 1 0 0,1-2 0 16,-2 0 0-16,1-1 0 0,-1 0 0 0,1 2 0 15,0 2 0-15,-2 2 0 0,0 2 0 0,0 4 0 16,0 1 0-16,0 3 0 0,-2 3 0 0,1 0 0 16,0 3 0-16,0 2 0 0,-2 1 0 0,2 1 0 0,-1 1-176 15,1 2 176-15,-2 3-240 0,1-2 48 0,-1 1 16 0,1 2 0 16,-1 0 32-16,0 2 0 0,3 8 0 0,-2-11 0 15,-2 1 144-15,1 2-160 0,3 8 160 0,-2-9-160 16,-1 2 160-16,3 7 0 0,-4-7 0 0,4 7 0 16,-4-10 0-16,4 10 0 0,0 0 0 0,0 0-128 15,-5-5 128-15,5 5 0 0,0 0 0 0,0 0-128 16,-8 3 128-16,8-3 0 0,-9 10 0 0,3 2 0 16,-1 0 0-16,1 2-208 0,-1 6 48 0,0-3 16 15,0 2-32-15,-4-1 0 0,-1 1 0 0,1-1 0 16,-1 0 176-16,-1 2-208 0,-3 1 80 0,1-1 128 15,-2 1-128-15,-2 1 128 0,1 3 0 0,0 1 0 16,0 2 0-16,-1-1 0 0,3 3 0 0,-3 1 0 0,1 2-128 0,1 0 128 16,0-5 0-16,3 1 0 0,1 0 0 15,0-2 0-15,1 0 0 0,2-6 0 0,0 1 0 0,4-6 0 16,-1-2 0-16,3-5 0 0,3 1-128 0,1-10 128 16,0 0-160-16,0 0 160 0,0 0-384 0,9 0 32 15,2 0 0-15,-1-6 0 0,-1-5 64 0,2-2 16 16,-1-4 0-16,1-3 0 0,-1-3 16 0,3-2 0 15,0-3 0-15,0 0 0 0,-1-2 256 0,2-4-160 16,3 1 160-16,0 1-128 0,-1-3 128 0,-1 1 0 16,2 0 0-16,0 1 0 0,2 2 0 0,-1 1 0 15,1 1 0-15,1-1 0 0,-1-1 0 0,2 0 0 16,0 1 0-16,1 0 0 0,2 0 0 0,-2-2 0 0,-1 0 0 0,0 3 0 16,-2 6 0-16,2 0 0 0,-1 5 0 15,1 4 0-15,-6 2 0 0,1 6 0 0,-1 2 0 0,1 5 0 16,0 6 0-16,2 0 0 0,0 5 0 0,-1 2 0 15,-1 5 0-15,-2 2 0 0,1 1 0 0,-1 1 128 16,-2 2-128-16,-1 1 176 0,0 0-176 0,-1 1 192 16,-1 0-192-16,2-1 0 0,-2 1 144 0,1-2-144 15,2-2-128-15,1 1-112 0,1-5-16 0,3 1-13712 16,4-3-2752-16</inkml:trace>
  <inkml:trace contextRef="#ctx0" brushRef="#br0" timeOffset="12758.3">17907 7777 31391 0,'0'0'1392'0,"-8"-2"272"0,-1 0-1328 0,-1 2-336 15,1 3 0-15,0 1 0 0,1 2 704 0,2 1 80 16,-1 1 16-16,2 2 0 0,0 1-672 0,1 4-128 15,0 6 0-15,2 4 0 0,-1 1 0 0,2 1-144 0,-1 6 144 0,4-1 0 16,-1 1 0-16,2 1-160 16,-1 2 160-16,1-2 0 0,2 0 0 0,-2 0 0 0,-3 1 0 0,0 2 0 15,-2-2 0-15,0-1 0 0,-4 5 0 0,0-2 0 16,-2-1-128-16,-1-3 128 0,-1-5 0 0,0 0 0 16,1-3-416-16,1-6 32 0,1-2 0 0,0-4 0 31,2-3-576-31,1-3-128 0,4-7 0 0,0 0-12176 0</inkml:trace>
  <inkml:trace contextRef="#ctx0" brushRef="#br0" timeOffset="13192.01">17753 7781 39503 0,'-7'-12'1744'0,"7"12"368"0,-4-11-1680 0,2 3-432 16,2 8 0-16,0-9 0 0,0 9 576 0,4-11 16 16,2 2 16-16,2 1 0 0,2-2-448 0,2 1-160 15,1 0 0-15,3-2 144 0,-1 1-144 0,4 1 0 16,0 1 0-16,5-3 0 0,-1 0 0 0,3 0-144 16,0 1 144-16,2 1-208 0,0 1 16 0,0 0 16 15,-2 0 0-15,-1 2 0 0,-3 2 176 0,0 0-128 16,-3-1 128-16,0 3-128 0,-2 2 128 0,-3 2 0 15,-4 0 0-15,-10-2 0 0,8 11 0 0,-1 2 0 16,-2 0 0-16,-2 2-128 0,-2 4 128 0,-1 0 0 16,-3 1 0-16,1-1 0 0,-1 1 0 0,0 1-128 0,1 1 128 15,-1-1-128-15,1-2 128 0,0 1 0 0,0-1 0 0,-1-2 0 16,1 2 0-16,-2-1 0 0,-3-2 0 0,1-1 0 16,-4-2 0-16,1-1 0 0,-2-2 0 0,-2 0 128 15,0-3-128-15,-3 1 0 0,-2-1 0 0,-3 1 0 16,-4-3 0-16,-1 1-128 0,-4 1 128 0,0-2-192 15,-1 0 48-15,2 0 0 0,-1 2 0 0,1-4 0 32,1 2-688-32,3-4-128 0,4-2-16 0,3-1-16 15,2-4-2304-15,4-1-464 0</inkml:trace>
  <inkml:trace contextRef="#ctx0" brushRef="#br0" timeOffset="14209.68">19016 7018 6447 0,'0'0'576'0,"0"0"-576"0,8-7 0 0,-8 7 0 16,5-6 2064-16,-5 6 304 0,0 0 64 0,10-3 16 16,-10 3-1456-16,8-3-288 0,-8 3-64 0,0 0-16 15,0 0 112-15,0 0 32 0,0 0 0 0,0 0 0 16,0 0 144-16,0 0 48 0,0 0 0 0,-8 5 0 15,-1 2-128-15,-1-1-32 0,-3 2 0 0,1 2 0 16,-1 2-48-16,-3 3-16 0,1 0 0 0,-2 5 0 0,-3 1-64 0,-1 3-16 16,-2 4 0-16,0 2 0 0,-1 1-192 0,-1 6-32 15,1 2-16-15,-1 5 0 0,0 4-96 0,3 0-32 16,1 1 0-16,3-5 0 0,2-2 48 0,3-1 16 16,3 0 0-16,2 1 0 0,0-3-64 0,3 0-16 15,2 0 0-15,2-1 0 0,1-3-48 0,4 0-16 16,1-4 0-16,4-1 0 0,2-1-80 0,0 0-128 15,2-4 176-15,2-1-176 0,2 1 128 0,1 0-128 16,3-4 0-16,0 0 0 0,2-2-240 0,0 1-96 16,2-5-32-16,0 0 0 15,1-2-464-15,0-3-80 0,-1-1-32 0,0 0 0 16,-3-2-448-16,1-1-80 0,1 0-32 0</inkml:trace>
  <inkml:trace contextRef="#ctx0" brushRef="#br0" timeOffset="14617.18">19201 7316 29663 0,'0'0'1312'0,"0"0"272"0,0 0-1264 16,0 0-320-16,0 0 0 0,0 0 0 0,0 0 656 0,0 0 80 15,-4 10 16-15,3 1 0 0,1-11-240 0,3 14-32 16,-1 3-16-16,2 1 0 0,1 2-144 0,0 1-16 15,1 1-16-15,-1 1 0 0,0 3-96 0,0 2-32 16,1 2 0-16,-1 0 0 0,0 1-160 0,-2-1 0 16,-1-3 0-16,0 3 0 0,-2-1 128 0,0-2-128 15,1-1 0-15,0-2 128 0,0-3-128 0,2-2 0 0,-2 0 0 0,1-3 128 16,-2-2-368-16,2-3-80 0,1-2 0 16,-3-9-16-1,0 0-752-15,0 0-128 0,0 0-48 0,0 0-12944 0</inkml:trace>
  <inkml:trace contextRef="#ctx0" brushRef="#br0" timeOffset="15093.32">19145 7148 4607 0,'-9'-6'400'0,"-1"4"-400"0,-1 2 0 0,2-3 0 0,1 3 6720 0,8 0 1248 15,0 0 256-15,0 0 48 0,0 0-6544 0,0 0-1296 16,5 13-272-16,2-2-160 0,-7-11 128 0,12 10-128 16,1-1 0-16,0 2 0 0,0-1 128 0,1 2-128 15,-1-6 0-15,1 2 0 0,1 0 128 0,2 0-128 16,0-2 0-16,1 2 0 0,-2-3 0 0,1 2 0 15,-1-3 128-15,1 2-128 0,0 1 0 0,-1 1 160 16,0 1-160-16,-1 0 128 0,1 3 0 0,0 2-128 16,-2 0 192-16,-1 3-64 0,-1 1 64 0,-2 3 0 15,1 0 0-15,-2 1 0 0,-1-3-48 0,-2 1 0 16,-2 1 0-16,0 1 0 0,-2-1-16 0,0-1 0 16,0 1 0-16,0 0 0 0,-2-1-128 0,0 0 0 0,0 1 0 0,-2-2 0 15,0 0 0-15,-1 0 192 0,-2-3-192 0,0 1 192 16,-2-2 0-16,-2 2 0 0,0-4 0 0,0 0 0 15,-3-1 48-15,-1 1 16 0,-1 0 0 0,-2-1 0 16,-2-2-256-16,1 1 176 0,0-3-176 0,0 0 160 16,-1-2-160-16,-1-1 0 0,0-2 0 0,1-1 0 31,1-2-608-31,0-1-96 0,0-1-32 0,2-1 0 16,1-2-2464-16,1 0-512 0</inkml:trace>
  <inkml:trace contextRef="#ctx0" brushRef="#br0" timeOffset="15660.66">19803 7078 23039 0,'0'0'1024'0,"0"0"192"0,0 0-960 0,0 0-256 0,0 0 0 0,0 0 0 16,0 0 2208-16,0 0 400 0,0 0 80 0,6 14 0 15,0-1-2112-15,-1-2-416 0,1 2-160 0,-1 2 0 16,0 4 256-16,2-1-64 0,-1 3-16 0,1 1 0 16,-2 3 192-16,1 3 32 0,1 3 16 0,-1 4 0 0,0 3 96 0,-1 1 32 15,0 0 0-15,0 2 0 0,0 0-96 0,-1 1-32 16,2-5 0-16,-3 0 0 0,0 1-240 0,-2-3-48 16,-1-2-128-16,2-3 192 0,-1-1-192 0,2-3 128 15,-1-2-128-15,1-1 0 0,-1-3 0 0,2 0 0 16,-1-3-176-16,1-4 176 15,0-3-1696-15,0 0-224 0,-4-10-32 0,0 0-13280 0</inkml:trace>
  <inkml:trace contextRef="#ctx0" brushRef="#br0" timeOffset="19565.87">20239 7995 12895 0,'0'0'1152'0,"0"0"-928"15,0 0-224-15,0 0 0 0,0 0 3264 0,0 0 624 16,0 0 112-16,0 0 32 0,0 0-3008 0,0 0-576 16,12-5-128-16,-2 1-32 0,1-1 32 0,-1-2 16 15,0-1 0-15,2 0 0 0,0-3-16 0,0-1-16 16,1-1 0-16,-2 0 0 0,1-1 96 0,0-1 32 16,1 1 0-16,-1-3 0 0,-1 1 304 0,1 2 64 15,1-2 16-15,-1 1 0 0,-2-1-144 0,1 0-32 16,-1-3 0-16,1 2 0 0,-2-1-320 0,0-1-64 15,1 0 0-15,-2-2-16 0,-1 0-80 0,-1 3-16 16,-1-4 0-16,0 2 0 0,1 1-144 0,-1 2 0 16,-1 1 0-16,0 3 0 0,-2 1 0 0,1 3 128 0,-2 1-128 15,-1 8 0-15,0 0 128 0,0 0-128 0,-1-8 128 0,1 8-128 16,0 0 240-16,0 0-48 0,0 0 0 0,-5 10 0 16,0 1-192-16,1 2 0 0,1 2 0 0,0 3 0 15,2 0 0-15,0 2-128 0,-2-1 128 0,2 3 0 16,0-1 0-16,1 0 0 0,0-1 0 0,0-2 0 15,0-1 0-15,0 0 0 0,1-3 0 0,0 2 0 16,2-3 0-16,-1-4 0 0,-2-9 0 0,4 10 0 16,-4-10 0-16,0 0 0 0,0 0 0 0,11 6 0 15,-11-6 0-15,11-2 128 0,0-2-128 0,-1-2 0 16,2-3 128-16,1 0-128 0,0 1 0 0,0-4 144 16,-1 0-144-16,0-1 0 0,-1 2 0 0,1 0 0 15,0 1 0-15,0-1 0 0,-1 1 0 0,0-2 0 16,-2 0 0-16,0-1 128 0,-1 0-128 0,0-2 0 15,-1 0 0-15,0 2 0 0,-3-4 0 0,1 2 0 0,0 0 0 16,1 2 0-16,-3 2 0 0,1 0 0 0,0 1 0 0,-1 1 0 16,-1 0 0-16,-2 9 0 0,0 0 0 0,0 0 0 15,0 0 0-15,0 0 0 0,0 0-160 0,0 0 160 16,0 0 0-16,0 0-144 0,0 0 144 0,7 10 0 16,-2 0 0-16,-2 2 0 0,-2 2 0 0,-1 2 0 15,-2 1 0-15,-1 1-128 0,0 2 128 0,1-1 0 16,-1 0 0-16,2-1 0 0,-1 1 0 0,2 0 0 15,0-2 0-15,2-2 0 0,0 1 0 0,1-3 0 16,0-3 0-16,2 1 0 0,0-5-208 0,2 1-112 16,0-1-32-16,4-4 0 15,1-1-2688-15,-1-2-544 0</inkml:trace>
  <inkml:trace contextRef="#ctx0" brushRef="#br0" timeOffset="19897.59">21110 7822 7359 0,'0'0'656'0,"0"0"-528"15,4 14-128-15,1 2 0 0,0-1 5248 16,2 3 1008-16,0 1 208 0,1-1 32 0,-1-1-5296 0,-1 2-1072 16,1-2-128-16,-1 3-176 15,0-4-192-15,-3 2-32 0,0 1-16 0,-3 1 0 0,0-4 160 0,-3 1 16 16,0 1 16-16,-1-3 0 0,-2 1 224 0,0 0 240 16,-1-1-48-16,1-2-16 0,-1-1-48 0,2 0 0 15,-1 0 0-15,0-2 0 0,0-2-128 0,-1-3-272 16,7-5 64-16,-7 4 16 15,7-4-2464-15,0 0-480 0</inkml:trace>
  <inkml:trace contextRef="#ctx0" brushRef="#br0" timeOffset="20633.78">21887 7453 19343 0,'0'0'848'0,"0"0"192"0,0 0-832 0,0 0-208 0,0 0 0 0,0 0 0 0,0 0 2944 0,0 0 528 15,-4 9 112-15,1 0 32 0,2 1-2928 0,-2 3-688 16,1-1 0-16,0 2 0 0,0 2 0 0,-1 2 0 16,-1-1 0-16,0 0 0 0,1-1 0 0,-3 1 0 15,1-3 0-15,-1 2 0 0,-1 1 0 0,1-2 0 16,-2 1 0-16,-1-2-128 0,-2-1 448 0,1-1 80 15,-1 0 32-15,1-3 0 0,-1 1 160 0,1-2 48 16,0-1 0-16,0-1 0 0,3 0-192 0,7-6-16 16,-9 3-16-16,9-3 0 0,0 0-256 0,-10 0-160 15,10 0 192-15,0 0-192 0,-7-11 0 0,1 2 0 16,2-1 0-16,1-3 0 0,-1 0-336 0,0 0 16 16,0-1 16-16,0 0 0 0,-1-1 304 0,-1 1-128 0,1 0 128 0,1 2 0 15,0-1 0-15,0-1 0 0,-1-1 0 16,1-2 0-16,2 3 0 0,0-3 0 0,1 1 0 0,2 3 0 15,2 3 0-15,1-5 128 0,0 4-128 0,2 0 144 16,1 0-144-16,-1 0 192 0,4-1-192 0,-1 1 192 16,-1 2-192-16,1 1 0 0,1-1 0 0,1 2 0 15,-2-1 0-15,1 3 0 0,2 1 0 0,-2 0 0 16,-1-1 0-16,0 1 0 0,1-1 0 0,-1 2 0 16,-9 3-144-16,11 0 144 0,0 0 0 0,-11 0 0 15,10 3 0-15,1 2-128 0,-2 3 128 0,0 2 0 16,-1 2 0-16,0 2 0 0,-1 2 0 0,1 0 0 15,0-1 128-15,3 2 48 0,-1-2 0 0,3-1 0 16,0 0-176-16,0-3 128 0,0-1-128 0,0-1 128 16,0-2 16-16,-1-1 0 0,-2-3 0 0,1 1 0 15,-1-3-144-15,1-1 0 0,-11 0 0 0,11-4 128 0,0 0-128 0,-2-1 192 16,-1 0-192-16,0-2 192 0,-3 0-192 0,1-1 0 16,1-1 0-16,-1-2 0 15,-2 1-480-15,1-1-128 0,1-2-32 0,0 0 0 16,1-2-2112-16,-1 0-448 0,2-3-64 0</inkml:trace>
  <inkml:trace contextRef="#ctx0" brushRef="#br0" timeOffset="21080.82">22224 7221 36159 0,'0'0'1600'0,"0"0"336"0,-6-6-1552 0,6 6-384 0,0 0 0 0,0 0 0 15,0 0 160-15,6-9-160 0,2 0 192 0,1 1-192 16,2-1 0-16,1 3-192 0,-1 2 0 0,2-3 0 15,-1 1 64-15,0 0 128 0,1 0-208 0,-1 1 80 16,-1 2 128-16,0 2-208 0,-11 1 80 0,10-1 128 16,-10 1-224-16,0 0 80 0,0 0 16 0,0 0 0 15,0 0 128-15,4 9-160 0,-4-9 160 0,0 11-160 16,-1 0 160-16,-1-1 0 0,0 1 160 0,1-2-160 0,1-9 128 0,-2 12-128 16,0-1 0-16,2-11 144 0,-3 12-144 0,0 1 0 15,1 0 0-15,-1 0 0 0,1-1 0 0,-1-2 0 16,-1 2 128-16,1 0-128 0,1 1 0 0,2-13 0 15,-1 13 0-15,1-1 0 0,0-12 0 0,3 11 0 16,-3-11 0-16,8 8 0 0,-8-8 0 0,12 7-272 16,0-3 32-16,1-3 16 15,1-1-2400-15,1-1-464 0,3-5-112 0,-1 1 0 0</inkml:trace>
  <inkml:trace contextRef="#ctx0" brushRef="#br0" timeOffset="21598.73">22578 6790 29663 0,'0'0'1312'0,"0"0"272"0,-8-4-1264 0,8 4-320 0,0 0 0 0,0 0 0 0,0 0 512 0,0 0 64 15,6-6 0-15,-6 6 0 0,12-5-576 0,-12 5 0 16,11-2 0-16,-11 2 0 0,11-1 0 0,-11 1 0 15,0 0 0-15,13 3 0 0,-1 1 192 0,0 0-64 16,-3 3 0-16,1 2-128 0,0 2 256 0,0 2-48 16,0 0-16-16,2 3 0 0,1-1 192 0,2 4 16 15,-1 0 16-15,4 2 0 0,3 1 224 0,1 2 32 16,0 2 16-16,2 1 0 0,2-2-208 0,0 1-32 16,0-1-16-16,0 3 0 0,-1 4-240 0,0-1-64 0,-3-1 0 15,-3 0 0-15,0 0-128 0,-5 4 0 0,-4 1 0 0,-1 0 128 16,-3-1-128-16,-2 0 0 0,-4 1 144 0,-3-2-144 15,-2-1 288-15,-3 1-16 0,-2-2 0 0,-6 0 0 16,-1-2-48-16,-1-1-16 0,-2-1 0 0,-2 0 0 16,0 3-208-16,-2-2 176 0,2-2-176 0,0-4 160 15,1-3-160-15,0-2 0 0,0-2 0 0,2-4 0 32,1 0-2016-32,1-5-384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04:34.84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19607 12686 576 0,'0'0'51'16,"0"0"-41"-16,-3 3-10 0,3-3-254 0</inkml:trace>
  <inkml:trace contextRef="#ctx0" brushRef="#br0" timeOffset="127.16">19706 12592 1407 0,'-10'0'62'0,"6"0"14"0,-7-10-61 0,1 10-15 0,-8-12 0 16,1-7 0-16</inkml:trace>
  <inkml:trace contextRef="#ctx0" brushRef="#br0" timeOffset="267.67">19276 12476 403 0,'0'0'17'0,"-4"0"5"0,1-10-22 0,-4 10 0 0,0-3 0 0,0-3 0 0</inkml:trace>
  <inkml:trace contextRef="#ctx0" brushRef="#br0" timeOffset="5819.09">19131 12971 748 0,'-25'-3'33'0,"15"3"7"0,-4-6-32 0,-4 6-8 0,0-3 0 0,1-4 0 15,-4 7 344-15,3 0 66 0,0 0 14 0,-3 0 2 16,4 0-262-16,-1 7-52 0,4-4-10 0,0-3-2 16,0 6-12-16,0-6-3 0,6 3 0 0,-2-3 0 15,6 0-41-15,4 0-8 0,0 0-1 0,0 0-1 16,0 0 2-16,0 0 0 0,0 0 0 0,0 0 0 15,0 0-20-15,7 0-3 0,4 3-1 0,0 4 0 16,-1-4 2-16,4 6 0 0,0-3 0 0,4 1 0 16,0 2-1-16,3-3 0 0,0 4 0 0,4-4 0 0,-4 3-3 15,7 1-1-15,-3 2 0 0,7-2 0 0,-4-1-9 16,7 4 12-16,-3-4-12 0,0 1 12 0,-4-1-12 16,3 0 12-16,-2-5-12 0,-1 5 12 0,4-6-12 0,3 6 8 15,0-9-8-15,-3 7 8 0,0-7-8 16,-1 0 8-16,5-7-8 0,3 7 8 0,-1-9 2 0,1 6 0 15,-4-6 0-15,1 5 0 0,-5-5-1 16,1 0 0-16,4-1 0 0,-1-2 0 0,4 2-1 0,-1-2-8 16,5 2 12-16,-1-9-4 0,-3 10-8 0,0-7 0 15,3 1 0-15,-3 2-11 0,0-6 11 0,-4 7 16 16,0-1-4-16,-3-6-1 0,0 4-11 0,-1-4 0 16,1-3 0-16,0 0 0 0,3-6 8 0,-3 3-8 0,0-7 8 15,-1 1-8-15,1-7 12 0,-4 4-4 16,4-10 0-16,0 3 0 0,3-3 0 0,-3-3-8 0,0 3 12 0,-1 0-4 15,1-6 1-15,3 3 0 0,-6 0 0 0,6-6 0 16,-3 9-9-16,3-6-9 0,4 6 9 0,-4 0-13 16,0 3 13-16,-3 1 0 0,0 2 0 0,0 0 0 15,-8-3 0-15,5-2 0 0,-5 8 0 0,1-3 0 16,0-5 0-16,-4 2 0 0,0 9 0 0,0-2 0 16,0-1 0-16,4 4 0 0,3 3 0 0,4-3 0 15,0-1 0-15,7 10 0 0,-4-3-8 0,7 0 8 16,8 3 0-16,-5 0 0 0,-2 10-10 0,-1-7 10 15,0 9 0-15,1 4-11 0,-1 0 11 0,-3-4-8 16,0 10 8-16,-1 7-10 0,8-4 10 0,-10 3-10 0,-5 0 18 16,5 4 4-16,6-1 1 0,-3 1 0 0,-4 2-13 15,0-2 0-15,1 2 0 0,-1-3 0 0,4 4 0 0,-4-4 0 16,0 1 0-16,4-1 0 0,10 1 0 0,-6 2 0 16,-8-2 0-16,4 2 0 0,0-2 0 15,-1 2 0-15,1 7 0 0,-7-7 0 0,0 10 0 16,-4-3 0-16,-3 0 0 0,-1 3 0 0,1 0 0 0,-4 0 0 15,-3 0 0-15,0 0 0 0,-1 0 0 0,1 6-13 16,3-6 2-16,-7 6 1 0,7-3 10 0,-7-3 0 16,4 10 0-16,0-11 8 0,-1 8-8 0,1-4 0 15,-4-6 0-15,0 9 8 0,0-3-8 0,0 3 0 16,4-3 0-16,-4 7 0 0,4-4 0 0,-4-3 0 16,0 6 0-16,0-3 0 0,4-2 0 0,-4 5 8 0,0 0-8 0,-3 1 0 15,3-1 0-15,0 7 9 0,-4-7-9 16,1 0 0-16,-1 4 9 0,1-1-9 0,3-2 0 0,-3 8 9 15,-1 1-9-15,4 0 0 0,-3-7 0 0,0 7 0 16,3 0 9-16,0-6-9 0,-4 8 10 0,8-5-10 16,-4 0 8-16,0 2-8 0,4 1 0 0,3 3 0 15,-3 9 0-15,3-2 8 0,0-8-8 0,-3 11 4 16,-1-4-4-16,5-6 0 0,-1 0 0 0,0-3 0 16,0-1 0-16,4 1 0 0,-4-6 0 0,0 5 0 15,0 1 0-15,0-6 0 0,1-4 0 0,-1 7 0 16,0-4 0-16,0 1 0 0,4-4 0 0,-1 0 0 15,8 1 0-15,0-4 0 0,7 3 0 0,3 1 0 16,4-1 0-16,3-6 0 0,-3 13 0 0,0-7 0 16,0-3 0-16,0 4 0 0,3-4 0 0,1 3 0 0,6 1 0 15,0-7 0-15,4 6 0 0,0-3 0 16,0 4 0-16,-3-7 0 0,-4 0 0 0,0-3 0 0,0-7 0 16,7 4 0-16,3-6 0 0,1-4 0 0,6 4 0 0,-3-7 0 15,0-3 0-15,0 3 0 0,0-3 0 0,4-3 0 16,-1 0 0-16,4 7 0 0,0-7 0 0,-7 0 0 15,1 0 0-15,-5-7 0 0,4 7 0 0,-3 0 0 16,3-3 0-16,-4-3 0 16,1 3 0-16,-8-3 0 0,-7 3-10 0,-6-7 10 15,-4 1-108-15,-8-4-17 0,-2-6-3 0,-8-3-1376 16</inkml:trace>
  <inkml:trace contextRef="#ctx0" brushRef="#br0" timeOffset="7622.01">19752 14407 2761 0,'0'0'122'0,"0"0"26"0,0 0-119 0,0 10-29 16,-3-1 0-16,3 1 0 0,0-10 0 0,3 3 0 16,-3-3 0-16,4 9 0 15,6 1-36-15,-3-7-12 0,4-3-4 0,-1 6 0 0,1-3 74 0,0-3 14 16,-1 0 4-16,1 6 0 0,3-6-7 0,0 4-1 15,4-4 0-15,-1 0 0 0,4 0 12 0,1-4 3 16,6 4 0-16,0-6 0 0,4 6 0 0,-1-3 0 16,1-3 0-16,0 6 0 0,0-3-31 0,-1 3-5 15,-2-7-2-15,2 4 0 0,-2 3 5 0,-5-3 1 16,-2-3 0-16,-1 3 0 0,0-4-4 0,4 4-1 16,-4-6 0-16,0-1 0 0,4 1 18 0,-1-4 3 15,1 1 1-15,3-7 0 0,7-3-22 0,1 3-10 16,3-3 10-16,-1 0-10 0,5 0 15 0,-1-9-3 0,0 6-1 15,-3-6 0-15,-4-1-11 0,4 1 8 0,-3 0-8 16,-1-7 8-16,0 7-8 0,0-1 0 0,-3-2 9 16,0-7-9-16,-4 10 9 0,-3-4-9 0,-1-2 12 15,-2 2-12-15,-1 4 25 0,0-4-1 0,-3-2-1 0,-4 5 0 16,3-2-15-16,-3-1-8 0,-3-2 8 16,3 2-8-16,0-6 8 0,-3 1-8 0,3-4 10 0,-3-7-10 15,3-2 8-15,3 6-8 0,-3-3 0 0,4 0 0 16,-4-4 0-16,4 1 0 0,-1-3 0 15,5-4 0-15,-5 7 0 0,4-10 0 0,-3 10 0 0,3-4 0 16,0 7 0-16,-3 0 0 0,-4 6 0 0,4 3 0 16,6-3 0-16,-2 1 0 0,-12-1 0 0,4-3 0 0,0 12 0 15,1-9 0-15,6 0 0 0,-4 4 0 0,5-1 0 16,2 0 0-16,4 0 0 0,-3 7 9 0,0-1-9 16,0-2 0-16,-1-4 0 0,1 3 0 15,3 1 0-15,-3 2 0 0,0-3 0 0,3 7 0 0,4 0-8 16,-4 3 8-16,-4-1 0 0,-2 1 0 0,2 3 0 0,-3 6 0 15,1-3 0-15,-1 3 0 0,0 4 0 0,0-1 0 16,4 0 0-16,0 1 0 0,-4 2 0 0,0 4 0 16,7-4 0-16,0 1 0 0,-3 2 0 0,3-2 0 15,0-4 0-15,1 10 0 0,6-4 0 0,-3 1 0 16,-8 0 0-16,5-1 0 0,6 7 0 0,0-3 0 16,-3 6 0-16,-4 0 0 0,4-3 0 0,0 3 10 15,-8 3-2-15,5-3-8 0,-5 0 0 0,-6 0 0 16,3 0 0-16,0 6-12 0,-3-6 12 0,3 3 0 0,-3-3 0 15,3 0 0-15,-7 6 0 0,7-2 8 0,-3-4-8 0,-1 0 0 16,1 9 8-16,0-6-8 0,3 3 0 0,-4-3 0 16,1 7 8-16,-4-7-8 0,4 6 9 0,-1 1-9 15,-2 2 0-15,2-2 0 0,-3-1 0 0,0 4 0 16,1 2 0-16,-1-2 0 0,-4 0 0 0,4 8 0 16,4-2 0-16,-4 3 0 0,-3 0 0 0,3 0 0 15,-4 0 0-15,5 6 0 0,-5-6 0 0,4 10 0 16,-3-10 0-16,-4 9 0 0,3 0 0 0,-3 1 0 15,4-1 0-15,-4 0 8 0,-3-6-8 0,3 7 0 16,-4 5 0-16,1-2 0 0,-1 3 0 0,1-4 0 16,-1 1 0-16,-3-4 8 0,4 0-8 0,3 7 0 15,-4-13 0-15,1 6 0 0,3 1 0 0,-3-4 0 16,3-3 0-16,3-3 0 0,1 9 0 0,-1-9 8 0,-3 3-8 16,4 0 0-16,3-3 0 0,0 7 0 0,-3-4 0 0,3 6 0 15,0 0 0-15,0 1 0 0,0-1 0 0,0 0 0 16,0 1 0-16,-3-1 0 0,3 1 0 0,0-7 0 15,0 3 0-15,1 0 0 0,2-3 0 0,-3-3 0 16,4 0 0-16,0 0 0 0,-4 6 0 0,3-6 0 16,-3 0 0-16,4-3 0 0,-4 3 0 0,4 0 0 15,-1 0 0-15,-2-3 0 0,-1 3 0 0,0-10 0 16,3 10 0-16,-2-3 0 0,2-7 0 0,1 4 0 16,-1-3 0-16,5-1 0 0,-1 1 0 0,3 2 0 15,1-2 0-15,3 0 0 0,1-4 0 0,-1 3 0 16,0 4 0-16,4-3 0 0,0-4 0 0,-1 4 0 15,1-4 0-15,-4 4 0 0,0-4 0 0,1 0 0 0,-5 1 0 16,5-1 0-16,-1-3 0 0,-3 4 0 0,3-10 0 16,4 9 0-16,-1-9 0 0,5 10 0 0,-1-10 0 0,0 3 0 15,4-3 0-15,3 0 0 0,-3 6 0 0,0-6 0 16,0 0 0-16,-1 3 0 0,1-3 0 0,0 0 0 16,7-3 0-16,3 3 0 0,1 0 0 0,3 0 0 15,0 0 0-15,-4 3 0 0,4-3 0 0,-7 0 0 16,0 7 0-16,-1-4 0 0,-2 0 0 0,-1-3 0 15,4 6 0-15,0-6 0 0,-4 3 0 0,4-3 0 16,0 0 0-16,-7 10 0 0,3-10 0 0,-3 6 0 16,-4-3 0-16,0 0 0 0,1 3 0 0,-1-2 0 15,0-4 0-15,0 9 0 0,1-9 0 0,3 0 0 16,-4 6 0-16,0-3 0 0,0-3 0 0,1 0 0 16,2 0 0-16,-6 0 0 0,-4 0 0 0,-3-3 0 15,-4-3-59-15,-3 6-11 0,-4 0-2 16,0-3-1-16,-7 3-144 0,-7 0-29 0</inkml:trace>
  <inkml:trace contextRef="#ctx0" brushRef="#br0" timeOffset="9188.12">24102 12432 1900 0,'0'0'169'0,"3"-10"-135"0,4 1-34 0,-7 0 0 15,0-4 176-15,0 4 29 0,0-4 6 0,-3-6 1 16,3-3-188-16,-7 4-36 0,3-4-8 0,-3 0-2 31,-7-3-24-31,4-4-5 0,-8 7-1 0,0-3 0 0,-6-3 36 0,-5-3 8 0,-2-1 8 0,-1 1-13 16,-11 0 36-16,1 9 7 0,0-7 2 0,-8 8 0 15,-6-1-8-15,0 0 0 0,-11 3-1 0,-1-3 0 16,-6 0 21-16,4 0 4 0,-1 3 0 0,-6-3 1 16,-8 0-18-16,4 0-4 0,7 0-1 0,-4 4 0 15,4 5-26-15,-4-6 0 0,-3 7 0 0,7-7 0 0,-3 6 0 16,-4 4 0-16,-8-4 0 0,8 4 0 15,4-4 8-15,-1 4 2 0,-14 0 1 0,4 5 0 0,0-2-11 0,0 6 10 16,7 0-10-16,-4 6 10 0,0 4 5 16,1 2 1-16,6 1 0 0,0 9 0 0,4 0-25 15,7 9-5-15,4 1-1 0,-1-1 0 0,4 10 15 16,0-7 0-16,4 4 0 0,3-4 0 0,3 10 0 0,8-3 0 16,3 3-8-16,8-3 8 0,2-1-15 0,8 4 0 15,4-3 0-15,10-6 0 0,-1 2 15 0,12-2 16 16,0-4-3-16,6 0-1 0,11 1 4 0,7-1 1 15,4 0 0-15,11 4 0 0,-1 3-5 0,7-4 0 16,4 7-1-16,4 0 0 0,3-7-11 0,3 10 8 16,8-3-8-16,3 0 8 0,3 2-8 0,1-5 0 0,0 0-10 15,3-1 10-15,7-5-9 0,0-7 9 0,0 6-8 16,1-9 8-16,-5-3 0 0,4 0 0 0,15-7 0 16,-5 1 8-16,1-4 8 0,0 4 3 0,7-7 0 0,0-3 0 15,10-3-9-15,-3 10-2 0,-4-10 0 16,-3 6 0-16,7-3-8 0,-7-3 0 0,0 0 0 0,-4 0 0 15,-7-3 0-15,-3-3 0 0,0 6 8 0,-1 0-8 16,-2-10 0-16,-12 10 0 0,-3-3 0 0,-7-3 8 16,-3 3-8-16,-8-7 0 0,-6 1 9 0,-4-1-9 15,-1 4 10-15,-9-10-2 0,-1 4-8 0,-7-1 12 16,-3-5 0-16,0-1-1 0,-8-3 0 0,1 0 0 16,-8-3-2-16,1-7 0 0,-7-8 0 0,-1-1 0 15,-6 0-9-15,-4-3 0 0,-8-9 0 0,-2 3 0 16,-8 6 0-16,-3 3 0 0,-7-3-12 0,-8 13 12 15,-3-1-20-15,-7 1 3 0,-3 9 1 0,-11-3 0 16,-7 0-2-16,-11 9 0 0,-3-3 0 0,-7 10 0 16,0 0-39-16,-11 2-8 0,-4 1-2 0,-3 6 0 15,4 0-93-15,-11 0-20 0,-14 6-3 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30T20:18:10.9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9516 13398 11967 0,'0'0'1072'0,"-1"-11"-864"0,1 11-208 0,-2-10 0 16,1 1 3584-16,1 9 688 0,0-7 128 0,0 7 16 15,-3-6-3168-15,3 6-640 0,0 0-128 0,-5-10-32 0,-1 5-80 0,-1 0-32 16,1 1 0-16,6 4 0 0,-10-5 352 0,1 4 64 16,1-5 16-16,1 5 0 0,-2-3 160 0,9 4 32 15,-11-2 16-15,1 0 0 0,1 1-96 0,9 1-32 16,-11-3 0-16,2 2 0 0,9 1-336 0,-9-1-64 16,0-1 0-16,9 2-16 0,0 0-48 0,0 0-16 15,0 0 0-15,-8-1 0 0,8 1-192 0,0 0-48 16,0 0 0-16,-8 4 0 0,8-4-128 0,0 0 0 15,-6 9 144-15,2 2-144 0,1-2 0 0,0 1 0 16,1 1 0-16,1-2 0 0,-1 1 128 0,1 2-128 16,0 0 128-16,1 1-128 0,1-2 128 0,-1 1-128 15,0-3 128-15,0 2-128 0,0-11 0 0,1 9 144 0,-1-9-144 16,0 0 0-16,0 0 160 0,5 8-160 0,-5-8 128 0,8 6-128 16,-8-6 272-16,12-2-16 0,0-2-16 0,-1-2 0 15,0-1 128-15,-1-3 16 0,1 3 16 0,0-4 0 16,-3 1-80-16,0 1 0 0,-1-2-16 0,-2 2 0 15,-1-1-112-15,-2 1 0 0,1-1-16 0,-2 0 0 16,-1 0-48-16,-1-1 0 0,0 1 0 0,-2 1 0 16,0 1 0-16,0 1-128 0,-3-1 192 0,1 2-64 15,-1-1-128-15,-2 2 160 0,0 1-160 0,0 0 160 16,-1-1-160-16,0 2 0 0,0 1 0 0,0 2 0 16,0 0 0-16,-1 1 0 0,0 0 0 0,0 2 0 15,-1 0 0-15,2 1 0 0,0 0 0 0,0 2 0 16,1 1 0-16,1 2 0 0,1 1 0 0,-1 3 0 0,2 0 0 15,1 2-176-15,2-2 176 0,0 1-128 16,2-1 128-16,2 0 0 0,0-1 0 0,2-2 0 0,1-1 0 16,2-1 0-16,2 1 0 0,1-2 0 0,1-3 0 0,1 0 0 15,-1-2 0-15,1 1 0 0,1-3 0 0,0 0 128 16,0 0-128-16,0-2 128 0,-1 0-128 0,-2-1 0 16,-10 3 128-16,12-5-128 0,-3 1 128 0,-9 4-128 15,9-6 128-15,-1-1-128 0,-3-1 192 0,-5 8-48 16,7-9 0-16,-3 0 0 0,-2 0-144 0,1 0 192 15,-3 0-192-15,0 2 192 0,0 7-192 0,-3-12 0 16,0 5 0-16,-1-1 128 0,-2 1-128 0,1 2 0 16,5 5 0-16,-10-4 128 0,-2 1-128 0,0 3 0 15,1 3 0-15,-1-2 0 0,0 3 0 0,0 2-144 16,2 0 144-16,-1 1 0 0,1 0-128 0,2 1 128 0,3 0 0 0,0 0 0 16,5-8-128-16,-4 12 128 0,1-5 0 0,3-7 0 15,2 13-144-15,1-3 144 0,-3-10 0 0,7 9-144 16,1-3 144-16,1 1 0 0,0-3 0 0,3-2-128 15,0-2 128-15,1 0 0 0,0 0 0 0,0-1 0 16,0 0 0-16,0-2 0 0,-2 2 0 0,0-2 0 16,-1-1 128-16,-10 4-128 0,11-5 128 0,-2 1-128 15,-3-4 128-15,-6 8-128 0,6-8 160 0,-6 8-160 16,1-10 192-16,-2 1-48 0,-2 0-16 0,-1 2 0 16,4 7-128-16,-8-6 128 0,-1 1-128 0,0 1 128 15,-1-3-128-15,-2 3 0 0,0 2 0 0,0-4 0 16,1 1 0-16,-1 0 0 0,0 1 128 0,2 0-128 15,-1 0 0-15,2 2 0 0,0-4 0 0,1 5 0 0,0-3 0 16,8 4 0-16,-7-2 0 0,7 2 0 0,0 0 0 0,0 0 0 16,0 0 0-16,0 0 0 0,0 0 0 0,0 0-176 15,0 0 176-15,0 0-128 0,0 0-80 0,4 13-16 16,1-4 0-16,0 1 0 16,1 1-1136-16,2-4-240 0,1 3-32 0,3 0-16 15,1 2-848-15,2-1-160 0,-1 1-32 0,2 1-14464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04:54.05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28480 12645 806 0,'0'0'36'0,"0"0"7"0,0 0-35 0,0 0-8 0,3-9 0 0,1-4 0 16,-1 10 398-16,-3 3 78 0,4-9 15 0,-4 2 3 16,3-5-392-16,1 9-78 0,-4-7-16 0,0 10-8 15,0 0 8-15,-4-6-8 0,1 3 8 0,-1 0-8 16,-3-4 36-16,-7 14 4 0,0-4 0 0,-7 6 0 16,-4 4-20-16,-10-1-3 0,0 7-1 0,-11 3 0 15,-4-9-16-15,1 12 0 0,0-3 8 0,-4 0-8 16,3 0 0-16,-6-4 0 0,-8-2 8 0,1 6-8 15,-11-3 34-15,7 0 3 0,0-1 1 0,3-2 0 16,8 3-12-16,-4-7-2 0,0 1-1 0,3 6 0 16,1-7 5-16,-4 7 2 0,4-6 0 0,3 9 0 15,0-7-15-15,0 1-3 0,3 3-1 0,1 3 0 16,-4 0-11-16,-3 0-9 0,3 6 9 0,-7-6-13 16,3 6 13-16,-3-3 0 0,4 7 0 0,-1-4 0 15,5-3-10-15,-1-3-2 0,0 0-1 0,7 3 0 0,4-9 13 16,3 5 0-16,-4-2 0 0,5-6 0 0,-1 3 12 15,7-1-4-15,7-5 0 0,1 2-8 16,-1-2 10-16,4 5-10 0,3-8 8 0,0 8-8 0,4-9 0 16,0 4 0-16,0-1 8 0,4 4-8 0,-5-4 0 15,1 7-9-15,0-4 9 0,0 1-13 0,-4 0 13 16,1 2 0-16,-4 1 9 0,0-7-9 0,-1 10 0 0,1-9-13 16,-4-1 1-16,1-3 0 0,3 4 12 0,-1-1 0 15,8 4 0-15,-3-13 0 0,3 6 20 0,3-3-4 16,4-3 0-16,7 0 0 0,-7 0 8 0,7 0 0 15,0 0 1-15,3-9 0 0,4-4-13 0,1 4-2 16,-1-1-1-16,3-2 0 0,1-7-9 0,3 6 12 0,-7-6-12 16,4 7 12-16,-1-10-12 0,1 9 8 0,-4-5-8 0,3 5 8 15,-3-6-8-15,4-3 0 0,3 10 0 16,-3-7 0-16,-1 0 0 0,4-3 0 0,-3 7 0 0,7-4 0 16,-4 0 0-16,3-3 0 0,1 3 0 15,0 3 0-15,3-6 0 0,-4 4 0 0,1-4 0 0,0 3 0 16,-1 0 0-16,-3-3 0 0,1 10 0 0,-1-1 0 15,0-3 0-15,-4 10 0 0,1-10 0 0,0 13 0 16,-8-6 0-16,1-1 0 0,-4 10 0 0,0 0 0 16,0 0-15-16,0 0 5 0,0 0 1 0,-7 16 0 15,-1-10-1-15,-2 13 0 0,-1-6 0 0,1 9 0 16,-4-3 10-16,3 3 0 0,0-1 0 0,1 8 0 16,-1-11 0-16,4 8 0 0,0-4 0 0,0-1-8 15,-3 8 8-15,6-4 12 0,-3 3-2 0,3 3-1 16,-6 1-9-16,3 2 0 0,0 4 0 0,-7-4-11 0,3 7 11 15,-3-6 9-15,0-4-1 0,3-9-8 0,1 6 29 16,3-6-1-16,0-9 0 0,3 2 0 0,0-2-8 0,4-4-3 16,8-6 0-16,-1 7 0 0,10-7-17 0,8-6 0 15,14-3 8-15,10 2-8 0,18-8-12 0,11 2-5 16,10-2-2-16,11-4-1003 16,10 4-201-16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30T20:08:27.17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23756 242 14735 0,'0'0'640'0,"0"0"160"0,0 0-640 0,0 0-160 0,0 0 0 0,0 0 0 16,0 0 3168-16,0 0 608 0,0 0 112 0,0 0 16 15,0 0-3008-15,0 0-592 0,0 0-128 0,-9 0-32 0,9 0-144 0,0 0 0 16,-9 1 0-16,9-1 0 16,0 0 416-16,0 0 0 0,0 0 0 0,0 0 0 0,0 0 384 0,0 0 80 15,0 0 16-15,0 0 0 0,0 0 64 0,-4 11 0 16,4-11 16-16,0 0 0 0,0 0-160 0,-2 10-48 15,2-10 0-15,-2 12 0 0,2-12-64 0,0 10-32 16,0 1 0-16,0-1 0 0,0-10-208 0,0 16-32 16,-2-2-16-16,-1 2 0 0,2 2-96 0,-1 3-32 15,0 0 0-15,1 6 0 0,-1 7-96 0,0 4 0 16,-2 2-16-16,0 2 0 0,0 1-48 0,1 2 0 16,2 2 0-16,1 2 0 0,1-1-128 0,-1-5 192 15,-1-4-192-15,0-4 192 0,-1 0-192 0,2-3 160 0,3-1-160 0,-3-1 160 16,-1-5-160-16,1-3 160 0,-2-1-160 15,1-3 160-15,-3-1-160 0,0-1 0 0,0-5 0 0,0 0 0 32,1-3-1376-32,3-8-256 0,0 0-48 0,0 0-11328 0,0 0-2272 0</inkml:trace>
  <inkml:trace contextRef="#ctx0" brushRef="#br0" timeOffset="634.01">24076 765 21183 0,'0'0'944'0,"0"0"192"0,-3-10-912 0,2 4-224 16,0-1 0-16,-1 2 0 0,2 5 2032 0,0 0 352 15,0 0 80-15,0 0 16 0,-6-4-1216 0,-2 0-240 16,0 3-64-16,8 1 0 0,-9-1-288 0,-1 2-64 16,-1 2-16-16,1 1 0 0,-1 1 144 0,1-3 32 0,-1 2 0 0,1 3 0 15,0-5-144-15,0 2-32 0,3 0 0 0,-1 1 0 16,0 1-192-16,1 0-32 0,7-6-16 0,-5 12 0 15,1 0-176-15,3 1-48 0,0 0 0 0,2 1 0 16,2-1-128-16,0 3 0 0,4 1 0 0,1 2 0 16,0 2 0-16,1 3 0 0,1 0 0 0,1 1 0 15,0-3 0-15,1 2 0 0,0-2 0 0,1-1 128 16,1-3-128-16,3-1 0 0,0-4-192 0,1-1 192 16,2-3-352-16,-1-3 48 0,1-6 16 0,0 0 0 15,-1-3 288-15,3-3-160 0,-1-3 160 0,0 0-128 16,0 0 128-16,-3-4 0 0,-1-3 0 0,-1-1 0 15,-1-1 0-15,-2 0 0 0,-2 1 128 0,-3 0-128 16,-2 0 160-16,1 1-32 0,-5 2-128 0,0-2 192 16,-4 1 48-16,0-1 0 0,-4 2 0 0,0 1 0 15,-3-3-48-15,-2 2-16 0,0 1 0 0,-1 1 0 16,-1 3-176-16,-3 1 128 0,-2 0-128 0,-2 2 128 0,1 2-128 0,-1 1 128 16,-1 0-128-16,2 2 128 0,-2-1-128 0,3 0 0 15,0 2 0-15,3 0 128 0,3-1-128 0,2 1 0 16,1-1 0-16,9 1 0 0,-8-2 0 0,8 2 0 15,0 0 0-15,0 0 0 0,0 0-352 0,0 0 0 16,0 0 0-16,0 0 0 16,0 0-1728-16,0 0-352 0,0 0-64 0,11 0-13728 0</inkml:trace>
  <inkml:trace contextRef="#ctx0" brushRef="#br0" timeOffset="1350.99">24759 789 10127 0,'0'0'896'0,"0"0"-704"0,0 0-192 0,8-5 0 16,-8 5 3216-16,0 0 624 0,0 0 112 0,0 0 16 15,5-8-2160-15,-5 8-432 0,0 0-96 0,0 0 0 16,4-10-304-16,-4 10-48 0,0 0-16 0,0-9 0 15,-1 1-256-15,1 8-48 0,0 0-16 0,0 0 0 16,0 0 112-16,-10-3 0 0,3-1 16 0,7 4 0 16,-11 4 0-16,-1-1 0 0,1 1 0 0,-2 1 0 15,-3 0-304-15,-1 3-64 0,-1 4-16 0,0-2 0 16,-2 1-208-16,-1 2-128 0,0 1 160 0,0 4-160 0,1-2 240 0,0 1-48 16,2 0-16-16,3-3 0 15,4 2 32-15,2-1 16 0,-1 0 0 0,5-1 0 0,3-2-224 0,2-2 144 16,0-10-144-16,5 13 128 0,-5-13-128 0,10 13 0 15,2-6 0-15,2-3 0 0,2-3 0 0,1-1 0 16,1-2 0-16,2-4 0 0,1 2 0 0,2-2-176 16,3-3 176-16,-1 0-192 0,0 0 192 0,-3-1-128 15,-1 1 128-15,0-1-128 0,-2-1 128 0,-1 2 0 16,-3 0 0-16,-1 0 0 0,-4-3 0 0,0 2 0 16,-3 1 0-16,-1 0 128 0,-6 9-128 0,4-10 0 15,-3 1 128-15,-1 9-128 0,-3-13 128 0,-1 5-128 16,4 8 160-16,-7-6-160 0,-3 1 128 0,1 1-128 0,9 4 0 15,-11 0 144-15,-1 0-144 0,0 2 0 16,0 2 0-16,3 2 0 0,1-1 0 0,2 1 0 0,-1 2 0 0,1-1 0 16,-1-1-128-16,7-6 128 0,-5 13 0 0,1-1 0 15,2 0 0-15,0 1 0 0,-2 2 0 0,4-2 0 16,3 0 0-16,0 4 0 0,-2 3-144 0,1 1 144 16,4 1 0-16,-1 3 0 0,0-1-128 0,2 1 128 15,-1-1 0-15,1-2 0 0,1-1 128 0,-1 2-128 16,0-1 0-16,-1-1 0 0,1-1-176 0,-1-2 176 15,0-1 0-15,-1-3 0 0,1-1 0 0,0 2 0 16,-3-1 0-16,1 0 0 0,0 1 0 0,-1-1 0 16,0-1 0-16,-2 0 0 0,-1 1 0 0,-1-4 0 15,1-10 128-15,-6 13-128 0,0-2 0 0,-3 0 128 16,-3-3 0-16,0-2-128 0,-2 1 192 0,-2 1-64 0,-1-5-128 0,-2 3 160 16,-3-2-160-16,-2-1 160 0,-1 1-336 0,1 0-64 15,0-2-16-15,1-1 0 16,-1 0-560-16,2-2-112 0,1-3-32 0,3 0 0 15,4-1-2576-15,0-2-528 0</inkml:trace>
  <inkml:trace contextRef="#ctx0" brushRef="#br0" timeOffset="2301.92">25687 728 4607 0,'0'0'400'0,"0"0"-400"0,0 0 0 0,0 0 0 0,0 0 2576 0,0 0 432 15,3-8 96-15,-3 8 16 0,0 0-1328 0,4-8-272 16,-4 8-48-16,6-6-16 0,-1-3-80 0,-5 9-16 16,0 0 0-16,8-5 0 0,-3-3-224 0,-5 8-48 15,0 0-16-15,0 0 0 0,0 0-64 0,0 0-16 16,0 0 0-16,0 0 0 0,0 0-160 0,0 0-48 16,0 0 0-16,-6 8 0 0,-1 3-48 0,1 2-16 15,-3 2 0-15,0 0 0 0,-2-3-64 0,-1 2-16 16,-1 3 0-16,0 2 0 0,-2 1-32 0,-1 3-16 15,0 0 0-15,1 2 0 0,-1 0-320 0,1 3-64 16,-2 5-16-16,1-6 0 0,0-1-192 0,2 0 144 16,1-1-144-16,0-3 128 0,0-2-128 0,1-2 0 0,2 0 0 0,2-5 0 31,1-1-320-31,2-4-80 0,5-8-32 0,0 0 0 16,0 0-2032-16,0 0-416 0,0 0-64 0</inkml:trace>
  <inkml:trace contextRef="#ctx0" brushRef="#br0" timeOffset="2651.95">25342 677 27807 0,'0'0'1232'0,"0"0"256"0,-8 2-1184 0,8-2-304 16,0 0 0-16,0 0 0 0,0 0 1168 0,0 0 176 16,0 0 48-16,0 0 0 0,0 0-320 0,4 10-64 15,-4-10-16-15,9 12 0 0,1 1-224 0,2 0-64 16,0 0 0-16,1 0 0 0,1-3-48 0,2 3-16 16,1 0 0-16,1-1 0 0,2 4-64 0,0 1-32 15,1 1 0-15,1 0 0 0,-1-2-272 0,0 1-48 16,-1 1-16-16,-2-1 0 0,-1 1-208 0,0 2 176 15,-2 1-176-15,0 1 160 0,-2-1-32 0,0 0-128 16,-1-1 192-16,-1-3-64 0,2-1-128 0,-1-2 0 0,-1 2 0 0,0-3 0 31,2-3-528-31,-1 1-144 0,-1-2-32 0,0-3 0 16,1-2-2112-16,1 0-416 0,-4 2-96 0</inkml:trace>
  <inkml:trace contextRef="#ctx0" brushRef="#br0" timeOffset="5454">26064 724 3679 0,'0'0'320'0,"0"0"-320"15,0 0 0-15,0 0 0 0,0 0 3552 0,0 0 640 16,4-9 128-16,-4 9 32 0,6-9-2240 0,0 1-432 16,-1 2-80-16,1-1-32 0,-6 7-368 0,8-8-80 0,-1 2-16 0,-7 6 0 15,7-7 144-15,0 3 32 0,-7 4 0 0,8-6 0 16,-8 6-160-16,9-4-32 0,-9 4 0 0,0 0 0 15,0 0-288-15,0 0-64 0,10-3-16 0,-10 3 0 16,0 0-304-16,0 0-64 0,11 3-16 0,-11-3 0 16,0 0-144-16,13 4-16 0,-3-2-16 0,1 0 0 15,-1 0 80-15,2-2 16 0,0 0 0 0,1 0 0 16,1 0 0-16,3 0 16 0,2 0 0 0,4 0 0 16,-1-4-128-16,4 3-16 0,3 0-128 0,-1-3 192 15,0 0-192-15,-1 0 176 0,0 1-176 0,1 2 160 16,0 0-160-16,1-1 0 0,-2 0 0 0,1 1 0 15,-2 1 0-15,-3 0 0 0,-3 0 128 0,0 0-128 16,-2 0 0-16,-1 1 0 0,-3 0 0 0,-1-1 0 16,-1 0 128-16,-2 0-128 0,-10 0 0 0,0 0 128 0,9 3-128 0,-9-3 0 15,0 0 0-15,0 0 128 16,0 0-128-16,-4 9 0 0,4-9 144 0,-9 9-144 0,0-1 176 0,-3 2-48 16,-1-2 0-16,0 1 0 0,2 0-128 0,-5 3 0 15,-2 0 0-15,-3 0 0 0,-3-1 0 0,0-2 0 16,-2 3 0-16,0 1 0 0,-1 3 0 0,1 1 0 15,0 0 0-15,0 2 128 0,0-2-128 0,0 0 0 16,-1-1 0-16,1-1 0 0,0 0 0 0,-1 2 0 16,1-2 0-16,2 2 0 0,0 0 0 0,2-1 192 15,2-3-192-15,1-1 192 0,2 1-192 0,1 0 0 16,2 0-160-16,1 0 160 0,1-4 0 0,3 1-144 0,1-2 144 16,2 1 0-16,6-9 0 0,-5 8 0 0,5-8 0 0,0 0 0 15,0 0 128-15,5 9-128 0,-5-9 160 0,14 7-160 16,0-2 256-16,2-1-64 0,1-1 0 0,1-2 0 15,2-1 0-15,2 0-16 0,1 0 0 0,1 0 0 16,-1 1-176-16,1-2 0 0,-1-2 0 0,2 1-176 16,-1-2 176-16,-2 1 0 0,-1 2 0 0,-1 0 128 15,0-2-128-15,0 3 0 0,-1 0 0 0,1 0 0 16,-2 1 0-16,-1 1-128 0,-2-1 128 0,1 1-192 16,0 1-112-16,-1-2-16 0,1-1-16 0,1 2 0 31,-3-1-1424-31,1-1-288 0,-2-1-48 0,0-1-16144 0</inkml:trace>
  <inkml:trace contextRef="#ctx0" brushRef="#br0" timeOffset="7038.52">27555 862 24879 0,'0'0'1088'0,"0"0"256"0,-5-6-1088 0,5 6-256 0,-2-7 0 0,2 7 0 16,1-10 1408-16,-1 10 208 0,5-9 48 0,2 2 16 16,-7 7-1264-16,6-6-256 0,-6 6-160 0,8-4 192 15,-8 4-192-15,9-7 0 0,-9 7 0 0,9-4 0 16,-9 4 240-16,9-4-48 0,-9 4 0 0,11-1 0 16,-11 1 384-16,11-2 64 0,0 0 0 0,-1 1 16 15,1 1-208-15,0-1-32 0,0-1-16 0,2 0 0 16,1 2-160-16,2 0-48 0,0-2 0 0,2 2 0 15,0 4-192-15,0-4 0 0,1-2 128 0,0 2-128 16,1 2 0-16,1-2 0 0,1 2 0 0,-1-2 0 16,-1 1 0-16,-1 0 0 0,-2 1-144 0,-2-2 144 31,1-2-688-31,0 1-32 0,-2 0-16 0,0-1 0 0,-2 0-1872 0,0 0-368 0,-2 0-80 0</inkml:trace>
  <inkml:trace contextRef="#ctx0" brushRef="#br0" timeOffset="7472.82">27617 989 6447 0,'0'0'272'0,"0"0"80"0,-9-3-352 0,9 3 0 0,0 0 0 0,0 0 0 16,0 0 5072-16,0 0 944 0,0 0 192 0,0 0 48 15,0 0-4464-15,0 0-896 0,0 0-192 0,7-5-16 16,1 0-64-16,1 2-16 0,2 2 0 0,0 1 0 16,2-4-80-16,2 3-16 0,2-1 0 0,1 1 0 15,2-2-304-15,-1 1-64 0,1 1-16 0,1-1 0 16,-1 1-128-16,3-2 0 0,0 3 0 0,1 0 0 16,-2-1 0-16,-1 0 0 0,-3-1 0 0,0-2 0 15,0 2-352-15,1 2-48 0,-1-3-16 0,0 1 0 16,-1 0-464-16,0 0-80 0,-1 2-32 0,-2-2-13280 15</inkml:trace>
  <inkml:trace contextRef="#ctx0" brushRef="#br0" timeOffset="8223.11">28932 402 13823 0,'0'0'1216'0,"0"0"-960"0,0 0-256 0,0 0 0 16,0 0 1040-16,0 0 176 0,0 0 16 0,0 0 16 16,0 0-432-16,0 0-96 0,0 0-16 0,0 0 0 15,0 0 224-15,0 0 32 0,3 11 16 0,-3-11 0 16,0 0 48-16,4 11 0 0,-2 1 0 0,-2 0 0 15,0-1-192-15,-1 1-16 0,-3 1-16 0,0 2 0 16,0 0 32-16,-1 1 16 0,-2 2 0 0,0 2 0 16,-1-1-336-16,0 1-64 0,-1 3 0 0,-2 2-16 15,2 1-208-15,-2 0-32 0,-1 0-16 0,-1 3 0 16,0 0-176-16,0 1 192 0,0-2-192 0,1 2 192 16,2 2-192-16,-1-1 0 0,-1-1 0 0,2-4 128 15,1-1-368-15,0-1-80 0,0-1 0 0,2-4-16 16,1-3-480-16,0-3-80 0,4 0-32 0,-2-4 0 15,4-9-1952-15,-4 9-400 0,4-9-80 0</inkml:trace>
  <inkml:trace contextRef="#ctx0" brushRef="#br0" timeOffset="8940.44">29048 798 15711 0,'0'0'704'0,"0"0"128"0,0 0-656 0,0 0-176 0,0 0 0 0,0 0 0 15,0 0 1040-15,0 0 176 0,0 0 48 0,0 0 0 16,0 0-240-16,0 0-64 0,0 0 0 0,0 0 0 0,0 0-64 0,0 0 0 15,0 0-16-15,0 0 0 0,0 0-160 0,0 0-16 16,0 0-16-16,0 0 0 0,0 0-240 0,0 0-32 16,0 0-16-16,0 0 0 0,0 0 96 0,0 0 16 15,-9 8 0-15,1-1 0 0,-1-1-224 0,0 5-32 16,-3 0-16-16,2 4 0 0,-1-2-112 0,2 0-128 16,-1 0 176-16,-1 1-176 0,2 1 176 0,-1 0-176 15,1 1 160-15,0 2-160 0,1-1 128 0,1 1-128 16,2-2 0-16,0 0 0 0,1-1 176 0,1 1-176 15,2-2 192-15,2-2-192 0,2-2 128 0,-3-10-128 16,6 11 0-16,2-3 0 0,1 0 0 0,2-3 0 16,-11-5 0-16,15 2 0 0,1-2-144 0,0 0-144 0,-1-1-32 0,2-2 0 15,0 0 16-15,1 0 0 0,-1-2 0 16,-1-1 0-16,-2 0 304 0,1-1 0 0,-1 1-128 0,0-1 128 16,-2-3 0-16,-1 1 0 0,-2-2 0 0,0 1 0 15,0 1 0-15,-1-2 0 0,-2 0 128 0,1-1-128 16,-2-1 160-16,0 0-160 0,0 0 160 0,-2-1-160 15,1 2 128-15,-1-1-128 0,-2 0 0 0,-1 0 0 16,-1-2 128-16,-2 2-128 0,0 3 0 0,-1-2 144 16,-2 0-144-16,-1 5 160 0,0 1-160 0,-3 2 160 15,1 2-160-15,-1-1 0 0,0 3 0 0,-1-1 0 16,1 0 0-16,-1 1 0 0,1 1 0 0,-1-1 0 16,4 0-768-1,7 0-16-15,-8 0-16 0,8 0 0 0,0 0-1888 0,0 0-368 0</inkml:trace>
  <inkml:trace contextRef="#ctx0" brushRef="#br0" timeOffset="9706.76">29581 841 7359 0,'0'0'656'0,"0"0"-528"0,-7-5-128 0,7 5 0 16,0 0 4032-16,-8-5 768 0,-1 1 144 0,9 4 48 15,0 0-3600-15,-8-4-720 0,-4 3-144 0,3 1-16 16,-2 0-304-16,1 1-48 0,1-1-16 0,-3 3 0 15,-1-1-144-15,1 2 0 0,-1 0 144 0,0 1-144 16,-4 1 512-16,3-1 48 0,0-1 0 0,1 2 0 16,0 3 176-16,2 1 32 0,2-3 16 0,1 4 0 15,2-3-528-15,1 1-128 0,-1 0 0 0,2 1-128 16,4-10 144-16,-2 15-144 0,-1-1 0 0,2 0 144 16,0-2-144-16,2 0 0 0,1 1 0 0,4-5 0 15,-6-8 0-15,10 8 0 0,1-2 0 0,-1-2 128 16,0-1-128-16,3-2 0 0,0-1 0 0,2-1 0 15,-2-1-160-15,1-2 160 0,2 0-208 0,-1 1 80 0,0-3 128 16,-1 2-160-16,-1-2 160 0,0-1-160 0,0 1 160 0,0 1 0 16,-1-2 0-16,-2 2 0 0,-2-2 0 0,-8 7 0 15,7-10 0-15,-2 3 0 0,-5 7 0 0,3-7 144 16,-3 7-144-16,-2-11 0 0,1 1 160 0,-2 2-160 16,3 8 128-16,-5-9-128 0,-1 2 0 0,0 3 0 15,6 4 128-15,-9-6-128 0,2 1 0 0,0 1 0 16,7 4 0-16,-8-4 0 0,8 4 0 0,-9 1 128 15,9-1-128-15,0 0 128 0,-9 3 48 0,9-3 0 16,0 0 0-16,0 0 0 0,-8 9-176 0,3-1 0 16,5-8 0-16,-4 10 128 0,4-10-128 0,-3 13 0 15,1 0 0-15,0-1 0 0,1 0 0 0,1 2 0 16,-1 3-144-16,0 0 144 0,-1-1 0 0,2 0 0 0,-1 4 0 0,0-3 0 16,-1 1 176-16,1-1-176 0,-2-1 192 0,0-1-192 15,-1 0 160-15,-2 0-160 0,0-2 128 0,-1 2-128 16,2 0 320-16,-3 0-32 0,1-2 0 0,-1 0 0 15,1 0-16-15,-1 1 0 0,-1-1 0 0,1 0 0 16,1-1-272-16,0 1 128 0,-2-1-128 0,0 1 0 16,0-1 128-16,0 1-128 0,-1 1 0 0,0-4 0 15,-3 1 0-15,-1 1 0 0,-2 1 0 0,0 0 0 16,-1-3 0-16,0 1-256 0,-1-1 64 0,0 0 0 16,-2 1-400-1,0 1-80-15,-3-5-16 0,2 0 0 0,1-1-496 0,0 0-96 16,1-2-32-16,-1-4-7888 0,4 0-1568 0</inkml:trace>
  <inkml:trace contextRef="#ctx0" brushRef="#br0" timeOffset="10240.92">30044 759 22751 0,'0'0'1008'0,"0"0"208"0,0 0-976 0,0 0-240 0,0 0 0 0,0 0 0 15,7-6 1168-15,-7 6 192 0,0 0 48 0,0 0 0 16,8-5-384-16,-8 5-64 0,0 0 0 0,0 0-16 15,0 0-464-15,0 0-96 0,10 0 0 0,-10 0-16 16,0 0 96-16,0 0 32 0,0 0 0 0,0 0 0 16,-5 17 128-16,-2-3 16 0,-1-1 16 0,-1 3 0 15,-2 2-16-15,-3 1-16 0,-1 2 0 0,-2 0 0 0,1 0 16 0,1 1 16 16,-2 2 0-16,0 0 0 0,1 1-288 0,0 0-64 16,2-4-16-16,1 2 0 0,0-1-288 0,1-5 160 15,2-1-160-15,1-2 128 0,1-2-128 0,3-1 0 16,-1-1 0-16,1-4 0 15,0 2-400-15,5-8-176 0,0 0-16 0,0 0-16 16,-6 7-1872-16,6-7-368 0,0 0-80 0,0 0-7280 16,0 0-1456-16</inkml:trace>
  <inkml:trace contextRef="#ctx0" brushRef="#br0" timeOffset="10509.13">29726 860 2751 0,'0'0'256'0,"0"0"-256"0,0 0 0 0,8-7 0 16,0 3 3584-16,-8 4 656 0,0 0 144 0,10-5 32 16,-10 5-1904-16,11-3-368 0,-11 3-80 0,10 2-16 15,-10-2-448-15,12 4-112 0,-2 5-16 0,-1-3 0 16,-1 2-384-16,1 0-96 0,0 2-16 0,0 1 0 16,-1 1-176-16,1 1-32 0,-1 0-16 0,1 0 0 15,-1 1-240-15,1 2-64 0,2-2 0 0,-1 2 0 16,1-1-272-16,-1 0-176 0,0-1 192 0,1 0-192 15,1-1 128-15,-1 0-128 0,1-3 0 0,1-1 0 16,1-3-320-16,1-1-160 0,-2-1-32 0,0 0-16 16,0-2-1648-16,-1-1-320 0,-1-1-64 0,-11 0-11632 15</inkml:trace>
  <inkml:trace contextRef="#ctx0" brushRef="#br0" timeOffset="11207.66">30852 690 18543 0,'0'0'816'0,"0"0"176"0,0 0-800 0,0 0-192 16,0 0 0-16,0 0 0 0,0 0 1536 0,0 0 256 15,0 0 48-15,0 0 16 0,0 0-320 0,0 0-48 16,0 0-16-16,0 0 0 0,0 0-432 0,0 0-80 0,0 0-32 0,0 0 0 15,0 13 32-15,0 0 16 0,0 0 0 0,0 2 0 16,0-1-592-16,0 4-112 0,-1 2-16 0,0 3-16 16,-2-1-80-16,2 6-16 0,0-3 0 0,-1 1 0 15,1-4-144-15,0 3 192 0,-1 2-192 0,1-2 192 16,0-3-192-16,1 1 128 0,0-3-128 0,0-2 128 16,0-3-352-16,1-1-80 0,-1-5-16 0,0-9 0 31,1 10-768-31,-1-10-176 0,0 0-16 0,0 0-9264 0,0 0-1840 0</inkml:trace>
  <inkml:trace contextRef="#ctx0" brushRef="#br0" timeOffset="11412.02">30733 951 18431 0,'0'0'1632'0,"0"0"-1312"16,0 0-320-16,0 0 0 0,0 0 3232 0,0 0 576 15,5-8 112-15,-5 8 32 0,0 0-2160 0,10-5-416 16,-1 2-96-16,0-1 0 0,1 2-768 0,0 2-160 16,2 1-32-16,2-1 0 0,0-1-320 0,2 1 0 15,2 1 0-15,2 0 128 16,1-1-512-16,0 0-80 0,-1 0-32 0,1 0-10576 16,-1 0-2128-16</inkml:trace>
  <inkml:trace contextRef="#ctx0" brushRef="#br0" timeOffset="11825.71">31712 396 30815 0,'0'0'1360'0,"-8"6"288"0,-1 1-1328 0,0 3-320 15,-3 3 0-15,1 4 0 0,1 3 1120 0,0 2 160 16,-2 3 16-16,1-1 16 0,0 2-768 0,2-1-160 15,-3 1-16-15,0 0-16 0,0 2-208 0,1-1-144 16,-1 2 192-16,0-1-192 0,-1 4 144 0,1 0-144 16,1 0 0-16,-1 0 144 0,0 1-144 0,0 1 0 15,2 1 0-15,1-5 0 0,0-3 0 0,2 2 0 16,1-6 0-16,3-4 0 16,2-1-256-16,1-5-144 0,1 0-32 0,3-3 0 15,-4-10-720-15,9 10-128 0,0-4-48 0,2-3-8480 16,-1-3-1712-16</inkml:trace>
  <inkml:trace contextRef="#ctx0" brushRef="#br0" timeOffset="12265.37">31744 832 35007 0,'0'0'1552'0,"-10"-2"320"0,-1 0-1488 0,1 1-384 0,-1 0 0 0,1 1 0 16,-2-3 1120-16,1 6 160 0,-1-1 16 0,0 2 16 16,-1 2-928-16,0 0-176 0,-1 2-32 0,1 4-16 15,0 1-160-15,0 4 0 0,1 1 0 0,1 0 0 16,2-2 0-16,1 2 0 0,1 4-128 0,1 0 128 0,3-2 0 0,0-3 0 16,2-3 0-16,2 3 0 0,2-5-256 0,0-2 80 15,4-1 16-15,1-1 0 0,1-1 32 0,3-3 0 16,1-2 0-16,2 1 0 0,2-3 128 0,3-3-160 15,-1 2 160-15,4-2-160 0,0-2-64 0,0 0-16 16,0-2 0-16,-1 1 0 0,0-3-64 0,-1 1-16 16,-2-1 0-16,-3 0 0 0,-2-3 320 0,-1 2-192 15,-1-2 192-15,-3 1-160 0,-2-2 160 0,-2-1 0 16,-2 1 128-16,-2 0-128 0,-1 0 160 0,-3 1-32 16,-1 0-128-16,-1 1 192 0,-1-2 0 0,-2 1-16 15,-1 0 0-15,-2 3 0 0,-3 4 16 0,1-2 0 16,0 2 0-16,0 0 0 0,1 2-192 0,0-1 128 0,-1 0-128 0,3 2 128 15,10 2-128-15,-11 0 0 16,1 1 0-16,1-1 0 0,9 0 0 0,-8-2-176 0,8 2 176 0,0 0-192 31,0 0-672-31,0 0-144 0,0 0-16 0,0 0-9664 0,0 0-1936 0</inkml:trace>
  <inkml:trace contextRef="#ctx0" brushRef="#br0" timeOffset="12960">32210 881 8287 0,'0'0'736'0,"0"0"-592"0,0 0-144 0,9-4 0 0,-9 4 3520 0,0 0 688 16,0 0 128-16,0 0 16 0,6-7-2272 0,-6 7-464 15,0 0-80-15,0 0-32 0,-5-8-160 0,-1 2-48 16,-2 3 0-16,-3 3 0 0,-2 0-224 0,-1 3-48 16,-2-1-16-16,-1 2 0 0,-2 3-336 0,-1-3-64 15,-1 1-16-15,0 2 0 0,2 0-240 0,-1 0-48 16,1 2-16-16,2-1 0 0,1 0-288 0,5 1 128 16,0 0-128-16,2 0 0 0,1 0 0 0,2 3 0 15,2 1 0-15,0-1 0 0,0 1 0 0,3 0 0 16,1-2 0-16,0 0 0 0,1-1 0 0,-1-10 0 15,5 12 0-15,2-4 0 0,-7-8-128 0,13 6 128 16,0-2 0-16,2-1-144 0,4-3-112 0,0 0-32 0,-1-3 0 0,2 1 0 31,1-2-192-31,0-1-32 0,0-2-16 0,-1-2 0 0,1 2 128 0,-1-2 16 0,-3 3 16 0,0-2 0 16,-2-3 368-16,-2 2 0 0,-2 0 0 0,-1 0 0 16,-2-1 0-16,-1 2 160 0,-2-3-160 0,-1 1 160 15,-2 1-160-15,0-3 0 0,-2 12 0 0,-2-13 0 16,0 1 0-16,-2 2 128 0,-1 1-128 0,-1 1 0 15,0 1 0-15,-1 2 0 0,-1 1 0 0,-1 2-176 16,0 2 176-16,0 0 0 0,-1 0 0 0,1 2 0 16,2 5 160-16,1-1-32 0,-2 4-128 0,2 0 192 15,6-10 0-15,-3 13-16 0,0 0 0 0,2-1 0 16,2 3-176-16,2 0 0 0,-1 2 0 0,2 1 0 16,3 1 0-16,-1 1 0 0,1 1 0 0,0 1 0 0,0-1 0 0,1-3 0 15,1 0 0-15,-1-1 0 0,-2-1 0 0,1 1 0 16,1 0 0-16,-3 0 192 0,-1 1 48 0,-2 0 16 15,1-3 0-15,-3 0 0 0,-1 2 80 0,-3 0 32 16,-1 2 0-16,-3 1 0 0,0 6-160 0,-3 1-16 16,-3-8-16-16,1-1 0 0,1-3 48 0,-1-1 16 15,-2-1 0-15,-1-1 0 0,-1 1-240 0,0 0 0 16,-1 0 0-16,-2-1 0 0,1-2-192 0,-2-1-64 16,-3-1-32-16,1 0 0 15,-2 0-512-15,2-1-96 0,-1 0-32 0,1-1 0 16,-1 0-672-16,2-4-128 0,1 0-16 0,4-2-8272 15,3-2-1648-15</inkml:trace>
  <inkml:trace contextRef="#ctx0" brushRef="#br0" timeOffset="13576.96">32607 844 12895 0,'0'0'1152'0,"0"0"-928"15,-9-1-224-15,9 1 0 16,0 0 3712-16,0 0 704 0,0 0 144 0,0 0 32 0,0 0-2528 0,0 0-496 15,0 0-96-15,0 0-32 0,9-4-864 0,2 1-192 16,-1 2-16-16,1 0-16 0,0-2-32 0,2 0 0 16,0 2 0-16,0 0 0 0,2-3-112 0,0 1-16 15,4-2-16-15,-1 4 0 0,0-3-176 0,0 1 0 16,1-1 144-16,-2 2-144 0,-2-3 0 0,1 2 0 16,0 0 0-16,-2 1 0 0,0-1 224 0,-1 2-32 15,-1 1 0-15,-2-3 0 0,-10 3 32 0,0 0 0 16,11-1 0-16,-11 1 0 0,0 0-224 0,0 0 0 15,0 0 128-15,0 0-128 0,4 10 0 0,-4-10 0 16,-3 13 0-16,-2-1 0 0,-2 0 0 0,-2 1 0 0,-2 1 0 16,-4 2 0-16,-2-3 0 0,0 1-128 0,-1-1 128 0,-3 3 0 15,-2 1 0-15,-2 0-128 0,-1 2 128 0,0-2 0 16,-2 3 0-16,0 1 0 0,-4 1 0 0,2 0 0 16,3-4 0-16,4-2-192 0,2-3 192 0,5-1-208 15,4-2 208-15,5-1 0 0,3 0 0 0,4-9 0 16,0 0 144-16,2 8 80 0,3 0 16 0,5 0 0 15,1-2 80-15,2 1 0 0,2-1 16 0,2 1 0 16,1-1 64-16,4-2 16 0,2 0 0 0,2 2 0 16,0 0-96-16,2-1 0 0,2 0-16 0,0-2 0 15,0 1-64-15,-1-1-16 16,0-1 0-16,-2-1 0 0,-1-1-224 0,-1 0 0 0,-3 0 128 0,0-1-128 16,-2-1-192-16,-1-1-64 0,0-4-32 0,-10 5 0 15,0-2-2608-15,-1-1-528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06:00.42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22931 1795 1324 0,'-25'-6'118'0,"18"6"-94"0,7 0-24 0,-7 0 0 0,0 0 64 0,-4 6 9 0,8-3 2 0,3-3 0 15,0 0-60-15,0 0-15 0,0 0 0 0,7 0 0 16,7 10 0-16,3-7 0 0,-6 3 8 0,7-6-8 16,3 3 52-16,3-3 7 0,5 0 1 0,-1 7 1 15,4-1 16-15,3-6 3 0,4 6 1 0,10-6 0 16,8 0-20-16,6 3-4 0,4-3-1 16,4 7 0-16,-1-7-6 0,8 0-2 15,10 0 0-15,4 0 0 0,-1 3-22 0,5-3-5 16,-1 0-1-16,11 0 0 0,3 0 4 0,1 0 0 0,-1 6 0 15,7-6 0-15,11 3 3 0,0 0 1 0,-3-3 0 0,13 6 0 16,12-6-20-16,6 4-8 0,0-4 0 16,7 6 8-16,8-3-8 0,6 3 0 0,7-3 9 0,1 7-9 15,3-10 9-15,3 3-9 0,8-3 12 0,3 6-12 16,7-3 0-16,4-3 0 0,3 0 0 0,0 3 0 16,-3-3 0-16,0 7 15 0,-1-4-3 0,-3 3-1 15,0-6 20-15,1 0 4 0,6 3 1 0,-7 10 0 16,0-13-14-16,-7 6-2 0,-3-3-1 0,-4 4 0 15,-4-4-19-15,8-3 8 0,3 9-8 0,-7-6 0 16,-4 3 12-16,-3-6-12 0,-3 4 12 0,-4-4-12 16,0 9 11-16,-7-9-11 0,-8 0 10 0,-52 0-10 15,4 0 0-15,-1 0 0 0,4 0 0 0,0 0-10 0,3 0-10 16,-10 0-1-16,-10-3-1 0,221-7 22 16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30T20:05:23.745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10333 6200 11055 0,'0'0'480'0,"0"0"112"16,0 0-464-16,0 0-128 0,0 0 0 0,0 0 0 0,0 0 3200 0,0 0 640 16,0 0 112-16,0 0 16 0,0 0-3168 0,0 0-640 15,0 0-160-15,-4 8 0 0,4-8 0 0,0 0 0 16,0 0 0-16,-4 9 0 0,4-9 0 0,0 0 0 16,2 11 0-16,-1 0 0 0,-1-11 336 0,3 16 48 15,-1 0 0-15,1-1 0 0,-2-2 416 0,0 2 96 16,-1 6 0-16,0 2 16 0,0 0-144 0,0 2-48 15,-1 2 0-15,0 3 0 0,-2 1-272 0,1 2-64 16,-1 1-16-16,-1 1 0 0,-1 2-192 0,0-4-48 16,-2 1 0-16,1 2 0 0,-2-3-128 0,0 3 0 15,0-1 144-15,3-4-144 0,0-3 0 0,1-4 128 16,0 0-128-16,1-3 0 0,1-4 0 0,0 0 0 16,2-4 0-16,2-4 0 0,-2-9-224 0,0 0-112 0,5 8-32 0,-5-8 0 31,0 0-1984-31,0 0-400 0</inkml:trace>
  <inkml:trace contextRef="#ctx0" brushRef="#br0" timeOffset="667.11">10232 6168 8287 0,'0'0'736'0,"-8"-6"-592"15,1-4-144-15,3 3 0 0,2-2 4416 0,2 1 864 16,1-1 160-16,3 2 48 0,4-2-4128 0,2 1-816 16,1-1-160-16,-1 0-48 0,-1-1-336 0,2-1 144 15,-2 1-144-15,1-1 0 0,-1 0 176 0,2 0-176 16,-1 1 160-16,-1-3-160 0,-1 1 256 0,1 0-32 16,-1 2-16-16,1 1 0 0,0-4 160 0,2 2 16 0,-1-2 16 0,2 2 0 15,2-1 0-15,1 0 0 0,-1-1 0 0,2-1 0 16,0-1-96-16,1 4-32 0,2-1 0 0,-1 3 0 15,2 2-16-15,-1 1 0 0,1 1 0 0,0 2 0 16,1 2 0-16,0 1 0 0,-1 1 0 0,-1 4 0 16,1 2-256-16,1 3 160 0,0 1-160 0,-1 2 128 15,0 0-128-15,0 1 0 0,-4 0 0 0,0 2 0 16,-2 1 0-16,0 0 0 0,-3-2 0 0,0 4 0 16,-3-1 0-16,-1 0 0 0,1 2 0 0,1-3 0 15,-1-2 0-15,0 2 0 0,-3 3 0 0,0-3 0 16,-2-1 0-16,0-1 0 0,-3-1 0 0,-2 1 0 15,-2-2 0-15,-1 0 0 0,-1 0 0 0,-2 0 128 16,-1 0 128-16,-2-1 0 0,0-4 16 0,-3 3 0 16,-1 2-64-16,-3-1-16 0,-3-1 0 0,-4-1 0 15,-1-1-64-15,-2-1-128 0,1-2 176 0,-3 2-176 16,-1 0 0-16,1 0 0 0,-1-2 0 0,-1 0 0 0,1-1 0 0,2-1 0 16,2-2-240-16,1 1 80 0,-2-3 160 0,4 0-160 15,3-3 160-15,3 1-160 0,-1-1-32 0,4 2 0 16,2-3 0-16,1 0 0 15,0 0-384-15,2 1-96 0,1 0-16 0,9 3 0 16,0 0-1600-16,0 0-320 0,0 0-64 0</inkml:trace>
  <inkml:trace contextRef="#ctx0" brushRef="#br0" timeOffset="4488.07">12127 5434 7359 0,'0'0'320'0,"0"0"80"0,0 0-400 0,0 0 0 0,-4-6 0 0,4 6 0 16,-6-5 2544-16,6 5 416 0,0 0 96 0,0 0 16 16,-4-7-2176-16,4 7-416 0,-3-9-96 0,3 9 0 15,0 0-112-15,0-4-16 0,0-1 0 0,0 5 0 16,0-4-80-16,0 4-32 0,0-5 0 0,0 5 0 15,0 0 176-15,0 0 48 0,-5-4 0 0,5 4 0 16,-9 1 192-16,-2 2 32 0,0 1 16 0,-2 2 0 16,-2 5 32-16,1 0 0 0,-2 2 0 0,-1 3 0 15,-1 1-160-15,0 1-32 0,0 2 0 0,-1 1 0 16,0-3 0-16,-2 3 0 0,-1 0 0 0,2 1 0 16,1 0 160-16,-1 2 32 0,1 0 0 0,0 1 0 15,2 2-64-15,2 7-16 0,-1 3 0 0,0 2 0 16,2 1-80-16,0-1-16 0,1 3 0 0,0 0 0 15,1 0-240-15,0 2-48 0,2-1-16 0,1 0 0 0,2 4-160 0,3-4 128 16,0-4-128-16,3 1 128 0,1-3 0 0,3-1 0 16,1 0 0-16,1-4 0 0,1-3-128 0,2-3 128 15,1 0-128-15,0-2 128 0,2-4-128 0,1 3 0 16,-1-5 0-16,2 0 0 16,0-1-816-16,3-3-32 0,0 1-16 0,-1-5 0 15,1 1-2736-15,0-5-560 0</inkml:trace>
  <inkml:trace contextRef="#ctx0" brushRef="#br0" timeOffset="5657.7">12531 5775 7359 0,'0'0'320'0,"0"0"80"0,0 0-400 0,0 0 0 0,0 0 0 0,9-4 0 16,-9 4 3696-16,0 0 656 0,11-1 128 0,-3-1 16 16,-8 2-3024-16,9 0-624 0,-9 0-112 0,0 0-32 15,0 0-192-15,9 2-32 0,-9-2-16 0,0 0 0 16,0 0 16-16,0 0 0 0,8 6 0 0,-8-6 0 15,1 12 224-15,-1 1 64 0,0 1 0 0,-1 3 0 16,-1-1 16-16,2 3 16 0,-1 1 0 0,0 1 0 16,0 3-192-16,-2 1-32 0,0-1-16 0,1 2 0 0,-3 0-192 0,-1-1-48 15,1 3 0-15,-1 1 0 0,-1-2-128 0,1-2-16 16,-2 3-16-16,0 0 0 0,-1 4-160 0,0-4 128 16,0-2-128-16,-1-1 128 0,1 0-128 0,0-3 0 15,1-1 0-15,3-2 128 0,0-3-320 0,1-2-80 16,0-2-16-16,1-1 0 15,3-11-784-15,0 0-144 0,0 0-48 0,0 0 0 16,0 0-2128-16,0 0-416 0,0 0-96 0</inkml:trace>
  <inkml:trace contextRef="#ctx0" brushRef="#br0" timeOffset="6337.5">12509 5715 13823 0,'0'0'608'0,"-9"-3"128"0,-1-2-592 0,10 5-144 0,0 0 0 0,-8-3 0 0,8 3 3200 0,0 0 592 16,0 0 128-16,0 0 32 15,0 0-2944-15,0 0-592 0,0 0-112 0,0 0-32 0,0 0 112 0,0 0 32 16,0 0 0-16,0 0 0 0,8-5 32 0,2 0 16 16,2 2 0-16,0-3 0 0,-1 1 0 0,4-1 0 15,2 4 0-15,-1-3 0 0,1-2-144 0,2 2-16 16,-1 0-16-16,1-1 0 0,1 1-128 0,1 3-32 15,-2-2 0-15,2 1 0 0,1 0 48 0,1 2 0 16,-2 1 0-16,-2 1 0 0,1 2 80 0,-1 2 32 16,1-3 0-16,-1 3 0 0,1 3-80 0,-2 1-16 15,0 1 0-15,-1 3 0 0,0 2-192 0,0 3 128 16,0-3-128-16,0 1 0 0,-1-2 128 0,2 3-128 16,3 0 0-16,-2 0 0 0,1 3 0 0,-2-2 128 15,0 0-128-15,1-3 0 0,-1 0 0 0,-2 1 0 0,-3 1 128 0,-2 0-128 16,0 2 144-16,-2 0-16 0,-4 3 0 0,-2-3 0 15,-3 0-128-15,-3 1 0 0,-2 0 0 0,-2 1 0 16,0 0 224-16,-4 1 64 0,-1-4 16 0,-1 0 0 16,-1 1-112-16,0-1 0 0,-2 0-16 0,2 0 0 15,-3-3-176-15,0-1 160 0,0-2-160 0,-1 1 160 16,-3 0-160-16,0 0 128 0,0 0-128 0,-2 0 128 16,-5-1-128-16,2-1 0 0,0-3 144 0,0 1-144 15,-1 1 0-15,-1-4 0 0,-2-1 0 0,3 1 128 16,1-3-128-16,-2 0 0 0,1 1 128 0,1-3-128 15,0 1 0-15,0-1 144 0,0 0-144 0,2-1 0 16,3 0 0-16,2 1 0 0,-1 1 0 0,3 0-192 16,2-2-320-16,0 3-48 0,2 0-16 0,2 1 0 15,-1-4-1536-15,1 2-320 0,1-1-64 0,0 2-12336 16</inkml:trace>
  <inkml:trace contextRef="#ctx0" brushRef="#br0" timeOffset="8972.91">13902 5354 32191 0,'-17'-6'1424'0,"6"4"304"0,-1-1-1392 0,2 2-336 16,0 1 0-16,10 0 0 0,-10 4 928 0,10-4 112 16,-6 9 32-16,2 3 0 0,3 1-608 0,-1 4-112 0,2-2-32 0,2 6 0 15,0 1-176-15,1 3-144 0,0-1 192 0,-1 2-192 16,-1 2 192-16,1 4-192 0,-1 0 192 0,-1 6-192 16,0 2 176-16,0 5-176 0,1 2 160 0,-2 1-160 15,-2 1 192-15,0 1-64 0,-4 1-128 0,0 1 192 16,1-2-32-16,-2 2-16 0,-1 2 0 0,0 0 0 15,0 2 0-15,0-1 0 0,1-6 0 0,-1 0 0 16,0-4-144-16,1-1 128 0,0 1-128 0,3-2 128 16,-1-3-128-16,3-1 0 0,0-2 0 0,2-3 0 15,-1-6-448 1,4-2-128-16,-1-2-32 0,2-4 0 0,-1-5-1568 0,2-3-304 0,-4-12-64 0</inkml:trace>
  <inkml:trace contextRef="#ctx0" brushRef="#br0" timeOffset="9590.74">14482 5771 24879 0,'0'0'1088'0,"-2"-7"256"0,2-3-1088 0,0 10-256 0,-2-9 0 0,2 9 0 16,0 0 832-16,0 0 96 0,0 0 32 0,0 0 0 15,0 0-624-15,0 0-112 0,0 0-32 0,0 0 0 16,0 0-64-16,0 0-128 0,0 0 176 0,-3 13-176 15,-1-3 0-15,0 2 0 0,0 2 0 0,1-1 0 16,-3 3 0-16,0 1 0 0,-1 1 0 0,1 2 0 16,-2 2 192-16,-1 4 16 0,0 1 16 0,0-1 0 15,1 2 288-15,-1 0 64 0,-2 6 16 0,2-4 0 16,0 0-64-16,1-1-16 0,4-2 0 0,2-4 0 16,0-3-112-16,4 1-16 0,1 1-16 0,3-3 0 15,2-1-64-15,1-4-16 0,1 2 0 0,2-3 0 16,2-3-144-16,2 1-16 0,-1-2-128 0,2-5 192 0,0 1-192 0,2-5 0 15,-1-3 0-15,4-2 0 0,-2-1 0 0,0-3 0 16,1-4 0-16,0-3 0 0,0-1 0 0,-1-1 0 16,-1-4 0-16,1-1 0 0,-1 0 0 0,-1-2 0 15,-1 2 128-15,0-2-128 0,-2-1 128 0,-1-1-128 16,-2-2 0-16,-2 0 144 0,-1-1-16 0,0 0-128 16,-3 0 192-16,-2 3-64 0,-2-1-128 0,-2 0 0 15,-1-2 0-15,-3 2 0 0,-3 4 0 0,0 0 0 16,-4 1 0-16,-1 3 0 0,-1 3 0 0,-1 3 0 15,-2 1 0-15,2 4 128 0,0 1-128 0,1 1 0 16,1 0 0-16,2 1 0 0,0 2-176 0,3 2 176 16,7 2-128-16,-11-3 128 0,3 1-352 0,8 2 16 15,-9 0 0-15,9 0 0 16,-9 2-624-16,9-2-112 0,-8 5-16 0,2 2-13840 0</inkml:trace>
  <inkml:trace contextRef="#ctx0" brushRef="#br0" timeOffset="9940.06">14486 5936 17503 0,'0'0'768'0,"-10"0"176"0,0 0-752 0,1 2-192 16,9-2 0-16,-9 4 0 0,1 1 2576 0,8-5 496 16,0 0 80-16,0 0 32 0,-5 8-2032 0,5-8-384 15,0 0-96-15,2 11-16 0,-2-11-32 0,8 10-16 16,1-1 0-16,2-2 0 0,0 0-240 0,1 0-48 16,1-1-16-16,3 2 0 0,-2-2-176 0,2-3-128 15,0 1 144-15,-1 0-144 0,1 0 128 0,-1 1-128 16,0-2 0-16,0-3 0 0,2-2 0 0,-1 1 0 15,0-2 0-15,-1 2 0 0,1-2-176 0,-2-1-128 16,-1 2-16-16,0-5-16 16,-1 2-688-16,-1 0-128 0,-2 1-16 0,-2-1-8144 15,0-2-1632-15</inkml:trace>
  <inkml:trace contextRef="#ctx0" brushRef="#br0" timeOffset="10574.34">14869 5222 18303 0,'0'0'816'0,"0"0"160"0,0 0-784 0,-1 12-192 0,-2 1 0 0,2-2 0 15,1 1 1248-15,1 0 208 0,2 0 32 0,1-1 16 16,1 1-96-16,3 1 0 0,2-1-16 0,4 1 0 15,3 1-144-15,3 2-32 0,2-3 0 0,4 3 0 16,3 1-368-16,2 0-80 0,2 2 0 0,-2-1-16 16,-1 1-480-16,0 0-80 0,-1 3-32 0,-1 3 0 15,0 1-160-15,-2 5 0 0,-2 3 0 0,-3 5 128 16,-2 4-128-16,-6 2 0 0,-4 0 0 0,-3 0 0 16,-3 0 0-16,-3-2 0 0,-1-3 0 0,-3-1 128 15,-2-2-128-15,1 0 192 0,-1-3-192 0,-1 0 192 16,-1 1 0-16,1-2 16 0,-1-1 0 0,0 1 0 15,-1-2-208-15,-2-1 0 0,-2-3 0 0,-1 2 0 0,-2-3 0 16,1 1 0-16,-2 2 0 0,1-1 0 16,-2-2-1600-16,-2 2-304 0,-2 0-64 0,-3-1-12784 15</inkml:trace>
  <inkml:trace contextRef="#ctx0" brushRef="#br0" timeOffset="12608.42">15976 5994 10127 0,'0'0'896'0,"0"0"-704"0,-7-3-192 0,7 3 0 15,0 0 2880-15,0 0 560 0,0 0 96 0,0 0 32 16,0 0-2432-16,0 0-496 0,0 0-80 0,0 0-32 16,0 0 32-16,0 0 0 0,0 0 0 0,12 7 0 0,1-2-64 0,1 0-16 15,2 0 0-15,2 2 0 0,3-1 96 0,4-2 32 16,1 0 0-16,3-1 0 0,2-1-288 0,2-2-48 15,-2 0-16-15,1 0 0 0,2-2 624 0,0 0 112 16,0 0 32-16,-1-1 0 16,-1-1-1664-16,0 0-336 0,-4-2-64 0,0 1-16 0,-2 0 848 0,-2-2 208 15,-1 0 0-15,-3 1 0 0,-1 1 0 0,-4 2-144 16,-2 1 144-16,-2 0-128 16,-11 2-336-16,0 0-64 0,0 0-16 0,0 0-8432 15,0 0-1696-15</inkml:trace>
  <inkml:trace contextRef="#ctx0" brushRef="#br0" timeOffset="12943.26">15972 6185 25791 0,'0'0'2304'0,"0"0"-1856"0,0 0-448 0,0 0 0 15,0 0 2176-15,0 0 352 0,0 0 64 0,0 0 16 16,0 0-2096-16,0 0-512 0,0 0 0 0,0 0 0 16,13 4 0-16,0 0 0 0,0-2 0 0,3-1 0 15,-1-1 0-15,3-1 0 0,2-2 0 0,2 0 0 16,3 1 0-16,1 0 0 0,-1-3 0 0,0 0 0 15,1 0 0-15,0 1 0 0,1 0 0 0,1 1 0 0,-1 2 0 0,0 0 0 16,1-1 0-16,-1 0 0 0,-1 1-128 0,0 1-48 16,-1 0 0-16,-2 0 0 15,1 0-1808-15,-1-2-384 0,1 1-64 0</inkml:trace>
  <inkml:trace contextRef="#ctx0" brushRef="#br0" timeOffset="13592.73">17528 5728 12895 0,'0'0'1152'0,"0"0"-928"16,0 0-224-16,0 0 0 0,0 0 2880 0,0 0 512 16,0 0 128-16,0 0 0 0,0 0-2096 0,0 0-416 15,0 0-96-15,0 0-16 0,0 10-224 0,-1 1-48 16,0-1-16-16,1-1 0 0,0-9 80 0,-1 12 16 16,-1 2 0-16,1 1 0 0,1 2-176 0,-3 1-16 15,1-1-16-15,-2 4 0 0,0 0-240 0,0 1-64 16,-1 1 0-16,0 3 0 0,-1 0-192 0,1 2 128 15,-1 0-128-15,2 0 0 0,-1 0 128 0,-1-2-128 0,1 1 0 16,0-3 0-16,0 1 0 0,1 0 128 0,0 1-128 16,0-3 0-16,1-2 0 0,1-1-128 0,0-5 128 0,0 0-208 31,-1-2-512-31,2-3-112 0,1-10 0 0,0 0-16 16,0 0-2368-16,0 0-480 0</inkml:trace>
  <inkml:trace contextRef="#ctx0" brushRef="#br0" timeOffset="13926.75">17840 5746 19343 0,'0'0'848'0,"0"0"192"0,-8-5-832 0,-1 2-208 16,-1 3 0-16,10 0 0 0,-7 8 4000 0,2 4 752 16,1-3 160-16,0 5 16 0,0 2-4000 0,0 2-800 15,0 2-128-15,0 2 0 0,-2 1-144 0,-1 3 144 16,0 3 0-16,-2 2-144 0,-1 1 144 0,3 3 0 16,-1-4-144-16,-1 2 144 0,-1 1 0 0,0 0 0 15,-2-3 0-15,2 1 128 0,1 0-128 0,1-2 0 16,1-2 0-16,1 0-176 15,-1-6-208-15,2-3-64 0,1-3 0 0,2-2 0 16,-2-3-336-16,0-2-80 0,4-9-16 0,0 0-8928 16,0 0-1792-16</inkml:trace>
  <inkml:trace contextRef="#ctx0" brushRef="#br0" timeOffset="14245.69">17325 5780 23039 0,'-14'-5'2048'0,"3"1"-1648"16,0-3-400-16,0 2 0 0,2 0 2864 0,9 5 480 16,0 0 112-16,0 0 0 0,0 0-2544 0,0 0-512 15,0 0-96-15,8-5-32 0,1-1-112 0,3 3-32 16,1 0 0-16,0 2 0 0,1-1-128 0,3 2 128 15,3 2-128-15,2-2 128 0,3 0-128 0,2-2 192 16,3 0-192-16,1-1 192 0,1 2-16 0,0-3 0 16,3 3 0-16,1-1 0 0,-1-2-176 0,1 2 0 15,2-5 0-15,-3 2 0 0,-1 0 0 0,-1 1 0 16,-1-4-144-16,1 0 144 16,-1 2-528-16,0-2 0 0,-4 1 0 0,1 2 0 15,-3 1-576-15,-1-1-112 0,-3 4-32 0,0-3-8672 16,-1 1-1728-16</inkml:trace>
  <inkml:trace contextRef="#ctx0" brushRef="#br0" timeOffset="15771.09">18568 6077 19343 0,'0'0'848'0,"0"0"192"0,0 0-832 0,0 0-208 16,0 0 0-16,0 0 0 0,0 0 2624 0,-4 13 464 15,2 3 112-15,1 0 0 0,1 4-2592 0,0 0-608 16,0 1 0-16,0 4 0 0,0 2 0 0,0 4 0 16,0 4 0-16,0-1 0 0,0 2 0 0,-1-3 0 15,-2 5 0-15,-1 0 0 0,-1-1 0 0,-2 0 0 16,-2 1 0-16,-1 0 0 0,-3 2 0 0,-1 0 0 16,-1-7 0-16,1 0 0 0,1 0 0 0,0-7-144 15,1-2 144-15,2-1 0 0,-1-4 0 0,2-4 0 16,3-5 0-16,6-10 128 0,0 0-384 0,0 0-64 15,0 0 0-15,0 0-8592 0,-2-12-1712 0</inkml:trace>
  <inkml:trace contextRef="#ctx0" brushRef="#br0" timeOffset="16229.02">18633 6112 29023 0,'6'-14'1280'0,"-1"6"272"0,-1 0-1232 0,2-1-320 0,-1 1 0 0,0 2 0 16,2-1 400-16,-1 1 32 0,-6 6 0 0,9-11 0 16,0 0-144-16,0-1-32 0,-1 0 0 0,0 2 0 0,1 1 160 0,0 1 32 15,-1 1 0-15,0-2 0 16,0 1-192-16,0 2-48 0,1-1 0 0,-1 2 0 16,-8 5 48-16,10-4 0 0,-10 4 0 0,9-2 0 0,-9 2 240 0,11-2 48 15,-11 2 16-15,11 0 0 0,-11 0-304 0,0 0-48 16,12 3-16-16,-12-3 0 0,10 5-16 0,-10-5-16 15,10 4 0-15,-10-4 0 0,10 12-160 0,-1-3 0 16,-1 1 144-16,-2 2-144 0,0 0 0 0,-1 2 0 16,0 1 0-16,-1 1 0 0,0 3 0 0,-1 0 0 15,-1 0 0-15,1 1 0 0,-2 1 0 0,2 1 0 16,-2-5 0-16,-1 3-128 0,-1-6 128 0,-1 3 0 16,1 1 0-16,-2-1 0 0,0-1 0 0,-1-2 0 15,0-1 0-15,-1 0 0 0,-3-3 0 0,-1 0 0 16,-3 0 0-16,0-3 128 0,0 0-128 0,2-1 0 0,1-1 128 0,-2-1-128 15,1 0 0-15,-2 0 144 16,0-3-144-16,1 1 0 0,-1-2 0 0,-1 0 0 16,-1-2 0-16,-2 1 0 15,-1-2-480-15,1-1-48 0,1-1-16 0,0-1 0 16,0-3-496-16,0-1-112 0,1 0 0 0,2-2-16 16,1 1-2048-16,1-2-416 0,3-2-80 0,1 1 0 0</inkml:trace>
  <inkml:trace contextRef="#ctx0" brushRef="#br0" timeOffset="16711.66">19720 5519 3679 0,'0'0'320'0,"0"0"-320"16,0 0 0-16,0 0 0 0,0 0 4864 0,0 0 896 15,0 0 176-15,-9 0 32 0,9 0-4576 0,0 0-928 0,0 0-176 0,-9 0-32 16,9 0-256-16,0 0 0 15,-9 4 0-15,9-4 0 0,-11 5 0 0,2 1 256 16,0 0-64-16,0 2 0 0,0 1 256 0,-2 3 32 16,1-1 16-16,-2 5 0 0,-2 1 176 0,-1 3 32 15,0-1 16-15,0 2 0 0,2 4-192 0,0 5-32 16,-2 1-16-16,0 4 0 0,1 2-240 0,0-1-48 0,-2 0-16 16,0 1 0-16,1 4-176 0,2-3 0 0,1-3 0 0,2-1 128 15,-1-2-128-15,5 0 0 0,-1-2 144 16,2-2-144-16,1 1 0 0,3 0 128 0,1-2-128 0,2-1 0 15,2-1 0-15,1-4 0 0,2-1 0 0,1-3 128 16,1-1-128-16,1 1 0 0,1-3 0 0,0 2 0 16,1-2-480-16,0-1-64 15,0-1-16-15,-1 0 0 0,2-2-656 0,0-2-144 0,1-3-32 16,-1 1-7184-16,0 0-1456 0</inkml:trace>
  <inkml:trace contextRef="#ctx0" brushRef="#br0" timeOffset="17061.79">19746 6144 13823 0,'0'0'1216'0,"0"0"-960"16,0 0-256-16,0 0 0 0,0 0 4704 0,0 0 896 16,0 0 176-16,0 0 48 0,0 0-4544 0,0 13-896 15,1-2-176-15,1 1-32 0,0 1-176 0,1-1 0 16,-3-12 0-16,6 14 0 0,1-1-224 0,1-1 80 16,2 2 16-16,1-1 0 0,-2-1-112 0,1 0-16 15,1-3 0-15,-1 1 0 0,2-3-112 0,0 0-16 0,-2-1-16 0,2-1 0 31,-1-2-160-31,1-1-16 0,1-2-16 0,2 0 0 16,-1-3-96-16,0 0-16 0,-1-4 0 0,-1 2 0 16,-2-1-1408-16,1-2-304 0,-1-3-48 0,-1 0-16 0</inkml:trace>
  <inkml:trace contextRef="#ctx0" brushRef="#br0" timeOffset="17312.47">20215 5966 27935 0,'0'0'1232'0,"0"0"256"0,-11 2-1184 0,-1 3-304 16,0 1 0-16,1 5 0 0,-1 2 352 0,0-1 16 15,0 2 0-15,1 4 0 0,-2 2-368 0,1 3 144 16,-1 6-144-16,1-2 0 0,-1 3 464 0,0 4-16 16,0 3 0-16,-1 1 0 0,-2 1-128 0,2 0-16 15,-2-3-16-15,2-2 0 0,-2 0-160 0,2-1-128 16,2 1 144-16,0-2-144 0,-1-1 128 0,1 1-128 15,2-2 0-15,0 0 144 0,-1-2-144 0,1 1 0 16,-2-2-192-16,0-1 192 16,0-1-800-16,3-4-32 0,2-1-16 0,0-7-8176 15,2-2-1648-15</inkml:trace>
  <inkml:trace contextRef="#ctx0" brushRef="#br0" timeOffset="17811.99">20603 5608 11967 0,'0'0'1072'0,"0"0"-864"16,0 0-208-16,-8 8 0 0,0 3 2752 0,0 0 496 16,0-1 96-16,1-1 32 0,-3 2-2544 0,0-1-496 15,0 1-96-15,-2 0-32 0,-3 4-208 0,1-1 0 0,1 3 0 0,1 1 0 16,1 1 0-16,2-1 0 16,1-5 0-16,2 1 0 0,3 2 0 0,0-4 0 15,2-1 128-15,1 2-128 0,2-4 208 0,1 2 0 0,1-1 0 0,0-1 0 16,0 2-208-16,1-1 144 0,-5-10-144 0,6 13 128 15,0 0-128-15,0-2 0 0,1-1 0 0,-1 1 0 32,1-2-384-32,0-1-96 0,3-1-32 0,-3-1 0 0,-7-6-832 0,11 5-160 0,-2-3-32 15</inkml:trace>
  <inkml:trace contextRef="#ctx0" brushRef="#br0" timeOffset="18072.64">20810 5725 25791 0,'0'0'1152'0,"0"0"224"0,0 0-1104 0,-9 3-272 16,9-3 0-16,-7 9 0 0,2 5 2368 0,1-1 400 0,2 0 96 15,0 2 16-15,1 0-2624 0,0 1-528 16,-1 0-112-16,1-2 0 16,0-2-576-16,1 1-96 0,0-4-32 0,0-1 0 15,0-8-2752-15,0 0-544 0,0 0-112 0,0 0-32 0</inkml:trace>
  <inkml:trace contextRef="#ctx0" brushRef="#br0" timeOffset="18263.96">20837 5536 12895 0,'0'0'1152'0,"0"0"-928"0,-4-9-224 0,0 3 0 0,4 6 5440 0,0 0 1056 16,0 0 208-16,0 0 32 0,0 0-5376 0,0 0-1072 15,0 0-288-15,0 0 0 16,0 0-1152-16,0 0-304 0,0 0-64 0,0 0-13504 15</inkml:trace>
  <inkml:trace contextRef="#ctx0" brushRef="#br0" timeOffset="18829.55">21043 5453 13823 0,'0'0'1216'0,"0"0"-960"0,0 0-256 0,0 0 0 16,0 0 3664-16,0 0 688 0,0 0 144 0,0 0 32 0,0 0-3120 0,0 11-608 15,0-11-128-15,2 12-32 0,-2-12-448 0,2 13-192 16,2-4 128-16,0 2-128 0,1-1 0 0,2-1 0 16,1-1 0-16,1 3-176 0,-1 0 176 0,2 1 0 15,2 0 0-15,-1 1 0 0,1 0 0 0,0 0 0 16,0 1 0-16,-1 1 0 0,0-1 0 0,-2 0 224 16,-1-1-48-16,0 0-16 0,-2 4 16 0,-1 2 0 15,-2-1 0-15,-3-4 0 0,-1 0-176 0,-2 2 192 16,-2 0-192-16,0-1 192 0,-3 1-192 0,0 0 128 15,-1-3-128-15,-2 0 128 0,1-1-128 0,1-1 0 0,0 1 144 16,1 0-144-16,-1-1 0 0,1 1 0 16,0-4 0-16,2 1 0 15,-2 3-336-15,1-6-144 0,1 2-32 0,2-1 0 16,4-7-2272-16,0 0-464 0</inkml:trace>
  <inkml:trace contextRef="#ctx0" brushRef="#br0" timeOffset="19232.86">21607 5504 27647 0,'0'0'1216'0,"0"0"256"16,-8-3-1168-16,8 3-304 0,-9 6 0 0,-1 6 0 0,3 1 1920 0,1 0 320 16,1 4 64-16,1 0 0 0,0 3-1856 0,2 2-448 15,0 3 0-15,1 1 0 0,0 0 0 0,3 5 0 16,2 4 128-16,3 3-128 0,-1 1 320 0,4 2 0 15,0 0 0-15,0 2 0 0,0 2-160 0,-1-2-32 16,-2-2 0-16,0 0 0 0,-1-2-128 0,0 0 0 16,-5 2 144-16,-1-1-144 0,0 0 0 0,-3-2 0 15,1-7 0-15,-2-2 128 0,-1 0-128 0,-1-2 0 0,-1-2 0 0,-1-3 128 16,1-1-304-16,2-5-48 16,0-3-16-16,1-2 0 15,-1-1-2032-15,2-4-416 0,3-6-64 0</inkml:trace>
  <inkml:trace contextRef="#ctx0" brushRef="#br0" timeOffset="22064.94">22300 5895 7359 0,'0'0'320'0,"8"-8"80"0,0-4-400 0,0 2 0 0,-1-1 0 0,1 1 0 15,0 1 144-15,0 1-144 0,-2-3 160 0,2 5-160 16,-1-1 960-16,-7 7 112 0,10-5 16 0,-1 1 0 16,-1-1 944-16,-8 5 192 0,7-6 32 0,-7 6 16 0,6-7-800 0,-6 7-144 15,0 0-48-15,0 0 0 16,0 0-512-16,0 0-128 0,0 0 0 0,0 0-16 0,0 0 144 16,0 0 48-16,0 0 0 0,0 0 0 0,-10 3-160 0,-1-1-16 15,1 0-16-15,-1 3 0 0,0 3-240 0,-1 3-64 16,0 4 0-16,0 0 0 0,-1 4 0 0,0 0-16 15,-2 3 0-15,0 6 0 0,0 2-80 0,0 2-16 16,0 2 0-16,-1 3 0 0,-1-2 80 0,2 1 16 16,0 0 0-16,1 0 0 0,-2 1-112 0,4 0 0 15,2 0-16-15,2-3 0 0,0-4-176 0,6-3 0 16,3-2 144-16,3-3-144 0,4-4 0 0,2-3 0 16,3-4 0-16,3-1 0 0,2-7 0 0,2-3-160 15,1-2 160-15,3-2-208 0,4-4 208 0,-1-2 0 16,2-2 0-16,-1-1 0 0,2-3 0 0,0-1 0 15,-2-2 0-15,1-3 0 0,-1-2 0 0,-2-1 208 16,-2-1-32-16,-2-1-16 0,-3 1 32 0,1-2 16 16,-2-2 0-16,-1 0 0 0,-2 0-208 0,-2 1 176 15,-2-3-176-15,-2 1 160 0,-2-2-160 0,-2 2 0 16,-1 2 0-16,-1-1 0 0,-3 4 0 0,-2 0 0 16,-1 3 0-16,-1 3 0 0,-2 3 0 0,-4 2 0 0,-2-1-192 15,0 4 192-15,1 2-368 0,-4 3 48 0,-2-2 16 0,1 5 0 31,-1 0-336-31,0 3-64 0,-2 1 0 0,0 0-16 16,-1 0-240-16,3 0-64 0,2 0 0 0,2 3 0 16,1-1-1568-16,1 2-320 0,-4 0-64 0,3 1-16 0</inkml:trace>
  <inkml:trace contextRef="#ctx0" brushRef="#br0" timeOffset="22299.3">22235 6051 22111 0,'0'0'1968'0,"0"0"-1584"16,0 0-384-16,0 0 0 0,0 0 1952 0,0 0 304 15,0 0 64-15,0 0 16 0,0 0-1744 0,0 13-336 16,0-1-80-16,0-12-16 0,4 10 96 0,1 1 0 16,2 1 16-16,0-5 0 0,4 0 16 0,1-2 0 15,2 0 0-15,4 0 0 0,2-1-80 0,3 0-16 16,2 0 0-16,2-1 0 0,1-3-48 0,2 0-16 15,1-1 0-15,-1-1 0 0,-3 2-256 0,-1-1-64 16,-2-2-16-16,-2-1 0 16,-2-1-1616-16,-2 0-320 0,-4-2-64 0</inkml:trace>
  <inkml:trace contextRef="#ctx0" brushRef="#br0" timeOffset="23082.53">22696 5483 14159 0,'0'0'624'0,"-9"-3"144"0,-1-3-624 0,1 0-144 0,2 0 0 0,7 6 0 15,-6-5 1664-15,6 5 288 0,-3-9 64 0,3 9 16 16,0 0-1040-16,0-8-208 0,0 8-32 0,0 0-16 0,0 0-96 16,0 0 0-16,0 0-16 0,0 0 0 0,0 0 0 0,0 0 0 15,0 0 0-15,0 0 0 0,11 6 80 0,-1 1 0 16,-1 1 16-16,2 2 0 0,0 2-128 0,4-2-16 15,0 3-16-15,5 0 0 0,-2 0-112 0,3 0-32 16,2 4 0-16,2 1 0 0,1 1-176 0,0 2-48 16,0 1 0-16,2-1 0 0,-2 2-48 0,1 3-16 15,1 3 0-15,-4 5 0 0,-3 4 16 0,-1-1 0 16,-3 0 0-16,-2 5 0 0,-2 1 32 0,-1-2 0 16,-1 1 0-16,-1-3 0 0,0-2 160 0,0-2 48 15,-3 0 0-15,1-1 0 0,-1 0-64 0,-2 0-16 16,0 1 0-16,-2 4 0 0,-5 8-304 0,-1-1 160 15,-3 1-160-15,-3-8 128 0,-3-5-304 0,2-8-64 16,-3-3-16-16,-4 1 0 0,-5-4 256 0,-4 3 192 0,-6-3-48 0,1-1 0 31,0-1-592-31,-3-1-128 0,-2-3-32 0,-2 2-10688 16,0-2-2144-16</inkml:trace>
  <inkml:trace contextRef="#ctx0" brushRef="#br1" timeOffset="46082.93">3545 12441 13823 0,'0'0'1216'0,"0"0"-960"15,0 0-256-15,6-7 0 0,-6 7 3088 0,0 0 576 16,7-6 112-16,-7 6 32 0,6-8-1808 0,-6 8-352 16,0 0-80-16,0 0-16 0,0 0-416 0,0 0-96 15,0 0-16-15,0 0 0 0,0 0-576 0,0 0-112 16,-4 8-16-16,1 1-16 0,-3 0-144 0,0 3-32 16,-2 2 0-16,0 3 0 0,-1 1 112 0,-1 7 16 15,-2 5 0-15,0 4 0 0,-2 2 0 0,-1 5 16 16,0 2 0-16,-2 4 0 0,0 1 112 0,-1 1 0 0,-2 1 16 0,1-2 0 15,0 0-224-15,1-3-48 0,-2 0-128 0,2 0 192 16,0-4-192-16,1-3 0 0,1-4-192 0,3-3 192 31,2-1-576-31,0-5 0 0,3-4 0 0,2-1 0 16,-3-3-1584-16,2-4-320 0,1-2-64 0,-1-4-12528 0</inkml:trace>
  <inkml:trace contextRef="#ctx0" brushRef="#br1" timeOffset="46404.95">3710 12973 39167 0,'-13'0'1728'0,"6"3"368"0,-3 5-1680 0,1 1-416 16,0 2 0-16,0 5 0 0,1 0 0 0,2 5 0 16,-1 1 0-16,-1 5 0 15,-1 3-320-15,0 0-160 0,0 2-32 0,0 2 0 16,0-1-48-16,0-1-16 0,-2 2 0 0,1-4 0 15,1 1 96-15,-1-5 16 0,3-3 0 0,0-4 0 16,1-2-416-16,0-1-80 0,2-3 0 0</inkml:trace>
  <inkml:trace contextRef="#ctx0" brushRef="#br1" timeOffset="46587.14">3765 12900 46943 0,'-14'-13'2080'0,"5"10"416"0,-2 0-1984 0,3 6-512 0,8-3 0 0,0 0 0 16,0 0-3392-16,3 8-784 0,-3-8-160 0</inkml:trace>
  <inkml:trace contextRef="#ctx0" brushRef="#br1" timeOffset="46882.9">4099 12471 43071 0,'0'0'1920'0,"-8"-4"384"0,8 4-1856 0,-9 4-448 16,1 3 0-16,3 5 0 0,2 0 336 0,2 2-16 15,1 2-16-15,0 2 0 0,0 4-304 0,0 2-224 16,0 2 32-16,0 4 16 0,-1 2 176 0,-1 6 0 0,0 3 0 0,-1 0 0 16,-1 2 0-16,0 0 0 0,-1 3 0 0,0-3 0 15,0-2 0-15,-2 0 0 0,-1 2 0 0,1-1-128 16,-3-3 128-16,3-2 0 0,-1-5 128 0,0-2-128 16,-1-2-224-16,1-4-112 0,0-3-32 0,2-3 0 31,-1-2-1584-31,1-2-320 0,-1-2-64 0,2-3-8800 0,1-1-1744 0</inkml:trace>
  <inkml:trace contextRef="#ctx0" brushRef="#br1" timeOffset="47283.21">4334 12885 8287 0,'10'-15'736'0,"-3"3"-592"0,-4 1-144 0,4 0 0 0,1 2 3968 0,0 2 768 15,-1 1 160-15,-7 6 32 0,0 0-3920 0,0 0-784 16,0 0-224-16,0 0 0 0,0 0 496 0,4 13 0 16,-1 0 0-16,-4 1 0 0,-1 3 80 0,-2 2 32 15,-1-3 0-15,-3 2 0 0,-2 1 432 0,-3 1 96 16,-1 0 16-16,-3 0 0 0,-2-1-192 0,0 2-48 16,-2-4 0-16,1 2 0 0,0 1-400 0,-3 0-96 15,0 0-16-15,1 1 0 0,1-1-240 0,0 2-160 16,0-4 192-16,2 2-192 0,-2-2 128 0,1-1-128 15,2-4 0-15,1-2 0 0,-1-1 0 0,3-4 0 16,2 0 0-16,3-2 0 0,1-4 0 0,9 0 0 0,0 0 0 0,0 0-144 16,0 0 144-16,0 0 0 0,0 0 0 15,0 0 0-15,6-10 128 0,5 5-128 0,0 0 128 0,3 2-128 16,0 3 144-16,4 3-144 0,2 0 192 0,1 1-192 16,-1 2 0-16,3-2-144 0,1 1-16 0,2 3 0 31,3-1-672-31,0-2-128 0,1-1-16 0,0-3-16 15,1-1-352-15,-2-1-80 0,-3-1-16 0,-5 1 0 16,-4 1-752-16,-2-1-160 0,-2-3-16 0</inkml:trace>
  <inkml:trace contextRef="#ctx0" brushRef="#br1" timeOffset="47734.08">4502 13261 19343 0,'0'0'1728'0,"0"0"-1392"16,0 0-336-16,0 0 0 0,0 0 3264 0,0 0 576 16,0 0 112-16,0 0 16 0,10 1-3248 0,1-2-720 15,-2-2 0-15,1-2 0 0,2 0 0 0,0-2 224 16,-1-2-32-16,2 0 0 0,2-2 304 0,-1 1 48 15,0-4 16-15,3 1 0 0,0-3-96 0,0 2-16 16,-1 1 0-16,-2 1 0 0,1 1-224 0,-2 1-48 16,-3-2-16-16,-1 1 0 0,-1-1-160 0,0 1 160 0,-3-2-160 0,-1 0 160 15,-1 2-160-15,-1-2 0 0,-1-2 0 0,1 3 0 16,-4-1-272-16,0 3-96 0,-3 1-16 0,-2 2 0 16,-3 3 64-16,-2 4 16 0,-1 0 0 0,-1 4 0 15,-3 3 304-15,0 3 144 0,-2 3-16 0,2 4 0 16,1 2 176-16,-1-1 16 0,1 1 16 0,2 6 0 15,1 3 304-15,2 2 48 0,2-1 16 0,1 4 0 16,3 0-384-16,2-2-80 0,2-1-16 0,2-1 0 16,2-2-224-16,2-1 0 0,2 0 0 0,2-5 0 15,1-3 0-15,2 1-192 0,0-5 16 0,1-2 0 32,1-3-512-32,0-1-96 0,-1-2-32 0,2-3 0 0,0-1-1904 0,2-3-384 0,0-3-80 0</inkml:trace>
  <inkml:trace contextRef="#ctx0" brushRef="#br1" timeOffset="48102.08">5422 12280 13823 0,'0'0'608'0,"-5"-5"128"0,1-3-592 0,4 8-144 0,0 0 0 0,0 0 0 16,-8 13 5376-16,2 4 1024 0,-2 4 224 0,0 5 32 15,-1 4-5424-15,0 3-1088 0,0 2-144 0,-2 1-176 16,0 1 176-16,0 3 0 0,1 5-144 0,-1 3 144 15,-2 3 0-15,-1 2 0 0,-1 1 0 0,1 0 0 16,0-3 0-16,-2-1 0 0,-1-2 0 0,0 2 0 16,-1-2 192-16,0-3 16 0,0 0 0 0,1-3 0 15,1-6-64-15,2-5-16 0,1 2 0 0,2-4 0 16,3-5-320-16,3-1-64 0,4-4 0 0,1-5-16 16,1-3-2880-1,-1-11-576-15</inkml:trace>
  <inkml:trace contextRef="#ctx0" brushRef="#br1" timeOffset="48290.34">5537 13136 48719 0,'-13'3'2160'0,"4"4"448"0,-2 1-2096 16,2 4-512-16,1 3 0 0,2 2 0 15,1 1-288-15,-1 1-160 0,0-1-48 0,2-2 0 16,0-2-1168-16,1 0-224 0,1 1-48 0,1-2-10800 16,1-6-2176-16</inkml:trace>
  <inkml:trace contextRef="#ctx0" brushRef="#br1" timeOffset="48483.88">5494 12946 39615 0,'0'0'1760'0,"-5"-9"352"0,-3-1-1680 0,1 2-432 0,7 8 0 0,0 0 0 16,0 0-544 0,6-9-192-16,1 0-32 0,4-2-16064 0</inkml:trace>
  <inkml:trace contextRef="#ctx0" brushRef="#br1" timeOffset="49056.23">6062 12235 8287 0,'0'0'368'0,"0"0"80"0,0 0-448 0,-6 9 0 0,1 1 0 0,-2 6 0 16,2 5 6288-16,0 5 1184 0,-1 1 224 0,2 8 48 15,1 1-6208-15,-3 3-1232 0,0 2-304 0,-1 6 0 16,1 0 0-16,-2 4 0 0,0 4 0 0,-1 0 0 15,-1-1-192-15,-1-1 192 0,-1-4-160 0,1-5 160 16,-1-1 0-16,0-2 0 0,-1-5 0 0,0 1 0 16,0-2 0-16,0 2 0 0,-1-5 208 0,1-1-64 15,1-2 176-15,0-5 48 0,1-4 0 0,1-1 0 16,3-5-16-16,1-1 0 0,4-4 0 0,2-9 0 16,0 0-224-16,0 0-128 0,0 0 128 0,0 0-128 31,0 0-384-31,10-2-128 0,1-8-48 0,-1-1 0 0,0-5-256 0,1-2-48 0,1-3-16 0,1-2 0 15,1-6 288-15,0 0 48 0,-1-1 16 0,2 3 0 0,2 2 384 0,0 2 144 16,0 3 0-16,-2 0-144 0,0 5 464 0,-2 4 112 16,-2 6 16-16,0 0 0 0,-1 2 400 0,2 2 96 15,0 2 16-15,1 2 0 0,0 1-384 0,1 1-80 16,2-1-16-16,-2 2 0 0,0-2-256 0,-1 4-48 16,0 0-16-16,-1 2 0 0,-3 1-32 0,-1 1-128 15,-1 1 192-15,-2 1-64 0,-1-1 144 0,-2 1 32 16,0 2 0-16,-2 0 0 0,-3-1-176 0,0 1-128 15,0 0 144-15,-1-3-144 16,0 0-304-16,0-2-144 0,-1 1-48 0,5-12 0 16,0 0-592-16,0 0-128 0,0 0-32 0,0 0-14880 0</inkml:trace>
  <inkml:trace contextRef="#ctx0" brushRef="#br1" timeOffset="49468.3">6614 12937 24879 0,'0'0'2208'0,"-9"-2"-1760"0,-3 0-448 0,0 2 0 16,-2 3 5232-16,2 4 960 0,2 2 192 0,-1 4 32 31,1 1-5904-31,-1 3-1168 0,0 3-240 0,-2 2-64 0,-3 0-192 0,2 1-64 0,1 1 0 0,2-1 0 16,3-1 128-16,3 2 32 0,1-1 0 0,2 1 0 15,-1-2 720-15,2-4 144 0,-2 1 16 0,3-5 16 16,3 0 160-16,1-3 0 0,1-1 0 0,-5-10 0 0,4 8 160 0,-4-8 16 16,0 0 0-16,11 5 0 0,-11-5 144 0,15 0 48 15,-1-4 0-15,0-1 0 0,0-2-176 0,-1 0-48 16,-2-2 0-16,2-2 0 0,-1-1-144 0,1-2 0 16,-1-3 0-16,0 0 0 0,-1 0 144 0,1-2-144 15,-2-2 160-15,1 0-160 0,-2 0 224 0,-1 2-48 16,-2-4-16-16,0 4 0 0,-4-1 0 0,1 3 0 15,-3-1 0-15,-2 0 0 0,0 1 224 0,-1 2 32 16,-2 4 16-16,0 0 0 0,-2 2-160 0,1 4-16 16,-1-2-16-16,-1 4 0 0,-1 0-240 0,9 3-288 15,-9 0 64-15,9 0 16 16,-9 0-1520-16,9 0-288 0,0 0-64 0,0 0-8960 0,0 0-1792 16</inkml:trace>
  <inkml:trace contextRef="#ctx0" brushRef="#br1" timeOffset="49884.77">7024 12948 5519 0,'0'0'496'0,"0"0"-496"0,0 0 0 0,0 0 0 16,0 0 6720-16,0 0 1264 0,0 0 240 0,0 0 48 15,0 0-6144-15,0 0-1232 0,-10 5-240 0,0 0-48 16,0 0-368-16,0 2-80 0,0 1-16 0,-2 2 0 15,-2 2 48-15,-1 1 0 0,0 1 0 0,0 2 0 16,0-3 64-16,2 0 0 0,1 1 16 0,1 2 0 16,1-2-16-16,1 2 0 0,1 0 0 0,3-1 0 0,2-2-256 0,2 2 0 15,0-1 128-15,2 2-128 0,1-1 0 0,1 0 0 16,0-2 0-16,2-2 0 0,1 0-176 0,4-2-32 16,0-1-16-16,2-2 0 0,1-2-144 0,0-1-16 15,-2-6-16-15,3 1 0 0,0-2 160 0,0-1 48 16,1 1 0-16,-2-3 0 0,-4-3 192 0,0-1 0 15,-1-2 0-15,-2 0 0 0,-1-3 384 0,1 1-48 16,-2-1 0-16,-2 1 0 0,-2-4 224 0,0 2 32 16,0 0 16-16,-1 0 0 0,-2 1-224 0,-1 0-32 15,-1-1-16-15,0 1 0 0,-4 1-192 0,0 0-144 16,-2 2 192-16,1 2-192 0,-1 0 0 0,1 3 0 16,-2 2 0-16,0 1 0 15,1-1-464-15,0 2-160 0,1 2-16 0,1 0-16 16,0 2-2224-16,9 0-448 0,0 0-96 0,0 0-11104 0</inkml:trace>
  <inkml:trace contextRef="#ctx0" brushRef="#br1" timeOffset="50451.46">7470 13068 27295 0,'0'0'1216'0,"3"-9"240"0,0-1-1168 0,-1 1-288 16,-1 2 0-16,-1 7 0 0,-1-11 896 0,0 2 112 15,-3 2 16-15,4 7 16 0,-9-6-160 0,0 1-48 16,0 0 0-16,-3 1 0 0,-1 1-432 0,0 3-80 16,-2 0-32-16,1 0 0 0,-2 1 64 0,-1 2 16 0,0 2 0 0,-2 2 0 15,-2 0 112-15,0 1 32 0,-1 3 0 0,1 0 0 16,0 2-128-16,2 2-32 15,1-2 0-15,2 5 0 0,3 2-32 0,1 3-16 0,2 2 0 16,1 4 0-16,-1 1-304 0,5 0 0 0,1-4 0 0,2 0 0 16,0-2 0-16,4-1 0 0,2-4 0 0,2-1 0 15,1-2-192-15,3-5 192 0,2-2-208 0,2-3 80 16,2-2 128-16,3-4 0 0,4-4 0 0,3-4 0 16,1-3 272-16,0-5 48 0,-1-4 0 0,0 0 0 15,1-7-144-15,-3 0-32 0,1-3 0 0,-3-2 0 16,-1-2-16-16,-1-2-128 0,-2 4 192 0,-2-3-64 15,-5-4 0-15,0-1 0 0,-2 0 0 0,-1-2 0 16,-3-2-128-16,0 1 0 0,-1 0 0 0,-4 4 128 16,-4 1-128-16,-1 7-272 0,0 2 64 0,-2 7 16 15,-1 4-1376-15,-1 2-272 0,-1 3-48 0</inkml:trace>
  <inkml:trace contextRef="#ctx0" brushRef="#br1" timeOffset="57892.21">9335 12512 3679 0,'0'0'160'0,"0"0"32"0,0 0-192 0,0 0 0 0,0 0 0 0,0 0 0 16,0 0 1824-16,0 0 320 0,0 0 64 0,0 0 16 16,0 0-864-16,0 0-160 0,0 0-48 0,0 0 0 0,0 0-80 0,0 0-32 15,0 0 0-15,0 0 0 0,0 0 128 0,0 0 32 16,0 0 0-16,0 0 0 0,0 0-320 0,0 0-64 15,0 0-16-15,9-4 0 0,-9 4-448 0,10-2-96 16,-1-3 0-16,0 3-16 0,-9 2-240 0,11-5 128 16,-3 1-128-16,-8 4 0 0,10-4 160 0,-10 4-160 15,9-1 160-15,-9 1-160 0,9-3 288 0,-9 3-32 16,0 0-16-16,11-2 0 0,-11 2-48 0,9-2 0 16,-9 2 0-16,10-1 0 0,-10 1-192 0,11-1 128 15,-11 1-128-15,0 0 0 0,10-1 0 0,-10 1-288 16,0 0 32-16,12-4 16 15,-3 0-2256-15,-9 4-464 0,0 0-96 0</inkml:trace>
  <inkml:trace contextRef="#ctx0" brushRef="#br1" timeOffset="58758.03">10289 12287 7359 0,'0'0'656'0,"0"0"-528"0,0 0-128 0,0 0 0 16,0 0 832-16,0 0 128 0,0 0 16 0,0 0 16 15,0 0-128-15,0 0-32 0,0 0 0 0,0 0 0 0,0 0 240 0,4 10 32 16,-4-10 16-16,0 0 0 0,-1 11 288 0,1-11 48 15,-2 11 16-15,2-11 0 0,2 12-192 0,-2 0-48 16,0 0 0-16,-2-1 0 0,0 2-656 0,0-1-144 16,0 0-32-16,-2 1 0 0,-1 4-256 0,-3 0-144 15,-3 2 160-15,1 1-160 0,-1 3 272 0,0 1-32 16,-5 2-16-16,-1 4 0 0,-2 4 16 0,-2 1 0 16,0 0 0-16,0 0 0 0,0 2-80 0,3-1-16 15,1-2 0-15,1 0 0 0,2-1 208 0,2 2 32 16,2 1 16-16,2 1 0 0,1-3 192 0,2 5 48 15,0 1 0-15,0 2 0 0,0 0-336 0,1 0-64 16,0-6-16-16,1-2 0 0,1 1-64 0,2-1-16 16,1-1 0-16,1 1 0 0,2-2-144 0,3-1 0 0,-1 1-160 15,4-2 160-15,1-2 0 0,2 1 0 0,2-2 0 0,3 1 160 16,1-1-160-16,4-2 0 0,0-3-160 0,2 2 160 31,2-2-1792-31,1-3-272 0,-1-2-48 0,0-2-16 16,-2-4 208-16,0-2 64 0</inkml:trace>
  <inkml:trace contextRef="#ctx0" brushRef="#br1" timeOffset="63494.55">10958 12609 8287 0,'0'0'736'0,"0"0"-592"0,9-5-144 0,-9 5 0 15,0 0 2928-15,0 0 544 0,0 0 112 0,0 0 32 16,0 0-2720-16,0 0-560 0,0 0-96 0,0 0-32 16,5-10 160-16,-5 10 16 0,0 0 16 0,3-9 0 15,-3 9 288-15,4-10 48 0,-4 10 16 0,5-9 0 16,-5 9-48-16,5-9 0 0,-5 9 0 0,0 0 0 15,0 0-128-15,0 0-16 0,0 0-16 0,0 0 0 16,0 0-288-16,0 0-48 0,0 0-16 0,-3 15 0 16,0 0-64-16,-3 2 0 0,0 1-128 0,-3 1 192 15,-2 1-64-15,1 1-128 0,-1 0 176 0,1 1-176 16,-2-3 144-16,0 2-144 0,-1-1 0 0,2-1 144 16,-1 1 176-16,0-2 16 0,0 3 16 0,-1 1 0 0,-2 0 304 15,-1 1 64-15,-1 0 16 0,2 3 0 16,-1 1-224-16,0-2-32 0,1 1-16 0,2 3 0 0,2 0-224 0,2 1-48 15,1-2-16-15,2 1 0 0,2-6-176 0,2 0 128 16,2-4-128-16,2-1 128 0,0-2-128 0,2 1 0 16,0-4 144-16,1-2-144 0,2-2 0 0,1 1 144 15,1-2-144-15,1-2 0 0,1 0 208 0,1-1-64 16,1-1-16-16,0 0 0 0,0 0-128 0,0-2 0 16,1-1 0-16,2-1 0 0,-1-2 0 0,1 1 128 15,1-5-128-15,1 2 192 0,0 1-32 0,3-4 0 16,0-1 0-16,0-1 0 0,-1-3-32 0,-1 1 0 0,1-2 0 15,-1 0 0-15,1-2-128 0,-2 0 192 16,-1-6-192-16,0 1 192 0,-3-2-32 0,1-1 0 0,-2-1 0 0,1-1 0 16,-1 3-32-16,0-1 0 0,-3-2 0 0,1 0 0 15,-2 0 64-15,-1 2 0 0,-2-1 0 0,1 1 0 16,-1 1-192-16,0-2 128 0,-2 0-128 0,-2 0 128 16,1 1-128-16,-3 2 0 0,-3 0 0 0,1 1 128 15,-1 1 0-15,-1-2-128 0,-1 1 192 0,0 3-64 16,-2-2 0-16,1 2 0 0,-1-1 0 0,0 2 0 15,0 2-128-15,-1 1 0 0,-3 1 0 0,2 1 0 16,0 2 0-16,1-1 0 0,-1 2 0 0,0 3 0 16,0-4 0-16,-1 5-144 0,2-1 144 0,8 5-208 15,-9-4 16-15,9 4 0 0,-10-3 0 0,1 3 0 16,2 0-352 0,7 0-64-16,-10 3-16 0,3 1 0 0,-1 1-496 0,0 1-96 0,1 3-32 0,1 2 0 15,-1 1-1440-15,1 1-272 0,-1 1-64 0</inkml:trace>
  <inkml:trace contextRef="#ctx0" brushRef="#br1" timeOffset="63844.73">10836 12917 24703 0,'0'0'1088'0,"0"0"240"0,0 0-1072 0,0 0-256 0,0 0 0 0,0 0 0 15,0 0 1040-15,0 0 160 0,0 0 16 0,0 0 16 16,0 0-400-16,0 0-64 0,0 0-32 0,0 0 0 16,0 0 32-16,0 0 16 0,0 0 0 0,0 0 0 15,6 10-176-15,-6-10-32 0,5 8-16 0,-5-8 0 16,6 9-224-16,-6-9-32 0,11 5-16 0,-1-1 0 15,-10-4-32-15,13 3-16 0,2-3 0 0,0-2 0 16,2 0-16-16,0-1 0 0,0-1 0 0,1 0 0 16,2-1-96-16,0 2-128 0,-2-3 176 0,0 2-176 15,-1 0 0-15,1 2 0 0,-1-1 0 0,0 0 0 16,-1 1-1536-16,-1 0-256 16,1 0-48-16,0 0-13856 0</inkml:trace>
  <inkml:trace contextRef="#ctx0" brushRef="#br1" timeOffset="69251.42">11735 12930 11967 0,'0'0'528'0,"0"0"112"0,0 0-512 0,0 0-128 15,-4-7 0-15,4 7 0 0,0 0 4112 0,-3-6 800 16,3 6 144-16,0 0 48 0,2-8-3568 0,-2 8-720 16,0 0-144-16,0 0-32 0,5-8-304 0,-5 8-64 15,0 0-16-15,8-7 0 0,-8 7-256 0,0 0 0 16,0 0 128-16,0 0-128 0,0 0 128 0,0 0-128 15,10 0 144-15,-10 0-144 0,0 0 384 0,0 0-32 16,0 0 0-16,0 0 0 0,1 11 112 0,-1-11 32 0,0 0 0 0,0 0 0 16,-2 9 96-16,2-9 32 0,0 0 0 0,0 0 0 15,0 0-64-15,0 0-16 0,0 0 0 0,0 0 0 16,0 0-288-16,0 0-48 0,0 0-16 0,0 0 0 16,10 0-192-16,-10 0 0 0,11-3 128 0,-11 3-128 15,10-2 0-15,-10 2 0 0,12-3 0 0,-12 3 0 16,0 0 0-16,0 0 0 0,9-3 0 0,-9 3 0 15,0 0 0-15,0 0 0 0,0 0 0 0,0 0 0 16,0 0 0-16,0 0 0 0,0 0 0 0,0 0 0 16,0 0 0-16,0 0 0 0,0 0 0 0,0 0 0 15,0 0 0-15,0 0 0 0,0 0 128 0,0 0-128 16,0 0 0-16,0 0 128 0,0 0-128 0,0 0 0 16,0 0 0-16,0 0 0 0,0 0 0 0,0 0 0 15,0 0-1040-15,10-2-256 16,-10 2-48-16,12 2-10368 0,-12-2-2080 0</inkml:trace>
  <inkml:trace contextRef="#ctx0" brushRef="#br1" timeOffset="70048.89">11809 13355 13823 0,'0'0'608'0,"0"0"128"0,0 0-592 0,0 0-144 0,0 0 0 0,0 0 0 0,0 0 3008 0,0 0 560 16,0 0 112-16,0 0 32 0,0 0-2384 0,0 0-480 15,0 0-80-15,0 0-32 0,0 0 144 0,0 0 16 16,0 0 16-16,0 0 0 0,0 0 0 0,0 0 0 16,0 0 0-16,0 0 0 0,0 0 48 0,0 0 16 15,0 0 0-15,0 0 0 0,0 0-240 0,0 0-48 16,0 0-16-16,0 0 0 0,-8 6-224 0,8-6-64 15,0 0 0-15,-6 7 0 0,-1-1-384 0,7-6 0 16,-5 5 0-16,5-5 0 0,-3 8 0 0,3-8 128 0,-1 11-128 0,1-11 0 16,0 9 128-16,3 0-128 0,-1 1 0 0,1-1 128 15,-3-9-128-15,5 12 0 0,0-3 144 0,1 2-144 16,-1 0 0-16,0-1 128 0,-5-10-128 0,8 10 0 16,0 2 0-16,-2-1 144 0,-1 0-144 0,-1-1 0 15,1 1 144-15,-2-1-144 0,0-2 0 0,-3-8 144 16,1 10-144-16,-1-10 0 0,1 13 144 0,-1-13-144 15,0 12 128-15,0 0-128 0,0 0 160 0,0-12-160 16,0 0 176-16,0 13-176 0,0-3 192 0,0 1-192 16,-1-1 128-16,1-10-128 0,0 12 0 0,0-1 0 15,0-11 0-15,-4 12 0 0,0 1 0 0,-1-2 0 16,0-1 0-16,0 1 0 0,-1-2 0 0,-1 0 0 16,-3 0 0-16,0-1 0 0,-2-2-192 0,0 1 48 15,-1-3-96-15,-1 1-16 0,-2 1 0 0,1-2 0 16,-2 0-192-16,0-2-64 0,0-1 0 0,0 0 0 15,0-1-304-15,1 0-64 16,1-1-16-16,0 0 0 0,2-1-656 0,2-2-144 0,0 0-32 0,3 0-13920 16</inkml:trace>
  <inkml:trace contextRef="#ctx0" brushRef="#br1" timeOffset="73934.98">12583 12563 3679 0,'0'0'320'0,"0"0"-320"16,0 0 0-16,0 0 0 0,0 0 3968 0,0 0 736 0,7-6 144 0,-7 6 16 15,0 0-3456-15,0 0-704 0,0 0-144 0,9-4-32 16,-9 4-128-16,0 0-16 0,0 0-16 0,0 0 0 16,0 0 208-16,0 0 64 0,0 0 0 0,0 0 0 15,0 0 304-15,0 0 64 0,0 0 16 0,0 0 0 16,0 0-192-16,3 10-16 0,-2 2-16 0,-1 0 0 16,0-12-256-16,-3 14-48 0,1 2-16 0,-1-2 0 15,1-2-128-15,-1-1-32 0,0 1 0 0,1 1 0 16,-1 3-32-16,1-2-16 0,-1 3 0 0,-1 1 0 15,0 1-32-15,-1 0-16 0,0 3 0 0,-1-1 0 16,0 5-96-16,-1-1 0 0,1 0-128 0,-1 1 192 16,1 1-192-16,-1 2 128 0,0-3-128 0,-1 1 0 15,3-2 0-15,-1-3 0 0,2 2 0 0,0-2 0 16,1-2 128-16,-1 0-128 0,1 0 0 0,0 0 144 16,1-5-144-16,1 0 0 0,1-1 0 0,0-2 0 0,0-12 144 0,0 10-144 15,0-10 160-15,0 0-160 16,2 10-400-16,-2-10-176 0,0 0-48 0,0 0 0 15,3 11-160-15,-3-11-48 0,0 0 0 0,0 0 0 16,0 0-160-16,0 0-32 0,0 0-16 0,11 0 0 16,-11 0-1408-16,10-4-288 0,-1 0-48 0,-1-5-7808 0</inkml:trace>
  <inkml:trace contextRef="#ctx0" brushRef="#br1" timeOffset="74534.67">12615 12611 20271 0,'0'0'1792'0,"-7"-5"-1424"0,-3-4-368 0,1 3 0 16,0 2 2848-16,1 0 496 0,8 4 112 0,0 0 0 15,0 0-2928-15,0 0-528 0,0 0-224 0,0 0 16 31,0 0-176-31,0 0-16 0,0 0-16 0,0 0 0 0,6-11 176 0,1 4 48 0,1 0 0 0,-8 7 0 16,10-8 192-16,-1 3 0 0,-9 5 0 0,0 0 0 16,9-5 336-16,-9 5 16 0,0 0 0 0,0 0 0 15,0 0 400-15,0 0 80 0,0 0 0 0,0 0 16 16,0 0-144-16,0 0-48 0,0 0 0 0,0 0 0 16,0 0-272-16,0 0-64 0,12 2-16 0,-12-2 0 0,12 3-304 0,-2 1 0 15,-1 0 128-15,2 0-128 0,0 0 0 0,3 0 0 16,-1-1 0-16,1 1 0 0,0-1 128 0,3 1-128 15,0 2 0-15,1 0 0 0,-1 0 0 0,2 6 0 16,-2-2 0-16,-1 5 0 0,1 0 0 0,0 4 0 16,-2 1 0-16,0 1 0 0,2 1 0 0,-2 1 0 15,-2 0 0-15,0 4-144 0,-2-2 144 0,-1 1 0 16,-3 3 0-16,0-4 0 0,-1 1 0 0,1 0 0 16,-2 1 0-16,-1-2 0 0,-1-2 0 0,-2 1 0 15,-1-3 0-15,-1-2 0 0,-1 0 0 0,0-1 0 16,-2-1 160-16,-1-3-160 0,-2-2 416 0,-2 0-16 15,-3-1 0-15,-1 1 0 0,-2 0-48 0,-2 0-16 0,-2-2 0 0,0 0 0 16,-2 0-176-16,-1 0-32 0,-2-1-128 0,0 2 192 16,-2-1-192-16,1 2 0 0,-1 2 0 0,0-1 0 15,0 0 144-15,-1 0-144 0,1-1 128 0,3 0-128 16,-2 1 0-16,2-6 0 0,2 0 0 0,1-2 0 16,2 0 0-16,1-2 0 0,0-3 0 0,3 0 0 15,-1 0 0-15,2-3-176 0,0-2 48 0,2 0 0 31,-1 1-448-31,1-2-64 0,1-2-32 0,1 1 0 16,2-1-1728-16,2 2-352 0,5 6-64 0</inkml:trace>
  <inkml:trace contextRef="#ctx0" brushRef="#br1" timeOffset="75886.28">12847 12318 2751 0,'0'0'256'0,"0"0"-256"0,0 0 0 0,0 0 0 16,0 0 3424-16,0 0 640 0,0 0 128 0,0 0 32 16,0 0-2480-16,0 0-480 0,0 0-112 0,12 1 0 15,-2-1-320-15,-10 0-48 0,10 3-16 0,-10-3 0 16,12 4-208-16,-1 0-48 0,0-2-16 0,1 2 0 15,0 0 80-15,0 3 0 0,-1-3 16 0,1 4 0 16,1-2 16-16,0 1 0 0,1-1 0 0,1 2 0 16,-1 1-304-16,3 1-64 0,1 1-16 0,1 1 0 15,0-1-224-15,1 4 176 0,2 0-176 0,-3 4 160 16,1-1-160-16,-2-1 192 0,-1 2-192 0,0 1 192 16,-1 3-32-16,-2 1 0 0,-1 2 0 0,0 4 0 15,0 0-32-15,-1-1 0 0,0 1 0 0,-2 1 0 16,-1 1 112-16,-1 0 16 0,-1-1 0 0,-2 0 0 15,-1-1 128-15,-2 0 48 0,-2-1 0 0,-1 0 0 0,-2-2 16 16,-1 3 16-16,1-4 0 0,-1 0 0 0,-2 3-112 0,1 0-32 16,0-1 0-16,0 0 0 0,-2-2-144 0,2 0-48 15,0-3 0-15,-2-1 0 0,-1-2-128 0,2-2 192 16,-1-1-192-16,2-1 192 0,-3-2-192 0,2 0 128 16,-2-1-128-16,2-1 128 0,-2 0-128 0,1 0-224 15,-2-3 48-15,0 1 16 16,-1 1-752-16,-1-2-160 0,2 0-16 0,-1-3-9856 15,-1 0-1984-15</inkml:trace>
  <inkml:trace contextRef="#ctx0" brushRef="#br1" timeOffset="81206.92">8951 12450 1839 0,'0'0'160'0,"0"0"-160"0,0 0 0 0,6-7 0 16,-3 2 2320-16,-3 5 432 0,0 0 96 0,0 0 16 16,0 0-816-16,0 0-176 0,0 0-16 0,4-9-16 15,-4 9-336-15,2-9-64 0,-2 9-16 0,0 0 0 16,-2-7-336-16,2 7-64 0,0 0 0 0,0 0-16 0,0 0 80 0,0 0 0 15,0 0 16-15,0 0 0 0,0 0-272 0,0 0-48 16,0 0-16-16,0 0 0 0,0 0-112 0,0 0-16 16,0 0-16-16,0 0 0 0,0 0-160 0,0 0-16 15,0 0-16-15,0 0 0 0,0 0-208 0,0 0-32 16,0 0-16-16,4 9 0 0,-4-9-16 0,3 12 0 16,-3 0 0-16,-1-2 0 0,-1 1 16 0,1-1 0 15,0 1 0-15,-1 0 0 0,1 2-32 0,0-1 0 16,-1 1 0-16,1 0 0 0,0-1 48 0,0 5 0 15,-2 0 0-15,0 2 0 0,2-2 0 0,0 3 16 16,-1-1 0-16,1 1 0 0,-1 0-64 0,-1 0-16 0,0-3 0 16,3 3 0-16,-2-2-128 0,-1 3 0 0,-1 0 144 0,-1 1-144 15,0 1 128-15,0 2-128 0,-3-3 160 0,1 2-160 16,1 2 192-16,-1-1-48 0,-1 0-16 0,2 1 0 16,1-2 16-16,-1 0 0 0,1-3 0 0,0 0 0 15,1-1-16-15,0 0-128 0,0-2 192 0,0 0-64 16,0 1-128-16,2-2 0 0,-1-3 144 0,1-1-144 15,-2 0 0-15,1 0 128 0,0 1-128 0,0 2 0 16,-3-3 0-16,1 1 0 0,-1 2 0 0,-1 0 128 16,1 1-128-16,-1-2 0 0,-1 0 0 0,0 2 128 15,-1 1-128-15,0 0 0 0,1-1 0 0,-1 3 0 16,0-6 0-16,1 2 0 0,-1-3 0 0,1 0 128 16,0 0-128-16,2 0 0 0,-1-3 0 0,1 1 128 15,6-11-128-15,-8 9 128 0,2-1-128 0,-1-2 128 16,7-6-128-16,-9 5 144 0,9-5-144 0,-9 4 160 0,1-1-16 15,8-3 0-15,-10 1 0 0,0-1 0 0,10 0-16 0,-11 0 0 16,0-1 0-16,1 0 0 0,-2-1-128 0,0 0 160 16,1-1-160-16,-1 0 160 0,1 0-160 0,1-1 0 15,0 0 0-15,-1 0 128 0,1 1-128 0,-1-3 192 16,1-1-192-16,1 1 192 0,0-1-64 0,2 1-128 16,1-2 192-16,0 1-64 0,1-1-128 0,5 8 0 15,0 0 144-15,-5-9-144 0,1-2 144 0,1 1-144 16,2 1 192-16,1 0-192 0,0 0 128 0,1 1-128 15,-1-1 0-15,0 9 0 0,4-12 128 0,0 2-128 16,-1 0 0-16,1 2 0 0,-4 8 0 0,6-9 0 0,1-1 0 0,-2 4 0 16,-5 6 0-16,9-7 0 0,-1 2 0 15,-8 5 0-15,10-6 0 0,0 0 0 0,-10 6 0 0,10-3 0 16,0-1 0-16,2 1 0 0,0 2 0 0,1-1 0 16,0 1 0-16,0 1 0 0,1-3-128 0,1 3 128 15,-2 3 0-15,1-3 0 0,2 1 0 0,-2 2-144 16,0 1 144-16,-1 0 0 0,0 0 0 0,0 2 0 15,-1-1 0-15,0 2 0 0,0-2 0 0,-1 0 0 16,0 1 0-16,1-1 0 0,-1 0 0 0,2 2 0 16,0-3 0-16,2 1 0 0,-1 0 0 0,3 0 0 15,1-1 0-15,0 1 0 0,2 0 0 0,-2 2 0 16,1-3 0-16,0 1 0 0,2 2 160 0,0-2-160 16,-2 0 176-16,1 2-176 0,-3 0 192 0,0 5-192 15,-2-5 192-15,1 2-64 0,-2-1 0 0,1-1-128 16,-1 0 128-16,0-1-128 0,1 0 0 0,-2-1 0 0,-1-1 128 0,-1 0-128 15,1 0 0-15,0-3 0 0,0 0 144 0,1 1-144 16,0 0 0-16,0-2 144 0,-2-2-144 0,2 0 0 16,2 1 0-16,-2 0 0 0,-1-3 0 0,-2 1-192 15,2 1 0-15,-3-2-14336 16,-1-2-2864-16</inkml:trace>
  <inkml:trace contextRef="#ctx0" brushRef="#br1" timeOffset="84126.82">14076 13020 18655 0,'0'0'832'0,"0"0"160"0,-4-6-800 0,4 6-192 16,0 0 0-16,0 0 0 0,-5-5 1280 0,5 5 224 16,0 0 32-16,0 0 16 0,-10-1-592 0,1 1-128 15,-1-2-32-15,10 2 0 0,-10 0-64 0,2 0-16 16,8 0 0-16,0 0 0 0,-9 3 112 0,9-3 0 16,0 0 16-16,0 0 0 0,0 0 112 0,0 0 32 15,0 0 0-15,0 0 0 0,0 0-176 0,12-1-48 16,0-1 0-16,1 2 0 0,-2-3-256 0,4 0-48 0,-1 0-16 0,2 1 0 15,-1-1-192-15,4 1-64 0,1-1 0 0,1 0 0 16,0 2-192-16,0 1 0 0,1-4 128 0,0 3-128 16,-1 1 0-16,0 0 0 0,0-2 0 0,0 2 0 15,0 0-192-15,-2 0-16 0,-1 0-16 0,-1-2 0 16,0-1-80-16,-1 2-16 0,-2-2 0 0,1 2 0 31,-2-2-544-31,0 1-112 0,1-1-32 0,-2 1 0 16,-2-1-2512-16,-1-1-496 0</inkml:trace>
  <inkml:trace contextRef="#ctx0" brushRef="#br1" timeOffset="84382.01">13993 13180 30111 0,'0'0'1344'0,"0"0"256"0,0 0-1280 0,0 0-320 16,0 0 0-16,0 0 0 0,14 2 1008 0,-1 0 128 15,0-2 16-15,0 0 16 0,2-2-544 0,2 0-112 16,1-2-32-16,1 0 0 0,0-1-480 0,1 0 0 16,1-1 0-16,1 1 0 15,1 0-336-15,-1 1-112 0,0-1-32 0,0 0 0 16,-1-1-1728-16,0 3-352 0,0-4-64 0,0 3-9968 0</inkml:trace>
  <inkml:trace contextRef="#ctx0" brushRef="#br1" timeOffset="85291.93">15385 12871 9215 0,'0'0'816'0,"0"0"-656"16,0 0-160-16,0 0 0 0,-9 4 5568 0,1 0 1072 0,8-4 208 0,-9 6 64 15,3 2-5424-15,-1 0-1072 0,2 1-224 0,0 1-32 16,-1 1-160-16,3 3 128 0,-1 1-128 0,0 1 128 16,-2 4-128-16,1 1 0 0,0 0 0 0,1 4 0 15,-5-1 0-15,1 2 128 0,-1 2-128 0,1 0 0 16,0 2 128-16,1-1-128 0,0 0 0 0,1-1 128 16,-2 0 176-16,3-1 16 0,1 1 16 0,0-4 0 15,1-1 16-15,-1-1 0 0,-1-1 0 0,0-1 0 16,0-3-352-16,-1 2 144 0,2-2-144 0,0-3 0 15,-1-2 144-15,1-2-144 0,0 0 0 0,4-10 144 16,0 0-144-16,0 0 192 0,0 0-192 0,0 0 192 16,0 0-64-16,0 0 0 0,0 0 0 0,0 0 0 15,0 0 0-15,0-13 0 0,0-1 0 0,3-3 0 16,1 0-128-16,0-1 128 0,0-3-128 0,1-2 128 16,0-3-128-16,-1-2 0 0,3-2 0 0,-1-2 0 0,1-4 0 0,1-1 0 15,-1-3 0-15,2 0 0 0,2 0 0 0,1-1 0 16,1 1 0-16,-2 1 0 0,-1 1 144 0,0 1 0 15,-1 1 0-15,0 2 0 0,0 1-16 0,-1 1 0 16,0 3 0-16,1 3 0 0,0 0 48 0,0 4 0 16,2 5 0-16,-2-3 0 0,3 6-176 0,1 1 0 15,0 1 0-15,2 4 128 0,1 3-128 0,0 4 0 16,2-3 0-16,0 4-176 0,0 4 176 0,1-2-192 16,-2 2 192-16,1 2-192 0,0-2 192 0,2 1-192 15,-2 0 192-15,-2 1-192 0,-2 1 192 0,-1 1 0 16,-1 0 0-16,-2 1-128 0,-3 1 128 0,-2 2 0 15,-1 0-144-15,-2 1 144 0,1 0 0 0,-3 0 0 16,-1 2 0-16,-1 0 0 0,0 2 0 0,-2 1 0 0,0 0 0 0,-1 0 0 16,-1 1 0-16,-1-1 0 0,-2-4 0 0,-1 3 0 15,-1-1 0-15,-2 1 0 0,-3 0 0 0,-1-3 0 16,0 0 0-16,-1 0 0 0,-2-5 0 0,1 0 0 16,-3-1 0-16,-2-2 0 0,-1 1 0 0,2-1 0 15,-1 1 0-15,2-2 0 0,-1 0 0 0,1-1 0 16,-1 0 0-16,5 0-144 0,1-3 0 0,3-2 0 31,1 0-528-31,2-6-96 0,5 0-32 0,2-2 0 16,4 9-2512-16,3-17-496 0</inkml:trace>
  <inkml:trace contextRef="#ctx0" brushRef="#br1" timeOffset="85792.65">16535 12046 11967 0,'0'0'528'0,"0"0"112"0,0 0-512 0,-4-7-128 16,4 7 0-16,0 0 0 0,0 0 3328 0,-4-6 624 0,4 6 128 0,0 0 16 15,0 0-3312-15,0 0-656 0,0 0-128 0,0 0 0 16,0 0 0-16,0 0 256 0,-10 0-64 0,-1 5 0 16,1 1 320-16,-2 6 48 0,0-2 16 0,-1 5 0 15,-1 0 160-15,-2 4 32 0,-1 0 16 0,-1 5 0 16,-3-1 80-16,-1 2 16 0,0 1 0 0,0 5 0 15,-2 3-144-15,1-1-32 0,-1 1 0 0,1 1 0 16,1-1-176-16,-2-2-32 0,2 2-16 0,1 3 0 16,2-1-192-16,2 1-32 0,0 2-16 0,4 1 0 15,2-3-64-15,2 2-16 0,0 1 0 0,1-3 0 16,3 1-160-16,1-2 0 0,2 1 144 0,0-5-144 16,2 0 0-16,3-1 0 0,0-2 0 0,0-2 128 15,3-1-256-15,0-1-64 0,2-3 0 0,2-2 0 16,1-1-208-16,2-5-48 15,3 2-16-15,2-6 0 0,0 0-320 0,3-4-64 0,1-1-16 0,0 1 0 16,0-5-704-16,1-1-144 0,-1-1-16 0</inkml:trace>
  <inkml:trace contextRef="#ctx0" brushRef="#br1" timeOffset="86676.73">16710 12402 17279 0,'0'0'768'0,"0"0"144"0,0 0-720 0,0 0-192 0,0 0 0 0,0 0 0 16,1 11 1680-16,-1-11 304 0,0 0 64 0,-1 11 16 16,1-11-1040-16,0 0-224 0,0 10-32 0,0-10-16 15,0 0 48-15,0 0 16 0,-3 11 0 0,3-11 0 16,0 0 336-16,-2 11 64 0,2-11 0 0,0 0 16 0,0 0-192 0,-7 8-32 15,7-8-16-15,-5 11 0 0,0-1-544 0,-1 4-96 16,1-1-32-16,0 2 0 0,-2 0-320 0,0 6 0 16,-3 4 0-16,1 5 128 0,2 4-128 0,-4 2 0 15,-2 1 0-15,-1 3 0 0,-2 1 0 0,0-2 0 16,1 0 0-16,-1-4 0 0,2-2 0 0,-1-5 0 16,1 0 0-16,1-2 0 0,3-4 0 0,-2-1 0 15,0-2 0-15,0-2 128 0,2-1-128 0,1-3 0 16,0 0 128-16,2-2-128 0,7-11 0 0,-5 7 0 15,5-7 0-15,0 0-128 16,0 0-704-16,0 0-128 0,0 0-16 0,0 0-16 16,0 0-2160-16,5-13-432 0,0 0-96 0</inkml:trace>
  <inkml:trace contextRef="#ctx0" brushRef="#br1" timeOffset="87227.7">16652 12340 11967 0,'0'0'528'0,"0"0"112"0,-2-10-512 0,-1 2-128 0,3 8 0 0,0 0 0 15,0 0 4784-15,0 0 912 0,0 0 192 0,9-4 48 16,-9 4-4752-16,12-1-944 0,-2-2-240 0,1 2 0 15,-1 1 0-15,1-1 144 0,-11 1-144 0,13-2 128 16,-3 2 96-16,1 0 16 0,-11 0 0 0,13 0 0 0,-3 0 80 0,1 0 0 16,-1 2 16-16,0 0 0 0,1 2-112 0,1 0-32 15,-2-1 0-15,2 1 0 0,-2 1 0 0,2 1 0 16,0-3 0-16,-1 1 0 0,0 2-192 0,-1 1 176 16,1 1-176-16,-1-2 160 0,-1 3-160 0,0-1 0 15,-1 3 0-15,0 0 0 0,0 2 0 0,-2 0 128 16,1 6-128-16,-1-1 0 0,0 0 240 0,-3 3-48 15,1 1 0-15,0 2 0 0,-1 0 16 0,0 1 0 16,-2-1 0-16,-1 0 0 0,0 2-48 0,0-1-16 16,-1-3 0-16,1 1 0 0,-2-3-16 0,1 0-128 15,-3-2 192-15,0 0-64 0,-1-1 192 0,-2-2 16 0,0-1 16 16,-3 0 0-16,1-3-16 0,-2 2 0 0,-2-3 0 0,-2 1 0 16,-3-1-160-16,0 1-48 0,-2 0 0 0,2 2 0 15,-3-2-128-15,-1-1 0 0,-2-1 0 0,0 2 0 16,-4-2 0-16,1-1 0 0,-1 0 0 0,1-3 0 15,-2 0 0-15,2-1 0 0,1 0 0 0,0-2 0 16,1 0 0-16,2-1 0 0,2 0 0 0,3-1 0 16,1-2-160-16,2-2-16 0,3 0 0 0,3 0 0 31,2-3-448-31,7 7-80 0,-7-10-32 0,3-2 0 16,3-2-1952-16,1 1-384 0,2 0-64 0,4-3-32 0</inkml:trace>
  <inkml:trace contextRef="#ctx0" brushRef="#br1" timeOffset="87610.4">17459 12103 8287 0,'0'0'736'0,"0"0"-592"16,0 0-144-16,0 0 0 0,-6-5 5344 0,6 5 1040 15,-9-3 208-15,9 3 32 0,-9 1-4992 0,9-1-992 16,-8 8-208-16,1 0-48 0,1 0 0 0,-1 4-16 0,2 2 0 0,-1 6 0 16,-2 2 288-16,1 0 64 0,2 3 16 0,-2 5 0 15,0 2 16-15,0 2 0 0,1 4 0 0,-2 2 0 16,0 2-368-16,0 2-80 0,0 3-16 0,0 2 0 15,1 5-144-15,-1 2-16 0,0-2-128 0,0-1 192 16,-1 2-192-16,1-4 0 0,-1-5 0 0,1-2 0 16,2-5 128-16,1-3-128 0,-1-2 0 0,1-1 0 15,1-3 0-15,0-3 0 0,2-2-176 0,0-4 176 32,1-4-768-32,1-1-48 0,1-3 0 0,2-7 0 0,-3-6-2464 15,0 0-496-15,14-1-112 0,1-8-16 0</inkml:trace>
  <inkml:trace contextRef="#ctx0" brushRef="#br1" timeOffset="88061.6">17894 12429 40031 0,'0'0'1776'0,"-7"-8"352"0,-1 3-1696 16,8 5-432-16,-9-3 0 0,9 3 0 0,0 0 128 0,0 0-128 15,-9 7 0-15,1-3 128 0,8-4-304 0,-10 9-64 16,-1-1-16-16,1 3 0 0,-1 2 112 0,0 3 16 16,-2 2 0-16,-2 1 0 0,0 0 128 0,-2 5-160 15,-2 2 160-15,1 4-160 0,0 2 160 0,0 1 144 16,-1 1-16-16,4-2-128 0,2 1 240 0,2-2-64 0,2-1-16 0,3-2 0 16,0-4-160-16,5 0 0 15,0-5 144-15,3 0-144 0,2-2 0 0,2-2 0 0,1-3 0 0,4-2 128 16,1 0-128-16,2-5-160 0,2 0 160 0,2-1-208 15,0-3 48-15,2-1 16 0,-2-4 0 0,0-1 0 16,0-1 144-16,1-5 0 0,-2 1 0 0,0-2 0 16,-2-1 128-16,1-1 48 0,-2-2 16 0,-1 0 0 15,-1-5 16-15,0 1 16 0,-2-3 0 0,1 0 0 16,-1-1 32-16,-1-3 16 0,0-2 0 0,0 1 0 16,-1-1-32-16,1 2-16 0,-2-1 0 0,-1 2 0 15,0 0-96-15,-3 3 0 0,1 2-128 0,-1 1 192 16,-3 1-192-16,-1 2 176 0,-2 1-176 0,-1 4 160 15,-1-1-160-15,0 3 0 0,-2-1 0 0,1 2 0 16,-3 0-192-16,1 3-112 0,-1 0-16 0,1 1-16 16,0 1-1264-16,8 4-256 0,-8-6-64 15,2 1-9264-15,-1 1-1856 0</inkml:trace>
  <inkml:trace contextRef="#ctx0" brushRef="#br1" timeOffset="88332.93">17737 12630 21183 0,'0'0'1888'0,"-6"11"-1504"16,-2 0-384-16,3-1 0 0,1 2 2880 0,2 0 496 0,4-2 96 0,0 2 32 15,3-4-2560-15,2 0-512 0,1-1-112 0,0 0 0 16,-8-7 32-16,13 3 16 0,1 0 0 0,0-1 0 15,1-2-368-15,-1-2 0 0,0-1 0 0,1 0 0 16,-2-4 0-16,0 2-160 0,1-1 16 0,-1-2 0 16,-1 0-176-16,-2 0-16 0,1 0-16 0,0 2 0 31,1-1-736-31,1 0-160 0,-1-3-32 0,0 0-8144 0,-2-2-1648 0</inkml:trace>
  <inkml:trace contextRef="#ctx0" brushRef="#br1" timeOffset="88811.43">18062 11992 32191 0,'0'0'1424'0,"0"0"304"0,0 0-1392 0,0 0-336 16,0 0 0-16,0 0 0 0,0 0 608 0,0 0 48 16,0 0 16-16,0 0 0 0,0 0-544 0,0 0-128 0,8 11 0 15,-2 0 0-15,1 0 304 0,-1 2 16 0,1 1 16 0,2 3 0 16,1 1 176-16,2 3 48 0,1-4 0 0,1 5 0 15,3 2-32-15,0 1 0 0,0-2 0 0,0 2 0 16,1 0-208-16,1 3-32 0,0 0-16 0,2 0 0 16,2 0-144-16,1-1-128 0,-1 2 144 0,1-2-144 15,-2-1 0-15,1 3 128 0,1 1-128 0,-1 0 0 16,0 0 0-16,-4-1 144 0,-2 2-144 0,-3 1 128 16,-3-2-128-16,-6-1 128 0,-4 0-128 0,-3 2 128 15,-3-1 16-15,-5-1 0 0,-3-2 0 0,-2 0 0 16,-2 0 16-16,-1 0 0 0,-2-1 0 0,0-3 0 15,1 1-160-15,-2-2 192 0,-1-1-192 0,0 0 192 16,0-2-192-16,-1 4 0 0,1-3 0 0,0 4 0 16,0 2-3808-16,0-5-640 0,0-6-128 0,-1-5-9824 15</inkml:trace>
  <inkml:trace contextRef="#ctx0" brushRef="#br1" timeOffset="91629.51">19106 12585 25791 0,'-12'0'2304'0,"3"0"-1856"0,-3 0-448 0,2 2 0 15,0-1 2784-15,2-1 464 0,8 0 80 0,0 0 32 0,0 0-2624 0,0 0-528 16,0 0-208-16,0 0 176 0,0 0-176 0,14-5 0 15,0 1 144-15,3 0-144 0,3 1 0 0,1-3 0 16,1 3 0-16,1 2 0 0,3-4 0 0,2 1 0 16,-1 1 0-16,2 2 0 0,2-3 0 0,2 1 0 15,-1 1 0-15,0-1 0 0,-4 2 0 0,-2-2 0 16,-3 2 0-16,-1 0 0 0,-1-1-192 0,-1 2-16 16,0 0 0-16,-3-1 0 15,-1 1-1968-15,-2-1-384 0,0-1-64 0,-1 1-32 0</inkml:trace>
  <inkml:trace contextRef="#ctx0" brushRef="#br1" timeOffset="91914.26">19238 12781 15663 0,'0'0'1392'0,"-9"4"-1120"0,-2 0-272 0,2 0 0 15,1 1 4480-15,8-5 832 0,0 0 160 0,0 0 32 16,0 0-4288-16,0 9-848 0,0-9-176 0,8 7-48 16,4-4 48-16,2-3 16 0,4 0 0 0,3-2 0 15,3-1-32-15,2-1-16 0,2 0 0 0,4-3 0 0,0-1-160 0,1 0 0 16,-1 1 0-16,2 1 128 15,0-1-272-15,1 1-64 0,-2-1-16 0,-2 1 0 16,-2-2-1856-16,0 1-368 0,-2 2-80 16</inkml:trace>
  <inkml:trace contextRef="#ctx0" brushRef="#br1" timeOffset="92364.53">20420 12270 12895 0,'0'0'1152'0,"0"0"-928"0,-1-9-224 0,1 9 0 0,-1-9 4336 0,1 9 816 0,3-8 160 0,-3 8 48 15,0 0-4000-15,6-7-784 0,-6 7-176 0,0 0-16 16,0 0 64-16,0 0 32 0,0 0 0 0,0 0 0 16,0 0 0-16,0 0 0 0,0 0 0 0,5 9 0 15,-3 6 192-15,0-1 32 0,-2 4 16 0,-3 6 0 16,1 1-16-16,-4 3-16 0,0 0 0 0,-2 3 0 0,-1 3-240 15,0 0-64-15,-2 1 0 0,1 5 0 0,-1-1-128 0,1 4-48 16,-2 0 0-16,2-1 0 0,1 0-64 0,0-4-16 16,1 0 0-16,0-3 0 0,1-4-320 0,2-2-80 15,0-1-16-15,0-2 0 16,1-5-528-16,0-1-96 0,0-3-32 0,0-2 0 16,-1-4-1616-16,1-5-320 0,4-6-64 0,0 0-11968 0</inkml:trace>
  <inkml:trace contextRef="#ctx0" brushRef="#br1" timeOffset="92648.32">20699 12203 32255 0,'0'0'1424'0,"0"0"304"0,-10-5-1392 0,1 4-336 0,9 1 0 0,-10 5 0 15,10-5 2880-15,-6 11 496 0,1 0 96 0,1 2 32 16,0 0-2944-16,0 4-560 0,0 4-176 0,1 1 0 16,0 3 176-16,-3 2-128 0,0 1 128 0,-1 4-128 15,1 2 128-15,-1 0 0 0,-1 4-144 0,-1 0 144 16,0 1 0-16,0 1 0 0,0 1 0 0,-2-2 0 16,0-3 0-16,-1-2 0 0,0-1 0 0,1-3 128 15,-2-3-272-15,1-1-64 0,1-4-16 0,0 1 0 16,-1-5-672-16,1-4-128 0,2-2-16 15,3-2-16-15,-1-4-3024 0,7-6-592 0</inkml:trace>
  <inkml:trace contextRef="#ctx0" brushRef="#br1" timeOffset="92934.33">20107 12404 14735 0,'-17'-2'1312'0,"6"-1"-1056"16,-4-1-256-16,2 0 0 0,1 3 6768 0,12 1 1296 16,-7-4 256-16,7 4 48 0,0 0-6800 0,0 0-1360 15,7-5-208-15,6 1-160 0,2-3 32 0,4 1 0 16,4-2 0-16,3-1 0 0,2 0 128 0,5-2 192 0,-1 2-32 0,5-1-16 16,1-1 96-16,0-2 16 0,2-1 0 0,0 0 0 15,2 2-256-15,-3 0 144 0,-2 0-144 0,-1 2 128 16,-1-1-128-16,-1 2 0 0,-2 3 0 0,-4 1 0 15,0-1 0-15,-2 1 0 0,-1 0 0 0,-2 0 0 32,0 1-1696-32,1-1-272 0,-2 1-48 0,2-3-16 15,0 2-1232-15,1 0-256 0,0-2-64 0</inkml:trace>
  <inkml:trace contextRef="#ctx0" brushRef="#br1" timeOffset="94216.26">21385 12714 13823 0,'0'0'1216'0,"0"0"-960"0,-9 0-256 0,9 0 0 16,0 0 3200-16,-9 3 576 0,9-3 128 0,-8 5 32 15,8-5-3168-15,-7 7-624 0,7-7-144 0,-5 12 0 16,1-1 864-16,3 2 160 0,0 0 48 0,1 2 0 15,0 4-48-15,1 1-16 0,0 2 0 0,2 0 0 16,-2 3-352-16,0 1-64 0,-1 0-16 0,0 4 0 16,-1-4-320-16,0 3-80 0,-2 1-16 0,1 2 0 0,-2 0-160 0,1-2 0 15,-3-3 0-15,0-1-176 0,0-1 176 0,1 0 0 16,-2-5 0-16,1-1-128 0,0-2 128 0,1-4 0 16,1-3 0-16,0 1 0 0,4-11 0 0,0 0 0 15,0 0 0-15,0 0 0 0,0 0 0 0,0 0-160 16,0 0 16-16,-2-15 0 15,0 2-240-15,1-1-64 0,1-3 0 0,0-1 0 0,-1-3 256 0,1-1 32 16,-2-1 16-16,2-3 0 0,0-1 272 0,0-3 48 16,0-3 16-16,3 2 0 0,0-3 128 0,-1 0 48 15,1 0 0-15,1-2 0 0,0-3-112 0,1 2 0 16,0 0-16-16,-1-1 0 0,1 1-80 0,2 2-16 16,-1 1 0-16,2 3 0 0,0 1 48 0,0 2 16 15,0 4 0-15,1 3 0 0,1 0-80 0,3 5 0 0,2-2-128 0,1 6 192 16,0-1-192-16,2 3 0 0,2 1 0 0,-1 1 0 15,1 0 0-15,1 0-192 0,2 3 192 0,0 1-160 16,-4 3 160-16,-2 1 0 0,-1 2-144 0,-2 2 144 16,0 2-160-16,-2 1 160 0,-1 4-208 0,-2 1 80 15,-2 2 128-15,3 0-192 0,-4 2 192 0,-1 1-192 16,1-4 192-16,-3 4-128 0,0 1 128 0,0 0-128 16,-3-2 128-16,0 2 0 0,-2 0-144 0,1-1 144 15,-2-4 0-15,1 1 0 0,-2-1 0 0,-1 1 0 16,-2-4 0-16,-1 2 0 0,-2 0 0 0,0-2 0 15,-4-1-128-15,0 0 128 0,-3 2-160 0,-1-2 160 16,-2 1 0-16,0 1 0 0,-4-1-128 0,1 1 128 0,-1-2-240 16,2-3 0-16,1 1 0 0,2-1 0 15,0-3-624 1,5 1-128-16,1-7-32 0,2 2 0 0,11 1-1552 0,-6-6-320 0,3-4-64 0,6-3-16 0</inkml:trace>
  <inkml:trace contextRef="#ctx0" brushRef="#br1" timeOffset="94715.34">22524 11919 27295 0,'0'0'1216'0,"0"0"240"0,0 0-1168 0,-9 0-288 0,9 0 0 0,-9 0 0 16,0 0 400-16,0 0 32 0,0 0 0 0,1 3 0 15,0-1-288-15,-1 4-144 0,0 0 160 0,-2 2-160 16,0 1 464-16,-1 1 0 0,-2 5 0 0,-2 0 0 16,-1 4 176-16,-1 2 16 0,-3 1 16 0,-1 4 0 15,0 4 80-15,-1 1 16 0,3 0 0 0,-1 5 0 0,-2-1-64 0,5 0 0 16,3-1 0-16,0 0 0 16,1 0-384-16,2-2-96 0,2-2-16 0,1 2 0 0,1-1-64 0,1 0-16 15,2 0 0-15,2 3 0 0,-2-2-128 0,1 0 0 16,2-1 0-16,0-2 0 0,1-3 0 0,1 0-256 15,3-2 64-15,-2-2 16 16,0-2-256-16,2-1-48 0,2-2-16 0,0 0 0 16,1-3-32-16,3-2-16 0,2-2 0 0,1-2 0 15,0 1-192-15,2-1-32 0,2 0-16 0,2-4 0 16,0-1-688-16,2 0-144 0,1-3-32 0,1 0-11168 0</inkml:trace>
  <inkml:trace contextRef="#ctx0" brushRef="#br1" timeOffset="95643.24">22561 12451 31727 0,'0'0'1408'0,"0"0"288"0,0 0-1360 0,-9 5-336 0,0 2 0 0,2-1 0 16,2 0 368-16,0 4 0 0,-1 0 0 0,3 1 0 16,3-11-176-16,-2 13-48 0,1-1 0 0,4 1 0 15,0 0 160-15,3 2 16 0,0-2 16 0,3 3 0 16,3 0-208-16,-2-2-128 0,1-1 128 0,1 1-128 16,1 1 0-16,0 0 0 0,-2-4 0 0,1 1 0 15,1-2-160-15,-1 0 0 0,0-3 0 0,-2-1 0 31,-10-6-368-31,13 7-80 0,-1-2-16 0,-12-5-9168 0,9 4-1856 0</inkml:trace>
  <inkml:trace contextRef="#ctx0" brushRef="#br1" timeOffset="95933.14">22849 12429 25791 0,'0'0'2304'0,"-7"6"-1856"16,0 4-448-16,0 3 0 0,2 2 2176 0,0 5 320 15,1-1 80-15,0 1 16 0,0 2-2352 0,0 4-480 16,-1-1-80-16,0 2-32 0,-3 1 352 0,-1 0 0 16,0 2 0-16,-1 2 0 0,-1-1 0 0,-1 2 0 15,-2-2 0-15,-2 1 128 0,-2 1-128 0,1 0 0 16,0-3 0-16,0 0 0 0,0-2 0 0,0 0 0 15,1-4 0-15,2 0 0 16,1-2-336-16,1-1-112 0,2-4 0 0,3-3-16 16,3-2-1968-16,4-12-384 0,0 0-64 0,0 0-32 0</inkml:trace>
  <inkml:trace contextRef="#ctx0" brushRef="#br1" timeOffset="96533.4">23244 12008 14271 0,'0'0'640'0,"0"0"128"0,0 0-624 0,0 0-144 0,0 0 0 0,0 0 0 15,0 0 480-15,0 0 64 0,0 0 16 0,0 0 0 16,0 0-384-16,0 0-176 0,0 0 160 0,0 0-160 15,0 0 576-15,0 0 32 0,0 0 0 0,0 0 0 16,0 0 432-16,0 0 96 0,0 0 16 0,0 0 0 16,0 0-160-16,0 0-32 0,-7 6 0 0,1 3 0 15,-2 3 0-15,-2 1 0 0,-3 2 0 0,-2 3 0 16,0 3-576-16,0-2-128 0,1 5-32 0,1-3 0 0,1 1-224 0,2 0 0 16,2 1 128-16,1 0-128 0,2-1 144 15,3-3-16-15,2-2 0 0,2-1 0 0,1 1-128 0,1-3-144 16,2-1 144-16,2-1-208 15,1-3-416-15,2-2-80 0,0-2 0 0,1 1-8000 16,-1-4-1584-16</inkml:trace>
  <inkml:trace contextRef="#ctx0" brushRef="#br1" timeOffset="96783.82">23447 12222 24879 0,'0'0'1088'0,"0"0"256"0,-9 6-1088 0,0 1-256 0,0-1 0 0,2 2 0 15,2 1 2080-15,1 2 352 0,0-2 80 0,2 0 16 31,1 1-2784-31,1-10-576 0,-2 13-96 0,2-4-32 16,0 3-80-16,0-1-32 0,2-2 0 0,-2-9-7328 0,1 13-1472 0</inkml:trace>
  <inkml:trace contextRef="#ctx0" brushRef="#br1" timeOffset="97001.47">23493 12060 35007 0,'0'0'3120'0,"0"0"-2496"16,-5-7-496-16,5 7-128 0,0 0 1312 0,0 0 240 16,0 0 48-16,0 0 16 15,0 0-3152-15,8-5-624 0,-8 5-128 0</inkml:trace>
  <inkml:trace contextRef="#ctx0" brushRef="#br1" timeOffset="97434.82">23613 11967 20271 0,'0'0'896'0,"-4"-9"192"0,-1 1-880 0,5 8-208 0,0 0 0 0,0 0 0 15,0 0 2496-15,0 0 464 0,0 0 96 0,0 0 16 0,0 0-2464 0,0 0-480 16,0 0-128-16,-2 12 0 0,2-12 384 0,0 12 48 15,0 1 16-15,3-1 0 0,2-2 0 0,1 3 0 16,-1 0 0-16,1 0 0 16,1 4-208-16,1-1-48 0,1 1 0 0,1 0 0 0,1-3 112 0,-1 2 16 15,0-1 0-15,0 1 0 0,-1-2-128 0,1 1-32 16,1-1 0-16,-4-1 0 0,0 1-160 0,-2 1 0 16,-1-1 0-16,-1 0 0 0,-3 1 0 0,-2-2 0 15,1 1 0-15,0-1 0 0,-2 0 0 0,1-1 0 16,-1 0-144-16,-1-2 144 15,0-1-448-15,-1-1 32 0,0 1 0 0,-1 0 0 16,6-9-192-16,-9 7-32 0,0-2-16 0,1 0 0 16,1-1-32-16,7-4 0 0,-11 4 0 0,1-1-8624 0,-1-1-1728 0</inkml:trace>
  <inkml:trace contextRef="#ctx0" brushRef="#br1" timeOffset="98001.39">24099 11958 22751 0,'0'0'1008'0,"0"0"208"0,0 0-976 0,0 0-240 16,0 0 0-16,0 0 0 0,0 0 576 0,0 0 64 0,0 0 0 0,0 0 16 15,0 0-320-15,0 0-64 16,0 0-16-16,0 0 0 0,5 11 512 0,-3-2 112 0,-4 0 16 0,0 3 0 16,-1-2 256-16,1 3 64 0,-1 2 16 0,0 4 0 15,1 5-208-15,-1 2-32 0,-1 1-16 0,2 4 0 16,-1 2-512-16,0 2-96 0,0 2-32 0,0 0 0 15,-1 4-336-15,0 2 144 0,1 0-144 0,-2 0 0 16,0-1 128-16,0 2-128 0,0-2 0 0,-1-1 0 16,1-2 0-16,0-1 0 0,-2-3 0 0,2 1 0 15,-1-5 128-15,-1-1-128 0,2-5 144 0,0-1-144 16,0-3 0-16,1 0-256 0,1-3 16 0,3-3 16 16,-1-1-512-16,1 2-96 0,0-4-32 15,0-1 0-15,0 1-1840 0,1-3-368 16,2 0-80-16,-2 0-16 0</inkml:trace>
  <inkml:trace contextRef="#ctx0" brushRef="#br1" timeOffset="98735.21">24570 12194 6447 0,'0'0'576'0,"0"0"-576"0,0 0 0 0,0 0 0 16,0 0 1776-16,0 0 240 0,-3-6 48 0,3 6 16 31,0 0-2656-31,0 0-544 0,0 0-96 0,0 0-32 0,0 0 1856 0,0 0 368 0,0 0 80 0,0 0 16 16,0 0 928-16,0 0 192 0,0 0 48 0,0 0 0 15,0 0-576-15,0 0-96 0,0 0-32 0,0 0 0 16,0 0-224-16,0 0-48 0,0 0-16 0,0 0 0 15,0 0-288-15,0 0-64 0,0 0-16 0,0 0 0 0,0 0-240 0,0 0-64 16,0 0 0-16,0 0 0 0,0 0-16 0,0 0-16 16,4 8 0-16,-4 2 0 0,-1-1 16 0,-3 3 0 15,-3 0 0-15,-2 3 0 0,-2 6-224 0,-4 4-32 16,0 1-16-16,-4 8 0 0,-3 0-288 0,0 2 160 16,1 3-160-16,2-1 128 0,2 0-128 0,2-2 128 15,4-2-128-15,3 3 128 0,3-6 64 0,1-1 0 16,1-4 0-16,3-1 0 0,1-3 0 0,2-1 0 15,1-4 0-15,1-3 0 0,0 2-192 0,2-7 128 16,1-1-128-16,1 0 128 0,1-3-128 0,2 1 0 16,1-2 0-16,1-1 128 0,2-3-128 0,2 0 0 15,0-4 0-15,2 1 128 0,1-3-128 0,0-2 0 0,0-1 0 16,-1-1 128-16,1-2-128 0,0-1 0 0,-1-2 0 0,-1-3 128 16,-2 0 0-16,0-3 0 0,-3-4 0 0,1-1 0 15,-1-1-128-15,-2-2 0 0,-2-2 0 0,-1-2 0 16,-2 1 0-16,-2 0 0 0,-2 0 0 0,-2 2 0 15,-2-3 0-15,-2 3 0 0,-2-1 0 0,-2 2 0 16,0 2 0-16,-2 2 192 0,-3 0-32 0,-1 3 0 16,-2 1-160-16,1 2 192 0,-2-1-192 0,1 2 192 15,-1 4-192-15,0 1 0 0,2-2 0 0,1 4-176 32,1 0-224-32,2 2-48 0,1 2-16 0,1 2 0 15,1 1-1984-15,7 4-400 0,0 0-80 0,0 0-16 0</inkml:trace>
  <inkml:trace contextRef="#ctx0" brushRef="#br1" timeOffset="99025.87">24417 12480 28559 0,'0'0'1264'0,"-7"1"272"0,-4 0-1232 0,2 3-304 16,2 3 0-16,1-1 0 0,-1 1 2960 0,2 1 544 16,1 1 96-16,4-9 32 0,-2 10-3088 0,2-10-544 15,1 12-256-15,3-3 32 0,-4-9 224 0,8 9 0 0,0-2 0 0,1-2-144 16,1-1 144-16,2-2 0 0,0 0 0 0,1-2 0 16,0 0 0-16,0-2 0 0,0 2 0 15,2-2 0-15,0-2-128 0,-1 1 0 0,0-2 0 0,2 1 0 31,1 0-1488-31,0 0-304 0,-1-1-48 0,2 0-8768 16,1 0-1744-16</inkml:trace>
  <inkml:trace contextRef="#ctx0" brushRef="#br1" timeOffset="99619.62">24675 11819 24879 0,'0'0'1088'0,"0"0"256"0,0 0-1088 0,0 10-256 0,0-10 0 0,4 13 0 15,4 0 2544-15,4 2 448 0,1-2 80 0,4 0 32 16,2 0-2576-16,5 2-528 0,1 4 0 0,1 0-160 16,1 5 160-16,1-1 0 0,0 3 0 0,4 2 0 15,0 4 0-15,1 2 128 0,1 1-128 0,-2-1 176 16,-1-1 224-16,-1-2 48 0,0 0 16 0,-2 1 0 15,-2 0 240-15,-4-3 64 0,-2-2 0 0,-5 2 0 16,-3-2-240-16,-2-2-32 0,-2 1-16 0,-3 3 0 0,-3-3 80 0,-2 3 16 16,0 1 0-16,-3 1 0 0,-2 1-384 15,-2 2-192-15,-2-1 192 0,-1 0-192 0,-4-1 0 0,-2 2-144 16,-2 0-16-16,-3-4 0 16,-3 1-304-16,2-3-64 0,-3-1-16 0,1 0 0 15,-4-2-1856-15,0 0-368 0,-2-2-80 0</inkml:trace>
  <inkml:trace contextRef="#ctx0" brushRef="#br1" timeOffset="150322.25">2357 15690 8287 0,'0'0'736'0,"0"0"-592"0,0 0-144 0,0 0 0 15,0 0 2688-15,0 0 496 0,0 0 96 0,0 0 32 16,0 0-1904-16,0 0-368 0,0 0-80 0,0 0 0 15,-6 6-448-15,6-6-64 0,0 0-32 0,-4 13 0 16,0 0 32-16,1 0 16 0,-1-2 0 0,2 2 0 16,-2 1 240-16,0 2 64 0,-3-1 0 0,1 2 0 15,-1 5 0-15,-1-1 16 0,-2 3 0 0,-2 2 0 16,1 1-160-16,-1 2-48 0,-1 1 0 0,-2 4 0 0,0-2-176 0,-1 2-32 16,2 0-16-16,1 0 0 0,-3-1-208 0,-1 3-144 15,0 2 192-15,2 1-192 0,0 0 128 0,1-1-128 16,1-4 0-16,1-2 0 0,2 1 0 0,1-4 0 15,-1-2 0-15,3-3 0 0,-1-2-352 0,3-4-32 16,-1-2 0-16,1-1 0 16,0 0-192-16,0-6-32 0,1-1-16 0,4-8 0 15,-7 6-1168-15,7-6-224 0,0 0-48 0,0 0-16 0</inkml:trace>
  <inkml:trace contextRef="#ctx0" brushRef="#br1" timeOffset="150990.81">2520 16232 6447 0,'0'0'272'0,"0"0"80"0,0 0-352 0,0 0 0 16,0 0 0-16,0 0 0 0,0 0 4496 0,9-4 832 15,-9 4 176-15,11-4 16 0,-11 4-4368 0,0 0-864 16,0 0-288-16,7-6 160 0,-7 6-160 0,0 0 0 16,0 0 0-16,0 0 0 0,0 0 272 0,0 0 32 15,0 0 0-15,0 0 0 0,-10 3 96 0,-2 0 32 16,1 2 0-16,0 3 0 0,2 0-64 0,-1 0-16 16,-1 0 0-16,1 2 0 0,-2-1 0 0,2 3 0 15,-2 1 0-15,1 1 0 0,1 1-112 0,1 2-32 16,1-3 0-16,1 4 0 0,2 0-208 0,1 1 144 0,2-1-144 15,0 0 128-15,2 0-128 0,3 2 0 0,0 2 0 0,1-2 0 16,1-2 0-16,0-2 0 0,2-2-144 0,2 0 144 16,-2-2-192-16,3-3 0 0,-1-1 16 0,1 0 0 15,1-3 176-15,-1-1-208 0,2-2 80 0,-1 1 128 16,4-3 0-16,-1 0 0 0,2-4 0 0,1-1 0 16,2-2 0-16,0 0 256 0,-1-3 0 0,0 0-16 15,2-2-32-15,-1 1 0 0,-1-6 0 0,-1 1 0 16,-2 0-208-16,-2 1 0 0,-1-1 0 0,-2-1 0 15,-2 1 0-15,-2 0 0 0,1-4 0 0,-2 0 0 16,-1 1 0-16,-1-1 0 0,-1-2 0 0,-2 3 144 16,-1-1-144-16,-2 3 192 0,1 1-192 0,-1 2 192 15,0 1-32-15,-2 1 0 0,-1 1 0 0,-1 1 0 16,1 0-32-16,-2 3 0 0,-3 4 0 0,1 0 0 16,-2 2-384-16,0 2-64 0,1 2-32 0,-1 0 0 15,0 1-1920-15,3 3-384 0,0-4-80 0</inkml:trace>
  <inkml:trace contextRef="#ctx0" brushRef="#br1" timeOffset="151738.17">3438 16255 19343 0,'0'0'848'0,"-8"-7"192"0,-4 0-832 0,2 0-208 0,-1 2 0 0,1 0 0 16,1 2 1792-16,1-2 304 0,2 0 64 0,6 5 16 31,-10-5-2496-31,3 1-480 0,7 4-96 0,-9 0-32 15,-2-1 400-15,1 2 80 0,-2 3 0 0,-1 0 16 0,0 1 432 0,-3 1 0 0,-3 1 0 0,-2 2 0 16,-1 2 352-16,-2-1 48 0,-1-1 16 0,-1 4 0 16,-1 1 160-16,1-1 48 0,2 3 0 0,2 0 0 15,1-1-192-15,2 1-48 0,2 1 0 0,3-4 0 16,2 1-176-16,3-1-32 0,2-1-16 0,3 3 0 16,3-5-160-16,2 2 192 0,3-1-192 0,1 1 192 0,3 0-192 15,3 0 0-15,-1-1 0 0,3-2 0 0,1-1 0 0,2-1-192 16,0-3 32-16,2 1 16 0,2-2 144 0,-1-2-208 15,1-2 80-15,0-2 128 0,1-1 0 0,0-1 0 16,-1-2 0-16,-1 2 0 0,1-4 0 0,-1 1 0 16,0-1 0-16,-4 0 128 0,0-2 64 0,-1 1 16 15,0-2 0-15,1 2 0 0,-1-1-208 0,-1 1 128 16,0 0-128-16,0-1 0 0,0 2 0 0,-1 0 0 16,-2 1 0-16,-1 2 0 0,-2-1 0 0,0 0 0 15,-7 7 0-15,0 0 0 0,6-6 192 0,-6 6-64 16,4-8-128-16,-4 8 192 0,0 0 96 0,0 0 16 0,0 0 0 0,0 0 0 15,0 0 112-15,0 0 32 0,0 0 0 0,0 0 0 16,-9 3-80-16,9-3-16 0,-8 9 0 0,1 1 0 16,1 2-128-16,1 1-32 0,1 0 0 15,1 0 0-15,1 2-192 0,-1 0 0 0,0 1 0 0,1 2 0 16,-1 2 0-16,-1-1-128 0,0 2 128 0,0 1 0 16,1-1-128-16,-1 0 128 0,-3 1 0 0,3 0 0 15,0 0 0-15,0 2 0 0,-1-2 0 0,-1 1 0 16,-1 0 0-16,2-2 0 0,0 2 0 0,-2 2 0 15,-1-2 0-15,2 1 0 0,-1-1 0 0,-1-2 0 16,-1-1 0-16,2-1 144 0,-3 1-144 0,0-2 128 16,-2 0-128-16,1-3 0 0,-1 0 144 0,-1 2-144 15,-3-1 0-15,-1-2 128 0,-2-1-128 0,-1-1 0 16,-2 0 0-16,-2-2-192 0,0-2 32 0,-2-2 0 16,-2 1-416-1,0-2-64-15,-1-2-32 0,0-1-8864 0,-1 2-1760 0</inkml:trace>
  <inkml:trace contextRef="#ctx0" brushRef="#br1" timeOffset="153474.41">4472 15813 10127 0,'0'0'896'0,"0"0"-704"0,0 0-192 0,0 0 0 16,0 0 2704-16,0 0 512 0,9-5 112 0,-9 5 0 16,8-6-2192-16,-8 6-448 0,6-8-96 0,-6 8-16 15,0 0 272-15,0 0 48 0,0 0 16 0,0 0 0 16,0-9 176-16,0 9 48 0,0 0 0 0,0 0 0 0,0 0-240 0,0 0-64 15,0 0 0-15,-9 4 0 0,9-4-320 0,-8 6-64 16,3 2 0-16,5-8-16 0,-4 9-96 0,0 3-16 16,2-3 0-16,-1 4 0 0,0 1-160 0,2 2-32 15,-2 0-128-15,1 2 192 0,-1 0-192 0,-1 4 0 16,-2 4 128-16,-1 2-128 0,0 2 128 0,-3-2-128 16,-1 1 176-16,0 2-176 0,1 2 256 0,-3-3-64 15,-2-3-16-15,0 5 0 0,-1-4 0 0,2 2 0 16,1-1 0-16,0-2 0 0,-2-1-16 0,4 0 0 15,-1-3 0-15,3-1 0 0,0-1-160 0,1 0 0 16,0-6 144-16,0 2-144 0,2 0 0 0,-1-4-128 0,1 1 0 0,0-2 0 31,1-1-512-31,-1-1-112 0,-1-3-16 0,2-1 0 16,0 1-576-16,5-7-112 0,0 0-16 0,0 0-16 16,0 0 64-16,0 0 16 0,-9-6 0 0,9 6-11248 0</inkml:trace>
  <inkml:trace contextRef="#ctx0" brushRef="#br1" timeOffset="153834.37">4605 16223 4607 0,'0'0'192'0,"0"0"64"0,0 0-256 0,0 0 0 16,0 0 0-16,0 0 0 0,0 0 6528 0,0 0 1280 16,0 0 240-16,0 0 48 0,0 0-6624 0,6 11-1344 15,-6-11-128-15,0 0-272 0,3 12 272 0,-2 1-128 16,-1-13 128-16,-1 16 0 0,-3-2 192 0,0 1 128 15,-2 0 48-15,-1 1 0 0,-1 0 80 0,2-2 32 16,-1 1 0-16,1 0 0 0,-1 0-272 0,2-1-48 16,0-3-16-16,1 0 0 0,4-11-144 0,-2 11 0 15,2 0 0-15,0-11 0 16,0 0-640-16,6 9-64 0,-6-9-16 0,0 0-9648 0,9 6-1920 0</inkml:trace>
  <inkml:trace contextRef="#ctx0" brushRef="#br1" timeOffset="154037.65">4726 16006 43247 0,'-8'-13'1920'0,"2"7"384"0,-3-1-1840 0,1 3-464 0,8 4 0 0,0 0 0 15,0 0-1072-15,0 0-304 0,0 0-64 0,9 8-16 16,0-1-1424-16,1 1-272 0,1-1-64 0</inkml:trace>
  <inkml:trace contextRef="#ctx0" brushRef="#br1" timeOffset="154440.31">5001 15751 32255 0,'0'0'2864'0,"0"0"-2288"0,0 0-576 0,0 0 0 15,-9 1 1472-15,9-1 192 0,-7 8 48 0,4 4 0 16,1 1-1584-16,1 2-304 0,-2-2-64 0,1 4-16 16,0 0 256-16,0 4 0 0,-1 0-160 0,1 1 160 15,0 3 0-15,0 1 0 0,-2 4 0 0,1 1 0 16,-1 2 256-16,0 1 64 0,-1-2 0 0,0 2 16 16,-2 1 48-16,0-2 16 0,-1 1 0 0,0 2 0 15,0 0-224-15,0 0-48 0,0-1-128 0,-1 1 192 16,-2-5-192-16,0-2 0 0,2-3 0 0,-1-2 0 15,0-1 0-15,3-4 0 0,-2-2 0 0,1-4 0 16,0-2-384-16,3-2-112 0,-1-4-16 0,6-5-16 16,0 0-2080-16,0 0-400 0,0 0-96 0</inkml:trace>
  <inkml:trace contextRef="#ctx0" brushRef="#br1" timeOffset="154858.59">5280 16138 21183 0,'0'0'1888'0,"0"0"-1504"0,-10 1-384 0,-1 2 0 0,1 0 2320 0,1 2 400 0,1 1 80 0,-1 1 16 31,1 1-2688-31,0-1-512 0,-1 3-128 0,0-1 0 0,-2 1 208 0,1 1 48 0,-3-1 16 0,-1-1 0 16,-2 2 240-16,0-1 128 0,-1 0 0 0,-1 1-128 16,0-3 896-16,0-1 80 0,1 1 16 0,1 0 0 15,2 0 48-15,1 0 16 0,1 0 0 0,1-1 0 16,0 0-544-16,0-1-128 0,2 2 0 0,0 1-16 16,-1 0-368-16,0 2 0 0,3-1 0 0,-1-1 0 15,1-1 0-15,1 0 0 0,6-8 0 0,0 0 0 16,0 0 0-16,-2 12 0 0,2-12 0 0,0 0 0 15,10 10 128-15,1-2-128 0,1-1 128 0,2-1-128 16,1-1 128-16,0 1-128 0,2 0 160 0,2 1-160 0,-1 0 0 0,0 3 0 16,0 0 0-16,2 3 0 15,-1-4-384-15,0 3-32 0,-2-2 0 0,-2 2 0 16,1-2-1664-16,-2 0-336 0,-1-4-64 0,-1 2-16 16,-2-3-1024-16,1-1-192 0</inkml:trace>
  <inkml:trace contextRef="#ctx0" brushRef="#br1" timeOffset="155276.21">5330 16510 18431 0,'0'0'1632'0,"0"0"-1312"0,0 0-320 0,0 0 0 16,-8-6 4192-16,8 6 768 0,0 0 160 0,0 0 16 15,8-5-4320-15,2-1-816 0,0-1-272 0,3-1 0 16,2 0 80-16,2 1 32 0,1 0 0 0,-1-2 0 16,-1-1 160-16,-1-2 0 0,0 1 0 0,-1 1 0 15,-1-2 0-15,-1 2 0 0,-3 2 0 0,-1-2 176 16,-2 2 16-16,-1-1 0 0,-1-1 0 0,-1 0 0 16,-2 1 0-16,-1 0 0 0,-1 1 0 0,0-2 0 15,-3-1-192-15,1 2 0 0,0 0 0 0,0 0 0 16,-1 0 0-16,4 9-192 0,0 0 32 0,-8-8 16 15,-1 3 0-15,0 3 0 0,-1 2 0 0,1 3 0 16,-1 2 144-16,-2 3-160 0,-1 0 160 0,-1 3-160 16,-2 2 160-16,1 2 0 0,-2 2 0 0,2 1 0 15,2 2 0-15,3 0 0 0,1 1 0 0,2 1 128 0,3-2 224 0,2 1 48 16,2-2 16-16,2 1 0 0,3 0-32 0,3-3-16 16,3 2 0-16,0-3 0 0,2-2-240 0,2-1-128 15,0 0 160-15,0-2-160 0,-2-2-160 0,0-1-128 16,-1 1-32-16,1-3 0 15,-2-1-848-15,1 1-176 0,-1-3-48 0,-1 3-8976 16,-10-6-1808-16</inkml:trace>
  <inkml:trace contextRef="#ctx0" brushRef="#br1" timeOffset="156774.7">6104 15592 30351 0,'0'0'1344'0,"0"0"272"0,0 0-1296 0,-10 2-320 0,-1 2 0 0,3 3 0 16,8-7 608-16,-6 8 48 0,1 1 16 0,1 1 0 15,1 1-672-15,2 0 0 0,1 1 0 0,1 0 0 16,-1-12 160-16,3 17 0 0,-2 2 0 0,-1-2 0 15,0 4 32-15,0 5 16 0,-3 3 0 0,-1 5 0 16,-3 5 176-16,-2 1 48 0,-2 6 0 0,-3 2 0 16,-2 3 208-16,-3 0 32 0,-2-2 16 0,-1 2 0 15,-2-1-272-15,2-1-48 0,1 1-16 0,1-3 0 0,2-4-112 16,3-5-32-16,-2-4 0 0,4-3 0 0,1-4-208 0,3-3 0 16,1-3-144-16,3-5 144 0,2 0-224 15,0-3 48-15,1-2 16 0,-1-2 0 16,2-1-1984-16,1-8-400 0,0 0-80 0,0 0-12144 15</inkml:trace>
  <inkml:trace contextRef="#ctx0" brushRef="#br1" timeOffset="157095">6204 16301 23951 0,'0'0'1056'0,"0"0"224"0,-9 1-1024 0,0 4-256 0,-1-2 0 0,1 4 0 15,1 2 4080-15,3 2 752 0,-1-1 160 0,1 1 16 16,0 1-4064-16,1 0-816 0,0 3-128 0,1 0 0 15,0 0 0-15,-1 1-128 0,0-2 128 0,1 2 0 16,-1 1 0-16,0-3 0 0,0 1 0 0,0-1 0 16,1-1-272-16,-1 0 48 0,0-1 16 0,2 0 0 15,-1-6-176-15,-1 2-48 0,4-8 0 0,0 0 0 16,0 0-1232-16,0 0-256 0,0 0-64 0,0 0-8480 16,0 0-1696-16</inkml:trace>
  <inkml:trace contextRef="#ctx0" brushRef="#br1" timeOffset="157993.91">6597 15652 5519 0,'0'0'496'0,"0"0"-496"16,-7 8 0-16,7-8 0 0,-5 11 3040 0,5-11 512 16,-3 9 96-16,3-9 32 15,0 12-3680-15,2-1-976 0,-2-11-80 0,0 0-16 0,4 11 752 0,-4-11 128 16,0 0 48-16,0 0 0 0,2 9 1264 0,-2-9 256 15,0 0 48-15,0 0 16 0,0 0 224 0,2 13 32 16,-2-13 16-16,0 15 0 0,-3-2-192 0,0 2-48 16,-1 2 0-16,-1 3 0 0,-3 5-640 0,1 3-144 0,-3 4-32 0,1 3 0 15,0 3-416-15,0 3-96 0,-3 1-16 0,-1 1 0 16,-1 0-128-16,0 3 0 0,-1-1 0 0,1 0 0 16,1 0 0-16,3-2 0 0,0-3 0 0,3-4 0 15,-3-2 0-15,3-1 160 0,-1-7-160 0,0-2 160 16,0 0 400-16,0-2 80 0,-2-6 0 0,1-2 16 15,1 2-64-15,1-5-16 0,1-1 0 0,2-1 0 16,4-9-304-16,0 0-64 0,0 0-16 0,0 0 0 16,0 0-64-16,0 0 0 0,0 0-128 0,0 0 192 15,0-15-192-15,4 0 128 0,2-4-128 0,2 0 0 16,0-3 0-16,2-3-160 0,2-2 0 0,1-2 0 16,-1 1-80-16,2 2-16 0,1 6 0 0,-2 1 0 15,-2 4 256-15,1 3-176 0,0 3 176 0,0 1-160 0,-2 1 160 0,2 4 256 16,-2 0-64-16,-10 3-16 0,12 0-176 0,-2 1 0 15,-10-1 0-15,12 7 0 0,-1 1 0 0,-2-1 0 16,-1 3 0-16,-2 0 0 0,1 0 160 0,-1 2-160 16,1 1 192-16,-2 2-192 0,-1-2 240 0,0 0-64 15,-2 4-16-15,0-3 0 0,-1 2-160 0,-1 0 0 16,-1 4 0-16,-1-4 0 0,1-2 0 0,1 0-192 16,0-2 0-16,0-1 16 15,0-4-512-15,0-7-96 0,3 9-32 0,-3-9-10272 16,0 0-2064-16</inkml:trace>
  <inkml:trace contextRef="#ctx0" brushRef="#br1" timeOffset="158443.37">6964 16424 46015 0,'0'0'2048'0,"-7"-4"400"0,-4 1-1952 0,1 3-496 0,-1 3 0 0,2 2 0 16,0 3-208-16,1 1-144 0,2-1-32 0,-1 2 0 31,1 2-816-31,2 1-160 0,0 0-48 0,1 1 0 16,2-1 448-16,0 2 96 0,1 0 16 0,0 0 0 0,1 0 528 0,2 0 128 0,-1-2 0 0,1 0 16 16,-2-4 176-16,2 1 0 0,-2-2 0 0,-1-8 0 15,0 0 0-15,7 9 176 0,-2 0-16 0,-5-9 0 16,0 0 16-16,10 4 0 0,-1-1 0 0,2-3 0 15,0-3-176-15,1 1 192 0,0-4-192 0,0 1 192 0,-1-4-192 0,1 0 0 16,0-2 0-16,0 0 0 0,-3-4 0 0,0 1 0 16,-1 0 0-16,-3-1 128 0,-1 0-128 0,-2-1 192 15,1-1-192-15,-2-1 192 0,-2 0 0 0,-2-1 16 16,0 0 0-16,-1-2 0 0,-2 1 96 0,-1 2 16 16,-4 1 0-16,2 2 0 0,-1-1-64 0,-1 3 0 15,-1 1 0-15,2 3 0 0,0-1 16 0,0 2 0 16,3 1 0-16,0 2 0 0,1 1-128 0,6 4-16 15,0 0-128-15,-8-3 192 0,8 3-192 0,-9 0-208 0,9 0 32 16,-8 4 16 0,8-4-1344-16,-8 7-272 0,0-1-48 0,8-6-16 15,-8 10-1664-15,3 0-336 0</inkml:trace>
  <inkml:trace contextRef="#ctx0" brushRef="#br1" timeOffset="158933.54">7349 16365 12895 0,'0'0'1152'0,"0"0"-928"0,0 0-224 0,0 0 0 16,-6-7 5600-16,6 7 1072 0,0 0 224 0,0 0 32 15,0 0-6576-15,0 0-1312 0,0 0-272 0,-10-5-48 16,1 3 400-16,0 3 96 0,-3 1 16 0,-1 1 0 0,-1 0 768 0,-2 2 0 15,-1 4 144-15,-1 1-16 0,0 2 656 0,1-1 128 16,0 3 32-16,3-1 0 0,1-1 32 0,1-1 16 16,2 2 0-16,0 0 0 0,4 1-560 0,1-1-112 15,1 1-32-15,2-1 0 0,2 1-288 0,3 2 0 16,1 0 0-16,1-2 0 16,0-1-448-16,3 0 16 0,0 1 0 0,2-2 0 15,1-4-304-15,1 1-64 0,1-2-16 0,1-2 0 16,2-3 224-16,-1 1 32 0,1-3 16 0,0-1 0 0,1-3 368 0,1 1 176 15,-1-1-160-15,-2-2 160 0,1-2 0 0,1 0 0 16,0-2 0-16,1-1 0 0,0-2 192 0,-1 0-32 16,-1 0 0-16,-2-3 0 0,-1 1-160 0,-1-1 192 0,-1-1-192 0,-4 2 192 15,-1-5-192-15,-2 3 160 0,-1-1-160 0,-1 1 160 16,-5 0 176-16,-1 1 48 0,-2 2 0 0,-2 1 0 16,-3 2 128-16,0 2 48 0,-2 2 0 0,-2-3 0 15,-2 4-96-15,0 1-16 0,0 1 0 0,2 0 0 16,0 1-32-16,1-1-16 0,1 3 0 0,0 1 0 15,1-3-272-15,2 3-128 0,1 0 128 0,9 0-128 32,-9 0-576-32,9 0-192 0,-9 0-32 0,9 0-16 15,0 0-1776-15,0 0-352 0,0 0-80 0</inkml:trace>
  <inkml:trace contextRef="#ctx0" brushRef="#br1" timeOffset="159443.84">7967 16362 19343 0,'0'0'1728'0,"0"0"-1392"16,3-10-336-16,-5 2 0 0,1-2 3488 0,1 10 624 15,-5-8 128-15,5 8 32 16,-7-9-3760-16,1 2-736 0,6 7-160 0,-9-5-16 0,0 1 80 0,-2 1 32 15,-1 2 0-15,2 2 0 0,-2 2 288 0,-1 1 272 16,-1 0-48-16,-2 2-16 0,-2 3 304 0,0 4 48 16,-2-2 16-16,1 3 0 0,-4 4-64 0,1 1 0 15,0 2 0-15,3-1 0 0,-1 1-256 0,3 1-64 0,0 2-16 0,1-1 0 16,3-2-176-16,2 0 0 0,2 0 0 0,2-1 0 16,3-7 0-16,4 0 0 0,1 0 0 0,3-3 0 15,-4-10 0-15,9 8 0 0,2 0 0 0,1-4 0 16,-1-3 0-16,2-1 0 0,0 0 0 0,2-3 0 15,-1-1 0-15,3-1 0 0,1 0 0 0,2-3 0 16,1 0 0-16,0 1 128 0,1-3-128 0,-1 0 128 16,-1 0 48-16,-1-5 0 0,-2 1 0 0,-2 0 0 15,0-3 240-15,-1 0 48 0,-1-4 16 0,0-3 0 16,-1 0 16-16,-2-3 0 0,-1-1 0 0,-1-4 0 16,-3-1-160-16,-1 1-16 0,-2 2-16 0,-2 0 0 15,0-1 48-15,-2 1 16 0,0-1 0 0,-4-1 0 16,-1 0-64-16,-3-3-16 0,-1-1 0 0,-1 4 0 15,0-5-128-15,-1 2-32 0,-1 1 0 0,0 0 0 0,-1 2-128 0,0 2 0 16,-1 4 0-16,0 2 0 16,1 3-320-16,0 1-112 0,1 1-16 0,0 0 0 15,-1 2-2384-15,2-3-496 0</inkml:trace>
  <inkml:trace contextRef="#ctx0" brushRef="#br1" timeOffset="160961.57">9183 16485 13823 0,'0'0'1216'0,"0"0"-960"0,0 0-256 0,0 0 0 16,0 0 1664-16,0 0 304 0,0 0 48 0,0 0 16 16,0 0-1424-16,0 0-288 0,0 0-48 0,0 0-16 15,0 0 288-15,0 0 48 0,0 0 16 0,0 0 0 0,13 1 48 0,-2-2 16 16,-1-2 0-16,-1 1 0 0,-9 2 224 0,11-4 32 16,-1-2 16-16,-10 6 0 0,12-3-48 0,-3-3-16 15,-9 6 0-15,11-5 0 0,-11 5-128 0,10-5-32 16,-2-2 0-16,0 1 0 0,-2-1-80 0,2 0-32 15,1-3 0-15,0 0 0 0,2 0-64 0,0-1-16 16,2 2 0-16,3-4 0 0,2-3-256 0,2 1-48 16,1-1-16-16,0-2 0 0,1 2-208 0,3-2 144 15,1 0-144-15,0-3 128 0,-2-3 0 0,1 3-128 16,-1-2 192-16,-3-2-64 0,1-2 32 0,-4-1 0 0,-1 0 0 16,-4 0 0-16,-1-2-160 0,-3-2 160 0,-1 2-160 15,-2-1 160-15,-2-2 0 0,0 2 0 0,-1-1 0 0,-1 2 0 16,1 2 112-16,-2 0 32 0,-1 2 0 0,0 3 0 15,0-5 64-15,0 5 16 0,0 2 0 0,-1 0 0 16,-1 2-192-16,1 0-48 0,0 1 0 0,-2 2 0 16,-2 5-144-16,0-2 0 0,0 1 0 0,-2 4 0 15,-2 6 0-15,-3 3 0 0,-2 4 0 0,-4 5-176 16,-1 5 16-16,-1 3 0 0,-1 6 0 0,-1 2 0 16,1 1 160-16,-2 4-192 0,4 2 192 0,1 5-192 15,1 2 192-15,-2 7 144 0,3 5-16 0,0 3-128 16,0 0 128-16,2-2-128 0,2-2 0 0,0 0 0 15,2-4 128-15,2-2-128 0,3 0 0 0,2-2 0 16,3-5 240-16,4-1-64 0,3-1-16 0,2-3 0 16,1-5-160-16,2-2 128 0,1-4-128 0,4-2 128 15,1-3-512-15,3-3-96 0,1-5-32 0,6-4 0 16,4-3-2960-16,4-6-608 0</inkml:trace>
  <inkml:trace contextRef="#ctx0" brushRef="#br1" timeOffset="162462.94">10578 15250 20271 0,'0'0'1792'0,"6"-10"-1424"15,0 2-368-15,1 1 0 0,-1 1 1920 0,1 1 304 16,-7 5 64-16,7-7 16 0,-7 7-1856 0,0 0-448 16,7-6 0-16,-7 6 0 0,0 0 0 0,0 0 128 15,0 0-128-15,0 0 0 0,0 0 272 0,0 0 16 16,0 0 0-16,0 0 0 0,-9-3 32 0,9 3 0 15,-11 3 0-15,1-1 0 0,0 2 240 0,0 3 48 16,1-2 16-16,0 1 0 0,1 2 16 0,-1 4 16 0,-2 1 0 0,-1 3 0 16,-1-3-208-16,-2 5-32 0,0 1-16 0,-1 4 0 15,-1-1-64-15,0 3-16 0,2 2 0 0,-1 4 0 16,0 3-64-16,2 3-32 0,0 2 0 0,-1 4 0 16,2 1-80-16,-1 6-16 0,0 6 0 0,-1 5 0 15,1 4 64-15,0 2 16 0,-1-3 0 0,3-1 0 16,3-3-208-16,2-2 144 0,1-3-144 0,4 1 128 15,0 0-128-15,2 1 192 0,0-2-192 0,3-3 192 16,4-3-192-16,-2 1 0 0,0-6 0 0,1 1 0 16,2-4-256-16,3 1-96 0,-1 1-16 0,1-2 0 15,-2-2-528-15,0-3-128 16,-1-1 0-16,3-5-16 0,4-6-2112 0,2-6-432 0</inkml:trace>
  <inkml:trace contextRef="#ctx0" brushRef="#br1" timeOffset="163529.94">10869 15824 17503 0,'0'0'1552'0,"-1"-8"-1232"0,1 8-320 0,-2-10 0 15,1-1 2768-15,2 3 496 0,-1 8 112 0,3-10 16 16,-3 10-2496-16,3-9-480 0,-3 9-96 0,0 0-32 16,4-11 160-16,-4 11 16 0,0 0 16 0,0 0 0 15,0 0-16-15,0 0 0 0,2-9 0 0,-2 9 0 16,0 0 256-16,0 0 48 0,0 0 16 0,0 0 0 15,0 0-192-15,-10 3-32 0,1-2-16 0,0 4 0 16,-1-1-176-16,1 1-48 0,-1 3 0 0,-1 3 0 16,0 0-112-16,-1 2-16 0,0 2-16 0,2-1 0 15,-1 4-16-15,1 2 0 0,0 1 0 0,-1 2 0 16,1 5-32-16,-1 0-128 0,2 2 192 0,-1 3-64 16,-2 0-128-16,1 0 0 0,1 4 0 0,0-4 0 15,-1 0 0-15,1 3 0 0,1-4 0 0,2 1 0 0,1-2 0 0,2-1 0 16,1-1 0-16,2-3 0 0,1-3 0 0,1 1 128 15,2 1-128-15,1-6 0 0,1-2 0 0,3-1 0 16,3-1 0-16,2-3 0 0,3-4 0 0,2-2 0 16,3-2 0-16,1 0 0 0,1-4 0 0,3-2 0 15,2-2 128-15,1-3-128 0,-2-2 0 0,1-1 0 16,-1-1 0-16,2-3 0 0,-2-3 0 0,-1 0 0 16,-1 0 144-16,-2-1-144 0,-2 0 128 0,-1-5-128 15,-3 2 128-15,-3-2-128 0,-1 0 160 0,-2-1-32 16,-4-1-128-16,1-1 192 0,-1 1-48 0,-2-3-16 15,-2-2 0-15,-1-1 0 0,0-1 64 0,-2 1 16 16,0-6 0-16,0 1 0 0,-2-2 144 0,1-1 32 0,0 0 0 0,-1 0 0 16,0 5-208-16,-1 4-48 0,-2 4 0 0,0 1 0 15,-1 4-128-15,1 3 192 0,-1 2-192 0,-1 2 192 16,-1 0-192-16,-1 3-144 0,-1 2 144 0,-1 3-208 16,0-1-144-16,-2 3-32 0,-2 3 0 0,1-2 0 31,0 2-272-31,-1 2-64 0,0 2-16 0,0-1 0 15,1 2-1520-15,0-1-304 0,1 1-64 0,1 1-16 16,0 0-1312-16,2 2-256 0</inkml:trace>
  <inkml:trace contextRef="#ctx0" brushRef="#br1" timeOffset="163930.94">10723 16062 6447 0,'0'0'272'0,"0"0"80"0,-8 0-352 0,8 0 0 16,0 0 0-16,0 0 0 0,0 0 5232 0,0 0 976 16,0 0 192-16,0 0 32 0,0 0-4448 0,3 11-880 15,-3-11-176-15,4 10-32 0,-4-10 288 0,5 11 64 16,-1-4 16-16,-4-7 0 0,6 11-432 0,1-5-64 15,-7-6-32-15,9 7 0 0,-9-7-368 0,9 6-80 16,-1 0-16-16,1-1 0 0,0-1-144 0,0 0-128 16,-1-2 144-16,1 1-144 0,-9-3 128 0,12 0-128 0,0 3 0 0,-2-3 0 15,-1-2 0-15,2 1 0 0,1-2 0 0,-1 1 0 16,0-2 0-16,0 1 0 0,1-2 0 0,1 0 0 16,0-2 0-16,2 2 0 0,-4-1 0 0,1-1 0 15,0-1-288-15,0 0 0 0,-1 1 0 0,1-3 0 31,-2 1-480-31,1 1-112 0,-2 1-16 0,-1 0 0 16,-2 2-256-16,-6 5-64 0,9-7-16 0,-9 7 0 16,8-6-240-16,-8 6-64 0,0 0 0 0,9-3-11392 0</inkml:trace>
  <inkml:trace contextRef="#ctx0" brushRef="#br1" timeOffset="164600.22">11664 15976 8287 0,'0'0'736'0,"-9"3"-592"15,-1 1-144-15,1-2 0 0,9-2 5424 0,-8 4 1040 16,8-4 224-16,0 0 32 0,-8 7-5136 0,8-7-1040 15,0 0-208-15,0 0-32 0,0 0 80 0,0 0 0 16,-5 6 16-16,5-6 0 0,0 0 512 0,0 0 112 16,0 0 0-16,0 0 16 0,-1 10-208 0,1-10-64 15,0 0 0-15,0 0 0 0,0 0-576 0,0 0-192 0,0 0 128 0,0 0-128 32,0 0-560-32,0 0-160 0,11-3-48 0,-11 3-11120 0,12-4-2224 0</inkml:trace>
  <inkml:trace contextRef="#ctx0" brushRef="#br1" timeOffset="165065.87">11776 16395 42335 0,'0'0'1872'0,"0"0"384"0,0 0-1808 0,-9 5-448 16,2-1 0-16,7-4 0 0,0 0 0 0,0 0 0 16,3 13-208-16,4-5 64 15,1-2-304-15,1 2-48 0,1-1-16 0,1 1 0 0,1-1 288 0,-1 2 48 0,0 2 16 0,-1-1 0 16,1 2 160-16,-4 1 0 0,0-1 0 0,-2 1 0 16,-1 1 0-16,-1 2 0 0,-3 2 0 0,-2-2 0 15,-2-1 0-15,-2 4 224 0,-5-1-48 0,0 3-16 16,-2 0-32-16,-3-2 0 0,-1 1 0 0,1-3 0 15,-1 0-128-15,1-4 0 0,-1 2 144 0,-2-3-144 16,1-2 0-16,1-2 0 0,3 0-160 0,1-4 160 31,0-1-656-31,0-2-32 0,-2 0 0 0,2-3-10832 0,2-4-2176 0</inkml:trace>
  <inkml:trace contextRef="#ctx0" brushRef="#br1" timeOffset="165583.97">12220 15744 6447 0,'0'0'272'0,"0"0"80"0,9-5-352 0,-9 5 0 0,0 0 0 0,10-4 0 16,1 2 4672-16,-11 2 880 0,10-2 160 0,-10 2 48 15,11 4-4064-15,-11-4-800 0,11 7-176 0,-2 2-16 16,-9-9 352-16,10 13 80 0,-4 1 16 0,1 4 0 16,-2 2-144-16,1 2-32 0,1 7 0 0,-2-2 0 15,0 4-368-15,1 3-80 0,-1-2-16 0,0 0 0 16,0 0-176-16,-1-2-32 0,0-3-16 0,-1 0 0 15,-1-1-160-15,1 0-128 0,-1 1 144 0,0-4-144 16,-2 0 0-16,0-2 0 0,1 1 0 0,-1-2 0 16,-3-3-480-16,2-1 16 0,0-1 0 0,1 0 0 15,-2-5-336-15,2-10-64 0,0 10-16 0,0-10 0 16,0 0-1536-16,0 0-304 0,0 0-64 0</inkml:trace>
  <inkml:trace contextRef="#ctx0" brushRef="#br1" timeOffset="166065.43">12204 15648 37023 0,'-13'-7'1648'0,"4"1"336"0,-1 1-1600 0,0-1-384 0,3 4 0 0,7 2 0 15,0 0 384-15,0 0 0 0,0 0 0 0,0 0 0 16,0 0-224-16,0 0-160 0,0 0 192 0,0 0-192 15,0 0 272-15,0 0-48 0,11 0-16 0,0 0 0 16,-11 0 176-16,11 4 16 0,0-2 16 0,-1 5 0 16,1-1-96-16,-1 1-32 0,1-1 0 0,0 3 0 15,1 1-128-15,1 1-32 0,1 1 0 0,2 1 0 16,2-1-128-16,2 1 0 0,1 1 0 0,0 3 128 16,-1 0-128-16,3 1 0 0,-4 1 0 0,2 1 0 15,0 3 0-15,0-1 0 0,0-1 0 0,-1-1 0 16,1 1 0-16,0-1 0 0,-1 3 0 0,1-2 0 15,-3 1 0-15,-1-2 0 0,-2 0 0 0,1-1 0 16,-2-3 0-16,1-1 0 0,-2 1 0 0,0 1 0 0,0-1 0 0,-3-2 0 16,-1 0 0-16,-2 2 0 0,-2-2 0 0,-1 1 0 15,-4-1 0-15,-1 2 0 0,-2-1 0 0,-1 1 0 16,-5 1 0-16,-1-2 0 0,-1-1 0 0,-2-3 0 16,-1 2 144-16,-2 0-144 0,-2-1 0 0,-2-2 0 15,0 1 0-15,-3-1 128 0,0-1-128 0,0-1 0 16,-1-1 0-16,2-2 0 0,0-1 0 0,2 0-128 15,2-2 128-15,0 1-128 0,1-3-144 0,2 0-32 16,2-1 0-16,2-2 0 16,1 1-1344-16,3-4-272 0,0 2-48 0,7 4-9120 15,-4-7-1840-15</inkml:trace>
  <inkml:trace contextRef="#ctx0" brushRef="#br1" timeOffset="166632.31">12743 15396 27647 0,'0'0'2448'0,"0"0"-1952"16,0 0-496-16,0 0 0 0,0 0 1632 0,0 0 224 15,0 0 64-15,0 0 0 0,0 0-1600 0,0 0-320 16,0 0 0-16,10 4 0 0,0 3 304 0,2-1 144 15,-1 1 16-15,0 2 16 0,1 1 496 0,0 3 112 16,-1-4 0-16,4 6 16 0,0-1-384 0,4 3-80 16,0 1 0-16,3-1-16 0,1 0-288 0,0 1-48 15,2 3-16-15,1 1 0 0,0 1-272 0,1 3 0 16,3 0 0-16,0 1 0 0,0 3 0 0,0 5 0 16,-1-2 0-16,-3 2 0 0,0 0 0 0,-2 2 0 15,-2-2 0-15,-3 3 0 0,0-2 0 0,-6-2 0 0,-4-1 0 0,-4-2 0 16,-2-1 0-16,-3-3 0 0,0 0 0 0,-4 0 0 15,-4-1 240-15,-1-1-16 0,-3 1 0 0,-1 0 0 16,-1 0-64-16,-2 0-16 0,0 0 0 0,-1-1 0 16,2 1 0-16,-4 0 0 0,-1-5 0 0,-3 1 0 15,0-1-144-15,-2 1 0 0,-1-2 0 0,1-2 0 16,1-1-192-16,0 1 192 0,-2-5-160 0,0 0 160 31,0 0-512-31,1-1-16 0,0-6 0 0,4 0 0 16,3-5-384-16,1-2-80 0,3-5-16 0,4-1-16976 0</inkml:trace>
  <inkml:trace contextRef="#ctx0" brushRef="#br1" timeOffset="167917.84">14087 16103 10127 0,'0'0'896'0,"0"0"-704"0,0 0-192 0,0 0 0 16,0 0 5920-16,0 0 1152 0,0 0 224 0,0 0 64 16,0 0-5760-16,0 0-1152 0,0 0-240 0,0 0-32 15,0 0-176-15,0 0 0 0,0 0 0 0,11 0 0 16,2-2 0-16,0 0 128 0,2-3-128 0,2-1 192 0,2 0-192 16,2-1 128-16,3 1-128 0,0 1 128 0,1-1-128 0,0 1 0 15,0-1 0-15,1 2 128 0,0 0-128 0,0 0-192 16,-1 1 32-16,-2 1 16 15,-1-1-448-15,-1 2-96 0,-1 1-16 0,-2 1 0 16,-2-1-1392-16,-3 1-272 0,-3 3-64 0,-10-4-10592 16</inkml:trace>
  <inkml:trace contextRef="#ctx0" brushRef="#br1" timeOffset="168299.87">13980 16283 20271 0,'0'0'1792'0,"0"0"-1424"0,0 0-368 0,0 0 0 16,0 0 3120-16,0 0 544 0,11 0 112 0,4-2 32 15,3 1-2800-15,0-2-560 0,2 0-128 0,2-3 0 16,0-1 80-16,4-1 32 0,2 0 0 0,0 0 0 0,2 0-432 0,0 0 0 16,0 2 0-16,-1-2 0 15,0 2-400-15,-2-1-64 0,0-1-16 0,0 3 0 16,-1 2-96-16,-4-2 0 0,-3 1-16 0,1 2 0 15,-1-1 48-15,-3 2 16 0,-3-1 0 0,-1 2 0 16,-2 0-256-16,1 0-48 0,-2 0-16 0,1 0-11984 16</inkml:trace>
  <inkml:trace contextRef="#ctx0" brushRef="#br1" timeOffset="168917.95">15471 15287 6447 0,'0'0'576'0,"0"0"-576"15,0 0 0-15,0 0 0 0,0 0 4160 0,0 0 736 16,0 0 144-16,0 0 16 0,0 0-3440 0,0 0-688 15,0 0-144-15,-1 11-16 0,0 2 96 0,-2 0 32 16,0 2 0-16,-1 0 0 0,1 4-80 0,-3-1-16 0,-1 3 0 0,-1 4 0 16,0 2-48-16,0 2-16 0,-1 3 0 0,0 2 0 15,-2 1-224-15,0 3-32 0,-4 3-16 0,2 2 0 16,-4 1-240-16,0 4-48 0,0 3-16 0,0 0 0 16,-2 0-160-16,2-2 0 0,1-3 144 0,2-3-144 15,0-4 0-15,2-1 128 0,3-4-128 0,0-2 0 16,1-3 0-16,1-3-160 0,2-4 16 0,1-1 0 31,4 0-1840-31,0-5-352 0,0-5-80 0,1-3-12112 0</inkml:trace>
  <inkml:trace contextRef="#ctx0" brushRef="#br1" timeOffset="169400.92">15613 15954 15663 0,'-9'5'1392'0,"-3"-1"-1120"16,-2 2-272-16,0 1 0 0,-1 1 4368 0,1 1 816 15,0 0 176-15,1 2 16 0,0-1-4336 0,2 2-864 16,2-2-176-16,3 3 0 0,0 2-176 0,1-1 16 16,1-1 0-16,3 2 0 0,1 0-96 0,1 1 0 0,1 2-16 0,0 0 0 15,1 1 16-15,1-1 16 0,2-3 0 0,-1 1 0 16,2 1 0-16,-1-3 0 0,2-1 0 0,1-2 0 16,2-1 0-16,1-2 0 0,-2-1 0 0,3 0 0 15,0-5 240-15,1-2-144 0,2-2 144 0,1-1-128 16,0-4 128-16,0-2 0 0,0 0 128 0,0 1-128 15,-2-6 0-15,0 1 144 0,-1-2-144 0,-1 1 0 16,-1 0 176-16,0-2-176 0,-3-2 160 0,-1 1-160 16,-2 2 128-16,-1-2-128 0,-1-1 0 0,-2 0 144 15,-4-2-144-15,0 1 192 0,-4-1-192 0,0-1 192 16,-2 2-192-16,-1 2 160 0,-1 1-160 0,-4 5 160 16,0-1 16-16,-3 5 0 0,-1 3 0 0,-3 0 0 15,-2 3 16-15,-1 2 0 0,1 3 0 0,1-2 0 0,1 3-192 0,1 1 0 16,3-2 0-16,2 3 0 15,-1-3-1536-15,5 1-256 0,2 0-32 0</inkml:trace>
  <inkml:trace contextRef="#ctx0" brushRef="#br1" timeOffset="170201.4">16293 15920 17503 0,'0'0'1552'0,"0"0"-1232"0,0 0-320 0,0 0 0 16,0 0 3520-16,0 0 640 0,0 0 128 0,0 0 16 16,0 0-3136-16,0 0-624 0,0 0-128 0,0 0-32 15,0 0-192-15,0 0-64 0,-11 3 0 0,2-1 0 16,1 2-128-16,0 3 0 0,-1-1 144 0,0 2-144 16,-1 3 240-16,-2-1-32 0,-1 2 0 0,0-2 0 15,0 1 64-15,1 0 16 0,0 1 0 0,2 1 0 16,0 2 32-16,-1-1 16 0,-1 2 0 0,2 0 0 15,-1 1-160-15,4-2-48 0,0 0 0 0,2 1 0 0,1-2-128 16,1-1 0-16,2 0 0 0,2-2 0 16,2-2-432-16,-3-9-16 0,7 8 0 0,2-3 0 15,0-1-224-15,1 0-48 0,-10-4-16 0,13 0 0 0,-1 0 288 0,-2-1 48 16,1-1 16-16,1 0 0 0,-2-1 384 0,0 0-128 16,0-3 128-16,-1 1 0 0,-9 5 144 0,10-7 112 15,-1-1 32-15,0 1 0 0,-1-1 0 0,0 0 0 16,-1-2 0-16,0 2 0 0,0 0-160 0,-1-1-128 15,1-2 192-15,-1 0-192 0,1-1 144 0,1 1-144 16,0-3 0-16,-1 2 144 0,0 2-144 0,-1-3 0 16,1 1 0-16,-2 2 128 0,0 2-128 0,1 1 0 0,-6 7 0 0,0 0 0 15,0 0 0-15,0 0 0 0,0 0 0 16,0 0 0-16,0 0 128 0,0 0-128 0,0 0 128 0,-7 8-128 16,1 0 0-16,0 1 0 0,1 0 0 0,0 0 0 15,0 4 128-15,1-1-128 0,0 0 128 0,1-2-128 16,2 2 144-16,0 1-144 0,1 1 160 0,1 2-160 15,0 2 0-15,2 1 0 0,0-1 0 0,2 4 0 16,0-1 0-16,0 1 0 0,0 1 0 0,1 1 0 16,-1-1 0-16,0 3 0 0,-1-2 0 0,-1 2-160 15,-3-2 160-15,-3 2-128 0,-1 0 128 0,-1 1-128 16,-3-5 128-16,-1 2 0 0,-2-1 0 0,1-2 0 16,-2-1 0-16,1 0 0 0,-5 3 0 0,0-4 128 15,-1-2-128-15,-1 4 192 0,-2-3-64 0,0 0 0 16,-3 1-128-16,0-1 0 0,-2 1 128 0,-1 1-128 0,-3-3 0 15,1 1 128-15,-4 2-128 0,-1 2 0 0,-4-2 0 0,1-1-240 16,-2 1 48-16,3-3 0 0,2-3-80 0,2-2-16 16,-1-5 0-16,4-1 0 15,2-5-304-15,1-2-64 0,3-2-16 0</inkml:trace>
  <inkml:trace contextRef="#ctx0" brushRef="#br1" timeOffset="172135.79">17032 15927 15599 0,'0'0'688'0,"0"0"144"0,0 0-656 0,0 0-176 0,0 0 0 0,0 0 0 16,0 0 1248-16,0 0 224 0,0 0 32 0,0 0 16 16,0 0-208-16,0 0-32 0,0 0-16 0,0 0 0 15,0 0-16-15,0 0 0 0,0 0 0 0,0 0 0 16,0 0 0-16,0 0 0 0,0 0 0 0,0 0 0 16,0 0-224-16,-2 14-64 0,1-1 0 0,1 2 0 15,0-1-432-15,3 3-80 0,-1 2-32 0,2 4 0 16,0 0-416-16,0 3 0 0,0 1 0 0,1 1 0 15,-1 2 0-15,1 1 0 0,-2-1 0 0,0 4 0 16,-2-1 0-16,0 0 0 0,-1-1-128 0,1 2 128 16,-2 0-224-16,-1-3 32 0,-1-1 0 0,2-4 0 0,1-4 192 0,0-1-144 15,-2-2 144-15,2-2-128 0,0-4 128 0,0-1 0 16,0 0 0-16,0-3-128 0,0-9-96 0,0 0-16 16,0 0 0-16,0 0 0 15,0 0-336-15,0 0-64 0,0 0 0 0,0 0-16 16,0 0-192-16,0 0-48 0,0-10 0 0,2-2 0 15,0-2 256-15,0-1 32 0,-2 0 16 0,0-4 0 0,1-2 288 0,-1-3 64 16,-1-4 16-16,-1-3 0 0,1-3 224 0,0 0 0 16,-2 2 0-16,0-1 0 0,1 0 384 0,-2 0-48 15,-1 0 0-15,-1-1 0 0,1 0 176 0,0 2 16 16,-1-1 16-16,-2 2 0 0,1 1 64 0,2 1 16 16,0 3 0-16,0 0 0 0,-1 1-48 0,4 2 0 0,-2 0 0 0,3 3 0 15,1 1-128-15,2 0-16 0,3 2-16 0,2 1 0 16,1 2-256-16,0 1-160 0,1 1 192 0,1 0-192 15,2 2 128-15,1 1-128 0,1 0 0 0,1 5 0 16,-2-3 0-16,1 3 0 0,0 0 128 0,2 2-128 16,0-1 0-16,-1 2 0 0,0 0 0 0,-1 1 0 15,2 1 0-15,-2 2 0 0,0-1 0 0,-1 2 0 16,-1 0 0-16,-2 4-144 0,-2-2 144 0,-1 2 0 16,-2 3 0-16,-1 0 0 0,0 2 0 0,-2 0 0 15,0 4 0-15,0 0 0 0,0 0 0 0,-1 3 0 16,-1 1 0-16,1-1 0 0,-1 1 0 0,0-1 0 15,0 1 0-15,-1-2 0 0,0 1 0 0,-2-3 0 16,-1-2 0-16,0 2 0 0,-2-1 0 0,-1 1 0 16,-2-1-160-16,-1 2 160 0,-3-2-192 0,-2-1 192 15,-2 0-240-15,-2-1 64 0,-2 2 16 0,-1-3 0 0,1-3 16 0,0-1 0 16,0-1 0-16,2-4 0 0,2 0-16 0,4-3 0 16,-1-1 0-16,4-3 0 15,1-2-432-15,2-1-96 0,2-5-16 0,3-2-9600 16,0-4-1936-16</inkml:trace>
  <inkml:trace contextRef="#ctx0" brushRef="#br1" timeOffset="172587.83">17967 15143 27695 0,'0'0'1216'0,"0"0"272"0,0 0-1184 0,0 0-304 0,0 0 0 0,0 0 0 16,0 0 256-16,0 0-16 0,0 0 0 0,0 0 0 16,0 0-240-16,-6 8 128 0,6-8-128 0,-8 9 0 15,1-1 480-15,0 1 0 0,-1-2 0 0,1 1 0 16,-3 1 368-16,3 0 80 0,-3 1 16 0,1 1 0 15,-1-1 96-15,1 3 32 0,0 4 0 0,-2 1 0 16,-1-1-144-16,1 4-32 0,0 3 0 0,1 2 0 16,-1 1-512-16,2 2-96 0,0 2-32 0,1 2 0 0,1 0-256 15,-3 1 0-15,0 2 0 0,1-1 0 0,1-3 0 0,0 2 0 16,0 1 0-16,3 3 0 0,1-1 0 0,2-2 0 16,-1-1 0-16,2-2 0 0,-1 0-128 0,2-2 128 15,3-2 0-15,1 2-144 0,-1-5 144 0,0 1 0 16,1-2 0-16,0 0 0 0,0 0 0 0,1-1 0 15,2-3 0-15,1 3-128 0,1-3-32 0,3 1 0 16,1 0 0-16,1 1 0 0,2-1-128 0,1-3-32 16,1-4 0-16,0 2 0 0,2-6-64 0,-1 1 0 15,1-2-16-15,-1-1 0 16,2-3-1408-16,-4-1-288 0,-3 0-48 0,-2 1-7888 16,-12-5-1568-16</inkml:trace>
  <inkml:trace contextRef="#ctx0" brushRef="#br1" timeOffset="172970.71">18097 15589 25791 0,'0'0'1152'0,"0"0"224"0,0 0-1104 0,0 0-272 0,0 0 0 0,-8 7 0 0,4 2 2368 0,3 3 432 16,1 2 80-16,1 3 0 0,3 0-2448 0,-3 5-432 15,1 3-224-15,-1 2 32 0,2 2 192 0,-2 3 0 16,-2-2 0-16,1 3-144 0,0 0 144 0,-2 0 0 15,1 1-144-15,0-1 144 0,-1-3 0 0,1-1 0 16,0-2 0-16,-2-1 0 0,1-1 0 0,-1-3 0 16,3-4 0-16,-1 0 0 0,-1-2 0 0,2-2 0 15,2-1 0-15,0-3 0 16,1-3-720-16,-3-7-80 0,4 8-16 0,-4-8-14032 0</inkml:trace>
  <inkml:trace contextRef="#ctx0" brushRef="#br1" timeOffset="173388.71">18063 15562 11055 0,'0'0'480'0,"0"0"112"0,-9-5-464 0,2-1-128 16,1 1 0-16,6 5 0 0,0 0 7296 0,0 0 1456 0,6-9 272 0,2 2 64 15,3 2-7488-15,2 1-1600 0,1 2-144 0,2-2-112 16,1 1 96-16,1 1 32 0,1-1 0 0,1 2 0 16,0-1 128-16,-1 2 0 0,-1 0 0 0,-1 3 0 15,-2-2 0-15,-2 5 0 0,-2 1 0 0,1 4 0 16,0 1-128-16,0 2 0 0,-2 3 0 0,0 1 0 16,-2 0 128-16,0 2 0 0,0 2-144 0,1-1 144 15,0 0 0-15,2 0 0 0,-4-1 0 0,1 3 0 0,1 0-144 0,-1-1 144 16,-1-1 0-16,-1 1 0 0,1 2-160 0,-2-2 160 15,0-1-128-15,-1 1 128 0,-1 1-240 0,-3-3 48 16,-3 1 0-16,-1 0 0 16,-4 1-256-16,-1-1-64 0,-1-2 0 0,-3-1 0 0,-3-1 256 0,-2 2 32 15,-2-4 16-15,-3 0 0 0,-2-1 208 0,-1-1 128 16,0 0 0-16,-1-2-128 0,-1-1 272 0,2-2-48 16,0-2-16-16,3 1 0 0,3-2-208 0,0 0 0 15,1-3 0-15,2-2 0 16,3-3-1568-16,2 0-208 0,1-1-32 0,4 1-8656 15,0-4-1728-15</inkml:trace>
  <inkml:trace contextRef="#ctx0" brushRef="#br1" timeOffset="173820.64">18680 15297 19343 0,'0'0'1728'0,"0"0"-1392"16,0 0-336-16,0 0 0 0,0 0 3024 0,0 0 544 16,0 0 96-16,-8 8 32 0,3 4-2896 0,2 2-576 15,2 3-224-15,-1 1 176 0,2 4 80 0,2 3 0 16,-1 4 16-16,0 5 0 0,-1 0 368 0,0 5 80 16,0-5 16-16,3 1 0 0,-2 3-96 0,2-1 0 15,-1 1-16-15,1 3 0 0,0-1-240 0,-1 0-32 16,2 1-16-16,0-1 0 0,0-1-336 0,1-1 0 15,-1-4 0-15,0-3 0 0,0-5-208 0,0 1-16 0,0-5 0 16,0-1 0 0,-2-1-160-16,4-5-48 0,-3 0 0 0,1-2 0 15,0-1-1552-15,0-3-320 0,-4-9-64 0,5 9-16 0</inkml:trace>
  <inkml:trace contextRef="#ctx0" brushRef="#br1" timeOffset="174337.34">19116 15628 5519 0,'0'0'240'0,"0"0"64"0,0 0-304 0,0 0 0 0,0 0 0 0,-9 2 0 0,9-2 5728 0,-9 2 1088 15,0 5 224-15,0-1 32 0,0 2-5664 0,0 4-1120 16,-2 1-288-16,1 2 0 0,-2 4 0 0,2 2 128 16,-1 1-128-16,1 2 0 0,-2 3 0 0,2 0 0 15,-1 3 0-15,2 1 0 0,0-1 176 0,2-1-176 16,2 1 160-16,1-4-160 0,0 0 192 0,3-3-48 16,1-2-16-16,1-1 0 0,1-4 0 0,0-2 0 15,1-1 0-15,2 0 0 0,0-3-128 0,2 3 0 16,2-5 0-16,-1-1 128 0,-8-7-128 0,14 4 0 15,3-2 0-15,1 0 0 0,3-4 0 0,0-2 0 16,1 0 0-16,2-5 0 0,-1 2 0 0,1-3 0 16,-2 0 0-16,0 0 0 0,-3-2 0 0,1-3 0 15,-2-2 0-15,-2 1 0 0,-3 0 0 0,-1-5 128 0,-3 0 0 0,-1-2 0 16,-3-2 112-16,-1-1 16 16,-3-2 0-16,-2 1 0 0,1 4 64 0,-3-1 32 0,-2-1 0 0,0 5 0 15,0-1 112-15,-3 4 32 16,-3 1 0-16,1 0 0 0,-1 5-128 0,1 0-32 15,-2 1 0-15,1 1 0 0,-1-2-336 0,0 2-256 16,0 1 32-16,1 2 16 16,-1-1-560-16,0 2-128 0,0-1 0 0,2 2-16 15,0 0-512-15,2-1-112 0,1 1 0 0,7 4-16 16,-8-4-1104-16,3 0-224 0,5 4-32 0,0 0-16 0</inkml:trace>
  <inkml:trace contextRef="#ctx0" brushRef="#br1" timeOffset="174638.02">18974 16008 16575 0,'0'0'1472'0,"-6"5"-1168"16,6-5-304-16,-11 2 0 0,2 2 3984 0,9-4 752 15,0 0 128-15,0 0 48 16,0 0-4544-16,0 0-912 0,0 0-176 0,8 7-48 0,-8-7 768 0,10 4 240 16,-10-4 0-16,12 2 0 0,-1-2 160 0,-1 0 48 15,-10 0 0-15,13 0 0 0,-1-4-192 0,-2 2-16 16,1-2-16-16,0 1 0 0,1-1-224 0,1-1 0 0,0-1 0 0,3-1 0 16,1 1-256-16,1-2-64 15,0 0 0-15,1 0 0 16,-1 0-576-16,1-1-112 0,0 1-16 0,-1 2-8304 15,-1-1-1648-15</inkml:trace>
  <inkml:trace contextRef="#ctx0" brushRef="#br1" timeOffset="176288.59">19225 15274 11055 0,'-19'7'976'0,"8"-1"-784"16,-4-2-192-16,2-1 0 0,-1 0 4464 0,2 1 848 15,12-4 160-15,0 0 32 0,-10 3-4224 0,10-3-832 16,0 0-192-16,0 0-16 0,0 0-64 0,0 0-16 16,0 0 0-16,11 5 0 0,3-1 128 0,-1 1 32 15,2 1 0-15,1 4 0 0,1 0 160 0,1 2 32 16,0 1 16-16,2 1 0 0,-2 0-96 0,0 3-32 16,-1 6 0-16,2-1 0 0,-1 1-160 0,0 3-48 15,0 0 0-15,-1 2 0 0,-1-3-192 0,1 3 128 16,-2 0-128-16,0 0 0 0,0-3 144 0,1 2-144 15,0-2 128-15,1 0-128 0,0 2 288 0,-2-1-32 16,1 2 0-16,-2-1 0 0,1 2 0 0,-1-2-16 0,2 5 0 0,-2 0 0 16,0 3-240-16,-1-1 0 15,-2-4 0-15,-5-2 0 0,0-1 0 0,-4-4 0 16,-2 3 0-16,-4-1 0 0,-2 1 0 0,-2 2 0 0,-4 0 176 0,-2-2-176 16,-2-2 0-16,-2 2 0 0,-2-1 0 0,-1-3 0 15,2-2-192-15,-1-1 192 0,3-5-208 0,0-2 80 16,3-1-224-16,1-8-32 0,1 0-16 0,2-3 0 15,10 0-1776 1,-11-5-336-16,5-6-80 0,2-3-11616 0</inkml:trace>
  <inkml:trace contextRef="#ctx0" brushRef="#br1" timeOffset="177102.83">20068 15794 11055 0,'0'0'976'0,"0"0"-784"0,0 0-192 0,0 0 0 16,0 0 5824-16,0 0 1104 0,0 0 240 0,0 0 32 15,0 0-5760-15,13-3-1152 0,2 1-288 0,0-2 0 16,1-2 0-16,2 0 0 0,0 2 0 0,2 0-144 16,-1-1-32-16,1 0 0 0,0 1 0 0,-1 0 0 15,1 1-144-15,-1-2-16 0,-2 2-16 0,1 1 0 16,-1 1-368-16,0-1-80 0,-1 0-16 0,-2 0 0 16,1 2-2656-16,-2-1-544 0</inkml:trace>
  <inkml:trace contextRef="#ctx0" brushRef="#br1" timeOffset="177822.76">20098 15962 11967 0,'0'0'528'0,"0"0"112"0,-6 7-512 0,6-7-128 16,0 0 0-16,0 0 0 0,0 0 4816 0,0 0 944 0,0 0 176 0,0 0 32 15,0 0-4752-15,13 3-960 16,0-1-256-16,0-2 0 0,0-2 528 0,1 1 48 16,2 0 0-16,-1 0 0 0,1-2 176 0,1 2 32 0,-1-1 16 0,-1 1 0 15,0 0-240-15,-1-1-48 0,0 2-16 0,1 0 0 16,-1 0-496-16,-1 0 0 0,-1 0 0 0,-2 0 0 15,-10 0 0-15,12 0-240 0,-2 0 48 0,-10 0 16 16,13 0-656-16,-1 0-128 0,-1 0-16 0,-1-2-16 16,0-1-1568-16,1 2-320 0,-1-4-64 0,2 1-10128 15</inkml:trace>
  <inkml:trace contextRef="#ctx0" brushRef="#br2" timeOffset="183427.08">23756 242 14735 0,'0'0'640'0,"0"0"160"0,0 0-640 0,0 0-160 0,0 0 0 0,0 0 0 16,0 0 3168-16,0 0 608 0,0 0 112 0,0 0 16 15,0 0-3008-15,0 0-592 0,0 0-128 0,-9 0-32 0,9 0-144 0,0 0 0 16,-9 1 0-16,9-1 0 16,0 0 416-16,0 0 0 0,0 0 0 0,0 0 0 0,0 0 384 0,0 0 80 15,0 0 16-15,0 0 0 0,0 0 64 0,-4 11 0 16,4-11 16-16,0 0 0 0,0 0-160 0,-2 10-48 15,2-10 0-15,-2 12 0 0,2-12-64 0,0 10-32 16,0 1 0-16,0-1 0 0,0-10-208 0,0 16-32 16,-2-2-16-16,-1 2 0 0,2 2-96 0,-1 3-32 15,0 0 0-15,1 6 0 0,-1 7-96 0,0 4 0 16,-2 2-16-16,0 2 0 0,0 1-48 0,1 2 0 16,2 2 0-16,1 2 0 0,1-1-128 0,-1-5 192 15,-1-4-192-15,0-4 192 0,-1 0-192 0,2-3 160 0,3-1-160 0,-3-1 160 16,-1-5-160-16,1-3 160 0,-2-1-160 15,1-3 160-15,-3-1-160 0,0-1 0 0,0-5 0 0,0 0 0 32,1-3-1376-32,3-8-256 0,0 0-48 0,0 0-11328 0,0 0-2272 0</inkml:trace>
  <inkml:trace contextRef="#ctx0" brushRef="#br2" timeOffset="184061.09">24076 765 21183 0,'0'0'944'0,"0"0"192"0,-3-10-912 0,2 4-224 16,0-1 0-16,-1 2 0 0,2 5 2032 0,0 0 352 15,0 0 80-15,0 0 16 0,-6-4-1216 0,-2 0-240 16,0 3-64-16,8 1 0 0,-9-1-288 0,-1 2-64 16,-1 2-16-16,1 1 0 0,-1 1 144 0,1-3 32 0,-1 2 0 0,1 3 0 15,0-5-144-15,0 2-32 0,3 0 0 0,-1 1 0 16,0 1-192-16,1 0-32 0,7-6-16 0,-5 12 0 15,1 0-176-15,3 1-48 0,0 0 0 0,2 1 0 16,2-1-128-16,0 3 0 0,4 1 0 0,1 2 0 16,0 2 0-16,1 3 0 0,1 0 0 0,1 1 0 15,0-3 0-15,1 2 0 0,0-2 0 0,1-1 128 16,1-3-128-16,3-1 0 0,0-4-192 0,1-1 192 16,2-3-352-16,-1-3 48 0,1-6 16 0,0 0 0 15,-1-3 288-15,3-3-160 0,-1-3 160 0,0 0-128 16,0 0 128-16,-3-4 0 0,-1-3 0 0,-1-1 0 15,-1-1 0-15,-2 0 0 0,-2 1 128 0,-3 0-128 16,-2 0 160-16,1 1-32 0,-5 2-128 0,0-2 192 16,-4 1 48-16,0-1 0 0,-4 2 0 0,0 1 0 15,-3-3-48-15,-2 2-16 0,0 1 0 0,-1 1 0 16,-1 3-176-16,-3 1 128 0,-2 0-128 0,-2 2 128 0,1 2-128 0,-1 1 128 16,-1 0-128-16,2 2 128 0,-2-1-128 0,3 0 0 15,0 2 0-15,3 0 128 0,3-1-128 0,2 1 0 16,1-1 0-16,9 1 0 0,-8-2 0 0,8 2 0 15,0 0 0-15,0 0 0 0,0 0-352 0,0 0 0 16,0 0 0-16,0 0 0 16,0 0-1728-16,0 0-352 0,0 0-64 0,11 0-13728 0</inkml:trace>
  <inkml:trace contextRef="#ctx0" brushRef="#br2" timeOffset="184778.07">24759 789 10127 0,'0'0'896'0,"0"0"-704"0,0 0-192 0,8-5 0 16,-8 5 3216-16,0 0 624 0,0 0 112 0,0 0 16 15,5-8-2160-15,-5 8-432 0,0 0-96 0,0 0 0 16,4-10-304-16,-4 10-48 0,0 0-16 0,0-9 0 15,-1 1-256-15,1 8-48 0,0 0-16 0,0 0 0 16,0 0 112-16,-10-3 0 0,3-1 16 0,7 4 0 16,-11 4 0-16,-1-1 0 0,1 1 0 0,-2 1 0 15,-3 0-304-15,-1 3-64 0,-1 4-16 0,0-2 0 16,-2 1-208-16,-1 2-128 0,0 1 160 0,0 4-160 0,1-2 240 0,0 1-48 16,2 0-16-16,3-3 0 15,4 2 32-15,2-1 16 0,-1 0 0 0,5-1 0 0,3-2-224 0,2-2 144 16,0-10-144-16,5 13 128 0,-5-13-128 0,10 13 0 15,2-6 0-15,2-3 0 0,2-3 0 0,1-1 0 16,1-2 0-16,2-4 0 0,1 2 0 0,2-2-176 16,3-3 176-16,-1 0-192 0,0 0 192 0,-3-1-128 15,-1 1 128-15,0-1-128 0,-2-1 128 0,-1 2 0 16,-3 0 0-16,-1 0 0 0,-4-3 0 0,0 2 0 16,-3 1 0-16,-1 0 128 0,-6 9-128 0,4-10 0 15,-3 1 128-15,-1 9-128 0,-3-13 128 0,-1 5-128 16,4 8 160-16,-7-6-160 0,-3 1 128 0,1 1-128 0,9 4 0 15,-11 0 144-15,-1 0-144 0,0 2 0 16,0 2 0-16,3 2 0 0,1-1 0 0,2 1 0 0,-1 2 0 0,1-1 0 16,-1-1-128-16,7-6 128 0,-5 13 0 0,1-1 0 15,2 0 0-15,0 1 0 0,-2 2 0 0,4-2 0 16,3 0 0-16,0 4 0 0,-2 3-144 0,1 1 144 16,4 1 0-16,-1 3 0 0,0-1-128 0,2 1 128 15,-1-1 0-15,1-2 0 0,1-1 128 0,-1 2-128 16,0-1 0-16,-1-1 0 0,1-1-176 0,-1-2 176 15,0-1 0-15,-1-3 0 0,1-1 0 0,0 2 0 16,-3-1 0-16,1 0 0 0,0 1 0 0,-1-1 0 16,0-1 0-16,-2 0 0 0,-1 1 0 0,-1-4 0 15,1-10 128-15,-6 13-128 0,0-2 0 0,-3 0 128 16,-3-3 0-16,0-2-128 0,-2 1 192 0,-2 1-64 0,-1-5-128 0,-2 3 160 16,-3-2-160-16,-2-1 160 0,-1 1-336 0,1 0-64 15,0-2-16-15,1-1 0 16,-1 0-560-16,2-2-112 0,1-3-32 0,3 0 0 15,4-1-2576-15,0-2-528 0</inkml:trace>
  <inkml:trace contextRef="#ctx0" brushRef="#br2" timeOffset="185729">25687 728 4607 0,'0'0'400'0,"0"0"-400"0,0 0 0 0,0 0 0 0,0 0 2576 0,0 0 432 15,3-8 96-15,-3 8 16 0,0 0-1328 0,4-8-272 16,-4 8-48-16,6-6-16 0,-1-3-80 0,-5 9-16 16,0 0 0-16,8-5 0 0,-3-3-224 0,-5 8-48 15,0 0-16-15,0 0 0 0,0 0-64 0,0 0-16 16,0 0 0-16,0 0 0 0,0 0-160 0,0 0-48 16,0 0 0-16,-6 8 0 0,-1 3-48 0,1 2-16 15,-3 2 0-15,0 0 0 0,-2-3-64 0,-1 2-16 16,-1 3 0-16,0 2 0 0,-2 1-32 0,-1 3-16 15,0 0 0-15,1 2 0 0,-1 0-320 0,1 3-64 16,-2 5-16-16,1-6 0 0,0-1-192 0,2 0 144 16,1-1-144-16,0-3 128 0,0-2-128 0,1-2 0 0,2 0 0 0,2-5 0 31,1-1-320-31,2-4-80 0,5-8-32 0,0 0 0 16,0 0-2032-16,0 0-416 0,0 0-64 0</inkml:trace>
  <inkml:trace contextRef="#ctx0" brushRef="#br2" timeOffset="186079.03">25342 677 27807 0,'0'0'1232'0,"0"0"256"0,-8 2-1184 0,8-2-304 16,0 0 0-16,0 0 0 0,0 0 1168 0,0 0 176 16,0 0 48-16,0 0 0 0,0 0-320 0,4 10-64 15,-4-10-16-15,9 12 0 0,1 1-224 0,2 0-64 16,0 0 0-16,1 0 0 0,1-3-48 0,2 3-16 16,1 0 0-16,1-1 0 0,2 4-64 0,0 1-32 15,1 1 0-15,1 0 0 0,-1-2-272 0,0 1-48 16,-1 1-16-16,-2-1 0 0,-1 1-208 0,0 2 176 15,-2 1-176-15,0 1 160 0,-2-1-32 0,0 0-128 16,-1-1 192-16,-1-3-64 0,2-1-128 0,-1-2 0 0,-1 2 0 0,0-3 0 31,2-3-528-31,-1 1-144 0,-1-2-32 0,0-3 0 16,1-2-2112-16,1 0-416 0,-4 2-96 0</inkml:trace>
  <inkml:trace contextRef="#ctx0" brushRef="#br2" timeOffset="188881.08">26064 724 3679 0,'0'0'320'0,"0"0"-320"15,0 0 0-15,0 0 0 0,0 0 3552 0,0 0 640 16,4-9 128-16,-4 9 32 0,6-9-2240 0,0 1-432 16,-1 2-80-16,1-1-32 0,-6 7-368 0,8-8-80 0,-1 2-16 0,-7 6 0 15,7-7 144-15,0 3 32 0,-7 4 0 0,8-6 0 16,-8 6-160-16,9-4-32 0,-9 4 0 0,0 0 0 15,0 0-288-15,0 0-64 0,10-3-16 0,-10 3 0 16,0 0-304-16,0 0-64 0,11 3-16 0,-11-3 0 16,0 0-144-16,13 4-16 0,-3-2-16 0,1 0 0 15,-1 0 80-15,2-2 16 0,0 0 0 0,1 0 0 16,1 0 0-16,3 0 16 0,2 0 0 0,4 0 0 16,-1-4-128-16,4 3-16 0,3 0-128 0,-1-3 192 15,0 0-192-15,-1 0 176 0,0 1-176 0,1 2 160 16,0 0-160-16,1-1 0 0,-2 0 0 0,1 1 0 15,-2 1 0-15,-3 0 0 0,-3 0 128 0,0 0-128 16,-2 0 0-16,-1 1 0 0,-3 0 0 0,-1-1 0 16,-1 0 128-16,-2 0-128 0,-10 0 0 0,0 0 128 0,9 3-128 0,-9-3 0 15,0 0 0-15,0 0 128 16,0 0-128-16,-4 9 0 0,4-9 144 0,-9 9-144 0,0-1 176 0,-3 2-48 16,-1-2 0-16,0 1 0 0,2 0-128 0,-5 3 0 15,-2 0 0-15,-3 0 0 0,-3-1 0 0,0-2 0 16,-2 3 0-16,0 1 0 0,-1 3 0 0,1 1 0 15,0 0 0-15,0 2 128 0,0-2-128 0,0 0 0 16,-1-1 0-16,1-1 0 0,0 0 0 0,-1 2 0 16,1-2 0-16,2 2 0 0,0 0 0 0,2-1 192 15,2-3-192-15,1-1 192 0,2 1-192 0,1 0 0 16,2 0-160-16,1 0 160 0,1-4 0 0,3 1-144 0,1-2 144 16,2 1 0-16,6-9 0 0,-5 8 0 0,5-8 0 0,0 0 0 15,0 0 128-15,5 9-128 0,-5-9 160 0,14 7-160 16,0-2 256-16,2-1-64 0,1-1 0 0,1-2 0 15,2-1 0-15,2 0-16 0,1 0 0 0,1 0 0 16,-1 1-176-16,1-2 0 0,-1-2 0 0,2 1-176 16,-1-2 176-16,-2 1 0 0,-1 2 0 0,-1 0 128 15,0-2-128-15,0 3 0 0,-1 0 0 0,1 0 0 16,-2 1 0-16,-1 1-128 0,-2-1 128 0,1 1-192 16,0 1-112-16,-1-2-16 0,1-1-16 0,1 2 0 31,-3-1-1424-31,1-1-288 0,-2-1-48 0,0-1-16144 0</inkml:trace>
  <inkml:trace contextRef="#ctx0" brushRef="#br2" timeOffset="190465.6">27555 862 24879 0,'0'0'1088'0,"0"0"256"0,-5-6-1088 0,5 6-256 0,-2-7 0 0,2 7 0 16,1-10 1408-16,-1 10 208 0,5-9 48 0,2 2 16 16,-7 7-1264-16,6-6-256 0,-6 6-160 0,8-4 192 15,-8 4-192-15,9-7 0 0,-9 7 0 0,9-4 0 16,-9 4 240-16,9-4-48 0,-9 4 0 0,11-1 0 16,-11 1 384-16,11-2 64 0,0 0 0 0,-1 1 16 15,1 1-208-15,0-1-32 0,0-1-16 0,2 0 0 16,1 2-160-16,2 0-48 0,0-2 0 0,2 2 0 15,0 4-192-15,0-4 0 0,1-2 128 0,0 2-128 16,1 2 0-16,1-2 0 0,1 2 0 0,-1-2 0 16,-1 1 0-16,-1 0 0 0,-2 1-144 0,-2-2 144 31,1-2-688-31,0 1-32 0,-2 0-16 0,0-1 0 0,-2 0-1872 0,0 0-368 0,-2 0-80 0</inkml:trace>
  <inkml:trace contextRef="#ctx0" brushRef="#br2" timeOffset="190899.9">27617 989 6447 0,'0'0'272'0,"0"0"80"0,-9-3-352 0,9 3 0 0,0 0 0 0,0 0 0 16,0 0 5072-16,0 0 944 0,0 0 192 0,0 0 48 15,0 0-4464-15,0 0-896 0,0 0-192 0,7-5-16 16,1 0-64-16,1 2-16 0,2 2 0 0,0 1 0 16,2-4-80-16,2 3-16 0,2-1 0 0,1 1 0 15,2-2-304-15,-1 1-64 0,1 1-16 0,1-1 0 16,-1 1-128-16,3-2 0 0,0 3 0 0,1 0 0 16,-2-1 0-16,-1 0 0 0,-3-1 0 0,0-2 0 15,0 2-352-15,1 2-48 0,-1-3-16 0,0 1 0 16,-1 0-464-16,0 0-80 0,-1 2-32 0,-2-2-13280 15</inkml:trace>
  <inkml:trace contextRef="#ctx0" brushRef="#br2" timeOffset="191650.19">28932 402 13823 0,'0'0'1216'0,"0"0"-960"0,0 0-256 0,0 0 0 16,0 0 1040-16,0 0 176 0,0 0 16 0,0 0 16 16,0 0-432-16,0 0-96 0,0 0-16 0,0 0 0 15,0 0 224-15,0 0 32 0,3 11 16 0,-3-11 0 16,0 0 48-16,4 11 0 0,-2 1 0 0,-2 0 0 15,0-1-192-15,-1 1-16 0,-3 1-16 0,0 2 0 16,0 0 32-16,-1 1 16 0,-2 2 0 0,0 2 0 16,-1-1-336-16,0 1-64 0,-1 3 0 0,-2 2-16 15,2 1-208-15,-2 0-32 0,-1 0-16 0,-1 3 0 16,0 0-176-16,0 1 192 0,0-2-192 0,1 2 192 16,2 2-192-16,-1-1 0 0,-1-1 0 0,2-4 128 15,1-1-368-15,0-1-80 0,0-1 0 0,2-4-16 16,1-3-480-16,0-3-80 0,4 0-32 0,-2-4 0 15,4-9-1952-15,-4 9-400 0,4-9-80 0</inkml:trace>
  <inkml:trace contextRef="#ctx0" brushRef="#br2" timeOffset="192367.54">29048 798 15711 0,'0'0'704'0,"0"0"128"0,0 0-656 0,0 0-176 0,0 0 0 0,0 0 0 15,0 0 1040-15,0 0 176 0,0 0 48 0,0 0 0 16,0 0-240-16,0 0-64 0,0 0 0 0,0 0 0 0,0 0-64 0,0 0 0 15,0 0-16-15,0 0 0 0,0 0-160 0,0 0-16 16,0 0-16-16,0 0 0 0,0 0-240 0,0 0-32 16,0 0-16-16,0 0 0 0,0 0 96 0,0 0 16 15,-9 8 0-15,1-1 0 0,-1-1-224 0,0 5-32 16,-3 0-16-16,2 4 0 0,-1-2-112 0,2 0-128 16,-1 0 176-16,-1 1-176 0,2 1 176 0,-1 0-176 15,1 1 160-15,0 2-160 0,1-1 128 0,1 1-128 16,2-2 0-16,0 0 0 0,1-1 176 0,1 1-176 15,2-2 192-15,2-2-192 0,2-2 128 0,-3-10-128 16,6 11 0-16,2-3 0 0,1 0 0 0,2-3 0 16,-11-5 0-16,15 2 0 0,1-2-144 0,0 0-144 0,-1-1-32 0,2-2 0 15,0 0 16-15,1 0 0 0,-1-2 0 16,-1-1 0-16,-2 0 304 0,1-1 0 0,-1 1-128 0,0-1 128 16,-2-3 0-16,-1 1 0 0,-2-2 0 0,0 1 0 15,0 1 0-15,-1-2 0 0,-2 0 128 0,1-1-128 16,-2-1 160-16,0 0-160 0,0 0 160 0,-2-1-160 15,1 2 128-15,-1-1-128 0,-2 0 0 0,-1 0 0 16,-1-2 128-16,-2 2-128 0,0 3 0 0,-1-2 144 16,-2 0-144-16,-1 5 160 0,0 1-160 0,-3 2 160 15,1 2-160-15,-1-1 0 0,0 3 0 0,-1-1 0 16,1 0 0-16,-1 1 0 0,1 1 0 0,-1-1 0 16,4 0-768-1,7 0-16-15,-8 0-16 0,8 0 0 0,0 0-1888 0,0 0-368 0</inkml:trace>
  <inkml:trace contextRef="#ctx0" brushRef="#br2" timeOffset="193133.84">29581 841 7359 0,'0'0'656'0,"0"0"-528"0,-7-5-128 0,7 5 0 16,0 0 4032-16,-8-5 768 0,-1 1 144 0,9 4 48 15,0 0-3600-15,-8-4-720 0,-4 3-144 0,3 1-16 16,-2 0-304-16,1 1-48 0,1-1-16 0,-3 3 0 15,-1-1-144-15,1 2 0 0,-1 0 144 0,0 1-144 16,-4 1 512-16,3-1 48 0,0-1 0 0,1 2 0 16,0 3 176-16,2 1 32 0,2-3 16 0,1 4 0 15,2-3-528-15,1 1-128 0,-1 0 0 0,2 1-128 16,4-10 144-16,-2 15-144 0,-1-1 0 0,2 0 144 16,0-2-144-16,2 0 0 0,1 1 0 0,4-5 0 15,-6-8 0-15,10 8 0 0,1-2 0 0,-1-2 128 16,0-1-128-16,3-2 0 0,0-1 0 0,2-1 0 15,-2-1-160-15,1-2 160 0,2 0-208 0,-1 1 80 0,0-3 128 16,-1 2-160-16,-1-2 160 0,0-1-160 0,0 1 160 0,0 1 0 16,-1-2 0-16,-2 2 0 0,-2-2 0 0,-8 7 0 15,7-10 0-15,-2 3 0 0,-5 7 0 0,3-7 144 16,-3 7-144-16,-2-11 0 0,1 1 160 0,-2 2-160 16,3 8 128-16,-5-9-128 0,-1 2 0 0,0 3 0 15,6 4 128-15,-9-6-128 0,2 1 0 0,0 1 0 16,7 4 0-16,-8-4 0 0,8 4 0 0,-9 1 128 15,9-1-128-15,0 0 128 0,-9 3 48 0,9-3 0 16,0 0 0-16,0 0 0 0,-8 9-176 0,3-1 0 16,5-8 0-16,-4 10 128 0,4-10-128 0,-3 13 0 15,1 0 0-15,0-1 0 0,1 0 0 0,1 2 0 16,-1 3-144-16,0 0 144 0,-1-1 0 0,2 0 0 0,-1 4 0 0,0-3 0 16,-1 1 176-16,1-1-176 0,-2-1 192 0,0-1-192 15,-1 0 160-15,-2 0-160 0,0-2 128 0,-1 2-128 16,2 0 320-16,-3 0-32 0,1-2 0 0,-1 0 0 15,1 0-16-15,-1 1 0 0,-1-1 0 0,1 0 0 16,1-1-272-16,0 1 128 0,-2-1-128 0,0 1 0 16,0-1 128-16,0 1-128 0,-1 1 0 0,0-4 0 15,-3 1 0-15,-1 1 0 0,-2 1 0 0,0 0 0 16,-1-3 0-16,0 1-256 0,-1-1 64 0,0 0 0 16,-2 1-400-1,0 1-80-15,-3-5-16 0,2 0 0 0,1-1-496 0,0 0-96 16,1-2-32-16,-1-4-7888 0,4 0-1568 0</inkml:trace>
  <inkml:trace contextRef="#ctx0" brushRef="#br2" timeOffset="193668">30044 759 22751 0,'0'0'1008'0,"0"0"208"0,0 0-976 0,0 0-240 0,0 0 0 0,0 0 0 15,7-6 1168-15,-7 6 192 0,0 0 48 0,0 0 0 16,8-5-384-16,-8 5-64 0,0 0 0 0,0 0-16 15,0 0-464-15,0 0-96 0,10 0 0 0,-10 0-16 16,0 0 96-16,0 0 32 0,0 0 0 0,0 0 0 16,-5 17 128-16,-2-3 16 0,-1-1 16 0,-1 3 0 15,-2 2-16-15,-3 1-16 0,-1 2 0 0,-2 0 0 0,1 0 16 0,1 1 16 16,-2 2 0-16,0 0 0 0,1 1-288 0,0 0-64 16,2-4-16-16,1 2 0 0,0-1-288 0,1-5 160 15,2-1-160-15,1-2 128 0,1-2-128 0,3-1 0 16,-1-1 0-16,1-4 0 15,0 2-400-15,5-8-176 0,0 0-16 0,0 0-16 16,-6 7-1872-16,6-7-368 0,0 0-80 0,0 0-7280 16,0 0-1456-16</inkml:trace>
  <inkml:trace contextRef="#ctx0" brushRef="#br2" timeOffset="193936.21">29726 860 2751 0,'0'0'256'0,"0"0"-256"0,0 0 0 0,8-7 0 16,0 3 3584-16,-8 4 656 0,0 0 144 0,10-5 32 16,-10 5-1904-16,11-3-368 0,-11 3-80 0,10 2-16 15,-10-2-448-15,12 4-112 0,-2 5-16 0,-1-3 0 16,-1 2-384-16,1 0-96 0,0 2-16 0,0 1 0 16,-1 1-176-16,1 1-32 0,-1 0-16 0,1 0 0 15,-1 1-240-15,1 2-64 0,2-2 0 0,-1 2 0 16,1-1-272-16,-1 0-176 0,0-1 192 0,1 0-192 15,1-1 128-15,-1 0-128 0,1-3 0 0,1-1 0 16,1-3-320-16,1-1-160 0,-2-1-32 0,0 0-16 16,0-2-1648-16,-1-1-320 0,-1-1-64 0,-11 0-11632 15</inkml:trace>
  <inkml:trace contextRef="#ctx0" brushRef="#br2" timeOffset="194634.74">30852 690 18543 0,'0'0'816'0,"0"0"176"0,0 0-800 0,0 0-192 16,0 0 0-16,0 0 0 0,0 0 1536 0,0 0 256 15,0 0 48-15,0 0 16 0,0 0-320 0,0 0-48 16,0 0-16-16,0 0 0 0,0 0-432 0,0 0-80 0,0 0-32 0,0 0 0 15,0 13 32-15,0 0 16 0,0 0 0 0,0 2 0 16,0-1-592-16,0 4-112 0,-1 2-16 0,0 3-16 16,-2-1-80-16,2 6-16 0,0-3 0 0,-1 1 0 15,1-4-144-15,0 3 192 0,-1 2-192 0,1-2 192 16,0-3-192-16,1 1 128 0,0-3-128 0,0-2 128 16,0-3-352-16,1-1-80 0,-1-5-16 0,0-9 0 31,1 10-768-31,-1-10-176 0,0 0-16 0,0 0-9264 0,0 0-1840 0</inkml:trace>
  <inkml:trace contextRef="#ctx0" brushRef="#br2" timeOffset="194839.1">30733 951 18431 0,'0'0'1632'0,"0"0"-1312"16,0 0-320-16,0 0 0 0,0 0 3232 0,0 0 576 15,5-8 112-15,-5 8 32 0,0 0-2160 0,10-5-416 16,-1 2-96-16,0-1 0 0,1 2-768 0,0 2-160 16,2 1-32-16,2-1 0 0,0-1-320 0,2 1 0 15,2 1 0-15,2 0 128 16,1-1-512-16,0 0-80 0,-1 0-32 0,1 0-10576 16,-1 0-2128-16</inkml:trace>
  <inkml:trace contextRef="#ctx0" brushRef="#br2" timeOffset="195252.79">31712 396 30815 0,'0'0'1360'0,"-8"6"288"0,-1 1-1328 0,0 3-320 15,-3 3 0-15,1 4 0 0,1 3 1120 0,0 2 160 16,-2 3 16-16,1-1 16 0,0 2-768 0,2-1-160 15,-3 1-16-15,0 0-16 0,0 2-208 0,1-1-144 16,-1 2 192-16,0-1-192 0,-1 4 144 0,1 0-144 16,1 0 0-16,-1 0 144 0,0 1-144 0,0 1 0 15,2 1 0-15,1-5 0 0,0-3 0 0,2 2 0 16,1-6 0-16,3-4 0 16,2-1-256-16,1-5-144 0,1 0-32 0,3-3 0 15,-4-10-720-15,9 10-128 0,0-4-48 0,2-3-8480 16,-1-3-1712-16</inkml:trace>
  <inkml:trace contextRef="#ctx0" brushRef="#br2" timeOffset="195692.45">31744 832 35007 0,'0'0'1552'0,"-10"-2"320"0,-1 0-1488 0,1 1-384 0,-1 0 0 0,1 1 0 16,-2-3 1120-16,1 6 160 0,-1-1 16 0,0 2 16 16,-1 2-928-16,0 0-176 0,-1 2-32 0,1 4-16 15,0 1-160-15,0 4 0 0,1 1 0 0,1 0 0 16,2-2 0-16,1 2 0 0,1 4-128 0,1 0 128 0,3-2 0 0,0-3 0 16,2-3 0-16,2 3 0 0,2-5-256 0,0-2 80 15,4-1 16-15,1-1 0 0,1-1 32 0,3-3 0 16,1-2 0-16,2 1 0 0,2-3 128 0,3-3-160 15,-1 2 160-15,4-2-160 0,0-2-64 0,0 0-16 16,0-2 0-16,-1 1 0 0,0-3-64 0,-1 1-16 16,-2-1 0-16,-3 0 0 0,-2-3 320 0,-1 2-192 15,-1-2 192-15,-3 1-160 0,-2-2 160 0,-2-1 0 16,-2 1 128-16,-2 0-128 0,-1 0 160 0,-3 1-32 16,-1 0-128-16,-1 1 192 0,-1-2 0 0,-2 1-16 15,-1 0 0-15,-2 3 0 0,-3 4 16 0,1-2 0 16,0 2 0-16,0 0 0 0,1 2-192 0,0-1 128 0,-1 0-128 0,3 2 128 15,10 2-128-15,-11 0 0 16,1 1 0-16,1-1 0 0,9 0 0 0,-8-2-176 0,8 2 176 0,0 0-192 31,0 0-672-31,0 0-144 0,0 0-16 0,0 0-9664 0,0 0-1936 0</inkml:trace>
  <inkml:trace contextRef="#ctx0" brushRef="#br2" timeOffset="196387.08">32210 881 8287 0,'0'0'736'0,"0"0"-592"0,0 0-144 0,9-4 0 0,-9 4 3520 0,0 0 688 16,0 0 128-16,0 0 16 0,6-7-2272 0,-6 7-464 15,0 0-80-15,0 0-32 0,-5-8-160 0,-1 2-48 16,-2 3 0-16,-3 3 0 0,-2 0-224 0,-1 3-48 16,-2-1-16-16,-1 2 0 0,-2 3-336 0,-1-3-64 15,-1 1-16-15,0 2 0 0,2 0-240 0,-1 0-48 16,1 2-16-16,2-1 0 0,1 0-288 0,5 1 128 16,0 0-128-16,2 0 0 0,1 0 0 0,2 3 0 15,2 1 0-15,0-1 0 0,0 1 0 0,3 0 0 16,1-2 0-16,0 0 0 0,1-1 0 0,-1-10 0 15,5 12 0-15,2-4 0 0,-7-8-128 0,13 6 128 16,0-2 0-16,2-1-144 0,4-3-112 0,0 0-32 0,-1-3 0 0,2 1 0 31,1-2-192-31,0-1-32 0,0-2-16 0,-1-2 0 0,1 2 128 0,-1-2 16 0,-3 3 16 0,0-2 0 16,-2-3 368-16,-2 2 0 0,-2 0 0 0,-1 0 0 16,-2-1 0-16,-1 2 160 0,-2-3-160 0,-1 1 160 15,-2 1-160-15,0-3 0 0,-2 12 0 0,-2-13 0 16,0 1 0-16,-2 2 128 0,-1 1-128 0,-1 1 0 15,0 1 0-15,-1 2 0 0,-1 1 0 0,-1 2-176 16,0 2 176-16,0 0 0 0,-1 0 0 0,1 2 0 16,2 5 160-16,1-1-32 0,-2 4-128 0,2 0 192 15,6-10 0-15,-3 13-16 0,0 0 0 0,2-1 0 16,2 3-176-16,2 0 0 0,-1 2 0 0,2 1 0 16,3 1 0-16,-1 1 0 0,1 1 0 0,0 1 0 0,0-1 0 0,1-3 0 15,1 0 0-15,-1-1 0 0,-2-1 0 0,1 1 0 16,1 0 0-16,-3 0 192 0,-1 1 48 0,-2 0 16 15,1-3 0-15,-3 0 0 0,-1 2 80 0,-3 0 32 16,-1 2 0-16,-3 1 0 0,0 6-160 0,-3 1-16 16,-3-8-16-16,1-1 0 0,1-3 48 0,-1-1 16 15,-2-1 0-15,-1-1 0 0,-1 1-240 0,0 0 0 16,-1 0 0-16,-2-1 0 0,1-2-192 0,-2-1-64 16,-3-1-32-16,1 0 0 15,-2 0-512-15,2-1-96 0,-1 0-32 0,1-1 0 16,-1 0-672-16,2-4-128 0,1 0-16 0,4-2-8272 15,3-2-1648-15</inkml:trace>
  <inkml:trace contextRef="#ctx0" brushRef="#br2" timeOffset="197004.04">32607 844 12895 0,'0'0'1152'0,"0"0"-928"15,-9-1-224-15,9 1 0 16,0 0 3712-16,0 0 704 0,0 0 144 0,0 0 32 0,0 0-2528 0,0 0-496 15,0 0-96-15,0 0-32 0,9-4-864 0,2 1-192 16,-1 2-16-16,1 0-16 0,0-2-32 0,2 0 0 16,0 2 0-16,0 0 0 0,2-3-112 0,0 1-16 15,4-2-16-15,-1 4 0 0,0-3-176 0,0 1 0 16,1-1 144-16,-2 2-144 0,-2-3 0 0,1 2 0 16,0 0 0-16,-2 1 0 0,0-1 224 0,-1 2-32 15,-1 1 0-15,-2-3 0 0,-10 3 32 0,0 0 0 16,11-1 0-16,-11 1 0 0,0 0-224 0,0 0 0 15,0 0 128-15,0 0-128 0,4 10 0 0,-4-10 0 16,-3 13 0-16,-2-1 0 0,-2 0 0 0,-2 1 0 0,-2 1 0 16,-4 2 0-16,-2-3 0 0,0 1-128 0,-1-1 128 0,-3 3 0 15,-2 1 0-15,-2 0-128 0,-1 2 128 0,0-2 0 16,-2 3 0-16,0 1 0 0,-4 1 0 0,2 0 0 16,3-4 0-16,4-2-192 0,2-3 192 0,5-1-208 15,4-2 208-15,5-1 0 0,3 0 0 0,4-9 0 16,0 0 144-16,2 8 80 0,3 0 16 0,5 0 0 15,1-2 80-15,2 1 0 0,2-1 16 0,2 1 0 16,1-1 64-16,4-2 16 0,2 0 0 0,2 2 0 16,0 0-96-16,2-1 0 0,2 0-16 0,0-2 0 15,0 1-64-15,-1-1-16 16,0-1 0-16,-2-1 0 0,-1-1-224 0,-1 0 0 0,-3 0 128 0,0-1-128 16,-2-1-192-16,-1-1-64 0,0-4-32 0,-10 5 0 15,0-2-2608-15,-1-1-528 0</inkml:trace>
  <inkml:trace contextRef="#ctx0" brushRef="#br1" timeOffset="206009.45">21749 15142 14735 0,'0'0'640'0,"0"0"160"0,0 0-640 0,9-3-160 0,-9 3 0 0,0 0 0 15,0 0 2176-15,10-1 384 0,-10 1 96 0,0 0 16 16,0 0-1952-16,0 0-384 0,0 0-80 0,0 0 0 15,0 0 960-15,0 0 192 0,0 0 32 0,0 0 16 16,0 0 64-16,9 5 16 0,-9-5 0 0,0 0 0 16,0 0-336-16,0 0-64 0,0 0-16 0,0 0 0 0,0 0-320 0,0 0-64 15,0 0-16-15,0 0 0 0,0 0-336 0,0 0-64 16,0 0 0-16,-9 5-16 0,-1-1-64 0,1-1-16 16,-2 0 0-16,1-3 0 0,-2 1-48 0,0 0-16 15,1 3 0-15,-2-3 0 0,-2 2 32 0,1 0 0 16,-1-1 0-16,0 3 0 0,-2-1 16 0,0 0 16 15,-1 0 0-15,1 0 0 0,-1 0 48 0,1 1 16 16,1-1 0-16,0-1 0 0,-1 2-96 0,0 0-32 16,0-1 0-16,2 1 0 0,0 1-32 0,0-3 0 15,-1 0 0-15,0 1 0 0,1-1-128 0,-1-1 0 16,-1 2 0-16,0 0 128 0,0-1-128 0,0 1 0 16,-1-1 0-16,0 0 0 0,-2 2 0 0,1 2 0 0,1-1 0 15,2-1 0-15,0-1 0 0,3 0 0 0,0 0 0 0,1-1 0 16,3 1 0-16,2 0 0 0,7-4 0 0,-8 6 0 15,8-6 0-15,-7 4 0 0,7-4 128 0,0 0-128 16,0 0 0-16,0 0 0 0,0 0 0 0,0 0 0 16,0 11 128-16,0-11-128 0,0 0 0 0,7 9 128 15,-7-9 0-15,10 7-128 0,1-1 192 0,-1 0-64 16,-10-6-128-16,13 4 0 0,-1 0 144 0,-1 0-144 16,1-1 0-16,0 0 0 0,0 0 0 0,2 1 128 15,2 1-128-15,-1-2 0 0,1 1 128 0,0 0-128 16,1 0 176-16,1-1-48 0,0 3 0 0,0-2 0 15,1-1-128-15,0 3 160 0,2-4-160 0,0 2 160 16,0 0-160-16,0 0 0 0,-2 1 0 0,-1 0 128 16,-1 1-128-16,0-1 0 0,0-3 0 0,0 4 0 0,0-4 0 15,-1 4 0-15,-2-4 0 0,0 1 0 0,-1-1 0 0,-1 0 128 16,0-2-128-16,0 1 0 0,-2-1 128 0,1 3-128 16,-1-3 128-16,-10 0-128 0,10 2 128 0,0 1-128 15,-10-3 128-15,11 2-128 0,-11-2 0 0,9 3 128 16,-9-3-128-16,8 5 0 0,-8-5 0 0,0 0 0 15,0 0 128-15,7 7-128 0,-7-7 0 0,0 0 0 16,1 9 0-16,-1-9 0 0,-3 9 0 0,3-9 128 16,-5 8-128-16,5-8 0 0,-5 8 0 0,0-2 0 15,5-6 128-15,-7 9-128 0,7-9 0 0,-8 5 0 16,2 1 0-16,-2-1 0 0,0-1 0 0,2 1 128 16,-3 2-128-16,-1-1 0 0,0-1 0 0,0 1 128 0,-1 0-128 15,-1 2 0-15,-2 0 0 0,0 1 128 16,-3-4-128-16,0 3 0 0,0 2 0 0,0-1 0 0,-1 1 0 0,1-1 0 15,0 0 0-15,-3 0 0 0,-1 4 0 0,1-1 0 16,-1-1 0-16,0 2 0 0,0 2 0 0,0-1 0 16,0-2 0-16,2 1 0 0,0-1 0 0,3-1 0 15,-3 0 0-15,4-1 0 0,0 1 0 0,4-1 0 16,0 1 0-16,2-4 0 0,0 1 0 0,2 0 0 16,1 0 0-16,6-8 0 0,-7 10 0 0,2 1 0 15,0 0 0-15,1 0 0 0,1 2 0 0,-1-4 0 16,1 1 0-16,-1 1 0 0,1-1 0 0,0 1 0 15,3-11 0-15,-2 10 0 0,2-10 0 0,0 0 0 16,0 0 0-16,0 0 0 0,0 0 0 0,0 0 128 16,0 0-128-16,4 8 128 0,-4-8-128 0,0 0 128 15,10 4 0-15,2-2 0 0,-2-2 0 0,3 0 0 0,0 0 0 16,3 0-128-16,2-1 192 0,2 1-64 0,1 1-128 0,1-1 0 16,0 2 144-16,1 0-144 0,1 0 0 0,2 0 0 15,-3 1 0-15,1-2 0 0,-1 2 0 0,0-1 0 16,-1 0 0-16,0 0 0 0,-1-2 0 0,0 0 0 15,-2-1 0-15,1 0 0 0,-1-1 0 0,1 2 0 16,-2-3 0-16,2 0 128 0,-2 0-128 0,1 2 0 16,1-2 0-16,0 3 128 0,-2-2-128 0,1 2 0 15,1 0 0-15,-2 0 0 0,0-2 0 0,-1 4 0 16,-1-2 0-16,-2 0 0 0,-1 0 0 0,-1 2-192 16,0-2 32-16,-2 0 0 15,-10 0-1120-15,11 2-208 0,-11-2-48 0,10 1-16 16,-10-1-1520-16,0 0-288 0,0 0-64 0</inkml:trace>
  <inkml:trace contextRef="#ctx0" brushRef="#br1" timeOffset="210913.33">22998 15184 23839 0,'0'0'1056'0,"0"0"224"0,0 0-1024 0,0 0-256 0,0 0 0 0,-8-2 0 15,8 2 1440-15,0 0 240 0,-8-2 48 0,8 2 16 16,0 0-896-16,0 0-176 0,0 0-32 0,0 0-16 16,0 0 160-16,0 0 48 0,-5 8 0 0,5-8 0 15,-2 10-304-15,2 0-48 0,0-10-16 0,0 13 0 16,0 1-144-16,0-1-16 0,-1 2-16 0,0 2 0 15,-2 1 16-15,-1 3 0 0,-1 3 0 0,-3 1 0 16,0 1-16-16,-3 5 0 0,-4 1 0 0,0 2 0 16,-2 0-48-16,0 3-16 0,0 1 0 0,0-2 0 15,0-1-32-15,4 2-16 0,-1-3 0 0,2 1 0 16,1-1-176-16,2-2 0 0,1 0 0 0,3-4 128 0,1 0-128 0,2-4 0 16,-1-1 0-16,2-4 128 0,1-2-352 0,2-3-80 15,1 0-16-15,0-4 0 16,1-2-560-16,-4-8-112 0,0 0-32 0,5 9 0 15,-5-9-624-15,0 0-128 0,6 4-16 0,-6-4-16 16,0 0-1632-16,0 0-320 0,8-7-64 0</inkml:trace>
  <inkml:trace contextRef="#ctx0" brushRef="#br1" timeOffset="211463.21">23223 15708 14735 0,'0'0'640'0,"0"0"160"0,0 0-640 0,0 0-160 0,0 0 0 0,0 0 0 16,0 0 4048-16,0 0 784 0,0 0 160 0,0 0 16 16,0 0-3936-16,0 0-800 0,0 0-144 0,0 0-128 15,-8 2 192-15,8-2-64 0,-9 4 0 0,9-4 0 16,0 0 304-16,-9 2 48 0,0 0 16 0,1 2 0 15,8-4 0-15,-9 7 0 0,1-1 0 0,2-1 0 16,-2 3-272-16,1 3-48 0,1 0-16 0,-1 2 0 16,1 2-160-16,-1 0 0 0,1 2 0 0,-1 2 128 15,1 1-128-15,-1 3 0 0,-1-3 0 0,2 3 0 0,1-4 0 0,2-1 0 16,2-1 0-16,1-5 0 0,0-1 0 0,0-11 0 16,4 11 0-16,-4-11 0 0,9 9 144 0,1-2-144 15,1-6 160-15,-1-1-160 0,2-1 208 0,1-2-48 16,0 1-16-16,1-2 0 0,0-3-16 0,1 1 0 15,-2-2 0-15,0 0 0 0,0 0-128 0,-1-1 0 16,-1-1 144-16,-1-1-144 0,-1 1 0 0,0-1 128 16,0 1-128-16,-1-2 0 0,0 2 0 0,-2-4 144 15,1 0-144-15,-1 3 0 0,-1-1 176 0,1-1-176 16,-3-3 160-16,1 2-160 0,0 0 272 0,-2 1-32 16,-1 0-16-16,-1 1 0 0,-1-4-16 0,-1 3 0 15,-2 1 0-15,0 3 0 0,1-1-208 0,-3 2 176 16,0 0-176-16,-2 2 160 0,-1 2-160 0,0-1 0 0,0 1 0 15,-2 1 0-15,-1 2 0 0,1 1-176 0,-1-2 176 0,-1 2-128 16,-1 0 128-16,-1 2-208 0,1 0 80 0,2 2 128 31,2-2-576-31,1 0 16 0,9-2 0 0,-8 4 0 16,8-4-1680-16,0 0-352 0,-3 11-64 0,3-11-12000 0</inkml:trace>
  <inkml:trace contextRef="#ctx0" brushRef="#br1" timeOffset="212180.72">23756 15744 14735 0,'0'0'1312'0,"0"0"-1056"15,0 0-256-15,0 0 0 0,-7-6 2416 0,7 6 416 16,0 0 96-16,-7-7 16 15,7 7-2944-15,-7-6-384 0,7 6-192 0,-5-8-16 0,1 0 736 0,4 8 160 16,0 0 16-16,-4-9 16 0,4 9 752 0,0 0 160 16,0 0 32-16,-6-5 0 0,6 5-128 0,-9-3 0 15,0 3-16-15,1 3 0 0,-1 2-528 0,-2 0-96 16,0 0-32-16,-1 2 0 0,-1 1-176 0,0 1-48 16,-2 1 0-16,0-1 0 0,-2 3-128 0,1 1-128 15,2 0 192-15,1-1-192 0,0 0 0 0,1-1 0 0,2 2 0 0,-1 0 0 16,3-1 128-16,3 0-128 0,1 0 0 0,3-1 0 15,1-11 144-15,1 13-144 0,-1-13 0 0,5 13 144 16,2-1-144-16,1-3 0 0,0-2 0 0,2-1 0 16,0-2 0-16,1 0 0 0,1-1 0 0,1-3 0 15,1-1-160-15,2-2 160 0,-2-2-208 0,2 1 80 16,-1 0 128-16,0-3-208 0,-2 1 80 0,0-2 128 16,0 0 0-16,0 0 0 0,-2-1 0 0,1 0 0 15,-1 0 0-15,-1 0 0 0,-1 0 0 0,-1 0 0 16,0 1 0-16,0 1 0 0,-8 7 0 0,0 0 0 15,8-10 128-15,-8 10-128 0,5-9 128 0,-5 9-128 16,4-11 128-16,-4 11-128 0,0 0 0 0,0-9 128 16,0 9 128-16,0 0 0 0,0 0 16 0,0 0 0 15,-7-6-16-15,7 6-16 0,0 0 0 0,0 0 0 16,0 0-240-16,0 0 176 0,0 0-176 0,0 0 160 0,-5 6-160 0,5-6 0 16,-4 9 0-16,3 0 0 0,1-9 0 15,1 15-176-15,0-2 176 0,2 1-128 0,-2-1 128 0,2 2 0 16,-2-1 0-16,0-1-128 0,1 1 128 0,0 3 0 15,0 1 0-15,-2 1 0 0,0 0-144 0,1 1 144 16,2-2-160-16,-2 3 160 0,-1-4-128 0,1 2 128 16,-1-2 0-16,1 3-144 0,-2-3 144 0,0 2 0 15,-2-2 0-15,1 3 0 0,-2-3 0 0,0 1 0 16,-1 3 0-16,-1 0 0 0,-1 1 0 0,-1 1 0 16,-1-2 0-16,-2 3 0 0,-1-1 0 0,-1 2 0 15,0-5 0-15,-2 0 0 0,-1 1 0 0,-1-1 0 16,0-3 0-16,-1-2 0 0,0 0 128 0,-1-3-128 15,1-2 128-15,1-4-128 0,2 0 144 0,-1-2-144 0,-1-2 192 16,1-3-192 0,2-3-320-16,0 0-160 0,-1-2-32 0,1-4-10400 0,1-1-2080 0</inkml:trace>
  <inkml:trace contextRef="#ctx0" brushRef="#br1" timeOffset="213014.56">24286 15825 6447 0,'0'0'272'0,"0"0"80"0,0 0-352 0,0 0 0 16,0 0 0-16,0 0 0 0,0 0 3952 0,0 0 720 16,0 0 128-16,5 12 48 0,-3 0-3408 0,0-1-672 15,-2 2-144-15,0-1-32 0,0 1 240 0,1 1 64 16,0 2 0-16,1 0 0 0,-1 1-112 0,0 0-16 15,1-2 0-15,-1 2 0 0,2 1-176 0,-2-1-32 0,0 0-16 0,0 0 0 16,-1 3-96-16,2-4 0 0,-1 0-16 0,0 1 0 16,-1-1-112-16,0 1 0 0,0-3-16 0,2 1 0 15,-2-2-48-15,1 0-16 0,0-3 0 0,-1-1 0 16,0-9-112-16,0 11-128 0,0-11 176 0,0 9-176 16,0-9 144-16,0 0-144 0,0 0 0 0,0 0 144 15,0 0 0-15,0 0 0 0,0 0 0 0,0 0 0 16,0 0 224-16,0 0 32 0,0 0 16 0,0-11 0 15,0-3 80-15,-1 1 16 0,0-1 0 0,-1-3 0 16,2-1-144-16,0-2-32 0,-1 0 0 0,1-3 0 16,0-2-128-16,0 0-16 0,0-3-16 0,0 0 0 15,0-4-176-15,1-2 0 0,1-1 0 0,-1-1 0 16,0 3 0-16,2 0 0 0,-1 2 0 0,1 3 0 16,0 2-144-16,-1 3 144 0,2 2-192 0,0 3 192 15,0 1-144-15,1 4 144 0,0 2 0 0,2-2-144 0,1 3 144 0,-2-2-128 16,2 6 128-16,3-1-128 0,-1 2-16 0,2 0 0 15,-1-1 0-15,2 4 0 0,1-3 144 0,-1 3-160 16,0 0 160-16,0 2-160 0,0 0 160 0,1 2-192 16,-1 0 192-16,0 3-192 0,0-1-16 0,1 3-16 15,0 1 0-15,0 3 0 0,1-2 48 0,1 1 16 16,0 1 0-16,-2 2 0 0,0-3 0 0,-1 3 0 16,-1 0 0-16,-1 0 0 0,-2-1-32 0,-1 1-16 15,-2-1 0-15,-1 0 0 0,-1-1 80 0,-1 2 128 16,-4-4-208-16,-2 3 80 0,0-1 128 0,-1 0 0 15,-2 0 0-15,-1-2 0 0,0-3 272 0,-3 1-16 16,1 1 0-16,-1 0 0 0,-1-2 96 0,0 1 16 0,-2-2 0 0,0-1 0 16,1 1-240-16,-1 0-128 0,0-1 160 0,0 0-160 15,-2-1 128-15,1 1-128 0,-3-2 0 0,2 1 144 16,-1-1-144-16,2 0-192 0,-1-2 32 0,2-2 16 16,0 2-112-16,1-4 0 0,3 2-16 0,1-2 0 31,2-1-320-31,1-2-64 0,1-1-16 0,4 8 0 15,0-11-2400-15,2 0-496 0</inkml:trace>
  <inkml:trace contextRef="#ctx0" brushRef="#br1" timeOffset="213531.19">25421 15039 27183 0,'0'0'1200'0,"0"0"256"0,0 0-1168 0,0 0-288 16,0 0 0-16,0 0 0 0,0 0 624 0,0 0 64 0,0 0 16 0,0 0 0 16,0 0-208-16,0 0-48 0,0 0 0 0,0 0 0 15,0 0 368-15,0 0 64 0,-8 9 16 0,2 0 0 16,-2 2-256-16,0-1-64 0,-1 1 0 0,-1 2 0 16,-2 1-208-16,-1 4-48 0,-1-1-16 0,-2 3 0 15,-2-1-48-15,-1 5-16 0,-1 0 0 0,-3 6 0 16,0 3-240-16,-1 1 144 0,1 1-144 0,-1 4 128 15,1-1-128-15,1 1 0 0,1-2 144 0,1 2-144 16,2-1 240-16,1-1-32 0,2 0 0 0,2-1 0 16,2-2-48-16,3 0-16 0,3-1 0 0,2-1 0 15,2 2-16-15,1-1-128 0,0-4 192 0,4-2-64 16,1-1-128-16,2-1 0 0,-1-2 144 0,3-1-144 16,1-3 0-16,0-1 0 0,2-2 0 0,1 0-128 15,1-1-320-15,2-2-64 0,1 0-16 0,1-4 0 16,2-2-800-16,0-1-144 0,3-3-48 0,0-1 0 15,1-2-1232-15,0-1-256 0,1-2-64 0,-1-1-8624 16</inkml:trace>
  <inkml:trace contextRef="#ctx0" brushRef="#br1" timeOffset="-212680.05">25554 15630 18431 0,'1'-7'1632'0,"2"-2"-1312"16,-2 0-320-16,2-3 0 0,1 2 2048 0,0-1 320 15,0 3 80-15,-4 8 16 16,6-7-2320-16,1 0-464 0,-7 7-80 0,6-5-32 0,-6 5 560 0,0 0 96 16,9-4 32-16,-9 4 0 0,11 0 432 0,-11 0 80 15,10 3 32-15,-10-3 0 0,9 5 368 0,1 1 80 16,-3 1 16-16,0 3 0 0,-2-1-336 0,0 3-64 16,-1 0-16-16,0 2 0 0,1 2-464 0,1 2-112 15,-3 0-16-15,3 2 0 0,1-1-256 0,1 2 0 16,0-1 128-16,0 1-128 0,1 1 0 0,0-1 160 0,-2-3-160 15,2 0 128-15,1 0-128 0,1-2 160 0,-1-2-160 0,2-1 160 16,0-2-320-16,-1-3-64 0,1-2-16 0,0-1 0 31,1-1-2240-31,1-6-448 0,-1-2-80 0</inkml:trace>
  <inkml:trace contextRef="#ctx0" brushRef="#br1" timeOffset="-212378.55">25995 15598 23951 0,'-13'3'2128'0,"13"-3"-1696"0,-11 4-432 0,1-3 0 0,-1 4 2816 0,4-1 464 16,7-4 112-16,-9 7 0 0,9-7-2960 0,-10 9-608 15,1 1-112-15,3-1-32 0,1 3 320 0,1 0 0 16,-5 0 0-16,2 2 0 0,2 2 192 0,0 2-48 15,-2 1-16-15,2 4 0 0,0 1 112 0,-2 2 16 16,-1 6 0-16,0 2 0 0,-1 2 96 0,-1 1 32 16,-3 0 0-16,-1 1 0 0,-2 1-144 0,-1 0-32 15,-3-1 0-15,1 1 0 0,1-2-208 0,1 2-288 16,-2-6 64-16,4 0 16 16,0 0-672-16,5-4-128 0,1-4-16 0,6-9-16 15,6-2-1296-15,2-7-256 0,-5-7-48 0</inkml:trace>
  <inkml:trace contextRef="#ctx0" brushRef="#br1" timeOffset="-211912.98">26469 15224 4607 0,'0'0'192'0,"0"0"64"0,0 0-256 0,0 0 0 16,0 0 0-16,0 0 0 0,0 0 2864 0,0 0 528 15,0 0 96-15,-5-6 32 0,5 6-2048 0,0 0-416 16,-6-7-80-16,6 7-16 0,0 0 96 0,-7-4 16 16,1-1 0-16,6 5 0 0,-7-1 32 0,7 1 16 15,-10 0 0-15,1 2 0 0,-1 2-416 0,1 0-64 16,0 3-32-16,0 2 0 0,-1 1-288 0,-2 3-48 16,0-2-16-16,-1 3 0 0,0 0 0 0,-1 2 0 15,2 2 0-15,2-2 0 0,-1-1-48 0,2 1-16 16,2 0 0-16,2 1 0 0,1-3 96 0,2 2 16 15,0-2 0-15,2 0 0 0,0 1-160 0,3-2-16 0,1-2-128 0,0 1 192 16,1-1-432-16,0-1-80 0,-1 1-32 16,1 0 0-1,1-2-496-15,-1-1-112 0,-5-8 0 0,6 8-16 16,1 0-1632-16,1-3-320 0,-8-5-64 0,10 3-16 0</inkml:trace>
  <inkml:trace contextRef="#ctx0" brushRef="#br1" timeOffset="-211642.07">26600 15400 40191 0,'0'0'1792'0,"0"0"352"0,0 0-1712 0,-9 4-432 15,9-4 0-15,-7 8 0 16,7-8-1392-16,-3 10-352 0,3-10-80 0,0 13-16 16,0-1 688-16,0 0 144 0,2-2 32 0,-2-1 0 15,0 2-368-15,0-2-80 0,0-9-16 0,-3 14 0 16,-1-3 336-16,0-1 64 0,0-1 16 0,4-9 0 16,-5 8 176-16,5-8 32 0,0 0 16 0,0 0-7824 0</inkml:trace>
  <inkml:trace contextRef="#ctx0" brushRef="#br1" timeOffset="-211462.32">26666 15283 32255 0,'0'0'2864'0,"0"0"-2288"0,0 0-576 0,0 0 0 16,0 0 1440-16,0 0 176 0,7-7 48 0,1 1 0 31,2 1-4720-31,0-1-928 0</inkml:trace>
  <inkml:trace contextRef="#ctx0" brushRef="#br1" timeOffset="-211028.75">26735 15142 23039 0,'0'0'2048'0,"0"0"-1648"16,0 0-400-16,0 0 0 0,-9 1 2288 0,9-1 368 15,0 0 80-15,0 0 16 0,0 0-2416 0,0 0-464 16,0 0-112-16,0 0-16 0,0 0 256 0,0 0 0 15,0 0 0-15,5 11 0 0,-5-11 304 0,7 8 96 16,-7-8 32-16,8 9 0 0,-3 0 64 0,0-1 16 0,-5-8 0 0,8 10 0 16,-1-1-112-16,-2-1-16 0,-5-8 0 0,8 12 0 15,-1-2-192-15,0 3-64 0,-1-2 0 0,2 2 0 16,1-3-128-16,1 0 0 0,-3 2 0 0,2 1 0 16,1 0 0-16,0 2-176 0,0-1 48 0,1 0 0 15,-1-1 128-15,2 2 0 0,0-6 0 0,-2 4 0 16,-1 1 0-16,0-1 0 0,-1-2 0 0,-3 2 0 15,-1 0 0-15,-2 0 0 0,-2 1 0 0,-2-1 0 16,-2 0-144-16,-1 0-48 0,-1 0-16 0,-3 0 0 31,-2 2-352-31,-2-4-64 0,-1 0-16 0,-1 1 0 0,0 1 64 0,-2-2 0 16,-1 0 0-16,-1-2 0 0,2-3-1424 0,2 1-288 0,-1-3-48 16</inkml:trace>
  <inkml:trace contextRef="#ctx0" brushRef="#br1" timeOffset="-210594.43">27476 15027 23951 0,'0'0'2128'0,"0"0"-1696"0,0 0-432 0,0 0 0 16,0 0 2112-16,0 0 320 0,-9-1 80 0,9 1 16 16,0 0-2016-16,-8 9-512 0,1 1 0 0,2 4 0 15,1 1 704-15,0 3 64 0,0 2 0 0,-1 2 0 16,0 2-160-16,0 2-32 0,-2 1 0 0,1 6 0 15,-2-1-336-15,-1 6-80 0,0 2-16 0,0 3 0 16,-2 2 144-16,1 2 32 0,-1-3 0 0,1 4 0 16,-1 2-64-16,1-1 0 0,-2 4 0 0,1 1 0 15,-1-2-16-15,1-1-16 0,2-2 0 0,-1-5 0 16,1-1-96-16,1-7-128 0,3-4 176 0,1-1-176 16,1-1 0-16,3-4 0 0,0-4 0 0,3-1 0 15,1-1-208-15,3-5-160 0,0-3-16 0,1-2-16 16,1-4-880-16,1-2-192 0,1-4-16 0,1 0-9520 15,1-4-1920-15</inkml:trace>
  <inkml:trace contextRef="#ctx0" brushRef="#br1" timeOffset="-210127.66">27936 15484 23039 0,'0'0'2048'0,"-5"-8"-1648"15,-3-1-400-15,-1 2 0 0,-2 1 3296 0,1 2 576 0,1 1 112 0,9 3 32 32,-11 5-3856-32,2-1-768 0,0 3-160 0,1-1-16 0,-1 2 512 0,0 4 96 0,-1-2 32 0,-1 5 0 15,1 0 288-15,-2 2 64 0,0 3 16 0,-1-1 0 16,0 3 400-16,0 2 80 0,0 2 0 0,0 1 16 15,0-2-80-15,0 2 0 0,1 1-16 0,2 2 0 16,0-5-224-16,2 2-32 0,1 0-16 0,2-1 0 16,1-1-224-16,1-3-128 0,2 1 128 0,2-3-128 15,2-4 0-15,2 0 0 0,3-1 0 0,3-2-128 16,0-2 128-16,2-2-208 0,3-5 80 0,2 0 128 16,0-6-256-16,3-1 80 0,0 0 16 0,1-4 0 15,-1-2 160-15,1-1-160 0,-1-1 160 0,1-2-160 16,1-2 160-16,-3-2 0 0,0-1 0 0,0-1 0 0,-2-2 0 15,-1 2 192-15,-2-5-32 0,2 1-16 0,-1-6 80 0,0 1 16 16,-2-2 0-16,-1 0 0 0,0-2 16 0,-1 2 0 16,-2-4 0-16,-2 3 0 0,-1 0-256 0,-2 2 0 15,-1 0 0-15,-3 5 0 0,-4 2 0 0,1 3 0 16,-3 1 0-16,-2 5 0 0,-1 3-416 0,-1 0 32 16,-1 5 0-16,-3 0 0 15,-2 4-1920-15,1-2-384 0,0 6-80 0</inkml:trace>
  <inkml:trace contextRef="#ctx0" brushRef="#br1" timeOffset="-209842.82">27799 15811 42095 0,'-12'8'1856'0,"5"-2"400"0,-4 1-1808 0,3-1-448 0,8-6 0 0,0 0 0 16,-5 11 0-16,5-11 0 0,3 11 0 0,3-2 0 31,-6-9-400-31,13 8-176 0,0-3-48 0,0 1 0 0,0-2 416 0,0-2 80 0,0 0 128 0,1-1-208 16,0-1 208-16,0 0 0 0,1 0 0 0,-2-1 0 15,0-1 0-15,0 1-176 0,0-2 176 0,0-1-208 31,0-1-736-31,2 0-144 0,1-2-16 0,2 1-16 0,1-1-624 0,0 1-128 0,1 1-32 0,-1-2-11792 16</inkml:trace>
  <inkml:trace contextRef="#ctx0" brushRef="#br1" timeOffset="-208877.4">28008 14906 19343 0,'0'0'1728'0,"0"0"-1392"0,0 0-336 0,0 0 0 0,0 0 2736 0,0 0 464 16,0 0 112-16,0 0 16 0,10-3-2272 0,-10 3-448 16,13 3-96-16,-1 1 0 0,1 1 272 0,-1 2 64 15,-2 0 16-15,2 3 0 0,0 1-224 0,1 1-32 16,1 1-16-16,3 1 0 0,1 2 0 0,3-2 0 16,1 2 0-16,3 5 0 0,1 1-80 0,1 0 0 15,1 3-16-15,-1 1 0 0,1 4-240 0,-2 3-64 16,-2 1 0-16,1 6 0 0,-4 4-192 0,-3 3 176 15,-3 3-176-15,-2 1 160 0,-3 1-160 0,-3-3 0 16,-3 1 0-16,-3 1 0 0,-4 0 0 0,1-2 0 16,-4-3 0-16,1-3-176 0,-4-3 176 0,0-1 0 15,0-6 128-15,0-2-128 0,0-1 144 0,-2 1-144 0,-1-6 192 0,1 0-192 16,0-4 0-16,2-2-256 0,-1 2 32 16,-1-3 0-1,1-1-1456-15,-3 0-304 0,-3 0-48 0,-1-1-14928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6:54:16.66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2698 8 5983 0 0,'-20'-6'848'0'0,"18"6"-11"0"0,1-1-1 0 0,-1 1 0 0 0,0 0 0 0 0,1 0 1 0 0,-1 0-1 0 0,0 0 0 0 0,1 0 0 0 0,-4 0 0 0 0,2 1-1342 0 0,5 1 582 0 0,3 4-48 0 0,0-1 0 0 0,0 1-1 0 0,0-1 1 0 0,1-1 0 0 0,12 9 0 0 0,36 17 261 0 0,-42-24-180 0 0,0 0-1 0 0,-1 0 0 0 0,0 1 1 0 0,0 1-1 0 0,0 0 0 0 0,-1 0 1 0 0,13 14-1 0 0,-7-1 112 0 0,-1 1-1 0 0,-1 0 1 0 0,20 43 0 0 0,22 78 510 0 0,-33-82-479 0 0,-14-36-162 0 0,6 14 223 0 0,22 43 0 0 0,-11-35 52 0 0,14 25 186 0 0,32 84 0 0 0,25 108-47 0 0,-66-186-154 0 0,48 86 1 0 0,-72-150-293 0 0,38 79 412 0 0,47 143 0 0 0,2 106-263 0 0,-81-289-201 0 0,5 24 41 0 0,9 83 0 0 0,14 376 25 0 0,-51-27 12 0 0,4-416-49 0 0,-62 565 127 0 0,54-566-77 0 0,-53 276 247 0 0,-11-33-75 0 0,-30 122-80 0 0,-66 285-107 0 0,160-675-63 0 0,-84 375 47 0 0,79-351-48 0 0,-81 345 54 0 0,5-83 133 0 0,69-247 5 0 0,-4-1 1 0 0,-49 112-1 0 0,-69 145-101 0 0,99-237-72 0 0,-36 69 274 0 0,-12 31-127 0 0,-20 151 37 0 0,71-215-189 0 0,-55 128 75 0 0,-17-7 11 0 0,108-260-104 0 0,-18 43 57 0 0,-4-1-1 0 0,-2-1 1 0 0,-3-3 0 0 0,-87 109-1 0 0,76-113 68 0 0,15-20-31 0 0,1 2 1 0 0,-45 72-1 0 0,-82 223 143 0 0,74-142-154 0 0,12-63-84 0 0,23-47 13 0 0,16-26 27 0 0,-63 75 0 0 0,66-90 0 0 0,4-7-3 0 0,-1-2 0 0 0,-40 35 1 0 0,-70 47 103 0 0,106-88-133 0 0,-22 21-7 0 0,-10 9 0 0 0,49-44-37 0 0,1 1 1 0 0,0 0-1 0 0,1 1 0 0 0,-21 26 0 0 0,-8 6 37 0 0,39-42 2 0 0,1 0-1 0 0,-1 0 1 0 0,0 0-1 0 0,0-1 0 0 0,0 1 1 0 0,-1-1-1 0 0,1 1 1 0 0,-1-1-1 0 0,-4 2 1 0 0,-7 5 91 0 0,-22 13 79 0 0,18-9-159 0 0,-42 22 38 0 0,40-24-51 0 0,8-4 0 0 0,-10 4 0 0 0,-14 5 0 0 0,-23 12 0 0 0,39-16 0 0 0,6-7 0 0 0,1-2 0 0 0,9-1 1 0 0,-10 2 23 0 0,-1-1 1 0 0,-24 2 0 0 0,32-5 17 0 0,-2-1-31 0 0,5-1 0 0 0,4 2 17 0 0,0-2-76 0 0,-3-5 33 0 0,-1-3 15 0 0,3 0 0 0 0,3-4 0 0 0,4 0 0 0 0,-4 11 0 0 0,0-1 0 0 0,0 0 0 0 0,1 1 0 0 0,-1-1 0 0 0,1 0 0 0 0,0 1 0 0 0,0-1 0 0 0,0 1 0 0 0,4-5 0 0 0,-2 4 0 0 0,2-2 0 0 0,-1 0 0 0 0,1 0 0 0 0,9-6 0 0 0,16-16 0 0 0,-5-3 173 0 0,-19 22-106 0 0,0 1 0 0 0,0 0-1 0 0,15-12 1 0 0,-16 15-131 0 0,-1 0 1 0 0,1 0-1 0 0,-1 0 0 0 0,1-1 0 0 0,5-9 1 0 0,17-19 77 0 0,-9 7-14 0 0,-16 22 0 0 0,13-12 0 0 0,-10 11 0 0 0,4-4-12 0 0,-8 8-49 0 0,-2 2-28 0 0,0 0 84 0 0,0 0 0 0 0,0 1 0 0 0,0-1 0 0 0,0 0 0 0 0,0 0 0 0 0,0 0 1 0 0,0 1-1 0 0,0-1 0 0 0,0 0 0 0 0,0 0 0 0 0,0 1 0 0 0,0-1 0 0 0,0 0 0 0 0,0 0 0 0 0,0 0 0 0 0,0 1 1 0 0,0-1-1 0 0,1 0 0 0 0,-1 0 0 0 0,0 0 0 0 0,0 1 0 0 0,0-1 0 0 0,0 0 0 0 0,0 0 0 0 0,0 0 0 0 0,1 0 1 0 0,-1 1-1 0 0,0-1 0 0 0,1 0-1 0 0,-1 1 1 0 0,0-1 0 0 0,1 1-1 0 0,-1-1 1 0 0,0 0 0 0 0,1 1 0 0 0,-1-1-1 0 0,0 1 1 0 0,0-1 0 0 0,1 1-1 0 0,-1-1 1 0 0,0 1 0 0 0,0 0-1 0 0,0-1 1 0 0,0 1 0 0 0,0-1-1 0 0,0 1 1 0 0,0-1 0 0 0,0 1-1 0 0,0 0 1 0 0,0 11 16 0 0,-1-1-1 0 0,0 1 1 0 0,-1-1 0 0 0,0 0-1 0 0,-6 16 1 0 0,-1-3-11 0 0,-16 39 0 0 0,19-49 0 0 0,1 1 0 0 0,-5 18 0 0 0,5-15 0 0 0,-16 66 0 0 0,19-67 0 0 0,2 1 0 0 0,3 0 0 0 0,5-2 0 0 0,2 0 0 0 0,2-4 0 0 0,2-4 0 0 0,2-3 0 0 0,2-2 0 0 0,0-3 0 0 0,-13 1 0 0 0,0-1 0 0 0,0-1 0 0 0,0 1 0 0 0,-1-1 0 0 0,1 0 0 0 0,0 0 0 0 0,6-2 0 0 0,-1-1 0 0 0,32-12 0 0 0,-30 11 0 0 0,1 0 0 0 0,15-3 0 0 0,-13 3-66 0 0,-1 0 0 0 0,-1 0 0 0 0,1-2 0 0 0,14-8 0 0 0,15-7-128 0 0,11 1-270 0 0,0 2 0 0 0,2 2 0 0 0,0 3 0 0 0,60-8 0 0 0,-40 10-332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6:55:47.8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14 10015 0 0,'0'0'2706'0'0,"5"-6"-1766"0"0,-2 3-954 0 0,4 0-661 0 0,2 2-6858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10:50.4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2117 15787 2530 0,'-21'3'112'0,"10"-3"24"0,-3 0-109 0,0 0-27 16,0 0 0-16,-4 0 0 0,11 0 0 0,-4 0 0 16,1-6 0-16,3-3 0 0,3-7 0 0,4 3-9 0,0-5 0 15,11-4 0-15,-8-3 9 0,8-4 9 16,10 4-1-16,-7-3-8 0,7-6 0 0,4-4 0 0,3 0 0 16,4-3 0-16,3 1 29 0,4-1-1 0,-4-6 0 0,11 0 0 15,-3 3-3-15,2 3-1 0,1-3 0 0,0 4 0 16,-7-4 3-16,-4-7 0 0,0 8 0 0,1-11 0 15,3 10-1-15,-4-6 0 0,0 9 0 0,0-2 0 16,-6 2-5-16,2 6-1 0,5-6 0 0,-12 10 0 16,1 6-9-16,0-3-3 0,-4 6 0 0,-7 0 0 15,0 3-8-15,-3 0 12 0,-8 7-12 0,4 2 12 16,-3-2-12-16,-4 2 12 0,-4 1-12 0,-3 3 12 16,-3-1-4-16,3-2 0 0,-11 9 0 0,0-3 0 15,-6 3-8-15,-1 0 8 0,-3 3-8 0,-1-3 8 16,-9 9 0-16,2-2-8 0,1-1 12 0,0-6-4 15,-4 9 5-15,4-9 1 0,-1 0 0 0,1 0 0 16,-4 0 14-16,4 0 2 0,0-3 1 0,3-3 0 16,7 0-15-16,4-4-4 0,4 4 0 0,-5-3 0 15,8 2-12-15,4-2 0 0,6 0 0 0,-3-1 0 0,4 1-14 16,6-1-2-16,4 4-1 0,0-3 0 0,0-7 1 0,7 10 1 16,8-4 0-16,2 1 0 0,1-4 15 0,0-2 0 15,10 2 0-15,-7-6 0 0,4 7 0 0,3 2-12 16,0-2 12-16,1 2-12 0,-1 1 12 0,4 6-12 15,7-3 12-15,-4-1-12 0,11 1 12 0,-4 3 0 16,11-3 0-16,-10-4 10 0,10 7 0 0,-11 0 0 16,11-3 0-16,0 6 0 0,-4 6-10 0,4-3 0 15,-10 10 0-15,-1-4 0 0,-10 10 0 0,-4 3 0 0,-3 6 0 16,-14 7 0-16,-1-1 0 0,-13 16 0 0,-8 3 0 16,-13 10 0-1,-12 3-83-15,-27 16-12 0,-15 5-2 0,-13 7-1227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16:18.1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20098 14953 1666 0,'0'0'36'0,"0"0"8"0,0 0 2 0,0 0 2 0,0 0-39 0,0 0-9 15,-4 3 0-15,4-3 0 0,0 0-17 0,0 0-6 16,0 0-1-16,0 0 0 0,0 0 3 0,0 0 0 0,0 0 0 0,0 0 0 15,11 0 37-15,-1 0 7 0,1-3 1 0,-4-3 1 16,0 3-17-16,4-1-8 0,-4-2 8 0,-7 6-8 16,0 0 10-16,0 0-10 0,0 0 12 0,0 0-12 15,0 0 26-15,-7 0-2 0,-4 0 0 0,4 0 0 16,-4 0-24-16,1 0-16 0,-4 0 3 0,3 0 0 16,1 0 13-16,3 0 10 0,-4 0-2 0,4 0-758 15</inkml:trace>
  <inkml:trace contextRef="#ctx0" brushRef="#br0" timeOffset="1059.08">20059 15009 2714 0,'0'0'120'0,"0"0"25"0,0 0-116 0,0 0-29 16,3-3 0-16,-3 3 0 0,0-9 0 0,4 6 0 15,0-3 0-15,-4 6 0 16,0 0-41-16,0 0-11 0,7 0-3 0,-7 0 0 0,7 0 36 0,-7 0 7 16,0 9 2-16,0 3 0 0,-4-2 10 0,4 9 9 15,-7 0-1-15,4 2-8 0,-1 5 24 0,-3 2-1 16,0 6-1-16,3-2 0 0,1-1-3 0,-1 10-1 15,1-7 0-15,-1 7 0 0,4-7 8 0,0-2 2 16,4-1 0-16,-4 1 0 0,3-4-7 0,1-6-1 16,-1-3 0-16,1-4 0 0,-1 4-3 0,1 0-1 0,3-7 0 0,-7-2 0 15,4-7 1-15,-1 6 0 16,-3-9 0-16,0 0 0 0,0 0 8 0,0 0 2 0,0 0 0 0,0 0 0 16,-3-9-1-16,-1-4 0 0,0 1 0 0,-3-7 0 15,4 0-3-15,-1-3-1 0,-3 0 0 0,4-9 0 16,-4 0-7-16,3-1-2 0,1-2 0 15,-1-7 0-15,4 7-13 0,0-4 9 0,0-6-9 0,4 3 8 16,3 7-8-16,-4-4 0 16,4 4 0-16,4 2 0 0,-1 1 0 0,5-4 0 0,-1 4 0 0,0 3 0 15,3-4-10-15,1 10 10 0,-4 1 0 0,4 2-9 16,-4-3 1-16,7 9 0 0,-3 1 0 0,-1 2 0 16,1-2 8-16,0 2-8 0,-4-2 8 0,3 2-8 15,1 1 8-15,-4 3 0 0,0 3 0 0,0-1 8 16,1-2-8-16,-1 12 0 0,0-2 0 0,0 5 0 0,-4 0-13 15,5 4 2-15,-1-1 1 0,-4 4 0 0,1 0 10 16,-1 3 0-16,1 3 0 0,-4 0 0 0,-3-4-18 16,-1 4-2-16,1-3 0 0,-4 3 0 0,-4-6 20 15,1 3 0-15,-4 3 0 0,-1-4 0 0,1-5 0 16,-3 9 0-16,-4-6 8 0,3-4-8 0,-3 1 11 16,-4-1-11-16,-3-2 12 0,0-1-12 0,-4 0 12 15,1 1-12-15,-1-7 12 0,-7 6-12 0,4-6 12 0,-4-3-12 16,4 0 12-16,-4 0-12 0,4-3 10 0,3-6-10 15,1 9 8-15,2-10-8 0,5 7 0 0,-1-6-12 16,4 0 0-16,4-1 1 16,-1-2-51-16,4 2-10 0,0 7-3 0,3-3 0 15,1 0-101-15,3 6-20 0,0 0-4 0</inkml:trace>
  <inkml:trace contextRef="#ctx0" brushRef="#br0" timeOffset="1840.09">20761 14871 2602 0,'0'0'116'0,"0"0"23"0,0 0-111 0,0 0-28 0,0-3 0 0,4-3 0 16,3 3 37-16,0 0 3 0,0-3 0 0,0 2 0 15,3-2-65-15,-3 6-13 0,-7 0-2 0,11 0-1 16,-11 0 65-16,3 10 14 0,5-4 2 0,-5 0 1 0,-3 13 12 0,0-7 3 15,0 7 0-15,-3 3 0 0,-1 0-27 16,0 0-5-16,1-3 0 0,-1 3-1 0,-3-3 13 16,4 3 4-16,-4-10 0 0,3 10 0 0,1-12-25 0,-1 8-5 15,1-8-1-15,3-10 0 0,0 9 14 0,0-9 2 16,0 0 1-16,0 0 0 0,0 0-7 0,10-6-2 16,1 3 0-16,-1-7 0 0,-3-2-17 0,4-4 10 15,-4 0-10-15,4-2 8 0,-8-4-8 0,4-7 0 16,0 4 9-16,0-3-9 0,0-3 0 0,1-1 8 15,-5 10-8-15,1-3 0 0,3-3 8 0,-4 9-8 16,4 7 8-16,-3-1-8 0,3 4 0 16,3 6-8-16,-3-4 0 0,4 7 0 0,0 0 8 0,3 7 11 15,3-4-3-15,1-3 0 0,-4 9-8 0,7-6-17 16,-3-3 4-16,0 7 1 0,3-4 12 0,-4-3 15 16,1 0-3-16,0 0-1 0,-4 6-11 0,0-3 0 0,-4-3 0 15,1 3 0-15,0 4 0 0,-4-4 0 0,0 6 0 16,0-3 0-16,-4 1 0 0,1 2 0 0,-1 1 0 0,-3-4 0 15,4 0 0-15,-4-6 0 0,0 0 0 0,7 9 0 16,-7-9 0-16,7 0 0 0,-7 0 0 0,0 0 0 16,7 7 9-16,4-14 0 0,-1 7 0 0,-3-3 0 15,0-3-9-15,4 0 0 0,-4-4 0 0,4 1 0 16,-4 0 0-16,3-4 0 0,-3-6 0 0,4 10 0 16,-4-13 0-16,3 9 0 0,1-5 0 0,0-1 0 15,-4 6 0-15,3-6 0 0,1 7 0 0,-1-1 0 16,1 1 0-16,-4 2 0 0,4 1 0 0,-1-1 0 15,1 1 0-15,-4 9 0 0,7-3 0 0,-3-3-11 0,-4 6 3 16,3 0 0-16,4 6 0 0,-3-3 0 16,-1-3 8-16,-2 9 0 0,2 1 0 0,1 2-8 15,-1-2 8-15,1 2 0 0,-4 4 8 0,0-3-8 16,7-1 0-16,-3 7 8 0,-4 0-8 0,0-4 0 0,7 4 0 16,0 0 0-16,0-3 0 0,-3 6 0 0,-4-3 0 0,7-1 0 15,4 1 0-15,-4-3 0 16,-4 3 0-16,1-1 0 0,3-2 0 0,-4 0 0 0,5 0 0 0,-8-1 0 15,0-2-11-15,0-1 11 0,3 1-9 0,-3-4 9 16,-3 1-8-16,-1-1 8 0,5 0-20 0,-5-5 2 0,-3-4 0 0,0 0 0 31,0 0-14-31,0 0-4 0,0 0 0 0,0 0 0 16,-3 6-67-16,3-6-13 0,0 0-4 0,0 0 0 16,3-10-100-16,4-5-21 0</inkml:trace>
  <inkml:trace contextRef="#ctx0" brushRef="#br0" timeOffset="2359.06">23357 14059 2768 0,'0'-9'123'0,"0"6"25"0,-3-7-119 0,-1 1-29 16,1-4 0-16,-1-5 0 0,1 2 52 0,-1-3 4 15,-3 0 0-15,4-3 1 0,-1 0-57 0,1 0 0 16,-8-6 0-16,4 6-11 0,0 0 11 0,-4 0 9 15,1 0-1-15,-4 4-8 0,0 5 8 0,-4 1-8 16,4 2 0-16,-4 4 0 0,-3 3 0 0,-4 6 0 16,1-3 0-16,-5 9 0 0,-2 1 11 0,-1-1-2 0,0 4 0 15,0 9 0-15,4 0 1 0,0 9 0 16,0 0 0-16,3 1 0 0,4-1 6 0,3 0 0 16,-6 10 1-16,2 0 0 0,5 0-9 0,3 2-8 15,-1 8 9-15,1-4-9 0,-3 6 18 0,6 0-2 16,1 7-1-16,-1-7 0 0,-3 4-15 0,3-7 0 0,4 3 0 0,0 7 0 15,0-4 0-15,0-3 0 0,4 1 0 16,-1-4 0-16,4-6 12 0,0-3 0 0,-4-7 0 0,4 4 0 16,8-13-12-16,-5 6 0 0,-3-9 0 0,4-3 0 15,-1 3-13-15,4-10-6 0,-3 4-1 0,-1-6 0 16,-3-4-99 0,0-6-20-16,0 0-4 0,0 0-1 0,0 0-56 15,0 0-12-15,0-13-3 0</inkml:trace>
  <inkml:trace contextRef="#ctx0" brushRef="#br0" timeOffset="2580.42">22183 14583 3243 0,'0'0'72'0,"0"0"14"0,0 0 3 0,0 0 2 0,0 0-73 0,10 3-18 15,1-3 0-15,6 0 0 0,5 0 8 0,13 0-8 16,11-3 12-16,0-3-12 0,7 6 27 0,3 0-2 15,15-3 0-15,3-4 0 0,7 4 0 0,7 3 0 16,4-9 0-16,-4 6 0 0,0-4-16 0,4 1-9 0,3-3 10 16,-7-1-10-1,-7 1-34-15,-3-4-13 0,-4-2-2 0,-25 2-1440 0</inkml:trace>
  <inkml:trace contextRef="#ctx0" brushRef="#br0" timeOffset="13759.7">21100 7728 1267 0,'0'0'112'0,"0"0"-89"0,0 0-23 0,-4-9 0 0,4 6 189 0,0-4 34 15,-3 1 6-15,3 0 2 0,-4-4-135 0,4 10-28 16,0-3-4-16,0 3-2 0,-3-6-27 0,3 6-6 16,0 0-1-16,0 0 0 0,0 0-12 0,0 0-4 15,0 0 0-15,0 0 0 0,0 0-12 0,0 0 0 16,0 0 0-16,3 9 0 0,1 10 0 0,-4-6 8 15,0 9-8-15,0-4 9 0,0 14-9 0,-4 2 0 16,4-2 0-16,-3 8 0 0,-1 4 0 0,0-3 0 16,1 0 0-16,-4 3 0 0,0-3 0 0,-4 2 0 15,4-2 0-15,0 3 0 0,0-3 0 0,0 3 0 16,0-3 0-16,0 2 8 0,0-2-17 0,3-3-4 0,1-4-1 0,-1-2 0 31,4-1-29-31,-3-9-5 0,3 0-2 0,0-9 0 16,0 2-114-16,3-12-22 0,-3-3-5 0</inkml:trace>
  <inkml:trace contextRef="#ctx0" brushRef="#br0" timeOffset="14975.69">21001 7719 1324 0,'0'0'118'0,"-7"0"-94"0,3 0-24 0,-3-3 0 16,4 3 194-16,-4-7 34 0,7 7 8 0,0 0 0 0,-4-3-173 0,4 3-35 16,0 0-8-16,0 0 0 0,0 0-20 0,4-3 8 15,-4 3-8-15,3-6 0 0,1-4 16 0,-1 10-3 16,4-3-1-16,0-6 0 0,-3 9 9 16,6-10 2-16,1 1 0 0,3 9 0 0,4-3-11 0,-1-7-1 15,5 10-1-15,2-9 0 0,1 9-10 0,3 0 8 16,4 0-8-16,0 0 8 0,-1 9-8 15,1-9-9-15,0 10 9 0,3-7-13 0,-7 6 13 0,1 1 0 16,-1-7 0-16,-3 6 0 0,3 1 0 0,-3-4-9 16,-8 0 9-16,1 4 0 0,-1-4-8 0,1 3 8 15,-4-2-8-15,-3 2 8 0,-4 0 0 0,0 1-8 16,0-7 8-16,-4 6 0 0,-3 4 0 0,0-4-8 16,4 7 8-16,-4-3 0 0,-7-1 0 0,3-2 0 15,1-1 0-15,-4 4 0 0,3-4 0 0,-6 0 0 0,3 1 0 16,0-4 0-16,-4 3 0 0,0 7 0 0,-3-10 0 15,-3 4 0-15,-1-1 0 0,0 4 0 0,1-4 0 0,-4 1 0 16,-4 2 0-16,4-3 0 0,-4-2 0 0,-3-1 11 16,0 3-11-16,3-2 0 0,0-4 0 0,4-3 0 15,0 6 0-15,3-3-9 0,-3-3 9 0,7 0 0 16,-4 3 0-16,8-3 0 0,-4 0 0 0,3 0 0 16,0 0 0-16,1 7 0 0,3-7 0 0,-4 3 0 15,4-3 0-15,7 0 0 0,-7 0 0 0,7 0 0 16,-7 6 0-16,7-6 0 0,-3 3 0 0,3-3 0 15,0 0 8-15,0 0 0 0,0 0-8 0,0 0 12 0,0 0-12 16,-4 6 9-16,4-6-9 0,0 0 8 16,0 0 0-16,0 0 0 0,4 7 0 0,-4-7 0 15,7 6 3-15,-7-6 0 0,7 3 0 0,3-3 0 16,-3 6-3-16,-7-6-8 0,0 0 12 0,4 4-4 0,3 2-8 16,-7-6 0-16,0 0 0 0,0 0 0 0,3 6 8 0,1 4-8 15,-4-10 0-15,3 6 8 16,-3-6 2-16,0 6 0 0,0-6 0 0,4 9 0 0,-4-9 3 0,0 0 1 15,0 0 0-15,0 0 0 0,0 0 10 0,7 7 3 16,7-4 27-16,-14-3-31 0,7 0-1 16,-7 0 0-16,7 0 0 0,-7 0-8 0,0 0-2 15,4 6 0-15,-4-6 0 0,0 0-4 0,0 0 0 16,0 0-8-16,7 6 12 0,0 1-12 0,-4 2 0 0,1-6 0 16,-1 10 0-16,1-7 24 0,3 3 0 15,-3 1-1-15,3-4 0 0,-4 10-23 0,4-4 0 0,0 1 0 16,4 6 0-16,3-7 0 0,-3 10 0 15,3-3 0-15,0 0 0 0,0-3 0 0,0 2 0 0,0-5 0 16,0 6 8-16,0-7-8 0,0 7 0 0,1-6 0 0,-5-1 0 16,-3-2 0-16,4-1 0 0,-1 3 0 15,-3-2 0-15,0-1 0 0,1 1 0 0,-5-7 0 0,1 6 0 32,-4-9-76-32,7 7-16 0,-7-1-3 0,0 3-721 0,0 1-144 0</inkml:trace>
  <inkml:trace contextRef="#ctx0" brushRef="#br0" timeOffset="15427.46">21184 7389 1209 0,'0'0'108'0,"-3"0"-87"0,-1 0-21 0,-3 0 0 16,0-3 117-16,4 3 19 16,3 0 4-16,0 0 1 0,0 0-74 0,0 0-15 15,-4 0-4-15,4 0 0 0,0 0-1 0,0 0-1 0,0 0 0 0,0 0 0 16,0 0-8-16,0 0-2 0,0 7 0 0,0 2 0 15,0 7 12-15,0-4 1 0,0 1 1 0,0 6 0 16,-3 3-16-16,3 3-3 0,0 0-1 16,0 3 0-16,-4 10-19 0,1-4-11 0,3 7 12 15,-4 9-12-15,0 3 0 0,-3 4 0 0,0 5 0 16,4 1 0-16,-4 0 0 0,0 3 0 0,-4-4 0 0,1 1 0 16,2 0 0-16,1-10 13 0,-3 7-4 0,-1-13-1 15,8 6-8-15,-4-12 0 0,3 9 0 0,-3-9 0 31,4-7-34-31,-1 1-9 0,1-4-1 0,-1 1-1 0,0-14 2 16,4 4 1-16,-3-3 0 0,-1-9 0 0,4-7-43 16,0-3-9-16,0 0-2 0,0 0-499 0,0-3-100 0</inkml:trace>
  <inkml:trace contextRef="#ctx0" brushRef="#br0" timeOffset="15802.8">21445 7515 403 0,'0'-6'36'0,"0"-7"-36"0,0 4 0 0,0-1 0 16,0-2 240-16,0 2 40 0,0 1 9 0,4 3 2 15,-4-4-192-15,0 4-39 0,0 0-7 0,0 6-1 16,0 0 0-16,0 0 1 0,0 0 0 0,0 0 0 15,0 0 3-15,-7 3 0 0,0 0 0 16,0 3 0-16,0 4-30 0,-4 2-6 0,4 1 0 0,0 9-1 16,0-4 13-16,-4 4 4 0,4 0 0 0,0 0 0 15,0 10-26-15,0-10-10 0,4 9 8 0,-4 0-8 16,3 10 8-16,-3-3-8 0,3-1 0 0,-3 14 8 16,0-8-8-16,0 8 0 0,-3-1 0 0,-1-3 8 15,1 6-8-15,-1 0 0 0,0-2 0 0,1 2-11 16,-4-3 11-16,0 3 0 0,-1-6 0 0,1-6 0 15,7 3 0-15,-3-3 0 0,3-10 0 16,3 1 0-16,1-4-22 16,3-3-6-16,3-6 0 0,4-7-620 0,4 1-124 0</inkml:trace>
  <inkml:trace contextRef="#ctx0" brushRef="#br0" timeOffset="17107.3">22042 8167 2286 0,'0'0'101'0,"0"0"21"0,0 0-98 0,0 0-24 0,0 0 0 0,0 0 0 15,7-6 16-15,-7 6-1 0,0 0-1 0,7 0 0 0,0-3-14 0,0-4 0 16,0 7 0-16,0-3-10 0,0 3 10 0,4-6 0 16,3 3 0-16,0 3 0 0,0 0 0 0,11 0 16 15,6 0-4-15,1 0-1 0,-4-3 1 0,8 3 0 16,6 3 0-16,0-3 0 0,1 0-12 0,-1 3-12 15,-3 3 2-15,7-3 1 0,3-3 9 16,-3 10 16-16,-7-10-4 0,6 0-1 0,5 6-11 0,-1-3 0 16,-6 0 0-16,-1-3 0 0,4 0 0 0,-7 0 0 15,-1 0 9-15,1-3-9 0,-4 3 0 0,1-3 0 16,-1-3 0-16,0 6 8 0,-3-10-8 0,0 10 0 16,0-3 8-16,-4-3-8 0,-4 3 0 0,-2 3 0 15,-1-9 0-15,-4 9 8 0,-2 0 0 0,-5-4 0 16,1-2 0-16,-4 6 0 0,0-3 20 0,-7 3 5 0,3-3 1 15,-3 3 0-15,4-6-1 0,-4-4 0 0,-4 1 0 0,-3 6 0 16,4-7-14-16,-4 1-3 0,-7-1-1 0,3-2 0 16,-7 2-7-16,4-2-8 0,-3 2 11 0,-1-2-11 15,0-7 8-15,1 10-8 0,-1-4 0 0,-3 1 0 16,0-7 8-16,0 9-8 0,-1-2 12 0,1 2-12 16,0 1 0-16,3-3 0 0,-3 2 0 0,4 7 0 15,-1-3 0-15,4 6 0 0,0-3-9 0,3 3 9 16,-3-4 0-16,7 4 0 0,-4 0 0 0,11 0-8 15,0 0 8-15,0 0 0 0,0 0 0 0,0 0 0 16,8 7 0-16,-5 2-12 0,1 1 4 0,6 2 0 16,1-3 8-16,3 1-8 0,3-1 8 0,-2 1-8 15,2-1 0-15,4 4 0 0,4-4 0 0,-4 0 0 16,0-2-4-16,4 2-1 0,0 7 0 0,0-10 0 16,-4 3 21-16,0 4 4 0,-4-4 0 0,-2 1 1 15,2 2-13-15,-3-2 0 0,0-1 0 0,1 4 0 0,-5-4 0 0,4 1 0 16,-3 2 0-16,-4-2 0 0,3-1 0 15,-2 3 0-15,2-2 0 0,-6-1 0 0,3 1 0 16,-4 2 0-16,-3-2 0 0,0 2 0 0,-3-2 0 0,-1 2 0 16,-3 7 0-16,-3-7 0 0,-5 4 0 0,1 0 11 15,0 0-3-15,-3-1-8 0,-1 1 11 0,-3-4-11 16,0 1 10-16,-1 0-10 0,1-4 0 0,0 3 0 16,0-5-13-16,0-4-800 15,3-3-160-15</inkml:trace>
  <inkml:trace contextRef="#ctx0" brushRef="#br0" timeOffset="18888.55">24980 7515 864 0,'0'0'38'0,"0"0"8"0,0 0-37 0,0 0-9 0,0 0 0 0,0 0 0 15,0 0 261-15,0 0 51 0,0 0 9 0,0 0 3 16,-3-6-235-16,3 2-46 0,0 4-10 0,0 0-1 15,-11-9 9-15,8 6 3 0,-8-3 0 0,4 3 0 16,-4 3 8-16,-3-7 3 16,4 4 0-16,-4 3 0 0,-1 0-14 0,-2 0-2 0,-1 3-1 0,4-3 0 15,-7 7-17-15,3-4-3 0,1-3-1 0,-5 6 0 16,1-3-17-16,4-3 10 0,-5 9-10 0,1-5 8 16,0 2-8-16,3-3 0 0,1 3 0 15,-4-3 0-15,3 7 0 0,0-7 0 0,1 3 0 0,-1-3 0 16,0 4 0-16,1-4 0 0,3 6 0 15,7-6 0-15,-4-3 8 0,4 10 4 0,4-10 0 0,3 0 0 16,-8 9-3-16,8-9 0 0,0 0 0 0,0 0 0 0,0 0 1 16,0 3 0-16,4 7 0 0,-4-10 0 15,4 9 1-15,-1 1 0 0,-3-10 0 0,4 3 0 0,-4 6-11 16,0 0 10-16,0 4-10 0,0 3 10 0,-4-4-10 16,4 1 0-16,-3 6 0 0,-5-1 0 0,5-2 0 15,-4 6 0-15,0-3-12 0,0 3 12 0,3 0 0 16,1 0 0-16,-4 6 0 0,3-3 0 0,-3 3 0 0,7 4 0 15,-3-4 0-15,-1 0 0 0,4 3 0 0,-4 1 0 0,1-1 0 16,-4 0 0-16,3-2 0 0,-3 2 0 0,0-6 0 0,0 6 8 16,-3 1-8-16,3-4 0 0,-4-3 0 0,4 7 0 15,-4-4 19-15,1-3 1 0,-1 3 1 0,4-3 0 16,-3-6-21-16,2 3 0 0,-2 0 0 0,-1 0 0 16,1-3 0-16,3-1 0 0,0-5 0 15,0 0 0-15,0-4 0 0,-1 0 0 16,5 1 0-16,-1-7 0 0,4-3 11 0,0 0-3 0,0 0 0 0,0 0 0 15,0 0 5-15,0 0 1 0,0 0 0 0,0 0 0 16,15 0-6-16,-5 0 0 0,4 0-8 0,0 0 12 16,4 0-12-16,0-3 0 0,3 0 0 0,3-4 0 15,-2 4 0-15,2-3 8 0,1 6-8 0,3-3 0 16,-3-3 0-16,3 2 0 0,-3 4 0 16,0-3 0-16,-1-3 0 0,1 6 0 0,-4 0 0 0,0-3 0 31,0-3-24-31,1 6-5 0,-1 0-1 0,-4-4 0 0,1 4-147 15,0-6-30-15,-4 6-5 0</inkml:trace>
  <inkml:trace contextRef="#ctx0" brushRef="#br0" timeOffset="19478.32">25181 7813 2487 0,'0'0'55'0,"-10"9"11"0,-1-6 2 0,1 4 2 0,-1 2-56 0,0 0-14 0,-3-2 0 0,0 8 0 15,0-2 0-15,3-1 0 0,-6-2 0 0,-1 2 0 16,4 4 0-16,-4 0 0 0,1 6 0 0,-4 3 0 0,-1 0-14 0,1-3 1 15,7 6 0-15,-7-3 0 16,7 7 21-16,-4-1 5 0,4-9 1 0,4 9 0 0,-1-3-14 0,4-3 0 16,0 4 0-16,3-4 0 15,4 0-21-15,4-9-11 0,-1 6-1 16,8-7-1-16,0-9 10 0,6 4 3 0,1-1 0 0,3 1 0 16,4-10 21-16,-1-3 0 0,8-7 12 0,-4 1-4 0,4-4 6 0,0-2 1 15,-4 2 0-15,0-6 0 0,1-3 14 16,-8 0 3-16,0 0 1 0,0-6 0 0,-7 6-7 15,0-9-2-15,-3 6 0 0,-1-7 0 0,1 1 13 0,-4-4 3 16,-3-2 0-16,-1 5 0 0,-3-2-16 0,0 3-4 16,0-1 0-16,-7 4 0 0,4 3-12 15,-5-3-8-15,1 12 8 0,0 0-8 0,-3 1-12 0,-1-1-6 16,1 3-2-16,-4 4 0 16,-1 0-112-16,1 9-22 0,0-3-5 0,0-1-554 15,3-2-111-15</inkml:trace>
  <inkml:trace contextRef="#ctx0" brushRef="#br0" timeOffset="19949.57">25710 8424 518 0,'0'0'46'0,"0"0"-37"0,0 0-9 0,0 0 0 16,4 10 395-16,0-7 77 0,-1 6 15 0,1 1 3 16,3 2-398-16,0-2-80 0,0 2-12 0,0 4-11 15,-4-4-1-15,4 1-1 0,0 6 0 0,-3-7 0 16,-1 10 13-16,-3-6 0 0,0 0 0 0,-3 2 0 15,-1 1 8-15,-3-3 0 0,-3 3 1 16,-4 0 0-16,0-4-1 0,-8 4-8 0,1-6 12 0,-3 5-4 31,-1-5-54-31,-3-4-11 0,-4 1-3 0,4-1-889 0</inkml:trace>
  <inkml:trace contextRef="#ctx0" brushRef="#br0" timeOffset="20628.73">26412 7832 403 0,'0'0'17'0,"0"0"5"0,0 0-22 0,0 0 0 15,0 0 0-15,0 0 0 0,0 0 486 0,0 9 93 16,-3 4 18-16,6-1 4 0,1 10-489 0,-4-3-99 16,0 9-13-16,-4-3-15 0,4 7 15 0,-3-1-9 15,3 0 9-15,0 1-8 0,-7-1 0 0,3 3 0 16,1-2 0-16,-1-4 0 0,-3 3 8 0,0-6 0 16,4 7 0-16,-1-10 0 15,1 6-47-15,-1-6-7 0,4 0-2 0,0-3-647 16,4-7-129-16</inkml:trace>
  <inkml:trace contextRef="#ctx0" brushRef="#br0" timeOffset="21300.5">26296 7518 1958 0,'0'0'87'0,"-3"-3"17"0,-1-7-83 0,4 1-21 0,4 6 0 0,-1-3 0 0,8 3 96 0,-4-4 14 15,3 7 3-15,4-3 1 0,4-6-93 0,-4 9-21 16,4 0 0-16,-1 0 0 0,5 0 16 0,2 0 4 16,8 9 1-16,0-6 0 0,3 7 16 0,4-1 3 15,0 4 1-15,3-4 0 0,-3 0-25 0,3 4-4 16,-3-4-2-16,0 1 0 0,0-1-10 0,3-6 0 16,0 7 0-16,1-4 0 0,-1-3 0 0,-3 0 0 15,0 4 8-15,-1-4-8 0,-2-3 0 0,-5 6-12 16,-2-3 2-16,-5-3 1 0,-3 10 18 0,1-7 4 15,-8 3 1-15,0-3 0 0,-4 6-14 0,-3 1 9 0,1-7-9 16,-1 6 8-16,-4 1 0 0,-3-1 0 0,0 1 0 16,0 2 0-16,-3-2 7 0,-4 2 1 0,-1 1 0 15,1 5 0-15,-7-5-16 0,4 9 0 0,-4-3 0 0,-4 3 0 16,4 0 12-16,0 6 0 16,-4-6 0-16,4 6 0 0,0-3 0 0,0 7 0 0,0 2 0 0,0 4 0 15,6-7-12-15,-2 0 0 0,-1 4 8 0,4-4-8 16,4 1 0-16,-1-1 0 0,1 0 8 0,-1-2-8 15,1 2 0-15,3-3 0 0,0-3 0 0,-4 0 0 16,4 7 0-16,0-4 9 0,4-3-9 0,-8 3 8 16,1-3-8-16,3-3 0 0,0-3 0 0,0 0 0 0,-4-3 15 15,4 2 1-15,-3-5 0 0,3-4 0 0,-4 1-8 0,4 2 0 16,-7-5-8-16,3-4 12 16,-3 6 4-16,4-6 1 0,-8-3 0 0,-3 0 0 15,4 6 9-15,-5-6 2 0,-2-6 0 0,-1 6 0 0,-3 0-8 0,-4-3-2 16,4-6 0-16,-4-1 0 0,1 10-18 15,-1-9 0-15,0 3 0 0,-3-1 0 16,-4-2-54-16,4 3-5 0,-4-4-1 0,4 4-840 16,3-7-169-16</inkml:trace>
  <inkml:trace contextRef="#ctx0" brushRef="#br0" timeOffset="23497.45">28607 8299 633 0,'0'0'28'0,"0"0"6"0,0 0-34 0,0 0 0 0,0 0 0 0,0 0 0 16,-4 0 312-16,4 0 56 0,0 0 12 0,0 0 1 16,0 0-257-16,0 0-52 0,0 0-11 0,-3 6-1 15,-1 4-40-15,4-4-8 0,4 13-2 0,-4 3 0 16,3 0-1-16,-3 6 0 0,0 3 0 0,0 4 0 16,-3 5-9-16,-1-5 12 0,1 6-12 0,-4-1 12 15,0 1-12-15,-4 0 0 0,0-3 0 0,4 2 0 16,-3 1 0-16,-1-6 0 0,-3 2-12 0,3-2 12 0,1-4-15 15,-1 0 5-15,-3-9 1 0,4 0 0 0,-1 0-3 16,4-3 0-16,0-10 0 0,0 1 0 0,0-7-8 0,0 3-3 16,0-12 0-16,0 3 0 15,3-7-25-15,-3-8-4 0,4-4-2 16,3-3 0-16,0-13-11 0,0 7-3 0,0-13 0 0,0 3 0 16,3 0 51-16,1-6 17 0,-1-3-12 0,1 0 12 0,3-3 44 15,0-1 14-15,0 1 3 0,3 0 1 0,-3 9 6 0,4-6 0 16,-4 12 1-16,4 0 0 0,-1 4-9 15,1 2-3-15,-1 4 0 0,8-3 0 0,-4 6-13 0,4-3-2 16,3-4-1-16,0 1 0 0,0 9-13 0,4-3-2 16,3-3-1-16,-3 9 0 0,0 6-13 0,3 1-4 0,-3-7 0 15,-1 9 0-15,-3 1 0 0,1 6-8 0,-1-7 12 0,-4 10-4 16,1 0-8-16,-4 10 0 0,0-1 0 0,0 4 0 16,-3-1 0-16,-1 13 0 0,1-3-9 0,-4 3 9 15,0-3 0-15,0 7 0 0,0-4 0 0,-3 3 0 16,3-6 0-16,-4 0-8 0,1 0 8 15,-4 0 0-15,3 3 0 0,-3-9 0 0,0 5 0 0,0-2 0 16,-3-6 0-16,-4 6 8 0,0-7-8 0,0 4 9 16,-4 0 10-16,1-7 1 0,-5 0 1 0,1 1 0 15,-7-1-1-15,4-3 0 0,-8-6 0 0,4 7 0 16,-4-14-20-16,0 7 0 0,1 0 0 0,-1 0 0 16,0-3 0-16,4-6-18 0,0 6 3 0,0-7 1 15,0 1-101-15,3 0-20 0,0-1-4 0,4-2-589 16,0 2-117-16</inkml:trace>
  <inkml:trace contextRef="#ctx0" brushRef="#br0" timeOffset="24343.56">29326 8076 115 0,'-7'0'0'0,"7"0"10"0,0 0-10 0,0 0 0 0,0 0 0 0,0 0 0 16,0 0 352-16,0 0 68 0,0 0 13 0,0 0 3 16,0 0-317-16,0 0-64 0,11 6-13 0,-4-2-2 15,-7-4 45-15,11 9 10 0,-8 0 1 0,4 4 1 16,-7 0-9-16,-3 5-1 0,-1-5-1 0,-3 9 0 15,4 0-44-15,-5-3-9 0,-2 3-1 0,-1-1-1 0,1 1 0 16,-1-3 0-16,4 3 0 0,-3-3 0 0,2 0-31 16,1-3 0-16,7-1 0 0,-3-9 0 0,3 4 0 15,-4-1 8-15,4 1-8 0,0-7 0 16,0-3 12-16,0 0-4 0,0 0-8 0,0 0 12 0,7-6 0 0,-3-4-1 16,3-6 0-16,-3 4 0 0,3-1 1 0,0-9 0 15,-4 0 0-15,8-6 0 0,-1 6 16 0,1-6 3 16,-1 3 1-16,1-3 0 0,3-4-24 15,0 1-8-15,0 6 0 0,4-3 0 0,-4 6 0 0,0 9 0 16,0-6 0-16,4 10 0 0,-7 6 0 0,3 3 0 16,-4 0 0-16,4 3 0 0,-3 6 0 0,0 1 0 15,-1 2 0-15,1 4 0 0,3-3 0 0,-4-1 0 0,-3 7 0 16,4-6 0-16,0 5 0 0,-4-5 0 16,0-1 0-16,3 4 0 0,-3-3 0 0,0-1 0 0,4-2 0 15,-4 2 0-15,0-2 0 0,0-4 0 0,-7-6 0 16,7 3 0-16,-7-3 0 0,7 9-12 0,-7-9 1 0,11 3 0 15,-4-3 11-15,-7 0 0 0,0 0 8 0,7-3-8 16,0-6 14-16,0 6-2 0,0-3 0 0,0-7 0 16,-3 4-12-16,3-10 0 0,3 6 0 0,-3-9 0 15,4 0 0-15,0-6 0 0,3 6-8 0,-4-3 8 16,1 3 0-16,3 3-8 0,-3 0 8 0,-1 4 0 16,1-1 0-16,-1 7 0 0,1 6 0 0,-4 3 0 15,4-4 0-15,-4 8 0 0,3-4 0 0,-3 3 0 16,4 6-26-16,-1 1-5 15,1 2-1-15,0 7 0 0,-1-7 32 0,-3 7 0 0,4 0 0 0,-4-3 0 0,3 3 0 16,-6-1 0-16,3-5 0 0,-3 6 0 0,3-4 0 16,-4 1 0-16,1-3 0 0,-1-1 0 0,1-2 0 0,-1-1 0 15,-3 0 0-15,0-9 0 16,0 0-116-16,4 10-28 0,-4-10-4 16,0 0-966-16</inkml:trace>
  <inkml:trace contextRef="#ctx0" brushRef="#br0" timeOffset="25144.29">31059 7527 1911 0,'0'0'84'0,"7"-9"19"0,0 0-83 0,0-4-20 0,0 1 0 0,-4-1 0 16,8-3 36-16,-8-6 4 0,4 7 0 0,-3-10 0 15,0 3-8-15,-1-3 0 0,1 3-1 0,-4 0 0 16,0-3-7-16,-4 3-2 0,-3 6 0 0,0 0 0 16,-4 4-9-16,-3 2-1 0,-3 1-1 0,-5 9 0 15,1 0-11-15,-3 0 0 0,-5 9 9 0,1 1-9 16,3 2 10-16,-3 10-2 0,0-3-8 0,3 3 12 15,1 9 34-15,2 1 6 0,5-1 2 0,-4 10 0 16,-1-7-20-16,8 13-4 0,-3-9-1 0,3 12 0 16,0-6-1-16,-1 9-1 0,5-2 0 0,-1 2 0 15,1 0-15-15,3 0-4 0,0-2 0 0,3-1 0 16,4-6-8-16,-4 0 0 0,1-10 0 0,3 4 0 0,3-4 0 16,-3-2-11-16,4-1 3 0,-4 0 0 15,0-2-32-15,4-8-5 0,-1 5-2 16,1-8 0-16,-4 1-157 0,0-3-31 0,0 0-6 15</inkml:trace>
  <inkml:trace contextRef="#ctx0" brushRef="#br0" timeOffset="25345.92">30272 7888 3031 0,'0'0'134'0,"-4"-3"28"0,4 3-130 0,0 0-32 0,0 0 0 0,0 0 0 15,7-9 35-15,8-1 0 0,6 7 0 0,3-3 0 16,8 6-15-16,7-7-4 0,3 1 0 0,4 3 0 16,7-3-4-16,0 3-2 0,10-4 0 0,4 4 0 15,8 0-10-15,-5-3 0 0,4-4 0 0,-7 1 0 32,-3 3-76-32,-4-4-12 0,0 1-1 0,0-4-818 0,0-2-163 0</inkml:trace>
  <inkml:trace contextRef="#ctx0" brushRef="#br0" timeOffset="32714.55">26882 17455 1015 0,'-18'-9'44'0,"11"6"11"0,-4-3-44 0,4-7-11 0,-14-12 0 0,7-3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13:07.8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15706 17161 2610 0,'-11'0'116'0,"11"0"23"0,-3 0-111 0,3-4-28 0,-4-2 0 0,4 0 0 16,4 0 48-16,-1-4 5 15,4 1 1-15,0-4 0 0,4 4-62 0,-4 0-13 0,3 2-3 0,-6-2 0 16,3 3 24-16,-7-4 0 0,0 7 0 0,-4-6 0 16,-3 9 21-16,-3-4 9 15,-8-2 2-15,1 6 0 0,-5 0 6 0,-2 6 2 0,-1-6 0 0,-3 4 0 16,-7-4-21-16,-1 0-4 0,-3 0-1 0,1 6 0 16,-1-6-14-16,7 3 11 0,4-6-11 0,3 3 10 15,4 0-10-15,3 0 0 0,8-6 9 0,-1 6-9 16,1 0 0-16,6 0 9 0,4 0-9 0,0 0 0 15,0 0 0-15,0 0 0 0,0 0 0 0,0 0-9 16,7 0 9-16,4 0-8 0,3 0 8 0,0 6-8 16,4-3 8-16,3-3 0 0,3 3 0 0,1 3-8 15,7-2 8-15,-4 2 0 0,4-3 0 0,0-3 0 16,-1 9 0-16,-2-9 0 0,2 0 0 0,1 0-8 16,0 0 8-16,-4 0 0 0,0-3 0 0,-3-3 8 0,0 6-8 15,-8-3 9-15,-3-3-9 0,-3 6 10 0,-4 0-2 16,0-4-8-16,-7 4 12 0,0 0-4 15,0 0-8-15,0 0 10 0,-10 0-10 0,-5-6 10 0,-6 6-10 16,-3 0-16-16,-1 0 4 0,-3 6 1 0,-1-6 11 0,-6 4 0 16,0 2 0-16,-4-3 0 0,-10-3 0 0,-1 9 0 15,-6-5 0-15,-1 5 0 0,4-3 0 0,1-3 0 16,6 7 0-16,3-7 0 0,8 6 0 0,7-9 0 16,3 10 0-16,4-10 8 0,7 0-8 0,3 0 0 15,8 6 0-15,3-6-8 0,0 0 8 0,0 0 16 16,14 0-4-16,7 0-1 0,0-6-11 0,7 6-9 15,8 0 9-15,6 0-13 0,4-3 13 0,0 3 0 0,7-7 0 0,0 7 0 16,-4 0 0-16,-3 0 0 0,-4-3 0 16,1-3 0-16,-5 6 11 0,1-3-2 0,-4 0 0 0,1-4 0 15,-5 4-17-15,-6-3-4 0,0 3-1 0,-4-3 0 16,-3 6 36-16,-4-4 7 0,-4 1 2 16,1-3 0-16,-11 6-18 0,0 0-3 0,0 0-1 0,-4 0 0 15,-3-9-1-15,-3 9 0 0,-11 0 0 0,-4 0 0 16,-3 0-9-16,-1 6 0 0,-2-3 0 0,-5 3 0 15,-2-3 0-15,-1 1 0 0,-7 2 0 0,0-3 8 16,-3-3-8-16,3 6 0 0,3-3 0 0,5 4-11 16,6-4 11-16,4-3 0 0,3 3 0 0,7-3 0 15,4 0 0-15,4 0 0 0,3 0 8 0,7 0-8 16,0 0 0-16,0 0 0 0,0 0 0 0,10-3-8 16,8 0-2-16,3-4 0 0,4 7 0 0,3-3 0 15,4-3 10-15,3 6 0 0,0-3 0 0,1 3 0 0,-5-6 0 16,-3 6 0-16,1 0 0 0,-5 0-8 0,-2-4 8 0,-1 4 0 15,-7 0 0-15,3 0 0 0,-2 0 0 0,-5 0 8 16,1 0-8-16,-11 0 0 0,0 0 12 0,0 0-3 16,0 0 0-16,0 0 0 0,0 0 5 0,0 0 1 15,0 0 0-15,0 0 0 0,0 0-15 0,0 0 0 16,-7 4 0-16,-4-4 0 0,4 6 0 0,0-6 0 16,-4 3 0-16,1-3 0 0,-4 0 16 0,3 0 1 15,1 0 0-15,-5 0 0 0,1 0-1 0,-3 0-1 16,-1 0 0-16,0 0 0 0,1 0-15 0,-1 0 0 15,1 0 0-15,-1 0 0 0,4 0-10 0,3 0 2 16,1 0 0-16,3 0 0 0,-1 0 8 0,8 0 8 16,0 0-8-16,0 0 11 0,0 0 1 0,8-3 0 15,6 3 0-15,3-6 0 0,-3 6-12 0,8 0-14 0,-5 0 3 16,4 0 1-16,1-4 10 0,-1 1 0 0,-4-3 0 0,5 6 0 16,-5 0 0-16,1 0 0 0,-1-3 0 0,1-3 0 15,0 6 0-15,3 0 8 0,-3-4-8 0,3-2 11 16,0 3-11-16,-4 3 0 0,8 0-10 0,-4 0 10 15,-7-3 0-15,8-3 0 0,-5 6 0 0,1 0 10 16,0 0-10-16,-1 0 0 0,1 0-12 0,-1 0 12 16,-2 0 0-16,-5 6 0 0,1-3 0 0,-1 0 0 15,1 3-8-15,-1-2 8 0,-10-4 0 0,0 0 0 16,0 0 0-16,8 0 0 0,-8 0 0 0,3 9 0 16,-3-9 0-16,0 0 0 0,0 0 0 0,7 9 0 0,-7-9 0 15,0 0 0-15,0 4 0 0,0-4 0 0,0 0 0 16,0 0 0-16,0 0 0 0,4 9 8 15,-4-9-8-15,0 0 0 0,0 0 0 0,7 6 0 16,-7-6 0-16,3 3 0 0,-3-3 0 0,7 10 0 0,-7-10 0 16,4 9 0-16,-4-9 0 0,3 3 0 0,-3-3 0 0,0 0 8 15,0 0-8-15,4 10 0 0,-4-10 9 0,0 0-9 16,0 0 10-16,0 0-10 0,0 0 16 0,0 0-2 16,0 0-1-16,0 0 0 0,0 0-1 0,7 0-1 15,-7 0 0-15,11 0 0 0,-11 0-11 0,3 0 0 16,4-10 9-16,0 10-9 0,-3-9 8 0,-1 6-8 15,4-7 8-15,-3 1-8 0,-4 0 10 0,3-4-2 16,1 4-8-16,-1-7 12 0,1 0 0 0,3-6-1 16,-4 0 0-16,5 0 0 0,-5-9-11 0,8 9 12 0,-8-9-12 15,4 2 12-15,-3-2-12 0,3 6 0 0,0-3 0 16,-4 3 0-16,1-4 0 0,-1-2 0 0,1 9 8 16,-4 0-8-16,4 0 0 0,-4 0 0 0,0-6 0 15,0 12 0-15,-4-2 0 0,4-1 0 0,0 6 9 16,0 1-9-16,0 2 0 0,-4-2 0 0,4 2 0 0,0 1-12 15,-3 0 12-15,-1 9 0 0,4 0 0 0,0 0 0 16,-3-10 0-16,-1 10-10 0,-3-3 10 0,7 3 0 16,0 0 0-16,-3-6-8 0,3 6 8 0,-4 0 0 15,-3 0 0-15,7 0 0 0,-7 0 0 0,0 0 0 16,4 6 0-16,-5-6 0 0,5 0 0 0,3 0 0 16,0 0 0-16,-7 3 0 0,3-3 0 0,-3 0 0 15,0 0 0-15,0 0 0 0,0 0 0 0,0 0 0 0,0 0 0 16,-4 0 0-16,4 0 0 0,-3 0 0 0,-4-3 0 0,0-3 0 15,-1 6 0-15,-2-3 0 0,-1-1 0 0,1-2 0 16,-1 3 0-16,-3-3 0 0,0 6 0 0,-1-3 0 16,1-4 9-16,-3 4-9 0,-1-6 0 0,-3 9 0 15,3-10 0-15,0 10 0 0,1-3 0 0,-5-3 0 16,5 3 0-16,-5-7 0 0,5 10 0 0,-1-9 0 16,0 9 0-16,1 0 0 0,-1-3 0 0,0 0 8 15,4-3-8-15,3 6 12 0,1-4-12 0,-4-2 0 16,3 6 0-16,4 0-11 0,3 0 11 0,1-3 0 15,-1 3 8-15,1 0-8 0,6 0 0 0,-3 0 0 16,0-6 0-16,-4 6 0 0,4 0 0 0,7 0 0 16,0 0 0-16,0 0 0 0,-7 0 0 0,7 0 0 15,0 0 0-15,0 0-8 0,0 0 8 0,0 0-8 0,0 0 8 16,0 0-8-16,0 0 8 0,0 0 0 0,0 0 0 16,0 0 0-16,0 0 0 0,0 0 0 0,0 0 0 0,4 9 0 15,-1-3 0-15,-3-6 0 0,4 10 0 0,-1-4 0 16,-3-6 0-16,4 9 0 0,-4-9 0 0,0 10 0 15,0-1 0-15,0-6 0 0,7 7 0 0,-4 2 0 16,-3-2 0-16,0-1 0 0,4 1 0 0,-4 2 0 16,4 7 0-16,-1 0 0 0,1 3 0 0,-1 0 0 15,-3 0 0-15,0 0-8 0,-3 9 8 0,-1-3-8 16,4-3 8-16,-7 13 0 0,0-4 0 0,0 1 0 16,-7 2 0-16,3-2 0 0,1-1 0 0,-1-2 0 15,-3 5 0-15,3-5 0 0,4-1 0 0,0-6 0 16,-3-3 0-16,6 0 8 0,1-3-8 0,-1-6 0 15,4 2 0-15,0-2 9 0,0-4-9 0,0 1 0 16,0-1 8-16,0-9-8 0,0 6 0 0,0-6 0 0,0 0 0 16,0 0 0-16,0 0 0 0,0 0 0 0,0 0 0 0,0 0 0 15,0 10 0-15,0-10 0 0,0 0 8 0,0 0-8 16,0 0 0-16,0 9 0 0,0-9 0 0,0 0 0 16,0 0 0-16,0 0 0 0,0 0 0 0,0 0 0 15,0 0 0-15,0 0 0 0,0 0 8 0,0 0-8 16,0 0 0-16,0 0 0 0,0 0 0 0,0 0 0 15,0 0 8-15,0 0-8 0,0 0 0 0,0 0 0 16,0 0 8-16,-3-9-8 0,-1 5 0 0,4 4 0 16,0 0 0-16,0-6 0 0,0 0 0 0,0 6 0 15,0 0 0-15,0 0 0 0,0 0 0 0,0 0 0 0,0 0 0 0,7-6 0 16,4 6 0-16,-1 0 0 0,1 0 0 0,-1 6 0 16,4-3 0-16,1-3 10 0,6 3-10 15,-4 3 12-15,1-2-12 0,3-4 0 0,4 9-10 16,0-9 10-16,-1 3 0 0,1 3 0 0,3-2 0 15,0-4 0-15,-3 0 0 0,0 6 0 0,0-6-8 0,-1 3 8 16,1-3 0-16,0 0 0 0,-1 0 0 0,5 0 0 16,-1 0 0-16,-4 0 0 0,1 0 0 0,0-3 0 15,-4 3 0-15,0-6 0 0,0 6 0 0,0 0 0 16,1-4 0-16,-5 4 0 0,4 0 0 0,-3-6 0 16,0 3 0-16,-4 3 0 0,0 0 0 0,0-3 0 15,-3-3 0-15,3 6 0 0,-4 0 0 0,1 0 0 16,-4-4 0-16,-7 4 0 0,0 0 0 0,11-6 0 0,-4 6 0 15,-7 0 0-15,7-3 0 0,0-6 0 0,-4 9 0 16,-3 0 0-16,7-10 0 0,-3 1 0 0,-1 6 0 16,1-7 0-16,-4 1 0 0,3 6 0 0,1-10 0 0,-1 4 0 15,1-1 0-15,-4-2 0 0,4-4 9 0,-4 4-9 16,0-7 0-16,0 3 9 0,3-3-6 0,-3 1-3 16,0-4 0-16,0 0 0 0,0 3 0 15,0-6 0-15,0 3 0 0,0-6 0 0,0 6 0 16,0 0 0-16,0 0 0 0,0-7 0 0,0 8 0 0,0-5 0 15,0-2 0-15,-3 6 0 0,3 0 0 0,0-6 0 16,0-3 0-16,0 9 0 0,0-10 0 0,0 10 0 16,-4 1 0-16,4-1 0 0,0 0 0 0,0 3 0 15,0 0 0-15,0 6 0 0,-4-2 0 0,4-1 0 16,-3 7 0-16,3 6 0 0,-4-7 0 0,1 1 0 0,3 9 0 16,0-3 0-16,0 3-8 0,0 0 8 0,0 0 0 0,0 0 0 15,0 0-8-15,0 0 8 0,0 0 0 0,0 0 0 16,0 0-9-16,0 0 9 0,0 0 0 0,0 0-9 15,0 0 9-15,-7 0 0 0,0 3 0 0,0-3 0 16,0 6 0-16,-4-3 0 0,4 3 0 0,0 1-8 16,-4-1 8-16,-3-3 0 0,4 7 0 0,-8-1 0 15,0-6 0-15,-3-3 0 0,-3 9 0 0,-1-9 0 16,0 7 0-16,-7-7 0 0,-3-7 0 0,3 7 0 16,-6 0 0-16,-1-3 0 0,0-3 0 0,0 3-8 15,-7-6-2-15,-3-4 0 0,-11-6 0 0,-11 0 0 16,-6-3-179-1,13 0-36-15</inkml:trace>
  <inkml:trace contextRef="#ctx0" brushRef="#br0" timeOffset="29357.07">3736 8064 2599 0,'-11'-10'115'0,"-3"10"24"0,4-3-111 0,-1-3-28 0,-3 6 0 0,-7-3 0 16,7 3 60-16,-11 0 6 0,0 0 2 0,-6 3 0 15,-5-3-48-15,1 6-8 0,-4-3-3 0,-7 0 0 16,0 7-18-16,4-4-4 0,0-3-1 0,3 7 0 15,0-7-16-15,4-3-3 0,0 9-1 16,-1-9 0-16,1 6 14 0,10-2 2 0,-6 2 1 0,13-3 0 16,-3 0 17-16,7-3 0 0,3 0-8 0,8 6 8 15,3-6 0-15,0 0 0 0,0 0 0 0,3 4 0 16,11-4 0-16,7 9 0 0,1-6 0 0,6 6 0 0,4-9 0 16,3 10 0-16,4-10-8 0,-4 0 8 0,4 0-8 0,7 0 8 15,-8 0 0-15,8-3 0 0,-10-4 0 16,-1 4 0-16,0 3 10 0,-7-9-2 0,-3 9-8 0,0-9 0 15,-4-1 0-15,0 7 8 0,-14-6 12 16,4 5 2-16,-1-5 1 0,-3 0 0 0,-7-1 2 0,0 1 1 16,-7-4 0-16,4 1 0 0,-18-4-26 0,-1 3 8 15,-2 4-8-15,-12 3 0 0,-2-4 28 0,-1 4 0 16,-7-3 0-16,0 9 0 0,-7 0-15 0,-3 0-2 16,-8 6-1-16,-3-3 0 15,-7 16-74-15,0-7-14 0,-11 10-3 0,18-3-1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07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10 14167 0 0,'0'0'1384'0'0,"-5"-9"-848"0"0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30T04:57:11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144 1 1375 0 0,'0'0'128'0'0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17:22.74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5429 4382 1450 0,'0'-12'64'0,"0"12"14"0,0-7-62 0,0-2-16 0,4 6 0 0,-1-7-427 16,1 7-88-16</inkml:trace>
  <inkml:trace contextRef="#ctx0" brushRef="#br0" timeOffset="350.7">5673 4109 2566 0,'0'0'56'0,"0"0"12"0,0 0 3 0,0 0 1 0,0 0-57 0,0 0-15 16,0 13 0-16,0-7 0 0,0 4 0 0,0 2 0 15,3-2 0-15,-3 2 0 0,0 10 0 0,-3-3 0 16,3 0 0-16,0 3 0 0,-4 3 0 0,4 6 0 0,-7 0 0 15,4 1 0-15,-8-1 32 0,7 10 8 0,-13-7 0 0,-1 7 1 16,1 3 4-16,-1 6 1 0,-7 7 0 16,1-7 0-16,-5 16-14 0,1-10-4 0,0 4 0 15,0-10 0-15,-4 10-6 0,0-4-2 0,-3 4 0 16,0-7 0-16,-1 0 0 0,-3-6 0 0,4 0 0 16,7-9 0-16,7 0-3 0,-4-4-1 0,11-6 0 0,3-12 0 31,4 3-115-31,4-7-23 0,3-2-5 0,0-1-737 0,0-9-148 0</inkml:trace>
  <inkml:trace contextRef="#ctx0" brushRef="#br0" timeOffset="619.23">5994 5122 2991 0,'-7'10'66'0,"0"2"14"0,-4 7 2 0,0 3 2 0,-3 0-68 0,4 9-16 16,-4-2 0-16,3 2 0 0,0 0 0 0,1 1 0 16,-1-7-8-16,8 6 8 15,-11-3-37-15,7-3-2 0,-4-3 0 0,7 0 0 16,-6-3-90-16,-1 0-19 0,8-3-3 0,-11-7-1 15,7 0-83-15,3-2-17 0,-14-1-3 0,18-6-1 0</inkml:trace>
  <inkml:trace contextRef="#ctx0" brushRef="#br0" timeOffset="782.32">5997 4787 2073 0,'0'0'92'0,"0"0"19"0,0 0-89 0,0 0-22 0,0 0 0 0,0 0 0 16,0 0 208-16,0 0 38 0,0 0 7 0,0 0 2 16,0 0-380-16,11 0-76 0,3 6-15 0</inkml:trace>
  <inkml:trace contextRef="#ctx0" brushRef="#br0" timeOffset="1089.64">6657 4044 3070 0,'-4'0'68'0,"-3"-7"13"0,4 7 3 0,3 0 3 0,0 0-70 0,-7 10-17 15,7-1 0-15,0 13 0 0,7-3-9 0,-7 6-6 0,10 3-1 16,-10-3 0-16,7 7-3 0,-3 5-1 0,3-2 0 0,0 9 0 31,-3-4-8-31,-1 4-1 0,-6 6-1 0,-1 1 0 0,4-4 18 0,-14 3 3 0,3 9 1 0,1-2 0 16,-8 9 8-16,-7-4 9 15,1 1-1-15,-1 0-8 0,-3-4 14 0,3-2-4 16,0-4-1-16,1 1 0 0,-1-7-9 0,7-4-11 0,-3-2 3 16,7-6 0-1,0-4-109-15,3-9-22 0,8-9-4 0</inkml:trace>
  <inkml:trace contextRef="#ctx0" brushRef="#br0" timeOffset="1526.93">6978 4815 2538 0,'0'-13'112'0,"0"7"24"0,0-3-109 15,0 9-27-15,0 0 0 0,0 0 0 0,0 0 12 0,0 0-2 16,0 0-1-16,0 0 0 0,0 0-25 0,7 0-6 15,-3 9-1-15,-1 1 0 16,-3 2-23-16,0 7-5 0,-3 0-1 0,-1-4 0 16,-3 4 32-16,-4 0 7 0,-3-6 1 0,4 5 0 0,-4 1 27 0,-4-3 5 15,0-4 2-15,1 4 0 0,-1 0 35 0,-7-7 7 16,4 1 2-16,0 2 0 0,-4 7-28 0,1-6-6 16,-1 2 0-16,-3 1-1 0,3 3-19 0,4-7-4 15,-4 10-8-15,0-3 12 0,8-6-12 0,-1 8 0 16,1-5 8-16,2-6-8 0,5 2 0 0,3-2 0 15,3-1 0-15,1-3 0 0,3-6 0 0,0 0 0 16,0 0 0-16,0 0 0 0,7 0 0 0,7 0 0 16,-4-6 0-16,8 0 0 0,0 3 26 0,6-4 2 0,1 4 1 15,0-3 0-15,0 6 5 0,3 9 1 0,0-9 0 16,4 10 0-16,-4-1-35 0,0 4 0 16,-3-1 0-16,-4 7 0 0,4 0 0 0,-8 0 0 0,1-4 0 0,-4 7 0 15,0-3-9-15,-3 0-9 0,-4-3-2 0,7 2 0 16,-14-5 7-16,7-4 1 0,-3 1 0 0,-1 2 0 15,1-2 0-15,-4-10 0 0,0 0 0 0,7 0 0 32,-7 0-39-32,3 0-7 0,8 0-2 0,-1-3 0 0,1-4-160 15,-4 4-32-15</inkml:trace>
  <inkml:trace contextRef="#ctx0" brushRef="#br0" timeOffset="1938.71">7408 5267 3178 0,'0'0'70'0,"0"0"14"0,0 0 4 0,0 0 1 0,7-7-71 0,0 4-18 16,4-3 0-16,3 3 0 0,0-7 0 0,7 7 0 15,-6-6 0-15,6 2 0 16,3-8-36-16,1-1-5 0,0 4-1 0,-4 2 0 15,4-2-20-15,-1-1-4 0,-6 1-1 0,-4 2 0 16,-3-6 24-16,-1-5 5 0,-3 8 1 0,-7 0 0 0,0 1 29 0,0-4 8 0,-14 7 0 16,4-4 0-16,-8 10 16 0,0-6 7 0,-6 2 1 0,-1 7 1 15,-3 0-10-15,0 0-3 16,-1 0 0-16,1 10 0 0,0-1-2 0,3 4-1 16,0-4 0-16,4 10 0 0,0-6 24 0,3 9 5 0,4-1 1 0,4-2 0 15,3 3-26-15,3 6-5 0,-3-2 0 0,0 2-8 16,4-3 0-16,3 0 0 0,0 0 0 0,0 3 0 15,3-3 0-15,1-3 0 0,-1 7 0 0,4-4 0 16,-3-3 0-16,3-4 0 0,-4 4-10 0,4-3 10 16,0-6 0-16,4-1 0 0,0-2 0 0,3-1 0 31,3 4-40-31,5-13 0 0,2 0 0 0,4 0 0 0,1-13-142 16,6 4-29-16,7-7-5 0,-3 0-2 0</inkml:trace>
  <inkml:trace contextRef="#ctx0" brushRef="#br0" timeOffset="2223.85">8294 4122 3250 0,'0'0'72'0,"-7"6"14"0,7 4 3 0,-11 2 3 15,4 1-74-15,0 15-18 0,4-6 0 0,-1 3 0 0,0 13 0 0,-3-4 0 0,-3 10 0 0,3 6-9 16,-7 3 9-16,3 1 0 0,-7 9 0 0,4 9-8 16,-3-7 8-16,3 11 0 15,-4-14 0-15,4 7-8 0,-4-12 8 0,4 6-12 16,4-4 12-16,-1-5-12 16,4-7-21-16,0 3-5 0,0-6-1 0,3-7 0 15,-3-2 7-15,4-7 0 0,-1-6 1 0,1-6 0 16,3 6-190-16,-4-16-39 0,4-6-7 0,0 0-1 0</inkml:trace>
  <inkml:trace contextRef="#ctx0" brushRef="#br0" timeOffset="2404.44">8756 5025 3495 0,'0'0'77'0,"0"0"16"0,0 0 3 0,3 9 2 0,-6 4-78 0,-1 0-20 0,4 5 0 0,-3 1 0 16,-1 3 0-16,1-6-9 0,-4 12 1 0,3-6 0 16,-10 0-93-16,4-3-19 0,-1-7-3 0,0 7-829 15,1-6-167-15</inkml:trace>
  <inkml:trace contextRef="#ctx0" brushRef="#br0" timeOffset="2554.84">8823 4727 3330 0,'-4'-6'73'0,"1"-4"15"0,-1 10 4 0,4-9 1 0,-3 6-74 0,3 0-19 0,-4-3 0 0,4 6 0 32,7-4-92-32,-3-2-21 0,3-3-5 0</inkml:trace>
  <inkml:trace contextRef="#ctx0" brushRef="#br0" timeOffset="3044.48">9384 3975 3175 0,'0'0'140'0,"0"0"30"0,0 0-136 0,0 9-34 0,-4 0 0 0,4 10 0 0,4 3 13 0,-1 10-4 16,-3 2-1-16,0 4 0 0,0 6-8 0,-3 9-9 16,-4 0 9-16,-4 0-13 15,1 10-27-15,-4-3-4 0,-1 6-2 0,-6-1 0 16,0-2-3-16,-4 9-1 16,1-6 0-16,-1-3 0 0,0-4 40 0,4-2 10 0,0-7 0 0,0-6 0 0,3 6 24 15,4-15 6-15,0-1 2 0,0-3 0 0,3-2-5 16,4-7-1-16,0-4 0 0,4-5 0 0,-1 0-16 0,4-4-10 15,0-9 12-15,0 0-12 0,11-9 0 0,-1-1 0 16,1-2 0-16,-1-4 0 0,1-9 32 0,3-7 0 16,4 1 0-16,-1-3 0 0,1 2-32 0,3-2 0 15,0-4 0-15,4 7 0 16,0-1-21-16,-1 7-8 0,5-3-2 0,-12 12 0 16,1 1 50-16,7 9 9 0,-4-1 3 0,4 7 0 0,-1 13-31 0,1-13 8 0,0 15-8 15,3 1 0-15,-3-6-13 0,-1 8-6 16,1-5-1-16,-4 9 0 0,0-6 20 0,0-1 0 0,-3 4 0 15,-4 0 0-15,0-3 0 0,0 12 0 16,-3-6 0-16,0 0 0 0,-4 0 0 0,0 0 0 0,-7-1 0 16,3 5 0-16,1-11-10 0,-1 1 2 0,1 0 0 15,-1-7 0 1,1 0-151-16,-1-5-29 0,4 2-7 0,-3-12-977 0</inkml:trace>
  <inkml:trace contextRef="#ctx0" brushRef="#br0" timeOffset="3470.79">10467 4890 3020 0,'-25'-3'67'0,"22"-3"13"0,3 6 4 0,0 0 0 0,-7-3-68 0,-4-4-16 16,0 7 0-16,1 7 0 0,6 2 13 0,-6-6-1 15,-8 10 0-15,1 6 0 0,-1-1-12 0,0 4 0 16,-3 3 0-16,0-6 0 0,3 3-12 0,1 6 2 15,-5-2 0-15,5 5 0 0,-1-3-8 0,4 3-2 16,0 1 0-16,-4-1 0 0,11-6 20 0,-3 3 0 16,-1-2 0-16,4 2 0 0,4-6 0 0,-1 0 0 15,4-10 0-15,0 7 0 16,4-6-29-16,6-4-3 0,1 4 0 0,3-7 0 0,0-3 20 16,7-3 3-16,0-3 1 0,4-3 0 0,3-7 8 0,4 4 0 15,7-4 0-15,-11 1 0 0,-3-7 0 0,6 6 11 0,1-6-3 16,-4 7 0-16,-6-7 25 0,-1-3 5 0,0 3 1 15,-4-3 0-15,-2-3-18 0,-5-3-3 0,-6 6-1 16,3 0 0-16,-4-6-7 0,-3 6-2 0,-7 0 0 16,0 0 0-16,4 3 16 0,-4 3 2 0,-8 1 1 0,-2 2 0 15,-1 1-14-15,1 5-2 0,2 1-1 0,1 0 0 16,-10 6-10-16,-1-3 0 0,11 6 0 0,-7-3 0 31,0 6-112-31,-1 0-14 0,5-6-3 0,3 10-737 0,-1-4-147 16</inkml:trace>
  <inkml:trace contextRef="#ctx0" brushRef="#br0" timeOffset="3935.17">11243 5066 230 0,'7'-6'20'0,"0"2"-20"15,0-2 0-15,0-6 0 0,-3 8 426 0,-1-5 81 16,8 3 16-16,-8-7 3 0,-3 10-367 0,4-13-74 15,-4 16-14-15,0-12-3 0,-7 9-19 0,3-4-3 16,-6 7-1-16,-1 0 0 0,1 0-27 0,-8 0-6 16,-7 7 0-16,-3-4-1 0,0 9 5 0,-4-12 0 15,-7 16 1-15,0-13 0 0,1 10 12 0,2-4 3 16,1 10 0-16,3-6 0 0,-3 5-7 0,7-5-1 16,7 6 0-16,0 0 0 0,3-4-24 0,-3 7 0 15,7 0 0-15,3 9 0 0,8-12 0 0,-5 13 0 0,5-10 0 16,3 6 0-16,7 3 0 0,0-15 0 15,-3 9 0-15,6-9 0 0,4 2 0 0,4-5 0 0,3 0-14 16,0-13 5-16,0 6 1 0,11-12 0 0,3 6 0 16,4-7 0-16,-7-2 8 0,7-1 0 0,0-2 8 15,3-4-8-15,-3 4 0 0,0-7 0 0,-8 3 0 0,5 1 0 16,-1-11 14-16,-7 8-2 0,0-4 0 0,1 0 0 16,2-7 21-16,-3 8 4 0,-10-1 1 0,-4 0 0 15,-3-3-18-15,3-1-4 0,-3 5-1 0,-8-1 0 16,-10 6-3-16,3 0-1 0,-3-6 0 0,-3 13 0 15,-8-7 15-15,-3 7 3 0,-4-1 1 0,4 1 0 16,-4 9-22-16,1-9-8 0,-4 9 0 0,3-4 0 16,0 4 0-16,-3 0 0 0,-4 0 0 0,0 4 0 15,11-4 0-15,-3 6 0 0,-1-6 0 0,0 3 0 16,0-3-144-16,8 9-24 0,3-6-6 16,0 4-1059-16</inkml:trace>
  <inkml:trace contextRef="#ctx0" brushRef="#br0" timeOffset="4425.92">12270 5354 2833 0,'0'0'62'0,"0"0"13"0,-11-3 2 0,4-6 3 0,-4 3-64 0,1-7-16 0,-8 10 0 0,4-3 0 16,0 2 0-16,-4-2 0 0,1 3 0 0,-4 3 0 16,3 0 0-16,-7 0-9 0,0 3 1 0,1 7 0 15,-4-4-7-15,-1 3-1 0,1-2 0 0,0 2 0 16,0 0 7-16,-1 4 1 0,1-4 0 0,0 1 0 16,0-1 8-16,0 4 0 0,3-4 0 0,-3 0 0 15,-1 4 0-15,5 0 11 0,3-4-3 0,6 0 0 16,8 1 4-16,-3-1 0 0,-1 1 0 0,11-1 0 15,7-3-12-15,4 4 0 0,-4-1 0 0,7 0 0 16,7-5 0-16,4 5 8 0,0-9-8 0,-1 0 8 16,8 0 0-16,-4 0 0 0,8-3 0 0,-1-3 0 15,4-7 3-15,3 4 0 0,-3-1 0 0,0-2 0 16,-1-7-3-16,1 3 0 0,0 1 0 0,-4-11 0 0,-7 5 28 0,4-8 4 16,-7 4 2-16,3-6 0 0,-7-7 3 0,4 7 1 15,-4-1 0-15,-3-11 0 0,3 2-20 16,-3 9-4-16,-1-15-1 0,1 10 0 0,-4-10 9 0,0 6 2 15,-3 0 0-15,-1 0 0 0,-3 4-12 16,0-1-1-16,-3 4-1 0,-4-4 0 0,0 7-6 0,0-4-2 16,-4 4 0-16,-3 6 0 0,0 0-10 0,0-10-14 15,-3 4 3-15,-1-1 1 16,-3 1-144-16,0-3-29 0,-4-17-5 0,4 17-2 0</inkml:trace>
  <inkml:trace contextRef="#ctx0" brushRef="#br0" timeOffset="5833.61">16933 5082 1267 0,'0'0'112'0,"0"0"-89"0,0 0-23 0,0 0 0 16,0 9 404-16,4 3 76 0,-1 4 15 0,1 0 3 15,3 9-395-15,0 0-79 0,0 9-16 0,4-2-8 16,-4 9-13-16,0 3-7 0,0-4-2 0,0 4 0 16,-4 6 5-16,1-6 1 0,-4 10 0 0,0 2 0 15,-4-3-12 1,1 1-1-16,-1-1-1 0,-3 0 0 0,0-6 49 0,4 0 9 0,-4-12 3 0,3 6 0 16,1-16-10-16,-1 6-1 0,4-12-1 0,0 0 0 0,4-7-7 15,-4-2 0-15,0-10-1 0,7 0 0 0,3-7 17 16,-3 1 4-16,4-10 1 0,-4-6 0 15,0 0-51-15,0-9-10 16,0-10-3-16,-3 4 0 0,-4-10 19 0,0 3 12 0,-4-6-13 16,-3-4 5-16,0 7 8 0,0-12 0 0,-4 2 0 0,-3-2 0 0,-7 2 28 0,7-5 10 15,-4 2 2-15,1 7 1 0,-1-1-19 0,4 1-4 16,3 9-1-16,1 6 0 0,3-9 13 0,0 10 2 16,7 5 1-16,0-5 0 0,7-1-18 0,0 13-4 15,3-3-1-15,4 6 0 0,1 3-10 0,2 3 0 16,4 1 0-16,1 2 0 0,2 1 0 0,1-1 0 0,-4 4 11 15,4 2-11 1,-4 4-18-16,-3-6-10 0,-1 9-1 0,1 9-1 0,-8-6 16 16,5 7 3-16,-1-1 1 0,-4 4 0 0,1 2 10 0,3 1 0 0,0 6 0 15,4 3 0-15,-4 0 0 0,3-3 0 0,-2 0 0 0,-1 10 0 16,3-11 0-16,-6 8 0 0,3-4 8 0,-3 0-8 16,-1 0 8-16,1-3-8 0,-8 6 8 0,1-12-8 15,-4 9 8-15,-4-9-8 0,4 6 8 0,-7-1-8 16,0-5 11-16,-3-6-3 0,-1 2 0 0,-3 1 0 15,-7-4-8-15,3 4 0 0,-3-4 9 0,0 0-9 16,-4-5 0-16,0 2 0 0,1-3 0 0,-1-3 8 16,-7 0-16-16,4 0-4 0,-7 0 0 0,3-3 0 15,0-3-43-15,4 2-9 16,0-5-1-16,3-4-1 0,4 1-70 0,7-4-15 16,0-6-2-16,7 3-1 0,0-2-7 15,3 5-2-15,4-3 0 0,7-3-485 0,4 0-96 0</inkml:trace>
  <inkml:trace contextRef="#ctx0" brushRef="#br0" timeOffset="6276.69">18648 3824 2433 0,'0'0'108'0,"3"-3"22"0,-3-3-104 0,0 6-26 0,0 0 0 0,7-3 0 16,0 3 20-16,-7 0 0 0,0 0-1 0,0 0 0 15,0 0-19-15,0 0 10 0,0 0-10 0,0 0 8 16,0 3-8-16,-3 6 0 0,-1 10 0 0,-3-3 0 15,-3-1 24-15,-4 1 4 0,-4 9 0 0,-3 0 0 16,-4-3 16-16,0 9 3 0,-6 7 1 0,3 0 0 16,-4 2 3-16,4 11 1 0,-1-4 0 0,1 3 0 15,3 9-20-15,1-5-3 0,3 2-1 0,3-3 0 16,0 1 0-16,4-1 0 0,0 7 0 0,3-4 0 16,8 7-12-16,-1-10-4 0,4 7 0 0,0-7 0 15,4-3-12-15,-1-3 0 0,5 3 0 0,2-6 0 0,4 10-9 16,0-11-2-16,0 5 0 0,4-11 0 15,7 10-20-15,3-22-4 0,4 7-1 16,3-1 0-16,7-3-68 0,1-12-15 0,6 3-2 16,0-7-1-16,4-2-83 0,4-1-17 0,3 0-3 15,-11-9-1-15</inkml:trace>
  <inkml:trace contextRef="#ctx0" brushRef="#br0" timeOffset="8167.88">19103 4426 2548 0,'0'0'113'0,"0"0"23"0,0 0-108 0,-4 6-28 0,1 1 0 0,3 8 0 16,3-2 56-16,1 6 5 0,3 3 2 0,0 0 0 16,4 3-12-16,-1 6-3 0,1 0 0 0,3 7 0 15,-4-7-32-15,5 4-6 0,-5 9-2 0,1-3 0 16,3-1-8-16,-7 1-17 0,0-6 4 0,0 5 1 0,0-5 12 15,-3-4 0-15,-1 1 0 0,1-1 10 16,-1-3-40 0,-3-12-8-16,4 12-2 0,-4-9 0 0,3-7-184 15,-3-2-36-15,4 5-8 0,-4-15-2 0</inkml:trace>
  <inkml:trace contextRef="#ctx0" brushRef="#br0" timeOffset="8565.7">18962 4106 2188 0,'-4'0'195'0,"-3"-9"-156"0,0 3-31 0,0-1-8 15,4 1 227-15,3 6 44 0,0 0 9 0,7-3 1 16,0 3-228-16,3 0-45 0,1 0-8 0,3 0 0 16,0 3-10-16,4 10 10 0,-1 2-12 0,5-2 12 15,2 6-8-15,1 3 8 0,3 0 0 0,4 3 0 16,0 0 0-16,-1 0-8 0,5 3 8 0,-5-3 0 15,5 3 0-15,3-6-8 0,-1 0 8 0,5 0 0 16,-1 6-10-16,0-3 10 16,-3-3-8-16,3 7 8 0,-3-7 0 0,-3 3-8 0,-5 3 8 0,-2 0 0 15,-1 0 0-15,-4 4 0 0,-2-1 0 16,2 0 0-16,-6 1 0 0,0-1 0 0,-4-3 0 0,-4-3 0 16,-3 7 0-16,0-10 0 0,0 3 0 0,-3-3 0 15,-8 0 0-15,1-7 0 0,-4 4 10 0,0 0-10 16,-4-6 16-16,1 5-4 0,-4-5 0 0,-4 0 0 15,-3-4-12-15,0 10 11 0,-4-10-11 0,-3 4 10 0,-8-10-10 16,5 6 8-16,-1-2-8 0,-3-4 8 16,-1-3-8-16,-3 6 0 0,8-6 9 0,-5-6-9 0,5 6 8 0,-1 0-8 15,4-10 10-15,0 10-10 16,3-9-16-16,0 9-10 0,7-13-2 0,1 10 0 16,3-13-115-16,7 4-23 0,0 3-5 0,10-4-1057 0</inkml:trace>
  <inkml:trace contextRef="#ctx0" brushRef="#br0" timeOffset="8981.69">21050 3677 3200 0,'0'0'71'0,"0"0"14"0,0 0 3 0,-7 6 1 0,4 0-71 0,-1 4-18 0,1 5 0 0,-1 1 0 16,4 12 0-16,0 4 0 0,0 2-11 0,0 7 11 0,0 3-19 0,0 6 3 15,0 3 1-15,0 10 0 0,-3 3 23 0,3 15 4 16,-7-5 0-16,-1-1 1 16,-2 9-13-16,-1 1 0 0,1 6 0 0,-1-13 0 15,4 4 8-15,-4-16 0 0,1 6-8 0,6-9 12 0,-3-7-12 16,4 4 0-16,-1-4 8 0,4-3-8 0,0-2 0 16,0-7 0-16,4-4 0 0,-1-8 0 15,4-1-71-15,0-9-17 0,0-3-3 0,4-10-1 16,-4 1-163-16,4-10-33 0</inkml:trace>
  <inkml:trace contextRef="#ctx0" brushRef="#br0" timeOffset="9409.12">21964 4163 1555 0,'0'0'138'0,"0"0"-110"0,-11 0-28 0,4 0 0 16,-3 0 321-16,-1 6 59 0,1-3 12 0,-5 10 3 15,-2-4-316-15,-1 4-63 0,1 2-16 0,-5 1 0 16,-6 9 0-16,0 0 0 0,3 10 0 0,1 2 0 16,-5-2-12-16,-2 9 4 0,2 3 8 0,1 0-13 15,3 3 13-15,1 0 13 0,-1 7-2 0,4-4-1 16,3 0-10-16,4-3-12 0,4-6 2 0,2 0 1 15,-2-6 9-15,10-4 0 0,-4-6 0 0,8-2 0 16,-1-4 0-16,1-1 12 0,3-5-4 0,4-6 0 0,-1-4-8 16,1 3 0-16,3-9 0 0,4 0-8 15,3-3 19-15,0-6 4 0,4-1 1 0,6-9 0 0,5-2 1 0,-5-1 1 16,-2 0 0-16,-1-10 0 0,7 1-3 16,-3 0-1-16,-4-10 0 0,-3 3 0 15,-1-9-2-15,-2 3-1 0,-1 10 0 0,-4-10 0 0,-6 3 2 0,3 10 1 16,-3-7 0-16,-4 7 0 0,-4-4 7 0,-3 4 2 15,4-1 0-15,-1 14 0 0,-3-14-11 0,-3 17-1 16,-4-14-1-16,0 7 0 0,3 4-10 0,-6 2 12 16,-5-3-12-16,1 7 12 15,-3-1-96-15,3 7-20 0,-8-4-3 0,-2 7-825 16,3-3-166-16</inkml:trace>
  <inkml:trace contextRef="#ctx0" brushRef="#br0" timeOffset="9656.9">21456 4793 3020 0,'0'0'67'0,"0"0"13"0,7 3 4 0,0 7 0 0,4-4-68 0,3 0-16 0,7 4 0 0,-3-4 0 15,10-3 0-15,-4 6 8 0,8-9-8 0,-4 3 0 16,1-3 13-16,2 7-4 0,8-7-1 0,-3-7 0 15,-1 7-8-15,-3-3 0 0,-1 0 0 0,5-3 0 16,-8-3-60-16,0-1-12 0,-3 7-1 16,3-10-1-16,-3-2-126 15,-1-1-26-15</inkml:trace>
  <inkml:trace contextRef="#ctx0" brushRef="#br0" timeOffset="10408.07">21893 3445 2516 0,'0'0'112'0,"0"0"22"0,-7 0-107 15,7 0-27-15,0 0 0 0,0 0 0 0,0 0 50 0,11 0 5 0,7-4 1 0,-1 4 0 16,1 4-36-16,3-4-6 0,4 9-2 0,-1-6 0 15,12 7 32-15,2-1 7 0,-2 4 1 0,13 5 0 16,8 1-42-16,-4 6-10 0,-1 7 0 0,1 8 0 16,-3 4 8-16,-1 3 0 0,-3 0 0 0,0 7 0 15,0 5-8-15,-4-5-14 0,0-1 3 16,1 10 1-16,-1-7 10 0,-10 7 12 0,0-1-2 16,-8 1-1-16,-3-3 23 0,-3-4 4 0,-11 4 0 0,4-4 1 15,-4-2 2-15,-4-1 0 0,-10 0 0 0,0 0 0 16,4 1-7-16,-8-7 0 0,-3 0-1 0,-7-6 0 15,0-1-10-15,-1 1-1 0,1-6-1 0,0-4 0 16,-7 3-8-16,0-8-2 0,-1-1 0 0,5-3 0 16,-8 0-69-1,-3-1-15-15,-8-5-2 0</inkml:trace>
  <inkml:trace contextRef="#ctx0" brushRef="#br0" timeOffset="15796.05">17290 7656 2188 0,'-4'9'195'0,"-3"-2"-156"0,0-1-31 0,0 10-8 15,3-1 119-15,1 4 22 0,-1 3 5 0,4 6 1 16,0 4-118-16,-3 2-29 0,3 4 0 0,0-1 0 15,-4 10 0-15,4-3 0 0,-3 3 0 0,3 4 0 16,-4-1 0-16,1 3 0 0,-1 3 0 0,1 4 0 16,-1-3 0-16,-3 5 0 0,4-8 0 0,-4-1 0 15,-1 0 0-15,1-6 0 0,0-9-13 0,0 3 4 16,0-4 9-16,0-5 11 0,0-7-3 0,4-3 0 16,-4 0 0-16,3-13 0 0,-3 7 0 0,3-10 0 0,4-6 0 15,0 0 0-15,0 0 0 0,-3-13 0 0,3 1 0 16,-4-10 0-16,1 0 0 0,3-6 0 0,-4-7-8 15,1-2 0-15,-1-7 0 0,4 0 8 0,-3-16-8 0,-1 7 0 16,1-4 0-16,-1-2 0 0,1-4 0 0,-4 10 10 16,3-10-1-16,-3 0 0 0,3 4 23 0,1-10 5 15,-4 6 1-15,7 7 0 0,-4-4-14 0,4 7-4 16,0-1 0-16,4 4 0 0,-1 6-12 0,4 4-8 16,1-4 10-16,2 12-10 0,1 1 0 0,-1 0 0 15,8 9 0-15,0 0 0 0,3 9 0 0,3 4 0 0,8-1 0 16,7 7 0-16,0 3-14 0,3 0 4 15,0 3 1-15,4 7 0 0,4-1 9 0,-4 4-13 0,-1 6 5 16,-6 3 8-16,0-4-25 0,0 4 2 0,-4 0 1 16,0 0 0-16,1 0 10 0,-1 0 3 0,-3 0 0 0,-1 0 0 15,-2 0 22-15,-5 3 5 0,-6-3 1 0,-4 0 0 16,0-3-19-16,-7-4 0 0,-7 7 0 0,0 0 0 16,-3-3 23-16,-4-6 1 0,-7 6 0 0,-1-7 0 15,-6 7-5-15,-3-7-1 0,-1 7 0 0,-7-6 0 16,0 6-6-16,1-7-2 0,-1-2 0 0,0 2 0 15,-7-3-10-15,1 1 10 0,-5-7-10 0,1 6 10 16,3 1-10-16,0-1 0 0,0 1 0 0,1-7 0 16,-1 6 0-16,7-3 0 0,0-2-14 0,8-1 5 15,-1-3-106-15,4-3-21 0,3-1-4 16,1-5-1109-16</inkml:trace>
  <inkml:trace contextRef="#ctx0" brushRef="#br0" timeOffset="16435.57">19241 6399 1324 0,'0'0'59'0,"0"0"12"0,0 0-57 16,0 0-14-16,0-10 0 0,0 10 0 0,0 0 92 0,-4-3 15 15,0-3 3-15,-3 6 1 0,-3 0-36 0,3 0-7 16,-7 6-2-16,-4-3 0 0,4 13-11 0,-4-4-3 16,-3 4 0-16,-4 3 0 0,4 9-8 0,-7-3-1 15,0 7-1-15,-4-1 0 0,0 7-12 0,-3-1-2 16,3 4-1-16,1 9 0 0,-5 7 6 0,1-4 2 16,3 10 0-16,-3-4 0 0,0 4 9 0,-1 0 1 15,5 2 1-15,-5 1 0 0,5 3-22 0,2 0-4 0,1 3 0 16,0-3-1-16,7-3-19 0,3-3 8 15,4 0-8-15,0-1 0 0,0 1 21 0,7 0-2 0,0-4-1 16,3 4 0-16,4-10 15 0,4 7 3 16,-1-7 1-16,4 1 0 0,0-4-28 0,7-3-9 0,4 0 0 15,0-3 0 1,-1 0-48-16,5-4-16 0,6-5-3 0,3-4-1 16,5-3-72-16,-4-2-14 0,-1-8-3 0</inkml:trace>
  <inkml:trace contextRef="#ctx0" brushRef="#br0" timeOffset="17785.18">19181 7549 1753 0,'0'0'77'0,"0"0"17"0,0 0-75 0,0 0-19 0,0 0 0 0,0 0 0 16,0 0 65-16,0 0 10 0,0 0 1 0,0 0 1 15,0 10-52-15,0-1-10 0,0-9-3 0,3 3 0 16,1 7 31-16,-1 2 5 0,4-2 2 0,-3-1 0 16,6 4 18-16,-3-4 4 0,4 7 1 0,0-1 0 15,-1-2-11-15,4 6-2 0,0-7-1 0,4 7 0 16,0 3-34-16,-1 0-6 0,4 6-2 0,-3-3 0 16,7 4-17-16,-4-1 0 0,7 0 0 0,-7 3 0 15,4 7 0-15,-4-4 0 0,0-2 0 0,-3-1-9 16,-4 7 9-16,-3-4-10 0,-4 1 10 0,0-7-10 0,0-3-4 15,-4 3-1-15,-3-6 0 0,0 0 0 16,0-9-7-16,4 6-2 0,-1-10 0 0,-3 0 0 16,0-9-84-16,0 0-18 0,0 0-3 0,0 0-568 15,0-9-114-15</inkml:trace>
  <inkml:trace contextRef="#ctx0" brushRef="#br0" timeOffset="18151.25">19925 7568 2257 0,'0'0'100'0,"0"0"20"0,0 0-96 0,0 0-24 0,3-9 0 0,-3 9 0 16,0 0 44-16,0 0 4 0,4-3 1 0,-4 3 0 16,0 0-38-16,0 0-11 0,0 0 0 0,0 0 0 15,0 6 12-15,-4 10-3 0,1-1 0 0,-4 4 0 16,0 3 23-16,-4 0 4 0,1 6 0 0,-4-3 1 16,-1 7 6-16,-2 8 1 0,-1 1 0 0,0 3 0 15,-3 0-20-15,0 6-3 0,0 3-1 0,0 1 0 16,0 9 8-16,-1-1 0 0,-2 1 1 0,-1 12 0 15,-3 0-46 1,3-2-10-16,0-1-1 0,1-16-1 0,-1-6 29 0,4 1 0 0,3-8 0 0,4-8 0 16,4-4-76-16,-1 1-10 15,4-10-2-15,0-4-1083 0</inkml:trace>
  <inkml:trace contextRef="#ctx0" brushRef="#br0" timeOffset="24774.97">15346 6675 1440 0,'0'0'128'0,"0"0"-103"0,0 0-25 0,0 0 0 0,0 0 189 0,0 0 33 16,-7 0 6-16,3 9 2 0,1 0-158 0,3 4-32 16,-4-4-7-16,1 10-1 0,-1 3 2 0,4 0 0 15,-3 0 0-15,3 9 0 0,0 10-23 0,0 0-11 16,3 3 10-16,4 6-10 0,0 3 14 0,-3 4-3 16,-1 2-1-16,1 7 0 0,-4 6 2 0,0 3 1 15,0-9 0-15,0 6 0 16,-4 1-13-16,1-8 0 0,-1-2 0 0,1 0 0 0,-4-10 25 0,3 10 6 15,4-10 1-15,-3-9 0 0,3 6-41 0,-4-9-8 16,4-6-2-16,4-7 0 16,-4-3-50-16,3-6-11 0,1-7-1 0,3-2-1015 15</inkml:trace>
  <inkml:trace contextRef="#ctx0" brushRef="#br0" timeOffset="25103.44">15840 6725 1612 0,'0'0'144'0,"0"9"-116"15,-7 4-28-15,3 5 0 16,1 8 204-16,-1 2 36 0,-3-6 6 0,7 9 2 15,-3 4-164-15,3-4-32 0,0 10-6 0,-4-1-2 0,4-5 0 16,0 6-1-16,0 3 0 0,4 6 0 0,-1 0-23 0,1-3-5 16,-1 6-1-16,1 7 0 15,-1-4-14-15,-3 4 0 0,0-4 8 0,-3-2-8 0,-1 8 8 16,1-2-8-16,-8-4 11 0,0-2-11 0,1 5 0 16,-1-9 0-16,-3-6 0 0,7 0 0 0,-4-9-11 0,1-4-2 15,3 0-1-15,0-9 0 16,0-3-116-16,3-6-23 0,1 2-5 15,3-11-588-15,0-4-118 0</inkml:trace>
  <inkml:trace contextRef="#ctx0" brushRef="#br0" timeOffset="25417.96">14563 6831 2808 0,'-18'-3'124'0,"11"-3"26"0,0 6-120 0,7 0-30 0,0 0 0 0,0 0 0 16,11 9 26-16,6 1-1 0,8-7 0 0,3 6 0 16,4-9-15-16,7 7-10 0,10-7 12 0,4 0-12 15,3 0 22-15,4-7-2 0,0 4-1 0,11-3 0 16,-1-7-3-16,8 4 0 0,3-4 0 0,-7-5 0 15,0 5-16-15,0 0 8 0,4-5-8 0,3 5 0 16,4-6 0-16,-8 10 0 0,1-7 0 0,-4 1 0 16,-3-1-16-16,3 0-9 15,-4-6-3-15,4 7 0 0,1-4-132 0,-5 0-28 16,-3 0-4-16</inkml:trace>
  <inkml:trace contextRef="#ctx0" brushRef="#br0" timeOffset="26304.91">20458 6681 2257 0,'0'0'49'0,"0"0"11"0,3-6 1 0,-3 6 3 0,0 0-51 0,0 0-13 0,0 0 0 0,0 0 0 0,0 0 0 0,0 0 0 16,-7 0 0-16,0 9 0 0,0 0 0 0,-4 1 0 15,-3-1 0-15,4 4 0 0,-1-1 0 0,-3 10 0 16,3-3 0-16,-3 3 0 0,4 0 0 0,-4 0 0 16,3 6 0-16,0-6 0 0,-3 9 10 0,4 1 2 15,-1-1 1-15,4 0 0 0,-3-5-5 0,-1 5-8 16,0 0 11-16,4 1-11 0,0 5 0 0,4-5 0 15,-1-7 0-15,1 6 0 0,6 0 12 16,1-9-4-16,-1 0 0 0,1 0-8 0,3-3 0 16,3 0-17-16,-3-7 1 0,4 1 1 15,3-7-25-15,0-3-4 0,0 4-2 0,0-7 0 16,1 0-89-16,2-7-17 0,1-2-4 0,0 6-633 0</inkml:trace>
  <inkml:trace contextRef="#ctx0" brushRef="#br0" timeOffset="26585.49">20655 7051 2314 0,'0'0'51'0,"0"0"10"0,0 12 3 0,0-2 1 0,0-1-52 0,0 4-13 0,0-4 0 0,4 1 0 0,-1-1 0 0,1-3 0 16,3 4 8-16,0-4-8 16,-4-3-22-16,4 3-7 0,4-3-2 0,0 1 0 15,-1-4-169-15,-3 0-35 0,4-4-6 0,3 4-2 0</inkml:trace>
  <inkml:trace contextRef="#ctx0" brushRef="#br0" timeOffset="26761.94">20824 6734 1094 0,'-3'0'97'0,"-1"0"-77"0,1 0-20 0,-1 0 0 15,4 0 339-15,0 0 64 0,0 0 13 0,0 0 2 32,0 0-485-32,0 0-97 0,0 0-19 0,11 0-4 0</inkml:trace>
  <inkml:trace contextRef="#ctx0" brushRef="#br0" timeOffset="27132.92">20821 6590 2458 0,'0'0'109'0,"-4"0"23"0,4 0-106 0,0 0-26 0,0 0 0 0,0 0 0 0,0 0 63 0,0 0 7 16,11 6 2-16,3-3 0 0,0-3-72 0,0 7-20 15,0-4 0-15,4 0-1 0,0 6 8 0,-1-9 1 16,-3 10 1-16,4-1 0 0,0 4 11 16,-1-4 0-16,1 10 0 0,-4-4 0 0,0 1 0 0,0 0 0 15,0 9 0-15,1-3 0 0,-1 3 0 16,-4-3-10-16,1-3 10 0,-4 3-10 0,4 0 10 0,-8 0 0 16,8 0 0-16,-8 3-8 0,1-3 8 0,-1-1 0 15,1 1 0-15,-1 0-8 0,-3 0 8 0,-3-9 11 16,-1 6-3-16,1 3 0 0,-8-10-8 0,4 7 10 15,-4-6-10-15,-3-4 10 16,0 10-71-16,0-10-15 0,-4 4-2 0,1-1-1006 16</inkml:trace>
  <inkml:trace contextRef="#ctx0" brushRef="#br0" timeOffset="27987.39">21975 6577 2476 0,'0'0'220'0,"0"0"-176"15,0 0-35-15,7-3-9 0,7 3 96 0,-4 3 16 0,1 0 4 0,-1 7 1 16,5-1-97-16,-1 10-20 0,-4 0 0 0,1 6-8 15,-4 6 8-15,0 4-10 16,4 15 10-16,-8 3-10 0,-3 7 10 0,0 6 0 0,0 0 0 16,0 12-8-16,-11 7 8 0,1 6 0 15,3 12 0-15,-4 1-8 0,1 2 8 0,-8 7 11 0,-7 3-3 0,8-6 0 16,-4 6 27-16,-1 0 5 0,-6-10 0 0,7 1 1 16,7-13-31-16,0 0-10 0,0-18 0 0,3-4 0 15,-7 0-12-15,11-19-8 0,7-3-3 0,-3-6 0 31,-1-12-160-31,11-7-32 0,0-7-6 0</inkml:trace>
  <inkml:trace contextRef="#ctx0" brushRef="#br0" timeOffset="28519.49">23312 7302 2840 0,'-29'6'126'0,"15"0"26"0,0 7-122 0,-4-1-30 16,4 7 0-16,-3 0 0 0,3 3 30 0,0 3 0 0,-4 3 0 0,0 4 0 15,1-1-30-15,-5 3 0 0,-2 7 0 0,3 0 0 16,-1 3 0-16,-2 0-13 0,-1 9 1 0,7-6 0 16,4-3 12-16,4 0 8 0,-4 0 0 15,3-3-8-15,11-7 8 0,0 7-8 16,0-10 0-16,7-3 0 16,0-3-19-16,4-3-7 0,3-3-2 0,0-6 0 0,4 6 13 0,-1-10 3 15,4-6 0-15,1 7 0 0,-1-10 3 0,3-4 1 0,5-2 0 0,-1-6 0 16,0 2 8-16,4-5 11 0,3-4-3 0,0 0 0 15,1-3 4-15,2 0 0 0,-6-6 0 0,3 3 0 16,-3-7 16-16,0 1 3 0,-7 0 1 0,3-1 0 16,-3-9-15-16,-4 7-2 0,-4-4-1 0,1-6 0 15,0 10-5-15,-4-7-1 0,-4 0 0 16,1 1 0-16,-4-4 2 0,0 3 0 0,-3-3 0 0,-1 3 0 16,-3 7-10-16,-3 2 0 0,-1 1 0 0,-3 0 0 15,-4 12 0-15,-3 6 0 0,0-5 0 0,-7 14 0 16,-4-5 0-16,-3 9 8 0,-4 6-8 0,-3 1 8 15,-4 2-61-15,4 0-13 0,0 4-2 16,-1 3-1-16,5-4-73 0,2 1-14 16,5-1-4-16,3-2-582 0,-4 8-117 0</inkml:trace>
  <inkml:trace contextRef="#ctx0" brushRef="#br0" timeOffset="28754.43">23093 7747 2538 0,'0'0'56'0,"0"0"11"0,0 0 2 0,0 0 3 0,0 0-58 0,0 0-14 0,0 0 0 0,7 3 0 15,3-3 17-15,-2 0 1 0,2 6 0 0,1-3 0 16,3 4 37-16,0-1 7 0,4 0 2 0,-1-3 0 16,8 4-26-16,0-4-5 0,3 0-1 0,0 3 0 15,4-6-32-15,0 0 0 0,-4 0 0 0,0-6 0 31,0 6-45-31,0-3-7 0,-3 3 0 0,-4-10-1 16,0 7-138-16,1-6-27 0,-1-1-6 0</inkml:trace>
  <inkml:trace contextRef="#ctx0" brushRef="#br0" timeOffset="29208.68">23604 6399 1324 0,'0'0'118'0,"-7"0"-94"0,0 6-24 0,4-3 0 0,3-3 319 0,-4 3 59 0,1 7 12 0,3-1 2 16,3 3-299-16,8 4-60 0,-1-3-12 0,4-1-2 16,1 10 22-16,9-3 5 0,8 0 1 0,3 3 0 15,8 0-15-15,10 3-2 0,7 6-1 0,0 1 0 16,-1 8-18-16,1-2-11 0,-3 0 12 0,3 9-12 16,0 0 8-16,-4 6-8 0,1-3 0 0,-8 7 0 15,1 2 0-15,-8-2 0 0,-7 12 0 0,-3-4 0 16,-4 11 0-16,-7-7 0 0,0-4 0 0,-10 1 0 15,0-6 29-15,-8 6-1 0,-3 9 0 0,-7 3 0 16,-4 1-13-16,-3-7-3 0,0-9-1 0,-7-7 0 16,0-6 0-16,-7 4 0 0,-1-4 0 0,-2-3 0 15,-1 3 18-15,-3-6 4 0,-1-3 1 0,1 3 0 16,3-13-34-16,4 0 0 0,-4-9 0 0,4 0 0 16,4-3-203-1,2-13-41-15,-27-3-8 0,10-34-1 0</inkml:trace>
  <inkml:trace contextRef="#ctx0" brushRef="#br0" timeOffset="41025.03">10492 10356 2142 0,'63'0'95'0,"-31"0"19"0,3 0-91 0,18 0-23 0,14 0 0 0,14 0 0 0,11-9 0 0,14 5 0 15,17-5 0-15,8-4-12 0,13 1-5 0,12-4-2 16,13 1 0-16,7-1 0 0,4-6 19 0,11 6 0 16,10-9 0-16,11 3 0 0,10 7-10 0,7-4 2 15,11-3 0-15,3 3 0 0,11-3 8 0,7 3 0 16,11-3 8-16,7 7-8 0,7-1 42 0,13 0 4 15,8 1 1-15,11 2 0 0,10 4 30 0,11-4 7 16,-1 0 0-16,1 4 1 0,7 0-49 0,13-1-9 16,12 1-3-16,3-1 0 0,0-2-24 0,10 2 0 0,11 7 0 0,4-3 0 15,0 0 10-15,6 0 3 0,8 2 1 0,0-2 0 16,-7 6-22-16,10 0-5 0,0 0-1 0,-3 0 0 16,-7 6 38-16,-1-2 8 0,1 8 2 0,-11-3 0 15,-3 1-34-15,-11 2 0 0,-14 7 0 0,-4 0 0 16,-7-3-16-16,-17 3-8 0,-15 3 0 0,-20-1-1 31,-18-2-4-31,-18 3-1 0,-28-9 0 0,-15 6 0 0,-20 3-7 16,-18-7-2-16,-11 1 0 0,-24-7 0 0,-21 10-78 15,-19-6-16-15,-16-4-3 0</inkml:trace>
  <inkml:trace contextRef="#ctx0" brushRef="#br0" timeOffset="42690.5">15388 11645 1670 0,'0'0'148'0,"0"0"-118"0,-3-3-30 0,3 3 0 16,-4-4 160-16,4 4 27 0,0 0 5 0,-3-6 0 16,3 3-119-16,0 3-24 0,0 0-5 0,0 0 0 15,0 0-17-15,0 0-3 0,0 0-1 0,0 0 0 16,0 0 15-16,0 9 3 0,-4 4 1 0,4 0 0 16,-3-1 10-16,3 13 1 0,0-3 1 0,0 3 0 15,-4 3-25-15,4 4-5 0,0 2 0 0,0 1-1 16,-7 6-5-16,3 12-1 0,1 0 0 0,-4 7 0 15,-4 2 2-15,-3 4 0 0,4 3 0 0,-5 0 0 16,-2 3-5-16,-1 4-1 0,-3-4 0 0,3-6 0 0,-3 3-13 16,4-7 0-16,-1-5 0 0,0-7 0 0,8-6 0 0,-4-3 0 15,3-7 0-15,0-2 0 16,1-1-53-16,3-9-7 0,0-3-2 0,3-7 0 16,-3-2-158-16,4-10-32 0</inkml:trace>
  <inkml:trace contextRef="#ctx0" brushRef="#br0" timeOffset="42998.28">15931 11748 2404 0,'8'-9'107'0,"-8"9"21"0,3-6-102 0,1-1-26 0,-4 7 0 0,0 0 0 16,0 0 33-16,0 0 2 0,0 0 0 0,3 13 0 15,-3 3-27-15,0-1-8 0,-3 7 0 0,-4 6 0 16,-1 4 19-16,1-1 0 0,-7 4 0 0,0 8 0 16,0 5 36-16,-4-1 7 0,1 6 2 0,-1-3 0 15,1 13 0-15,-1-10 0 0,4 0 0 0,-4 7 0 16,0-4-22-16,1 4-4 0,-1-4-1 0,1 7 0 16,-1 0-28-16,0-10-9 0,1 0 0 0,3-9 0 15,-1 7 0-15,1-11 0 0,0-5 0 0,0 2 0 16,4-2 0-16,-1-13-16 0,0 0 2 0,4-3 0 15,0-7-86 1,-3-6-16-16,3-2-4 0,0-8-742 0,-1-2-148 0</inkml:trace>
  <inkml:trace contextRef="#ctx0" brushRef="#br0" timeOffset="43316.36">14637 11620 2739 0,'-14'-13'121'0,"7"7"26"0,3-4-118 0,1 7-29 15,-1-6 0-15,4-1 0 0,0 10 14 0,11 0-3 16,6 0-1-16,8 7 0 0,0-4-19 0,6 6-4 0,8-6-1 0,4 7 0 16,2-1 14-16,1 1 13 0,0-7-2 0,7 3-1 15,3-3 34-15,4 3 6 0,4-2 2 0,3-4 0 16,4 0-1-16,-1-4 0 0,-3-2 0 0,4 3 0 15,3-6-14-15,7-4-2 0,4-3-1 0,-8-6 0 16,1 10-22-16,-1-10-12 0,5 3 12 16,-1-3-12-16,-4 3 0 0,4 4 0 0,-3-4 0 15,-7 0 0-15,-8 7 0 0,-6-1 0 0,-5 0-13 0,-2 4 5 32,-4 0-96-32,-4-1-20 0,-7 1-3 0,-3 6-758 0,0-4-152 0</inkml:trace>
  <inkml:trace contextRef="#ctx0" brushRef="#br0" timeOffset="44967.8">17480 12573 1785 0,'-14'9'159'0,"11"-9"-127"0,-5 0-32 0,1 0 0 16,4 7 172-16,-4-7 28 0,7 0 5 0,0 0 2 16,0 0-176-16,0 0-31 0,0 0-15 0,0 0 2 15,0 0 13-15,0 0 0 0,7 9 0 0,-4-3-9 16,4 13 29-16,-3-6 5 0,3 5 2 0,-3 11 0 15,-8-4 15-15,4 6 3 0,0 10 1 0,-3 0 0 16,-1 3-16-16,0-1-3 0,-3 1-1 0,-3 10 0 16,-4-4 7-16,0 9 2 0,-1-2 0 0,-2 2 0 15,-1-2-15-15,-3-4-2 0,3 1-1 0,1-1 0 16,-1-6-5-16,4 0 0 0,0-6-1 0,0-1 0 16,3-5 16-16,1-4 3 0,3 1 1 0,0-10 0 15,-1-7-31-15,5-2 0 0,-1-10 0 0,4-3 0 16,0 0 0-16,0 0 0 0,0-9 0 0,-3-7 0 0,3-6 0 15,0-3 11-15,-4 0-11 0,4-3 10 0,0-4-10 0,0-2 0 16,0-7 9-16,0 0-9 0,0-3 10 0,4-9-2 16,-4 3-8-16,3-7 12 0,4-5-12 0,1 5 9 15,-1-2-9-15,0 5 8 0,0-5-8 0,3 5 0 16,1-2 0-16,3 3 0 0,0-1 0 0,0-5 0 16,4 5 0-16,-1 7 0 0,1-3 0 0,3 6 0 15,0-3-8-15,1 3 8 0,-5 13-12 0,1 0 3 16,3-1 0-16,-3 10 0 0,3 0 9 0,0 0 0 0,4 10-9 15,-4-4 9-15,4 13-13 0,-1-6 1 0,1 9 1 0,0 0 0 16,-1 0 11-16,5 0-8 0,-5 6 8 16,4 0-8-16,1 1-8 0,2 5 0 0,1-3-1 0,-4 4 0 15,1 6 4-15,-1-7 1 0,-3 10 0 16,3 0 0-16,0 3-4 0,-3 0 0 0,-1-3 0 16,-2 10 0-16,-5-1 16 0,1 0-11 0,-4 1 11 15,-3-1-10-15,-1-3 10 0,-6 1 0 0,3 2 10 0,-4-3-10 16,-3 0 15-16,-3-2-3 0,-1-5-1 0,-3 1 0 15,0 0 4-15,-4-3 1 0,-3-6 0 0,-3 6 0 16,-4-7-4-16,-1 4 0 0,-6-10 0 0,0 10 0 16,-4-4-3-16,0-9-1 0,1 7 0 0,-1-1 0 15,-3-9-8-15,3 10 12 0,4-10-12 0,3-7 12 16,-3 4-12-16,0 3 8 0,3-9-8 0,4-1 8 0,-4-2-22 16,4 2-5-16,0-2-1 0,7-7 0 15,-1 7-100-15,5-7-21 0,-1 3-4 0,8-3-1085 16</inkml:trace>
  <inkml:trace contextRef="#ctx0" brushRef="#br0" timeOffset="45591.39">19812 10920 1555 0,'0'0'68'0,"0"0"16"0,0 0-68 0,0 0-16 0,0 0 0 0,0 0 0 0,0 0 194 0,0 0 35 15,0 0 7-15,0 0 2 16,0 0-238-16,0 0-34 0,0 0-14 0,0 0-2 15,0 0 40-15,0 0 10 0,0 0 0 0,0 0 0 0,-4 4 40 0,-3-1 9 16,-3 6 3-16,-4 4 0 0,3 2-10 0,-6 1-2 16,-1 3 0-16,-3 0 0 0,3 3 4 0,-3-1 0 15,-4 1 0-15,4 10 0 0,-7 5-7 0,3 1-1 16,-3 3 0-16,-4 3 0 0,4-4-16 0,-4 14-3 16,4-1-1-16,-4 0 0 0,4 16 4 0,-7-12 0 15,-1 6 0-15,1-4 0 0,0-2-2 0,0-4 0 16,-1 0 0-16,8 1 0 0,-4 5 5 0,8-6 1 0,-5 1 0 15,5-1 0-15,3 0-4 0,3-2-1 0,0-4 0 16,4 3 0-16,4 0-8 0,3 3-2 0,3 1 0 0,4-1 0 16,0 0-9-16,4 0 0 0,3 1 0 15,7-4 8-15,0-6-8 0,3 0 0 0,8-4 0 0,0 4 0 16,0-3-20-16,3 0 4 0,-4-7 1 16,5-2 0-1,-1-1-19-15,0 0-4 0,0-9-1 0,1-3 0 16,-5 3-89-16,4-9-19 0,-3-4-3 0,0-3-658 0,3-6-131 0</inkml:trace>
  <inkml:trace contextRef="#ctx0" brushRef="#br0" timeOffset="45938.46">19745 12212 864 0,'0'0'38'0,"0"0"8"0,0 0-37 0,0 0-9 16,0 0 0-16,0 0 0 0,0 0 480 0,0 0 93 16,0 13 19-16,4-4 4 0,3 7-491 0,0 0-105 15,0-1 0-15,3 1-22 0,-3 6 22 0,4 6 0 16,-1-3 0-16,-2 3 0 0,2-2 0 0,-3 5 15 0,4 0-3 0,-1 1 0 15,1-1 0-15,0 0 0 16,6 1 0-16,-3-1 0 0,4-3-1 0,3-3-1 16,-3-3 0-16,6-3 0 0,5 0-10 0,-5-3 0 0,5-7 0 0,-1 0 0 15,4-2-18-15,-4-4-2 0,0-3-1 16,-3-3 0 0,3-4-121-16,-3-5-24 0,-1 3-5 0,1-10-986 0</inkml:trace>
  <inkml:trace contextRef="#ctx0" brushRef="#br0" timeOffset="46208.37">20687 12096 1785 0,'0'0'79'16,"-7"10"17"-16,3-1-77 0,-6-6-19 0,-4 7 0 0,3 2 0 16,-3-2 312-16,3 8 60 0,1 1 11 0,-1 6 2 15,-3-3-341-15,0 10-68 0,-4-1-13 0,1 10-3 0,-4-7 40 0,3 13 0 16,-3 0 0-16,-8 7 11 0,1-1 20 0,-3 10 4 15,-5-1 1-15,-3 7 0 16,-6-3-24-16,-1 0-4 0,3 3 0 0,1-3-8 0,0 0 11 0,3-4-11 16,4-2 10-16,3-7-10 0,4 1 12 0,3-10-4 15,4-1-8-15,3-2 12 0,-3 0-12 0,7-6-15 16,0-4 3-16,3 6 1 16,4-5-125-16,4-7-26 0,3-3-5 0,0-6-1 15,3-4-44-15,4-9-10 0,0-3-2 0,7 0 0 0</inkml:trace>
  <inkml:trace contextRef="#ctx0" brushRef="#br0" timeOffset="46667.92">21445 11275 2394 0,'0'0'52'0,"0"0"12"0,0-13 1 0,0 10 3 0,0-6-55 0,4-1-13 0,-4 1 0 0,3-1 0 0,-3 1 0 0,4 6 0 16,-1-7 0-16,-3 1 0 0,0 9 0 0,0 0 0 15,0 0 0-15,0 0 0 0,0-3 43 0,0 3 5 16,-7 0 2-16,0 3 0 0,0-3-2 0,-3 9 0 16,-1 1 0-16,1-1 0 0,-1 4-35 0,0-1-13 15,-3 7 9-15,4-6-9 0,-4 6 0 0,-1 2 0 16,1 1 0-16,0 0 0 0,0 3 0 0,0-3 0 16,0 4 0-16,0 5 0 0,7 0 0 0,-4 1 0 15,1-4 0-15,6 3 0 0,-3-6 0 0,0 7 0 16,3-1 0-16,1-3 0 0,3-3-10 0,0-3-4 15,0 0-1-15,3-3 0 0,1-6-1 0,3 5-1 16,0-8 0-16,4-1 0 16,3-3-15-16,0 4-2 0,4-10-1 0,-4 6 0 15,3-6-44-15,-3 0-9 0,0-6-1 0,1 6-1 16,-1 0-134-16,-4-3-28 0</inkml:trace>
  <inkml:trace contextRef="#ctx0" brushRef="#br0" timeOffset="46983.78">21636 11579 2761 0,'0'0'60'0,"0"0"13"0,0 0 3 0,0 0 2 0,0 0-62 0,3 9-16 15,4 1 0-15,1-7 0 16,-1 6-78-16,3 1-18 0,1-1-4 0,-4 4-1 16,-7 5 21-16,0-2 4 0,0 12 0 0,-4-6 1 0,1-3 75 0,-1 3 22 15,1-3 1-15,3-3 0 0,-4 5 13 0,4-5 4 16,-7-3 0-16,7-1 0 15,0 1-105-15,0-4-21 0,0-9-4 0</inkml:trace>
  <inkml:trace contextRef="#ctx0" brushRef="#br0" timeOffset="47160.1">21830 11297 3286 0,'-11'-3'146'0,"11"3"30"0,0 0-141 0,-3-10-35 0,-4 10 0 0,7 0 0 15,7-3-164 1,3-3-40-16,-6 3-8 0</inkml:trace>
  <inkml:trace contextRef="#ctx0" brushRef="#br0" timeOffset="47713.61">21953 11058 403 0,'0'0'17'0,"0"0"5"0,0 0-22 0,0 0 0 0,0 0 0 0,0 0 0 15,0 7 426-15,4 2 81 0,-1-3 16 0,1-3 3 16,-4 7-379-16,7-7-76 0,0 6-15 0,0-2-4 16,4 2-16-16,-4-3-3 0,3 4-1 0,4-1 0 15,4 4 20-15,0 2 3 0,-1-2 1 0,1-1 0 16,7 7-13-16,-4-6-3 0,4 6 0 0,-4-1 0 15,-4-2-32-15,5 6-8 0,-1 0 0 0,-4 6 0 0,-6-6 0 16,0 6-17-16,6 4 4 0,-6 2 1 0,-8 1 12 0,1 2-9 16,-1-2 9-16,1-4-8 0,-1 10 17 0,-6-10 4 15,-8 4 1-15,4-4 0 0,4-3-14 0,-8-2 0 16,-3 2 8-16,-4-6-8 0,4 0 9 0,0-4-1 16,-4-2 0-16,1 0 0 15,-4-4-35-15,3-2-7 0,4-7-2 0,-4 3-824 16,-6-3-166-16</inkml:trace>
  <inkml:trace contextRef="#ctx0" brushRef="#br0" timeOffset="48831.33">23160 11049 748 0,'0'0'67'0,"3"-6"-54"0,1-7-13 0,-1 10 0 16,1-6 299-16,0 2 57 0,-4 7 11 0,7-6 2 16,-7 6-225-16,0 0-46 0,0 0-9 0,0 0-1 15,0 0-2-15,3 6 0 0,4 1 0 0,-3 5 0 16,-1 1-32-16,-3 9-6 0,0 6-2 0,0 3 0 16,-3 4-14-16,-1 5-2 0,1 4-1 0,-1 7 0 15,1 2-18-15,-4 10-11 0,3 2 12 0,0 14-12 16,-3-4 21-16,4 0-2 0,-1 7-1 0,1-4 0 15,-1 13 10-15,1-3 3 0,-1-3 0 0,-3-1 0 16,4 1-7-16,-4-3-2 0,3-4 0 0,1 0 0 16,-1-2-11-16,0-11-3 0,4 8 0 0,0-11 0 15,-3-5-8-15,3 5 0 0,0-2 0 0,-4-4 0 16,4-5-20-16,-3 2 3 0,-1-9 1 0,1 0 0 16,-1-7-81-16,4-5-16 0,-3-1-3 15,-1-6-1-15,1-3-88 0,-1-3-18 0,4 3-3 0</inkml:trace>
  <inkml:trace contextRef="#ctx0" brushRef="#br0" timeOffset="50988.95">24836 12065 864 0,'0'0'38'0,"0"0"8"0,0 0-37 0,0 0-9 16,0 0 0-16,0 0 0 0,0 0 168 0,0 0 31 16,0 0 6-16,0 0 2 0,3-9-141 0,-3 9-28 15,0 0-6-15,4-4 0 0,-1-5 43 0,-3 9 9 16,0 0 1-16,0 0 1 0,0 0-4 0,0 0-1 16,0 0 0-16,0 0 0 0,0 0-18 0,0 0-4 15,-3 13-1-15,-4-4 0 0,3 3 2 0,-3 7 0 16,0-6 0-16,-4 6 0 0,1 3-4 0,-4 0 0 15,0 6 0-15,-4-3 0 0,4 3-20 0,-7-6-4 16,-4 9 0-16,0 1-1 0,-7-10 9 0,1 9 3 16,-8 0 0-16,0 1 0 0,0-4-3 0,4 3 0 15,0-6 0-15,3 10 0 0,-3-4-16 0,7-2-3 0,-1-8-1 16,5 11 0-16,-1-10-20 0,4 0 0 0,0 0 0 0,3-3-8 16,0-1 8-16,1-2 0 0,3 0 0 0,-1-7 0 15,1-3-22-15,0 4 1 0,7-1 0 0,-3-9 0 31,-1 6-92-31,7-6-19 0,-3-6-3 0,7 6-772 0,-3-3-154 0</inkml:trace>
  <inkml:trace contextRef="#ctx0" brushRef="#br0" timeOffset="51276.63">24126 12140 1728 0,'0'0'153'0,"-7"-3"-122"15,0-6-31-15,-3 9 0 0,3 0 378 0,7 0 70 16,-7 0 13-16,7 0 3 0,0 0-369 0,0 0-75 16,0 0-20-16,0 0 8 0,0 0-8 15,0 0 0-15,7 6 0 0,0 0 0 0,3 4 0 0,1 8 11 16,3-5-1-16,0 9 0 0,7 0 11 0,1-3 3 16,-1 9 0-16,3-3 0 0,5-3-24 0,-5 9-8 15,8 1 0-15,-4-1 0 0,4 7 8 0,-4-1 0 16,-3 4 0-16,3 3 0 0,0-3 0 0,1 9 0 15,-8-6 0-15,0 0 0 0,-3-4-17 0,3 1-2 16,-4-6 0-16,-3-4 0 16,4 0-66-16,-4-2-14 0,-3-4-2 0,3 3-1 15,0-9-103-15,0-4-21 0</inkml:trace>
  <inkml:trace contextRef="#ctx0" brushRef="#br0" timeOffset="51607.78">25358 13025 3265 0,'0'0'144'0,"0"0"31"0,0 12-140 0,0-3-35 15,0 1 0-15,0 2 0 16,3 7-38-16,1-6-14 0,-1 9-4 0,4-3 0 0,-3 2 30 0,-1 1 6 16,1 0 0-16,-1 7 1 0,-3-7 19 0,-3 0 0 15,3 9 0-15,-4-9 9 0,1 9 3 0,-4-9 1 16,-4 6 0-16,1-6 0 0,-1 7 10 0,-3-8 1 16,0 1 1-16,0-3 0 0,0-3-25 0,-1-4-9 15,-2 4 0-15,3-3 0 16,-4-10-93-16,0 3-18 0,4-3-4 0,-3-3-724 15,3-3-144-15</inkml:trace>
  <inkml:trace contextRef="#ctx0" brushRef="#br0" timeOffset="52093.24">26825 11905 3214 0,'0'0'71'0,"4"-9"14"0,-1 5 3 0,1-5 3 0,-4 3-73 0,3 0-18 0,1-1 0 0,-4 7 0 15,3-9 0-15,-3 9-12 0,0 0 1 0,0 0 1 16,0 0-14 0,-10 9-4-16,-4 4 0 0,-7 6 0 0,-8 3 28 0,1 6 0 0,-7 6 0 0,0 4 0 15,-4 6 17-15,0 3 9 0,0 3 2 0,0 3 0 16,4 1-16-16,3 5-4 0,-3-2 0 0,3-4 0 15,8 10-8-15,-5-1 0 0,8-8 0 0,0-1 0 16,0 0 0-16,10-12 0 0,1 3 0 0,6-3 0 16,1-4 0-16,6-2 0 0,4-13 0 0,4 6 0 15,3-6 0-15,0-6 0 0,4-1 10 0,-1-5-10 0,4-4 0 16,4-6 0-16,0 0 0 0,0 0 0 0,6-6 0 16,1-4 0-16,0-5 0 0,3-1 0 0,0-3 9 0,-3 0 2 15,0-6 0-15,0-3 0 0,-4-3 24 0,0-4 5 16,0-6 0-16,-3 1 1 0,-4-4-25 0,0 3-4 15,-3-3-2-15,0 3 0 0,-1 1-2 0,-3 5 0 16,-3-6 0-16,-1 7 0 0,1-1-8 0,0-2 0 16,-8 2 0-16,-3-2 8 0,4 5-8 0,-4-2-11 15,-4-1 3-15,1 4 0 0,-4 0-12 0,-4 2-1 16,0-2-1-16,-3 9 0 16,0 3-75-16,-3-3-15 0,-5 10-4 0,1 2 0 15,-3 1-198-15,-1 9-40 0</inkml:trace>
  <inkml:trace contextRef="#ctx0" brushRef="#br0" timeOffset="52291.58">26335 12422 979 0,'-4'13'43'0,"1"-4"9"0,-1-2-41 0,1-1-11 0,-1 0 0 0,1-3 0 16,3-3 415-16,3 10 81 0,1-1 16 0,3 1 3 16,0-7-385-16,7 6-77 0,-3-9-15 0,6 10-3 15,1-7-3-15,7 3-1 0,-1-3 0 0,1 6 0 0,3-9-7 0,4 10-2 16,3-7 0-16,4-3 0 15,0 6-14-15,-4-6-8 0,4 0 10 0,-4-6-10 16,-3 6 0-16,0 0-21 0,-8-3 3 0,8-7 1 16,-7 7-99-16,3-6-20 0,-7 0-4 0,4-1-696 15,-4-2-140-15</inkml:trace>
  <inkml:trace contextRef="#ctx0" brushRef="#br0" timeOffset="52745.96">26899 10660 2397 0,'-3'-12'52'0,"-1"2"12"0,-3-9 1 0,0 10 3 0,4-4-54 0,-4 4-14 0,3 0 0 0,1 5 0 16,3 4 39-16,0 0 5 0,-8 4 0 0,8 5 1 15,0 10-1-15,4 3 0 0,3 0 0 0,0 9 0 16,4-3 23-16,6 7 4 0,4-1 1 0,4 7 0 16,10 3-14-16,4 3-2 0,4 0-1 0,10 6 0 15,3 7-39-15,0-7-7 0,-3 1-1 0,0 5-8 16,0-6 8-16,-3 4-8 0,-1 6 0 0,4 2 0 15,-4-2 0-15,1 9 0 0,-1-6 0 0,-3 13 0 16,-4-4 0-16,-7 0 0 0,-3 0 0 0,-4 10 0 16,-3-10 10-16,-4 4-10 0,-3-4 8 0,-7-3-8 0,-1-3 12 15,-3 0-2-15,0-6-1 0,-3-7 0 0,-4 7 27 16,3-10 6-16,-6-9 1 0,-1 6 0 0,1-9-43 0,-8-7-14 16,4 10 0-16,-7-6 0 0,0-3-4 15,-7 2-1-15,-4 1 0 0,-7-7 0 0,0 0 9 0,-6 1 2 16,-5-10 0-16,-3 9 0 15,1-9-99-15,-1 6-19 0,0-6-4 16,-3-3-1189-16</inkml:trace>
  <inkml:trace contextRef="#ctx0" brushRef="#br0" timeOffset="57984.46">6851 11745 2761 0,'0'0'60'0,"0"0"13"0,-11 3 3 0,4 10 2 0,4-7-62 0,-1 3-16 0,1 1 0 0,3-4 0 16,0 4 19-16,0-1 1 0,0-9 0 0,0 12 0 15,3-2 16-15,1 2 4 0,-1 4 1 0,4-3 0 16,-3 5-31-16,3-2-10 0,0 9 0 0,0 0 0 16,-3 10 0-16,-4-4 0 0,0 10 0 0,-4 0 0 15,1 3 0-15,-1 0 0 0,-10 6 0 0,3-6 0 16,1 3 8-16,-8-10-8 0,4 10 0 0,-4-9 0 16,-3 3 12-16,7-4-12 0,-4 1 12 0,4-7-12 15,-3 1 0-15,-1-10 0 0,7 3 0 0,4-10 0 16,-10 4-136-1,6-6-30-15,4 2-6 0</inkml:trace>
  <inkml:trace contextRef="#ctx0" brushRef="#br0" timeOffset="58326.85">7225 12457 3016 0,'-4'16'134'0,"4"-13"27"0,0 9-129 0,4 4-32 0,-1 0 0 0,4-1 0 15,1 1 16-15,-5 3-4 0,1-7-1 0,-1 7 0 16,1 0-11-16,-1-3 0 0,-3-7 0 0,7 4 0 15,-7 5 0-15,0-5 0 0,-10 3 0 0,6-1 0 16,1-5 0-16,-1 9 0 0,-7-10 8 0,4 4-8 16,-3-1 0-16,-1-3 0 0,4-2 0 0,0-1 0 31,-3-6-80-31,-1 0-14 0,4 0-3 0,0-3-1 16,0-7-146-16,3 1-28 0</inkml:trace>
  <inkml:trace contextRef="#ctx0" brushRef="#br0" timeOffset="58450.05">7232 12190 2944 0,'0'0'65'0,"0"0"14"0,-7 10 2 0,0-7 1 16,0 6-66-16,3 1-16 0,-6-1 0 0</inkml:trace>
  <inkml:trace contextRef="#ctx0" brushRef="#br0" timeOffset="58880.16">7765 11507 748 0,'0'0'67'0,"0"0"-54"0,0 0-13 0,0 0 0 0,-4 0 286 0,4 0 54 0,0 0 12 0,0 0 1 16,0 0-269-16,0 0-53 0,4 9-11 0,-1 10-3 15,-3 0 9-15,4 3 2 0,-1 3 0 0,4-3 0 0,-7 9 15 0,4 1 3 16,-1-1 1-16,-3 7 0 16,4-7 25-16,-4 3 4 0,3 1 2 0,-3 6 0 15,0-1-9-15,0 4-1 0,-3 6-1 0,-1-3 0 16,-3 10-29-16,7-1-6 0,0-2 0 0,-7-1-1 0,0 10-22 0,4-10-9 16,-1 0 8-16,-3 7-8 0,4-7 0 15,-1-3 0-15,-7-3 0 0,8-6 0 0,-4-6-10 0,3-4 10 16,-3 0-13-16,7-9 5 15,-7-3-24-15,7-6-4 0,-3-4 0 0,3 1-1 16,0-10-151-16,0 0-29 0</inkml:trace>
  <inkml:trace contextRef="#ctx0" brushRef="#br0" timeOffset="59453.99">8012 12231 2602 0,'0'0'57'0,"-7"3"12"0,-4 7 3 0,4-4 1 0,0 0-58 0,0-6-15 0,0 10 0 0,7-10 0 0,0 0 0 0,0 0 0 15,0 0 0-15,0 0 0 0,0 0 0 0,0 0 0 16,3 6 0-16,-3-6 0 0,0 0 0 0,0 9 0 16,0-9 0-16,-3 7 0 0,-1 2 38 0,1 0 5 15,-8 1 1-15,1-1 0 0,-1 1 11 0,-3-4 2 16,-4 3 1-16,1 7 0 0,-1-10-42 0,0 10-8 15,4-7-8-15,0-2 12 0,0-1-12 0,3-3 0 16,4 3 0-16,-3-3 8 0,3-3-8 0,0 4 0 16,7-4 9-16,0 0-9 0,0 0 0 0,0 0 0 15,-7 6 0-15,7-6 0 0,0 0 0 0,0 0 0 16,0 9-12-16,0 4 4 0,3-4 8 0,1 4-10 16,6-4 10-16,4 4-10 0,0 6 10 0,4-7 0 15,3 7 0-15,4-7 0 0,-4 7 10 0,4-6-2 0,-1-1-8 16,1-2 12-16,0 5-3 0,0-8-1 15,-8 2 0-15,8 0 0 0,-7 1 2 0,-1-1 0 0,1-6 0 16,-1 4 0-16,-2-4-10 0,-5-3 0 0,8 3 0 16,-11-3 0-16,3 6 0 0,-3-3 0 0,4-3 0 15,-4 0 0-15,0 7-23 0,0-4 0 0,4-3 0 16,-8 0 0 0,-3 0-32-16,7 6-6 0,-7-6-2 0,0 0 0 15,7 0-129-15,-7 0-25 0,0 0-6 0,0 0-773 0</inkml:trace>
  <inkml:trace contextRef="#ctx0" brushRef="#br0" timeOffset="59832.59">8294 12579 3178 0,'3'0'141'0,"-3"0"29"0,7 0-136 0,0-6-34 0,4 6 0 0,7-3 0 15,-1 0-64-15,8-4-19 0,0-2-4 0,-1-4-1 16,5 4-58-16,2-3-12 0,-6-1-2 0,0-3-1 16,-1 4 56-16,-6-1 11 0,0 1 2 0,-8-4 1 0,1 7 54 0,-4 2 10 15,-4 1 3-15,-6-3 0 0,-1 2 105 0,-3 1 22 16,0-3 4-16,-7-1 1 0,0 7-36 0,0-6-6 16,-4 6-2-16,-3-4 0 0,0 7-41 0,3-3-9 15,-6 3-2-15,6 0 0 0,0 3-12 0,-3 4 0 16,4-4 0-16,2 9 0 0,1-2 0 0,0 5 0 15,4 1 0-15,-1 3 0 0,-3 0 0 0,10 6 0 16,-6-3 8-16,3 6-8 0,0 3 16 0,0 1 0 0,0-1 0 16,3 0 0-16,-3 1 40 0,4-1 8 0,3 0 1 0,0-5 1 15,0-5-27-15,3 1-6 0,4 0-1 16,4-3 0-16,-1-6-32 0,4-4 0 0,1 1 0 0,2-7 0 31,4-3-101-31,4-3-21 0,0-7-4 0,3 1-1054 0</inkml:trace>
  <inkml:trace contextRef="#ctx0" brushRef="#br0" timeOffset="60146.53">8957 11501 2476 0,'0'0'220'0,"-3"6"-176"0,-5 3-35 0,1 10-9 0,0 6 128 0,-3 0 23 16,10 7 5-16,-4 2 0 0,4 1-135 0,4 5-21 15,-4 4-16-15,3-3 2 0,1 3 2 0,-1 3 1 16,-3 0 0-16,4 6 0 0,-1 1 11 0,-3 8 0 16,0-2 0-16,-3-4-8 0,-1 4 8 0,-6-4 0 15,3 7 8-15,-7-3-8 0,-4-4 0 0,0-3 0 0,4 1 0 16,0-1 0-16,0-6 0 0,0-3 0 0,3-10 0 15,4 4 0 1,-10-13-29-16,10-3-7 0,-1 0-2 0,1-6 0 16,4-7-224-16,3-9-45 0,0 0-9 0,18-19-1 0</inkml:trace>
  <inkml:trace contextRef="#ctx0" brushRef="#br0" timeOffset="60325.85">9176 12604 3438 0,'0'10'76'0,"-4"5"15"0,-3-2 3 0,4 3 2 0,-1 2-76 0,1 4-20 0,3 0 0 0,3-3 0 16,-3 3-131-16,4-9-29 0,3 2-7 0,-4-5-750 15,-3-10-151-15</inkml:trace>
  <inkml:trace contextRef="#ctx0" brushRef="#br0" timeOffset="60514.07">9197 12056 3409 0,'0'0'75'0,"0"0"15"0,0 0 3 0,0 0 3 0,0 0-76 0,0 0-20 0,0 0 0 0,7 6 0 32,-3-3-134-32,6 6-30 0,1-9-7 0,-1 0-1172 0</inkml:trace>
  <inkml:trace contextRef="#ctx0" brushRef="#br0" timeOffset="61008.59">9691 11538 3013 0,'0'0'66'16,"0"0"14"-16,0 0 2 0,0 10 3 0,-4 2-68 0,4-3-17 0,4 7 0 0,-4-3 0 0,3 6-11 0,1 2-5 15,-1 5-2-15,-3 5 0 16,0 0-11-16,0 10-3 0,0 0 0 0,0 6 0 0,-3 3 21 0,-1 6 11 15,1 7-12-15,-4 9 12 0,-4-3 0 0,4-3 0 16,-3-3 8-16,-1-7-8 0,0 4 32 0,1-7 0 16,3 1 0-16,0-11 0 0,0-2-12 15,3 0-1-15,1-7-1 0,3-2 0 0,0-4 5 0,0-6 1 16,0-6 0-16,3-1 0 0,1-2-2 0,-1-10 0 16,-3-3 0-16,0 0 0 0,0 0-34 0,7-3-6 15,4-7-2-15,-4-2 0 0,0-7 5 16,3-3 1-16,-2 0 0 0,-1-6 0 0,3 3 14 0,-3-3 0 15,7 6 0-15,-7 0 0 0,4 0 0 0,0 9 0 0,-1-2 0 16,-3 8 0-16,4 1 0 0,3 3 0 16,0-3 0-16,0 6 0 0,4 6 0 0,-1-3 0 15,5 6 0-15,-1-5 0 0,-4 5 12 0,8 0 0 0,-4 1-1 16,0 2 0-16,-3-2-11 0,0-1-16 16,-1 4 4-16,-3 2 1 0,1-2 35 0,-5 3 6 0,1 2 2 0,-4 4 0 15,-4 0-21-15,4 3-11 0,-3-9 12 0,-1 6-12 16,-3 0 0-16,0-3 0 0,0 0 0 0,0-7 0 15,0 7-24-15,0-3-11 16,0-7-2-16,0 0-1 0,0 1-200 0,0-10-40 0</inkml:trace>
  <inkml:trace contextRef="#ctx0" brushRef="#br0" timeOffset="61437.48">10594 12422 3358 0,'-11'4'149'0,"1"2"31"0,-4-3-144 0,-4-3-36 15,7 9 0-15,-10-2 0 16,-7-1-33-16,7 3-14 0,3 1-2 0,1 2-1 16,-5 4-12-16,5 0-2 0,3-1-1 0,3 1 0 15,1 12-21-15,-1-6-4 0,4 0-1 0,0 0 0 0,3 6 63 0,-3-3 13 16,0-3 3-16,0 10 0 0,7-4 41 0,-3-3 9 15,3-6 2-15,0 3 0 0,3 0-21 0,1-7-4 16,6-2-1-16,1-1 0 0,-4-2-3 0,7-7-1 0,7 6 0 0,0-9 0 16,0-3-10-16,4-3-11 0,7 3 3 15,0-7 0-15,3-2-14 0,-3-7-2 16,-8 7-1-16,5-7 0 0,2-3 25 0,-6 3 9 0,-7-3 0 0,-1 0 0 16,-3 0-1-16,1 0 0 0,-5 3 0 0,-3-3 0 15,-7 0 26-15,0 4 5 0,4-4 1 0,-8 9 0 16,-3-6-9-16,-3 4-2 0,3-1 0 0,-4 3 0 15,0 4-17-15,1 0-4 0,-8-4-8 0,4 10 12 16,3-3-12-16,-6-4 0 0,-4 10 0 0,7-3 0 16,3-6 0-16,-3 9 0 0,0-3-12 0,-4-4 12 15,0 4-20-15,8-3 4 0,-4 6 0 0,0 0 0 16,-8-3-128 0,8 3-24-16,7 0-6 0</inkml:trace>
  <inkml:trace contextRef="#ctx0" brushRef="#br0" timeOffset="61958.23">11201 12560 2746 0,'0'0'60'0,"0"0"13"0,0 0 3 0,0 0 1 0,0 0-61 0,-4-9-16 0,-3 6 0 0,7-3 0 16,0 6 0-16,-3-4-10 0,-12 1 2 0,5-3 0 31,3 6-22-31,-7-3-4 0,-4-3-1 0,0 6 0 0,-6 6 35 0,6-3 0 0,4 6 0 0,-4-5 0 16,-13 5 24-16,6 0 8 0,4 4 1 0,0 3 1 15,-4-4-21-15,4 7-4 0,0-3-1 0,3 2 0 16,0 1 4-16,1-3 0 0,-5 3 0 0,8 3 0 15,4-3-12-15,-1-1 0 0,1-2 0 0,-1 6 0 16,0-3 0-16,8-7-11 0,3 7 3 0,0-6 0 16,0-4 8-16,3 1 11 0,8-1-3 0,0-6 0 15,-4-3-8-15,10 6-11 0,4-12 3 0,4 6 0 16,0-9 8-16,0 6-8 0,-1-7 8 0,1 1-8 16,7-4 0-16,-4 1 0 0,-3-1 0 0,-1-3 0 15,8 7 16-15,-7-7 3 0,-8-2 1 0,1 5 0 16,0 0 6-16,-1-2 2 0,1-7 0 0,0 9 0 15,-8-6 9-15,-3 1 3 0,7 2 0 0,-7-3 0 0,4 0-20 0,-7-3-3 16,3 10-1-16,-4-7 0 16,1 6 10-16,-8-5 2 0,1 5 0 0,-4-6 0 0,3 7-20 0,-7 2 10 15,-3 1-10-15,-3-4 8 0,-1 10-8 0,0-3-11 16,-6 3 3-16,-1-3 0 0,-3 6-13 0,7 0-3 16,3 0 0-16,0 0 0 15,-6 6-119-15,6-3-24 0,11 3-5 0,3 4-965 0</inkml:trace>
  <inkml:trace contextRef="#ctx0" brushRef="#br0" timeOffset="62401.11">12086 12582 403 0,'0'0'36'0,"0"0"-36"0,-3 0 0 0,-8 0 0 15,-3-9 623-15,0 6 117 0,0-7 24 0,-4 1 5 32,0 0-647-32,-3 2-122 0,0-2-40 0,-4 3 0 0,4-1-21 0,-3 1-5 15,2 3-1-15,1 3 0 0,-3 0 12 0,2 3 3 0,-6 7 0 16,3 2 0-16,1-3 67 0,-8 13 13 0,-3-3 4 0,-1 3 0 16,5 0-7-16,-5 0-1 0,5 0 0 0,-1 6 0 15,-3-3-12-15,3 4-4 0,11-4 0 0,0 0 0 16,3-3 20-16,4-7 3 0,3 4 1 0,4-6 0 0,4 2-32 15,3-2 0-15,0-10 0 0,10 6 0 16,8-2 0-16,0-4 0 0,-1-6 0 0,15-4 0 0,10-2 22 0,1 0-2 16,-8-4 0-16,7-9 0 0,1 3-6 0,-1-3-2 15,4 0 0-15,-4-9 0 0,4 6 23 16,-4-6 4-16,4-7 1 0,-4 7 0 0,-3-7-13 0,0 0-3 16,-7-2 0-16,0-4 0 0,-4 3 6 15,0-6 1-15,-3-6 0 0,-8-7 0 0,1 4-31 0,-4-4 0 16,-3 4 0-16,-4-4 0 0,-4 10 11 0,-3-3-11 15,-3-1 12-15,-1 7-12 0,-10-3 0 0,0 6 0 16,-4 3 0-16,-6-3-9 16,-5 4-36-16,-2-1-7 0,-8 0-2 0,-7 7-924 0,-3-7-185 15</inkml:trace>
  <inkml:trace contextRef="#ctx0" brushRef="#br0" timeOffset="66004.08">1552 12435 230 0,'0'0'20'0,"0"0"-20"16,0-3 0-16,-7-7 0 0,4 1 554 0,3 0 106 15,0-4 22-15,0 4 4 16,3-4-587-16,4-6-118 0,-7 7-23 0,0-7-5 16,4 3-1-16,-4-3-1 0,0 1 0 0,0 2 0 0,0 0 28 0,0 4 5 15,0-7 2-15,-4 16 0 0,-3-7 52 0,4 7 10 16,-8 3 3-16,0 0 0 0,4 0 10 0,-10 3 3 15,3 10 0-15,0-4 0 0,-8 4-52 0,8 3-12 0,-10-1 0 16,2 4 0-16,1 0 0 0,4 3 0 16,-5 0 0-16,8 0 0 0,-10 0 0 0,10 0 0 15,-4 6 0-15,4-3 0 0,3 6 12 0,-3 1 0 0,4-1 0 16,6 7 0-16,-3-4 0 0,3-3 0 0,4 4 0 16,0 3 0-16,11-4-12 0,-7-3 0 0,6-9 0 0,1 7 0 15,3-7 0-15,7 0 0 0,-7-10 0 0,11 7 0 16,-4-10-16-16,-3-6-7 0,6 7-1 0,4-10 0 15,-3 0-185 1,-7-10-38-16,28-2-7 0,-11-7-2 0</inkml:trace>
  <inkml:trace contextRef="#ctx0" brushRef="#br0" timeOffset="66416.63">1806 12244 2718 0,'-14'-3'120'0,"7"-4"25"0,0 7-116 0,-4 0-29 15,1 7 0-15,-1-4 0 16,1 6-32-16,6 1-13 0,-6 2-3 0,-1 1 0 16,0 2-8-16,4 1-3 0,0 3 0 0,-3 0 0 15,-1-4 3-15,8 10 1 0,-12-3 0 0,5 3 0 0,-4-3 44 0,-4 10 11 16,4-1 0-16,3 0 0 0,-6 1 25 0,6-1 7 15,1 0 2-15,6-2 0 0,-6-4 12 0,10-3 2 16,0 0 1-16,0-3 0 0,0 2-16 0,3-8-3 16,8 6-1-16,-1-7 0 0,1-2-19 0,3-4-10 0,7-3 10 15,-3-3-10-15,6-3 0 0,1-3-8 0,3-4-1 16,-3-2 0-16,0-1-1 0,-1-6 0 0,-6 7 0 0,7-7 0 16,-8 3 10-16,1-9 11 0,3 10-3 15,-10-7 0-15,-1-7 6 0,4 11 1 0,-10-7 0 0,3 3 0 16,-3-7 20-16,3 7 4 0,-4 1 1 15,-3-8 0-15,4 7-22 0,-4 0-4 0,0 0-1 0,-4 4 0 16,1 5-13-16,-8-6 0 0,4 7 0 0,0 2 0 16,-4-2 0-16,1 2-16 0,-1 1 3 0,-10 9 1 31,3 0-136-31,-3 0-26 0,7 0-6 0,-7 6-516 0,0-3-104 0</inkml:trace>
  <inkml:trace contextRef="#ctx0" brushRef="#br0" timeOffset="66873.55">1972 12451 1843 0,'0'0'164'0,"0"0"-132"16,0 6-32-16,0 0 0 0,-7-3 273 0,7 7 48 15,0 2 10-15,7 7 1 0,-7-6-280 0,4 5-52 16,6-5-20-16,-6 9 0 15,3-3-15-15,-4 3-3 0,4 0-1 0,-7-4 0 0,4 4 12 0,-4-3 3 0,0 0 0 16,-4-3 0-16,4-1 24 0,-7 1 0 0,4-6 0 16,-4 2 0-16,3-3 24 0,4-9 9 0,0 0 3 0,0 0 0 15,0 0 12-15,0 0 2 0,0 0 1 0,0 0 0 16,4-3-15-16,3-3-2 0,-4-6-1 0,4-1 0 16,4-6-33-16,-8 0 0 0,8 4 0 0,0-14 0 15,-4 7 0-15,0 1 0 0,3-8 0 0,1 4-9 16,-8-6 9-16,8 3 0 0,0 6 10 0,-4 0-10 15,10-3 0-15,-6 0 0 0,3 12 0 0,-3-3 0 16,3 1 8-16,-4 5-8 0,4 4 0 0,0 0 9 16,1-4-9-16,-5 10 0 0,8 0 0 0,-4 0 0 15,0 10 0-15,-3 2 0 0,3-2 0 0,-4 8 0 16,4-5-10-16,-3 6 10 0,0 0 0 0,-1-4-9 16,-3 14 9-16,4-4 0 0,-1-3 0 0,1 9 0 15,0-3 0-15,-1-6 0 0,-3 0 0 0,11 0 0 0,-8 0 0 16,5 3 0-16,-5-9 0 0,4 6 0 15,-3-7-46-15,-1 1-14 0,-3-7-2 0,4 1-1 16,-4-7-145-16,0 6-30 0,-7-9-6 16</inkml:trace>
  <inkml:trace contextRef="#ctx0" brushRef="#br0" timeOffset="67384.53">2960 12426 2833 0,'0'0'125'0,"0"-4"27"0,-4-5-122 0,4 6-30 0,-7-3 0 0,7 6 0 15,0 0 0-15,0-4 0 0,-3-5-13 0,-4 9 4 16,0 0-7-16,0 0-2 0,-4 0 0 0,-3 0 0 31,0 6-6-31,0 1-2 0,-8-1 0 0,-2 3 0 0,3-2 26 0,-4 2 0 0,11 7 12 0,-11-4-4 16,4 1 21-16,3-1 5 0,-3 7 1 0,7-6 0 15,-7 2 5-15,7 1 2 0,-4 3 0 0,4-7 0 16,0 10-27-16,0-3-6 0,-4 3-1 0,4-3 0 16,3-7-8-16,-3 7 0 0,4 0 0 0,6-3 0 15,-3-1 0-15,7 1-11 0,0-3 3 0,7 2 0 16,4-2 8-16,-1-4 0 0,-3 1 0 0,11-7 0 16,-4 6-22-16,0-6-2 0,7-3-1 0,4-3 0 15,0 0 14-15,-4-3 11 0,4-4-13 0,-1-5 5 16,5-1 8-16,-5 0 0 0,1-2 0 0,3-1 0 15,-3-3 29-15,-7 3 8 0,3-3 2 0,3 0 0 0,-9-3-14 16,6-3-2-16,-7-4-1 0,-4 7 0 0,1-3 2 16,0-3 0-16,-8-4 0 0,1-2 0 0,-4-7-7 15,-4 3-1-15,1-3 0 0,3 3 0 0,-7-12-16 0,3 9 0 16,-3-6 0-16,3 3 0 0,1 0 12 0,-4 3 0 16,7 3-1-16,-4-3 0 0,4 10 5 0,0-4 2 15,-7 4 0-15,7 2 0 0,0 7-18 16,0 0 0-16,7 13-11 0,-7-7 11 15,0 6-85-15,0 1-11 0,0 2-1 0,4 1-1 16,-4-1-96-16,0 4-19 0,7 0-4 0,-7 6-1 16</inkml:trace>
  <inkml:trace contextRef="#ctx0" brushRef="#br0" timeOffset="67628.48">3214 12444 3265 0,'-4'10'72'0,"4"2"14"0,0 7 3 0,0 3 3 0,0 0-73 0,0 9-19 0,4 1 0 0,3 5 0 16,-7-8-16-16,3 2-6 0,-3-3-2 0,7 0 0 15,-7-6-67-15,4 0-13 16,0-6-4-16,-4-7 0 0,7 7 53 0,-7-10 11 0,0-6 1 15,0 0 1-15,0 0 16 0,0 0 3 0,0 0 1 0,0-12-746 16,0-1-150-16</inkml:trace>
  <inkml:trace contextRef="#ctx0" brushRef="#br0" timeOffset="67766.22">3270 11980 2977 0,'0'0'65'0,"0"0"14"0,0 0 2 0,0 0 3 0,0 0-67 0,0 0-17 0,4-3 0 0,-4 3-879 16,0 0-179-16</inkml:trace>
  <inkml:trace contextRef="#ctx0" brushRef="#br0" timeOffset="68065.98">3835 11811 3301 0,'0'0'146'0,"0"0"30"0,0 0-140 0,0 12-36 0,0-2 0 0,0 9 0 15,0-7-24-15,3 10-11 0,4 0-2 0,-7-3-1 16,4 12-3-16,-4-2-1 0,7 2 0 0,-7 3 0 0,0 1 19 0,0 6 4 15,3 3 1-15,-3-4 0 0,4-2 18 0,-4 0 0 16,0 2 0-16,0-8 0 0,0 8 0 0,0-8 8 16,-4 2-8-16,1-2 12 0,3-4-12 0,-7-3-8 15,3 6 8-15,-6-9-13 16,-1 3-246-16,1-9-49 0,-8 6-9 16,-7-13-3-16</inkml:trace>
  <inkml:trace contextRef="#ctx0" brushRef="#br0" timeOffset="68254.55">3658 12341 2073 0,'0'0'92'0,"0"0"19"0,0 0-89 0,0 0-22 0,0 0 0 0,11 6 0 16,-1-3 301-16,1-3 56 0,3 0 11 0,-3 7 3 16,3-4-297-16,0-3-59 0,4 0-15 0,-1 0 0 31,1 0-44-31,0 0-11 0,3-3-2 0,0 3-1 15,-7-7-61-15,0 7-12 0,0-3-2 0,4 3-1 16,-15-6-134-16,8 6-28 0,0-6-4 0,-11 6-2 0</inkml:trace>
  <inkml:trace contextRef="#ctx0" brushRef="#br0" timeOffset="68420.32">4240 12400 3135 0,'0'0'69'0,"0"10"15"0,0-1 2 0,0 4 2 0,0-1-71 0,0 7-17 0,0-6 0 0,0 9 0 0,0-3 0 0,0 2 0 16,0 1 0-16,0 0 0 16,0 0-96-16,0 7-14 0,0-8-2 0,0 1-1 15,-7 0-150-15,4-3-29 0,3-6-7 0,0 2-1 0</inkml:trace>
  <inkml:trace contextRef="#ctx0" brushRef="#br0" timeOffset="68577.92">4170 12012 3409 0,'0'0'151'0,"0"0"31"0,3 0-146 0,-3 0-28 0,0 0-8 0,7-10 0 31,0 10-74-31,1 0-16 0,2 0-3 0,1 0-861 0,3 0-172 0</inkml:trace>
  <inkml:trace contextRef="#ctx0" brushRef="#br0" timeOffset="69097.78">4544 12357 288 0,'0'0'25'0,"0"0"-25"0,0 0 0 0,0 0 0 0,0 0 394 0,0 0 74 15,0 0 14-15,0 0 3 0,0 0-393 0,0 0-80 16,0 0-12-16,3 9-8 0,-3-3-3 0,0 4 0 16,-3-1 0-16,-1 0 0 0,4 1 40 0,-7-7 8 15,4 6 2-15,-4 4 0 0,7-4 51 0,0 1 10 16,-7-1 3-16,7 4 0 0,0-4-33 0,-7 4-6 16,7 2-2-16,0 1 0 0,-4-3-41 0,4 5-8 15,0 1-1-15,-7 0-1 0,7-3-11 0,-4 6 0 16,-3-4 9-16,4 1-9 0,-1-3 0 15,4 3 0-15,0 0 0 0,0-7 8 0,0 1 9 0,0 2 3 16,4-8 0-16,-1 2 0 0,4 0 9 0,4-2 3 16,-7-4 0-16,3 0 0 0,7-3-20 0,-4-3-3 15,4 3-1-15,-3-3 0 0,3-4-8 0,7 7 0 16,-7 0 0-16,0-9 0 0,1 9 0 0,2-3 0 16,-3-6 0-16,-3-1 0 0,3 7 0 0,-3-6 0 15,-1-1 9-15,-3 1-9 0,4-4 8 0,-4 1-8 0,0-4 10 16,-4 3-10-16,5-5 26 0,-1 5-1 0,-4-9 0 0,-3 3 0 15,7-3-1-15,-7 7-1 0,0-10 0 16,0 3 0-16,-7 6-23 0,4-3 8 0,3-3-8 0,-7 3 0 16,3 7 0-16,-3-1 0 0,0-2 0 0,-4 8-8 15,1-2 0-15,-1 3 0 0,-7 3 0 0,8 3 0 16,-8 0-4-16,4 0 0 0,-7 0 0 0,7 3 0 16,0-3-4-16,0 0-2 0,3 6 0 15,4-6 0 1,0 3-73-16,-4-3-14 0,4 0-3 0,7 0-726 0,0 0-145 0</inkml:trace>
  <inkml:trace contextRef="#ctx0" brushRef="#br0" timeOffset="69526.09">4854 12498 3114 0,'0'0'68'0,"0"0"15"0,-7 9 2 0,7-3 3 0,-3 1-71 0,-1 2-17 15,4 10 0-15,0-7 0 16,0 7-33-16,0-6-11 0,-7 9-1 0,7-3-1 16,0-7-46-16,0 1-10 0,0 2-2 0,0-2 0 0,0-4 64 0,0-9 13 15,0 0 3-15,0 0 0 0,0 0 44 0,0 0 10 16,0 0 2-16,0 0 0 0,7-6 51 0,-3-7 10 0,-1 4 3 16,4-4 0-16,-7-5-71 0,4 2-13 0,3-3-4 15,-4 0 0-15,-3-3 0 0,4 4 0 16,3-4 0-16,-4 0 0 0,5 0-8 0,-5 0 10 15,4 0-10-15,0 3 10 0,0-3 0 0,-3 3 0 0,6 7 0 0,1-1 0 16,-8 4 18-16,4-1 3 0,4 1 1 16,-4 9 0-16,4-3-20 0,3-3-4 0,-4 12-8 0,8-6 12 15,-4 3-12-15,-3 3 0 0,3-3 8 0,-4 10-8 16,1-4 0-16,3 1-12 0,0 2 3 0,-3 7 0 16,-1-6 9-16,-3 5 9 0,4 1-1 0,-4 3-8 15,-3 0 0-15,-4 0 0 0,7 0 0 0,-7 9-12 16,-7-9 12-16,3 7 0 0,4-7-10 0,0-1 10 15,-7-2-46-15,7-3-5 0,0 3-1 16,0-7 0-16,7-2-52 0,-7 5-12 0,4-8-1 0,3-1-1 16,-7-6-151-16,7 3-31 0,10-12-5 0,8 2-2 15</inkml:trace>
  <inkml:trace contextRef="#ctx0" brushRef="#br0" timeOffset="70002.25">5567 12432 1785 0,'0'0'159'0,"0"0"-127"16,0-6-32-16,0 2 0 0,-4-5 229 0,4 0 40 16,-3 5 8-16,3-5 2 0,3 6-239 0,-3 3-48 15,-3-6-10-15,3 6-2 16,-4-3-12-16,1-4-2 0,-8 7-1 0,1 0 0 0,3 0 19 0,-11 7 3 16,4-4 1-16,0 6 0 0,-8 0 12 0,5 4 0 15,-1-4 12-15,1 4-12 0,-1 3 46 0,4-1 2 16,0 4 1-16,0 0 0 0,-4-3-26 0,7 2-6 0,4 4-1 0,-3-3 0 15,3-6-6-15,3-1-2 0,1 4 0 16,3-3 0-16,-7-4-8 0,7-6 0 0,0-3 0 0,0 0 0 16,0 9 0-16,0-9 0 0,0 0 0 0,0 0 0 15,10 0 0-15,1 0 0 0,-1 0 0 0,-3-3 0 16,4-3 0-16,0-3 0 0,-1 2 0 0,1-8 0 16,-1 5 0-16,1-2 0 0,3-1 0 0,-3 1 0 15,-4-4 11-15,3 3 0 0,-3 1 0 0,0-1 0 16,-3-2-11-16,3 5-16 0,0 4 4 0,-7 0 1 15,3-4 11-15,-3 10 0 0,0 0 0 0,0 0 0 16,0 0 24-16,0 0 6 0,0 0 2 0,0 10 0 16,0 2-32-16,0 7 0 0,8-6 0 0,-8 5 0 15,0-5 34-15,0 9 1 0,0-3 0 0,3-7 0 16,1 7 1-16,3 3 1 0,-7 0 0 0,3 0 0 0,4-3-28 16,-7 3-9-16,4-3 0 0,-1 3 0 0,1-10 0 15,3 10 0-15,3-6 0 0,-2-4 0 0,-1 1-11 0,0 2 11 16,3-8-12-16,1 2 12 15,3-9-60-15,0 6-4 0,0-12-2 0,0 6 0 16,4-9-116-16,-4 2-23 0,7-8-5 0</inkml:trace>
  <inkml:trace contextRef="#ctx0" brushRef="#br0" timeOffset="70296.08">5814 11494 1958 0,'7'-9'87'0,"-4"-1"17"0,1-2-83 0,-1 2-21 0,4 1 0 0,-7 6 0 15,4-6 240-15,-4 9 44 0,0 0 9 0,7 6 2 16,0 0-248-16,0 10-47 0,4-1-15 0,-8 14 0 16,1 5 15-16,3 4 0 0,3 6 0 0,-10 0 0 15,11 9 0-15,-11-3 0 0,4 3 8 0,3 4-8 16,-4 2 24-16,8 4-1 0,-11-6-1 0,7 5 0 15,-4 1 7-15,4-3 2 0,0-4 0 0,4-3 0 16,-7-3-23-16,-1 1-8 0,4-4 0 0,-3 3 0 16,3-6 0-16,-7 6 0 0,0-6 0 0,-7 0 0 15,3-7-86-15,-3-2-17 16,0-4-3-16,-4 1-1198 0</inkml:trace>
  <inkml:trace contextRef="#ctx0" brushRef="#br0" timeOffset="70993.42">1647 13507 3218 0,'-10'-9'143'0,"-1"0"29"0,8 9-138 15,-8-10-34-15,4 10 0 0,0-3 0 16,-3-3-24-16,2 6-12 0,5 0-3 0,-8-3 0 0,1 3 17 0,6 0 3 16,-6 0 1-16,-1-3 0 0,8 3 18 0,-8-7 9 15,7 7-1-15,-3-9 0 0,4 6 24 0,3-7 5 16,0 7 1-16,0-3 0 0,0-4-14 0,10 4-4 16,-3 0 0-16,4-3 0 0,10 9-3 0,0-10-1 15,8 10 0-15,6 0 0 0,14 0 8 0,11 0 0 16,0 6 1-16,11-2 0 0,-1 5-11 0,15-3-2 15,3 0-1-15,15-6 0 0,-1 7-11 0,14-4 8 0,-3 3-8 16,14-3 8-16,4 0 0 0,6 4 0 16,4-4 0-16,0 3 0 0,4-3 4 0,0-3 0 0,10 0 0 0,-10 0 0 15,-8 0-12-15,4-3 0 0,0-3 0 16,4 3 0-16,-14-4 16 0,13 4 2 0,-6-6 0 0,3 6 0 16,-11-4-18-16,4 1 0 0,1-3 0 0,-8-1 0 15,-8 4 0-15,-2-6 0 0,-4 2 0 16,-7 1 0-1,-8 2-48-15,-13 1-3 0,-7 3-1 0,-11-3 0 0,-7-4-133 0,-11 7-27 16,36-16-6-16,-43-2-1 0</inkml:trace>
  <inkml:trace contextRef="#ctx0" brushRef="#br0" timeOffset="78049.45">13462 5160 1796 0,'0'0'40'0,"7"-6"8"0,4 6 1 0,3 6 1 0,10-3-40 0,1-3-10 0,3 3 0 0,11-3 0 15,4 6-20-15,2-2-7 0,5-4-1 0,-1 0 0 16,4 0-6-16,0 0-2 0,7 0 0 0,0 0 0 15,3-4 5-15,4-2 1 0,0 6 0 0,1-3 0 0,-1 0 108 0,0-3 22 16,0-4 4-16,3 7 0 0,4-3-5 16,0 0-2-16,-3-1 0 0,-1 4 0 0,-6-13-49 0,6 16-9 15,-2-12-3-15,-1 3 0 0,0 5-22 0,0-5-5 16,3 0-1-16,-6 9 0 0,-8-10-8 0,-3 7 0 16,3 0 0-16,-3-3 8 0,0 2-8 0,-3-2 0 15,-1 6 0-15,0-3 0 0,-3-3 9 0,-7 6-9 16,-7 0 10-16,0 0-10 0,-4-6 32 15,-7 6 0-15,-3-7 0 0,-4 7 0 0,-4-3-4 0,1 3-1 16,0-6 0-16,-4 3 0 0,-4 3 13 0,-3 0 2 0,4-7 1 16,-1 1 0-16,-3 0-8 0,0 3-2 0,0-4 0 15,-3 1 0-15,-1-9-13 0,-3 5-4 0,0 7 0 16,-4-10 0-16,1-2-16 0,-1 2 0 0,-6 10 8 16,-1-16-8-16,4 10 0 0,-4-4 0 0,1 4 0 15,-5-4 0-15,5 4 0 0,-1 0 0 0,0-1 0 0,4 1 0 16,4 9 8-16,-1-13-8 0,1 10 0 0,3-3 0 15,0 3 8-15,-1-4-8 0,8 7 0 0,0 0 0 16,0 0 10-16,0 0-2 0,0 0 0 0,0 0 0 16,4-3-8-16,-4 3 0 0,0 0-10 0,7 0 10 15,7-3-10-15,-3-3 10 0,6 6-10 0,-3 0 10 16,1 6 0-16,-1-6 0 0,3 3 0 0,-3-3 10 16,1 10-10-16,-5-1 0 0,1 0 0 0,-1 4 0 0,1 0 0 15,-1 5-11-15,-2-5 3 0,-1-1 0 0,0 7 8 0,-4 0 9 16,1-3-1-16,-1 3-8 0,-3-7 16 0,4 7-3 15,-4 3-1-15,-4-10 0 0,1 7-4 0,-1-6-8 16,-3 6 11-16,0-1-11 0,-4-5 12 0,-3 9-4 16,0-3 0-16,0-7-8 0,-7 10 0 0,3-3 0 15,-3-6 0-15,0-1-1342 16</inkml:trace>
  <inkml:trace contextRef="#ctx0" brushRef="#br1" timeOffset="98380.43">17092 16041 2257 0,'0'0'49'0,"0"0"11"0,0 0 1 0,0 0 3 0,0 0-51 0,0 0-13 0,0 0 0 0,0 0 0 15,11 0-42-15,3 3-11 0,0 7-3 0,0-4 0 16,4 7 21-16,-4-1 4 0,3 4 1 0,-6-1 0 0,0 4 45 0,-1 3 9 16,-3 10 1-16,0 2 1 15,-7 4 38-15,0 2 7 0,0 4 1 0,-7 3 1 16,4 4 6-16,-8-1 1 0,4-3 0 0,-4 3 0 0,1 3-23 0,-1 1-4 16,1-4-1-16,-1 3 0 15,1-3-4-15,2-3 0 0,1-3-1 0,0-3 0 0,4 0-31 16,-1-1-7-16,1-8-1 0,-1-1 0 0,4-6-8 15,0-6 0-15,0 3 0 0,0-9-11 0,4-4 11 16,-4-9-8-16,0 0 8 0,0 0-8 0,0 0-4 16,3-9 0-16,-3-4 0 0,-3 0 0 0,-1-9 12 0,1-6 0 15,-1-3 0-15,1-4-8 0,-4-8 17 0,0-8 4 16,0 1 1-16,3-3 0 0,0-4-24 0,4-2-5 16,-3 2-1-16,6-2 0 0,-3-7 26 0,8 3 5 15,-1-3 1-15,0 7 0 0,3-4-16 0,-3 10-16 16,7-1 3-16,-3 1 1 0,3 3 12 0,0 6 16 0,0-9-3 15,0 9-1-15,4 0-12 0,0-3-16 0,-1 12 3 16,4-5 1-16,4 5 12 0,0 4 0 0,7-1 0 0,-1 4 0 16,5 3-11-16,2 6 1 0,5 1 0 0,-1 2 0 15,0 0-10-15,1 4-1 0,3 2-1 0,-8 10 0 16,5-3 11-16,-1 3 3 0,0 3 0 0,-3 4 0 16,-7 2 8-16,0-3 0 0,3 13 0 15,-10-6-8-15,-1 12 8 0,-2-3-8 0,-5 3 8 0,-3 6-8 16,-3 7 8-16,-4-4 0 0,-3 1 0 15,-1-4 0-15,1 10 14 0,-11-10-2 0,-1 4 0 0,1-7 0 16,-3 0-12-16,-1-3 9 0,-6-3-9 0,-1 0 8 16,0-3 0-16,-3 0 0 0,-4-7 0 0,1 1 0 15,-4-4-8-15,-4 1 0 0,4-7 0 0,-4 3 0 16,0-3 12-16,0-3 0 0,-3-3 0 0,3-3 0 16,-7-4 6-16,4 4 2 0,-4-10 0 0,4 4 0 15,3-1-20-15,4-6 0 0,0 1 0 0,3 2 0 16,1-3-36-16,2-3-10 0,5 0-2 15,3 3-1-15,3-3-99 0,0 4-19 0,11 2-4 0,0 0-1 16,8 4-24-16,-1 2-6 0,17-2-1 0,1 2 0 0</inkml:trace>
  <inkml:trace contextRef="#ctx0" brushRef="#br1" timeOffset="98922.43">19756 14458 2134 0,'0'0'95'0,"0"0"19"0,0 0-91 0,-4-7-23 0,1 4 0 0,-5 3 0 0,1 0 38 0,-3 0 3 15,-1 10 1-15,-6-7 0 0,-1 12-30 0,-3-2-12 16,3-1 11-16,-3 1-11 0,-4 6 52 0,4 3 5 15,-4 0 1-15,1 0 0 0,-4 3 6 0,3 0 0 16,-3 6 1-16,3 10 0 0,-3 0-33 0,-4 3-6 16,-3 0-2-16,-1 9 0 0,-2-3 14 0,-1 6 2 15,-4-2 1-15,1 5 0 0,3-2-18 0,0 6-4 16,4 6-1-16,3-7 0 0,4-5-2 0,7 5 0 16,3-8 0-16,4 5 0 0,7-2 4 0,0 9 0 15,7-4 0-15,0-2 0 16,7-4-42-16,4 4-8 0,3-7-2 0,4 1 0 0,6-4 18 15,1-3 3-15,0 6 1 0,6 0 0 16,1-6-26-16,7 0-4 0,0 4-2 0,0-8 0 16,-1-2-26-16,5 3-6 0,-4-6-1 0,3-4 0 15,0-6-69-15,8-2-13 0,-5-4-3 0,5-4-836 16</inkml:trace>
  <inkml:trace contextRef="#ctx0" brushRef="#br1" timeOffset="99522.66">20218 15019 1209 0,'0'0'108'0,"7"-3"-87"0,0-4-21 0,0 4 0 16,-7 3 300-16,0 0 55 0,0 0 11 0,7 0 2 15,0 3-299-15,0 13-60 0,0-3-9 0,-3 9 0 16,-1 6-12-16,-3 0 12 0,-3 13-10 0,3 0 10 15,0 3 43-15,-4 6 14 0,4-6 3 0,0 9 1 16,4-6 8-16,-1 0 2 0,-3 3 0 0,4-6 0 16,-4 6-31-16,3-3-5 0,4 0-2 0,-3 0 0 15,-1-3-8-15,4 3-1 0,-3-6-1 0,3-3 0 16,-4 2-23-16,1-8-18 0,-4 2 3 0,4-2 1 16,-4-1 14-16,0 0 0 0,0 1-10 0,3-1 10 15,-3-3-32 1,-3-3-3-16,-1 4 0 0,4-7 0 0,0-4-32 0,4-2-6 15,-1-7-2-15,1 1 0 0,-1-1-13 0,-3-9-4 16,7-6 0-16,4 3 0 0,-4-10-82 0,7-5-17 16,-3-4-3-16</inkml:trace>
  <inkml:trace contextRef="#ctx0" brushRef="#br1" timeOffset="100037.71">20077 14944 2300 0,'0'0'102'0,"0"0"21"0,0 0-99 0,0 0-24 0,0 0 0 0,0 0 0 15,7-4 66-15,0-2 8 0,3 6 2 0,4-3 0 16,1-3-23-16,6 6-4 0,3-3-1 0,8 3 0 16,0-7-16-16,3 4-3 0,0 3-1 0,4 10 0 15,4-7-28-15,-1 6 0 0,0 1 0 0,1-1 0 16,2 4 0-16,1 9 0 0,0-1 0 0,-4 1 0 16,1 7-16-16,-1 2 3 0,-3 0 1 0,-4 4 0 15,-3 6 3-15,0-7 1 0,-8 7 0 0,1 0 0 16,0-1 8-16,-8 1 11 0,1-6-3 0,0-1 0 15,-8 4 7-15,4-4 1 0,-7-2 0 0,4-1 0 0,-4 7-16 16,0-4 0-16,0-3 0 0,0 4 0 0,-7-4 0 0,0 7 0 16,0-7 0-16,-3 4 0 0,-4-1 0 0,0-2 0 15,-7-1 0-15,-1 0-10 0,-6-2 10 0,4-4 0 16,-8 6 8-16,0-9-8 0,-7 6 27 0,-3-6 1 16,-4 0 0-16,-6 0 0 0,2 0-19 0,-3-3-9 15,-3 0 10-15,-4-7-10 0,-7 1 24 0,0 2 0 16,11-8-1-16,-4-1 0 0,3-3-14 0,5-3-9 15,-1 0 12-15,3-9-12 0,1 6 0 0,7-7 0 0,3-2 0 16,4-1 0 0,7-3-20-16,-1 4-12 0,12 2-1 0,3-2-1 15,0-1-162-15,7 4-32 0,7 0-6 0,7-1-2 0</inkml:trace>
  <inkml:trace contextRef="#ctx0" brushRef="#br1" timeOffset="100823.53">22207 14746 345 0,'-10'-22'15'0,"6"19"4"0,4-16-19 0,-7 10 0 0,0-4 0 0,4-6 0 0,-4 7 361 16,3-1 69-16,1 1 14 0,3 2 2 0,-4 1-322 0,8 3-65 16,3-1-13-16,-4 1-2 0,-3 6 24 0,0 0 4 15,11 6 2-15,-1 1 0 0,1 2-34 0,-1 10-8 16,1 3 0-16,3 9-1 0,4 4-7 0,-1 2-2 16,-6-2 0-16,3 9 0 0,4-4 26 0,-4 23 4 15,-4 12 2-15,5 7 0 0,-1-7-27 16,0 1-6-16,0 5-1 0,-4 7 0 0,1 25 10 0,3 0 2 15,0-13 0-15,0 3 0 0,-7-8-21 0,4-8-11 16,0-2 12-16,-1 0-12 0,-3-4 12 0,0-6-12 16,-3-12 12-16,3 0-12 0,0-13 0 0,-4-3 0 15,1-6 0-15,3-4 0 16,-3-2-91-16,3-10-18 0,-4 3-4 0,1-15-703 16,3 6-140-16</inkml:trace>
  <inkml:trace contextRef="#ctx0" brushRef="#br1" timeOffset="101324.09">23393 15527 2876 0,'-11'0'128'0,"4"0"25"0,-4 0-122 0,-6 0-31 16,3 0 0-16,-4 9 0 16,0-2-143-16,1 5-34 0,3-2-7 0,-4 2-2 15,4 1 64-15,-4 9 13 0,4-4 2 0,-3 4 1 16,2 0 52-16,-2 10 10 0,-1-1 3 0,1 7 0 0,-1 6 125 16,0-4 24-16,1 4 6 0,-1 0 1 0,0 0-34 0,4-6-6 15,4-4-2-15,3 4 0 0,0-7-36 0,3-3-7 16,11 4-2-16,4-4 0 0,3-6-20 0,7 0-8 15,0-3 0-15,4-7 9 0,7 1-9 16,3-7 12-16,4-6-12 0,6-6 12 0,8 3-12 0,0-10 0 16,0-3 0-16,-3-6 0 0,-1 7 0 15,-7-7 0-15,1-3 0 0,-5 0 0 0,1-7 21 0,-3-2 3 0,-5-4 0 16,5-6 0-16,-5-6 12 0,-2 6 4 0,-8-6 0 16,-4-3 0-16,-3 9-26 0,-6-6-5 15,-5 6-1-15,-6 0 0 0,-8 3-8 0,-3 0 0 16,0-3 9-16,-4 10-9 0,-3-4 0 0,-4 13 0 0,1-3 0 0,-1 6 8 15,-3 0-8-15,-4 3 0 16,0 7 0-16,-3 2 0 0,0 1 8 0,-4 3 0 0,3-1 0 0,-2-2 0 16,2 9-8-16,5-3 0 0,2-4 0 0,5 7 0 15,3 0-42 1,3 7-3-16,4-7-1 0,0 3 0 16,3 3-118-16,4-3-23 0,0 7-5 0,3-1-467 0,1 4-93 0</inkml:trace>
  <inkml:trace contextRef="#ctx0" brushRef="#br1" timeOffset="101607.97">23170 15822 2761 0,'0'0'60'0,"-7"9"13"0,4 0 3 0,-4-5 2 0,7-4-62 0,0 0-16 16,0 0 0-16,0 0 0 0,0 0 0 0,10 6 0 15,12-6 0-15,2 3 0 0,4-6 0 0,8 3 0 16,10 0 0-16,-1 0-10 0,-2 0 19 0,3 0 4 16,0-6 1-16,-8 6 0 0,1 0 0 0,-4 0 0 15,-3 0 0-15,0 0 0 0,0 0-14 0,-1 0-16 0,-2-4 3 16,-5 4 1-16,5-3-4 0,-5-3 0 0,-3 6 0 0,1-9 0 31,-1-1-32-31,-4 4-6 0,1-10-2 0,0 4 0 16,-1 2-108-16,-3-5-23 0,-3-4-4 0,3 0-1 15</inkml:trace>
  <inkml:trace contextRef="#ctx0" brushRef="#br1" timeOffset="101941.73">23795 14417 2718 0,'0'0'120'0,"0"0"25"0,0 0-116 15,0 0-29-15,0 0 0 0,3 12 0 0,1-2 25 0,10 9-1 16,4 3 0-16,6-1 0 0,5 11-24 0,6-1-17 16,7 4 2-16,1 5 1 0,6 4 22 0,0 7 5 15,4-1 1-15,4 3 0 0,10 0 21 0,0 1 4 16,7 5 1-16,-4 1 0 0,1 9-23 0,-11 3-4 15,0-3-1-15,-4 12 0 0,1-5 0 0,-8 5 0 16,-3 4 0-16,-11 0 0 0,-6 2-12 0,-12 7 11 16,-3-9-11-16,-10-3 10 0,-4-4-10 0,-7-6 0 15,-4-9-10-15,-6 3 10 0,-1-7 0 0,-7-2 0 16,-7-10-8-16,4-3 8 16,-7-10-66-16,-7-2-10 0,-8-1-3 0,-17-12-772 0,-14-7-154 15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6:37.6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1514 16837 22511 0,'0'0'992'0,"0"0"224"0,0 0-976 0,0 0-240 16,0 0 0-16,0 0 0 0,0 0 432 0,0 0 32 0,0 0 16 0,0 0 0 15,0 0-192-15,0 0-32 0,0 0-16 0,0 0 0 16,0 0 144-16,0 0 16 0,0 0 16 0,0 0 0 15,0 0-64-15,0 0-16 0,0 0 0 0,0 0 0 16,0 0 320-16,9-4 64 0,-9 4 16 0,0 0 0 16,0 0-80-16,0 0-16 0,0 0 0 0,0 0 0 15,0 0-160-15,8-7-32 0,-8 7-16 0,0 0 0 16,0 0 80-16,5-5 0 0,-5 5 16 0,4-12 0 16,-4 12 112-16,0 0 0 0,4-9 16 0,-4 9 0 15,2-11-144-15,-2 11-48 0,5-11 0 0,-1-1 0 16,-4 12-144-16,7-11-16 0,-2 2-16 0,-5 9 0 15,5-11-64-15,-5 11-16 0,4-12 0 0,-4 12 0 16,4-10-64-16,0 2-16 0,-4 8 0 0,4-13 0 0,-4 13 112 16,3-10 16-16,-2-1 0 0,-1 11 0 0,2-12 32 0,0 2 16 15,-2 10 0-15,1-12 0 0,0 2 112 0,1 2 32 16,-2-1 0-16,0 9 0 0,0-12-64 0,0 3-16 16,-2-3 0-16,2 5 0 0,0-5-96 0,0 1-16 15,0 1 0-15,0 0 0 0,0-1-64 0,2 1 0 16,0-3-16-16,0 0 0 0,-2 1-176 0,0 1 160 15,1 1-160-15,-2 0 160 0,1-1-160 0,0 2 128 16,0-4-128-16,0 3 128 0,0-1-128 0,0 2 0 16,-2-4 144-16,0 3-144 0,-1 0 144 0,0 0-144 15,2-2 192-15,0 0-192 0,0 1 256 0,1 0-64 16,-2 0-16-16,2 1 0 0,0-3 32 0,0 2 16 16,2-1 0-16,-1 0 0 0,-1 0 32 0,2 2 16 0,1-2 0 0,-2 1 0 15,1 0-272-15,0 1 0 0,1-1 128 0,-2 1-128 16,0-1 0-16,1 0 128 0,-1 3-128 0,-1-4 0 15,0 0 128-15,1 2-128 0,-1 0 0 0,0-1 0 16,0 1 128-16,0-2-128 0,0 0 0 0,-1 2 0 16,0-1 192-16,1-3-64 0,1 1 0 0,0-1-128 15,1-1 0-15,0 2 0 0,1-1 0 0,0 1 0 16,-1 0 0-16,2-3 0 0,1 1 0 0,-1-1 0 16,-1 0 0-16,1 1 0 0,0 0 0 0,0 0 0 15,-1 2 0-15,0 0 0 0,0 0 0 0,-1 1 0 16,1 0 0-16,-2 2 0 0,0-2 128 0,1 3-128 15,-1-3 0-15,-1 2 0 0,0-1 128 0,3 1-128 0,1-1 0 16,-2 0 0-16,-1-2 0 0,2 0 0 16,1-1 0-16,1 3 0 0,0-6 0 0,-1 2 0 0,-1 0 0 15,1-1 0-15,1-1 0 0,0 0 0 0,-1 2 0 0,1-2 0 16,1 1 0-16,-1 2 0 0,-3 1 128 0,1 1-128 16,-4 0 0-16,1-1 0 0,0 13 144 0,0-12-144 15,-3-2 0-15,3 1 144 0,3 1-144 0,-3-1 0 16,-2 0 0-16,2 2 0 0,3-1 0 0,-2 0 0 15,1 0 128-15,0-1-128 0,-2 0 0 0,3 0 0 16,1 0 0-16,-2 0 0 0,1-3 0 0,1 5 0 16,1-2 0-16,-1 0 0 0,-4 0 0 0,3 0 0 15,1-2 0-15,-1 4 0 0,-3 0 0 0,2-1 0 16,0 2 0-16,1-1 0 0,-2 1 0 0,-1 0 0 16,-1 1 0-16,2-1 0 0,3 3 0 0,-2-5 0 15,-5 1 128-15,2 4-128 0,1-4 0 0,0 2 0 0,-3-1 0 0,3-1 0 16,0-2 0-16,3 3 0 0,1-1 0 0,-3 1 0 15,-4-2 0-15,3 0 0 0,4 1 128 0,-1 2-128 16,-3-3 0-16,0 1 0 0,1 0 0 0,2-1 0 16,-2 1 0-16,0 1 0 0,1 0 0 0,0-1 0 15,-1 1 0-15,-1 1 0 0,0 9 0 0,0-12 0 16,0 0 0-16,-1 2 0 0,1 10 0 0,0-12 0 16,4 2 0-16,-4-1 0 0,-1-1 0 0,1 12 0 15,2-13 128-15,2 2-128 0,-1 0 0 0,-2-1 128 16,-2 1-128-16,4 0 0 0,0 0 0 0,3-1 128 15,-2 0-128-15,1 0 0 0,0 2 0 0,-2-3 0 16,-3 1 0-16,0 0 0 0,1 1 0 0,0-1 0 16,0 2 0-16,1 0 0 0,-1-3 0 0,2 2 0 15,-2 5 0-15,0 0 0 0,1-3 0 0,-1 0 128 0,2 0-128 0,-1-1 0 16,-1 1 0-16,2 1 0 0,1-5 0 0,-1 0 0 16,-2 0 0-16,1 0 0 0,0 0 0 0,0 0 0 15,0-1 0-15,-1-2 0 0,-1 3 0 0,1 1 0 16,2 3 0-16,0-2 0 0,-2-1 0 0,1 1 0 15,1 2 0-15,1-2 0 0,-1 1 0 0,-1 1 0 16,1-2 0-16,-3 11 0 0,4-10 0 0,-3 0 0 16,-2 1 0-16,1 9 0 0,0-9 0 0,0 9 0 15,-2-13 0-15,2 2 0 0,0 11 0 0,0-11 0 16,0 0 0-16,-1 3 0 0,1 8 160 0,0-11-160 16,-1-1 192-16,-1 1-192 0,2 2 0 0,2 0 0 15,0 0 0-15,-2 1 0 0,-2-3 0 0,0 0 0 16,1 3 0-16,1-3 0 0,0 1 0 0,0 1 0 0,0 0 0 0,0 0 0 15,0 1 0-15,-1 2 0 0,1 6 0 0,-1-9 0 16,1 2 0-16,0 1 0 0,-2-2 0 0,2 8 0 16,0 0 0-16,0-11 0 0,-1 1 0 0,0 2 0 15,1 8 0-15,0 0 0 0,2-10 0 0,-2 2 0 16,0 8 0-16,-1-7 0 0,1 7 0 0,3-11 0 16,-3-1 0-16,1 3 0 0,0 1 0 0,-1 8 0 15,3-9 0-15,1-3 0 0,0 3 0 0,1 0 0 16,0 0 0-16,0 1 0 0,0 0 0 0,1 1 0 15,-1 2 0-15,0-4 0 0,-1 0 128 0,1 1-128 16,2 2 0-16,-7 6 0 0,4-10 0 0,-4 10-192 16,5-7 192-16,-5 7 0 0,5-9 192 0,-5 9-192 15,0 0 0-15,5-11 0 0,2 2 0 0,-2 2-192 0,-1 0 192 0,-4 7 0 16,6-9 0-16,1 1 0 0,-2-1 0 0,-5 9 0 16,7-10 0-16,-1 3 0 0,1 0 0 0,1 1 0 15,-8 6 0-15,6-10 0 0,-6 10 0 0,5-7 0 16,-5 7 0-16,0 0 0 0,7-7 0 0,-7 7 0 15,0 0 0-15,0 0 0 0,5-10 0 0,-5 10 0 16,0 0 0-16,7-9 0 0,-7 9 0 0,0 0 0 16,3-8 0-16,-3 8 0 0,3-9 0 0,0-1 0 15,-3 10 0-15,0 0 0 0,1-11 128 0,0 2-128 16,-1 9 0-16,0 0 0 0,0-11 128 0,2 2-128 16,-2 0 0-16,0 9 0 0,2-7 160 0,-2 7-160 15,0 0 128-15,0 0-128 0,2-11 0 0,-1 2 128 16,-1 9-128-16,1-8 0 0,-1 8 0 0,3-8 0 15,-1 0 128-15,-2 8-128 0,0 0 0 0,4-6 0 0,-1-5 0 0,-1 3 0 16,0 1 0-16,-2 7 0 0,0 0 0 0,4-10 0 16,0 0 0-16,-2 1 0 0,-2 9 0 0,3-9 0 15,-1-3 0-15,1 3 0 0,-2 1 0 0,-1 8 0 16,4-9 0-16,0 2 0 0,-4 7 128 0,5-7-128 16,-1-3 0-16,-1 1 0 0,-1 1 0 0,-2 8 0 15,4-7 0-15,-4 7 0 0,6-9 0 0,-1 2 0 16,-5 7 0-16,4-8 0 0,-4 8 0 0,4-8 0 15,-4 8 0-15,4-6 0 0,-4 6 0 0,0 0 0 16,2-8 0-16,-2 8 0 0,0 0 0 0,0 0 0 16,3-12 0-16,-3 12 0 0,2-10 0 0,-2 10 0 15,3-11 0-15,-3 11 0 0,3-10 0 0,-3 10 0 0,3-10 0 0,-3 10 0 16,3-12 0-16,0 4 0 0,-3 8 0 0,4-10 0 16,-4 10 0-16,0 0 0 0,2-11 0 0,-2 11 0 15,0 0 0-15,4-10 0 0,-4 10 0 0,0 0 0 16,3-12 0-16,-3 12 0 0,1-10 0 0,-1 10 0 15,4-11 0-15,-4 11 0 0,0-9 0 0,0 9 0 16,3-10 0-16,-3 10 0 0,0 0 0 0,0-10 0 16,0 10 0-16,1-11 0 0,-1 11 0 0,0 0 0 15,0-9 0-15,0 9 0 0,-1-12 0 0,1 12 0 16,-3-9 0-16,3 9 0 0,-4-11 0 0,4 11 0 16,-3-8 128-16,3 8-128 0,-3-11 0 0,3 11 0 15,-4-11 0-15,0 2 0 0,1 3 0 0,3 6 0 16,0 0 0-16,-5-9 0 0,0 1 0 0,2 1 0 15,3 7 128-15,-4-6-128 0,-1-1 0 0,5 7 0 0,-4-8 0 0,0 2 0 16,0-1 0-16,0 1 0 0,4 6 0 0,-5-8 128 16,0 0-128-16,1 3 0 15,0-2 0-15,-1 1 0 0,0-1 0 0,1 0 0 0,0 0 0 0,0 1 0 16,1-1 0-16,1 0 0 0,-2 0 0 0,1-1 0 16,-1-1 0-16,4 9 0 0,-4-7 0 0,4 7 0 15,-4-8 0-15,2-1 0 0,2 9 0 0,-4-9 0 16,0 1 0-16,1 2 0 0,3 6 0 0,-2-7 0 15,-2 1 0-15,4 6 0 0,-4-9 0 0,1-1 0 16,3 10 0-16,-2-9 0 0,-2 3 0 0,4 6 0 16,-3-11 0-16,1 5 0 0,-2-1 0 0,1-2 0 15,0 1 0-15,3 8 0 0,-3-7 0 0,-1-1 0 16,-2 0 0-16,6 8 0 0,-5-9 0 0,0-2 0 0,0 2 0 0,1 1 0 16,4 8 0-16,-4-9 0 0,4 9 0 0,-4-10 0 15,0 2 0-15,4 8 0 0,-4-10 0 0,0 2 0 16,4 8 0-16,-2-13 0 0,2 13 0 0,-2-12 0 15,-1 3 0-15,3 9 0 0,-3-12 0 0,3 12 0 16,-3-12 0-16,1 2 0 0,2 10 0 0,-4-12 0 16,0 3 0-16,4 9 0 0,-4-12 0 0,1 3 0 15,1-1 0-15,2 10 0 0,-4-11 0 0,1 1 0 16,1 0 0-16,-1 2 0 0,0-3 0 0,2 2 128 16,1-1-128-16,-1-1 128 0,-3 2-128 0,0 0 0 15,0 1 0-15,1-1 0 0,2 3 0 0,0-2 0 16,0-1 0-16,1 0-176 0,0 1 176 0,0 1 0 15,0 7 0-15,-3-9 0 0,3 9 0 0,1-9 0 0,-1 0 0 0,0 1 0 16,-1 0 0-16,1-1 0 0,-1 0 0 0,1 0 0 16,0 1 0-16,0 8 0 0,2-10 0 0,-2 0 0 15,-1 1 0-15,1 0 0 0,0-1 0 0,0 1 0 16,0 9 0-16,1-11 0 0,2 2 0 0,-3 9 0 16,1-12 0-16,-1 2 0 0,0 10 0 0,3-12 0 15,1 2 0-15,0 1 0 0,-4 9 0 0,3-11 0 16,1-1 0-16,-1 2 0 0,0 1 0 0,1 0 0 15,3 0 0-15,-7 9 0 0,6-12 0 0,-3 3 0 16,1 0 0-16,0 0 0 0,0-1 0 0,-4 10 0 16,5-11 0-16,1 0 0 0,0 2 0 0,-1-1 0 15,-1 1 0-15,1-1 0 0,1-1 0 0,0 0 0 16,2 0 0-16,-1 0 0 0,-2-2 0 0,1 0 0 16,1 0 0-16,1-1 0 0,-1-2 0 0,1 3 0 0,0 0 0 0,1 0 0 15,0-1 0-15,0-3 0 0,-1 1 0 0,0-1 0 16,0 0 0-16,0 0 0 0,0 3 0 0,-1-1 0 15,4 0 0-15,-3 0 0 0,-3 1 0 0,1 0 0 16,2 1 0-16,0 1 0 0,-1-2 0 0,0 1 0 16,4-2 0-16,-3 1 0 0,-2 1 0 0,3 0 0 15,2-3 0-15,0 1 0 0,2-1 0 0,-2-1 0 16,-2-1 0-16,1-1 0 0,4 1 0 0,-1 0 0 16,-2-2 0-16,2 2 0 0,0-3 0 0,0 4 0 15,-1 2 0-15,0-4 0 0,0-4 0 0,1 0 0 16,0 0 0-16,0-3 0 0,0-1 0 0,0 2 0 15,1 0 0-15,-1 1 0 0,0-1 0 0,-1-3 0 16,0 2 0-16,1 0 0 0,-2-1 0 0,2-2 0 0,1-1 0 0,0 0 0 16,0 0 0-16,2 0 0 0,-1-1 0 0,2 0 0 15,0 1 0-15,0-4 0 0,0 1 0 0,2 2 0 16,-1 1 0-16,0-1 0 0,-1 1 0 0,1-3 0 16,0 2 0-16,1-2 0 0,-2 1 0 0,0-2 0 15,0-1 0-15,0 2 0 0,1 2 0 0,0-1 0 16,0-2 0-16,1 1 0 0,1-3 0 0,0 1 0 15,-2 0 0-15,-1 0 0 0,0-2 0 0,0 1 0 16,0-2 0-16,-1 0 0 0,-2-4 0 0,0 3 0 16,-1 3 0-16,0-1 0 0,2-3 0 0,-2 3 0 15,-1 1 0-15,-1 2 0 0,0 1 0 0,0 2 0 16,2-1 0-16,2-1 0 0,-1 0 0 0,3-2 0 16,1-3 0-16,1 2 0 0,-2-3 0 0,1 2 0 0,0 5 0 0,3-2 0 15,2-1 0-15,2-1 0 0,-1 0 0 16,-1 3 0-16,-1 1 0 0,-1 2 0 0,-1 1 0 0,-2 4 0 15,0-2 0-15,-1 1-128 0,-1 1 128 0,-1 1 0 16,0 1 0-16,-1 0-128 0,-1-2-224 0,0 4-32 16,-1 1-16-16,-2 2 0 15,-1-1-912-15,-1 2-176 0,-1 2-48 0,-1 4 0 16,-1 0-1744-16,-1-1-368 0,-1 2-64 0</inkml:trace>
  <inkml:trace contextRef="#ctx0" brushRef="#br0" timeOffset="3870.05">9121 17057 1839 0,'0'0'160'16,"0"0"-160"-16,0 0 0 0,0 0 0 15,0 0 2960-15,8-6 560 0,-8 6 128 0,6-7 0 16,-6 7-3056-16,0 0-592 0,0 0-160 0,7-6-16 15,-7 6-96-15,0 0-32 0,5-7 0 0,-5 7 0 16,0 0 1264-16,5-6 240 0,-5 6 48 0,4-8 16 0,-4 8 528 0,3-9 128 16,-3 9 0-16,0 0 16 0,4-8-784 0,-4 8-176 15,2-9-16-15,1 0-16 0,-1 1-128 0,1-1-32 16,0 1 0-16,-1 0 0 0,1 0-240 0,1-1-48 16,0 1-16-16,0-4 0 0,-1 1 32 0,1-2 0 15,-1 2 0-15,0 1 0 0,-1-3 128 0,2 1 16 16,0 2 16-16,0-1 0 0,-3-2 128 0,3 1 32 15,-3 1 0-15,2-1 0 0,1 0-368 0,0-1-64 16,1 0-16-16,0-3 0 0,2 2-240 0,-1 1-144 16,2-4 160-16,-1 0-160 0,0-2 144 0,1-1-144 15,-1 1 128-15,2-2-128 0,1-2 128 0,-1 1-128 16,-2 0 128-16,0 1-128 0,0-1 320 0,1 1-32 16,-1 3 0-16,-1-2 0 0,1 1 80 0,1-1 16 0,-1 2 0 0,0-1 0 15,-2-1-48-15,0 0 0 0,1 0 0 0,0 0 0 16,1 2-32-16,-2-2-16 0,0-1 0 0,0 1 0 15,2 0-32-15,-1-2-16 0,-1 1 0 0,2-3 0 16,1 1-16-16,-2 0 0 0,0 0 0 0,0 0 0 16,1-4-96-16,-1 0-128 0,1 1 176 0,0 0-176 15,3-1 128-15,-1 1-128 0,1-3 0 0,1 3 0 16,-1 1 128-16,-1 2-128 0,-1-1 0 0,0 2 0 16,0 1 208-16,-1 2-64 0,0-1-16 0,-2-1 0 15,0 3-128-15,2 1 128 0,-2 0-128 0,0-2 128 16,1 2-128-16,-3-3 128 0,1 3-128 0,0-4 128 15,3-1-128-15,-1 3 0 0,1-1 0 0,-1-1 128 0,0 2-128 0,0-5 0 16,1-1 0-16,0 3 0 0,3 1 0 0,-1 3 0 16,-3-5 0-16,2 3 128 0,0-2-128 0,1 1 0 15,-3 2 0-15,2 2 0 0,-1-3 0 0,-1 3 0 16,1-2 0-16,-2 2 0 0,-2 0 0 0,1 0 0 16,1 1 0-16,0-1 0 0,-2 1 0 0,-1 1 0 15,1-2 128-15,1 3-128 0,0-3 0 0,-2-2 0 16,2 2 0-16,1 0 0 0,1 2 0 0,-1 0 0 15,-3 1 0-15,2 0 0 0,2-3 0 0,-1-1 0 16,0-1 128-16,0 1-128 0,2 1 0 0,-2 1 160 16,0-2-160-16,-1 3 160 0,0 2-32 0,1 0 0 15,0-1 0-15,-1 1 0 0,2 2-128 0,-3-1 160 16,0 0-160-16,1 2 160 0,0-2-160 0,-2 0 0 16,0 1 144-16,0-1-144 0,0 1 0 0,0-2 144 0,1-1-144 15,-1 1 0-15,0 0 128 0,-1-1-128 0,-1 2 0 0,1-1 0 16,1-1 0-16,-2 0 0 0,0 3 0 0,1-1 0 15,0 0 0-15,1 2 0 0,-2-3 0 0,0 2 0 16,1 5 0-16,-1 6 0 0,0-9 0 0,0-2 0 16,-1-2 144-16,1 3-144 0,2-3 0 0,0 1 144 15,-2 0-144-15,0 1 0 0,-2 0 144 0,2 1-144 16,2-1 0-16,-2 11 144 0,1-11-144 0,-1-2 0 16,0 1 144-16,0 1-144 0,0 11 0 0,0-13 144 15,4 2-144-15,-3 0 0 0,-1-1 0 0,1 2 0 16,1 1 0-16,0 0 0 0,1-3 0 0,-3 12 0 15,2-12 0-15,1 2 0 0,-2 1 128 0,1 0-128 16,-2-2 0-16,1 2 0 0,2 1 0 0,-3-2 0 0,0-1 0 0,0 2 0 16,-2-2 0-16,2-1 0 0,0 1 0 0,-1 2 192 15,-3-2-192-15,1 1 192 0,1 1-192 0,1 0 160 16,-2 0-160-16,0 1 160 0,1 0-160 0,0-1 0 16,1-4 0-16,1 3-176 0,1 1 176 0,1 0 0 15,-2 1 0-15,0-3 128 0,2 2-128 0,1-1 0 16,0 1 0-16,-2-1 0 0,-2-1 0 0,1-1 0 15,1 0 0-15,-1-1 0 0,-1 0 0 0,-1 0 128 16,1 4-128-16,0-1 0 0,-1-1 0 0,0-1 0 16,2 12 0-16,-3-11 128 0,1 0-128 0,-1 2 0 15,0-3 0-15,1 3 0 0,2 9 0 0,-4-9 0 16,0-4 0-16,0 1 0 0,-3 2 0 0,1 0 0 16,-1-1 0-16,1 1 0 0,1-1 0 0,2 2 128 0,-2-3-128 15,-2 3 0-15,1 0 0 0,1-3 0 0,1 1 0 16,-2 0 128-16,1 2-128 0,0-4 0 0,0 1 0 0,-2 1 128 15,2-1-128-15,0 0 0 0,1-1 0 0,0 1 0 16,0 1 0-16,0-1 0 0,-1-2 0 0,0 2 0 16,0 0 0-16,-1 2 0 0,1 1 0 0,0-3 0 15,1 1 0-15,0 1 0 0,0-3 0 0,0 0 0 16,0 0 0-16,0 0 0 0,1 0 0 0,-1 1 0 16,0-1 0-16,0 3 0 0,0-1 0 0,0 2 0 15,-1-4 0-15,0 1 0 0,-1 0 0 0,2 1 0 16,-1-1 0-16,1 2 0 0,0-2 0 0,1 1 0 15,-3 1 0-15,1-2 0 0,1-1 0 0,2 0 0 16,-1 1 0-16,2-2 0 0,-1 1 0 0,2 0 0 0,2 0 0 16,-1 0 0-16,0 0 0 0,2-3 0 0,1 2 0 0,1-3 0 15,0 0 0-15,0 1 128 0,-1 1-128 0,0 0 0 16,1 2 0-16,1-1 0 0,-1 2 0 0,0-1 0 16,0-2 0-16,-2 0 0 0,0 2 0 0,-1-1 0 15,1-2 0-15,-1 2 0 0,0 0 0 0,0-1 0 16,0 1 0-16,-1 1 0 0,1 0 0 0,0-3 128 15,-2 2-128-15,2-4 0 0,4-1 0 0,-2 2 0 16,-2-1 0-16,3 0 128 0,2 0-128 0,-2-2 0 16,-1 1 0-16,1-2 0 0,2 0 0 0,-2 1 128 15,0-2-128-15,0 1 128 0,-1 0-128 0,0 3 128 16,0 0-128-16,0 2 128 0,0-1-128 0,0 0 128 16,0-2-128-16,0-1 128 0,-2-1-128 0,1 0 0 15,-1 3 0-15,2-1 128 0,3-2-128 0,-2 0 0 0,-2 0 0 16,2 0 0-16,1-2 0 0,1-1 144 0,0 0-144 15,0-3 0-15,2 1 144 0,1-1-144 0,-3 0 0 0,1-2 144 16,1 2-144-16,2 1 0 0,-1-1 144 0,1 0-144 16,-1-2 144-16,0 1-144 0,2 0 192 0,-1 1-192 15,-4 1 160-15,3 0-160 0,0 1 128 0,-1 2-128 16,0-1 0-16,0-1 128 0,-1-2-128 0,0 1 0 16,0-2 0-16,0 0 0 0,-2-3 128 0,2-2-128 15,0 3 0-15,1-4 0 0,0-1 0 0,2 1 0 16,-1-3 0-16,0 4 0 0,1 1 0 0,1 1 0 15,-1 0 0-15,2-2 0 0,0-1 0 0,0-1 0 16,0-2 0-16,3 0 0 0,0-1 0 0,-2 3 0 0,-2 1 0 16,-2-3 0-16,1 1 0 0,-1-1 0 15,3 1 0-15,-1 1 0 0,-2 1 128 0,-1 0-128 0,-2 1 0 16,-1-1 0-16,0-4 0 0,0 5 0 0,1-1 0 0,1 0 0 16,-1-1 0-16,2 1 0 0,1-3 0 0,-1 2 0 15,1-2 0-15,1 1 0 0,-1-1 0 0,2 1 0 16,1-1 0-16,-1 1 0 0,-1 2 0 0,1-2 0 15,0-2 0-15,-1 1 0 0,0 1 0 0,-1-1 0 16,2-2 0-16,-2 1 0 0,1 2 0 0,-2 2 0 16,-1-3 0-16,0 3 0 0,1 5 0 0,0 0 0 15,1 0 0-15,0 0 0 0,-4-1 0 0,3-1 0 16,0 0 0-16,2-2 0 0,-2-3 0 0,0 3 0 16,3 3 0-16,-2 0 0 0,1 0 0 0,-2-2 0 15,-2 4 0-15,3 0 0 0,0 0 0 0,0 5 0 0,0-3 0 16,-1 4 0-16,1 1 0 0,1 0 0 0,-2-3 0 0,-1 2 0 15,-3-1 0-15,1 1 0 0,2 1 0 0,1 1 0 16,0 1 0-16,-2 0 0 0,-2 4 0 0,2-4 0 16,-1 0 0-16,-1 3 0 0,-1 3 0 0,3 0 0 15,2-4 0-15,0 2 0 0,-1-2 0 0,0 0 0 16,-1 1 0-16,0 2 0 0,-2 1 0 0,0 1 0 16,1 0 0-16,-2 3 0 0,-2 1 0 0,-2 8 0 15,4-12 0-15,1 2 0 0,1 1 0 0,-3 1 0 16,-3 8-128-16,0 0 128 0,4-10 0 0,-4 10 0 15,6-9 0-15,-6 9 0 0,3-11 0 0,-3 11 0 16,6-9-128-16,-6 9 128 0,9-9 0 0,-9 9 0 16,8-7 0-16,-8 7 0 0,0 0 0 0,6-7 0 0,-6 7 0 15,7-7 0-15,-7 7 0 0,0 0 0 0,0 0-128 16,0 0 128-16,0 0 0 0,0 0 0 0,0 0 0 0,0 0 0 16,0 0 0-16,0 0 0 0,0 0-160 0,0 0 160 15,0 0 0-15,0 0-144 0,0 0 144 0,0 0 0 16,0 0 0-16,-8 9 0 0,-1-1 0 0,-2-2 0 15,1 0 0-15,-1-2-128 0,0-2 128 0,-1 2 0 16,2-1 0-16,-5 1 0 0,-2 0 0 0,-2-2 0 16,-5 2 0-16,3-3 0 0,0 1 0 0,1 2 0 15,-5-3 0-15,-1 1 0 0,-4 0 0 0,0 0 0 16,-1 1 0-16,-2 1 0 0,-1 0 0 0,-4 1 0 16,-5-2 0-16,-4 2 0 0,-5 0 0 0,0 0 0 15,0 1 0-15,0-1 0 0,0-1 0 0,-1 0 0 16,3-2 0-16,-3 2 0 0,-1 0 0 0,-4 0-128 15,-3 1 128-15,0-4-128 0,-1-1 128 0,1 0 0 0,1 0-144 0,-1-1 144 16,-3 2 0-16,-2-1-144 0,-4 0 144 0,-3-1 0 16,0 1 0-16,0-2-128 0,3-1 128 0,-3 3 0 15,-3 0 0-15,-1 1 0 0,-2 1 0 0,-2-2 0 16,2-4 0-16,-1 4 0 0,2 0 0 0,-3 0 0 16,-4 0 0-16,2 1-128 0,-1 0 128 0,5-1 0 15,3 0 0-15,-5 0 0 0,-6 2-128 0,0-2 128 16,2 0 0-16,2 0 0 0,-1-2 0 0,2 1 0 15,1 0 0-15,-2-2 0 0,-2-1 0 0,2 1 0 16,-1 1 0-16,1 1 0 0,-1 1 0 0,-1-4 0 16,-3 0 0-16,2 1 0 0,2 2 0 0,2 0 0 0,1-2 0 15,-1 0 0-15,-2-1 0 0,-1 3 0 0,-1-2 0 16,4 0 0-16,2-3 0 0,-1 2 0 0,-5 1 0 0,0-1 0 16,0 0 0-16,7 1 0 0,6 0 0 0,-6 1 0 15,-4 1 0-15,-1 1 0 0,1 0 0 0,3 0 0 16,5 1 0-16,3-1 0 0,0 0 0 0,1 2-128 15,-5 1 128-15,2 0 0 0,1 1 0 0,5 0 0 16,7 2-128-16,1 1 128 0,-1-1-224 0,1 1 16 16,0 2 0-16,1-1 0 15,3-2-1552-15,2 2-304 0,5 2-64 0,2 3-12544 16,4 2-2512-16</inkml:trace>
  <inkml:trace contextRef="#ctx0" brushRef="#br0" timeOffset="4856.37">1490 16742 39279 0,'-19'-7'1728'0,"9"3"384"0,3 2-1696 0,-1-1-416 0,0 0 0 0,8 3 0 15,0 0 0-15,0 0 0 0,-5-6-224 0,5 6 80 16,0 0-32-16,1-9 0 0,-1 9 0 0,5-7 0 16,-5 7 176-16,9-6 0 0,2 0 0 0,2 4 0 15,0 1 0-15,4-2 0 0,1 3 128 0,3 3-128 16,2-3 224-16,5 2-32 0,3 2 0 0,6-1 0 16,4 2-64-16,5 0 0 0,1 0-128 0,5 2 192 0,5 1-192 15,-1 2 0-15,-2-3 128 0,2 2-128 0,4 1 0 0,6 1 0 16,6 2 0-16,5-4 0 0,5 1 320 0,-1 1 32 15,-1-4 0-15,4 3 0 0,6-3 128 0,7 1 32 16,4-3 0-16,4 1 0 0,-1-1-192 0,9-3-16 16,10 2-16-16,-2-1 0 0,-2-3-128 0,6 1-32 15,7 1 0-15,-1 0 0 0,-3 2 64 0,6-1 0 16,7 1 0-16,-1 2 0 0,-5 1 0 0,7-2 0 16,4 3 0-16,-2 0 0 0,-7-3-192 0,4 3 192 15,5 1-192-15,2-4 192 0,1-5 0 0,-2 1 16 16,-2 3 0-16,-2-1 0 0,-2-5-64 0,1 2-16 15,0 3 0-15,-1-3 0 0,-1-3 128 0,-5 3 0 0,-3 3 16 16,0-3 0-16,0-1 48 0,-2 2 0 0,-5 3 0 0,-4-1 0 16,-5-3-176-16,0 2-16 0,1 5-128 0,-7-5 192 15,-10 2-192-15,1-1 0 0,-1-3 0 0,-2 1 0 16,0 2 0-16,-10-1 128 0,-8-2-128 0,-2-1 0 16,0-3 0-16,-1 0 0 0,-3-1 128 0,-2 4-128 15,-5-2 0-15,-7-1 0 0,-6-2 0 0,-1-3 0 16,-3-1 0-16,0 5 0 0,-2-1 0 0,-4 0 0 15,-4 1 0-15,-5 1-208 0,-3 2 16 0,-2-2 0 16,-4 0-496-16,-5 1-80 16,-5 2-32-16,-3 1 0 0,-3 1-2080 15,-10-1-432-15,6 5-80 0</inkml:trace>
  <inkml:trace contextRef="#ctx0" brushRef="#br0" timeOffset="5707.75">2349 12746 29423 0,'0'0'1296'0,"0"0"288"0,-8 5-1264 0,8-5-320 15,0 0 0-15,0 0 0 0,-3 9 320 0,3-9 0 16,0 0 0-16,0 0-9232 16,0 0-1840-16</inkml:trace>
  <inkml:trace contextRef="#ctx0" brushRef="#br0" timeOffset="5864.53">2662 12820 30527 0,'0'0'1344'0,"12"-1"288"0,-2-1-1312 0,3 2-320 16,2-2 0-16,-1 2 0 0,0 2 544 0,3 1 32 0,2 1 16 0,1-3 0 31,4 1-1920-31,1-2-384 0</inkml:trace>
  <inkml:trace contextRef="#ctx0" brushRef="#br0" timeOffset="6037.04">3807 12963 25791 0,'0'0'2304'0,"9"-7"-1856"0,3 1-448 0,3 4 0 16,5 0 2592-16,5 2 416 0,3 2 96 0,4-1 16 15,0 2-4464-15,1 1-880 0,-1 0-176 0,1 2-11616 16</inkml:trace>
  <inkml:trace contextRef="#ctx0" brushRef="#br0" timeOffset="6234.42">5066 13051 14735 0,'0'0'1312'0,"0"0"-1056"15,13 5-256-15,0-4 0 0,2 2 5888 0,2 0 1136 16,1-1 208-16,0 1 64 0,0-3-5344 0,2 0-1056 16,1-2-224-16,0 0-32 15,-2 1-1536-15,2-1-288 0,0 1-64 0,0-3-16720 0</inkml:trace>
  <inkml:trace contextRef="#ctx0" brushRef="#br0" timeOffset="6591.99">2630 12798 40543 0,'-26'-21'1792'0,"9"12"384"0,-3-3-1744 0,6 3-432 15,3 1 0-15,3 2 0 0,3-1 2032 0,5 7 320 16,-1-6 64-16,1 6 16 16,10-4-3888-16,2 1-768 0,1 1-144 0,3 0-17136 0</inkml:trace>
  <inkml:trace contextRef="#ctx0" brushRef="#br0" timeOffset="6931.78">3040 12860 27647 0,'0'0'2448'0,"0"0"-1952"0,13 0-496 0,4 2 0 16,3 2 4272-16,2-2 752 0,0 0 160 0,3 0 16 16,1 1-4144-16,1-1-832 0,1 1-224 0,2 1 0 31,1 2-1040-31,2 1-288 0,1-1-48 0,-1 0-16 16,1 2-1472-16,0 2-288 0,0-4-64 0,-3 4-16 0,-3-3-1344 0,-1 1-272 0,-1-1-48 0,-1-1-16 15,-3-1 2528-15,2 2 496 0,-1-4 96 0,2 1 32 16,-2-3 3232-16,2-1 656 0,1-3 128 0,3 1 32 0,2-4 1136 15,0 2 224-15,-2-2 64 0,2-1 0 0,2 0-1760 0,-2 1-352 16,-2 2-64-16,0 2 0 0,-2-1-176 0,0 2-16 16,-2 1-16-16,-1 1 0 0,-4 2-656 0,1 1-128 15,0 0-32-15,0 0 0 0,-1 0-512 0,0 1 0 16,0 1 0-16,0 1 0 16,-3-1-304-16,2 1-112 0,3-2-32 0,0 0 0 15,-1 0-32-15,3-3-16 0,1 0 0 0,-2 1 0 16,0-3-96-16,1 0-32 0,1 0 0 15,-1-4-9680-15,1-1-1952 0</inkml:trace>
  <inkml:trace contextRef="#ctx0" brushRef="#br0" timeOffset="7051.38">4905 12949 4607 0,'0'0'400'0,"13"1"-400"15,2 1 0-15,0 0 0 0,-4 1 5840 0,4 0 1088 16,2 0 224-16,-2-1 32 0,-3 0-4864 0,0 1-976 16,-1 1-192-16,3-2-32 0,-1 0-304 0,0-1-64 0,0-1-16 15,2 1 0-15,4 2-224 0,0-3-32 16,2-3-16-16,1 2 0 15,4 0-2432-15,0-3-480 0</inkml:trace>
  <inkml:trace contextRef="#ctx0" brushRef="#br0" timeOffset="7195.9">5818 13059 35935 0,'0'0'1600'0,"11"-7"320"0,1 2-1536 0,3 1-384 0,4 1 0 0,3-1 0 16,2 2 2608-16,5-2 448 0,4 1 80 0,1 1 32 15,0-1-5904-15,1 1-1168 0,16-5-256 0,-8-3-32 0</inkml:trace>
  <inkml:trace contextRef="#ctx0" brushRef="#br0" timeOffset="7306.53">6654 13089 27647 0,'21'-6'2448'0,"-8"4"-1952"15,0 0-496-15,4-1 0 0,3 0 3808 0,3 3 672 16,2 0 128-16,1 0 16 15,0 3-5904-15,0 0-1200 0,-1 1-224 0</inkml:trace>
  <inkml:trace contextRef="#ctx0" brushRef="#br0" timeOffset="7429.13">7249 13192 31327 0,'21'-8'1392'0,"-8"3"272"0,-2-1-1328 0,4 1-336 15,0 3 0-15,4-2 0 0,0 1 3328 0,1 3 576 0,-1-3 128 0,-1 3 32 31,-2-1-5920-31,0 1-1168 0</inkml:trace>
  <inkml:trace contextRef="#ctx0" brushRef="#br0" timeOffset="7562.68">8075 13291 34095 0,'0'0'3024'0,"9"-3"-2416"0,2-1-480 0,3 3-128 16,6 0 2880-16,3 1 544 0,3-4 112 0,2 1 32 15,-2 0-6352-15,2 0-1264 0</inkml:trace>
  <inkml:trace contextRef="#ctx0" brushRef="#br0" timeOffset="7699.23">8904 13272 47167 0,'0'0'2096'0,"0"0"416"0,10-3-2000 16,1-4-512-16,4-2 0 0,3 2 0 0,1 3 752 0,2 2 48 15,0 1 16-15,3-3 0 16,0 2-2864-16,4 1-560 0,0 0-112 0</inkml:trace>
  <inkml:trace contextRef="#ctx0" brushRef="#br0" timeOffset="7801.88">9640 13319 33167 0,'0'0'2944'0,"0"0"-2352"0,13-4-464 0,0 2-128 15,1-2 3456-15,-1 1 656 0,1 2 144 0,0 0 32 16,-3-2-3680-16,-2 1-608 0,-9 2-368 0</inkml:trace>
  <inkml:trace contextRef="#ctx0" brushRef="#br0" timeOffset="17283.47">11316 11898 7999 0,'0'0'352'0,"0"0"80"0,0 0-432 0,0 0 0 15,0 0 0-15,0 0 0 0,0 0 1552 0,0 0 240 16,0 0 32-16,0 0 16 0,-6-4-432 0,6 4-96 15,0 0-16-15,0 0 0 0,0 0-288 0,0 0-64 16,-9-2-16-16,9 2 0 0,0 0-32 0,0 0 0 16,-8-3 0-16,8 3 0 0,0 0-272 0,0 0-64 15,0 0-16-15,0 0 0 0,0 0-208 0,0 0-32 16,0 0-16-16,0 0 0 0,0 0-48 0,0 0-16 16,0 0 0-16,0 0 0 0,0 0 32 0,0 0 16 0,0 0 0 0,0 0 0 15,0 0 64-15,0 0 16 16,0 0 0-16,6-6 0 0,-6 6 112 0,0 0 32 0,7-7 0 0,-7 7 0 15,8-5-64-15,-8 5-16 0,7-4 0 0,-7 4 0 16,0 0-160-16,0 0-16 0,11-4-16 0,-11 4 0 16,12-2-224-16,-2-1 128 15,-10 3-128-15,13-3 0 0,0-1 128 0,-2 2-128 0,-11 2 0 0,11-5 144 16,2 1-144-16,-1 0 0 0,-12 4 144 0,12-5-144 16,0 1 128-16,-2 0-128 0,-10 4 160 0,9-6-160 15,2 0 256-15,-2 1-32 0,-9 5-16 0,11-3 0 16,1 1 32-16,0-1 0 0,-2 2 0 0,-10 1 0 15,11-4-80-15,-11 4-16 0,11-2 0 0,1 1 0 16,-1 1-144-16,-1 0 0 0,-10 0 144 0,14-3-144 0,-1 1 0 0,-1 1 0 16,0-1 0-16,0 0 128 0,-1-1-128 0,0 0 0 15,-11 3 128-15,13-2-128 0,-1-2 160 16,-2 3-32-16,0-3-128 0,-10 4 192 0,11-3 16 0,-2-2 0 16,-9 5 0-16,12-4 0 0,-3 1-208 0,-9 3 0 15,10-5 128-15,-10 5-128 0,11-2 144 0,-1-1-16 16,-1 0 0-16,-9 3 0 0,0 0 0 0,13-2 0 15,-1-2 0-15,-12 4 0 0,12-3 0 0,-2 1-128 16,1-4 192-16,-1 2-64 0,-1 1-128 0,0-1 128 16,0 0-128-16,2 0 128 0,-1 0-128 0,-1 0 0 15,-9 4 0-15,12-4 128 0,0-2-128 0,-2 0 0 16,-1 2 0-16,1 1 0 0,-10 3 0 0,11-6 0 16,-11 6 128-16,15-4-128 0,-1-1 128 0,-2 3-128 15,-12 2 192-15,11 0-64 0,-11 0-128 0,13-7 0 0,-1 2 0 0,0 4 0 16,-12 1 0-16,12-4 0 15,-1 1 0-15,1 3 0 0,0-3 0 0,0 2 0 0,-2-1 0 0,0-1 0 16,2 0 0-16,-1 2 0 0,-1 1 144 0,0-1-144 16,1-2 0-16,-11 3 0 0,12-3 0 0,-2 1 128 15,-2-3-128-15,0-1 0 0,-8 6 0 0,10-3 0 16,1-1 0-16,-11 4 144 0,11-3-144 0,0 0 160 16,-11 3-32-16,10-6 0 0,-1-1 0 0,0 3 0 15,-1 1-128-15,-8 3 128 0,11-4-128 0,-2 1 128 16,-1-2-128-16,-8 5 160 0,6-1-160 0,1 1 160 15,0-4-160-15,3 1 160 0,-4 0-160 0,2-1 160 16,0 1-160-16,0 0 128 0,5-4-128 0,-2 4 128 16,1-3-128-16,-1 2 0 0,-2 0 0 0,0 1 0 15,-9 3 0-15,12-4 0 0,-1 0 128 0,-2 0-128 0,-9 4 0 16,12-4 0-16,1 1 0 0,-2 2 128 0,-11 1-128 0,10-6 0 16,-1 0 0-16,0 2 0 0,-9 4 0 0,12-4 0 15,0 1 0-15,-1 0 0 0,1-1 0 0,-1 1 0 16,-11 3 0-16,11-3 0 0,1-1 0 0,-1 1 0 15,-11 3 0-15,11-4 0 0,1 1 0 0,-2 1 0 16,1-1 0-16,-2 1 0 0,-9 2 0 0,13-4 0 16,-4 0 0-16,-9 4 0 0,13-3 0 0,-2 1 0 15,-11 2 0-15,11-3 0 0,0-2 0 0,-2 1 0 16,-9 4 128-16,12-4-128 0,-3-1 0 0,0 1 0 16,-1 1 0-16,-8 3 0 0,11-4 0 0,0 0 128 15,-2 1-128-15,0-1 0 0,0 1 0 0,0-2 0 16,0 1 0-16,2 0 0 0,-1-1 0 0,-1 1 0 0,-9 4 128 0,12-7-128 15,0 1 0-15,0 1 0 0,-2 2 0 16,-1-4 0-16,0 1 0 0,0 1 0 0,1-2 0 0,-1 2 0 16,-9 5 0-16,13-7 0 0,0 1 0 0,-1 1 0 15,-2-3 0-15,0 1 0 0,0 1 128 0,1 2-128 16,2 0 0-16,-1 1 0 0,-3-2 0 0,0 1 0 16,0 0 0-16,2 1 0 0,-1-1 0 0,1-2 0 15,-2 2 0-15,1-1 0 0,1 1 0 0,-1 0 0 16,1 1 0-16,-1-1 0 0,2 0 0 0,-2 0 0 15,-2 0 0-15,1 0 0 0,0-1 0 0,-1-2 0 16,-8 7 0-16,12-6 0 0,0-1 144 0,-2 2-144 16,-1 1 0-16,0 0 0 0,0-1 0 0,-1 0 128 15,0 0-128-15,-8 5 0 0,10-6 0 0,1 1 0 16,-2 0 0-16,-1 0 0 0,-8 5 0 0,12-6 0 0,-2 0 0 0,-1 2 128 16,0 1-128-16,0-2 0 0,0 0 0 0,1 0 0 15,-1-2 0-15,0 2 0 0,0 0 0 16,1 1 0-16,1-3 0 0,-2 0 128 0,-3-1-128 15,4 1 0-15,0 1 0 0,0-1 0 0,-2 1 0 0,3-1 128 16,-1 1-128-16,1 0 0 0,-2 0 128 0,0-1-128 16,-1 1 128-16,3-1-128 0,1 2 128 0,-1 0-128 15,-1-2 160-15,0 2-160 0,2-1 160 0,-1-1-160 16,-4 1 160-16,4 0-160 0,-1 1 0 0,1 0 0 16,-2-2 0-16,0 1 0 0,1 1 0 0,-1 0 0 15,-1-1 0-15,-8 6 0 0,11-5 0 0,-1 0 0 16,-2-2 0-16,0 1 0 0,0 1 0 0,-1 1 0 15,1 0 0-15,1 0 0 0,-1 0 0 0,0 1 0 16,0-3 0-16,0 1 0 0,1-1 0 0,-9 6 0 0,10-7 0 0,-1 0 0 16,-1 1 0-16,-1 0 0 0,-7 6 0 0,9-10 0 15,0 5 0-15,-1-2 0 0,-2 1 0 0,1-1 0 16,-1 1 0-16,1-1 128 0,-1 1-128 0,-6 6 0 16,8-10 0-16,-1 3 0 0,-2-1 128 0,1-1-128 15,1 1 0-15,-1 0 0 0,2-1 128 0,0 1-128 16,-1 0 0-16,0 0 0 0,1-1 128 0,1 3-128 15,-2-3 0-15,1 2 0 0,0 1 0 0,1-1 0 16,1 1 0-16,-2-1 0 0,-3-1 0 0,3 2 0 16,2-1 0-16,-2 2 0 0,-3-2 0 0,1 2 0 15,-6 5 128-15,6-6-128 0,-1-3 0 0,2 1 0 16,-2 1 0-16,2 2 128 0,0 0-128 0,-7 5 0 0,8-8 0 16,-1 2 0-16,-1-1 0 0,1 0 0 0,-1 1 0 0,1 1 0 15,-1-2 0-15,2 1 0 0,-1-3 0 0,-1 2 0 16,2 1 0-16,-1-1 0 0,-1 1 0 0,-6 6 0 15,8-7 0-15,0 0 0 0,1 2 0 0,-1 0 128 16,-8 5-128-16,8-6 0 0,-2-1 0 0,-6 7 128 16,7-8-128-16,-1 2 0 0,1-1 0 0,-7 7 0 15,7-8 0-15,-7 8 0 0,7-9 0 0,-1 3 0 16,1-1 0-16,-7 7 0 0,8-6 0 0,0-1 128 16,-8 7-128-16,7-6 0 0,0-1 0 0,1 3 0 15,0-2 0-15,-8 6 0 0,7-11 0 0,1 5 0 16,0-1 0-16,-1 1 0 0,-1-3 0 0,-1 1 0 15,1 1 0-15,-6 7 0 0,6-9 0 0,2 3 0 16,-2-1 0-16,1 1 0 0,-2-4 0 0,0 4 0 0,2 1 0 0,-2-2 0 16,0-2 0-16,1 2 0 0,0 1 0 0,1-1 0 15,-2 0 0-15,1-5 0 0,2 4 0 0,-1 2 0 16,-2-1 0-16,1 1 0 0,1-2 0 0,-1 1 0 16,0 1 0-16,0-1 128 0,-1 1-128 0,2-1 0 15,-1-2 0-15,1 2 0 0,-7 7 0 0,8-6 0 16,0-1 0-16,-1 1 0 0,-1-5 0 0,0 4 0 15,-6 7 0-15,8-9 0 0,-3-2 0 0,3 2 0 16,0 1 0-16,-2 0 0 0,0-2 0 0,-1 2 0 16,0-1 0-16,0 1 0 0,2 0 0 0,-1 0 0 15,2 1 0-15,0-1 0 0,-2 0 0 0,1 0 0 16,-1 0 0-16,1 2 0 0,-7 6 0 0,8-8 0 16,-2-2 0-16,2 2 0 0,-3 0 0 0,1 1 0 0,0 0 128 15,1-3-128-15,-2 1 0 0,0 2 0 0,-5 7 0 16,7-10 128-16,-2 0-128 0,0 0 0 0,1 3 0 0,0-3 0 15,-2 0 0-15,1 1 0 0,0 3 0 0,0-1 0 16,-5 7 0-16,7-10 0 0,-2-1 0 0,0 2 0 16,-1 2 0-16,1-3 0 0,1 1 0 0,-1 0 0 15,-1 0 0-15,0 2 0 0,-4 7 0 0,6-10 0 16,-1 1 0-16,0 0 0 0,1-2 0 0,-1 1 0 16,0-2 0-16,2 0 0 0,-2 6 0 0,1-4 0 15,1-2 0-15,1 4 0 0,-3 1 0 0,1-2 0 16,1-1 0-16,0-2 0 0,-1 0 0 0,1 2 0 15,-2 0 0-15,1 0 0 0,-1 1 0 0,2 0 0 16,0-1 0-16,-2-1 0 0,0 4 0 0,1 0 0 0,1 0 0 0,0 1 0 16,-2-2 0-16,1 0-128 0,2 0 128 0,1 2 0 15,0 1 0-15,-1-2 0 0,-1-1 0 0,2 2 0 16,1-3 0-16,-1 2 0 0,0 1 0 0,2-1 0 16,-1-1 0-16,1 2 0 0,-2-5 0 0,-1 4 0 15,0 0 0-15,-2-1 0 0,-1 0 0 0,2 2 0 16,1-2 0-16,1 2 0 0,-1-1 0 0,1 2 0 15,1-2 0-15,-1 1 0 0,-1-3 0 0,0 2 0 16,1 1 0-16,1-1 0 0,0 1 0 0,-1-1 0 16,0 1 0-16,1 0 0 0,1 0 0 0,-1-1 0 15,-1 1 0-15,-1-1 0 0,0-1 0 0,0 2 0 16,-8 6 0-16,10-7 0 0,-1 2 0 0,0 1 0 16,-1-2 0-16,0-1 0 0,0-3 0 0,0 3 0 0,-2 2 0 15,2-1 0-15,0-2 0 0,-2 0 0 0,2 0 0 0,0 0 0 16,0-1 0-16,1 0 0 0,-1 0 0 0,1 2 0 15,0 2 0-15,0-1 0 0,0-2 0 0,0 1 0 16,-1 1 0-16,1 1 0 0,2-1 0 0,-1 1 0 16,-1 1 0-16,0 0 0 0,-1-2 0 0,0-1 0 15,0-2 0-15,1 3 0 0,1 2 0 0,1-3 0 16,1 1 0-16,-2-1 0 0,0-1 0 0,2 2 0 16,1 1 0-16,-1 1 0 0,-2-3 0 0,1 2 0 15,-1-2 0-15,2 1 0 0,0 1 0 0,1-2 0 16,-1 1 0-16,-1-1 0 0,1-1 0 0,0 3 0 15,-2 0 0-15,1 1 0 0,-1-1 0 0,0 0 0 16,-2-2 0-16,1 2 0 0,2 0 0 0,-2 1 0 16,-9 4 0-16,10-5 0 0,0-2 0 0,-3 2 0 0,1-2 0 15,0 2 0-15,-8 5 0 0,10-5 0 0,1-2 0 0,-2 1 0 16,0-2 0-16,0 1 0 0,-1 1 0 0,0-1 0 16,1 0 0-16,0-1 0 0,2 0 0 0,-1 0 0 15,0-1 0-15,1 1 0 0,-1-1 0 0,1 1 0 16,-1 0 0-16,1 2 0 0,-1-2 0 0,2 2 0 15,-1-1 0-15,2 1-128 0,-1-4 128 0,0 4 0 16,0 1 0-16,-1-2 0 0,2 1 0 0,-2-1 0 16,-3-1 0-16,0 3 0 0,1 1 0 0,1-1 0 15,1-2 0-15,-1 2 0 0,2 0 0 0,-1 0 0 16,1-3 0-16,-1 0 0 0,-1-1 0 0,2 2 0 16,1 2 0-16,0 3 0 0,-1 0 0 0,-1-2 0 15,1-3 0-15,-2 0 0 0,1 2 0 0,-1-2 0 16,1 2 0-16,0 0 0 0,0 1 0 0,-2-2 0 0,-1-2 0 0,1 1 0 15,0 1 0-15,0 0 0 0,-1 1 0 0,-8 5 0 16,10-5 128-16,-2 1-128 0,0-2 0 0,1-1 0 16,0 2 0-16,-1 1-160 0,0-1 160 0,0 1 0 15,-8 4 0-15,10-5 0 0,1-2 0 0,-2 2 0 16,0 1 0-16,0 0 0 0,0-1 0 0,-1 0 0 16,-8 5 0-16,14-6 0 0,1 1 0 0,-2 0 0 15,-3-2 0-15,2 4 0 0,0-3 0 0,-1 2 0 16,1 1 0-16,0-3 0 0,1 1 0 0,0 0 0 15,3-2 0-15,-3 2 0 0,-2 3 0 0,2-4 0 16,2 2 0-16,-1-1 0 0,-1 0 0 0,0 1 0 16,0 0 0-16,0 2 0 0,0-2 0 0,2 1 0 0,-4-3 0 15,1 2 0-15,1-2 0 0,-1 2 0 0,0 1 0 16,-1-1 0-16,-4 2 0 0,1-2 0 0,-1 1 0 0,3-1 0 16,-1 1 0-16,1-2 0 0,1 1 0 15,2-1 0-15,7-4 0 0,0-2 0 0,-2 2 0 0,-1 1 0 16,-1 0 0-16,1 1 0 0,1-3 0 0,-1 3 0 15,-3 0 0-15,1 2 0 0,0 1 0 0,1 0 0 16,-3-3 0-16,0 1 0 0,1-1 0 0,1 4 0 16,0 0 0-16,1-1 0 0,0 1 0 0,-1-1 0 15,0 1 0-15,0 0 0 0,0-2 0 0,-1 3 0 16,-1 0 0-16,1-1 0 0,1-1 0 0,-2 2 0 16,0-1 0-16,0 1 0 0,0-4 0 0,0 1 0 15,-5 2 0-15,1 1 0 0,0-2 0 0,1-1 0 16,1 1 0-16,1-1 0 0,-1-1 0 0,2 2 0 0,12-2 0 0,-4-1 0 15,-3 4 0-15,0 0 0 0,-2-1 0 0,0 1 0 16,-1 1 0-16,0-1 0 0,-2-1 0 0,1 2 0 16,2-1 0-16,1 2 0 0,-2-3 0 0,1 0 0 15,0-1 0-15,2 1 0 0,0 0 0 0,0-1 0 16,1-2 0-16,-2 2 0 0,0 0 0 0,-1 1 0 16,0 0 0-16,0 0 0 0,-2-3 0 0,2 2 0 15,-2 0 0-15,2 1 0 0,-1 0 0 0,1 0 0 16,0 3 0-16,-1-2 0 0,0-2 0 0,-1 1 0 15,0-1 0-15,1 1 0 0,0 2 0 0,1-1 0 16,1 0 0-16,-1 1 0 0,-2-2 0 0,2 0 0 16,0-3 0-16,4 1 0 0,-2 2 0 0,1 0 0 15,-4-1 0-15,3 0 0 0,1 1 0 0,-1 2 128 16,-2-3-128-16,1 1 176 0,0 0-176 0,-2-1 0 0,-1 1 0 16,1 0 0-16,0 0 0 0,0 1-176 0,-2 0 176 0,0-1-192 15,0 3 192-15,0-1 0 0,0 2 0 0,1-4 0 16,-1 2 0-16,0-3 0 0,2-1 0 0,-1 3 0 15,0-1 0-15,1 0 0 0,-1 0 0 0,2 0 0 16,-1 0 0-16,1-1 0 0,-2 1 0 0,1-3 0 16,0 2 0-16,0 0 0 0,-1 0 0 0,0 1 0 15,2 0 0-15,-2 0 0 0,-1 1 0 0,3-2 0 16,0 1 0-16,-1 2 0 0,1-2 0 0,0 1 0 16,-2 0 0-16,0 2 0 0,1 0 0 0,-1 1 0 15,-1-4 0-15,0 1 0 0,0-1 0 0,0 2 0 16,0 2 0-16,0-5 0 0,-1 1 0 0,0 1 0 15,1-1 0-15,-2 0 0 0,3-1 0 0,-3 0 0 0,2 1 0 0,0 1 0 16,0-2 0-16,0 1 0 0,0 0 0 0,2-1 0 16,0-3 0-16,1 2 0 0,-3-1 0 0,1 1 0 15,2-2 0-15,0 3 128 0,-2 1-128 0,0 0 0 16,-1 0 0-16,2 1 0 0,0-3 0 0,2 1 0 16,2 1 0-16,0 0-128 15,2 1-1280-15,0 3-240 0,-2 3-48 0,2-1-11456 16,0 2-2288-16</inkml:trace>
  <inkml:trace contextRef="#ctx0" brushRef="#br0" timeOffset="22183.62">12598 16789 8287 0,'0'0'368'0,"0"0"80"16,0 0-448-16,0 0 0 0,0 0 0 0,0 0 0 0,0 0 2288 0,0 0 368 15,0 0 80-15,0 0 16 0,0 0-2096 0,10-4-400 16,-10 4-96-16,11-3-16 0,-11 3 32 0,11-3 0 16,-11 3 0-16,12-1 0 0,-1-3 144 0,-11 4 16 15,10-2 16-15,0-1 0 0,1 0 96 0,-11 3 0 16,12-1 16-16,-2-3 0 0,0 2 48 0,-10 2 0 15,11-3 0-15,-11 3 0 0,13-3-64 0,0 1 0 16,-3 0 0-16,1 0 0 0,-2-1-32 0,1 1-16 16,-10 2 0-16,13-4 0 0,-1 1 0 0,0-2 0 15,-2 1 0-15,1 1 0 0,-1 1 0 0,2-1 0 16,0 1 0-16,1-1 0 0,-3 0-128 0,2 1-16 16,0-1-16-16,-1-1 0 0,2 2-112 0,2-4 0 0,2 1-128 15,1 3 192-15,-1-4-192 0,0 2 0 0,-3-1 0 0,2 0 0 16,-1 1 0-16,2 0 0 0,0 2 0 15,0-4 0-15,0 1 128 0,1 0-128 0,2-2 0 16,-2 2 0-16,-2 0 224 0,0 1-48 0,-1-2-16 0,0 0 0 16,-1 0 128-16,0 1 32 0,2-1 0 0,-2 1 0 15,-2 0-32-15,0 1 0 0,1-2 0 0,0 0 0 16,-2 2-96-16,3 2 0 0,0-1-16 0,0 1 0 16,1-2-176-16,-1 1 0 0,2-2 144 0,0 1-144 15,3 0 0-15,-1-1 0 0,-2 0 0 0,2-2 0 16,1 1 0-16,1-1 144 0,-6 1-144 0,3-1 0 15,2-1 144-15,-1 3-144 0,0-2 0 0,-1 4 144 16,-1-4 48-16,-1-2 0 0,1 4 0 0,-2 1 0 16,1 0 0-16,-2 1 0 0,0-1 0 0,0 0 0 0,-2 2-64 0,1-2-128 15,0 0 192-15,0 1-64 0,-1 2-128 0,1 0 160 16,-1-1-160-16,-1 0 160 0,0-2-160 0,1 3 0 16,-1-2 144-16,1 2-144 0,-1 1 0 0,3-2 0 15,-2 0 0-15,0 1 0 0,1-1 0 0,0 1 0 16,1 0 0-16,1-1 128 0,1 1-128 0,-1-3 144 15,0 1-144-15,-1 1 160 0,0-1-160 0,2 2 128 16,0 1-128-16,-2-3 128 0,-2 1 16 0,0-1 0 16,4 1 0-16,-1-1 0 0,-1 0 0 0,0 1 0 15,0 0 0-15,0 1 0 0,0-1-144 0,0 2 128 16,0-3-128-16,0 0 128 0,2 2-128 0,-1-3 0 16,-1 1 144-16,0-2-144 0,0 1 0 0,2 2 0 0,-2-1 0 15,0-1 0-15,0 0 0 0,0-1 0 0,-2 0 0 16,1 1 128-16,0-1-128 0,0 1 0 0,1-1 0 0,1 1 128 15,-2-2-128-15,1 3 0 0,0 0 128 0,0-1-128 16,0-1 128-16,1 1-128 0,-1-1 128 0,2 1-128 16,2 0 0-16,-3 0 0 0,-1 0 0 0,3 1 128 15,1-2-128-15,-2 1 0 0,0 0 0 0,0 1 0 16,3 0 0-16,1-2 0 0,-4-1 0 0,2 3 0 16,-1-1 0-16,2 0 0 0,0-1 0 0,-2-1 128 15,-2 2-128-15,1 1 0 0,-1-1 0 0,-1 0 0 16,0 0 0-16,-1 0 0 0,1 1 0 0,-1-1 0 15,-2 0 0-15,2 1 0 0,-2 0 0 0,1-2 0 16,0 1 0-16,1 0 0 0,-1 0 0 0,0 0 0 16,1-1 0-16,0 2 0 0,0 2 0 0,1-3 0 15,0 1 0-15,1-2 0 0,0 4 0 0,1-3 0 0,0 0 0 0,1 0 0 16,0 0 0-16,-1 2 0 0,1-1 0 0,-1 0 0 16,0-2 0-16,-1 1 0 0,-1 0 0 0,3-1 128 15,-2 1-128-15,3 0 0 0,-3-1 0 0,1 0 0 16,-1 1 0-16,0 1 128 0,1-3-128 0,-2 2 0 15,0 1 0-15,0-3 0 0,-1 1 0 0,-1 1 0 16,0 0 0-16,1 1 0 0,1-1 0 0,0 2 0 16,-2-2 128-16,2 0-128 0,0 0 0 0,0 1 0 15,1-1 0-15,-1 2 128 0,0-3-128 0,1-1 0 16,0 0 0-16,1 1 0 0,-2 1 0 0,1 0 0 16,2-1 0-16,-1 1 0 0,0 0 0 0,0-3 0 15,1 1 0-15,2-1 128 0,0 1-128 0,-3-1 0 16,-1-1 0-16,0 2 0 0,1-1 128 0,0 1-128 0,0 1 128 15,0-1-128-15,1 1 192 0,-2 0-16 0,-1 0-16 0,0 1 0 16,-1-3-160-16,0 1 0 0,0 1 0 0,-1-2 0 16,1 2 0-16,0 1 0 0,-2 1 0 0,2-3 0 15,-2 1 0-15,2-2 0 0,0 1 0 0,0-1 0 16,-1-1 0-16,2 2 0 0,-1 2 0 0,1-3 0 16,0-3 0-16,2 2 0 0,-1 0 0 0,2-1 0 15,2 0 0-15,-3 2 128 0,1 0-128 0,0-1 0 16,-1-1 0-16,2 2 0 0,-2-2 0 0,-1 1 0 15,0-1 0-15,2 1 0 0,1-2 128 0,1 1-128 16,2 1 0-16,-1 1 0 0,0-2 0 0,-1 1 0 16,-3-1 0-16,1 3 0 0,-2-3 0 0,1 1 0 15,-1 1 0-15,0-1 0 0,0 1 0 0,-1-2 0 0,-2-1 0 0,2 1 0 16,0 0 0-16,0-1 0 0,-1-2 0 16,1 0 0-16,0 2 0 0,0-2 0 0,2 0 0 0,-1-1 128 15,0 2-128-15,2-1 0 0,0 0 0 0,-1 2 128 16,2-1-128-16,-1 1 0 0,-1 2 0 0,2 0 128 15,2-1-128-15,-2-1 0 0,-2-1 0 0,0 1 0 16,0-2 128-16,2 2-128 0,0-1 0 0,-1-1 128 16,-1 2-128-16,1-2 128 0,-2 1-128 0,-1 0 0 15,0 1 144-15,1-2-144 0,-1 2 0 0,-2-1 128 16,0 1-128-16,0 3 0 0,2-5 0 0,1 1 144 16,-3-1-144-16,1 0 0 0,-2 3 144 0,2-3-144 15,1 1 0-15,0-2 144 0,0 0-144 0,0 2 0 16,2-2 0-16,-2-1 0 0,0 1 0 0,1 0 0 0,2-3 128 15,-2 6-128-15,-2-3 0 0,2 1 0 0,2 0 0 0,-2 2 0 16,-2 1 0-16,0-3 0 0,-2 1 0 0,2 1 0 16,2-3 0-16,0 2 0 0,-1 1 0 0,2 1 0 15,0-2 208-15,1 1-32 0,0-2-16 0,-2 1 0 16,0-2-160-16,1 0 0 0,-2-3 0 0,0 3 0 16,1 2 0-16,-1 1 0 0,0-2 0 0,-1 2 128 15,1-1-128-15,-1 2 0 0,-1 0 0 0,0 1 0 16,-2 0 0-16,1 2 0 0,1-4 0 0,-1 2 0 15,1 0 0-15,0 0 0 0,1-1 0 0,0 0 0 16,-2 0 0-16,2 0 0 0,0-1 0 0,1 0 0 16,0 0 0-16,-1 0 128 0,-2-1-128 0,2 2 0 15,1-2 0-15,-1 1 0 0,-1 2 0 0,2-3 0 0,2 2 0 16,-2 0 0-16,0 1 128 0,1-1-128 0,2 0 0 0,-2 0 0 16,-1 0 0-16,1 0 0 0,1 2 0 0,-2 1 0 15,0-1 0-15,0-1 0 0,-1-2 0 0,1 2 0 16,-2 2 0-16,1 0 0 0,-1-3 0 0,-1 1 0 15,0-1 0-15,1 0 0 0,-2-1 0 0,1-1 0 16,1 0 0-16,-1-1 0 0,1 3 0 0,-1-2 0 16,2 1 0-16,0-1 0 0,1 0 0 0,0-2 0 15,-2 1 0-15,2 3 0 0,2-3 0 0,-1 3 0 16,-2 0 0-16,4-2 0 0,-2 2 0 0,0-2 0 16,3 3 0-16,-2-1 0 0,-2 1 0 0,1-3 0 15,2 1 0-15,-1 1 0 0,0 0 0 0,-2 2 0 16,0 1 0-16,2-2 0 0,0 1 0 0,0-2 0 0,0 1 0 15,0 1 0-15,1-3 0 0,0 3 0 16,-1-1 0-16,1-3 0 0,-2 2 0 0,0 0 0 0,-6 3 0 0,1-1 0 16,2 2 0-16,1-2 0 0,1-1 0 0,0-1 0 15,-2 0 0-15,2 1 0 0,10-6 0 0,-4 2 0 16,-2-1 0-16,-1 3 0 0,-1-2 0 0,1 3 0 16,-2 0 0-16,1 1 0 0,-2 0 0 0,2-1 0 15,4 1 0-15,-4 2 0 0,0-1 0 0,-1 1 0 16,0-1 0-16,2-3 0 0,-2 1 0 0,3-2 0 15,3 2 0-15,-2-1 0 0,-1-3 0 0,0 2 0 16,1 1 0-16,-1 1 0 0,-1 0 0 0,-1 1 0 16,1-1 0-16,0 1 0 0,-2 1 0 0,-1 1 0 15,0-1 0-15,-1 1 0 0,-6 3 0 0,2-1 0 16,0 0 0-16,1 2 0 0,3-4 0 0,-2 3 0 0,3-1 0 16,-1-2 0-16,10-4 0 0,-2 2 0 0,-3-1 0 15,1 1 0-15,2-1 0 0,-1 1 0 0,2 0 0 0,-1 1 0 16,-5-1 0-16,3-1 0 0,2 0 0 0,0 2 0 15,-1 3 0-15,1-2 128 0,-1-4-128 0,1 3 0 16,-1 0 0-16,1 2 0 0,-2 0 0 0,0-1 0 16,-1-1-160-16,2 0 160 0,-2 1 0 0,-1-1 0 15,0-2-128-15,1 1 128 0,-1-1 0 0,-1-1 0 16,2-1 0-16,0 1 0 0,2-2 0 0,0 2 0 16,1-2 0-16,0 1 0 0,1 4 0 0,0-4 0 15,-1 1 0-15,1 1 0 0,-1 2 0 0,3-3 0 16,-1-2 160-16,1 1-160 0,1 1 0 0,-1 4 0 15,-2-4 0-15,1 3 0 0,-1-3 0 0,0 1 0 0,-1 2 0 16,-2-1 0-16,0-1-128 0,0-1 128 0,1 4 0 16,-1-2 0-16,-9 3 0 0,3 0 0 0,2-1 0 0,2 1 0 15,-1 0 0-15,2-2 0 0,1 1 0 16,2-2 0-16,19-5 0 0,-9 4 0 0,-8-1 0 0,2 0 0 16,2 1 0-16,0 1 0 0,0 2 128 0,0-1-128 15,-2-2 0-15,-1 3 0 0,-1-1 0 0,-1 1-176 16,-1-2 176-16,0 0 0 0,0 0 0 0,-2 2 0 15,-1-2 0-15,1 1 0 0,-1-3 0 0,2 1 0 16,-1-2 0-16,1 2 0 0,1-1 0 0,1 1 0 16,0-2 0-16,0 2 0 0,-1 1 0 0,1-3 0 15,0 2 0-15,0 1 0 0,0 0 128 0,1 1-128 16,0 1 0-16,-1-1 128 0,0 1-128 0,0 2 0 16,-2-5 0-16,1 1 0 0,-1 0 0 0,0 3 0 0,-2-2 0 15,-2 1-128-15,0-1 128 0,-1 0-128 0,2-1 128 0,-1 1 0 16,1 1 0-16,0-1 0 0,-2 2 0 0,0-3 0 15,2-4 0-15,1 6 0 0,1-1 0 0,-1 2 0 16,0-3 0-16,0 2 0 0,0 1 0 0,0-1 0 16,1 1 0-16,-1 0 0 0,0-2 0 0,-1 2 144 15,-2 0-144-15,2 0 160 0,-1 1-160 0,0 0 0 16,-2 1-192-16,1 1 192 0,0-1 0 0,1 2 0 16,-2-4 0-16,-2 2 0 0,0 0 0 0,1 1 0 15,-2-2 0-15,0 0 0 0,-2 1 0 0,1-2 0 16,2 1 0-16,-2 0 0 0,0 0 0 0,0 2 0 15,3-5 0-15,-2 3 0 0,-1 0 0 0,1 1 0 16,-1-1 0-16,0 0 0 0,0 1 0 0,0 2 0 16,0-3 0-16,2 1 0 0,-1 1 0 0,1-1 0 0,-2 2 0 0,0-1 0 15,-9 2 0-15,11-2 0 0,1-1 0 0,-12 3 0 16,12-1 0-16,-2 0 0 0,-10 1 0 0,11-2 0 16,-11 2 0-16,10-1 0 0,-10 1 0 0,11-1 128 15,-11 1-128-15,10-2 0 0,-10 2 0 0,12-2 0 16,0 2 0-16,-12 0 0 0,7-5 0 0,-7 5 0 15,12-2 0-15,-1 0 0 0,-11 2 0 0,11-3 0 16,0 2 0-16,-2 1 0 0,-9 0 0 0,10 0 0 16,1-3 0-16,-1 3 0 0,-10 0 0 0,11 0-176 15,-11 0 176-15,0 0 0 0,10 0 0 0,-1 0 0 16,-9 0 0-16,11 0 0 0,-11 0 0 0,10 3 0 16,-10-3 0-16,12 0 0 0,-12 0 0 0,0 0 0 15,13 0 0-15,-13 0 0 0,0 0 0 0,11 1 0 0,1-1 0 0,-3 1 0 16,-9-1 0-16,0 0 0 0,12 4 0 0,-12-4 0 15,11 2 0-15,-11-2 0 0,10 2 0 0,-10-2 0 16,0 0 0-16,9 5 0 0,-9-5 0 0,0 0 0 16,0 0 0-16,0 0 0 0,0 0 0 0,0 0 0 15,9 4 0-15,-9-4 0 0,0 0 0 0,0 0 0 16,0 0 0-16,0 0 0 0,0 0 0 0,0 0 144 16,0 0-144-16,0 0 0 0,5-6 192 0,-5 6-64 15,2-13 0-15,-2 0-128 0,0 1 144 0,-4 0-144 16,-1 1 0-16,-1-1 144 0,0-1 48 0,-2-2 0 15,-2 0 0-15,-1-3 0 0,1-1 112 0,-2 1 16 16,-1-3 16-16,-1 2 0 0,-2-2-48 0,2 1-16 16,1-2 0-16,-3-1 0 0,-2-5-96 0,1 1-32 15,0-2 0-15,0 2 0 0,0-2-144 0,-1 0 192 0,-2 2-192 0,-1 0 192 16,0-3-192-16,1-3 0 0,-1 2 0 0,1-2 128 16,1 1-128-16,0-5 0 0,1 1 0 0,2-4 0 15,1 0 0-15,0-2 0 0,1 5 0 0,0 0 0 16,-2-2 128-16,2 1-128 0,-1-1 0 0,1-3 128 15,-3-2-128-15,0-4 0 0,0 1 0 0,2 1 128 16,-1 1 0-16,0 0-128 0,2 1 192 0,-3 1-64 16,-1 0-128-16,1 1 0 0,0 0 0 0,0 1 128 15,-1-1-128-15,-1 2 0 0,0-1 0 0,-1-1 128 16,-1-2-128-16,3 0 0 0,0 1 0 0,0-4 0 16,-1 4 0-16,2 1 0 0,1-2 0 0,0-1 0 15,-1 1 128-15,1-3-128 0,1-2 0 0,0-1 128 0,0 3-128 16,-4 1 192-16,2 1-192 0,-1 2 192 0,0 2-192 0,-2 1 128 15,0 0-128-15,-4 0 128 0,-1 0-128 0,1 1 0 16,-1-1 0-16,-1 3 128 0,-2 4-128 0,0-6 0 16,-1-1 144-16,2 3-144 0,1 1 144 0,1 1-144 15,0 0 192-15,1 1-192 0,1 5 192 0,1-2-192 16,-2-5 192-16,1 4-192 0,-3-5 192 0,-2 2-192 16,1 1 192-16,-2 0-192 0,1-1 192 0,0 1-192 15,5 0 192-15,-2 2-192 0,-4-3 160 0,3 2-160 16,2 0 128-16,-1 2-128 0,0 0 128 0,2 1-128 15,0 1 128-15,3 0-128 0,-3-1 0 0,3 0 0 16,-1 0 128-16,0 3-128 0,-1-2 0 0,-1 2 192 16,1 2-192-16,-2-1 192 0,-3 0-192 0,1 0 0 15,-1 0 0-15,-2 1-176 0,-1 3 176 0,3-1 0 0,1 0 0 16,0 3-128-16,-3-3 128 0,3 3 0 0,3-5 0 0,0 1 0 16,3 2 0-16,0-1 0 0,2-2 0 0,1-1 0 15,0-2 0-15,1 1 0 0,1 1 0 0,-1 0 0 16,8 12 0-16,-2-2 0 0,-3-1 0 0,1 0 128 15,-1-1-128-15,0 3 0 0,-1-2 128 0,-1 2-128 16,-11-10 0-16,3 3 0 0,0 2 0 0,4 5 0 16,3 2 0-16,1 1 0 0,2-1 0 0,1 1-128 15,-1 2 128-15,2 1 0 0,2-1 0 0,-1 4 0 16,-2-2-160-16,2 2 0 0,1-2 0 0,-1 1 0 16,3 3-272-16,0-1-48 15,1 0-16-15,6 5 0 0,-10-7-128 0,3 2-16 0,0 0-672 16,1 1 256-16,6 4-80 0,-10-3-16 0,10 3 0 15,-7 0-2080-15,7 0-416 0,-10 7-96 0</inkml:trace>
  <inkml:trace contextRef="#ctx0" brushRef="#br0" timeOffset="23101">11280 11824 32079 0,'-9'-13'1408'0,"2"6"320"0,-1 1-1392 0,2-1-336 15,1 1 0-15,5 6 0 0,-4-8 704 0,4 8 64 16,0 0 0-16,0 0 16 0,0 0-528 0,0 0-96 16,0 0-32-16,0 0 0 0,0 0-128 0,0 0 0 15,0 0 0-15,10 9 0 0,1 2 0 0,0 2-144 16,1 4 144-16,2 3 0 0,3 3-192 0,0 3 192 0,0 2-192 0,1 6 192 16,2 4-144-16,2 3 144 0,2 0 0 0,-1 0-144 15,-2 2 144-15,2 2-128 0,2 4 128 0,3 1-128 16,0 3 128-16,0 1 0 0,-2 2 0 0,1 3 0 15,0 2 0-15,1 6 0 0,-1 1-128 0,1-1 128 16,0 2 0-16,2-1 0 0,0 0 0 0,3 4 0 16,2 2 0-16,0 3 304 0,-3 3-48 0,0-1-16 15,1-1 64-15,1 2 16 0,-2-1 0 0,1 5 0 16,-2 3 128-16,0-3 16 0,-1-6 16 0,-1-3 0 16,-2 4 64-16,3-1 16 0,2 1 0 0,0-4 0 15,2-4-112-15,5-2-32 0,3-1 0 0,2 1 0 16,2 0-224-16,0 2-64 0,-2 1 0 0,-1-3 0 15,-1-3-128-15,-2-3 0 0,-2-3 144 0,1 2-144 0,1 2 0 0,1-3 0 16,-3-3 0-16,1 0 128 0,-1 4-128 0,-1-5 128 16,0-1-128-16,-2-2 128 0,-2-2-128 0,-1 1 0 15,-2 1 0-15,-2-2-128 0,-4-3 128 0,2-2 0 16,-1-4 0-16,1-1 128 0,0-3 0 0,0-1 0 16,2-2 0-16,-1 1 0 0,2-1-128 0,1-2 0 15,0 2 0-15,-1-3 0 0,-3-3 0 0,0 0 0 16,0-1 0-16,0 0 0 0,0-2 128 0,-4 1 0 15,-4-1 0-15,1-2 0 0,-2-2-128 0,-3-2-192 16,0-1 64-16,-2-1 0 16,-2-2-592-16,1-3-112 0,-2-1-32 0,-1 0 0 15,-2-1-2384-15,2 0-464 0,-1-3-112 0</inkml:trace>
  <inkml:trace contextRef="#ctx0" brushRef="#br0" timeOffset="23684.51">15197 9957 22111 0,'-15'-6'1968'0,"4"3"-1584"0,0 2-384 0,0 1 0 16,3 1 3520-16,8-1 608 0,-2 12 128 0,2 1-13392 15,4 1-2672-15</inkml:trace>
  <inkml:trace contextRef="#ctx0" brushRef="#br0" timeOffset="23969.9">16191 11515 27295 0,'0'0'1216'0,"5"16"240"0,3 2-1168 0,5 1-288 0,4 2 0 0,4 0-8032 16,4 0-1664-16</inkml:trace>
  <inkml:trace contextRef="#ctx0" brushRef="#br0" timeOffset="24034.57">16768 12102 11055 0,'23'30'480'0</inkml:trace>
  <inkml:trace contextRef="#ctx0" brushRef="#br0" timeOffset="24176.3">17439 12798 28559 0,'-2'17'2544'0,"2"5"-2032"16,0 3-512-16,4 3 0 0,1 1 2368 0,4 0 384 15,2-1 80-15,5 0 16 0,2-1-2208 0,3 2-432 16,2 0-80-16,2-3-11696 15,0-2-2320-15</inkml:trace>
  <inkml:trace contextRef="#ctx0" brushRef="#br0" timeOffset="24302.1">18041 13654 35935 0,'0'13'3200'0,"-3"3"-2560"15,-2-2-512-15,4 2-128 0,2-2 1648 0,3 5 304 0,4-2 64 0,3 1 16 16,5 3-1632-16,2-2-400 0,3-2 0 0</inkml:trace>
  <inkml:trace contextRef="#ctx0" brushRef="#br0" timeOffset="33473.82">23026 14042 8287 0,'0'0'736'0,"0"0"-592"16,0 0-144-16,0 0 0 0,0 0 1856 0,0 0 320 16,0 0 80-16,0 0 16 0,0 0-1696 0,0 0-320 15,0 0-80-15,0 0-16 0,0 0-160 0,0 0 0 16,0 0 0-16,0 0 128 0,0 0 384 0,0 0 80 15,0 0 16-15,0 0 0 0,0 0 624 0,0 0 128 16,0 0 32-16,0 0 0 0,0 0-32 0,0 0 0 16,0 0 0-16,0 0 0 0,0 0-272 0,0 0-48 15,0 0-16-15,0 0 0 0,0 0-544 0,0 0-112 16,11-4-32-16,-11 4 0 0,9-3-336 0,-9 3 144 0,0 0-144 0,10-1 0 16,-10 1 0-16,9-5 0 15,-9 5 0-15,8-6 0 0,-8 6 208 0,8-2-64 0,-8 2-16 0,8-8 0 16,-8 8 208-16,8-5 48 0,-8 5 0 0,7-4 0 15,-7 4-16-15,10-7 0 0,-3 1 0 0,-7 6 0 16,0 0-112-16,11-7 0 0,-3-1-16 0,0 2 0 16,-8 6 16-16,9-7 0 0,-3 0 0 0,2 0 0 15,0 1-32-15,-8 6 0 0,9-8 0 0,-1 0 0 16,-8 8-16-16,8-8 0 0,-1 0 0 0,3 2 0 16,-1-1 16-16,-2 1 0 0,-1-1 0 0,0-1 0 15,-1-1-64-15,2 1-16 0,1 2 0 0,-2-2 0 16,1-2-144-16,-1 2 0 0,1 1 144 0,-1 1-144 15,-6 6 128-15,8-11-128 0,-1 2 128 0,1 3-128 16,-8 6 224-16,7-9-32 0,-1-1 0 0,0 5 0 16,2-1-16-16,0-1-16 0,-8 7 0 0,9-6 0 0,-1-3 16 0,-3 1 0 15,0-1 0-15,2 2 0 0,2 3-48 0,0-4-128 16,0 1 192-16,-1-1-64 0,0 1-128 0,-1-2 192 16,1 1-192-16,0 0 192 0,0-1-64 0,1 0 0 15,1-1 0-15,1-1 0 0,-1 0 0 0,2 0-128 16,-2 1 192-16,1-1-64 0,-1 0 32 0,-1 0 0 15,-1-2 0-15,1 3 0 0,1-3-32 0,1 1-128 16,-2 0 192-16,1 0-64 0,-3 2-128 0,1 1 160 16,0 0-160-16,0 0 160 0,-2-1-160 0,1 0 0 15,-1 0 0-15,2 0 0 0,0 1 0 0,0 3 0 16,-2-1 0-16,1 0 128 0,-3-4-128 0,2 2 0 16,2 1 0-16,0-1 128 0,0-1-128 0,2-1 0 15,1 1 0-15,-2 1 0 0,-1-2 128 0,1 2-128 0,-1 0 0 0,2 0 128 16,2 0-128-16,-3 1 0 0,0-1 144 0,0 1-144 15,2 0 128-15,-2 2-128 0,-9 6 160 0,10-7-160 16,-1-2 128-16,0 2-128 0,0 1 0 0,1-2 144 16,-3 2-144-16,1-1 0 0,1 0 0 0,0 1 128 15,1-2-128-15,-1 3 0 0,0 1 0 0,0-1 128 16,-1-2-128-16,0 1 0 0,1-1 0 0,0 2 0 16,0-4 0-16,0 2 128 0,-1 1-128 0,0 1 0 15,1-1 0-15,-1 1 128 0,-2 0-128 0,2-2 0 16,-1 2 144-16,-7 5-144 0,7-6 160 0,1 1-160 15,0-1 176-15,-8 6-176 0,9-6 192 0,-1 1-192 16,-1-1 144-16,-1 2-144 0,-6 4 0 0,9-7 144 16,-1 0-144-16,0 1 0 0,0-1 0 0,-8 7 128 0,9-6-128 15,-1-1 0-15,1-1 0 0,-3 2 0 0,-6 6 0 16,8-7 0-16,-1 2 0 0,-1 0 0 0,1-2 0 0,-7 7 0 16,7-6 128-16,1-1-128 0,0 1 0 0,-1 0 0 15,-2 0 0-15,1-1 128 0,-6 7-128 0,8-10 0 16,0 2 144-16,0 2-144 0,-8 6 0 0,9-8 144 15,1 0-144-15,-1 2 0 0,-1-1 160 0,0 0-160 16,-1 1 128-16,2-1-128 0,-1 1 0 0,2-3 0 16,0 0 128-16,1 2-128 0,-3 2 0 0,1-2 0 15,0-2 0-15,-1 1 0 0,-3 2 0 0,1-1 0 16,1-3 128-16,1 3-128 0,0 1 0 0,-1-2 0 16,1 0 0-16,0 2 0 0,0 2 0 0,0-3 0 15,1 1 128-15,-1-2-128 0,0 0 0 0,-1 2 0 16,0 0 0-16,1 0 0 0,0-3 0 0,1 1 0 0,-3 1 0 0,1 1 0 15,-2-1 0-15,1 2 0 0,2 0 128 0,0 0-128 16,-8 5 0-16,7-8 0 0,-2 0 0 0,1 2 128 16,1 0-128-16,-7 6 0 0,9-7 0 0,-3 0 128 15,1 2-128-15,-7 5 0 0,7-7 0 0,-1 3 128 16,1-2-128-16,-1-1 0 0,-1 1 0 0,0-1 0 16,1 1 128-16,-6 6-128 0,5-9 0 0,1 1 128 15,0-1-128-15,-1 2 0 0,-5 7 144 0,6-6-144 16,1-1 128-16,-7 7-128 0,5-9 160 0,0 1-160 15,1 2 128-15,0-1-128 0,-1-1 0 0,-5 8 144 16,7-7-144-16,1 0 0 0,-1 1 0 0,0-1 128 16,-3 2-128-16,1-2 0 0,0-2 0 0,1 3 0 15,-1-2 0-15,0-1 0 0,0 0 0 0,2 1 0 0,1 0 0 16,-2 0 128-16,-2 0-128 0,2 2 0 16,2-3 0-16,0 1 0 0,0-1 128 0,2-2-128 0,1 1 0 0,-2 1 0 15,-4 1 0-15,3 1 0 0,0 1 0 0,2-2 0 16,2-2 128-16,-3 2-128 0,-2 1 0 0,0 1 0 15,3-5 0-15,-1 6 0 0,0 1 0 0,0 0 0 16,-1-2 0-16,2-1 0 0,2 1 0 0,-2-3 0 16,-2 1 0-16,0 1 0 0,2 1 0 0,1-1 0 15,-1 1 128-15,1-1-128 0,-2-1 0 0,-1 2 0 16,-1-2 0-16,3 0 0 0,-1-1 0 0,0 0 128 16,-1 1-128-16,1 2 0 0,-1-1 0 0,-1 1 0 15,1-1 0-15,0 1 0 0,0-1 0 0,-2 2 0 16,1 0 0-16,1 1 0 0,-8 4 0 0,8-8 0 0,-2 1 0 15,-6 7 0-15,9-8 0 0,0 2 0 0,-1-1 0 0,0 1 0 16,-1-1 0-16,-7 7 0 0,10-6 0 0,0 1 0 16,-1-2 0-16,-1 2 0 0,-1-2 0 0,-7 7 0 15,8-6 0-15,1-1 0 0,0 0 0 0,0 3 0 16,0-3 0-16,-1 2 0 0,0-2 0 0,0 2 0 16,1-1 0-16,-1-1 0 0,-1 1 128 0,3-1-128 15,-1 1 0-15,-2-2 0 0,0 1 0 0,1 1 0 16,-8 6 0-16,8-9 0 0,-1-1 128 0,1 4-128 15,0-2 0-15,0 2 0 0,1-1 0 0,-1 1 128 16,-8 6-128-16,6-10 160 0,0 3-160 0,-1 0 160 16,3 1-160-16,-2-1 0 0,-1-2 0 0,1 2 128 15,0 1-128-15,1-2 0 0,-1 2 0 0,1-1 0 0,-7 7 0 16,7-6 0-16,0-4 128 0,1 4-128 0,-8 6 0 0,8-7 0 16,-3 1 0-16,-5 6 0 0,6-8 0 0,0 2 0 15,-6 6 0-15,6-10 128 0,-6 10-128 0,7-7 0 16,-7 7 0-16,5-7 128 0,0 1-128 0,-5 6 0 15,5-11 144-15,2 3-144 0,-7 8 0 0,5-5 128 16,-5 5-128-16,5-6 0 0,0-1 0 0,1 1 144 16,-1-2-144-16,-5 8 0 0,6-8 128 0,1 1-128 15,-2 1 0-15,2-1 0 0,-7 7 0 0,6-8 0 16,1-1 0-16,-1 3 0 0,-6 6 0 0,8-8 0 16,0-1 0-16,-2 2 0 0,-6 7 0 0,7-7 0 15,-1 0 0-15,1 3 0 0,-7 4 0 0,8-6 0 16,-8 6 0-16,6-7 0 0,1 1 0 0,-7 6 0 15,6-7 0-15,-6 7 0 0,7-6 0 0,-1 0 0 0,-6 6 0 16,7-6 0-16,-7 6 0 0,6-7 0 0,2 1 0 0,-8 6 0 16,5-8 0-16,-5 8 0 0,8-7 0 0,-8 7 0 15,5-6 0-15,-5 6 0 0,7-8 0 0,-7 8 0 16,6-6 0-16,-6 6 0 0,0 0 0 0,6-7 0 16,-6 7 128-16,5-8-128 0,-5 8 0 0,5-6 0 15,-5 6 0-15,0 0 0 0,4-9 0 0,-4 9 0 16,3-8 128-16,-3 8-128 0,2-8 0 0,-2 8 0 15,2-7 0-15,-2 7 128 0,0-9-128 0,0 9 0 16,1-8 128-16,-1 8-128 0,1-10 0 0,0 2 0 16,-1 8 128-16,3-9-128 0,-2 0 0 0,-1 9 0 15,2-9 128-15,-1 1-128 0,-1 0 0 0,1 0 0 16,-1 8 0-16,2-9 0 0,-2 1 0 0,0-1 0 16,0 1 0-16,0 8 0 0,-2-9 0 0,1 2 0 0,1 7 128 0,-1-10-128 15,-1 1 0-15,2 9 0 0,-2-9 128 0,2 9-128 16,-2-10 0-16,0 2 0 0,-1-1 128 0,3 9-128 15,-4-11 0-15,2 2 0 0,0 1 0 0,1-2 0 16,0 1 128-16,0-2-128 0,-1 1 0 0,1 1 0 16,1 9 0-16,0-11 0 0,-1 2 0 0,1 0 0 15,-2-1 0-15,4 1 0 0,-2 9 0 0,-2-10 0 16,2 10 0-16,-1-9 0 0,0-2 128 0,-1 2-128 16,2 9 0-16,-2-10 0 0,-1 0 0 0,2 3 0 15,1 7 128-15,-1-9-128 0,-2 0 0 0,3 9 0 16,-3-8 0-16,2-1 0 0,1 9 128 0,-3-9-128 15,3 9 0-15,-2-10 0 0,-1 2 0 0,2-1 0 16,-2 1 0-16,3 8 0 0,-2-11 0 0,0 2 0 0,1 3 0 0,1 6 0 16,-2-11 0-16,-1 4 0 0,0-1 0 0,2-1 0 15,-2 1 128-15,3 8-128 0,0 0 0 0,-2-11 0 16,-2 1 0-16,1 2 0 0,3 8 0 0,-2-8 0 16,0-2 128-16,2 10-128 0,-1-8 0 0,0 0 0 15,-1-1 0-15,2 9 0 0,-2-8 0 0,2 8 0 16,-3-10 0-16,1 2 0 0,0 0 0 0,2 8 0 15,-4-9 0-15,2 3 0 0,2 6 0 0,-3-10 0 16,-1 1 0-16,4 9 0 0,-4-9 0 0,2 1 0 16,-1-1 0-16,2 1 0 0,-3-1 0 0,1 3 0 15,1-5 0-15,-1 1 0 0,0 2 0 0,1 0 0 16,-2-3 0-16,1 0 0 0,1 1 0 0,0 1 0 0,1 1 176 0,0-1-176 16,0 1 160-16,1 8-160 0,-3-9 0 0,0 0 0 15,-1 1 0-15,2-3 0 0,1 3 0 0,1 8 0 16,-4-9 0-16,4 9 0 0,-3-9 0 0,3 9 128 15,-4-10-128-15,1 2 0 0,3 8 128 0,-1-8-128 16,-1 0 176-16,-1 2-176 0,3 6 0 0,-3-9-192 16,1 0 0-16,2 9 0 0,-3-8 192 0,1-1 256 15,2 9-48-15,-4-10-16 0,0 3-192 0,1 0 0 16,-1 1 0-16,4 6 0 0,-4-8 0 0,0 1 0 16,4 7 0-16,-4-8 0 0,2 1 0 0,2 7 0 15,-4-10-192-15,4 10 192 0,-4-7 0 0,1 0 0 16,-2 2 128-16,5 5-128 0,0 0 0 0,-2-8 0 15,-1 2 0-15,3 6 0 0,0 0 0 0,-4-7 0 16,1 1 0-16,3 6 0 0,-2-7 0 0,2 7 0 0,-3-6 0 0,3 6 0 16,-2-8 0-16,2 8 0 0,-3-7-176 0,3 7 176 15,0 0 0-15,0 0 0 0,-3-10 0 0,2 3 0 16,1 7 0-16,0 0 0 0,-1-6 0 0,1 6 0 16,-1-8-128-16,1 8 128 0,0-7 0 0,0 7 0 15,0 0 0-15,0 0 0 0,0-5 0 0,0 5 0 16,1-10 0-16,-1 10 0 0,0 0 0 0,0 0 0 15,0 0 0-15,0 0 0 0,6-8 0 0,-6 8 0 16,4-8 0-16,-4 8 0 0,5-6 0 0,-5 6 0 16,0 0 0-16,7-8 0 0,-2 1 0 0,-5 7 0 15,7-6 0-15,-7 6-176 0,4-7 176 0,-4 7-128 16,7-6 128-16,-7 6 0 0,6-9 0 0,-6 9 128 16,6-7-128-16,-1 0 0 0,-5 7 0 0,6-9-128 0,-2 2 128 15,-4 7 0-15,0 0 0 0,0 0 0 0,0 0 0 0,7-6 0 16,-7 6 0-16,7-9 0 0,-2 0 0 0,0 3 0 15,-5 6 0-15,6-8 0 0,-6 8 0 0,5-8 0 16,0 0 0-16,-1 2 128 0,0-5-128 0,0 3 0 16,-4 8 0-16,5-7 0 0,0 0 0 0,-5 7 0 15,8-9 0-15,-3 2 0 0,-5 7 0 0,5-9 0 16,-5 9 0-16,6-8 0 0,-6 8 0 0,5-7 0 16,-5 7 0-16,5-10 0 0,-5 10 0 0,5-9 0 15,0 0 0-15,-5 9 0 0,4-8 0 0,0 1 0 16,-4 7 0-16,4-10 0 0,0 1 0 0,-4 9 0 15,5-6 0-15,-5 6 0 0,6-9 0 0,-1 0 0 16,-5 9 0-16,6-7 0 0,-6 7 0 0,7-7 0 0,-7 7 0 16,6-5 0-16,-6 5 0 0,8-6 0 0,-8 6 0 15,8-5 0-15,-8 5 0 0,8-7 0 0,-8 7 0 16,8-5 0-16,-8 5 0 0,7-5 0 0,-7 5 0 0,8-7 0 16,-8 7 0-16,11-6 0 0,-4-1 0 0,0 1 0 15,-7 6 0-15,6-7 0 0,1 0 0 0,0-2 0 16,-7 9 0-16,9-6 0 0,0-1 0 0,-9 7 0 15,8-6 0-15,1 1 0 0,-1-2 0 0,1 2 0 16,0 1 0-16,-9 4 0 0,8-7 0 0,2 1 0 16,2-1 0-16,-6 1 0 0,-6 6 0 0,7-7 0 15,1 1 0-15,-1 1 0 0,3-2 0 0,-3 1 0 16,0-1 0-16,1 1 0 0,0-1 0 0,1 1 0 16,-1-1 0-16,-1 2 0 0,1 0 0 0,0-1 0 0,1-1 0 15,0-1 0-15,0 0 0 0,-1 1 0 0,-1 1 0 16,1-2 0-16,-1-2 0 0,2 3 0 0,1-1 0 0,-3 2 0 15,1-2 0-15,0 3 0 0,0-2 0 16,1-1 0-16,-1-2 0 0,0 1 0 0,-2-2 0 16,2 2 0-16,0 1 0 0,2 2 0 0,-2-5 0 0,1 5 0 15,-1-1 0-15,0-2 0 0,2 1 0 0,-1 1 0 16,1-1 0-16,-1 0 0 0,-2-1 0 0,1 0 0 16,1 0 0-16,-1 1 0 0,0 0 0 0,1-1 0 15,0 0 0-15,3 0 0 0,-2-1 0 0,2 1 0 16,-3 0 0-16,3-1 0 0,0-1 0 0,1 1 0 15,0-2 0-15,0 2 0 0,0-1 0 0,-1 0 0 16,-2-1 0-16,2 0 0 0,0 0 0 0,-1 1 0 16,0-2 0-16,2 1 0 0,2 0 0 0,1-1 0 0,-2-1 0 0,2 1 0 15,0 0 0-15,-1 2 0 0,2-3 0 16,-1 2 0-16,-3 2 0 0,1-1 0 0,-1 0 0 0,2-1 0 16,-1-2 0-16,0 1 0 0,2 1 0 0,-2-1 0 15,-1-2 0-15,2 2 0 0,-1-1 0 0,3 1 0 16,0 1 0-16,0-3 0 0,0-1 0 0,2 2 0 15,2-1 0-15,1 2 0 0,2 0 0 0,-2-2 0 16,-1-2 0-16,0 0 0 0,1 0 0 0,1-2 0 16,4 4 0-16,-3-1 0 0,0-2 0 0,1 1 0 15,-1 0 0-15,1 0 0 0,-3 0 0 0,-1-2-128 16,-1 2 128-16,1-4 0 0,-1-1 0 0,1 2 0 16,-1 3 0-16,1-2 0 0,1-1 0 0,3 2 0 15,2-1 0-15,2 0 0 0,1-2 0 0,-3 2 0 0,-1-1 0 16,0 0 0-16,0 2 0 0,0 0 0 15,0-2 0-15,-1 1 128 0,-1-2-128 0,-1 1 0 0,-2 1 0 0,0-2 0 16,-3-1 0-16,2 0-128 0,0-1 128 0,3-3 0 16,-1-1 0-16,3 2 0 0,2 3 0 0,3 0 0 15,0-2 0-15,-1 2 0 0,-3 1 0 0,1 1 0 16,2 0 0-16,-2 0 0 0,0 1 0 0,0-1 0 16,-1 3 0-16,0-2 0 0,-2 2 0 0,3-1 0 15,-5-1 0-15,-1 1 0 0,-2 1 0 0,2-2 0 16,0 0-176-16,1-5 176 0,0 0-320 0,3 2 48 15,2 0 0-15,5-2 0 16,3-2-384-16,-4 3-80 0,-1-3-16 0,0 2 0 16,-1 1-1648-16,-2-2-336 0,1 2-64 0,-2 2-11056 15,0 1-2208-15</inkml:trace>
  <inkml:trace contextRef="#ctx0" brushRef="#br0" timeOffset="35229.44">26025 9739 16287 0,'0'0'720'0,"0"0"160"0,0 0-704 0,0 0-176 0,-3-7 0 0,3 7 0 16,-5-7 336-16,5 7 48 0,-8-5 0 0,8 5 0 15,0 0-144-15,0 0-32 0,-9-7 0 0,9 7 0 16,-8-5 560-16,0 1 128 0,-1-1 0 0,9 5 16 0,0 0 480 0,0 0 80 15,-9-5 32-15,3 0 0 0,6 5-288 0,-8-7-48 16,8 7-16-16,-7-7 0 0,7 7-336 0,-6-6-80 16,6 6-16-16,-5-8 0 0,5 8-272 0,0 0-64 15,0 0-16-15,-8-5 0 0,8 5-176 0,0 0-48 16,-11 0 0-16,11 0 0 0,-10 3 96 0,10-3 16 16,0 0 0-16,-11 6 0 0,4-1 16 0,7-5 16 15,-10 7 0-15,10-7 0 0,-9 9-64 0,9-9-16 16,-5 10 0-16,0-2 0 0,5-8-16 0,-4 9 0 15,4-9 0-15,-5 8 0 0,5-8 192 0,-5 9 16 16,5-9 16-16,-6 11 0 0,2-2-80 0,4-9-16 16,0 0 0-16,-2 12 0 0,-1-3-128 0,1 1-16 15,2-10-16-15,-4 12 0 0,1 0-160 0,2-3 0 16,-2 2 144-16,1 1-144 0,-1-1 0 0,0-1 0 0,3-10 0 16,-2 14 128-16,-2 1-128 0,0-2 0 0,0-3 0 0,0 1 0 15,0 2 0-15,0-2 128 0,-1 1-128 0,0-3 0 16,-2 2 128-16,2 0-128 0,0 2 160 0,0-1-160 15,0-1 224-15,1-4-48 0,4-7-16 0,-6 10 0 16,2-1 96-16,4-9 32 0,-5 9 0 0,5-9 0 16,0 0-288-16,0 11 160 0,0 1-160 0,2 0 128 15,0-2-128-15,-2-10 128 0,0 0-128 0,1 13 128 16,2 0 0-16,0-1-128 0,-3-12 192 0,0 15-64 16,0-1-128-16,0-1 0 0,1-1 0 0,-1-3 0 15,-1 1 0-15,1 1 0 0,0-11-160 0,0 13 160 16,0-4 0-16,0-9 0 0,-2 12 0 0,2-2 0 15,0-10 192-15,2 10 0 0,-2-10-16 0,4 12 0 0,-2-1-176 16,-2-11 192-16,0 10-192 0,0 0 192 0,3 2-192 16,-3-12 160-16,-1 9-160 0,1 2 160 0,1-1-160 0,-1 1 0 15,0-11 144-15,0 11-144 0,0 0 128 0,0-1-128 16,1 1 128-16,-1-2-128 0,0-9 192 0,1 11-48 16,2 0 0-16,0-2 0 0,-3-9-144 0,2 12 160 15,1-2-160-15,1 1 160 0,-2-1-160 0,1 2 0 16,-3-12 144-16,4 10-144 0,0 3 0 0,0-2 0 15,-2 0 0-15,0 0 128 0,-1-1-128 0,0 1 0 16,-1-1 0-16,0 1 0 0,0-11 0 0,2 13 128 16,-1-2-128-16,-1 0 0 0,0-11 0 0,1 13 0 15,-1-3 0-15,1 1 128 0,1-1-128 0,-1-1 144 0,-1-9-144 16,3 12 160-16,-1-2-160 0,-2-10 128 16,3 11-128-16,1 2 128 0,-2-4-128 0,-2-9 0 0,4 10 144 0,-1 1-144 15,0-1 0-15,-3-10 0 0,2 12 0 0,1-2 128 16,-2 1-128-16,0-1 0 0,-1-10 0 0,3 13 128 15,-2 0-128-15,-1-4 0 0,-1 2 0 0,0-1 128 16,1-1-128-16,0 2 0 0,0-1 0 0,-2-1 0 16,2-9 0-16,-2 12 144 0,0 1-144 0,2-2 0 15,0-11 144-15,-1 13-144 0,1-2 0 0,0 1 144 16,0-12-144-16,-1 13 0 0,1-1 0 0,0-3 128 16,0 1-128-16,0 1 0 0,0-11 0 0,-1 13 0 15,-1 0 128-15,1-1-128 0,0-1 0 0,-1-1 128 16,2-10-128-16,-1 14 160 0,-2-4-160 0,1 1 160 15,-1-2-160-15,1 1 160 0,-1 1-160 0,0-1 160 16,3-10-160-16,-2 13 0 0,-1-1 0 0,1-2 0 0,-1 1 0 16,3-11 0-16,-3 12 128 0,1-2-128 0,2-10 0 0,-4 10 0 15,1 0 0-15,3-10 0 0,-2 10 0 0,2-10 0 16,-3 13 128-16,3-13-128 0,-3 10 0 0,1 1 0 16,2-11 0-16,-3 12 0 0,1-3 0 0,2-9 0 15,-6 10 0-15,2-2 0 0,4-8 0 0,-2 9 0 16,2-9 128-16,-4 11-128 0,0-2 0 15,4-9 0-15,-4 10 0 0,1 1 0 0,3-11 0 0,-3 7 0 16,-3 1 0-16,6-8 0 0,-5 9 0 0,1-1 0 16,4-8 128-16,-5 11-128 0,0-4 0 0,5-7 0 15,-8 9 0-15,3 1 0 0,5-10 0 0,-5 10 0 16,-2-1 0-16,2 0 0 0,1 0 0 0,0 1 0 16,-3-3 128-16,4 1-128 0,3-8 0 0,-6 11 0 15,-1-1 0-15,1-3 0 0,6-7 0 0,-6 7 0 0,-2 0 128 16,1 1-128-16,0 0 0 0,0-2 160 0,2 3-160 0,-2-4 160 15,-3-2-160-15,2 2 0 0,2 0 0 0,-1 2 128 16,-1-1-128-16,2 1 0 0,6-7 0 0,-9 8 128 16,-3-2-128-16,3 2 0 0,4-1 0 0,5-7 0 15,-10 8 0-15,3-1 0 0,-1 0 0 0,1 1 0 16,1-3 0-16,-2 3 0 0,-4 0 0 0,3-1 0 16,1 0 0-16,2 1 0 0,-1-2 0 0,-1 2 0 15,-1-1 0-15,0-1 0 0,0 2 128 0,0 0-128 16,0 0 0-16,1-1 0 0,0 0 0 0,2-1 0 15,-2 1 0-15,1-1 0 0,7-6 0 0,-6 7 0 16,-2-1 0-16,8-6-176 0,-8 8 16 0,8-8 0 16,-8 7-1216-16,8-7-240 15,-9 8-48-15,9-8-16 0,-8 4-2048 0,0-1-416 0</inkml:trace>
  <inkml:trace contextRef="#ctx0" brushRef="#br0" timeOffset="38443.82">26774 16528 8287 0,'0'0'736'0,"0"0"-592"0,0 0-144 0,0 0 0 16,0 0 2384-16,0 0 448 0,0 0 96 0,0 12 16 15,0-12-1536-15,0 0-288 0,-3 10-64 0,3-10-16 16,0 0-368-16,-3 12-80 0,3-12-16 0,-3 9 0 15,3-9 128-15,0 0 0 0,0 0 16 0,0 0 0 16,0 0 240-16,0 0 32 0,0 0 16 0,0 0 0 16,0 0 0-16,0 0 0 0,0 0 0 0,0 0 0 15,0 0-112-15,0 0 0 0,0 0-16 0,9-4 0 0,-9 4-304 0,10-7-48 16,-3 1-16-16,3-2 0 0,-1-1-240 0,0 0-48 16,1 0-16-16,1 0 0 0,0-2 48 0,1-1 0 15,-1-1 0-15,0 0 0 0,2 0-64 0,0-1-16 16,2-3 0-16,0-1 0 0,2-1-48 0,2 3 0 15,-1-1 0-15,3 0 0 0,1-2 112 0,1 2 16 16,-1-3 0-16,1 0 0 0,-1 2-64 0,1-2 0 16,2 1 0-16,0 0 0 0,0-1 64 0,-1 0 0 15,1 0 0-15,0 1 0 0,0-1-64 0,-1 1-16 16,-1-2 0-16,-1 1 0 0,0 1-176 0,-1-2 160 16,0 1-160-16,-1-2 160 0,0 1-160 0,1-1 128 15,4 3-128-15,-1-1 128 0,2-1-128 0,1 2 128 0,0-2-128 16,-1 1 128-16,-3 3-128 0,2-2 0 15,0 2 144-15,-2-3-144 0,0 3 128 0,-1-1-128 16,-3 1 160-16,1 0-160 0,-1-1 128 0,0 2-128 0,-2-3 0 0,0 2 0 16,0-3 144-16,0 3-144 0,1 0 128 0,-1-2-128 15,0-2 128-15,1-1-128 0,0 1 0 0,2 1 128 16,1 2-128-16,-1 0 0 0,3 2 0 0,-3-1 128 16,1 4-128-16,-1 0 0 0,-3 0 0 0,-2 0 128 15,1 0-128-15,1-1 0 0,0 1 0 0,0-3 128 16,-1 2-128-16,1 1 192 0,0-3-192 0,-1 2 192 15,1 1-192-15,0-2 0 0,-2 4 144 0,-1 0-144 16,-1-3 128-16,0 2-128 0,0 2 128 0,0-2-128 16,0 1 0-16,0 1 0 0,-2 0 0 0,0 0 128 15,0 1-128-15,1 0 0 0,-2 0 128 0,0 0-128 16,-2-1 0-16,3 0 144 0,-5 6-144 0,1 1 0 0,-1-4 144 0,2 1-144 16,0-1 0-16,0-1 144 0,1 0-144 0,-1 1 0 15,9-9 0-15,-3 4 0 0,-1 3 0 0,1-3 128 16,-1 2-128-16,0 2 0 0,0-2 128 0,-1 0-128 15,-3 1 0-15,3-1 128 0,2 0-128 0,1 2 0 16,-4 1 144-16,2-1-144 0,-1 1 128 0,1-4-128 16,-4 2 128-16,2 2-128 0,-1 1 0 0,1-2 0 15,-3-1 0-15,-1 2 128 0,1 1-128 0,1-2 0 16,-2 2 0-16,1-1 128 0,-2 2-128 0,2 1 0 16,1-4 0-16,-1 2 0 0,-2-1 0 0,2 1 128 15,0-1-128-15,1 2 0 0,-4-3 0 0,2 0 128 16,-1 0-128-16,4 1 0 0,-3-1 0 0,1 0 144 0,3-1-144 15,-4 1 0-15,1 1 128 0,0 1-128 0,0-1 0 16,0 1 0-16,1-1 0 0,0 1 0 0,0-2 128 0,-1 2-128 16,-2 0 0-16,1 1 0 0,1-1 0 15,-2 0 0-15,-6 6 128 0,8-7-128 0,-1 0 0 0,-1 0 0 16,-6 7 0-16,7-7 160 0,1 0-160 0,-1 2 128 16,0 0-128-16,-7 5 192 0,6-8-192 0,1 0 192 15,-1 2-192-15,1-1 160 0,-7 7-160 0,6-8 160 16,-6 8-160-16,8-8 128 0,0 2-128 0,-1 1 128 15,-1-2-128-15,-1 1 160 0,-1-4-160 0,-4 10 160 16,7-9-160-16,-7 9 0 0,6-7 0 0,-6 7 128 16,3-10-128-16,0 1 0 0,2 1 0 0,-1 2 128 15,-2-1-128-15,-2 7 0 0,0 0 0 0,8-10 0 16,3 1 0-16,-4 0 0 0,-1 0 0 0,-6 9 0 0,5-7 0 0,0 1 128 16,0 0-128-16,2-3 0 0,-1 0 128 15,1 1-128-15,-3 0 128 0,2 2-128 0,1-2 128 0,-1 0-128 16,-2-1 0-16,3 0 128 0,-2 1-128 0,0 0 128 15,0-1-128-15,1 3 128 0,-6 6-128 0,6-9 0 16,1-2 0-16,0 2 0 0,-7 9 0 0,6-10 0 16,-1-1 128-16,0 3-128 0,0 1 0 0,0-1 0 15,-5 8 0-15,6-11 0 0,-1 0 0 0,-1 0 0 16,-2 1 128-16,2 1-128 0,-4 9 0 0,4-12 0 16,0 3 0-16,-1-3 128 0,-1 2-128 0,1 2 0 15,-3 8 144-15,3-13-144 0,-2 8 0 0,1-2 128 16,0-1-128-16,-1 0 0 0,0 1 0 0,1-1 144 15,-2-1-144-15,1 1 0 0,0-10 128 0,1 3-128 16,-2 2 0-16,1 1 0 0,-1 1 0 0,0 0 0 0,0-2 0 16,0 0 0-16,1 3 0 0,-1-3 0 0,-1 1 0 0,1 0 0 15,0 2 128-15,0 1-128 0,0-4 0 0,1 2 0 16,-1-2 0-16,0 0 0 0,0 0 0 0,2 0 0 16,0 0 0-16,-1 0 0 0,-1-1 0 0,0 1 0 15,0 2 0-15,0-1 0 0,0 1 0 0,0-1 0 16,0-1 0-16,-1 1 0 0,0 2 0 0,0 1 0 15,-1-4 128-15,1 1-128 0,1 0 0 0,-1 0 0 16,-2-1 0-16,2 2 128 0,-2-2-128 0,2-3 0 16,-2 2 144-16,1 1-144 0,-1-4 0 0,0 0 144 15,1 0-16-15,-1 1-128 0,-2-3 192 0,1 2-64 16,1 0-128-16,1 0 128 0,-1-2-128 0,1 2 128 0,0 2-128 16,1 1 0-16,0-1 0 0,-1 0 0 0,1-2 0 0,0 1 0 15,1 2 0-15,0-1 0 0,-2-2 0 0,1 3 0 16,0 0 0-16,0-1 0 15,1 1 0-15,-2 0 0 0,1 1 0 0,-2 0 0 0,1-1 128 0,-1 1-128 16,0-1 0-16,1 1 128 0,-1 0-128 0,1 1 0 16,-2-1 144-16,0 2-144 0,1-1 0 0,1 0 0 15,-4-1 0-15,4 1 0 0,-1-1 0 0,1 2 0 16,-2-1 0-16,1 1 0 0,-1 1 0 0,2-2 0 16,0 2 0-16,1 1 0 0,-3 0 0 0,1-1 0 15,1 0 0-15,2 10 0 0,-1-10 0 0,-1 0 0 16,0 1 0-16,2 9 0 0,0-9 0 0,0 1 0 15,-2 1 0-15,2 7 0 0,2-10 0 0,-2 0 0 16,-2 2 0-16,2 8 0 0,3-9 0 0,-2 0 0 0,-1 9 0 0,0-9 0 16,0 9 0-16,3-9 0 0,-3 9 0 0,1-10 0 15,-1 10 0-15,0 0 0 0,4-9 0 0,-4 9 0 16,4-6 0-16,-4 6 0 0,0 0 0 0,0 0 0 16,3-11 0-16,-3 11 0 0,0 0 0 0,0 0 0 15,5-9 0-15,-5 9 0 0,0 0 0 0,0 0 0 16,0 0 0-16,5-8 0 0,-5 8 0 0,0 0 0 15,0 0 0-15,0 0 0 0,5-5 0 0,-5 5 0 16,0 0 0-16,7-6 0 0,-7 6 0 0,0 0 0 16,0 0 0-16,0 0 0 0,0 0 0 0,0 0 0 15,0 0 0-15,0 0 0 0,0 0 0 0,0 0 0 16,0 0 0-16,0 0 0 0,0 0 0 0,0 0 0 16,0 0 0-16,0 0 0 0,0 0 0 0,0 0 0 0,8-7 0 15,-8 7 0-15,0 0 0 0,0 0 0 0,0 0 0 0,0 0 0 16,5-8 0-16,-5 8 0 0,0 0 0 0,0 0 0 15,0 0 0-15,0 0 0 0,0 0 0 0,0 0 0 16,0 0 0-16,0 0 0 0,0 0 0 0,0 0 0 16,4-4 0-16,-4 4 0 0,0 0 0 0,0 0 0 15,4-5 0-15,-4 5 0 0,2-4 0 0,-2 4 0 16,0 0 0-16,0 0-128 0,4-6 128 0,-4 6-192 16,0 0 192-16,0 0-192 15,4-11-256-15,-4 11-64 0,0 0-16 0,5-6 0 16,-5 6-432-16,0 0-96 0,0 0-16 0,7-7 0 15,-7 7-1248-15,9-6-256 0,-9 6-48 0,6-7-10352 16,-6 7-2064-16</inkml:trace>
  <inkml:trace contextRef="#ctx0" brushRef="#br0" timeOffset="39531.03">29357 12518 3679 0,'0'0'320'0,"0"0"-320"0,0 0 0 0,0 0 0 15,0 0 4208-15,0 0 768 0,0 0 144 16,0 0 48-16,-9 0-2864 0,9 0-560 0,0 0-112 0,0 0-32 16,0 0-480-16,0 0-96 0,6-8-32 0,1-1 0 15,1-2 16-15,1 2 0 0,0-1 0 0,2-1 0 16,0 1-272-16,1-2-48 0,0 0-16 0,-1 1 0 15,1-1-240-15,-1 0-48 0,-2-1-16 0,2 0 0 16,3 1-32-16,-3-1 0 0,0-1 0 0,-1 0 0 16,-1-1-64-16,2-2-16 0,-2 0 0 0,1 0 0 15,-1 2 80-15,2-3 16 0,1-1 0 0,-1 1 0 16,1-3-48-16,1 0-16 0,1 2 0 0,3-3 0 16,-8 11-144-16,3-2-16 0,1-1-128 0,3-2 192 15,2-1-48-15,0 0-16 0,1 0 0 0,0-1 0 0,19-16 48 16,-7 5 0-16,-6 5 0 0,0 0 0 0,1 1 48 0,-1 1 16 15,-2 1 0-15,-2 0 0 0,-1 3 0 0,0-5 0 16,0 3 0-16,-1-6 0 0,0 2-64 0,0 2-16 16,2 0 0-16,0 0 0 0,-1-5-160 0,2 3 160 15,3 2-160-15,1-3 160 0,1 1-160 0,0 1 160 16,2-1-160-16,0 4 160 0,-1-5-160 0,0 1 192 16,-2 1-192-16,0-1 192 0,0 3-64 0,0-3 0 15,0-1 0-15,-1 1 0 0,-2-2-128 0,0 0 160 16,-3 0-160-16,3 0 160 0,0 1-160 0,0 1 192 15,1-4-192-15,2 2 192 0,1 0-64 0,3 1-128 16,3 3 192-16,-3-1-64 0,-5-3 0 0,2 2-128 16,4 1 192-16,1-1-64 0,-2 1-128 0,-2 1 160 0,0-2-160 15,-2 2 160-15,-1 0-160 0,-2-3 192 0,-1 0-192 16,2-5 192-16,-1 0-64 0,2 2 0 0,0 0 0 0,2-2 0 16,2 0-128-16,-1 2 192 0,0 0-192 0,1 2 192 15,-2-1-192-15,0 1 192 0,-1-3-192 0,2 2 192 16,0-2-192-16,0 0 192 0,-3 1-192 0,-2-1 192 15,0-1-192-15,1 1 160 0,-3 2-160 0,-2 1 160 16,1 0-160-16,1 0 0 0,0-3 144 0,1 3-144 16,0 1 0-16,1 2 0 0,1 0 0 0,2 1 128 15,1 0-128-15,-1 0 0 0,-1 0 0 0,0 1 0 16,1 0 0-16,-1 0 0 0,-2-1 0 0,-1 3 0 16,-2-1 0-16,-2-4 0 0,-7 13 0 0,-1-2 0 15,1 1 0-15,0-1 0 0,1-3 0 0,0 2 0 16,-2-4 0-16,1 2 128 0,9-15-128 0,-3 6 0 15,-4 4 0-15,-1 3 0 0,-1 1 0 0,-1 4 128 0,2-1-128 0,-1 2 0 16,0-1 0-16,1 2 0 0,-1-2 0 0,2 4 0 16,2 1 0-16,0-1 0 0,2-1 0 0,2 1 0 15,-1 1 0-15,1 1 0 0,-3-3-144 0,2 1 144 16,2 0-160-16,1 1 160 16,0-3-1088-16,1 4-128 0,1-1-32 0,1-1 0 15,-1 1-928-15,1-4-192 0,-2 3-48 0</inkml:trace>
  <inkml:trace contextRef="#ctx0" brushRef="#br0" timeOffset="40395.11">32978 9241 36687 0,'-23'-14'1616'0,"6"5"352"0,-1 0-1584 16,-3-2-384-16,2 1 0 0,-3-1 0 0,-1-2 0 0,1-2 0 0,-1-2 0 0,-2-3 0 16,2-2 128-16,-5-1-128 0,-3-1 0 0,0 1 128 15,-1 1 64-15,0-2 0 0,-1-2 0 0,2 1 0 16,-4 2 352-16,-1-5 80 0,1 1 16 0,-1-2 0 16,1 1 0-16,1 2 0 0,-3-2 0 0,1 0 0 15,-5-2 16-15,-8-4 16 0,-7-3 0 0,-3 1 0 16,-1 0-16-16,4 0 0 0,1-2 0 0,2-1 0 15,2-1-192-15,-4 0-32 0,-2 1-16 0,-2 2 0 16,0-3-32-16,-1 0-16 0,0-3 0 0,7-1 0 0,2-2-112 0,3-1 0 16,4-2-16-16,-2 0 0 0,-2 4-240 0,-2 2 176 15,-3 2-176-15,-2 3 160 0,0 2 16 16,2 1 0-16,1 1 0 0,3 0 0 0,2 4-176 0,1 0 0 16,-4-3-192-16,-1 2 192 0,-1 1-160 0,-3 3 160 15,-1 3 0-15,0 1-144 0,0-2 144 0,7 4 0 16,4 2 0-16,3 0 0 0,-1 1 0 0,2 1 0 15,-2 2 0-15,1 0 0 0,3 1 0 0,0 1 0 16,0 0 0-16,2 1 0 0,3 2 0 0,4 0 0 16,3 1 0-16,3 2-128 0,5 0 128 0,1 0 0 15,1 0 0-15,4 1-128 0,2 3-80 0,3-1-16 0,1 0 0 16,7 4 0 0,-7-5-1472-16,7 5-288 0,0 0-64 0,0 0-11520 15,0 0-2304-15</inkml:trace>
  <inkml:trace contextRef="#ctx0" brushRef="#br0" timeOffset="41096.94">23816 13614 22111 0,'-18'-5'976'0,"5"2"208"0,-3 3-944 0,2 0-240 0,2 3 0 0,3-1 0 16,0 0 3552-16,9-2 672 0,0 0 128 0,0 0 16 16,1 11-3136-16,6 1-624 0,3 1-128 0,5-1-32 15,3 7 0-15,7 1 0 0,5 2 0 0,4 2 0 16,1 2 80-16,5 4 16 0,4 1 0 0,5 4 0 15,0 3 64-15,2 0 16 0,1 0 0 0,8 2 0 16,4 4-352-16,8 5-64 0,6 1-16 0,0 8 0 0,-1 2-192 16,3 2 176-16,-1-7-176 0,9 6 160 0,-38-28-160 15,9 9 0-15,4 6 0 0,6 5 128 0,5 5 64 0,6 2 0 16,6 2 0-16,0 1 0 0,75 56 192 0,-29-20 32 16,-19-13 16-16,-8-7 0 0,-5-2-80 0,-10-6-16 15,-6-6 0-15,-9-3 0 0,-4-2-144 0,-1-1-16 16,2 0-16-16,-5-2 0 0,-1-2-160 0,-5-2 128 15,-4-1-128-15,-5-2 128 0,-5-6-128 0,0-2 0 16,2-6 0-16,-1-2 0 16,0-2-1232-16,3-2-336 0,1-2-64 0,-1-3-19280 0</inkml:trace>
  <inkml:trace contextRef="#ctx0" brushRef="#br0" timeOffset="44031.07">5594 17541 27647 0,'0'0'2448'0,"-8"-4"-1952"0,-1 1-496 0,9 3 0 16,-10-1 1600-16,10 1 240 0,0 0 32 0,0 0 16 15,-4-7-1472-15,4 7-288 0,-7-6-128 0,7 6 0 16,0 0 128-16,0 0-128 0,-7-5 0 0,7 5 0 16,0 0 0-16,0 0 0 0,-8-4 0 0,0 0 0 15,8 4 192-15,-10 4-48 0,0-3-16 0,0-1 0 16,-2 1 336-16,1 3 64 0,-1 0 16 0,0 1 0 15,-1 1-32-15,1 0 0 0,1 3 0 0,-1-2 0 16,0 1-32-16,2-1-16 0,-1 3 0 0,1-1 0 16,-2 0-96-16,3 0-32 0,-1 1 0 0,0 2 0 15,1 0-16-15,0 1-16 0,-1 1 0 0,1 2 0 16,1 1-112-16,-1-2-32 0,-3 0 0 0,-1 2 0 0,0 2-160 16,0 1 0-16,0-1 0 0,-2 5 0 0,0 2 160 15,-2 0-160-15,0 4 192 0,-1-1-192 0,-2-2 304 0,2 2-48 16,3 3-16-16,-1-4 0 0,-1-2 16 0,0 0 16 15,2 0 0-15,4-1 0 0,-1 0-96 0,3-5-32 16,3 3 0-16,3 0 0 0,1 0-144 0,1 1 0 16,0-2 0-16,3 2 128 0,6 0-128 0,-1-1 0 15,-2-3 0-15,1 3 0 0,2 0 0 0,0-3 0 16,0-6 0-16,-2 0 0 0,0-1 0 0,0-2 0 16,3-5 0-16,0-1 0 0,-9-5 128 0,12 6-128 15,0-6 128-15,-2 0-128 0,1 0 192 0,0-4-64 16,1-1 0-16,1-2 0 0,0-1 96 0,2 0 16 15,-1-1 0-15,3-2 0 0,0-5 48 0,1-1 16 16,-1-3 0-16,2 2 0 0,1 0-144 0,0-3-32 0,-2-2 0 0,0 0 0 16,0 1-128-16,1 0 0 0,-2-1 0 0,-2-3 128 15,0 2-128-15,-1-5 0 0,0-2 0 0,1 1 0 16,-2-1 0-16,0 0 0 0,1-2 0 0,-6-1 0 16,-2-1 128-16,2 2-128 0,3 2 0 0,-5 1 128 15,-5 0-128-15,3 0 0 0,2 4 144 0,-3 0-144 16,-3 0 256-16,-1 5 0 0,-1 0-16 0,-1 1 0 15,-1-2-48-15,-1 1-16 0,-4 2 0 0,0 2 0 16,-1 1-176-16,1-1 0 0,-2-4 144 0,-1 3-144 16,-1 1 0-16,0 2 0 0,-3 2 0 0,3 0 0 15,0 2 0-15,1 3 0 0,1-1-192 0,0 0 64 16,-1-4-160-16,3 8-32 0,1 0 0 0,1 5 0 16,-2 5-1536-16,1-3-304 0,0 2-64 0,1 4-16 15,2 3-1328-15,0 2-272 0,0 1-48 0</inkml:trace>
  <inkml:trace contextRef="#ctx0" brushRef="#br0" timeOffset="44351.15">5231 17968 20271 0,'0'0'1792'0,"-11"6"-1424"15,1-2-368-15,2 2 0 0,1 1 2368 0,7-7 416 16,0 0 80-16,0 0 16 0,0 0-1856 0,-4 9-384 16,4-9-64-16,0 0 0 0,0 0-112 0,3 11-16 0,2 0 0 0,-5-11 0 15,7 9 112-15,-1-2 16 0,2 0 0 0,-1 1 0 16,-7-8 0-16,7 11 0 0,0 0 0 0,-2 2 0 16,0-2-144-16,-1 1-32 0,0-1 0 0,0 2 0 15,0 2-208-15,0-4-64 0,0-2 0 0,2-1 0 16,1 1 16-16,1-3 0 0,1-2 0 0,0-2 0 15,0-1 64-15,3 1 16 0,2-4 0 0,0 0 0 16,2-3-224-16,1-1 0 0,3 3 0 0,1-4 0 16,-2-3-1232-1,3 0-352-15,3 1-64 0,0-1-15216 0</inkml:trace>
  <inkml:trace contextRef="#ctx0" brushRef="#br0" timeOffset="45004.25">6283 17202 13823 0,'0'0'1216'0,"0"0"-960"0,-6-7-256 0,6 7 0 0,-6-4 3632 0,6 4 672 16,0 0 144-16,0 0 32 0,-9 2-3408 0,9-2-688 15,-11 6-128-15,4 2-16 0,0 1-240 0,0 2-240 16,-3-1 48-16,0 4 16 0,-1 6-48 0,1 1-16 15,-2-6 0-15,-2 9 0 0,-2 3 240 0,2 2 208 16,1 0-32-16,-2 2-16 0,0 3 304 0,0-3 64 16,0 0 16-16,2-2 0 0,0-3-240 0,1-2-48 15,3-2-16-15,1-3 0 0,1-3-240 0,3-3 0 16,4-3-192-16,0-10 192 16,0 0-2048-16,0 0-288 0,0 0-64 0</inkml:trace>
  <inkml:trace contextRef="#ctx0" brushRef="#br0" timeOffset="45269.17">6318 17114 13823 0,'0'0'1216'0,"0"0"-960"0,0 0-256 0,-7 7 0 16,3 2 3968-16,4-9 768 0,-1 13 128 0,2 0 48 0,3 2-3888 15,0-1-768-15,1 0-256 0,2 3 160 0,-1 3-32 0,2-1 0 16,3 2 0-16,-1 0 0 0,1 1-128 0,0 4 0 16,2 3 0-16,-1-2 128 0,-1-2-128 0,-1 0 0 15,-1-4-160-15,0-2 160 0,-1 2-272 0,-1-4 32 16,-1-3 16-16,-1 1 0 16,0-4-288-16,-2 1-48 0,-3-12-16 0,1 13-8320 15,1 0-1680-15</inkml:trace>
  <inkml:trace contextRef="#ctx0" brushRef="#br0" timeOffset="45459.54">6142 17549 21183 0,'6'-11'944'0,"-2"5"192"0,0-2-912 0,4 1-224 0,5 2 0 0,1 0 0 16,2-2 4304-16,4 1 816 0,2 1 176 0,1-1 16 15,-1-1-4416-15,2 1-896 0,1 1-192 0,-2 0-16 32,-1-2-1904-32,2 0-384 0,-1-1-80 0</inkml:trace>
  <inkml:trace contextRef="#ctx0" brushRef="#br0" timeOffset="46486.53">16732 17496 21183 0,'0'0'1888'0,"0"0"-1504"16,4-11-384-16,-2-2 0 0,0 1 2208 0,0 0 368 15,1 2 80-15,0-2 16 0,-2 0-1520 0,1 2-320 16,4 1-48-16,-4-4-16 0,1 2-288 0,0-2-64 16,-2 3-16-16,0-1 0 0,0 2-144 0,-1 9-16 15,4-11-16-15,-4 11 0 0,0 0 16 0,0 0 0 16,0 0 0-16,0 0 0 0,0 0 80 0,0 0 0 16,-9-6 16-16,0 10 0 0,1 7-208 0,-2 0-128 0,-1 4 160 0,0 4-160 15,-2 5 128-15,-2 4-128 0,0 4 0 0,-2 0 144 16,-2-2 160-16,-1 7 16 0,-1 1 16 0,-1 1 0 15,-3 0-64-15,1 5-16 0,0 1 0 0,3 1 0 16,-1 3-80-16,3-4-32 0,4 1 0 0,3-6 0 16,4-1-144-16,3-5 128 0,1-5-128 0,5-2 128 15,3-3-128-15,1-5 160 0,2-3-160 0,5-4 160 16,-1-2-160-16,4-1 192 0,0-3-192 0,2-2 192 16,2-2-192-16,1-1 0 0,0-2-192 0,0-1 192 15,-2-1 0-15,0 2 0 0,0-2 0 0,-1-1 0 16,-1-1 0-16,1 0 0 0,-2-2 0 0,1 1 0 15,-2-4 416-15,2 0 0 0,0-2 0 0,1 1 0 16,-2-1 32-16,1-2 0 0,0-6 0 0,1 3 0 16,0-1-288-16,2 1-160 0,-1-7 192 0,1 0-192 0,-2-1 160 0,-1-3-160 15,-2-2 128-15,0-2-128 0,1-2 160 0,-1-1-160 16,-4 1 192-16,-1-3-192 0,-2 1 0 16,-2-1 0-16,-1 1 0 0,-4-3 0 0,0-2 160 0,-3 2-160 15,-3 5 128-15,-2 2-128 0,4 13 0 0,-3-1 0 16,-2-3 0-16,-1 3 0 0,-2-1 0 0,-1 0 0 15,1 1-144-15,-1 3 144 0,-9-9-240 0,3 4 64 16,2 5 16-16,2 7 0 16,4-1-224-16,1 5-64 0,3-1 0 0,0 3 0 15,1 2-400-15,6 2-96 0,-8-4-16 0,8 4-11344 16,-11-1-2288-16</inkml:trace>
  <inkml:trace contextRef="#ctx0" brushRef="#br0" timeOffset="46800.78">16600 17699 27647 0,'0'0'2448'0,"0"0"-1952"0,0 0-496 0,0 0 0 16,0 0 2432-16,0 0 400 0,0 0 80 0,11 1 16 15,2 0-2368-15,1 0-560 0,0 1 0 0,3 0 0 16,2-2 192-16,1 2 0 0,1 0 0 0,1 1 0 16,1-3-192-16,1 0 0 0,2 0 0 0,-2-3 0 0,-2 1 0 0,-1 2 128 15,1 0-128-15,-1-2 0 0,-4 2 0 0,-3-2 0 16,-2 2 128-16,0 0-128 0,-2 0 0 0,2 0 0 16,-3 0 0-16,-9 0 0 15,10 2-256-15,-10-2-128 0,11 3-16 0,-11-3-16 16,12 4-544-16,-12-4-128 0,9-5 0 0,0 3-9376 15,1-2-1872-15</inkml:trace>
  <inkml:trace contextRef="#ctx0" brushRef="#br0" timeOffset="47327.45">17678 16804 11967 0,'0'0'1072'0,"0"0"-864"0,0 0-208 0,0 0 0 0,0 0 3840 0,0 0 704 16,0 0 160-16,0 0 32 0,0 0-3152 0,0 0-624 16,0 0-128-16,4 15-32 0,-1-1-576 0,1 4-224 15,-2-1 176-15,1 4-176 0,-2 2 0 0,1 2 0 16,-2-1 0-16,0-1-160 0,-3 1 160 0,0-1-160 16,0 1 160-16,-3-2-160 0,-2 0 16 0,1-1 0 15,0-7 0-15,1 2 0 0,-3-3-32 0,-1 0 0 16,3-2 0-16,0-1 0 15,7-10-384-15,0 0-80 0,-4 9 0 0,4-9-16 16,0 0-1648-16,0 0-336 0,0 0-64 0,0 0-16 0</inkml:trace>
  <inkml:trace contextRef="#ctx0" brushRef="#br0" timeOffset="48051.6">17720 16743 12895 0,'0'0'1152'0,"0"0"-928"0,-6-5-224 0,6 5 0 0,-7-3 4080 0,7 3 768 16,0 0 144-16,0 0 48 0,0 0-3616 0,0 0-720 15,0 0-128-15,0 0-48 0,0 0-272 0,0 0-64 16,0 0-16-16,0 0 0 0,0 0 208 0,0 0 64 16,0 0 0-16,0 0 0 0,0 0 160 0,0 0 32 15,0 0 16-15,12 1 0 0,-2-1 112 0,-10 0 32 16,12 0 0-16,0-1 0 0,-2-2-64 0,1 2-16 16,-1 0 0-16,2 0 0 0,-1 1-368 0,4 0-80 15,2-3-16-15,0 3 0 0,-2 3-256 0,2-2 0 16,-1 4 128-16,1-2-128 0,-1 1 0 0,-2 1 0 15,-1 0 0-15,0 2 0 0,-4 0 0 0,-1 1 0 0,0 0-144 0,-8-8 144 16,2 12-240-16,-2-2 48 0,0-10 0 0,-1 12 0 16,-2 0 192-16,-2-2-176 0,-3 1 176 0,-2-1-160 15,-4 0 160-15,-1 0-160 0,-2-4 160 0,0 3-160 16,0-2 32-16,0 2 0 0,2-1 0 0,2 1 0 16,0 1 128-16,1-2 0 0,0-4 0 0,3 0 0 15,0-2 0-15,9-2 0 0,0 0 0 0,0 0 0 16,0 0 0-16,0 0 0 0,0 0 0 0,0 0 0 15,0 0 0-15,0 0-240 0,0 0 64 0,0 0 16 16,0 0-64-16,0 0-16 0,0 0 0 0,0 0 0 16,0 0 240-16,10 6-144 0,-3-6 144 0,1 1-128 15,1-1 128-15,1 1 0 0,2 1 0 0,0 0 0 16,1-1 0-16,0 2-160 0,10 1 160 0,-2 1-208 0,-1 0 208 0,-6 2 0 16,-2-1 0-16,-3 2 0 0,-1 3 0 0,-3-2 0 15,-1 1 0-15,-1 2 0 0,-2 1 0 0,-2 1 0 16,-2 1 0-16,-1-4 0 0,1 1 192 15,-2 1-64-15,0 0 0 0,-2-1-128 0,0 0 304 0,-1-2-48 16,0-1-16-16,-1-1 0 0,-2 1-32 0,-2-2 0 16,0-5 0-16,-1 4 0 0,-3-1 0 0,0 0 0 15,0-2 0-15,-2 1 0 0,-2-3 64 0,0-1 16 16,1 0 0-16,0-1 0 0,-3-1-288 0,0 0 160 16,1-2-160-16,-2 0 128 0,1 0-272 0,1 1-64 15,1-3-16-15,0 2 0 16,1-4-1552-16,2 0-304 0,0 0-64 0,3 1-15024 0</inkml:trace>
  <inkml:trace contextRef="#ctx0" brushRef="#br0" timeOffset="48969.03">26949 17377 13823 0,'0'0'1216'0,"0"0"-960"0,0 0-256 0,3-10 0 16,-1 4 3664-16,-2 6 688 0,0 0 144 0,0 0 32 16,0 0-3200-16,0 0-640 0,0 0-128 0,0 0-32 0,0 0-272 0,0 0-64 15,0 0-16-15,-10 8 0 0,-1 2 208 0,0 3 64 16,-1 3 0-16,-1 2 0 0,-3 2 128 0,-1 0 48 15,-1 3 0-15,-1 1 0 0,-4 5-240 0,0 4-64 16,-2 2 0-16,0 1 0 0,-1 2-96 0,-1 4-32 16,0 1 0-16,-2 4 0 0,2 4 16 0,3 0 0 15,3-6 0-15,4 1 0 0,2-3 96 0,2-4 16 16,2-4 0-16,3-4 0 0,4 2-96 0,2-8-16 16,0-3 0-16,5-1 0 0,0-6-208 0,3-1 144 15,6-4-144-15,1-1 128 0,0-2-128 0,5-7 160 16,6 0-160-16,1-7 160 0,1-2 160 0,1 0 16 15,2-4 16-15,-1-3 0 0,1-2 96 0,-2-2 32 16,1-3 0-16,-2-3 0 0,-12 9-48 0,3-5-16 0,0-3 0 16,1-5 0-16,1-5-128 0,-1-3-32 0,0-5 0 15,0 2 0-15,18-33-128 0,-9 13-128 0,-6 4 144 0,-4 6-144 16,-6 4 128-16,0 1-128 0,-3 4 0 0,-4 5 0 16,-4 0 128-16,-3 7-128 0,0 5 0 0,-2 2 0 15,-3-2 0-15,-1 7 0 0,0 4 0 0,0 2 0 16,0-3-304-16,0 5-48 0,1 5-16 0,0-2 0 31,-1 1-480-31,1-1-112 0,8 7 0 0,-9-4-16 0,0 2-1648 16,1 0-320-16,-1 0-64 0,0 2-12864 0</inkml:trace>
  <inkml:trace contextRef="#ctx0" brushRef="#br0" timeOffset="49222.02">26563 17894 35647 0,'0'0'1584'0,"0"0"320"0,0 0-1520 0,0 0-384 15,0 0 0-15,5 11 0 0,2-1 224 0,2-4-32 16,2 2 0-16,2 0 0 0,1 0-32 0,4 0-16 16,2-2 0-16,1 2 0 0,1-1 48 0,1-2 16 15,3-3 0-15,0 2 0 0,0 2-80 0,-1-3 0 16,-1 1-128-16,-2 0 192 0,0 0-192 0,-2-2 0 15,-4-4 0-15,1 2 0 0,-1 2-192 0,-2-2-64 16,1-3-32-16,-1 0 0 16,2-1-1664-16,-2-3-336 0,0-3-64 0,2-3-7184 0,1-2-1424 15</inkml:trace>
  <inkml:trace contextRef="#ctx0" brushRef="#br0" timeOffset="49703.48">27551 16837 27519 0,'0'0'1216'0,"0"0"256"0,0 0-1168 0,11-4-304 16,-1 3 0-16,-10 1 0 0,11-4 256 0,-1 1 0 15,1 2 0-15,-11 1 0 0,10-2-256 0,-10 2 0 16,0 0 128-16,9-3-128 0,-9 3 272 0,0 0 0 16,0 0 0-16,0 0 0 0,0 0 432 0,0 0 96 15,0 0 16-15,-6-8 0 0,6 8 96 0,-9-7 32 16,-1 5 0-16,1 0 0 0,-1 1-320 0,10 1-64 15,-9 0-16-15,9 0 0 0,-12 4-352 0,3 1-64 16,1-2 0-16,-1 3-128 0,0 1 240 0,0 1-64 16,0-1-16-16,-1 5 0 0,0 1 208 0,0 4 32 15,-1-1 16-15,-1 3 0 0,1 2 16 0,-1-1 0 0,1 3 0 16,2-3 0-16,0 2-144 0,4-1-32 0,1-2 0 16,3 2 0-16,1-3 16 0,5 1 0 0,0-5 0 0,4 0 0 15,2 1 64-15,3-2 16 0,-3-8 0 0,2 1 0 16,2 0-192-16,6 0-32 0,4 1-128 0,6-5 192 31,6 2-1728-31,3-2-336 0,41-4-80 0,-11-2-16288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15:05.90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22525 1375 2718 0,'3'19'241'0,"4"3"-193"0,1 3-38 0,2 12-10 0,1 1 0 0,-4 3 0 15,3-3 0-15,-3-1 0 0,7 10 0 0,-3-3 0 16,-4-9 0-16,4-4 0 0,-4 0 8 0,0 1 0 16,-4-10 0-16,4 6 0 0,-3-6-8 0,-1 3 0 15,-3-9 0-15,0-1 0 0,8 1 0 0,-8-4-11 0,0-2 3 16,-4-7 0-1,0 3-39-15,4-6-7 0,0 0-2 0,0 0 0 16,-3-6-2-16,-1-7-1 0,-3-5 0 0,4 5 0 16,-4 1 10-16,0-17 1 0,-4 7 1 0,4 0 0 0,-4 0 47 0,4-6 0 0,-7-3 0 0,4 6 0 15,3-7 23-15,-4-5 4 0,-3-7 1 16,0 9 0-16,3-5 6 0,1 5 2 0,-1-2 0 0,-3 2 0 16,0-6 6-16,3 7 2 0,8 2 0 15,-4-5 0-15,0-1-5 0,0 1-1 0,7 2 0 0,0-3 0 16,0 1-1-16,0 5 0 0,3 1 0 0,4 3 0 15,4 3 3-15,-4 6 0 0,-7-9 0 0,7 6 0 16,-4 0-25-16,4 9-5 0,1-6-1 0,-1 7 0 16,3-1-9-16,1 4 12 0,-1-10-12 0,4 7 12 15,-3-7-12-15,7 6 0 0,3 1 0 0,4 2 0 16,-4-9 0-16,7 10 0 0,4-3 0 0,3 2 0 16,7 1 0-16,-3 6 0 0,-4-4 0 0,1 7 0 0,2 7 0 15,-6-7 0-15,0 3 0 0,-4 6 0 0,-3 10 0 0,-4-10 0 16,0 4 0-16,-3-1 0 0,-4 10-8 0,-3-3 8 15,-1 0 0-15,1 3 0 0,-4-10 0 0,0 10 0 16,0 0 0-16,0 0 0 0,-4-3 0 0,5 0 0 16,-5 3 0-16,1-10 0 0,-4 10 0 0,0-3 0 15,0-6 0-15,-4 6 0 0,1-7 0 0,-1 7 0 16,-3-10 0-16,3 1 0 0,-6 2 10 0,-1-2-10 16,1-1 12-16,-4-3-12 0,-1 1 10 0,-2-4-10 15,-4 6 8-15,-4-9-8 0,-3 10 0 0,-4-7 8 16,-7 3-8-16,7-6 0 0,4 3 0 0,-4-3-9 15,-6 0 0-15,-1 0 0 16,11 0-22-16,-1-3-4 0,5-3-1 0,6-1 0 16,4 1-16-16,3-3-4 0,1-1-1 0,6-2 0 15,1-1-116-15,6-6-23 0,8 10-5 0,-1-7-786 0</inkml:trace>
  <inkml:trace contextRef="#ctx0" brushRef="#br0" timeOffset="477.72">24384 281 2120 0,'7'-4'94'0,"-7"4"19"0,4-6-90 0,-4 6-23 15,0 0 0-15,3-6 0 0,1 0 39 0,-4 6 3 16,0 0 1-16,0 0 0 0,-4-3-23 0,4 3-5 16,-3-7-1-16,-4 4 0 0,-1 3-14 0,-2 0 0 15,-1 0 0-15,1 0 0 0,-4 10 0 0,0-7-8 16,-1 9 8-16,-2-6-10 0,-1 7 10 0,0 6 8 15,-3-7-8-15,0 7 11 0,0 3 31 0,0-3 6 16,-7 6 2-16,-1 3 0 0,1-3 7 0,-7 13 2 0,0 0 0 0,-1 2 0 16,-2 11-25-16,-1-11-5 0,0 7-1 15,4 4 0-15,3-8 0 0,0 11-1 0,7 5 0 16,4-5 0-16,4-1-4 0,-1 3-1 0,7-9 0 16,4 0 0-16,4-6-10 0,-1 9-1 0,4-15-1 15,7 6 0-15,0-1-10 0,0-5 0 0,8 15 0 0,-1-15 0 16,0 15 0-16,3-16 0 0,5 10 0 0,2-6 0 15,1-4-12-15,3-2-7 0,-3-1-1 0,3 0-1 32,4-9-116-32,0 7-23 0,3-4-5 0,0-7-984 0</inkml:trace>
  <inkml:trace contextRef="#ctx0" brushRef="#br0" timeOffset="1392">24458 936 2113 0,'0'0'93'0,"0"0"20"0,-10-6-90 0,10 6-23 0,0 0 0 0,0 0 0 16,0 0 42-16,-8 6 4 0,-2 3 1 0,6 1 0 15,1 2-47-15,3 4 0 0,0 6-15 0,0 0 4 16,3 3 11-16,4 0 0 0,-3 6 10 0,7 4-10 0,-1-4 24 0,4 1-2 15,0-1 0-15,4 0 0 0,-4-6 2 0,4 7 1 16,3-4 0-16,-3-3 0 0,3 3-9 0,-4-6-1 16,4-3-1-16,1 3 0 0,-5 0-14 0,4-9 0 15,1-1 0-15,-1-2 0 16,0-10-124-16,4 9-30 0,-1-9-6 16</inkml:trace>
  <inkml:trace contextRef="#ctx0" brushRef="#br0" timeOffset="1638.28">25153 923 1440 0,'-11'-3'64'0,"8"3"12"0,-4 0-60 0,0 0-16 0,0 0 0 0,-4 0 0 16,4 3 242-16,0 10 46 0,-3-4 8 0,-1 1 3 16,0 12-239-16,-3 6-48 0,0-6-12 0,-4 12 0 15,4 7 25-15,-7 0 3 0,-3 9 1 0,-1-3 0 16,0 6 1-16,-3 7 0 0,3-7 0 0,-3 10 0 15,3-6-17-15,1 2-3 0,-1-2-1 0,0 2 0 16,4-12-9-16,0 3 10 0,3 1-10 0,1-17 10 16,-1 10-10-16,4-6 0 0,3-4 0 0,-3-3 0 15,7 4-111 1,0-10-21-16,0 0-4 0,3-6-604 0,1-7-120 0</inkml:trace>
  <inkml:trace contextRef="#ctx0" brushRef="#br0" timeOffset="2039.9">25859 271 2602 0,'0'0'57'0,"0"0"12"0,-7-6 3 0,0 0 1 0,-1 6-58 0,8 0-15 0,-7 12 0 0,4-6 0 16,-1 4 28-16,1 2 4 0,3 1 0 0,0 9 0 15,3-3-32-15,1 9 0 0,-1 6 0 0,1 7 0 16,3 0 22-16,-3 6-2 0,3 3 0 0,0-6 0 15,0 6-3-15,0 4-1 0,0-11 0 0,3 11 0 16,-3-1-6-16,4 7-2 0,-4-4 0 0,0 4 0 16,4-7 10-16,-4 0 2 0,0-9 0 0,3 6 0 15,-3-6-20-15,4-3 0 0,3-6 0 0,-3 15 0 32,-1-16-27-32,1-2-9 0,3-4-1 0,0-3-1 0,4 3-117 0,-4-6-23 15,4-9-5-15,3 5-882 0</inkml:trace>
  <inkml:trace contextRef="#ctx0" brushRef="#br0" timeOffset="2347.67">27174 742 1785 0,'0'0'159'0,"-7"0"-127"16,0 3-32-16,-3-3 0 0,3 9 220 0,-4 4 37 15,-3-4 8-15,-4 10 2 0,1 6-215 0,-1-9-44 0,-7 6-8 0,1 3 0 16,3 3 0-16,-1 3 12 0,-2 4-4 0,3 6 0 16,-4 2 2-16,4-2 0 0,-4 0 0 0,0-7 0 15,1 7-10-15,2-9 0 0,1 8 0 0,0-15 0 16,-4 1 0-16,8-1 0 0,-4 3 0 0,3-3 0 31,4-6-64-31,3-7-16 0,-3 7-2 0,0-16-699 0,3 7-140 0</inkml:trace>
  <inkml:trace contextRef="#ctx0" brushRef="#br0" timeOffset="2540.46">26515 820 3171 0,'0'0'70'0,"0"0"14"0,3 6 4 0,1 4 0 0,3-1-70 0,7 7-18 0,4 3 0 0,-1-1 0 0,4 7 11 0,1 4-2 16,2-7 0-16,1 9 0 0,7 0-9 0,-4 1 10 15,-3 2-10-15,6-2 10 0,-2 2-10 0,-1-6 0 16,0 0 0-16,0-2 0 16,8-4-88-16,-1 6-14 0,4-6-2 0,-4-3-786 15,0-4-157-15</inkml:trace>
  <inkml:trace contextRef="#ctx0" brushRef="#br0" timeOffset="3234.24">27771 804 1785 0,'-7'-6'159'0,"7"6"-127"0,-7-3-32 0,0 3 0 15,3 0 179-15,4 0 29 0,0 0 7 0,0 0 1 16,0 0-190-16,0 0-38 0,0 0-7 0,0 0-1 16,0 0-166-16,0 0-33 0</inkml:trace>
  <inkml:trace contextRef="#ctx0" brushRef="#br0" timeOffset="3799.06">27697 1322 1555 0,'0'0'138'0,"0"0"-110"16,0 0-28-16,0 0 0 0,0 0 248 0,3 3 44 15,1 3 8-15,6-3 3 0,1 4-261 0,-4 5-52 16,3-9-10-16,-2 16-3 0,2-6 23 0,1 5 0 16,-1 1 0-16,1 3 0 0,-4 3 0 0,3 3 0 15,-2-2 0-15,-1 5 0 0,0 0-17 0,0 1 4 16,-7-4 1-16,3-3 0 16,-3 3-20-16,-3-3-4 0,-1 3-1 0,-3-15 0 0,-7 9 11 0,0-3 2 0,-7-7 1 0,-4 7-669 31,-3-9-135-31</inkml:trace>
  <inkml:trace contextRef="#ctx0" brushRef="#br0" timeOffset="4395.14">28797 572 1612 0,'-7'-6'144'0,"-3"3"-116"16,-4-7-28-16,-4 10 0 0,0 0 220 0,-3 10 37 16,-4 2 8-16,1 7 2 0,-1 0-218 0,-3 6-49 0,0 6 0 0,-4 4 0 15,4 3 0-15,-4-4 0 16,0 10 0-16,0 3 0 0,1 6 0 0,2-6 0 0,5 4 0 0,10 2 0 15,3-3 0-15,4-3 0 0,3-9 0 0,8-4-8 16,6 4 8-16,5-13 0 0,-1 3 0 0,3-6 0 16,5 0-8-16,2-9 8 0,1-1-8 0,3-3 8 15,4-9 0-15,3 0 0 0,0 0 0 0,8 0 0 16,-1-9 0-16,4-3 8 0,-7-1 0 0,3-6 0 16,-3 4-8-16,-4-4 0 0,-3-13 0 0,0 1 0 15,-8-10 12-15,-2 0-1 0,-8-6-1 0,0-3 0 16,0-3-10-16,-7 3 0 0,-4 3 0 0,-3 0 0 15,0 0 31-15,-7-4 1 0,-3 11 0 0,-1-1 0 16,-3-3-14-16,-4 10-2 0,4-4-1 0,-7 13 0 16,0 3-15-16,-4 3 0 0,8 7 0 0,-4 5 0 15,3 1-74 1,0 6-18-16,4 0-3 0,4 6-1 0,3 1-136 0,3 2-27 0</inkml:trace>
  <inkml:trace contextRef="#ctx0" brushRef="#br0" timeOffset="4668.42">28554 1108 3031 0,'0'0'134'0,"-7"-6"28"0,7 6-130 0,0 0-32 0,-7 6 0 0,7-6 0 16,0 0 12-16,0 0-4 0,0 7 0 0,0-7-8 15,0 0 0-15,3 9 0 0,1 1-12 0,6-1 3 16,1-9 9-16,3 3 0 0,4-3 8 0,3 0-8 16,4-3 0-16,3 3-15 0,0-9 3 0,4 5 0 15,3-2-2-15,-3 3 0 0,3-6 0 0,0-1 0 32,-3 1-114-32,3 6-24 0,-6-16-4 0,6 6 0 15,-3-9-38-15,-1 0-7 0,8 4-2 0,-11-4 0 0</inkml:trace>
  <inkml:trace contextRef="#ctx0" brushRef="#br0" timeOffset="5160.78">29041 39 1324 0,'0'0'118'0,"0"0"-94"0,0 0-24 0,3 10 0 16,1 8 204-16,3 1 37 0,3 3 7 0,4 3 2 15,8 3-126-15,6 4-26 0,7 2-5 0,7 10-1 16,4-6-22-16,7 6-5 0,0 9-1 0,-3 10 0 15,-1-1-38-15,-7 1-8 0,1 0-2 0,-5-7 0 16,1 7-16-16,-3 0 0 0,-1 12 0 0,-3-3 0 16,-4 3 0-16,-4-2 0 0,-6-8 0 0,-4 4 0 15,-7-3 0-15,-14 6 0 0,-7 4 0 0,-7 5 0 16,-7-6-22-16,-8-9 2 0,1-3 0 0,-7-10 0 16,-11-3-45-16,-7-18-9 15</inkml:trace>
  <inkml:trace contextRef="#ctx0" brushRef="#br0" timeOffset="26928.1">22405 2272 1375 0,'-102'25'60'0,"59"-19"14"0,-6 7-59 0,-4-1-15 0,4-2 0 0,3-1 0 15,-4 4 44-15,15-7 7 0,7-3 1 0,7 3 0 16,3-6 61-16,4 3 13 0,14-3 2 0,0 0 1 16,0 0-52-16,14 0-10 0,0 10-3 0,11-1 0 15,3-9-38-15,7 3-8 0,1 10-2 0,9-7 0 16,12-3 15-16,10 7 2 0,14-1 1 0,4 1 0 15,6-1-19-15,15 0-4 0,18-2-1 0,13 2 0 16,4-3 2-16,15-3 0 0,6 7 0 0,21-10 0 16,15 3-12-16,14-3-12 0,13 0 2 0,15 0 1 15,7 6 9-15,11-6 0 0,10 0 0 0,7 0-8 16,4 0 8-16,3 3 0 0,0-3 0 0,4 7 0 0,-4-1 9 16,0 0-9-16,-3-3 12 0,-7 7-12 0,-1-10 16 15,-10 9-4-15,-3 1-1 0,-4-7 0 0,-4 6 4 16,-13 4 1-16,-8-4 0 0,-17 1 0 0,-11-1 19 0,-14 0 4 15,-7-9 1-15,-18 3 0 0,-10-3-20 16,-18 0-3-16,-7 0-1 0,-21-3 0 0,-15-6 20 0,-17 0 3 16,-14 5 1-16,-10-5 0 0,-11 0-24 0,-15-4-4 15,-6 4 0-15,-11-10-1 0,-7 6 0 16,-14-6 0-16,-14-3 0 0,-18 10 0 0,-21-16-28 0,-18 12-6 16,-14-3-1-16,-28-3 0 15,-24 3-126-15,-26 1-26 16</inkml:trace>
  <inkml:trace contextRef="#ctx0" brushRef="#br0" timeOffset="118091.96">4470 2714 691 0,'17'-9'30'0,"-10"9"7"0,-7 0-29 0,4-10-8 0,7 10 0 0,-4-3 0 15,-4-3 200-15,8 6 38 0,-8-3 8 0,-3 3 2 16,0 0-177-16,0 0-35 0,0 0-8 0,0 0 0 16,0 0-20-16,0 0-8 0,0 0 8 0,0 0-8 15,0 0 28-15,0 0 0 0,0 0 0 0,-10 0 0 16,-4 0 6-16,-1 0 2 0,1 0 0 0,-10 3 0 16,2-3 25-16,-9 0 6 0,2 9 1 0,5-9 0 15,-8 0 0-15,-3 0 0 0,-1 0 0 0,5-9 0 16,-5 9 0-16,-6 0 0 0,3-3 0 0,0-4 0 15,-6 4-18-15,-1 3-3 0,0 0-1 0,4-3 0 0,-1 3-25 16,4-6-5-16,4 6 0 0,-4 0-1 16,4 0-15-16,-4 0 8 0,-3 0-8 0,7-3 0 15,-1 3 8-15,8 0-8 0,-4 0 0 0,8 3 9 0,6-3-9 16,-7 0 0-16,8 6 0 0,10-3 0 0,-11 7 0 16,15-10 18-16,3 0-2 0,0 0 0 0,0 9-32 0,0-6-6 15,10 7-2-15,4-1 0 0,7-6 24 0,8 7-11 16,9-1 11-16,5 0-8 0,-4-6 8 15,6 10 0-15,1-13 0 0,4 6 0 0,-1-6 0 0,0 0 0 16,1 0 0-16,6 0 0 0,4 3 0 0,-7-3 0 16,4 0 0-16,-8 0 0 0,-3 0 0 0,3 0 8 15,1 0-8-15,-5 0 0 0,1 0 8 0,4 0-8 16,-15 0 8-16,4 0-8 0,-7 0 0 0,-1 7 0 0,-2-4 0 0,-5-3-8 16,-10 0 8-16,0 6 0 0,-6-6 0 0,6 0 0 15,-14 0 20-15,0 0 2 0,0 0 1 0,0 0 0 16,-18 0-23-16,0 0 0 0,-6 0 0 0,-8 3 0 15,-10 0 8-15,-1 4 4 0,-3-7 1 0,-7 3 0 16,-3 6 0-16,-7-9 0 0,-8 10 0 0,-3-7 0 16,0 3 5-16,3-3 1 0,-3 10 0 0,4-13 0 15,-8 9 1-15,0-3 1 0,-3-2 0 0,0 2 0 16,7 0-21-16,3 0 0 0,4-3-10 0,7 4 10 16,0-4 0-16,8-3 0 0,-1 0 8 0,7 6-8 15,11-3 0-15,6-3 0 0,-2 0 0 0,13 0 0 16,-3 3 12-16,7-3-3 0,7 0-1 0,7 0 0 15,0 0-8-15,0 0 0 0,10-3 0 0,11 3 0 16,8 0-8-16,13-3-1 0,-3-3 0 0,21 6 0 16,0-10 9-16,10 7 0 0,4-3 0 0,14-6 0 15,4 8 0-15,-4-5 0 0,4-4 0 0,3 4 0 0,1-7 0 0,-1 4 0 16,-3 2 0-16,-4-2 0 0,-4-1 0 16,1-9 0-16,-7 4 0 0,-1 5 0 0,-13 0 8 0,-4 4-8 15,-4 0 8-15,-6-4-8 0,-12-3 16 0,-6 13-2 16,-4-3 0-16,-3-7 0 0,-11 10-14 0,4-6 9 15,-11 0-9-15,-4 5 8 0,-3 4 2 0,-3-9 0 16,-4 3 0-16,-4-1 0 0,-13 1-10 0,-8 6-11 16,-11 0 3-16,-2 0 0 0,-15 0 8 0,0 0 0 15,0 0 0-15,-7 10 0 0,0-7 0 0,-14 6 0 0,-1-3 0 16,-2 1-8-16,-4 8 8 0,-4-12 0 0,4 16 0 16,3-6 0-16,-7-4 0 0,11 4 0 15,3 2 0-15,4 1 0 0,14-3 0 0,4 2 0 0,10 1 0 0,11-10 0 16,7-3 0-16,3 7 0 0,11-1 0 0,3-6 0 15,1 4 0-15,10-7-8 0,0 3 8 0,10 6-8 16,4-6 0-16,0 4 0 0,11 2 0 0,7-9 0 16,3 3 8-16,4-3 0 0,10 6 0 0,8 1-8 15,-4-7 8-15,7 6 0 0,-4-3 0 0,4 3-8 16,4-6 8-16,3-6 0 0,-4 6 0 0,8-3 0 16,3 3 0-16,-7-6 0 0,-4 6 0 0,1 0 8 15,-8-13-8-15,1 10 0 0,3 3-11 0,-18-9 11 16,4-1 0-16,-11 10 0 0,-7-3-8 0,1-3 8 15,-12 6 0-15,-3 0 0 0,-14 0 0 0,0 0 0 16,0 0 0-16,-7-3 0 0,-3 3 10 0,-4-7-10 0,-8 7 0 0,-13 7 8 16,3-7-8-16,1 0 0 0,-12 3 8 0,4-3-8 15,-6 0 8-15,-1 0-8 0,-7 6 11 0,-4-3-3 16,4-3-8-16,-3 3 12 0,3 4-4 0,-3-4-8 16,6 3 11-16,1-3-11 0,3-3 14 0,-3 0-4 15,-1 6-1-15,-3-6 0 0,4 7-9 0,3-7 0 16,4 0 0-16,6 0 0 0,1 6 0 0,3-6 0 15,8 3 0-15,6 3 0 0,8-6 0 0,-5 0 0 16,8 4 0-16,7-4 0 0,0 0-16 0,0 0 4 16,11 0 0-16,3 9 1 0,7-6 0 0,7 3 0 15,8-6 0-15,10 0 0 0,3 0 11 0,7 0 0 16,-3 0 0-16,7 0-8 0,7-9 8 0,-3 0 0 16,10 5 0-16,-4-2 0 0,1-3 0 0,0 9 0 0,-11-13 0 15,0 10 0-15,-8-6 0 0,5-1 0 0,-8 7 0 16,1-3 8-16,-8 3-8 0,-7-7 8 0,-10 7-8 0,0-3 8 15,-1 6-8-15,-13-3 0 0,-4 3 8 0,-7 0-8 16,0 0 0-16,0 0 9 0,-7-7-9 0,-4 7 0 16,-10-3 9-16,-3 3-9 0,-5 0 0 0,-6 0 9 15,0 0-9-15,-11 0 0 0,7 0 0 0,-10 0 8 16,-4 0-8-16,0 0 12 0,-7-6-12 0,0 6 12 16,-7 0-4-16,3 0 0 0,1 0 0 0,3 0 0 15,-7-6 0-15,3-1-8 0,-10 7 12 0,7-3-4 16,4 3 1-16,-4 0 0 0,14 3 0 0,-4-3 0 15,4 0-9-15,8 13 0 0,-12-13 0 0,4 9-999 16,-14 1-204-16</inkml:trace>
  <inkml:trace contextRef="#ctx0" brushRef="#br1" timeOffset="-182475.18">4875 456 1209 0,'15'-31'108'0,"-5"12"-87"0,-3 6-21 0,4-5 0 0,3 5 140 0,3-6 24 16,8-3 5-16,0 10 1 0,0-10-138 0,3 6-32 15,7 1 0-15,-3-4 0 0,3 6 0 0,0-6 0 16,-6 10 0-16,2-4 8 16,5 1-30-16,-12 2-6 0,5-8-2 0,-5 14 0 0,-3-5 7 0,1 0 2 15,-5 9 0-15,-3-3 0 0,-3 3 51 0,-4 3 10 16,-7-3 3-16,3 9 0 0,-3 0 33 0,-3-5 8 15,3 8 0-15,-11-2 1 0,1-1-9 0,-1 4-1 16,-3-4-1-16,0 10 0 0,0-10-26 0,-4 1-6 0,1 2-1 16,-1-2 0-16,0-7-13 0,-6 9-4 0,-8-6 0 15,4 4 0-15,-8 2 5 0,1-2 1 0,-7-7 0 0,3 16 0 16,-7-7-30-16,-3 7 0 0,-1 0 0 0,-3 6-10 16,0-3 10-16,-10 9 0 0,-4 1 0 0,0 8 8 15,-4 1-8-15,11-6 0 0,0 5 0 0,0-8 0 16,4-1 0-16,3 1 0 0,-3-1 0 15,3-9 0-15,0 3 0 0,3-6 8 0,5 3-8 0,6 0 8 16,0-4 0-16,7 1 1 0,4-9 0 0,3 2 0 16,1 1-9-16,-1-4 8 0,7 4-8 0,4-4 8 15,0 1 0-15,7-7 0 0,0 6 0 0,-4 1 0 0,11 8-8 16,-10-8 0-16,6 2 9 0,4 1-9 0,0-4 0 0,0 4 0 16,-7-4 0-16,14 4 0 0,-7-4 8 0,0-9-8 15,4 6 10-15,-4-6-10 0,0 0 12 0,10 4-4 16,1-8-8-16,-4-2 12 0,4 6 1 0,-1-9 0 15,1-4 0-15,3 4 0 0,-4-4 4 0,1 1 1 16,3 2 0-16,-3 4 0 0,-1-10-2 0,4-2 0 16,-3 5 0-16,0-6 0 0,-1 7 2 0,-3-7 0 15,4 6 0-15,-1-6 0 0,-6-3-10 0,3 10-8 16,4-7 12-16,-8 7-12 0,4-10 24 0,-3 6-1 16,-4 0-1-16,0-6 0 0,3 4-22 0,4-4 9 15,-7 3-9-15,0 0 0 0,0-3 17 0,0 0-3 16,0 9-1-16,-7-8 0 0,7 8-3 0,0-3-1 15,7 7 0-15,-7 9 0 0,0 0-9 0,0 0 0 0,0 0 0 0,0 0 0 16,0 6 0-16,4 7 0 0,-4 6-12 0,7 2 12 16,-7-2-11-16,0 6 11 0,-7 7-8 0,3-1 8 15,4 0-8-15,-10 4 8 0,-1-4-8 16,0 1 8-16,1-1 0 0,-4-3 0 16,3 4 0-16,4-1-8 0,-10 0 8 0,6-9 0 0,4 0 0 0,-4 0 0 15,1-3 0-15,-4 3 0 0,7-13 0 16,3 1 0-16,-7 2 0 0,8-9 9 0,-4-3-9 0,3 0 10 15,-3 0 8-15,4 0 2 0,-1 0 0 0,4-3 0 16,0-9 7-16,0 2 1 0,0 1 1 0,7-10 0 16,0 7 2-16,4-7 0 0,-8 6 0 0,12 1 0 15,2-4-31-15,-3 0-20 0,11 7 4 0,10-10 0 16,1 7-47-16,6-7-9 0,11 6-1 16,-4 1-1394-16</inkml:trace>
  <inkml:trace contextRef="#ctx0" brushRef="#br1" timeOffset="-170454.96">26666 3119 1929 0,'-17'-4'85'0,"3"4"19"0,-11 4-84 0,0 2-20 0,1-3 0 0,2 6 0 16,-2 1 19-16,6-7-1 15,1 6 0-15,2 1 0 0,8-1-1 0,0-6 0 16,0 3 0-16,7-6 0 0,0 0-5 0,0 0-2 0,0 0 0 0,0 0 0 16,0 0 32-16,0 0 6 0,11-6 2 0,-4 3 0 15,3-3 21-15,1-7 4 0,3 10 1 0,4-6 0 16,3-10-4-16,4 6-1 0,6-5 0 0,1-1 0 15,3 3-22-15,4-3-4 0,0-3-1 16,0 0 0-16,0 4-21 0,-4-1-5 16,4-6-1-16,3 3 0 0,-3 0-4 0,3-6-1 0,-3 2 0 15,-4-2 0-15,-3-3-3 0,0 6-1 0,-4-7 0 0,-3 1 0 16,-8 0 7-16,-3-1 1 0,1-5 0 0,-8 2 0 16,-4 7-6-16,-3-10-1 0,-7 1 0 0,4 5 0 15,-4 7-9-15,-1-12 10 0,-2 5-10 0,-1 1 10 16,4-4-10-16,0 4 0 0,0 6 0 0,4 0 8 15,3 0-8-15,0 3 0 0,3-6 0 0,1 6 0 0,-1 9 0 16,4-6 0-16,-7 7 0 0,4-7 0 0,-4 10 0 16,3-4 0-16,-3 4 0 0,0 5 0 0,0-5 0 0,-3 0 0 15,-1 9 0-15,4 0 0 0,-3-3 0 0,-1-7 0 16,1 10 0-16,3 0 0 0,-7-6 0 0,7 6 0 16,-4-6 0-16,4 6 0 0,-7-7 0 0,7 7 0 15,-4-3 0-15,4-6 0 0,0 9 0 0,-3-10 0 16,-4 7 0-16,7 3 0 0,-4-6 0 0,4 6 0 15,0 0 0-15,0 0 0 0,-7 0 0 0,-3 0 0 0,-4 0 0 16,3 0 0-16,-7 0 0 0,4 9 0 16,-3-6 0-16,-1 7 0 0,0-1 0 0,1 4 0 0,3-7-9 15,-4 4 9-15,4 2 0 0,0 1 0 0,0 5-8 16,3-5 8-16,0 0 0 0,1 2 0 0,3 1 0 16,-4-7 0-16,4 1 0 0,-3-1 0 0,3 1 0 0,0-7 0 15,-1 6 0-15,1-9 0 0,0 6 0 0,0-6 0 16,4 0 0-16,-4 0 0 0,3-6 8 0,1-3-8 15,-1 9 0-15,1-3 9 0,-1-10-9 0,4 4 8 16,0-1 0-16,0-2 0 0,0 2 0 0,4-9 0 16,-1 10-8-16,4 0 0 0,-3-4 0 0,3 4 0 15,-4 5 0-15,4-8 0 0,0 3 0 0,0-1 0 16,1 4 0-16,-1-7 0 0,0 10 0 0,3-6 0 16,-3-1 0-16,0 1 0 0,4 6 0 0,-1-3 0 15,1-1 0-15,0 1 0 0,-4-3 8 0,7 5-8 0,-4-5 0 0,5 6 0 16,-1-6 0-16,0 9 0 0,0-7 0 0,0 7 0 15,4-3 0-15,-4 6 0 0,3 4 0 0,1 2-9 16,0 3 9-16,-1 1-10 0,1 6 10 16,3 3 0-16,0 3 0 0,0-6 0 0,1 9 0 0,2-3 0 15,-3 3 0-15,4 4 0 0,0-7 0 0,0 3 0 16,6-6 0-16,-3 3 0 0,8 0 0 0,6-3 0 16,11 0 0-16,7-10-958 15,0 10-190-15</inkml:trace>
  <inkml:trace contextRef="#ctx0" brushRef="#br2" timeOffset="-139812.89">9716 7781 1785 0,'-8'0'159'0,"1"-9"-127"16,4 6-32-16,-4 0 0 0,3-4 42 0,1-2 2 16,-1 0 1-16,4 9 0 15,0 0-117-15,0 0-24 0,-3-7-5 0,3 7-1 16,0 0 27-16,0 0 6 0,0 0 1 0,0 0 0 0,0 0 93 0,0 0 19 0,0 0 4 15,0 0 1-15,0 0 45 0,0 0 9 0,3 7 1 0,1 2 1 16,-4 0-25-16,3-2-6 0,-3-7-1 0,0 6 0 16,0-6-9-16,0 0-1 0,0 0-1 0,0 0 0 15,0 0 1-15,0 0 0 0,0 0 0 0,0 0 0 16,0 0-4-16,0 0-1 0,0 0 0 0,7 0 0 16,-7 0-16-16,7-3-3 0,0 0-1 0,-7 3 0 15,0 0-25-15,0 0-5 0,4-7 0 0,0-2-8 16,-4 9 13-16,0 0-4 0,3-3-1 0,-3 3 0 15,0 0-8-15,4-6 0 0,-4 6 9 0,3-3-9 16,1-7 0-16,-4 10 0 0,3 0 0 0,-3 0 0 16,0-9 0-16,0 9 8 0,4-3-8 0,-4 3 0 15,3-7 0-15,-3 7 0 0,0-3 0 0,0 3 0 16,0 0 0-16,0 0 0 0,7-9 0 0,-7 6 0 0,0 3 0 0,4-7 0 16,-1 4 0-16,-3 3 0 15,0 0-54-15,0 0-6 0,7-9 0 0,-7 9-1217 16</inkml:trace>
  <inkml:trace contextRef="#ctx0" brushRef="#br2" timeOffset="-124462.3">10915 8274 2847 0,'-4'-19'126'0,"4"10"26"0,4 5-121 0,3-2-31 0,-7 6 0 0,4-3 0 15,10 3 28-15,3 0 0 0,-6 0 0 0,7 3 0 16,6 7-28-16,8-1 0 0,0 3 0 0,-1-2 0 16,5 2 0-16,6 7 0 0,4-6 0 0,3-4 0 15,4 10 0-15,11-6 0 0,10-1 0 0,7 7 0 16,-3-7 0-16,3 4 0 0,7-3 0 15,4-10 0-15,3 6 21 0,0 1-1 0,0-7-1 0,4 3 0 16,14-3 25-16,-4-3 6 0,8 6 1 0,6-2 0 16,4-4-17-16,4 0-3 0,-1 9-1 15,4-6 0-15,4 3-11 0,0-2-3 0,-1 5 0 0,11 0 0 16,8-6-3-16,2 7-1 0,-6-10 0 0,7 9 0 16,3-2-12-16,4-4 9 0,0-3-9 0,-4 0 8 15,-3 3-8-15,6-3 0 0,5 0 0 0,-8-3 0 16,-7 0 0-16,1-4 0 0,-1 7 0 0,-4-9 0 15,-6 6 0-15,-7-4 0 0,3 7 0 0,-4-3 0 16,-6 0 0-16,-4-3 0 0,-4 6 0 0,-13 0 0 0,-12 0 0 0,-6 0 0 16,-7 0 0-16,-4 0 0 15,-10 9 0-15,-4-6 0 0,-7 4 0 0,-4-4 0 0,-7 6 0 16,-6-2 0-16,-4-1 0 0,-8 0 8 0,1-3-8 16,-7-3 0-16,-1 7 0 0,-2-4 8 0,2-3-8 0,-3 0 8 15,-3 0-8-15,0 0 8 0,3 0-8 0,-3 0 0 16,-4 0 0-16,3 0 0 0,-3 3 0 0,1-3 0 15,-5 6 0-15,1-3 0 0,-1-3 0 0,1 0 0 16,-4 6 0-16,3-2 0 0,1-4 0 0,0 9 0 16,-4-6 0-16,7 7 0 0,-4-4 0 0,1-3 0 15,0 3 0-15,-1 1 0 0,1-7 0 0,3 9 0 0,-4-9 0 16,1 6 0-16,3-3 0 0,-3-3 0 0,3 0 0 16,0 7 0-16,4-7 11 0,-1 0-3 0,4-7-8 0,1 7 12 15,-1 0-3-15,3-3-1 0,5-3 0 16,-1 6 0-16,0-3-8 0,0 3 10 0,1-6-10 0,-5 6 10 15,4 6-10-15,-3-6 0 0,-4 3 0 0,0-3 0 16,1 0 0-16,-1 6 0 0,-4-3 0 0,1-3 0 16,-7 7 0-16,-1-4 0 0,1-3 0 0,-11 0 0 15,0 0 0-15,0 0 0 0,0 0 0 0,7 3 0 16,-7-3 0-16,0 0 0 0,0 0 0 0,0 0 0 16,0 0 0-16,0 0 10 0,0 0-10 0,0 0 10 15,0 0-10-15,0 0 12 0,0 0-12 0,0 0 12 16,0 0-12-16,0 0 8 0,0 0-8 0,0 0 8 15,-4-3-8-15,1 0 0 0,-1-4 9 0,4 7-9 16,-3 0 0-16,-4-3 8 0,3-3-8 0,4 6 0 0,0 0 0 16,-3-3 0-16,-1-3 0 0,1 6 0 0,3 0 0 15,-4-4 0-15,4 1 0 0,0 3 8 0,0 0-8 0,0 0 0 16,0 0 0-16,0 0 0 0,0-6 0 0,0 6 0 16,0 0 0-16,4-9 0 0,-1 9 0 15,1-10 0-15,-1 7 0 0,1 0 8 0,-1-3-8 0,1-4 8 16,-1 10-8-16,1-9 8 0,3 3-8 0,-4-1 0 15,1-2 0-15,3-4 0 0,-3 4 0 0,3-1 0 16,-4-2 0-16,4-7 0 0,-3 3 8 0,-1-2-8 16,4-4 8-16,0-7-8 0,-3 4 8 0,3-6-8 15,-4 0 8-15,4-4-8 0,-3 4 0 0,3-7 8 16,-3-3-8-16,-1 4 0 0,1-10 0 0,-4 3 0 16,0 0 0-16,0 0 8 0,3-3-8 0,1 3 0 15,-11 10 0-15,7-7 0 0,-4 9 0 0,1 1 8 0,-1-3-8 16,4 5 0-16,-3-2 0 0,-1 9 0 0,4-9 0 15,-7 9 0-15,3 0 0 0,-3 0 0 0,7 3 0 0,-3 7 0 16,-4-7 0-16,3 9 0 0,1 1 0 0,-1 6 0 16,1-7 0-16,3 10 0 0,0 0 0 0,0 0 0 15,0 0 0-15,-4 19-10 0,1-6 10 0,-4 6 0 16,7 2 0-16,-4 1-8 0,8 7 8 0,-4-4 0 16,0 6 0-16,3 0 0 0,4 10 0 0,-3-6 0 15,-1 12 0-15,1-3 0 0,3 3 0 0,0 3 0 16,0 3 0-16,-4 0 0 0,4-2 0 0,1-7 0 15,-5-1 0-15,4 8 0 0,-3-7 0 0,-1-1 0 0,4 8 0 16,-3-7 0-16,-4-4 0 0,3-5 0 0,-6 2 0 16,3-5 0-16,3-1 0 0,1-6 0 0,-4-3 0 15,-4 3 0-15,4-9 0 0,0 0 0 0,0-4 0 0,0 1 0 16,0-4 0-16,0-6 0 0,0 7 0 0,0-1 0 16,0-9 0-16,0 0 0 0,0 0 0 0,0 0 0 15,0 0 0-15,0 0 0 0,0 0 0 0,0 0 0 16,0 0 0-16,0 0 0 0,-7-3 0 0,4-3 0 15,-4-4 0-15,-4 7 0 0,0-6 0 0,-3-1 0 16,0 1 0-16,-7 3 0 0,-4-4 0 0,1 1 0 16,-5 3 0-16,-6-7 0 0,-4 10 0 0,-3-3 0 15,0-4 8-15,-8 7-8 0,-3-6 0 0,-3 9 0 16,-15-10-9-16,-3 7 9 0,0-3-8 0,-7 3 8 0,0 3 0 16,0 0-9-16,-11-10 9 0,4 10-8 0,-11-9 8 15,4 9-8-15,3-6 8 0,-10-4 0 0,-4-6 0 16,-10 10-8-16,-4-3 8 0,-4-7 0 0,1 4 0 0,-1-7-8 15,4 6 8-15,-7-2 0 0,0-1 0 0,-3 0-8 16,-4 1 8-16,-4 2 0 0,1 0 0 0,3 1-8 16,-4 2 16-16,4 1 3 0,0 0 1 0,0-1 0 15,0 7-12-15,0-3-17 0,0-4 4 0,3 7 1 16,1 0 12-16,-1-3-9 0,-3 3 9 0,7-4-8 16,0 7 8-16,7-3-8 0,4-6 8 0,-1 9-8 15,4-3 8-15,4-3-10 0,7 6 10 0,3-4-10 16,4-2 10-16,-1 3-13 0,5 0 5 0,2-3 8 15,5 6 0-15,3 0 0 0,3 0 0 0,4 0 8 16,3 0-8-16,1 0 0 0,-4 0 0 0,7 6 0 16,7-3 0-16,3 0 0 0,8 3 0 0,-4-2 0 0,4 2 0 15,-1-3 0-15,1-3-11 0,3 9 11 0,4-6-12 0,3 4 4 16,0-4 0-16,4 6 0 0,3-6 8 16,4 4-12-16,0-4 12 0,3 3-12 0,4-3 12 15,0-3 0-15,-1 7 0 0,5-4 0 0,-1 0 0 0,0-3 0 16,1 0 0-16,3 6 0 0,-4-3 0 0,0 7 0 15,1-10 0-15,-1 9 0 0,8-6 0 0,-8 3 0 16,0-2 0-16,1 2-8 0,6-3 8 0,-3 0 0 16,-4 3 0-16,1-2-8 0,-5 2 8 0,8-3 0 15,4 3 0-15,-1-3 0 0,-6 0 0 0,-1-3 0 16,11 10 0-16,-4-10 0 0,1 0 0 0,-1 6 0 0,-3-3 0 16,3-3 0-16,11 0 0 0,-10 7 0 0,-4-4 0 15,3-3 0-15,4 3 0 0,0-3 0 0,-4 0 0 16,1 0 0-16,3 0 0 0,-4 0 0 0,1 0 0 15,-1 0 0-15,0-3 0 0,1 3 0 0,3-3 0 0,-4 3 0 16,1-7 0-16,-1 7 8 0,1-9-8 0,-1 6 0 16,0-4 0-16,1 4 0 0,-1-6 0 0,1 0 0 15,-1 5 0-15,0-5 0 0,-6 0 0 0,3-4 0 16,0-6 12-16,3 7-1 0,-3-7-1 0,3 3 0 16,8-3 5-16,-8-9 1 0,1 6 0 0,-5-9 0 15,1-1-7-15,4 1-1 0,10-3 0 0,0-7 0 16,-7-3-8-16,7-6 0 0,7 6 0 0,-4 3 0 15,8 0 8-15,-4 4 0 0,0-1 0 0,0 7 0 16,4 6-8-16,-1-4 8 0,-10 7-8 0,4 1 8 0,-1 2-8 16,4 6 0-16,-7-6-12 0,-3 10 12 15,-1 6-13-15,4-7 5 0,0 10 8 0,0 0-13 16,-3 0-44-16,3 0-9 0,0 10-2 16,-4 2 0-16,-3 7-184 0,7-6-38 0</inkml:trace>
  <inkml:trace contextRef="#ctx0" brushRef="#br2" timeOffset="-123010.52">19032 7684 2714 0,'0'0'60'0,"0"-9"12"0,-3-1 2 0,3 1 2 0,3 6-60 0,1-7-16 0,-1 1 0 0,4 0 0 16,1 2 28-16,-1 1 2 16,0-3 1-16,3 9 0 0,4-10 7 0,4 10 2 0,0-3 0 0,-1 3 0 15,1 0-32-15,0 0-8 0,-1 0 0 0,1 0 0 16,-4 0 12-16,0 0-1 0,0 3-1 15,-3-3 0-15,-1 0 6 0,-10 0 2 0,0 0 0 0,0 0 0 16,0 0 7-16,0 0 2 0,0 0 0 0,0 0 0 16,0 0-3-16,0 0 0 0,0 0 0 0,0 0 0 15,0 0-4-15,4 7 0 0,-4-7-1 0,0 0 0 16,0 0-10-16,10 3-1 0,-3-3-8 0,-7 0 12 16,8 6-3-16,2-3-1 0,-10-3 0 0,7 0 0 15,-7 0 1-15,7 0 0 0,-7 0 0 0,7 6 0 16,-7-6 1-16,0 0 0 0,7 4 0 0,0-1 0 15,-7-3-2-15,4 6 0 0,3-3 0 0,-3 6 0 16,-1 4-8-16,1-4 0 0,-1 4 0 0,1 6 0 16,3 0 8-16,-4 3-8 0,1-1 8 0,-1 11-8 15,-3 9 12-15,4-7-4 0,-4 7 0 0,3 3 0 16,-6 6-8-16,3-6 0 0,3 0 0 0,1 3 0 16,-1-10 0-16,-3 14 8 0,4-8-8 0,3 5 8 0,-4-5-8 15,5 4 0-15,-5-6 0 0,1 3-11 0,6-3 11 16,-6 0 0-16,6-10 0 0,-3 0 0 0,0-2 0 0,0-4 0 15,1-6 0-15,-1-4 0 0,-7 4 24 16,7 0 6-16,-4-7 2 0,1 1 0 0,-4-4-32 0,0 4 0 16,3-4 0-16,-3 1 0 0,0-10 0 0,0 0 0 15,0 0 0-15,0 0 0 0,0 0 12 0,0 0-3 16,0 0-1-16,0 0 0 0,7-10-8 0,0 1 8 16,4-4-8-16,3 4 8 0,-3-4-8 0,6-5 0 15,8 5 0-15,3 0 0 0,4-5 0 0,3 8 0 16,4-2 0-16,3-1 0 0,1 1-12 0,10-4 1 0,7 7 1 15,10-4 0-15,8 4 10 0,3 5 16 0,0-2-4 16,7 0-1-16,11-4-11 0,3 4 0 0,4 6 0 16,3-3 0-16,1-3 0 0,6 6 0 0,11 6 0 15,7-3 0-15,4-3 0 0,3 6 0 0,0 4 0 0,4-4 0 16,6 0 0-16,5-2 0 0,-5 5 0 0,8 0 0 16,10 1 0-16,1-7 0 0,-4 6 0 0,-1-2 8 15,5-1-8-15,3 3 0 0,-1 1-10 0,1 2 10 16,-10-2 0-16,2-1 0 0,8 0 0 0,-10 4 0 15,-5 0 0-15,-3-4 0 0,-6 7 0 0,-8-1 0 16,-4-5 0-16,-3 9 0 0,-3-4 0 0,-8 4 0 16,-6 0 0-16,-8 0 0 0,-3-4 0 0,-7 7-9 15,-4-3 9-15,-10 0 0 0,-8-3 0 0,4-1 0 16,1 1 0-16,-5 3 0 0,-3-7 0 0,-7-2-8 0,-7 9 8 16,0-7 0-16,-10-3 0 0,3-5 0 0,-4-4 0 15,0 9 0-15,1-9 0 0,-1 6 0 0,-7-3 0 16,-3-3 0-16,4 7 0 0,-5-4 0 15,-6 0 0-15,0-3 0 0,-7 0 0 0,-1 9 0 0,-6-9 0 16,3 7 0-16,-7-4 0 0,0-3 0 0,0 9 0 0,1-6 0 16,-5-3 0-16,-3 7 0 0,4-4 0 0,-4-3 0 15,0 0 0-15,0 0-8 0,-7 0 8 0,11 0 0 16,-4 0 0-16,0 0 0 0,3 0 0 0,-3-3 0 16,0-4 0-16,4 7 0 0,-1-9 0 0,1 3 0 15,0-4 0-15,3 1 0 0,0-1 10 0,-4 1-2 16,5-4-8-16,-1 4 12 0,0-3-12 0,0-1 0 0,0-3 0 15,0 4 8-15,-3-7-8 0,-1 6 0 0,1-5 0 16,-1-7 0-16,1-4 0 0,-4 4 0 0,4-3 0 16,-4-3 0-16,-4-4 0 0,-3-6 0 0,0 7 0 0,0-13 0 15,0 3 0-15,-3 3 0 0,3-3 0 0,-4 0 0 16,4 0 0-16,-3 1 0 0,-4 2 0 0,3 3 0 16,1 4 0-16,-1 2 0 0,1 1 0 0,-5 6 0 15,5 0 0-15,-1 3 0 0,1 0 0 16,3 0 0-16,-4 3 0 0,8 3 0 0,-1-2 0 0,-3-1 0 15,0 3 0-15,4-3 0 0,-1 0 0 0,-3-2 0 32,4 2-128-32,-8-3-24 0</inkml:trace>
  <inkml:trace contextRef="#ctx0" brushRef="#br2" timeOffset="-120008.18">18979 5091 1209 0,'0'0'53'0,"0"-9"12"0,0 5-52 0,0-5-13 0,-3 0 0 0,-1 5 0 0,4-2 260 0,-3 0 48 16,3-4 11-16,-4 4 1 0,1-3-240 0,-1-4-49 16,-3 10-10-16,0-3-1 0,-7-4-4 0,0 10-1 15,0-12 0-15,-4 9 0 0,-6-4-3 0,-1 7 0 16,-3-3 0-16,-4-6 0 0,-3 9 20 0,-8-9 3 16,-6 9 1-16,3-10 0 0,-3 10 4 0,-4-3 0 15,0 0 1-15,3-3 0 0,-3 2-8 16,-3-2-1-16,3 3-1 0,-7-3 0 15,-7 6-4-15,7 0-1 0,-3 0 0 0,-1 6 0 0,1-3-10 0,-1-3-1 16,-6 10-1-16,-1-4 0 0,-3 0-6 0,0 4-8 16,-4 5 11-16,4-2-11 0,0 2 0 0,4 1 0 15,-8 0 0-15,0 3-12 0,1 3 12 0,6 0 10 16,4-1-2-16,4 8 0 0,-1-1-8 0,1-3 8 0,-1 3-8 16,1-3 8-16,3 13-8 0,3-4 0 15,1 1 0-15,6-4 0 0,1 7 0 0,7 0 0 0,3-13 8 16,0 6-8-16,0-3 19 0,7 4-2 0,1-4 0 0,2-6 0 15,8 6-17-15,0-3-9 0,4-3 1 0,2 6 0 16,12-3 8-16,-1 4 0 0,4-4 8 0,4 6-8 16,3 0 0-16,4 10 8 0,3-10-8 0,7 10 0 15,0-6 12-15,4 2-1 0,3-2-1 16,7-1 0-16,4 4-10 0,7-4 0 0,7 4 0 0,7-3 0 16,3-4 0-16,1 3 0 0,-1-2 0 0,4-1 0 15,-3 1 9-15,6-1-9 0,4-9 10 0,4 6-10 16,3-6 9-16,0 0-9 0,-3-10 8 0,3 7-8 15,4-9 12-15,6-1-4 0,1 1 0 0,-4-7 0 16,-3 0-8-16,0-3 8 0,3 0-8 0,4-6 8 0,-1-1-8 16,-3-2 0-16,-3-1 0 0,-4-2 8 15,0-1-8-15,4-5 0 0,-7-4 0 0,-1 3 8 0,-6-3 2 0,-4 0 0 16,0-3 0-16,-4-3 0 0,4-4-2 0,0 1 0 16,-3-1 0-16,-4-8 0 0,3 8 1 0,-6-5 0 15,-8-1 0-15,1-3 0 0,-4-3-1 0,-8 4-8 16,5-4 12-16,-8 3-4 0,-3-3-8 0,-1 3 0 15,1 4 9-15,-7-4-9 0,-7 0 11 0,-4 0-3 16,-4 7 0-16,1-4 0 0,-11 7-8 0,0 0 10 16,-7-13-10-16,0 3 10 0,-7 10-10 0,-8-13 0 15,-2 9 0-15,-8-2 0 0,4-7 0 0,0 9 0 16,-4-3 0-16,-3 1 0 0,-1-1 0 0,-6 7 0 16,-4-4 0-16,0 7 0 0,-3-3 0 0,-1 6 0 0,5-4 0 15,-8 8 0-15,3-1 0 0,-3 3 0 16,-3 6 0-16,-8-6 0 0,-3 7 0 0,0 2-12 0,-3 4 2 0,3 0 1 31,-4 6-41-31,4 0-8 0,-3 0-2 0,-1 0 0 16,0 9-108-16,1-6-21 0</inkml:trace>
  <inkml:trace contextRef="#ctx0" brushRef="#br2" timeOffset="-119241.85">30653 5082 1555 0,'0'-16'68'0,"-4"6"16"0,1-2-68 0,3-4-16 0,-7 7 0 0,0-7 0 16,0 0 288-16,-7 1 53 0,-1-4 11 0,-6 0 3 16,-7 3-310-16,-7-12-61 0,-4 6-13 0,-7 3-3 15,-14-2 0 1,4-1 0-16,-4 3 0 0,-4-6 0 0,-6 3 58 0,-8 3 11 0,-3 0 3 0,0 7 0 15,3-1-13-15,-3 7-3 0,-4-7 0 0,-3 13 0 16,-4 0 12-16,-3 0 3 0,3 13 0 0,-6-4 0 16,-1 10-31-16,-7 3-8 0,-7 0 0 0,4 6 0 15,-4 3 0-15,-3 4 8 0,-8 6-8 0,8-1 8 0,10-5 7 16,0 9 1-16,-3-7 1 0,6 1 0 0,8 9 14 16,14-6 2-16,7-3 1 0,7 2 0 0,7 4-34 15,7-3 0-15,7 3 0 0,7 6 0 0,7-6 0 0,15 3 0 16,6 0 0-16,15 6 0 0,10 1 0 0,14-1 0 15,7 7 0-15,11-4 0 0,11-6 12 0,17 3-2 16,21-2 0-16,7-4 0 0,4-10-10 0,18-2 0 16,17-7 0-16,7-3 0 0,7-3 0 0,0-13 0 15,1 1 0-15,6-1 0 0,7-18 0 0,-7-1 0 16,-6-2 0-16,-1-16 0 0,0 6 0 0,-3-13 12 16,-15-6-12-16,-6-9 12 0,-1-3 7 0,-10-3 1 15,-10-7 1-15,-11 0 0 0,-1 0 9 0,-6 1 2 0,-7-4 0 16,-11 0 0-16,-7-3-7 0,-7-3-1 0,-11 3 0 15,-10 0 0-15,-4 3-12 0,-10 0-4 0,-4-3 0 16,-7 0 0-16,-7-3-8 0,-7 0-12 0,-7 0 2 16,-3 0 1-1,-11 6-92-15,-15-6-19 0,-17-4-3 0,-14 11-839 0,-21-11-168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6:37.6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1514 16837 22511 0,'0'0'992'0,"0"0"224"0,0 0-976 0,0 0-240 16,0 0 0-16,0 0 0 0,0 0 432 0,0 0 32 0,0 0 16 0,0 0 0 15,0 0-192-15,0 0-32 0,0 0-16 0,0 0 0 16,0 0 144-16,0 0 16 0,0 0 16 0,0 0 0 15,0 0-64-15,0 0-16 0,0 0 0 0,0 0 0 16,0 0 320-16,9-4 64 0,-9 4 16 0,0 0 0 16,0 0-80-16,0 0-16 0,0 0 0 0,0 0 0 15,0 0-160-15,8-7-32 0,-8 7-16 0,0 0 0 16,0 0 80-16,5-5 0 0,-5 5 16 0,4-12 0 16,-4 12 112-16,0 0 0 0,4-9 16 0,-4 9 0 15,2-11-144-15,-2 11-48 0,5-11 0 0,-1-1 0 16,-4 12-144-16,7-11-16 0,-2 2-16 0,-5 9 0 15,5-11-64-15,-5 11-16 0,4-12 0 0,-4 12 0 16,4-10-64-16,0 2-16 0,-4 8 0 0,4-13 0 0,-4 13 112 16,3-10 16-16,-2-1 0 0,-1 11 0 0,2-12 32 0,0 2 16 15,-2 10 0-15,1-12 0 0,0 2 112 0,1 2 32 16,-2-1 0-16,0 9 0 0,0-12-64 0,0 3-16 16,-2-3 0-16,2 5 0 0,0-5-96 0,0 1-16 15,0 1 0-15,0 0 0 0,0-1-64 0,2 1 0 16,0-3-16-16,0 0 0 0,-2 1-176 0,0 1 160 15,1 1-160-15,-2 0 160 0,1-1-160 0,0 2 128 16,0-4-128-16,0 3 128 0,0-1-128 0,0 2 0 16,-2-4 144-16,0 3-144 0,-1 0 144 0,0 0-144 15,2-2 192-15,0 0-192 0,0 1 256 0,1 0-64 16,-2 0-16-16,2 1 0 0,0-3 32 0,0 2 16 16,2-1 0-16,-1 0 0 0,-1 0 32 0,2 2 16 0,1-2 0 0,-2 1 0 15,1 0-272-15,0 1 0 0,1-1 128 0,-2 1-128 16,0-1 0-16,1 0 128 0,-1 3-128 0,-1-4 0 15,0 0 128-15,1 2-128 0,-1 0 0 0,0-1 0 16,0 1 128-16,0-2-128 0,0 0 0 0,-1 2 0 16,0-1 192-16,1-3-64 0,1 1 0 0,0-1-128 15,1-1 0-15,0 2 0 0,1-1 0 0,0 1 0 16,-1 0 0-16,2-3 0 0,1 1 0 0,-1-1 0 16,-1 0 0-16,1 1 0 0,0 0 0 0,0 0 0 15,-1 2 0-15,0 0 0 0,0 0 0 0,-1 1 0 16,1 0 0-16,-2 2 0 0,0-2 128 0,1 3-128 15,-1-3 0-15,-1 2 0 0,0-1 128 0,3 1-128 0,1-1 0 16,-2 0 0-16,-1-2 0 0,2 0 0 16,1-1 0-16,1 3 0 0,0-6 0 0,-1 2 0 0,-1 0 0 15,1-1 0-15,1-1 0 0,0 0 0 0,-1 2 0 0,1-2 0 16,1 1 0-16,-1 2 0 0,-3 1 128 0,1 1-128 16,-4 0 0-16,1-1 0 0,0 13 144 0,0-12-144 15,-3-2 0-15,3 1 144 0,3 1-144 0,-3-1 0 16,-2 0 0-16,2 2 0 0,3-1 0 0,-2 0 0 15,1 0 128-15,0-1-128 0,-2 0 0 0,3 0 0 16,1 0 0-16,-2 0 0 0,1-3 0 0,1 5 0 16,1-2 0-16,-1 0 0 0,-4 0 0 0,3 0 0 15,1-2 0-15,-1 4 0 0,-3 0 0 0,2-1 0 16,0 2 0-16,1-1 0 0,-2 1 0 0,-1 0 0 16,-1 1 0-16,2-1 0 0,3 3 0 0,-2-5 0 15,-5 1 128-15,2 4-128 0,1-4 0 0,0 2 0 0,-3-1 0 0,3-1 0 16,0-2 0-16,3 3 0 0,1-1 0 0,-3 1 0 15,-4-2 0-15,3 0 0 0,4 1 128 0,-1 2-128 16,-3-3 0-16,0 1 0 0,1 0 0 0,2-1 0 16,-2 1 0-16,0 1 0 0,1 0 0 0,0-1 0 15,-1 1 0-15,-1 1 0 0,0 9 0 0,0-12 0 16,0 0 0-16,-1 2 0 0,1 10 0 0,0-12 0 16,4 2 0-16,-4-1 0 0,-1-1 0 0,1 12 0 15,2-13 128-15,2 2-128 0,-1 0 0 0,-2-1 128 16,-2 1-128-16,4 0 0 0,0 0 0 0,3-1 128 15,-2 0-128-15,1 0 0 0,0 2 0 0,-2-3 0 16,-3 1 0-16,0 0 0 0,1 1 0 0,0-1 0 16,0 2 0-16,1 0 0 0,-1-3 0 0,2 2 0 15,-2 5 0-15,0 0 0 0,1-3 0 0,-1 0 128 0,2 0-128 0,-1-1 0 16,-1 1 0-16,2 1 0 0,1-5 0 0,-1 0 0 16,-2 0 0-16,1 0 0 0,0 0 0 0,0 0 0 15,0-1 0-15,-1-2 0 0,-1 3 0 0,1 1 0 16,2 3 0-16,0-2 0 0,-2-1 0 0,1 1 0 15,1 2 0-15,1-2 0 0,-1 1 0 0,-1 1 0 16,1-2 0-16,-3 11 0 0,4-10 0 0,-3 0 0 16,-2 1 0-16,1 9 0 0,0-9 0 0,0 9 0 15,-2-13 0-15,2 2 0 0,0 11 0 0,0-11 0 16,0 0 0-16,-1 3 0 0,1 8 160 0,0-11-160 16,-1-1 192-16,-1 1-192 0,2 2 0 0,2 0 0 15,0 0 0-15,-2 1 0 0,-2-3 0 0,0 0 0 16,1 3 0-16,1-3 0 0,0 1 0 0,0 1 0 0,0 0 0 0,0 0 0 15,0 1 0-15,-1 2 0 0,1 6 0 0,-1-9 0 16,1 2 0-16,0 1 0 0,-2-2 0 0,2 8 0 16,0 0 0-16,0-11 0 0,-1 1 0 0,0 2 0 15,1 8 0-15,0 0 0 0,2-10 0 0,-2 2 0 16,0 8 0-16,-1-7 0 0,1 7 0 0,3-11 0 16,-3-1 0-16,1 3 0 0,0 1 0 0,-1 8 0 15,3-9 0-15,1-3 0 0,0 3 0 0,1 0 0 16,0 0 0-16,0 1 0 0,0 0 0 0,1 1 0 15,-1 2 0-15,0-4 0 0,-1 0 128 0,1 1-128 16,2 2 0-16,-7 6 0 0,4-10 0 0,-4 10-192 16,5-7 192-16,-5 7 0 0,5-9 192 0,-5 9-192 15,0 0 0-15,5-11 0 0,2 2 0 0,-2 2-192 0,-1 0 192 0,-4 7 0 16,6-9 0-16,1 1 0 0,-2-1 0 0,-5 9 0 16,7-10 0-16,-1 3 0 0,1 0 0 0,1 1 0 15,-8 6 0-15,6-10 0 0,-6 10 0 0,5-7 0 16,-5 7 0-16,0 0 0 0,7-7 0 0,-7 7 0 15,0 0 0-15,0 0 0 0,5-10 0 0,-5 10 0 16,0 0 0-16,7-9 0 0,-7 9 0 0,0 0 0 16,3-8 0-16,-3 8 0 0,3-9 0 0,0-1 0 15,-3 10 0-15,0 0 0 0,1-11 128 0,0 2-128 16,-1 9 0-16,0 0 0 0,0-11 128 0,2 2-128 16,-2 0 0-16,0 9 0 0,2-7 160 0,-2 7-160 15,0 0 128-15,0 0-128 0,2-11 0 0,-1 2 128 16,-1 9-128-16,1-8 0 0,-1 8 0 0,3-8 0 15,-1 0 128-15,-2 8-128 0,0 0 0 0,4-6 0 0,-1-5 0 0,-1 3 0 16,0 1 0-16,-2 7 0 0,0 0 0 0,4-10 0 16,0 0 0-16,-2 1 0 0,-2 9 0 0,3-9 0 15,-1-3 0-15,1 3 0 0,-2 1 0 0,-1 8 0 16,4-9 0-16,0 2 0 0,-4 7 128 0,5-7-128 16,-1-3 0-16,-1 1 0 0,-1 1 0 0,-2 8 0 15,4-7 0-15,-4 7 0 0,6-9 0 0,-1 2 0 16,-5 7 0-16,4-8 0 0,-4 8 0 0,4-8 0 15,-4 8 0-15,4-6 0 0,-4 6 0 0,0 0 0 16,2-8 0-16,-2 8 0 0,0 0 0 0,0 0 0 16,3-12 0-16,-3 12 0 0,2-10 0 0,-2 10 0 15,3-11 0-15,-3 11 0 0,3-10 0 0,-3 10 0 0,3-10 0 0,-3 10 0 16,3-12 0-16,0 4 0 0,-3 8 0 0,4-10 0 16,-4 10 0-16,0 0 0 0,2-11 0 0,-2 11 0 15,0 0 0-15,4-10 0 0,-4 10 0 0,0 0 0 16,3-12 0-16,-3 12 0 0,1-10 0 0,-1 10 0 15,4-11 0-15,-4 11 0 0,0-9 0 0,0 9 0 16,3-10 0-16,-3 10 0 0,0 0 0 0,0-10 0 16,0 10 0-16,1-11 0 0,-1 11 0 0,0 0 0 15,0-9 0-15,0 9 0 0,-1-12 0 0,1 12 0 16,-3-9 0-16,3 9 0 0,-4-11 0 0,4 11 0 16,-3-8 128-16,3 8-128 0,-3-11 0 0,3 11 0 15,-4-11 0-15,0 2 0 0,1 3 0 0,3 6 0 16,0 0 0-16,-5-9 0 0,0 1 0 0,2 1 0 15,3 7 128-15,-4-6-128 0,-1-1 0 0,5 7 0 0,-4-8 0 0,0 2 0 16,0-1 0-16,0 1 0 0,4 6 0 0,-5-8 128 16,0 0-128-16,1 3 0 15,0-2 0-15,-1 1 0 0,0-1 0 0,1 0 0 0,0 0 0 0,0 1 0 16,1-1 0-16,1 0 0 0,-2 0 0 0,1-1 0 16,-1-1 0-16,4 9 0 0,-4-7 0 0,4 7 0 15,-4-8 0-15,2-1 0 0,2 9 0 0,-4-9 0 16,0 1 0-16,1 2 0 0,3 6 0 0,-2-7 0 15,-2 1 0-15,4 6 0 0,-4-9 0 0,1-1 0 16,3 10 0-16,-2-9 0 0,-2 3 0 0,4 6 0 16,-3-11 0-16,1 5 0 0,-2-1 0 0,1-2 0 15,0 1 0-15,3 8 0 0,-3-7 0 0,-1-1 0 16,-2 0 0-16,6 8 0 0,-5-9 0 0,0-2 0 0,0 2 0 0,1 1 0 16,4 8 0-16,-4-9 0 0,4 9 0 0,-4-10 0 15,0 2 0-15,4 8 0 0,-4-10 0 0,0 2 0 16,4 8 0-16,-2-13 0 0,2 13 0 0,-2-12 0 15,-1 3 0-15,3 9 0 0,-3-12 0 0,3 12 0 16,-3-12 0-16,1 2 0 0,2 10 0 0,-4-12 0 16,0 3 0-16,4 9 0 0,-4-12 0 0,1 3 0 15,1-1 0-15,2 10 0 0,-4-11 0 0,1 1 0 16,1 0 0-16,-1 2 0 0,0-3 0 0,2 2 128 16,1-1-128-16,-1-1 128 0,-3 2-128 0,0 0 0 15,0 1 0-15,1-1 0 0,2 3 0 0,0-2 0 16,0-1 0-16,1 0-176 0,0 1 176 0,0 1 0 15,0 7 0-15,-3-9 0 0,3 9 0 0,1-9 0 0,-1 0 0 0,0 1 0 16,-1 0 0-16,1-1 0 0,-1 0 0 0,1 0 0 16,0 1 0-16,0 8 0 0,2-10 0 0,-2 0 0 15,-1 1 0-15,1 0 0 0,0-1 0 0,0 1 0 16,0 9 0-16,1-11 0 0,2 2 0 0,-3 9 0 16,1-12 0-16,-1 2 0 0,0 10 0 0,3-12 0 15,1 2 0-15,0 1 0 0,-4 9 0 0,3-11 0 16,1-1 0-16,-1 2 0 0,0 1 0 0,1 0 0 15,3 0 0-15,-7 9 0 0,6-12 0 0,-3 3 0 16,1 0 0-16,0 0 0 0,0-1 0 0,-4 10 0 16,5-11 0-16,1 0 0 0,0 2 0 0,-1-1 0 15,-1 1 0-15,1-1 0 0,1-1 0 0,0 0 0 16,2 0 0-16,-1 0 0 0,-2-2 0 0,1 0 0 16,1 0 0-16,1-1 0 0,-1-2 0 0,1 3 0 0,0 0 0 0,1 0 0 15,0-1 0-15,0-3 0 0,-1 1 0 0,0-1 0 16,0 0 0-16,0 0 0 0,0 3 0 0,-1-1 0 15,4 0 0-15,-3 0 0 0,-3 1 0 0,1 0 0 16,2 1 0-16,0 1 0 0,-1-2 0 0,0 1 0 16,4-2 0-16,-3 1 0 0,-2 1 0 0,3 0 0 15,2-3 0-15,0 1 0 0,2-1 0 0,-2-1 0 16,-2-1 0-16,1-1 0 0,4 1 0 0,-1 0 0 16,-2-2 0-16,2 2 0 0,0-3 0 0,0 4 0 15,-1 2 0-15,0-4 0 0,0-4 0 0,1 0 0 16,0 0 0-16,0-3 0 0,0-1 0 0,0 2 0 15,1 0 0-15,-1 1 0 0,0-1 0 0,-1-3 0 16,0 2 0-16,1 0 0 0,-2-1 0 0,2-2 0 0,1-1 0 0,0 0 0 16,0 0 0-16,2 0 0 0,-1-1 0 0,2 0 0 15,0 1 0-15,0-4 0 0,0 1 0 0,2 2 0 16,-1 1 0-16,0-1 0 0,-1 1 0 0,1-3 0 16,0 2 0-16,1-2 0 0,-2 1 0 0,0-2 0 15,0-1 0-15,0 2 0 0,1 2 0 0,0-1 0 16,0-2 0-16,1 1 0 0,1-3 0 0,0 1 0 15,-2 0 0-15,-1 0 0 0,0-2 0 0,0 1 0 16,0-2 0-16,-1 0 0 0,-2-4 0 0,0 3 0 16,-1 3 0-16,0-1 0 0,2-3 0 0,-2 3 0 15,-1 1 0-15,-1 2 0 0,0 1 0 0,0 2 0 16,2-1 0-16,2-1 0 0,-1 0 0 0,3-2 0 16,1-3 0-16,1 2 0 0,-2-3 0 0,1 2 0 0,0 5 0 0,3-2 0 15,2-1 0-15,2-1 0 0,-1 0 0 16,-1 3 0-16,-1 1 0 0,-1 2 0 0,-1 1 0 0,-2 4 0 15,0-2 0-15,-1 1-128 0,-1 1 128 0,-1 1 0 16,0 1 0-16,-1 0-128 0,-1-2-224 0,0 4-32 16,-1 1-16-16,-2 2 0 15,-1-1-912-15,-1 2-176 0,-1 2-48 0,-1 4 0 16,-1 0-1744-16,-1-1-368 0,-1 2-64 0</inkml:trace>
  <inkml:trace contextRef="#ctx0" brushRef="#br0" timeOffset="3870.05">9121 17057 1839 0,'0'0'160'16,"0"0"-160"-16,0 0 0 0,0 0 0 15,0 0 2960-15,8-6 560 0,-8 6 128 0,6-7 0 16,-6 7-3056-16,0 0-592 0,0 0-160 0,7-6-16 15,-7 6-96-15,0 0-32 0,5-7 0 0,-5 7 0 16,0 0 1264-16,5-6 240 0,-5 6 48 0,4-8 16 0,-4 8 528 0,3-9 128 16,-3 9 0-16,0 0 16 0,4-8-784 0,-4 8-176 15,2-9-16-15,1 0-16 0,-1 1-128 0,1-1-32 16,0 1 0-16,-1 0 0 0,1 0-240 0,1-1-48 16,0 1-16-16,0-4 0 0,-1 1 32 0,1-2 0 15,-1 2 0-15,0 1 0 0,-1-3 128 0,2 1 16 16,0 2 16-16,0-1 0 0,-3-2 128 0,3 1 32 15,-3 1 0-15,2-1 0 0,1 0-368 0,0-1-64 16,1 0-16-16,0-3 0 0,2 2-240 0,-1 1-144 16,2-4 160-16,-1 0-160 0,0-2 144 0,1-1-144 15,-1 1 128-15,2-2-128 0,1-2 128 0,-1 1-128 16,-2 0 128-16,0 1-128 0,0-1 320 0,1 1-32 16,-1 3 0-16,-1-2 0 0,1 1 80 0,1-1 16 0,-1 2 0 0,0-1 0 15,-2-1-48-15,0 0 0 0,1 0 0 0,0 0 0 16,1 2-32-16,-2-2-16 0,0-1 0 0,0 1 0 15,2 0-32-15,-1-2-16 0,-1 1 0 0,2-3 0 16,1 1-16-16,-2 0 0 0,0 0 0 0,0 0 0 16,1-4-96-16,-1 0-128 0,1 1 176 0,0 0-176 15,3-1 128-15,-1 1-128 0,1-3 0 0,1 3 0 16,-1 1 128-16,-1 2-128 0,-1-1 0 0,0 2 0 16,0 1 208-16,-1 2-64 0,0-1-16 0,-2-1 0 15,0 3-128-15,2 1 128 0,-2 0-128 0,0-2 128 16,1 2-128-16,-3-3 128 0,1 3-128 0,0-4 128 15,3-1-128-15,-1 3 0 0,1-1 0 0,-1-1 128 0,0 2-128 0,0-5 0 16,1-1 0-16,0 3 0 0,3 1 0 0,-1 3 0 16,-3-5 0-16,2 3 128 0,0-2-128 0,1 1 0 15,-3 2 0-15,2 2 0 0,-1-3 0 0,-1 3 0 16,1-2 0-16,-2 2 0 0,-2 0 0 0,1 0 0 16,1 1 0-16,0-1 0 0,-2 1 0 0,-1 1 0 15,1-2 128-15,1 3-128 0,0-3 0 0,-2-2 0 16,2 2 0-16,1 0 0 0,1 2 0 0,-1 0 0 15,-3 1 0-15,2 0 0 0,2-3 0 0,-1-1 0 16,0-1 128-16,0 1-128 0,2 1 0 0,-2 1 160 16,0-2-160-16,-1 3 160 0,0 2-32 0,1 0 0 15,0-1 0-15,-1 1 0 0,2 2-128 0,-3-1 160 16,0 0-160-16,1 2 160 0,0-2-160 0,-2 0 0 16,0 1 144-16,0-1-144 0,0 1 0 0,0-2 144 0,1-1-144 15,-1 1 0-15,0 0 128 0,-1-1-128 0,-1 2 0 0,1-1 0 16,1-1 0-16,-2 0 0 0,0 3 0 0,1-1 0 15,0 0 0-15,1 2 0 0,-2-3 0 0,0 2 0 16,1 5 0-16,-1 6 0 0,0-9 0 0,0-2 0 16,-1-2 144-16,1 3-144 0,2-3 0 0,0 1 144 15,-2 0-144-15,0 1 0 0,-2 0 144 0,2 1-144 16,2-1 0-16,-2 11 144 0,1-11-144 0,-1-2 0 16,0 1 144-16,0 1-144 0,0 11 0 0,0-13 144 15,4 2-144-15,-3 0 0 0,-1-1 0 0,1 2 0 16,1 1 0-16,0 0 0 0,1-3 0 0,-3 12 0 15,2-12 0-15,1 2 0 0,-2 1 128 0,1 0-128 16,-2-2 0-16,1 2 0 0,2 1 0 0,-3-2 0 0,0-1 0 0,0 2 0 16,-2-2 0-16,2-1 0 0,0 1 0 0,-1 2 192 15,-3-2-192-15,1 1 192 0,1 1-192 0,1 0 160 16,-2 0-160-16,0 1 160 0,1 0-160 0,0-1 0 16,1-4 0-16,1 3-176 0,1 1 176 0,1 0 0 15,-2 1 0-15,0-3 128 0,2 2-128 0,1-1 0 16,0 1 0-16,-2-1 0 0,-2-1 0 0,1-1 0 15,1 0 0-15,-1-1 0 0,-1 0 0 0,-1 0 128 16,1 4-128-16,0-1 0 0,-1-1 0 0,0-1 0 16,2 12 0-16,-3-11 128 0,1 0-128 0,-1 2 0 15,0-3 0-15,1 3 0 0,2 9 0 0,-4-9 0 16,0-4 0-16,0 1 0 0,-3 2 0 0,1 0 0 16,-1-1 0-16,1 1 0 0,1-1 0 0,2 2 128 0,-2-3-128 15,-2 3 0-15,1 0 0 0,1-3 0 0,1 1 0 16,-2 0 128-16,1 2-128 0,0-4 0 0,0 1 0 0,-2 1 128 15,2-1-128-15,0 0 0 0,1-1 0 0,0 1 0 16,0 1 0-16,0-1 0 0,-1-2 0 0,0 2 0 16,0 0 0-16,-1 2 0 0,1 1 0 0,0-3 0 15,1 1 0-15,0 1 0 0,0-3 0 0,0 0 0 16,0 0 0-16,0 0 0 0,1 0 0 0,-1 1 0 16,0-1 0-16,0 3 0 0,0-1 0 0,0 2 0 15,-1-4 0-15,0 1 0 0,-1 0 0 0,2 1 0 16,-1-1 0-16,1 2 0 0,0-2 0 0,1 1 0 15,-3 1 0-15,1-2 0 0,1-1 0 0,2 0 0 16,-1 1 0-16,2-2 0 0,-1 1 0 0,2 0 0 0,2 0 0 16,-1 0 0-16,0 0 0 0,2-3 0 0,1 2 0 0,1-3 0 15,0 0 0-15,0 1 128 0,-1 1-128 0,0 0 0 16,1 2 0-16,1-1 0 0,-1 2 0 0,0-1 0 16,0-2 0-16,-2 0 0 0,0 2 0 0,-1-1 0 15,1-2 0-15,-1 2 0 0,0 0 0 0,0-1 0 16,0 1 0-16,-1 1 0 0,1 0 0 0,0-3 128 15,-2 2-128-15,2-4 0 0,4-1 0 0,-2 2 0 16,-2-1 0-16,3 0 128 0,2 0-128 0,-2-2 0 16,-1 1 0-16,1-2 0 0,2 0 0 0,-2 1 128 15,0-2-128-15,0 1 128 0,-1 0-128 0,0 3 128 16,0 0-128-16,0 2 128 0,0-1-128 0,0 0 128 16,0-2-128-16,0-1 128 0,-2-1-128 0,1 0 0 15,-1 3 0-15,2-1 128 0,3-2-128 0,-2 0 0 0,-2 0 0 16,2 0 0-16,1-2 0 0,1-1 144 0,0 0-144 15,0-3 0-15,2 1 144 0,1-1-144 0,-3 0 0 0,1-2 144 16,1 2-144-16,2 1 0 0,-1-1 144 0,1 0-144 16,-1-2 144-16,0 1-144 0,2 0 192 0,-1 1-192 15,-4 1 160-15,3 0-160 0,0 1 128 0,-1 2-128 16,0-1 0-16,0-1 128 0,-1-2-128 0,0 1 0 16,0-2 0-16,0 0 0 0,-2-3 128 0,2-2-128 15,0 3 0-15,1-4 0 0,0-1 0 0,2 1 0 16,-1-3 0-16,0 4 0 0,1 1 0 0,1 1 0 15,-1 0 0-15,2-2 0 0,0-1 0 0,0-1 0 16,0-2 0-16,3 0 0 0,0-1 0 0,-2 3 0 0,-2 1 0 16,-2-3 0-16,1 1 0 0,-1-1 0 15,3 1 0-15,-1 1 0 0,-2 1 128 0,-1 0-128 0,-2 1 0 16,-1-1 0-16,0-4 0 0,0 5 0 0,1-1 0 0,1 0 0 16,-1-1 0-16,2 1 0 0,1-3 0 0,-1 2 0 15,1-2 0-15,1 1 0 0,-1-1 0 0,2 1 0 16,1-1 0-16,-1 1 0 0,-1 2 0 0,1-2 0 15,0-2 0-15,-1 1 0 0,0 1 0 0,-1-1 0 16,2-2 0-16,-2 1 0 0,1 2 0 0,-2 2 0 16,-1-3 0-16,0 3 0 0,1 5 0 0,0 0 0 15,1 0 0-15,0 0 0 0,-4-1 0 0,3-1 0 16,0 0 0-16,2-2 0 0,-2-3 0 0,0 3 0 16,3 3 0-16,-2 0 0 0,1 0 0 0,-2-2 0 15,-2 4 0-15,3 0 0 0,0 0 0 0,0 5 0 0,0-3 0 16,-1 4 0-16,1 1 0 0,1 0 0 0,-2-3 0 0,-1 2 0 15,-3-1 0-15,1 1 0 0,2 1 0 0,1 1 0 16,0 1 0-16,-2 0 0 0,-2 4 0 0,2-4 0 16,-1 0 0-16,-1 3 0 0,-1 3 0 0,3 0 0 15,2-4 0-15,0 2 0 0,-1-2 0 0,0 0 0 16,-1 1 0-16,0 2 0 0,-2 1 0 0,0 1 0 16,1 0 0-16,-2 3 0 0,-2 1 0 0,-2 8 0 15,4-12 0-15,1 2 0 0,1 1 0 0,-3 1 0 16,-3 8-128-16,0 0 128 0,4-10 0 0,-4 10 0 15,6-9 0-15,-6 9 0 0,3-11 0 0,-3 11 0 16,6-9-128-16,-6 9 128 0,9-9 0 0,-9 9 0 16,8-7 0-16,-8 7 0 0,0 0 0 0,6-7 0 0,-6 7 0 15,7-7 0-15,-7 7 0 0,0 0 0 0,0 0-128 16,0 0 128-16,0 0 0 0,0 0 0 0,0 0 0 0,0 0 0 16,0 0 0-16,0 0 0 0,0 0-160 0,0 0 160 15,0 0 0-15,0 0-144 0,0 0 144 0,0 0 0 16,0 0 0-16,-8 9 0 0,-1-1 0 0,-2-2 0 15,1 0 0-15,-1-2-128 0,0-2 128 0,-1 2 0 16,2-1 0-16,-5 1 0 0,-2 0 0 0,-2-2 0 16,-5 2 0-16,3-3 0 0,0 1 0 0,1 2 0 15,-5-3 0-15,-1 1 0 0,-4 0 0 0,0 0 0 16,-1 1 0-16,-2 1 0 0,-1 0 0 0,-4 1 0 16,-5-2 0-16,-4 2 0 0,-5 0 0 0,0 0 0 15,0 1 0-15,0-1 0 0,0-1 0 0,-1 0 0 16,3-2 0-16,-3 2 0 0,-1 0 0 0,-4 0-128 15,-3 1 128-15,0-4-128 0,-1-1 128 0,1 0 0 0,1 0-144 0,-1-1 144 16,-3 2 0-16,-2-1-144 0,-4 0 144 0,-3-1 0 16,0 1 0-16,0-2-128 0,3-1 128 0,-3 3 0 15,-3 0 0-15,-1 1 0 0,-2 1 0 0,-2-2 0 16,2-4 0-16,-1 4 0 0,2 0 0 0,-3 0 0 16,-4 0 0-16,2 1-128 0,-1 0 128 0,5-1 0 15,3 0 0-15,-5 0 0 0,-6 2-128 0,0-2 128 16,2 0 0-16,2 0 0 0,-1-2 0 0,2 1 0 15,1 0 0-15,-2-2 0 0,-2-1 0 0,2 1 0 16,-1 1 0-16,1 1 0 0,-1 1 0 0,-1-4 0 16,-3 0 0-16,2 1 0 0,2 2 0 0,2 0 0 0,1-2 0 15,-1 0 0-15,-2-1 0 0,-1 3 0 0,-1-2 0 16,4 0 0-16,2-3 0 0,-1 2 0 0,-5 1 0 0,0-1 0 16,0 0 0-16,7 1 0 0,6 0 0 0,-6 1 0 15,-4 1 0-15,-1 1 0 0,1 0 0 0,3 0 0 16,5 1 0-16,3-1 0 0,0 0 0 0,1 2-128 15,-5 1 128-15,2 0 0 0,1 1 0 0,5 0 0 16,7 2-128-16,1 1 128 0,-1-1-224 0,1 1 16 16,0 2 0-16,1-1 0 15,3-2-1552-15,2 2-304 0,5 2-64 0,2 3-12544 16,4 2-2512-16</inkml:trace>
  <inkml:trace contextRef="#ctx0" brushRef="#br0" timeOffset="4856.37">1490 16742 39279 0,'-19'-7'1728'0,"9"3"384"0,3 2-1696 0,-1-1-416 0,0 0 0 0,8 3 0 15,0 0 0-15,0 0 0 0,-5-6-224 0,5 6 80 16,0 0-32-16,1-9 0 0,-1 9 0 0,5-7 0 16,-5 7 176-16,9-6 0 0,2 0 0 0,2 4 0 15,0 1 0-15,4-2 0 0,1 3 128 0,3 3-128 16,2-3 224-16,5 2-32 0,3 2 0 0,6-1 0 16,4 2-64-16,5 0 0 0,1 0-128 0,5 2 192 0,5 1-192 15,-1 2 0-15,-2-3 128 0,2 2-128 0,4 1 0 0,6 1 0 16,6 2 0-16,5-4 0 0,5 1 320 0,-1 1 32 15,-1-4 0-15,4 3 0 0,6-3 128 0,7 1 32 16,4-3 0-16,4 1 0 0,-1-1-192 0,9-3-16 16,10 2-16-16,-2-1 0 0,-2-3-128 0,6 1-32 15,7 1 0-15,-1 0 0 0,-3 2 64 0,6-1 0 16,7 1 0-16,-1 2 0 0,-5 1 0 0,7-2 0 16,4 3 0-16,-2 0 0 0,-7-3-192 0,4 3 192 15,5 1-192-15,2-4 192 0,1-5 0 0,-2 1 16 16,-2 3 0-16,-2-1 0 0,-2-5-64 0,1 2-16 15,0 3 0-15,-1-3 0 0,-1-3 128 0,-5 3 0 0,-3 3 16 16,0-3 0-16,0-1 48 0,-2 2 0 0,-5 3 0 0,-4-1 0 16,-5-3-176-16,0 2-16 0,1 5-128 0,-7-5 192 15,-10 2-192-15,1-1 0 0,-1-3 0 0,-2 1 0 16,0 2 0-16,-10-1 128 0,-8-2-128 0,-2-1 0 16,0-3 0-16,-1 0 0 0,-3-1 128 0,-2 4-128 15,-5-2 0-15,-7-1 0 0,-6-2 0 0,-1-3 0 16,-3-1 0-16,0 5 0 0,-2-1 0 0,-4 0 0 15,-4 1 0-15,-5 1-208 0,-3 2 16 0,-2-2 0 16,-4 0-496-16,-5 1-80 16,-5 2-32-16,-3 1 0 0,-3 1-2080 15,-10-1-432-15,6 5-80 0</inkml:trace>
  <inkml:trace contextRef="#ctx0" brushRef="#br0" timeOffset="5707.75">2349 12746 29423 0,'0'0'1296'0,"0"0"288"0,-8 5-1264 0,8-5-320 15,0 0 0-15,0 0 0 0,-3 9 320 0,3-9 0 16,0 0 0-16,0 0-9232 16,0 0-1840-16</inkml:trace>
  <inkml:trace contextRef="#ctx0" brushRef="#br0" timeOffset="5864.53">2662 12820 30527 0,'0'0'1344'0,"12"-1"288"0,-2-1-1312 0,3 2-320 16,2-2 0-16,-1 2 0 0,0 2 544 0,3 1 32 0,2 1 16 0,1-3 0 31,4 1-1920-31,1-2-384 0</inkml:trace>
  <inkml:trace contextRef="#ctx0" brushRef="#br0" timeOffset="6037.04">3807 12963 25791 0,'0'0'2304'0,"9"-7"-1856"0,3 1-448 0,3 4 0 16,5 0 2592-16,5 2 416 0,3 2 96 0,4-1 16 15,0 2-4464-15,1 1-880 0,-1 0-176 0,1 2-11616 16</inkml:trace>
  <inkml:trace contextRef="#ctx0" brushRef="#br0" timeOffset="6234.42">5066 13051 14735 0,'0'0'1312'0,"0"0"-1056"15,13 5-256-15,0-4 0 0,2 2 5888 0,2 0 1136 16,1-1 208-16,0 1 64 0,0-3-5344 0,2 0-1056 16,1-2-224-16,0 0-32 15,-2 1-1536-15,2-1-288 0,0 1-64 0,0-3-16720 0</inkml:trace>
  <inkml:trace contextRef="#ctx0" brushRef="#br0" timeOffset="6591.99">2630 12798 40543 0,'-26'-21'1792'0,"9"12"384"0,-3-3-1744 0,6 3-432 15,3 1 0-15,3 2 0 0,3-1 2032 0,5 7 320 16,-1-6 64-16,1 6 16 16,10-4-3888-16,2 1-768 0,1 1-144 0,3 0-17136 0</inkml:trace>
  <inkml:trace contextRef="#ctx0" brushRef="#br0" timeOffset="6931.78">3040 12860 27647 0,'0'0'2448'0,"0"0"-1952"0,13 0-496 0,4 2 0 16,3 2 4272-16,2-2 752 0,0 0 160 0,3 0 16 16,1 1-4144-16,1-1-832 0,1 1-224 0,2 1 0 31,1 2-1040-31,2 1-288 0,1-1-48 0,-1 0-16 16,1 2-1472-16,0 2-288 0,0-4-64 0,-3 4-16 0,-3-3-1344 0,-1 1-272 0,-1-1-48 0,-1-1-16 15,-3-1 2528-15,2 2 496 0,-1-4 96 0,2 1 32 16,-2-3 3232-16,2-1 656 0,1-3 128 0,3 1 32 0,2-4 1136 15,0 2 224-15,-2-2 64 0,2-1 0 0,2 0-1760 0,-2 1-352 16,-2 2-64-16,0 2 0 0,-2-1-176 0,0 2-16 16,-2 1-16-16,-1 1 0 0,-4 2-656 0,1 1-128 15,0 0-32-15,0 0 0 0,-1 0-512 0,0 1 0 16,0 1 0-16,0 1 0 16,-3-1-304-16,2 1-112 0,3-2-32 0,0 0 0 15,-1 0-32-15,3-3-16 0,1 0 0 0,-2 1 0 16,0-3-96-16,1 0-32 0,1 0 0 15,-1-4-9680-15,1-1-1952 0</inkml:trace>
  <inkml:trace contextRef="#ctx0" brushRef="#br0" timeOffset="7051.38">4905 12949 4607 0,'0'0'400'0,"13"1"-400"15,2 1 0-15,0 0 0 0,-4 1 5840 0,4 0 1088 16,2 0 224-16,-2-1 32 0,-3 0-4864 0,0 1-976 16,-1 1-192-16,3-2-32 0,-1 0-304 0,0-1-64 0,0-1-16 15,2 1 0-15,4 2-224 0,0-3-32 16,2-3-16-16,1 2 0 15,4 0-2432-15,0-3-480 0</inkml:trace>
  <inkml:trace contextRef="#ctx0" brushRef="#br0" timeOffset="7195.9">5818 13059 35935 0,'0'0'1600'0,"11"-7"320"0,1 2-1536 0,3 1-384 0,4 1 0 0,3-1 0 16,2 2 2608-16,5-2 448 0,4 1 80 0,1 1 32 15,0-1-5904-15,1 1-1168 0,16-5-256 0,-8-3-32 0</inkml:trace>
  <inkml:trace contextRef="#ctx0" brushRef="#br0" timeOffset="7306.53">6654 13089 27647 0,'21'-6'2448'0,"-8"4"-1952"15,0 0-496-15,4-1 0 0,3 0 3808 0,3 3 672 16,2 0 128-16,1 0 16 15,0 3-5904-15,0 0-1200 0,-1 1-224 0</inkml:trace>
  <inkml:trace contextRef="#ctx0" brushRef="#br0" timeOffset="7429.13">7249 13192 31327 0,'21'-8'1392'0,"-8"3"272"0,-2-1-1328 0,4 1-336 15,0 3 0-15,4-2 0 0,0 1 3328 0,1 3 576 0,-1-3 128 0,-1 3 32 31,-2-1-5920-31,0 1-1168 0</inkml:trace>
  <inkml:trace contextRef="#ctx0" brushRef="#br0" timeOffset="7562.68">8075 13291 34095 0,'0'0'3024'0,"9"-3"-2416"0,2-1-480 0,3 3-128 16,6 0 2880-16,3 1 544 0,3-4 112 0,2 1 32 15,-2 0-6352-15,2 0-1264 0</inkml:trace>
  <inkml:trace contextRef="#ctx0" brushRef="#br0" timeOffset="7699.23">8904 13272 47167 0,'0'0'2096'0,"0"0"416"0,10-3-2000 16,1-4-512-16,4-2 0 0,3 2 0 0,1 3 752 0,2 2 48 15,0 1 16-15,3-3 0 16,0 2-2864-16,4 1-560 0,0 0-112 0</inkml:trace>
  <inkml:trace contextRef="#ctx0" brushRef="#br0" timeOffset="7801.88">9640 13319 33167 0,'0'0'2944'0,"0"0"-2352"0,13-4-464 0,0 2-128 15,1-2 3456-15,-1 1 656 0,1 2 144 0,0 0 32 16,-3-2-3680-16,-2 1-608 0,-9 2-368 0</inkml:trace>
  <inkml:trace contextRef="#ctx0" brushRef="#br0" timeOffset="17283.47">11316 11898 7999 0,'0'0'352'0,"0"0"80"0,0 0-432 0,0 0 0 15,0 0 0-15,0 0 0 0,0 0 1552 0,0 0 240 16,0 0 32-16,0 0 16 0,-6-4-432 0,6 4-96 15,0 0-16-15,0 0 0 0,0 0-288 0,0 0-64 16,-9-2-16-16,9 2 0 0,0 0-32 0,0 0 0 16,-8-3 0-16,8 3 0 0,0 0-272 0,0 0-64 15,0 0-16-15,0 0 0 0,0 0-208 0,0 0-32 16,0 0-16-16,0 0 0 0,0 0-48 0,0 0-16 16,0 0 0-16,0 0 0 0,0 0 32 0,0 0 16 0,0 0 0 0,0 0 0 15,0 0 64-15,0 0 16 16,0 0 0-16,6-6 0 0,-6 6 112 0,0 0 32 0,7-7 0 0,-7 7 0 15,8-5-64-15,-8 5-16 0,7-4 0 0,-7 4 0 16,0 0-160-16,0 0-16 0,11-4-16 0,-11 4 0 16,12-2-224-16,-2-1 128 15,-10 3-128-15,13-3 0 0,0-1 128 0,-2 2-128 0,-11 2 0 0,11-5 144 16,2 1-144-16,-1 0 0 0,-12 4 144 0,12-5-144 16,0 1 128-16,-2 0-128 0,-10 4 160 0,9-6-160 15,2 0 256-15,-2 1-32 0,-9 5-16 0,11-3 0 16,1 1 32-16,0-1 0 0,-2 2 0 0,-10 1 0 15,11-4-80-15,-11 4-16 0,11-2 0 0,1 1 0 16,-1 1-144-16,-1 0 0 0,-10 0 144 0,14-3-144 0,-1 1 0 0,-1 1 0 16,0-1 0-16,0 0 128 0,-1-1-128 0,0 0 0 15,-11 3 128-15,13-2-128 0,-1-2 160 16,-2 3-32-16,0-3-128 0,-10 4 192 0,11-3 16 0,-2-2 0 16,-9 5 0-16,12-4 0 0,-3 1-208 0,-9 3 0 15,10-5 128-15,-10 5-128 0,11-2 144 0,-1-1-16 16,-1 0 0-16,-9 3 0 0,0 0 0 0,13-2 0 15,-1-2 0-15,-12 4 0 0,12-3 0 0,-2 1-128 16,1-4 192-16,-1 2-64 0,-1 1-128 0,0-1 128 16,0 0-128-16,2 0 128 0,-1 0-128 0,-1 0 0 15,-9 4 0-15,12-4 128 0,0-2-128 0,-2 0 0 16,-1 2 0-16,1 1 0 0,-10 3 0 0,11-6 0 16,-11 6 128-16,15-4-128 0,-1-1 128 0,-2 3-128 15,-12 2 192-15,11 0-64 0,-11 0-128 0,13-7 0 0,-1 2 0 0,0 4 0 16,-12 1 0-16,12-4 0 15,-1 1 0-15,1 3 0 0,0-3 0 0,0 2 0 0,-2-1 0 0,0-1 0 16,2 0 0-16,-1 2 0 0,-1 1 144 0,0-1-144 16,1-2 0-16,-11 3 0 0,12-3 0 0,-2 1 128 15,-2-3-128-15,0-1 0 0,-8 6 0 0,10-3 0 16,1-1 0-16,-11 4 144 0,11-3-144 0,0 0 160 16,-11 3-32-16,10-6 0 0,-1-1 0 0,0 3 0 15,-1 1-128-15,-8 3 128 0,11-4-128 0,-2 1 128 16,-1-2-128-16,-8 5 160 0,6-1-160 0,1 1 160 15,0-4-160-15,3 1 160 0,-4 0-160 0,2-1 160 16,0 1-160-16,0 0 128 0,5-4-128 0,-2 4 128 16,1-3-128-16,-1 2 0 0,-2 0 0 0,0 1 0 15,-9 3 0-15,12-4 0 0,-1 0 128 0,-2 0-128 0,-9 4 0 16,12-4 0-16,1 1 0 0,-2 2 128 0,-11 1-128 0,10-6 0 16,-1 0 0-16,0 2 0 0,-9 4 0 0,12-4 0 15,0 1 0-15,-1 0 0 0,1-1 0 0,-1 1 0 16,-11 3 0-16,11-3 0 0,1-1 0 0,-1 1 0 15,-11 3 0-15,11-4 0 0,1 1 0 0,-2 1 0 16,1-1 0-16,-2 1 0 0,-9 2 0 0,13-4 0 16,-4 0 0-16,-9 4 0 0,13-3 0 0,-2 1 0 15,-11 2 0-15,11-3 0 0,0-2 0 0,-2 1 0 16,-9 4 128-16,12-4-128 0,-3-1 0 0,0 1 0 16,-1 1 0-16,-8 3 0 0,11-4 0 0,0 0 128 15,-2 1-128-15,0-1 0 0,0 1 0 0,0-2 0 16,0 1 0-16,2 0 0 0,-1-1 0 0,-1 1 0 0,-9 4 128 0,12-7-128 15,0 1 0-15,0 1 0 0,-2 2 0 16,-1-4 0-16,0 1 0 0,0 1 0 0,1-2 0 0,-1 2 0 16,-9 5 0-16,13-7 0 0,0 1 0 0,-1 1 0 15,-2-3 0-15,0 1 0 0,0 1 128 0,1 2-128 16,2 0 0-16,-1 1 0 0,-3-2 0 0,0 1 0 16,0 0 0-16,2 1 0 0,-1-1 0 0,1-2 0 15,-2 2 0-15,1-1 0 0,1 1 0 0,-1 0 0 16,1 1 0-16,-1-1 0 0,2 0 0 0,-2 0 0 15,-2 0 0-15,1 0 0 0,0-1 0 0,-1-2 0 16,-8 7 0-16,12-6 0 0,0-1 144 0,-2 2-144 16,-1 1 0-16,0 0 0 0,0-1 0 0,-1 0 128 15,0 0-128-15,-8 5 0 0,10-6 0 0,1 1 0 16,-2 0 0-16,-1 0 0 0,-8 5 0 0,12-6 0 0,-2 0 0 0,-1 2 128 16,0 1-128-16,0-2 0 0,0 0 0 0,1 0 0 15,-1-2 0-15,0 2 0 0,0 0 0 16,1 1 0-16,1-3 0 0,-2 0 128 0,-3-1-128 15,4 1 0-15,0 1 0 0,0-1 0 0,-2 1 0 0,3-1 128 16,-1 1-128-16,1 0 0 0,-2 0 128 0,0-1-128 16,-1 1 128-16,3-1-128 0,1 2 128 0,-1 0-128 15,-1-2 160-15,0 2-160 0,2-1 160 0,-1-1-160 16,-4 1 160-16,4 0-160 0,-1 1 0 0,1 0 0 16,-2-2 0-16,0 1 0 0,1 1 0 0,-1 0 0 15,-1-1 0-15,-8 6 0 0,11-5 0 0,-1 0 0 16,-2-2 0-16,0 1 0 0,0 1 0 0,-1 1 0 15,1 0 0-15,1 0 0 0,-1 0 0 0,0 1 0 16,0-3 0-16,0 1 0 0,1-1 0 0,-9 6 0 0,10-7 0 0,-1 0 0 16,-1 1 0-16,-1 0 0 0,-7 6 0 0,9-10 0 15,0 5 0-15,-1-2 0 0,-2 1 0 0,1-1 0 16,-1 1 0-16,1-1 128 0,-1 1-128 0,-6 6 0 16,8-10 0-16,-1 3 0 0,-2-1 128 0,1-1-128 15,1 1 0-15,-1 0 0 0,2-1 128 0,0 1-128 16,-1 0 0-16,0 0 0 0,1-1 128 0,1 3-128 15,-2-3 0-15,1 2 0 0,0 1 0 0,1-1 0 16,1 1 0-16,-2-1 0 0,-3-1 0 0,3 2 0 16,2-1 0-16,-2 2 0 0,-3-2 0 0,1 2 0 15,-6 5 128-15,6-6-128 0,-1-3 0 0,2 1 0 16,-2 1 0-16,2 2 128 0,0 0-128 0,-7 5 0 0,8-8 0 16,-1 2 0-16,-1-1 0 0,1 0 0 0,-1 1 0 0,1 1 0 15,-1-2 0-15,2 1 0 0,-1-3 0 0,-1 2 0 16,2 1 0-16,-1-1 0 0,-1 1 0 0,-6 6 0 15,8-7 0-15,0 0 0 0,1 2 0 0,-1 0 128 16,-8 5-128-16,8-6 0 0,-2-1 0 0,-6 7 128 16,7-8-128-16,-1 2 0 0,1-1 0 0,-7 7 0 15,7-8 0-15,-7 8 0 0,7-9 0 0,-1 3 0 16,1-1 0-16,-7 7 0 0,8-6 0 0,0-1 128 16,-8 7-128-16,7-6 0 0,0-1 0 0,1 3 0 15,0-2 0-15,-8 6 0 0,7-11 0 0,1 5 0 16,0-1 0-16,-1 1 0 0,-1-3 0 0,-1 1 0 15,1 1 0-15,-6 7 0 0,6-9 0 0,2 3 0 16,-2-1 0-16,1 1 0 0,-2-4 0 0,0 4 0 0,2 1 0 0,-2-2 0 16,0-2 0-16,1 2 0 0,0 1 0 0,1-1 0 15,-2 0 0-15,1-5 0 0,2 4 0 0,-1 2 0 16,-2-1 0-16,1 1 0 0,1-2 0 0,-1 1 0 16,0 1 0-16,0-1 128 0,-1 1-128 0,2-1 0 15,-1-2 0-15,1 2 0 0,-7 7 0 0,8-6 0 16,0-1 0-16,-1 1 0 0,-1-5 0 0,0 4 0 15,-6 7 0-15,8-9 0 0,-3-2 0 0,3 2 0 16,0 1 0-16,-2 0 0 0,0-2 0 0,-1 2 0 16,0-1 0-16,0 1 0 0,2 0 0 0,-1 0 0 15,2 1 0-15,0-1 0 0,-2 0 0 0,1 0 0 16,-1 0 0-16,1 2 0 0,-7 6 0 0,8-8 0 16,-2-2 0-16,2 2 0 0,-3 0 0 0,1 1 0 0,0 0 128 15,1-3-128-15,-2 1 0 0,0 2 0 0,-5 7 0 16,7-10 128-16,-2 0-128 0,0 0 0 0,1 3 0 0,0-3 0 15,-2 0 0-15,1 1 0 0,0 3 0 0,0-1 0 16,-5 7 0-16,7-10 0 0,-2-1 0 0,0 2 0 16,-1 2 0-16,1-3 0 0,1 1 0 0,-1 0 0 15,-1 0 0-15,0 2 0 0,-4 7 0 0,6-10 0 16,-1 1 0-16,0 0 0 0,1-2 0 0,-1 1 0 16,0-2 0-16,2 0 0 0,-2 6 0 0,1-4 0 15,1-2 0-15,1 4 0 0,-3 1 0 0,1-2 0 16,1-1 0-16,0-2 0 0,-1 0 0 0,1 2 0 15,-2 0 0-15,1 0 0 0,-1 1 0 0,2 0 0 16,0-1 0-16,-2-1 0 0,0 4 0 0,1 0 0 0,1 0 0 0,0 1 0 16,-2-2 0-16,1 0-128 0,2 0 128 0,1 2 0 15,0 1 0-15,-1-2 0 0,-1-1 0 0,2 2 0 16,1-3 0-16,-1 2 0 0,0 1 0 0,2-1 0 16,-1-1 0-16,1 2 0 0,-2-5 0 0,-1 4 0 15,0 0 0-15,-2-1 0 0,-1 0 0 0,2 2 0 16,1-2 0-16,1 2 0 0,-1-1 0 0,1 2 0 15,1-2 0-15,-1 1 0 0,-1-3 0 0,0 2 0 16,1 1 0-16,1-1 0 0,0 1 0 0,-1-1 0 16,0 1 0-16,1 0 0 0,1 0 0 0,-1-1 0 15,-1 1 0-15,-1-1 0 0,0-1 0 0,0 2 0 16,-8 6 0-16,10-7 0 0,-1 2 0 0,0 1 0 16,-1-2 0-16,0-1 0 0,0-3 0 0,0 3 0 0,-2 2 0 15,2-1 0-15,0-2 0 0,-2 0 0 0,2 0 0 0,0 0 0 16,0-1 0-16,1 0 0 0,-1 0 0 0,1 2 0 15,0 2 0-15,0-1 0 0,0-2 0 0,0 1 0 16,-1 1 0-16,1 1 0 0,2-1 0 0,-1 1 0 16,-1 1 0-16,0 0 0 0,-1-2 0 0,0-1 0 15,0-2 0-15,1 3 0 0,1 2 0 0,1-3 0 16,1 1 0-16,-2-1 0 0,0-1 0 0,2 2 0 16,1 1 0-16,-1 1 0 0,-2-3 0 0,1 2 0 15,-1-2 0-15,2 1 0 0,0 1 0 0,1-2 0 16,-1 1 0-16,-1-1 0 0,1-1 0 0,0 3 0 15,-2 0 0-15,1 1 0 0,-1-1 0 0,0 0 0 16,-2-2 0-16,1 2 0 0,2 0 0 0,-2 1 0 16,-9 4 0-16,10-5 0 0,0-2 0 0,-3 2 0 0,1-2 0 15,0 2 0-15,-8 5 0 0,10-5 0 0,1-2 0 0,-2 1 0 16,0-2 0-16,0 1 0 0,-1 1 0 0,0-1 0 16,1 0 0-16,0-1 0 0,2 0 0 0,-1 0 0 15,0-1 0-15,1 1 0 0,-1-1 0 0,1 1 0 16,-1 0 0-16,1 2 0 0,-1-2 0 0,2 2 0 15,-1-1 0-15,2 1-128 0,-1-4 128 0,0 4 0 16,0 1 0-16,-1-2 0 0,2 1 0 0,-2-1 0 16,-3-1 0-16,0 3 0 0,1 1 0 0,1-1 0 15,1-2 0-15,-1 2 0 0,2 0 0 0,-1 0 0 16,1-3 0-16,-1 0 0 0,-1-1 0 0,2 2 0 16,1 2 0-16,0 3 0 0,-1 0 0 0,-1-2 0 15,1-3 0-15,-2 0 0 0,1 2 0 0,-1-2 0 16,1 2 0-16,0 0 0 0,0 1 0 0,-2-2 0 0,-1-2 0 0,1 1 0 15,0 1 0-15,0 0 0 0,-1 1 0 0,-8 5 0 16,10-5 128-16,-2 1-128 0,0-2 0 0,1-1 0 16,0 2 0-16,-1 1-160 0,0-1 160 0,0 1 0 15,-8 4 0-15,10-5 0 0,1-2 0 0,-2 2 0 16,0 1 0-16,0 0 0 0,0-1 0 0,-1 0 0 16,-8 5 0-16,14-6 0 0,1 1 0 0,-2 0 0 15,-3-2 0-15,2 4 0 0,0-3 0 0,-1 2 0 16,1 1 0-16,0-3 0 0,1 1 0 0,0 0 0 15,3-2 0-15,-3 2 0 0,-2 3 0 0,2-4 0 16,2 2 0-16,-1-1 0 0,-1 0 0 0,0 1 0 16,0 0 0-16,0 2 0 0,0-2 0 0,2 1 0 0,-4-3 0 15,1 2 0-15,1-2 0 0,-1 2 0 0,0 1 0 16,-1-1 0-16,-4 2 0 0,1-2 0 0,-1 1 0 0,3-1 0 16,-1 1 0-16,1-2 0 0,1 1 0 15,2-1 0-15,7-4 0 0,0-2 0 0,-2 2 0 0,-1 1 0 16,-1 0 0-16,1 1 0 0,1-3 0 0,-1 3 0 15,-3 0 0-15,1 2 0 0,0 1 0 0,1 0 0 16,-3-3 0-16,0 1 0 0,1-1 0 0,1 4 0 16,0 0 0-16,1-1 0 0,0 1 0 0,-1-1 0 15,0 1 0-15,0 0 0 0,0-2 0 0,-1 3 0 16,-1 0 0-16,1-1 0 0,1-1 0 0,-2 2 0 16,0-1 0-16,0 1 0 0,0-4 0 0,0 1 0 15,-5 2 0-15,1 1 0 0,0-2 0 0,1-1 0 16,1 1 0-16,1-1 0 0,-1-1 0 0,2 2 0 0,12-2 0 0,-4-1 0 15,-3 4 0-15,0 0 0 0,-2-1 0 0,0 1 0 16,-1 1 0-16,0-1 0 0,-2-1 0 0,1 2 0 16,2-1 0-16,1 2 0 0,-2-3 0 0,1 0 0 15,0-1 0-15,2 1 0 0,0 0 0 0,0-1 0 16,1-2 0-16,-2 2 0 0,0 0 0 0,-1 1 0 16,0 0 0-16,0 0 0 0,-2-3 0 0,2 2 0 15,-2 0 0-15,2 1 0 0,-1 0 0 0,1 0 0 16,0 3 0-16,-1-2 0 0,0-2 0 0,-1 1 0 15,0-1 0-15,1 1 0 0,0 2 0 0,1-1 0 16,1 0 0-16,-1 1 0 0,-2-2 0 0,2 0 0 16,0-3 0-16,4 1 0 0,-2 2 0 0,1 0 0 15,-4-1 0-15,3 0 0 0,1 1 0 0,-1 2 128 16,-2-3-128-16,1 1 176 0,0 0-176 0,-2-1 0 0,-1 1 0 16,1 0 0-16,0 0 0 0,0 1-176 0,-2 0 176 0,0-1-192 15,0 3 192-15,0-1 0 0,0 2 0 0,1-4 0 16,-1 2 0-16,0-3 0 0,2-1 0 0,-1 3 0 15,0-1 0-15,1 0 0 0,-1 0 0 0,2 0 0 16,-1 0 0-16,1-1 0 0,-2 1 0 0,1-3 0 16,0 2 0-16,0 0 0 0,-1 0 0 0,0 1 0 15,2 0 0-15,-2 0 0 0,-1 1 0 0,3-2 0 16,0 1 0-16,-1 2 0 0,1-2 0 0,0 1 0 16,-2 0 0-16,0 2 0 0,1 0 0 0,-1 1 0 15,-1-4 0-15,0 1 0 0,0-1 0 0,0 2 0 16,0 2 0-16,0-5 0 0,-1 1 0 0,0 1 0 15,1-1 0-15,-2 0 0 0,3-1 0 0,-3 0 0 0,2 1 0 0,0 1 0 16,0-2 0-16,0 1 0 0,0 0 0 0,2-1 0 16,0-3 0-16,1 2 0 0,-3-1 0 0,1 1 0 15,2-2 0-15,0 3 128 0,-2 1-128 0,0 0 0 16,-1 0 0-16,2 1 0 0,0-3 0 0,2 1 0 16,2 1 0-16,0 0-128 15,2 1-1280-15,0 3-240 0,-2 3-48 0,2-1-11456 16,0 2-2288-16</inkml:trace>
  <inkml:trace contextRef="#ctx0" brushRef="#br0" timeOffset="22183.62">12598 16789 8287 0,'0'0'368'0,"0"0"80"16,0 0-448-16,0 0 0 0,0 0 0 0,0 0 0 0,0 0 2288 0,0 0 368 15,0 0 80-15,0 0 16 0,0 0-2096 0,10-4-400 16,-10 4-96-16,11-3-16 0,-11 3 32 0,11-3 0 16,-11 3 0-16,12-1 0 0,-1-3 144 0,-11 4 16 15,10-2 16-15,0-1 0 0,1 0 96 0,-11 3 0 16,12-1 16-16,-2-3 0 0,0 2 48 0,-10 2 0 15,11-3 0-15,-11 3 0 0,13-3-64 0,0 1 0 16,-3 0 0-16,1 0 0 0,-2-1-32 0,1 1-16 16,-10 2 0-16,13-4 0 0,-1 1 0 0,0-2 0 15,-2 1 0-15,1 1 0 0,-1 1 0 0,2-1 0 16,0 1 0-16,1-1 0 0,-3 0-128 0,2 1-16 16,0-1-16-16,-1-1 0 0,2 2-112 0,2-4 0 0,2 1-128 15,1 3 192-15,-1-4-192 0,0 2 0 0,-3-1 0 0,2 0 0 16,-1 1 0-16,2 0 0 0,0 2 0 15,0-4 0-15,0 1 128 0,1 0-128 0,2-2 0 16,-2 2 0-16,-2 0 224 0,0 1-48 0,-1-2-16 0,0 0 0 16,-1 0 128-16,0 1 32 0,2-1 0 0,-2 1 0 15,-2 0-32-15,0 1 0 0,1-2 0 0,0 0 0 16,-2 2-96-16,3 2 0 0,0-1-16 0,0 1 0 16,1-2-176-16,-1 1 0 0,2-2 144 0,0 1-144 15,3 0 0-15,-1-1 0 0,-2 0 0 0,2-2 0 16,1 1 0-16,1-1 144 0,-6 1-144 0,3-1 0 15,2-1 144-15,-1 3-144 0,0-2 0 0,-1 4 144 16,-1-4 48-16,-1-2 0 0,1 4 0 0,-2 1 0 16,1 0 0-16,-2 1 0 0,0-1 0 0,0 0 0 0,-2 2-64 0,1-2-128 15,0 0 192-15,0 1-64 0,-1 2-128 0,1 0 160 16,-1-1-160-16,-1 0 160 0,0-2-160 0,1 3 0 16,-1-2 144-16,1 2-144 0,-1 1 0 0,3-2 0 15,-2 0 0-15,0 1 0 0,1-1 0 0,0 1 0 16,1 0 0-16,1-1 128 0,1 1-128 0,-1-3 144 15,0 1-144-15,-1 1 160 0,0-1-160 0,2 2 128 16,0 1-128-16,-2-3 128 0,-2 1 16 0,0-1 0 16,4 1 0-16,-1-1 0 0,-1 0 0 0,0 1 0 15,0 0 0-15,0 1 0 0,0-1-144 0,0 2 128 16,0-3-128-16,0 0 128 0,2 2-128 0,-1-3 0 16,-1 1 144-16,0-2-144 0,0 1 0 0,2 2 0 0,-2-1 0 15,0-1 0-15,0 0 0 0,0-1 0 0,-2 0 0 16,1 1 128-16,0-1-128 0,0 1 0 0,1-1 0 0,1 1 128 15,-2-2-128-15,1 3 0 0,0 0 128 0,0-1-128 16,0-1 128-16,1 1-128 0,-1-1 128 0,2 1-128 16,2 0 0-16,-3 0 0 0,-1 0 0 0,3 1 128 15,1-2-128-15,-2 1 0 0,0 0 0 0,0 1 0 16,3 0 0-16,1-2 0 0,-4-1 0 0,2 3 0 16,-1-1 0-16,2 0 0 0,0-1 0 0,-2-1 128 15,-2 2-128-15,1 1 0 0,-1-1 0 0,-1 0 0 16,0 0 0-16,-1 0 0 0,1 1 0 0,-1-1 0 15,-2 0 0-15,2 1 0 0,-2 0 0 0,1-2 0 16,0 1 0-16,1 0 0 0,-1 0 0 0,0 0 0 16,1-1 0-16,0 2 0 0,0 2 0 0,1-3 0 15,0 1 0-15,1-2 0 0,0 4 0 0,1-3 0 0,0 0 0 0,1 0 0 16,0 0 0-16,-1 2 0 0,1-1 0 0,-1 0 0 16,0-2 0-16,-1 1 0 0,-1 0 0 0,3-1 128 15,-2 1-128-15,3 0 0 0,-3-1 0 0,1 0 0 16,-1 1 0-16,0 1 128 0,1-3-128 0,-2 2 0 15,0 1 0-15,0-3 0 0,-1 1 0 0,-1 1 0 16,0 0 0-16,1 1 0 0,1-1 0 0,0 2 0 16,-2-2 128-16,2 0-128 0,0 0 0 0,0 1 0 15,1-1 0-15,-1 2 128 0,0-3-128 0,1-1 0 16,0 0 0-16,1 1 0 0,-2 1 0 0,1 0 0 16,2-1 0-16,-1 1 0 0,0 0 0 0,0-3 0 15,1 1 0-15,2-1 128 0,0 1-128 0,-3-1 0 16,-1-1 0-16,0 2 0 0,1-1 128 0,0 1-128 0,0 1 128 15,0-1-128-15,1 1 192 0,-2 0-16 0,-1 0-16 0,0 1 0 16,-1-3-160-16,0 1 0 0,0 1 0 0,-1-2 0 16,1 2 0-16,0 1 0 0,-2 1 0 0,2-3 0 15,-2 1 0-15,2-2 0 0,0 1 0 0,0-1 0 16,-1-1 0-16,2 2 0 0,-1 2 0 0,1-3 0 16,0-3 0-16,2 2 0 0,-1 0 0 0,2-1 0 15,2 0 0-15,-3 2 128 0,1 0-128 0,0-1 0 16,-1-1 0-16,2 2 0 0,-2-2 0 0,-1 1 0 15,0-1 0-15,2 1 0 0,1-2 128 0,1 1-128 16,2 1 0-16,-1 1 0 0,0-2 0 0,-1 1 0 16,-3-1 0-16,1 3 0 0,-2-3 0 0,1 1 0 15,-1 1 0-15,0-1 0 0,0 1 0 0,-1-2 0 0,-2-1 0 0,2 1 0 16,0 0 0-16,0-1 0 0,-1-2 0 16,1 0 0-16,0 2 0 0,0-2 0 0,2 0 0 0,-1-1 128 15,0 2-128-15,2-1 0 0,0 0 0 0,-1 2 128 16,2-1-128-16,-1 1 0 0,-1 2 0 0,2 0 128 15,2-1-128-15,-2-1 0 0,-2-1 0 0,0 1 0 16,0-2 128-16,2 2-128 0,0-1 0 0,-1-1 128 16,-1 2-128-16,1-2 128 0,-2 1-128 0,-1 0 0 15,0 1 144-15,1-2-144 0,-1 2 0 0,-2-1 128 16,0 1-128-16,0 3 0 0,2-5 0 0,1 1 144 16,-3-1-144-16,1 0 0 0,-2 3 144 0,2-3-144 15,1 1 0-15,0-2 144 0,0 0-144 0,0 2 0 16,2-2 0-16,-2-1 0 0,0 1 0 0,1 0 0 0,2-3 128 15,-2 6-128-15,-2-3 0 0,2 1 0 0,2 0 0 0,-2 2 0 16,-2 1 0-16,0-3 0 0,-2 1 0 0,2 1 0 16,2-3 0-16,0 2 0 0,-1 1 0 0,2 1 0 15,0-2 208-15,1 1-32 0,0-2-16 0,-2 1 0 16,0-2-160-16,1 0 0 0,-2-3 0 0,0 3 0 16,1 2 0-16,-1 1 0 0,0-2 0 0,-1 2 128 15,1-1-128-15,-1 2 0 0,-1 0 0 0,0 1 0 16,-2 0 0-16,1 2 0 0,1-4 0 0,-1 2 0 15,1 0 0-15,0 0 0 0,1-1 0 0,0 0 0 16,-2 0 0-16,2 0 0 0,0-1 0 0,1 0 0 16,0 0 0-16,-1 0 128 0,-2-1-128 0,2 2 0 15,1-2 0-15,-1 1 0 0,-1 2 0 0,2-3 0 0,2 2 0 16,-2 0 0-16,0 1 128 0,1-1-128 0,2 0 0 0,-2 0 0 16,-1 0 0-16,1 0 0 0,1 2 0 0,-2 1 0 15,0-1 0-15,0-1 0 0,-1-2 0 0,1 2 0 16,-2 2 0-16,1 0 0 0,-1-3 0 0,-1 1 0 15,0-1 0-15,1 0 0 0,-2-1 0 0,1-1 0 16,1 0 0-16,-1-1 0 0,1 3 0 0,-1-2 0 16,2 1 0-16,0-1 0 0,1 0 0 0,0-2 0 15,-2 1 0-15,2 3 0 0,2-3 0 0,-1 3 0 16,-2 0 0-16,4-2 0 0,-2 2 0 0,0-2 0 16,3 3 0-16,-2-1 0 0,-2 1 0 0,1-3 0 15,2 1 0-15,-1 1 0 0,0 0 0 0,-2 2 0 16,0 1 0-16,2-2 0 0,0 1 0 0,0-2 0 0,0 1 0 15,0 1 0-15,1-3 0 0,0 3 0 16,-1-1 0-16,1-3 0 0,-2 2 0 0,0 0 0 0,-6 3 0 0,1-1 0 16,2 2 0-16,1-2 0 0,1-1 0 0,0-1 0 15,-2 0 0-15,2 1 0 0,10-6 0 0,-4 2 0 16,-2-1 0-16,-1 3 0 0,-1-2 0 0,1 3 0 16,-2 0 0-16,1 1 0 0,-2 0 0 0,2-1 0 15,4 1 0-15,-4 2 0 0,0-1 0 0,-1 1 0 16,0-1 0-16,2-3 0 0,-2 1 0 0,3-2 0 15,3 2 0-15,-2-1 0 0,-1-3 0 0,0 2 0 16,1 1 0-16,-1 1 0 0,-1 0 0 0,-1 1 0 16,1-1 0-16,0 1 0 0,-2 1 0 0,-1 1 0 15,0-1 0-15,-1 1 0 0,-6 3 0 0,2-1 0 16,0 0 0-16,1 2 0 0,3-4 0 0,-2 3 0 0,3-1 0 16,-1-2 0-16,10-4 0 0,-2 2 0 0,-3-1 0 15,1 1 0-15,2-1 0 0,-1 1 0 0,2 0 0 0,-1 1 0 16,-5-1 0-16,3-1 0 0,2 0 0 0,0 2 0 15,-1 3 0-15,1-2 128 0,-1-4-128 0,1 3 0 16,-1 0 0-16,1 2 0 0,-2 0 0 0,0-1 0 16,-1-1-160-16,2 0 160 0,-2 1 0 0,-1-1 0 15,0-2-128-15,1 1 128 0,-1-1 0 0,-1-1 0 16,2-1 0-16,0 1 0 0,2-2 0 0,0 2 0 16,1-2 0-16,0 1 0 0,1 4 0 0,0-4 0 15,-1 1 0-15,1 1 0 0,-1 2 0 0,3-3 0 16,-1-2 160-16,1 1-160 0,1 1 0 0,-1 4 0 15,-2-4 0-15,1 3 0 0,-1-3 0 0,0 1 0 0,-1 2 0 16,-2-1 0-16,0-1-128 0,0-1 128 0,1 4 0 16,-1-2 0-16,-9 3 0 0,3 0 0 0,2-1 0 0,2 1 0 15,-1 0 0-15,2-2 0 0,1 1 0 16,2-2 0-16,19-5 0 0,-9 4 0 0,-8-1 0 0,2 0 0 16,2 1 0-16,0 1 0 0,0 2 128 0,0-1-128 15,-2-2 0-15,-1 3 0 0,-1-1 0 0,-1 1-176 16,-1-2 176-16,0 0 0 0,0 0 0 0,-2 2 0 15,-1-2 0-15,1 1 0 0,-1-3 0 0,2 1 0 16,-1-2 0-16,1 2 0 0,1-1 0 0,1 1 0 16,0-2 0-16,0 2 0 0,-1 1 0 0,1-3 0 15,0 2 0-15,0 1 0 0,0 0 128 0,1 1-128 16,0 1 0-16,-1-1 128 0,0 1-128 0,0 2 0 16,-2-5 0-16,1 1 0 0,-1 0 0 0,0 3 0 0,-2-2 0 15,-2 1-128-15,0-1 128 0,-1 0-128 0,2-1 128 0,-1 1 0 16,1 1 0-16,0-1 0 0,-2 2 0 0,0-3 0 15,2-4 0-15,1 6 0 0,1-1 0 0,-1 2 0 16,0-3 0-16,0 2 0 0,0 1 0 0,0-1 0 16,1 1 0-16,-1 0 0 0,0-2 0 0,-1 2 144 15,-2 0-144-15,2 0 160 0,-1 1-160 0,0 0 0 16,-2 1-192-16,1 1 192 0,0-1 0 0,1 2 0 16,-2-4 0-16,-2 2 0 0,0 0 0 0,1 1 0 15,-2-2 0-15,0 0 0 0,-2 1 0 0,1-2 0 16,2 1 0-16,-2 0 0 0,0 0 0 0,0 2 0 15,3-5 0-15,-2 3 0 0,-1 0 0 0,1 1 0 16,-1-1 0-16,0 0 0 0,0 1 0 0,0 2 0 16,0-3 0-16,2 1 0 0,-1 1 0 0,1-1 0 0,-2 2 0 0,0-1 0 15,-9 2 0-15,11-2 0 0,1-1 0 0,-12 3 0 16,12-1 0-16,-2 0 0 0,-10 1 0 0,11-2 0 16,-11 2 0-16,10-1 0 0,-10 1 0 0,11-1 128 15,-11 1-128-15,10-2 0 0,-10 2 0 0,12-2 0 16,0 2 0-16,-12 0 0 0,7-5 0 0,-7 5 0 15,12-2 0-15,-1 0 0 0,-11 2 0 0,11-3 0 16,0 2 0-16,-2 1 0 0,-9 0 0 0,10 0 0 16,1-3 0-16,-1 3 0 0,-10 0 0 0,11 0-176 15,-11 0 176-15,0 0 0 0,10 0 0 0,-1 0 0 16,-9 0 0-16,11 0 0 0,-11 0 0 0,10 3 0 16,-10-3 0-16,12 0 0 0,-12 0 0 0,0 0 0 15,13 0 0-15,-13 0 0 0,0 0 0 0,11 1 0 0,1-1 0 0,-3 1 0 16,-9-1 0-16,0 0 0 0,12 4 0 0,-12-4 0 15,11 2 0-15,-11-2 0 0,10 2 0 0,-10-2 0 16,0 0 0-16,9 5 0 0,-9-5 0 0,0 0 0 16,0 0 0-16,0 0 0 0,0 0 0 0,0 0 0 15,9 4 0-15,-9-4 0 0,0 0 0 0,0 0 0 16,0 0 0-16,0 0 0 0,0 0 0 0,0 0 144 16,0 0-144-16,0 0 0 0,5-6 192 0,-5 6-64 15,2-13 0-15,-2 0-128 0,0 1 144 0,-4 0-144 16,-1 1 0-16,-1-1 144 0,0-1 48 0,-2-2 0 15,-2 0 0-15,-1-3 0 0,1-1 112 0,-2 1 16 16,-1-3 16-16,-1 2 0 0,-2-2-48 0,2 1-16 16,1-2 0-16,-3-1 0 0,-2-5-96 0,1 1-32 15,0-2 0-15,0 2 0 0,0-2-144 0,-1 0 192 0,-2 2-192 0,-1 0 192 16,0-3-192-16,1-3 0 0,-1 2 0 0,1-2 128 16,1 1-128-16,0-5 0 0,1 1 0 0,2-4 0 15,1 0 0-15,0-2 0 0,1 5 0 0,0 0 0 16,-2-2 128-16,2 1-128 0,-1-1 0 0,1-3 128 15,-3-2-128-15,0-4 0 0,0 1 0 0,2 1 128 16,-1 1 0-16,0 0-128 0,2 1 192 0,-3 1-64 16,-1 0-128-16,1 1 0 0,0 0 0 0,0 1 128 15,-1-1-128-15,-1 2 0 0,0-1 0 0,-1-1 128 16,-1-2-128-16,3 0 0 0,0 1 0 0,0-4 0 16,-1 4 0-16,2 1 0 0,1-2 0 0,0-1 0 15,-1 1 128-15,1-3-128 0,1-2 0 0,0-1 128 0,0 3-128 16,-4 1 192-16,2 1-192 0,-1 2 192 0,0 2-192 0,-2 1 128 15,0 0-128-15,-4 0 128 0,-1 0-128 0,1 1 0 16,-1-1 0-16,-1 3 128 0,-2 4-128 0,0-6 0 16,-1-1 144-16,2 3-144 0,1 1 144 0,1 1-144 15,0 0 192-15,1 1-192 0,1 5 192 0,1-2-192 16,-2-5 192-16,1 4-192 0,-3-5 192 0,-2 2-192 16,1 1 192-16,-2 0-192 0,1-1 192 0,0 1-192 15,5 0 192-15,-2 2-192 0,-4-3 160 0,3 2-160 16,2 0 128-16,-1 2-128 0,0 0 128 0,2 1-128 15,0 1 128-15,3 0-128 0,-3-1 0 0,3 0 0 16,-1 0 128-16,0 3-128 0,-1-2 0 0,-1 2 192 16,1 2-192-16,-2-1 192 0,-3 0-192 0,1 0 0 15,-1 0 0-15,-2 1-176 0,-1 3 176 0,3-1 0 0,1 0 0 16,0 3-128-16,-3-3 128 0,3 3 0 0,3-5 0 0,0 1 0 16,3 2 0-16,0-1 0 0,2-2 0 0,1-1 0 15,0-2 0-15,1 1 0 0,1 1 0 0,-1 0 0 16,8 12 0-16,-2-2 0 0,-3-1 0 0,1 0 128 15,-1-1-128-15,0 3 0 0,-1-2 128 0,-1 2-128 16,-11-10 0-16,3 3 0 0,0 2 0 0,4 5 0 16,3 2 0-16,1 1 0 0,2-1 0 0,1 1-128 15,-1 2 128-15,2 1 0 0,2-1 0 0,-1 4 0 16,-2-2-160-16,2 2 0 0,1-2 0 0,-1 1 0 16,3 3-272-16,0-1-48 15,1 0-16-15,6 5 0 0,-10-7-128 0,3 2-16 0,0 0-672 16,1 1 256-16,6 4-80 0,-10-3-16 0,10 3 0 15,-7 0-2080-15,7 0-416 0,-10 7-96 0</inkml:trace>
  <inkml:trace contextRef="#ctx0" brushRef="#br0" timeOffset="23101">11280 11824 32079 0,'-9'-13'1408'0,"2"6"320"0,-1 1-1392 0,2-1-336 15,1 1 0-15,5 6 0 0,-4-8 704 0,4 8 64 16,0 0 0-16,0 0 16 0,0 0-528 0,0 0-96 16,0 0-32-16,0 0 0 0,0 0-128 0,0 0 0 15,0 0 0-15,10 9 0 0,1 2 0 0,0 2-144 16,1 4 144-16,2 3 0 0,3 3-192 0,0 3 192 0,0 2-192 0,1 6 192 16,2 4-144-16,2 3 144 0,2 0 0 0,-1 0-144 15,-2 2 144-15,2 2-128 0,2 4 128 0,3 1-128 16,0 3 128-16,0 1 0 0,-2 2 0 0,1 3 0 15,0 2 0-15,1 6 0 0,-1 1-128 0,1-1 128 16,0 2 0-16,2-1 0 0,0 0 0 0,3 4 0 16,2 2 0-16,0 3 304 0,-3 3-48 0,0-1-16 15,1-1 64-15,1 2 16 0,-2-1 0 0,1 5 0 16,-2 3 128-16,0-3 16 0,-1-6 16 0,-1-3 0 16,-2 4 64-16,3-1 16 0,2 1 0 0,0-4 0 15,2-4-112-15,5-2-32 0,3-1 0 0,2 1 0 16,2 0-224-16,0 2-64 0,-2 1 0 0,-1-3 0 15,-1-3-128-15,-2-3 0 0,-2-3 144 0,1 2-144 0,1 2 0 0,1-3 0 16,-3-3 0-16,1 0 128 0,-1 4-128 0,-1-5 128 16,0-1-128-16,-2-2 128 0,-2-2-128 0,-1 1 0 15,-2 1 0-15,-2-2-128 0,-4-3 128 0,2-2 0 16,-1-4 0-16,1-1 128 0,0-3 0 0,0-1 0 16,2-2 0-16,-1 1 0 0,2-1-128 0,1-2 0 15,0 2 0-15,-1-3 0 0,-3-3 0 0,0 0 0 16,0-1 0-16,0 0 0 0,0-2 128 0,-4 1 0 15,-4-1 0-15,1-2 0 0,-2-2-128 0,-3-2-192 16,0-1 64-16,-2-1 0 16,-2-2-592-16,1-3-112 0,-2-1-32 0,-1 0 0 15,-2-1-2384-15,2 0-464 0,-1-3-112 0</inkml:trace>
  <inkml:trace contextRef="#ctx0" brushRef="#br0" timeOffset="23684.51">15197 9957 22111 0,'-15'-6'1968'0,"4"3"-1584"0,0 2-384 0,0 1 0 16,3 1 3520-16,8-1 608 0,-2 12 128 0,2 1-13392 15,4 1-2672-15</inkml:trace>
  <inkml:trace contextRef="#ctx0" brushRef="#br0" timeOffset="23969.9">16191 11515 27295 0,'0'0'1216'0,"5"16"240"0,3 2-1168 0,5 1-288 0,4 2 0 0,4 0-8032 16,4 0-1664-16</inkml:trace>
  <inkml:trace contextRef="#ctx0" brushRef="#br0" timeOffset="24034.57">16768 12102 11055 0,'23'30'480'0</inkml:trace>
  <inkml:trace contextRef="#ctx0" brushRef="#br0" timeOffset="24176.3">17439 12798 28559 0,'-2'17'2544'0,"2"5"-2032"16,0 3-512-16,4 3 0 0,1 1 2368 0,4 0 384 15,2-1 80-15,5 0 16 0,2-1-2208 0,3 2-432 16,2 0-80-16,2-3-11696 15,0-2-2320-15</inkml:trace>
  <inkml:trace contextRef="#ctx0" brushRef="#br0" timeOffset="24302.1">18041 13654 35935 0,'0'13'3200'0,"-3"3"-2560"15,-2-2-512-15,4 2-128 0,2-2 1648 0,3 5 304 0,4-2 64 0,3 1 16 16,5 3-1632-16,2-2-400 0,3-2 0 0</inkml:trace>
  <inkml:trace contextRef="#ctx0" brushRef="#br0" timeOffset="33473.82">23026 14042 8287 0,'0'0'736'0,"0"0"-592"16,0 0-144-16,0 0 0 0,0 0 1856 0,0 0 320 16,0 0 80-16,0 0 16 0,0 0-1696 0,0 0-320 15,0 0-80-15,0 0-16 0,0 0-160 0,0 0 0 16,0 0 0-16,0 0 128 0,0 0 384 0,0 0 80 15,0 0 16-15,0 0 0 0,0 0 624 0,0 0 128 16,0 0 32-16,0 0 0 0,0 0-32 0,0 0 0 16,0 0 0-16,0 0 0 0,0 0-272 0,0 0-48 15,0 0-16-15,0 0 0 0,0 0-544 0,0 0-112 16,11-4-32-16,-11 4 0 0,9-3-336 0,-9 3 144 0,0 0-144 0,10-1 0 16,-10 1 0-16,9-5 0 15,-9 5 0-15,8-6 0 0,-8 6 208 0,8-2-64 0,-8 2-16 0,8-8 0 16,-8 8 208-16,8-5 48 0,-8 5 0 0,7-4 0 15,-7 4-16-15,10-7 0 0,-3 1 0 0,-7 6 0 16,0 0-112-16,11-7 0 0,-3-1-16 0,0 2 0 16,-8 6 16-16,9-7 0 0,-3 0 0 0,2 0 0 15,0 1-32-15,-8 6 0 0,9-8 0 0,-1 0 0 16,-8 8-16-16,8-8 0 0,-1 0 0 0,3 2 0 16,-1-1 16-16,-2 1 0 0,-1-1 0 0,0-1 0 15,-1-1-64-15,2 1-16 0,1 2 0 0,-2-2 0 16,1-2-144-16,-1 2 0 0,1 1 144 0,-1 1-144 15,-6 6 128-15,8-11-128 0,-1 2 128 0,1 3-128 16,-8 6 224-16,7-9-32 0,-1-1 0 0,0 5 0 16,2-1-16-16,0-1-16 0,-8 7 0 0,9-6 0 0,-1-3 16 0,-3 1 0 15,0-1 0-15,2 2 0 0,2 3-48 0,0-4-128 16,0 1 192-16,-1-1-64 0,0 1-128 0,-1-2 192 16,1 1-192-16,0 0 192 0,0-1-64 0,1 0 0 15,1-1 0-15,1-1 0 0,-1 0 0 0,2 0-128 16,-2 1 192-16,1-1-64 0,-1 0 32 0,-1 0 0 15,-1-2 0-15,1 3 0 0,1-3-32 0,1 1-128 16,-2 0 192-16,1 0-64 0,-3 2-128 0,1 1 160 16,0 0-160-16,0 0 160 0,-2-1-160 0,1 0 0 15,-1 0 0-15,2 0 0 0,0 1 0 0,0 3 0 16,-2-1 0-16,1 0 128 0,-3-4-128 0,2 2 0 16,2 1 0-16,0-1 128 0,0-1-128 0,2-1 0 15,1 1 0-15,-2 1 0 0,-1-2 128 0,1 2-128 0,-1 0 0 0,2 0 128 16,2 0-128-16,-3 1 0 0,0-1 144 0,0 1-144 15,2 0 128-15,-2 2-128 0,-9 6 160 0,10-7-160 16,-1-2 128-16,0 2-128 0,0 1 0 0,1-2 144 16,-3 2-144-16,1-1 0 0,1 0 0 0,0 1 128 15,1-2-128-15,-1 3 0 0,0 1 0 0,0-1 128 16,-1-2-128-16,0 1 0 0,1-1 0 0,0 2 0 16,0-4 0-16,0 2 128 0,-1 1-128 0,0 1 0 15,1-1 0-15,-1 1 128 0,-2 0-128 0,2-2 0 16,-1 2 144-16,-7 5-144 0,7-6 160 0,1 1-160 15,0-1 176-15,-8 6-176 0,9-6 192 0,-1 1-192 16,-1-1 144-16,-1 2-144 0,-6 4 0 0,9-7 144 16,-1 0-144-16,0 1 0 0,0-1 0 0,-8 7 128 0,9-6-128 15,-1-1 0-15,1-1 0 0,-3 2 0 0,-6 6 0 16,8-7 0-16,-1 2 0 0,-1 0 0 0,1-2 0 0,-7 7 0 16,7-6 128-16,1-1-128 0,0 1 0 0,-1 0 0 15,-2 0 0-15,1-1 128 0,-6 7-128 0,8-10 0 16,0 2 144-16,0 2-144 0,-8 6 0 0,9-8 144 15,1 0-144-15,-1 2 0 0,-1-1 160 0,0 0-160 16,-1 1 128-16,2-1-128 0,-1 1 0 0,2-3 0 16,0 0 128-16,1 2-128 0,-3 2 0 0,1-2 0 15,0-2 0-15,-1 1 0 0,-3 2 0 0,1-1 0 16,1-3 128-16,1 3-128 0,0 1 0 0,-1-2 0 16,1 0 0-16,0 2 0 0,0 2 0 0,0-3 0 15,1 1 128-15,-1-2-128 0,0 0 0 0,-1 2 0 16,0 0 0-16,1 0 0 0,0-3 0 0,1 1 0 0,-3 1 0 0,1 1 0 15,-2-1 0-15,1 2 0 0,2 0 128 0,0 0-128 16,-8 5 0-16,7-8 0 0,-2 0 0 0,1 2 128 16,1 0-128-16,-7 6 0 0,9-7 0 0,-3 0 128 15,1 2-128-15,-7 5 0 0,7-7 0 0,-1 3 128 16,1-2-128-16,-1-1 0 0,-1 1 0 0,0-1 0 16,1 1 128-16,-6 6-128 0,5-9 0 0,1 1 128 15,0-1-128-15,-1 2 0 0,-5 7 144 0,6-6-144 16,1-1 128-16,-7 7-128 0,5-9 160 0,0 1-160 15,1 2 128-15,0-1-128 0,-1-1 0 0,-5 8 144 16,7-7-144-16,1 0 0 0,-1 1 0 0,0-1 128 16,-3 2-128-16,1-2 0 0,0-2 0 0,1 3 0 15,-1-2 0-15,0-1 0 0,0 0 0 0,2 1 0 0,1 0 0 16,-2 0 128-16,-2 0-128 0,2 2 0 16,2-3 0-16,0 1 0 0,0-1 128 0,2-2-128 0,1 1 0 0,-2 1 0 15,-4 1 0-15,3 1 0 0,0 1 0 0,2-2 0 16,2-2 128-16,-3 2-128 0,-2 1 0 0,0 1 0 15,3-5 0-15,-1 6 0 0,0 1 0 0,0 0 0 16,-1-2 0-16,2-1 0 0,2 1 0 0,-2-3 0 16,-2 1 0-16,0 1 0 0,2 1 0 0,1-1 0 15,-1 1 128-15,1-1-128 0,-2-1 0 0,-1 2 0 16,-1-2 0-16,3 0 0 0,-1-1 0 0,0 0 128 16,-1 1-128-16,1 2 0 0,-1-1 0 0,-1 1 0 15,1-1 0-15,0 1 0 0,0-1 0 0,-2 2 0 16,1 0 0-16,1 1 0 0,-8 4 0 0,8-8 0 0,-2 1 0 15,-6 7 0-15,9-8 0 0,0 2 0 0,-1-1 0 0,0 1 0 16,-1-1 0-16,-7 7 0 0,10-6 0 0,0 1 0 16,-1-2 0-16,-1 2 0 0,-1-2 0 0,-7 7 0 15,8-6 0-15,1-1 0 0,0 0 0 0,0 3 0 16,0-3 0-16,-1 2 0 0,0-2 0 0,0 2 0 16,1-1 0-16,-1-1 0 0,-1 1 128 0,3-1-128 15,-1 1 0-15,-2-2 0 0,0 1 0 0,1 1 0 16,-8 6 0-16,8-9 0 0,-1-1 128 0,1 4-128 15,0-2 0-15,0 2 0 0,1-1 0 0,-1 1 128 16,-8 6-128-16,6-10 160 0,0 3-160 0,-1 0 160 16,3 1-160-16,-2-1 0 0,-1-2 0 0,1 2 128 15,0 1-128-15,1-2 0 0,-1 2 0 0,1-1 0 0,-7 7 0 16,7-6 0-16,0-4 128 0,1 4-128 0,-8 6 0 0,8-7 0 16,-3 1 0-16,-5 6 0 0,6-8 0 0,0 2 0 15,-6 6 0-15,6-10 128 0,-6 10-128 0,7-7 0 16,-7 7 0-16,5-7 128 0,0 1-128 0,-5 6 0 15,5-11 144-15,2 3-144 0,-7 8 0 0,5-5 128 16,-5 5-128-16,5-6 0 0,0-1 0 0,1 1 144 16,-1-2-144-16,-5 8 0 0,6-8 128 0,1 1-128 15,-2 1 0-15,2-1 0 0,-7 7 0 0,6-8 0 16,1-1 0-16,-1 3 0 0,-6 6 0 0,8-8 0 16,0-1 0-16,-2 2 0 0,-6 7 0 0,7-7 0 15,-1 0 0-15,1 3 0 0,-7 4 0 0,8-6 0 16,-8 6 0-16,6-7 0 0,1 1 0 0,-7 6 0 15,6-7 0-15,-6 7 0 0,7-6 0 0,-1 0 0 0,-6 6 0 16,7-6 0-16,-7 6 0 0,6-7 0 0,2 1 0 0,-8 6 0 16,5-8 0-16,-5 8 0 0,8-7 0 0,-8 7 0 15,5-6 0-15,-5 6 0 0,7-8 0 0,-7 8 0 16,6-6 0-16,-6 6 0 0,0 0 0 0,6-7 0 16,-6 7 128-16,5-8-128 0,-5 8 0 0,5-6 0 15,-5 6 0-15,0 0 0 0,4-9 0 0,-4 9 0 16,3-8 128-16,-3 8-128 0,2-8 0 0,-2 8 0 15,2-7 0-15,-2 7 128 0,0-9-128 0,0 9 0 16,1-8 128-16,-1 8-128 0,1-10 0 0,0 2 0 16,-1 8 128-16,3-9-128 0,-2 0 0 0,-1 9 0 15,2-9 128-15,-1 1-128 0,-1 0 0 0,1 0 0 16,-1 8 0-16,2-9 0 0,-2 1 0 0,0-1 0 16,0 1 0-16,0 8 0 0,-2-9 0 0,1 2 0 0,1 7 128 0,-1-10-128 15,-1 1 0-15,2 9 0 0,-2-9 128 0,2 9-128 16,-2-10 0-16,0 2 0 0,-1-1 128 0,3 9-128 15,-4-11 0-15,2 2 0 0,0 1 0 0,1-2 0 16,0 1 128-16,0-2-128 0,-1 1 0 0,1 1 0 16,1 9 0-16,0-11 0 0,-1 2 0 0,1 0 0 15,-2-1 0-15,4 1 0 0,-2 9 0 0,-2-10 0 16,2 10 0-16,-1-9 0 0,0-2 128 0,-1 2-128 16,2 9 0-16,-2-10 0 0,-1 0 0 0,2 3 0 15,1 7 128-15,-1-9-128 0,-2 0 0 0,3 9 0 16,-3-8 0-16,2-1 0 0,1 9 128 0,-3-9-128 15,3 9 0-15,-2-10 0 0,-1 2 0 0,2-1 0 16,-2 1 0-16,3 8 0 0,-2-11 0 0,0 2 0 0,1 3 0 0,1 6 0 16,-2-11 0-16,-1 4 0 0,0-1 0 0,2-1 0 15,-2 1 128-15,3 8-128 0,0 0 0 0,-2-11 0 16,-2 1 0-16,1 2 0 0,3 8 0 0,-2-8 0 16,0-2 128-16,2 10-128 0,-1-8 0 0,0 0 0 15,-1-1 0-15,2 9 0 0,-2-8 0 0,2 8 0 16,-3-10 0-16,1 2 0 0,0 0 0 0,2 8 0 15,-4-9 0-15,2 3 0 0,2 6 0 0,-3-10 0 16,-1 1 0-16,4 9 0 0,-4-9 0 0,2 1 0 16,-1-1 0-16,2 1 0 0,-3-1 0 0,1 3 0 15,1-5 0-15,-1 1 0 0,0 2 0 0,1 0 0 16,-2-3 0-16,1 0 0 0,1 1 0 0,0 1 0 0,1 1 176 0,0-1-176 16,0 1 160-16,1 8-160 0,-3-9 0 0,0 0 0 15,-1 1 0-15,2-3 0 0,1 3 0 0,1 8 0 16,-4-9 0-16,4 9 0 0,-3-9 0 0,3 9 128 15,-4-10-128-15,1 2 0 0,3 8 128 0,-1-8-128 16,-1 0 176-16,-1 2-176 0,3 6 0 0,-3-9-192 16,1 0 0-16,2 9 0 0,-3-8 192 0,1-1 256 15,2 9-48-15,-4-10-16 0,0 3-192 0,1 0 0 16,-1 1 0-16,4 6 0 0,-4-8 0 0,0 1 0 16,4 7 0-16,-4-8 0 0,2 1 0 0,2 7 0 15,-4-10-192-15,4 10 192 0,-4-7 0 0,1 0 0 16,-2 2 128-16,5 5-128 0,0 0 0 0,-2-8 0 15,-1 2 0-15,3 6 0 0,0 0 0 0,-4-7 0 16,1 1 0-16,3 6 0 0,-2-7 0 0,2 7 0 0,-3-6 0 0,3 6 0 16,-2-8 0-16,2 8 0 0,-3-7-176 0,3 7 176 15,0 0 0-15,0 0 0 0,-3-10 0 0,2 3 0 16,1 7 0-16,0 0 0 0,-1-6 0 0,1 6 0 16,-1-8-128-16,1 8 128 0,0-7 0 0,0 7 0 15,0 0 0-15,0 0 0 0,0-5 0 0,0 5 0 16,1-10 0-16,-1 10 0 0,0 0 0 0,0 0 0 15,0 0 0-15,0 0 0 0,6-8 0 0,-6 8 0 16,4-8 0-16,-4 8 0 0,5-6 0 0,-5 6 0 16,0 0 0-16,7-8 0 0,-2 1 0 0,-5 7 0 15,7-6 0-15,-7 6-176 0,4-7 176 0,-4 7-128 16,7-6 128-16,-7 6 0 0,6-9 0 0,-6 9 128 16,6-7-128-16,-1 0 0 0,-5 7 0 0,6-9-128 0,-2 2 128 15,-4 7 0-15,0 0 0 0,0 0 0 0,0 0 0 0,7-6 0 16,-7 6 0-16,7-9 0 0,-2 0 0 0,0 3 0 15,-5 6 0-15,6-8 0 0,-6 8 0 0,5-8 0 16,0 0 0-16,-1 2 128 0,0-5-128 0,0 3 0 16,-4 8 0-16,5-7 0 0,0 0 0 0,-5 7 0 15,8-9 0-15,-3 2 0 0,-5 7 0 0,5-9 0 16,-5 9 0-16,6-8 0 0,-6 8 0 0,5-7 0 16,-5 7 0-16,5-10 0 0,-5 10 0 0,5-9 0 15,0 0 0-15,-5 9 0 0,4-8 0 0,0 1 0 16,-4 7 0-16,4-10 0 0,0 1 0 0,-4 9 0 15,5-6 0-15,-5 6 0 0,6-9 0 0,-1 0 0 16,-5 9 0-16,6-7 0 0,-6 7 0 0,7-7 0 0,-7 7 0 16,6-5 0-16,-6 5 0 0,8-6 0 0,-8 6 0 15,8-5 0-15,-8 5 0 0,8-7 0 0,-8 7 0 16,8-5 0-16,-8 5 0 0,7-5 0 0,-7 5 0 0,8-7 0 16,-8 7 0-16,11-6 0 0,-4-1 0 0,0 1 0 15,-7 6 0-15,6-7 0 0,1 0 0 0,0-2 0 16,-7 9 0-16,9-6 0 0,0-1 0 0,-9 7 0 15,8-6 0-15,1 1 0 0,-1-2 0 0,1 2 0 16,0 1 0-16,-9 4 0 0,8-7 0 0,2 1 0 16,2-1 0-16,-6 1 0 0,-6 6 0 0,7-7 0 15,1 1 0-15,-1 1 0 0,3-2 0 0,-3 1 0 16,0-1 0-16,1 1 0 0,0-1 0 0,1 1 0 16,-1-1 0-16,-1 2 0 0,1 0 0 0,0-1 0 0,1-1 0 15,0-1 0-15,0 0 0 0,-1 1 0 0,-1 1 0 16,1-2 0-16,-1-2 0 0,2 3 0 0,1-1 0 0,-3 2 0 15,1-2 0-15,0 3 0 0,0-2 0 16,1-1 0-16,-1-2 0 0,0 1 0 0,-2-2 0 16,2 2 0-16,0 1 0 0,2 2 0 0,-2-5 0 0,1 5 0 15,-1-1 0-15,0-2 0 0,2 1 0 0,-1 1 0 16,1-1 0-16,-1 0 0 0,-2-1 0 0,1 0 0 16,1 0 0-16,-1 1 0 0,0 0 0 0,1-1 0 15,0 0 0-15,3 0 0 0,-2-1 0 0,2 1 0 16,-3 0 0-16,3-1 0 0,0-1 0 0,1 1 0 15,0-2 0-15,0 2 0 0,0-1 0 0,-1 0 0 16,-2-1 0-16,2 0 0 0,0 0 0 0,-1 1 0 16,0-2 0-16,2 1 0 0,2 0 0 0,1-1 0 0,-2-1 0 0,2 1 0 15,0 0 0-15,-1 2 0 0,2-3 0 16,-1 2 0-16,-3 2 0 0,1-1 0 0,-1 0 0 0,2-1 0 16,-1-2 0-16,0 1 0 0,2 1 0 0,-2-1 0 15,-1-2 0-15,2 2 0 0,-1-1 0 0,3 1 0 16,0 1 0-16,0-3 0 0,0-1 0 0,2 2 0 15,2-1 0-15,1 2 0 0,2 0 0 0,-2-2 0 16,-1-2 0-16,0 0 0 0,1 0 0 0,1-2 0 16,4 4 0-16,-3-1 0 0,0-2 0 0,1 1 0 15,-1 0 0-15,1 0 0 0,-3 0 0 0,-1-2-128 16,-1 2 128-16,1-4 0 0,-1-1 0 0,1 2 0 16,-1 3 0-16,1-2 0 0,1-1 0 0,3 2 0 15,2-1 0-15,2 0 0 0,1-2 0 0,-3 2 0 0,-1-1 0 16,0 0 0-16,0 2 0 0,0 0 0 15,0-2 0-15,-1 1 128 0,-1-2-128 0,-1 1 0 0,-2 1 0 0,0-2 0 16,-3-1 0-16,2 0-128 0,0-1 128 0,3-3 0 16,-1-1 0-16,3 2 0 0,2 3 0 0,3 0 0 15,0-2 0-15,-1 2 0 0,-3 1 0 0,1 1 0 16,2 0 0-16,-2 0 0 0,0 1 0 0,0-1 0 16,-1 3 0-16,0-2 0 0,-2 2 0 0,3-1 0 15,-5-1 0-15,-1 1 0 0,-2 1 0 0,2-2 0 16,0 0-176-16,1-5 176 0,0 0-320 0,3 2 48 15,2 0 0-15,5-2 0 16,3-2-384-16,-4 3-80 0,-1-3-16 0,0 2 0 16,-1 1-1648-16,-2-2-336 0,1 2-64 0,-2 2-11056 15,0 1-2208-15</inkml:trace>
  <inkml:trace contextRef="#ctx0" brushRef="#br0" timeOffset="35229.44">26025 9739 16287 0,'0'0'720'0,"0"0"160"0,0 0-704 0,0 0-176 0,-3-7 0 0,3 7 0 16,-5-7 336-16,5 7 48 0,-8-5 0 0,8 5 0 15,0 0-144-15,0 0-32 0,-9-7 0 0,9 7 0 16,-8-5 560-16,0 1 128 0,-1-1 0 0,9 5 16 0,0 0 480 0,0 0 80 15,-9-5 32-15,3 0 0 0,6 5-288 0,-8-7-48 16,8 7-16-16,-7-7 0 0,7 7-336 0,-6-6-80 16,6 6-16-16,-5-8 0 0,5 8-272 0,0 0-64 15,0 0-16-15,-8-5 0 0,8 5-176 0,0 0-48 16,-11 0 0-16,11 0 0 0,-10 3 96 0,10-3 16 16,0 0 0-16,-11 6 0 0,4-1 16 0,7-5 16 15,-10 7 0-15,10-7 0 0,-9 9-64 0,9-9-16 16,-5 10 0-16,0-2 0 0,5-8-16 0,-4 9 0 15,4-9 0-15,-5 8 0 0,5-8 192 0,-5 9 16 16,5-9 16-16,-6 11 0 0,2-2-80 0,4-9-16 16,0 0 0-16,-2 12 0 0,-1-3-128 0,1 1-16 15,2-10-16-15,-4 12 0 0,1 0-160 0,2-3 0 16,-2 2 144-16,1 1-144 0,-1-1 0 0,0-1 0 0,3-10 0 16,-2 14 128-16,-2 1-128 0,0-2 0 0,0-3 0 0,0 1 0 15,0 2 0-15,0-2 128 0,-1 1-128 0,0-3 0 16,-2 2 128-16,2 0-128 0,0 2 160 0,0-1-160 15,0-1 224-15,1-4-48 0,4-7-16 0,-6 10 0 16,2-1 96-16,4-9 32 0,-5 9 0 0,5-9 0 16,0 0-288-16,0 11 160 0,0 1-160 0,2 0 128 15,0-2-128-15,-2-10 128 0,0 0-128 0,1 13 128 16,2 0 0-16,0-1-128 0,-3-12 192 0,0 15-64 16,0-1-128-16,0-1 0 0,1-1 0 0,-1-3 0 15,-1 1 0-15,1 1 0 0,0-11-160 0,0 13 160 16,0-4 0-16,0-9 0 0,-2 12 0 0,2-2 0 15,0-10 192-15,2 10 0 0,-2-10-16 0,4 12 0 0,-2-1-176 16,-2-11 192-16,0 10-192 0,0 0 192 0,3 2-192 16,-3-12 160-16,-1 9-160 0,1 2 160 0,1-1-160 0,-1 1 0 15,0-11 144-15,0 11-144 0,0 0 128 0,0-1-128 16,1 1 128-16,-1-2-128 0,0-9 192 0,1 11-48 16,2 0 0-16,0-2 0 0,-3-9-144 0,2 12 160 15,1-2-160-15,1 1 160 0,-2-1-160 0,1 2 0 16,-3-12 144-16,4 10-144 0,0 3 0 0,0-2 0 15,-2 0 0-15,0 0 128 0,-1-1-128 0,0 1 0 16,-1-1 0-16,0 1 0 0,0-11 0 0,2 13 128 16,-1-2-128-16,-1 0 0 0,0-11 0 0,1 13 0 15,-1-3 0-15,1 1 128 0,1-1-128 0,-1-1 144 0,-1-9-144 16,3 12 160-16,-1-2-160 0,-2-10 128 16,3 11-128-16,1 2 128 0,-2-4-128 0,-2-9 0 0,4 10 144 0,-1 1-144 15,0-1 0-15,-3-10 0 0,2 12 0 0,1-2 128 16,-2 1-128-16,0-1 0 0,-1-10 0 0,3 13 128 15,-2 0-128-15,-1-4 0 0,-1 2 0 0,0-1 128 16,1-1-128-16,0 2 0 0,0-1 0 0,-2-1 0 16,2-9 0-16,-2 12 144 0,0 1-144 0,2-2 0 15,0-11 144-15,-1 13-144 0,1-2 0 0,0 1 144 16,0-12-144-16,-1 13 0 0,1-1 0 0,0-3 128 16,0 1-128-16,0 1 0 0,0-11 0 0,-1 13 0 15,-1 0 128-15,1-1-128 0,0-1 0 0,-1-1 128 16,2-10-128-16,-1 14 160 0,-2-4-160 0,1 1 160 15,-1-2-160-15,1 1 160 0,-1 1-160 0,0-1 160 16,3-10-160-16,-2 13 0 0,-1-1 0 0,1-2 0 0,-1 1 0 16,3-11 0-16,-3 12 128 0,1-2-128 0,2-10 0 0,-4 10 0 15,1 0 0-15,3-10 0 0,-2 10 0 0,2-10 0 16,-3 13 128-16,3-13-128 0,-3 10 0 0,1 1 0 16,2-11 0-16,-3 12 0 0,1-3 0 0,2-9 0 15,-6 10 0-15,2-2 0 0,4-8 0 0,-2 9 0 16,2-9 128-16,-4 11-128 0,0-2 0 15,4-9 0-15,-4 10 0 0,1 1 0 0,3-11 0 0,-3 7 0 16,-3 1 0-16,6-8 0 0,-5 9 0 0,1-1 0 16,4-8 128-16,-5 11-128 0,0-4 0 0,5-7 0 15,-8 9 0-15,3 1 0 0,5-10 0 0,-5 10 0 16,-2-1 0-16,2 0 0 0,1 0 0 0,0 1 0 16,-3-3 128-16,4 1-128 0,3-8 0 0,-6 11 0 15,-1-1 0-15,1-3 0 0,6-7 0 0,-6 7 0 0,-2 0 128 16,1 1-128-16,0 0 0 0,0-2 160 0,2 3-160 0,-2-4 160 15,-3-2-160-15,2 2 0 0,2 0 0 0,-1 2 128 16,-1-1-128-16,2 1 0 0,6-7 0 0,-9 8 128 16,-3-2-128-16,3 2 0 0,4-1 0 0,5-7 0 15,-10 8 0-15,3-1 0 0,-1 0 0 0,1 1 0 16,1-3 0-16,-2 3 0 0,-4 0 0 0,3-1 0 16,1 0 0-16,2 1 0 0,-1-2 0 0,-1 2 0 15,-1-1 0-15,0-1 0 0,0 2 128 0,0 0-128 16,0 0 0-16,1-1 0 0,0 0 0 0,2-1 0 15,-2 1 0-15,1-1 0 0,7-6 0 0,-6 7 0 16,-2-1 0-16,8-6-176 0,-8 8 16 0,8-8 0 16,-8 7-1216-16,8-7-240 15,-9 8-48-15,9-8-16 0,-8 4-2048 0,0-1-416 0</inkml:trace>
  <inkml:trace contextRef="#ctx0" brushRef="#br0" timeOffset="38443.82">26774 16528 8287 0,'0'0'736'0,"0"0"-592"0,0 0-144 0,0 0 0 16,0 0 2384-16,0 0 448 0,0 0 96 0,0 12 16 15,0-12-1536-15,0 0-288 0,-3 10-64 0,3-10-16 16,0 0-368-16,-3 12-80 0,3-12-16 0,-3 9 0 15,3-9 128-15,0 0 0 0,0 0 16 0,0 0 0 16,0 0 240-16,0 0 32 0,0 0 16 0,0 0 0 16,0 0 0-16,0 0 0 0,0 0 0 0,0 0 0 15,0 0-112-15,0 0 0 0,0 0-16 0,9-4 0 0,-9 4-304 0,10-7-48 16,-3 1-16-16,3-2 0 0,-1-1-240 0,0 0-48 16,1 0-16-16,1 0 0 0,0-2 48 0,1-1 0 15,-1-1 0-15,0 0 0 0,2 0-64 0,0-1-16 16,2-3 0-16,0-1 0 0,2-1-48 0,2 3 0 15,-1-1 0-15,3 0 0 0,1-2 112 0,1 2 16 16,-1-3 0-16,1 0 0 0,-1 2-64 0,1-2 0 16,2 1 0-16,0 0 0 0,0-1 64 0,-1 0 0 15,1 0 0-15,0 1 0 0,0-1-64 0,-1 1-16 16,-1-2 0-16,-1 1 0 0,0 1-176 0,-1-2 160 16,0 1-160-16,-1-2 160 0,0 1-160 0,1-1 128 15,4 3-128-15,-1-1 128 0,2-1-128 0,1 2 128 0,0-2-128 16,-1 1 128-16,-3 3-128 0,2-2 0 15,0 2 144-15,-2-3-144 0,0 3 128 0,-1-1-128 16,-3 1 160-16,1 0-160 0,-1-1 128 0,0 2-128 0,-2-3 0 0,0 2 0 16,0-3 144-16,0 3-144 0,1 0 128 0,-1-2-128 15,0-2 128-15,1-1-128 0,0 1 0 0,2 1 128 16,1 2-128-16,-1 0 0 0,3 2 0 0,-3-1 128 16,1 4-128-16,-1 0 0 0,-3 0 0 0,-2 0 128 15,1 0-128-15,1-1 0 0,0 1 0 0,0-3 128 16,-1 2-128-16,1 1 192 0,0-3-192 0,-1 2 192 15,1 1-192-15,0-2 0 0,-2 4 144 0,-1 0-144 16,-1-3 128-16,0 2-128 0,0 2 128 0,0-2-128 16,0 1 0-16,0 1 0 0,-2 0 0 0,0 0 128 15,0 1-128-15,1 0 0 0,-2 0 128 0,0 0-128 16,-2-1 0-16,3 0 144 0,-5 6-144 0,1 1 0 0,-1-4 144 0,2 1-144 16,0-1 0-16,0-1 144 0,1 0-144 0,-1 1 0 15,9-9 0-15,-3 4 0 0,-1 3 0 0,1-3 128 16,-1 2-128-16,0 2 0 0,0-2 128 0,-1 0-128 15,-3 1 0-15,3-1 128 0,2 0-128 0,1 2 0 16,-4 1 144-16,2-1-144 0,-1 1 128 0,1-4-128 16,-4 2 128-16,2 2-128 0,-1 1 0 0,1-2 0 15,-3-1 0-15,-1 2 128 0,1 1-128 0,1-2 0 16,-2 2 0-16,1-1 128 0,-2 2-128 0,2 1 0 16,1-4 0-16,-1 2 0 0,-2-1 0 0,2 1 128 15,0-1-128-15,1 2 0 0,-4-3 0 0,2 0 128 16,-1 0-128-16,4 1 0 0,-3-1 0 0,1 0 144 0,3-1-144 15,-4 1 0-15,1 1 128 0,0 1-128 0,0-1 0 16,0 1 0-16,1-1 0 0,0 1 0 0,0-2 128 0,-1 2-128 16,-2 0 0-16,1 1 0 0,1-1 0 15,-2 0 0-15,-6 6 128 0,8-7-128 0,-1 0 0 0,-1 0 0 16,-6 7 0-16,7-7 160 0,1 0-160 0,-1 2 128 16,0 0-128-16,-7 5 192 0,6-8-192 0,1 0 192 15,-1 2-192-15,1-1 160 0,-7 7-160 0,6-8 160 16,-6 8-160-16,8-8 128 0,0 2-128 0,-1 1 128 15,-1-2-128-15,-1 1 160 0,-1-4-160 0,-4 10 160 16,7-9-160-16,-7 9 0 0,6-7 0 0,-6 7 128 16,3-10-128-16,0 1 0 0,2 1 0 0,-1 2 128 15,-2-1-128-15,-2 7 0 0,0 0 0 0,8-10 0 16,3 1 0-16,-4 0 0 0,-1 0 0 0,-6 9 0 0,5-7 0 0,0 1 128 16,0 0-128-16,2-3 0 0,-1 0 128 15,1 1-128-15,-3 0 128 0,2 2-128 0,1-2 128 0,-1 0-128 16,-2-1 0-16,3 0 128 0,-2 1-128 0,0 0 128 15,0-1-128-15,1 3 128 0,-6 6-128 0,6-9 0 16,1-2 0-16,0 2 0 0,-7 9 0 0,6-10 0 16,-1-1 128-16,0 3-128 0,0 1 0 0,0-1 0 15,-5 8 0-15,6-11 0 0,-1 0 0 0,-1 0 0 16,-2 1 128-16,2 1-128 0,-4 9 0 0,4-12 0 16,0 3 0-16,-1-3 128 0,-1 2-128 0,1 2 0 15,-3 8 144-15,3-13-144 0,-2 8 0 0,1-2 128 16,0-1-128-16,-1 0 0 0,0 1 0 0,1-1 144 15,-2-1-144-15,1 1 0 0,0-10 128 0,1 3-128 16,-2 2 0-16,1 1 0 0,-1 1 0 0,0 0 0 0,0-2 0 16,0 0 0-16,1 3 0 0,-1-3 0 0,-1 1 0 0,1 0 0 15,0 2 128-15,0 1-128 0,0-4 0 0,1 2 0 16,-1-2 0-16,0 0 0 0,0 0 0 0,2 0 0 16,0 0 0-16,-1 0 0 0,-1-1 0 0,0 1 0 15,0 2 0-15,0-1 0 0,0 1 0 0,0-1 0 16,0-1 0-16,-1 1 0 0,0 2 0 0,0 1 0 15,-1-4 128-15,1 1-128 0,1 0 0 0,-1 0 0 16,-2-1 0-16,2 2 128 0,-2-2-128 0,2-3 0 16,-2 2 144-16,1 1-144 0,-1-4 0 0,0 0 144 15,1 0-16-15,-1 1-128 0,-2-3 192 0,1 2-64 16,1 0-128-16,1 0 128 0,-1-2-128 0,1 2 128 0,0 2-128 16,1 1 0-16,0-1 0 0,-1 0 0 0,1-2 0 0,0 1 0 15,1 2 0-15,0-1 0 0,-2-2 0 0,1 3 0 16,0 0 0-16,0-1 0 15,1 1 0-15,-2 0 0 0,1 1 0 0,-2 0 0 0,1-1 128 0,-1 1-128 16,0-1 0-16,1 1 128 0,-1 0-128 0,1 1 0 16,-2-1 144-16,0 2-144 0,1-1 0 0,1 0 0 15,-4-1 0-15,4 1 0 0,-1-1 0 0,1 2 0 16,-2-1 0-16,1 1 0 0,-1 1 0 0,2-2 0 16,0 2 0-16,1 1 0 0,-3 0 0 0,1-1 0 15,1 0 0-15,2 10 0 0,-1-10 0 0,-1 0 0 16,0 1 0-16,2 9 0 0,0-9 0 0,0 1 0 15,-2 1 0-15,2 7 0 0,2-10 0 0,-2 0 0 16,-2 2 0-16,2 8 0 0,3-9 0 0,-2 0 0 0,-1 9 0 0,0-9 0 16,0 9 0-16,3-9 0 0,-3 9 0 0,1-10 0 15,-1 10 0-15,0 0 0 0,4-9 0 0,-4 9 0 16,4-6 0-16,-4 6 0 0,0 0 0 0,0 0 0 16,3-11 0-16,-3 11 0 0,0 0 0 0,0 0 0 15,5-9 0-15,-5 9 0 0,0 0 0 0,0 0 0 16,0 0 0-16,5-8 0 0,-5 8 0 0,0 0 0 15,0 0 0-15,0 0 0 0,5-5 0 0,-5 5 0 16,0 0 0-16,7-6 0 0,-7 6 0 0,0 0 0 16,0 0 0-16,0 0 0 0,0 0 0 0,0 0 0 15,0 0 0-15,0 0 0 0,0 0 0 0,0 0 0 16,0 0 0-16,0 0 0 0,0 0 0 0,0 0 0 16,0 0 0-16,0 0 0 0,0 0 0 0,0 0 0 0,8-7 0 15,-8 7 0-15,0 0 0 0,0 0 0 0,0 0 0 0,0 0 0 16,5-8 0-16,-5 8 0 0,0 0 0 0,0 0 0 15,0 0 0-15,0 0 0 0,0 0 0 0,0 0 0 16,0 0 0-16,0 0 0 0,0 0 0 0,0 0 0 16,4-4 0-16,-4 4 0 0,0 0 0 0,0 0 0 15,4-5 0-15,-4 5 0 0,2-4 0 0,-2 4 0 16,0 0 0-16,0 0-128 0,4-6 128 0,-4 6-192 16,0 0 192-16,0 0-192 15,4-11-256-15,-4 11-64 0,0 0-16 0,5-6 0 16,-5 6-432-16,0 0-96 0,0 0-16 0,7-7 0 15,-7 7-1248-15,9-6-256 0,-9 6-48 0,6-7-10352 16,-6 7-2064-16</inkml:trace>
  <inkml:trace contextRef="#ctx0" brushRef="#br0" timeOffset="39531.03">29357 12518 3679 0,'0'0'320'0,"0"0"-320"0,0 0 0 0,0 0 0 15,0 0 4208-15,0 0 768 0,0 0 144 16,0 0 48-16,-9 0-2864 0,9 0-560 0,0 0-112 0,0 0-32 16,0 0-480-16,0 0-96 0,6-8-32 0,1-1 0 15,1-2 16-15,1 2 0 0,0-1 0 0,2-1 0 16,0 1-272-16,1-2-48 0,0 0-16 0,-1 1 0 15,1-1-240-15,-1 0-48 0,-2-1-16 0,2 0 0 16,3 1-32-16,-3-1 0 0,0-1 0 0,-1 0 0 16,-1-1-64-16,2-2-16 0,-2 0 0 0,1 0 0 15,-1 2 80-15,2-3 16 0,1-1 0 0,-1 1 0 16,1-3-48-16,1 0-16 0,1 2 0 0,3-3 0 16,-8 11-144-16,3-2-16 0,1-1-128 0,3-2 192 15,2-1-48-15,0 0-16 0,1 0 0 0,0-1 0 0,19-16 48 16,-7 5 0-16,-6 5 0 0,0 0 0 0,1 1 48 0,-1 1 16 15,-2 1 0-15,-2 0 0 0,-1 3 0 0,0-5 0 16,0 3 0-16,-1-6 0 0,0 2-64 0,0 2-16 16,2 0 0-16,0 0 0 0,-1-5-160 0,2 3 160 15,3 2-160-15,1-3 160 0,1 1-160 0,0 1 160 16,2-1-160-16,0 4 160 0,-1-5-160 0,0 1 192 16,-2 1-192-16,0-1 192 0,0 3-64 0,0-3 0 15,0-1 0-15,-1 1 0 0,-2-2-128 0,0 0 160 16,-3 0-160-16,3 0 160 0,0 1-160 0,0 1 192 15,1-4-192-15,2 2 192 0,1 0-64 0,3 1-128 16,3 3 192-16,-3-1-64 0,-5-3 0 0,2 2-128 16,4 1 192-16,1-1-64 0,-2 1-128 0,-2 1 160 0,0-2-160 15,-2 2 160-15,-1 0-160 0,-2-3 192 0,-1 0-192 16,2-5 192-16,-1 0-64 0,2 2 0 0,0 0 0 0,2-2 0 16,2 0-128-16,-1 2 192 0,0 0-192 0,1 2 192 15,-2-1-192-15,0 1 192 0,-1-3-192 0,2 2 192 16,0-2-192-16,0 0 192 0,-3 1-192 0,-2-1 192 15,0-1-192-15,1 1 160 0,-3 2-160 0,-2 1 160 16,1 0-160-16,1 0 0 0,0-3 144 0,1 3-144 16,0 1 0-16,1 2 0 0,1 0 0 0,2 1 128 15,1 0-128-15,-1 0 0 0,-1 0 0 0,0 1 0 16,1 0 0-16,-1 0 0 0,-2-1 0 0,-1 3 0 16,-2-1 0-16,-2-4 0 0,-7 13 0 0,-1-2 0 15,1 1 0-15,0-1 0 0,1-3 0 0,0 2 0 16,-2-4 0-16,1 2 128 0,9-15-128 0,-3 6 0 15,-4 4 0-15,-1 3 0 0,-1 1 0 0,-1 4 128 0,2-1-128 0,-1 2 0 16,0-1 0-16,1 2 0 0,-1-2 0 0,2 4 0 16,2 1 0-16,0-1 0 0,2-1 0 0,2 1 0 15,-1 1 0-15,1 1 0 0,-3-3-144 0,2 1 144 16,2 0-160-16,1 1 160 16,0-3-1088-16,1 4-128 0,1-1-32 0,1-1 0 15,-1 1-928-15,1-4-192 0,-2 3-48 0</inkml:trace>
  <inkml:trace contextRef="#ctx0" brushRef="#br0" timeOffset="40395.11">32978 9241 36687 0,'-23'-14'1616'0,"6"5"352"0,-1 0-1584 16,-3-2-384-16,2 1 0 0,-3-1 0 0,-1-2 0 0,1-2 0 0,-1-2 0 0,-2-3 0 16,2-2 128-16,-5-1-128 0,-3-1 0 0,0 1 128 15,-1 1 64-15,0-2 0 0,-1-2 0 0,2 1 0 16,-4 2 352-16,-1-5 80 0,1 1 16 0,-1-2 0 16,1 1 0-16,1 2 0 0,-3-2 0 0,1 0 0 15,-5-2 16-15,-8-4 16 0,-7-3 0 0,-3 1 0 16,-1 0-16-16,4 0 0 0,1-2 0 0,2-1 0 15,2-1-192-15,-4 0-32 0,-2 1-16 0,-2 2 0 16,0-3-32-16,-1 0-16 0,0-3 0 0,7-1 0 0,2-2-112 0,3-1 0 16,4-2-16-16,-2 0 0 0,-2 4-240 0,-2 2 176 15,-3 2-176-15,-2 3 160 0,0 2 16 16,2 1 0-16,1 1 0 0,3 0 0 0,2 4-176 0,1 0 0 16,-4-3-192-16,-1 2 192 0,-1 1-160 0,-3 3 160 15,-1 3 0-15,0 1-144 0,0-2 144 0,7 4 0 16,4 2 0-16,3 0 0 0,-1 1 0 0,2 1 0 15,-2 2 0-15,1 0 0 0,3 1 0 0,0 1 0 16,0 0 0-16,2 1 0 0,3 2 0 0,4 0 0 16,3 1 0-16,3 2-128 0,5 0 128 0,1 0 0 15,1 0 0-15,4 1-128 0,2 3-80 0,3-1-16 0,1 0 0 16,7 4 0 0,-7-5-1472-16,7 5-288 0,0 0-64 0,0 0-11520 15,0 0-2304-15</inkml:trace>
  <inkml:trace contextRef="#ctx0" brushRef="#br0" timeOffset="41096.94">23816 13614 22111 0,'-18'-5'976'0,"5"2"208"0,-3 3-944 0,2 0-240 0,2 3 0 0,3-1 0 16,0 0 3552-16,9-2 672 0,0 0 128 0,0 0 16 16,1 11-3136-16,6 1-624 0,3 1-128 0,5-1-32 15,3 7 0-15,7 1 0 0,5 2 0 0,4 2 0 16,1 2 80-16,5 4 16 0,4 1 0 0,5 4 0 15,0 3 64-15,2 0 16 0,1 0 0 0,8 2 0 16,4 4-352-16,8 5-64 0,6 1-16 0,0 8 0 0,-1 2-192 16,3 2 176-16,-1-7-176 0,9 6 160 0,-38-28-160 15,9 9 0-15,4 6 0 0,6 5 128 0,5 5 64 0,6 2 0 16,6 2 0-16,0 1 0 0,75 56 192 0,-29-20 32 16,-19-13 16-16,-8-7 0 0,-5-2-80 0,-10-6-16 15,-6-6 0-15,-9-3 0 0,-4-2-144 0,-1-1-16 16,2 0-16-16,-5-2 0 0,-1-2-160 0,-5-2 128 15,-4-1-128-15,-5-2 128 0,-5-6-128 0,0-2 0 16,2-6 0-16,-1-2 0 16,0-2-1232-16,3-2-336 0,1-2-64 0,-1-3-19280 0</inkml:trace>
  <inkml:trace contextRef="#ctx0" brushRef="#br0" timeOffset="44031.07">5594 17541 27647 0,'0'0'2448'0,"-8"-4"-1952"0,-1 1-496 0,9 3 0 16,-10-1 1600-16,10 1 240 0,0 0 32 0,0 0 16 15,-4-7-1472-15,4 7-288 0,-7-6-128 0,7 6 0 16,0 0 128-16,0 0-128 0,-7-5 0 0,7 5 0 16,0 0 0-16,0 0 0 0,-8-4 0 0,0 0 0 15,8 4 192-15,-10 4-48 0,0-3-16 0,0-1 0 16,-2 1 336-16,1 3 64 0,-1 0 16 0,0 1 0 15,-1 1-32-15,1 0 0 0,1 3 0 0,-1-2 0 16,0 1-32-16,2-1-16 0,-1 3 0 0,1-1 0 16,-2 0-96-16,3 0-32 0,-1 1 0 0,0 2 0 15,1 0-16-15,0 1-16 0,-1 1 0 0,1 2 0 16,1 1-112-16,-1-2-32 0,-3 0 0 0,-1 2 0 0,0 2-160 16,0 1 0-16,0-1 0 0,-2 5 0 0,0 2 160 15,-2 0-160-15,0 4 192 0,-1-1-192 0,-2-2 304 0,2 2-48 16,3 3-16-16,-1-4 0 0,-1-2 16 0,0 0 16 15,2 0 0-15,4-1 0 0,-1 0-96 0,3-5-32 16,3 3 0-16,3 0 0 0,1 0-144 0,1 1 0 16,0-2 0-16,3 2 128 0,6 0-128 0,-1-1 0 15,-2-3 0-15,1 3 0 0,2 0 0 0,0-3 0 16,0-6 0-16,-2 0 0 0,0-1 0 0,0-2 0 16,3-5 0-16,0-1 0 0,-9-5 128 0,12 6-128 15,0-6 128-15,-2 0-128 0,1 0 192 0,0-4-64 16,1-1 0-16,1-2 0 0,0-1 96 0,2 0 16 15,-1-1 0-15,3-2 0 0,0-5 48 0,1-1 16 16,-1-3 0-16,2 2 0 0,1 0-144 0,0-3-32 0,-2-2 0 0,0 0 0 16,0 1-128-16,1 0 0 0,-2-1 0 0,-2-3 128 15,0 2-128-15,-1-5 0 0,0-2 0 0,1 1 0 16,-2-1 0-16,0 0 0 0,1-2 0 0,-6-1 0 16,-2-1 128-16,2 2-128 0,3 2 0 0,-5 1 128 15,-5 0-128-15,3 0 0 0,2 4 144 0,-3 0-144 16,-3 0 256-16,-1 5 0 0,-1 0-16 0,-1 1 0 15,-1-2-48-15,-1 1-16 0,-4 2 0 0,0 2 0 16,-1 1-176-16,1-1 0 0,-2-4 144 0,-1 3-144 16,-1 1 0-16,0 2 0 0,-3 2 0 0,3 0 0 15,0 2 0-15,1 3 0 0,1-1-192 0,0 0 64 16,-1-4-160-16,3 8-32 0,1 0 0 0,1 5 0 16,-2 5-1536-16,1-3-304 0,0 2-64 0,1 4-16 15,2 3-1328-15,0 2-272 0,0 1-48 0</inkml:trace>
  <inkml:trace contextRef="#ctx0" brushRef="#br0" timeOffset="44351.15">5231 17968 20271 0,'0'0'1792'0,"-11"6"-1424"15,1-2-368-15,2 2 0 0,1 1 2368 0,7-7 416 16,0 0 80-16,0 0 16 0,0 0-1856 0,-4 9-384 16,4-9-64-16,0 0 0 0,0 0-112 0,3 11-16 0,2 0 0 0,-5-11 0 15,7 9 112-15,-1-2 16 0,2 0 0 0,-1 1 0 16,-7-8 0-16,7 11 0 0,0 0 0 0,-2 2 0 16,0-2-144-16,-1 1-32 0,0-1 0 0,0 2 0 15,0 2-208-15,0-4-64 0,0-2 0 0,2-1 0 16,1 1 16-16,1-3 0 0,1-2 0 0,0-2 0 15,0-1 64-15,3 1 16 0,2-4 0 0,0 0 0 16,2-3-224-16,1-1 0 0,3 3 0 0,1-4 0 16,-2-3-1232-1,3 0-352-15,3 1-64 0,0-1-15216 0</inkml:trace>
  <inkml:trace contextRef="#ctx0" brushRef="#br0" timeOffset="45004.25">6283 17202 13823 0,'0'0'1216'0,"0"0"-960"0,-6-7-256 0,6 7 0 0,-6-4 3632 0,6 4 672 16,0 0 144-16,0 0 32 0,-9 2-3408 0,9-2-688 15,-11 6-128-15,4 2-16 0,0 1-240 0,0 2-240 16,-3-1 48-16,0 4 16 0,-1 6-48 0,1 1-16 15,-2-6 0-15,-2 9 0 0,-2 3 240 0,2 2 208 16,1 0-32-16,-2 2-16 0,0 3 304 0,0-3 64 16,0 0 16-16,2-2 0 0,0-3-240 0,1-2-48 15,3-2-16-15,1-3 0 0,1-3-240 0,3-3 0 16,4-3-192-16,0-10 192 16,0 0-2048-16,0 0-288 0,0 0-64 0</inkml:trace>
  <inkml:trace contextRef="#ctx0" brushRef="#br0" timeOffset="45269.17">6318 17114 13823 0,'0'0'1216'0,"0"0"-960"0,0 0-256 0,-7 7 0 16,3 2 3968-16,4-9 768 0,-1 13 128 0,2 0 48 0,3 2-3888 15,0-1-768-15,1 0-256 0,2 3 160 0,-1 3-32 0,2-1 0 16,3 2 0-16,-1 0 0 0,1 1-128 0,0 4 0 16,2 3 0-16,-1-2 128 0,-1-2-128 0,-1 0 0 15,-1-4-160-15,0-2 160 0,-1 2-272 0,-1-4 32 16,-1-3 16-16,-1 1 0 16,0-4-288-16,-2 1-48 0,-3-12-16 0,1 13-8320 15,1 0-1680-15</inkml:trace>
  <inkml:trace contextRef="#ctx0" brushRef="#br0" timeOffset="45459.54">6142 17549 21183 0,'6'-11'944'0,"-2"5"192"0,0-2-912 0,4 1-224 0,5 2 0 0,1 0 0 16,2-2 4304-16,4 1 816 0,2 1 176 0,1-1 16 15,-1-1-4416-15,2 1-896 0,1 1-192 0,-2 0-16 32,-1-2-1904-32,2 0-384 0,-1-1-80 0</inkml:trace>
  <inkml:trace contextRef="#ctx0" brushRef="#br0" timeOffset="46486.53">16732 17496 21183 0,'0'0'1888'0,"0"0"-1504"16,4-11-384-16,-2-2 0 0,0 1 2208 0,0 0 368 15,1 2 80-15,0-2 16 0,-2 0-1520 0,1 2-320 16,4 1-48-16,-4-4-16 0,1 2-288 0,0-2-64 16,-2 3-16-16,0-1 0 0,0 2-144 0,-1 9-16 15,4-11-16-15,-4 11 0 0,0 0 16 0,0 0 0 16,0 0 0-16,0 0 0 0,0 0 80 0,0 0 0 16,-9-6 16-16,0 10 0 0,1 7-208 0,-2 0-128 0,-1 4 160 0,0 4-160 15,-2 5 128-15,-2 4-128 0,0 4 0 0,-2 0 144 16,-2-2 160-16,-1 7 16 0,-1 1 16 0,-1 1 0 15,-3 0-64-15,1 5-16 0,0 1 0 0,3 1 0 16,-1 3-80-16,3-4-32 0,4 1 0 0,3-6 0 16,4-1-144-16,3-5 128 0,1-5-128 0,5-2 128 15,3-3-128-15,1-5 160 0,2-3-160 0,5-4 160 16,-1-2-160-16,4-1 192 0,0-3-192 0,2-2 192 16,2-2-192-16,1-1 0 0,0-2-192 0,0-1 192 15,-2-1 0-15,0 2 0 0,0-2 0 0,-1-1 0 16,-1-1 0-16,1 0 0 0,-2-2 0 0,1 1 0 15,-2-4 416-15,2 0 0 0,0-2 0 0,1 1 0 16,-2-1 32-16,1-2 0 0,0-6 0 0,1 3 0 16,0-1-288-16,2 1-160 0,-1-7 192 0,1 0-192 0,-2-1 160 0,-1-3-160 15,-2-2 128-15,0-2-128 0,1-2 160 0,-1-1-160 16,-4 1 192-16,-1-3-192 0,-2 1 0 16,-2-1 0-16,-1 1 0 0,-4-3 0 0,0-2 160 0,-3 2-160 15,-3 5 128-15,-2 2-128 0,4 13 0 0,-3-1 0 16,-2-3 0-16,-1 3 0 0,-2-1 0 0,-1 0 0 15,1 1-144-15,-1 3 144 0,-9-9-240 0,3 4 64 16,2 5 16-16,2 7 0 16,4-1-224-16,1 5-64 0,3-1 0 0,0 3 0 15,1 2-400-15,6 2-96 0,-8-4-16 0,8 4-11344 16,-11-1-2288-16</inkml:trace>
  <inkml:trace contextRef="#ctx0" brushRef="#br0" timeOffset="46800.78">16600 17699 27647 0,'0'0'2448'0,"0"0"-1952"0,0 0-496 0,0 0 0 16,0 0 2432-16,0 0 400 0,0 0 80 0,11 1 16 15,2 0-2368-15,1 0-560 0,0 1 0 0,3 0 0 16,2-2 192-16,1 2 0 0,1 0 0 0,1 1 0 16,1-3-192-16,1 0 0 0,2 0 0 0,-2-3 0 0,-2 1 0 0,-1 2 128 15,1 0-128-15,-1-2 0 0,-4 2 0 0,-3-2 0 16,-2 2 128-16,0 0-128 0,-2 0 0 0,2 0 0 16,-3 0 0-16,-9 0 0 15,10 2-256-15,-10-2-128 0,11 3-16 0,-11-3-16 16,12 4-544-16,-12-4-128 0,9-5 0 0,0 3-9376 15,1-2-1872-15</inkml:trace>
  <inkml:trace contextRef="#ctx0" brushRef="#br0" timeOffset="47327.45">17678 16804 11967 0,'0'0'1072'0,"0"0"-864"0,0 0-208 0,0 0 0 0,0 0 3840 0,0 0 704 16,0 0 160-16,0 0 32 0,0 0-3152 0,0 0-624 16,0 0-128-16,4 15-32 0,-1-1-576 0,1 4-224 15,-2-1 176-15,1 4-176 0,-2 2 0 0,1 2 0 16,-2-1 0-16,0-1-160 0,-3 1 160 0,0-1-160 16,0 1 160-16,-3-2-160 0,-2 0 16 0,1-1 0 15,0-7 0-15,1 2 0 0,-3-3-32 0,-1 0 0 16,3-2 0-16,0-1 0 15,7-10-384-15,0 0-80 0,-4 9 0 0,4-9-16 16,0 0-1648-16,0 0-336 0,0 0-64 0,0 0-16 0</inkml:trace>
  <inkml:trace contextRef="#ctx0" brushRef="#br0" timeOffset="48051.6">17720 16743 12895 0,'0'0'1152'0,"0"0"-928"0,-6-5-224 0,6 5 0 0,-7-3 4080 0,7 3 768 16,0 0 144-16,0 0 48 0,0 0-3616 0,0 0-720 15,0 0-128-15,0 0-48 0,0 0-272 0,0 0-64 16,0 0-16-16,0 0 0 0,0 0 208 0,0 0 64 16,0 0 0-16,0 0 0 0,0 0 160 0,0 0 32 15,0 0 16-15,12 1 0 0,-2-1 112 0,-10 0 32 16,12 0 0-16,0-1 0 0,-2-2-64 0,1 2-16 16,-1 0 0-16,2 0 0 0,-1 1-368 0,4 0-80 15,2-3-16-15,0 3 0 0,-2 3-256 0,2-2 0 16,-1 4 128-16,1-2-128 0,-1 1 0 0,-2 1 0 15,-1 0 0-15,0 2 0 0,-4 0 0 0,-1 1 0 0,0 0-144 0,-8-8 144 16,2 12-240-16,-2-2 48 0,0-10 0 0,-1 12 0 16,-2 0 192-16,-2-2-176 0,-3 1 176 0,-2-1-160 15,-4 0 160-15,-1 0-160 0,-2-4 160 0,0 3-160 16,0-2 32-16,0 2 0 0,2-1 0 0,2 1 0 16,0 1 128-16,1-2 0 0,0-4 0 0,3 0 0 15,0-2 0-15,9-2 0 0,0 0 0 0,0 0 0 16,0 0 0-16,0 0 0 0,0 0 0 0,0 0 0 15,0 0 0-15,0 0-240 0,0 0 64 0,0 0 16 16,0 0-64-16,0 0-16 0,0 0 0 0,0 0 0 16,0 0 240-16,10 6-144 0,-3-6 144 0,1 1-128 15,1-1 128-15,1 1 0 0,2 1 0 0,0 0 0 16,1-1 0-16,0 2-160 0,10 1 160 0,-2 1-208 0,-1 0 208 0,-6 2 0 16,-2-1 0-16,-3 2 0 0,-1 3 0 0,-3-2 0 15,-1 1 0-15,-1 2 0 0,-2 1 0 0,-2 1 0 16,-2 1 0-16,-1-4 0 0,1 1 192 15,-2 1-64-15,0 0 0 0,-2-1-128 0,0 0 304 0,-1-2-48 16,0-1-16-16,-1-1 0 0,-2 1-32 0,-2-2 0 16,0-5 0-16,-1 4 0 0,-3-1 0 0,0 0 0 15,0-2 0-15,-2 1 0 0,-2-3 64 0,0-1 16 16,1 0 0-16,0-1 0 0,-3-1-288 0,0 0 160 16,1-2-160-16,-2 0 128 0,1 0-272 0,1 1-64 15,1-3-16-15,0 2 0 16,1-4-1552-16,2 0-304 0,0 0-64 0,3 1-15024 0</inkml:trace>
  <inkml:trace contextRef="#ctx0" brushRef="#br0" timeOffset="48969.03">26949 17377 13823 0,'0'0'1216'0,"0"0"-960"0,0 0-256 0,3-10 0 16,-1 4 3664-16,-2 6 688 0,0 0 144 0,0 0 32 16,0 0-3200-16,0 0-640 0,0 0-128 0,0 0-32 0,0 0-272 0,0 0-64 15,0 0-16-15,-10 8 0 0,-1 2 208 0,0 3 64 16,-1 3 0-16,-1 2 0 0,-3 2 128 0,-1 0 48 15,-1 3 0-15,-1 1 0 0,-4 5-240 0,0 4-64 16,-2 2 0-16,0 1 0 0,-1 2-96 0,-1 4-32 16,0 1 0-16,-2 4 0 0,2 4 16 0,3 0 0 15,3-6 0-15,4 1 0 0,2-3 96 0,2-4 16 16,2-4 0-16,3-4 0 0,4 2-96 0,2-8-16 16,0-3 0-16,5-1 0 0,0-6-208 0,3-1 144 15,6-4-144-15,1-1 128 0,0-2-128 0,5-7 160 16,6 0-160-16,1-7 160 0,1-2 160 0,1 0 16 15,2-4 16-15,-1-3 0 0,1-2 96 0,-2-2 32 16,1-3 0-16,-2-3 0 0,-12 9-48 0,3-5-16 0,0-3 0 16,1-5 0-16,1-5-128 0,-1-3-32 0,0-5 0 15,0 2 0-15,18-33-128 0,-9 13-128 0,-6 4 144 0,-4 6-144 16,-6 4 128-16,0 1-128 0,-3 4 0 0,-4 5 0 16,-4 0 128-16,-3 7-128 0,0 5 0 0,-2 2 0 15,-3-2 0-15,-1 7 0 0,0 4 0 0,0 2 0 16,0-3-304-16,0 5-48 0,1 5-16 0,0-2 0 31,-1 1-480-31,1-1-112 0,8 7 0 0,-9-4-16 0,0 2-1648 16,1 0-320-16,-1 0-64 0,0 2-12864 0</inkml:trace>
  <inkml:trace contextRef="#ctx0" brushRef="#br0" timeOffset="49222.02">26563 17894 35647 0,'0'0'1584'0,"0"0"320"0,0 0-1520 0,0 0-384 15,0 0 0-15,5 11 0 0,2-1 224 0,2-4-32 16,2 2 0-16,2 0 0 0,1 0-32 0,4 0-16 16,2-2 0-16,1 2 0 0,1-1 48 0,1-2 16 15,3-3 0-15,0 2 0 0,0 2-80 0,-1-3 0 16,-1 1-128-16,-2 0 192 0,0 0-192 0,-2-2 0 15,-4-4 0-15,1 2 0 0,-1 2-192 0,-2-2-64 16,1-3-32-16,-1 0 0 16,2-1-1664-16,-2-3-336 0,0-3-64 0,2-3-7184 0,1-2-1424 15</inkml:trace>
  <inkml:trace contextRef="#ctx0" brushRef="#br0" timeOffset="49703.48">27551 16837 27519 0,'0'0'1216'0,"0"0"256"0,0 0-1168 0,11-4-304 16,-1 3 0-16,-10 1 0 0,11-4 256 0,-1 1 0 15,1 2 0-15,-11 1 0 0,10-2-256 0,-10 2 0 16,0 0 128-16,9-3-128 0,-9 3 272 0,0 0 0 16,0 0 0-16,0 0 0 0,0 0 432 0,0 0 96 15,0 0 16-15,-6-8 0 0,6 8 96 0,-9-7 32 16,-1 5 0-16,1 0 0 0,-1 1-320 0,10 1-64 15,-9 0-16-15,9 0 0 0,-12 4-352 0,3 1-64 16,1-2 0-16,-1 3-128 0,0 1 240 0,0 1-64 16,0-1-16-16,-1 5 0 0,0 1 208 0,0 4 32 15,-1-1 16-15,-1 3 0 0,1 2 16 0,-1-1 0 0,1 3 0 16,2-3 0-16,0 2-144 0,4-1-32 0,1-2 0 16,3 2 0-16,1-3 16 0,5 1 0 0,0-5 0 0,4 0 0 15,2 1 64-15,3-2 16 0,-3-8 0 0,2 1 0 16,2 0-192-16,6 0-32 0,4 1-128 0,6-5 192 31,6 2-1728-31,3-2-336 0,41-4-80 0,-11-2-16288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19:30.87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3711 2498 1922 0,'4'-16'42'0,"-1"10"9"0,4-7 1 0,-3 10 3 0,3-3-44 0,0 3-11 0,11 3 0 0,-4-10 0 0,10 10-14 15,8-3-5-15,-4-3-1 0,8 12 0 16,-8 0-40-16,7 1-9 0,0 2-2 0,-3 4 0 15,-4-4-13-15,4 3-4 0,-14 7 0 0,-1-3 0 0,-2 3 58 16,-1 0 11-16,-4-7 3 0,1 7 0 0,-11-6 60 16,3 8 13-16,-3-2 3 0,0-6 0 0,0 6 3 0,-3-7 1 15,-4 7 0-15,0-6 0 0,0-1 14 0,-4-3 3 16,-3 4 1-16,0-7 0 0,-7 4-15 0,0-1-3 16,-8-6-1-16,-2 7 0 0,-1-7-21 0,-3 6-4 15,-11-9-1-15,0 10 0 0,-4-7-9 0,-6 3-1 16,-4-6-1-16,-3 3 0 0,-8-3 3 0,0 0 1 15,4 0 0-15,0 0 0 0,4 0-5 0,-4-3-1 16,7 3 0-16,7-9 0 0,4 2 1 0,3 4 0 16,10-6 0-16,12 6 0 0,10-7-6 0,-4 1-2 15,11-1 0-15,0 7 0 0,14-9 6 0,7 2 1 16,11 1 0-16,10 0 0 0,14 5-24 0,8-2 0 0,6 3 0 16,11-6-8-16,11 5 8 0,7-2 0 0,3 6 0 0,-7 6 0 15,7-2 0-15,-3-1 0 0,-7 3 0 16,-11-3-12-16,-11 7-4 0,-6 2-2 0,-18-3 0 15,-8 4 0 1,-13-4-22-16,-11 1-5 0,-7 9-1 0,-25-4-1134 0</inkml:trace>
  <inkml:trace contextRef="#ctx0" brushRef="#br1" timeOffset="130236.84">23174 6543 1825 0,'-25'-10'80'0,"11"4"18"0,0 6-78 0,-4-3-20 0,-3 0 0 0,4-3 0 15,3 6 0-15,-8-4 10 16,1-2-10-16,0 6 8 0,3-9-8 0,1 9 0 0,-4-3 0 0,-1-7 8 16,1 7-8-16,11-3 12 0,3 3-12 0,-4-4 12 15,-10 1 31-15,14 0 6 0,10-4 2 0,-3 7 0 16,-3-6 11-16,-1 9 2 0,4 0 1 0,0 0 0 16,0 0-7-16,0 0-2 0,-14 0 0 0,7 3 0 15,7-3-38-15,-3 9-8 0,-8-2-2 0,0-4 0 16,8 6 7-16,-4-6 1 0,3 7 0 0,-3-4 0 15,0-3 19-15,7-3 4 0,0 0 1 0,0 0 0 16,-7 10-8-16,7-10-2 0,7 3 0 0,4-3 0 16,-1 0 9-16,4 9 1 0,1-9 1 0,9 0 0 15,4 6-21-15,1-2-5 0,-1 2-1 0,4-3 0 16,3 6-6-16,0-5 0 0,-3 5-8 0,0-6 12 16,3 6-12-16,0-9 0 0,4 10 0 0,7-10 0 15,0 9 0-15,3-6 0 0,4 4 0 0,0-4 0 0,3-3 0 16,1 6 0-16,3-3 0 0,7-3 0 15,0 0 0-15,7 0 0 0,7 0 0 0,-3 0 0 0,-1 0 0 16,8 0 0-16,0 0 0 0,6 0 0 0,-2 0 0 16,-1 7 0-16,-7-4 0 0,4 0 0 0,-1-3 0 15,1 6 0-15,3-3 0 0,-7 3 0 0,-7-2 0 16,0 5 0-16,-3-6 0 0,3-3 0 0,0 6 0 16,0-2 0-16,-3-4 0 0,-1 6 0 0,-6-3 0 15,-4 0 9-15,0 3-9 0,0-6 8 0,-4 4-8 0,1-4 0 16,-4 0 0-16,3 0 8 0,-3 0-8 0,-4-4 0 15,1 4 0-15,-4-6 0 0,-4 3 0 0,-3 0 0 0,-4-3 0 16,-3-4-11-16,-4 7 11 0,-3-6-8 0,-4 9 8 16,-3-10-8-16,-8 10 8 0,1-3 0 0,-11 3 0 15,0 0-8-15,-7-9 8 0,-7 6 0 0,-1-4 0 16,-6 4 0-16,-3-3 0 0,-5 6 0 0,-6-3 0 16,0-4 0-16,-8 1 0 0,1 0-10 0,-4 3 10 0,0-4-10 15,-3-2 10-15,-4 6 0 0,4-6 0 0,-4 5 0 16,3-2 0-16,-6 0 0 0,-8-4 0 0,1 4-8 15,-11-3-1-15,0 6 0 0,0 3 0 0,0-4 0 16,-4-2 9-16,-7 6-12 0,-10 6 12 16,0-2-12-16,0-1 12 0,-4 6 0 0,-4 1-9 0,-2-4 9 15,2 0 0-15,1 4 0 0,0-1 0 0,-1 0 0 16,-2-6 0-16,2 13 8 0,8-10 0 0,3 4 0 16,4-1-8-16,0 1-9 0,-4-7 9 0,8 12-13 0,2-5 13 15,8-4 0-15,7 4 0 0,4-1 10 16,-1-6-59-16,1 7-12 15,-4-4-3-15,3-3-1188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22:15.30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8516 10487 864 0,'0'0'38'0,"0"0"8"0,-7 4-37 0,0-1-9 0,0 4 0 0,-4-3 0 0,1 5 291 0,3 2 56 16,-4-8 11-16,1 7 2 0,2 1-288 0,1-8-57 15,-3 7-15-15,3-4 0 0,3-1 24 0,4-5 1 16,0 0 1-16,0 0 0 0,0 0 7 0,0 0 2 16,-3 6 0-16,3-6 0 0,0 0 27 0,0 0 6 15,0 0 0-15,7 3 1 0,3-3-16 0,1 0-3 16,0-9-1-16,3 9 0 0,3-11-18 0,1 1-4 15,0 3-1-15,3-3 0 0,0-4-10 0,4-2-3 16,-8 2 0-16,8-7 0 0,0 8-3 0,3-7-1 16,-3-4 0-16,6 1 0 0,-6 2 7 0,3-3 0 0,0-2 1 15,1-5 0-15,-1 8-1 0,0-4 0 0,-3-3 0 16,3-4 0-16,-3 0-8 0,-1 1-8 0,-2-5 9 16,-1-2-9-16,3 6 10 0,-2-6-10 0,-5-1 10 0,1-3-10 15,3-4 8-15,-3-2-8 0,-4-1 0 0,-4 4 0 16,1 4 0-16,-4-4 8 0,0 9-8 15,-3-2 0-15,-1 6 0 0,-3 7 9 0,0-3-9 0,-7 6 8 16,4 4 0-16,-5 7-8 0,-2-1 12 0,-1 4-4 16,1-1 0-16,-4 8 0 0,-1 3 0 0,1 3 0 15,-3 8-8-15,-1 2 0 0,0 4-10 0,-3 7 10 16,4 3-10-16,-5-4 10 0,5 11-10 0,-4 7 10 16,0-5 0-16,3 8 0 0,-3 0-8 0,3 4 8 15,-3-1 0-15,0 7 10 0,3-4-2 0,4 4 0 16,0 3 4-16,3 1 1 0,-3-1 0 0,4 0 0 15,3-2 1-15,-4 2 0 0,4-3 0 0,3-3 0 16,-3-1-14-16,4-9 0 0,-1 2 0 0,4-2 0 0,0-3 0 16,4-5 0-16,-1 1 0 0,1-11 0 15,3 12-68-15,3-16-11 0,5-2-1 0,-5 4-1 16,4-8-119-16,4-3-23 0,3 0-5 0</inkml:trace>
  <inkml:trace contextRef="#ctx0" brushRef="#br0" timeOffset="1042.65">9977 9084 1267 0,'0'0'112'0,"0"0"-89"16,-4 0-23-16,4 0 0 0,-3-3 236 0,3 3 44 16,0 0 8-16,0 0 1 0,0 0-221 0,0 0-45 0,0 0-9 0,-8 3-2 15,-2 1-12-15,3 5 0 0,-7 2 0 16,3 2 0-16,4 4 23 0,-7-1 1 0,3 12 1 0,-6-1 0 16,-1 7 9-16,-3-1 2 15,0 5 0-15,-4 6 0 0,0 3 12 0,1 16 4 16,-5-1 0-16,1 5 0 0,0 10 0 0,0 2 0 15,0-10 0-15,3-1 0 0,-3 10-36 0,6-7-8 0,-2-3 0 16,3 9-8-16,3-6 0 0,4-4 0 0,3 1 0 0,4 3 0 16,0-4 10-16,4-3-10 0,3-3 8 0,0-4-8 15,0-3 0-15,7 0 0 0,0-7 0 0,3-9 0 16,1-5 0-16,7-3-12 0,-1-6 0 0,1-10 1 31,-1-4-17-31,5 0-3 0,-1-6-1 0,4-8 0 0,-1-6-115 16,8-3-23-16,3-8-5 0,-7-2-908 0</inkml:trace>
  <inkml:trace contextRef="#ctx0" brushRef="#br0" timeOffset="1539.39">10195 9685 2574 0,'-14'-11'114'0,"11"8"23"0,-8-4-109 0,0-2-28 15,1 9 0-15,-4-5 0 0,3 2 56 0,4-3 7 16,-7 6 1-16,3 6 0 0,1-6-52 0,-1 3-12 0,1 2 0 16,-4 4 0-16,-1 1 0 0,1 4 0 0,-3 3 0 0,-1-1-10 15,4 8 2-15,-4 3 0 0,1 0 0 0,-1 7 0 16,0 0 16-16,1 0 4 0,-1 3 1 0,4 4 0 15,3-5 11-15,-3 8 3 0,7 0 0 0,0-7 0 16,4 10-13-16,3-6-2 0,0-4-1 16,3-3 0-16,8 0-11 0,-1-4 0 0,-3-3 9 15,8-4-9-15,-5 1 0 0,8-4 0 0,-1-7 0 16,1-2 0-16,0-1 0 0,3-7 0 0,4-3 0 0,-4 0 8 16,0 0-8-16,0-7 12 0,0-10-4 0,4 8 0 15,-4-15 3-15,0 0 1 0,0 1 0 0,1-1 0 16,-8-9-4-16,7-1 0 0,-3-3 0 0,-1-4 0 15,1 7 14-15,-1-7 2 0,-6 2 1 0,3-6 0 16,-3 9-16-16,-1-2-9 0,-10-3 10 0,-3 5-10 16,3-5 16-16,-4 4-4 0,-6 3 0 0,-4 0 0 0,-1 11-4 15,1-7 0-15,-3 6-8 0,3 0 12 0,-4 1-12 16,0 2 9-16,4-2-9 0,0 10 8 0,0 2-24 16,0 1-6-16,0-4-1 0,3 11 0 15,1-3-94-15,-1 6-19 0,0-10-4 0,4 10-713 16,0 0-143-16</inkml:trace>
  <inkml:trace contextRef="#ctx0" brushRef="#br0" timeOffset="1777.78">9846 10072 288 0,'0'0'25'0,"-7"0"-25"15,0 11 0-15,0-11 0 0,7 0 492 0,-4 10 94 0,4-10 18 0,0 0 4 16,0 0-464-16,0 0-92 0,11 3-20 0,3-3-3 16,4 0-15-16,3-3-3 0,0-7-1 0,7-1 0 15,0 8-10-15,4-4 0 0,-4 1 0 0,1-5 0 0,-1 5-13 0,0-4-5 16,-3 7-1-16,-1-1 0 16,1-3-145-1,-4-3-30-15,4 10-6 0</inkml:trace>
  <inkml:trace contextRef="#ctx0" brushRef="#br0" timeOffset="2941.89">9881 10012 1440 0,'0'0'64'0,"0"-7"12"0,0 7-60 0,0-10-16 16,-3 6 0-16,3 4 0 0,0 0 106 0,-4-9 18 15,1 6 4-15,3 3 1 0,0-8-21 0,0-2-4 16,0 4 0-16,0-2-1 0,7-1-14 0,-4 5-2 16,4-6-1-16,4 0 0 0,0 0-20 0,-1 7-4 15,4-8-1-15,0 2 0 0,-3-2-26 0,3-2-6 16,-3 13-1-16,-4-11 0 0,3 8-13 0,-10 3-3 16,0 0-1-16,0 0 0 0,0 0 7 0,0 0 2 15,0 0 0-15,0 0 0 0,0 11 8 0,0-2 1 16,0-2 1-16,-3 4 0 0,-1 9-4 0,1-7-1 0,3-3 0 15,-4 10 0-15,4-6-5 0,0 10-2 16,4-11 0-16,-4 7 0 0,7 4-9 0,-4-4-1 16,4-7-8-16,-3 8 12 0,-1-1-12 0,1-3 0 15,3 4 0-15,-4-8 0 0,1 4 0 0,-4-1 0 0,0-2 0 16,0 6 0-16,0 1 0 0,-4-8 0 0,1 7 0 0,-1-6 0 16,-3-1 0-16,4 4 0 0,-1-10 0 0,1 2 0 15,-1-1 0-15,1-5 0 0,3-3 0 0,0 0 0 31,0 0-24-31,-4 7-10 0,-3-4-2 0,0-3-1 16,0 0-107-16,0-3-22 0,3-4-4 0,-3-4-1070 0</inkml:trace>
  <inkml:trace contextRef="#ctx0" brushRef="#br0" timeOffset="3272.16">10118 9901 2433 0,'0'0'53'0,"0"0"11"0,0 0 3 0,0 0 2 0,0 0-55 0,0 0-14 16,7-11 0-16,0 11 0 16,3-3-26-16,1 3-8 0,0-6-2 0,-1 6 0 0,-3 0 25 0,4-4 11 0,-4 4-10 0,0 4 10 15,3-4 0-15,-10 0 15 16,0 0-2-16,0 9 0 0,-3 5 40 0,-1-4 8 15,1 10 2-15,-4-7 0 0,0-2 17 0,0 10 3 16,0-5 1-16,3 1 0 0,-3 0-32 0,4 2-7 0,-1-5-1 0,0 7 0 16,1-1-34-16,3-4-10 0,0 5 0 0,-4 3 0 15,4-4-12-15,0 0-8 0,0-3 0 16,4 3-1 0,-1-6-86-16,1 7-17 0,0-9-3 0,3-1-669 0,-4-1-135 0</inkml:trace>
  <inkml:trace contextRef="#ctx0" brushRef="#br0" timeOffset="4940.3">11642 6152 2325 0,'-32'0'51'0,"-10"0"10"0,-4 0 3 0,-4 0 2 0,1 3-53 0,3-3-13 0,4 7 0 0,3-4 0 15,-10 0-38-15,6 8-10 0,1-11-3 0,0 6 0 32,-4-2 14-32,7-4 2 0,14-4 1 0,8-2 0 0,6 6 34 0,0-11 8 0,1 8 0 0,6-7 1 15,11 0 47-15,-3 0 10 0,-1 3 2 0,4-3 0 16,11 0-22-16,3 4-4 0,7-8-1 0,4 4 0 15,0 7-1-15,7-8 0 0,7 1 0 0,3 7 0 0,4-5-3 0,10 8-1 16,19-3 0-16,2 0 0 0,1-3-19 16,7 6-4-16,6-4-1 0,1-3 0 0,11 4-12 15,-5-4 9-15,5 4-9 0,3-8 8 0,10 8-8 16,-3-7 8-16,4 4-8 0,6-8 8 0,1 4-8 16,-1-1 0-16,-6 5 0 0,-1-4 0 0,8-1 0 0,-4 2 0 15,-11-2 0-15,4 8 0 0,0-7 0 0,-4-1 0 16,1 8 0-16,-11-3 0 0,-4-4 12 0,-3 10 0 15,-1-14 0-15,-9 4 0 0,-5 10 16 0,-13-4 3 16,-8-3 1-16,-3 4 0 0,-7 0-20 0,-7-3-4 16,-7-5-8-16,-7 11 12 0,-1-3-12 0,-9-1 0 0,-1-2 8 15,-7 6-8-15,-7 0 8 0,0-3 0 0,-7 3-8 16,0 0 12-16,0 0-4 0,-14-8-8 0,-7 8 11 0,-4 0-11 16,0 8 0-16,-10-8 0 0,0 0 0 15,-8 0 0-15,-6 0 0 0,-11 3 0 0,-3-3 0 16,-8 10 0-16,-3 0 0 0,0 0 0 0,-4-7 0 0,-3 7 0 15,-7-6 0-15,0 6 0 0,-4 4 8 0,7-8-8 16,1 4 0-16,2-10 0 0,-6 3 0 0,4-3 0 16,-1 11 0-16,4-8 0 0,3-3 0 0,1 0 0 15,-1 0 0-15,-3 0 10 0,0 0-10 0,3-3 12 16,8 3-12-16,3 0 0 0,3 0 0 0,8-3-11 16,-1-5 11-16,8 8 0 0,-1 0 8 0,8 0-8 15,7-3 0-15,3 3 0 0,7 0 0 0,1 0-12 16,9 0-10-16,1 0-2 0,7 0-1 0,7 0 0 15,0 0-77-15,0 0-15 0,7-6-3 0,7 2-679 16,8 4-135-16</inkml:trace>
  <inkml:trace contextRef="#ctx0" brushRef="#br0" timeOffset="6110.04">11568 6031 1324 0,'-15'-4'59'0,"5"-3"12"0,-1-3-57 0,4 10-14 0,7-6 0 0,4-2 0 0,-8 5 168 0,4 3 30 16,0-7 6-16,0 7 2 0,4-3-138 0,-4 3-28 15,-4-6-6-15,4 6-1 0,0 0 4 0,0-8 1 16,-3 2 0-16,-4 3 0 0,7 3-3 0,-7-7-1 16,0 3 0-16,-4-6 0 0,-7 10 3 0,4-10 1 15,4 0 0-15,-8 6 0 0,-3-5 3 0,0-2 1 16,3 1 0-16,0 4 0 0,-3-5-11 0,0-5-3 15,0 2 0-15,0 4 0 0,0-7 3 0,-4 0 0 16,-7 4 0-16,7 2 0 0,1-2-31 0,-4 2 0 16,-8 8 0-16,1-6 0 0,0 2 0 0,6 7 0 15,1 0 0-15,0 0 0 0,-7 7 0 0,3-4 0 16,7 3 0-16,-3-6 9 0,0 3-9 0,3-3 0 16,0 8 0-16,4-5 0 0,4 0 0 0,-5-3 0 0,-2 0 0 15,6 7 0-15,8-4 0 0,-12 8 0 0,1-5 0 16,4 1 0-16,6 0 0 0,-3 3 10 0,-7 3-10 15,0-2 10-15,3 6-10 0,0-1 0 0,4-5 0 0,-3 5 0 16,-5 4 0-16,1-6 0 0,7 10-9 16,0 0 9-16,-7-5 0 0,3 2 0 0,4-1 0 0,0 4 0 15,0-7 0-15,-4 13 0 0,1-6 0 16,2-1 0-16,-2 7 0 0,3-3 0 0,-4 7 12 0,4 0-3 16,-4-4-9-16,4 4 8 0,-3 0-8 0,6-1 8 15,-7-2-8-15,8 3 0 0,-4 6 0 0,0-6 0 16,-1 0 8-16,5-1 0 0,-1 5 0 0,1-5 0 15,-4 1-8-15,3-10 0 0,-3 6 0 0,3-6 0 16,1 0 0-16,-1-5 0 0,4-2 0 0,-4 4 0 0,1-7 0 16,-1-5 13-16,1 4 0 0,3-5 0 0,0-5 17 0,3 7 3 15,4-10 1-15,0 0 0 0,-7 0-22 0,0 0-12 16,7 0 12-16,-7-4-12 0,3-2 23 0,-3-5-3 16,4-2 0-16,-4-1 0 0,3-5-5 0,-3 5-2 15,4 0 0-15,-1-2 0 0,1-8-4 0,-4 4-1 16,3-4 0-16,-3 0 0 0,0 7-8 0,0-2 8 15,0-2-8-15,-4 1 8 0,4 6 4 0,-3 1 1 16,-1-7 0-16,4 10 0 0,-4-4-13 0,4 1 0 16,-3-1 0-16,-1-3 0 0,1 4 0 0,2 2 0 15,-2 1 0-15,3-4 0 0,0 11 0 0,3-7 0 0,1 4 0 16,-1-8 0-16,-3 11 0 0,4-4 0 16,-1 4 0-16,4 3 0 0,-3 0 9 0,3 0-1 15,0 0 0-15,0 3 0 0,-11 7-8 0,4 4-11 16,3-4 3-16,-3 10 0 0,4 4 8 0,-1-4 0 0,1 4 0 15,-1 3 0-15,1-7 0 0,6 0 0 0,-3 3 0 0,4 1 0 16,-1-10 0-16,4 6 0 0,-3-7 0 0,3-2 0 16,-4 2 0-16,12-3 11 0,-12-10-3 0,4 10 0 15,4-10 0-15,-1 10 0 0,-3-7 0 0,7-3 0 16,-3 8 0-16,3-5 0 0,0-3 0 0,4 7 0 16,3-4 4-16,0-3 0 0,4 3 0 0,0-3 0 15,-1 0-12-15,5 0 8 0,-1 0-8 0,4-3 8 16,-1 0-8-16,5-4 8 0,-5-7-8 0,-2 4 8 15,2-10-8-15,-2 7-17 0,-5-7 4 0,4-4 1 16,-3 0-16-16,-4 1-4 16,4-4 0-16,-4 0 0 0,-7-8-76 15,7-1-16-15,1-2-4 0,-1-5-805 0,-7-1-162 0</inkml:trace>
  <inkml:trace contextRef="#ctx0" brushRef="#br0" timeOffset="7338.15">10735 9947 2764 0,'0'0'123'0,"0"0"25"0,0 0-119 0,0 0-29 16,-3-9 0-16,3 5 0 0,3-6 52 0,4 6 4 15,-3-2 0-15,3-4 1 16,7 3-171-16,-4 0-34 0,-3-2-8 0,4-2-629 16,0 4-127-16</inkml:trace>
  <inkml:trace contextRef="#ctx0" brushRef="#br0" timeOffset="7769.54">10742 10470 2923 0,'0'0'129'0,"0"0"27"0,0 0-124 0,0 0-32 16,0 0 0-16,0 0 0 0,0 0 63 0,0 0 6 15,0 0 2-15,7 8 0 16,4-5-93-16,-4-3-18 0,-7 0-4 0,7 0-1 16,3 0-129-16,1 0-26 0,-4 6-4 0,-7-6-931 0</inkml:trace>
  <inkml:trace contextRef="#ctx0" brushRef="#br0" timeOffset="8870.83">11359 9580 2253 0,'0'0'100'0,"0"0"20"0,0 0-96 0,0 0-24 0,0 0 0 0,0 0 0 0,4 7 12 16,-4 10-2-16,-4-4-1 0,1 1 0 0,-1 5-25 0,1 5-4 16,-1 0-2-16,1 7 0 15,-4-4 10-15,3 13 1 0,1-3 1 0,-1 7 0 0,-6-1 25 0,3 8 5 16,-1 4 0-16,5 2 1 0,-4 0 37 0,0 0 7 15,-4 1 2-15,1-1 0 16,6 0-40-16,-6-2-8 0,-5-9-2 0,5-2 0 0,-1-9-17 16,4-2 10-16,0 1-10 0,0-14 8 15,-3-3-126-15,2-7-26 0,5-4-4 16</inkml:trace>
  <inkml:trace contextRef="#ctx0" brushRef="#br0" timeOffset="9262.85">11240 9587 288 0,'-8'-7'12'0,"8"7"4"0,4-7-16 0,0-3 0 0,-4 10 0 0,-4-3 0 16,4 3 458-16,0 0 89 0,0 0 17 0,0 0 4 15,0 0-450-15,0 0-90 0,11 3-19 0,-4 4-9 16,0 3 8-16,3 3-8 0,1-2 0 0,3 2 9 15,4 1-9-15,-1 5 0 0,-3 5 0 0,8 0 0 16,9-1 0-16,-6 1-9 0,-7 6 9 0,6-6-10 16,5-1 2-16,2 9 0 0,-6-9 0 0,-4 4 0 15,0 0 8-15,-3 0 0 0,0-3 0 0,-8 6 0 16,-3-3 0-16,-3 3 14 0,3-3-3 0,-7 7-1 16,-7 0 32-16,3-1 6 0,-3 8 2 0,-3 0 0 0,-5-1 2 15,1 4 0-15,-7-3 0 0,4 3 0 16,-5-5-33-16,-2 2-7 0,-1-7 0 0,-3 7-1 0,10-8 6 15,0-6 2-15,-6 3 0 0,3-6 0 0,-1-10 12 16,5-1 2-16,-1 7 1 0,4-12 0 0,-7-5-18 0,0-3-4 16,3 0-1-16,-3-3 0 0,0-5-11 15,0-2-16-15,-8-4 4 0,5-5 1 16,3 2-117-16,-4-10-23 0,-10 3-5 16,10-10-997-16</inkml:trace>
  <inkml:trace contextRef="#ctx0" brushRef="#br0" timeOffset="9824.62">11278 9037 518 0,'0'0'46'0,"4"-8"-37"0,-8-4-9 0,4 2 0 0,4 6 386 0,-1-6 75 15,-3 10 15-15,0 0 4 0,0 0-328 0,11 0-64 16,0-3-14-16,-1 3-2 0,1 3-42 0,6 0-8 16,12 8-2-16,-1 8 0 0,-7-5-6 0,11 7-2 15,7 2 0-15,6 7 0 0,-2 4-12 0,-4 3 0 16,3 0 0-16,-3 7-10 0,-1-3 10 0,-2-1 0 15,-5 1 8-15,8 6-8 0,-3 0 27 0,-5 7 1 16,5-3 0-16,-5 9 0 0,-6 1 6 0,0-4 2 16,-1 11 0-16,-6-4 0 0,0-3 10 0,-4 10 2 0,-7-4 1 15,-4 1 0-15,1-1-6 0,-4 1-2 0,-7-4 0 16,0-3 0-16,-7-7-18 0,3 3-4 0,-3 0-1 0,0 1 0 16,-4-11 0-16,1 7 0 0,-5-7 0 0,-2 7 0 15,-1-6-18-15,0-12 0 0,1 5 0 16,-1-4 0-16,0-3-11 0,-3-10 1 0,3 6 0 0,-3-13 0 31,-4 2-112-31,1 5-22 0,-5-13-5 0,12-1-1 0</inkml:trace>
  <inkml:trace contextRef="#ctx0" brushRef="#br0" timeOffset="12052.07">12562 10265 1580 0,'0'0'70'0,"0"0"14"0,0 0-67 0,0 0-17 16,0 0 0-16,0 0 0 0,0 0 45 0,0 0 6 16,0 0 1-16,0 0 0 0,0 0-36 0,7 11-6 15,4-8-2-15,0-3 0 0,-11 0 6 0,10 0 1 16,1 6 0-16,3-6 0 0,4 0 56 0,-1 0 11 15,4 0 2-15,1 0 1 0,2 0-11 0,4-6-2 16,1 6-1-16,2 6 0 0,1-3-43 0,0-3-8 16,7-3-1-16,0-3-1 0,-1 6-18 0,1 0 0 15,0 0 8-15,-4-3-8 16,4 3-40-16,0 0-12 0,0 0-3 0,-1 3 0 16,-6-3 21-16,0 0 4 0,0 0 1 0,-4 6 0 15,4-6 1-15,-8 3 0 0,1-3 0 0,0 11-602 16,-4-11-120-16</inkml:trace>
  <inkml:trace contextRef="#ctx0" brushRef="#br0" timeOffset="12368.64">12513 10616 1267 0,'0'0'112'0,"0"0"-89"0,0 0-23 0,0 0 0 0,0 0 348 0,14 0 64 15,4-4 14-15,10 4 2 0,7 0-337 0,8 0-68 16,6 0-14-16,4 0-9 0,3-6 13 0,8 6-4 15,3-11-1-15,0 11 0 0,0-3-8 0,-4-4 0 16,-3 4 0-16,-3 3 0 0,-8-3 0 0,-3-3 0 16,0 6-8-16,-4-5 8 15,-3 5-68-15,0 0-8 0,0 0-3 0,0 0-717 16,-4 0-144-16</inkml:trace>
  <inkml:trace contextRef="#ctx0" brushRef="#br0" timeOffset="15906.05">15360 9688 230 0,'0'0'20'0,"0"0"-20"0,0 0 0 0,0 0 0 15,7 10 266-15,-7-10 49 0,0 0 9 0,0 0 3 16,0 0-200-16,11 0-40 0,-4 0-8 0,-7 0-2 16,10-4 6-16,-3-2 1 0,-7 6 0 0,4 0 0 15,3-3-1-15,-7 3 0 0,3-11 0 0,-3 11 0 16,0 0-31-16,0 0-7 0,0-3-1 0,0 3 0 16,0 0-9-16,-7 0-3 0,0-7 0 0,0 7 0 15,-3 0-19-15,-4 7-4 0,-1-4-1 0,-6-3 0 0,4 11 0 16,-5-8 0-16,-6 7 0 0,0-3 0 15,-4-4 16-15,1 10 4 0,-1-2 0 0,0-1 0 16,-3-7-3-16,3 5 0 0,0-5 0 0,-3 6 0 0,0-9 11 16,-1 7 3-16,-6-4 0 0,3 1 0 0,4 6-23 0,0-3-4 15,-1-4 0-15,8 8-1 0,0-8-11 16,3 6 0-16,1-1 9 0,-1-5-9 16,4 7 0-16,3-7 9 0,0 8-9 0,4-1 0 0,0-7 9 0,0 8-9 15,4-5 0-15,6-3 9 0,-3 8-9 0,7-11 8 16,0 0-8-16,0 0 8 0,0 0 5 0,11 3 1 15,-1 7 0-15,8-10 0 0,-1 6-5 0,8-2-1 0,7-4 0 16,0 0 0-16,6 0-8 0,1 0 0 0,4 0 0 16,-1-4 8-16,0 4-8 0,1-6 0 0,-8 6 0 15,0 0 0-15,0 6 0 0,-3-6 0 16,0 4 0-16,0-4 0 0,-1 7 17 0,-2-4-1 0,-1 1-1 0,4 5 0 16,-4-1-15-16,-4-2 0 0,-9 4 0 0,2 1 0 15,-3 2 0-15,0-3 0 0,1 0 0 0,-5 4 0 16,1-7 0-16,-4 2 0 0,0-6 0 0,-7-3 0 15,0 0-12-15,0 14-1 0,0-4-1 0,-4 1 0 16,1-1 22-16,-8-7 4 0,1 8 0 0,-8-2 1 16,4 5-13-16,-7-4 0 0,-8 1 0 0,1 2 0 15,-3-3 0-15,-1 3-13 0,0-3 1 0,0 4 0 16,-3 3 12-16,0-4 0 0,-1 1 0 0,-2-4 0 16,-1 4 0-16,0-5 0 0,4 5 0 0,-1 3 0 15,1-3 0-15,3-2 0 0,1-1 0 0,-1 2 0 16,7 4 0-16,1-3 0 0,-1-1 0 0,4 1 0 15,0 2 0-15,3-2 0 0,0-1 0 0,4-2 0 16,0 2 0-16,3-2 0 0,1-2 0 0,-1 5 0 0,4-4 0 16,0 1 15-16,4 2-2 0,-1-2 0 0,1 1-13 0,3-2-15 15,3 7 3-15,-3 1 1 0,4-1 11 0,3-1 0 16,0 4 0-16,3 1 0 0,1-4 0 0,3 2 0 16,0-5 8-16,4 7-8 0,3-8 16 0,0 10-2 15,4-12 0-15,7 9 0 0,3-7-14 0,4 0 0 16,3-2 0-16,4-1 0 0,0 1 18 0,3-2-2 15,-3-5-1-15,3-4 0 0,1 0-5 0,-1 0-1 16,8-4 0-16,-1-2 0 0,-3 6-9 0,-4 0 0 16,1 6 0-16,-1-2 0 0,-3-4 0 0,-4 7-12 15,-6-4 2-15,-1 7 1 16,0-7-18-16,0 8-3 0,-3-1-1 0,0-1 0 16,-4-4-61-16,0 11-12 0,1-2-2 0,-8-1-1 15,3 1-93-15,-2 6-20 0,16 13-3 0,-9-19-1 0</inkml:trace>
  <inkml:trace contextRef="#ctx0" brushRef="#br0" timeOffset="17401.14">16813 9685 1918 0,'0'0'42'0,"0"0"9"0,0 0 1 0,0 0 3 0,0 0-44 0,0 0-11 0,0 0 0 0,0 0 0 0,0 0 36 0,0 0 6 15,0 0 1-15,0 0 0 0,0 9 21 0,0 5 4 16,-3-4 0-16,-1 4 1 0,1 7-12 0,-1-9-2 16,-3 9-1-16,4 3 0 0,-1-1-17 0,1 1-3 15,-1 0-1-15,1-1 0 0,3 7 8 0,-4-3 2 16,1 7 0-16,-1 0 0 0,0-1 1 0,1 8 0 15,-4-4 0-15,0 10 0 0,-4-3-36 16,1 4-8-16,-1-5 0 0,-3 4 0 0,0-6 0 0,0-3 0 16,0 5 0-16,0-6 0 0,-1-3 0 0,-2-1 0 15,3 2 0-15,3-12 0 16,1 7-33-16,2-6-9 0,-6-10-2 0,7-4 0 16,4-1-161-16,-4-5-33 15</inkml:trace>
  <inkml:trace contextRef="#ctx0" brushRef="#br0" timeOffset="17872.68">17113 10363 2073 0,'0'0'92'0,"-7"3"19"16,-3 0-89-16,-1-3-22 0,0 11 0 0,1-5 0 0,-1 4 154 16,-3-2 26-16,4 1 6 0,-1 2 1 0,0-1-168 0,-3 4-34 15,4-1-6-15,-1 4-2 0,1-1 11 0,-1 1 3 16,-3 0 0-16,3 4 0 0,4-2 9 0,0-2 0 16,-3 4 0-16,3 3 0 0,3-4 9 0,4-1 1 15,0-1 0-15,0 2 0 0,0-6 2 0,4-4 1 16,6 3 0-16,4 4 0 15,-3-6-36-15,3-5-7 0,7-6-2 0,0 6 0 0,0-6 20 0,1-6 3 16,2 6 1-16,-3-3 0 0,4-8 8 0,-4 1-8 16,4 0 8-16,-4-3-8 0,4-8 8 0,-7 8 0 15,3-7 0-15,-4 6 0 0,-3-10 12 0,4 11 4 16,-7-7 0-16,-1 6 1 0,1-5 18 0,-4 5 3 16,0-7 1-16,-4 8 0 0,-3-7-6 0,0 6-1 15,-3-7 0-15,-1 8 0 0,1-7-12 0,-4 7-2 16,-4 2-1-16,1-2 0 0,-1 3-5 0,0 0 0 15,-3-1-1-15,0 5 0 0,0-1-11 0,0-4 0 0,0 8 0 16,0-3-11 0,0 3-15-16,0 3-3 0,-4 0-1 0,7-4 0 15,-3 4-38-15,0 4-8 0,7-4-2 0,0 3 0 16,0-3-178-16,3 6-35 0,4-6-7 0,0 0-2 0</inkml:trace>
  <inkml:trace contextRef="#ctx0" brushRef="#br0" timeOffset="18541.75">18013 10424 1555 0,'0'0'138'0,"0"0"-110"15,-4 0-28-15,-6-4 0 0,6-3 253 0,4 7 46 16,-7-3 9-16,0-3 1 16,-3 6-272-16,-1-4-54 0,-3 0-11 0,-4 4-3 0,1 0 15 0,-5 4 2 15,5 0 1-15,-4 2 0 0,3 4 13 0,-3-6 0 16,0 9 9-16,-1-2-9 0,1-2 48 0,4 4 3 0,-5-2 1 16,1 2 0-16,4 7-20 0,-5-6-3 0,5 7-1 15,-1-2 0-15,-3 5-14 0,7-4-3 0,0 4-1 0,3-7 0 16,1 4-10-16,6 2 0 15,-3-3 0-15,7-6 0 0,0-5-19 0,7 2 1 16,4-1 0-16,-1-7 0 0,4 5 6 0,4-5 0 0,0-3 1 16,-1 0 0-16,8-11 11 0,-4 1 0 0,4 0 10 15,0-3-10-15,-1-8 12 0,4 4-3 0,1-2-1 0,-5-2 0 16,1 4-8-16,0-3 0 0,-4-1 9 0,-7 5-9 16,0-4 24-16,-3-1 1 0,3 8 0 0,-4-7 0 15,-2 6 2-15,-5 1 0 0,8-4 0 0,-8 10 0 16,1-4-16-16,-4 5-3 0,-4 3-8 0,4 3 12 15,0 0-12-15,0 0 0 0,-7 0 0 0,0 3 0 16,0 3-8-16,0-1-2 0,0 8 0 0,-4-4 0 16,4 2 10-16,0 9 0 0,0-7-9 0,4 1 9 15,-4 7 0-15,3 3 0 0,4-5 0 0,-4 1 0 0,4 7 0 0,0-3 0 16,0 0 0-16,4 6 8 0,0-3-8 0,-1 7 0 16,4-1 0-16,-3 2 0 0,3 8 0 0,0-9-17 15,0 9 4-15,0-5 1 0,-4 3 12 0,1-1 0 16,3 4 0-16,-3 0 0 0,-4 3 0 0,0-4 0 15,-4 1 0-15,0-6-9 0,-3 5 18 0,0 1 4 16,-3-6 1-16,-1-5 0 0,-3 1-14 0,-4 0 0 16,1-1 0-16,-1 1-10 0,1 0 24 0,-5 0 5 15,5 0 1-15,-8-7 0 0,4 6-4 0,-4-3 0 16,-3-6 0-16,-4 6 0 0,0-3 4 0,1-6 1 16,-1-7 0-16,-3-2 0 0,-11-1-11 0,3-11-2 0,-2 0-8 15,-1-3 12 1,-4-8-99-16,1-12-20 0,-7-8-4 0,13 8-1 0</inkml:trace>
  <inkml:trace contextRef="#ctx0" brushRef="#br0" timeOffset="35605.36">22564 9300 1519 0,'0'0'67'0,"0"0"14"0,0 0-65 0,0 0-16 0,0 0 0 0,0 0 0 16,7-4 84-16,-7 4 12 0,3-6 4 0,4-4 0 15,4 10-35-15,-4-7-6 0,4 0-2 0,-4 4 0 16,-7 3 3-16,10-6 0 0,1 1 0 0,-4-1 0 16,-7 6 6-16,10 0 2 0,1 0 0 0,-4 0 0 15,-7 0-1-15,7 0 0 0,4 6 0 0,-4-1 0 16,0 4-43-16,-7 5-9 0,0 6-2 0,0-6 0 16,7 9 15-16,-4 4 4 0,-10 0 0 0,4 3 0 15,-1 5-32-15,1-2 0 16,3 4 0-16,0-3 0 0,-4-1 0 0,4 2 0 0,0-8 0 15,0 6 0-15,-3-9-8 0,3 6-8 0,0-7-2 0,3-2 0 16,1-8 1-16,3 7 0 0,-7-6 0 0,0-1 0 16,3-5-104-1,-3-8-21-15,0 3-4 0,0-3-602 0,0 0-120 0</inkml:trace>
  <inkml:trace contextRef="#ctx0" brushRef="#br0" timeOffset="35988.1">22507 9257 1785 0,'0'0'159'0,"0"0"-127"0,-3 0-32 0,3 0 0 16,0 0 133-16,-7-5 21 0,7 5 4 0,-7 0 1 15,0-6-92-15,7 6-19 0,0 0-3 0,0 0-1 16,0 0 10-16,0 0 2 0,0 0 0 0,0 0 0 16,0 0-36-16,0 0-8 0,0 0 0 15,0 0-1-15,0 0-2 0,0 0 0 0,0 0 0 0,0 0 0 16,7 6 1-16,7-1 0 0,0-5 0 0,0 0 0 16,0 0 19-16,4-5 4 0,6-1 1 0,1 3 0 15,7-1-34-15,0-2 0 0,3-5 0 16,7 8 0-16,1-4 0 0,2 4 0 0,-2 0 0 0,-4-5 0 15,3 8 0-15,-7 0 0 0,0 0 0 0,-6 0 0 32,-1 0-93-32,-3 0-26 0,-4 8-5 0,0-5 0 0,-7 0-88 15,0 4-16-15,11 7-4 0,-11-4-1 0</inkml:trace>
  <inkml:trace contextRef="#ctx0" brushRef="#br0" timeOffset="36361.25">22525 9779 2516 0,'-11'0'112'0,"4"7"22"0,0-4-107 0,0-3-27 0,4 10 0 0,-1-3 0 15,-3-3 33-15,7-4 2 0,0 0 0 0,0 0 0 16,0 0 2-16,11 0 1 0,3-4 0 0,7-3 0 16,4 4 7-16,3-7 2 0,-4-1 0 0,12-8 0 15,10 8-23-15,-4-2-4 0,0 2 0 0,1-2-1 16,2 3-19-16,1 0 0 0,-3 7 0 0,-5-8-9 15,1 11 9-15,-3-10-8 0,-5 10 8 0,-2 0-8 32,-5 0-32-32,1 7-5 0,0-7-2 0,-4 3 0 15,-4-3-164-15,1 11-33 0</inkml:trace>
  <inkml:trace contextRef="#ctx0" brushRef="#br0" timeOffset="37917.61">23816 8696 2311 0,'0'0'51'0,"0"0"10"0,0 0 3 0,0 0 0 0,0-7-51 0,0 7-13 16,-3-3 0-16,3 3 0 0,0 0 8 0,0 0-8 0,0 0 11 16,0 0-11-16,0 0 0 0,0 0 0 0,0 0 0 0,-8 3 0 15,1 7 18-15,-3 1-3 0,-4 2-1 0,3 4 0 16,-7-1 30-16,1 5 7 0,-1 2 1 0,1 1 0 16,-5 6 7-16,1-3 1 0,-3 7 1 0,-1 11 0 15,4-9-23-15,-4 8-5 0,0 0-1 16,1-1 0-16,-1 5-14 0,4-1-3 0,0-3-1 0,-1 4 0 15,5 5-6-15,-1 1-8 0,0-3 11 0,8-1-11 16,-1-2 0-16,1-4 0 0,3-3 0 0,3-2 0 16,4-1 0-16,0-5 0 0,7-2 0 0,4-5 0 15,-4-2 0-15,7 0-12 0,4-7 12 0,6 0-12 32,1-7-25-32,3 0-5 0,0 0-1 0,1-6 0 15,2 2-84-15,1-3-17 0,0-3-3 0,0 0-945 0</inkml:trace>
  <inkml:trace contextRef="#ctx0" brushRef="#br0" timeOffset="38282.68">23858 9280 2480 0,'0'0'110'0,"0"0"22"0,0 0-105 0,0 0-27 0,0 0 0 0,0 10 0 16,0 0 45-16,4 0 4 0,3-6 1 0,0 5 0 15,0 5-5-15,0 3-1 0,4-4 0 0,3 8 0 16,0-4-35-16,0 2-9 0,0 5 0 0,-3 0 0 16,3-1 0-16,-4 4 0 0,1-3 0 0,0 0 0 15,-1-7 0-15,1 3 0 0,-1-7 0 0,1 4 0 16,0-4-16-16,-4 1 2 0,3-4 0 0,-3 1 0 16,0-8-118-16,0 3-23 15,-7-6-5-15,7 0-906 0</inkml:trace>
  <inkml:trace contextRef="#ctx0" brushRef="#br0" timeOffset="38541.85">24377 9263 2858 0,'0'0'63'0,"-7"3"13"0,0 7 2 0,-4 1 2 0,1 2-64 0,-1 1-16 15,4 3 0-15,-4-1 0 0,1 8 0 0,-4 2 0 16,3 1 0-16,-3-3 0 0,0 10 0 0,-4 6 0 16,1 1 0-16,-4 3 0 0,3 4-9 0,-3-5 9 0,-4 4-8 0,0-3 8 15,1-3 0-15,-1-4 0 0,0 0 0 0,4 3 0 16,0-2 20-16,3 2 10 0,1-3 2 16,-1-3 0-1,0 0-60-15,8-1-11 0,-1 1-2 0,4 3-1 16,0-3-103-16,4-4-21 0,6-3-4 0,1-4-556 0,6 1-111 0</inkml:trace>
  <inkml:trace contextRef="#ctx0" brushRef="#br0" timeOffset="39491.5">24956 8791 1267 0,'0'0'112'0,"0"0"-89"0,0 0-23 0,0 0 0 16,0 0 136-16,0 0 22 0,0 0 5 0,0 0 1 16,0 0-133-16,0 0-31 0,0 0 0 0,-8 0 0 15,1-4 0-15,0 8 0 0,-3-4 8 0,-1 6-8 16,-6-3 8-16,2 11-8 0,-2-4 10 0,-1 10-10 16,1-6 69-16,-1 6 8 0,0 3 2 0,1 1 0 15,2 0-22-15,1 10-4 0,4-4-1 0,-1 4 0 16,4-7-36-16,0 7-8 0,4-1-8 0,3-3 11 15,0-3-11-15,3-3 0 0,4 0 9 0,0-4-9 16,0 1 0-16,4-8-10 0,3 1 1 0,0-5 0 16,0 2-32-16,4-8-7 15,7-3 0-15,-4 0-620 0,3-3-123 0</inkml:trace>
  <inkml:trace contextRef="#ctx0" brushRef="#br0" timeOffset="39875.81">25210 8972 1267 0,'0'0'112'0,"-4"7"-89"0,-3-3-23 0,0 3 0 15,0-4 348-15,0 7 64 0,3-6 14 0,1 6 2 16,-1 2-347-16,1-1-69 0,-1 6-12 0,1-10 0 15,3 13-24-15,-4-7 4 0,4-2 0 0,0 8 0 16,-3-5-29 0,-1-1-6-16,8 8-1 0,-4-7 0 0,-4 3-13 0,4-4-3 0,-7 1-1 0,3 5 0 15,4-5 8-15,-3-4 1 0,-1 1 1 0,4-2-567 16,0-5-114-16</inkml:trace>
  <inkml:trace contextRef="#ctx0" brushRef="#br0" timeOffset="40038.43">25252 8780 3060 0,'0'0'136'0,"-4"-3"27"0,4 3-131 0,0 0-32 0,0 0 0 0,0 0 0 31,0 0-111-31,0 0-29 0,0 0-5 0,0 0-673 0,0 0-134 0</inkml:trace>
  <inkml:trace contextRef="#ctx0" brushRef="#br0" timeOffset="40412">25347 8675 2228 0,'0'0'99'0,"-7"0"20"0,4 0-95 0,3 0-24 0,-8 11 0 0,8-11 0 0,-3 3 32 16,3-3 1-16,0 10 1 0,3 1 0 0,1-5-22 0,0 1-12 16,3 4 12-16,0-2-12 0,3-6 8 15,1 7-8-15,3 1 0 0,0 2 0 0,4-2 0 16,-4-2 8-16,-4 5-8 0,4 7 0 0,1-8 13 15,-1 7-4-15,-4-7-1 0,1 11 0 0,-1-4-8 0,-3 4-11 16,4-4 3-16,0 4 0 0,-4-4 8 0,0-4 0 16,0 5 0-16,3-7 0 0,-3 6 0 0,1-7-10 15,-5 4 10-15,1-4 0 0,-1 1 0 0,-3-1 0 16,-3-2 0-16,3-1 0 0,-7 4-18 0,-1-5 3 16,-2 2 1-16,-1 2 0 15,-6-2-153-15,-1-1-30 0</inkml:trace>
  <inkml:trace contextRef="#ctx0" brushRef="#br0" timeOffset="41464.4">24638 9745 2592 0,'0'0'57'0,"0"0"12"0,-4 0 3 0,1-3 0 0,3 3-58 0,-4-3-14 0,4 3 0 0,0 0 0 15,-3-7 0-15,3 7 8 0,0 0-8 0,0 0 0 0,-7 7 32 0,3-1 0 16,4 5 0-16,-3 8 0 16,3-5-32-16,-4 10 0 0,4-1 0 0,0 4 0 0,4 0 9 15,-1-3-9-15,-3 9 8 0,4-9-8 0,-4 7 0 0,3-4 0 16,1 3 0-16,-1-6-11 15,-3 0-25-15,4-1-6 0,-1-2-1 0,-3-8 0 16,0 7-203-16,0-7-41 0,4 1-8 16,-4-14-1-16</inkml:trace>
  <inkml:trace contextRef="#ctx0" brushRef="#br0" timeOffset="41888.11">24931 9924 230 0,'-18'10'20'0,"11"-6"-20"0,-3 2 0 0,-5-3 0 15,5 8 576-15,-4-1 112 0,3 1 21 0,1-2 5 16,6-2-587-16,-3 3-118 0,0 0-23 0,0 4-5 31,0-4-23-31,0-1-5 0,-4 5-1 0,4-4 0 0,-3 1-22 16,-1-1-5-16,0 0-1 0,1-6 0 0,-4 5 40 0,0-6 8 15,3-3 2-15,-3 8 0 0,0-5 37 0,0-3 7 0,0 7 2 0,-1-7 0 16,5 0-10-16,-1-7-2 0,-3 7 0 0,7 0 0 16,4-3 0-16,3 3-8 0,0 0 12 0,0 0-4 15,10-8-8-15,4 5 0 0,0-6 9 0,4 5-9 16,0-3 0-16,3 4 0 0,-4 3 0 0,5 0-12 0,-1 3 12 0,0-3 0 15,0 11 0-15,0 1 0 0,0-4 0 16,4 5 0-16,0-2 0 0,0 2 8 0,-1 4 5 0,1-4 2 16,-7-3 0-16,6-3 0 0,-3 3 10 15,1 7 3-15,-1-11 0 0,0 5 0 16,-3-4-46-16,-1-4-9 0,4 8-1 0,-7-8-1 16,4-3-105-16,0 9-21 15</inkml:trace>
  <inkml:trace contextRef="#ctx0" brushRef="#br0" timeOffset="42181.64">26233 9530 2822 0,'0'0'125'0,"0"0"26"0,0 0-121 0,7-4-30 0,0-6 0 0,3 7 0 16,4-4 73-16,8 3 9 0,2-3 2 0,1 1 0 15,3-4-158-15,4 3-31 0,0-3-7 0,3 7 0 16,4-8-140-16,-4 1-28 0</inkml:trace>
  <inkml:trace contextRef="#ctx0" brushRef="#br0" timeOffset="42424.6">26310 9674 3049 0,'0'0'135'0,"0"0"28"0,0 0-131 0,0 0-32 0,4 11 0 0,3-8 0 15,7 7-9-15,0-3-9 16,0-4-2-16,4 1 0 16,6 2-22-16,-2-6-5 0,2 0-1 0,1 0 0 15,0-10-21-15,-1 10-5 0,5-3-1 0,-1-4 0 16,-3-3-85-16,-4 7-18 0,0 0-3 0,0-5-763 0</inkml:trace>
  <inkml:trace contextRef="#ctx0" brushRef="#br0" timeOffset="42700.16">27160 9029 1267 0,'0'0'112'0,"0"0"-89"0,0 0-23 0,0 0 0 0,-7 8 401 16,4 2 76-16,3 4 15 0,-4-1 4 0,4 10-396 0,-7 1-80 15,4 6-20-15,-4 4 0 0,3 0 8 0,1 4-8 16,-1-5 0-16,1 11 0 0,3-7 0 0,0 7 0 16,3-3 0-16,1-5 0 0,-4 2 0 0,0 5-15 15,7-9 2-15,-7 6 0 16,0-2-40-16,0-11-8 0,-4 6-2 0,4-3 0 15,0-6-103-15,0-1-21 0,0 1-4 16,-3-7-857-16</inkml:trace>
  <inkml:trace contextRef="#ctx0" brushRef="#br0" timeOffset="43150.48">26811 8254 2016 0,'0'0'89'0,"0"0"19"0,0 0-87 0,0 0-21 0,0 0 0 0,0 0 0 0,0 0 176 0,11 10 32 16,-4 3 5-16,7 1 2 0,4-4-169 0,-1 10-34 16,4-7-12-16,11 8 9 0,0 2-1 0,7 1 0 15,-1 0 0-15,8-1 0 0,4 8-8 0,3-5 0 16,0 9 0-16,-4 5 0 0,-3-3 26 0,0 0 3 16,-4-3 1-16,0 11 0 0,1-12-5 0,-5 11-1 15,-2 3 0-15,3 0 0 0,-8-3-4 0,1 14 0 16,-7-1-1-16,-4 6 0 0,-3-1 3 0,-4 6 1 15,-7-5 0-15,-4 8 0 0,-3-3-23 0,0 13 0 16,-7-7 0-16,-3-3 0 0,3-11 8 0,-8 8-8 16,5 0 8-16,-8-2-8 0,-3 2 0 0,0 0 8 15,0-14-8-15,0-4 0 0,-1 1 0 0,-2-10 0 16,2-8 0-16,-6-3 0 16,0-6-197-16,0-10-44 0</inkml:trace>
  <inkml:trace contextRef="#ctx0" brushRef="#br0" timeOffset="45962.93">12820 13194 2188 0,'0'0'195'0,"0"0"-156"0,-7 0-31 0,7 0-8 16,0 0 88-16,0 0 17 0,0 0 3 0,0 0 1 16,0 0-109-16,0 0-15 0,10 0-6 0,1 6-2 15,3-6 23-15,0 0 0 0,7-6 0 0,4 6 8 16,0 0 30-16,7 0 6 0,6 0 0 0,-2-3 1 16,-1-4-1-16,4 7 0 0,3 0 0 0,0 0 0 15,1-3-9-15,-4 3-3 0,-1 0 0 0,5 0 0 16,-4-8-32-16,-1 8 0 0,5 0 0 0,-5-3 0 31,5 3-31-31,-4-3-13 0,-8-4-2 0,5 7-1 0,-5 0-158 0,-2 0-32 16,2-3-7-16,-9 3 0 0</inkml:trace>
  <inkml:trace contextRef="#ctx0" brushRef="#br0" timeOffset="46272.96">12820 13673 3178 0,'0'0'70'0,"0"0"14"0,0 0 4 0,0 0 1 0,7 10-71 0,4-10-18 0,6 7 0 0,4-4 0 15,11-6 0-15,3-4 0 0,11 4 0 0,7-4 0 16,4 3-17-16,-1-5-1 0,4 9 0 0,0-11 0 31,4 11-11-31,3-10-3 0,3 10 0 0,1 0 0 16,-1-6-20-16,1 6-4 0,-1-8 0 0,-3 8-1 16,0 0-159-16,4 0-31 0</inkml:trace>
  <inkml:trace contextRef="#ctx0" brushRef="#br0" timeOffset="48975.36">14803 11661 1267 0,'0'0'112'0,"0"0"-89"15,0 0-23-15,0 0 0 0,0 0 173 0,0 0 31 0,0 0 5 0,0 0 2 16,0 0-170-16,0 0-33 0,-7 0-8 0,7 0 0 16,-8 11 0-16,1-8 0 0,-3 7 0 0,-1 1 0 15,4-1-13-15,-7 4-6 0,0-5-1 0,0 12 0 16,-4-8 38-16,8 7 7 0,-4-3 2 0,-1 4 0 16,5 2 25-16,-1 1 6 0,4-5 1 0,4 5 0 15,-4-3-35-15,7-1-6 0,0-3-2 0,7 7 0 16,-4-4-16-16,4-7 0 0,0 11 0 0,4-7 0 31,3-4-40-31,0 1-6 0,4-4-1 0,-1 4 0 16,5-5-146-16,-5 2-30 0,4-8-5 0,-3 4-2 0</inkml:trace>
  <inkml:trace contextRef="#ctx0" brushRef="#br0" timeOffset="49144.3">14933 11230 2790 0,'0'0'61'0,"-7"0"13"0,0-3 2 0,0-4 3 0,0 7-63 0,7 0-16 16,0 0 0-16,0 0 0 15,0 0-167-15,0 0-36 0,7 10-7 0</inkml:trace>
  <inkml:trace contextRef="#ctx0" brushRef="#br0" timeOffset="51421.44">15907 12762 864 0,'0'0'76'0,"0"0"-60"0,0 0-16 0,0 0 0 16,0 0 364-16,0 0 69 0,3-11 15 0,-3 11 2 15,0 0-309-15,0-3-61 0,0 3-13 0,0 0-3 16,0-6-34-16,-3 3-7 0,-1-5-2 0,-3 5 0 16,0 3-8-16,0 0-1 0,-4 0-1 0,-3 0 0 15,-3 0-11-15,-4 0 0 0,-4 3 0 0,-3 8 0 16,-1-11 20-16,-2 9 12 0,2 2 3 0,-2-8 0 16,-1 7-25-16,0 1-10 0,-3-5 8 0,-4 1-8 15,0 4 12-15,1-2-4 0,2 1 0 0,1 4 0 16,0-4-8-16,-1 0 0 0,1 3 0 0,3 1 0 15,4 4 0-15,0-6 0 0,3 2 0 0,4-4 0 16,0 11 0-16,3-9 0 0,1 2 0 0,3 4 0 16,-1-5 0-16,1-3 0 0,4-6 0 0,-4 8 0 15,3-1 0-15,0-1 0 0,1 0 0 0,3-6 0 16,-4 6 0-16,1-1 0 0,3 2 0 0,0-8 0 16,3 7 0-16,0 1 0 0,1-2 9 0,3-5-9 0,3 6 9 15,5 0-9-15,-1-7 12 0,3 8-12 0,4-4 15 0,4-4-4 16,3 3-1-16,4 2 0 0,7-8-10 0,3 9 0 15,7-9 0-15,4 7 0 0,0-4 26 0,0-3 3 16,0 4 1-16,-1 6 0 0,1-10-30 0,-10 10 8 16,-1 1-8-16,-3-8 0 0,-4 3-10 0,0-3-5 15,-3 8-1-15,-4-4 0 0,0-1 16 0,0-6 0 16,-3 11 0-16,0-5 0 0,-1-2 11 0,-3 5 5 16,4-4 0-16,-4-5 1 0,-3 9-25 0,-4 1-6 0,3-6-1 15,-6 6 0-15,-4-10 15 0,3 10 0 16,-3 0 0-16,-7 3-9 0,0-2 9 0,-7 2 0 0,-7 4 0 15,0-3 0-15,-11-1 0 0,4 11 0 0,-8-1 0 0,-6 4 0 16,-7-3 0-16,-4 3-8 0,-4 3 8 0,-3-3 0 16,-3 14 0-16,3-4-8 0,4-3 8 0,-1-1 0 15,4 2 0-15,4-8 0 0,3 3 0 0,4-7 0 16,3 1 0-16,3 0 8 0,5-1-8 0,3-2 8 16,3-2-8-16,0 2 0 0,7-4 8 0,4 3-8 15,4-7 0-15,3 8 0 0,3-7 0 0,1-1 0 16,6 7 0-16,4-7 0 0,0 4 0 0,7-3 0 15,4-1 17-15,7 7 3 0,3 1 0 0,4-4 0 16,3 2-20-16,4 2 10 0,0-4-10 0,-1 4 8 16,5-9-8-16,3 9 12 0,-1-7-12 0,5-4 12 15,-1 3-12-15,1-3 0 0,-1 0 0 0,0-7 0 0,-3 8 0 16,-3-11 0-16,-8 6 8 0,4-6-8 16,0 0 0-16,3-6-17 0,-3 3 4 0,-1-5 1 15,-2 5-68-15,3 0-14 0,-4-4-2 0,0 4-1 16,-7-4-104-16,1 3-21 0,20-5-4 0,-17 9-1 0</inkml:trace>
  <inkml:trace contextRef="#ctx0" brushRef="#br0" timeOffset="51836.03">15226 14884 2718 0,'0'0'120'0,"0"0"25"0,0 0-116 0,0 0-29 0,0 0 0 0,0 0 0 15,0 0 16-15,0 0-4 0,0 0 0 0,0 0 0 16,-7 3-51-16,0 8-10 0,-4-1-3 0,-3 4 0 16,4-4 39-16,-1 10 13 0,-3-7-9 0,0 7 9 15,3-6 14-15,4 10 8 0,-4-5 2 0,4 5 0 16,-3 0 10-16,6 7 2 0,-3-4 1 0,0-3 0 0,4 9-24 0,-1-3-5 16,4 4 0-16,-3 0-8 15,3-1 0-15,0 2 0 0,0-9 0 0,3 5 0 16,1-4-22-16,-1-7 2 0,1 0 0 0,3-3 0 15,0-7-74-15,0 0-14 16,3 1-4-16,1-8 0 0,0-3-104 0,6 0-20 0,15-14-5 16,0-10-1-16</inkml:trace>
  <inkml:trace contextRef="#ctx0" brushRef="#br0" timeOffset="52095.66">15240 14635 1267 0,'0'0'112'0,"0"0"-89"0,0 0-23 0,0 0 0 16,0 0 349-16,0 0 66 0,0-10 13 0,0-1-1424 15</inkml:trace>
  <inkml:trace contextRef="#ctx0" brushRef="#br0" timeOffset="57471.13">17918 12833 2275 0,'0'0'50'0,"0"0"10"0,0 0 3 0,0 0 1 0,0 0-52 0,0 0-12 0,0 0 0 0,0 0 0 0,0 0 13 0,0 0 0 16,0 0 0-16,0 0 0 0,0 0-5 0,0 0-8 15,0 0 11-15,0 0-11 0,-7 0 39 0,-4 0 1 16,0 7 0-16,-3-4 0 0,0-3-8 0,-3 6-2 15,-5-2 0-15,-2-1 0 0,2 8 3 0,-2-5 1 16,-4-3 0-16,-1 8 0 0,-2-1-18 0,-5-7-4 16,1 8-1-16,0-2 0 0,-1-5 8 15,-2 6 1-15,-5 0 1 0,1 4 0 0,3-4 15 0,0-1 4 16,4 2 0-16,-4 2 0 0,4-2-40 16,3-1 0-16,1-7 0 0,-1 8 0 0,0-2 20 0,0-6 0 15,4 8 0-15,0-1 0 0,0 0-9 0,3-6-3 16,0 6 0-16,4-1 0 0,3 5 0 0,1-4 0 0,3 1 0 15,7-2 0-15,-4 2 4 0,4-1 1 16,3-4 0-16,4 5 0 0,4-1-1 0,3-1 0 0,4 2 0 16,3-1 0-16,7-3 0 0,7 3 0 0,0 0 0 15,4 1 0-15,0-8 7 0,7 6 1 0,-4-1 0 16,4-5 0-16,3 7-10 0,0-7-2 0,8-3 0 16,-4 8 0-16,-4-5-8 0,4-3 0 0,0 0-10 0,-4 6 10 15,4-2 0-15,-7 2 0 0,0-3 0 0,-4 2 0 16,-7-5 0-16,0 0 0 0,0 6 0 0,-3-3 0 15,-4-3 0-15,4 0-11 0,-4 0 0 0,0 7 0 16,-3-7 19-16,0 0 4 0,-1 0 1 0,1 0 0 16,-4 0-13-16,-3 0 11 0,3 0-11 0,-4 3 10 15,1-3-10-15,-4 0 0 0,0 4 0 0,-7-4 0 0,0 0 0 16,0 0 0-16,0 0 8 0,0 10-8 0,-4 0 0 0,1 0 0 16,-4 0 0-16,-4 1 0 0,-3-2 0 0,0-2 0 15,-7 10 0-15,3-3 0 0,-3-1 0 0,-4-3 0 16,4 4 0-16,-3-5 0 0,-1 5 0 0,-3 7 0 15,-1-8 8-15,1 7-8 0,-4-6 0 0,1 6 0 16,-8-6 0-16,4-5 0 0,3 12 0 0,-7-7 0 16,0 9 0-16,0-7 0 0,1 2 0 0,2 5 0 15,1-2 0-15,0-1 0 0,3-4 9 0,0 2-9 16,-3-1 10-16,3 3-10 0,1 0 0 0,2-3 0 16,-2 3 0-16,6-7 0 0,0 8 0 0,4-1 0 0,7-6-10 15,0-1 10-15,3-2 0 0,4 2 0 16,0-4 0-16,7 9 0 0,0-12 0 0,0 5 0 0,4-2 0 15,-1 2 8-15,1-8-8 0,6 7 9 16,-3-3-9-16,4 0 10 0,3 3-2 0,0 1-8 0,4-5 12 0,-1 1-4 16,1 2-8-16,3 2 12 0,0 2-12 0,1-2 12 15,2-2-12-15,-3 2 12 0,8-8-12 0,2 7 12 16,8 1-12-16,3-8 8 0,8 3-8 0,-1-2 8 16,1-4 2-16,3 0 0 0,3 0 0 0,-3-4 0 15,-4-2-10-15,1 6 0 0,-1 0 0 0,0-3 0 16,1-2 0-16,-1-1-14 0,-6 6 3 0,-1 0 1 15,0 0-8-15,1-3-2 0,-8-4 0 0,-3 7 0 16,-4 0-20-16,-3 0-5 16,-4 0-1-16,0 7 0 0,-7-7-123 0,0 3-25 0,-7-3-5 0,-3 6-1045 15</inkml:trace>
  <inkml:trace contextRef="#ctx0" brushRef="#br0" timeOffset="58167.98">17268 14533 1440 0,'0'0'128'0,"0"0"-103"16,0 0-25-16,0 0 0 0,0 0 193 0,0 0 34 0,0 0 6 0,11 10 2 15,-4-6-189-15,-3 13-38 0,6-3-8 0,-3-2 0 16,4 12 0-16,-1 0 10 15,1 3-10-15,-4 0 12 0,0 4 37 0,0-4 8 0,-3 6 2 16,-1 0 0-16,1 5 4 0,-4-5 1 0,0 2 0 0,-4-2 0 16,1 1-29-16,-4 0-6 0,0 6-1 0,0-3 0 15,-8-3 0-15,5 4 0 0,-4-5 0 16,0 0 0-16,-4 2-16 0,4-2-3 0,0-3-1 0,3-3 0 16,1-3-8-16,-1-4-11 0,4-6 3 0,0-4 0 31,0 0-152-31,7-10-31 0,0 0-5 0</inkml:trace>
  <inkml:trace contextRef="#ctx0" brushRef="#br0" timeOffset="58561.74">17752 14887 1958 0,'0'0'87'0,"0"0"17"0,-7 7-83 0,-4-3-21 16,1-4 0-16,-5 10 0 0,5-10 75 0,-1 10 10 16,-3-6 3-16,4 2 0 15,-5-2-135-15,5 2-26 0,-1-3-6 0,-3 2-1 0,-3 4 80 0,-1-2 28 16,4-4-1-16,-4 11 0 0,1-8 76 0,-1 5 15 16,0-8 3-16,-6 10 1 0,2-2-55 0,5-1-11 15,-4-1-3-15,-1 5 0 0,1-7-36 0,4 7-7 16,-1-5-2-16,0 2 0 0,4 2-8 0,-3 1 0 15,2-1 0-15,1-2 0 0,4 8 0 0,3-8 0 16,0 2-14-16,3-2 5 0,1 2 9 0,6-3 0 16,1-6 8-16,6 5-8 0,4 2 36 0,8-1 4 0,2-7 0 15,8 4 0-15,3-3 4 0,4 2 2 0,0-3 0 16,0 1 0-16,7 6-31 0,-4-3-7 0,0 2 0 16,-3-1-8-16,3 2 0 0,-3 7 0 0,3-11 0 0,-3 15 0 15,0-8-24-15,-4 7 2 0,4 4 0 0,-7 0 0 31,-4-1-52-31,0 4-10 0,1-10-3 0,-5 7-741 0,-6-14-149 0</inkml:trace>
  <inkml:trace contextRef="#ctx0" brushRef="#br0" timeOffset="62735.71">19872 13022 2253 0,'0'0'100'16,"0"0"20"-16,0 0-96 0,0 0-24 0,0 0 0 0,0 0 0 0,0 0 15 0,0 0-3 15,0 0 0-15,0 0 0 0,0 0-12 0,0 0 9 16,0 0-9-16,-4 3 8 0,-3-3 40 0,7 0 7 16,0 0 1-16,-3 11 1 0,-1-2 22 0,1 1 4 15,6 4 1-15,1 0 0 0,-1 5-36 0,1 5-6 16,-1-4-2-16,5 7 0 0,-5 3-18 0,1-2-4 16,-1 6-1-16,1-1 0 0,-4 8-17 0,0-4 8 15,-4 10-8-15,1-3 0 0,-8 10 0 0,0 0 0 16,1 4 0-16,-4-8 0 0,-4 4 10 0,0-7-10 15,4-2 8-15,-7-9-8 0,4 8 0 0,-1-10 0 0,4 0 0 16,3-10 0-16,4-2-9 0,0-4-7 0,4-12-2 16,-1 5 0-1,4-11-131-15,0 0-27 0,11-11-4 0,-4-2-2 0</inkml:trace>
  <inkml:trace contextRef="#ctx0" brushRef="#br0" timeOffset="63096.08">19427 13107 2188 0,'-17'-18'97'0,"10"12"20"0,-4-2-93 0,1 2-24 0,3-4 0 0,0 6 0 0,3-3 26 0,4 7 1 15,-4-6 0-15,4 6 0 16,0 0-54-16,0 0-10 0,0 0-3 0,0 0 0 0,0 0 54 0,0 0 10 15,0 0 3-15,11 3 0 0,3 0 57 0,-3-3 11 16,6 11 2-16,-3-4 1 0,8 2 1 0,-1-1 0 16,4 2 0-16,3-4 0 0,-4-3-37 0,8 2-7 15,3 1-2-15,4-6 0 0,-3 3-22 0,6-6-5 16,-3-3-1-16,3 1 0 0,-3-4-16 0,7 5-9 16,7-2 10-16,-4-8-10 0,4 11 0 0,-4-4-18 15,4 3 2-15,-7-3 1 16,0 7-26-16,-7 0-6 0,-8 0-1 0,-2 11 0 15,-1-11-12-15,-10 10-4 0,-1 0 0 0,-3-6 0 16,0 6-25-16,-7-1-6 0,1 5-1 0,-1-4 0 16,-4 1 6-16,1-2 1 0,-1-5 0 0,-3 13-909 0</inkml:trace>
  <inkml:trace contextRef="#ctx0" brushRef="#br0" timeOffset="63589.85">19438 13957 979 0,'0'0'87'0,"0"0"-70"0,0 0-17 0,0 0 0 0,0 0 285 0,0 0 54 16,0 0 10-16,0 0 3 0,0 0-271 0,7 9-53 0,4-9-12 0,-4 7-1 15,0-3 2-15,3-1 1 16,1-3 0-16,0 0 0 0,-1 7 37 0,1-7 7 15,-1 3 2-15,1-3 0 0,3 6 25 0,-3-1 6 0,-4-5 1 16,3 0 0-16,1 0-63 0,3 6-12 0,4-6-2 16,-1 3-1-16,8-3-2 0,-4 0-1 0,4 0 0 0,-1 0 0 15,1 0-15-15,0 0 0 0,0 0 0 16,3 0 0-16,4-3 0 0,-4-3 0 0,3 6 0 0,5-5 0 16,-1-1 0-16,0 6 11 0,1-10-11 0,2 7 10 15,-6-1-10-15,3-3 0 0,1 4-12 0,-5-3 12 16,-2 2-14-16,-1-3 5 0,-3 4 1 0,-4 3 0 15,0-4-8-15,-3-2 0 0,-4 6-1 0,3 0 0 32,-3 0-81-32,1 0-16 0,-1-3-3 0,-4 3-1082 0</inkml:trace>
  <inkml:trace contextRef="#ctx0" brushRef="#br0" timeOffset="64273.75">19981 13208 1879 0,'0'0'83'0,"0"-5"17"0,0-4-80 0,0-1-20 16,0-1 0-16,0 8 0 0,0-7 52 0,0 0 5 15,0 0 2-15,0-4 0 0,0 4-9 0,0 7-2 16,0-8 0-16,0 2 0 0,0 9-4 0,0 0-2 16,0 0 0-16,0 0 0 0,-7 0-1 0,0 9 0 15,0 2 0-15,4 2 0 0,-1 7 2 0,1 1 0 16,-1 6 0-16,1-4 0 0,-1 11-6 0,4 0-1 15,-4 0 0-15,1 3 0 0,-1 6-6 0,4 1-2 16,-3 4 0-16,-1-4 0 0,1 3-12 0,3 4-4 16,-7-11 0-16,3 4 0 0,1-3-12 0,-4-5 0 15,0 2 0-15,0-5 0 0,0 1 0 0,-1-3 0 16,1-4 0-16,-3-4 0 0,-1 4-10 0,4-11-2 0,-3 5 0 0,3-7 0 31,-1-5-194-31,1-5-39 0</inkml:trace>
  <inkml:trace contextRef="#ctx0" brushRef="#br0" timeOffset="65190.55">22906 9381 172 0,'0'0'16'0,"0"0"-16"0,0 0 0 0,0 0 0 0,7-10 179 0,-7 6 33 16,0-5 6-16,0 5 2 0,0-6-168 0,0 0-32 15,-4 7-8-15,-3-5 0 0,4-1 9 0,-4 9 3 16,0-7 0-16,0 0 0 0,-7 3 42 0,3-2 9 15,7 3 1-15,-3-4 1 0,-3 3 48 0,3-6 10 16,3 7 1-16,1-3 1 0,3 6-33 0,-4-5-6 16,-3-1-2-16,7 6 0 0,0 0-28 0,0 0-5 15,-3-3-2-15,3 3 0 0,0 0 0 0,0-10 0 16,-4-1 0-16,1 11 0 0,3 0-17 0,0 0-3 0,0 0-1 0,0 0 0 16,-8-10-22-16,8 10-5 0,0 0-1 0,0 0 0 15,0 0-12-15,0 0 9 0,0 0-9 0,0 0 8 16,0 0-8-16,0 10 8 0,0-3-8 0,0 3 8 15,8 3 3-15,-5-2 0 0,-10 2 0 0,7 1 0 16,7 10 5-16,-3-4 2 0,-1 4 0 0,1-1 0 16,-4 1 3-16,3 9 1 0,4 1 0 0,0 0 0 15,-7 0-14-15,4-4-8 0,3-3 10 0,0 7-10 16,0-4 0-16,-4-3 0 0,1-3 0 0,0 3 0 16,6-1 0-16,-6-5 0 0,-4 3-13 0,0-12 4 15,3 9-19 1,1-7-3-16,-8-1-1 0,1-2 0 0,6-2-92 15,-3-9-20-15,0 0-3 0,0 0-1 0</inkml:trace>
  <inkml:trace contextRef="#ctx0" brushRef="#br0" timeOffset="66161.55">20122 13160 288 0,'0'0'12'0,"0"0"4"0,0 0-16 0,0-3 0 0,0-4 0 0,0 7 0 0,0-10 244 0,0 10 47 15,0 0 9-15,0-3 1 16,0-8-278-16,0 11-56 0,-3-3-11 16,-1-4-3-16,4-2 47 0,0 9 23 0,-3-5-3 0,-1-4 0 0,4 5 60 0,-3-2 11 15,3 6 2-15,-4-4 1 0,4-6-4 0,-3 7-1 16,3-4 0-16,0 7 0 0,0 0-25 0,0 0-6 16,0 0-1-16,0 0 0 0,-7 0-13 0,7 0-4 15,-7 0 0-15,0 10 0 0,0 0-15 0,-1 0-3 16,-2 3-1-16,3 1 0 0,0 3 5 0,-4 0 1 15,4 6 0-15,-3 7 0 0,3-2 5 0,-4 6 2 16,-3-1 0-16,0 2 0 0,3 4-15 16,1 5-3-16,-5-3-1 0,1 13 0 0,0-6 6 0,0-5 2 15,0 4 0-15,0-3 0 0,0 0-23 0,0-7 0 16,0-3 0-16,3 0 0 0,0-11 0 0,4 1 0 16,0-4 0-16,7-7 0 15,0 4-102-15,7-13-25 0,4-1-5 0</inkml:trace>
  <inkml:trace contextRef="#ctx0" brushRef="#br0" timeOffset="66976.06">21713 12421 576 0,'0'0'51'0,"-3"-10"-41"0,-1 6-10 0,-3-2 0 0,0-4 206 0,0 7 39 16,7 3 8-16,-3-11 2 0,-1 11-192 0,-3-10-39 16,7 10-7-16,0 0-1 0,0 0 73 0,0 0 15 15,-7 0 4-15,7 0 0 0,0 0-10 0,-10 7-2 16,-1-4 0-16,0 8 0 0,1-2-31 0,-4 5-6 15,0-1-2-15,-4 8 0 0,4-8 6 0,-7 18 1 16,3-7 0-16,-3 9 0 0,0 0-35 0,-4 5-6 16,0 6-2-16,-3-4 0 0,0 1 1 0,3 13 0 15,-7-1 0-15,4 9 0 0,-4-5-1 0,1 11 0 16,2 3 0-16,1 6 0 0,0-10-31 0,0 10-6 16,7-6-2-16,-1 4 0 0,1-1 29 0,4 0 5 15,3-6 2-15,3-8 0 0,4 5-18 0,3-8 0 16,1-7 0-16,6 5 0 15,1-9-22-15,6-2-8 0,1 1-2 0,3-9 0 16,4 5-18-16,3-3-4 0,0-15-1 0,7 11 0 16,4-11-229-16,0-2-47 0,31 12-9 0,-10-19-1 0</inkml:trace>
  <inkml:trace contextRef="#ctx0" brushRef="#br0" timeOffset="67387.78">21562 13349 403 0,'0'0'17'0,"0"0"5"0,0 0-22 0,0 0 0 16,-4 0 0-16,4 0 0 0,0 0 492 0,0 0 93 16,0 0 19-16,0 0 4 0,7 3-497 0,0 8-100 0,4 2-20 15,0-3-4-15,-1 3 13 0,4-2 0 0,-3 13 0 0,3-1 10 16,0 1 2-16,0 9 0 0,-3 1 0 0,3 7 0 15,7-5 15-15,-7 8 3 0,-3-6 1 0,3 2 0 16,0-6-31-16,0 0 8 0,7-7-8 0,-7 3 0 16,-3-7 0-16,3 1 0 0,7-10 0 15,0 6 0 1,-7-10-50-16,4 4-13 0,0-11-2 0,-1 4-1 16,1-4-99-16,-4-6-20 0,0-4-4 0</inkml:trace>
  <inkml:trace contextRef="#ctx0" brushRef="#br0" timeOffset="67652.75">22458 13292 2304 0,'-28'3'204'0,"17"0"-163"0,-3-3-33 0,-7 17-8 0,-7 1 149 0,3 1 28 15,4 5 6-15,0 10 1 16,-4-1-184-16,7 11-42 0,1 4-6 0,-1-1 0 0,-3 10 22 0,-4 3 5 15,0 2 1-15,1-5 0 0,2 7 0 0,-2-3 1 16,-4 10 0-16,-1-7 0 0,1-3 40 0,0 3 8 16,0-7 2-16,-1 0 0 0,-2-3-9 0,6-3-2 15,11-7 0-15,-7 3 0 0,-4-3-33 0,7 0-7 16,4-7-2-16,7-3 0 16,0 0-225-16,4-4-45 0</inkml:trace>
  <inkml:trace contextRef="#ctx0" brushRef="#br0" timeOffset="68115.52">23029 12751 403 0,'0'0'17'0,"0"0"5"0,0 0-22 0,0 0 0 16,0 0 0-16,0 0 0 0,-3 0 391 0,3 0 73 16,0 0 16-16,0 0 2 0,-7 0-393 0,-4 0-78 15,1 11-11-15,3-1-12 0,-1 0 12 0,-2 4 0 16,-8-5 9-16,4 5-9 0,4 7 33 0,-5 2 1 16,-6-2 0-16,4 3 0 0,3-2 0 0,-1 6 0 15,1-5 0-15,-3 11 0 0,-4-4-6 0,6 0 0 0,5 2-1 16,-4 1 0-16,0-3-14 0,-1-6-2 15,8 6-1-15,4-6 0 0,3-1-10 0,0-9-11 16,0 7 3-16,3-8 0 16,12 1-28-16,-1-5-6 0,-7 1-1 0,7-10 0 15,11 4-129-15,-1-4-27 0,1-4-5 0,0 4 0 0</inkml:trace>
  <inkml:trace contextRef="#ctx0" brushRef="#br0" timeOffset="68460.7">23269 12958 1209 0,'-7'0'108'0,"0"7"-87"15,0-4-21-15,4-3 0 0,-8 9 365 0,4-5 69 16,3 6 14-16,-3 11 2 0,4-8-376 0,-1 4-74 16,1-4-17-16,-1 1-3 15,1 0-28-15,-4 5-7 0,3 2-1 0,1-4 0 16,-1 0 12-16,1-1 3 0,-1-5 0 0,4 5 0 15,0-2 0-15,0-4 0 0,0-7 0 0,4 8 0 16,-4-11-20-16,0 3-4 0,7 7-1 0,-7-10-566 0,0 0-112 0</inkml:trace>
  <inkml:trace contextRef="#ctx0" brushRef="#br0" timeOffset="68672.53">23389 12657 2973 0,'-21'-10'132'0,"14"10"27"0,-4-6-127 0,4 6-32 0,0-4 0 0,7 4 0 16,0 0-174-16,0 0-41 0,0 0-8 0,0 0-1 16,0 0 80-16,0 0 17 0,0 0 3 0,0 0 1 15,7 4 13-15,0 2 2 0,0-3 1 0,-7-3 0 16,0 0 38-16,7 7 7 0,-3-3 2 0,-4-4-474 15</inkml:trace>
  <inkml:trace contextRef="#ctx0" brushRef="#br0" timeOffset="69048.17">23477 12465 288 0,'0'0'25'0,"0"0"-25"0,7-7 0 0,4 3 0 16,-7-5 244-16,3 9 43 0,0 0 9 0,0-3 1 16,-7 3-167-16,7 3-34 0,0 6-6 0,0-5-2 15,0 6 24-15,4 0 4 0,-4 4 0 0,0 7 1 16,3-8-37-16,1 10-7 0,-1-2-1 0,1 2-1 15,0 7-22-15,3-3-4 0,-7 3-1 0,3-3 0 16,-3-3-25-16,4 10-6 0,0-3-1 0,-4-1 0 16,3-3-12-16,-3 7 0 0,0-4 0 0,4 4 0 15,-4-8 0-15,0 9 0 0,4-11-12 0,-8 9 12 16,4-9-11-16,-7-1 11 0,0 1-10 0,0 6 10 16,-3-9-40-1,-1-4-3-15,-3 2 0 0,-4 5 0 0,1-10-97 16,-1 6-20-16,-3-7-4 0</inkml:trace>
  <inkml:trace contextRef="#ctx0" brushRef="#br0" timeOffset="69454.28">22602 13865 2354 0,'0'0'52'0,"0"0"10"0,0 0 2 0,-7 0 3 0,-7 0-54 0,7 0-13 0,7 0 0 0,0 0 0 16,-3 10-33-16,-4-3-10 0,7 0-1 0,0 3-1 15,0 0 45-15,-4 11 23 0,1-8-3 0,3 10 0 16,0 1 14-16,0 6 2 0,-4-3 1 0,1 7 0 16,3 6-9-16,0-2-3 0,-7-1 0 0,3 3 0 15,-3-2-25-15,3-5 0 0,-3 1 0 0,0-4 0 16,-3-2-46-16,6-5-14 0,1-3-4 0,-1 4 0 15,1-10-122-15,-1-5-25 16</inkml:trace>
  <inkml:trace contextRef="#ctx0" brushRef="#br0" timeOffset="69796.85">22825 14034 2534 0,'-7'0'225'16,"-4"7"-180"-16,11-7-36 0,-7 6-9 0,-4 2 0 0,4 1 0 0,7-9 0 0,-3 7 0 31,-1 3-83-31,-3 7-12 0,-3-10-2 0,3 3-1 16,-4 1 45-16,-3 2 9 0,-4-4 1 0,1-1 1 0,3 1 67 0,-4-2 14 0,0 4 2 0,-3-2 1 15,3 2 36-15,4-8 7 0,0 7 2 0,0 1 0 16,-3-8-56-16,2 3-11 0,5-2-3 0,3 2 0 15,-4-2-17-15,4 6 0 0,4 0 0 0,3 1 0 32,0 1-31-32,0 2 0 0,0-1 0 0,3 8 0 0,8-7 16 0,-1 2 3 0,-3 1 1 0,0-6 0 15,8 8 41-15,2-5 8 0,-3-4 2 0,4-7 0 16,3 8-16-16,4-5-4 0,7-2 0 0,3-4 0 16,0 0-32-16,7 0-8 0,11-4 0 0,-3-2-1 15,-1 6-197 1,0 0-39-16</inkml:trace>
  <inkml:trace contextRef="#ctx0" brushRef="#br0" timeOffset="70271.64">24232 13500 2674 0,'0'0'119'0,"11"-9"24"0,3 9-115 0,0-10-28 16,4 6 0-16,3-6 0 0,7 0 24 0,0 7-2 16,8-8 0-16,-1 2 0 0,0-2-22 0,4 11-12 15,-4-3 2-15,1-7 0 16,-5 10-39-16,-2 0-8 0,-1-3-2 0,-4-5 0 16,-2 8-161-16,2 0-33 0,15 0-7 0,-14 0-592 0</inkml:trace>
  <inkml:trace contextRef="#ctx0" brushRef="#br0" timeOffset="70512.67">24232 13727 2718 0,'0'0'120'0,"0"0"25"0,-7 0-116 0,7 0-29 0,0 0 0 0,0 0 0 15,7 4 12-15,4 2-3 0,3-6-1 0,4 0 0 16,10-10-8-16,4 10-11 0,6 0 3 0,1-4 0 16,7-2 8-16,-4 6 0 0,1 0 0 0,-1 0 0 31,-3 0-28-31,-4 0-3 0,0 0-1 0,-3 0 0 0,-4 6-118 0,1-2-24 16,-5-8-5-16</inkml:trace>
  <inkml:trace contextRef="#ctx0" brushRef="#br0" timeOffset="70816.87">25305 12991 1497 0,'0'0'66'0,"-4"10"14"0,1 4-64 0,-4 3-16 16,3-1 0-16,-3 15 0 0,0-3 198 0,0 5 36 0,0 11 7 0,0-4 2 15,-4 1-118-15,1 3-23 0,3-1-5 0,0 4-1 16,-4-3-50-16,7 4-10 0,-3-4-3 0,4 3 0 16,3-4-33-16,-4-2 0 0,4-3 0 0,0-5 0 15,4-6 0-15,-4 3 0 16,3-6 0-16,1 0 0 15,-1-4-145-15,1-7-33 0,0 1-6 0</inkml:trace>
  <inkml:trace contextRef="#ctx0" brushRef="#br0" timeOffset="71261.73">25075 12036 2782 0,'-7'-13'124'0,"7"13"24"0,0 0-118 0,0 0-30 16,0 0 0-16,0 0 0 0,0 0 8 0,7 3-8 0,4 7 0 0,3 1 0 16,0 2 0-16,4 4-8 0,0 0-1 0,3 7 0 15,3 6 9-15,1-3 11 0,3 6-3 0,1 2 0 16,6 4 4-16,4 5 1 0,6-3 0 0,1 13 0 16,4-7-4-16,-1 7-1 0,1 3 0 15,-5 5 0-15,-6-9 13 0,4 12 3 0,-5-5 0 0,-2 11 0 16,-1-3-10-16,-7-1-2 15,4 1 0-15,-4-1 0 0,-3 0-12 0,-4 1 0 0,4 0 8 0,-4-8-8 16,-7 8 0-16,-4-4 0 0,5-3 0 16,-8-4 0-16,-4 1 8 0,-3-5-8 0,0-5 11 0,-3-5-11 15,-1 4 0-15,-6-3 0 0,-5 0 0 0,-2-7 0 16,-4 4-54 0,-4-14-18-16,0 3-3 0,1-16-1191 0</inkml:trace>
  <inkml:trace contextRef="#ctx0" brushRef="#br0" timeOffset="76155.98">27238 12536 1094 0,'0'0'97'0,"0"0"-77"0,0 0-20 0,0 0 0 0,0 0 317 0,0 0 449 15,0 0-374-15,0 0-302 0,0 0-60 16,0 0-12-16,0 0-2 0,0 0-16 0,0 0 9 16,4 10-9-16,-8 4 8 0,0 2 10 0,1 8 2 15,-4 3 0-15,-4 3 0 0,4 7 6 0,-3 0 2 16,-4 7 0-16,3 10 0 0,-7 1 0 0,1 5 0 15,-1-3 0-15,0 1 0 0,-3 6-20 0,0-3-8 16,3-4 8-16,1-3-8 0,-1 0 0 0,4-4 0 16,-4 1-14-16,4-4 5 0,0 4 9 0,0-7 0 0,0 3 0 15,0-3 0-15,0-4-12 0,3-5 0 16,-3-9 0-16,3 5 0 16,4-8-99-16,-3-5-20 0,3-2-4 0,0-6-969 0</inkml:trace>
  <inkml:trace contextRef="#ctx0" brushRef="#br0" timeOffset="76644.12">27425 13376 1900 0,'0'0'169'0,"0"0"-135"16,-4 0-34-16,4 0 0 0,-3-10 125 0,3 10 19 15,-4 0 3-15,4 0 1 16,0 0-112-16,0 0-21 0,-3 0-5 0,-4 0-1 0,0 0 14 0,0 10 2 16,-7-3 1-16,-1 0 0 0,1 2 11 0,-3 12 3 15,-4-7 0-15,3 9 0 0,-3-3-14 0,0 3-2 16,3 1-1-16,-3 0 0 0,7 10-11 0,-4-10-3 15,0 3 0-15,8-4 0 0,-1 1-9 0,4-5 0 16,0-1-12-16,0 2 12 0,4-7 0 0,3 1 0 16,3-4 0-16,4 0 0 0,-7 0-12 0,11-7-4 15,-1 5 0-15,4-5-1 0,4-3 17 0,3 0 0 16,4-3-8-16,0-5 8 0,3 2-8 0,0-4 8 16,4-7-12-16,-4 3 12 15,0-9-32-15,0 3 0 0,-3-4 0 0,0 7 0 0,-4-10 19 16,-3 4 4-16,-4 5 1 0,0-1 0 0,-4-1 8 0,-3-4 8 15,1 3-8-15,-5 7 11 0,-3-5 17 0,0 5 4 0,-3-3 1 0,-5 1 0 16,1 5-10-16,-3-2-3 0,3 2 0 16,-4 2 0-16,-3 2-20 0,4 0-8 0,-5-3 0 0,5 7 0 31,-4-4-31-31,3 3-5 0,-3 4-2 0,0 0 0 0,7 0-110 16,-4 0-23-16,1 0-4 0</inkml:trace>
  <inkml:trace contextRef="#ctx0" brushRef="#br0" timeOffset="77426.38">28152 13440 288 0,'0'0'12'0,"0"0"4"0,0 0-16 0,0-6 0 15,-4-5 0-15,4 8 0 0,0-7 388 0,-3 7 76 0,3 3 14 0,0-8 3 16,-7-1-347-16,3 5-70 0,-3 1-13 0,0-4-3 15,-4 7 1-15,4 0 1 0,0 0 0 0,-3 0 0 16,-1 0-8-16,4 0-2 0,-4 7 0 0,1-4 0 16,-1 1-12-16,1 2-4 0,-1 5 0 0,-3 2 0 15,0 1 7-15,0 6 1 0,-4 0 0 0,0 3 0 16,1 1-32-16,-4 3 0 0,3 4 0 0,0-4 0 16,-3 0 0-16,4 0 0 0,-1-4 0 0,4 1 0 15,0 0 12-15,7-5-3 0,0 5-1 0,3-14 0 16,8 3-8-16,-1 5 0 0,1-15 0 0,3 8 8 15,7-8-8-15,-4-3 0 0,8 0 0 0,-4 0 0 16,4-8 12-16,-1 2-2 0,5-7-1 0,-5-1 0 16,8-3-9-16,-4 1 0 0,0-2 0 0,-3-5-11 15,7 5 11-15,-4 2 0 0,0-7 0 0,-3 9 0 0,3-7 0 16,-7 2 0-16,0 2 0 0,-3-4 8 0,3 8 0 0,-7-1 1 16,-4-3 0-16,4 7 0 0,-3 4-9 0,-4-2 0 15,0 8 0-15,0 0 0 0,0-9 10 0,0 9-10 16,0 0 12-16,0 0-12 0,0 0 0 0,0 0 0 15,0 0 0-15,0 0 0 0,0 0 0 0,0 0 0 16,0 0 0-16,0 0 0 0,0 0 0 0,0 0 0 16,0 0 0-16,0 0 0 0,3 9 11 0,1 5-11 15,-1 4 10-15,1-5-10 0,-1 1 12 0,1 9-3 16,0-3-1-16,3 3 0 0,0 1-8 0,-4 7 0 0,4-4 0 16,0 6 0-16,-3-9 0 0,6 9 0 0,-6-1 0 15,3-5 0-15,-3 3 15 0,3-7 1 0,0 11 0 16,-4-11 0-16,4 12-16 0,-3-13 0 15,-8 13 0-15,4-2 0 0,0-3 0 0,-3-3 0 0,-4-3 0 16,0 7 0-16,-4-4 12 0,0 3-1 0,-3-6 0 0,0 9 0 16,-7-9 5-16,-4 10 2 0,4-10 0 0,-7-1 0 15,0 0 12-15,-1 5 2 0,1-5 1 0,-3-6 0 16,-5 10-21-16,1-3-4 0,-4-7 0 0,-3 6-8 16,-4-2 12-16,0-2-12 0,0-5 12 0,0 0-12 15,8-4 0-15,2-4-16 0,1-6 2 0,0 0 0 16,7-6-130-16,-4-8-27 15,4-5-5-15</inkml:trace>
  <inkml:trace contextRef="#ctx0" brushRef="#br1" timeOffset="98526.97">21181 5689 2595 0,'0'0'57'0,"0"0"12"0,0 0 3 0,0 0 0 0,0 0-57 0,-4 0-15 0,-3 0 0 0,4 0 0 16,-4 0 0-16,0 0 0 0,0 0-12 0,-1 0 12 0,-2 0 0 0,-4 0 0 16,0 0 0-16,0 0 0 15,-1-3 0-15,-6 3 0 0,0-6 0 0,0 6 0 0,-7 0 35 16,-1-5 1-16,-13 5 0 0,3-6 0 15,-10 6 22-15,-4 0 5 0,-3 0 1 0,-4 6 0 0,0-6-17 16,-7 0-3-16,3-6-1 0,-6 6 0 0,-8 0-14 0,4 0-2 16,-4-3-1-16,4 0 0 0,4 3-6 0,-4-7 0 15,-8 7-1-15,1-3 0 0,0-5-9 0,4 8-2 16,6-3 0-16,-7-3 0 0,4 6-8 0,-3 0 8 16,-1-4-8-16,-3 4 8 0,7 0 0 15,0 0 0-15,3 0 0 0,1 0 0 0,-1 0 10 0,4 0 2 16,0 0 0-16,0 0 0 0,0 4-20 0,3-4 0 15,4 6 0-15,4-3 0 0,-4-3 0 0,0 8 0 0,0-5 0 16,0-3 0-16,4 7 0 0,-1-4-19 0,1 0 4 16,3 8 1-16,0-2 22 0,4 1 5 15,-4-6 1-15,0 6 0 0,-4 4-14 0,4-7 0 0,0 2 0 16,1 2 0-16,2-5 0 0,1 4 0 0,3 1 0 0,4 2 0 16,-1-2 9-16,8-5-1 0,-4 0 0 0,4 5 0 15,0-4-8-15,-1-4-14 0,1 11 3 0,-4-14 1 16,4 6 10-16,-4 4 0 0,0-7 0 0,8 8 0 15,-5-8 8-15,1 4 1 0,3-4 0 0,1 8 0 16,-1-11-9-16,4 6 0 0,-1-3 0 0,1 1 0 16,-4-4 12-16,4 7 0 0,3-4 0 0,1-3 0 15,-4 0-12-15,10 0 8 0,0 0-8 0,4 0 8 16,0 0-8-16,3 0 8 0,1 0-8 0,3 0 8 16,0 0-8-16,0 7 0 0,0-7 0 0,7 0 0 15,0 0 11-15,0 0-3 0,-11 3-8 0,8 0 12 16,-4 4-12-16,-1-3 0 0,5 6 0 0,-1 4-10 15,-3-8 10-15,4 7 0 0,-1-2 0 0,4 2 0 0,-3 7 0 16,-1 1 0-16,4-4 0 0,4 13 0 0,-1-6 0 16,1 6 0-16,-1-3 8 0,4 10-8 0,4-7 11 0,3 7-3 15,-3 7 0-15,-1 0 0 0,1-7-8 0,-1 7-17 16,1 0 4-16,3 3 1 0,-3 1 12 0,3 6 0 16,-7-7 0-16,0 10 0 0,0 11 0 0,-3 0 0 15,-1-2 0-15,-6 12 0 0,-5 4 0 0,1 5 0 16,0-2 0-16,-3 2 0 0,-4-6 0 0,3 0 16 15,-3 7-3-15,0-8-1 0,-7 2-12 0,0 5 9 16,-1-6-9-16,1 1 8 0,0-16 0 0,3 13 0 16,4-9 0-16,0-2 0 0,0-4 7 0,3-4 1 15,4-3 0-15,0 2 0 0,0-6-16 0,4 4 0 0,3-9 0 16,-4-4-10-16,1 10 10 0,3-7 0 0,-4 7 0 16,4-4 0-16,4 4 0 0,-4 1-8 0,-4-4 8 15,4 2-8-15,0-5 8 0,0-1 0 0,0 4 0 0,0-5 0 16,0-8 0-16,0 6 0 0,0-8 0 0,0-1 0 15,0-2 0-15,7-3 11 0,-7-6-3 0,4-4 0 16,-1-2-8-16,4 1 8 0,0-5-8 0,0-4 8 16,4 4-8-16,0-5 0 0,-4-1 0 0,3-5 0 15,8 7 0-15,-4-10 0 0,4 0 0 0,-1 0 0 16,8 0 0-16,-4-3 0 0,0-4 0 0,0 7 7 16,4-3-7-16,0-5 0 0,7 5 0 0,-4-3 0 15,4 2 0-15,-4-6 0 0,4 0 0 0,-1 7 0 0,1-8 0 16,3 8 0-16,4-4 0 0,3-2 0 0,4-5 0 15,4 10 0-15,-1-5 0 0,-3 1 0 0,3 5 0 0,1-7 0 16,-4 0 0-16,7 6 0 0,3-5 0 16,4-2 0-16,3 1 0 0,4 4 0 0,4-2 0 15,-4-1 0-15,0-1 0 0,0 6 0 0,4 0 0 0,6 4 0 16,1 0 0-16,0 0 0 0,-1 4 0 0,4 0 0 16,0-4 0-16,1 10 0 0,6-10 0 0,-4 9 0 15,5-1 0-15,-1-5 0 0,-4 0 0 0,1 7 0 16,0-10 0-16,-1 11 0 0,1-8 0 15,-7 7 0-15,-4-3 0 0,-4-4 0 0,1 4 0 0,7-4 0 16,3 8 0-16,0-8 0 0,-4-3 0 0,1 10 0 0,-4-10 0 0,7 6 0 16,7-6 0-16,1-6 0 0,-5 6 0 0,1 0 0 15,-7-4 0-15,3-2 0 0,0 6 0 16,-4-3 0-16,1-5 0 0,-4 8 0 0,-10-3 0 16,-1 0 0-16,-6-4 0 0,-4 7 0 0,-1 0 0 0,-2 0 0 15,-8-3 0-15,4 3 0 0,-4 0 0 0,-6-7 0 16,-1 7 0-16,0-4 0 0,-7 4 0 0,1 0 0 15,-5-6 0-15,-2 3 0 0,-5 3 0 0,1-4 0 16,-1-3 0-16,1 4 0 0,-4-4 0 0,0 1 0 16,0-2 0-16,1-1 0 0,-1-1 0 0,0-4 0 15,0 4 0-15,3-1 0 0,-6-2 0 0,3 3 0 16,0-3 0-16,-3 2 0 0,-1-2 0 0,-2 2 0 16,-1 2 0-16,3-5 0 0,-3 4 0 0,-3 0 0 0,-1-4 0 15,1 5 0-15,3-5 0 0,-4 4 0 16,-6-10 0-16,3 6 0 0,3 1 0 0,1-8 0 0,-4 1 0 15,0-4 0-15,3 0 0 0,-3-9 0 0,4 9 0 0,-4-13 0 16,-4-3 0-16,4 2 0 0,0-5 0 0,0-1 0 16,-3-3 0-16,-1-1 0 0,4-5 0 0,-3 2 0 15,3-14 0-15,0 8 0 0,-4 0 0 0,1-7 0 16,3 7 0-16,-4-1 0 0,1 1 0 0,-1 0 0 16,4-5 0-16,0-1 0 0,0 5 0 0,-3 1 0 15,3-11 0-15,-4 11 0 0,8-11 0 0,-4 11 0 16,-4-3 0-16,1-8 0 0,-1 0 0 0,4 0 0 15,-7 2 0-15,0-2 0 0,0 0 0 0,0 1 0 16,-4 0 0-16,4-1 0 0,-3 0 0 0,-4-2 0 16,3 2 0-16,-3 0 0 0,3 1 0 0,-3 10 0 15,0 0 0-15,0-5 0 0,-4 8 0 0,4-3 0 0,0 0 0 16,0 3 0-16,0-3 0 0,0 12 0 0,3 2 0 16,1-4 0-16,3 3 0 0,-1 11 0 0,-2-8 0 15,3 0 0-15,3 7 0 0,-3 1 0 0,0-5 0 0,0 5 0 16,4 3 0-16,-4-8 0 0,3 5 0 0,4 9 0 15,-4-6 0-15,4 6 0 0,-3 1 0 0,3 6 0 16,-4-4 0-16,4 1 0 0,-3 10 0 0,-1-1 0 16,1-2 0-16,-1 4 0 0,4 4 0 0,-3-4 0 15,-1 9 0-15,4 0 0 0,0 0 0 0,0 0 0 16,0 0 0-16,0 0 0 0,0 0 0 0,0 0 0 16,0 0-58-1,0 0-11-15,0 0-3 0,0 0-1494 0</inkml:trace>
  <inkml:trace contextRef="#ctx0" brushRef="#br1" timeOffset="101647.48">19911 9628 1825 0,'0'0'40'0,"0"0"8"0,0 0 1 0,7-8 3 0,-4 8-41 0,-3 0-11 16,7-6 0-16,-7 6 0 0,4-7 44 0,-4 7 8 15,0 0 0-15,0 0 1 0,0-10 40 0,0 10 8 16,0 0 2-16,0 0 0 0,3-4-3 0,-3 4 0 0,0 0 0 0,4-6 0 16,0 3-35-16,-4 3-7 0,3-4-2 0,4-3 0 15,0 7-38-15,-7 0-8 0,0 0-2 0,7 0 0 16,0 0-8-16,-7 0 8 0,0 0-8 0,7 0 8 15,-3 0 17-15,-4 0 3 0,0 0 1 0,0 0 0 16,0 0 0-16,0 0 0 0,7 0 0 0,-7 0 0 16,0 0-12-16,0 0-2 0,0 0-1 0,0 11 0 15,3-2-2-15,1-5-1 0,-4 16 0 0,4-9 0 16,-1 2-2-16,1-4 0 0,-1 5 0 0,1 7 0 16,3-1 3-16,-4 4 0 0,4 0 0 0,0 2 0 15,0 1-1-15,0 0 0 0,0 7 0 0,1 0 0 16,-1-1-11-16,0 4 0 0,0 4 0 0,-4 3 0 15,1-4 0-15,-1 4 10 0,-3 3-1 0,0 4 0 16,-3-10-9-16,-1 9 0 0,-3-10 9 0,0 4-9 16,4 0 13-16,-8-7-1 0,0 7-1 0,1 0 0 15,3-7-1-15,-4 7 0 0,1-3 0 0,-1-5 0 0,0 2-10 0,1-5 0 16,3 2 0-16,0-2 0 0,-4-3 0 0,8-3 0 16,-4 3 0-16,3-2 0 0,1-8 0 0,-1 3 0 15,0 1 0-15,1 0 8 0,-1-4-8 0,4 1 8 16,-3-1-8-16,-1-4 8 0,1-2-8 0,-1 7 0 15,1-8 0-15,-1-3-11 0,-3 10 11 0,4-6 0 16,-1-5 0-16,-3 5 0 0,4 4 0 0,-1-12 0 16,1 4 0-16,-1 0 0 0,0 3 10 0,1-6 4 15,-1-3 1-15,4-4 0 0,0 0-15 0,0 0 11 16,0 0-11-16,0 0 10 0,0 0-10 0,0 0 10 16,0 0-10-16,0 0 10 0,0 0-10 0,11-4 12 15,0-3-12-15,-1 4 12 0,4-7-12 0,4 0 0 16,0 10 0-16,-1-10 8 0,1 7-8 0,7 0 0 15,-4-5 0-15,3 8 0 0,5 0 0 0,-5 0 0 0,1 0 0 0,3 0 0 16,4 8 0-16,3-5 0 0,-3-3 0 0,7 0 0 16,-4 0 0-16,7 0 0 0,4 3 0 0,7-3 0 15,7-3 0-15,7 3 8 0,0-11-8 0,0 11 0 16,0-10 0-16,0 7 0 0,0-8 0 0,4 11 0 16,-1-3 0-16,1 3 0 0,-4-6 0 0,0 6 0 15,-7 0 0-15,0 0 0 0,-4 0 0 0,1 6 0 16,3-3 0-16,-4-3 0 0,1 8 0 0,-8-5 0 15,1-3 0-15,-5 3 0 0,1-3 0 0,-3 0 0 16,-5 0 0-16,-2 10 0 0,-1-10 0 0,4 0 0 16,3 11 0-16,-3-11 0 0,-7 9 0 0,6-5 0 15,1 3 0-15,-3-4 0 0,-5-3 0 0,1 7 0 16,0-4 0-16,3 0 0 0,-3-3 0 0,-4 0 0 0,0 0 0 16,0 0 0-16,1 0 0 0,2 0 0 0,-6 0 0 15,0 0 0-15,7 0 0 0,-1-3 0 0,-2 3 0 16,-1 0 0-16,-4 0 0 0,1 0 0 0,3 0 0 0,-6 0 0 15,-1 0 0-15,-4 0 0 0,5 0 0 0,-1 0 10 16,-7 0-10-16,0 3 10 0,0-3-10 0,-3 0 0 16,-1 0 0-16,1 0 0 0,-1 0 0 0,-10 0 0 15,4 0 0-15,-4 0 0 0,0 0 0 0,0 0 0 16,0 0 0-16,7 0 0 0,-7 0 0 0,0 0 0 16,0 0 0-16,7-3 0 0,-7 3 0 0,4-10 0 15,-4 7 0-15,0-8 8 0,0 2-8 0,-4-2 0 0,0 1 9 0,1-4-3 16,-1 1-6-16,1-1 0 15,-1-2 0-15,-3-1 0 0,0-3 0 0,0-1 0 0,4-3 0 16,-4 5 0-16,0-5 0 0,-4-4 0 0,4-2 0 0,-4-3 0 16,8 0 0-16,-8-5 0 0,1-6 0 0,6 1 0 15,1-5 0-15,-4 4 0 0,-8-3 0 0,5-7 0 16,3 7 0-16,0 0 0 0,-4-7 0 0,1-3 0 16,-5-1 0-16,5 1 0 0,3-5 0 0,-4 2 0 15,-3 3 0-15,7-4 0 0,0 4 0 0,3 3 0 16,-6-4 0-16,6 4 0 0,-3 6 0 0,4 1 0 15,3 1 0-15,-7 2 0 0,-4 0 0 0,4 0 0 16,7 10 0-16,-7 1 0 0,-4-2 0 0,4 2 0 16,-3 9 0-16,3-3 0 0,3-3 0 0,-3 13 0 15,0-10 0-15,0 4 0 0,4 9 0 0,-1-6 0 16,0-3 0-16,1 9 0 0,3-7 0 0,0 5 0 0,0-1 0 16,3-1 0-16,-3 1 0 0,4 4 0 0,3-1 0 15,-3 5 0-15,-8-1 0 0,8-1 0 0,-1 2 0 0,1 2 0 16,-8 0 0-16,4 3 0 0,0 4 0 0,0 0 0 15,0 0 0-15,0 0 0 0,0 0 0 0,0 0 0 16,0 0 0-16,0 0 0 0,0 0 0 0,0 0 0 16,0 0 0-16,0 0 0 0,0 0 0 0,0 0 0 15,0 0 0-15,0 0 0 0,11 4 0 0,-11-4 0 16,0 0 0-16,0 0 0 0,0 0 0 0,0 0 0 16,-4 10 0-16,4 0 0 0,-3 4 0 0,3-4 0 15,0-1 0-15,-7 5 0 0,0-1 0 0,-4-2 0 16,4-1 0-16,-4 4 0 0,1 3 0 0,-4-4 0 15,-4-3 0-15,0 4 0 0,-3-5 0 0,0 2 0 16,-11-1 0-16,4-3 0 0,0 3 0 0,-7-4 0 0,-8 5 0 0,4-4 0 16,-6 2 0-16,2 2 0 0,1-8 0 0,0 7 0 15,-4-3 0-15,0-3 0 0,-4 9 0 0,-3-3 0 16,-6-3 0-16,-5 2 0 0,4-1 0 0,0 2 0 16,0 7 0-16,0-4 0 0,-3-2 0 0,3 1 0 15,-7 2 0-15,0-4 0 0,0 4 0 0,3-4 0 16,1 4 0-16,3 5 0 0,0-5 0 0,0-4 0 15,-4 1 0-15,8 2 0 0,-4-3 0 0,0 0 0 16,3 1 0-16,8-8 0 0,-4 3 0 16,7-2 0-16,4-4 0 0,-1 6 0 0,5-3 0 0,-1 2 0 15,4-10 0-15,3 5 0 0,0 5 0 0,0-5 0 16,8-5 0-16,-1 2 0 0,7 3 0 0,4-6 0 16,0 6-118-16,0-10-23 15,7-1-5-15</inkml:trace>
  <inkml:trace contextRef="#ctx0" brushRef="#br0" timeOffset="105021.29">18729 9682 2282 0,'0'0'50'0,"0"0"10"0,4-8 3 0,3-2 1 0,-7 1-51 0,3 4-13 16,-3 5 0-16,0 0 0 0,0 0 18 0,0 0 1 16,0 0 0-16,0 0 0 0,11 0 21 0,-4 5 5 15,-4 4 1-15,4 1 0 0,-3 4-18 0,-1 6-3 16,1 4-1-16,-1 0 0 0,1 6 16 0,-1-3 4 16,1 6 0-16,0-2 0 0,-4 3-29 0,-4-1-6 15,0 2-1-15,4 1 0 0,-3 8 7 0,-4 0 1 16,0-1 0-16,0 5 0 0,-4 2 24 0,-3-6 4 15,4 10 2-15,-1-6 0 0,-3-1-4 0,3 3-1 0,-3-2 0 16,0 2 0-16,-4 1-17 0,8-4-3 0,-4-9-1 16,7 5 0-16,0-5-20 0,0 2 0 0,3-14 0 0,0 6 8 15,4-12-20-15,0-4-4 0,0-5-1 16,4 2 0 0,-4-13-39-16,0 0-7 0,11-3-1 0,-1-7-1 0,4-10-183 15,0-4-37-15</inkml:trace>
  <inkml:trace contextRef="#ctx0" brushRef="#br0" timeOffset="105391.29">19318 9708 2718 0,'0'0'60'0,"0"0"12"0,-3-3 2 0,3 3 2 0,0 0-60 0,0 0-16 16,0 0 0-16,0 0 0 0,-4 3 0 0,1 10 0 16,-1-2 0-16,0 2-10 0,1 4 10 0,-1 0 0 15,-3 3 8-15,0 3-8 0,4 9 30 0,-4-5 2 16,0-4 0-16,-4 11 0 0,4-1 28 0,-4 1 7 16,4 0 1-16,-3-1 0 0,-1 11-27 0,-3-6-5 15,4 5 0-15,-1 4-1 0,-3-3-16 0,0 4-3 16,0-4-1-16,3 0 0 0,0-7-4 0,4 7-1 15,-3-4 0-15,3-3 0 0,0 0-2 0,0-3 0 16,0 0 0-16,0 0 0 0,3-4-8 0,0-3-11 0,1-7 3 0,-1 0 0 31,4-3-15-31,-3-6-2 0,3-5-1 0,0-6 0 16,0 0-124-16,0 0-25 0,-4-10-5 0,-3-10-659 0,0 9-132 16</inkml:trace>
  <inkml:trace contextRef="#ctx0" brushRef="#br0" timeOffset="105733.92">18436 9765 2944 0,'0'0'65'0,"-7"0"14"0,-3 0 2 0,2 0 1 0,5 7-66 0,-4 0-16 16,7-7 0-16,-4 7 0 0,4 3 0 0,0-10 0 15,7 3 0-15,0 11 0 0,1-5 12 0,2 2 3 16,4-8 0-16,0 7 0 0,4-2 26 0,3-5 6 16,-3 3 1-16,6-2 0 0,1-4 15 0,3 0 3 15,1 0 1-15,-1-4 0 0,0-2-28 0,0 6-6 16,4-3-1-16,-4-5 0 0,4 8-32 0,0 0 0 16,0-3 0-16,-1-4 0 0,5 4 32 0,2 3 0 15,1-11 0-15,3 11 0 0,1-3-32 0,3-3 0 0,-4 3 0 16,0-1 0-1,-3-6-19-15,0 0-10 0,0-1-3 0,3 1 0 16,-7-2-27-16,1 1-5 0,-1 1-2 0,-3-1 0 16,-4 8-64-16,-7-3-13 0,0 2-2 0,-3 1-1 15,0 3-12-15,-1 0-2 0,-6 3-1 0,-1-3-906 0</inkml:trace>
  <inkml:trace contextRef="#ctx0" brushRef="#br0" timeOffset="107225.47">18757 11115 1728 0,'-7'-3'153'0,"0"-4"-122"15,0-3-31-15,0 6 0 0,0-2 144 0,3 2 24 16,-3-5 4-16,7 4 0 0,-3-1-137 0,3 6-35 16,0 0 0-16,0 0 0 0,0 0 0 0,0 0 0 15,0 0 0-15,10 0 0 0,-10 0 32 0,7 0 7 16,1 6 1-16,2-1 0 0,-3 4 28 0,0 1 7 16,-3 4 1-16,-1 0 0 0,1 5-14 0,-4 5-2 15,-4 7-1-15,4 3 0 0,-7 2-47 0,4-1-12 16,-1 1 0-16,-3 8 0 0,0 1 0 0,0-9-9 15,0 8 0-15,0 0 0 16,0-7-34-16,0-3-6 0,3 6-2 0,1-13 0 16,3 8-63-16,-4-5-13 0,4-7-2 0,4-2-968 0</inkml:trace>
  <inkml:trace contextRef="#ctx0" brushRef="#br0" timeOffset="107617.9">19110 11287 1843 0,'-14'8'81'0,"7"-5"18"0,0-3-79 0,0 0-20 15,-4 3 0-15,4 3 0 16,-4-2 155-16,1-4 27 0,10 0 6 0,-7 10 0 0,-4-10-157 0,4 10-31 15,-7-7-8-15,4-3-1 0,-1 11 9 0,-3-4 0 16,0 2-9-16,-4-1 9 0,-3 1 0 0,-4 1 18 16,1 4-3-16,-1-4-1 0,0 10 37 0,-3-9 7 15,3 2 2-15,1-2 0 0,-5-2 3 0,-17 15 65 16,25-14-64-16,0-3-41 0,3 3-8 16,4 0-2-16,4-3 0 0,6 0-13 15,1 2 0-15,3 2 0 0,3-1 0 0,4-7-8 0,7 8 8 16,4-2-12-16,3 1 12 0,0-6 15 0,8 6 9 15,-1 0 3-15,0-6 0 0,0 3-5 0,4-4-1 16,0 3 0-16,3-3 0 0,-3-3-6 0,3 8-2 16,4-8 0-16,3 3 0 0,1 0-21 0,-1-3-5 0,4 7-1 15,0-4 0 1,3-3-178-16,-14 8-35 0</inkml:trace>
  <inkml:trace contextRef="#ctx0" brushRef="#br1" timeOffset="113426.13">28917 11844 2811 0,'0'0'62'0,"0"0"13"0,0 0 2 0,0 0 2 0,0 0-63 0,0 0-16 0,0 0 0 15,11 7 0-15,-1-4 0 0,1 4 0 16,0-3 8-16,-1-1-8 0,-3 7 16 0,4-4 0 0,-1-3 0 0,1 8 0 15,-4-8 3-15,0 7 1 0,0 4 0 0,0-4 0 16,0 7 0-16,-3 0 0 0,-1 4 0 0,1 2 0 16,-1 0-2-16,-3 8 0 0,0 6 0 0,0 0 0 15,-3 6-7-15,-1 16-2 0,1 4 0 16,-8 8 0-16,1 10-9 0,-1 10 0 0,-3 1 9 16,-4 9-9-16,-6 6 0 0,-1 2 0 0,0-8 0 15,0-3 0-15,1-7 10 0,-1-6-2 0,11-11-8 0,-4-4 12 16,4 1 20-16,-3-7 4 0,2-7 1 0,5-3 0 15,-1-3-13-15,4-7-2 0,0-6-1 0,4-5 0 16,-4 0-9-16,0-2-1 0,3-7-1 0,0-5 0 16,1-1-10-16,-1-1 12 0,4-4-12 0,0-10 12 15,-3 8-2-15,3-11 0 0,0 0 0 0,0 0 0 16,0 0 7-16,0 0 2 0,0 0 0 0,0 0 0 16,0 0-7-16,0 0 0 0,0 0-1 0,0 0 0 0,0 0-11 15,0 0 0-15,3-11 9 0,1 8-9 0,-4-7 0 0,0 10 0 16,7-3 0-16,-3-5 0 0,3-1 8 0,-4 5-8 15,4-5 8-15,0-2-8 0,0 8 0 0,4-7 9 16,3-1-9-16,-3 2 0 0,3 5 9 16,3-6-9-16,4 0 0 0,4 7 9 0,0-5-9 0,3 5 0 15,4 3 0-15,0 0 0 0,-1 0 0 16,8 3 0-16,3 5 0 0,11-5 0 0,7 3 0 0,4-2 0 16,3-1 0-16,0 4 0 0,0-3 8 0,4 5 0 15,3-9 0-15,3 11 0 0,4-1-8 0,-3-7-11 16,0 3 3-16,-8-1 0 0,4 4 8 0,4-5 0 0,-1-4 0 0,5 6 0 15,-1-3 0-15,-4-3 0 0,-3 8 0 0,4-5 0 16,0-3 0-16,-1 10 0 0,4-7 0 16,-3-3 0-16,-4 0 0 0,-3 11 0 0,-1-11 0 15,-3 6 0-15,0-3 0 0,4 8 0 0,-8-8 0 0,-3 7 0 16,-3-10 0-16,-1 11 0 0,-14-1 0 16,1-7-8-16,-4 3 8 0,-8-1 0 0,-2 1 0 0,-1-3 0 15,0 1 0-15,-3-4 0 0,-4 0 0 0,0 6 0 16,0-6 0-16,-3 0 0 0,3 0 0 0,-3-6 0 15,3 6 0-15,0 0 0 0,-3-4 0 0,-1 4 0 16,4-3 0-16,1-3 0 0,-1 6 0 0,-4-5 0 16,1-1 0-16,0 6 0 0,-4-3 0 15,0 3 0-15,0 0 0 0,-7-7 0 0,4 7 0 0,-11 0 0 16,0 0 0-16,3-3 0 0,-3 3 0 0,0 0 0 16,0 0 8-16,7-11-8 0,-7 11 10 0,0-10-10 0,4 0 12 15,-4 3-4-15,3-2-8 0,-3 1 12 0,0-5-2 0,4 2-1 16,-1-2 0-16,1-1 0 0,-1-2-6 0,4-1-3 15,-3-3 0-15,7-1 0 0,-4 5 0 16,0-4 0-16,3-4 0 0,-3-6 0 16,4 3 0-16,-4-4 0 0,4-3 0 0,-4-2 0 0,0-8 0 0,0 0 0 15,3 3 0-15,-6-10 0 0,6 4 0 0,-6 0 0 16,3-7 0-16,0-3 0 0,0-11 0 0,0 1 0 16,0-1 0-16,0 0 0 0,4-3 0 0,-4-6 0 15,0 10 0-15,4-7 0 0,-4-11 0 0,0 11 0 16,0-4 0-16,-4 1 0 0,4 9 0 0,-3 0 0 15,-1 2 0-15,-3 7 0 0,0-1 0 0,0 3 0 0,4-1 0 16,-4 4 0-16,3 0 0 0,-3 7 0 0,4 10 0 0,-1-3 0 16,-3 6 0-16,8 0 0 0,-5 10 0 0,-3 0 0 15,4 5 0-15,-1 5 0 0,-3 0 0 0,4 1 0 16,-4 7 0-16,-4-5 0 0,4 8 0 0,0 3 0 16,0 0 0-16,0 0 0 0,-7 3 0 0,0-3 0 15,0 0 0-15,0 11 0 0,0-5 0 0,0-3 0 16,-4 11-10-16,1-4 2 0,3 0 0 0,-4 4 0 15,0-5 8-15,4 2 0 0,-3-8 0 0,3 7 0 16,-4 1 0-16,4-1 0 0,0-7 0 0,0 8 0 16,0-5 0-16,-4-3 0 0,1 4 0 0,3 0 0 15,-4-7 0-15,1 7 0 0,-1-4 0 0,0 3 0 16,-3-2 0-16,0-4 0 0,-4 0 0 0,1 4 0 16,-4 6 0-16,-4-10 8 0,0 6-8 0,-6-3 0 15,-1 8 8-15,-7-8-8 0,0 7 10 0,0-10-2 0,1 11-8 16,-1-5 0-16,0 1 0 0,0-7 0 0,0 10 0 0,-3-10 0 15,-7 7 0-15,-1-4 0 0,-3-3 0 0,-3 0 0 16,-4 7 0-16,3-7 0 0,1 0 0 0,0 0 0 16,-1 4 0-16,-3-4 0 0,-3 3 0 0,-4-3 0 15,-4 7 0-15,1-4 0 0,2-3 0 0,1 9 0 16,0-9 0-16,4 11 0 0,-4-8 0 0,0-3 0 16,-4 7 0-16,8-4 0 0,-1-3 0 0,4 0 0 15,4 8 0-15,-1-8 0 0,5 0 0 0,-5 0 0 16,1 0 0-16,-1 0 0 0,4 0 0 0,0 0 0 15,8 0 0-15,-1 0 0 0,10-8 0 0,1 8 0 16,7-3 0-16,0-4 0 0,3 7 0 0,4-3 0 16,0-8 0-16,3 8 0 0,-3-3 0 0,3-4 0 15,4 3 0-15,0 0 0 0,0-3 0 0,0 10 0 0,0-10 0 0,3 6 0 16,0 1 0-16,4-3 0 0,-3 6 0 16,-1 0 0-16,8 0 0 0,3 0 0 0,-7 0 0 0,7 0 0 15,-7 0 0-15,3 0-10 0,-3 0 10 0,7 0-12 31,0 0-83-31,0 0-17 0,0 0-3 0,4-4-1397 0</inkml:trace>
  <inkml:trace contextRef="#ctx0" brushRef="#br1" timeOffset="-167155.78">26850 16079 403 0,'0'0'17'0,"0"0"5"0,0 0-22 0,0 0 0 0,0 0 0 0,0 0 0 16,0 0 456-16,0 0 88 0,0 0 16 0,0 0 4 0,7 10-420 0,-3 0-85 15,-1 4-17-15,1-4-3 16,-4 3-9-16,0-3-2 0,0 14 0 0,0-3 0 0,-4 2 13 0,-3 7 3 16,0 4 0-16,3 3 0 0,-6 0 5 0,-1 13 2 15,-6 1 0-15,-1 3 0 0,4 1-31 0,-7-5-7 16,-4 4-1-16,4 3 0 0,-4 0 16 16,4 1 2-16,-4 6 1 0,-3-3 0 0,3 6-31 15,-3-3 8-15,7-7-8 0,0-6 0 0,3 4 9 0,1-9-1 16,2-2 0-16,5-6 0 0,6-5-8 15,-3-3-14-15,4-6 3 0,3 0 1 16,0-10-134-16,3-5-26 0,4-2-6 0,-3-14 0 16</inkml:trace>
  <inkml:trace contextRef="#ctx0" brushRef="#br1" timeOffset="-166631.85">27224 16838 1785 0,'-4'7'159'0,"-3"-4"-127"0,-7 0-32 0,7-3 0 0,0 11 239 0,0-11 41 16,-7 10 9-16,3-1 2 0,4-4-233 0,0 1-46 16,-3-3-12-16,3 7 0 0,0 1 0 0,3-8 0 15,-7 7 0-15,4 4 0 0,0-5 0 0,-3 2 0 16,3 10 0-16,0-9 0 0,-8 12 0 0,5-3 0 16,-4 5 0-16,3 5 0 0,-3 3 0 0,4-7 0 15,-5 6 0-15,5 1 0 0,3-3 0 0,-4-4 0 16,4 0 0-16,4-4 0 0,-1 1 0 0,4 0 0 15,0-5 8-15,0-2-8 0,7 4 0 0,0-8 0 16,4-3 0-16,3 3 0 0,0-5 0 0,7-5 0 16,4-3 0-16,0-3 0 0,3-5 0 0,4-5 12 15,-1 3-12-15,1-3 12 0,3-8 0 0,1 4 0 16,-5-2 0-16,-2-5 0 0,-1 0 0 0,-7 1 0 16,0-7 0-16,-3-2 0 0,-4 5-12 0,0-3 0 0,-3-3 0 0,-8-5 0 15,4 5 12-15,-7 6 0 16,4-4 0-16,-8 1 0 0,-3 6 0 0,0 0 0 0,0 8 0 15,-7-1 0-15,3 7-4 0,-6-4 0 16,-5 11 0-16,-2-3 0 0,-1 6-8 0,0 0 0 0,-3 6-12 16,3-3 12-1,8 7-116-15,-1 1-15 0,-7 2-3 0,11-3-686 0,0 3-138 0</inkml:trace>
  <inkml:trace contextRef="#ctx0" brushRef="#br1" timeOffset="-166031.75">28254 17112 2829 0,'0'0'62'0,"-4"-11"13"0,1 8 2 0,-1-7 3 0,-3-1-64 0,4 1-16 0,-1 10 0 0,-3-13 0 0,0 3 0 0,0 0 0 16,0-4 0-16,0 1 0 0,-7-7 0 0,0 6 0 15,0 4-12-15,-4-1 3 0,0 2 9 0,-3 5-8 16,0 1 8-16,0 3-8 0,0 3 16 0,0 1 3 15,-1 13 1-15,1-4 0 0,-3 1 18 0,2 9 4 16,-2-3 1-16,-1 4 0 0,0-1-15 0,4 8-4 16,-4-4 0-16,11-3 0 0,0 3-16 0,4 0 0 15,-1-4 0-15,8-2 0 0,3 3 0 0,3-5 0 16,4-2 0-16,4 0 0 0,3-1 0 0,0-5-9 16,7 2 1-16,-3-2 0 0,3-1 8 0,0-4 0 15,4-2 0-15,-4-4 0 0,4-10 0 0,-1 10 0 16,1-10 0-16,3-4 0 0,7 4 0 0,-3-4 0 0,-4 1 0 15,1-4 0-15,-1 0 0 0,-3-2 0 0,-4-2 8 0,0-3-8 16,-3 1 11-16,-1 2-3 0,1-6 0 16,-4-3 0-16,-3 7 8 0,-1-4 0 0,-3-4 1 0,0 11 0 15,0-4-9-15,-3 10-8 0,-4 2 9 16,-4 1-9-16,1 1 0 0,3 10 0 0,-4-3 0 0,4 3 0 16,0 0 0-16,-10 10 0 0,3-4-12 0,0 5 12 15,-1 9-14-15,5-7 4 0,-4 11 1 0,3-1 0 16,1 4 9-16,-1 0 0 0,4 3 0 0,0 5 0 15,4-8 0-15,-1 6 0 0,4 5 0 0,0-5 0 0,4 11 0 16,3 0 0-16,-3-1 0 0,-1 2 0 0,1-5-8 16,3 11 8-16,-7-4-8 0,0-4 8 0,-3 5 0 0,-1-11 0 15,-3 8 0-15,0-2 11 0,-7 1-11 0,4 3 0 16,-8-3 0-16,-3 3 0 16,-4 1 0-16,-3-5 0 0,0-5 0 0,-4 6 0 0,-3-5 20 15,-4-1-2-15,-3-5 0 0,3 1 0 0,-3-6 18 0,3-9 4 16,0 5 1-16,4-13 0 0,4 2-16 0,-1-3-3 15,0-10-1-15,0 0 0 0,1-4-21 16,-1-2-18-16,-3-7 3 0,3-8 1 16,0-3-118-16,-3-9-24 0,7 5-5 0,0-2-1141 0</inkml:trace>
  <inkml:trace contextRef="#ctx0" brushRef="#br1" timeOffset="-159347.72">24204 16784 288 0,'0'0'25'0,"0"0"-25"0,-7 0 0 0,4 0 0 0,3 0 580 16,-4-4 112-16,0-5 21 0,4 5 5 16,0-2-584-16,4-8-117 0,0 4-17 0,-1 7-16 0,4-8 16 0,-3 1-9 15,-1 7 9-15,4-4-8 0,-3 3 8 0,3-2 8 16,-7 6-8-16,3 0 11 0,-3 0 17 0,0 0 4 15,11-3 1-15,-11 3 0 0,3 0 18 0,-3 0 3 16,0 0 1-16,7 0 0 0,-7 0-11 0,0 0-1 16,11 3-1-16,-4-3 0 0,0 6-25 0,0-2-5 15,0-4 0-15,0 7-1 0,0-4-11 0,4 4 0 16,3-1 9-16,4 5-9 0,-1-1 0 0,5 4 8 16,-1 9-8-16,0 4 0 0,4 0 0 0,-1 7 9 0,1 3-9 15,0 6 0-15,-4 1 11 0,4 1-11 16,-4 2 10-16,0 0-10 0,-7-7 0 0,4-2 0 0,-4-2-8 0,0-1 8 15,-4-2 0-15,1-3 0 0,0-6 0 0,-4 0 0 16,3-4 0-16,-3-7 0 0,0 7 0 16,-3-9 0-16,-1-4-10 0,1-1-5 0,-4-6-1 15,0 0 0 1,0 0-71-16,7-10-14 0,-4 7-3 0,5-14-1 16,-5 3-113-16,4-5-22 0,0 5-5 0</inkml:trace>
  <inkml:trace contextRef="#ctx0" brushRef="#br1" timeOffset="-159065.28">25291 16443 2833 0,'3'-14'125'0,"-3"14"27"0,0-3-122 0,0 3-30 15,0 0 0-15,0 0 0 0,0 0 16 0,0 0-4 16,0 0 0-16,0 14 0 0,0-1-12 0,0 4 0 15,-3 7 0-15,-4 3 0 0,0 3 0 0,-1 4 0 16,-2 3 0-16,-4 1 0 0,-4 5 32 0,1 1 8 16,-8 3 0-16,-7 10 1 0,-3 8 7 0,-4-5 2 15,-3 18 0-15,-4-11 0 0,0 4-10 0,0 7-1 16,0 2-1-16,0 9 0 0,4-9-10 0,0 1-3 16,3-2 0-16,-3 1 0 0,3-5-14 0,3-4-3 15,5-5-8-15,2-4 12 0,1-8-12 0,7 3-12 16,-4-10 3-16,8-3-1009 0,3 0-202 15</inkml:trace>
  <inkml:trace contextRef="#ctx0" brushRef="#br1" timeOffset="-157494.15">25841 15728 2080 0,'0'0'92'0,"0"0"20"0,0 0-90 0,0 0-22 15,0 0 0-15,0 0 0 0,0 0 70 0,0 0 10 16,-7 6 1-16,0-2 1 0,-4 6-66 0,1 0-16 16,-1 1 0-16,1 2 0 0,2-3 0 15,-2 3 0-15,-1 1 0 0,1 7-9 0,-1-8 9 16,4 4 0-16,0-1 0 0,0 4 0 0,0 4 21 0,3 0 3 16,1-1 1-16,-1 4 0 0,4-3-7 0,-3 3-2 15,3-3 0-15,-4 6 0 0,4-3-16 0,0-7 0 16,-3 11 0-16,-1-8 0 0,4 5 0 15,0-6 10-15,-3 10-10 0,-1-9 8 0,4-3-8 0,0-3 0 16,4 3 0-16,-1-6 0 0,1-4 0 0,3 0 0 16,0-7 0-16,3 4 0 15,1-7-20-15,3-7-10 0,0 4-2 0,4-7 0 16,-4 0-141-16,4 0-29 0,13-14-6 0,-6 0 0 16</inkml:trace>
  <inkml:trace contextRef="#ctx0" brushRef="#br1" timeOffset="-157167.72">26109 16055 748 0,'0'0'67'0,"0"0"-54"16,0 0-13-16,0 0 0 0,0 0 319 0,0 0 61 15,0 0 12-15,0 0 2 0,0 14-261 0,4-8-52 16,-1 4-10-16,-3 1-3 0,0-5-22 0,4 5-5 16,-4-1-1-16,0 3 0 0,0-3-29 0,0 3-11 15,-4-2 0-15,4-1 9 0,-3 4-9 0,-1-5-14 16,4 2 3-16,0-11 1 15,0 10-28-15,0-10-6 0,0 0 0 0,0 0-680 16,0 0-136-16</inkml:trace>
  <inkml:trace contextRef="#ctx0" brushRef="#br1" timeOffset="-157010.78">26282 15597 3013 0,'0'0'66'0,"-7"-8"14"0,-4 8 2 0,1-3 3 0,-1 3-68 0,4-7-17 0,7 7 0 0,0 0 0 15,0 0-155-15,0 0-34 0,0 0-7 0,0 0-945 16</inkml:trace>
  <inkml:trace contextRef="#ctx0" brushRef="#br1" timeOffset="-156646.02">26226 15725 2901 0,'0'0'64'0,"0"0"12"0,0 0 4 0,0 0 2 0,0 0-66 0,0 0-16 0,0 0 0 0,0 0 0 31,7 3-31-31,0-3-9 0,7 0-3 0,-4 0 0 16,8 10-7-16,-4-3-2 0,0-4 0 0,0 10 0 0,0-2 26 16,-3 9 5-16,-4 0 1 0,4 3 0 0,-8 4 20 0,4-3 0 15,-7 10 0-15,0 6 0 0,0-5 0 0,-3-2 15 16,-1 0-3-16,-3-5 0 0,0 6 0 0,0-11 0 0,0 8 0 15,0-8 0-15,-4 1-4 0,4 0 0 0,0-4-8 0,0-4 12 32,0 5-66-32,0-7-14 0,3 6-2 0</inkml:trace>
  <inkml:trace contextRef="#ctx0" brushRef="#br1" timeOffset="-153785.62">29909 16851 2948 0,'0'0'65'0,"-11"-3"14"0,4 3 2 0,-7 0 1 0,3-3-66 0,1-4-16 0,3 7 0 0,7 0 0 16,0 0 29-16,0 0 3 0,0 0 0 0,0 0 0 15,0 0 0-15,0 0 0 0,0 0 0 0,7 10 0 16,3-7-12-16,-3 8-1 0,7-1-1 0,-3 10 0 16,7-3 2-16,-4 3 0 0,3 3 0 0,-3 12 0 15,8-5 4-15,-5 3 2 0,1 2 0 0,0 1 0 0,-1-2-26 16,1 0-11-16,-1-4 1 0,1 0 0 16,3 2 10-16,-7-2 0 0,4-3 0 0,0-4 0 15,-4 1-20-15,0 0 2 0,3 2 0 0,-2-9 0 16,2-3-67-16,-3-5-14 0,0 2-2 15,1-1-1-15,-1-10-134 0,3-10-26 0,12-14-6 16,-8-10 0-16</inkml:trace>
  <inkml:trace contextRef="#ctx0" brushRef="#br1" timeOffset="-153521.86">30618 16737 2833 0,'-7'7'62'0,"3"-4"13"0,-3 7 2 0,0 0 3 0,0 3-64 0,3 1-16 0,1 10 0 0,-1-4 0 16,1 14 0-16,-4 3 0 0,0 6 0 0,-4 1 0 15,-3 14 29-15,-4 0 3 0,1-1 0 0,-8 0 0 16,-3 10-1-16,-4 1 0 0,0-1 0 0,0 4 0 16,-6 3 21-16,2-6 4 0,5 0 0 0,-1-1 1 15,0-6-39-15,4 7-8 0,3-8-2 16,-3 4 0-16,0-6-8 0,3-1 0 0,0-10 0 0,4 3 0 15,4-9-17-15,-1-7-6 0,0-4-1 0,8-7 0 32,3-9-131-32,3-4-26 0,4-10-6 0,0 0-1 0</inkml:trace>
  <inkml:trace contextRef="#ctx0" brushRef="#br1" timeOffset="-152875.08">30110 16443 518 0,'0'0'46'0,"-7"0"-37"0,-1 0-9 0,8 0 0 15,0 0 325-15,0 0 63 0,-3-3 13 0,3-8 3 16,3 8-296-16,-3-3-58 0,4-5-12 0,0 4-2 16,-1 1 29-16,-3-4 7 0,4 0 0 0,-1 6 1 15,-3-5 32-15,4-2 7 0,-4 4 0 0,3-3 1 16,1 0-28-16,-1 0-5 0,1 0-2 0,3-3 0 16,0-1-42-16,0-4-9 0,4 6-2 0,-1-9 0 15,1 8-25-15,3-7 8 0,0 6-8 0,0-10 0 16,4 4 0-16,-1 7 0 0,4-8 0 0,-3-2 0 15,0 5 0-15,-4 2 0 0,-4 2 0 0,5-6 0 0,-5 7-8 0,4 2 8 16,-3 1 0-16,-4 7 0 0,3-6 0 16,-2 9 0-16,2 0 0 0,1 6 0 0,-4 0 0 15,0 15-9-15,3-8 9 0,-3 7 0 0,0-6 0 0,4 10 0 16,0-4 8-16,-1 0-8 0,-3-6 16 0,4 9-4 16,-4-10 0-16,4 8 0 0,-4-7 1 0,0-5 0 15,0 12 0-15,3-11 0 16,-3 4-13-16,0-5 9 0,0 2-9 0,-3-1 8 0,3-4-8 0,-3 2 0 15,3-5 0-15,0-3 0 16,-7 0-23-16,7 6-9 0,0-12-3 0,0 6 0 16,0-3-129-16,0-8-27 0,0 1-5 15</inkml:trace>
  <inkml:trace contextRef="#ctx0" brushRef="#br1" timeOffset="-152150.4">31461 15636 1555 0,'0'0'138'0,"0"0"-110"0,0 0-28 0,0 0 0 0,0 0 229 0,-7 8 41 15,7-8 8-15,-7 3 2 0,7-3-224 0,-7 0-45 16,0 10-11-16,-1-7 0 0,1 8 0 0,-3-2 0 15,-1 2 0-15,1 2 0 16,-4-3 34-16,-1 10 5 0,1-6 1 0,0 10 0 0,0-4-6 0,4 4-1 16,-5 0 0-16,5 6 0 0,-4-3 1 0,3 3 0 15,1 3 0-15,-1-6 0 0,4 8-21 0,0-2-4 16,3 1-1-16,-3-4 0 0,4-3-8 16,-1 4 0-16,1-5-10 0,3 5 10 0,0-5 0 0,0-2 0 15,7 7 8-15,-4-11-8 0,4 3 0 16,0-5 0-16,4 2 0 0,3 0 0 0,4-10-16 15,-1-7 4-15,5 8 0 0,-1-8 0 16,7 4-14-16,-3-14-2 0,3 7-1 0,4-6 0 16,-1-2-96-16,5-1-19 0,-8-5-4 0,0 4-956 15</inkml:trace>
  <inkml:trace contextRef="#ctx0" brushRef="#br1" timeOffset="-151857.22">31782 15977 3013 0,'0'0'66'0,"0"0"14"0,0 0 2 0,0 0 3 0,0 10-68 0,0 1-17 0,0-1 0 0,0 4 0 0,3-5-11 0,-3 15-5 15,0-10-2-15,-3 6 0 0,3 4 18 0,-7-5 0 16,3 5 0-16,-3-3 0 0,4-4 0 0,-4 3 0 16,3 4 0-16,0-5 0 0,-3-5 0 0,4-1 0 15,-1-2 0-15,1-1 0 16,3 0-168-16,0-10-29 0,0 0-7 0</inkml:trace>
  <inkml:trace contextRef="#ctx0" brushRef="#br1" timeOffset="-151676.33">31831 15671 1670 0,'-14'0'74'0,"7"0"15"0,0-3-71 0,0-8-18 0,0 11 0 16,7 0 0-16,0 0 236 0,0-10 44 0,0-1 9 0,7 8 2 31,-4-7-360-31,4 7-72 0,-3-4-15 0,-4 7-2 15,0 0 73-15,7 0 14 0,-7 0 3 0,0 0 1 16,7 0-98-16,4 0-20 0</inkml:trace>
  <inkml:trace contextRef="#ctx0" brushRef="#br1" timeOffset="-151281.45">31990 15437 1094 0,'0'0'97'0,"0"0"-77"16,0 0-20-16,0 0 0 0,0 0 339 0,0 0 64 0,3 8 13 15,1 2 2-15,3-1-291 0,4 2-59 16,-1-1-11-16,4 4-2 0,4-1-36 0,0 7-7 16,-4 4-2-16,3-1 0 0,1 1 23 0,0 9 5 15,-4-1 1-15,3 1 0 0,-3-6-22 0,1 14-4 16,2-5-1-16,-3 5 0 0,0-4-12 0,1 0 11 16,-1-3-11-16,0-1 10 0,0 2-2 0,0-2 0 0,-3-3 0 15,3-6 0-15,-4 3-8 0,-3-7 0 0,4 11 0 0,-8-8 0 16,1 5 9-16,-1-6 0 0,-6 10 0 0,-1-9 0 15,1 1-9-15,-8 0-12 0,1-1 2 16,-4-3 1 0,-4-6-95-16,0 6-20 0,1-10-3 0,-1 1-1106 0</inkml:trace>
  <inkml:trace contextRef="#ctx0" brushRef="#br2" timeOffset="-143264.95">29154 1225 2487 0,'-18'-30'110'0,"7"27"23"0,-3-11-106 0,-3 4-27 0,-1 0 0 0,0-1 0 15,-3 2 15-15,-4 9-3 0,4-3 0 0,-7-5 0 16,0 8-12-16,-4 8 0 0,-3-8 0 0,0 3 0 16,-11 17 0-16,3-10 0 0,-3 4 0 0,4-1 0 15,0-2 8-15,3 8 0 0,-7-2-8 0,0-7 12 16,-3 7 10-16,-8 0 2 0,-3-7 0 0,-3 10 0 16,-1-6 6-16,1 6 2 0,-1-3 0 0,-6-7 0 15,-15 7-2-15,1-3 0 0,-8-1 0 0,0 7 0 16,-3 4-6-16,-11-4 0 0,-10 4-1 0,3 3 0 15,0 6-3-15,-4 2 0 0,-2 5 0 0,-5 0 0 16,1 5-20-16,-1 1 0 0,-10-2 0 0,4 0 8 0,-5 0-8 16,-6 7 0-16,-7-11 0 0,7 4 0 0,11-3 0 15,-8 3 8-15,-7-1-8 0,4 1 0 0,4-7 0 0,-8 7 8 16,-7 0-8-16,4-7 0 0,0 6 12 16,3 1-3-16,-10-9 0 0,3 1 0 0,1 12 3 15,-1-7 0-15,0-5 0 0,1 18 0 0,-12-16 0 16,12 16 1-16,-1 3 0 0,4 1 0 0,-11-5-13 0,14 5 0 15,18-1 8-15,-3-7-8 0,-4 15 0 0,3 2 0 16,11 0 8-16,7-5-8 0,1 1 0 0,2-2 9 16,4 3-9-16,8-6 8 0,9 2-8 0,-2-3 0 15,-1 8 0-15,0-8 8 0,1 14-8 0,2-7 0 16,5 4 0-16,-1-1-11 0,0-6 11 0,1 6 0 0,-1 1 0 16,4 3 0-16,7 3 0 0,3-6 0 0,8 6 8 0,3-10-8 15,3-3 8-15,1 6-8 0,3 0 8 0,7 1-8 16,4-4 8-16,6-3-8 0,5 2 10 0,6-1-10 15,4-15 8-15,3 7-8 0,8-10 0 0,-1-1 9 16,0-5-9-16,1-2 8 0,6-1-8 0,-3-5 8 16,4-6 2-16,-1-1 0 0,1 1 0 0,3-7 0 15,0-10 2-15,0 2 1 0,-4-9 0 0,4 0 0 16,0 0 6-16,0 0 1 0,0 0 0 0,0 0 0 16,0-9 0-16,0-5 1 0,0-7 0 0,0-1 0 15,-3-6-9-15,3 5-3 0,-4-8 0 0,1 4 0 16,-1-6-9-16,-3-2 8 0,3 2-8 0,-6-8 8 15,6 4-8-15,-6-7 0 0,3 8 0 0,0-9 8 16,0 1-8-16,0 8 0 0,0-5 0 0,-1 8 0 16,1-5 0-16,0 4 0 0,0 11 0 0,0-7 0 15,4 6 0-15,-1 0 0 0,1 1 0 0,3-1 0 0,-4 10 0 16,4-10 0-16,0 8 0 0,0 2 0 0,0 5 0 0,0 5 0 16,0 4-8-16,0 0 8 0,0 0-10 0,0 13 10 15,-3 11-13-15,-4 9 5 0,-1 2 0 0,-2 9 0 16,-1 3 0-16,1 10 0 0,-8-3 8 0,0 0 0 15,1-4 0-15,-4 4 0 0,3-7 0 0,0 1 0 16,1-4 0-16,3 0 0 0,0-11 0 0,3-6 0 16,0 3 0-16,8-3 0 0,-4-9 0 0,3-4 0 15,4-2 0-15,0-1 0 0,0 2 9 0,0-2-9 16,0 2 12-16,4-2-12 0,-1-2 8 0,1 4-8 16,-4-13 0-16,3 17 0 0,1-13 12 0,-1 6-4 0,1 3 0 15,3-2-8-15,4-1 0 0,3-7 0 0,0 8 0 0,10-11 0 16,1 6 8-16,7-6 5 0,3 0 1 15,11-11 0-15,14-1-6 0,14-15 0 0,11 3-8 16,7-9 12-16,-1-5-12 0,19-6 0 0,10 1-12 0,7-15 12 31,3-10-73-31,11 1-8 0,14-18-2 0,11-2-927 0,11-4-186 0</inkml:trace>
  <inkml:trace contextRef="#ctx0" brushRef="#br2" timeOffset="-142206.5">30388 413 979 0,'0'0'87'0,"-14"-5"-70"0,0 5-17 0,0-6 0 15,-4 6 369-15,1 0 71 0,-1 0 13 0,0 6 3 16,4-6-353-16,0 5-71 0,-3 1-15 0,2 7-2 16,-2-9 7-16,-1 6 2 0,4 10 0 0,-4-7 0 15,-3 11-24-15,0 0 0 0,0 6 0 0,-4-7-12 16,-3 9 12-16,-4-6 0 0,0-2-9 0,-3 6 9 15,3-3 0-15,4-3 0 0,4-4 0 0,2 4 0 16,1-4 0-16,7-7 0 0,4 8 0 0,2-12 0 16,5-5 0-16,-1 10 0 0,8-8 0 0,3 5 8 15,4-8 3-15,10-3 0 0,3 0 0 0,5 0 0 0,2 0 5 16,1 0 0-16,3 0 1 0,4 0 0 16,0 0-17-16,0 10 0 0,0 1 0 0,7-8-9 15,-1 6 9-15,5 5 0 0,-8 3 0 0,0 0 0 16,-3 6 0-16,-7-5 8 0,0 5-8 0,-8 1 0 0,1 0 0 0,-7-2 0 15,-4 13 0-15,-4-5 0 0,-2 3 8 0,-5-6 1 16,1 8 0-16,-8-5 0 0,1-3 3 0,-5 3 0 16,-2-7 0-16,-4 4 0 0,0-6 0 0,-4 9 0 15,-3-2 0-15,0-6 0 0,-4 2-12 0,0-3 12 16,-6 2-12-16,2 7 12 0,-2-12-12 0,-1-1 0 16,0 6 0-16,4-10 0 15,-4-2-34-15,4-1-6 0,3-7 0 0,0 8-1 16,-3-14-140-16,7-5-28 0,7-5-6 0</inkml:trace>
  <inkml:trace contextRef="#ctx0" brushRef="#br2" timeOffset="-141528.95">30508 830 979 0,'0'0'87'0,"0"-3"-70"0,0 3-17 0,0-7 0 16,0 7 337-16,0 0 64 0,0 0 13 0,0 0 2 15,0 0-322-15,0 0-65 0,4 10-13 0,-4 4-2 16,0 10 24-16,0-7 5 0,0 10 1 0,0 3 0 16,-4 3-12-16,4 2-3 0,4-8 0 0,-4 3 0 15,0 6-20-15,0-1-9 0,3-5 8 0,-3-3-8 16,4 3 0-16,-1-6 0 0,-3-10 0 0,4 6 0 0,-1-17 9 0,1 7-9 16,-1-4 10-16,-3-6-10 15,8 5 34-15,-1-16 1 0,7 8 0 0,-4-7 0 0,4-4-22 0,0-6-4 16,1-4-1-16,2-6 0 0,-3-4 13 15,4 8 3-15,-4-9 0 0,7-5 0 0,0 3-8 0,-3-7 0 16,3 10-1-16,-3 1 0 0,7-5-15 0,-1 8 8 16,-3 6-8-16,1 1 0 0,-5 13 0 15,1 7 0-15,-8-8 0 0,-2 22 0 0,-1-8-20 0,-4 17 4 16,4-7 0-16,0 11 0 0,0 6 16 0,0-6 0 16,-3 10 0-16,3-11 0 0,0 14 0 0,0-16 0 15,0 12 0-15,4-9 0 0,-1 6 0 0,1-6 0 16,-1-4 0-16,-3-3 0 0,4 4 26 0,0-11 6 15,-1-1 0-15,-3 5 1 0,0-14-33 0,0 3 0 16,-7-3 0-16,11-3 0 0,-4-6 0 0,0-5 0 0,0 0 0 0,4-6 0 16,-4 0 8-16,3-1 0 0,1-6 1 0,-4-3 0 15,4 3-9-15,-1-4 0 0,1 4 0 0,-1-6 0 16,1 0 0-16,-1-2 10 0,1 2-2 0,0-1-8 16,3 0 10-16,0-3-10 0,-4 3 8 0,5 1-8 15,-1 2 0-15,0 5 8 0,0 5-8 0,-4 1 0 16,5 6 0-16,-1-6 8 0,-4 10-8 0,4-3 0 15,-3 2 0-15,-4 8 0 0,4-7 8 0,3 7-8 16,-4 3 0-16,-3 3 0 0,-7-3 0 0,7 10 0 16,4 0 0-16,0-6 0 0,-4 16 0 0,0-7 0 15,3 7 0-15,-3 4 10 0,0 3-10 0,-3 3 10 16,3 4-2-16,0-11-8 0,-3 15 12 0,-1-8-4 16,4 4-8-16,-3-11 10 0,3 15-10 0,0-11 10 15,0-1-10-15,3 8 0 0,-3 3 0 0,4 4 0 16,0-7-12-16,-1-1-4 0,1 2 0 0,3-9-1 15,-3 8-31-15,-4-4-5 0,7-3-2 16,-4-4 0-16,4-2-83 0,-3-1-17 0,3-6-3 16,0-1-653-16,-3-2-130 0</inkml:trace>
  <inkml:trace contextRef="#ctx0" brushRef="#br2" timeOffset="-141168.36">32346 196 2419 0,'0'0'107'0,"0"0"22"0,0 0-103 0,-3-3-26 0,-4 3 0 0,7 0 0 16,0 0 123-16,0 0 19 0,0 0 4 0,0 0 1 15,-7 3-111-15,3 7-23 0,1 4-4 0,-1 3-1 16,4-1-8-16,0 8 0 0,-4-4 0 0,4 14-11 16,4-3 11-16,-4 9 0 0,4 1 0 0,-1-5 0 15,1 12 0-15,-1-4 0 0,1 3 0 0,3-3 0 0,0-1 0 16,-4 1-8-16,4-9 8 0,0 1-8 0,0-2-4 0,0 0 0 15,4-4 0-15,3-3 0 16,-3 3-95-16,3-6-19 0,4-10-4 0,-8 6-1030 16</inkml:trace>
  <inkml:trace contextRef="#ctx0" brushRef="#br2" timeOffset="-140912.78">32279 1498 3207 0,'0'0'142'0,"0"0"30"0,0 0-138 0,0 0-34 0,0 0 0 0,0 0 0 15,0 0 0-15,0 0 0 0,0 0 0 0,7 3 0 32,4-3-102-32,-1 0-27 0,1 0-6 0,7 0-1154 0</inkml:trace>
  <inkml:trace contextRef="#ctx0" brushRef="#br2" timeOffset="-121797.28">18757 5531 554 0,'-28'10'12'0,"-14"-7"2"0,-11 8 1 0,-4-1 1 0,4 4-16 0</inkml:trace>
  <inkml:trace contextRef="#ctx0" brushRef="#br2" timeOffset="-115826.14">9218 5835 1188 0,'0'0'52'0,"0"0"12"16,0 0-52-16,-7 0-12 0,0 0 0 0,0 3 0 0,0-3 76 0,0 14 12 16,0-14 2-16,0 10 1 15,-4-4-126-15,4 5-25 0,4-5-4 0,-1 4-544 16</inkml:trace>
  <inkml:trace contextRef="#ctx0" brushRef="#br2" timeOffset="-105727.16">1665 7745 1785 0,'7'-14'79'0,"-7"14"17"0,0 0-77 0,0 0-19 0,0 0 0 0,0 0 0 0,0 0 108 0,0 0 19 16,4 3 3-16,6 14 1 0,-10-3-112 0,7 2-19 16,-3 1-11-16,-4 1 2 0,10 9 32 0,-6-1 6 15,3 5 2-15,0 5 0 0,4 2-15 16,-1 3-2-16,-6-5-1 0,6 12 0 0,1 2-13 0,0 1 8 15,-1-4-8-15,1 7 0 0,-8 3 8 0,1 1-8 16,3-1 0-16,-7-3 9 0,0 4 11 0,0-12 1 16,0 9 1-16,0-7 0 0,-7-5-22 15,0 1 0-15,-4-7 0 0,4-3 0 0,4-1 0 0,-1-3 0 16,-7-6 0-16,4-7 8 16,4-6-135-16,3-11-26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28:40.792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4265 7179 2304 0,'-7'-9'204'0,"4"0"-163"15,-8 2-33-15,7 1-8 0,-3 6 134 0,7 0 25 0,-3 9 5 0,3 4 0 16,3 6-145-16,4 3-30 0,-3 12-5 0,-1 7-2 15,5 12 8-15,-5 7 2 0,8 6 0 0,-4 3 0 16,7 9 8-16,-4 7-10 16,4 12 10-16,-3 6-10 0,0 10 10 0,3 7 0 15,-4 14 0-15,-6 1 0 0,6-3 0 0,1 12 0 0,-7-3 0 16,3 7 0-16,-4-10 0 0,8 9 0 0,-11 0 0 16,3 1 0-16,-3 9 14 0,0 2 2 0,0 8 0 0,0 2 0 15,0 7 18-15,7-1 4 0,-7 4 1 0,0 9 0 16,0-6-12-16,4 3-3 0,6-3 0 0,-6 9 0 15,3 7-24-15,4-7 0 0,-8 0 0 0,8-3-11 16,-1 1 11-16,-3-8 0 0,0 8 0 16,4-11 0-16,-11-5 11 0,4-7 1 0,3 0 0 0,-7-3 0 15,0 7-12-15,3-7 0 0,8-10 0 0,-11 4 0 16,3-10 0-16,4 1 0 0,-7-4 0 0,4-12 0 16,6 6 20-16,-10-13 0 0,4 1-1 0,3-10 0 15,-4 6-19-15,1-12 0 0,0-4 0 0,3 1 0 16,0-4 18-16,-7-5-3 0,0-7-1 0,3-4 0 0,4-5-14 0,-7-10 8 15,7-6-8-15,0 0 0 0,-7-4 0 0,4-8 0 16,6-4 0-16,-2-6 0 0,-1-3-10 0,0-10-5 16,-4 3-1-16,4-8 0 15,0-11-131-15,0 4-26 0,4-10-6 0,-8-9-1 16</inkml:trace>
  <inkml:trace contextRef="#ctx0" brushRef="#br0" timeOffset="639.43">1154 15163 2718 0,'0'0'120'0,"0"-6"25"0,0-4-116 0,3 7-29 16,11 0 0-16,7-3 0 0,4 3 12 0,14-4-3 16,10 7-1-16,8 0 0 0,3 0-8 0,10 0-11 15,15 0 3-15,3 0 0 16,14 0-20-16,8 0-3 0,-1 0-1 0,11 0 0 15,11 0 16-15,6-3 4 0,1-6 0 0,10 0 0 0,4 9 12 0,10-10-12 16,14-2 12-16,4 2-12 0,0-2 30 0,11-1 6 16,3-6 2-16,14 10 0 0,7-4 18 0,7-5 3 0,18 5 1 15,4-6 0-15,6 7-1 0,15-7 0 0,-1 6 0 16,15-6 0-16,3 7-20 0,7 2-4 0,11-2-1 0,4 3 0 16,6-4-22-16,1 4 8 0,6-1-8 15,4 1 0-15,4-1 17 0,-1 7-1 0,-3-6 0 16,14-1 0-16,4 10 1 0,-4-6 0 0,-3 0 0 15,-1-4 0-15,1 10-7 0,-4-3-2 0,-7-3 0 0,-7 3 0 16,4 3-8-16,-19 0 8 0,-6 0-8 0,-3 0 8 16,-8 0-8-16,-11 0 0 0,-6 3 0 15,-4-3 0 1,-7 6-36-16,-14-3-8 0,-7-3-3 0,-22 7 0 0,-20-4-27 16,-8-3-6-16,-10 0 0 0,-14 0-776 0,-11 0-156 0</inkml:trace>
  <inkml:trace contextRef="#ctx0" brushRef="#br1" timeOffset="6366.52">6043 8895 1843 0,'-14'0'164'0,"3"-7"-132"0,-6 14-32 0,3-4 0 16,-4 0 118-16,7 3 17 0,-3 4 3 0,7 2 1 15,-3 1-127-15,-1 9-24 0,4-4-6 0,-4 4-1 16,-3 7 19-16,7-4 0 0,4 3-8 0,-4-3 8 15,0-3 0-15,7-3 0 0,-4 3 0 0,4 0 0 16,4 0-8-16,-1-4 8 0,1-5 0 0,3 6 0 16,0-7 0-16,3-2 0 0,8-1 0 0,-11-6 0 15,11 7 0-15,-8-10 0 0,8 0 0 0,-4 0 9 16,4 0 2-16,-1-3 0 0,1-4 0 0,0 1 0 16,-1-3 28-16,1-1 5 0,3-2 2 0,-10-4 0 15,-1 3-16-15,4-5-3 0,-3-4-1 0,3 6 0 16,-3-9 11-16,-4 9 3 0,3-3 0 0,-3 1 0 0,-3-4-28 15,3 9-4-15,-7-6-8 0,0 7 11 16,0 2-11-16,0-2 8 0,-7 2-8 0,3 1 8 0,-6 0-8 16,3 9 0-16,0-4 0 0,-4 4 0 0,-3 0-9 15,-11 4 9-15,8-4-12 0,-8 6 12 16,4 3 0-16,3 4 0 0,-7-1 8 0,4-2-8 0,4 2 0 16,-1 7 0-16,7-6 0 0,-3 5 0 0,4-5 0 15,3 6 0-15,0-7 0 0,3 1 0 0,-3 3 0 0,3-4 0 16,4 1 0-16,-7-4 0 0,7 4 0 0,0-4 0 15,0-9 0-15,0 0 0 0,0 6 9 0,0-6-9 16,0 0 8-16,0 0-8 0,0 0 24 0,0 0 0 0,11-6 0 0,-4-3 0 16,0 2 9-16,-3-8 2 0,3 12 0 15,0-10 0-15,-7-3-11 0,3 4-3 0,-3-1 0 0,0 1 0 16,0-4-21-16,0 7 0 0,0 2 0 16,0-2-8-16,-3 0 8 0,3 2 0 0,-7 1 0 0,3 0 0 15,1 3 0-15,3 3 0 0,-7-7 0 0,3 7 0 16,-3 0 0-16,7 0 0 0,-4 0 0 0,4 0 0 15,-7 7 0-15,0-4 0 0,0 3 0 16,7 0 0-16,-3 4-13 0,3-1-1 0,0 0 0 16,0-5 0-1,3 11-102-15,1-5-21 0,3-4-4 0,3 10-1043 0</inkml:trace>
  <inkml:trace contextRef="#ctx0" brushRef="#br1" timeOffset="7250.14">9006 10224 2170 0,'0'0'96'0,"-3"-6"20"0,-4-3-92 0,-4 9-24 0,1-4 0 0,-1-2 0 15,1 6 49-15,-5 0 6 0,5 0 1 0,-4 0 0 16,-4 0-47-16,4 6-9 0,0-2 0 0,-4-4 0 16,4 9 0-16,-4-3 0 0,1-3 0 0,-4 1 0 15,-1 5 22-15,1 0 10 0,4 1 3 0,-1-7 0 0,-3 13 1 16,3-4 0-16,1 1 0 0,2-1 0 15,-2 4-22-15,3 0-4 0,0 2-1 0,0 4 0 0,3-3-9 16,0 0 0-16,1-3 0 0,3 6 0 16,3-4-13-16,1-5 1 0,-1 6 1 0,8-7 0 15,-1 7 11-15,4-10 0 0,0-5 0 0,7 5 0 16,1-9 24-16,-1 0 6 0,3 0 2 0,1-3 0 0,3-3-32 16,0-4 0-16,0 4 0 0,1-3 0 0,2-1 25 15,1-2-1-15,-4-4 0 0,0 3 0 0,-3 1 3 0,-4-7 0 16,7 6 0-16,-10-5 0 0,6 5-3 0,-10-6 0 15,1 7 0-15,2-1 0 0,-3-2-14 0,-7 2-10 16,0 0 12-16,0 4-12 0,0-4 8 0,-7 4-8 16,0 0 0-16,0 6 0 0,-4-4 0 0,1 7 0 15,-4-3 0-15,0 3 0 0,-4 3 0 0,4 4 0 0,0-4 0 16,0 6 0-16,0 0 0 0,-1 1 0 0,1 2-8 0,7-2 8 16,-7 2 0-16,11 1 0 0,-4-4 0 0,3 4-9 15,4-4 9-15,4 4-10 0,-1 3 10 0,4-7-10 16,7-3 10-16,-7 4 0 0,7-1 0 0,1 0 0 15,2-5 0-15,-3 2 0 0,0-3-8 0,1-3 8 16,-1 0 0-16,0 0 0 0,-4 0 0 0,-3 0 11 16,4 0-2-16,-11 0 0 0,0 0 0 15,0 0 0-15,0 0 12 0,0 0 3 0,0 0 0 0,0-9 0 16,-4 5-4-16,4-5-1 0,-7 6 0 0,0-3 0 16,-3-4-7-16,6 10-2 0,-10-6 0 0,4 0 0 15,-1 3-10-15,4-4 0 0,-4 4 9 0,4-3-9 16,-7 3 8-16,0 3-8 0,3 0 8 0,4 0-8 15,0 0 0-15,0 0 0 0,-3 3 0 0,3 3 8 16,0-3-8-16,0 4 9 0,-1-4-9 0,5 6 10 16,-4-6-10-16,3 7-17 0,1-1 4 0,-1-3 1 15,4 1-93-15,0 2-19 0,4 0-3 16</inkml:trace>
  <inkml:trace contextRef="#ctx0" brushRef="#br1" timeOffset="8172.16">11984 12194 2602 0,'0'0'57'0,"-4"-4"12"0,-6 4 3 0,-1-9 1 0,4 9-58 0,0 0-15 15,0 0 0-15,0 0 0 0,0 0 0 0,0 0-16 16,0 0 3-16,0 0 1 0,-7 9 12 0,7-5 0 15,0 5 0-15,-4 0 0 0,0 4 0 0,1-4 0 16,-1 10 0-16,1-6 10 0,-1 5 24 0,0-5 5 16,1 9 1-16,-1-6 0 0,1-1-32 0,6 1-8 15,-3 0 0-15,4 2 0 0,-1-5 0 0,4 6 0 16,0-7 0-16,4 7 0 0,3 0 0 0,3-3 0 16,1-7 0-16,3 4 0 0,4 2 0 0,-1-2 0 0,8-10 0 15,0 6 0-15,3-2 0 0,0-4 0 0,7-3 0 16,-3 0 0-16,3-10 0 0,-3 10 0 15,0-9-11-15,0-4 11 0,-4 4 0 0,-4 0 15 0,-2-4-2 16,-1 4 0-16,-4-1 3 0,1-2 0 0,-7-1 0 16,-1 1 0-16,1-4 25 0,-4 3 6 0,0 4 1 0,-4-7 0 15,1 1-22-15,-4 2-4 0,0-6-1 0,0 7 0 16,-7-1-21-16,0-6 8 0,-4 10-8 0,1-4 0 16,-4 1 0-16,-8 3-8 0,1-1 0 0,-3 7 0 15,-5-3 8-15,-2 6-8 0,-1 0 8 0,0 9-8 16,0-6 8-16,1 7 0 0,-1 5 0 0,4-2 0 15,3-1 0-15,4 1 0 0,3 3 0 0,1-4 8 16,6 1-8-16,0-1 0 0,4-2 0 0,7 5 8 16,0-8-8-16,0 2-8 0,7 0 8 0,0 4-12 0,8-7 2 0,-1-3 0 15,3 7 0-15,1-7 0 0,3-3 10 0,0 6-8 16,4-6 8-16,0 0-8 0,-1 0 8 0,1-6-8 16,0 6 8-16,-4-3-8 0,4 0 8 0,-8-4 9 15,8 4-1-15,-7-3-8 0,-4 3 17 16,0-7-3-16,0 7-1 0,-7-3 0 0,4-3-3 0,-8 5-1 15,4-5 0-15,-3 0 0 0,-1-1 19 0,-3 7 4 16,0-6 1-16,-3 6 0 0,-1-4-20 0,-3 4-4 16,0-3-1-16,0 3 0 0,-4 0-8 15,1-4 0-15,-4 7-12 0,0 0 12 0,-8 0-8 0,5 0 8 16,-4 7 0-16,-1-4 0 0,1 0 0 0,4 6-9 16,-1-2 9-16,0 2 0 0,-3-3-24 0,7 10 1 15,-4-4 1-15,4-2 0 16,4 2-162-16,3 1-33 0</inkml:trace>
  <inkml:trace contextRef="#ctx0" brushRef="#br1" timeOffset="12698.56">10950 10262 1036 0,'28'-6'92'0,"-28"6"-73"0,-14-7-19 0,4 4 0 16,-1-3 258-16,1 3 48 0,-1-3 10 0,-3 2 1 0,3 1-239 0,-3-3-48 15,0 6-10-15,-4 6-1 0,-6-3 5 0,3 1 0 16,3 5 1-16,0 0 0 15,4 1 2-15,-3 2 0 0,2-2 0 0,1 8 0 0,7-2-2 0,-3 3 0 16,-1 3 0-16,4-3 0 0,7 3 23 0,-3 0 5 16,3 0 1-16,3-4 0 0,8 4-37 0,-4 0-7 15,0-3-2-15,3-6 0 0,-3 5-8 16,4-5 8-16,3 0-8 0,4-4 8 0,-1-3-8 0,1-3 0 16,-4-3 0-16,7 0 0 0,4 0 0 0,0-3 0 15,-8-3 0-15,1-3 0 0,7 5 16 0,-4-5 4 16,-4-10 0-16,1 7 1 0,-7-1 16 0,3-6 3 15,3 7 1-15,-6-1 0 0,-4-2-19 0,4-1-4 16,-1 0-1-16,-6 4 0 0,-1-1-7 0,-3 4-2 16,0-1 0-16,0 1 0 0,0 6-8 0,-3 0 0 15,-8-4 0-15,4 7 0 0,7 0 8 0,-14 10-8 0,-7-1 12 16,3 1-4-16,-3-4-8 0,3 3 0 0,1 1 0 16,-1 2 0-16,-7 4 0 0,4-4 0 0,11 1 0 0,-4-4 0 15,-1 1 0-15,5-1 0 16,3 1 9-16,3-7-9 0,4-3 0 0,0 0-8 0,0 0 0 15,11 3 0-15,7-6 8 0,-8 3 0 0,1-3 0 0,6-4 0 16,8-2 0-16,-4 3-10 0,-10-4 10 0,-1-5 0 16,4 8-9-16,1-2 9 0,-1-1 0 0,-4 1-9 15,-6 0 34-15,6-1 7 0,1-2 2 0,-8 9 0 16,-3-4-34-16,-3-2 0 0,6 6 0 0,1-7 0 16,-4 1 0-16,-4 6 0 0,1-3 8 0,-4-1-8 15,7 1 0-15,-7-3 0 0,-4 5 0 0,4-5 0 16,4 0 0-16,-1-1 0 0,-10 7 0 0,3-6 0 15,1-1 11-15,3 1 1 0,3 6 1 0,-3-7 0 16,-7 7 2-16,7-3 0 0,7 6 0 0,0 0 0 0,0 0-7 16,-7 0 0-16,7 0-8 0,0 0 12 0,0 0-12 15,-7 9 0-15,-4 4 0 0,8-4 0 0,3 1 0 0,-4-1 0 16,-3 0 0-16,7 1 0 0,0-4 0 0,7 4 0 16,-7-10 0-16,0 0 0 0,-3 6 0 15,3-6 0-15,7 9 0 0,0-6 0 0,-7-3-13 0,0 0 4 16,7 4 1-16,-4 2 0 15,-3-6-76-15,0 0-16 0,0 0-2 0,11-6-1245 0</inkml:trace>
  <inkml:trace contextRef="#ctx0" brushRef="#br1" timeOffset="13857.34">12862 13887 2300 0,'0'0'51'0,"0"0"10"0,4-6 3 0,-1-1 0 0,1 1-52 0,3-3-12 0,-4-1 0 0,1 7 0 0,0-6 9 16,-1-1-1-16,-3 1 0 0,0 6 0 0,0 3-8 0,0 0 0 16,0-10 0-16,0 10 0 0,0 0 0 0,0 0 0 15,-3 0 0-15,3 0 0 0,0 0 0 0,0 0 18 16,-8-3-3-16,1 6-1 0,0 4 21 0,0-1 4 16,4 3 1-16,-4 10 0 0,-4-6-23 0,4 2-4 15,-4 1-1-15,4 3 0 0,-3-7-12 0,3 7 0 16,-4-6 0-16,8 6 0 0,3-7 0 15,0 1 0-15,3-4 0 0,1 4 0 0,3-4-9 0,3-9-5 16,4 9-1-16,1-9 0 0,2 0 15 0,1 0 10 16,3-9-2-16,0 6 0 0,4-3 8 0,0-7 0 15,3 4 1-15,-3-4 0 0,-4 4-3 0,-4-4-1 16,4 1 0-16,-3-4 0 0,-7 3 7 0,-4 4 0 16,0-4 1-16,0 4 0 0,-4 0-11 0,-6 5-2 0,-4-5-8 15,-7 6 12-15,0-3 12 0,-4 6 1 0,-3 6 1 16,0-3 0-16,-4 3-26 0,4 1 0 0,0-1 0 0,-1-3 0 15,1 6 28-15,7 1 3 0,-3-7 1 16,2 6 0-16,1 1-32 0,4-7 0 0,-1 6 0 0,1 1 0 31,2-4-20-31,1 0-9 0,0 1-3 0,4-4 0 0,-1 6 13 0,4-9 3 0,-3 6 0 0,3 1 0 16,0-7 16-16,0 0-10 0,0 0 10 0,0 0-8 16,0 0 8-16,3 6 11 0,-3-6-3 0,11 3 0 15,-4-3 4-15,7 0 0 0,-3-3 0 0,3-3 0 16,-4 2-12-16,4-5 0 0,4 0 0 0,0-1 0 15,3-2 28-15,-3-1 3 0,-1 1 1 0,4-4 0 0,1 3-32 16,-1-5 0-16,-7 5 0 0,0 4 0 0,0-1 0 16,-3 7 0-16,-4 3 0 0,-7 0 0 0,0 0 0 0,0 0 0 15,0 0 0-15,0 0 0 0,-7 3 17 16,-4 7 1-16,4-1 0 0,-4 0 0 0,-3 1-2 16,0-1-1-16,4 4 0 0,-8-4 0 0,4 1 17 0,3-4 4 15,-3 3 1-15,0 1 0 0,3 2-26 0,1-2-11 16,-1-1 8-16,4 4-8 0,-3-4 0 0,-1 4 0 15,4 5 0-15,0-5 0 0,0 6 0 0,0-7 0 16,0 7 0-16,3-6 0 16,1 2-32-16,-1-2-6 0,4-10-1 0,-3 6-887 15,3-9-178-15</inkml:trace>
  <inkml:trace contextRef="#ctx0" brushRef="#br1" timeOffset="14952.9">6865 7844 1785 0,'-7'0'159'0,"-7"0"-127"0,3 0-32 0,1 0 0 16,-1 0 66-16,4 0 7 0,7 0 2 0,0 0 0 16,-7-3-54-16,7 3-10 0,0 0-3 0,0 0 0 15,0 0 1-15,0 0 0 0,0 0 0 0,0 0 0 16,0 0-1-16,4 9-8 0,-4-2 12 0,0 2-4 16,0 10 20-16,0-7 3 0,-4 7 1 0,-3-6 0 15,0 9-11-15,3 0-1 0,1-3-1 0,-1 2 0 16,-3-2-7-16,7-6 0 0,0 9-1 0,7-7 0 15,-3-2 1-15,3 0 1 0,0-4 0 0,0-6 0 16,4 7 4-16,3-10 1 0,-4 6 0 0,1-6 0 16,3-6 4-16,0 6 1 0,-3-4 0 0,-1-2 0 15,1-6-9-15,3 2-2 0,-7 1 0 0,0 2 0 16,4-8 26-16,-8 5 5 0,4-2 1 0,-3-7 0 0,-1 6-20 16,1-2-3-16,-4-1-1 0,3 0 0 0,-3 1-20 0,0 2 0 15,0 1 0-15,-3 2 0 0,3 1 30 16,0-1 2-16,-4 1 0 0,4 9 0 0,0 0-32 0,-7 0 0 15,0 6 0-15,-3-3 0 16,-1 7-20-16,4 2-9 0,-4-2-3 0,4 2 0 16,-3-2 20-16,3 9 3 0,0-7 1 0,0 7 0 0,0-7 8 0,3 7-8 15,4-6 8-15,0-1-8 0,0-2 8 0,0 5-8 16,4-8 8-16,-1 2-8 0,-3-9 8 0,7 6 0 16,4-2 0-16,-11-4 0 0,7 0 0 0,3 0 0 15,-3 0 10-15,4 0-10 0,-4-4 14 0,4-2-3 0,-4 3-1 16,3-3 0-16,-3-1-10 0,4 1 0 0,-4-3 9 0,4-4-9 15,3 1 0-15,-7-7 8 0,0 9-8 16,3-5 0-16,1-1 0 0,-8 4 0 0,5 2 0 16,-5 1-8-16,1-4 32 0,-4 1 6 0,-4 2 2 0,1 1 0 15,3-1-32-15,-8 10 0 0,-2 0 0 0,3 0 0 16,-4 0 0-16,1 10 0 0,-1-7 0 0,-3 6 0 16,0 1 0-16,3 2 0 0,1-2 0 0,-8 5 0 15,11-2 0-15,-11 0 0 0,8-1 0 0,3 7 0 16,-7-7 0-16,7-2 0 0,3 9 0 0,4-10 0 15,-7 0 0-15,14-2-16 0,-7 2 1 0,4 1 1 16,-1-4 14-16,8-3-9 0,-4 0 9 0,0-3-8 16,0 0 8-16,3 0 0 0,1 0 0 0,-4 0 0 0,-7 0 0 15,7 0 0-15,4-3 0 0,-11 3 8 16,0-9 5-16,3-1 2 0,1 1 0 0,-4 2 0 0,0-2 4 16,0 0 1-16,-4-1 0 0,1 1 0 0,3-1-20 15,-7-2 10-15,3 2-10 0,-3 1 8 0,4-3 0 0,-1 2-8 16,4 7 12-16,-11-3-4 0,8-7-8 0,-4 13-12 15,3-9 2-15,-3 9-891 16,4-3-179-16</inkml:trace>
  <inkml:trace contextRef="#ctx0" brushRef="#br2" timeOffset="53441.3">2981 6577 2188 0,'-7'-28'97'0,"7"16"20"0,0 2-93 0,0-2-24 16,7-7 0-16,-3 6 0 0,3-6 132 0,7 7 21 15,-4-1 5-15,4 1 1 0,0 2-127 0,8 1-32 0,-1 0 0 0,-4 5 0 16,8-2 0-16,-4 6 0 0,4 0 0 0,7 10 0 15,-8-10 0-15,12 9 0 0,-8-6 0 0,7 13 0 16,1-4 0-16,-1 1 0 0,4-1 0 0,-4 7 0 16,4 0 0-16,3 0 0 0,-7-3 0 0,-3 2 0 15,10 4 9-15,-3-3 9 0,7 3 2 0,0 0 0 16,3 0 17-16,4 0 4 0,7 0 1 0,0 9 0 16,0 1-14-16,7-1-2 0,-7-3-1 15,11 7 0-15,-4-4 5 0,10 4 1 0,-3 5 0 0,4 1 0 16,-7 0-31-16,6 0 0 0,1-4-11 15,6 10 11-15,1-3 0 0,7 6 0 0,-18-3 9 0,11 4-1 16,-1-8-8-16,8 8 0 0,-4-4 0 0,4 0 0 16,-7-3 11-16,10-1-3 0,0 1 0 0,0 7 0 15,-3 2 4-15,0-3 1 0,3-3 0 0,-10 3 0 0,3 0-1 16,4-3 0-16,3 4 0 0,-7-1 0 16,4-3-2-16,-8 12-1 0,12-2 0 0,-12 6 0 0,12-4-9 15,-12 4-12-15,1 3 2 0,3-4 1 0,-3 1 20 0,7 0 4 16,-1 0 1-16,1 2 0 0,-11 1-4 0,7 3 0 15,-3-3 0-15,3-3 0 0,4 0-12 0,-4 2 0 16,0-2 0-16,0 0-10 0,1 3 10 0,-1 3 0 16,4-7 0-16,-4 1 0 0,0-6 0 0,0 8 0 15,-7-2 8-15,7 6-8 0,1-3 0 0,-5 0 0 16,1 3 0-16,-7-3 0 0,-4-4 0 0,3 1 12 16,4 3-4-16,-3 3 0 0,3 0-8 0,-7-6 0 15,0 9 0-15,8-6 8 0,-1-4-8 0,0 10 0 0,0-6 0 16,-3 6 8-16,-4-3-8 0,0 0 0 15,-4-6 0-15,1 0 0 0,-4 0 0 0,3 2 0 16,12 4 0-16,-8-3 0 0,-4 0 0 0,4-3 0 0,-3 0 0 16,3-1 0-16,4-2 0 0,-1-4 0 0,4 7 0 15,-3 0 8-15,-4-4 1 0,0 1 1 0,4-1 0 0,-4-2 0 16,3-1-10-16,-6-2 8 0,-1-7-8 0,-3 6 8 16,-7 0 0-16,4 7-8 0,3-7 12 0,-4 0-4 15,8 7 0-15,-4-3-8 0,-3 2 12 0,-4-6-4 16,-4 4 0-16,4-4 0 0,0 10 0 0,3-10 0 15,-3 0-8-15,0-2 0 0,0 2 0 0,0 0 8 16,0-3-8-16,-3-3 0 0,-4 1 0 0,7-1 0 16,-4-4 0-16,4 4 0 0,0-3 8 0,0-3-8 15,0 3 0-15,0-3 0 0,-7 0 0 0,3-4 8 16,-3 1-8-16,4-4 0 0,-4-2 0 0,3-1 8 0,4 4-8 16,0-4 8-16,0 7-8 0,-4-4 8 15,-3-3-8-15,-3 1 10 0,3-4-10 0,-4 3 10 0,0 1-10 0,4-1 0 16,0-6 9-16,0 6-9 0,0-2 0 15,-4-4 0-15,-3-3 0 0,-3 6 8 0,-5-6-8 16,5-3 0-16,-4-4 0 0,-1 4 8 0,8-6-8 0,-7 6 0 16,-4-7 0-16,1 7 0 0,-1-10 8 0,0 1-8 15,-3-4 8-15,-4 3-8 0,-3 1 0 0,-4 2 0 16,0-2 0-16,0-1 0 0,-7-6 0 0,1 7 0 16,-1-4 0-16,-4-3 0 0,1 7 0 0,-4-7 0 15,0 3 0-15,0-3 0 0,0-3 0 0,-7 0 0 16,0 0-8-16,0 0 8 15,0 0-59-15,0 0-6 0,7 0-2 0,-7 0-974 0,4-3-195 0</inkml:trace>
  <inkml:trace contextRef="#ctx0" brushRef="#br2" timeOffset="55599.35">22281 11642 2718 0,'15'-10'120'0,"-5"7"25"16,-3-6-116-16,4-4-29 0,-4-3 0 0,3 4 0 0,5 2 53 0,-5 1 5 15,-6 3 1-15,-1-4 0 0,8 1-38 0,-4 0-7 16,-4-1-2-16,-3 7 0 0,0-3-4 0,0 6-8 16,0-6 11-16,0 6-11 0,-10-7 18 0,10 7-3 15,0 0-1-15,-7 7 0 0,-4-1-14 0,-3 3 0 16,0 13 0-16,0-3 0 0,-4 3 8 0,-3 9-8 16,-4 1 0-16,1 2 0 0,2 7 0 0,-6 3 0 15,-4 3 0-15,1 6 0 0,-1 4 11 0,0 5-11 16,-3 7 12-16,0 0-12 0,-4 0 14 0,4-3-4 15,10-3-1-15,-3 0 0 0,-8-7 8 0,12 4 2 16,10-7 0-16,-1-3 0 0,5-3-7 0,3-6 0 0,0-7-1 16,10-2 0-16,1-4-2 0,3-3 0 15,0-6 0-15,4-7 0 0,10-2-9 0,0-4 10 0,-7-12-10 16,4 6 10-16,6-13-2 0,5-6-8 0,-1-3 12 16,-4-9-4-16,-2-3-8 0,2-7 8 0,5-3-8 15,2-6 8-15,1 6 0 0,0-6 0 0,3-7 0 0,4-2 0 16,-4-7 0-16,4 0 0 0,-4-3 0 0,4 6 0 15,-4 7-8-15,-3-4 10 0,-7 4-10 0,-4-4 10 16,0 4-10-16,-7-4 12 0,0 13-12 0,-7-3 12 16,-3 0-12-16,-1 6 10 0,4 3-10 0,-7 10 10 15,-3-1-1-15,-1 10 0 0,1 1 0 0,-1 11 0 16,-3-2 7-16,0 2 0 0,0 7 1 0,7 3 0 16,-7 3-28-16,0 7-5 0,-4 2-2 0,8 10 0 15,3-3 7-15,-4 3 2 0,1 0 0 0,-1 6 0 0,1 3-6 0,-1-6-1 16,1 7 0-16,-4-1 0 15,0 1-63-15,0-1-13 0,0 0-2 0,-4 1-1 16,-7-1-125-16,4 0-26 0,-7 29-5 0,-4-22-1 0</inkml:trace>
  <inkml:trace contextRef="#ctx0" brushRef="#br2" timeOffset="55842.14">21904 12244 3009 0,'-4'0'66'0,"-6"-3"14"0,3-4 2 0,0 7 3 0,-4 0-68 0,11 0-17 0,0 0 0 0,0 0 0 16,0 0 8-16,7-3-8 0,7-3 9 0,0 3-9 16,4 0 38-16,0-4 2 0,-1 4 0 0,5-3 0 15,-1 6-24-15,0-3-5 0,-3-7-1 0,6 10 0 16,1-9-10-16,0 9 0 0,-1-3-12 0,-3-3 12 31,1 2-138-31,2 1-20 0,5-3-4 0</inkml:trace>
  <inkml:trace contextRef="#ctx0" brushRef="#br2" timeOffset="56511.73">23216 11178 1785 0,'-3'-10'159'0,"-1"1"-127"15,1 2-32-15,-1 1 0 0,4-3 165 0,0 9 27 16,0 0 6-16,0 0 1 0,0 0-134 0,0 0-26 16,0 0-6-16,4 15-1 0,-4-2 12 0,0 0 1 15,3 8 1-15,-3 1 0 0,-3 7 10 0,-1-4 1 16,1 6 1-16,-4 0 0 0,0 10-30 0,-4 0-7 15,4 0-1-15,-4 3 0 0,1 0-20 0,3-4 0 16,-4 4 0-16,4-3 0 0,0-7 0 0,0-2 0 16,0-1 0-16,3-3 0 0,1-6 0 0,3-3 0 15,-4-6 0-15,1-4-8 16,3 1-136-16,0-10-26 0,0 0-6 0,0 0-1002 0</inkml:trace>
  <inkml:trace contextRef="#ctx0" brushRef="#br2" timeOffset="56722.61">22804 11294 3297 0,'17'0'146'0,"-17"0"30"0,0 0-140 0,0 0-36 0,11-10 0 0,3 10 0 16,7-3 32-16,4-3-1 0,3-1 0 0,0 1 0 16,7 3-31-16,-3-3 0 0,0-4 0 0,-4 7 0 15,4-6 0-15,-4-1 0 0,4 1 0 0,3 3 0 0,0-1 0 0,1-2-16 16,3 9 1-16,-1-3 1 15,5 3-14-15,-4 0-4 0,-1 0 0 16,-2 0 0-16,2 3-136 16,-2 3-27-16,-5-3-5 0</inkml:trace>
  <inkml:trace contextRef="#ctx0" brushRef="#br2" timeOffset="57062.2">24190 11940 3481 0,'0'0'76'0,"0"0"16"0,-7 0 4 0,-4 0 2 0,4 0-78 0,0 6-20 0,-3-3 0 0,3-3 0 15,-4 9-12-15,0 4-7 0,-3 3-1 0,-3-1 0 16,-8 7-12-16,0 6-2 0,-3-3-1 16,-4 13 0-16,-6-3 35 0,-8 2 0 0,3 1 0 0,-3 3 0 15,4 9 0-15,-4-9 0 0,-3-1 0 0,-4 4 0 16,0 3 28-16,0-6 2 0,0 9 1 0,4-6 0 16,-1-3-31-16,12-7 0 0,2 4 0 15,8-7 0-15,3-6-47 16,4-12-12-16,7 6-2 0,4-10-910 0,3-6-181 0</inkml:trace>
  <inkml:trace contextRef="#ctx0" brushRef="#br2" timeOffset="57235.34">23537 12049 3513 0,'0'0'312'0,"4"7"-249"15,3 2-51-15,0 3-12 0,4 7 31 0,3 10 3 16,3-4 1-16,4 12 0 0,1-2-35 0,-1-1 0 15,4 7 0-15,3-10 0 0,3 10 16 0,1-6-3 16,7 5-1-16,0 1 0 0,3 0-12 0,1 0 0 16,-1-4 0-16,4 4 0 15,3 0-98-15,-3-7-16 0,3 4-3 0</inkml:trace>
  <inkml:trace contextRef="#ctx0" brushRef="#br3" timeOffset="73296.8">11931 12921 932 0,'0'-119'41'0,"0"56"9"0,0-9-40 0,7-16-10 16</inkml:trace>
  <inkml:trace contextRef="#ctx0" brushRef="#br3" timeOffset="73729.89">12908 12538 288 0,'0'66'25'0,"0"-25"-25"16,4 12 0-16,-1 10 0 0,1 6 187 0,3 9 32 0</inkml:trace>
  <inkml:trace contextRef="#ctx0" brushRef="#br3" timeOffset="80567.89">25347 11958 2246 0,'0'0'200'0,"-3"-3"-160"0,-4-3-32 0,3 6-8 15,4 0 151-15,0 0 29 0,0 0 5 0,0 0 2 16,0 0-143-16,0 0-29 0,0 0-6 0,4 9-1 16,-1 4-8-16,-3-4-17 0,4 10 4 0,-1 3 1 15,1 0 12-15,-4 0 0 0,3 6 0 0,1-3 0 0,-1 7 12 0,1 5 9 16,-1-2 2-16,1-1 0 0,-4 4-3 0,3-4 0 16,-3 4 0-16,4-4 0 0,-4 1-20 0,3-4 8 15,-3 7-8-15,0-4 0 0,0 1-12 0,0-4-6 16,-3 1-2-16,-1-4 0 15,4-6-129-15,-3 0-27 0,-1 0-4 0</inkml:trace>
  <inkml:trace contextRef="#ctx0" brushRef="#br3" timeOffset="80792.61">25248 12350 3229 0,'0'0'71'0,"0"0"14"0,0 0 3 0,0 0 4 0,7 10-74 0,4-4-18 0,0 0 0 0,10-6 0 15,0 7 0-15,7-7 0 0,7 0 0 0,4-7-9 16,7 7 9-16,-4 0 0 0,4-3 0 0,0 3-8 31,-4-3-38-31,-3-3-7 0,0 6-2 0,-4-3 0 0,-6 3-146 0,-1-7-30 16,0 7-5-16</inkml:trace>
  <inkml:trace contextRef="#ctx0" brushRef="#br3" timeOffset="81322.13">27531 11792 1954 0,'0'0'87'0,"0"0"17"0,0 0-83 0,3-3-21 0,-3 3 0 0,0-9 0 16,0 9 71-16,0 0 9 0,0-4 3 0,0 4 0 16,0 0-5-16,0-6-1 0,0 6 0 0,0 0 0 15,0 0-13-15,0-3-4 0,-3-6 0 0,3 9 0 16,0 0-28-16,0 0-7 0,0 0-1 0,-11 0 0 16,4 3 7-16,-3 3 1 0,-1-3 0 0,-3 7 0 15,-4 2-32-15,-3 4 0 0,-4-1 0 16,-3 4 0-16,-4 0 0 0,1 3 0 0,-8 3 0 0,7 3 0 15,-3-3 25-15,-4 13-1 0,7-3 0 0,-3 5 0 16,3 1 13-16,4 0 3 0,3 3 0 0,1-3 0 16,2-1-26-16,5-2-5 0,3-7-1 0,0 7 0 15,7-4-8-15,-1-2 0 0,5 2-10 0,-1-2 10 16,4-1 0-16,7 0 0 0,-3 1 0 0,7-1 10 0,-1-9-2 16,11 0 0-16,1 3 0 0,6-9 0 0,11-1-8 15,3-2 0-15,7-4 0 0,1-5 0 0,10-1-16 16,0 3 0-16,0-12 1 0,3 3 0 15,8 3-115-15,-1-4-23 0,1-2-5 0,-8 3-687 16,-3-3-138-16</inkml:trace>
  <inkml:trace contextRef="#ctx0" brushRef="#br3" timeOffset="81717.66">27047 12338 2595 0,'0'0'57'16,"0"0"12"-16,0 0 3 0,0 0 0 0,0 0-57 0,0 0-15 0,0 0 0 0,8 0 0 0,-8 0 80 0,10 3 14 16,1-3 2-16,-1 6 1 0,-3-6-15 0,0 3-3 15,4-3-1-15,3 7 0 0,7-4-23 0,0-3-5 16,4 0-1-16,3 0 0 0,8 0-31 0,-1-3-6 15,0-4-2-15,0 4 0 16,8-6-149-16,-8-1-29 0,64-30-7 0,-18-7-1 0</inkml:trace>
  <inkml:trace contextRef="#ctx0" brushRef="#br3" timeOffset="99720.84">5898 8136 1728 0,'0'0'153'0,"-10"-6"-122"16,6 2-31-16,1-2 0 15,-1-6 124-15,4 2 18 0,0 1 4 0,4-4 1 16,3 1-147-16,3-7-44 0,-6 6-2 0,3 1 0 0,0-4 37 0,0 4 9 16,-3-7 0-16,3 6 0 0,-4 4 0 0,1-1 11 15,-1 4-3-15,-3-3 0 0,0-1 24 0,0-2 4 16,0 5 0-16,-3-2 1 0,-1 6 29 0,4 3 6 15,-3-9 0-15,3 9 1 0,-7 0-7 0,7 0-2 16,0 0 0-16,0 0 0 0,0 0-25 0,0 0-6 0,0 0-1 0,0 0 0 16,0 0-21-16,10 9-11 0,-3 3 10 0,7-2-10 15,-3 9 10-15,0 3-10 0,3 0 10 0,-4 9-10 16,4 0 11-16,-3 4-11 0,3 6 12 0,-10 2-12 16,3 11 13-16,-4-4-4 0,1 10-1 0,-1-1 0 15,-3 1-8-15,0 2 10 0,-3-5-10 0,-1 2 10 16,1-5-10-16,-4-4 0 0,3-3 0 0,4-3 0 15,-10 3 27-15,6-6 6 0,4-7 2 0,-7-2 0 16,3-7-9-16,4-7-2 0,0 4 0 0,-7-12 0 16,7 2-8-16,0-12-3 0,0 0 0 0,0 0 0 15,0 0-13-15,0 0 0 0,0-12 0 0,0-1 0 16,0-9 9-16,-3-6-9 0,-1 6 8 0,4-9-8 16,-3-4 0-16,-1-2-12 0,1 5 0 0,3-2 1 15,-7 2 11-15,0 4-10 0,7 3 10 0,-4 6-10 16,1-3 10-16,3 13 0 0,-4 0-9 0,4 5 9 0,0-5 0 15,0 9 0-15,0 0 0 0,0 0 0 16,0 0-117-16,11 9-26 0,3-5-5 0,-4-4-1116 16</inkml:trace>
  <inkml:trace contextRef="#ctx0" brushRef="#br3" timeOffset="100310.79">7010 8089 1152 0,'0'0'51'0,"-4"-3"10"0,1-7-49 0,3 1-12 16,-7-4 0-16,3 1 0 0,4 2 240 0,-3-2 44 16,3-4 10-16,-4 10 2 0,4-4-235 0,0 4-46 15,0-3-15-15,0 6 8 0,-4-7 6 0,4 10 2 16,0-9 0-16,0 9 0 0,0 0-16 0,4-3 8 16,-4-4-8-16,4 1 0 0,-4 6 23 0,3-6-2 15,1-4 0-15,-4 10 0 0,0 0 6 0,0 0 1 16,0 0 0-16,0 0 0 0,7 19-4 0,-7-6-1 15,-7 9 0-15,3 3 0 0,1 0-8 0,-1 3-2 16,-3-3 0-16,7 7 0 0,-11-10 22 0,8 6 4 16,-4-6 1-16,3 0 0 0,1 0-23 0,-1-4-4 0,4-5-1 15,0-1 0-15,0 4 0 0,0-10 0 0,0 4 0 16,0-10 0-16,0 0-12 0,0 0 0 0,0 0 0 0,7 0 0 16,-7 0 0-16,0 0 0 0,7 0 0 0,-7 0 0 15,4-3-14-15,3-4-9 0,0-5-1 0,-7 9-1 31,7-7-110-31,-3 1-21 0,-1 0-5 0</inkml:trace>
  <inkml:trace contextRef="#ctx0" brushRef="#br3" timeOffset="101058.45">8865 9945 172 0,'0'0'16'0,"0"0"-16"0,0 0 0 0,0 0 0 16,-3-9 317-16,-1 6 61 0,1-10 12 0,-1 4 2 15,4-4-310-15,0-3-62 0,0 4-20 0,0 2 10 16,-7-2 45-16,4-7 9 0,3 7 1 0,-4-1 1 0,4-6-2 0,-3 7 0 15,3-7 0-15,-4 6 0 0,4-5-10 0,-3 5-2 16,-1-6-1-16,4 7 0 0,0-1-15 0,4-3-4 16,-4 4 0-16,0 2 0 0,3 1 8 0,1-4 0 15,-1 4 1-15,-3 6 0 0,4-6-23 0,-4 9-5 16,0 0-1-16,0 0 0 0,0 0 0 0,0 0 0 16,-4 12 0-16,4 7 0 0,0 0 4 0,-3 6 1 15,-1 3 0-15,1 3 0 0,6 4-17 0,-6-4 8 16,-1 13-8-16,4-3 0 0,0 0 16 0,0 3-3 15,0-7-1-15,0 1 0 0,0 3 0 0,0-4-1 16,4-5 0-16,-4-4 0 0,0 0 3 0,0-6 1 16,7 0 0-16,-4-3 0 0,4-7 1 0,0-2 0 15,-7 2 0-15,0-12 0 0,7 0 4 0,-7 0 2 16,0 0 0-16,4-3 0 0,3-6-22 0,-4-10-15 0,-3-3 3 16,0 0 0-16,0-9 12 0,0-4 16 0,0-6-3 0,0 1-1 31,4-4-36-31,-4 0-8 0,0 3-2 0,0 7 0 15,0 2-104-15,0 7-21 0,3 3-4 0</inkml:trace>
  <inkml:trace contextRef="#ctx0" brushRef="#br3" timeOffset="102028.81">10732 10723 1555 0,'0'-10'138'0,"-4"1"-110"0,4-4-28 0,0-5 0 15,-4-4 170-15,4-10 29 0,4 7 5 0,3-3 2 16,-3 6-181-16,-1-9-36 0,-3 6-7 0,4 0-2 15,3-1 20-15,-4 8 0 0,-3-4 11 0,4 9-11 16,-1 1 36-16,1-4 0 0,-11 7 0 0,7 2 0 16,-4 1 39-16,4 6 8 0,0-9 1 0,0 9 1 15,0 0-28-15,0 0-5 0,0 0-2 0,0 0 0 16,0 0-21-16,0 9-4 0,4 0-1 0,-4 4 0 16,3 6-24-16,1 3 0 0,-4 0-14 0,3 9 5 15,4-3 9-15,-7 4 0 0,0 2 8 0,0 1-8 16,4 5 18-16,-4 4-1 0,-4-3 0 0,1 9 0 15,-1-6 0-15,4 0 0 0,-3 9 0 0,-1-3 0 16,-3 1 1-16,4-4 0 0,3-7 0 0,0 4 0 16,-4-12-2-16,4 5-1 0,7-12 0 0,-3-3 0 0,3-3-15 15,0 3 0-15,0-12 0 0,0 2 0 0,7-3-19 0,-7 1-3 16,-7-10-1-16,11 0 0 16,3-10-86-16,-4 7-18 0,-3-6-3 0,4-10-706 15,-4 7-142-15</inkml:trace>
  <inkml:trace contextRef="#ctx0" brushRef="#br3" timeOffset="102830.82">11973 12573 1785 0,'0'-6'159'0,"-3"-4"-127"15,-1-5-32-15,1 2 0 0,-1-9 65 0,1 3 7 16,-1 4 2-16,1-1 0 0,3-6-59 0,-4 9-15 0,4 1 0 0,-3-1 0 16,-1 4 0-16,4 3 0 0,-4-4 0 0,1 10 0 15,3 0 51-15,0 0 10 0,0 0 3 0,0 0 0 16,0 0 0-16,0 0 1 0,0-3 0 0,0 3 0 15,0-9-47-15,3 6-10 0,-3-4-8 0,4 4 12 16,3-6-12-16,-3-1 0 0,-4 7 0 0,7-3 0 16,-4 3 12-16,-3 3 1 0,0 0 0 0,0 0 0 15,0 0-5-15,4 9-8 0,-1 4 11 0,-3 9-11 16,0 0 32-16,0 9 0 0,0 10 0 0,0-7 0 16,-3 13-32-16,-4-3 0 0,0 0 0 0,3 0 0 15,1-6 33-15,-1-4 3 0,-3-2 1 0,3-1 0 16,1-9 1-16,3 0 0 0,0-3 0 0,0-7 0 15,0-2-19-15,0-10-4 0,0 0-1 0,0 0 0 16,0 0-14-16,10-10 0 0,-2 1-12 0,-1-4 12 16,0-9 0-16,0 0 9 0,0-6 1 0,-4 6 0 0,4-9-10 15,4-1 12-15,-8 1-12 0,1 0 12 0,3-1-12 16,-3 7 0-16,-1 3 0 0,1 3 8 0,-1 1-8 0,-3 5-12 16,7 10 2-16,-7 3 1 0,4-6-8 0,-4 6-2 15,7 6 0-15,0 3 0 16,0-2-7-16,0 8-2 0,0-2 0 15,4-1 0-15,-4 1 8 0,0-4 2 0,0 1 0 0,0-4 0 16,3-6-100-16,1-6-20 0,-7-4-4 0</inkml:trace>
  <inkml:trace contextRef="#ctx0" brushRef="#br3" timeOffset="103776.01">12958 13319 2109 0,'-15'0'46'0,"8"0"10"0,0 0 1 0,-3-3 3 0,-4-3-48 0,3-4-12 0,4-2 0 0,0-7 0 16,-4 7-16-16,4-7-5 0,4-3-2 0,-4 6 0 15,3-3 14-15,1 0 9 0,-1-2-12 0,1 8 12 16,3-6 12-16,-4-3 10 0,4 10 2 0,0-7 0 15,-3 9 26-15,3-2 6 0,0 3 0 0,0-1 1 16,0 1 5-16,0 2 1 0,3 1 0 0,-3 6 0 16,0 0-6-16,0 0-1 0,0 0 0 0,0 0 0 15,0 0-32-15,7 0-6 0,0 10-2 0,4-1 0 0,-1 4-8 16,-3-1-8-16,4 7 12 0,-4 3-12 0,0 9 8 0,0 1-8 16,0 5 0-16,0-2 0 0,0 5 8 15,0 1-8-15,0 3 0 0,0 3 0 0,-3-6 8 0,3 9-8 16,-3 3 0-16,3-2 0 0,-4-4 21 15,1 6-2-15,-1-3-1 0,4-6 0 0,-3 0 6 16,3-7 2-16,-4-2 0 0,1-7 0 0,-1-3-17 16,1-3-9-16,0-3 10 0,3-6-10 0,-7-4 8 0,3 4-8 15,1-7 0-15,-4-6 9 0,0 0-9 0,3-6 0 16,1-7 9-16,-1 0-9 0,1-8 14 0,-4-8-2 16,3-5 0-16,-3-7 0 0,-3-3-2 0,3-6-1 15,0 3 0-15,-4-10 0 0,1 4-9 0,3-3 0 16,-4-4 0-16,4 7 0 0,-3 6 0 0,-1 0 0 0,4 3 0 15,-3 3 0-15,3 10 0 0,-4 9 0 0,1 0-8 16,-1 6 8-16,4 0 0 0,-4 13-9 0,4 3 9 0,0 0 0 16,0 0 0-16,-3 3-8 0,-1 7 8 0,1 2 0 15,3 7 0-15,0-6 0 0,0 6 0 16,3-7 0-16,1 10 0 0,-1-6 0 0,1-1 0 0,0 1-10 31,3-10-54-31,-4 4-10 0,-3-10-2 0</inkml:trace>
  <inkml:trace contextRef="#ctx0" brushRef="#br3" timeOffset="111006.71">5888 4987 806 0,'0'0'72'0,"-7"-6"-58"15,0 6-14-15,-4 0 0 0,1 0 128 0,-1 0 24 0,7 0 4 16,-10 0 0-16,4 0-85 0,-1 0-18 16,4 0-3-16,0 0-1 0,-3-6-17 0,-1 6-4 0,0 0-1 0,1 0 0 15,3 0-11-15,-4 0-3 0,1 0 0 0,-1-3 0 16,4 3 19-16,0-7 3 0,0 7 1 0,0 0 0 16,0 0 0-16,3 0 1 0,4 0 0 0,0 0 0 15,0 0-14-15,0 0-3 0,0 0-1 0,0 0 0 16,0 0-19-16,0 10 0 0,4 2 0 0,6-12 0 15,1 10 10-15,6-4-2 0,1-3 0 0,0-3 0 16,3 13-8-16,4-13 12 0,3 0-12 16,0 0 12-16,0 0-12 0,4 0 0 0,7 0 9 0,-4 0-9 15,0-6 0-15,1-1 0 0,-8 7 0 0,4-3 0 16,-8 3 0-16,5-9 0 0,2 2 0 0,-6 7 0 16,-7-6 14-16,3 0-2 0,0 3 0 0,-10-4 0 15,-1 4 12-15,4 0 3 0,-7-3 0 0,0 3 0 16,4-3-5-16,-11 6-1 0,0 0 0 0,0 0 0 0,0 0-7 0,-7-4-2 15,-4-2 0-15,4 3 0 0,-10 3-12 0,-1-3 0 16,-3-3 0-16,0 6 0 0,-4 0 0 0,0 0 0 16,-3 0 0-16,-7 0 0 0,3 0 0 0,0 6 11 15,-3-3-11-15,3 0 10 0,4-3 3 0,-4 0 1 16,4 6 0-16,-4-6 0 0,4 4 6 0,3-4 0 16,4 0 1-16,7 0 0 0,-11 0-7 0,15 0-2 15,-4 0 0-15,3 0 0 0,4 0-12 0,4 0 11 16,3 0-11-16,0 0 10 0,0 0-10 0,0 0 0 15,0 0 9-15,0 0-9 0,10 0 0 0,-3 0 0 16,4 0 0-16,3 0 0 0,4 6 0 0,-8-6 0 0,8 0 0 0,-1 0 0 16,1 0 0-16,7-6 0 0,-4 6 0 0,7 0 0 15,0 0-13-15,4 0 2 0,10 0 1 0,-6 0-739 16,6 0-148 0</inkml:trace>
  <inkml:trace contextRef="#ctx0" brushRef="#br3" timeOffset="112127.02">6223 11629 230 0,'-14'0'10'0,"7"0"2"0,3 0-12 0,-6 0 0 0,3-6 0 0,3 6 0 15,1 0 376-15,-4 0 73 0,-4 0 15 0,4 0 2 16,0 0-342-16,3 0-68 0,-6-3-13 0,-1 0-3 16,1-4-20-16,-1 7-3 0,4 0-1 0,-4 0 0 15,-6 0 20-15,3 0 3 0,0-3 1 0,-1 3 0 16,-2-6 0-16,-1 6 0 0,4 0 0 0,-11 0 0 16,8 0-12-16,-1 6-3 0,-10-3 0 0,7-3 0 15,-1 7-13-15,-2-4-4 0,-1 0 0 0,-3-3 0 16,3 0-8-16,8 6 0 0,-8-6 0 0,11 3 0 0,3-3 0 15,1 0 0-15,-1 0 0 0,11 0 0 16,0 0 12-16,0 0 0 0,11 0 0 0,-1 0 0 16,8 6-12-16,-1-2-11 0,8-4 3 0,0 0 0 15,0 0 8-15,10 0 0 0,-7 0 0 0,7 0 0 16,4 0 0-16,3-4 0 0,1-2 0 0,-1 6 0 0,-3-3 0 0,0-3 16 16,-4 3-4-16,0-7-1 0,-3 10-2 0,-11-3 0 15,0-3 0-15,-3 3 0 0,-7 3 28 0,-4-7 6 16,-7 7 1-16,0 0 0 0,0 0-20 0,-7 0-3 15,-11 0-1-15,0 0 0 0,-6 0 4 0,-8 7 0 16,4-7 0-16,-8 3 0 0,-6-3-16 0,3 6-8 16,0-3 8-16,1 4-8 0,6-4 8 0,0 0-8 15,7-3 8-15,1 0-8 16,6 0-79-16,0-3-20 0,4-7-4 0,11 1-1103 0</inkml:trace>
  <inkml:trace contextRef="#ctx0" brushRef="#br3" timeOffset="114710.04">5980 4997 1789 0,'0'0'79'0,"0"0"17"0,0 0-77 0,0 0-19 15,0 0 0-15,0 0 0 0,0 0 15 0,0 0-1 0,0 0 0 0,0 0 0 16,0 0 0-16,0 0 0 0,0 0 0 0,0-10 0 16,0 10 19-16,0 0 4 0,0 0 1 0,0 0 0 15,0 0-14-15,0 0-4 0,0 0 0 0,0 0 0 16,0 0 26-16,7 0 5 0,0 0 1 0,-4 0 0 16,4 0-13-16,0 0-3 0,-7 0 0 0,7 0 0 15,4 0 10-15,-11 0 2 0,0 0 0 0,0 0 0 16,7 0-10-16,-7 0-2 0,0 0 0 0,0 0 0 15,0 0-19-15,0 0-4 0,0 0-1 0,0 0 0 0,0 0 13 16,0 0 3-16,0 0 0 0,0 0 0 16,0 0-4-16,7 10-1 0,-7-10 0 0,4 6 0 0,-4-6-23 15,7 3 0-15,-7-3 0 0,3 13 8 0,1-13-8 0,-1 9 0 16,4 1 0-16,0 2 0 0,-7-2 0 0,0-1 0 16,0 4 0-16,0-4 0 0,0 10 0 0,0-7 0 15,0 1 0-15,0-4 0 0,-7 7 0 0,7-4 12 16,-3-2-4-16,3 2 0 0,0 1-8 0,-4-1 0 15,1-5 0-15,3 2 0 0,0 1 0 0,0-4 11 16,0 3-11-16,-4 1 12 0,4-10-2 0,0 9 0 16,0-6 0-16,0 7 0 0,-3-1-2 0,3 4 0 15,0-4 0-15,0 4 0 0,0 2-8 0,0-2 0 16,3-1 0-16,-3 7 0 0,0-6 8 0,-3 5 2 16,3-5 1-16,0 9 0 0,0-6-11 0,0-1 0 0,0 1 0 15,0 0 0-15,0-4 0 0,0 4 0 0,0 0 0 16,0-1 0-16,3-5 0 0,1-4 0 0,-4 10 0 0,3-4 0 15,1-2 8-15,-1-1-8 0,4-3 0 0,-7 4 8 16,4-1-8-16,3 4 12 0,-4-4-12 0,1 0 12 16,3 4-12-16,-7 6 10 0,0-7-10 0,0-2 10 15,0 9-10-15,0-7 0 0,0 10 0 0,-7-3 8 16,14 0-8-16,-14-4 0 0,3 14 0 0,1-11 0 16,3-2 0-16,0 6 0 0,0-3 0 0,0 0 0 15,3-7 0-15,1 1 8 0,3 9-8 0,-3-13 8 16,3 0-8-16,-7 4 10 0,7 6-10 0,-4-7 10 15,4-2-10-15,-7 2 0 0,7 4 0 0,-7 0 0 16,0-7 0-16,4 13 0 0,-8-6 0 0,8-1 0 0,3 7 0 16,-7-3 0-16,-7 0 0 0,3 0 0 0,4 3 0 15,-7 0 0-15,4-7 0 0,-4 10 0 0,3-9 0 0,1 6 0 16,-8 0 8-16,11-3-8 0,-11 3 0 16,8-3 0-16,3-7 0 0,-7 10 0 0,3-3 0 0,4-7 0 15,-10 7 0-15,6-6 0 0,1 9 0 0,-1-7 0 16,1 1 0-16,-4 0 0 0,7 0 0 0,-4 2 0 15,4-5 0-15,-7 6 0 0,4-7 0 0,-1 7 0 16,4-6 0-16,0 9 0 0,0-7 0 0,0 1 0 16,0 0 8-16,0-4-8 0,0 1 0 0,0 5 0 15,4-5 0-15,-1 0 0 0,-3 9 0 0,0-4 0 16,7-5 0-16,-7 12 0 0,0-9 0 0,0 2 0 0,0 1 0 16,0-3 0-16,0 0 0 0,0-1 0 15,0 1 0-15,0-3 0 0,0-1 0 0,0 1 0 0,4 5 8 16,-4-5-8-16,0 6 0 0,0-7 0 0,7 10 0 15,-7-6 8-15,0 0-8 0,3 2 8 0,-3 1-8 16,4-3 8-16,-4 3-8 0,0 3 0 0,0-3 0 16,3-7 0-16,-3 1 0 0,4 5 0 0,-4-5 8 0,0 3-8 15,3-1 0-15,4 1 0 0,-7 0 0 0,4-1 0 16,-4-2 0-16,7-1 0 0,-7 1 0 0,0-4 0 16,3 10 0-16,1-6 8 0,3-1-8 0,-3-2 0 15,3 9 8-15,-7-7-8 0,3-3 0 0,4 10 8 16,0-6-8-16,0 6 0 0,-7-4 0 0,4 1 8 15,3 0-8-15,-7 2 0 0,0 4 0 0,0-3-11 16,0 3 11-16,0-3 0 0,0-3 8 0,-7 3-8 16,3-7 0-16,4 7 0 0,0 0 0 0,-7-4 8 15,4 1-8-15,3 0 0 0,0-1 0 0,0 1 0 0,0 0 0 0,0-1 0 16,3 1 0-16,-3 0 0 0,0-1 0 0,0 1 0 16,0 3-8-16,0-6 8 0,0 8 0 0,0-2 0 15,-3 0 0-15,-1-3 8 0,1 3-8 0,-1 3 0 16,4-1 0-16,-3-2 0 0,3 3 0 0,-11 0 0 15,11 0 0-15,-7 0 0 0,0-3 0 0,7 3 0 16,-7 0 0-16,3 0 0 0,-6 3 0 0,3 0 0 16,3-3 0-16,1-3 0 0,-4 3 0 0,3 0 0 15,-3-4 0-15,0 1 0 0,7-3 0 0,0 3 0 16,-7-7 0-16,3 7 8 0,4-6-8 0,0 5 0 16,0-5 0-16,0 6 0 0,0 0 0 0,0-4 0 15,0 4 0-15,4 0 0 0,-4-3 0 0,0 6 0 0,0-4 0 0,0 4 0 16,7 0 0-16,-7 7 0 0,0-8 0 0,0 1 0 15,-7 0 0-15,7 7 0 0,-4-7 0 0,4-1 0 16,0 1 0-16,-7 0 0 0,4 0 0 0,-1-3 0 16,1 0 0-16,3-3 0 0,-4 2 0 0,1 1 0 15,3-6 0-15,0 9 0 0,-7-10 0 0,7 7 0 16,-4-6 0-16,1 5 0 0,-1 4 0 0,4-9 0 16,0 6 8-16,-3 0 0 0,3 3 0 0,-4-4 0 15,4-2-8-15,0 6 0 0,0-3 0 0,0 3 0 16,4 0 0-16,-4 6 0 0,0-9 0 0,0-4 0 15,3 7 0-15,-3 3 0 0,0-9 0 0,4 6 0 16,-4-3 0-16,0-7 0 0,0 10 0 0,0-6 0 16,0 0 0-16,0 3 0 0,-4-1 0 0,4-2 0 15,0 3 0-15,-3-7 0 0,3 7 0 0,-4-6 0 16,4 6 0-16,0 3 0 0,0-4 0 0,4-5 0 0,-4 6 0 16,3-7 0-16,-3 7 0 0,4-6 0 0,-4 9 0 0,3-4 0 15,1 1-11-15,3-3 11 0,-7 6 0 0,0-3 0 16,0 3 11-16,0 0-3 0,-7 0-8 0,7-4 0 15,-4 4 0-15,1 0 8 0,3 0-8 0,-4 3 8 16,1 0-8-16,-1-3 8 0,4 0-8 0,-7 0 0 16,7 6 0-16,-4-6 0 0,4 0 0 0,0-3 0 15,0 0 0-15,0-3 0 0,0 2 0 0,0 1 0 16,0-3 0-16,4 3 0 0,-4 0 0 0,7-4 0 16,-7 4 0-16,4 0 0 0,-1-7 0 0,1 10 0 15,-1-3 0-15,1 0 0 0,3-3 0 0,-4 6 0 16,-3-4 0-16,4 4 0 0,-4 0 0 0,3 0 0 15,-3 7 0-15,0-8 0 0,0 8 0 0,-3-4 0 16,3 3 0-16,0-3 0 0,0-3 0 0,0 6 0 16,3-3 0-16,-3-6 0 0,0 3 0 0,0 0 0 0,0 0 0 0,0-3 0 15,4 0 0-15,-4-1 0 0,0-2 0 0,3-3 0 16,-3 5 0-16,0-5 0 0,0 3-11 0,0-4 11 16,0 1 0-16,7 6 0 0,-7-7 0 0,0 7 10 15,0-6-10-15,4 5 0 0,3-5 0 0,-7 9 0 16,0-3 0-16,4-7 0 0,-1 10 0 0,4-3 8 15,-7 0-8-15,4-4 0 0,3 4 0 0,-7-6 8 16,3 2-8-16,-3-2 0 0,4 0 0 0,-4-4 0 16,3 0 0-16,-3 1 0 0,0-10 0 0,4 9 0 15,-4-3 0-15,0-6 0 0,0 0 0 0,0 0 0 16,0 0-14-16,0 0-5 0,0 0-1 0,0 0 0 16,0 0-74-16,0 0-15 0,14 0-3 0,-4 0-1 15,1 0-27-15,3 0-6 0,0 7-1 0,4-4 0 16,0 3 73-16,-1 4 14 0,1-4 4 15,3 10 0-15,-7-4-33 0,7 1-7 0,-7-1 0 0,8 7-1 16,-12-7-8-16,8-2-2 0,-4 2 0 0,4-2-583 16</inkml:trace>
  <inkml:trace contextRef="#ctx0" brushRef="#br3" timeOffset="116363.43">6586 5502 921 0,'0'0'82'0,"0"0"-66"0,0 0-16 0,0 0 0 15,-3-3 156-15,3 3 28 0,-7-7 6 0,0 4 1 16,7 3-107-16,0 0-22 0,0 0-4 0,0 0-1 16,0 0-24-16,-4-6-5 0,4 6 0 0,0 0-1 15,0 0-11-15,0 0-1 0,0 0-1 0,0 0 0 16,0 0 15-16,0 0 3 0,0 0 1 0,0 0 0 16,0 0-1-16,0 0-1 0,0 0 0 0,0 0 0 15,0 0 7-15,0 0 2 0,0 0 0 0,0 0 0 16,0 0 5-16,0 0 2 0,11 0 0 0,-4 0 0 0,3 0-7 0,1-3 0 15,3 3-1-15,-7 0 0 0,11-3-7 0,-8-4-2 16,1 7 0-16,3 0 0 0,4 0-5 16,-1 0-1-16,8 0 0 0,0 0 0 0,-4 0 4 15,7 7 1-15,-3-7 0 0,7 3 0 0,-1 0-16 0,1-3-3 16,3 0-1-16,4 6 0 0,0-3-9 16,3-3-11-16,1 7 3 0,3-4 0 0,-1-3 8 0,1 0 11 15,-3 6-3-15,-1-6 0 0,-3 3-8 0,0-3 0 16,-1 0-12-16,1-3 12 0,-4-3 0 0,1 6 0 15,-1 0 0-15,-7-3 12 0,-7-4-12 0,8 7-11 16,-5 0 3-16,1 0 0 16,0 0-16-16,-1 0-4 0,-2 0 0 0,-5 0 0 15,1 0-105-15,3-3-22 0,-10-3-4 0,3 6-946 0</inkml:trace>
  <inkml:trace contextRef="#ctx0" brushRef="#br3" timeOffset="119532.18">6992 12146 403 0,'0'0'36'0,"0"0"-36"16,-3-6 0-16,-5 6 0 0,5-3 188 0,-11-6 32 15,7 9 5-15,0-10 2 0,0 10-191 0,-7-3-36 16,7-3-12-16,-4 3 0 0,4 3 12 0,-4-3 0 16,8-4 0-16,-4 4 0 0,7-3 68 0,-7 3 16 15,-4 3 3-15,4-7 1 0,0 7 2 0,-4-3 1 16,1 3 0-16,3 0 0 0,-11 3-2 0,4 4 0 16,0-4 0-16,0-3 0 0,-4 9 6 0,-3-2 1 15,10-1 0-15,-10 0 0 0,11-3-23 0,-1 4-4 0,11-7-1 16,-7 3 0-16,7-3-34 0,0 0-7 0,0 0-2 0,0 12 0 15,7-2-17-15,0-4-8 0,7-3 0 0,7 6 8 16,4-5 20-16,3 2 3 0,4-3 1 0,3 3 0 16,1-6-20-16,2 0-3 0,5 0-1 15,-1 0 0-15,4 0-8 0,0 0 0 0,3 0 0 0,1 0 8 16,-8 0-8-16,0 3 0 0,1-3 0 0,-1 4 0 31,-7 2-118-31,0-6-16 0,1 0-3 0,-5 0-1047 0</inkml:trace>
  <inkml:trace contextRef="#ctx0" brushRef="#br3" timeOffset="120912.09">6953 5480 864 0,'0'0'76'0,"0"0"-60"15,0-10-16-15,0 7 0 0,-3-3 254 0,3 6 48 16,0 0 10-16,0 0 1 0,0 0-227 0,0 0-46 16,0-3-8-16,0 3-3 0,0 0-11 0,0 0-2 15,0 0-1-15,0 0 0 0,0 0 0 0,0 0 0 0,0 0 0 0,0 0 0 16,-4 9 9-16,4-9 3 0,0 3 0 0,-3 7 0 15,3-7 19-15,0 6 4 0,0 7 1 0,0-10 0 16,0 13-26-16,0-6-5 0,-7 2 0 0,3 7-1 16,4-6-1-16,-3 12 0 0,-1-6 0 0,1 13 0 15,-1-4 7-15,4 0 2 0,-11 10 0 0,8 3 0 16,-4-3-15-16,0 3-4 0,3-4 0 0,1 1 0 16,-4-6 13-16,3 5 3 0,1 1 0 0,-1 3 0 15,4-3 6-15,-3 3 2 0,3 6 0 0,0-6 0 16,0 0-32-16,3 6 0 0,1-6 0 0,-1-3 0 15,8 2 0-15,-11-2 0 0,7 3 0 0,0-3 0 16,0 3 0-16,0 3 0 0,0 0 0 0,0 6 0 16,-3-6 0-16,3 0 0 0,0-3 0 0,-4 6 0 15,1-6 0-15,-1 3 0 0,1 0 0 0,-1 3 0 16,1 1 0-16,-4 2 0 0,3-6 0 0,1 6 0 16,3-3 12-16,-7-6-3 0,3 7-1 0,1-8 0 15,0 1 4-15,3 7 0 0,0-1 0 0,-4-3 0 0,1 3-1 0,-1 0 0 16,4-3 0-16,-3 3 0 0,-1-6 15 0,1 0 3 15,-4 3 1-15,7-3 0 0,-7 0-22 0,0 0-8 16,0 6 0-16,0-6 0 0,0 6 0 0,0-3 0 16,0 0 0-16,0-3 0 0,0 0 0 0,0 0 0 15,0-3 0-15,3 3 0 0,1 6 8 0,0-6 3 16,3-4 0-16,0 4 0 0,-4 6-11 0,1-6 0 16,-1 7 0-16,4-8 0 0,-3 1 0 0,3-3 0 15,0 3 0-15,-4-3 0 0,1 3 0 0,-1 3 0 16,5-10-8-16,-1 10 8 0,-4-9 0 0,1 3 0 0,-1 0 0 15,1-1 0-15,-1 1 0 0,4-6 0 0,-3 5 0 0,3-5 0 16,-4 6 8-16,4-7-8 0,-3 7 0 0,7 0 8 16,-11-7 1-16,3 7 0 0,4 3 0 0,-3-3 0 15,-1 6-9-15,-3-4 0 0,7 1 9 0,-3 0-9 16,3 0 0-16,-7-3 0 0,-11 12 0 0,11-6 0 16,0 0 0-16,-7-3 0 0,4 6 0 0,-1-6 0 15,1-3 0-15,-4 3 0 0,7-3 0 0,-7-4 0 16,-1-2 0-16,8-4 0 0,0 4 0 0,0-4 8 15,0 0-8-15,0 1 0 0,0-1 0 0,0 0 0 16,-3 4 0-16,3-4 0 0,0 1 0 0,0 5 8 16,-4-2-8-16,4-4 9 0,-3 1-9 0,3-1 10 15,0 0-10-15,0 1 0 0,0-1 9 0,0 3-9 16,3-2 0-16,-3-1 9 0,-3 10-9 0,3-7 0 16,3-2 8-16,-3-1-8 0,4 7 0 0,-4-4 0 15,3-5 8-15,5-4-8 0,-8 6 0 0,7-9 0 0,-4 0 0 0,1 6 0 16,-1-6 8-16,1 0-8 0,6 0 0 0,-10 6 8 15,0-6-8-15,4 0 0 0,3 0 10 0,0 0-10 16,-7 6 8-16,7-6-8 0,4 3 16 0,-4-6-3 16,-4 9 0-16,4-6 0 0,0 0-13 0,4 0 0 15,-4-3 0-15,3-3 0 0,-2 2 0 0,-1-5 0 16,0 6 0-16,3-7 0 16,-6-2-21-16,3-4-7 0,-7-6-2 0,0 0 0 15,0 0-129-15,0 0-25 0,3-16-6 0,1 4-1 0</inkml:trace>
  <inkml:trace contextRef="#ctx0" brushRef="#br3" timeOffset="121540.74">5620 4690 1324 0,'0'0'118'0,"-4"6"-94"0,-3-3-24 0,0 0 0 16,-3 6 292-16,2 1 53 0,8 9 11 0,-7-7 3 15,4-2-287-15,3 2-58 0,0 1-14 0,0-4 0 16,10 1 9-16,-6-1-1 0,7 0 0 0,-1-5 0 16,4 5-8-16,7 0-17 0,-3-6 4 0,3-3 1 15,4 0-132-15,0 0-25 0</inkml:trace>
  <inkml:trace contextRef="#ctx0" brushRef="#br3" timeOffset="121689.68">6421 5301 3016 0,'0'13'134'0,"0"-4"27"0,-4 4-129 0,4-7-32 16,4 6 0-16,-1 10 0 15,4 0-111-15,4-3-29 0,3 3-5 0,3 0-1049 0</inkml:trace>
  <inkml:trace contextRef="#ctx0" brushRef="#br3" timeOffset="121902.11">7705 6060 3052 0,'0'0'136'0,"3"3"27"0,1 6-131 0,6 1-32 0,1 2 0 0,3 4 0 16,7 0 0-16,0 6-22 0,4-7 3 0,3 1 1 15,4 6-78-15,0 3-15 0,3 0-3 0,4-3-1 16,3 0-37-16,1 6-7 0,2-3-1 0,5 4-1 16,-1-7-40-16,-3 9-8 0,3-9-2 0,-6 6-465 15</inkml:trace>
  <inkml:trace contextRef="#ctx0" brushRef="#br3" timeOffset="122051.11">8611 6659 230 0,'18'25'10'0,"-7"-13"2"15,-4 7-12-15,3 9 0 0,4-2 0 0,-7-4 0 0,4 6 324 0,0-3 63 16,-1 3 12-16,11 3 2 0,-3-5-268 0,3 2-53 16,7-6-12-16,1 9-1 0,2-9-31 0,5 0-5 15,-1 0-2-15,0 6 0 0,0-6-17 0,4 0-3 16,-4 0-1-16,1 0 0 0,-1 6 13 0,-3-3 3 16,7 3 0-16,-4-6 0 0,-3 10 6 0,-1-1 2 15,1-3 0-15,-4 4 0 0,4-4-32 0,0 3 0 16,-4 1 0-16</inkml:trace>
  <inkml:trace contextRef="#ctx0" brushRef="#br3" timeOffset="122202.86">10425 8246 3463 0,'-7'6'76'0,"-1"0"16"0,1 3 4 0,4 10 0 0,3-6-76 15,0 6-20-15,0-1 0 0,10-2 0 16,8 6-104-16,7-6-25 0,3-1-5 0,7-5-1270 0</inkml:trace>
  <inkml:trace contextRef="#ctx0" brushRef="#br3" timeOffset="122368.51">11793 8982 3524 0,'7'22'78'0,"-7"-9"16"0,0 3 3 0,7-4 1 0,1 7-78 16,6-3-20-16,3 6 0 0,8 3 0 16,7-3-23-16,3 3-8 0,7-3-1 0,4 0-1 15,4-4-121-15,3 4-24 0,-4 7-5 0,4-7-715 16,0 0-143-16</inkml:trace>
  <inkml:trace contextRef="#ctx0" brushRef="#br3" timeOffset="122575.19">13328 10077 2833 0,'7'12'62'0,"4"7"13"0,6 6 2 0,1 7 3 0,7 2-64 0,-1 7-16 16,8 0 0-16,0-1 0 0,3 1 79 0,4 3 12 0,0 0 2 0,3 0 1 15,4-3-67-15,3 3-14 0,4-4-2 0,0 4-1 16,4-3-10-16,2 0-16 0,5-7 4 16,7 7 1-1,6 0-117-15,-3-7-23 0,0 7-5 0,4 3 0 16,0-3-11-16,-1-1-1 0,4 4-1 0,-3-3 0 15,0 0-56-15,-8 3-11 0,-3-3-3 0,0-1 0 16,4 1 83-16,-4-3 17 0</inkml:trace>
  <inkml:trace contextRef="#ctx0" brushRef="#br3" timeOffset="123071.25">3461 10268 2941 0,'-21'0'64'0,"17"3"14"0,-7-3 2 0,4 0 4 0,7 0-68 0,0 0-16 0,11 7 0 0,3-4 0 16,14 6-30-16,-3-6-10 0,10 7-1 0,8-1-1 15,-1-6-95-15,7 7-19 0,11-1-4 0,0 0-570 16,11 1-114-16</inkml:trace>
  <inkml:trace contextRef="#ctx0" brushRef="#br3" timeOffset="123222.15">5747 11199 2808 0,'21'22'62'0,"7"0"13"0,0 3 2 0,8 4 1 0,6 2-62 0,0 0-16 16,8 10 0-16,-1 0 0 16,-3 0-60-16,7 3-16 0,-4-4-2 0,4 4-706 0,-3 0-142 0</inkml:trace>
  <inkml:trace contextRef="#ctx0" brushRef="#br3" timeOffset="123335.31">7013 12181 1324 0,'57'31'118'0,"-29"-9"-94"0,7 0-24 0,4 3 0 15,7 0 228-15,-7-3 42 0,7 10 8 0,-4-4 2 16,4-3-176-16,-4 6-36 0,7 1-6 0,1-1-2 15,3 10-60-15,0-7 0 0,0 7-16 0,3-6-733 16,-3 12-147-16</inkml:trace>
  <inkml:trace contextRef="#ctx0" brushRef="#br3" timeOffset="123649.1">9507 13827 1450 0,'43'54'64'0,"-22"-36"14"0,4 14-62 0,10-1-16 0,0 0 0 0,4 4 0 0,7 3 80 0,7-4 12 16,3 10 4-16,1-3 0 0,3 3-60 0,0 3-12 16,0-10-3-16,7 4 0 15,10 3-57-15,-3-3-11 0,-3 0-2 0,-1 2-1 16,1-2-161-16,-1 3-32 0,-3 3-6 0,-7 0-2 16,0-3 107-16,4 6 22 0,3 0 4 0,-4-3 1 0,-10 0 171 0,0-3 34 15,4-3 8-15,-1-3 0 0,-6 3 186 0,6 2 37 16,8-2 7-16,3 0 2 0,7 0-125 0,0-7-25 15,-4 7-5-15,8-10-1 0,-1 1-83 0,5-1-17 16,2 0-3-16,-3-5-1 0,-3 2-54 0,0-6-14 16,-1 9 0-16,1-9 0 0,-1 6 0 0,1-3-18 15,-7 7 4-15,-8-1 1 16,-3 0-59-16,-3 1-11 0,-8 2-2 0,-3 4-1 16,0-4 11-16,-4 7 3 0,-3-6 0 0,0 5-598 15,-8-2-119-15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37:56.0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12823 3030 1796 0,'4'-9'80'0,"-4"-1"16"0,0 10-77 0,-4-9-19 0,4 3 0 0,-3 6 0 16,-1-10 16-16,1 7 0 0,-1-3 0 0,-3 6 0 15,0 0-16-15,-3-9-9 0,-4 5 1 0,-4-2 0 16,-3 3-32-16,-7-3-7 0,-1-1-1 16,-2 7 0-16,-5-9 22 0,-3 6 4 0,1 3 1 0,-5-10 0 15,1 4 21-15,0-3 0 0,-1 6 0 0,-3-4 0 16,-10-2 36-16,0 9 1 0,-1-6 1 0,-3 3 0 15,0-4 6-15,-3 14 2 0,3-4 0 0,0-3 0 16,-4 6-6-16,-6 3-2 0,3 1 0 0,-7-1 0 0,3 7-18 16,4-4-4-16,11 4-1 0,-8 3 0 0,-6 0-15 0,-1 3 0 15,11 0 0-15,-4 3 0 16,5-6 0-16,-5 9 0 0,4-3 0 0,4 0 0 0,3-6 0 0,-4 0 0 16,-3-1 0-16,7 7 0 15,7-6 9-15,-3 6-9 0,0-6 8 0,3 0-8 0,4 6 24 0,6-6 0 16,4 0 0-16,4 3 0 0,4-10 7 0,6 13 1 15,4 0 0-15,3 4 0 0,4-4-10 0,0 6-2 16,4 4 0-16,-1-1 0 0,4 4-8 0,4 2-3 16,-4-2 0-16,3 6 0 0,1 0-9 0,-1 0 0 15,4-3 0-15,0-7 0 16,-3 7-26-16,3 0-1 0,3-7 0 0,-2 7 0 16,-1-10-6-16,3 4-2 0,1-1 0 0,3-6 0 0,0 1 25 0,7-4 10 0,7 0-8 15,4 0 8-15,-7-6 16 0,10 3 8 0,7 3 1 16,4-6 1-16,0 6 14 0,0 0 4 0,0-3 0 0,7 0 0 15,7 0-12-15,0 3-3 0,-4 0 0 0,8-3 0 16,6 9-20-16,-3-3-9 0,-3-9 8 0,3 0-8 16,3 0 0-16,8-4 0 0,3 4 0 0,4-3 0 15,-1-7 0-15,1 1 0 0,3-4 0 0,4-3 0 16,7 3 0-16,-4-2 8 0,-7-4-8 0,7-4 0 16,11-2 0-16,0-3 8 0,-4-1-8 0,8 10 0 15,3-15 0-15,0 5 0 0,-1-2 0 0,-2-4 0 16,-8 0 0-16,0 4 0 0,1-4 0 0,-1 0 0 15,0 4 14-15,-3-4-2 0,-11-3-1 0,1 4 0 16,-5-4 11-16,1 0 2 0,3 3 1 0,-10-2 0 0,-4-1-10 0,-4 0-3 16,-3-6 0-16,0 3 0 0,0-3-3 0,-3-3-1 15,-1-4 0-15,-6 4 0 0,-8 0-8 16,1-7 8-16,-8-2-8 0,-3 2 8 16,0-2 0-16,-4-4 0 0,0 3 0 0,0-6 0 0,1 7-8 0,-1-4 0 15,0-3 0-15,-3 3 0 0,-4 0 8 0,-3 4-8 16,-7 2 0-16,3 1 8 0,-7 2-8 15,0 1 0-15,-11 3 0 0,1 3 0 16,-8-3 8-16,-6 2 0 0,-1 8 0 0,-10-4 0 0,-11 0-8 0,-6 3 8 16,-5-6-8-16,-10 6 8 0,-3-3-8 0,-15-3-11 15,-13-9 3-15,-5 8 0 0,-2-2 8 0,-8 0-8 0,-14-7 8 0,0 1-8 16,4 6 16-16,3 3 3 0,0-13 1 0,4 13 0 16,-8-3-4-16,5 3 0 15,2-4 0-15,-3 14 0 0,4-4-8 0,-7 0 0 0,-4 3 0 16,0 7 0-1,4 6-134-15,-15-3-22 0</inkml:trace>
  <inkml:trace contextRef="#ctx0" brushRef="#br0" timeOffset="9591.56">16662 10399 345 0,'0'0'31'0</inkml:trace>
  <inkml:trace contextRef="#ctx0" brushRef="#br0" timeOffset="59912.63">16369 8179 1209 0,'0'0'108'0,"-4"-3"-87"16,1-3-21-16,3 6 0 0,0 0 144 0,0 0 25 15,-4 0 5-15,4 0 1 16,0 0-100-16,0 0-20 0,0 0-4 0,0 0-1 0,11-10-13 16,3 10-2-16,0-3-1 0,4 3 0 0,-4 0 6 0,4 3 2 15,-4 4 0-15,0-4 0 0,0 6 26 0,-4 1 4 16,1 5 2-16,0-5 0 0,-4 9-6 0,0 6 0 15,0 0-1-15,-4 6 0 0,1 0-18 0,3 7-3 16,-4 0-1-16,4 2 0 0,-3 4-22 0,3 3-5 16,-3-3-1-16,3 3 0 0,-4-3 2 0,1 0 0 15,3 3 0-15,0-3 0 0,-4 0 1 0,1 6 1 16,-1-9 0-16,1 3 0 0,-1-3-21 0,1-4-20 16,-1-2 4-16,1-7 1 0,0 0 15 0,-1-3-11 15,-3-6 11-15,4 6-10 16,-1-6-15-16,1 0-3 15,-4-4-1-15,0-5 0 0,0 6-121 0,0-4-24 0,0-3-5 16,0-2-970-16</inkml:trace>
  <inkml:trace contextRef="#ctx0" brushRef="#br0" timeOffset="61073.3">16118 10911 2062 0,'0'0'45'0,"0"0"10"0,0 0 1 0,0 0 3 0,0 0-47 0,0 0-12 16,4-4 0-16,-1-5 0 0,1 3 0 0,7-4 0 0,-1 1 0 0,1-1 0 15,3 1 16-15,0 0 7 16,4-7 1-16,-1 7 1 0,1-7-2 0,0 6-1 0,3-8 0 0,-7 5 0 15,0-3-4-15,0 7-1 0,4-7 0 0,-1 7 0 16,1-7 11-16,0 7 1 0,6-4 1 0,-3-2 0 16,1 5 7-16,2 7 2 0,-3-3 0 0,1 6 0 15,-1 0-15-15,0 6-4 0,-3 4 0 0,-1 2 0 16,1 7-10-16,0 3-2 0,-4 0-8 0,3 3 12 16,1 9-4-16,-4-5 0 0,4 8-8 0,-1-2 12 15,-3 9 0-15,1-7 0 0,-1 4 0 0,-4-3 0 16,1-1 0-16,-4 7 0 0,0-3 0 15,-4-10 0-15,-3 4-12 0,-7-1 0 0,0 1 0 0,0-7 0 16,-7 6 19-16,-3-5-3 0,2-1 0 0,-2 6 0 16,-4 1 20-16,-4-7 3 0,0 0 1 0,1 7 0 15,-8-7-32-15,0-3-8 0,-10 3 0 0,3-3 0 0,4 1 0 16,-4-8 0-16,0 1-8 0,0 0 8 0,4-3 0 16,3-7 12-16,0 0 0 0,4 1-1 0,4-4-11 0,2-6 0 15,5 0-10-15,-1 0 10 0,7-6 0 0,-3-4 0 16,4 7 8-16,-1-9-8 0,8 2 0 0,-4 1 0 15,0 0-12-15,3-4 3 0,4-3 9 0,0 7 0 16,0 0 0-16,4-1 0 0,-1 4 0 0,4-4 0 16,0 7 0-16,4-3 0 0,-1 6 0 0,4-6 11 15,4 6-3-15,3 0 0 0,8 0-8 16,6 6 0-16,4-6 0 0,3 9 8 0,-3-2 2 0,3-4 0 16,4 6 0-16,-4 1 0 0,1-1-10 0,-8-3 0 0,0 4 0 0,0-1 8 15,1 1-8-15,-5-4 12 0,1-3-12 0,0 6 12 16,0-2-12-16,-4 2 0 0,-3 0 0 0,-1 1 0 15,-6-1 0-15,0 7 0 0,-4-7 0 16,0 1 0-16,-4 5-15 0,1-2-5 16,-7-4 0-16,3 13-1 15,-4-3-127-15,1 0-26 0,-4 6-5 0,0-6-1 0</inkml:trace>
  <inkml:trace contextRef="#ctx0" brushRef="#br0" timeOffset="61950.42">16178 13240 2052 0,'0'0'91'0,"0"0"18"0,0 0-87 0,0 0-22 0,0 0 0 0,-7 0 0 15,7 0 49-15,0 0 6 0,0 0 1 0,0 0 0 16,0 0-66-16,0 0-13 0,0-3-2 0,0 3-1 15,0 0 57-15,7-6 11 0,4 3 2 0,0-7 1 16,6 4 20-16,1-3 4 0,10-7 1 0,0 7 0 16,1-1 11-16,6 1 3 0,4-1 0 0,3-2 0 15,-3-1-36-15,3 4-6 0,-3 6-2 0,0-3 0 0,-1 6-25 16,-2 0-6-16,3 6-1 0,-1-3 0 0,-2 6-8 0,-5 7 0 16,-2-7 0-16,-1 7-11 15,-7-3 1-15,-3 2 0 0,-1-5 0 0,-10 5 0 16,4-2 10-16,-4 9 0 0,-11-3 0 0,-3 0-8 0,-7-7 8 15,-3 10 14-15,-5-3-3 0,-2 0-1 0,-8-4 23 0,0-2 5 16,4 6 1-16,-4-4 0 0,4-5-29 0,-4 6-10 16,4-7 0-16,0 0 9 0,0 1-1 0,-1-1 0 15,1-3 0-15,4-2 0 0,-1 2-8 0,7-3 0 16,1 3 0-16,2-3 0 0,5 4 0 0,6-4-16 0,4-3 4 16,0 0 1-1,7 6-21-15,4-3-4 0,3 3 0 0,4 1-1 0,3-4 17 0,-3 6 3 0,6-2 1 0,-3-4 0 16,1 6 6-16,2-9 2 0,-3 9 0 15,1-2 0-15,-1 2 8 0,3-3 0 0,1-2 0 16,0 5 0-16,3 0 0 0,-3 1 9 0,3-1-1 16,-3 7-8-16,-4 0 20 0,4-4-2 0,-4 4-1 0,0 3 0 15,0-1-9-15,0 8-8 0,-7 2 9 0,4-3-9 16,0 0 8-16,-8-3-8 0,1 3 0 16,-1 0 0-16,-3-6 30 0,-3 9 0 0,-1-3 0 0,-3 0 0 15,-3-3-30-15,3 3 8 0,-11 0-8 0,1-6 0 16,-4 9 22-16,-4-9 2 0,-3 6 0 0,-4-6 0 15,-3 6-4-15,-4-6-1 0,0 6 0 0,-3-6 0 16,-4 6 3-16,4-3 1 0,0 0 0 0,-4-3 0 16,-3-7-23-16,-4 10 0 0,-4-9 0 0,-3 2 0 31,4-2-28-31,-4 3-11 0,-3-7-1 0,3 0-1 0,0 1-133 0,0-4-26 16,-49-3-6-16,17 4-1 0</inkml:trace>
  <inkml:trace contextRef="#ctx0" brushRef="#br0" timeOffset="133619.79">21749 1986 1450 0,'-7'-9'64'0,"7"9"14"0,0 0-62 0,0 0-16 15,0 0 0-15,-4-4 0 0,4 4 64 0,0 0 9 16,0 0 3-16,-3-6 0 0,-8 3-12 0,11 3-3 16,0 0 0-16,0 0 0 0,0 0-17 0,0 0-4 15,0 0-1-15,4 9 0 0,-1 4-12 0,1-4-3 0,-8 1 0 0,8 12 0 16,3 0-15-16,-4-3-9 0,1 6 10 0,-1 3-10 15,1 6 0-15,-1 1 0 0,1 2 0 0,-4-2 0 16,-7 9 20-16,7-6-3 0,3 2 0 16,-3-2 0-16,-7 6-17 0,4-7 0 0,10 4 8 0,-11-3-8 15,-3-4-12-15,4-2-5 0,3 2-2 0,7 1 0 32,0-7-8-32,-4-3-1 0,1 3-1 0,-1-12 0 15,8 3-185-15,-7-4-37 0,-8 4-7 16,0-6-2-16</inkml:trace>
  <inkml:trace contextRef="#ctx0" brushRef="#br0" timeOffset="133908.29">21336 2406 2502 0,'7'-9'111'0,"0"-1"22"0,0 7-106 0,0-3-27 15,4 3 0-15,3-3 0 0,4 6 18 0,-1-7-2 16,4 7 0-16,8-9 0 0,-1 9-16 0,0-3 0 16,4-3 0-16,0 2 0 0,6-2-16 0,-2-3 2 0,-8 9 1 15,-3-10 0 1,3 10-18-16,0-3-3 0,0-3-1 0,-7 6 0 15,-3-6-39-15,0 6-8 0,-1 0-2 0,1 0 0 16,-7-4-163-16,3 4-33 0,10-9-6 0,-6 3-2 0</inkml:trace>
  <inkml:trace contextRef="#ctx0" brushRef="#br0" timeOffset="134301.6">22281 2682 2253 0,'11'0'49'0,"-11"0"11"0,-7 6 1 0,-4-2 3 0,-3 2-51 0,7-3-13 15,4 6 0-15,-8-2 0 0,1-1 0 0,6-3 0 16,4-3 0-16,0 0 0 0,0 0 0 0,0 0 0 15,0 0 0-15,0 0 0 0,0 0 10 0,0 0-1 16,0-9 0-16,11-1 0 0,3 1-9 0,-4-1 8 16,-6-5-8-16,3 2 8 0,3 1-8 0,5-1 0 15,-8-12 0-15,0 9 0 0,-4-2 9 16,4-1 0-16,4-6 0 0,-4 6 0 16,-4-3 27-16,1 0 6 0,7 3 1 0,-4-9 0 0,-4 9-25 0,4-6-5 15,0 6-1-15,0-6 0 0,4 6-1 0,-4 0-1 16,-4 4 0-16,5-7 0 0,-1 6-10 0,0 7 0 15,-7-7 0-15,3 7 0 0,1-1 0 0,-1 10 0 16,-3-3-12-16,0 3 12 16,0 0-62-16,0 0-5 0,0 0-1 0,0 0 0 15,0 0-131-15,4 10-26 0,3 2-6 0,0-6-1 0</inkml:trace>
  <inkml:trace contextRef="#ctx0" brushRef="#br0" timeOffset="134804.44">22744 2334 1882 0,'0'0'41'0,"0"0"9"0,0 0 2 0,0 0 1 0,0 0-42 0,0 0-11 0,0 0 0 0,0 0 0 0,0 0 0 0,0 6 0 16,7 4 0-16,-4 2 0 15,-6-5 0-15,3 8 13 0,3-2-3 0,1 2-1 16,3-5-1-16,-7 6 0 0,3-4 0 0,4 4 0 0,4-4-8 0,-4 10 0 15,-7-3 0-15,7-6 8 0,0 2-8 0,0 4 0 16,-3 0 0-16,3-10 8 0,-4 4 48 0,8-4 10 16,3 4 2-16,0-7 0 15,-7-3-100-15,7 4-19 0,4-4-4 0,0-3-1 16,-4 0 56-16,0 0 0 0,3 0 8 0,1 0 0 0,-4-3-8 0,4-4 0 16,-4 4 0-16,4-13 0 0,-4 7 0 15,-4-7 0-15,4 4 0 0,-3-4-11 0,-1-3 3 0,1 4 0 16,-4 2 0-16,4-6 0 0,-4-3 8 0,0 10 0 15,-4-4 8-15,4-3-8 0,-3 4 14 0,-1 11-2 16,1-11 0-16,-4 5 0 0,4 1 18 0,-1 0 3 16,-3 2 1-16,0 7 0 0,0 0-3 0,0 0-1 15,0 0 0-15,0 0 0 0,0 0-30 0,7 7 0 0,4-7 0 16,-4 9 0-16,0-3 0 0,3-3 0 0,-3 7 0 16,4-1 0-16,-4 1 0 0,4 2 0 0,-1 1 0 0,-3-4 0 15,0 10 0-15,4-3 0 0,-4-1 8 0,0 4-8 16,0-6 0-16,-3 9 0 0,3-10 8 0,0 7-8 15,0-10 0-15,0 7 0 0,0-7-9 0,3 7 9 32,-2-3-66-32,-1-7-7 0,3 3-2 0,4 1-551 0,-3-1-110 0</inkml:trace>
  <inkml:trace contextRef="#ctx0" brushRef="#br0" timeOffset="135161.7">23580 2566 576 0,'0'0'51'0,"0"0"-41"15,0 0-10-15,0 0 0 0,7 0 324 0,3-9 64 16,1 6 12-16,-1-4 2 16,5 4-312-16,2-9-62 0,1 9-13 0,3-7-3 0,0-6-12 0,4 7 9 15,0-7-9-15,3 7 8 0,4-4-8 0,-8-2 0 16,1-4 0-16,0 9 0 0,-1-5-17 0,-2-4-6 15,-8 10-1-15,0-7 0 0,0-3 6 0,-7 7 1 16,0-4 0-16,-4 6 0 0,-3-5 17 0,-7 2 11 0,0-2-2 0,-3 8 0 16,-1-2 19-16,-6 6 3 0,2 3 1 15,-6 0 0-15,0 0-10 0,-7 3-2 16,3 6 0-16,-3-2 0 0,3 2-20 0,1 10 8 0,-5-10-8 0,5 1 0 16,-1 5 8-16,7 4-8 0,-3-9 10 0,7-1-10 15,3 7 16-15,4 2-2 0,0-2-1 0,11 3 0 16,-1 0 3-16,8 0 0 0,3-1 0 0,7 7 0 15,4 1-2-15,7-8 0 0,7 1 0 0,-1 0 0 16,8-3-14-16,4 2 0 0,3 8-12 0,3-8-677 16,0-8-136-16</inkml:trace>
  <inkml:trace contextRef="#ctx0" brushRef="#br0" timeOffset="168463.48">20920 15558 172 0,'0'0'8'0,"0"0"1"0,0 0-9 0,0 0 0 16,0 0 0-16,-4-6 0 0,1 2 372 0,3 4 73 15,-4-6 15-15,4 6 2 0,0-3-367 0,0-3-74 16,0 6-21-16,-3-10 9 0,3 10 14 0,0 0 2 16,-4-9 1-16,4 9 0 0,0 0 19 0,0 0 4 15,0 0 1-15,0 0 0 0,0 0-8 0,0 0-2 16,0 0 0-16,-7 0 0 0,4 9-13 0,-1-2-3 16,4 2-1-16,-4 0 0 0,4 1 13 0,0-1 2 15,-3 10 1-15,3-3 0 0,0-4-2 0,0 13 0 16,0-6 0-16,0 6 0 0,0 3-12 0,0 7-2 15,0 3-1-15,0-4 0 0,0 7-8 0,0 0-2 16,0-7 0-16,0 7 0 0,0-10-4 0,3 10 0 16,-3-10-8-16,0 4 12 0,4-1-2 0,-4-5-1 15,4 5 0-15,-4-9 0 0,0 3-1 0,0-3 0 16,0-6 0-16,-4-3 0 0,4-4 4 0,-4 4 0 16,4-6 0-16,0-10 0 0,0 0 6 0,0 0 2 0,0 0 0 0,0 0 0 15,-3-10-20-15,-1-6 0 16,1 4 0-16,-4-10 0 0,0 3 0 0,0-6-16 15,0 3 4-15,3-3 0 0,-6-3 12 0,2 0 15 0,1-4-3 0,0 1-1 16,-3-4-11-16,6-5 0 0,-6 2 0 0,6 3 0 16,1-2 0-16,-1-1 0 0,1-3 0 0,3 4 0 15,0 2 0-15,0-2 0 0,3 2 0 0,1 1 0 16,-1-1 0-16,4 7 0 0,0-6 0 0,0 5 0 16,4-5-20-16,-4 2-10 15,7 1-2-15,-3 0 0 0,-1 6 32 0,4 0 0 0,0-1 0 16,1 8 0-16,-5-1 0 0,8 3 0 0,-1 7 0 0,5-4 0 15,-1 7 0-15,-4-3 0 0,5 9 0 0,2 0 0 0,1-4-9 16,3 8 9-16,0 2-8 0,-6 3 8 0,2 4-12 16,-6-4 4-16,-4 7 0 0,0 3 0 0,-3-1 8 0,-1 8 0 15,-3-1 0-15,0 0 0 0,-3 3 0 0,-4-6-8 16,3 3 8-16,-3 0-8 0,0 0 8 0,-3-3 0 16,3-3 8-16,-7 6-8 0,0-6 8 15,-4 3-8-15,4-3 8 0,-3-7-8 0,-5 7 0 0,1-3 0 16,0-1 0-16,-3-2 0 0,-5-4 11 0,1 7-3 15,0-7 0-15,3 1 0 0,-6-4 20 0,3-3 3 16,-1 7 1-16,-2-10 0 0,3 6-32 0,-4-6 0 16,0 0 0-16,1 0 0 15,-8 0-25-15,4 0-8 0,-4 0-2 0,7-6 0 16,0 6-17-16,4-4-4 0,4 4-1 0,-1-6 0 16,4 6-86-16,3 0-17 0,4-3-3 0,7-3-1 0</inkml:trace>
  <inkml:trace contextRef="#ctx0" brushRef="#br0" timeOffset="169208.15">21371 15583 1094 0,'0'0'97'0,"0"0"-77"0,0 0-20 0,-10 0 0 0,3 0 307 0,7 0 57 16,0 0 12-16,0 0 3 15,0 0-418-15,0 0-83 0,0 0-17 0,0 0-3 32,7-6 81-32,0 6 16 0,0 0 3 0,3 0 1 0,1 0 79 0,0 9 16 0,-4-9 3 0,3 0 1 15,-3 6 41-15,4-3 8 0,-4 4 1 0,3-4 1 16,-2 6-43-16,2 4-9 0,-3-1-1 0,0-2-1 16,-3-1-30-16,-1 1-5 0,1 5-2 0,-1 1 0 0,-3-4 1 0,0-2 0 15,0 6 0-15,0-7 0 0,0 0 2 0,-3-2 1 16,3-7 0-16,0 0 0 0,0 0 1 0,0 0 0 15,0 0 0-15,0 0 0 0,0 0-3 0,0 0 0 16,0-10 0-16,3-5 0 0,1 5-12 0,3-6-8 16,0-2 8-16,0 2-8 0,7-3 0 0,-3 0 0 15,3 0 0-15,3 4-12 0,1-4 3 0,3-6 0 0,-3 6 0 16,3 7 0-16,4-4 9 0,-8 6 0 0,-2-5 8 16,-1 5-8-16,0 1 0 0,0 9 0 0,-4-9 0 15,1 9 8-15,-11 0-8 0,11 6 0 0,6-3 0 16,-6 3 0-16,-4-3 0 0,0 4 0 0,7-4 0 15,-3 3 0-15,-4 3 0 0,0-2 0 0,-4-4 0 0,4 6 0 16,4-2 0-16,-4-4-8 0,-7-3 0 0,0 9 0 16,7 1 8-16,-7-10 0 0,0 6 10 0,-3-3-10 15,3-3 15-15,0 0-3 0,0 0-1 0,-8 6 0 16,1 0-11-16,7-6 0 0,0 0 0 0,0 0 0 16,-7 0 0-16,7 0 0 0,0 0 11 0,0 0-11 15,0 0 0-15,0 0 0 0,0 0 0 0,0-6 0 16,7-3 9-16,0 3-9 0,-3-4 8 0,3-2-8 0,4 2 8 15,-1-6-8-15,1 7 0 0,-1-7 8 0,-3 7-8 0,8-4 0 16,-5-2 0-16,1 5 0 0,-1 1 0 0,1 0 0 16,-4 2-14-1,4-2 5-15,-8-1 9 0,8 10 0 0,-4 0 0 0,3-6 0 16,-3 6 0-16,0 0-8 0,-7 0 8 16,11 6-8-16,3 1 8 0,-3-4 0 0,-4-3 0 0,0 9 0 0,3 1 0 15,1-1 0-15,-4 0 0 0,4-2 0 0,-4 8 0 0,3-2 0 16,1-4-9-16,-4 7 9 0,-4-7 0 0,1 10 0 15,10-3 0-15,-7-3 0 0,-3 2 0 0,-4 4 0 16,7-3 9-16,0-4-9 0,0 4 0 0,0 3 0 16,-4 0 0-16,4-4 0 0,4 1-15 0,0-4 3 15,-11 4 0-15,-4-6 0 16,1-1-29-16,10 0-6 0,7 1-1 0,-4-1 0 16,-6-9-114-16,6 6-23 0,4-6-5 0,-3-6-845 0</inkml:trace>
  <inkml:trace contextRef="#ctx0" brushRef="#br0" timeOffset="169634.49">23128 15203 2304 0,'0'0'51'0,"4"-9"10"0,-1 0 3 0,1-1 0 0,-4-2-52 0,3-4-12 0,4 7 0 0,0-7 0 16,4-3-65-16,-4 3-16 0,4-2-3 0,-4-1-1 16,3 0 62-16,-3 0 13 0,0-6 10 0,0 0-13 0,-3 6 29 0,-1 0 5 15,1 1 2-15,-4 2 0 0,-4 6 23 0,-3-5 5 16,0 12 1-16,-3-4 0 16,-1-2 19-16,-3 9 4 0,0 6 1 0,0-3 0 15,-4 4-52-15,1-4-9 0,-5 3-3 0,1 3 0 0,0 7-12 0,0-6 9 16,-4-1-9-16,8 7 8 0,-1-4 0 0,0 4 0 15,1 3 0-15,6-1 0 0,4 8 26 0,-4-1 5 16,1 3 1-16,-1 0 0 0,8 10-23 0,-8-4-4 16,1 10-1-16,-1 0 0 0,4 0-12 0,3 0 9 15,1-7-9-15,-1 7 8 0,-6-9-8 0,6-4 0 0,11 4 0 16,-7-7-11-16,0 3 11 0,0-3 0 0,4-2 0 0,-1-4 0 16,1-7-20-16,-4 4 0 0,0 0 1 0,3-10 0 31,8 4-94-31,-8-10-19 0,-3-3-4 0,0 0-1 15,0 0-90-15,0 0-17 0,0 0-4 0,4-19-1 0</inkml:trace>
  <inkml:trace contextRef="#ctx0" brushRef="#br0" timeOffset="169854.34">22451 15423 2919 0,'-18'-6'64'0,"15"6"14"0,3 0 2 0,-4 0 2 0,-3-3-66 0,7 3-16 0,0 0 0 0,0 0 0 16,18 3-36 0,3-3-10-16,0 0-2 0,4 6-1 0,10-6 49 0,4 0 11 0,3-6 1 0,8 6 1 0,2 0-4 0,5 0-1 15,6-3 0-15,-3 3 0 0,-3 0-8 0,3-7 0 16,-7 7 0-16,0 0-11 0,0 0 11 0,3 0-12 16,-7 0 12-16,4 0-12 15,0 0-184-15,-3 0-36 0,41-9-8 0,-27-7-2 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10:50.79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26382 3673 13823 0,'-5'-15'608'0,"2"7"128"0,1-3-592 0,0 2-144 0,5-1 0 0,1-1 0 16,2 2 1728-16,2-4 320 0,3 1 64 0,-2 1 16 0,0-8-800 0,1 5-176 16,3 4-16-16,0-2-16 0,-1 1-416 0,-2 4-96 15,0-5-16-15,-3 4 0 0,-7 8-80 0,0 0-32 16,7-6 0-16,-7 6 0 0,0 0 320 0,0 0 64 16,0 0 16-16,-12 6 0 0,-2 2-208 0,-4 4-32 15,-5-3-16-15,-7 4 0 0,-9 1-48 0,-9 3 0 16,-9 0 0-16,-3 7 0 0,-3 0-112 0,7 8-16 15,5 3-16-15,4 5 0 0,2 1-80 0,-2 0-16 16,-3 0 0-16,-4-7 0 0,-5-6-176 0,3-2-32 16,2-1-128-16,6 0 192 0,4 0-16 0,6 1-16 15,5-1 0-15,2 1 0 0,2 0-160 0,3 4 160 16,2 1-160-16,0 3 160 0,1 2-160 0,-3 1 128 16,-3-1-128-16,-1 1 128 0,-1-7 16 0,-3-3 0 0,-3-2 0 15,3-3 0-15,2-1 0 0,2-1 0 0,4 0 0 0,2-3 0 16,3 0-16-16,4-2 0 0,2-2 0 0,3-2 0 15,2-1-128-15,0-3 192 0,4 0-192 0,6-7 192 16,0 0-192-16,0 0 160 0,0 0-160 0,0 0 160 16,0 0-160-16,0 0 160 0,-7 4-160 0,7-4 160 15,-6-1-32-15,6 1-128 0,-4-3 192 0,1-1-64 16,3-1-128-16,2-3 192 0,0 1-192 0,2 1 192 16,1-4-192-16,1-1 160 0,-1-2-160 0,1 0 160 15,1-1-160-15,-1-3 0 0,2 0 0 0,0-3 0 16,0-2 128-16,1-3-128 0,1-2 0 0,1-3 128 15,-2-1-128-15,1-2 0 0,0-2 0 0,-4 2 0 16,-3 3 0-16,-1 2 0 0,0-1 0 0,-2 4 0 16,0 3 0-16,-2 2 0 0,2 2 0 0,0 4 0 0,0 3 0 15,-1 5 0-15,1 6 128 0,0 0-128 0,0 0 0 0,0 0 0 16,0 0 0-16,0 0 0 0,0 0 0 0,0 0 0 16,-1 17-192-16,1-2 192 0,-2 2-208 0,1 4 80 15,0 1 128-15,-3 2-208 0,0 1 80 0,0-1 128 16,0 1-208-16,-1 0 80 0,0 2 128 0,-1-2 0 15,0 2 0-15,1 1 0 0,0-3 0 0,-1-1 0 16,1-4 0-16,1 0 0 0,0-4 0 0,0 1 0 16,-2 0 0-16,2 0 0 0,0-1 0 0,1 1 0 15,-1-1 0-15,1-5 0 0,-3-2 0 0,6-9 0 16,-2 13 0-16,2-13 0 0,-3 8 144 0,3-8-144 16,-1 13 192-16,0-4-192 0,1-9 288 0,-3 11-48 0,3-11-16 0,-3 12 0 15,3-12 16-15,0 0 0 0,0 0 0 0,0 0 0 16,0 0-96-16,0 0-16 0,13 5 0 0,2-4 0 15,3-2 48-15,8-4 0 0,7-5 0 0,10-1 0 16,10-1-176-16,2 0 0 0,1 2 144 0,-5-4-144 16,-11-9 0-16,3 2-160 0,3 3 16 0,-2 3 0 31,-1 0-480-31,-2 4-80 0,-4 1-32 0,-3 4-12640 0,-2 3-2544 0</inkml:trace>
  <inkml:trace contextRef="#ctx0" brushRef="#br1" timeOffset="12992.23">3708 7299 5519 0,'0'0'240'0,"-8"-4"64"0,-1-1-304 0,2 1 0 0,1-3 0 0,6 7 0 16,-9-6 3008-16,2-1 560 0,7 7 96 0,-5-8 32 16,-2 3-2608-16,7 5-528 0,-6-4-112 0,6 4 0 15,-5-6 80-15,5 6 32 0,-6-4 0 0,6 4 0 16,0 0 176-16,0 0 32 0,0 0 16 0,0 0 0 15,0 0-112-15,0 0-32 0,-5-5 0 0,5 5 0 16,-5-2-64-16,5 2 0 0,0 0-16 0,0 0 0 16,0 0 176-16,0 0 32 0,-4 15 16 0,2-4 0 15,2-11-80-15,-3 13-32 0,2 2 0 0,-1-1 0 16,1 3-176-16,1 1-48 0,0 3 0 0,-1 4 0 0,1 0-224 0,0 3-48 16,0 2-16-16,1 3 0 0,-1 1 32 0,1-3 16 15,2 0 0-15,0-2 0 0,-1-2 80 0,1 2 16 16,-2 0 0-16,2 2 0 0,-1 0-16 0,1 9 0 15,1 4 0-15,-7 3 0 0,-2 0-128 0,2 4-32 16,3 1 0-16,0-1 0 0,-1-3-128 0,5 3 192 16,5 1-192-16,-2 9 192 0,-6 3-192 0,-5 2 160 15,-5 0-160-15,1 0 160 0,2-2-160 0,0 4 192 16,0 2-192-16,-1 3 192 0,3 7-16 0,3 1 0 16,4-1 0-16,-6-3 0 0,-5-4-48 0,6 4 0 15,4 7 0-15,0 4 0 0,-4 5 96 0,0-7 16 0,-2-12 0 16,0 6 0-16,0 5-96 0,0 3-16 0,1 9 0 15,1-7 0-15,-3-11-128 0,-1 2 0 0,0 8 0 0,-1 4 0 16,2 7 0-16,-4-9 0 0,-4-10 0 0,2 5 0 16,4 9 0-16,-1-4 0 0,-1 3 0 0,0 0 0 15,-1-2 144-15,1 5-144 0,-1 2 160 0,1 0-160 16,1-4 0-16,-1 3 0 0,-3 0 0 0,2 2 0 16,-1-1 0-16,1-1 0 0,-1-5 0 0,2 2 0 15,-1-1 0-15,2 3 0 0,0 4 0 0,2-7 0 16,-2-8 0-16,1 5 144 0,2 5-144 0,1 0 128 15,-2-6 32-15,2-3 0 0,0-2 0 0,0 5 0 16,-1 0-32-16,1 2-128 0,1 1 192 0,1-6-64 16,-2-2-128-16,0 5 0 0,-3-2 0 0,3 2 128 15,2-2-128-15,-1-6 0 0,-1-7 0 0,2 0 0 16,-1-1 0-16,2 0 0 0,1-1 128 0,1-2-128 0,-1-5 0 16,3-2 0-16,-1-5 0 0,1 0 0 0,-3-2 0 0,4 4 0 15,2 3 0-15,-2 0 0 0,-1 0 144 0,-1-7-144 16,2-6 160-16,-4-5-160 0,-1-5 192 0,1 4-48 15,0 0-16-15,0 4 0 0,1 0-128 0,-1 1 0 16,2-2 0-16,0-1 128 0,2-3-128 0,-1-2 0 16,-1-3 0-16,1-1 128 0,0-2-128 0,-1 1 0 15,-1-2 0-15,1 2 0 0,0-1 0 0,2-1 0 16,0-1 144-16,0 0-144 0,-1-4 0 0,1 1 0 16,0 1 0-16,-2-2 0 0,-1-4 0 0,2 0 0 15,0-4 0-15,-1 0 128 0,-2 0-128 0,0 0 0 16,0 1 0-16,0-3 128 0,2-1-128 0,-2-1 0 15,-2-1 128-15,1-2-128 0,1 1 0 0,-1-2 128 0,-1 2-128 0,1-3 0 16,1-1 0-16,-1 0 0 0,1-12 0 0,-3 10 0 31,3-10-528-31,0 0-32 0,3 9 0 0,-3-9 0 16,0 0-2320-16,4 8-448 0,-4-8-112 0</inkml:trace>
  <inkml:trace contextRef="#ctx0" brushRef="#br1" timeOffset="13975.48">1570 15442 33167 0,'-17'-8'2944'0,"1"1"-2352"16,-1 0-464-16,5-1-128 0,7 1 1136 0,3-1 208 16,-1 2 32-16,6-3 16 0,2 0-800 0,0 0-144 0,0 2-48 0,4-1 0 15,2 2-272-15,2-1-128 0,0 1 128 0,1-1-128 16,4 1 0-16,2-1 0 0,-2 2 0 0,2 1 0 16,1-1 0-16,5 2 0 0,2 1 128 0,2-1-128 15,0 2 0-15,4-2 160 0,1 3-160 0,2 0 160 16,2 3-160-16,2-3 160 0,0 2-160 0,4 3 160 15,3 1-160-15,3 0 192 0,-1 1-192 0,5 1 192 16,7 1-64-16,-1-1-128 0,-1 1 192 0,4 1-64 16,3 6-128-16,-3-8 160 0,-8-5-160 0,6 3 160 15,3-2 48-15,4 5 16 0,1-3 0 0,1 2 0 16,-2-1-224-16,0-2 144 0,0-1-144 0,3 2 128 0,1-3-128 16,2 2 0-16,2 3 144 0,-2-3-144 0,-6-2 128 0,2-1-128 15,4 1 128-15,3-1-128 0,3 1 0 0,1 2 0 16,0 6 0-16,-2-2 128 0,-5-1-128 0,6 1 0 15,4 1 0-15,1-1 0 0,1 3 0 0,-1 0 0 16,-2-2 0-16,6 1 0 0,5-2 0 0,1 1 0 16,2 3 128-16,0-4-128 0,-3-3 0 0,1-2 0 15,2 1 0-15,-1-1 0 0,0 2 0 0,-3-2 0 16,-1-1 0-16,-1-1 0 0,2 0 0 0,-1 0 0 16,-1 2 0-16,-2 0 128 0,-4-5 128 0,3 2 16 15,6 2 16-15,-1 2 0 0,-4 0 80 0,-1 0 16 16,-3-3 0-16,4 2 0 0,2 2-208 0,-2 2-48 15,-5-2 0-15,1 2 0 0,0 0-128 0,5 0 0 0,3 0 0 0,0 1 0 16,-4-3 0-16,0 2 0 0,-1-3 0 0,3 1 0 16,3-3 0-16,-3 0 0 0,-4 2 0 0,1-1 128 15,0-1-128-15,4-1 0 0,9-2 0 0,-9 2 0 16,-12 0 0-16,-1 1 0 0,3 0 144 0,1-1-144 16,6 1 176-16,-2 1-48 0,-5 0 0 0,0 1 0 15,4-1 16-15,-3 5 0 0,2-3 0 0,0 3 0 16,0 1-144-16,-2-1 128 0,-2-3-128 0,1 1 128 15,2-2-128-15,-1 0 0 0,-4 0 144 0,1-1-144 16,-3-1 0-16,5-3 0 0,-3-3 0 0,1 1 128 16,1 0-128-16,-3 0 0 0,-5-1 128 0,-2-1-128 15,-2-2 0-15,2 2 0 0,-1-3 0 0,0 1 128 16,-2 2-128-16,-4 0 0 0,-5 0 128 0,-3 0-128 16,0-1 0-16,-3 2 0 0,1-2 0 0,0 1 128 15,0 2-128-15,-5 0 0 0,-4 0 0 0,-2 2 0 16,-2 0 0-16,-3 2 144 0,-4-2-144 0,-1 3 0 0,-2-2 0 0,-1-1 0 15,-4 0 0-15,2 0 0 0,-2 0 0 0,-2 3 0 16,-3-6-160-16,-1 1 160 16,-3-4-624-16,-1 4 0 0,0-2 0 0,-4 1 0 15,-2-3-3040-15,2-2-624 0</inkml:trace>
  <inkml:trace contextRef="#ctx0" brushRef="#br1" timeOffset="15109.65">13978 15637 7359 0,'0'0'656'0,"0"0"-528"0,0 0-128 0,0 0 0 16,0 0 3840-16,0 0 720 0,0-6 160 0,0 6 16 16,-1-5-2944-16,1 5-608 0,0 0-112 0,-5-4-32 15,-2 0-144-15,2 1-16 0,-1 6-16 0,-2 1 0 16,0-2-240-16,-1 4-48 0,-2-1-16 0,-3 1 0 16,0 3-112-16,-3 3 0 0,-4 0-16 0,-2 4 0 15,-5 2-16-15,1 4 0 0,-3 5 0 0,-3 3 0 16,2-1-32-16,1 4-16 0,-1 6 0 0,2-4 0 15,2-5-16-15,-1 0 0 0,2 0 0 0,3 1 0 0,3 0 0 0,3-6 0 16,-1-5 0-16,1-5 0 0,-1 0-224 0,1-2-128 16,0-3 128-16,5-1-128 0,3 0-192 0,2-1-96 15,7-8-32-15,0 0-11472 16,0 0-2304-16</inkml:trace>
  <inkml:trace contextRef="#ctx0" brushRef="#br1" timeOffset="15377.7">13435 15679 41007 0,'-17'-8'1808'0,"8"6"384"0,9 2-1744 0,0 0-448 0,0 0 0 0,0 0 0 16,0 0 336-16,9 15-16 0,4 0 0 0,4 0 0 15,2 1-320-15,1 5 0 0,-2 4 0 0,3 3 0 16,0 5 0-16,1 1 0 0,2 2 0 0,-1-3 0 15,-1-4 0-15,0-2 0 0,1 0 0 0,-1-1 0 16,-1 0 0-16,1 0 0 0,-3 1 0 0,0 0 0 16,-3-4 0-16,1 0 144 0,0-1-144 0,0-1 0 15,0-3 144-15,0 0-144 0,4 0 0 0,-5-1 144 16,-7-2-352-16,3-1-80 0,2-2-16 0,2-1-12112 16,-3 0-2416-16</inkml:trace>
  <inkml:trace contextRef="#ctx0" brushRef="#br1" timeOffset="16627.09">2674 6524 21183 0,'-8'-20'944'0,"3"5"192"0,-2 2-912 0,2 1-224 0,3 9 0 0,2 3 0 15,0 0 2624-15,0 0 496 0,0 0 80 0,10 7 32 16,2 2-2656-16,-1 2-576 0,0 2 0 0,-1 1 0 16,-1 5 0-16,2-5-144 0,1 0 144 0,1 1 0 15,0-1-144-15,1 0 144 0,2 1 0 0,1 2-144 16,1-2 144-16,0 5 0 0,-1 1 0 0,1-1 0 15,-1 3 0-15,-2 0 0 0,-2 4 0 0,0 2 0 16,0-3 0-16,-2 2 0 0,2-2 0 0,1-2 128 16,-1-1-128-16,0-1 144 0,-3-3-144 0,0-2 160 15,1-2-160-15,2 0-256 0,1 6 64 0,1-7 16 16,-1-2-784-16,-1-5-176 0,0-1-16 0</inkml:trace>
  <inkml:trace contextRef="#ctx0" brushRef="#br1" timeOffset="16927.21">3411 6290 14735 0,'-12'-8'640'0,"3"5"160"0,-2 2-640 0,1 1-160 0,-1 0 0 0,4 5 0 15,0 3 3504-15,2 4 656 0,1 2 144 0,0 3 32 16,0 3-3504-16,0 4-688 0,0 5-144 0,0 6 0 16,0 4 0-16,-1-1 208 0,-1-1-48 0,-3 2-16 15,-2 0 304-15,-1 5 64 0,-1 8 16 0,-2 11 0 16,-6 16 160-16,-3 0 16 0,0-5 16 0,-6-2 0 16,-6-6 48-16,-4 9 0 0,-6 12 0 0,2 0 0 15,2-2-400-15,3-7-80 0,4-6-16 0,5 1 0 16,4 3-512-16,4 7-96 0,6 10-32 0,3-11-10960 15,3-9-2208-15</inkml:trace>
  <inkml:trace contextRef="#ctx0" brushRef="#br1" timeOffset="19579.05">4528 9845 18431 0,'0'0'1632'15,"0"0"-1312"-15,0 0-320 0,0 0 0 0,0 0 1952 0,0 0 320 16,0 0 64-16,0 0 16 0,0 0-1936 0,6-7-416 16,-6 7 0-16,9-6 0 0,1-1 0 0,-3 2 0 15,1 0 0-15,-8 5 0 0,12-4 0 0,-12 4 0 16,5-6 0-16,-5 6 0 0,0 0 0 0,0 0 0 16,0 0 0-16,0 0 0 0,0 0 0 0,-6 9 0 15,-3 1 144-15,-3-2-16 0,-1-2 48 0,1 4 16 16,0 1 0-16,1 4 0 0,3 0-48 0,1 0 0 15,2-1 0-15,0 2 0 0,2-3 0 0,1-2 0 16,2-11 0-16,0 0 0 0,2 15-16 0,-2-15-128 16,0 0 192-16,0 0-64 0,0 0-128 0,0 0 128 15,15 1-128-15,-4-2 128 0,1-4-128 0,-3 1 192 16,-1-6-192-16,0 1 192 0,0 0-192 0,-2-1 128 16,-2-1-128-16,0 1 128 0,0-1-128 0,-2 1 160 15,0 0-160-15,-1-2 160 0,-1 0 272 0,1 3 48 16,-1-3 16-16,0 3 0 0,0 0 112 0,0 9 32 15,0 0 0-15,0 0 0 0,0 0-384 0,0 0-80 16,0 0-16-16,0 0 0 0,0 0-160 0,0 0 0 16,6 13 0-16,-3-1 0 0,-3-12 0 0,3 14 0 15,-3 1 0-15,-1-5 0 0,-1 3 0 0,0 1 0 0,-2-1 0 0,1-2 0 16,3-11 0-16,-4 13 0 0,1-1 0 0,3-12 0 16,0 0 0-16,0 0 0 0,0 0 0 0,0 0 0 15,0 0 0-15,0 0 0 0,0 0 0 0,0 0 128 16,10 1-128-16,-10-1 0 0,12 0 144 0,-2-1-144 15,-10 1 0-15,11-7 144 0,-2 2-144 0,-1 0 0 16,-3-1 208-16,0 1-64 0,-5 5-16 0,4-9 0 16,-3 0-128-16,-2 1 128 0,-2 0-128 0,-1 0 128 15,-2 1 0-15,-2 0 0 0,-2 1 0 0,-1-1 0 0,-1 1-128 0,-1 0 192 16,0 1-192-16,3 3 192 0,-2-2 16 0,3 2 16 16,9 2 0-16,-9 3 0 0,9-3-96 0,0 0-128 15,0 0 176-15,-5 9-176 0,5-9 0 0,0 12 0 16,2 0 0-16,4-2 0 0,-6-10 0 0,9 13 0 15,0-1 0-15,0-4 0 0,0-1 0 0,-9-7 0 16,10 11 0-16,0-3 0 0,-10-8 224 0,0 0-64 16,10 6-16-16,-10-6 0 0,0 0 96 0,0 0 16 15,0 0 0-15,0 0 0 0,0 0 96 0,0 0 32 16,0 0 0-16,0 0 0 0,5 12-48 0,-1 0 0 16,-4-12 0-16,4 10 0 0,-4-10-208 0,8 14-128 15,2 1 160-15,1-2-160 0,-3-2 0 0,-1 1 0 16,1-1 0-16,-3-4 0 0,-5-7 0 0,0 0 0 15,12 6 0-15,1-2 0 16,2-2-560-16,-1 2-48 0,1-4-16 0,1 0 0 16,1-3-2208-16,0 2-448 0,-3-4-96 0</inkml:trace>
  <inkml:trace contextRef="#ctx0" brushRef="#br1" timeOffset="21964.05">6661 10365 9215 0,'0'0'816'16,"0"0"-656"-16,0 0-160 0,0 0 0 0,0 0 2160 0,0 0 400 15,0 0 64-15,0 0 32 0,0 0-1744 0,0 0-336 16,0 0-80-16,0 0-16 0,0 0-192 0,0 0-32 15,0 0-16-15,0 0 0 0,0 0-240 0,0 0 0 16,0 0 0-16,0 0 0 0,0 0 0 0,0 0 0 16,8-6 0-16,-8 6 0 0,0 0 432 0,0 0 80 15,2-11 32-15,-2 11 0 0,0 0 672 0,0 0 128 16,0 0 16-16,0 0 16 0,0 0-368 0,0 0-80 16,0 0-16-16,0 0 0 0,0 0-544 0,0 0-112 15,0 0-32-15,0 0 0 0,0 0-224 0,-2 12 0 16,2-12 0-16,-3 12 0 0,3-12 0 0,-1 13 0 15,1-13 0-15,-2 11 0 0,2-11 0 0,-1 12 0 16,1-12 0-16,-4 13 0 0,0-2 192 0,0-2-64 16,-4 1-128-16,1 3 192 0,-3-4 256 0,3 4 64 15,-1 2 0-15,1-5 0 0,0-1-16 0,1 2 0 16,6-11 0-16,-4 14 0 0,-1-1-192 0,5-13-48 0,0 12 0 0,0-12 0 16,1 12-256-16,-1-12 0 15,0 0 0-15,0 0 0 0,0 0 0 0,11 5 0 0,-11-5 0 0,10-5 0 16,-1-1 0-16,-2-1 128 0,-3-4-128 0,0 1 0 15,0-1 192-15,0-1-192 0,1-2 192 0,-1-1-192 16,-2-2 400-16,0 0-16 0,2 2-16 0,-2 2 0 16,-1-4-16-16,2 4 0 0,0 0 0 0,-1 3 0 15,0-5-176-15,-1 5-48 0,-1 10 0 0,0 0 0 16,3-8-128-16,-3 8 0 0,0 0 0 0,0 0 0 16,0 0 0-16,0 0 0 0,0 0 0 0,-6 8 0 0,2 2 0 15,-2 2 0-15,-3-4 0 0,1 2 0 0,3 1 0 0,-2 1 0 16,1-1 0-16,0 2 0 0,1 2-128 0,3-2 128 15,0-3 0-15,2-10 0 0,0 0 0 0,6 13 0 16,0 0 0-16,-6-13 0 0,10 7 0 0,1-1 0 16,-11-6 0-16,13 3 0 0,-13-3 0 0,13-1 0 15,-1-5 0-15,-2 1 0 0,-2-3 224 0,0-1-32 16,0 0-16-16,1 0 0 0,-3-1-32 0,-1-1 0 16,1 1 0-16,-2 1 0 0,-2-2-144 0,-2 2 0 15,-1 0 144-15,1 9-144 0,-4-11 128 0,-1 2-128 16,-2 1 128-16,-1-1-128 0,-1-1 144 0,1 2-144 15,-1 4 192-15,2-2-192 0,-3-1 208 0,10 7-64 16,-7-5-16-16,7 5 0 0,-11-3 96 0,2 3 16 16,9 0 0-16,0 0 0 0,-10 6-240 0,3 3 144 15,3 0-144-15,-1 1 128 0,5-10-128 0,-8 11 0 16,2-2 0-16,0 1 0 0,3 1 0 0,-3-2 0 16,0 1 0-16,1-1 0 0,-3-1 0 0,3 3 0 15,-2 0 0-15,0 0 0 0,0-5 0 0,0 3 0 0,1 2 176 0,-1-1-176 16,1-2 192-16,6-8-64 0,-7 7-128 0,7-7 192 15,-5 7-192-15,5-7 0 0,0 0 128 0,0 0-128 32,0 12-1072-32,0-12-256 0,6 12-48 0,5 0-16 15,-1-3-2112-15,2-1-416 0</inkml:trace>
  <inkml:trace contextRef="#ctx0" brushRef="#br1" timeOffset="22948.37">7958 12471 26207 0,'0'0'1152'0,"0"0"256"0,0 0-1136 0,0 0-272 0,0 0 0 0,-7-4 0 16,7 4 272-16,-7-3 0 0,7 3 0 0,0 0 0 15,-11-1 176-15,11 1 48 0,-9-3 0 0,9 3 0 0,-8-1-96 0,8 1-16 16,0 0 0-16,-6 8 0 0,0 1-64 0,6-9-32 15,-3 10 0-15,-1 1 0 0,1-1 0 0,3-10 0 16,-1 13 0-16,-2-1 0 0,3-12-288 0,1 12 0 16,-1-12 0-16,3 13 0 0,-3-13 128 0,3 13-128 15,-3-13 0-15,0 0 0 0,0 0 144 0,6 13-16 16,-6-13-128-16,0 0 192 0,0 0-48 0,13 2-16 16,-2-2 0-16,-1-2 0 0,-1-2 240 0,-1-3 32 15,-2 0 16-15,0-3 0 0,-4 0 96 0,1-2 0 16,-2 2 16-16,-1-1 0 0,0 1-144 0,0 10-16 15,-2-12-16-15,-1 3 0 0,-1 0-80 0,0 1-16 16,-1 2 0-16,-3 0 0 0,-2 4-48 0,-2 2-16 16,0 2 0-16,-1 4 0 0,-1 0-192 0,0 3 0 15,-3 4 0-15,-2 2 0 0,1 2 0 0,0 1 0 16,0 3 0-16,1 1 0 0,2-3 0 0,2 2 0 16,0-2 0-16,1-3-160 0,5 0 160 0,1-2 0 15,4-1 0-15,1-2 0 0,2-1 0 0,-1-10 0 16,6 11 0-16,2-5-128 0,-8-6 128 0,11 6 0 15,-1-5 0-15,0-1 0 0,2-1 0 0,0-2 0 0,0-6 0 0,-1 0 128 16,1-3 96-16,0 0 32 0,-2-2 0 0,1 0 0 16,-1-2-32-16,1-2 0 0,-1 1 0 0,-1 0 0 15,-1 0-224-15,0 1 176 0,-2 0-176 0,1 2 160 16,-2 1-160-16,0 1 128 0,-1-1-128 0,0 0 128 16,-3 3-128-16,-1 1 0 0,0 0 144 0,0 9-144 15,0 0 144-15,-2-10-144 0,2 10 192 0,0 0-192 0,0 0 224 0,0 0-64 16,-9-2-16-16,9 2 0 0,-11 2-144 15,2 4 0-15,0 0 0 0,1 3 0 0,0-1 160 0,1 4-160 16,-3-2 192-16,1 3-192 0,0-1 288 0,0 1-48 16,0 0-16-16,2-1 0 0,1 1 32 0,-1-1 16 15,1-2 0-15,6-10 0 0,-4 12-112 0,4-12-32 16,0 0 0-16,0 0 0 0,0 0-128 0,5 9 0 16,-5-9 0-16,11 5 128 0,0-4-128 0,1-1-176 15,0-1 48-15,2 0 0 16,0-4-256-16,2 3-64 0,0-2 0 0,-1 3 0 15,1 0-224-15,-2 1-48 0,-1 0-16 0,3 2 0 16,1 2-1120-16,1 0-240 0,-2-1-32 0</inkml:trace>
  <inkml:trace contextRef="#ctx0" brushRef="#br1" timeOffset="24166.68">9891 11528 5519 0,'0'0'496'0,"0"0"-496"16,0 0 0-16,0 0 0 0,0 0 2656 0,0 0 432 15,-4-6 96-15,4 6 16 0,-6-7-1232 0,6 7-240 16,-7-8-64-16,7 8 0 0,-6-6-288 0,6 6-64 16,-7-7-16-16,7 7 0 0,-5-8-224 0,1 3-48 15,4 5-16-15,0 0 0 0,0 0-384 0,-1-8-80 16,1 8-16-16,0 0 0 0,-1-6-208 0,1 6-64 15,0 0 0-15,0 0 0 0,0 0 64 0,0 0 16 16,0 0 0-16,0 0 0 0,0 0-80 0,0 0 0 16,-8 1-16-16,8-1 0 0,-9 5-16 0,1 3 0 15,0 3 0-15,1 0 0 0,1 1-32 0,1 2-16 16,-2 3 0-16,2-1 0 0,0 0-176 0,0 1 0 16,1-2 0-16,1-2 0 0,0 2 0 0,3-5 0 15,0-10 0-15,0 0 0 0,0 0 0 0,0 0 128 16,0 0-128-16,0 0 0 0,0 0 128 0,13 0-128 15,-2-4 128-15,1-2-128 0,-2-5 320 0,1 1-32 16,-4 1 0-16,1-3 0 0,1 1 16 0,0 1 0 0,1 0 0 0,-3-1 0 16,1 1-112-16,-1 1 0 0,-1-1-16 0,-1 1 0 15,1 0-16-15,-2 1 0 0,-2 1 0 0,1 0 0 16,-1-3 32-16,0 0 16 0,-2 10 0 0,0-10 0 16,0 10-16-16,-2-12 0 0,1 2 0 0,1 10 0 15,-5-11 0-15,0 4 0 0,5 7 0 0,0 0 0 16,-12-3-192-16,1 7 0 0,0 1 0 0,0 3 0 15,2 2 0-15,-1 3 0 0,-1 2 0 0,1 3 0 0,-2 0 0 16,2 3 0-16,1 0-160 0,1-1 160 0,3-3 0 16,2-3 0-16,2 1 0 0,1 0 0 0,0-3 0 0,0-12 0 15,4 10 0-15,-4-10 0 0,0 0 0 0,0 0 0 16,0 0 0-16,10-1 0 0,-1-2 0 0,-1-3 0 16,-2-5 0-16,1 3 0 0,0-1 0 0,-2 0 144 15,-1-4-144-15,0 0 0 0,-1-1 240 0,1-2-64 16,0 0-16-16,0 2 0 0,-1 0 16 0,-1 1 0 15,1 0 0-15,-2 2 0 0,1 1 0 0,-2 10 0 16,0-11 0-16,0 11 0 0,1-8-176 0,-1 8 192 16,0 0-192-16,0 0 192 0,0 0-192 0,0 0 128 15,0 0-128-15,-4 8 128 0,4-8-128 0,-4 12 0 16,0 0 0-16,2 0 0 0,2-12 0 0,-2 10 0 16,0 2 0-16,2-12 0 0,0 14 0 0,0-1 0 15,1-1 0-15,-1-12-176 16,5 12-1648-16,3-2-336 0,1-1-64 0,3 0-10000 15,0 6-1984-15</inkml:trace>
  <inkml:trace contextRef="#ctx0" brushRef="#br1" timeOffset="25335.1">11286 13643 8287 0,'0'0'736'0,"0"0"-592"16,0 0-144-16,0 0 0 0,-6-7 4624 0,6 7 896 16,0 0 176-16,0 0 48 0,0 0-4448 0,0 0-880 15,0-6-176-15,0 6-48 0,0 0-192 0,0 0 0 16,11-6 0-16,-11 6 0 0,11 2-144 0,-11-2 144 15,10 8-208-15,-3 2 80 0,-2 3 128 0,-2 0-160 16,-5 4 160-16,1-1-160 0,-3-1 288 0,0 0 48 16,0 4 16-16,-1-4 0 0,0-2 240 0,0 0 48 15,-1-2 16-15,6-11 0 0,-3 9 80 0,3-9 32 16,0 0 0-16,0 0 0 0,0 0-144 0,0 0-16 16,0 0-16-16,0 0 0 0,0 0-32 0,3-10 0 15,0 0 0-15,1-2 0 0,0 0-256 0,0 2-144 16,0-2 160-16,-2 3-160 0,-2 9 144 0,4-9-144 15,-1 2 128-15,-3 7-128 0,0 0 160 0,0 0-160 16,0 0 192-16,0 0-192 0,0 0 176 0,0 0-176 16,0 0 160-16,0 15-160 0,-3-2 128 0,1 0-128 15,-2-3 0-15,4-10 144 0,-3 13-144 0,3-13 0 0,-4 11 144 0,4-11-144 16,0 0 192-16,0 0-48 0,0 0 0 0,0 0 0 16,0 0 96-16,0 0 16 0,13-4 0 0,-1-3 0 15,0 1-32-15,-2-1 0 0,-1-1 0 0,0-1 0 16,-1-1-224-16,0 2 128 0,-1 1-128 0,-4 1 0 15,3-3 128-15,-2 2-128 0,0-2 0 0,-4 9 144 16,1-9-144-16,-1 9 128 0,0 0-128 0,0 0 128 16,0 0 96-16,0 0 16 0,-5-11 0 0,-1 6 0 15,6 5 208-15,-10 0 32 0,-2 0 16 0,2 5 0 0,1 3-224 0,0 1-32 16,-2 1-16-16,2 1 0 0,-1 1-224 0,0 0 144 16,4-2-144-16,1 1 128 0,5-11-128 0,-3 10 0 15,3-10 0-15,0 0 0 0,0 0 0 0,0 0 0 16,0 0 0-16,9 8 0 0,-9-8-128 0,9 8 128 15,-9-8 0-15,8 6 0 0,-8-6 0 0,0 0 0 16,0 0 0-16,0 0 0 0,7 11 144 0,-7-11 48 16,0 0 16-16,4 10 0 0,-4-10 64 0,0 0 16 15,0 0 0-15,0 0 0 0,0 0-16 0,0 0 0 16,0 0 0-16,0 0 0 0,0 0-144 0,0 0-128 16,11 1 192-16,-11-1-192 0,0 0 0 0,12-2 0 15,-12 2 0-15,11-4-192 0,-11 4-128 0,0 0 0 16,9-5-16-16,-9 5 0 15,0 0-80-15,0 0-16 0,0 0 0 0,0 0 0 16,0 0-96-16,0 0-32 0,0 0 0 0,0 0 0 16,0 0-464-16,0 0-112 0,0 0-16 0,0 0-16512 0</inkml:trace>
  <inkml:trace contextRef="#ctx0" brushRef="#br1" timeOffset="26266.79">12617 13106 24879 0,'0'0'2208'0,"0"-10"-1760"16,-1 1-448-16,1 9 0 0,-1-10 3328 0,-1 3 576 16,2 7 112-16,0 0 16 0,0 0-3360 0,0-6-672 0,0 6-144 0,0 0-32 15,-2-7 176-15,2 7 0 16,0 0 0-16,0 0 0 0,-7-4 0 0,1 3 0 0,6 1 0 0,-11 0 128 16,1 4-128-16,0-1 0 0,-1 1 128 0,1 2-128 15,-3-1 240-15,2 3-32 0,1 3 0 0,-1-4 0 16,2 1 192-16,1 0 48 0,2 2 0 0,1 1 0 15,-1 1-240-15,3-2-32 0,1 3-16 0,2-13 0 16,0 0-160-16,3 14 0 0,-3-14 0 0,6 13 0 16,-6-13 0-16,11 7 0 0,-1-3 0 0,1-2 0 0,-11-2 0 15,13-2 0-15,-2-3 0 0,2-2 0 0,0-2 0 0,1-1 0 16,-3-2 0-16,0 0 0 0,-5-1 0 0,1 0 192 16,-1 0 0-16,-1 0 0 0,-1-1 192 0,-1 1 32 15,-3 0 16-15,-1 1 0 0,-1 1 0 0,0 2 0 16,-2-2 0-16,0 1 0 0,0 3-80 0,4 7-16 15,-8-7 0-15,0 3 0 0,8 4-208 0,-10-1-128 16,0 0 160-16,-1 3-160 0,1 5 0 0,-1 0 0 16,1 4 0-16,-1-1 0 0,2 3 0 0,0 3 0 15,0-3 0-15,0 4-160 0,1-4 160 0,3 1 0 16,2-2-144-16,3-12 144 0,0 14 0 0,3-1 0 16,-3-13 0-16,8 11 0 0,-1-2 0 0,4-6 0 15,-2-3-144-15,3-2 144 0,1-2 0 0,2 1 0 16,1-4 0-16,0-5 0 0,-1 1 0 0,2-2 0 15,0-1 0-15,0 1 0 0,-2 0 160 0,-1 0-160 16,0 2 160-16,-1 1-160 0,-1-1 176 0,-2 0-176 16,-2 1 192-16,-1 1-192 0,-1 2 144 0,-6 7-144 15,4-9 0-15,-4 9 144 0,3-8-144 0,-3 8 160 16,0 0-160-16,-3-8 160 0,3 8-160 0,-4-6 192 0,4 6-192 0,-6-7 192 16,6 7-192-16,-8-5 0 0,8 5 0 0,-8-2 0 15,8 2 0-15,-9 1 0 0,9-1 0 0,-9 6 0 16,9-6 0-16,-8 8 0 0,-1 4 0 0,2-2 0 15,2 5 192-15,-1-1-32 0,-3 0-16 0,1 2 0 16,0 0 64-16,1-1 16 0,1 1 0 0,1 0 0 16,1-2-48-16,1-1-16 0,2-3 0 0,1-10 0 0,0 0-160 0,0 0 0 15,6 11 0-15,4-6 0 16,0-4-896-16,3-3-224 16,0 1-32-16,3-6-13040 0,2-1-2592 0</inkml:trace>
  <inkml:trace contextRef="#ctx0" brushRef="#br2" timeOffset="32638.19">2525 9364 12895 0,'0'0'1152'0,"11"4"-928"0,-1-2-224 0,2 1 0 16,1 1 1632-16,1-1 288 0,1 0 48 0,0 1 16 15,1-1-1472-15,1 1-272 0,-2-2-64 0,1 2-16 16,-2 0 64-16,2-1 16 0,0 1 0 0,2 0 0 16,0-3-96-16,-6 2-16 0,1-2 0 0,1 2 0 15,2-2 208-15,1 3 48 0,1 0 0 0,0 1 0 0,2 1 416 0,14 7 96 16,-4 2 0-16,-3-3 16 0,-2 1-272 0,-3 1-64 16,-2 2-16-16,1 0 0 0,1 1-240 0,0-1-64 15,0 1 0-15,2 1 0 0,0-1-16 0,2 1-16 16,1-3 0-16,-1 2 0 0,1 0 80 0,0-2 16 15,2-2 0-15,0-1 0 0,-1 0 80 0,2 0 32 16,0 1 0-16,0-2 0 0,2 2 0 0,-1 0 0 16,-1 0 0-16,1 1 0 0,0-4-176 0,-1 2-16 15,0-3-16-15,2 3 0 0,-1-5-224 0,0 4 0 16,-1 1 0-16,2-3 0 0,-1-2 0 0,1 4 128 16,1 1-128-16,-2-1 144 0,-1 4 16 0,0 0 0 15,0 1 0-15,0 1 0 0,-1 1-32 0,0 0 0 16,-1-1 0-16,1 0 0 0,0 2-128 0,1-5 0 15,1 3 144-15,0-1-144 0,2-2 0 0,-1 0 144 16,2-1-144-16,0 0 0 0,0 2 256 0,0-1-48 16,0 2-16-16,-1-1 0 0,-5-2-32 0,1 2-16 0,0-2 0 15,-1-2 0-15,0-1-144 0,0-1 160 16,1 0-160-16,1-1 160 0,-3-2-160 0,5 2 0 0,0-2 144 0,1 1-144 16,-2 1 0-16,0 0 0 0,1-1 0 0,-2 3 0 15,0-1 0-15,-2-1 144 0,1 1-144 0,-2 0 0 16,0 1 320-16,-1-1-32 0,0 3-16 0,0-1 0 15,0 2-32-15,1 0-16 0,-1 0 0 0,2 2 0 16,-2 0-224-16,1 0 128 0,2 1-128 0,1 0 0 0,0-1 0 16,0 2 0-16,1-1 0 0,0-1 0 0,-1 1 128 0,-1 2-128 15,-3-1 0-15,0 0 144 0,0 0-16 0,0 0-128 16,0-3 192-16,2 1-64 16,-2-5-128-16,1-1 0 0,1 0 0 0,2-2 128 0,1-2-128 0,0 2 0 15,0 2 0-15,1-3 128 0,-1 4-128 0,-1-1 0 16,0 0 0-16,-1 0 128 0,-2 1 0 0,0 3-128 15,-1-5 192-15,1 3-64 0,-3-2 80 0,2 0 16 16,0-1 0-16,2 2 0 0,1 1-64 0,1-2-16 16,-1 2 0-16,3 1 0 0,0 1-144 0,1 2 160 15,1 0-160-15,0 3 160 0,-2-2-160 0,0 1 0 16,-2 0 0-16,0 1 0 0,-2 2 0 0,1-2 128 16,-2 0-128-16,2 1 0 0,0-3 144 0,-1 0-144 15,2-2 160-15,2 2-160 0,-1-4 288 0,0-6-32 16,2-3-16-16,-1 1 0 0,1 5-240 0,0-1 0 15,-2 2 0-15,0 3 0 0,-1 2 0 0,0-1 128 16,1-1-128-16,-1 0 0 0,0-1 0 0,2 1 128 16,0-1-128-16,0-1 0 0,-2 1 0 0,1-3 128 15,1 3-128-15,1 1 0 0,0 3 144 0,-1-3-16 16,2 0 0-16,-1 0 0 0,-2-2 32 0,0 2 0 0,1 3 0 0,-1-2 0 16,0 5-160-16,2-2 160 0,-2 0-160 0,2-3 160 15,-1 0-160-15,1 3 0 0,-1-1 0 0,2-1 0 16,-2 1 0-16,0-3 128 0,2 0-128 0,0 4 0 15,-3 0 0-15,1-1 0 0,-4-3 0 0,2 1 0 16,2 2 0-16,-2-1 0 0,0 0 128 0,1-1-128 16,0-1 0-16,0 1 0 0,2-1 0 0,0 1 128 15,-3-1-128-15,1 1 0 0,3 0 0 0,-2 3 128 16,1-1-128-16,0-2 0 0,-2 1 0 0,1-2 128 16,1-2-128-16,0 2 0 0,-2 3 144 0,1 0-144 0,2-1 256 0,0 2-32 15,1-4 0-15,2 0 0 0,-2-1-224 0,2 1 128 16,0-1-128-16,3 2 0 0,-1 2 128 0,-1-1-128 15,-3 2 0-15,0-1 144 0,1 0-144 0,1-1 0 16,-2-2 144-16,0 0-144 0,2-1 0 0,-1 1 0 16,1 0 0-16,1 0 128 0,-1 0-128 0,3 0 0 15,-1 0 0-15,-2 0 0 0,0 2 0 0,1 0 128 16,1-3-128-16,-1 0 0 0,0 1 0 0,1 0 144 16,0 1-144-16,0 2 0 0,0-2 128 0,1 2-128 15,1-4 0-15,1 2 0 0,-2 3 160 0,-1-1-160 16,-1 0 128-16,0 1-128 0,-1 0 0 0,-1 0 0 15,-1-1 128-15,1 1-128 0,0-3 0 0,1 2 0 16,1-3 0-16,1 0 0 0,0 0 0 0,2 1 0 16,-1 1 128-16,-1-1-128 0,0 0 0 0,1 2 0 15,-3-2 0-15,3 1 128 0,-1 0-128 0,0 1 0 16,0-4 0-16,0 1 128 0,3-1-128 0,-2 1 0 16,2 0 0-16,-2 1 0 0,-1-1 0 0,0 1 0 0,-1 1 128 15,1 0-128-15,0 0 0 0,-1-2 0 0,0 1 0 0,0 0 0 16,0 1 0-16,1 2 0 0,0-2 0 0,1 1 128 15,1 0-128-15,0-1 0 0,2 1 0 0,-1 1 0 16,0 1 0-16,0-1 0 0,-1 0 0 0,0-1 0 16,-2-1 0-16,1 0 0 0,3-2 0 0,0-2 0 15,-1 4 0-15,1-2 0 0,-1 1 0 0,0-1 0 16,-3 0 0-16,0 3 0 0,-1-1 0 0,-1 1 0 0,1-2 0 0,1-1 0 16,2 0 0-16,3 3 0 0,-2-2 0 0,2 3 0 15,2 2 128-15,-1-1-128 0,0-4 0 0,-1 3 0 16,0 0 0-16,1 1 0 0,-2 2 0 0,1-2 0 15,0-2 0-15,2 0 0 0,0-1 0 0,2 2 0 16,-1 1 0-16,0-1 0 0,0 2 0 0,-2-2 0 16,0-2 0-16,-1 2 0 0,-1-1 0 0,1-2 0 15,-1-1 0-15,2-1 0 0,-1-2 0 0,2 3 0 16,0 0 0-16,3 0 0 0,-2 0 0 0,-2 2 0 16,-2-2 128-16,0 0-128 0,2 0 0 0,-1 0 0 15,3-1 0-15,-1 1 0 0,-1 2 0 0,1 0 0 16,-2 0 0-16,0-4 0 0,2-1 0 0,-3 1 0 15,-2 0 0-15,-1 1 0 0,-2 1 0 0,0-1 0 16,-2-2 128-16,1 2-128 0,-1-2 0 0,2 1 0 16,1-2 0-16,-1 0 0 0,0 0 0 0,-2 0 0 15,1 1 0-15,-2 1 0 0,-3 0 0 0,1 0 0 16,-3 0 0-16,1 2 0 16,1-3-304-16,-4 3-80 0,-2 7-32 0,2-3-21648 0</inkml:trace>
  <inkml:trace contextRef="#ctx0" brushRef="#br1" timeOffset="74418.08">22775 8324 30815 0,'0'0'1360'0,"0"0"288"0,0 0-1328 0,0 0-320 16,0 0 0-16,0 0 0 0,0 0 640 0,0 0 64 16,0 0 16-16,0 0 0 0,0 0-416 0,0 0-96 15,0 0-16-15,0 0 0 0,-2 13 112 0,2-3 16 16,0-10 0-16,3 14 0 0,1-1 240 0,1 3 48 15,2-2 16-15,0 6 0 0,1 2-48 0,1 2-16 16,4 2 0-16,0 1 0 0,2 2-240 0,-1 2-64 16,-2 2 0-16,0-2 0 0,-2-2-112 0,-1 1-16 0,0 1-128 0,-1-1 192 15,-1-2-64-15,-2 0 0 0,-1-3-128 0,-2-1 192 16,1 4-192-16,-2-6 0 0,1-1-192 0,0-2 192 31,2 0-576-31,1-2-16 0,-3-4 0 0,0-2 0 16,2-5-368-16,-4-6-80 0,0 0-16 0,9 3 0 15,0-3-2208-15,-1-2-432 0</inkml:trace>
  <inkml:trace contextRef="#ctx0" brushRef="#br1" timeOffset="74767.28">23524 8227 11055 0,'-17'-12'976'0,"7"8"-784"16,-1 2-192-16,0 3 0 0,-1 2 3712 0,0 2 688 15,2 0 144-15,1 2 16 0,0 3-3536 0,1-2-704 16,-1 4-128-16,-2 1-48 0,1 1 288 0,1 6 48 16,0-3 16-16,-2 6 0 0,-3 4 224 0,-1 5 48 15,1 5 16-15,-3 5 0 0,1 0 352 0,1 2 64 16,0 1 16-16,0 0 0 0,-2-2-128 0,0 0 0 15,-1 3-16-15,-2 1 0 0,-1 2-560 0,2 5-96 16,-2-2-32-16,-1 0 0 0,-2-2-240 0,2-3-144 16,1-4 160-16,2-3-160 0,-2-1 0 0,1-1 0 0,1-2 0 0,2 1 0 31,1-1-560-31,4 4 0 0,5 0 0 0,1-2 0 16,2-3-720-16,3-5-160 0,0-8-32 0,1-1-9584 0,1-9-1920 0</inkml:trace>
  <inkml:trace contextRef="#ctx0" brushRef="#br1" timeOffset="75251.47">23867 8463 14735 0,'0'0'1312'0,"-8"-4"-1056"0,-1 0-256 0,3 0 0 15,6 4 5040-15,0 0 944 0,0 0 192 0,0 0 32 16,0 0-4640-16,0 0-928 0,0-6-192 0,0 6-48 16,0 0-80-16,10-4-32 0,3-1 0 0,1 1 0 15,1-3-48-15,3 2-16 0,2-2 0 0,4 1 0 16,4-2 96-16,0-1 0 0,4 5 16 0,0-2 0 15,1-1-112-15,0 3-32 0,-2 0 0 0,0 0 0 16,-2-1-192-16,-1 0 0 0,0 1 0 0,-1 0 0 16,1 0 0-16,-2 2 144 0,1-1-144 0,0 2 128 15,1-2-272-15,-2 2-64 0,-3-1-16 0,-2 1 0 16,-1 1-1760-16,-1 1-336 0,-3 2-80 0,-4 0-13744 16</inkml:trace>
  <inkml:trace contextRef="#ctx0" brushRef="#br1" timeOffset="75603.8">23842 8788 24879 0,'0'0'2208'0,"-9"4"-1760"16,0-2-448-16,9-2 0 0,0 0 1856 0,0 0 272 0,0 0 64 0,0 0 16 15,0 0-1120-15,0 0-240 0,1-9-32 0,5 3-16 16,1-1 0-16,5 2 0 0,4-2 0 0,1 3 0 16,2 0 64-16,4 3 16 0,1 0 0 0,4 0 0 15,0 1-368-15,2 0-80 0,3 1-16 0,0 0 0 16,-1 3-256-16,-1 0-160 0,1 0 192 0,-5-3-192 15,0-1 0-15,0-1 0 0,-4 0-160 0,2-3 160 32,0 0-1056-32,-1 1-96 0,1 1 0 0,2-2-16 15,2 0-2464-15,4-2-480 0</inkml:trace>
  <inkml:trace contextRef="#ctx0" brushRef="#br1" timeOffset="77589.7">25060 8317 23615 0,'0'0'1040'0,"-6"-4"224"0,0-2-1008 0,6 6-256 0,0 0 0 0,0-12 0 16,0 3 608-16,0 9 80 0,2-9 16 0,0-2 0 15,-2 11-80-15,3-9-16 0,-3 9 0 0,0-9 0 16,0 9 272-16,0 0 48 0,-3-8 16 0,3 8 0 16,-5-12 272-16,1 5 48 0,-1-3 16 0,0 5 0 15,5 5-160-15,0 0-32 0,-6-6 0 0,4 3 0 16,2 3-384-16,0 0-96 0,0 0-16 0,0 0 0 16,0 0-96-16,14 3-32 0,-1 1 0 0,0 1 0 15,0 1-144-15,-1 2-16 0,0 4-16 0,0 1 0 16,-1 0-144-16,0 0-16 0,-4 3-128 0,1 1 192 15,0-3-64-15,0 2 0 0,0-2-128 0,-2 3 192 16,1 1-192-16,-2 0 144 0,0 1-144 0,-1-2 128 0,0 2-128 16,0-3 128-16,0-2-128 0,1 2 128 0,0-3-128 0,1-1 160 15,0-3-160-15,1 0 160 16,-2 0-160-16,0-1 192 0,-5-8-192 0,8 8 192 0,-2-2-64 0,2-1-128 16,-8-5 192-16,8 4-64 0,-8-4-128 0,9 1 160 15,-1-2-160-15,0-4 160 0,0 0-32 0,-1-2-128 16,1-2 192-16,1-1-64 0,-1-2 0 0,1-2-128 15,0-3 192-15,-1-3-64 0,0 1-128 0,0 2 0 16,-2 2 144-16,1 1-144 0,-1 1 0 0,1 1 0 16,1 6 0-16,-2-1 0 0,-6 7 0 0,9-4 0 15,-9 4 0-15,12 4-128 0,-12-4 128 0,15 4-160 16,-1 1 160-16,-1 2-160 0,-1-1 160 0,-1 2 0 16,2-1-144-16,0-1 144 0,0 1 0 0,1-1 0 15,-1 2 0-15,0 1 0 0,0-5 0 0,-2 3 0 0,1-1 0 0,0 1 0 16,0-1 0-16,1 1 0 0,-2-5 0 0,0 2 0 15,-1 0 0-15,1 0 0 0,-1 0 0 0,0-2 0 16,1 0 0-16,-2-1 0 0,-9-1 0 0,9 1 0 16,-9-1 0-16,11 0 0 0,-11 0 128 0,10-1-128 15,-2-2 192-15,-8 3-64 0,8-5 0 0,-1-1 0 16,0-2 48-16,-2-1 0 0,-1-2 0 0,1 0 0 16,2-2-32-16,-2-2 0 0,-1 0 0 0,0-2 0 15,1-2-144-15,-1 1 192 0,-1 0-192 0,1 0 192 16,-1 1-192-16,1-2 160 0,2 0-160 0,-1 1 160 15,-1-1-160-15,1 2 0 0,0 4 0 0,0 3-176 32,-5 10-336-32,7-8-80 0,-7 8-16 0,6-9 0 0,-6 9-2528 0,0 0-496 15,8 0-96-15</inkml:trace>
  <inkml:trace contextRef="#ctx0" brushRef="#br1" timeOffset="78105.53">26365 7593 21183 0,'0'0'1888'0,"0"0"-1504"0,0 0-384 0,0 0 0 16,0 0 2576-16,0 0 448 0,0 0 96 0,0 0 16 16,0 0-2048-16,0 0-384 0,0 0-96 0,0 0-16 15,0 0-192-15,0 0-32 0,0 0-16 0,0 0 0 16,0 0 224-16,1 19 64 0,3-2 0 0,0-2 0 0,-1 2 16 0,-1 1 16 16,-2-1 0-16,2 3 0 0,-1 0-224 0,2 0-32 15,1 0-16-15,-2 1 0 0,1-2-256 0,-2 4-144 16,0 0 160-16,-1 0-160 0,0 1 192 0,-1-3-64 15,2 1-128-15,1-4 192 0,0 0-320 0,1 1-80 16,-1-1-16-16,0-4 0 16,-2-1-1440-16,-2-2-304 0,0-2-48 0,-2 0-16 15,0-2-960-15,4-7-192 0,0 0-32 0,0 0-16 0</inkml:trace>
  <inkml:trace contextRef="#ctx0" brushRef="#br1" timeOffset="78470.25">26163 7648 23951 0,'0'0'2128'0,"0"0"-1696"0,-9 0-432 0,9 0 0 16,-7-1 2288-16,7 1 368 0,0 0 80 0,2-9 16 15,2 2-1328-15,1 1-256 0,1-2-48 0,2 1-16 16,1 1-336-16,2-1-80 0,-1-2-16 0,2 3 0 0,0 0-32 0,2 1-16 16,-1 1 0-16,3 0 0 0,1 2-176 0,-1-5-48 15,0 5 0-15,-2-1 0 0,1 2-224 0,2 0-48 16,2-2-128-16,1 0 192 0,-1-2-192 0,2 1 128 15,0 0-128-15,3 2 0 16,0-4-304-16,4 1-144 0,-2-3-48 0,3 1 0 16,2-1-1744-16,0 0-368 0,0 0-64 0,-2-1-16 0</inkml:trace>
  <inkml:trace contextRef="#ctx0" brushRef="#br1" timeOffset="80438.5">27360 8227 16463 0,'0'0'720'0,"0"0"176"0,0 0-720 0,0 0-176 0,0 0 0 0,9-5 0 15,-1 0 1168-15,-8 5 208 0,8-6 32 0,-8 6 16 16,7-6-336-16,-7 6-64 0,0 0 0 0,0 0-16 16,0 0-32-16,0 0 0 0,0 0 0 0,0 0 0 15,0 0 224-15,0 0 32 0,0 0 16 0,0 0 0 0,0 0-80 0,-10 0-16 16,-2 1 0-16,2 0 0 15,1 3-320-15,-2 2-80 0,1 0-16 0,-1 5 0 0,2-4-80 0,-4 5-16 16,0 2 0-16,-1 2 0 16,0 2-192-16,-3 2-64 0,0 2 0 0,0 2 0 0,-2 2 32 0,0 5 0 15,-1 4 0-15,2-4 0 0,0 1-160 0,1-1-16 16,1-1-16-16,2-1 0 0,1-6-224 0,1 1 144 16,2-1-144-16,-1-3 128 0,1-3-128 0,1-2 0 15,0 0 144-15,1-1-144 0,1 0-176 0,1-3-96 16,-1-4-32-16,1 1 0 15,6-8-1360-15,0 0-256 0,-7 5-64 0,7-5-16 16,0 0-1600-16,0 0-320 0</inkml:trace>
  <inkml:trace contextRef="#ctx0" brushRef="#br1" timeOffset="80873.23">27065 8260 11967 0,'0'0'528'0,"0"0"112"15,-9-6-512-15,9 6-128 0,0 0 0 0,-6-2 0 0,6 2 3392 0,0 0 656 16,-6-7 128-16,6 7 32 0,0 0-2624 0,0 0-528 16,0 0-96-16,0 0-32 0,-1-9 304 0,1 9 64 15,-3-6 16-15,3 6 0 0,-1-7 160 0,1 7 48 16,0 0 0-16,0 0 0 0,0 0-432 0,0 0-64 16,0 0-32-16,0 0 0 0,9 12-512 0,-1 0-96 15,0 1-32-15,-2 1 0 0,2-1-144 0,3 3-16 16,-1 1-16-16,-1 6 0 0,3 1-176 0,2 2 0 15,2-3 144-15,0 4-144 0,1 3 0 0,-1-1 144 16,1-3-144-16,-1 2 0 0,-2-2 0 0,1 0 0 16,-4-3 0-16,1 1 0 0,0-5 160 0,0 1-160 15,-2-2 128-15,1 0-128 0,0 3-176 0,0-4-112 16,-2-4-32-16,-1-1 0 16,-1-6-1856-16,-3 2-384 0,-4-8-80 0</inkml:trace>
  <inkml:trace contextRef="#ctx0" brushRef="#br1" timeOffset="84924.37">28125 8234 8511 0,'0'0'384'0,"0"0"64"0,0 0-448 0,0 0 0 0,1-10 0 0,-1 10 0 16,0 0 2240-16,0 0 368 0,0 0 64 0,0 0 16 15,-5-3-192-15,5 3-48 0,-6-7 0 0,0 3 0 16,3 1-912-16,3 3-176 0,0 0-32 0,0 0-16 15,0 0-416-15,0 0-96 0,-4 15-16 0,4-15 0 16,-6 12-336-16,5 2-64 0,1 2 0 0,-1 0-16 16,-2 0-48-16,2 2-16 0,1-1 0 0,0 3 0 15,-3-2-80-15,2 3-16 0,0 0 0 0,1 1 0 16,0 1-80-16,0 0-128 0,-2-2 176 0,0-1-176 16,0 0 128-16,1-2-128 0,0-1 0 0,1-3 0 15,1 3-288-15,-1 2-160 16,0-5-48-16,1 2 0 0,1-3-1360 0,-1-4-288 0,-2 3-48 0,1-12-11776 15</inkml:trace>
  <inkml:trace contextRef="#ctx0" brushRef="#br1" timeOffset="85159.57">27876 8530 24703 0,'0'0'1088'0,"0"0"240"0,0 0-1072 0,0 0-256 0,0 0 0 0,0 0 0 16,0 0 592-16,12-6 64 0,-2 0 16 0,3 2 0 16,-1 0 112-16,1 0 32 0,0 0 0 0,1 0 0 15,-1 2 112-15,2-2 32 0,-1 2 0 0,0 1 0 16,2 0-448-16,0-1-64 0,-2 1-32 0,0 1 0 16,1-1-416-16,0 0 0 0,2-2 128 0,0 2-128 15,0-1-240-15,0 0-80 0,-1-1 0 0,0-3-14944 16</inkml:trace>
  <inkml:trace contextRef="#ctx0" brushRef="#br1" timeOffset="85843.26">28602 7862 10127 0,'0'0'896'0,"0"0"-704"16,0-8-192-16,0 8 0 0,0 0 3728 0,0 0 720 16,4-8 144-16,-4 8 16 0,4-6-3040 0,-4 6-608 15,0 0-128-15,0 0-32 0,0 0 160 0,0 0 16 16,5 13 16-16,-1 0 0 0,-1 1-96 0,-1 5 0 16,1 1-16-16,0 4 0 0,-1-1-240 0,2 6-32 15,1 7-16-15,1 1 0 0,-3-6-208 0,1-1-32 16,-1-2-16-16,2-1 0 0,-2-2-48 0,-1 1-16 15,1 0 0-15,-2 0 0 0,1 0-144 0,-2 1-128 0,1 3 192 16,-1 2-192-16,0 2 160 0,0-2-160 0,1 0 128 16,1-2-128-16,-4-2 128 0,2 0-128 0,0-5 128 0,-1-6-128 15,1-17 256-15,-3 10-16 0,1 1-16 0,2-11 0 16,-3 10 96-16,3-10 0 0,0 0 16 0,0 0 0 16,0 0-80-16,0 0-32 0,0 0 0 0,0 0 0 15,0 0-32-15,0 0 0 0,1-11 0 0,2-3 0 16,0 0-192-16,-1-3 0 0,1-2 0 0,-1-2 0 15,2-1 0-15,2-3 0 0,-1 0-128 0,0 2 128 16,0-3-224-16,0 3 64 0,1 3 16 0,0 0 0 16,1-1 144-16,1 4-160 0,2 3 160 0,0 2-160 15,0-4 160-15,0 3-128 0,2 6 128 0,1-3-128 16,0 3 128-16,0 0-160 0,0 1 160 0,1 0-160 16,-1 1 160-16,2 3-128 0,-1 2 128 0,0 2-128 0,2 2 128 15,0 1-208-15,-1 2 80 0,1 1 128 0,-1 2-224 16,0-1 80-16,-2 2 16 0,1 0 0 0,-3 1 128 0,-1 0-208 15,-1 1 80-15,-1 1 128 0,-1 1-176 0,-2 0 176 16,-1 1-128-16,-2-1 128 0,1 2 0 0,-2-1 0 16,0 0 0-16,-1-2 0 0,-1 2 0 0,-1-2 0 15,-1-1 0-15,-1 0 128 0,0-2 16 0,-1-1 16 16,0 0 0-16,-2 2 0 0,-1-3-16 0,1 0 0 16,-4-1 0-16,-2 3 0 0,0-4 0 0,-1 3 0 15,-2-3 0-15,-1 1 0 0,-1-1 0 0,0-2 0 16,-2 0 0-16,0-2 0 0,1 3 16 0,-1-2 0 15,1-1 0-15,1-2 0 0,-1-1-160 0,2 0 0 16,2 0 0-16,0 1 0 0,2-1-320 0,3 2 64 0,-1 0 16 0,11-2 0 31,-9 3-1680-31,9-3-320 0,0 0-80 0</inkml:trace>
  <inkml:trace contextRef="#ctx0" brushRef="#br2" timeOffset="90346.99">4516 10273 8287 0,'0'0'736'0,"0"0"-592"15,-8-4-144-15,8 4 0 0,0 0 4048 0,-9 0 784 16,9 0 160-16,0 0 16 0,-9 0-3408 0,9 0-704 16,0 0-128-16,-8-4-16 0,8 4 208 0,0 0 32 15,-5-5 16-15,5 5 0 0,1-7-432 0,-1 7-96 16,3-8-16-16,-1 2 0 0,1-1-128 0,-3 7-16 15,3-5-16-15,-3 5 0 0,0 0 0 0,0 0 0 0,0 0 0 0,0 0 0 16,0 0 112-16,0 0 32 0,0 0 0 0,0 0 0 16,0 0-96-16,0 0-16 0,0 0 0 0,-8 6 0 15,0 1 80-15,0-2 16 0,-1-1 0 0,9-4 0 16,-9 4-16-16,1-1 0 0,0-1 0 0,8-2 0 16,-7 4-32-16,7-4 0 0,0 0 0 0,-8 7 0 15,8-7-208-15,0 0-48 0,-7 9-128 0,7-9 192 16,-5 12-192-16,2-1 0 0,1 1 0 0,0-2 0 15,2-10 0-15,-1 16 0 0,0 0 0 0,0-1 0 16,-1 0 0-16,2-5-128 0,0 3 128 0,0-13 0 16,0 0 0-16,2 16 0 0,1-3 0 0,-3-13 0 15,0 0 0-15,0 0 0 0,0 0 0 0,13 2 0 16,1-3 0-16,-3-3-160 0,0-2 160 0,-1-5-128 0,-1-2 128 0,2 0 0 16,-1 0 0-16,1 0-128 0,-2-1 128 0,-2 1 0 15,0 0 0-15,0 1 0 0,-2 2 176 0,0 0-48 16,-2 1 0-16,-3 9 0 0,2-11-128 0,-1 1 192 15,-1 1-192-15,-1 2 192 0,1 7 64 0,-2-11 32 16,-2 1 0-16,0 3 0 0,0-2-80 0,-1 2-16 16,5 7 0-16,-7-6 0 0,1 2-16 0,6 4-16 15,-10-3 0-15,10 3 0 0,0 0-160 0,0 0 128 16,-11 6-128-16,2 0 128 0,9-6-128 0,-7 12 0 16,2 0 0-16,0 1 0 0,-1-3 0 0,4 3 0 15,2-2 0-15,0-1 0 0,-2 0 0 0,2 2 0 16,2-3 0-16,-1 3 0 0,-1 0 0 0,1-2 0 0,-1-10 0 15,6 11 0-15,-6-11 0 0,0 0 0 0,6 10 0 0,-6-10 0 16,9 7 0-16,-9-7 0 0,0 0 128 0,0 0-128 16,0 0 0-16,11-3 128 0,-2-2-128 0,-1-2 128 15,-2 1-128-15,1-3 128 0,-2-1-128 0,0 0 128 16,0 0-128-16,-1-1 128 0,-1 2-128 0,-1 0 128 16,-2 0-128-16,0 1 0 0,0 8 144 0,-2-10-144 15,-1-1 0-15,-1 2 0 0,0 1 0 0,4 8 128 16,-6-6 0-16,6 6 0 0,-8-7 0 0,2 2 0 15,6 5 0-15,-7-7 0 0,2 2 0 0,5 5 0 16,0 0 16-16,0 0 16 0,-4-6 0 0,4 6 0 16,0 0-160-16,0 0 0 0,0 0 0 0,0 0 0 15,0 0 0-15,0 0 0 0,0 0 0 0,0 0 128 16,0 0-128-16,0 0 0 0,0 0 0 0,-8 9 0 16,-2 0 0-16,3-1 160 0,2 2-160 0,0-3 160 0,-2 2-160 0,7-9 0 15,-6 8 0-15,6-8 0 0,-7 7 0 0,7-7 0 16,0 0 0-16,-5 8 0 0,5-8 128 0,0 0-128 15,0 0 128-15,0 0-128 0,0 11 0 0,0-11 0 16,0 0 0-16,0 0 0 16,3 10-720-16,2 1-240 0,3-1-32 0,1 3-16 15,1 0-2128-15,6 3-416 0,3 2-96 0</inkml:trace>
  <inkml:trace contextRef="#ctx0" brushRef="#br2" timeOffset="91362.24">6688 10988 17503 0,'0'0'768'0,"0"0"176"0,0 0-752 0,-1-9-192 16,-1 1 0-16,2 8 0 0,0-10 2384 0,0 10 448 15,0 0 96-15,0 0 16 0,0-10-2064 0,0 10-416 16,-1-10-80-16,1 10 0 0,0 0 128 0,0 0 16 15,-2-11 16-15,2 11 0 0,0 0-64 0,0 0-16 0,0 0 0 0,0 0 0 16,-6-7-272-16,6 7-48 0,0 0-16 0,0 0 0 16,0 0 128-16,-9-1 32 0,0 0 0 0,3 1 0 15,6 0 96-15,-11 1 32 0,2 1 0 0,1 2 0 16,2 0 224-16,-2-1 32 0,0 1 16 0,8-4 0 16,-6 6 16-16,-1 2 0 0,-1 1 0 0,2 3 0 15,0 0-336-15,3 3-64 0,-1 5-16 0,1-2 0 16,-1 0-288-16,1 2 0 0,3 0 0 0,0-2 0 15,-1-3 0-15,2-2 0 0,-1-13 0 0,4 11 0 16,-4-11 0-16,0 0 0 0,0 0 0 0,0 0 0 16,0 0 0-16,0 0 0 0,8-7 192 0,0-3-192 15,-1-3 400-15,-1-1-16 0,-2-2-16 0,1-4 0 16,0-3-80-16,1 2-16 0,-1 1 0 0,0 1 0 16,0-1-64-16,0 3-16 0,1 4 0 0,-1-2 0 0,-2 0-192 0,-1 5 0 15,1 1 0-15,-3 9 0 16,-2-12 144-16,2 12-144 0,0 0 128 0,0 0-128 0,0 0 160 0,0 0-160 15,-9-2 192-15,9 2-192 0,-9 7 144 0,1 0-144 16,1-1 0-16,0 2 144 0,2 1-144 0,1 2 0 16,-1-1 0-16,1 1 0 0,-1-1 0 0,-1-1 0 15,2 3 0-15,1-3 0 0,3-9 0 0,-3 14 192 16,0-1-192-16,2-2 192 0,1-11-192 0,-1 12 0 16,1-12 0-16,2 11-176 0,-2-11 176 0,6 11 0 15,-6-11 0-15,9 6 0 0,-9-6 0 0,13 3 0 16,-2-3 0-16,2-1 128 0,2-2-128 0,-2-1 176 15,-3-1-176-15,1-2 192 0,-1-1-64 0,-1-1-128 16,-1-1 192-16,0-3-64 0,-2-3 0 0,1 3 0 0,-3 0 0 0,-2 0 0 16,1-3 0-16,-3 2 0 0,0 0 0 0,-1-1 0 15,-3 1 128-15,-1 1 32 0,-1 1 0 16,0 2 0-16,-2 1-16 0,0 2 0 0,0 5 0 0,-2 0 0 16,0 0-128-16,-1 4-16 0,-1 0-128 0,1 2 192 15,-1 2-192-15,-1 2 0 0,-3 2 0 0,2 1 0 16,0 3 0-16,-1-1 0 0,1-1 0 0,0-4 0 15,-2 1 0-15,3-1 0 0,1-1 0 0,2-1 0 16,1-2 128-16,9-4 0 0,0 0-128 0,0 0 192 16,0 0-192-16,0 0 0 0,0 0 0 0,0 0-160 31,0 0-1872-31,7 11-368 0,6 2-80 0,3-2-11024 0,1-1-2224 0</inkml:trace>
  <inkml:trace contextRef="#ctx0" brushRef="#br2" timeOffset="92488.14">8121 11651 11055 0,'-7'-6'976'0,"1"1"-784"15,6 5-192-15,-7-8 0 0,2 1 5184 0,1-1 976 16,-1-1 208-16,1 2 32 0,0-2-4832 0,0 2-976 15,0-2-192-15,0 4-32 0,-1-1 16 0,1-1 0 16,-1-2 0-16,0 4 0 0,0-1-128 0,-1 3 0 16,1-1-16-16,5 4 0 0,-6-6 128 0,-2 5 16 0,8 1 16 0,-9 4 0 15,0-1 128-15,-1 2 32 16,1 0 0-16,2 6 0 0,-3-2-272 0,1 1-48 0,-1 1-16 0,1 2 0 16,0 1-96-16,-2 0-128 0,-2 2 176 0,4-2-176 15,1 2 128-15,2-2-128 0,-1-1 0 0,3-1 0 16,0 0 192-16,3-2-64 0,1 1 0 0,3-2-128 15,1 1 320-15,2-3-64 0,3-1 0 0,3 1 0 16,2-2-64-16,3 0 0 0,0-4-16 0,1 2 0 16,1 0-32-16,-1-3 0 0,-1-3 0 0,1-1 0 15,0-1-144-15,1-2 192 0,-1 0-192 0,-2-3 192 16,-2 0-192-16,-1-2 160 0,0-1-160 0,0 0 160 16,-1 0-160-16,-3 0 160 0,0-6-160 0,-3 2 160 15,0-3-16-15,-4-1 0 0,1 6 0 0,-3-4 0 16,-3 2 32-16,-1 3 0 0,-1 0 0 0,-1 1 0 15,-1 0 128-15,1 1 16 0,-2 1 16 0,0 4 0 0,0 0-64 0,0 2-16 16,8 5 0-16,-10-3 0 0,2 2-256 0,-1 1 0 16,-1 3 0-16,0 0 0 0,1 4 0 0,0 0 0 15,-1-1 0-15,1 4 0 0,1 0 0 0,-1 3-176 16,0 2 176-16,-2 4-160 0,1-4 160 0,1 3 0 16,-2 1 0-16,2-2 0 0,2 0 0 0,1-4 0 15,-1-4 0-15,3 0-128 0,4-9 128 0,0 0 0 16,0 0 0-16,0 0 0 0,0 0 128 0,0 0-128 15,0 0 160-15,0 0-160 0,11 0 176 0,-11 0-176 16,12-4 192-16,-2-1-192 0,1 0 160 0,-2-2-160 16,-2-1 128-16,1 0-128 0,-1 1 0 0,-1-1 128 15,1 0-128-15,-1 0 0 0,-6 8 0 0,7-9 0 0,-7 9 0 0,5-9 0 16,-2 1 0-16,-3 8 0 0,0-8 128 0,0 8-128 16,-2-6 0-16,2 6 0 0,0 0 0 0,-4-7 128 15,-1 2-128-15,5 5 0 0,-6-4 144 0,-1 1-144 16,1-1 176-16,6 4-48 0,-9-1 0 0,9 1 0 15,-11 0-128-15,2 3 192 0,0 1-192 0,9-4 192 16,-9 8-192-16,1-2 0 0,0 3 0 0,3-1 0 16,5-8 0-16,-7 10-192 0,2 2 0 0,3 1 16 31,2 0-1936-31,5 2-384 0,4-1-64 0,4 3-10768 0,1 1-2160 0</inkml:trace>
  <inkml:trace contextRef="#ctx0" brushRef="#br2" timeOffset="93368.48">10024 12424 28047 0,'0'0'1232'0,"-8"-4"272"0,1-1-1200 0,7 5-304 0,-9-4 0 0,2 1 0 15,7 3 304-15,-9-3 0 0,0 0 0 0,9 3 0 16,-11-2-304-16,2 1-176 0,0 0 32 0,9 1 0 15,-10 0 144-15,1-2 0 0,9 2 0 0,-10-2 0 0,4-2 224 0,6 4-32 16,-9-5 0-16,2 1 0 16,1 0 576-16,0-3 96 0,0 1 32 0,-1-1 0 0,1-1 192 0,-1 1 64 15,2 1 0-15,0 1 0 0,0-1-208 0,0 2-48 16,-1 0 0-16,6 4 0 0,-7-4-352 0,0 3-80 16,0-1-16-16,1 2 0 0,-1 0-256 0,7 0-48 15,-9 3-16-15,1 2 0 0,1 2-128 0,0-2 0 16,1 3 0-16,-1 1 0 0,-1 1 0 0,2-1 0 15,-1 2 0-15,2-3 0 0,0 1 144 0,1 0 0 16,4-9 0-16,-3 12 0 0,3-12 64 0,-1 13 16 16,2-3 0-16,-1-10 0 0,2 10-48 0,-2-10-16 15,5 15 0-15,0-6 0 0,-5-9-160 0,0 0 128 0,8 12-128 16,-8-12 128-16,9 10-128 0,-1-3 128 0,-8-7-128 16,0 0 128-16,12 5 0 0,-12-5-128 0,10 0 192 0,-1-4-64 15,-1-1 0-15,-2-2 0 0,1-2 0 16,-2 0 0-16,-1 0 48 0,0-2 0 0,-1-2 0 0,-1 0 0 15,1 0 16-15,-1 0 16 0,1-1 0 0,-2 0 0 16,-2-1 48-16,1-2 0 0,-1 0 0 0,-1 2 0 16,0 0 0-16,-1 1 16 0,-1 0 0 0,0 2 0 15,-1 3-64-15,-1 2-16 0,-1 1 0 0,1 1 0 16,-2 1 96-16,1 1 16 0,-1 2 0 0,8 1 0 16,-9 0-176-16,2 2-128 0,7-2 192 0,-11 4-192 15,1 0 0-15,2 1 0 0,0 2 0 0,8-7 0 16,-9 8 0-16,2 0 0 0,2-1 0 0,1 4 0 15,-1-5 0-15,5-6 0 0,-5 9 0 0,5-9 0 16,-5 11 0-16,5-11 0 0,-3 10 0 0,3-10 0 16,0 11-128-16,0-11-48 0,1 10 0 0,-1-10 0 15,8 12-1200-15,1 2-240 0,2 2-48 0,0 1-16 16,1 1-1744-16,0 0-352 0</inkml:trace>
  <inkml:trace contextRef="#ctx0" brushRef="#br2" timeOffset="94464.59">11325 13057 4607 0,'0'0'400'0,"0"0"-400"15,0 0 0-15,0 0 0 0,0 0 5744 0,0 0 1056 16,0 0 224-16,0 0 32 0,3-6-5552 0,-3 6-1120 15,0 0-208-15,0 0-48 0,0 0-128 0,0 0 0 16,4-8 0-16,-4 8 0 0,0 0 0 0,8-10-320 16,-8 10 64-16,5-7 16 0,-5 7-48 0,0 0-16 15,0 0 0-15,4-9 0 0,-4 9 304 0,0 0 192 16,0 0-16-16,0 0-16 0,0-9 496 0,0 9 112 16,-4-12 0-16,0 6 16 0,-1 2 208 0,5 4 32 0,0 0 16 0,-8 0 0 15,8 0-320-15,-7 2-64 16,7-2-16-16,-6 7 0 0,6-7-384 0,-7 8-64 0,7-8-32 0,-5 7 0 15,5-7-160-15,0 0 0 0,0 0 144 0,-5 11-144 16,5-11 0-16,0 0 144 0,-5 12-144 0,5-12 0 16,0 0 0-16,0 0 0 0,2 11 0 0,-2-11 0 15,0 0 0-15,4 13 0 0,-4-13 0 0,0 0 0 16,7 15 224-16,-7-15-64 0,0 0-16 0,8 11 0 16,-8-11 80-16,0 0 16 0,9 12 0 0,-9-12 0 15,0 0 48-15,0 0 16 0,13 4 0 0,-13-4 0 16,12-4-112-16,-3 2 0 0,-1-5-16 0,-2 0 0 15,-1 1 16-15,0-2 0 0,1-1 0 0,-1 0 0 16,-3-2 64-16,1 0 0 0,0 0 16 0,-2 3 0 16,-1-2 160-16,0 2 16 0,-1-1 16 0,-2 3 0 15,3 6 32-15,-5-8 0 0,-2 1 0 0,7 7 0 16,0 0-64-16,-7-5-16 0,7 5 0 0,-10-3 0 0,1 2-160 0,9 1-48 16,-10 0 0-16,10 0 0 0,-9 4-208 0,9-4 0 15,-8 5 128-15,8-5-128 0,-7 8 0 0,7-8 0 16,-4 10 0-16,4-10 0 0,-1 10 0 0,1-10-128 15,1 10 128-15,-1-10 0 0,0 0 0 0,4 12 0 16,-4-12-128-16,0 0 128 0,8 12 0 0,0-6 0 16,-8-6 0-16,0 0 0 0,0 0 0 0,9 5 0 15,-9-5 0-15,0 0 0 0,11-2 0 0,-2-2 144 16,-9 4-144-16,8-9 192 0,-2-1-16 0,1 0 0 16,-2-2 0-16,0 1 0 0,0 1 16 0,-1-1 0 15,0 0 0-15,0 3 0 0,-4 8-64 0,3-11-128 0,-2 0 192 16,-1 11-64-16,0 0-128 0,0-8 128 0,0 8-128 0,0 0 128 15,0 0-128-15,0 0 0 0,0 0 144 0,0 0-144 16,0 0 128-16,0 0-128 0,-9 0 128 0,9 0-128 16,-9 6 176-16,2-1-48 0,7-5 0 0,-9 8 0 15,1 0 112-15,8-8 16 0,-6 6 0 0,6-6 0 16,-8 8 0-16,8-8 16 0,-7 6 0 0,3 5 0 16,3 4-144-16,0-8-128 0,1-7 192 0,0 0-192 15,0 0 0-15,2 10 0 0,-2-10 0 0,4 13 0 16,-4-13-176-16,7 10-80 0,-7-10-32 0,8 10 0 15,-8-10-1456-15,9 9-304 0,0-1-48 16,0-2-16-16,0-3-1168 0,2 1-240 0,0-1-64 0,0-1-13248 16</inkml:trace>
  <inkml:trace contextRef="#ctx0" brushRef="#br2" timeOffset="95382.47">12435 13491 5519 0,'0'0'496'0,"0"0"-496"0,0 0 0 0,0 0 0 15,0-7 5568-15,1-2 1008 0,-1 9 208 0,3-11 32 16,-1 2-4960-16,1 1-1008 0,1 2-192 0,-4 6-32 15,3-7-128-15,-3 7-32 0,3-8 0 0,-3 8 0 16,3-5 48-16,-3 5 16 0,1-6 0 0,-1 6 0 16,0-4 352-16,0 4 64 0,0 0 16 0,0 0 0 15,0 0 176-15,0 0 32 0,0 0 16 0,0 0 0 0,-4-4-208 0,4 4-32 16,0 0-16-16,-5-3 0 16,-1 0-368-16,6 3-80 0,0 0-16 0,0 0 0 0,-4-3-256 0,4 3-48 15,0 0-16-15,0 0 0 0,-4-3-144 0,4 3 0 16,0 0 144-16,0 0-144 0,-8 3 128 0,2-3-128 15,6 0 160-15,-10 7-160 0,4 4 176 0,-1-1-176 16,0 1 192-16,0-1-192 0,2-1 128 0,-2 3-128 16,2 0 0-16,1-1 0 0,0 1 0 0,2-1 0 15,2-11 0-15,-2 13 0 0,2-13 0 0,2 9 0 16,-2-9 0-16,0 0 0 0,0 0 0 0,7 12 0 16,-7-12 0-16,10 9 0 0,-10-9 144 0,11 1-144 15,0-1 0-15,-11 0 144 0,10-1-144 0,1-5 128 0,-2 1-128 16,-1-1 128-16,-1-1-128 0,1-2 128 15,-1-1-128-15,1-1 128 0,-1 1-128 0,1 1 160 0,-1-3-160 0,-1 1 160 16,1 0-160-16,-2-1 0 0,0 0 144 0,-1 1-144 16,-1-3 0-16,1 3 128 0,-2-2-128 0,1 1 0 15,-2 2 128-15,-1 0-128 0,0 1 128 0,0 9-128 16,-2-8 192-16,2 8-16 0,-4-6-16 0,4 6 0 16,-6-4 16-16,6 4 0 0,0 0 0 0,-9 1 0 15,1 5-176-15,8-6 0 0,-9 6 0 0,1 5 128 16,2 2-128-16,-1-4 0 0,1 1 0 0,1 2 0 15,-2 1 0-15,2-1 0 0,1-2 0 0,0-1 0 16,4-9 0-16,-2 11 0 0,2-11 0 0,0 0 0 16,0 0 0-16,0 0 0 0,7 6 0 0,4-2 0 15,1 3 0-15,1-4 0 0,1-3 0 0,4-2 0 16,2-3 0-16,2-1 0 0,0-1 160 0,4-4-160 0,0 3 128 0,-1 1-128 16,0-1 0-16,-3 0 0 0,-1 1 0 0,-2 0 0 15,-2-3 0-15,-2 0 0 0,-5-3 0 0,-2 3 0 16,-3 0 0-16,0 4 0 0,-5 6 160 0,3-7-160 15,-3 7 128-15,0 0-128 0,-5-6 192 0,5 6-64 16,-9-4 0-16,-2 1 0 0,1 2-128 0,-2 2 160 16,0 3-160-16,0 0 160 0,-1 0-160 0,0 3 0 15,-2-1 0-15,-2-1 0 0,0 2-304 0,0 1-32 16,0-1-16-16,3 3 0 16,1-1-3440-16,1-4-688 0</inkml:trace>
  <inkml:trace contextRef="#ctx0" brushRef="#br0" timeOffset="103722.01">30042 8038 13823 0,'0'0'608'0,"0"0"128"0,0 0-592 0,0 0-144 0,0 0 0 0,0 0 0 16,0 0 3552-16,0 0 672 0,-11 4 144 0,11-4 32 15,-12 1-2032-15,2 1-416 0,1 1-80 0,9-3-16 16,0 0-752-16,-5 13-144 0,-1-2-48 0,3 2 0 16,0-1-224-16,0 2-48 0,-1 2-16 0,0-1 0 15,2 0-64-15,1 3-16 0,-1 1 0 0,0 2 0 16,-2 1-256-16,1 1-48 0,2-1-16 0,-2 3 0 16,-1 1-224-16,3-2 144 0,1 2-144 0,1 1 128 15,2-1-128-15,0 0 128 0,-1-2-128 0,2-1 128 16,1-2-128-16,0-2 128 0,-1-3-128 0,0-2 128 15,0-1-128-15,0 3-272 0,1 1 64 0,1-4 16 16,-1-5-1632-16,-5-8-320 0,0 0-64 0,0 0-16 16,9 1-1488-16,-9-1-288 0,4-15-64 0,6 8-16 0</inkml:trace>
  <inkml:trace contextRef="#ctx0" brushRef="#br0" timeOffset="104021.56">29768 8304 9215 0,'0'0'816'0,"-8"4"-656"0,8-4-160 0,-10 2 0 16,10-2 4400-16,-10 0 848 0,3-1 160 0,7 1 32 15,-7-2-2560-15,7 2-528 0,0 0-112 0,0 0 0 16,0 0-624-16,10-6-112 0,2 5-32 0,1-3 0 15,-1 4-624-15,4 1-128 0,-1-1-16 0,4 3-16 16,1-2-272-16,4 2-48 0,-1 1-16 0,3 1 0 16,0-5-224-16,2 3-128 0,-1-2 128 0,2 0-128 15,1 1 0-15,-1-2 128 0,-2-2-128 0,0 1 0 32,-1 0-976-32,-1 1-272 0,-1-2-48 0,0 1-16 0,-1-2-1504 15,-1 0-288-15</inkml:trace>
  <inkml:trace contextRef="#ctx0" brushRef="#br0" timeOffset="104872.54">31487 7823 19583 0,'0'0'864'0,"0"0"176"15,0 0-832-15,0 0-208 0,0 0 0 0,0 0 0 0,0 0 1600 0,0 0 288 16,-6-5 48-16,6 5 16 16,-5-7-416-16,5 7-64 0,0 0-32 0,0-5 0 0,0-2-208 0,2 1-32 15,-2 6-16-15,3-8 0 0,-3 8-176 0,4-5-48 16,-4 5 0-16,0 0 0 0,0 0-16 0,0-5-16 16,0 5 0-16,0 0 0 0,-5-6-176 0,-2 4-48 15,1-1 0-15,-2 2 0 0,0 2-240 0,-1-1-48 16,0 2-16-16,-2 1 0 0,1-1-176 0,-1 2-32 15,0 1-16-15,0-1 0 0,1 1-176 0,1 2 160 16,-1 0-160-16,1 2 160 0,2 2-160 0,-1 2 0 16,-1 1 0-16,-1 3 0 0,1 1 0 0,0 2 0 15,-1 1 0-15,-1 1 0 0,1 0 0 0,-1 3 0 16,1-4 0-16,1 1 0 0,0 1 0 0,0 0 0 16,-2-1 0-16,1 0 0 0,-1-1 0 0,1 0 0 0,-2 0 0 15,2-1 0-15,1-1 0 0,1-1 0 0,1 0 0 16,2-1 128-16,0 0-128 0,1 0 0 0,0 0 0 0,3 1 128 15,1-1-128-15,0 1 0 0,0-1 0 0,0 2 0 16,0 0 0-16,2-1 0 0,0-1 0 0,-1-1 0 16,0 0 128-16,3-5-128 0,3 4 128 0,1-2-128 15,-2-2 0-15,1 1 128 0,0-1-128 0,3-2 0 16,-1 0 128-16,1-3-128 0,-1 1 128 0,2-1-128 16,2 0 176-16,0 0-48 0,0-3-128 0,0-1 192 15,1 1-192-15,0 1 144 0,1-1-144 0,-1-2 128 16,1-1-128-16,-1 0 0 0,-1 0 0 0,1 0 128 15,-1 1-128-15,0-1 0 0,-1-1 144 0,0 1-144 16,0 0 0-16,-2 0 128 0,-10 0-128 0,13-1 0 0,-1-1 0 16,-1 0-160-16,0-2 16 0,-11 4 0 15,14-2-1280-15,-2 2-256 0,-2 0-48 0,1-1-16 16,-2 0-1104-16,-9 1-224 0,8-7-32 0,-2-1-16 0</inkml:trace>
  <inkml:trace contextRef="#ctx0" brushRef="#br0" timeOffset="105389.81">31073 8317 8287 0,'0'0'736'0,"0"0"-592"0,-11-3-144 0,4 2 0 16,7 1 3968-16,-10 0 768 0,10 0 160 0,-7-4 32 15,1-1-2224-15,6 5-432 0,0 0-96 0,0 0 0 16,0 0-640-16,0 0-112 0,0 0-16 0,11-4-16 0,-2-1-528 0,-9 5-96 16,14-3-32-16,1 1 0 0,0 0-80 0,1 2-16 15,0 0 0-15,-1 2 0 0,1-1-160 0,-2-1-32 16,-1 0-16-16,2 0 0 0,-1 0-64 0,0-1-16 15,1 1 0-15,-1 0 0 0,0 0-96 0,1-2-32 16,-2 1 0-16,0-2 0 0,0 1-224 0,1-1 128 16,2 1-128-16,-1-2 0 0,2 1 128 0,0 0-128 15,-1 0 0-15,1-1 0 0,0 1-176 0,0 2-128 16,0-1-16-16,0 2-16 16,-2 4-2544-16,0 2-512 0,-5-4-112 0</inkml:trace>
  <inkml:trace contextRef="#ctx0" brushRef="#br0" timeOffset="126536.64">23597 11128 17503 0,'0'0'768'0,"0"0"176"0,0 0-752 0,0 0-192 15,-5-4 0-15,5 4 0 0,-6-8 1728 0,6 8 304 16,0 0 64-16,-4-6 16 0,4 6-1696 0,0 0-416 16,-4-8 0-16,4 8 0 0,-3-8 272 0,3 8-16 0,0 0-16 15,3-11 0-15,-3 2 464 0,0 9 112 0,0 0 16 0,0 0 0 16,-3-9-48-16,3 9 0 0,-4-8 0 0,4 8 0 15,-5-6 112-15,0 1 0 0,0 1 16 0,-3 0 0 16,-3 1-176-16,2 1-32 0,0 0-16 0,0 0 0 16,-1 0-80-16,-1 1-16 0,1 1 0 0,-2 1 0 15,0 1-272-15,0 0-48 0,1 4-16 0,-2-1 0 16,0 0-128-16,0 0-128 0,0 2 144 0,-2 1-144 16,0-1 192-16,0 4-64 0,0 1-128 0,0-1 192 15,0 2-48-15,0 0-16 0,0 0 0 0,-1 2 0 16,2-1 0-16,-1 2-128 0,1 2 192 0,2-4-64 15,0 2 0-15,2-2-128 0,0 1 192 0,2 0-64 16,1 1 16-16,2 0 0 0,0 0 0 0,1 0 0 16,1-2-144-16,1 2 0 0,-2 0 144 0,1 2-144 0,2-1 0 0,1 0 0 15,-1 0 0-15,1 1 128 0,2 0-128 16,1 2 0-16,-2-1 0 0,2 1 128 0,-1 2-128 0,1 0 192 16,0-1-64-16,0 0 0 0,3-1 32 0,-1-1 16 15,0 1 0-15,0-2 0 0,1 0 0 0,0-1 0 16,2-2 0-16,0-1 0 0,0 2-176 0,-1-1 0 15,0 2 0-15,1-4 0 0,-2 0 0 0,2-1 0 16,-1 0 0-16,-1-6 0 0,-1 3 0 0,2-1 0 16,-7-8 0-16,10 4 0 0,-1 1 0 0,2-1-192 15,-1-1 0-15,2-2 16 16,0 2-448-16,2-2-80 0,-1 0-32 0,0 1 0 16,0-2-640-16,0 0-128 0,0-2-32 0,0 2 0 15,0-1-1744-15,-1 0-368 0,1-1-64 0,-13 2 0 0</inkml:trace>
  <inkml:trace contextRef="#ctx0" brushRef="#br0" timeOffset="126953.25">23217 11501 11967 0,'0'0'1072'0,"0"0"-864"15,-6-3-208-15,2 2 0 0,1-2 5040 0,3 3 960 16,0 0 192-16,0 0 32 0,0 0-4304 0,0 0-848 16,0 0-176-16,13 1-48 0,-13-1-80 0,14-1 0 15,-14 1-16-15,13 0 0 0,0-1-224 0,-13 1-32 16,14 0-16-16,-1-1 0 0,0 1-208 0,-1 0-32 16,0 0-16-16,1-3 0 0,0 0-224 0,3 2 0 15,-1 2 0-15,5-1 0 0,1-1 0 0,0 2 0 16,-2 1-208-16,5-1 64 15,0 2-496-15,4-3-80 0,0 5-32 0,1-1 0 16,-2 0-1696-16,-2-1-352 0,0 0-64 0,-3-2-7136 0,-1 2-1440 0</inkml:trace>
  <inkml:trace contextRef="#ctx0" brushRef="#br0" timeOffset="129889.61">24307 11492 4607 0,'0'0'400'0,"0"0"-400"15,0 0 0-15,0 0 0 0,0 0 2128 0,0 0 352 16,0 0 64-16,0 0 16 0,0 0-800 0,0 0-160 16,0 0-16-16,0 0-16 0,0 0 96 0,0 0 0 15,0 0 16-15,0 0 0 0,0 0-272 0,-3-7-48 16,3 7-16-16,0 0 0 0,0-6-448 0,1-4-112 16,-1 3-16-16,3-1 0 0,-1-1-320 0,1-1-64 15,0 0 0-15,-1-2-16 0,2 2-192 0,0-1-48 16,1 1 0-16,0 0 0 0,-1-2 48 0,2 1 0 15,-1 1 0-15,0 1 0 0,0-2 16 0,2 4 0 0,-2 0 0 0,0-1 0 16,2 2-64-16,-1 1 0 0,2-2 0 0,-8 7 0 16,9-6-128-16,2 2 0 0,-2 0 0 0,-9 4 0 15,0 0 0-15,11-4 0 0,1 1 0 0,-12 3 0 16,13 0 0-16,-13 0 0 0,13 1 0 0,-13-1 0 16,13 7 0-16,-1 1 0 0,-12-8 0 0,12 12 0 15,-2-1 0-15,-1 1 0 0,-1 0 0 0,0-1 0 16,-1-1 0-16,0-3 0 0,1 3 0 0,0-3 128 15,0 3-128-15,0-4 0 0,-8-6 0 0,10 9 0 16,0-1 0-16,0 0 128 0,-10-8-128 0,11 8 128 16,1-3-128-16,-1 0 192 0,-1-1-192 0,-1-1 192 15,-9-3 16-15,13 3 16 0,-1-3 0 0,0 0 0 16,-2 2-16-16,-1-4 0 0,-9 2 0 0,12 0 0 16,-2-3-48-16,2 0-16 0,-2 0 0 0,0 1 0 15,-10 2 32-15,11-3 0 0,0-1 0 0,-1 0 0 0,-2-1-32 16,-8 5 0-16,10-2 0 0,-2-4 0 15,0 1-16-15,0 0-128 0,-2 0 192 0,-6 5-64 0,11-7-128 0,-2 2 0 16,0 1 0-16,-1-3 0 0,-2 2 0 0,-6 5 0 16,10-6 0-16,-3-1 0 0,1 2 0 0,-8 5 0 15,11-7-192-15,-11 7 192 16,10-6-528-16,-10 6 16 0,0 0 0 0,10-4 0 16,-10 4-400-16,11-3-80 0,-11 3-16 0,10-3-9888 15,-10 3-1984-15</inkml:trace>
  <inkml:trace contextRef="#ctx0" brushRef="#br0" timeOffset="142669.06">4559 10342 11231 0,'0'0'496'0,"0"0"96"0,0 0-464 0,0 0-128 0,0 0 0 0</inkml:trace>
  <inkml:trace contextRef="#ctx0" brushRef="#br0" timeOffset="143289.79">4517 10357 7359 0,'0'0'320'0,"0"0"80"0,0 0-400 0,0 0 0 0,0 0 0 0,0 0 0 15,0 0 1936-15,-5-2 304 0,5 2 64 0,0 0 16 16,0 0-1200-16,-9 0-240 0,9 0-48 0,-9 0-16 0,1 0-64 0,0 0-16 16,8 0 0-16,-10 0 0 0,1 0 96 0,9 0 0 15,-9 0 16-15,1 0 0 0,0 0-160 0,0 0-48 16,-1 0 0-16,9 0 0 0,-9 0-336 0,0 0-80 16,0 1-16-16,9-1 0 0,-11 1-208 0,2 1 144 15,0-1-144-15,9-1 128 0,-9 1-128 0,9-1 160 16,-9 0-160-16,9 0 160 0,0 0 192 0,-9 0 32 15,9 0 16-15,0 0 0 0,-11-1 64 0,11 1 16 16,0 0 0-16,0 0 0 0,-6-3-272 0,6 3-48 16,0 0-16-16,0 0 0 0,-3-5-144 0,3 5 0 15,1-4 0-15,-1 4 128 0,8-6 48 0,0 2 0 16,0 1 0-16,-2-3 0 0,3 2 80 0,1 0 0 16,-1-3 16-16,1 5 0 0,1-4-112 0,-1 3-32 0,-10 3 0 0,12-3 0 15,-2-1-128-15,-1 1 0 0,-9 3 0 0,12-5 0 16,-2 3 0-16,-10 2 128 0,12-4-128 0,-3 1 0 15,-9 3 0-15,12-4 128 0,-2 2-128 0,1 0 0 16,-11 2 0-16,13-1 0 0,-3 0 0 0,-10 1 0 16,12-3 0-16,-12 3 0 0,12 0 0 0,-12 0 0 15,12-1 0-15,-12 1 0 0,10-3 0 0,-10 3 0 16,0 0 128-16,10 0-128 0,-10 0 128 0,0 0-128 16,8-6 256-16,-8 6-16 0,0 0-16 0,0 0 0 15,0 0-224-15,0 0 0 0,0 0 0 0,0 0 0 16,0 0 0-16,0 0 128 0,0 0-128 0,0 0 0 15,0 0 0-15,0 0 0 0,-9-6 0 0,1 4 0 16,8 2 0-16,-9-1 0 0,0 2 0 0,9-1 0 0,-12 4 0 0,2-2 0 16,-1 0 0-16,1 0 0 0,1 2-144 0,1 3 144 15,8-7 0-15,-10 2-144 0,10-2 144 0,-10 5 0 16,3 2 0-16,1 0-128 0,6-7 128 0,-2 9-160 16,2-9 160-16,-3 7-160 15,3-7-384-15,0 0-80 0,2 10-16 0,1-4 0 16,4 1-1904-16,-7-7-384 0,10 4-80 0</inkml:trace>
  <inkml:trace contextRef="#ctx0" brushRef="#br0" timeOffset="149920.94">4606 9977 8287 0,'0'0'736'0,"0"0"-592"16,0 0-144-16,-9-4 0 0,0 0 2448 0,2 0 464 15,7 4 96-15,-8-4 0 0,2 0-1712 0,1 1-336 16,5 3-80-16,0 0-16 0,-6-3-544 0,6 3-96 15,0 0-32-15,0 0 0 0,-3-7 64 0,3 7 0 16,0 0 0-16,1-4 0 0,0-1 400 0,-1 5 96 16,0 0 16-16,0 0 0 0,0 0-48 0,3-4 0 15,-1 0 0-15,-2 4 0 0,0 0-96 0,0 0-32 16,0 0 0-16,0 0 0 0,0 0-64 0,0 0-16 16,0 0 0-16,-9-1 0 0,0 1-176 0,0 4-32 15,0 0-16-15,1 1 0 0,0 1-48 0,3 1-16 0,-1 1 0 0,6-8 0 16,-4 13-96-16,2-2-128 0,2 1 176 0,2 0-176 15,-2-12 128-15,6 16-128 0,-1-3 0 0,1-2 0 16,-1 1 176-16,1 1-176 0,0 0 160 0,-3 0-160 16,1 2 128-16,-2-1-128 0,-1 0 0 0,-1 1 144 15,0-1-144-15,-1-1 0 0,-2 0 0 0,0-1 0 16,0-2 128-16,0-1-128 0,3-9 0 0,-4 8 128 16,4-8-128-16,0 0 160 0,0 0-160 0,0 0 160 15,0 0-160-15,0 0 192 0,0 0-192 0,0 0 192 16,-9 0-192-16,9 0 192 0,-7-4-192 0,1-5 192 15,1 1-192-15,1-1 160 0,1 0-160 0,0-1 160 16,1-4-16-16,1 0 0 0,-1-3 0 0,2 0 0 16,0 2 0-16,0-4 0 0,2 1 0 0,0 1 0 0,1 2-16 15,-1 0-128-15,1 1 192 0,0 2-64 0,-2 0 0 16,2 2-128-16,-2 1 192 0,-1 9-64 0,1-11-128 0,0 4 0 16,-1 7 144-16,0 0-144 0,0 0 0 0,0 0 0 15,2-10 0-15,-2 10 0 0,0 0 0 0,0 0 0 16,0 0 0-16,0 0 0 0,0 0 0 0,9-3 0 15,-9 3 0-15,12-2 0 0,-12 2 0 0,14 3-160 16,-2 2 160-16,1-1 0 0,-2 1 0 0,1 3-128 16,-1 1 128-16,0 2 0 0,-4 2 0 0,-1-3 0 15,1 3 0-15,-2 0 0 0,-2 1 0 0,-1 2 0 16,0 0 0-16,-2 1 0 0,0 1 0 0,0 0 0 16,0-1 0-16,0 0 0 0,-2 0 0 0,2 0 0 15,3-1 0-15,-2 1 0 0,-1-3 0 0,4-1 0 0,0-1 0 0,3-2-160 31,3-5-2288-31,3-3-464 0</inkml:trace>
  <inkml:trace contextRef="#ctx0" brushRef="#br0" timeOffset="150952.94">6842 10686 6447 0,'0'0'576'0,"0"0"-576"0,0 0 0 0,-5-4 0 15,-3-1 1408-15,8 5 192 0,-1-8 16 0,1 8 16 16,0-9-1968-16,2-2-400 16,1 1-80-16,1 1-16 0,-2-3 448 0,2 2 64 0,-1-1 32 0,2 1 0 0,2 1 768 0,-4 0 160 15,0-1 16-15,-3 10 16 0,0 0 528 0,0 0 96 16,0-9 32-16,0 9 0 0,-3-10-48 0,3 10-16 15,-7-9 0-15,-1 2 0 0,0 1-352 0,1 2-64 16,7 4-16-16,-6-7 0 0,6 7-416 0,-7-6-96 16,2-1 0-16,5 7-16 0,-4-10-112 0,4 10-32 15,-1-11 0-15,1 11 0 0,-1-11 96 0,1 1 32 16,0 10 0-16,0-10 0 0,0 2-64 0,0 8-16 16,0 0 0-16,0 0 0 0,-2-10 112 0,2 10 0 15,-5-5 16-15,5 5 0 0,0 0 112 0,0 0 32 16,-9-3 0-16,0 3 0 0,-1 0-128 0,0 0-32 0,3 1 0 0,7-1 0 15,-8 4-144-15,1-2-48 0,2-1 0 0,-2 3 0 16,7-4-128-16,-6 2 192 0,6-2-192 0,-7 7 192 16,2-1-32-16,0 2 0 0,0 0 0 0,-2 0 0 15,2 1-32-15,0 3-128 0,0 1 192 0,-1 2-64 16,-1 1 64-16,0 4 0 0,2 3 0 0,0 3 0 16,1 0 176-16,-1 3 32 0,1 0 16 0,0-1 0 15,-2 0-288-15,3-2-128 0,-1 0 128 0,0-4-128 16,0-3 144-16,1-3-144 0,1-3 160 0,0-1-160 15,0-2 128-15,2-10-128 0,-2 11 0 0,1-2 144 16,1-9-16-16,0 0-128 0,0 0 192 0,0 0-64 16,0 0-128-16,0 0 128 0,0 0-128 0,0 0 128 15,0 0 48-15,0 0 0 0,0 0 0 0,0 0 0 16,-2-11 144-16,-2 2 48 0,1-1 0 0,0-2 0 16,1-1-80-16,-1 0-16 0,1-1 0 0,-1-3 0 0,-1 1-112 0,1-2-32 15,2-2 0-15,0 1 0 0,1-2-128 0,0 1 0 16,0 1 0-16,1 1 0 0,-1 1-288 0,3 2 16 15,-1 2 0-15,1 3 0 16,0 1-304-16,-3 9-64 0,0 0-16 0,10-4-10272 16,2-3-2048-16</inkml:trace>
  <inkml:trace contextRef="#ctx0" brushRef="#br0" timeOffset="151687.72">8074 11922 3679 0,'0'0'320'0,"-11"-3"-320"16,0-1 0-16,-2 2 0 0,1-4 5200 0,0 1 976 15,1 0 192-15,-1 1 32 0,1 1-4944 0,1 0-1008 16,-2-1-192-16,3-2-32 0,1 1 96 0,0 3 0 0,1-4 16 0,7 6 0 16,-10-3-336-16,3 0 0 0,1 0 0 0,6 3 0 15,-5 0 0-15,5 0 0 0,-5 2 0 0,5-2 0 16,0 0 0-16,0 0 0 0,-9 4 0 0,9-4 0 16,-5 6 0-16,5-6 224 0,-4 9-32 0,4-9 0 15,-5 8 400-15,5-8 80 0,-6 10 16 0,2 2 0 16,2-4-192-16,-1 2-48 0,1 1 0 0,-1 1 0 15,-1 1-192-15,1 2-32 0,0 3-16 0,1 5 0 16,2 3-80-16,-1 1-128 0,2 6 176 0,2 3-176 16,1 5 0-16,0-1 0 0,-2-1 0 0,2 0 0 15,-1-2 128-15,-1-1-128 0,-2-4 0 0,0-4 0 16,0-2 0-16,0-5 0 0,0 1 0 0,-1-2 0 16,-1-2 128-16,-1-1-128 0,0-1 0 0,1-3 0 0,-1-2 0 15,3-11 0-15,0 0 128 0,0 0-128 0,0 0 0 0,0 0 0 16,0 0 0-16,0 0 0 15,0 0-1584-15,0 0-272 0,12-9-48 0</inkml:trace>
  <inkml:trace contextRef="#ctx0" brushRef="#br0" timeOffset="152305.26">9812 11662 14735 0,'0'0'640'0,"0"0"160"0,0 0-640 0,0 0-160 16,0 0 0-16,0 0 0 0,0 0 2944 0,0 0 544 15,0 0 112-15,0 0 32 0,-8 6-2912 0,8-6-576 16,-5 7-144-16,0 5 0 0,-1-3 0 0,1 2 128 16,1-1-128-16,2 1 128 0,-1 2-128 0,0 1 128 0,2 2-128 0,1-1 128 15,0 2-128-15,0 0 160 0,0 3-160 0,1 1 160 16,2-2 112-16,0 2 32 0,-2 0 0 0,0 0 0 16,0 1-96-16,1 0-16 0,-2 3 0 0,-2 1 0 15,1 1-192-15,0 1 0 0,0 2 128 0,-2 2-128 16,0 2 0-16,1 1-128 0,-1-6 128 0,1-3-9056 15,-1-1-1696-15</inkml:trace>
  <inkml:trace contextRef="#ctx0" brushRef="#br0" timeOffset="182441.98">4254 11871 10303 0,'0'0'448'0,"0"0"112"0,0 0-560 0,4-9 0 0,-4 9 0 0,3-9 0 16,-3 9 1312-16,0 0 160 0,0 0 16 0,0 0 16 15,5-7-272-15,-5 7-48 0,0 0-16 0,0 0 0 16,0 0-288-16,0 0-64 0,0 0-16 0,0-10 0 15,0 10-320-15,0 0-64 0,0 0-16 0,0 0 0 0,-2-9-128 0,2 9-16 16,0 0-16-16,0-10 0 0,-1 1 80 0,1 9 32 16,0-9 0-16,0 9 0 0,0-9 0 0,0-1 0 15,0 1 0-15,4-1 0 0,-1 3-160 0,-2-3-16 16,-1 3-16-16,0 7 0 0,3-11 16 0,-3 11 0 16,0-9 0-16,1-1 0 0,1 2 96 0,-2 8 32 15,-1-9 0-15,1 1 0 0,0 8 16 0,0-8 0 16,-1 2 0-16,1 6 0 0,-1-11-48 0,1 2 0 15,0 1 0-15,-2 0 0 0,2-1-16 0,0 9-16 16,3-8 0-16,-2 1 0 0,-1-4 96 0,0 1 32 16,0-2 0-16,3 3 0 0,-1 1-80 0,0-2-16 0,-1-1 0 15,2 2 0-15,-1 0-32 0,-2 0-16 0,-1 0 0 16,2 0 0-16,2-1-48 0,-1 3-16 0,-2-4 0 0,2 3 0 16,-2 8-160-16,2-10 192 0,0-1-192 15,-1 2 192-15,2 2-192 0,-2 0 128 0,-1 7-128 0,1-9 128 16,-1 9-128-16,1-8 0 0,1 0 144 0,-2 8-144 15,0 0 0-15,0-8 144 0,0 8-144 0,0-7 0 16,0 7 208-16,-2-8-64 0,0-3-16 0,2 11 0 16,0-9 32-16,-1 1 0 0,-2 1 0 0,3 7 0 15,0-10 32-15,-1 0 0 0,-2 1 0 0,2 1 0 16,1 8-32-16,0-9 0 0,-3-3 0 0,2 3 0 16,0 0-160-16,1 2 128 0,0-3-128 0,-2 2 128 15,0 0-128-15,-1 1 0 0,3 7 144 0,-1-10-144 16,-2 3 0-16,3 7 144 0,-1-10-144 0,1 10 0 15,-3-9 0-15,1 2 0 0,2 7 0 0,-2-10 0 0,1 3 0 0,1 7 0 16,-5-11 0-16,1 2 0 0,1 1 128 0,1 0-128 16,-2-1 0-16,0 1 0 0,1-2 0 0,3 10 128 15,-5-9-128-15,0 0 0 0,0-2 128 0,1 1-128 16,1 1 0-16,0 0 0 0,0 0 0 0,0 1 0 16,3 8 128-16,-3-11-128 0,1 1 0 0,-1-1 128 15,0 2-128-15,1 0 0 0,2 9 128 0,-4-10-128 16,0 1 0-16,1-1 0 0,1 1 0 0,-2 2 160 15,-1 0-160-15,5 7 128 0,-5-9-128 0,-2 0 0 16,-1-2 144-16,2 2-144 0,-1 0 0 0,2 0 144 16,-2 0-144-16,2-3 0 0,-1 3 128 0,0 0-128 15,1 0 0-15,0 0 0 0,-2-1 0 0,4 3 0 16,-1-1 0-16,0 1 0 0,0-3 0 0,-1 3 0 0,-2 1 0 16,1-1 0-16,2 1 128 0,-2-2-128 0,1 1 192 0,0 1-192 15,1-1 192-15,-1 1-192 0,0-2 192 0,-1 2-192 16,1-2 192-16,1-1-192 0,0 1 192 0,1-3-192 15,-4 4 128-15,3-3-128 0,-1 1 0 0,0-1 0 16,-2-1 0-16,1 2 0 0,-1-2 0 0,2 3 0 16,-2-3 128-16,2 2-128 0,0-1 0 0,0-1 0 15,-2 1 0-15,-1 1 0 0,3 2 0 0,0 1 0 16,0-3 0-16,1 2 0 0,0 1 0 0,0-1 0 16,-1 1 0-16,0-1 0 0,-2 0 0 0,3 0 0 15,4 7 0-15,-5-9 0 0,-2 1 0 0,2-1 0 16,5 9 0-16,-5-11 0 0,0 2 0 0,1 1 0 15,0-4 0-15,1 3 0 0,-1 0 0 0,1-1 0 16,-3 1 128-16,2-3-128 0,2 3 0 0,-1 0 0 0,-2 2 0 0,2-2 0 16,1 0 0-16,-1 0 0 0,-1 0 0 0,2 0 0 15,2 9 0-15,-3-11 0 0,0 2 0 0,1 1 0 16,-1-4 0-16,1 3 0 0,2 9 0 0,-3-10 0 16,0 1 0-16,1 0 0 0,0-1 0 0,2 10 0 15,-3-10 0-15,0 1 0 0,0 1 0 0,2-2 0 16,0 2 0-16,-1 0 0 0,1-1 0 0,0 1 0 15,0-4 0-15,-1 2 0 0,1-2 128 0,1 0-128 16,0 1 0-16,0-1 0 0,-1 2 0 0,1-3 0 16,0 2 0-16,0-2 0 0,0 0 0 0,0 3 0 15,0-2 0-15,1 4 0 0,2-2 0 0,-3 0 0 16,0 1 0-16,1 2 0 0,1-3 0 0,0 1 0 0,-2-1 0 0,1 2 0 16,-1 8 0-16,3-12 0 0,-2 1 0 15,2 0 0-15,-2 2 0 0,0-1 0 0,2 0 0 0,-1 1 0 16,1 2 0-16,0-3 0 0,-1 1 0 0,1 0 0 15,-3 9 0-15,2-9 0 0,2-1 0 0,0 2 0 16,-4 8 0-16,4-11-144 0,0 1 144 0,1 2-128 16,-5 8 128-16,5-9 0 0,-1-1 0 0,0 0 0 15,2 0 0-15,-4-2 0 0,1 2 0 0,1-1 0 16,1 1 0-16,0 0 0 0,-2-1 0 0,1 2 0 16,-4 9 0-16,6-10 0 0,1-1 0 0,-3 2 0 15,-2-3 0-15,3 4 0 0,2 2 0 0,-2 1 0 16,-2-4 0-16,-3 9 0 0,4-10 0 0,1 4 0 15,0-1 0-15,-5 7 0 0,7-6 0 0,-7 6 0 16,9-8 0-16,-1 2 0 0,-2-1 0 0,-6 7 0 0,9-5 0 0,0 0 0 16,-1-1 0-16,-8 6 0 0,9-5 0 0,-1 1 0 15,0-1 0-15,-8 5 0 0,9-3 0 0,-9 3 0 16,10-5 0-16,-2 0 0 0,1 0 0 0,-9 5 0 16,11-4 0-16,-2-1 128 0,-1-1-128 0,-2 0 0 15,-6 6 0-15,9-5 128 0,-1-2-128 0,0 3 0 16,0 2 0-16,0-1 128 0,1-1-128 0,-1 0 0 15,-8 4 0-15,10-1 0 0,1-3 0 0,-2 3 0 16,-9 1 0-16,7-2 0 0,1 0 0 0,-8 2 0 16,9-4 0-16,1-1 0 0,-10 5 0 0,10-2 0 15,-1-3 0-15,-2 0 0 0,-7 5 0 0,6-8 144 16,2 3-144-16,-8 5 0 0,8-9 128 0,-2 2-128 16,1 1 0-16,-7 6 0 0,6-7 128 0,-6 7-128 0,7-8 0 0,-1 3 0 15,-6 5 0-15,8-6 0 0,0 0 128 0,-8 6-128 16,8-2 0-16,-8 2 0 0,0 0 0 0,9-8 0 15,-3 0 0-15,0 2 0 0,-6 6 0 0,6-7 0 16,-6 7 128-16,7-6-128 0,-7 6 0 0,4-7 0 16,-4 7 0-16,6-8 0 0,-1 2 128 0,-5 6-128 15,4-8 0-15,-4 8 0 0,6-8 128 0,-6 8-128 16,3-8 0-16,-3 8 128 0,6-6-128 0,-6 6 0 16,5-8 128-16,0 1-128 0,-1 0 0 0,-4 7 0 15,5-8 0-15,-5 8 0 0,4-8 0 0,1 0 0 16,2 2 144-16,-7 6-144 0,2-8 0 0,4-1 144 15,0 1-144-15,-1 1 160 0,-5 7-160 0,6-6 160 16,-2-1-160-16,1 1 128 0,0-1-128 0,-5 7 128 16,5-9-128-16,-1 1 0 0,-4 8 0 0,4-6 0 15,-4 6 0-15,6-11 0 0,0 2 0 0,-2 1 0 0,-4 8 0 0,7-7 0 16,0-1 0-16,-1 1 0 0,-6 7 0 0,8-6 0 16,0-3 128-16,-1 2-128 0,-1 1 0 0,1-1 0 15,-1-1 0-15,1 0 0 0,1 1 0 0,-2-1 0 16,1-4 0-16,-1 3 0 0,-1 0 0 0,1 2 0 15,-1-3 0-15,0 2 0 0,0-1 0 0,0 1 128 16,-5 8-128-16,6-8 0 0,-1 2 0 0,-5 6 0 16,5-11 128-16,-1 3-128 0,-4 8 0 0,4-9 192 15,-2 0-192-15,-2 9 192 0,4-9-192 0,-4 9 192 16,4-10-192-16,0 1 192 0,-1-2-192 0,2 3 0 16,-2-1 144-16,-3 9-144 0,2-10 0 0,1 3 128 0,-1-2-128 15,1 1 0-15,-2-1 0 0,2 1 0 0,-2 1 0 16,1-1 128-16,-1-1-128 0,1 1 0 0,-2 8 0 0,3-12 0 15,-2 2 0-15,2-1 128 0,-2 1-128 16,1-1 0-16,-2 2 0 0,1 0 0 0,0 0 0 0,1 0 128 16,0 0-128-16,-1-2 0 0,2 1 128 0,-2 1-128 15,2 0 128-15,0 1-128 0,-1 0 128 0,1-1-128 16,1 0 0-16,0-3 0 0,1 0 0 0,-1 2 128 16,0-2-128-16,0 3 0 0,-1 0 0 0,0 0 0 15,0 0 0-15,1-1 0 0,-4 10 0 0,2-10 0 16,-1 1 0-16,1 1 0 0,-2 8 0 0,2-8 0 15,-2 8 0-15,2-9 0 0,-2 9 0 0,2-9 0 16,-2 9 0-16,2-8 0 0,-2-1 0 0,0 9 0 16,0 0 0-16,2-8 0 0,-2 8 0 0,0-8 0 0,0 8 0 0,0 0 0 15,3-9 0-15,-3 9 0 0,0 0 0 0,0 0 0 16,1-9 0-16,-1 9 0 0,0 0 0 0,0 0 0 16,0 0 0-16,0 0 0 0,3-6-128 0,-3 6 0 15,0 0 0-15,0 0 0 16,5-7-272-16,-5 7-48 0,0 0-16 0,10-5 0 15,1 5-1968-15,1 1-384 0,-2 3-64 0,2-1-14176 0</inkml:trace>
  <inkml:trace contextRef="#ctx0" brushRef="#br0" timeOffset="193949.84">6199 12600 11055 0,'0'0'480'0,"0"0"112"0,0 0-464 0,0 0-128 0,0 0 0 0,0 0 0 16,0 0 1456-16,0 0 272 0,0 0 48 0,0 0 16 16,0 0-1440-16,-1-9-352 0,1 9 0 0,0-10 0 15,0 10 128-15,2-9-128 0,-2 9 128 0,4-9-128 16,-4 9 0-16,4-9 0 0,-4 9 0 0,4-9 0 16,0 1 128-16,-4 8-128 0,5-8 128 0,-5 8-128 15,4-8 384-15,-4 8 0 0,0 0 0 0,5-9 0 16,-1-1 128-16,-2 1 16 0,-4-3 16 0,1 3 0 15,2 1 192-15,1 0 32 0,-2-2 16 0,2 2 0 16,1 0-128-16,0-1-16 0,-1 1-16 0,1 0 0 0,-2 1-176 0,3-1-48 16,0 1 0-16,-2-2 0 0,1 1-176 0,-3 8-32 15,5-9-16-15,-5 9 0 0,4-10-176 0,-4 10 0 16,7-7 0-16,-1 1 0 0,-6 6 0 0,8-8 0 16,-1 0 0-16,-7 8 0 0,7-8 0 0,-7 8 160 15,6-9-160-15,-6 9 160 0,6-9 32 0,-2 1 0 16,-3 0 0-16,-1 8 0 0,3-9 144 0,0 3 48 15,-3 6 0-15,1-11 0 0,1 3-64 0,-2 8-16 16,2-10 0-16,-1 2 0 0,-1-1-112 0,0 9-32 16,0-9 0-16,1 2 0 0,-1 7-160 0,8-7 192 15,5 3-192-15,-13 4 192 0,-6-12-48 0,2 3 0 0,1 1 0 16,3 8 0-16,-1-10-144 0,1 2 0 0,0 8 0 16,1-9 0-16,-1 0 128 0,0 1-128 0,0-3 0 0,0 1 128 15,1 1 0-15,-1 2-128 0,-1-2 192 0,1 9-64 16,-2-10 128-16,0 1 32 0,1 1 0 0,1-3 0 15,0 3-16-15,0 8 0 0,3-10 0 0,-2 1 0 16,0 0-272-16,-1 0 160 0,0 0-160 0,0-1 128 16,0 1-128-16,0 0 0 0,1 3 144 0,1-3-144 15,-2 9 128-15,0-10-128 0,2 3 128 0,0-1-128 16,-4-1 0-16,2 9 144 0,-2-11-144 0,2 11 0 16,10-5 272-16,-10 5-48 0,-9-18-16 0,3 2 0 15,0 2-48-15,5 1-16 0,1 1 0 0,0 0 0 16,-1-1-144-16,1 1 160 0,0 2-160 0,0 0 160 15,0-3-160-15,0 3 0 0,1 3 0 0,-1 7 0 16,0-11 128-16,1 3-128 0,-1 8 0 0,0-9 128 0,-2 1-128 0,2 2 0 16,1-2 144-16,-1 8-144 15,0-10 128-15,0-1-128 0,-1 3 128 0,1 1-128 0,1-3 128 0,-1 10-128 16,0-9 160-16,7 0-160 0,4 0 144 0,-7-3-144 16,-13 1 128-16,3 0-128 0,2 2 160 0,1 0-160 15,2 0 192-15,-1 0-192 0,2 1 144 0,0 8-144 16,0-8 0-16,0-1 144 0,-1 0-144 0,1 9 0 15,-1-9 0-15,1 9 0 0,-1-9 128 0,1 9-128 16,-3-10 0-16,3 10 128 0,0-9-128 0,0 9 0 16,-1-8 144-16,1 8-144 0,-3-9 0 0,0 1 144 15,0-2-144-15,0 0 0 0,0 2 128 0,-1 0-128 16,-1 0 0-16,1 0 0 0,0 2 128 0,2-2-128 0,-2 1 0 16,0 1 0-16,-1-2 128 0,-1 2-128 0,1-2 0 0,0 0 0 15,0-1 0-15,0 1 0 0,1 0 128 16,-1 0-128-16,-2-1 0 0,2 1 0 0,0-2 0 0,-1 1 0 15,1 0 128-15,-1 1-128 0,0-4 0 0,1 3 0 16,1 0 0-16,-1 2 0 0,0-3 128 0,1 2-128 16,-1-1 0-16,1 0 0 0,0 0 0 0,0-2 0 15,-1 2 0-15,1 1 0 0,1-2 0 0,-1 1 0 16,0-2 0-16,1 2 0 0,-1-1 0 0,0 1 0 16,-2 0 128-16,1 0-128 0,0 1 0 0,1 0 0 15,-2-1 0-15,0 1 0 0,1-3 0 0,-1 2 0 16,-1 2 128-16,2 0-128 0,0 0 0 0,0 2 0 15,1-3 144-15,-2 2-144 0,0-3 0 0,1 2 144 16,5 7-144-16,-6-8 0 0,-1 1 0 0,1 1 0 16,6 6 0-16,0 0 128 0,-6-10-128 0,1 1 0 0,1 2 0 0,4 7 0 15,-3-10 128-15,1 1-128 0,2 9 0 0,-4-11 0 16,1 2 0-16,3 9 0 0,-5-10 0 0,1-1 0 16,4 11 0-16,-4-11 0 0,1 3 0 0,1-1 0 15,-1-2 0-15,1 2 0 0,2 9 0 0,-2-10 0 16,-2-1 0-16,2 1 128 0,0 1-128 0,2 9 128 15,-2-11-128-15,-1 0 128 0,2-1-128 0,0 1 128 16,-2 2-128-16,2-2 128 0,1 0-128 0,0 3 0 16,-2-2 0-16,1 1 0 0,1 9 0 0,0-12 0 15,0 2 128-15,0-1-128 0,-1 1 0 0,1-1 0 16,-2 1 0-16,2 1 0 0,0-3 0 0,0 3 0 16,0 0 0-16,2-3 0 0,-2 2 0 0,0-1 0 15,0 1 0-15,2 1 128 0,1-1-128 0,0 1 0 0,-2 0 0 0,2-1 0 16,-1 1 0-16,-2 9 0 0,3-11 0 0,-1 2 0 15,1 0 0-15,-3 9 0 0,4-9 0 0,-4 9 0 16,4-12 0-16,0 3 0 0,-4 9 0 0,4-8 0 16,-4 8 0-16,2-10 0 0,-2 10 0 0,4-9 0 15,-4 9 0-15,4-8 0 0,-4 8 0 0,0 0 0 16,4-9 0-16,-4 9 0 0,5-7 128 0,0-3-128 16,1-3 0-16,-1 2 0 0,-3 3 0 0,-2 8 0 15,8-9 0-15,-1 3 0 0,-7 6 0 0,8-8 128 16,-2 1-128-16,-6 7 0 0,5-7 0 0,1-1 0 15,-6 8 0-15,6-5 0 0,-6 5 0 0,0 0 0 16,8-4 0-16,-8 4 0 0,9-7 0 0,-9 7 0 16,9-4 0-16,-9 4 160 0,9-2-160 0,-9 2 160 0,0 0-160 0,11-4 0 15,-11 4-160-15,7-5 160 0,-7 5 0 16,8-6 0-16,-8 6 0 0,8-5 0 0,-8 5 0 0,8-5 0 16,-8 5 0-16,8-5 0 0,-2-2 0 0,-6 7 0 15,0 0 0-15,9-5 0 0,-9 5 0 0,10-4 0 16,-10 4 0-16,9-4 0 0,-9 4 0 0,9-4 0 15,-9 4 0-15,9-4 0 0,-9 4 0 0,8-5 0 16,-8 5 0-16,8-6 0 0,-8 6 0 0,0 0 0 16,7-4 0-16,-7 4 0 0,10-7 0 0,-10 7 0 15,0 0 0-15,7-6 0 0,-7 6 0 0,8-6 0 16,-8 6 0-16,0 0 0 0,8-5 128 0,-8 5-128 16,8-5 0-16,-8 5 0 0,8-4 0 0,-8 4 0 15,10-3 0-15,-10 3 0 0,8-3 0 0,-8 3 0 0,8-4 0 0,-8 4 0 16,0 0 128-16,8-4-128 0,1 1 0 0,-9 3 0 15,0 0 128-15,0 0-128 0,6-8 0 0,-6 8 0 16,7-5 0-16,-7 5 0 0,0 0 0 0,5-6 0 16,0 2 0-16,-5 4 0 0,4-7 0 0,-4 7 0 15,0 0 128-15,5-9-128 0,-5 9 0 0,7-5 0 16,-7 5 0-16,8-5 0 0,-8 5 0 0,0 0 0 16,5-7 0-16,-5 7 128 0,5-6-128 0,-5 6 0 15,0 0 128-15,7-7-128 0,-7 7 0 0,6-4 0 16,-6 4 0-16,7-6 0 0,-7 6 128 0,7-7-128 15,0 2 0-15,-2-2 0 0,-5 7 0 0,8-5 0 16,0-1 0-16,-2-1 0 0,-1-1 0 0,-5 8 0 16,7-6 128-16,-7 6-128 0,5-9 0 0,-5 9 0 15,0 0 0-15,7-7 128 0,-7 7-128 0,5-6 0 0,-1-4 128 0,-4 10-128 16,5-6 0-16,-5 6 0 0,3-8 144 16,-3 8-144-16,4-6 0 0,0-4 144 0,-2 3-144 0,-2 7 0 15,0 0 0-15,5-8 0 0,-1-1 128 0,-4 9-128 16,5-8 0-16,-5 8 128 0,7-8-128 0,-7 8 0 15,4-10 0-15,1 2 0 0,2 1 160 0,-2 2-160 16,-3-7 192-16,2 4-192 0,3 2 192 0,-2-2-192 16,-1-1 192-16,-4 9-192 0,0 0 176 0,0 0-176 15,8-6 160-15,-2-2-160 0,1 1 144 0,-7 7-144 16,6-9 128-16,0-3-128 0,-2-3 160 0,-1 0-160 16,1 4 192-16,0 1-192 0,-2 1 0 0,0 2 0 15,1-3 0-15,-3 10 0 0,0 0 0 0,6-10 0 0,-3-4 0 0,-1-1 0 16,1 4 128-16,1-1-128 0,-3-3 0 0,2 2 0 15,0 0 144-15,-1 0-144 0,2 0 0 0,0 0 144 16,-1 0-144-16,-1 0 0 0,1 0 0 0,2-1 0 16,2-2 0-16,-1 2 0 0,-2 0 128 0,1-2-128 15,0-1 0-15,-1 3 0 0,-2 1 0 0,0-1 0 16,3 1 0-16,1 0 128 0,-2 0-128 0,-1 2 0 16,1-1 0-16,3 0 128 0,-3-1-128 0,-2 1 0 15,1 2 0-15,0 1 128 0,-2-3-128 0,0 2 0 16,-1 2 128-16,0-4-128 0,0 0 0 0,0 1 128 15,2-1-128-15,-2 0 0 0,-2-1 0 0,2 0 0 16,-1 0 0-16,1-1 128 0,0-1-128 0,0 1 0 16,0-2 0-16,0 1 0 0,-1-6 128 0,1 3-128 15,-2 1 0-15,2 1 0 0,-1 0 0 0,1 3 0 0,0 2 0 0,-1-1 0 16,-1 0 0-16,1 2 0 0,1 1 0 0,-1 0 0 16,-1-1 128-16,2 10-128 0,-2-9 0 0,1 3 0 15,-2-5 0-15,3 11 0 0,-4-9 0 0,4 9 0 16,-5-8 0-16,5 8 0 0,0 0-160 0,-5-7-64 15,5 7-16-15,0 0 0 16,0 0-2016-16,0 0-416 0,19 7-80 0</inkml:trace>
  <inkml:trace contextRef="#ctx0" brushRef="#br0" timeOffset="197903.28">7714 13514 3679 0,'0'0'320'0,"0"0"-320"0,0 0 0 0,0 0 0 16,0 0 2496-16,0 0 448 16,0 0 64-16,0 0 32 0,0 0-1440 0,0 0-272 0,0 0-64 0,0 0-16 15,-5-6-544-15,5 6-96 0,0 0-32 0,0 0 0 16,0 0-240-16,0 0-48 0,-1-5-16 0,1 0 0 16,0 1 48-16,0 4 16 0,1-4 0 0,1-1 0 15,2 0 32-15,0-2 0 0,2-3 0 0,-1 1 0 16,0 2 16-16,-5 7 16 0,4-10 0 0,0 2 0 15,0-1 48-15,-4 9 16 0,2-9 0 0,1-2 0 16,0 2 48-16,-1 0 0 0,1 1 0 0,-2-2 0 16,-1 1-64-16,0-4-16 0,0-1 0 0,0 4 0 15,0-3-48-15,0 3-16 0,0-3 0 0,0-2 0 16,1 2-112-16,-1 1-32 0,-1-1 0 0,1 3 0 16,1 1-224-16,-1 1 144 0,0-2-144 0,0 0 128 15,0 1 64-15,0 9 0 0,0-10 0 0,0 10 0 16,0-11 0-16,0 11 16 0,3-10 0 0,-2 1 0 0,-1 9 16 15,2-9 0-15,-2 0 0 0,0 9 0 0,1-9-32 0,-1 9 0 16,2-10 0-16,-2 3 0 0,-1-1 48 0,1 8 0 16,-1-9 0-16,0 0 0 0,1 2 0 0,0 7 0 15,0-12 0-15,0 2 0 0,1-1-64 0,0 2-16 16,0 1 0-16,1-1 0 0,0 0-160 0,-2 9 0 16,11-8 144-16,-3 2-144 0,-2-2 0 0,-1 2 144 15,-1-2-144-15,-4 8 0 0,7-9 192 0,-3 1-192 16,-4 8 192-16,2-11-192 0,1 2 192 0,-7-1-192 15,-6-2 192-15,3 3-192 0,3 0 192 0,2 2-64 16,-2 1 0-16,2-1-128 0,1-1 192 0,-2 1-64 16,-1-4 0-16,2 3-128 0,1-1 240 0,-1 1-64 0,0 1-16 0,-1-3 0 15,2 1-32-15,-1 0 0 0,0 0 0 0,1 0 0 16,1 0 0-16,-2 1-128 0,2-1 192 0,0 0-64 16,-1-2-128-16,5 2 160 0,2-1-160 0,0 1 160 15,-6 9-32-15,3-9-128 0,-1-1 192 0,-1 1-64 16,0 0 0-16,-1-1 0 0,0 10 0 0,-1-11 0 15,0 2-128-15,-1 0 0 0,0 0 0 0,2 9 0 16,-4-11 0-16,-1 2 0 0,-4-1 0 0,2-1 0 16,2 2 0-16,1-1 0 0,3 2 0 0,-1-1 0 15,0 0 176-15,-1-2-48 0,1 0-128 0,-1 2 192 16,-1-1-192-16,0 3 0 0,0 0 0 0,0 1 0 16,2-1 224-16,-2-1-48 0,-3-1-16 0,2 3 0 15,0-1-16-15,0 2 0 0,1 0 0 0,4 5 0 0,0 0-144 16,-4-8 128-16,1 1-128 0,3 7 128 0,-5-6-128 0,1-2 0 15,0 0 0-15,0 2 0 0,0-2 128 0,-1-1-128 16,1 0 0-16,0-1 128 0,2 1-128 0,-2-4 0 16,-1 2 0-16,1-1 0 0,2 0 0 0,0 0 0 15,-3-1 0-15,-1 2 0 0,1-1 0 0,1 1 0 16,-1 0 128-16,0 2-128 0,0-1 0 0,-1 1 0 16,2 0 0-16,1 1 0 0,-3 2 0 0,6 6 192 15,-5-9-192-15,1 0 192 0,0 1-192 0,0-3 128 16,2 2-128-16,2 9 128 0,-4-12-128 0,1 2 0 15,-1 0 0-15,2 0 0 0,-1 0 0 0,2 0 0 16,-3-1 0-16,0 1 0 0,0-1 0 0,0 2 0 16,-1-4 128-16,0 3-128 0,0-1 0 0,-1 2 0 15,0-4 0-15,-1 3 128 0,1 1-128 0,1-1 0 16,1 1 0-16,-2 1 0 0,1 2 0 0,5 6 0 0,-5-8 0 0,0-2 0 16,-3 2 0-16,1 3 0 0,7 5 0 0,-6-7 0 15,1 1 0-15,5 6 128 0,-4-11-128 0,0 2 0 16,1 1 0-16,1 0 0 0,-2 1 0 0,1-3 0 15,2 1 0-15,0 0 0 0,-2 0 0 0,0-1 0 16,1-1 0-16,-1 1 0 0,0-1 0 0,2 1 0 16,0 0 0-16,0-1 0 0,-1-2 0 0,0-1 0 15,-1 1 0-15,-1 1 0 0,0 0 128 0,0 0-128 16,0 2 0-16,0-3 0 0,1 1 0 0,-1 2 0 16,0-1 0-16,0 2 0 0,0 0 0 0,0 0 0 15,1 0 0-15,1 0 0 0,-1 0 0 0,1 0 0 16,-1-1 0-16,2 3 0 0,-1-3 0 0,2 1 128 0,0-1-128 0,0-1 0 15,0-3 0-15,2 2 0 0,-1-1 0 0,0 0 0 16,1 2 0-16,0-1 0 0,1-1 0 0,-1 1 0 16,1 0 0-16,1 1 0 0,0-2 0 0,1 1 0 15,0 1 0-15,2-2 0 0,-3 3 0 0,0-2 0 16,0 1 0-16,1 1 0 0,0 1 0 0,0 1 0 16,-1 1 0-16,-4 7 0 0,5-10 0 0,1 4 0 15,-3-1 0-15,3-2 0 0,-1 0 0 0,1 1 0 16,0-1 0-16,-1 1 0 0,1-2 0 0,1 0 0 15,-2 0 0-15,-5 10 0 0,7-6-128 0,0-1 128 16,1 1 0-16,-1-1 0 0,-5 0 0 0,-2 7 0 16,8-7 0-16,-1 1 0 0,-7 6 0 0,8-6 0 15,-8 6 0-15,9-4 0 0,-9 4 0 0,9-7 0 0,-9 7 0 16,9-7 0-16,-1 1 0 0,-2 0 0 0,-6 6 0 0,7-8 0 16,1 3 0-16,-1-1 0 0,-1-2 0 0,0 1 0 15,1 1 0-15,0-1 0 0,-7 7 0 0,8-6 0 16,-1-1 0-16,-1 2 0 0,5 1 0 0,-2 0 0 15,-9 4 0-15,10-4 0 0,1-1 0 0,-2 4 0 16,-9 1 0-16,0 0 0 0,10-5 0 0,1 3 0 16,-3-3 0-16,-8 5 0 0,0 0 0 0,10-5 0 15,-2 0 0-15,-8 5 0 0,8-4 0 0,-8 4 0 16,10-3 0-16,2 2 0 0,2-3 0 0,-6 3 0 16,-8 1 0-16,0 0 0 0,13-2 0 0,-3-2 0 15,-10 4 0-15,0 0 0 0,8-5 0 0,1 1 0 16,-1-1 0-16,0 0 0 0,-8 5 0 0,8-5 0 15,0 1 0-15,-8 4 0 0,7-4 0 0,8 4 0 16,4 2 0-16,-2 0 0 0,-6-1 0 0,-2-1 128 0,-1-1 32 0,-8 1 0 16,0 0 0-16,0 0 0 0,-4-9-160 0,4 9-144 15,0-8 144-15,0 8-208 0,0 0 208 0,6-7 0 16,-6 7 0-16,7-8 0 0,-2 2 0 0,-5 6 0 16,5-7 0-16,2 1 0 0,-1-2 144 0,1 0-144 15,-1 0 0-15,0 1 144 0,-3-1-144 0,3 1 128 16,-1-2-128-16,1 1 128 0,0 2-128 0,0-1 0 15,-1 1 0-15,1-2 128 0,-3 0-128 0,1 0 0 16,0-1 0-16,0 1 0 0,0 1 0 0,-1-1 0 16,-1 0 128-16,1 1-128 0,1 0 0 0,-4 7 0 15,4-11 0-15,0 2 128 0,-2 0-128 0,3 0 0 16,2 0 0-16,-2 0 128 0,-3-2-128 0,0 1 0 0,1-2 0 16,-1 3 0-16,1 0 0 0,1 1 128 0,0-1-128 0,0 0 0 15,1-2 0-15,0 1 128 0,-1-2-128 0,0-1 0 16,-1 3 128-16,0-1-128 0,1 2 0 0,0 0 128 15,0 0-128-15,0 0 0 0,0-1 0 0,0 1 0 16,0 0 0-16,0-4 0 0,1 4 128 0,-1 0-128 16,0-3 0-16,-2 2 0 0,2-1 0 0,2 1 128 15,-3-2-128-15,3 0 128 0,-2 1-128 0,-1-1 128 16,1-1-128-16,0-1 160 0,0-3-160 0,0 0 160 16,-1 0-160-16,1 0 128 0,0-1-128 0,1 1 128 15,0 0-128-15,-1 1 0 0,1 0 0 0,2 1 128 16,2-2-128-16,0 2 0 0,-1 1 0 0,-4 1 0 15,-6 0 0-15,4 0 0 0,2 0 144 0,1 1-144 0,1-1 0 16,-1 0 128-16,2 0-128 0,-3 1 0 0,-4 1 0 0,6 0 144 16,7 2-144-16,-5-4 0 0,-12-1 128 15,2-1-128-15,2-2 0 0,1 2 0 0,2 0 0 16,-1 1 0-16,1 1 128 0,-1-4-128 0,0 1 0 0,-1 1 0 16,0-2 0-16,1-1 0 0,0 2 128 0,0-2-128 15,-2-1 0-15,0 3 0 0,0-1 128 0,0 2-128 16,0 1 0-16,0 1 0 0,-2 0 0 0,2 1 0 15,0-1 0-15,-1 0 0 0,0 3 144 0,-1 0-144 16,1-1 0-16,0 0 144 0,-1 1-144 0,0 1 0 16,-1-2 0-16,1 2 128 0,-1-1-128 0,-1-1 0 15,0 2 0-15,0 0 0 0,4 9 0 0,-2-9 0 16,-1 0 0-16,1 1 0 0,2 8 0 0,-4-7-192 0,4 7 0 16,0 0 16-1,0-9-1680-15,0 9-352 0,9-2-64 0,8 4-17664 0</inkml:trace>
  <inkml:trace contextRef="#ctx0" brushRef="#br0" timeOffset="204223.27">11086 14682 7359 0,'0'0'656'0,"0"0"-528"0,0 0-128 0,0 0 0 16,0 0 3200-16,0 0 592 0,0 0 128 0,0 0 32 16,-10-3-2912-16,10 3-576 0,0 0-112 0,0 0-32 15,-1-10 32-15,1 10 0 0,1-9 0 0,3 1 0 16,0-1 32-16,1 0 0 0,1-1 0 0,0 4 0 16,-1-1 128-16,1 1 48 0,1-2 0 0,-1 1 0 15,-1 2 64-15,-5 5 16 0,4-8 0 0,1 2 0 16,1-2-272-16,0 0-48 0,-2 0-16 0,2-2 0 15,-1 1-32-15,1 0 0 0,1-2 0 0,-1 1 0 16,0-3 176-16,-1 0 16 0,2-1 16 0,-1-1 0 0,2-2-96 0,-1-1-32 16,-1-2 0-16,1-2 0 0,-1 1-96 0,-1 1 0 15,-1 0-16-15,2 3 0 0,1 3-112 0,-1 1-128 16,-2 0 176-16,1 1-176 0,-1 0 160 0,0 2-160 16,-4-1 128-16,1 2-128 0,1 1 224 0,-2 8-32 15,0-9-16-15,0 9 0 0,0-9 112 0,0 3 32 16,0 6 0-16,3-8 0 0,-2-1-64 0,-1 9 0 15,0-10 0-15,3 3 0 0,-3 7-16 0,3-11-16 16,-2 1 0-16,2 1 0 0,-1 0-16 0,2 1 0 16,-1 0 0-16,-1-1 0 0,1-2-208 0,-2 4 0 15,0-1 0-15,-1 0 0 0,4 0 0 0,-2-1 0 16,-1 0 0-16,-2 2 0 0,1 7 0 0,0-6 0 0,-2-5 128 0,2 11-128 16,-1-9 192-16,1 1 0 0,-1 1 0 0,-1-1 0 15,1-1 64-15,1 1 16 0,-1 1 0 0,1 1 0 16,-1-3-16-16,1-2 0 0,0 1 0 0,0-1 0 15,-2 2-256-15,1-3 0 0,1 1 0 0,0-1 0 16,0 0 0-16,0 1 0 0,-1-2 0 0,-1 1 0 16,2 0 128-16,0 2-128 0,-2 1 0 0,0 1 0 15,1-1 0-15,0 1 128 0,-2-3-128 0,2 3 0 16,1 1 128-16,0 7-128 0,-3-11 0 0,2 2 0 16,1 9 0-16,-3-9 160 0,1 0-160 0,-1 1 128 15,1 0 80-15,-1 2 16 0,0-3 0 0,1 2 0 16,-1-1-32-16,-1 0-16 0,0-1 0 0,2 0 0 15,0-1-176-15,1 1 128 0,-1 1-128 0,-1-1 128 0,0-3-128 0,1 1 0 16,-2 1 0-16,2 0 0 0,1-6 0 0,0 4 0 16,0 1 0-16,-1-1 0 0,1-1 0 0,-2 1 0 15,1 0 0-15,-1 3 0 0,1-1 0 0,-2 1 0 16,0 1 0-16,-2 1 0 0,0 1 192 0,-2-1-32 16,-1-1-16-16,0 1 0 0,0-1 16 0,0-1 0 15,-2-1 0-15,3 1 0 0,2-1-160 0,-3 1 0 16,1 0 144-16,0 0-144 0,0-6 0 0,2 3 0 15,1-1 0-15,1 2 128 0,-2-1-128 0,3 2 0 16,-1-6 0-16,-2 4 128 0,1 0-128 0,0 2 0 16,-3-2 0-16,-1 3 0 0,1 0 0 0,0 3 0 15,-2-2 0-15,1 2 0 0,0 1 0 0,0 0 128 16,-2-1-128-16,2 0 128 0,2 1 0 0,0-1 16 0,-1-1 0 0,-1 1 0 16,2-1-16-16,1 0-128 0,-1 1 192 15,2-4-64-15,0 0-128 0,1 1 128 0,0 1-128 0,1-2 128 16,-1 0-128-16,2-2 0 0,-1 1 0 0,1 1 0 15,-1-2 0-15,2 1 0 0,-2-1 0 0,0 0 0 16,1 0 0-16,-1 2 0 0,1-2 0 0,-1 2 0 16,-1 2 0-16,1-2 0 0,1-1 0 0,-1 2 0 15,-1-3 0-15,3 2 0 0,0-1 0 0,-1 1 0 16,1-1 0-16,0 0 0 0,0-1 0 0,1 0 0 16,1-2 0-16,-1 1 0 0,0 0 0 0,1-1 0 15,0-2 0-15,1-1 0 0,-1 0 0 0,2 3 0 16,-1-1 0-16,1 1 0 0,1 0 0 0,-2 1 0 15,1 1 0-15,0-1 0 0,-1 2 0 0,2 2 0 0,0-1 0 16,0 1 0-16,0-2 0 0,0 2 0 0,-2 1 0 0,-2 8 0 16,6-9 0-16,-1 1 0 15,1 2 0-15,1-1 0 0,-2 1 0 0,2-1 0 0,-7 7 0 16,6-10 0-16,2 1 0 0,0 0 0 0,2 1 0 0,1-4 0 16,-1 2 0-16,0-1 0 0,1 1 0 0,1-2 0 15,-1 3 0-15,1 0 0 0,-3 2 0 0,0-2 0 16,2 0 0-16,-2 3 0 0,0-1 0 0,-1 2 0 15,1-2 0-15,0 3 0 0,0 2-128 0,0-2 128 16,-9 4 0-16,11-3 0 0,-1 1 0 0,2 0 0 16,-4 0 0-16,0-1 0 0,-1 0 0 0,-7 3 0 15,8-3 0-15,-1-3 0 0,1 0 0 0,-2-1 0 16,2 1 0-16,-2-1 0 0,1-1 0 0,-1-1 128 0,0 0-128 16,0 1 0-16,-1 1 0 0,1 0 128 0,-2 1-128 0,-4 6 0 15,0 0 0-15,6-7 0 0,1 0 128 0,-7 7-128 16,5-6 0-16,-5 6 0 0,6-7 0 0,-6 7 0 15,6-6 0-15,-6 6 0 0,5-8 128 0,0 2-128 16,-5 6 0-16,4-8 0 0,0-1 0 0,0 2 0 16,0 1 128-16,0-1-128 0,-4 7 0 0,5-9 128 15,-1 1-128-15,0 0 0 0,-1-1 0 0,0 3 128 16,1-3-128-16,0 2 0 0,0 1 0 0,-4 6 128 16,5-8-128-16,0 1 128 0,-1-2-128 0,-4 9 128 15,4-8-128-15,1 2 128 0,0-1-128 0,1 1 128 16,-2-1-128-16,-4 7 0 0,6-9 0 0,-2 3 128 15,1-1-128-15,0 0 0 0,-5 7 144 0,6-7-144 16,-2 0 128-16,1-2-128 0,-1 2 160 0,0 0-160 16,0 0 160-16,-2-2-160 0,-2 9 160 0,5-9-160 0,1 0 160 0,-1 0-160 15,0 0 160-15,0-1-160 0,0 0 128 0,1 0-128 16,-2-1 0-16,-1-1 0 16,4 1 0-16,0-1 128 0,-1 0-128 0,2 0 0 0,0 1 0 0,0-1 0 15,-1-1 0-15,2 0 0 0,1-1 0 0,0 1 128 16,-2-2-128-16,0 3 0 0,-2 2 0 0,-1 1 128 15,1-2-128-15,-2 1 0 0,-1-2 128 0,1 3-128 16,0 0 0-16,0 0 0 0,1 0 128 0,-1 0-128 16,-1 0 0-16,0-1 144 0,-1 0-144 0,2 0 0 15,1-1 144-15,-2 2-144 0,-1-3 0 0,2 2 128 16,-1-1-128-16,0 1 0 0,-1 0 0 0,-1 0 128 16,1 1-128-16,-2 0 0 0,0 0 0 0,0 9 128 15,0-6-128-15,0 6 0 0,0-14 0 0,0 4 128 0,1 0-128 16,0 0 0-16,1 0 0 0,-2-2 0 0,0 2 0 0,0-1 0 15,0 1 0-15,0 0 0 0,0-2 0 0,0-1 128 16,-2-1-128-16,1 0 0 0,0-1 128 0,-1 2-128 16,1-2 0-16,0 2 0 0,0-4 0 0,-1 4 128 15,1-2-128-15,0 2 0 0,-2 1 0 0,0-1 0 16,1 0 0-16,-1 1 128 0,-1 4-128 0,2-1 0 16,-2 0 0-16,0 1 0 0,0 0 0 0,-1 2 128 15,5 6-128-15,-4-7 0 0,0 1 0 0,1-1 0 16,1 1 0-16,2 6 0 0,0 0 0 0,-4-11 128 15,1 4-128-15,2 0 0 0,1 7 0 0,0 0 0 16,0 0 0-16,0 0-128 0,6-6 128 0,7 3-192 16,10 3-2464-16,0 4-496 0,3 0-112 0</inkml:trace>
  <inkml:trace contextRef="#ctx0" brushRef="#br0" timeOffset="210362.31">25304 12087 20607 0,'0'0'912'0,"0"0"192"0,-7-4-880 0,0 1-224 0,-4-3 0 0,3 4 0 16,2-4 1904-16,6 6 336 0,0 0 64 0,0 0 0 15,0 0-1024-15,0 0-192 0,0 0-64 0,0 0 0 16,0 0-496-16,0 0-96 0,0 0-32 0,0 0 0 16,0 0 0-16,0 0 0 0,0 0 0 0,0 0 0 15,0 0 272-15,6 0 48 0,-6 0 16 0,7-1 0 16,-1 1-128-16,0-4-32 0,0-1 0 0,1 1 0 16,-1-1-192-16,8-5-64 0,1-1 0 0,-2-1 0 15,0 1-96-15,1-4-32 0,1 2 0 0,0 0 0 16,-1-2-32-16,3-1-16 0,0 2 0 0,0 1 0 15,-2-1-144-15,2 1 0 0,0-2 0 0,-2 2 128 16,0-2-128-16,-1 1 192 0,-2-2-192 0,-1 2 192 16,0-4 48-16,-1 0 16 0,-2-6 0 0,0-1 0 15,0 1 0-15,-2-4 16 0,2-2 0 0,-1 2 0 0,-1-2-128 0,1-2-16 16,-2 4-128-16,0-1 192 0,-2-1-192 0,1 3 0 16,-1 0 128-16,1 0-128 0,0-2 0 0,-1-2 0 15,-2-3 128-15,0 0-128 0,-1 2 0 0,0 0 0 16,-1 1 0-16,1 4 0 0,-1 1 0 0,0 2 0 15,-1 3 0-15,2 2 0 0,-1 2 144 0,1 3-144 16,0 2 128-16,0 1-128 0,-1 0 128 0,2 2-128 16,-1 9 128-16,4-10-128 0,-2 4 128 0,-3-3-128 15,-4 0 128-15,2 2-128 0,3 7 0 0,0 0 0 16,0 0 0-16,0 0 0 0,12 0 0 0,-12 0 0 16,0 0 0-16,0 0 128 0,0 0 16 0,11 4 0 15,-11-4 0-15,0 0 0 0,0 0-144 0,10 4 0 0,-10-4 0 0,0 0 0 16,0 0 0-16,0 0 0 0,8 8 0 0,-8-8 0 15,6 9 0-15,-2-3 160 0,-4-6-160 0,0 0 160 16,-8 12-160-16,2 0 0 0,6-12 144 0,-3 9-144 16,3 3 144-16,0-12-144 0,0 0 192 0,5 17-192 15,7 1 0-15,-3 0 0 0,-3 0 0 0,-4 1 0 16,-3-1-160-16,0 1 16 0,1 1 0 0,3 2 0 16,4 0 288-16,-2 1 64 0,-1-1 16 0,5 5 0 15,4 7-224-15,2-7 128 0,-6-5-128 0,0-1 0 16,0 2 288-16,-1-7-32 0,-2 1-16 0,0-1 0 15,-1 1-240-15,1-3 0 0,1 2-144 0,1 0 144 16,-3-2 0-16,0 2 0 0,-1-1 0 0,1 4 0 16,0-4 176-16,-1 3-176 0,2 2 160 0,-3 0-160 0,0-1 192 0,2-2-48 15,-1 0-16-15,0 1 0 0,1-1-128 0,0 0 192 16,1 0-192-16,-1-6 192 16,-5-11-192-16,8 10 0 0,0-1 144 0,-1 1-144 0,1 1 0 0,1-2 128 15,0-1-128-15,2 0 0 0,-2-2 0 0,-9-6 128 16,9 8-128-16,-9-8 0 0,11 9 0 0,-1-5 144 15,-10-4-144-15,0 0 0 0,0 0 128 0,10 7-128 16,-10-7 0-16,0 0 0 0,0 0 176 0,0 0-176 16,0 0 160-16,0 0-160 0,11 2 160 0,-11-2-160 15,0 0 160-15,0 0-160 0,12-4 192 0,-12 4-48 16,11-2-16-16,-11 2 0 0,6-13-128 0,-3 0 192 16,0-2-192-16,-3 2 192 0,-3-1-64 0,2 0 0 15,0-1 0-15,0 0 0 0,-2-2 0 0,-1-2-128 0,1 1 192 0,0-1-64 16,-1-2-128-16,0 0 160 0,-2-1-160 0,4-2 160 15,-1 2-160-15,1-3 0 0,-1 2 144 0,0-1-144 16,2 1 0-16,0-1 0 0,0 1 0 0,1-1 0 16,1 1 0-16,1 0 0 0,1-2 0 0,0 0 0 15,-1 0 0-15,1 0 0 0,-1-5 0 0,1 3 0 16,0 0 0-16,1-2 0 0,1 0 0 0,0 1 0 16,0-1 0-16,2 3 0 0,1-3 0 0,-1 4 0 15,1 2 0-15,1 3 0 0,-1 1 0 0,1 2 0 16,0 1-224-16,1 2 32 0,1 1 16 0,0 1 0 15,-2 2-160-15,0 2-48 0,1 1 0 0,2 1 0 32,1-2-368-32,0 2-80 0,-1 0 0 0,0 4-16 0,-1-1-1232 0,4 4-240 15,-2 3-48-15,0 3-16 0,0-2-1040 0,-1 0-208 16</inkml:trace>
  <inkml:trace contextRef="#ctx0" brushRef="#br0" timeOffset="211012.31">26980 10464 18431 0,'0'0'1632'0,"0"0"-1312"16,0 0-320-16,0 0 0 0,-2-9 1216 0,1 4 192 15,1 5 16-15,0 0 16 0,0 0-848 0,0 0-160 16,0 0-48-16,0 0 0 0,0 0 256 0,0 0 64 15,0 0 0-15,0 0 0 0,0 0 704 0,0 0 128 16,-10 8 48-16,1 0 0 0,-1 1-112 0,1 1-32 16,0 3 0-16,-1 4 0 0,0 3-544 0,0 4-128 15,-1 4 0-15,-1 2-16 0,1 6-368 0,-2 3-80 16,-2 2-16-16,1-3 0 0,-2-3-96 0,1 0 0 16,-2 3-16-16,-2 7 0 0,-3 9-32 0,3 3 0 15,-2 11 0-15,1-1 0 0,0-7 80 0,1-4 16 16,2-4 0-16,2-1 0 0,-1-2-112 0,3 5-128 0,1 3 176 15,3 2-176-15,3 1 224 0,2-8-64 0,1-5-16 0,3-6 0 16,1-7-144-16,3-2 0 0,2 0 0 0,3-4 0 16,1-2 0-16,3 0 0 0,3 0 0 0,2 4 0 31,2-3-672-31,4 2-160 0,4-2-48 0,4-3 0 16,6-4-848-16,-3-5-160 0,-7-5-32 0,3 2-9328 0,3 2-1856 0</inkml:trace>
  <inkml:trace contextRef="#ctx0" brushRef="#br0" timeOffset="211613.25">27302 10991 37599 0,'-9'-7'1664'0,"9"7"352"0,-9-4-1616 0,9 4-400 15,-6-2 0-15,6 2 0 0,0 0 256 0,0 0-16 0,0 0-16 0,0 0 0 16,-9 4-224-16,1 5 0 0,-1 3 0 0,-1 6 0 16,-1 7 0-16,-2 5 0 0,-3 6 0 0,-1 5 0 15,-2 2 368-15,0-2 16 0,2 0 16 0,-1 0 0 16,-1-4 176-16,-1 1 48 0,2-2 0 0,2 2 0 16,2-1-144-16,2 0-32 0,2 1 0 0,2 0 0 15,1-3-256-15,6-1-48 0,0-1-16 0,2-6 0 16,2-3-128-16,2-2 0 0,0-3 0 0,3-3-176 15,2-3 176-15,2-4 0 0,2-2 128 0,1-2-128 16,0-3 0-16,2 0 0 0,2-4 0 0,0-4 0 16,2-6 0-16,1 0 0 0,2 1 0 0,-1-4 0 15,-1 1 128-15,-1-2-128 0,1-1 128 0,0-1-128 16,-1-1 224-16,0-6-32 0,-3-3 0 0,-1-2 0 16,-4-2-192-16,-1-2 144 0,-2 0-144 0,1-2 128 0,-2-4-128 15,-1 1 160-15,-3-2-160 0,-1-2 160 0,-4-2-32 0,-1 2-128 16,-3 0 192-16,-1 3-64 0,-2 1 0 0,-1 2 0 15,-2 3 0-15,1 6 0 0,-3 3 0 0,0 3 0 16,-1 3 0-16,0 5 0 0,0 4-128 0,0 2 0 16,1 1 0-16,2 2 0 15,-1 3-576-15,2 2-128 0,9 0-48 0,-9 3 0 16,1 3-2384-16,8-6-496 0</inkml:trace>
  <inkml:trace contextRef="#ctx0" brushRef="#br0" timeOffset="212083.23">27859 11774 13823 0,'0'0'1216'0,"8"8"-960"15,-8-8-256-15,0 0 0 0,0 0 4128 0,4 11 784 16,0-1 144-16,-2-1 48 0,-2-9-3088 0,4 15-608 16,0-1-128-16,1 0-32 0,1 1-240 0,1-2-48 15,5-2-16-15,1 2 0 0,0 0-304 0,0 2-48 16,0 0-16-16,0-2 0 0,-3-1-144 0,0 1-48 16,2 3 0-16,1 6 0 0,0 8-144 0,0 4-48 15,-1 4 0-15,-3-6 0 0,-3-3-192 0,-1 2 0 16,-1 2 0-16,-2-2 0 0,-4-5 192 0,-3-2-16 15,-4-3 0-15,-3 1 0 0,-2 4-176 0,-3 4-272 0,0 0 64 0,-5 0 16 32,-3 1-3232-32,0-1-640 0</inkml:trace>
  <inkml:trace contextRef="#ctx0" brushRef="#br0" timeOffset="-212229.55">29323 11033 5519 0,'0'0'240'0,"0"0"64"0,0 0-304 0,0 0 0 15,0 0 0-15,-5-6 0 0,5 6 4736 0,0 0 896 16,-5-6 192-16,5 6 16 0,0 0-3536 0,0 0-704 16,0-9-128-16,2 2-48 0,-2 7-848 0,0 0-160 15,7-9-32-15,-1 3-16 0,1-1-240 0,1 2-128 16,1 0 160-16,0-1-160 0,1 1 176 0,2 0-176 15,1 0 192-15,2 0-192 0,-1-1 304 0,2 1-48 16,-2-1-16-16,0 2 0 0,2-1-48 0,-2 1-16 0,-2 0 0 0,0 1 0 16,-1 0-176-16,-1 2 192 0,-10 1-192 0,0 0 192 15,9 3-192-15,-9-3 160 0,0 0-160 0,4 6 160 16,-4-6-160-16,-3 11 0 0,-1-2 144 0,1 1-144 16,3-10 0-16,-6 12 128 0,-3-2-128 0,0 3 0 15,-2 1-160-15,1 0-96 0,1 0-32 0,0 2 0 16,-2 0 64-16,-1 2 16 0,2 0 0 0,1 2 0 15,0 0 208-15,0-3 0 0,1 3 0 0,0-1 0 16,1 0 0-16,1-1 0 0,-1 0 0 0,2-1 0 16,3-2 0-16,-2-1 0 0,1-1 0 0,2-1 0 15,1-2 0-15,2 0 0 0,2 0-160 0,1-3 160 16,-5-7-704-16,15 4-64 0,2-1 0 0,0-2-16 16,1-1-1840-16,4-1-352 0,4-3-80 0,0-1-16 0</inkml:trace>
  <inkml:trace contextRef="#ctx0" brushRef="#br0" timeOffset="-211511.07">29563 10467 24703 0,'0'0'1088'0,"-9"-1"240"0,0-1-1072 0,9 2-256 15,0 0 0-15,0 0 0 0,0 0 1008 0,0 0 144 16,0 0 16-16,0 0 16 0,0 0-480 0,0 0-112 16,13 0-16-16,-3-2 0 0,-10 2 32 0,12 0 0 15,-2 2 0-15,-10-2 0 0,0 0 144 0,15 3 16 16,-15-3 16-16,13 8 0 0,-1-1-112 0,-1 3-32 16,1 1 0-16,-2 2 0 0,1 3-224 0,-1 2-48 15,2 1-16-15,1 3 0 0,-1 1-160 0,3 3-16 16,2 4-16-16,3 3 0 0,0-3 64 0,0-2 16 15,1 1 0-15,3 0 0 0,1-6-64 0,1 3-16 16,0 0 0-16,0 4 0 0,-1 2 32 0,-3 3 0 0,-4 4 0 16,-2 1 0-16,-2 3-64 0,-2 2 0 0,-3 0 0 0,-3 1 0 15,1 1-128-15,-3-5 0 0,-2-4 0 0,1-6 0 16,0-2 160-16,-2-1-160 0,-2-2 192 0,1 1-192 16,0 2 432-16,0-3-32 0,0 4 0 0,1-1 0 15,1-1-112-15,1 0-32 0,0-1 0 0,-2 6 0 16,0 4-256-16,1 1 160 0,-1-5-160 0,0-3 128 15,-1-7-128-15,-2-3-144 0,-4-2 144 0,1 1-208 16,-4-3 208-16,-1 2 0 0,-3 1 0 0,-2 3 160 16,0-2-160-16,-2 5 0 0,-2 3 0 0,0-1 0 15,-3 1-304-15,1-3-144 0,0-6-16 16,3-3-12784-16,1-7-2544 0</inkml:trace>
  <inkml:trace contextRef="#ctx0" brushRef="#br0" timeOffset="-203224.1">28916 11499 25855 0,'-16'-2'1152'0,"5"0"224"0,-1 0-1104 0,2 1-272 0,-1-3 0 0,4 2 0 16,3 1 640-16,4 1 64 0,0 0 0 0,0 0 16 15,0 0-400-15,0 0-64 0,0 0-32 0,0 0 0 16,0 0-48-16,0 0-16 0,0 0 0 0,0 0 0 16,-4 0 672-16,-1 3 144 0,-2-2 32 0,-1 3 0 0,-1-2 128 0,0 4 16 15,0-1 16-15,0 4 0 0,-9 7-352 0,3-1-80 16,3 1-16-16,3 2 0 0,2 0-304 0,0 1-64 16,0-1-16-16,4 2 0 0,-1-1-336 0,1-2 0 15,0 3 0-15,2-2 128 0,1 1-128 0,-1 1 0 16,-2-1 0-16,2 0 0 0,0 2 0 0,-1-6 0 15,-2 0 0-15,0-1 128 0,1 0-128 0,-3-2 128 16,1 0-128-16,0-4 128 0,5-8 48 0,-8 7 16 16,2 4 0-16,-1-2 0 0,2-1 96 0,5-8 32 15,-7 10 0-15,7-10 0 0,-7 8-128 0,7-8 0 16,-7 8-16-16,7-8 0 0,0 0-176 0,-8 4 128 0,8-4-128 16,0 0 128-16,-10 0-128 0,10 0 192 0,-7-5-192 15,2-2 192-15,0-1-48 0,1-4 0 0,0-1 0 0,0 0 0 16,0-1-144-16,0-2 128 0,0-2-128 0,2-1 128 15,-1-2-128-15,2 0 128 0,1-3-128 0,-1 0 128 16,-1-2-128-16,2-1 0 0,2 0 0 0,0-3 0 16,2 1 0-16,1 3 0 0,0 2 0 0,1-1 0 15,0 3 0-15,1 1 0 0,1 3-144 0,-2-2 144 16,1-1 0-16,-1 5 0 0,1-2 0 0,-1 4 0 16,1 0-128-16,-2 2 128 0,0 1 0 0,0 2 0 15,0 1 0-15,-5 8-128 0,7-9 128 0,0 3 0 16,-1-1 0-16,-6 7 0 0,7-8 0 0,-7 8 0 15,0 0 0-15,7-5 0 0,-7 5 0 0,0 0 0 16,0 0 0-16,13 5 0 0,-1 3 0 0,-3 1 0 16,-1-2 0-16,0 1 0 0,-2 0 0 0,0-1 0 15,-6-7 0-15,7 13 0 0,1 0 0 0,0 1 0 0,0-5 0 0,-8-9 0 16,8 11 0-16,0 1 0 0,-8-12 0 0,9 13 0 16,-1-2 0-16,-1-1 0 0,-7-10 0 0,11 13 0 15,-2-5 128-15,0 1-128 0,0 1 208 0,0 0-48 16,0-4-16-16,2-1 0 0,1-1 64 0,1-1 16 15,0-3 0-15,1-3 0 0,-1 1-16 0,1 0 0 16,-1 1 0-16,2 0 0 0,-1-2-208 0,0-2 128 16,-1 1-128-16,1 0 0 0,-3 0 128 0,2-1-128 15,0 0 0-15,0-1 0 0,0 3 0 0,0-4 0 16,0 2-176-16,2 0 176 16,-3-2-512-16,-1 1 0 0,1-2 16 0,2 5 0 15,3 4-2080-15,2 1-432 0</inkml:trace>
  <inkml:trace contextRef="#ctx0" brushRef="#br3" timeOffset="-189129.72">22892 14160 17039 0,'0'0'752'0,"-5"-2"160"0,5 2-720 0,-7-2-192 0,-1-3 0 0,3 4 0 16,5 1 1024-16,-5-4 160 0,0 1 32 0,5 3 16 15,-4-6 48-15,-1 3 16 0,5 3 0 0,0 0 0 16,-4-4 0-16,4 4 0 0,0 0 0 0,0 0 0 15,0 0-144-15,0 0-48 0,0 0 0 0,0 0 0 16,1 7-160-16,3 1-48 0,1-1 0 0,-1 4 0 16,1-1-304-16,1 3-64 0,0 3-16 0,1 1 0 15,6 17-192-15,2 0-32 0,1-3-16 0,-2 3 0 16,1-3 112-16,-1-1 32 0,0-2 0 0,2-1 0 16,1-4-192-16,0 0-32 0,0-1-16 0,0-1 0 15,-2-1-176-15,1 0 0 0,-2 0 144 0,-2-5-144 16,-5 1 0-16,0-1 128 0,3 2-128 0,0 0 0 0,0-1 0 0,1 1 0 15,-2-1 0-15,0 2 128 0,-1 0-336 0,-2-2-64 16,-2-3-16-16,2 2 0 16,-1 5-512-16,1-4-96 0,-2-2-32 0,0-1 0 15,0-4-352-15,-3-1-80 0,-1-8-16 0,0 0 0 16,0 0-2000-16,0 0-400 0</inkml:trace>
  <inkml:trace contextRef="#ctx0" brushRef="#br3" timeOffset="-188713.33">23627 14163 23039 0,'-11'-7'1024'0,"4"1"192"16,0 1-960-16,7 5-256 0,-7-8 0 0,7 8 0 0,-4-7 1600 0,4 7 288 0,0 0 48 0,0 0 16 16,4-9-1456-16,-2 1-304 0,1 2-48 0,-3 6-16 15,0 0 384-15,0 0 64 0,0 0 0 0,0 0 16 16,0 0 144-16,0 0 32 0,-7 8 0 0,1 2 0 16,-3 2 112-16,2 1 16 0,-1 5 16 0,1 4 0 15,0-7-272-15,1 5-64 0,-2 7-16 0,-3 1 0 16,1 7-368-16,-2 2-64 0,-1 1 0 0,-1-2-128 15,-16 29 240-15,5-9-64 0,3-3-16 0,2-1 0 16,1-1 0-16,0-3 0 0,4-1 0 0,-1 1 0 0,1-2-160 0,-1-2 192 16,2-2-192-16,-1-2 192 0,1-1-192 0,2 2 0 15,4-7 144-15,-3-1-144 0,-5-1 0 0,2-4 144 16,2-2-144-16,3 1 0 0,1-3 0 0,3-2-256 16,3-2 32-16,4-3 0 15,0-3-1728-15,2 1-352 0,1-2-64 0,3-4-13984 0</inkml:trace>
  <inkml:trace contextRef="#ctx0" brushRef="#br3" timeOffset="-187912.33">24190 14588 12895 0,'0'0'576'0,"0"0"112"0,-13 0-560 0,4 0-128 16,1-1 0-16,8 1 0 0,-9-2 3024 0,9 2 576 15,-9 2 112-15,9-2 32 0,-6-2-2336 0,1 1-448 16,5 1-112-16,-8 0-16 0,1-4 256 0,1 3 64 16,-1-1 0-16,3-1 0 0,4 3-32 0,0 0 0 0,-2-3 0 0,2 3 0 15,0 0-224-15,0 0-32 0,0 0-16 0,0 0 0 16,4-7-144-16,1 1-48 16,1-2 0-16,1 2 0 0,-1-2-96 0,0 0-32 0,1-1 0 0,1-2 0 15,1 1-192-15,0-3-32 0,-1 0-16 0,3 4 0 16,4 2-96-16,-6-5-32 0,-2-7 0 0,-1-1 0 15,4 3-32-15,1-1 0 0,0 4 0 0,2 1 0 16,0 0-128-16,0 0 0 0,0-2-192 0,1 4 192 16,-1 0-144-16,3 3 144 0,0 3 0 0,1 0 0 15,-2 2 0-15,-2 1-128 0,0 0 128 0,0 2 0 16,0 2 0-16,-1 2 0 0,-12-4 0 0,14 7 0 16,-2 0 0-16,0 3 0 0,-2 1 0 0,2 2 0 15,-2-3 0-15,3 6 0 0,2 2 0 0,-1 2 0 16,-1-2 0-16,-5-4 0 0,-8-14 144 0,8 13-144 0,4 2 0 0,-1-1 0 15,2 0-192-15,0-2 192 16,3 0 0-16,-3-2 0 0,0 2 0 0,1 1 0 0,5 4 0 0,-8-5 0 16,-4-6 0-16,1 0 0 0,2 0 0 0,1 1 0 15,2-1 0-15,0 2 0 0,0 1 0 0,-2-2 0 16,1-4 0-16,-1-3 0 0,0 0 0 0,2-5 0 16,0 0 0-16,3 0 128 0,1-3-128 0,3 1 0 15,-3-3 0-15,2 1 128 0,2 0-128 0,0 1 0 16,0-4 144-16,0 3-144 0,-2 0 0 0,-3-4 0 15,-6-8 0-15,1 5 128 16,-2 2-448-16,-3 4-64 0,2 1-32 0,0 2 0 16,0-1-2576-16,-2-1-512 0,-3-1-96 0</inkml:trace>
  <inkml:trace contextRef="#ctx0" brushRef="#br3" timeOffset="-184907.61">25880 14714 13823 0,'0'0'1216'0,"-9"-4"-960"0,0 1-256 0,1-4 0 15,8 7 1776-15,-9-7 304 0,-2 1 64 0,5-1 16 16,6 7-1456-16,-5-7-272 0,5 7-64 0,0 0-16 16,-5-10 144-16,5 10 16 0,0 0 16 0,0 0 0 15,0 0 112-15,0 0 32 0,0 0 0 0,-2-9 0 16,2 9 112-16,0 0 32 0,-1-7 0 0,1 7 0 16,-1-7 64-16,1 7 16 0,0 0 0 0,0 0 0 15,0-6-64-15,0 6 0 0,0 0 0 0,0 0 0 16,0 0-128-16,0 0-48 0,0 0 0 0,0 0 0 15,0 0-96-15,0 0-32 0,0 0 0 0,0 0 0 16,0 0-304-16,4 16-64 0,-2 0-16 0,1 2 0 16,-1 5-144-16,4 1 0 0,1 5 144 0,-1 0-144 15,-6-2 0-15,4 7 128 0,5 6-128 0,0-1 0 0,-4-2 0 16,0-6 0-16,0-3 0 0,-1-5 0 0,0-1 192 0,-1-3-48 16,-1-3 0-16,0 1 0 0,-1 0 16 15,-1 2 0-15,-1-5 0 0,-1 3 0 0,1-1 160 0,0-1 48 16,-2 2 0-16,2-3 0 0,-2 1-544 0,1-1-96 15,-2-1-32-15,1-1 0 0,3-12 96 0,-1 12 16 16,1-12 0-16,2 13 0 16,-2-13-1344-16,0 0-256 0,0 0-48 0,0 0-9488 15,7 5-1920-15</inkml:trace>
  <inkml:trace contextRef="#ctx0" brushRef="#br3" timeOffset="-183384.26">25944 15387 23039 0,'0'0'1024'0,"-9"-3"192"0,9 3-960 0,-9-3-256 0,1-1 0 0,8 4 0 15,0 0 2144-15,-7-4 384 0,1 0 80 0,6 4 16 16,0 0-2208-16,0 0-416 0,-11-5 0 0,4 3-224 16,7 2 224-16,-11-1 0 0,1 1 0 0,1 0 0 0,0 1 672 0,9-1 32 15,0 0 0-15,0 0 0 0,0 0 64 0,-4 11 0 16,4-11 16-16,0 0 0 0,0 0-352 0,0 0-80 15,0 0-16-15,0 0 0 0,7 8 64 0,-7-8 16 16,0 0 0-16,0 0 0 0,15-3-64 0,-2 2-16 16,-1-1 0-16,1 1 0 0,0 1-80 0,1-1 0 15,-2-2-16-15,1-1 0 0,1-1 16 0,2 0 16 16,1 0 0-16,2 2 0 0,2 0-48 0,3 1-16 16,0-3 0-16,5 1 0 0,2 0 0 0,3-3 0 15,1 2 0-15,2-2 0 0,-1 0 48 0,0-3 16 16,-1 3 0-16,0-2 0 0,-1-1-272 0,2 0 0 15,1-2 0-15,3 3 0 0,3 0 160 0,2 0-32 0,-1 4 0 0,3-2 0 16,1 2-128-16,0 4 0 0,-2-2 0 0,-3 0 0 16,-4 1 0-16,0-1 0 0,0 1 144 0,3 0-144 15,2-3 192-15,2 2-16 0,2 2-16 0,1-5 0 16,-4 2 0-16,1 1 0 0,-2-1 0 0,0 2 0 16,3 2-32-16,-2-4-128 0,-2 0 192 0,2 0-64 15,5 0 0-15,3 0 0 0,2 1 0 0,0 2 0 16,-3 1-128-16,-2 0 160 0,-2 0-160 0,-4-6 160 15,-2-4-160-15,2 4 128 0,4 2-128 0,1 0 128 16,-2-1-128-16,-1 4 0 0,0-2 0 0,0 2 0 16,-2 1 128-16,-2 0-128 0,-3 1 0 0,-1-1 128 15,-2-1-128-15,1 1 0 0,-2-2 0 0,3 2 0 16,2 0 0-16,2 2 0 0,1-1 0 0,-1 2 0 16,-1-1 0-16,1 3 0 0,2 5 0 0,-3-4 0 0,-6-2 0 15,-1-1 0-15,-4-3 0 0,0-4 0 0,-1-2 0 16,3 4 128-16,2 2-128 0,0 0 0 0,0-1 0 0,0 1 0 15,0 1 0-15,0 1 0 0,-1 1 0 0,1 0 0 16,-2-2 128-16,-2 2-128 0,-3-1 0 0,2 2 0 16,1-4 0-16,1 1 0 0,-1-1 0 0,0 0 0 15,1-1 0-15,2 1 128 0,2-4-128 0,3 3 128 16,1 0-128-16,1 1 128 0,-1 0-128 0,1 1 128 16,-7 2-128-16,0-1 128 0,-3-2-128 0,-1-4 0 15,-3-2 0-15,0 3 128 0,0-1-128 0,0 3 0 16,0 0 0-16,0 1 0 0,-1 0 0 0,2 1 0 15,2 1 128-15,0 1-128 0,1 0 0 0,0 1 0 16,-2 0 0-16,1 1 0 0,-2-1 0 0,1 0 0 0,-2-1 0 16,-1-1 0-16,-5-2 0 0,3-2 0 0,3 1 0 0,0 0 0 15,0-2 0-15,1 1 0 0,-1-2 0 0,3 1 128 16,2 1-128-16,2-1 0 0,-1 2 144 0,4 1-144 16,-4-4 0-16,1 2 144 0,-3 2-144 0,0 0 0 15,-2 2 128-15,0-2-128 0,-3 1 0 0,-3 2 0 16,0-2 128-16,0 0-128 0,0 3 0 0,0-4 0 15,1 1 0-15,-1 1 0 0,-1-2 0 0,1 1 0 16,3 0 128-16,-1-1-128 0,0 0 0 0,-1 0 0 16,2 0 0-16,0 0 0 0,-2-1 0 0,2 0 0 15,-1-1 128-15,-1 2-128 0,0-1 0 0,0 1 0 16,-1-2 128-16,-1 2-128 0,-3 0 0 0,-1 0 0 16,-2 0 0-16,2 0 0 0,-1 0 0 0,0 2 0 0,-2-2 0 0,0 1 0 15,1-1 0-15,-4 2 0 0,1-2 0 0,1 0 0 16,0 0 0-16,0 1 0 0,0 0 0 15,0 1 0-15,-1-2 0 0,0 1 0 0,1-1 0 0,1 1 0 16,1 2 0-16,-1-2 0 0,2-1 0 0,-1 0 0 16,0 1 0-16,-1-1 0 0,0-1 0 0,-1 0 0 15,-1 0 0-15,0-1 0 0,-1 1 128 0,0 0-128 16,-1-1 0-16,1 2 0 0,-1-1 128 0,1 1-128 16,0-1 0-16,0 1 0 0,-11 0 0 0,11-2 0 15,0 1 0-15,-11 1 0 0,0 0 0 0,12 0 0 16,-12 0 0-16,10-4 0 0,-10 4 128 0,11-1-128 15,-11 1 0-15,0 0 0 0,10-1 0 0,-10 1 128 16,0 0-128-16,0 0 0 0,9-3 208 0,-9 3-64 16,0 0-16-16,0 0 0 0,0 0-128 0,0 0 160 0,0 0-160 0,0 0 160 15,8-4-160-15,-8 4 0 0,0 0 0 0,0 0 0 16,9-4 128-16,-9 4-128 0,8-5 192 0,-8 5-64 16,0 0-128-16,0 0 0 0,8-5-160 0,-8 5 160 15,0 0 0-15,7-5 0 0,-7 5 0 0,0 0 0 16,6-10 0-16,-6 10 240 0,4-7-48 0,-4 7-16 15,2-10-176-15,-2 10 160 0,3-9-160 0,-3 9 160 16,4-11-32-16,-2-2-128 0,1 0 192 0,0-1-64 16,-2 0-128-16,1-3 160 0,1 2-160 0,-2-5 160 15,1 0-160-15,-1 0 160 0,0 0-160 0,1-2 160 16,-2-2-160-16,0 1 192 0,-2 3-192 0,2 0 192 16,-1-4-64-16,0 5-128 0,-1 2 192 0,1 4-64 0,0-1-128 0,-1 3 0 15,0 0 0-15,1 3 0 16,-1-1 0-16,2 9 0 0,-2-7 0 0,2 7 0 0,0 0 0 15,-2-10 0-15,2 10 0 0,0 0 0 0,0 0 0 0,0 0 0 16,0 0-128-16,0 0 128 0,0 0-224 0,0 0 32 16,0 0 0-16,0 0 0 15,-2-9-928-15,2 9-176 0,0 0-48 0,0 0 0 16,0 0-2464-16,0 0-496 0</inkml:trace>
  <inkml:trace contextRef="#ctx0" brushRef="#br3" timeOffset="-181642.26">22252 8747 22111 0,'-11'-17'976'0,"5"9"208"0,-3 2-944 0,-2 1-240 0,0 0 0 0,-1 3 0 16,0-2 1456-16,0 2 240 0,1 2 48 0,-2-3 16 16,0 3-1584-16,-2 0-320 0,0 3-64 0,-2-3-16 15,-3-4-96-15,-1 1-32 0,-2-3 0 0,-2 2 0 16,0-1 160-16,-2-1 48 0,-4-3 0 0,-2 4 0 16,-2 0 144-16,0 2 0 0,-1 3 0 0,0 1 0 15,-2 5 0-15,-1 3 0 0,-3 0 0 0,-5 0 0 16,-4 0 0-16,-3 0 144 0,-4 3-16 0,2-2-128 0,3 0 160 15,2 1-160-15,3 2 128 0,5 2-128 0,2-2 176 16,2-3-48-16,0-2-128 0,1 0 192 0,0-4 112 0,5 2 16 16,3-3 0-16,2 2 0 0,3-1 0 0,5 1 16 15,-1-1 0-15,4 0 0 0,4 1-144 0,1-2-16 16,3 2-16-16,2 0 0 0,0-1 80 0,7-4 16 16,0 0 0-16,-6 9 0 0,6-9 64 0,-2 15 32 15,2-15 0-15,-2 15 0 0,2 1-144 0,0 0-16 16,0 1-16-16,2 1 0 0,0 1 16 0,1 6 0 15,0 4 0-15,-1 1 0 0,1 5-192 0,-1 0 128 16,0-1-128-16,-1 0 128 0,0 0-128 0,2 2 0 16,1-3 0-16,1 3 128 0,2 2 80 0,0 3 16 15,4 7 0-15,-1 4 0 0,1 4 208 0,0-2 32 16,0-6 16-16,-1-1 0 0,-1-4-288 0,-2 0-64 0,-1 0-128 0,1 12 192 16,-1 11-64-16,-2 6-128 0,-1 9 176 0,-2-12-176 15,-2-8 128-15,-2-2-128 0,-1-2 0 0,1 4 0 16,0 8 0-16,2 4 0 0,2-2 128 0,-2-9-128 15,-2-12 0-15,0-6 0 0,1-5 0 0,0-2 0 16,1-6 144-16,0 2-16 0,0 1-128 0,-2 1 192 16,-1 0-48-16,1 0-16 0,0-2 0 0,-1-1 0 15,0-4 80-15,-2 0 16 0,1-1 0 0,0-4 0 16,0-3-32-16,-2-3-16 0,1-4 0 0,-1-2 0 16,2 0-176-16,0-2 128 0,5-9-128 0,0 0 128 15,-4 6 80-15,4-6 16 0,0 0 0 0,0 0 0 16,0 0-96-16,0 0-128 0,0 0 176 0,0 0-176 15,0-9 256-15,1 1-48 0,-1 8-16 0,0 0 0 16,0 0-64-16,0 0-128 0,0 0 176 0,0 0-176 0,0 0 128 0,0 0-128 16,9-4 0-16,2 6 0 0,1 4 0 0,-2-3 0 15,-4-8 0-15,4 1 0 0,1 2 0 0,5 5 0 16,4 8 128-16,-1-8-128 0,-2-12 128 0,1 3-128 16,2 2 192-16,2 4-192 0,3 4 208 0,0-6-64 15,-3-7-16-15,1 2 0 0,1 1-128 0,0 1 128 16,3 1-128-16,0 0 128 0,2 0-128 0,-1 0 0 15,2 2 0-15,0 1 128 0,2-1-128 0,-1 2 0 16,-1 0 0-16,1 2 0 0,0 1 0 0,-1-1 0 16,-1-1 0-16,1 3 0 0,1-4 0 0,-1 1 0 15,-1-1 0-15,-2 0 0 0,1 2 0 0,-1-2 0 0,0 0 0 0,0 1 0 16,-3 0 0-16,0-1 0 0,-2 0 0 16,-1 0 0-16,-2 0 0 0,0 0 0 0,-4 0 0 0,1 0 0 15,0-1 0-15,-1 0 0 0,1-2 128 0,1 3-128 16,-2-3 0-16,2 1 0 0,2 0 0 0,-1-3 128 15,-1 1-128-15,0 0 0 0,1-1 0 0,-1 0 0 16,-3 0 0-16,1 0 0 0,-2-1 128 0,-2 2-128 16,0-1 0-16,-2 1 0 0,-9 4 0 0,9-5 0 15,-9 5 0-15,8-6 128 0,-8 6-128 0,0 0 128 16,3-10 80-16,-3 10 16 0,-2-6 0 0,2 6 0 16,-4-10 96-16,-1 0 0 0,-1 3 16 0,-4-3 0 15,0 0-48-15,1 0-16 0,0-1 0 0,0-1 0 16,-3-5-48-16,0 4-16 0,2 0 0 0,-2 0 0 15,-1 2-80-15,1 0-128 0,2 1 176 0,-2 1-176 16,0 1 128-16,1 4-128 0,0-1 0 0,-1 3 0 16,-1 0 0-16,2 0 0 0,0 4 0 0,1 0 0 0,-2 1 0 0,3 1 0 15,9-4 0-15,-8 4 0 0,8-4 0 0,0 0 0 16,0 0 0-16,0 0-144 0,0 0 144 0,0 0 0 16,0 0 0-16,0 0-128 0,8 8 128 0,2-2-208 15,1-1 80-15,-1-1 128 0,-10-4-224 0,13 6 80 16,-1-1 16-16,0 0 0 0,-3 0 128 0,0 2-160 15,0 0 160-15,0 4-160 0,0-2 160 0,1 1-160 16,-3 1 160-16,1-2-160 0,0 0 160 0,-1 0 0 16,-2 0 0-16,0 2 0 0,0-1 0 0,0 2 0 15,-1-2 0-15,0 1-128 0,-2-2 128 0,-1 0 0 16,0 2 0-16,-1-1 0 0,-1-2 0 0,1 2 0 16,-1 2 0-16,-1-2 0 0,1 0 0 0,0 4 192 15,-1 5-64-15,2 1 0 0,-2-10-128 0,-1 2-192 16,0 0 64-16,0-2 0 0,-3-2 128 0,1 3 0 15,-1 0 0-15,-1 2 0 0,1 0-192 0,0 3 32 16,2-3 16-16,1-1 0 16,3-12-576-16,0 0-112 0,0 13-32 0,0-13 0 15,0 0-480-15,0 0-112 0,0 0-16 0,6-8-15872 0</inkml:trace>
  <inkml:trace contextRef="#ctx0" brushRef="#br3" timeOffset="-180870.25">22470 8673 5519 0,'-10'3'496'0,"-3"-3"-496"16,-1-2 0-16,1 1 0 0,0-2 3120 0,1 1 528 15,2-5 96-15,1 2 32 0,1 0-1984 0,1 1-384 16,7 4-64-16,-7-7-32 0,0 1-608 0,2-1-112 16,0 2-16-16,5 5-16 0,0 0-384 0,-8-3-176 15,1 0 160-15,7 3-160 0,-8-4 144 0,2 1-144 16,-3-1 128-16,0 2-128 0,1-1 432 0,-1 0 0 16,-2-1 0-16,2-1 0 0,0-1 160 0,-1-1 48 0,-1-2 0 0,-1 1 0 15,1 2 128-15,-1-6 16 0,0 4 16 0,-1-4 0 16,-1 1-32-16,-3-1 0 0,1-1 0 0,1-1 0 15,-2 0-160-15,1 0-32 0,2 1-16 16,-1 1 0-16,1 1-304 0,0-1-48 0,-3 1-16 0,2 2 0 16,1 4-192-16,0 0 0 0,2 0 0 0,2 0 0 15,0 1 0-15,3 4 0 0,-1 0 0 0,8 0 0 16,-9 0 0-16,9 0 0 0,-9 2 0 0,9-2 0 16,0 0-224-16,-7 8 64 0,7-8 16 0,0 0 0 15,0 0-48-15,0 0 0 0,0 13 0 0,3 0 0 0,-3-13 192 0,6 11-192 16,-6-11 192-16,12 10-192 0,0-1 192 0,2-2 0 15,2 0 0-15,-1 4 0 0,1 1 0 0,-1 1-160 16,1-4 160-16,0 1 0 0,-2 2-128 0,0 0 128 16,0-2 0-16,0 3 0 0,0-2 0 0,1 0 0 15,-1 0 0-15,-1 0 0 0,-1 1 0 0,-2 1 0 16,0 0 0-16,-2-1 0 0,-1-2 0 0,-1 2 0 16,1-3 0-16,-2 2 0 0,-5-11 0 0,5 11 0 15,-5-11 0-15,6 12 0 0,-3-1 0 0,-3-11 0 16,0 13 0-16,0 0 0 0,-1 1 0 0,-1 0 144 15,-1-2-144-15,-1 0 192 0,-1 0 0 0,-2 1 0 16,-1 0 0-16,-1 2 0 0,-1 0 32 0,-1 2 16 16,0 1 0-16,-2 0 0 0,0 2-240 0,0 2 144 15,0 1-144-15,0 1 128 0,-3-2-128 0,2 0 0 16,-1 0 0-16,1 4 0 16,-2 4-1216-16,2-1-288 0,0 1-48 0</inkml:trace>
  <inkml:trace contextRef="#ctx0" brushRef="#br4" timeOffset="-172885.05">20062 17306 7359 0,'0'0'656'0,"0"0"-528"16,-8-4-128-16,1 2 0 0,7 2 6336 0,0 0 1248 16,0 0 240-16,0 0 48 0,0 0-6304 0,0 0-1264 15,0 0-304-15,0 0 0 0,0 0 0 0,0 0 0 16,4 13 0-16,1 2 0 0,-5-15 0 0,7 17 0 16,-1 3 0-16,0 1 128 0,-1 2 208 0,-3 6 48 15,2-2 0-15,0 7 0 0,0 4 32 0,-2 1 16 16,-2-1 0-16,-2 0 0 0,1-3-128 0,-2 0-32 15,-1-1 0-15,0 0 0 0,1-2-144 0,-3 1-128 16,1 2 192-16,1 0-192 0,2-2 0 0,-1 0 0 0,2-2 0 0,1-1 0 31,1-4-432-31,3-4-144 0,-1-1-16 0,0-7-16 16,1-6-2272-16,-4-8-464 0,0 0-96 0</inkml:trace>
  <inkml:trace contextRef="#ctx0" brushRef="#br4" timeOffset="-172370.11">19918 17224 30639 0,'0'0'672'0,"0"0"144"0,0 0 16 0,5-7 32 0,7-3-688 0,-1-2-176 0,0 1 0 0,2-2 0 0,0-2 0 0,0-2-272 16,0 0 64-16,0 0 16 0,1 2 496 0,-1-4 96 15,-2 1 32-15,4 1 0 0,-1 0 384 0,0 3 80 16,1 0 0-16,-2-1 16 0,1 2-112 0,0 0-32 16,2 0 0-16,1 3 0 0,1-1-368 0,2 1-80 15,-1 1 0-15,4 0-16 0,-1 0-304 0,2 2 0 16,1 2 0-16,1 1 0 0,-1-1 0 0,-1 2 0 15,-1 0 0-15,-1 5-144 0,-1 2 144 0,0 0 0 16,-2 5-144-16,2 2 144 0,0 4 0 0,-1 2-176 16,-1 2 176-16,0 3-128 0,-1 3-16 0,-3 3 0 0,-2 0 0 15,-1 1 0-15,-1 2-32 0,-2-3 0 0,-3-4 0 0,-2-1 0 16,0-3 176-16,-3-1-192 0,-2-2 192 0,-2 0-192 16,0-1 192-16,-3 0 0 0,0 0 0 0,-3-2 0 15,-2 2 0-15,-2-2 144 0,-1 2-144 0,-2-1 0 16,-2 0 192-16,0-2-64 0,-1 0 0 0,1-3-128 15,-1-2 208-15,-1 0-64 0,1-2-16 0,-1 0 0 16,0-1-128-16,1-4 0 0,-2-1 144 0,1 0-144 16,1-1 0-16,-2-2 0 0,-1 3 0 0,1-2 0 15,-1 0-304-15,1 0-16 0,1 0-16 0,2 1 0 32,1 1-496-32,3 0-112 0,1 1-16 0,1 3-9280 0,2-4-1856 0</inkml:trace>
  <inkml:trace contextRef="#ctx0" brushRef="#br4" timeOffset="-171601.18">21348 16221 6447 0,'0'0'576'0,"0"0"-576"0,0 0 0 0,0 0 0 0,0 0 2560 0,0 0 384 16,0 0 96-16,0 0 16 0,0 0-1232 0,0 0-240 16,0 0-48-16,0 0-16 0,0-5-160 0,0 5-16 15,0 0-16-15,-6-1 0 0,6 1-176 0,-9 0-16 16,1-3-16-16,8 3 0 0,-9 4-272 0,1 1-48 15,8-5-16-15,-10 7 0 0,0 1-288 0,3 1-64 16,-3 1-16-16,1 2 0 0,0 0-192 0,0 3-32 16,-1 2-16-16,-1 4 0 0,-2 0-176 0,-1 6 160 15,-2 0-160-15,1 4 160 0,-2 4 32 0,0 3 16 0,0 0 0 0,0-2 0 16,0-2 96-16,0-3 16 0,-1-1 0 0,1 2 0 16,1-1-48-16,3 4 0 0,0-5 0 0,3 7 0 15,0 2 128-15,4 2 32 0,1 2 0 0,-1 2 0 16,3 2-96-16,0-6-16 0,2-1 0 0,-1-5 0 15,1-5-320-15,2 0 0 0,2-2 0 0,0 2-128 16,0 2 128-16,3 2 0 0,0 1 128 0,2 3-128 16,0-2-128-16,1 1-112 0,0-1-16 0,1-2 0 15,4 0 256-15,-1-4 256 0,-2-3-48 0,4-2-16 16,-1-3-384-16,3-1-96 0,1 0-16 0,0-4 0 16,1-3-1552-16,2 1-320 15,1-4-64-15</inkml:trace>
  <inkml:trace contextRef="#ctx0" brushRef="#br4" timeOffset="-169765.83">21381 17255 20271 0,'0'0'896'0,"0"0"192"0,8-6-880 0,0 1-208 16,-8 5 0-16,10-6 0 0,-2 1 2560 0,1 0 480 15,0 0 96-15,-1-1 0 0,-8 6-2208 0,4-9-448 16,-3 0-96-16,0 0 0 0,-1 9 96 0,2-4 32 15,-2 0 0-15,-2 0 0 0,2 4 144 0,0 0 48 16,0 0 0-16,0 0 0 0,0 0-64 0,0 0 0 16,0 0 0-16,0 0 0 0,0 0-224 0,2 17-48 15,3-2-16-15,1-1 0 0,2-1-144 0,1 0-16 16,3 4-16-16,1 1 0 0,0-2-176 0,2 2 0 16,2-1 0-16,-2 3 0 0,0-2 0 0,-2 0 0 15,1 0 0-15,-1 1 128 0,0-2-128 0,-1 0 0 0,-2-3 0 0,1 0-176 16,-1-3-96-16,-1 0-32 0,0 1 0 0,0-1 0 31,1 0-272-31,-3-4-48 0,1-1-16 0,-8-6 0 16,8 4-480-16,-8-4-96 0,10 0-32 0,-10 0 0 15,11-4-2304-15,-2-5-464 0,3-6-80 0,-2 3-32 0</inkml:trace>
  <inkml:trace contextRef="#ctx0" brushRef="#br4" timeOffset="-169417.64">22015 17169 22111 0,'0'0'976'16,"0"0"208"-16,-10 0-944 0,10 0-240 0,-9-2 0 0,9 2 0 0,0 0 1664 0,0 0 272 15,0 0 64-15,0 0 16 0,0 0-1696 0,0 0-320 16,0 0 0-16,0 0-208 0,0 0 416 0,0 0 96 15,0 0 16-15,0 0 0 0,0 13 448 0,-1 0 112 16,-3 0 16-16,0 1 0 0,-1 4-48 0,-2 1 0 16,-2 0 0-16,-1 2 0 0,-3 0-304 0,1 5-64 15,-1 1-16-15,-1 3 0 0,-2 4-224 0,0-1-48 16,0-1-16-16,0 2 0 0,0 3-176 0,1-1 0 16,-2-2 0-16,1 3 0 0,-1-1 128 0,3 1-128 15,-2-2 0-15,0 1 128 0,2 1-128 0,1-1 0 0,3-2 0 16,0-1 0-16,1-1 0 0,3 1 0 0,2-3 0 0,1-3-176 31,2 0-304-31,2-7-64 0,3 0-16 0,1-6 0 16,3-1-1936-16,3-4-384 0,3 1-64 0</inkml:trace>
  <inkml:trace contextRef="#ctx0" brushRef="#br4" timeOffset="-168365.44">22318 16516 7359 0,'0'0'656'0,"0"0"-528"0,0 0-128 0,0 0 0 16,0 0 3344-16,0 0 640 0,0 0 128 0,0 0 32 15,0 0-3184-15,0 0-624 0,0 0-128 0,0 0-16 16,0 0-192-16,0 0 0 0,-7 5 0 0,7-5 0 16,-7 7 0-16,7-7 128 0,-8 5-128 0,8-5 128 15,-9 8 448-15,0-2 96 0,0 1 16 0,0 1 0 16,0 1 272-16,-2 0 64 0,-1 0 16 0,1 2 0 16,-1-1-240-16,1 2-48 0,1-1-16 0,0 0 0 0,-2 1-352 0,1-2-64 15,1 4 0-15,1-1-16 16,0 0-112-16,1 0-32 0,3 3 0 0,1-3 0 0,1 1-160 0,3 2 0 15,2-4 0-15,1 6 128 0,3-1-128 0,0 3 0 16,1-3 0-16,-1 2 0 0,2-5-272 0,0 2 16 16,-2-2 0-16,1 1 0 15,-1-1-368-15,2-1-64 0,0-2-16 0,0-1 0 16,1-1-144-16,0-1-48 0,0 0 0 0,0-3-7520 16,1-1-1504-16</inkml:trace>
  <inkml:trace contextRef="#ctx0" brushRef="#br4" timeOffset="-168047.07">22412 16769 7359 0,'0'0'320'0,"0"0"80"0,0 0-400 0,0 0 0 0,0 0 0 0,0 0 0 16,0 0 5760-16,0 0 1056 0,0 0 224 0,0 0 32 0,0 0-5504 0,-4 9-1104 16,4-9-208-16,-1 12-64 15,0 0-192-15,1 1 0 0,-2 0 0 0,2 0 0 0,0 4-144 0,0-3 144 16,0 2 0-16,-1-2-144 0,0-1 144 0,1 3-160 15,0-16 160-15,0 13-160 16,0-2-352-16,0-11-64 0,0 0 0 0,0 0-8832 16,0 0-1776-16</inkml:trace>
  <inkml:trace contextRef="#ctx0" brushRef="#br4" timeOffset="-167882.41">22507 16640 39167 0,'0'0'1728'0,"-6"-4"368"0,-2 1-1680 0,8 3-416 0,0 0 0 0,0 0 0 31,0 0-1600-31,0 0-384 0,0 0-96 0,0 0-13232 0</inkml:trace>
  <inkml:trace contextRef="#ctx0" brushRef="#br4" timeOffset="-167431.57">22661 16499 36975 0,'0'0'1632'0,"0"0"352"0,0 0-1600 0,0 0-384 16,0 0 0-16,0 0 0 0,0 0-176 0,0 0-112 16,7 8-32-16,-7-8 0 0,8 6-16 0,1 0-16 15,0-1 0-15,-1 1 0 0,-1 1 352 0,-7-7-176 16,8 9 176-16,-1 0-128 0,-1 2 128 0,1-1 0 15,-2-3 0-15,2 3 0 0,-1 3 0 0,-1 0 0 16,1-5 0-16,-1 2 0 0,0 2 0 0,0-2 0 0,-1 1 144 0,1 2-144 16,2 0 144-16,-1 0-144 0,0-1 0 0,-1-1 144 15,0 3-144-15,0-3 0 0,-1 1 0 0,-1 0 0 16,-2-1 0-16,-1 3 0 0,-3-3 0 0,1 2 0 16,-2 2-224-16,0-1-32 0,-3-1 0 0,1 0 0 15,-2 0-48-15,-1-3-16 0,0 1 0 0,-2 1 0 16,1-3-64-16,0 0 0 0,-2-1-16 0,1 0 0 31,1 1-2160-31,0-3-448 0</inkml:trace>
  <inkml:trace contextRef="#ctx0" brushRef="#br4" timeOffset="-166698.66">23240 16437 19343 0,'0'0'1728'16,"0"0"-1392"-16,0 0-336 0,0 0 0 0,0 0 2736 0,0 0 464 15,0 0 112-15,0 0 16 0,0 0-2432 0,0 0-496 16,8 9-80-16,-2-1-32 0,-6-8 32 0,7 10 16 16,-7-10 0-16,5 14 0 0,-2-1-16 0,-1 3 0 15,1 0 0-15,-2 3 0 0,-1 5 288 0,0 2 48 16,0 1 16-16,2 4 0 0,0 5-224 0,1 3-64 15,-2 2 0-15,2 9 0 0,1 5-256 0,1 5-128 16,0-3 128-16,2 2-128 0,-2 1 0 0,0-4 0 16,0 0 0-16,0-1 0 0,-1-1 0 0,0-3 0 0,0-1 128 15,-1-3-128-15,-3-4 0 0,-2-2 160 0,1-3-160 0,-1-1 160 16,0-5-160-16,0 0 192 0,-1-1-192 0,0-4 192 16,1-3-64-16,1-1-128 0,1-2 192 0,1-1-64 15,1-2-128-15,2-1-192 0,0-3 32 0,1 0 16 31,2-6-2096-31,1-1-432 0,1-3-80 0</inkml:trace>
  <inkml:trace contextRef="#ctx0" brushRef="#br4" timeOffset="-165447.06">24185 17238 32543 0,'0'0'1440'0,"0"0"288"0,0 0-1376 0,0-9-352 0,0 9 0 0,0 0 0 16,0 0 528-16,7-6 48 0,-7 6 0 0,0 0 0 15,0 0-576-15,0 0 0 0,0 0 0 0,0 0 0 16,0 0 288-16,0 0-48 0,-4-8-16 0,4 8 0 15,-8 2 576-15,-2 6 112 0,-3 3 32 0,-3 2 0 16,-2 5-80-16,-2 2-16 0,-2 2 0 0,-2 3 0 16,0 6-352-16,-5-1-80 0,-1 2-16 0,0 0 0 15,0 0-224-15,0 1-48 0,1 1-128 0,5-2 192 16,0-3-48-16,3-2-16 0,2-1 0 0,2-2 0 16,1-3-128-16,3-3 0 0,3-1 0 0,3-3 0 31,2-1-384-31,2 0-128 0,3-5 0 0,0-8-16 0,0 0-1840 0,0 0-384 15,9 2-64-15,-9-2-13136 0</inkml:trace>
  <inkml:trace contextRef="#ctx0" brushRef="#br4" timeOffset="-165180.99">23872 17297 36863 0,'-10'-5'3264'0,"3"2"-2608"15,-2 2-528-15,9 1-128 0,-8 4 2000 0,8-4 368 16,0 0 80-16,-2 9 16 16,2-9-2464-16,4 14-528 0,1 1-96 0,3 0-16 0,0 0 448 0,3 3 192 15,1 0-192-15,1 3 192 0,3 2-192 0,1 1 192 16,0-1-160-16,2 1 160 0,-1 2 0 0,2 0 0 0,-2 1 0 0,2-3 0 16,1-1 0-16,-2 1 0 15,1-1 0-15,-2-3 0 16,0-5-448-16,-1 1 16 0,0-2 0 0,3-4 0 15,-2-3-432-15,-1 0-96 0,0 1 0 0,0-3-16 16,-1-1-2240-16,-1-2-448 0</inkml:trace>
  <inkml:trace contextRef="#ctx0" brushRef="#br4" timeOffset="-164646.89">24561 16643 5519 0,'-3'-10'240'0,"2"7"64"15,0-1-304-15,1 4 0 0,-3-4 0 0,3 4 0 0,0 0 5184 0,0 0 992 0,0 0 192 0,0 0 32 16,0 0-4848-16,0 0-976 0,0 0-192 0,-8 9-32 16,3 0 0-16,-2 0 0 0,1-2 0 0,-2 0 0 15,-1 3 128-15,0-1 32 0,-2-2 0 0,0 5 0 16,0 0-112-16,1 4-16 0,-2-2 0 0,3 3 0 16,1 1-240-16,2 2-144 0,-1-2 160 0,3 3-160 15,0 0 0-15,2 2 0 0,2-1 0 0,0-1 0 16,1 0 0-16,2 1 0 0,-1-2 0 0,3-1-160 15,1-2-176-15,0 0-48 0,3-4 0 0,-1 0 0 16,1-1-256-16,0 0-64 16,-1-4-16-16,1-2 0 0,0-3-400 0,3-1-80 0,0 1-16 15,0-3-11056-15</inkml:trace>
  <inkml:trace contextRef="#ctx0" brushRef="#br4" timeOffset="-164412.34">24758 16915 15663 0,'0'0'1392'0,"-7"-4"-1120"16,-2 1-272-16,9 3 0 0,0 0 5648 0,0 0 1072 0,0 0 224 0,0 0 32 31,0 0-6400-31,4 14-1280 0,1-3-256 0,2 2-48 16,-1 2-32-16,1-2-16 0,0 1 0 0,0 2 0 15,-2-3 96-15,0 1 0 0,-1 2 16 0,0-3 0 16,1-3-480-16,-1 1-112 0,-5-1 0 0,1-10-16 16,3 8 656-16,-3-8 128 0,0 0 16 0,0 0-6032 0,0 0-1200 0</inkml:trace>
  <inkml:trace contextRef="#ctx0" brushRef="#br4" timeOffset="-164213.58">24858 16735 22111 0,'0'0'976'0,"-7"-4"208"0,1-4-944 0,-1 3-240 0,7 5 0 0,0 0 0 0,0 0 4800 0,0 0 928 16,0 0 176-16,0 0 48 16,0 0-5456-16,0 0-1088 0,8-9-224 0,0 1-32 15,0 2-2064-15,2-1-416 0,2 1-64 0,-2 0-11152 16</inkml:trace>
  <inkml:trace contextRef="#ctx0" brushRef="#br4" timeOffset="-163863.47">24982 16576 29823 0,'0'0'1328'0,"0"0"272"0,0 0-1280 0,0 0-320 0,0 0 0 0,0 0 0 16,0 0 1152-16,0 0 192 0,0 0 16 0,0 0 16 16,5 13-752-16,2-4-160 0,-7-9-16 0,10 9-16 15,-1 0-288-15,2 1-144 0,0-3 160 0,0 1-160 16,-1 3 0-16,1-1 0 0,-2-1 0 0,1 2 0 16,-1 0 0-16,2 1 0 0,-1 2 0 0,-1 2-160 15,-1-3 160-15,0 4 0 0,-2-3 0 0,2 5-128 16,-1-1 128-16,1-1 0 0,-1 2 0 0,1 0 0 15,-1-2 0-15,-2 1-160 0,-1 0 160 0,0-1 0 16,0-1 0-16,-3 1 0 0,-2 1 0 0,-1 0 0 16,1-2-144-16,-2-1 144 0,0-1 0 0,-3 0-144 15,0 0-112-15,-1-1-32 0,1-1 0 0,-1 0 0 16,-1-2-1376-16,1-2-288 0,-3-3-48 0,0-2-11440 16</inkml:trace>
  <inkml:trace contextRef="#ctx0" brushRef="#br4" timeOffset="-163162.56">25283 17850 6447 0,'0'0'576'0,"0"0"-576"0,0 0 0 0,0 0 0 16,0 0 1408-16,0 0 192 0,8 9 16 0,-8-9 16 16,0 0-1632-16,0 0 0 0,4 8-320 0,-4-8 32 15,0 0 1472-15,2 13 288 0,-2-1 64 0,0-1 16 16,0-11 528-16,2 15 96 0,-2 0 32 0,2 3 0 16,0 1-864-16,0-1-160 0,-1 4-32 0,2 2-16 15,0 0-816-15,-1 2-176 0,-2 2-16 0,0 1-128 16,2 3 0-16,-1-5 0 0,-4-3-160 0,-2-3 160 31,-1-2-576-31,-2 0 0 0,-3-2 0 0,1-2 0 0,1-3-224 0,-3-2-32 16,-1 2-16-16,0-4-6624 0,-1-2-1312 0</inkml:trace>
  <inkml:trace contextRef="#ctx0" brushRef="#br4" timeOffset="-162412.62">25761 17361 2751 0,'0'0'256'0,"0"0"-256"0,0 0 0 0,0 0 0 16,0 0 5456-16,0 0 1056 0,0 0 208 0,0 0 32 16,-1-8-4528-16,1 8-912 0,0 0-176 0,0 0-48 15,5-9-128-15,-5 9-16 0,0 0-16 0,9-4 0 16,-9 4-448-16,11 3-96 0,-11-3 0 0,10 9-16 15,1 0-48-15,-3 4 0 0,-2 3 0 0,1 2 0 16,-1 5-112-16,-1-1-16 0,-3 1-16 0,0 1 0 16,2 1 48-16,0-3 16 0,0-2 0 0,-1-3 0 15,1 2-48-15,1-6 0 0,0-1 0 0,1 0 0 16,1-2 64-16,0-2 16 0,-1 0 0 0,-6-8 0 0,10 5 160 16,0-4 16-16,-10-1 16 0,11-2 0 0,0-3-16 0,-1-2-16 15,1-2 0-15,-2 0 0 0,-1 2-240 0,-1-2-64 16,1 3 0-16,0-1 0 0,-1 1-128 0,-7 6 0 15,0 0 0-15,10-2 0 0,-10 2 0 0,10 0 0 16,-10 0 0-16,12 4 0 0,-1 0-144 0,-11-4 144 16,11 4 0-16,-2 0 0 0,-9-4 0 0,12 4 0 15,-1 0 0-15,-11-4 0 0,13 0 0 0,-2 0 0 16,0-3 0-16,-1 2 0 0,-10 1 0 0,12-3 224 16,-2 3-64-16,-10 0-16 0,11 0 112 0,-11 0 32 15,12 0 0-15,-2 2 0 0,0 0-128 0,-10-2-32 16,12 5 0-16,-1-1 0 0,0 3-128 0,0-3 0 0,-11-4 144 0,13 6-144 15,-3 1 0-15,1-3 0 0,-1-2 0 16,-10-2 0-16,10 3 320 0,1-3 0 0,-11 0 0 0,12-3 0 16,-3-2 0-16,1-1 0 0,1 0 0 0,-1-3 0 15,-1 0 48-15,0-1 0 0,-1-1 0 0,0 1 0 16,0-7-160-16,0 1-16 0,-1-1-16 0,0-1 0 16,-1 0-32-16,2-6 0 0,0 0 0 0,-1-1 0 15,-3 0-144-15,2 0 128 0,-1 2-128 0,-1-3 128 16,0 2-128-16,-1 3-176 0,-1 6 48 0,1-4 0 31,-2 5-304-31,-1 4-48 0,2-2-16 0,-2 12 0 16,1-12-1952-16,-1 12-400 0,0 0-80 0,5-11-15680 0</inkml:trace>
  <inkml:trace contextRef="#ctx0" brushRef="#br4" timeOffset="-162043.99">26591 17832 35183 0,'0'0'1552'0,"0"0"336"0,0 0-1504 0,0 0-384 16,7 10 0-16,0-4 0 0,-1 2 256 0,2 1 0 0,-8-9-16 0,9 10 0 16,-1 0-16-16,0 2 0 0,-1-1 0 0,-1 2 0 15,1 1 128-15,-2 2 32 0,0 1 0 0,0 3 0 16,-1 0-240-16,0 3-144 0,-1 3 192 0,-3-2-192 16,0-4 192-16,-2 0-192 0,1 0 192 0,-2-5-192 15,1 2 192-15,-2-3-192 0,1-1 192 0,1 1-192 16,-2-1 0-16,1-4 0 0,-1-1 0 0,4-8 0 31,0 0-240-31,-5 9-144 0,5-9-48 0,-5 5 0 16,5-5-3184-16,0 0-640 0</inkml:trace>
  <inkml:trace contextRef="#ctx0" brushRef="#br4" timeOffset="-161428.45">27082 16829 35935 0,'0'0'3200'0,"-2"-10"-2560"16,-2 0-512-16,4 10-128 0,-2-9 2496 0,2 9 464 16,0 0 112-16,0 0 0 15,12-4-2880-15,-2 4-576 0,1 4-112 0,1 4-16 16,-1 3-64-16,1 7 0 0,-3 7 0 0,-1 7 0 0,-3 5 144 0,-1 2 32 15,-1 1 0-15,-2 1 0 0,-1 4 240 0,-1-3 160 16,-1-3-192-16,1-1 192 0,-1-3 0 0,0-2 0 0,0-1 0 0,0 1 0 16,0-1 320-16,0-2-48 15,1-2 0-15,1-5 0 0,0-1-16 0,0-2 0 0,1-3 0 0,1-3 0 16,-1-1-128-16,2-4-128 0,-2 3 144 0,-1-12-144 16,0 0 160-16,0 0-160 0,3 9 160 0,-3-9-160 15,0 0 224-15,0 0-48 0,0 0-16 0,0 0 0 16,0 0 192-16,5-10 32 0,0-3 16 0,0-3 0 15,-1-1-64-15,1 0-16 0,1-5 0 0,0 0 0 16,1 0-128-16,2-2-48 0,1 5 0 0,1-1 0 16,-1 3-144-16,0 3 0 0,2 4 0 0,0-1 0 15,1 1 0-15,0 2 0 0,0 0-128 0,1 3 128 16,3-2-208-16,0 2 16 0,-1 4 16 0,0 1 0 16,0-3 16-16,1 2 0 0,-1 0 0 0,0 1 0 0,-3 0 160 0,0 0 0 15,0 0 0-15,0 2 0 16,-3 2 0-16,-1 1-160 0,-9-5 160 0,11 11-160 0,-3-1 160 0,-3 2 0 15,-1 1-144-15,0 3 144 0,-2-1 0 0,-2 3 0 16,-2 1 0-16,-2-1 0 0,0 3 0 0,0-3 0 16,-1 0 0-16,-2-2 0 0,-1-2 0 0,-1 1 0 15,0-1 0-15,0 0 128 0,-1-1-128 0,-1-2 128 16,1-2-128-16,-2 1 128 0,-1-3 0 0,0-1 0 16,-1 0 0-16,-2-1 0 0,0 0-128 0,1-2 128 15,-2-5-128-15,2 0 128 0,1-2-128 0,1 1-192 16,0-1 32-16,0-2 16 15,0-5-1072-15,1 1-192 0,2 1-64 0,2-2 0 16,0-6-1408-16,3 3-304 0,0 2-48 0</inkml:trace>
  <inkml:trace contextRef="#ctx0" brushRef="#br4" timeOffset="-160876.78">27301 16099 8287 0,'0'-13'736'0,"0"13"-592"0,-1-11-144 0,2 2 0 0,3 1 2368 0,-4 8 432 16,5-6 80-16,2-1 32 0,-7 7-2432 0,9-2-480 15,-9 2 0-15,0 0-208 0,10 4 368 0,-10-4 80 16,12 8 16-16,-1-1 0 0,-4 3 1152 0,1 0 256 16,-1 0 32-16,0 1 16 0,3 1 144 0,0 1 16 15,2 1 16-15,1-1 0 0,2 0-656 0,4 4-128 16,-1-3-16-16,3 3-16 0,1 4-416 0,3 6-80 15,2 1 0-15,4 7-16 0,2 4-288 0,2 2-48 16,2 3-16-16,-1 4 0 0,1 3-208 0,-1 0 0 0,-2-2 128 0,-3 1-128 16,-3-1 0-16,-2 4 128 15,-1 4-128-15,-2 0 0 0,-2 1 400 0,-1-5-16 0,-4-1 0 16,0-1 0-16,-3-3-384 0,-1-1 128 0,-3-1-128 0,-2 5 0 16,-4 4 192-16,0-1-64 0,-3-2 0 0,-3-2 0 15,0-3 80-15,-5-4 16 0,-1-3 0 0,-3-1 0 16,-4-1-32-16,1-1 0 0,-2-3 0 0,0 1 0 15,-2-3 0-15,1 1-16 0,0-2 0 0,1-2 0 16,4-4-176-16,-1-3 0 0,-1-2 0 0,2-4 0 16,1 0-224-16,2-4-128 0,0-3-32 0,0-5 0 15,0-7-1440 1,10 3-288-16,-9-9-64 0,1-4-14256 0</inkml:trace>
  <inkml:trace contextRef="#ctx0" brushRef="#br4" timeOffset="-160565.31">28413 17206 32255 0,'-4'-5'2864'0,"2"-2"-2288"16,-2-2-576-16,2 2 0 0,2 7 4032 0,0 0 704 16,11-5 144-16,3 1 32 15,5 0-4272-15,1 3-832 0,1 0-192 0,4-3-16 0,2-1 240 0,2 1 160 0,0-2-192 0,1 3 192 16,0-3-160-16,0 4 160 16,-2-5-128-16,2 5 128 0,-2-1-176 0,-1 2 176 0,-1-3-208 0,-1 1 80 31,-2 1-384-31,-2 0-64 0,-1 0 0 0,-2-2-16 15,-2 1-1424-15,-1-1-288 0,0 0-48 0,-1 2-9648 0,-2-1-1936 0</inkml:trace>
  <inkml:trace contextRef="#ctx0" brushRef="#br4" timeOffset="-160295.99">28506 17429 34095 0,'0'0'3024'0,"0"0"-2416"15,0 0-480-15,0 0-128 0,0 0 2544 0,0 0 480 16,12-3 112-16,3 0 0 0,3 2-2528 0,5-1-608 16,4-4 0-16,2 1 0 0,-1 0 176 0,5 0-16 15,1 1 0-15,1 0 0 0,0 0-160 0,-1 1 0 16,0 2 0-16,-3 1 128 0,-1 1-128 0,-4 1 0 15,-3-1 0-15,-3 0 0 16,-1 1-1088-16,0 0-160 0,-2-2-32 0,-1 0-17840 0</inkml:trace>
  <inkml:trace contextRef="#ctx0" brushRef="#br4" timeOffset="-129944.21">29922 9132 8287 0,'0'0'736'0,"-8"2"-592"16,-1-3-144-16,1 2 0 0,-1 1 2416 0,9-2 448 15,-11 0 80-15,2-2 32 0,0 1-1600 0,0 0-320 16,9 1-64-16,-9 0-16 0,0-4-144 0,9 4-48 16,-9-5 0-16,9 5 0 0,-10-4 112 0,6 1 0 15,2 2 16-15,2 1 0 0,-5-3-176 0,5 3-32 0,0 0-16 0,0 0 0 16,0 0 80-16,0 0 32 0,0 0 0 0,0 0 0 15,0 0-192-15,0 0-32 0,0 0-16 0,0 0 0 16,0 0-112-16,10-2 0 0,1 0-16 0,0 1 0 16,1 1-48-16,2 0 0 0,2 0 0 0,4 1 0 15,-1 1 48-15,5 0 0 0,2 0 0 0,1-1 0 16,3 1-96-16,1 1-16 0,1-2 0 0,0-2 0 16,1 1 0-16,-1 0 0 0,1-1 0 0,1-1 0 15,0 1-320-15,4 1 0 0,2 0 0 0,4 1-128 16,5-1 128-16,0 3 256 0,1 2-64 0,-2-3-16 15,-4 0-176-15,1 1 0 0,-1-3 0 0,1-3 128 16,2 1-128-16,4-2 192 0,-21 2-192 0,5-2 192 16,5-2-192-16,1-2 192 0,0 4-192 0,2 0 192 0,1 0-192 15,0 2 0-15,33-9 0 0,-13 2 0 16,-9 1 0-16,-6 2 0 0,-3 3 0 0,-4-3 0 0,-3 3 128 16,-1 1-128-16,-3-1 0 0,-4-1 128 0,-6 1-128 0,-3 2 192 15,-1 0-192-15,-1 0 192 0,-3-1-192 0,-1 0 160 16,0 0-160-16,0 2 160 0,-3 0-160 0,-1 0 128 15,-12 0-128-15,11 3 128 0,-11-3-128 0,12 3 0 16,-12-3 0-16,0 0 0 0,0 0 0 0,0 0 0 16,0 0 0-16,0 0 0 0,0 0 128 0,0 0-128 15,0 0 128-15,0 0-128 0,0 0 128 0,0 0-128 16,0 0 128-16,0 0-128 0,0 0 144 0,0 0-144 16,0 0 160-16,-12 0-160 0,-1 0 224 0,-1 1-48 15,0-2-16-15,-3 1 0 0,0 0-160 0,-2 0 0 16,-1-2-192-16,-7 1 192 0,-4 1 0 0,-3-1 0 15,-4-1 0-15,-2 2 0 0,-3-2 0 0,-1 2 0 16,-1 2 0-16,1 0 0 0,-2 0 0 0,2 2 0 0,0 0 0 0,-1 0 0 16,0-3 0-16,-1 2 0 0,-1-2 128 0,2 2-128 15,-1-3 0-15,2 1 0 0,2 2 0 0,2-1 0 16,-2 1 0-16,1 1 0 0,2-4 0 0,-1 0 0 16,-3 0 0-16,1-3 0 0,2 1 0 0,-2 0 0 15,-1 0 0-15,1 0 0 0,1 1 0 0,1 0 0 16,4 1 0-16,-1 0 0 0,2 1 0 0,3 0 0 15,2-1 0-15,2 0 0 0,3 0 0 0,2 0 0 16,2 0 0-16,0 0 0 0,-1-1 0 0,4 1 0 16,2 0 0-16,3 0 0 0,3 0 0 0,2 0 0 15,8 0 0-15,0 0 0 0,0 0 0 0,0 0 0 16,0 0 0-16,0 0 0 0,0 0 0 0,16 7 0 0,1-2 0 0,3 0 0 16,3 0-224-16,1 0 80 0,2 1 144 0,4-4 0 15,3-2 0-15,2 0-128 0,3 0 128 0,6-2 0 16,6-1 0-16,6 2 0 0,6 2 0 0,1-4 0 15,-2-3 0-15,2-1 0 0,1 1 0 0,1-1 0 16,3 0 0-16,1-1 0 0,1 1 0 0,-1 3 0 16,-2-2 0-16,-3 1 0 0,-2-2 0 0,-2 2 0 15,-2 0 0-15,-1-1 0 0,-1 4 0 0,-1 1 0 16,-2-1 0-16,-3 1 0 0,-6 0 0 0,-3-1 0 16,-6 2 0-16,-3-2 0 0,-3 0 0 0,-4 1 0 15,-3 0 0-15,-4 1-128 0,-3 0-48 0,-4 0 0 16,0 0 0-16,-1 0-8800 15,-10 0-1776-15,11-3-336 0</inkml:trace>
  <inkml:trace contextRef="#ctx0" brushRef="#br2" timeOffset="-123451.81">25310 9218 15663 0,'-17'0'1392'0,"-1"1"-1120"0,-1 2-272 0,2-3 0 16,2-3 1472-16,2 2 256 0,-1 1 32 0,4 1 16 15,0 0-512-15,10-1-112 0,-9 2 0 0,9-2-16 0,0 0-128 0,0 0-32 16,0 0 0-16,0 0 0 0,0 0-336 0,0 0-80 15,0 0-16-15,0 0 0 0,0 0-16 0,0 0 0 16,0 0 0-16,0 0 0 0,0 0-32 0,0 0-16 16,0 0 0-16,0 0 0 0,0 0 16 0,0 0 0 15,0 0 0-15,11 1 0 0,-2-1 64 0,-9 0 16 16,0 0 0-16,13 3 0 0,1-3 48 0,1 2 16 16,-1 1 0-16,2-3 0 0,0 0 0 0,4-1 0 15,2 1 0-15,3 1 0 0,1-1-240 0,3 0-32 16,1 0-16-16,5-1 0 0,5-2-160 0,5 2-16 15,3-1-16-15,5 2 0 0,6 0-16 0,0 0 0 0,-3 0 0 16,0-2 0-16,-1-1 48 0,5 2 16 0,5 1 0 16,4 0 0-16,4 0-80 0,-3 1 0 0,-3-1-128 0,-1 0 192 15,-1-1-192-15,4 1 128 0,2 1-128 0,1 3 0 16,1 1 128-16,-2-1-128 0,-3-1 0 0,0-1 144 16,-2 0-144-16,3 0 0 0,2-2 0 0,1 4 128 15,1 0-128-15,-4-1 0 0,-5-5 144 0,-3 2-144 16,-3 0 0-16,5 0 144 0,2 0-144 0,2 0 0 15,-2 2 208-15,-4-2-64 0,-3 0-16 0,-2 0 0 16,-2-3 80-16,2 2 16 0,1 1 0 0,-1 0 0 16,0 1 32-16,-2 2 16 0,0-1 0 0,-6 1 0 15,-5 1-112-15,-2-2-32 0,-2 0 0 0,-3 0 0 16,-1 1-128-16,-1-2 0 0,-2-1 144 0,-1 0-144 16,0-1 0-16,-2 1 144 0,-2 0-144 0,-1-1 0 0,0 1 208 0,-1 0-64 15,-3-2-16-15,0 1 0 0,1-2 96 0,0 2 16 16,-2 0 0-16,-2 0 0 0,1-1-80 0,-2 2-16 15,-1 0 0-15,1 0 0 0,1 0-144 0,-1 0 0 16,0 2 144-16,0-2-144 0,-1 0 0 0,-2 2 0 16,-4 3 0-16,3-1 0 0,-4-4 192 0,-1 0-16 15,-9 0-16-15,11-1 0 0,-4-4-160 0,-7 5 160 16,0 0-160-16,0 0 160 0,0 0-160 0,0 0 0 16,0 0 0-16,0 0 0 0,0 0 0 0,0 0-224 15,0 0 48-15,0 0 16 16,-5 10-2688-16,1-1-544 0,0-2-96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32:21.85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25961 14988 1926 0,'0'0'85'0,"0"0"18"0,0 0-83 0,0 0-20 0,0 0 0 0,0 0 0 16,0 0 27-16,0 0 1 0,0 0 0 0,0 0 0 15,0 0-28-15,0 0 0 0,7-4-9 0,-7 4 9 16,7-6 0-16,0 6 8 0,0-3 0 0,4 0 1 16,-11 3 20-16,7-6 4 0,3 6 1 0,1-4 0 15,0-2 21-15,-4 6 4 0,7-3 1 0,-4-3 0 16,4-1-11-16,1 1-1 0,-5-3-1 0,8-1 0 15,-1-2-22-15,5 2-4 0,-1-5-1 0,0-1 0 16,4-6 7-16,-1 0 1 0,-3 0 0 16,4 3 0-16,-4-6-28 0,4-3 0 0,0 3 0 0,-4-3 0 15,0-4 0-15,0 1-11 0,4 0 1 0,-4-4 0 16,0-6 10-16,-3 7 14 0,-4-7-3 0,4 0-1 16,-4-2-2-16,0-8 0 0,-7 7 0 0,3 1 0 15,5-1 10-15,-8-3 2 0,-7 3 0 0,3 0 0 16,-3-6-20-16,0 9 0 0,0-3 8 0,-3 0-8 15,-1 3 0-15,1 10 0 0,3-10 0 0,-4 16 0 16,-3-6 8-16,3 3-8 0,1 6 0 0,-1 6 0 16,-3 0 0-16,4 1 0 0,-4-1 0 0,3 6 0 15,1 4 0-15,-1 0-9 0,1-3 1 0,-1 9 0 0,4 0 8 16,0 0 0-16,0 0 0 0,0 0 0 0,0 0 0 0,4 9-12 16,-4 10 12-16,3-7-12 0,4 7 12 0,4 0 0 15,-1-3 0-15,1 6 0 0,0-1 0 0,3 5 0 16,0-11 0-16,0 13 0 0,4-2 0 0,-1 2 0 15,1-3 0-15,3 6 0 0,0 7 0 0,-3-4-10 16,-4-2 10-16,4-1-13 0,-1 4 13 0,1-4 0 16,-4 7 0-16,-3-4 0 0,3 7 0 0,0-7 0 15,-4 7 0-15,1-3 0 0,-1-1 0 0,1-5 0 0,3 5 0 16,-3-2 0-16,3-7 0 0,-4-3 0 0,5 3 0 16,-1-6 0-16,0 0 0 0,0-9 10 0,0 6-2 0,0-7 0 15,4 1-8-15,-8-4 0 0,1 0 0 0,0-2 0 16,-4-4 0-16,0-3 8 0,3 0-8 0,-3-3 8 15,-3-4 0-15,3-2 0 0,0 6 0 0,0-6 0 16,-4-1 23-16,1-2 4 0,-4-7 1 0,4 3 0 16,-4-9-15-16,-4 3-2 0,4 0-1 0,-7-9 0 15,3-1-7-15,-3 1-2 0,-3 0 0 0,3-1 0 16,0-2-9-16,0-7 8 0,-4 7-8 0,4-7 8 16,-4 6 16-16,4-2 2 0,0-4 1 0,-3 10 0 15,3-7-27-15,3 0 0 0,1 4 0 0,-1-1 0 16,1-2 0-16,-1 5 0 0,0-2 0 0,4 2 12 15,0 1-12-15,0 0 0 0,4 3 0 0,-4 2 0 0,4-2 0 16,-4 6 0-16,3 0 0 0,1 4 0 0,3-4-12 16,0 6 12-16,0 0-10 0,0 4 10 0,3-7-15 0,1 9 3 15,3 4 1-15,0-3 0 0,7 2-11 0,4 4-2 16,3-6-1-16,-3 9 0 16,7 0-31-16,-1 0-7 0,1-3-1 0,0 3 0 15,-4 0-49-15,4 0-11 0,-4 0-1 0,0 0-1 16,1 3-78-16,-1-3-15 0,-3 0-3 0,-4 0-1 0</inkml:trace>
  <inkml:trace contextRef="#ctx0" brushRef="#br0" timeOffset="438.36">28060 12890 2174 0,'0'0'48'0,"0"0"9"0,-11 0 3 0,4 0 1 0,0 0-49 0,0 0-12 0,-3 6 0 0,3-3 0 0,0 3-8 0,-1-3-5 15,1 10-1-15,-3-4 0 0,-1 7 14 0,1 0 0 16,-4 3 0-16,-1 3 0 0,1 0 27 0,-7 6 8 16,0 6 1-16,0 1 1 0,-4 5-1 0,-3 11-1 15,0-1 0-15,-1 3 0 16,1 4 14-16,0 2 3 0,-4 4 1 0,4 3 0 0,0 0-4 16,3 6-1-16,7 0 0 0,-3-6 0 0,7 6-36 0,4-9-12 15,3 2 0-15,0-2 0 0,7-3 21 16,0-4-2-16,3 4-1 0,4-7 0 0,4-6-18 0,3 6 0 15,0-6 0-15,7 0 0 0,0 4 0 0,7-8-9 16,4 1-1-16,7 7 0 16,3-8-101-16,1-2-20 0,-1 0-4 15,7-7-609-15,1-5-121 0</inkml:trace>
  <inkml:trace contextRef="#ctx0" brushRef="#br0" timeOffset="1384.75">29813 14755 2829 0,'0'0'125'0,"0"0"27"0,0 0-122 0,0 0-30 0,4 7 0 0,-1 2 0 16,4-3-9-16,-3 13-8 0,6-6-2 0,-2 9 0 31,2-3-29-31,4 9-5 0,-3-3-2 0,3 6 0 0,0-3 34 0,4 7 6 0,-1-4 2 0,1 1 0 16,-4 2 13-16,4-3 0 0,-4 1 0 0,-4-1 10 16,1 7-2-16,0-7 0 0,-1 1 0 0,-6-7 0 15,-1 3-8-15,1-6-11 0,-4 0 3 0,-4-10 0 16,4 1-157-1,-3-4-31-15,-11 1-7 0,14-10-717 0</inkml:trace>
  <inkml:trace contextRef="#ctx0" brushRef="#br0" timeOffset="2277.13">31291 14003 403 0,'0'0'36'0,"0"0"-36"0,-10 3 0 0,3-3 0 16,0 6 271-16,0-3 47 0,-4 1 10 0,8 2 1 15,-5-3-192-15,5-3-38 0,3 0-8 0,-7 6-2 16,3-3-11-16,4-3-2 0,0 0-1 0,-3 10 0 15,3-7-31-15,-4 6-5 0,4 1-2 0,0-1 0 16,0 4-21-16,0-1-5 0,-7 7-1 0,4 3 0 16,3 6-10-16,-7-3 0 0,0 4 0 0,0 2 0 15,0-6 0-15,-4 6 8 0,0 1 0 0,1-4 0 16,-4-3 26-16,0 3 5 0,-4-6 1 0,0 0 0 0,1 0-12 16,-5-3-1-16,5 0-1 0,-4-4 0 0,-1 1-2 15,1-3 0-15,0-1 0 0,4-2 0 0,-5-7-4 16,5 6-2-16,-4-3 0 0,6-3 0 0,1-3-18 0,4 0 0 15,-4 0 0-15,3 0 0 0,0-3 8 16,1-3-8-16,3-3 9 0,0 6-9 0,-4-7 15 0,8 1-3 16,-4-1-1-16,3-2 0 0,-3-1 4 0,3-6 1 15,4 4 0-15,0-4 0 0,-3-9 3 16,3 6 1-16,0-10 0 0,3 1 0 0,5 0-20 16,-5-1 0-16,4 1 0 0,0 0 0 0,0-4 0 0,4 4 0 15,-4-4 0-15,3 4 0 0,1 0 0 0,-4 2 0 0,4-2 0 16,3 0 0-16,-4 6 0 0,1-4 0 15,0 4 0-15,-1-3 0 0,1 6 0 0,-1 0 0 16,1 3 0-16,-4-3 0 0,4 13-8 0,-4-4-3 0,3 1 0 0,1 6 0 16,3-7 19-16,0 13 3 0,0-3 1 0,0 3 0 15,4 3-26-15,-1-3-5 0,1 13-1 0,0-4 0 16,3 0 7-16,-3 10 1 0,-1-3 0 0,-3 3 0 16,0 3 12-16,-3 0 0 0,3-4 0 0,0 4 0 15,0-3 0-15,-7 0 0 0,4-3 0 0,3 2 0 16,-3-5 0-16,-1 6 0 0,1-7 11 0,-1 1-3 15,5 3 2-15,-1-4 1 0,3-2 0 0,-3-1 0 16,4-3 3-16,0 4 1 0,3-1 0 0,0 0 0 16,0-5-15-16,4 5 0 0,-4-9 0 0,0 6 0 15,-3-3 0-15,3-3 0 0,0 0 0 0,-3 7 0 16,3-14 0-16,-7 7 0 0,4 0 0 0,-4 0 0 16,3-3 0-16,-2-3 0 0,-1 3 0 0,-4-3 0 15,1 2-55-15,-1-5-13 0,5 6-4 16,-5-7 0-16,1 1-100 15,-1 0-20-15,1-1-4 0</inkml:trace>
  <inkml:trace contextRef="#ctx0" brushRef="#br0" timeOffset="2933.96">31662 12771 2210 0,'0'0'48'0,"0"9"11"0,0 0 1 0,3 4 3 0,4-1-51 0,4 10-12 0,0 3 0 0,6 1 0 16,1-5 0-16,7 11 0 0,3-1 8 0,4 10-8 15,3 3 0-15,11 6 0 0,0-3 8 0,3 3-8 16,-3 4 0-16,3 5 0 0,-7-2 0 0,-3 5 0 16,-3 1 0-16,-5 3 0 0,-2 6 0 0,-5 3 0 15,-3-3 0-15,-3 0 0 0,-7 4 0 0,-1-4 0 16,-6 3 8-16,-4-3-8 0,-4-6 0 16,-3 0 9-16,0-3 23 0,0-1 4 0,0 1 0 0,-4-10 1 15,4 1 12-15,-3-1 3 0,-1-3 0 16,1 4 0-16,-1-11-32 0,0 4-7 0,-3-9-1 0,0 3 0 15,0-10-12-15,-4 1-12 0,-3-1 3 0,-3-9 0 32,-1 0-98-32,-3-3-19 0,-8-7-4 0,1-2-1 15,-4-4-65-15,4-12-12 0,-39-4-4 0,21-12 0 0</inkml:trace>
  <inkml:trace contextRef="#ctx0" brushRef="#br0" timeOffset="3799.98">31415 13479 1897 0,'0'0'84'0,"0"0"17"0,3-9-81 0,1 3-20 0,3-4 0 0,0 1 0 16,0-1 49-16,0 1 6 0,4-4 1 0,-1 4 0 15,-3 0-36-15,4-1-6 0,0-2-2 0,3 2 0 16,-4 1 29-16,1 2 6 0,-1-2 1 0,1 3 0 16,3-4 10-16,-3 7 2 0,3-6 1 0,-4-1 0 15,4 7-32-15,1 0-6 0,-1-3-2 0,0 6 0 16,0 0-21-16,0 6 0 0,0-3 0 0,0 0 0 15,-3 4 0-15,3-4 0 0,-3 6-9 0,-1 1 9 16,1-7 0-16,-4 6 0 0,0 4-9 0,0-4 9 16,-4 1 0-16,-3 2-10 0,0 7 10 0,-3-7-8 15,-1 7 8-15,1 0-8 0,-4-3 8 0,0 3-8 16,-4-1 8-16,4 4 0 0,0 0 0 0,-4 0-8 16,4 0 8-16,0-3 0 0,4 3 0 0,-4-3 8 15,3-4-8-15,4 4 0 0,0-6 0 0,4 3 0 16,-1-4 0-16,4 1 8 0,4-4-8 0,-1-3 8 15,5-3 0-15,2 1 0 0,1-4 0 0,7 0 0 0,-1-4 0 16,4 4 1-16,4-9 0 0,0 9 0 0,3-3-9 16,-3-3-14-16,3-4 3 0,-3 7-764 15,0-6-153-15</inkml:trace>
  <inkml:trace contextRef="#ctx0" brushRef="#br1" timeOffset="15198.3">28480 13529 1209 0,'0'0'108'0,"0"0"-87"0,0 0-21 0,0 0 0 0,-7 4 263 15,3-4 48-15,-6 6 9 0,6-3 3 0,-3 3-214 0,-4-3-42 16,4 7-9-16,-3-7-2 0,3 6-12 0,-4 4-4 16,-3 6 0-16,3-7 0 0,-3 7-32 0,0 3-8 15,-3 0 0-15,-1 6 0 0,0-3 0 0,1 7 12 16,-1 8-12-16,0-8 12 0,1 8 0 0,-1-5 1 16,0 6 0-16,4-4 0 0,0 1-13 0,0 0 11 15,4-4-11-15,-1 1 10 0,4 5-10 0,0-8 0 16,0 8 0-16,0-8 0 0,3-1-13 0,4-9 5 15,0 6 8-15,4-12-13 0,-1 3 13 0,4-7 0 16,0-2 0-16,4 2-9 0,0-5 9 0,3-4 12 16,0-3-2-16,0-3-1 0,4-7 2 0,-1 1 0 15,1-10 0-15,3 3 0 0,0 1 17 0,0-7 3 0,-3 0 1 16,-4 0 0-16,4-10-20 0,-1 7-3 0,-3-6-1 16,1 0 0-16,-5-7 7 0,4 7 1 0,-3-4 0 15,3-6 0-15,-3 10-8 0,-1-10-8 0,-3 4 11 0,4-1-11 16,-4-3 9-16,-4-3-9 0,1 10 0 0,-1-4 9 15,-3 7-19-15,0-4-4 0,0 4-1 0,0 0 0 16,-3 9 5-16,-1-7 1 0,-3 8 0 0,4-1 0 16,-4 0 9-16,0 9 0 0,0 1 0 0,3-4 0 15,-7 3-104 1,4 4-15-16,-3 6-3 0,3-4-686 0,-4 7-138 0</inkml:trace>
  <inkml:trace contextRef="#ctx0" brushRef="#br1" timeOffset="15489.3">28268 13975 2822 0,'0'0'62'0,"0"0"13"0,-3 9 2 0,3-9 3 0,3 9-64 0,1-5-16 0,3 5 0 0,0-3 0 16,3-3 0-16,1 1-12 0,7-4 3 0,-4 6 0 15,3-3 9-15,1-3 0 0,3 0 0 0,-3 0 0 16,3 0 0-16,-3 0 0 0,-1 0 0 0,1 0 0 16,-1 0-18-16,1 0-2 0,-4-3 0 0,4-3 0 31,-8 2-177-31,5-5-36 0</inkml:trace>
  <inkml:trace contextRef="#ctx0" brushRef="#br1" timeOffset="15785.21">28914 13231 633 0,'0'0'56'0,"0"0"-44"0,0 0-12 0,0 7 0 0,0-7 481 0,0 15 95 16,3 1 18-16,-3 3 4 0,0 0-475 0,4 3-95 16,-4 0-20-16,0 0-8 0,0 0 12 0,0-1-4 15,0 1 0-15,-4 4 0 0,4-5-8 0,-7 1 0 16,0 0 0-16,0 0 0 0,4-3-17 0,-8-3-6 15,0 3-1-15,1-7 0 16,-1 4-131-16,1-4-26 0,-1-8-6 0,0 2-1 0</inkml:trace>
  <inkml:trace contextRef="#ctx0" brushRef="#br1" timeOffset="16021.52">28603 13395 2973 0,'0'0'65'0,"0"0"14"0,0 0 2 0,7-4 3 0,4-2-67 0,3 0-17 0,0 0 0 0,7-4 0 16,0 10 0-16,4-3 0 0,0-3-13 0,0 3 5 16,-1-7 8-16,1 10 0 0,3 0 0 0,0 0 0 15,-3-3 0-15,0-3 0 0,-1 6 10 0,1 0-10 16,0-3 0-16,0-4 0 0,-1 4 0 0,1-6-10 15,0 6-129 1,3-7-25-16,-3 1-6 0,-8 6-1 0</inkml:trace>
  <inkml:trace contextRef="#ctx0" brushRef="#br1" timeOffset="16433.25">29549 13953 2055 0,'0'0'91'0,"0"0"19"0,0 0-88 0,0 0-22 0,0 0 0 0,0 0 0 15,0 0 15-15,-7 9-2 0,3-6 0 0,-3 7 0 16,4-1 39-16,-5 0 7 0,5 4 1 0,-8 0 1 16,4 5 39-16,-3 4 8 0,-8-3 2 0,0 6 0 15,1 7-31-15,-8-4-7 0,0 3 0 0,1 1-1 16,-5 2-37-16,1 4-7 0,-3-4-2 0,-1 1 0 15,-4 5-25-15,1-8 0 0,3-1 0 0,-3 7 0 16,3-7-20-16,1-3-10 16,-5 4-2-16,5-4 0 0,-5-6-163 0,1 0-33 15,3-3-6-15,4-10-2 0</inkml:trace>
  <inkml:trace contextRef="#ctx0" brushRef="#br1" timeOffset="16670.84">29069 14069 3348 0,'0'0'148'0,"0"0"31"0,-4 6-143 0,8 0-36 0,-1 10 0 0,4-4 0 16,4 1-12-16,3 9-10 0,0-3-2 0,4 0 0 16,3-4 24-16,4 14 0 0,-1-11 0 0,1 7 0 15,3-3 10-15,1 10-10 0,-5-4 12 0,1-3-12 16,3 6 0-16,-3-9 0 0,0 10 0 0,-4-10 0 31,7-4-63-31,-7 4-19 0,0-3-4 0,1 0-1 16,-1-6-142-16,-4-1-29 0</inkml:trace>
  <inkml:trace contextRef="#ctx0" brushRef="#br1" timeOffset="17687.34">26839 5894 1324 0,'0'0'59'0,"4"-13"12"0,-1 4-57 0,1-1-14 0,-1 4 0 0,-3 0 0 15,4-4 191-15,-4 1 35 0,-4 6 7 0,4 3 2 16,0 0-129-16,-3-10-26 0,-4 7-4 0,0-3-2 15,0 6-37-15,0 0-7 0,-4 0-2 0,1 0 0 16,2 6-12-16,-2-3-2 0,3-3-1 0,-4 10 0 16,1 2-13-16,-1-2 11 0,-3 2-11 0,3 7 10 15,-3 3 32-15,0 0 6 0,-3 6 2 0,2 4 0 16,-2-1 3-16,-1 3 1 0,1 7 0 16,-1 3 0-16,0 0-26 0,-3 9-4 0,3-6-2 0,1 0 0 15,6 0-11-15,4-3-3 0,-3-3 0 0,6-6 0 16,4-1-8-16,4-6 0 0,-1-3 0 0,4-6 0 15,4 3 0-15,-1-3 0 0,8-6 0 0,-4-4 0 16,0 4 0-16,-3-13 0 0,3 6 0 0,4-6 0 16,-8 0 0-16,4-6 0 0,0 2 9 0,0-5-1 15,4-4 0-15,-4-5 0 0,-3-1 0 0,-1 3 0 16,4-6 4-16,1-6 2 0,-5 3 0 0,1-13 0 16,-4 7-14-16,0-10 0 0,0-3 0 0,0-6-10 0,-4 6 18 15,5-3 3-15,-5 0 1 0,-3 0 0 16,0-3-12-16,0 6-11 0,-3-6 3 0,3 9 0 0,-4-3 8 0,0 10 0 15,1-4 0-15,-1 7 0 0,-3 6 0 0,0 3 0 16,0 0-9-16,-3 3 9 16,-1 0-38-16,1 10-3 0,-5 2-1 0,5 1 0 15,-4-3-135-15,0 9-27 0,-1 0-6 0,5 0-920 0</inkml:trace>
  <inkml:trace contextRef="#ctx0" brushRef="#br1" timeOffset="17963.59">26455 6367 1440 0,'0'0'64'0,"0"0"12"0,0 0-60 0,0 0-16 0,0 0 0 0,0 0 0 16,0 0 191-16,10 0 35 0,-3 0 7 0,4 0 2 15,-4 0-127-15,4 6-24 0,-1-6-6 0,1 0-1 16,6 4-21-16,-2-4-4 0,-5 3 0 0,4-3-1 16,0 0-27-16,1 9-4 0,-1-9-2 0,0 0 0 0,0 0-18 15,3 0-9-15,1 0 1 0,0 0 0 16,-4 0-102-16,0 0-20 0,4-9-4 0,-1 9-610 16,1-13-121-16</inkml:trace>
  <inkml:trace contextRef="#ctx0" brushRef="#br1" timeOffset="18336.7">27256 5568 1969 0,'0'0'87'0,"0"0"18"0,3-13-84 0,1 10-21 0,3-3 0 0,-7 6 0 15,3-10 37-15,-3 10 3 0,0 0 1 0,0 0 0 16,11 10 5-16,-4-1 1 0,-4 10 0 0,1-7 0 15,-4 10 7-15,3 0 2 0,-6 10 0 0,3-1 0 16,0-3-29-16,0 4-6 0,0-1-1 0,0 0 0 16,0 1-12-16,0-7-8 0,-4 6 8 0,4-9-8 15,4 0-8-15,-4-3-7 0,-4 0-1 0,4-7 0 16,0 1-113-16,-3-4-23 0,3 4-5 16</inkml:trace>
  <inkml:trace contextRef="#ctx0" brushRef="#br1" timeOffset="18553.73">27009 5684 1612 0,'0'0'144'0,"0"0"-116"0,0 0-28 0,7-13 0 16,0 13 199-16,3-3 33 0,4 3 8 0,4-6 0 15,0 6-155-15,3 0-31 0,0-3-6 0,7 3-2 16,1-7-14-16,2 4-4 0,1 3 0 0,0 0 0 15,0-3-28-15,3-3 0 16,-3 3 0-16,3-4 0 16,-3 4-16-16,3 0-8 0,7-3-3 0,-7-4 0 15,4 7-169-15,-3-3-35 0</inkml:trace>
  <inkml:trace contextRef="#ctx0" brushRef="#br1" timeOffset="18966.75">28074 6010 2160 0,'0'0'96'0,"0"0"19"0,0 0-92 0,0 9-23 15,0 4 0-15,0-4 0 0,0 10 90 0,-3-7 14 16,-5 7 2-16,-2 0 1 0,3-3-38 0,-4 12-7 0,-3-3-2 15,0 3 0-15,-4 4-32 0,4-1-6 0,-3 3-2 0,-1-2 0 16,-3 9-20-16,0-7 0 0,-4 4 0 0,-3-4 0 16,0-2 0-16,-1 2 0 0,5-3 0 0,-1-2 0 31,0-1-24-31,4-3-5 0,-4-6-2 0,8-4 0 16,-1 4-149-16,4-9-29 0,3-7-7 0</inkml:trace>
  <inkml:trace contextRef="#ctx0" brushRef="#br1" timeOffset="19150.06">27672 6217 2718 0,'0'3'60'0,"3"3"12"0,8 0 2 0,3 10 2 0,0 0-60 0,0-1-16 0,8 1 0 0,-1 3 0 15,3 0 28-15,-2-4 4 0,-1 10 0 0,3-9 0 0,5 6 0 0,-5-3 0 16,5-7 0-16,2 7 0 15,1-6-118-15,7 2-23 0,0-2-5 0,3-4-690 16,-3 1-139-16</inkml:trace>
  <inkml:trace contextRef="#ctx0" brushRef="#br1" timeOffset="19813.55">26204 7001 2210 0,'0'0'98'0,"-3"0"20"0,3 6-94 0,0-6-24 0,0 0 0 0,10 3 0 16,5-3 43-16,2 9 4 0,8-5 1 0,3 2 0 16,7-3 8-16,11 6 1 0,11-5 1 0,6 5 0 15,4 0 9-15,11 1 1 0,-4-7 1 0,11 6 0 16,10-9-41-16,7 0-8 0,7-3-1 0,1-3-1 15,-1 6-18-15,8-3 0 0,3-7 0 0,-4 1 0 16,-10 6-22-16,3-3-5 0,4-7-1 0,-4 4 0 16,-3 5-137-1,0-5-28-15,0 9-6 0,-28-9-1 0</inkml:trace>
  <inkml:trace contextRef="#ctx0" brushRef="#br1" timeOffset="35437.96">16482 17484 1900 0,'-28'-16'169'0,"13"10"-135"0,-2-4-34 0,-4 4 0 15,-1 3 95-15,5-3 12 0,-4-1 2 0,0 1 1 16,6 3-148-16,-2-3-30 0,3-4-5 15,0 4-2 1,-4 0-26-16,4-4-6 0,-4 7-1 0,-3-6 0 0,0 6 90 0,0-4 18 0,-8 7 0 0,1 0 0 16,-4 0 112-16,-6 7 16 0,-1-4 3 0,0-3 1 15,0 9-20-15,4-9-3 0,0 3-1 0,3-3 0 16,7 10-57-16,4-4-12 0,3-3-3 16,4 0 0-16,4-6-12 0,3 3-4 0,7 0 0 0,0 0 0 0,0 0-20 15,14 3 0-15,0-6 0 0,4 3 0 16,3 0 11-16,3 3-3 0,5-3 0 0,-1 0 0 15,4 6-8-15,-1-6 8 0,5 4-8 0,-5 2 8 0,5-3 0 0,2-3 0 16,5 0 0-16,-1 0 0 0,4 6 4 0,3-6 0 16,4 0 0-16,7 0 0 0,4 0 20 0,-4 0 5 15,-4-6 1-15,4 6 0 0,4-9-22 0,3-1-4 16,0 4 0-16,3-10-1 0,1 7 1 0,-4-4 1 16,0 4 0-16,0-4 0 0,-4 4 4 0,4 0 1 15,0-4 0-15,0 4 0 0,-7-4-18 0,0 4 8 16,-10-1-8-16,-1-2 0 0,-6 2 0 0,-5 7 0 15,1-3 0-15,-7 3 0 0,0-7 8 0,-1 10-8 16,1-9 0-16,-4 6 0 0,1-3 19 0,-5 2 0 0,8-5 0 16,-4 9 0-16,4-3-10 0,0-3-1 0,0 2-8 15,-1-2 12-15,-3 3-4 0,1 0-8 0,-1-3 11 0,-3 6-11 16,-1-10 0-16,-3 10 0 0,4 0 0 0,-7 0 0 16,-1-3 0-16,-2 3 0 0,-5 0 0 0,1 0 0 15,-1 0 8-15,-3 0-8 0,-7 0 0 0,0 0 0 16,0 0 14-16,0 0-4 0,0 0-1 0,0 0 0 15,0 0 3-15,0 0 0 0,0 0 0 0,0 0 0 16,0 0-20-16,0 0-4 0,-3-9-1 0,-1 6 0 16,-3-4 21-16,4-2 5 0,-8 3 1 0,1-1 0 15,-1-2 5-15,-3 0 1 0,0-4 0 0,-4 4 0 16,-3-1-32-16,0 4-5 0,0-4-2 0,-4 1 0 16,0 0 19-16,1 6 0 0,-1-4 0 0,0-2 0 0,-3 9 0 15,3-3 0-15,8 3-8 0,-1 0 8 0,0 0 0 16,8 0 0-16,3-3 0 0,0 3 0 0,7 0 0 15,0 0 0-15,0 0 0 0,0 0 0 0,0 0-16 0,0 0 3 16,0 0 1-16,0 0 0 0,10-7 12 0,1 7 8 16,-1 0 0-16,4 0-8 0,4 0 0 0,0 0-9 15,-1 7-1-15,5-4 0 0,-1 0 10 0,0 6 0 16,4 1-9-16,-4-1 9 0,3 4 0 0,1-4 0 16,0 4-9-16,0-4 9 0,-1 4 0 0,-3 5 0 15,4-5 0-15,0 6 0 0,-4-7 0 0,0 7 0 0,-3 0 0 16,-1 3 0-16,-6 0 0 0,0 0 8 0,-4 0-8 15,-4 6 0-15,1-3 12 0,-8-3-3 0,-3 6-1 16,-3-3 0-16,-1 3-8 0,-3-6 10 0,-7 7-10 0,3-4 10 16,-7-3-10-16,-3 0 8 0,-7-4-8 0,-8-5-983 15,-13 6-201-15</inkml:trace>
  <inkml:trace contextRef="#ctx0" brushRef="#br2" timeOffset="160550.06">24028 1366 288 0</inkml:trace>
  <inkml:trace contextRef="#ctx0" brushRef="#br2" timeOffset="164275.03">24793 594 921 0,'0'0'40'0,"0"0"10"0,0 0-40 0,0 0-10 0,0 0 0 0,0 0 0 16,0 0 332-16,0 0 64 0,0 0 12 0,0 0 4 0,0 10-296 0,-3-7-60 16,3 16-11-16,0-7-2 0,-4 10-26 0,4 0-5 15,0 6 0-15,-3-3-1 0,-1 4-11 0,1 5 0 16,-1 4 0-16,1 6 0 0,-1-1 0 0,0 11 0 16,1 5 0-16,-4-5 0 0,3-10 0 0,1 6 0 15,-1-3 0-15,1-6 0 0,-1 2 0 0,1-5-14 16,-1-7 5-16,4 1 1 15,-3-7-32-15,3 3-5 0,0-6-2 16,-4 3-684-16,4-9-137 0</inkml:trace>
  <inkml:trace contextRef="#ctx0" brushRef="#br2" timeOffset="164636.68">23513 1801 345 0,'-7'-3'31'0,"-4"3"-31"0,4-3 0 0,-4-3 0 16,8 3 437-16,-4 3 82 0,3-6 16 0,4 6 3 0,4-7-386 0,6 1-76 15,1 3-16-15,3-3-4 16,7 2 7-16,4-5 1 0,7 0 0 0,10 5 0 0,11-5-26 0,10-3-5 16,15 2-1-16,7 1 0 0,3-1 7 0,11 1 1 15,7 6 0-15,6-7 0 16,5 1-29-16,6 6-11 0,4-3 8 0,-3 2-8 0,-4-2 0 16,0 6 0-16,3-6 0 0,1 0 0 0,3 6 0 0,-7-4-14 15,-8 4 2-15,1 0 0 16,-3 0-24-16,-4 0-4 0,-8 0 0 0,-6-6-809 15,-7 6-162-15</inkml:trace>
  <inkml:trace contextRef="#ctx0" brushRef="#br2" timeOffset="165496.65">23735 2924 1324 0,'-7'3'118'0,"0"0"-94"15,0 4-24-15,-4 2 0 0,4-6 209 0,0 3 38 16,4 1 7-16,-1-1 2 0,0 3-212 0,1-5-44 16,3-4 0-16,0 9-10 0,0 0 21 0,0-6 4 15,0 7 1-15,0-1 0 0,3 1-16 0,-3-10 0 16,0 3-12-16,4 6 12 0,-4-9 0 0,4 3 0 0,-4-3 8 16,3 10-8-16,-3-10 36 0,0 0 2 0,0 0 0 15,0 0 0-15,7-3 15 0,0-4 3 0,4 4 1 16,-1-6 0-16,1 6 2 0,3-16 0 0,-3 6 0 0,3-5 0 15,0-1-27-15,0-3-4 0,4-3-2 16,-4-4 0-16,0-2-9 0,0-3-1 0,0-7-1 0,-3 0 0 16,-1-3-15-16,1 0 0 0,-4-9 0 0,0 3 0 15,-4 6 0-15,1-6 0 0,-1 3 0 0,-3 0 0 16,-7 0 0-16,4 0 0 0,-1 12 9 0,-6 4-9 16,3-4 15-16,0 4-3 0,-4 3 0 0,0 3 0 15,1 3 0-15,3 3-1 0,-4 0 0 0,4 3 0 16,4 1-11-16,-4 2 12 0,3 1-12 15,1 2 12-15,-1-2-12 0,4 2 0 0,-3 4 0 0,3-4 0 16,0 7 0-16,0-6-9 0,3 6 9 0,-3 3 0 16,0 0-8-16,0 0 8 0,0 0 0 0,0 0 0 15,0 0-8-15,0 0 8 0,7 0 0 0,4 0 0 0,-1 3 0 16,4-3 0-16,0 6 0 0,8-3 0 0,-5 0 0 16,12 4 11-16,-1 2 0 0,3-9 0 0,5 3-11 15,3-3 0-15,-1 7 0 0,5-1 8 0,6-6-8 16,8 6 10-16,6-6-10 0,8 0 10 0,-1 3-1 15,1 4 0-15,-1-4 0 0,4-3 0 0,7 6-1 0,11-3-8 16,0-3 12-16,-4 0-4 0,0 0-8 0,4 0 0 16,10 0 0-16,4-3 8 0,0-3-8 0,0 6 0 15,-4-3 0-15,8 3 0 0,-5 0 0 0,-6 0 0 16,-7 0 0-16,-7 0 0 0,3 0 0 0,-4 0 0 16,-10 0 0-16,1 0 0 0,-12 3-24 0,-3-3 2 15,-7 0 1-15,-7 6 0 16,-7-3-120-16,-4 0-24 0,-7 3-5 0,-3-6-1038 0</inkml:trace>
  <inkml:trace contextRef="#ctx0" brushRef="#br2" timeOffset="166077.81">24409 2422 2286 0,'0'0'101'0,"0"0"21"0,0-3-98 0,0-3-24 0,3 0 0 0,4-1 0 15,0-2 50-15,4-4 5 0,0 4 1 0,-1 6 0 16,8-16-35-16,-1 10-6 0,1-1-2 0,7-2 0 15,-4-1-13-15,0 7 9 0,4-7-9 0,-4 10 8 16,-3-6-8-16,-1 9 0 0,-3 0 0 0,-3 3 0 16,-4 3-9-16,4 10 9 0,-8-7 0 0,1 1 0 15,-4 12-11-15,-7-3 11 0,3-1-10 0,-7 4 10 16,-3 3 0-16,-7-3 0 0,-4 3 0 0,-3 0 0 16,-4 10 0-16,-3-16 0 0,0 12 0 0,0-9 10 0,-4 9 2 0,7-2 0 15,0 2 0-15,4-6 0 16,3 6 22-16,8-9 5 0,-1 7 1 0,8-14 0 15,-1 4-7-15,7 3-1 0,1-3 0 0,3 0 0 16,0-4 0-16,7 1 0 0,0 0 0 0,4-1 0 31,6 1-52-31,1-6-10 0,3 2-2 0,4-3-1 0,3-2 8 16,4-4 1-16,3-3 1 0,0 0 0 0,1 0-107 0,-1-3-22 0,-3-4-4 16,-1 4-563-16,-2-9-113 0</inkml:trace>
  <inkml:trace contextRef="#ctx0" brushRef="#br2" timeOffset="166291.66">25090 2654 2833 0,'0'0'62'0,"0"0"13"0,-4 10 2 0,1 2 3 0,-5-2-64 0,8 9-16 0,-3-1 0 0,-1 4 0 16,1 0 29-16,-1-3 3 0,4 3 0 0,0 0 0 31,0 0-52-31,0 0-9 0,4 0-3 0,-1-3 0 16,-3-4-140-16,0 4-29 0,4 0-6 0,-4-6-1 0</inkml:trace>
  <inkml:trace contextRef="#ctx0" brushRef="#br2" timeOffset="166484">25555 2683 3204 0,'0'0'71'0,"-3"12"14"0,-4 1 3 0,3 2 1 0,1 7-71 0,-1-6-18 0,4 3 0 0,0 0 0 16,0-7-28-16,0 7-10 0,0-3-2 0,0-1 0 15,-3 1-136-15,3-7-28 0,-4 1-6 0,-3-1-1 0</inkml:trace>
  <inkml:trace contextRef="#ctx0" brushRef="#br2" timeOffset="166941.13">24811 2802 3013 0,'-11'0'66'0,"1"0"14"0,3-3 2 0,-4 3 3 0,8 0-68 0,3 0-17 16,0 0 0-16,0 0 0 0,3-13-11 0,8 7-5 0,3-4-2 0,7 1 0 16,4-7 18-16,3 1 0 0,7 2 0 0,0 1 0 15,4-7 0-15,4 3 0 0,2-3 0 0,-6-3 0 32,0 0-32-32,0 4 1 0,-4-4 0 0,-3 3 0 15,0 0-17-15,-1 3-3 0,5-3-1 0,-5 7 0 16,5-7-40-16,-8 7-8 0,-3-7-1 0,-4 9-1 15,0 7-19-15,-7-3-4 0,-3 6-1 0,-1 0 0 16,-10 0 75-16,7 6 15 0,-7-6 4 0,7 3 0 0,-3 7 60 0,3-1 13 0,0 1 3 16,0-1 0-16,-3-6 24 0,3 10 4 0,-4-7 2 0,4 3 0 15,0-6-32-15,0 10-6 0,0-7-2 0,0-3 0 16,-3 10-34-16,3-7 0 0,0-3 0 0,0 7 0 16,-3-1 20-16,3 1 1 0,-4-1 0 0,1 0 0 0,-1 4 25 15,1-10 5-15,3 10 1 0,-7 2 0 0,3-12-23 16,-3 10-4-16,4-7-1 0,-4-6 0 0,0 3 7 0,0-3 1 15,0 0 0-15,7 10 0 16,-4-4-74-16,-3-6-14 0,0 0-4 0,8 3 0 16,-1 7-25-16,-7-10-6 0,0 0-1 0,0 0 0 15,7 0-86-15,-7 0-18 0,14 0-3 0,-14 0-1 0</inkml:trace>
  <inkml:trace contextRef="#ctx0" brushRef="#br2" timeOffset="167767.07">26278 2683 403 0,'0'0'36'0,"0"0"-36"16,-3 3 0-16,-4 6 0 0,0 4 521 0,0-4 98 0,3 4 19 16,-3 5 4-1,4 1-539-15,-4-6-103 0,-4 6-31 0,0-7-1 0,1 10 32 0,-1-9 0 0,1 6-8 0,-1-1 8 16,4-5-18-16,0-1-1 0,0-2 0 0,0-1 0 16,0 1 10-16,3-1 9 0,4-9-13 0,-3 3 5 15,3-3 8-15,-7 6 0 0,0 1 0 0,7-7 8 16,0 0-8-16,-7-13 0 0,-4 10 8 0,7-3-8 15,-3-7 15-15,4 4-2 0,-1 6 0 0,-3-16 0 16,4 6-3-16,-4-5-1 0,7 5 0 0,-4-9 0 16,-3 0 18-16,4-6 3 0,-1 3 1 0,4-3 0 15,0 6-31-15,0 0-15 0,0-7 2 0,4 7 0 16,-4 1 13-16,3 8 16 0,1-9-3 0,3 3-1 16,0 0 12-16,0 10 3 0,0-7 0 0,3-3 0 15,1 10-17-15,3-3-10 0,-3-7 12 0,-1 9-12 0,1-2 10 16,3 2-10-16,-7 1 8 0,4-4-8 15,-4 10 0-15,-4-3 0 0,1 3 0 0,-4 3 0 0,0 0 0 16,0 0 0-16,0 0 0 0,0 0-11 0,3 9 11 16,-3-6 0-16,4 16 0 0,-1-9 0 0,4 2 20 0,4 1 7 15,-4 2 1-15,4 1 0 0,-1-3-11 0,1 2-1 16,3 1-1-16,-4-7 0 0,1 1-15 0,3 9 0 16,-3-10 8-16,3 0-8 0,-4-2 0 0,1-1 0 15,0 3 0-15,-1-5 0 16,1-1-23-16,-4 3-7 0,3-6-2 0,-3 3 0 15,-7-3-92-15,8 6-20 0,-8-6-3 0,7 0-616 16,-4-9-123-16</inkml:trace>
  <inkml:trace contextRef="#ctx0" brushRef="#br2" timeOffset="168115.84">26624 2322 2804 0,'0'0'62'0,"0"-6"13"0,4-4 2 0,3 1 1 0,0-7-62 0,3 1-16 0,1 2 0 0,0 0 0 16,-1-5 0-16,1 8 0 0,-1-2 0 0,1 9 0 0,-4-4 0 16,0 4 0-16,4-3 0 0,-4 6-10 15,-7 0-34-15,7 6-6 16,-4 4-2-16,1 2 0 0,-1 1 26 0,-3-4 5 0,4 10 1 0,-4-7 0 0,-4 7 20 15,4-3-11-15,-7-7 11 0,4 7-8 0,-4 0 8 0,0-7 0 16,0 10 8-16,3-16-8 0,0 6 46 0,1 4 5 16,-1-4 1-16,4 4 0 0,0-13-16 0,4 6-4 15,-1-3 0-15,1 7 0 0,3-1 7 16,0 1 1-16,0-1 0 0,4 0 0 0,-4 4-30 0,3-10-10 16,1 6 0-16,0 4 9 15,6-4-93-15,1-2-18 0,-1-1-4 0,12 0-715 16,2-12-143-16</inkml:trace>
  <inkml:trace contextRef="#ctx0" brushRef="#br2" timeOffset="169465.66">27679 2281 2948 0,'-18'0'131'16,"18"0"26"-16,-7 0-125 0,7 0-32 0,0 0 0 0,0 0 0 15,0 0-20-15,11 3-11 0,-1 4-1 0,8-1-1 0,0 0 33 0,3-3 0 16,0 7 0-16,4-10 0 0,3 6 0 0,0-3 0 16,-3-3 0-16,3-3 0 0,-3 3-10 0,-1-6 2 15,1 3 0-15,3-4 0 0,1 4-4 0,-1-9 0 16,0 2 0-16,-3 1 0 0,-1-4 12 0,-2 4-8 15,-1-10 8-15,-7 7-8 16,-4-1-28-16,1 4-4 0,-4-7-2 16,0 0 0-16,-3-3 10 0,-4 7 1 0,-4-7 1 0,-3 7 0 15,-7-7-6-15,0 6-2 0,-7 1 0 16,0 2 0-16,-1 4 53 0,-6 3 10 0,0 6 3 0,0 3 0 0,0 4 4 0,-1 2 2 16,-2 1 0-16,-5 6 0 0,-6-7-22 0,-4 10-4 15,0 6 0-15,-3 4-8 0,-1-7 32 0,1 6 0 0,7 0 0 16,3 1 0-16,4 5-32 0,3-8 0 0,7 8 0 15,8-12 0-15,2 7 38 0,8-4 1 0,7 3 0 0,4-6 0 16,6 4 2-16,5-7 1 0,6-4 0 0,7-2 0 16,11 0-24-16,3-4-5 0,15-2-1 0,-1-7 0 15,4 6-22-15,-4-9-5 0,1-3-1 0,3-3 0 32,10 3-144-32,4-10-30 0,-3-3-6 0</inkml:trace>
  <inkml:trace contextRef="#ctx0" brushRef="#br2" timeOffset="170894.31">29238 1642 1785 0,'-10'-4'159'0,"6"4"-127"16,1-6-32-16,-1 6 0 0,4 0 140 0,0 0 21 15,0 0 5-15,7 0 1 0,7 0-114 0,7 0-22 16,4 0-5-16,7 6-1 0,10-6 7 0,4 0 2 16,3 4 0-16,11-4 0 0,11 0-11 0,14-4-3 15,10 4 0-15,4 0 0 0,-1-6-5 0,12 6-2 16,13-6 0-16,1 0 0 0,-4 2-13 0,3 4-13 16,11-9 2-16,4 9 1 0,-11-9 10 0,14 6 14 15,7-4-3-15,4 7-1 16,-8-3-29-16,1-3-5 0,10 3-2 0,-7 0 0 15,-3 6-95-15,-4 0-19 0,0-3-4 0</inkml:trace>
  <inkml:trace contextRef="#ctx0" brushRef="#br2" timeOffset="172125.59">30095 2103 1378 0,'0'0'30'0,"0"0"6"0,0 0 2 0,0-7 2 0,4 4-32 0,-4 3-8 0,0-9 0 0,0 6 0 16,0-7 9-16,0 10 1 0,0-6 0 0,0 6 0 15,-4-13 50-15,4 10 11 0,0-3 1 0,-3-3 1 16,3 5 26-16,0-5 5 0,0 6 0 0,0-7 1 15,0 10-13-15,0-9-4 0,3 6 0 0,1-3 0 16,3 2-20-16,0-5-5 0,-3 0-1 0,6 6 0 16,1-7-36-16,3-2-7 0,0 2-2 0,4 1 0 15,3-10-1-15,4 16 0 0,3-16 0 0,0 6 0 16,0 4-7-16,0 0-1 0,4-1-8 0,-4 7 12 16,1-3-12-16,-5 6 0 0,-3 0 0 0,4 6 0 15,-7 4 0-15,-1 2 0 0,-2 1 0 0,-1 9 0 0,-7-4 0 16,0 11 9-16,0-4-1 0,-7 6 0 0,3 0 0 15,-6 10 0-15,-1-9 0 0,1 2 0 0,-8 4-8 0,1-4 0 16,-8 1 0-16,-3-4 0 0,-4 0-15 0,0 1 5 16,1-4 1-16,-8 3 0 0,-3-6 0 0,-4 7 0 15,0-4 0-15,7-6 0 0,-3 3 9 0,3-9 12 16,8 6-2-16,-1-10-1 0,4-2-9 0,0 2 0 16,-1-2 0-16,1-7 0 0,7 3 0 0,0-6 0 15,0 0 0-15,3 0 0 0,4-6 0 0,-3 3 0 16,6 3 0-16,4 0 0 0,0 0 0 0,0 0 0 0,0 0 0 0,0 0 0 15,0 0 0-15,0 0 8 0,7 3-8 0,7 3 8 16,0 3 7-16,1-9 1 0,2 3 0 0,4 4 0 16,1-1 16-16,-1-6 3 0,3 6 1 15,1-6 0-15,3 0-36 0,1 0 0 0,-1 0 0 16,4 0 0-16,-8 3 0 0,4-3-12 0,-3 7 0 0,-4-4 0 31,-3 3-26-31,3-3-5 0,-3 7-1 0,-1-10 0 16,-3 3-126-16,-3 3-26 0,0-3-4 0</inkml:trace>
  <inkml:trace contextRef="#ctx0" brushRef="#br2" timeOffset="172743.9">31193 2303 2833 0,'0'0'62'0,"0"0"13"0,0 0 2 0,-4 0 3 0,4 0-64 0,0 0-16 16,-7 0 0-16,7 0 0 0,0 0 0 0,-7 3-9 15,3 7 1-15,1-4 0 0,-1 7 8 0,4-10-8 0,0 6 8 0,0 10-8 16,0-10-4-16,-3 7 0 0,3 6 0 0,-4-6 0 15,1 6 12-15,-1 0 0 16,-3 3 0-16,0 6 0 0,-3-12 0 0,-1 12 0 0,0-9 0 16,-3 6 0-16,4-6 0 0,-4-3 0 0,0-3 0 0,-1 3 0 15,1-7 0-15,4 1 0 16,-4 2 0-16,-1-12 0 0,5 4 12 0,-4-1-3 0,7-6 0 0,-4-6 0 16,1-1-9-16,-1 4 0 0,4-6 0 0,0 0 0 15,-4-4-10-15,8 0 10 0,-4-2-13 0,0 2 5 16,0-6 8-16,0-3 0 0,3 1 0 0,0-5 0 15,1-2 0-15,3 6 0 0,3-6 0 16,1 3 0-16,0-3 8 0,3 12 0 0,0-3 0 0,0 0 0 16,3 1-8-16,-3 5 12 0,0 1-4 0,0 2 0 15,4-2 1-15,0 2 1 0,-1 1 0 0,1 6 0 16,6-4-10-16,-2 4 0 0,-5 3 0 0,4-6-11 16,0 6 11-16,0-6 0 0,1-1 0 0,-5 7 0 15,4 0 0-15,-3 0 0 0,-1 7 0 0,-3-1 0 0,4 0 0 0,-4-3 0 16,0 7 0-16,0-1 0 0,-3 1 0 0,3 2 0 15,0-2 0-15,0 2 0 16,0 1 24-16,4 2 6 0,-4 1 2 0,3-7 0 0,1 7-32 0,3-3 0 16,0-1 0-16,0-2 0 0,0-1 9 0,4 0-1 15,0-2 0-15,3 2 0 0,-4-3-8 0,4-6-11 16,1 3 3-16,-5-3 0 16,-3-3-24-16,4 3-4 0,-4-6 0 0,4 3-1 15,-1-7-212-15,-2 1-43 0,13-3-8 16,-7-7-1-16</inkml:trace>
  <inkml:trace contextRef="#ctx0" brushRef="#br2" timeOffset="173127.23">31612 2065 2588 0,'0'0'57'0,"0"0"12"0,4-6 3 0,3-1 0 0,4 4-58 0,-1-6-14 0,1-1 0 0,3 7 0 15,-4-6 0-15,5 3 9 0,-5-7-9 0,4 10 8 16,-3-3-8-16,-1 2 0 0,1 4 0 0,0-6 0 16,-1 3 0-16,1 0-17 0,-4-3 4 0,3 6 1 0,-3 0-11 0,4 0-1 15,-11 0-1-15,0 0 0 0,0 0 25 0,4 6 0 16,-1 6 0-16,-3-8 11 0,-3 5 1 0,3 10 0 15,-4-10 0-15,1 4 0 0,-1-1 6 0,0 7 2 16,1 0 0-16,-1-3 0 0,-3 2-20 0,0 4 0 16,4-3 0-16,-1 3 0 0,-3-9 8 0,4 6-8 15,-1-7 9-15,4 7-9 0,-3-10 0 0,3 4 8 16,0-1-8-16,3 1 0 0,1-7 24 0,3 4 1 16,0-7 1-16,0 6 0 0,3 1-38 0,5-7-7 15,2-3-1-15,4 6-1 16,4-6-102-16,7 0-20 0,7-6-4 0,-4 3-1 15</inkml:trace>
  <inkml:trace contextRef="#ctx0" brushRef="#br2" timeOffset="175565.34">32519 234 1800 0,'0'0'80'0,"0"0"16"0,0 0-77 0,11 0-19 16,-4 0 0-16,3 3 0 0,1-3 60 0,-1 0 8 16,1 9 1-16,0-6 1 0,3 4-5 0,-4-4-1 0,4 9 0 0,4-6 0 15,-4 7-36-15,4 0-7 0,3 2-1 16,-3 7-1-16,3-9-11 0,0 9-8 16,4 9 12-16,-4 0-12 0,4 1 20 0,-1 9-2 15,1 2-1-15,-4 8 0 0,0-4-17 0,-3 6 0 0,-4-3 0 16,-3 3 0-16,-4 10 16 0,-7-3-1 0,-4-4 0 15,-3 10 0-15,-4-10-15 0,-3-2-16 0,-3-7 3 0,3 3 1 16,-8-9-1-16,5 0 0 0,-4-7 0 0,7-3 0 31,-8 1-15-31,8-7-2 0,-7 3-1 0</inkml:trace>
  <inkml:trace contextRef="#ctx0" brushRef="#br2" timeOffset="176287.11">33034 227 1857 0,'0'0'82'0,"0"0"18"0,4-3-80 0,3-3-20 16,3-7 0-16,-3 10 0 0,0-3 36 0,0-3 3 0,1 5 1 0,2-8 0 16,1 2-4-16,-1 4-1 0,-3-6 0 0,11 2 0 15,-4-2 1-15,4 2 0 0,-1 7 0 0,-3-6 0 16,1-1-23-16,-1 1-4 0,0 6-1 0,0-3 0 15,-4 2-8-15,5-5 0 0,-5 6 0 0,1-3 0 16,-1 2 12-16,1 4-2 16,0 0-1-16,-1-6 0 0,1 6-1 0,3-6 0 0,-4 6 0 0,1 0 0 0,-11 0-8 15,14 6 0-15,0-6 9 0,0 6-9 16,-3 7 0-16,-1 0 0 0,1-4 0 0,-4 13 8 0,0-3 1 16,-3-1 1-16,-4 4 0 0,0 0 0 0,-4-9-10 15,1 15 0-15,-1-15 0 0,-3 6 0 0,-4 2 0 0,1-8 8 16,-1 6-8-16,-3-7 0 15,0 7 0-15,0-9 0 0,0 2 0 0,-4-2 0 0,1-7-11 0,-1 3-1 16,0 0 0-16,4 0 0 0,-3-2 12 0,-1-4-13 16,0 0 5-16,1 0 8 0,3 0 0 15,-4 0 0-15,4 0 0 0,3-4 0 0,-3 4 0 0,3-6 0 0,4 0 0 16,0 0 0-16,0 3 0 0,7 3 0 0,0 0 0 0,0 0 8 16,0 0 1-16,0 0 0 0,0 0 0 0,0 0 0 15,7 0 21-15,4 3 4 0,7-3 1 0,3 12 0 16,7-12 1-16,0 6 0 0,0-2 0 15,1 5 0-15,2 0-22 0,1 1-4 16,0-7-1-16,7 6 0 16,3 10-84-16,-3-16-17 0,3 7-3 0</inkml:trace>
  <inkml:trace contextRef="#ctx0" brushRef="#br2" timeOffset="188933.84">28208 848 288 0,'0'0'25'0,"0"0"-25"0,0 0 0 0,0 0 0 0,-3 0 269 0,-8-3 49 15,4-3 10-15,-4 6 1 16,1-3-241-16,-1 3-49 0,1 0-10 0,-1 0-1 15,4-7-10-15,0 7-2 0,7 0 0 0,0 0 0 0,0 0-4 16,0 0-2-16,0 0 0 0,0 0 0 0,7-3-10 0,0-3 0 16,7 0 0-16,-3-1 0 0,6 7 27 0,-3 0 0 15,1 0 0-15,-1 0 0 0,3 0 7 0,1-3 2 16,0 3 0-16,-1 0 0 0,4 0 12 0,-3 0 4 16,3 3 0-16,-3-3 0 0,3 0-24 15,-3 7-5-15,-1-1-1 0,-3-6 0 16,4 0-22-16,-4 0 0 0,0 0 0 0,0 6 0 0,-3-6-10 15,3 0-6-15,0 0-2 0,-3 0 0 16,-1 0-173-16,1 0-34 16,7-6-7-16,-4-7-2 0</inkml:trace>
  <inkml:trace contextRef="#ctx0" brushRef="#br2" timeOffset="189400.75">29316 290 1152 0,'0'0'102'0,"0"0"-82"15,-4 0-20-15,1-9 0 0,-1 5 204 0,4 4 37 16,-3 0 7-16,3 0 2 0,-4-6-183 0,-3 6-37 16,0 0-7-16,0 0-2 0,0 0-10 0,0 0-3 15,0 6 0-15,0-6 0 0,0 4-8 0,0 5 0 16,-4-9 0-16,1 13 0 0,-1-4 0 0,0 0 0 15,-3 10 0-15,0-6 0 0,0-1 8 0,0 10 2 16,-4-6 1-16,4 9 0 0,-3 3 26 0,2-3 6 0,1 7 1 16,0-1 0-16,0 7 3 0,4-4 1 0,-1 7 0 15,0-7 0-15,1 4-9 0,3 0-2 16,0-1 0-16,3 4 0 0,-3 3-16 0,7 3-3 0,-3 3-1 16,3 0 0-16,0 4-17 0,3-10 0 0,1-4-8 0,3-5 8 15,0-4-12-15,0 1 3 0,3-1 1 0,-3-9 0 31,4 6-28-31,0-6-6 0,-1-3-1 0,1-4 0 0,-1 4-48 16,4-6-9-16,1-4-3 0,2 4-581 0,1-4-116 0</inkml:trace>
  <inkml:trace contextRef="#ctx0" brushRef="#br2" timeOffset="189816.11">29390 782 2055 0,'-11'-6'91'0,"11"6"19"0,0 0-88 0,0 0-22 0,0 0 0 0,0 0 0 16,0 0 0-16,0 0 0 0,0 0 0 0,0 0 0 16,11 0 11-16,0 0-3 0,-1 0 0 0,1 9 0 15,3-9 32-15,3 13 7 0,1-4 1 0,0 4 0 16,3-4-4-16,-3 1-1 0,-1 9 0 0,1-7 0 16,-1 7-18-16,1-7-3 0,-4 10-1 0,0-3 0 15,4 0-21-15,-4-3 0 0,0 3 0 0,-3-7 0 16,-1 16 0-16,1-12 0 0,-1 3 0 0,5 0 0 15,-8-7 0-15,3 10-10 0,4-3 10 0,-3-10 0 32,3 7-28-32,-3-10 2 0,-1 7 0 0,4-4 0 0,-3-6-34 15,-1 4-6-15,1-4-2 0,-4-3-594 0,4 0-119 0</inkml:trace>
  <inkml:trace contextRef="#ctx0" brushRef="#br2" timeOffset="190123.34">30025 732 2257 0,'0'0'100'0,"-7"3"20"0,-4 4-96 0,4-4-24 16,0 3 0-16,-3 7 0 0,-1-4 14 0,-3 0-2 0,3 7-1 0,-3 0 0 15,0 6 8-15,-4 0 1 16,4 3 1-16,0 3 0 0,-3 6 3 0,2 4 0 16,-2 6 0-16,-4 0 0 0,3 6-24 0,-3-3 9 0,0-6-9 15,-4 9 0-15,4-6 15 0,0 0-4 16,0 3-1-16,-1-3 0 0,1 9-10 0,4-12-14 16,-1 3 3-16,0 0 1 15,1-1-22-15,3-2-5 0,3-3-1 0,0-4-1022 0</inkml:trace>
  <inkml:trace contextRef="#ctx0" brushRef="#br2" timeOffset="190564.37">30357 898 2516 0,'0'0'112'0,"0"0"22"0,-4-6-107 0,4 6-27 0,0 0 0 0,7 0 0 16,0-3 17-16,4 3-1 0,3-6-1 0,-4 3 0 15,5 3 0-15,-1 0 0 0,7 0 0 0,0-10 0 16,0 10 9-16,0 0 1 0,4 0 1 0,-4 0 0 31,4 0-109-31,-4 0-21 0,4-3-5 0,-1 3-989 0</inkml:trace>
  <inkml:trace contextRef="#ctx0" brushRef="#br2" timeOffset="195477.25">31200 604 1692 0,'0'0'75'0,"0"-10"15"0,0 4-72 0,3-7-18 0,1 4 0 0,-4-4 0 16,7 4 60-16,-4 6 8 0,1-16 1 0,-1 10 1 15,1 6-5-15,-1-4-1 0,-3-5 0 0,0 12 0 16,0 0-11-16,0 0-2 0,0 0-1 0,0 0 0 15,0 0-12-15,-7 0-2 0,0 0-1 0,0 12 0 16,0-12-14-16,0 10-2 0,0-1-1 0,-3 4 0 16,2-4-9-16,-2 10-1 0,3-10-8 0,0 7 12 15,-4 0-12-15,4 6 9 0,0-10-9 0,0 10 8 16,-4 6-8-16,4-6 8 0,-3 3-8 0,-1 4 8 0,1 2-8 0,-1 0 0 16,-3 4 0-16,3-4 0 15,8 0 0-15,-4 1 0 0,0-1 0 0,7 1 0 16,7-4 0-16,0-3 0 0,-4 3-14 0,8-6 5 0,0 0-4 15,-1 3-1-15,-3-16 0 0,7 10 0 0,-3-6 14 16,-1-4-12-16,1-3 12 0,-4 1-12 0,4-1 21 16,-4-6 5-16,0 0 1 0,3 0 0 0,-3 0 27 0,0-9 6 15,1-1 0-15,-1 1 1 0,3-1-12 0,1-5-2 16,-1-1-1-16,-3-9 0 0,4 3-6 0,3-6-2 16,0 3 0-16,0-4 0 0,0-2-26 0,4 0-16 15,0 6 3-15,-1-7 0 0,1 1 13 0,-4-7 0 16,0 7 0-16,-3-4 0 0,-1 1 8 0,-6 3 4 15,3-7 0-15,-4 3 1 0,1 1-13 0,0 9 9 16,-8-10-9-16,4 13 8 0,-4 1 3 0,-3-8 0 0,0 7 0 16,-3 10 0-16,-4-10-11 0,3 12 0 0,0-8 0 0,1 14 0 31,-4-2-71-31,3 6-6 0,-3-6-2 0,0 6 0 16,0 6-159-16,3 0-32 0</inkml:trace>
  <inkml:trace contextRef="#ctx0" brushRef="#br2" timeOffset="195729.19">31140 851 1324 0,'0'0'59'0,"0"0"12"16,0 0-57-16,0 0-14 0,0 0 0 0,0 0 0 0,0 0 147 15,0 0 26-15,3 7 6 0,-3-7 1 0,0 0-75 0,0 0-14 16,4 9-3-16,-4-9-1 0,0 0-19 0,7 3-3 16,-7-3-1-16,7 10 0 0,3-10-44 0,-2 3-10 15,-1 3-2-15,3-6 0 0,1 0-8 0,3 0 0 16,0-9 0-16,0 9 0 16,7 0-48-16,0-10-1 0,1 1-1 0,2 6-671 15,4-4-135-15</inkml:trace>
  <inkml:trace contextRef="#ctx0" brushRef="#br2" timeOffset="195985.78">31732 312 1699 0,'0'0'75'0,"4"-3"16"0,-4-7-73 0,0 10-18 0,3 0 0 0,-3 0 0 16,0 0 92-16,0 0 16 0,0 0 2 0,0 0 1 16,0 0-64-16,0 0-13 0,4 4-2 0,-1 5-1 15,-3 0-23-15,0 4-8 0,0-4 0 0,0 10 0 16,0-6 0-16,0 5 0 0,0-8 0 0,4 2 0 16,-4 1-38-16,4 6-7 15,-4-10-2-15,3 1 0 0,1 2-133 0,-4 1-28 0</inkml:trace>
  <inkml:trace contextRef="#ctx0" brushRef="#br2" timeOffset="196317.62">31549 372 2473 0,'-11'-10'54'0,"11"10"11"0,-10-9 3 0,3 9 2 0,7 0-56 16,-11 0-14-16,4-3 0 0,7 3 0 0,0 0 35 0,0 0 4 0,0 0 1 0,0 0 0 16,0 0-10-16,7 0-2 0,7 0 0 0,4-7 0 15,0 7-28-15,6 0 0 0,4-3 0 16,4 3 0-16,-4-6 12 0,4 3-3 0,0-7-1 15,7 1 0-15,7 6-8 0,-1-7-17 0,1 1 4 0,7 6 1 32,-3-3-39-32,-1 2-7 0,-3-2-2 0,-7 0 0 15,-1 0-192-15,-2 6-38 0,27-10-8 0,-20 7-2 0</inkml:trace>
  <inkml:trace contextRef="#ctx0" brushRef="#br2" timeOffset="196713.16">32371 745 633 0,'0'0'28'0,"0"0"6"0,0 0-34 0,0 0 0 0,0 0 0 0,0 0 0 15,0 0 384-15,0 0 71 0,0 0 13 0,-7 0 4 16,3 6-338-16,-3-3-67 0,0 7-14 0,0-7-2 15,-3 6-20-15,3 0-4 0,-4 1-1 0,4 2 0 16,-4 7-26-16,1-6 0 0,-4 9 0 0,3-3 0 16,-3-1 0-16,-4 7 0 0,1-3 0 0,-5 0 0 15,1-3 0-15,0 3-12 0,-4 6 2 0,1-12 1 16,3 3-51 0,-4 0-9-16,4-7-3 0,-4 7-998 0</inkml:trace>
  <inkml:trace contextRef="#ctx0" brushRef="#br2" timeOffset="196908.96">31923 795 1440 0,'0'0'64'0,"0"0"12"0,0 0-60 0,0 0-16 16,7 0 0-16,4 0 0 0,3 0 287 0,0 9 54 16,3-9 11-16,1 3 3 0,7 10-249 0,-4-4-50 15,4 7-9-15,-4 0-3 0,3 6-12 0,1-4-4 16,0 11 0-16,-4-4 0 0,4 6-28 0,-1 1 0 15,5 8-13-15,6-5 4 16,0-4-191-16,0 0-39 0,47 23-7 0,-15-13-2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7T18:34:16.011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23940 4047 2070 0,'0'0'45'0,"10"-3"10"0,4-4 1 15,4 1 3-15,7 0-47 0,6 3-12 0,8-4 0 0,3-2 0 0,8 6 23 0,13-7 2 16,8 7 1-16,6-6 0 0,12 3 17 0,-5-1 3 15,8 1 1-15,7 3 0 0,7-7-34 0,0 1-13 16,-8 9 11-16,8-3-11 0,11-3 0 0,-1 6 0 16,-3 0 0-16,0 0 0 0,3 0 0 0,1 0 0 0,-8 0 0 15,0 0 0-15,-10 0 0 0,0 6 0 16,0-6 0-16,-1 3 0 0,-6 0 8 0,-7 7-8 0,-8-1 0 16,-6 4 0-16,-4-7 14 0,-4 6-3 15,1 1-1-15,-8 6 0 0,-3 0 13 0,-7 3 2 16,-7-4 1-16,-4 7 0 0,-6 7-26 0,-8-1-12 0,-7 4 0 0,-7 5 1 15,-7 1 11-15,-7 9 11 16,-7 4-3-16,-7 2 0 0,-8 4 3 0,-2 6 0 0,-5 6 0 16,1 0 0-16,-4 6 4 0,4 4 1 0,7-7 0 0,-1 10 0 15,5 9 4-15,6-7 0 0,0-2 1 0,4 6 0 16,7-3-12-16,0 12-9 0,4 1 12 0,3-7-12 16,0 0 8-16,3 0-8 0,1 0 0 0,3 3 0 15,0-3 13-15,3 0-1 0,5-9 0 0,-1 6 0 16,3-6-12-16,5-1 0 0,2-5 0 0,1 5 0 15,7-8 0-15,-1 2 0 0,1-9 0 0,0-6 0 16,7-1 9-16,0 1-1 0,-4-10 0 0,0-2 0 0,0-8 11 16,-3-2 1-16,0-6 1 0,-4-4 0 0,0-9 3 0,1 6 1 15,-5-6 0-15,1-9 0 0,0 2 4 0,-8-8 1 16,4 2 0-16,-6 0 0 0,-1-2 4 0,0-4 1 16,-11-3 0-16,4 3 0 0,-7-3-1 0,0 0 0 15,0 0 0-15,0 0 0 0,-7-3 4 0,-7-7 1 16,0 10 0-16,-4-3 0 0,-3-3-39 0,0-3 0 15,-4 6 0-15,1-7-12 0,-5 7 12 0,1-3 0 0,-7-4 0 16,0-2 0-16,-15 2 0 0,1-2 0 16,-4 2 0-16,0 1 8 0,-7 9-8 0,4-6 12 15,-1-1-4-15,-6 4 0 0,-4-3-8 0,-11 6-8 16,-7 0 8-16,-3 0-12 0,4 0 12 0,-8 6 8 16,-7-3-8-16,-7 7 11 0,-7-1-11 0,0 1 0 15,1 2 0-15,-5-2 0 0,-3 2 0 0,11 1-9 0,7-4 9 16,-1 4-13-1,-3 5-27-15,8-5-6 0,2 6-1 0,12-7 0 16,10 7-150-16,24-9-31 0,-77 2-5 0,39-12-2 0</inkml:trace>
  <inkml:trace contextRef="#ctx0" brushRef="#br1" timeOffset="96651.74">18168 14671 2718 0,'0'0'120'0,"-3"-3"25"0,3-4-116 0,-4 4-29 0,0-6 0 0,4 9 0 15,0-10 0-15,0 1 0 0,4 6-8 0,-4 0 8 16,4-4-65-16,-4 7-7 0,0 0 0 16,-4-9-1-16,0 9 73 0,1-3 11 0,-1-3 4 0,-3 6 1 15,4 0 37-15,-4-3 8 0,0 3 2 0,0 3 0 16,3-3-41-16,-3 0-8 0,-3 6-2 0,2-6 0 16,1 3 10-16,0-3 2 0,0 0 0 0,-3 6 0 15,3-3 6-15,0-3 2 0,-4 7 0 0,4-4 0 0,0-3 0 0,-4 3 0 16,4-3 0-16,4 6 0 0,-8-3-4 0,4 7-1 15,-3-4 0-15,-1 0 0 0,-3 10-15 16,0-3-4-16,-4 5 0 0,4 4 0 16,-4 0-8-16,-3 3 0 0,0 7 0 0,0-1 0 0,-4 0 8 0,0 7 5 15,1-3 2-15,-1-1 0 0,-10 4 1 0,3-4 0 0,-3 10 0 16,-1-3 0-16,-2 3 0 0,-1 6 0 16,0-6 0-16,0 6 0 0,0 0 2 15,4-3 1-15,3 3 0 0,4-6 0 0,3 7-19 0,1-4 0 16,6 3 0-16,4-6 0 0,3 9 0 0,4-3 0 0,4 3-11 0,3 1 11 15,3-1-16-15,1-3 4 16,7-6 1-16,-1 6 0 0,4-6-5 0,4 6-2 16,-1-3 0-16,8 0 0 15,3-9-66-15,1 3-12 0,2 0-4 0,1-10 0 16,3 0-88-16,-3-6-17 0,3-6-4 0</inkml:trace>
  <inkml:trace contextRef="#ctx0" brushRef="#br1" timeOffset="97257.22">18207 15483 2718 0,'0'0'60'0,"0"0"12"0,0 0 2 0,0 0 2 0,0 0-60 0,0 0-16 0,0 0 0 0,0 0 0 16,0 0 9-16,0 9-1 0,3 1 0 0,1-7 0 16,-1 6-8-16,5 1 8 0,-5 2-8 0,4-2 8 15,-3 2 45-15,-1 7 9 0,4-6 2 0,0 5 0 16,0 1-21-16,0-3-4 0,0 9-1 0,4-3 0 16,0 3-19-16,-1-3-4 0,1 0-1 0,3 6 0 15,0-9-14-15,4 3 0 0,-1 0 8 0,4-3-8 16,-3-4 0-16,0 1-15 0,-4-3 3 0,3-1 1 15,-2-2-21-15,2-1-4 16,-6 0 0-16,3-2-1 0,-4 2-81 0,1-3-16 0,0-3-3 16,-1 4-673-16,-3-4-134 0</inkml:trace>
  <inkml:trace contextRef="#ctx0" brushRef="#br1" timeOffset="97893.52">19078 15345 2509 0,'7'-3'111'0,"-7"3"23"0,0 0-107 0,0 0-27 15,0 0 0-15,0 0 0 0,0 0 0 0,0 0 0 16,0 0 8-16,0 0-8 15,0 0-34-15,0 0-9 0,0 0-1 0,-7 6-1 0,-3 4 83 0,-4 5 17 16,-1-2 3-16,-2 6 1 0,-1 3 6 0,-3 3 2 0,0 3 0 16,0 3 0-16,-1 4-13 0,-2-4-2 0,-1 10-1 0,4 0 0 15,-4 6-7-15,-3 3-2 0,0 0 0 16,0-3 0-16,-1 6-16 0,-2 1-3 16,-8 2-1-16,4-3 0 0,-4 1-22 0,7 2 8 0,-3-3-8 15,3 7 0-15,4-7 0 0,-4 1 9 0,7-4-9 16,1-3 0-16,2-3 0 0,1-3-9 0,4-4-1 0,2-2 0 31,1-1-72-31,4-6-14 0,-1-3-4 0,1-6 0 16,6 3-122-16,-3-12-25 0</inkml:trace>
  <inkml:trace contextRef="#ctx0" brushRef="#br1" timeOffset="98384.2">19625 15728 288 0,'0'0'25'0</inkml:trace>
  <inkml:trace contextRef="#ctx0" brushRef="#br1" timeOffset="98667.74">19572 15693 1936 0,'0'0'43'0,"0"0"9"0,0 0 1 0,0 0 1 0,0 0-43 0,0 0-11 15,0 0 0-15,0 0 0 0,0 0 84 0,0 0 14 16,11 0 3-16,-4 0 1 0,-7 0 17 0,10 0 3 16,-3 0 1-16,4 3 0 0,3 3-30 0,-3-6-5 15,3 0-2-15,0 4 0 0,4-4-39 0,-4 0-8 16,0 0-2-16,3 0 0 0,-2 6-21 0,2-3-4 16,-3-3 0-16,4 0-1 0,0 0-11 0,-1 6 0 0,1-3 9 15,-1-3-9-15,1 4 0 0,3-4-13 16,0 6 1-16,1-6 1 0,2 3-2 0,-3-3-1 0,8 0 0 15,-5 0 0 1,1 0-12-16,-4 0-2 0,0 0-1 0,1 0 0 16,-1-3-5-16,0 3-1 0,4-6 0 0,-4 2 0 15,0-5-11-15,0 9-2 0,4-9-1 0,-1 5 0 16,-2-5-69-16,-1 9-14 0,0-9-2 0,0 6-950 0</inkml:trace>
  <inkml:trace contextRef="#ctx0" brushRef="#br1" timeOffset="102816.27">21639 15204 2080 0,'0'0'92'0,"0"0"20"0,-3 3-90 0,-8 0-22 0,4-3 0 0,7 0 0 15,0 0 64-15,0 0 8 0,-7-3 1 0,7 3 1 16,0 0-46-16,0 0-8 0,-7-3-3 0,0-3 0 15,0 12 55-15,-4-3 12 0,4 0 1 0,-3 7 1 16,-1-1-53-16,1 4-10 0,-4 5-3 0,-1 4 0 16,1 0-6-16,-3 10-2 0,3-1 0 0,-8 10 0 15,5-7-12-15,-4 7 0 0,3 0 0 0,-3 0 0 16,0 6 27-16,-1 3 2 0,1 0 1 0,4 3 0 16,3 1-30-16,-1-1 8 0,1 0-8 0,4-3 0 15,-1-3 0-15,4 0 0 0,0-3 0 0,3-9 0 16,4 6 0-16,4-7 0 0,-4-3 0 0,7-2 0 15,-3-7 0-15,3-4 0 0,3-2 0 0,-3-7 0 16,4 1 0-16,3-7 0 0,4 3 0 0,-1-12 0 0,4 3 12 16,1-10-4-16,2-5-8 0,1-1 12 0,0-6-12 15,3-4 0-15,0-2 0 0,0 0 0 0,-3-4 9 16,7 1-9-16,3-13 8 0,0 3-8 0,-3-3 10 0,0-3-10 16,-4-1 12-16,4 4-12 0,-4-3 19 0,-7 0-3 15,-3 3-1-15,3 0 0 0,0 0 10 0,-3 3 3 16,-8-3 0-16,1 3 0 0,3 3-28 0,-7-3 8 15,4 0-8-15,-8 4 0 0,1-1 0 0,-1 6 0 16,4-2 8-16,-3 5-8 0,-4 1 0 0,3 6-16 0,1-3 4 16,-1 6 1-1,-6 0-56-15,3 9-11 0,3-5-2 0,-3 8-1 16,0-2-54-16,-3 8-10 0,-4-2-3 16,-4 12-969-16</inkml:trace>
  <inkml:trace contextRef="#ctx0" brushRef="#br1" timeOffset="103082.37">21417 15652 2948 0,'0'0'65'0,"-3"0"14"0,-4 10 2 0,0-4 1 0,-1 0-66 0,8-6-16 0,0 0 0 0,0 0 0 15,8 7-116-15,6-4-26 0,-4-3-6 0,4 0 0 0,0 0 109 0,1 0 23 16,-8 0 4-16,3 0 0 0,1 9 102 0,-4-9 20 16,3 3 4-16,1 3 1 0,0-2-72 0,3-4-15 15,3 9-2-15,4-9-1 0,1 6-25 0,2-3-14 16,5-3 2-16,2 0 0 0,8-3-7 0,0-3-1 16,-7 3 0-16,3-3 0 15,0-4-115-15,4 4-23 16,-4-3-5-16</inkml:trace>
  <inkml:trace contextRef="#ctx0" brushRef="#br1" timeOffset="103599.35">22571 14630 3171 0,'0'0'70'0,"0"0"14"0,-4 6 4 0,1-3 0 0,-1 7-70 16,-3-4-18-16,4 0 0 0,-8 4 0 16,7 2-24-16,1 7-8 0,-1-6-1 0,-3 6-1 0,0 2 11 0,4-2 3 15,-1 3 0-15,-3 10 0 0,0-4 20 0,0 3 0 0,0-3 0 0,3 4 0 16,-3 5 0-16,0-2 0 0,-3-4 8 0,-1 1-8 16,4 2-17-16,0 4-6 0,-7-7-1 0,7 0 0 31,-4-5-41-31,4-5-9 0,-3-2-2 0,3 3 0 15,3-12-141-15,1 2-29 0</inkml:trace>
  <inkml:trace contextRef="#ctx0" brushRef="#br1" timeOffset="103848.9">22183 14680 3438 0,'0'0'76'0,"0"0"15"0,0 0 3 0,0 0 2 0,0 0-76 0,7 0-20 0,3-9 0 0,4 9 0 16,8-10-56-16,2 7-14 0,1 0-3 0,0-3-1 15,-1-4 35-15,5 1 7 0,2 6 2 0,1-7 0 0,-4 7 48 0,-3-3 10 16,7 3 1-16,-4-3 1 0,0 6-30 0,4 0 0 16,0-3 0-16,10 3 0 15,7-4-79-15,-3 4-21 0,0 0-5 0,0 0-1 16,3-6-110-16,-3 6-23 0,32 0-4 15,-25 0-1-15</inkml:trace>
  <inkml:trace contextRef="#ctx0" brushRef="#br1" timeOffset="104260.57">23767 15439 2746 0,'0'0'60'0,"0"0"13"0,-7 3 3 0,3 3 1 0,-3 4-61 0,0-4-16 0,0 4 0 0,0-1 0 16,3 4-29-16,-3 2-9 0,0-2-2 0,0-1 0 0,0-2 64 0,0 9 13 16,-4-7 3-16,1 7 0 0,-4-3 27 0,-4 2 5 15,-3 4 2-15,0 10 0 0,-11-4-23 0,4 3-5 16,-4 1-1-16,-3 2 0 0,0 1-30 0,-4 2-7 16,0-2 0-16,0 2-8 0,4-2 12 0,0-4-12 15,6-6 12-15,-2 7-12 0,2-7 0 0,5 0 0 16,2-6 0-16,1-7 0 15,0 7-56-15,7-6-16 0,3-10-2 16,1 6-1-16,3-9-93 0,3 0-20 0,-3-3-3 0</inkml:trace>
  <inkml:trace contextRef="#ctx0" brushRef="#br1" timeOffset="104471.92">23245 15643 3438 0,'0'0'152'0,"0"9"32"0,-4 10-148 0,0-6-28 0,4 5-8 0,0 4 0 31,4 0-33-31,3 10-8 0,4-10-2 0,6 9 0 0,1-9 19 0,3 9 4 0,4-9 1 0,-1 10 0 16,1-1 19-16,3-3-12 0,1-3 12 0,-1 7-10 16,-3-4 10-16,-1-3 0 0,1 3 0 0,-4-3 0 31,0 7-129-31,0-4-31 0,1-6-5 0,-5 0-2 0,1 6-71 15,0-12-14-15,13 15-4 0,-10-15 0 0</inkml:trace>
  <inkml:trace contextRef="#ctx0" brushRef="#br1" timeOffset="105381.27">23798 13981 172 0,'0'0'16'0,"0"0"-16"0,0 0 0 0,0 0 0 15,0 0 347-15,0 0 66 0,0 0 14 0,-3 3 2 16,-1 10-324-16,4-4-65 0,4 4-12 0,3 5-4 16,0 1 79-16,7 3 15 0,0 3 3 0,4 7 1 15,3-4-30-15,0 6-5 0,4 7-2 0,3 0 0 16,4 3-31-16,3 6-6 0,0-6-2 0,-3 6 0 15,0-3-46-15,0 6 0 0,-1 4 0 0,-2-1-10 16,2 7 10-16,-2 3 8 0,-1-4-8 0,0 1 11 16,-7 6-11-16,0 0 0 0,1 3 0 0,-12 4 0 15,1-1 0-15,-8-3 0 0,4-9 0 0,-3 3 0 0,-8-4 18 16,-3 1 2-16,4 0 0 0,-8-4 0 16,-3-2-7-16,0 5-1 0,0-8 0 0,0-1 0 0,-4 0-12 15,0-2 0-15,4-8 0 0,-3 1 0 0,-1 3 0 0,4-12 0 16,-7 6 0-16,3-7 0 15,0-3 0-15,1-2 0 0,-4-7 0 0,3 0 0 16,-3-10-68-16,-4 4-16 0,4-10-3 0,-4 0-699 16,-3-3-140-16</inkml:trace>
  <inkml:trace contextRef="#ctx0" brushRef="#br1" timeOffset="106154.01">24578 13953 2790 0,'0'0'124'0,"0"-3"24"0,0-4-118 0,4-2-30 15,-4 6 0-15,7-7 0 16,0 1-48-16,0-4-16 0,7 4-4 0,0 0 0 16,4-4 4-16,-4 4 0 0,3-7 0 0,1 0 0 0,0 4 64 0,3-1 27 0,-4-2-2 0,5 2 0 15,2 4 19-15,-3-4 4 0,4 4 1 16,0 5 0-16,7-5-34 0,-4 6-7 0,-7-3-8 0,4 3 11 15,-4-4-11-15,4 7 0 0,-8 10 0 16,4-4 0-16,-7 0 9 0,-3 4 3 0,3 8 1 0,-7 1 0 16,4 3-13-16,-8 3 0 0,1 7 0 0,-1-4 0 15,-3-3 0-15,0 6 0 0,0 1 9 0,0 5-9 16,0-5 0-16,-7 2 0 0,4-3 8 16,-8 1-8-16,4-7 0 0,-3 6-9 0,-5 1 9 0,1-10-13 15,4 3 13-15,-8-3 0 0,-3 0 0 0,-4-7 0 16,1 4-10-16,-1-6 1 0,-3-4 0 0,-1 0 0 15,8 4 9-15,-3-13 0 0,2 6 10 0,5-12-10 16,-1 6 0-16,4-3 8 0,0-7-8 0,3 1 0 16,1-4 24-16,3 4 1 0,0-10 1 0,3 7 0 15,1-1-26-15,-4-6 0 0,3 7 0 0,4-7 0 0,-4 10 0 16,4 2 0-16,0 7 0 0,0 0 0 16,0 0 0-16,0 0 0 0,8 3 0 0,6 1 0 15,-4 5 12-15,8 0-4 0,-1 4 0 0,5 3 0 0,-1-1 7 0,4 1 1 16,6 0 0-16,1 2 0 0,7 1 19 0,0-3 4 15,-4 3 1-15,0 3 0 0,0 0-32 0,4 0-8 16,-3-4 0-16,-5 4 0 0,1-3-9 0,0 3-3 16,0-3-1-16,-1-3 0 15,5 2-31-15,-1 4-5 0,4 0-2 0,-4-3-778 16,-3 3-156-16</inkml:trace>
  <inkml:trace contextRef="#ctx0" brushRef="#br1" timeOffset="120775.26">14997 14320 1324 0,'0'0'118'0,"0"0"-94"0,0 0-24 0,-4 9 0 0,1-3 333 16,-1 13 63-16,0-6 12 0,1 5 2 0,-1 4-328 0,4 0-66 16,4 10-16-16,3-4 0 0,0-3 0 0,4 6 0 15,3 10 0-15,0-3 0 0,4 6 0 0,-1 3 0 16,1 0 0-16,-1 0 0 0,1 6 0 0,-7-3 0 15,3 0 0-15,-7-3 0 0,0 4 0 16,-7-7 0-16,-4 6-8 0,1-6 8 0,-1 0 0 16,-6 3 0-16,3-4 0 0,-4-8 0 15,0 6-67-15,-3-10-10 0,4 0-3 0,-4-9-1080 0</inkml:trace>
  <inkml:trace contextRef="#ctx0" brushRef="#br1" timeOffset="121138.55">13945 15671 2746 0,'-14'3'60'0,"-3"-3"13"0,-8 0 3 0,4 7 1 0,7-7-61 0,-1 3-16 0,5-3 0 0,3 0 0 16,7 0-55-16,0 0-13 0,7-3-4 0,11-4 0 0,3 4 58 0,3-6 14 16,8-1 0-16,7 1 0 0,7 6 16 0,7-7 7 15,7 1 1-15,10 6 0 0,4-3 28 0,4 2 7 16,7-5 1-16,-1 6 0 0,12-3-13 16,-5 2-3-16,-3-2 0 0,4 3 0 0,3-6-36 0,-3 6-8 15,7-4 0-15,-7 1 0 0,-4 0 10 0,-3-4 2 16,-1 1 1-16,1 3 0 0,0-4-13 0,-8 1 0 15,1 3 0-15,-11-1-10 16,-4 1-30-16,-6 3-7 0,-4-3-1 0,-4 6 0 16,-3 0-94-16,-4 0-19 0,-7 0-4 0</inkml:trace>
  <inkml:trace contextRef="#ctx0" brushRef="#br1" timeOffset="121745.65">13938 16392 2602 0,'0'0'57'0,"0"0"12"0,-3-3 3 0,-1-6 1 0,4-1-58 15,4-2-15-15,-1-1 0 0,4-5 0 0,4-1 0 0,-1 3 0 16,8-3 0-16,3-3 0 0,0-6 0 0,8 6 0 16,6 0 0-16,0 0 0 0,1 0 26 0,2 0 2 15,-2 3 1-15,2 1 0 0,-6 5-14 0,-4 1-3 16,1-1-1-16,-5 4 0 0,-3-1-11 0,-3 1 0 16,0 9 0-16,-4-10 8 0,-4 10 8 0,1 0 2 15,-4 0 0-15,-7 0 0 0,7 0-18 0,-3 10 8 0,3-1-8 16,-7-6 0-16,0 13 0 0,-4 0 0 0,1-7 0 0,-4 13 0 15,0-3-10-15,-8 3 1 0,-6 0 0 16,4 6 0-16,-8 3 0 0,-7 1 0 0,-3 2 0 16,0 1 0-16,6 5 9 0,-6 1 0 0,0 3 0 0,0 0 0 15,3 3 0-15,7-3 0 0,0-3 0 16,8-1 0-16,-1-2 11 0,11 3-3 0,0 0 0 0,7-7 0 16,7 4-8-16,7-7 8 0,0 0-8 0,7-5 8 15,8 2-8-15,-1-6 0 0,0-10 0 0,7 7 0 16,1-6 0-16,3-4-17 0,-4-6 4 0,4-3 1 15,-4 0-109 1,4-3-22-16,-1-6-4 0,1-1-582 0,0-5-117 0</inkml:trace>
  <inkml:trace contextRef="#ctx0" brushRef="#br1" timeOffset="122380.67">15409 16549 2642 0,'0'0'117'0,"-7"0"24"0,-3 6-113 0,-1-2-28 0,1-4 0 0,6 0 0 15,4 0 11-15,0 0-11 0,0 0 12 0,0 0-12 31,0 0-26-31,0 12-12 0,0-12-2 0,0 10-1 0,0-1 14 0,0 10 3 0,0-4 1 0,-7 4 0 16,0 3 37-16,0 0 7 0,-7 6 2 0,3 4 0 16,-3-7 5-16,-4 12 2 0,4-5 0 0,-3-7 0 15,-1 6 3-15,0 1 1 0,1-1 0 0,-1-9 0 16,4 0-14-16,0 3-2 0,0-9-1 16,0 2 0-16,0-5-5 0,3 6 0 0,-3-10-1 0,3 1 0 15,1-4-11-15,-1 0 0 0,1-3 0 0,2-3 0 16,-2-3 0-16,-1-3 0 0,4-7 0 0,0 4 8 15,-3-7 15-15,-1-9 2 0,-3 3 1 0,3-9 0 16,1-1-11-16,-1-2-3 0,1-7 0 0,-1 7 0 16,0-7-12-16,4 10 11 0,0-4-11 0,0 4 10 15,4 3-10-15,-1 6 0 0,4 0 0 0,0 0 0 0,0 3 0 0,7-3 12 16,-3 3-12-16,3 7 12 0,3-7-4 0,1-3 0 16,3 6 0-16,4-3 0 0,-1-3-8 0,1 0 0 15,3 0 0-15,0-3 8 0,4 3-8 0,-4 0 0 16,4 7 0-16,0-4-11 0,3 0 11 0,-3 7 0 15,-4 2 8-15,3 1-8 0,1-1 0 0,-7 10 0 16,-4-3 0-16,0-3 0 0,0 12 0 0,0-3 0 16,0 7 0-16,0 2 0 0,0 7 0 0,1 3 0 15,-1 0 0-15,0 0 0 0,-4 6 0 0,5-6 0 16,-1 6 0-16,0-6-8 0,0 0 8 0,0-3 0 16,0-3 0-16,0 3 0 0,4-7 0 0,-4-2 0 0,0 2 0 15,0-2 8-15,-3-4-8 0,3-3 0 0,0 0 0 0,0 3 0 16,0-3-8-16,-3-3 8 15,-1 0-8-15,1 0 8 16,0 0-55-16,-1 0-5 0,1-3-2 0,-4-6 0 16,0 6-90-16,0-3-17 0,0-4-4 0,0-2-558 0,0 2-111 0</inkml:trace>
  <inkml:trace contextRef="#ctx0" brushRef="#br1" timeOffset="122774.6">15924 15978 2790 0,'-3'-12'124'0,"-1"2"24"0,1 1-118 0,-1 0-30 16,1-1 0-16,6-2 0 0,1 2 41 0,3 7 3 15,3-9 0-15,1-4 0 16,3 10-58-16,0-4-11 0,0-5-3 0,8 8 0 0,-5-8 16 0,4 5 4 15,1 4 0-15,-1 0 0 0,-4-4 0 0,4 10 0 16,1 0 0-16,-5 0 0 0,1 10 8 0,-4-4 0 16,0 0 0-16,-3 4-8 0,-1-1 8 0,-3 10 8 15,0-7-8-15,-3 10 11 0,-4 0 7 0,-4 0 2 16,1 10 0-16,-4-4 0 0,0 0-20 0,-4 0 0 16,1 1 0-16,-4-1 0 0,6-3 0 15,-2 6 0-15,3-9 0 0,0 6 0 0,3-3 15 0,4-3 5 16,0 0 2-16,7-3 0 0,0 3-10 0,4 0-1 15,3-3-1-15,7-7 0 0,4 4 11 0,3-3 3 16,-3-10 0-16,10 6 0 0,0-3-24 0,4 1 8 16,-4-7-8-16,1 0 0 15,3 0-76-15,-8-3-19 0,1-7-4 0,-4 1-1169 0</inkml:trace>
  <inkml:trace contextRef="#ctx0" brushRef="#br1" timeOffset="124020.55">6946 14871 806 0,'11'-21'36'0,"-8"11"7"0,1 1-35 0,-4 2-8 16,3-2 0-16,-3 3 0 0,-3 3 302 0,3 3 58 0,0 0 12 15,0 0 3-15,-4 3-249 0,-3 12-50 0,0 1-9 0,4 6-3 16,-11 3-28-16,3 0-5 0,-3 10-2 0,0-4 0 16,7 10-16-16,-11 0-3 0,4 3-1 0,-4 6 0 15,1 3-9-15,-1 3 0 0,0 4 0 0,1 3 8 16,-8-7-8-16,0 16 0 0,1-6 0 0,-1 6 0 15,4 4 0-15,-11-4 0 0,7 0 0 0,-3-6 0 16,3-4 0-16,1 1 0 0,-1-10 0 0,7 7 0 16,-3-13-90-1,7 3-20-15,4-6-4 0,3-6-896 0</inkml:trace>
  <inkml:trace contextRef="#ctx0" brushRef="#br1" timeOffset="124411.73">7327 15643 2707 0,'-21'-13'240'16,"10"13"-192"-16,-6-3-38 0,-1 3-10 0,1 0 119 0,-8 3 21 16,4 7 5-16,7-1 1 15,-4 4-165-15,0 6-33 0,-3 6-6 0,3 3-2 16,-6 6 14-16,3 4 2 0,-1 6 1 0,5 0 0 15,-1 0-19-15,1 6-4 0,6-6-1 0,4-3 0 16,3-1 27-16,1-5 6 0,3-4 1 0,3 0 0 0,8 1 33 0,-8-1 0 16,8-9 12-16,3-9-3 0,0 6-1 0,4-10 0 15,7-6 0-15,-8 3 0 0,8-6 3 0,0-6 0 0,3 3 0 0,-3-6 0 16,3-4 16-16,4-6 3 0,-4 7 1 0,4-7 0 16,-4-3-31-16,3 0-18 0,-2-6 2 0,2 6 1 15,-6 0 15-15,-4 0 8 0,0-10 0 0,1 11-8 16,-5-11 24-16,-3 10-1 0,-3-6-1 0,-4 3 0 15,0-3-3-15,-7 6-1 0,0-10 0 0,-7 10 0 16,0-9-10-16,-4 9-8 0,-3 0 12 16,-3 0-12-16,-1 0 0 0,-3 0 0 0,0 3 0 0,-4 1-9 15,-3 5-22-15,0 1-4 16,-1 2-1-16,1 4 0 0,0 3-152 0,3 3-30 0,8 3-6 0</inkml:trace>
  <inkml:trace contextRef="#ctx0" brushRef="#br1" timeOffset="125012.01">8523 15690 3092 0,'-18'-16'137'0,"11"10"28"0,0 0-132 0,-10-4-33 15,3 1 0-15,0-4 0 0,-1 4 0 0,1 0-9 16,-3-4-1-16,3 4 0 0,-1 5-10 0,-9-5-1 16,-1 0-1-16,0 9 0 15,-3 0-59-15,-4 9-12 0,-3 4-3 0,0 2 0 16,3 1 29-16,-3 12 6 0,0-3 1 0,3 7 0 0,0 8 52 0,0-2 8 0,4 0 0 0,0 2 10 16,3 4 30-16,4-6 5 0,3-4 2 0,11-2 0 15,-3-4-6-15,6-3-1 0,4-3 0 16,4-3 0-16,6-7-32 0,8 7-8 0,0-6 0 0,-1-7 0 15,8-6 0-15,0-6 0 0,-1 3 0 0,1-7 0 16,3 1 0-16,-3-10 0 0,7-3-12 0,-4 6 12 16,4-12 0-16,-4 6 0 0,0-6 0 0,-3 3 0 15,-4-3 8-15,0 6 5 0,4 0 2 0,-11 0 0 16,0 3 2-16,0-3 1 0,-3 3 0 0,-4 7 0 16,3-1-5-16,-3 1-1 0,0 5 0 0,-7 7 0 15,0 0-12-15,0 0 9 0,0 0-9 0,0 0 8 0,0 0-8 16,0 0 0-16,-7 0 0 0,0 10 0 15,4 2 0-15,-1 4 0 0,1-3-8 0,3-1 8 16,0 10 8-16,3 0 7 0,4 6 1 0,0 4 0 0,4 2-28 16,3-3-6-16,4 7-1 0,-8 0 0 0,11 2 5 0,-6 1 1 15,2 9 0-15,4-3 0 0,-7 7 13 0,1 5 16 16,-1-2-3-16,-4-4-1 0,-3 3-21 0,-3-2-5 16,-1-1-1-16,-3-6 0 0,-3 6 15 0,-1-2 0 15,-6 2 0-15,-1-9 0 0,1 3 39 0,-8-10 1 0,-3 4 0 16,0-3 0-16,-8-4-15 0,-2-2-2 15,-8-4-1-15,-3-3 0 0,-4-3-14 0,0 0-8 0,-11 0 10 16,1-6-10 0,-4-4-68-16,-4-2-20 0,-6-7-4 0,-1-3-1 15,4-3-84-15,0-7-17 0</inkml:trace>
  <inkml:trace contextRef="#ctx0" brushRef="#br1" timeOffset="125724.89">9701 16408 3416 0,'-24'13'76'0,"10"-10"15"0,-8 3 3 0,-2 3 1 0,-4-5-76 0,3 5-19 0,4-6 0 0,3 6 0 16,7-9-44-16,1 0-12 0,3 0-2 0,7 0-1 16,0 0 4-16,10 0 1 0,4 0 0 0,11 0 0 15,0 0-12-15,7 0-2 0,6 0-1 0,5 0 0 0,6-3 55 0,11 3 14 16,4 0 0-16,6 0 0 0,4 0 39 0,4 0 10 16,7-6 3-16,3 6 0 0,-4-3 7 15,5 3 1-15,9-9 1 0,-2 5 0 0,-8-2-41 0,11-3-8 16,10 9-1-16,-7-7-1 0,-6 1 2 0,2 3 1 15,-2-3 0-15,-1 3 0 0,0-4-4 0,-10 7-1 16,-11-3 0-16,-7 0 0 0,-4 3-8 0,-10 0 0 16,-3 0 0-16,-12-6 0 0,-6 6 0 0,-7 6 0 15,-11-6 0-15,-3 3 0 0,-11-3-13 0,-11 10 5 16,-7 2 8-16,-13-2-13 0,-8 2 2 0,-14-2 1 0,-14 2 0 16,-14-3 0-16,-7 4 2 0,-11 3 0 0,0-1 0 15,-7-5 0-15,-3 5 8 0,-8-2 0 0,1 0 0 16,-8-1 0-16,-3-2 0 0,8-1 0 15,-1 3 0-15,3-5-8 0,8-4 8 0,6 3 0 0,-2-3 0 0,9 0 0 16,8-3 0-16,11 7 12 0,3-7-4 16,3 3 0-16,7-3-8 0,12 0 0 0,2 0 0 0,11 0 0 15,8 6 0-15,6-6 0 0,11 0 0 0,0 0 0 16,7 0 0-16,7 0-13 0,7-6 5 0,10 3 8 16,8-4-32-1,10 4 2-15,8-6 0 0,2 6 0 0,5-4 30 0,17-5-9 0,3 3 9 0,12-1 0 16,6 7 0-16,0-6 0 0,4-1 0 0,-4 1-8 15,4 2 32-15,-4-2 6 0,4 0 2 0,-15 2 0 0,-3 1-17 16,-14 0-3-16,-14-4-1 0,-4 7 0 0,-3-3 2 0,-11 3 1 16,-6 3 0-16,-8-3 0 0,-4 3-5 0,-3 0-1 15,-7 0 0-15,0 0 0 0,-17 3-8 0,-1-3 0 16,-7 9 0-16,-13-6 0 0,-12 4 0 0,-6-4 0 16,-4 3 0-16,-7 0 0 0,-14 4 0 0,-4-1-9 15,-3-3 9-15,-15 1-13 0,-6 2-3 0,-4 1-1 16,4-1 0-16,-11-6 0 15,-4 7-145-15,1-1-29 0,10 0-5 0,28-6-2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8:21:04.96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14619 15787 3002 0,'7'10'267'0,"7"-1"-214"0,0 4-42 0,4-4-11 0,0 0 0 0,3 4 0 0,4-1 0 16,3 1 0-16,11 6 0 0,-4-7 0 15,7 4 0-15,1-3 0 0,-5-1 8 0,8 1-8 16,4-4 8-16,2-3-8 0,8-3 0 0,4 10 0 0,3-4 0 15,4 1 0-15,3-1 0 0,7-6 0 0,3 13 0 0,8-3 0 16,3-1 0-16,4 1 0 0,-4 2 0 0,11 1 0 16,4 0-8-16,-1 6 8 0,0-7-10 0,4 10 10 15,7-3 0-15,4 0 0 0,-1 0 0 0,11-3 0 16,7-3 0-16,0 6 0 0,8-3 0 0,9-7 0 16,12 4 22-16,6-10-2 0,15 3-1 0,6-9 0 15,18 7-10-15,4-7-1 0,7 0-8 0,10-7 12 16,4 7-12-16,11-9-15 0,3 6 3 0,3-7 1 15,8 1 11-15,6-3 16 0,8 2-4 0,3 1-1 16,0 2-11-16,1 1 0 0,-1 3-10 0,0 3 10 16,-3 3 0-16,-1-3 0 0,1 13-8 0,-4-4 8 15,0 1 0-15,1 2 0 0,-1 7 0 0,-7-7-9 16,-3 7 9-16,6 0-10 0,-6-3 10 0,3 9-10 16,-4-10 1-16,-3 7 0 0,-3 0 0 0,-8-3 0 0,1-6-9 15,-4 6-2-15,-7-7 0 0,-4 7 0 16,-7-7-19-16,-6-2-4 15,-8 2-1-15,-10-2 0 0,-15 5 29 0,-7-8 6 0,-10 2 1 0,-7 1-814 16,0 2-162-16</inkml:trace>
  <inkml:trace contextRef="#ctx0" brushRef="#br0" timeOffset="1667.8">29693 16295 2750 0,'0'0'122'0,"0"0"25"0,0 0-118 0,0 0-29 0,0 0 0 0,-7 0 0 16,0 0 8-16,7 0-8 0,0 0 0 0,0 0 0 15,0 0 13-15,0 0-3 0,-3-3-1 0,3 3 0 16,7-6 7-16,0-4 2 0,3 7 0 0,8 0 0 16,7-3-10-16,10 3-8 0,7-4 12 0,8 7-12 15,3 0 0-15,7 0-12 0,3 7 0 0,4-4 0 16,11 6 12-16,3-6 0 0,7 7 0 15,0-10 0-15,-7 9 0 0,8-3-9 0,6 1 9 0,-3-7-8 16,-1 9 8-16,5-9 0 0,-12 6 0 0,4-2 0 16,4-4 0-16,-4 6-8 0,-3-6 8 0,-4-6-8 15,-3 2 8-15,-1-2 11 0,-3-3-3 0,1 2 0 16,2-8-8-16,-6-1 0 0,-1-3 0 0,-6-9 0 16,-4-3 18-16,0 6 8 0,0-16 2 0,0 6 0 15,0-12-2-15,3 0 0 0,-3-3 0 0,0-3 0 16,-4-10-2-16,-3 7 0 0,-3-4 0 0,-1-3 0 15,-3-9 5-15,0-3 1 0,0-3 0 0,-11 15 0 16,-3-6-6-16,3-10 0 0,0-5-1 0,1-7 0 0,-5-3-10 0,5-13-1 16,-8 1-1-16,14-51 0 0,-3 6-11 0,-7 1 0 15,-4-4 0-15,0 7 0 0,-7-4 0 0,1-6 0 16,-5 1 0-16,1-8-11 0,-4-2 11 0,0-3-12 16,-3-7 12-16,-1 4-12 0,1-7-3 0,-8 0-1 15,1 1 0-15,-1-1 0 0,-3 0 16 0,0 0 0 16,-3-2-10-16,-1-1 10 0,1 3 0 0,-8 0 0 15,4 0 0-15,-3-2 0 0,-5-4 0 0,5 3 0 16,-4 0 0-16,0 6 0 0,3-3 0 0,-3 10 0 0,-4-10 0 16,4 10 0-16,-3 0 0 0,2 9 0 0,5-6 0 15,-4 9 0-15,0-3-17 0,0 3 1 0,-1 10 0 0,1 9 0 16,0-3-4-16,0 6 0 0,-4 9 0 0,4 7 0 16,0 3 8-16,-3 10 0 0,2 5 1 0,5 26 0 15,-4 9 11-15,0-6 0 0,-4 6 0 0,0-3 0 16,1 13 0-16,-4-4 0 0,-1 7 0 0,-9-10-8 15,2 10 8-15,5 9 0 0,-8 3 0 0,4 10 0 16,0-1 0-16,-4 10 8 0,-3 7-8 0,-8-1 0 16,-6 7 8-16,-4-4-8 0,-4 10 10 0,1-3-10 15,-4 6 8-15,4 0-8 0,-4 6 0 0,-4-3 9 16,-3 10-9-16,-11-7 0 0,1 3 9 0,-4 4-9 16,3-1 0-16,-10 10 0 0,-7-3 0 0,-8 0 0 0,1-3 0 15,-11 9 0-15,-7-10 0 0,-7 14 0 0,-7-4-13 16,-10-3 2-16,-12 3 1 0,-2 0 0 15,-12-6 10-15,-3 3 0 0,-10 0 0 0,-11-4 0 0,-7-2 21 16,-4 0 7-16,-3-4 0 0,-7 1 1 16,-4-1-29-16,-7 4 0 0,-3-6 0 0,-7-4-10 0,-11 3 10 0,0 1 11 15,-4-4-3-15,1 0 0 0,-1-6 0 0,1 10-8 16,-4-10 12-16,0 6-4 0,0-6 2 0,3-6 0 16,-3 6 0-16,0-4 0 0,0-2-10 0,0 6 0 15,0 0 9-15,-3-3-9 0,3 0 0 0,-4 3 0 16,-3-6 0-16,7 6 8 0,-3 0-8 0,3 0 0 0,0 0 0 15,0 0 0-15,0 0 0 0,3 0 0 0,4 0 0 0,4 0 0 16,0 0 0-16,3 0 0 0,0 0 0 16,7-4 0-16,4-2 0 0,-1 6 0 0,1-3 0 0,3-3-8 15,4 0 8-15,7-4-12 0,10 1 12 0,4-1-12 16,14-2 12-16,-3-7-13 0,6 6 5 0,8-5 8 16,6-1-8-16,8-3 8 0,3 0 0 0,15 0 0 15,6-3 0-15,4-3 0 0,4-1 0 0,6 4 0 16,15-3 0-16,-1 6 0 0,5 0 0 0,2 3 8 15,12-3-8-15,2 7 0 0,12-1 0 0,-1 4 0 16,1-1 0-16,6 7 0 0,0-1 0 0,8 1 0 16,-1 6-11-16,4 0-1 0,8 0 0 0,2 13 0 15,1-4 12-15,3 10 0 0,0 3 0 0,0 0 8 16,0 9-39-16,4 7-7 0,3-1-2 16,0 14 0-16,4 2 18 0,3 0 3 0,4 1 1 0,0 18 0 15,7 3 18-15,0 10 9 0,3-1-1 0,0 10 0 16,4 4 0-16,0 5-8 0,7 13 12 0,0 0-4 0,0 9 2 0,3 4 0 15,4 9 0-15,0-3 0 0,0 12 2 0,0 1 0 16,0 2 0-16,0 16 0 0,4 1-4 0,-1-4-8 16,-3 3 12-16,4 3-4 0,-4 7-8 0,0-1 0 15,4 10 0-15,-4-3 8 0,0 6-8 0,0-6 8 16,0 6-8-16,0 1 8 0,3 2-8 0,-3 0 0 16,7-3 0-16,-3 0 8 0,3-3-8 0,3 4 10 15,1-8-10-15,-1 4 10 0,8-6 1 0,-4-6 0 16,4 2 0-16,-1-12 0 0,1 7-11 0,3-14 12 15,-7 1-12-15,0-6 12 0,1-4-12 0,-5 1 12 16,-3-1-12-16,0-9 12 0,0 3-12 0,-3-3 0 16,-1-6 9-16,-6-7-9 0,3 4 0 0,-7-4 8 0,0-9-8 15,-4 0 0-15,1 0 0 0,-5-9-10 0,1 3 1 16,-3-10 0 0,-1-6-175-16,-3-9-34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7T19:37:56.0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12823 3030 1796 0,'4'-9'80'0,"-4"-1"16"0,0 10-77 0,-4-9-19 0,4 3 0 0,-3 6 0 16,-1-10 16-16,1 7 0 0,-1-3 0 0,-3 6 0 15,0 0-16-15,-3-9-9 0,-4 5 1 0,-4-2 0 16,-3 3-32-16,-7-3-7 0,-1-1-1 16,-2 7 0-16,-5-9 22 0,-3 6 4 0,1 3 1 0,-5-10 0 15,1 4 21-15,0-3 0 0,-1 6 0 0,-3-4 0 16,-10-2 36-16,0 9 1 0,-1-6 1 0,-3 3 0 15,0-4 6-15,-3 14 2 0,3-4 0 0,0-3 0 16,-4 6-6-16,-6 3-2 0,3 1 0 0,-7-1 0 0,3 7-18 16,4-4-4-16,11 4-1 0,-8 3 0 0,-6 0-15 0,-1 3 0 15,11 0 0-15,-4 3 0 16,5-6 0-16,-5 9 0 0,4-3 0 0,4 0 0 0,3-6 0 0,-4 0 0 16,-3-1 0-16,7 7 0 15,7-6 9-15,-3 6-9 0,0-6 8 0,3 0-8 0,4 6 24 0,6-6 0 16,4 0 0-16,4 3 0 0,4-10 7 0,6 13 1 15,4 0 0-15,3 4 0 0,4-4-10 0,0 6-2 16,4 4 0-16,-1-1 0 0,4 4-8 0,4 2-3 16,-4-2 0-16,3 6 0 0,1 0-9 0,-1 0 0 15,4-3 0-15,0-7 0 16,-3 7-26-16,3 0-1 0,3-7 0 0,-2 7 0 16,-1-10-6-16,3 4-2 0,1-1 0 0,3-6 0 0,0 1 25 0,7-4 10 0,7 0-8 15,4 0 8-15,-7-6 16 0,10 3 8 0,7 3 1 16,4-6 1-16,0 6 14 0,0 0 4 0,0-3 0 0,7 0 0 15,7 0-12-15,0 3-3 0,-4 0 0 0,8-3 0 16,6 9-20-16,-3-3-9 0,-3-9 8 0,3 0-8 16,3 0 0-16,8-4 0 0,3 4 0 0,4-3 0 15,-1-7 0-15,1 1 0 0,3-4 0 0,4-3 0 16,7 3 0-16,-4-2 8 0,-7-4-8 0,7-4 0 16,11-2 0-16,0-3 8 0,-4-1-8 0,8 10 0 15,3-15 0-15,0 5 0 0,-1-2 0 0,-2-4 0 16,-8 0 0-16,0 4 0 0,1-4 0 0,-1 0 0 15,0 4 14-15,-3-4-2 0,-11-3-1 0,1 4 0 16,-5-4 11-16,1 0 2 0,3 3 1 0,-10-2 0 0,-4-1-10 0,-4 0-3 16,-3-6 0-16,0 3 0 0,0-3-3 0,-3-3-1 15,-1-4 0-15,-6 4 0 0,-8 0-8 16,1-7 8-16,-8-2-8 0,-3 2 8 16,0-2 0-16,-4-4 0 0,0 3 0 0,0-6 0 0,1 7-8 0,-1-4 0 15,0-3 0-15,-3 3 0 0,-4 0 8 0,-3 4-8 16,-7 2 0-16,3 1 8 0,-7 2-8 15,0 1 0-15,-11 3 0 0,1 3 0 16,-8-3 8-16,-6 2 0 0,-1 8 0 0,-10-4 0 0,-11 0-8 0,-6 3 8 16,-5-6-8-16,-10 6 8 0,-3-3-8 0,-15-3-11 15,-13-9 3-15,-5 8 0 0,-2-2 8 0,-8 0-8 0,-14-7 8 0,0 1-8 16,4 6 16-16,3 3 3 0,0-13 1 0,4 13 0 16,-8-3-4-16,5 3 0 15,2-4 0-15,-3 14 0 0,4-4-8 0,-7 0 0 0,-4 3 0 16,0 7 0-1,4 6-134-15,-15-3-22 0</inkml:trace>
  <inkml:trace contextRef="#ctx0" brushRef="#br0" timeOffset="9591.56">16662 10399 345 0,'0'0'31'0</inkml:trace>
  <inkml:trace contextRef="#ctx0" brushRef="#br0" timeOffset="59912.63">16369 8179 1209 0,'0'0'108'0,"-4"-3"-87"16,1-3-21-16,3 6 0 0,0 0 144 0,0 0 25 15,-4 0 5-15,4 0 1 16,0 0-100-16,0 0-20 0,0 0-4 0,0 0-1 0,11-10-13 16,3 10-2-16,0-3-1 0,4 3 0 0,-4 0 6 0,4 3 2 15,-4 4 0-15,0-4 0 0,0 6 26 0,-4 1 4 16,1 5 2-16,0-5 0 0,-4 9-6 0,0 6 0 15,0 0-1-15,-4 6 0 0,1 0-18 0,3 7-3 16,-4 0-1-16,4 2 0 0,-3 4-22 0,3 3-5 16,-3-3-1-16,3 3 0 0,-4-3 2 0,1 0 0 15,3 3 0-15,0-3 0 0,-4 0 1 0,1 6 1 16,-1-9 0-16,1 3 0 0,-1-3-21 0,1-4-20 16,-1-2 4-16,1-7 1 0,0 0 15 0,-1-3-11 15,-3-6 11-15,4 6-10 16,-1-6-15-16,1 0-3 15,-4-4-1-15,0-5 0 0,0 6-121 0,0-4-24 0,0-3-5 16,0-2-970-16</inkml:trace>
  <inkml:trace contextRef="#ctx0" brushRef="#br0" timeOffset="61073.3">16118 10911 2062 0,'0'0'45'0,"0"0"10"0,0 0 1 0,0 0 3 0,0 0-47 0,0 0-12 16,4-4 0-16,-1-5 0 0,1 3 0 0,7-4 0 0,-1 1 0 0,1-1 0 15,3 1 16-15,0 0 7 16,4-7 1-16,-1 7 1 0,1-7-2 0,0 6-1 0,3-8 0 0,-7 5 0 15,0-3-4-15,0 7-1 0,4-7 0 0,-1 7 0 16,1-7 11-16,0 7 1 0,6-4 1 0,-3-2 0 16,1 5 7-16,2 7 2 0,-3-3 0 0,1 6 0 15,-1 0-15-15,0 6-4 0,-3 4 0 0,-1 2 0 16,1 7-10-16,0 3-2 0,-4 0-8 0,3 3 12 16,1 9-4-16,-4-5 0 0,4 8-8 0,-1-2 12 15,-3 9 0-15,1-7 0 0,-1 4 0 0,-4-3 0 16,1-1 0-16,-4 7 0 0,0-3 0 15,-4-10 0-15,-3 4-12 0,-7-1 0 0,0 1 0 0,0-7 0 16,-7 6 19-16,-3-5-3 0,2-1 0 0,-2 6 0 16,-4 1 20-16,-4-7 3 0,0 0 1 0,1 7 0 15,-8-7-32-15,0-3-8 0,-10 3 0 0,3-3 0 0,4 1 0 16,-4-8 0-16,0 1-8 0,0 0 8 0,4-3 0 16,3-7 12-16,0 0 0 0,4 1-1 0,4-4-11 0,2-6 0 15,5 0-10-15,-1 0 10 0,7-6 0 0,-3-4 0 16,4 7 8-16,-1-9-8 0,8 2 0 0,-4 1 0 15,0 0-12-15,3-4 3 0,4-3 9 0,0 7 0 16,0 0 0-16,4-1 0 0,-1 4 0 0,4-4 0 16,0 7 0-16,4-3 0 0,-1 6 0 0,4-6 11 15,4 6-3-15,3 0 0 0,8 0-8 16,6 6 0-16,4-6 0 0,3 9 8 0,-3-2 2 0,3-4 0 16,4 6 0-16,-4 1 0 0,1-1-10 0,-8-3 0 0,0 4 0 0,0-1 8 15,1 1-8-15,-5-4 12 0,1-3-12 0,0 6 12 16,0-2-12-16,-4 2 0 0,-3 0 0 0,-1 1 0 15,-6-1 0-15,0 7 0 0,-4-7 0 16,0 1 0-16,-4 5-15 0,1-2-5 16,-7-4 0-16,3 13-1 15,-4-3-127-15,1 0-26 0,-4 6-5 0,0-6-1 0</inkml:trace>
  <inkml:trace contextRef="#ctx0" brushRef="#br0" timeOffset="61950.42">16178 13240 2052 0,'0'0'91'0,"0"0"18"0,0 0-87 0,0 0-22 0,0 0 0 0,-7 0 0 15,7 0 49-15,0 0 6 0,0 0 1 0,0 0 0 16,0 0-66-16,0 0-13 0,0-3-2 0,0 3-1 15,0 0 57-15,7-6 11 0,4 3 2 0,0-7 1 16,6 4 20-16,1-3 4 0,10-7 1 0,0 7 0 16,1-1 11-16,6 1 3 0,4-1 0 0,3-2 0 15,-3-1-36-15,3 4-6 0,-3 6-2 0,0-3 0 0,-1 6-25 16,-2 0-6-16,3 6-1 0,-1-3 0 0,-2 6-8 0,-5 7 0 16,-2-7 0-16,-1 7-11 15,-7-3 1-15,-3 2 0 0,-1-5 0 0,-10 5 0 16,4-2 10-16,-4 9 0 0,-11-3 0 0,-3 0-8 0,-7-7 8 15,-3 10 14-15,-5-3-3 0,-2 0-1 0,-8-4 23 0,0-2 5 16,4 6 1-16,-4-4 0 0,4-5-29 0,-4 6-10 16,4-7 0-16,0 0 9 0,0 1-1 0,-1-1 0 15,1-3 0-15,4-2 0 0,-1 2-8 0,7-3 0 16,1 3 0-16,2-3 0 0,5 4 0 0,6-4-16 0,4-3 4 16,0 0 1-1,7 6-21-15,4-3-4 0,3 3 0 0,4 1-1 0,3-4 17 0,-3 6 3 0,6-2 1 0,-3-4 0 16,1 6 6-16,2-9 2 0,-3 9 0 15,1-2 0-15,-1 2 8 0,3-3 0 0,1-2 0 16,0 5 0-16,3 0 0 0,-3 1 9 0,3-1-1 16,-3 7-8-16,-4 0 20 0,4-4-2 0,-4 4-1 0,0 3 0 15,0-1-9-15,0 8-8 0,-7 2 9 0,4-3-9 16,0 0 8-16,-8-3-8 0,1 3 0 16,-1 0 0-16,-3-6 30 0,-3 9 0 0,-1-3 0 0,-3 0 0 15,-3-3-30-15,3 3 8 0,-11 0-8 0,1-6 0 16,-4 9 22-16,-4-9 2 0,-3 6 0 0,-4-6 0 15,-3 6-4-15,-4-6-1 0,0 6 0 0,-3-6 0 16,-4 6 3-16,4-3 1 0,0 0 0 0,-4-3 0 16,-3-7-23-16,-4 10 0 0,-4-9 0 0,-3 2 0 31,4-2-28-31,-4 3-11 0,-3-7-1 0,3 0-1 0,0 1-133 0,0-4-26 16,-49-3-6-16,17 4-1 0</inkml:trace>
  <inkml:trace contextRef="#ctx0" brushRef="#br0" timeOffset="81896.32">6689 7794 691 0,'-4'-7'61'0,"1"-2"-49"0,-1-1-12 0,-3 7 0 16,4-6 175-16,-1 3 32 0,4-4 6 0,-4 4 2 15,1-3-144-15,3 9-29 0,0 0-6 0,0 0 0 16,0 0-16-16,0 0-2 0,0 0-1 0,7 0 0 16,7 0-17-16,-10 9 0 0,3-9 8 0,0 6-8 15,3 4 0-15,1-4 0 0,-1 3 0 0,5 1 0 16,-5-1 29-16,4-6 9 0,-3 7 2 0,3 5 0 16,-3-5 18-16,3-1 4 0,0 1 1 0,0 5 0 15,4-5-6-15,-4 5-1 0,3-12 0 16,1 7 0-16,0-1-20 0,3 7-5 0,0-7-1 15,0 1 0-15,0 5-2 0,4-2 0 0,3 3 0 0,4 9 0 0,-7-6-2 16,-1-1-1-16,5 7 0 0,2-3 0 16,-3 10-9-16,4-10-1 0,4 9-1 0,-8-3 0 0,7 7-5 15,0-7-1-15,1 7 0 0,2-1 0 0,-2-3-8 16,6 1 0-16,7-1 0 0,-6 0 0 0,3-2 0 16,3 8 0-16,4-2 0 0,-4-1 0 0,-3-5 8 0,0 8-8 15,0-5 0-15,3-4 8 0,1 6-8 16,-1-2 0-16,-3 2 0 0,7 1 0 0,0 2 0 0,0-2 8 15,-4-1-8-15,0 4 8 0,-3 3 13 16,4-4 3-16,3-2 0 0,-1-7 0 0,5 10-32 0,-4-4-7 16,7 10-1-16,0-6 0 0,-4 5 26 0,1 1 5 15,-1-6 1-15,1 6 0 0,6 0-16 0,-3 0-18 16,0 0 4-16,4 0 1 0,-5-7 13 0,-2 7 0 16,-1-6 0-16,-3 6 0 0,4-10 10 0,-4 10 2 15,3-6 0-15,1-4 0 0,-1 4-12 0,-3 6 0 16,3-4 0-16,-3-2 0 0,-7 0 0 0,4 2 0 0,-1-2 0 0,4 0 0 15,3 2 0-15,1-2 0 0,-11 0 0 0,-1 6 0 16,8 0 0-16,-3-1 0 0,-1 1 0 0,-3 0 0 16,-7 0 0-16,7-3 0 0,3 0 0 0,-3-4 0 15,-4 1 0-15,4-4 0 0,0 7 0 0,3-3 0 16,4-1 0-16,-3-2 0 0,-8 3 0 16,4-4 0-16,0 1 0 0,0-1 0 0,-8-6 0 0,8 7 0 15,7-7 12-15,-3 6 0 0,-5-5 0 0,1-1 0 16,4 3-12-16,-4 1 0 0,-1-7 9 0,-2 9-9 15,3-6 8-15,-1 10-8 0,-6-3 10 0,4-7-10 16,-1 6 0-16,4 1 0 0,-7-1 0 0,3-6 0 16,0 10 0-16,1-3-8 0,-5-10 8 0,-2 3 0 15,-1 0 0-15,-3 3 0 0,3-9 0 0,0 4 0 0,4 2 13 0,0-9 0 16,7 6 0-16,0 0 0 0,-1 0-13 0,1-3 0 16,0 3 8-16,0-6-8 0,-4 6 12 0,4-6 0 15,0 6 0-15,0-7 0 0,3 8-12 0,-3-8 0 16,4 1 0-16,-5 6 0 0,5-6 0 0,-8 0 8 15,4 6-8-15,-4-6 0 0,-3 6 0 0,0-3 9 16,0 3-9-16,0-6 8 0,-1 6 5 0,5 0 1 16,-1-3 0-16,0 3 0 0,4 3-14 0,-3-3 0 15,-1 0 0-15,4-6 0 0,0 0-8 0,-4 6-5 16,-7-6-1-16,4 6 0 0,0-6 14 0,0-7 0 0,-4 10 0 16,4-9 0-16,-4 6 0 0,0-4 0 0,4 4 10 0,0-3-10 15,0 3 8-15,-4-1-8 0,4 1 8 0,-4-3-8 16,0 3 0-16,-6 6 0 0,2-13 8 0,-2 13-8 15,-1-6 0-15,0 0 0 0,0 6 0 0,4-6 0 16,-7 6 0-16,3-6 0 0,-3 0 0 0,3-4 0 16,-4 4 0-16,5-3 0 0,-5-4 0 0,1 4 0 15,0 0 0-15,-1-4 0 0,1 4 10 0,-4-7-10 16,1 7 0-16,-5-3 0 0,4-4 0 0,-3 0 0 16,0 4 0-16,-4-4 0 0,3-5 0 0,-3 5 0 15,1-3 0-15,-1 4 10 0,0-7-10 0,-4 3 8 16,8-3-8-16,-4 3 8 0,0 1-8 0,0-4 8 15,0 3-8-15,-3-3 8 0,3-3-8 0,0 0 8 16,-7 0-8-16,7 0 8 0,1 0-8 0,-1 0 8 0,-7 0-8 0,0 0 8 16,0 0-8-16,0-9 8 0,3 9 4 0,-2-10 0 15,-1 10 0-15,0-9 0 16,-4 3 2-16,4-4 1 0,-3 1 0 0,-1 0 0 0,-3-1 0 16,4 1 0-16,-4-1 0 0,-4-5 0 0,1 5 0 0,-4-9 0 15,0 10 0-15,-4-7 0 0,8-2-3 16,-5 8-1-16,1-9 0 0,0 10 0 0,-7-7-11 0,0-3 0 15,0 4 9-15,3-4-9 0,-3 6 0 16,0-2 0-16,4-1 0 0,-1 3 0 0,4-2 0 0,-4 5 0 16,4-5 0-16,4 5 0 0,-1 7 0 0,-3-6 0 15,7 2 0-15,0 7 0 0,-3-9-11 0,3 9-3 0,0 0-1 0,0 0 0 16,0 0 2-16,7 0 0 0,-7 0 0 0,7 0 0 16,-7 0 4-16,10 0 1 0,-3 6 0 0,1-3 0 15,-1 7 8-15,0-4-8 0,0-3 8 0,0 7-8 16,0-4 8-16,0 3 0 0,0-2 0 0,0 2-8 15,-4-6 8-15,5 3 0 0,-5 4 0 0,4-7 0 16,0 3 0-16,0 4 0 0,0-4 0 0,0-3-8 16,-3 6 8-16,-1 1-12 0,-3 6 12 0,4-7-12 15,-4 0 12-15,3 10-13 0,-3-9 5 0,0 5 8 16,4 4-10-16,-4 0 10 0,-4 0 0 0,4 6-9 16,8-6 9-16,-5-1 0 0,-3-2 0 0,0 3 0 15,0 0 0-15,0-4 0 0,4 1 0 0,-8-3 0 16,4-4 0-16,-3 0-13 0,6 4 5 0,-3 0 8 15,4-7-120-15,-1 3-16 0,1-6-3 16,-1 7-673-16,1-4-136 0</inkml:trace>
  <inkml:trace contextRef="#ctx0" brushRef="#br0" timeOffset="83194.23">6890 9697 1612 0,'-7'-9'72'0,"0"5"14"0,0-2-69 0,0 6-17 16,3-9 0-16,-3 9 0 0,7 0 118 0,0 0 20 15,0 0 4-15,0 0 1 0,0 0-119 0,0 0-24 16,0 0 0-16,0 9 0 0,0-9-8 0,0 10 8 16,7-1 0-16,-3 0 0 0,3 1 0 0,7 5 0 15,-7-5 0-15,7-1 0 0,0 7 8 0,4 0 1 16,-1-4 1-16,8 4 0 0,0-4 1 0,-4 10 0 0,7-9 0 0,4 6 0 16,-4 6 13-16,7-6 4 0,4-1 0 15,0 8 0-15,7-8-5 0,-4 7-1 0,7 0 0 0,-6 4 0 16,3-4 0-16,3 3 0 0,4 0 0 0,0-3 0 15,3 4-2-15,4 5-1 0,-7-6 0 16,0 0 0-16,0 7-11 0,-4-10-8 16,1 10 9-16,-1-7-9 0,8 9 8 0,-4-11-8 15,3 8 0-15,0-6 0 0,4 0 24 0,-7 4 0 0,4-4-1 16,-4 0 0-16,3-3-4 0,1 4-1 0,6-4 0 16,4 3 0-16,0 0-4 0,0-3-1 0,-7 10 0 0,7-1 0 15,-3-2-13-15,-1 2 9 0,4 10-9 16,-3-6 8-16,-1-4-8 0,-3 4 0 0,4 6 0 0,-8-1-11 15,1-8 11-15,-4 3 0 0,6-4 0 0,1 1 0 16,0 2 0-16,0-2 0 0,4-1 0 0,-1 1 0 0,-3-4 0 16,4 4 11-16,3-1-3 0,0-6 0 0,3-3-8 15,5 10 0-15,-1-7 0 0,-4 0 0 0,-3 1 0 16,0 2 0-16,7-3 0 0,-7 0 0 16,-3-3 0-16,3 10 0 0,7-7 9 0,-7 7-9 0,0-1 8 15,-3-3-8-15,3 4 10 0,0-1-10 0,14 4 0 16,-7-3 0-16,3-1 0 0,-6 4 0 0,3-4 18 0,0-6-2 15,4-3-1-15,-1 4 0 0,5-1-7 0,-5 3-8 16,-3-9 11-16,4 10-11 0,-1-10 0 0,1 9 0 16,3-3-15-16,0 0 5 0,-3 1 10 0,0 5 16 15,-1-6-4-15,1 4-1 0,3-4-11 0,-3 0 0 16,-1 0 0-16,-6 4 0 0,-4-4 0 0,-4 0 0 0,1-3 0 16,-4 3 0-16,0-2 0 0,3-1 0 0,-3-3 0 15,4 3 0-15,-4 0 8 0,-4-3-8 0,0 3 0 16,-6 3 8-16,3-3 8 0,0 0 0 0,-4-12 1 0,4 12 0 15,7-6-28-15,0-1-5 16,-4 8-2-16,1-8 0 0,-4-2 18 0,-4 9 0 16,1-12 0-16,-1 2 9 0,0 4 4 0,-3-9 1 0,4 8 0 0,-5-8 0 15,-2 5-14-15,-4-5-13 0,-1 6 2 0,-6-7 1 16,0-6 10-16,0 6 0 0,-8-2 10 0,1 2-10 16,-4-3 8-16,0-2-8 0,1-4 0 0,-5 6 0 15,1-3 15-15,-4-3-3 0,0 0-1 0,0 0 0 16,0 6-11-16,-3-6 0 0,-4 0 0 0,0 0-11 15,0-6 11-15,-7 6 16 0,0 0-4 0,0 0-1 16,0 0 9-16,0 0 3 0,-4-3 0 0,1-3 0 0,-1-4-4 16,-6 1-1-16,3-1 0 0,-4 4 0 0,1-3-6 0,-5-1 0 15,1 1-1-15,0-7 0 0,0 7-11 0,0-4 12 16,-7-2-12-16,3-4 12 0,-3 3-4 0,-4-3 0 16,1 0 0-16,-5 10 0 0,-2-7-8 15,2 4 0-15,1-4 0 0,4 7 0 0,-5-1 0 16,5 1 0-16,2 3 0 0,1 2 0 0,4-2 0 15,3 3 0-15,-1 3-8 0,5-6 8 16,-1 6-12-16,4 0 1 0,-3 0 1 0,10 0 0 0,-7 0-6 0,7 0-2 16,0 0 0-16,-7 0 0 15,-4 6-17-15,11-6-3 0,0 0-1 0,-7 9 0 16,0 1-137-16,0-7-28 0,-4 6-6 0</inkml:trace>
  <inkml:trace contextRef="#ctx0" brushRef="#br0" timeOffset="84789.15">2720 10544 1094 0,'0'0'48'0,"0"0"11"0,-4-10-47 0,4 10-12 0,0 0 0 0,0 0 0 15,0 0 180-15,4-9 35 0,7 3 6 0,-1 2 2 16,4-2-171-16,7 6-35 0,-3 6-6 0,10-6-2 16,0 4-1-16,1 2-8 0,6 0 12 0,7-3-4 15,-6 7-8-15,6-4 0 0,0-3 0 0,1 6 0 0,-1 1 0 0,7-1 0 16,-3 7 0-16,4 0 0 0,2-7 0 0,1 4 8 16,0 2-8-16,-3 1 8 15,6-4 13-15,-6 4 3 0,6-6 0 0,4-1 0 0,0-3 16 16,3-3 4-16,8 7 1 0,0-1 0 0,-12-3-12 0,9 4-2 15,-1-1-1-15,3 1 0 0,1-1-15 0,3 7-3 16,-4-4-1-16,4 10 0 0,-10-3 17 0,3 0 4 16,0 0 1-16,3 9 0 0,-2-3-25 15,2 3-8-15,4 4 0 0,-10-4 0 0,3 0 0 0,0 0 0 16,0 4-8-16,3-10 8 0,4 9 0 0,8-9 12 16,-8 3-1-16,0-6 0 0,0 0-11 0,3-4 0 15,8 4 0-15,0-3 0 0,-1-4 10 0,1 4-10 16,-7 3 12-16,6 0-12 0,-3-4 8 0,1 1-8 0,-1 3 0 0,3 0 0 15,-6-1 0-15,0 1 0 0,-1 6 0 16,1 4 0-16,-4-4 0 0,11 0 0 0,-11-3 0 0,7 9 0 16,-7-3 8-16,4-3-8 0,6-3 12 0,4 3-12 15,-3 4 14-15,0-4-4 0,-4-7-1 0,4 11 0 16,6-14-9-16,1 10 10 0,3-3-10 0,0 0 10 16,-10-3-1-16,10 0 0 0,-6 6 0 0,2-3 0 15,1 3 10-15,-4 0 1 0,-3-3 1 0,0 3 0 16,6 3-10-16,-3-2-3 0,1-1 0 0,-1 3 0 15,-7-3 4-15,4-3 0 0,6 3 0 16,1 0 0-16,3 0-12 0,-3-3 10 0,-4-3-10 0,4 6 10 16,0-6-10-16,3-3 0 0,7 2 0 0,-14 1 0 15,-3 0 0-15,0 6 8 0,7-6-8 0,-1-3 0 0,1 12 8 0,-4-9-8 16,-7 6 8-16,7 0-8 0,1-6 12 0,2 9-4 16,1-3 0-16,0 3 0 15,-4-3-8-15,0 0 12 0,4-3-12 0,0-3 12 0,-1 6-12 0,-6-6 10 16,-4 6-10-16,0-6 10 0,4 0 0 0,-4-4 0 15,4 4 0-15,-4-3 0 0,-3 3-1 0,-4-1 0 16,3-2 0-16,1 3 0 0,7 0-9 0,-8-4 12 16,1 4-12-16,-8 0 12 0,-3 0-12 0,0-3 0 15,0-4 0-15,-3 4 0 0,-4 3 0 0,0-4 0 16,3 4 0-16,-6-3 0 0,-4 3 0 0,-4-1 0 16,0-2 0-16,-6-3 0 0,-1 2 0 0,-7 1 0 15,1-3 0-15,-1 2 0 0,0-2 0 0,-3 2 0 16,-4-5 0-16,4 6 0 0,0-4 0 0,3-3 0 15,-3 4 0-15,0 0 0 0,-1-7 0 0,-3 3 0 16,4-6 0-16,-4 7 0 0,-3-10 0 0,0 6 10 0,0-6-10 0,-1 0 10 16,-3 0-2-16,-3-6-8 0,3 6 12 0,-3 0-4 15,-4-3 8-15,0-4 0 0,-3 4 1 0,-1-3 0 16,1 3-1-16,-4-7-1 0,-4 4 0 16,1-3 0-16,-1-1-5 0,-3 4-1 0,0-3 0 0,-3-1 0 15,3 1-9-15,-7-1 10 0,3 1-10 0,-3-7 10 16,-3 7-10-16,-4 0 0 15,-1-4 0-15,1-3 0 0,-7 1 0 0,4 2 0 0,-8-9 8 0,-7 3-8 16,0 7 0-16,-6-4 0 0,-8-3 0 0,3 0 0 16,-2 1 0-16,2 2 0 0,1-3 0 0,3 3 0 15,0-2 8-15,4 8-8 0,3 1 0 0,8-1 8 0,-1 4-8 16,4-3 0-16,3-1-12 0,7 10 12 0,1-6-20 0,-1 3 4 16,11 3 1-16,0 0 0 15,0 0-25-15,0 0-4 0,11 3-2 0,3 3 0 16,0 4-6-1,7-4-2-15,0-3 0 0,4 7 0 0,3-1 28 0,1 7 6 0,-5-7 0 0,4 0 1 16,1 1 19-16,-1 6-10 0,0-13 10 16,0 12-8-16,-6-5 8 0,-1-1 0 0,-4 7 0 0,1-7-8 0,-7 7 16 15,3-3 3-15,-7-4 1 0,0 7 0 0,0-4 5 0,-4 4 2 16,-3-1 0-16,4-2 0 0,-4-4 1 0,0 7 0 16,-4 0 0-16,-3-4 0 0,4-2-1 0,-1 5 0 15,-6 1 0-15,3-3 0 16,-4 2-19-16,-3 4 0 0,3-3 0 0,-3-4 0 0,0 4 0 15,0 0 0-15,-7-4 11 0,7 7-3 16,0-10-32-16,3 7-7 0,-7 0-1 0,8-7 0 16,-4 4-150-16,0-7-30 0,-4 3-7 0</inkml:trace>
  <inkml:trace contextRef="#ctx0" brushRef="#br0" timeOffset="86220.76">3390 12952 1843 0,'0'-6'164'0,"-10"6"-132"0,6-3-32 0,-3-4 0 16,7 7 80-16,0 0 8 0,0 0 3 0,0 0 0 0,0 0-81 16,18 0-10-16,-11 7-14 0,10-4 3 15,1-3 11-15,7 0 8 0,6 6-8 0,5-3 11 0,-1 3 9 0,0-6 3 16,8 0 0-16,2 0 0 0,12 0 0 0,3-6 0 15,0 3 0-15,3 3 0 16,8-6-12-16,3 6-3 0,-3-3 0 0,3-4 0 0,10 4 0 0,8-3-8 16,-4 3 12-16,4 3-4 0,3-7 9 0,0 7 2 15,8-9 0-15,3 9 0 0,-1 0-3 0,5-3-1 16,10-3 0-16,-7 6 0 16,0 0-15-16,6 0 0 0,-6 0 8 0,4 0-8 0,3 0 0 0,-11 6 11 15,-3-3-11-15,3-3 10 0,4 6-2 0,-3-3 0 16,2 7 0-16,-2-4 0 0,10-3-8 0,0 7 0 15,0-4 0-15,0-3 0 0,-1 3 16 0,5-6-1 0,3 10-1 16,0-10 0-16,-11 6-14 0,15-3 0 0,-4 3 0 16,3-2 0-16,-10 2 25 0,7 3 6 15,4 1 1-15,-4-1 0 0,-4 0-32 0,-3 10-18 16,4 0 2-16,-4 6 1 0,0 0 24 0,0-6 5 0,0 6 1 0,0-6 0 16,-1 9-15-16,1-9 0 0,-3 3 0 0,-4-3 0 15,7 0 0-15,-7-1 0 0,-11 1 0 0,4-9 0 16,3 5 0-16,-3-5 0 15,-4-1-12-15,-3 1 12 0,3-1 0 0,1-3 16 0,-5-3-2 16,1 4 0-16,3-4 2 0,-3 3 0 0,0-3 0 0,0 3 0 16,3 4 19-16,-7-1 4 0,-6 1 1 0,2-1 0 15,4 7-32-15,-3-7-8 0,-4 10 0 0,1-3 0 16,-8-4 0-16,-4 10 0 0,8-9 0 0,-4 2 0 0,0 4 0 16,-7-9 0-16,4 8 0 0,-7-8 0 15,-8 5 8-15,1-5 0 0,-1-1 0 0,1-2 0 16,-4-4-8-16,-1 3 0 0,9-3 0 0,-9 3 0 15,1-6 12-15,0 4-3 0,-3-4 0 0,-1 0 0 0,1 0-9 16,3-4 0-16,-4 4 0 0,1-6-11 0,3 6 11 0,-4 0 0 16,-3 0 0-16,-4 0 0 0,-6 0 0 0,-1 6 0 15,0-6 0-15,1 4 0 0,-5-4 0 0,-2 0 0 16,-1 0 0-16,0 6 0 0,1-6 0 0,-5 6 0 16,-2-6 0-16,-5 0 8 0,1 3-8 0,-4-3 0 15,-3-3 0-15,-4-3 8 0,-4 6-8 0,1-6 0 16,-4 2 0-16,-7 4 8 0,4-6 2 0,-4 3 1 15,0 3 0-15,-4-9 0 0,-3-1 14 16,4-6 3-16,-5 7 1 0,-2-7 0 0,-4 4-21 0,0-4-8 16,-8 0 0-16,1 4 0 0,0-4 13 0,-4-3-3 0,-3 10-1 0,0-7 0 15,-4 4-9-15,4-4 8 0,-4 7-8 16,1-1 8-16,-5 1-8 0,1 0 0 0,0-1 0 16,-1 4 8-16,-2-4-8 0,-1 1 0 0,0 3 0 15,4 6 8-15,7-10-8 0,-1 10 0 0,5-3 0 0,2-3 8 16,5 6-8-16,-1 0 0 0,4 0-12 0,3 0 12 15,4 0-13-15,7 0 5 0,0 0 8 0,0 0-13 32,0 0-36-32,11 6-7 0,0-3-2 0,6 4 0 0,1-4 2 0,7 6 1 15,6-3 0-15,1 4 0 0,3-4 35 0,-3-3 6 0,0 7 2 0,-4-4 0 16,0-3 12-16,-3 6 0 0,0-2 0 0,-4 2 0 16,0 1 0-16,-7-1 8 0,-3 0 0 15,-1 1-8-15,1-1 30 0,-8 4-1 0,4-1 0 0,-3-2 0 0,-4-1-1 16,0 0 0-16,0 7 0 0,-4-6 0 0,1 5-20 0,-4-2-8 15,0 2 0-15,0 4 9 0,-4-3-1 0,1-3 0 16,-1 2 0-16,-3 1 0 0,-4 3-8 0,1 0 0 16,-5-4 0-16,1 4 0 0,0-6 0 15,-7 8 0-15,0-8 0 0,-4 6 0 0,-7-3-9 0,7 2-1 16,1-2 0-16,-1-7 0 16,0 10-179-16,0-9-36 0,-28 8-7 15,15-11-2-15</inkml:trace>
  <inkml:trace contextRef="#ctx0" brushRef="#br0" timeOffset="89231.89">3436 14454 1234 0,'0'0'55'0,"-7"6"11"0,-4-3-53 0,4 4-13 0,0-7 0 0,7 0 0 31,0 0-31-31,0 0-9 0,-10 0-1 0,3 0-1 16,7 0 12-16,0 0 2 0,0 0 1 0,-11 0 0 0,4 0 48 0,7 0 10 0,0 0 1 0,0 0 1 16,0 0 31-16,0 0 5 0,0 0 2 0,0 0 0 15,0 0-2-15,0 0 0 0,0 0 0 0,0 0 0 16,7-10-7-16,4 4-2 0,-8 3 0 0,1-3 0 15,6-4-16-15,-3 1-3 0,7-1-1 0,1-5 0 16,-1 5-2-16,3-9-1 0,1 7 0 0,3-4 0 16,-7-3-8-16,7 1-1 0,4-7-1 0,-4 9 0 15,-3-6 8-15,7-3 1 0,-1 0 1 0,1 0 0 16,3 3 5-16,4-3 1 0,0-1 0 0,3 8 0 0,0-11-13 16,4 11-2-16,7-7-1 0,-7-1 0 0,7 8-11 0,-8-7-3 15,5 3 0-15,-1-3 0 0,0-4-5 16,8 1 0-16,-4-3-8 0,3 3 12 0,0 2 4 0,4 4 1 15,4-9 0-15,-1 9 0 0,-3-9-17 0,4 3 0 16,-4 2 0-16,7-2 0 0,7 0 19 0,-7 0 0 16,3-4 0-16,4 4 0 0,-3-6-11 0,-1 2-8 15,-3-8 9-15,7 5-9 0,-3 4 11 0,3-4-11 16,7 1 12-16,-4-4-12 0,-3 4 10 0,-3 5-10 16,3-5 8-16,0 6-8 0,0-7 0 0,3 7 8 15,1-6-8-15,-1-1 0 0,1 7 8 16,0-7-8-16,-11 1 8 0,7-4-8 0,10 4 8 0,-10-4-8 15,11-3 0-15,-8 4 8 0,1-1-8 0,3-3 0 0,0 4 0 16,0 2 8-16,7-2 0 0,-3 2-8 16,3-3 12-16,0 1-4 0,-3-4 4 0,3 7 0 0,4-4 0 15,-4 0 0-15,3-3-12 0,-2 4 0 0,-5 2 0 0,1-2 0 16,3 9 0-16,0-7 0 0,0 1 0 0,0 5 0 16,1-5 0-16,-5 6 0 0,1-7 0 0,-1 1 0 15,12-1 0-15,-8-3 10 0,0 4-10 16,0-1 10-16,0 4-10 0,-3-3 0 0,3-4 9 0,4 4-9 15,3-1 0-15,-7 7 9 0,-4-7-9 16,5 7 0-16,-1-6 12 0,7 5-4 0,-3-2 0 0,-1 0-8 16,-3-1 0-16,4 1 0 0,3 0 0 0,-3-7 0 15,0 10 8-15,-1-7-8 0,4 1 0 0,-6-1 0 16,-1 7 0-16,0-6 0 0,7 2 0 0,0 1 0 0,-3-7 0 16,-4 10 0-16,0-13 0 0,4 4 0 0,3 2 8 15,-3-3-8-15,3 1 0 0,-3-4 0 0,-4 3 0 16,3 4 0-16,5-4 0 0,-1-2 0 0,4 2 11 0,-4 0-11 15,-4-3 10-15,1 4-10 0,7-7 0 0,-4 6 0 16,-3-6 0-16,-1 10 0 0,-6-1 0 0,0 7 0 16,6-6 0-16,-6 2 0 0,-1 1 0 0,1 3 0 15,-4 3 0-15,-7-4 0 0,-3 4 0 0,-1 3 0 16,4-9 0-16,-3 9 0 0,3-3 0 0,0 0 0 0,-4 6 0 16,1-9-10-16,-8 9 10 0,4-6 0 0,0 0 8 0,-3 6-8 15,-1-6 0-15,4 6 0 0,3 0 0 16,1 1-8-16,-4-1 8 0,-4-6 0 0,-6 6 0 15,-1 0 0-15,1 3 0 0,-1-2 0 0,0-1 10 0,1 3-10 16,-8-3 8-16,4 0-8 16,-4 4 0-16,-3-4 9 0,-4 10-9 0,1-7 8 0,-5-3-8 15,-2 10 8-15,-1-10 2 0,0 3 0 0,-3-3 0 0,-1 4 0 16,-2 2-10-16,2-3 0 0,-3-2 0 0,4 2 0 16,-4 3 9-16,-3-2-9 0,0-4 10 0,-4 9-10 15,0 4 12-15,0-3-3 0,-4-1-1 16,1-2 0-16,-4 2 0 0,-3-2 0 0,-1 3 0 0,1-4 0 15,-1 4-8-15,1-1 10 0,-1-2-10 0,4 8 10 16,0-5-10-16,-3 0 0 0,3 2 0 0,-3-2 8 16,3 0-8-16,-7 5 0 0,7-2 0 0,-4-3 0 15,-3 2 0-15,4-2 0 0,-1 6 0 0,1-3 0 0,-4 3 0 16,0-4 0-16,0 7 0 0,-4 0 0 16,1-9 0-16,-1 9 0 0,1 0 9 0,-4-6-9 0,-4 6 0 15,0-4 0-15,1 4 0 0,-4 4 8 0,0-4-8 16,-1 6 0-16,-6-6 0 0,0 6 0 0,-4-3 0 15,4-3 0-15,-3 0 0 0,2 0 0 0,1 7 0 0,0-4 0 16,0-3 0-16,0 0 0 0,0-3 0 0,3-4 9 16,0 7-9-16,-3-3 10 0,4-3-10 0,2 6 0 15,1-6 0-15,4 2 0 0,-4 4 0 0,7 0 0 16,-4-6 0-16,7 6 0 0,4 0 0 0,0 0 0 16,0 0 0-16,0 0 0 0,0 0-10 0,0 0-1 15,0 0 0-15,7 0 0 0,4 6-5 0,3-6-2 16,-3 0 0-16,6 4 0 0,-2 2 5 0,2-6 1 15,4 6 0-15,0-6 0 0,1-6 12 0,2 6-12 16,1 0 12-16,3 0-12 0,4 0 12 0,-4 0 0 0,4 6 0 0,3-3 0 16,-7-3 0-16,1 0 0 0,-1 0 0 0,0 0 0 15,7 7 0-15,-6-4 0 0,-1-3 0 0,0 0 0 16,0 6-9-16,-3-3 9 16,0 3-8-16,-1-3 8 0,-2-3 0 0,-1 7 0 0,0-4 0 15,-7 3 11-15,4-6-11 0,-4 10 10 0,0-4-10 0,-4-3 10 16,-2 3 0-16,-1-3 0 0,0 4 0 0,-4-4 0 15,-3 6 4-15,0 1 1 0,0 2 0 0,-7-2 0 16,4 2-2-16,-8-2 0 0,0-1 0 0,1 7 0 16,-4 2 2-16,0 1 0 0,-1-3 0 0,-2 9 0 15,-1-12-15-15,-3 12 0 0,0-7 0 0,0 1 0 0,-4-3 0 0,4 3 0 16,-4 0 0-16,4-4 0 16,0 4-20-16,0-3-8 0,3-4 0 15,0-2-1-15,4 5-163 0,4 1-33 0,3-3-7 16,0-7 0-16</inkml:trace>
  <inkml:trace contextRef="#ctx0" brushRef="#br0" timeOffset="91412.51">6057 8145 1440 0,'0'0'128'0,"0"0"-103"0,0 0-25 0,0 0 0 0,-3 0 123 0,3 0 19 16,0 0 4-16,0 0 1 0,0 0-105 0,-7 6-21 15,7-6-4-15,0 6-1 0,0 4-16 0,7-7 0 16,-7 6-11-16,7 1 11 0,3-4 0 0,8-3 0 0,-11 6 0 0,11 4 0 16,-4-10 0-16,7 7 11 0,4-1-3 0,-1 0-8 15,1-2 24-15,-4 2-1 0,7 0-1 0,1 7 0 16,-1-6-2-16,4 2 0 0,3 4 0 0,0-1 0 16,7-2 0-16,-3 6-1 0,7-4 0 15,0 4 0-15,3 0-3 0,11 6-1 0,-10 0 0 0,10 0 0 16,0-3-15-16,0 3 0 0,3 0 0 0,4-3 0 15,7 4 8-15,0-1-8 0,0-3 0 0,4 3 0 16,3-7 0-16,0 8 0 0,4-1 0 0,0-7 0 16,-4 1 0-16,3 6 0 0,1 0 0 0,7-3 0 15,-4 3 0-15,4 1 0 0,-4-4 0 0,4 3 0 16,-8 3 9-16,8-3-9 0,3 9 8 0,-3-5-8 16,0-1 0-16,0-3 0 0,-4 3 0 0,3-3 0 0,1 3 11 15,3-2-3-15,-6 2-8 0,2-9 12 0,-2 12 19 16,6-9 3-16,4 3 1 0,-1 0 0 15,-2-6-35-15,-1 9 0 0,0-9 0 0,7 6 0 16,4 3 0-16,-3-3 15 0,-1 4-3 0,-3-4-1 0,3-7-11 0,0 11-11 16,1-4 3-16,-1 0 0 0,-10-6 8 0,10 9 0 15,4-3 0-15,0 0 8 0,-4-3-8 0,-7 9 0 16,0-2 0-16,-3-1 0 0,3 0 8 0,-3 3 1 16,-7 1 0-16,-1-7 0 0,1 3 2 0,3 3 0 15,4 1 0-15,-7-7 0 0,-1 3-3 0,1 3-8 16,0-9 12-16,-1 3-4 0,4 1-8 0,-3-8 10 15,-4 1-10-15,-3 0 10 0,-1 0-10 0,1 3 0 16,0-3 0-16,-1-7 0 0,1 4 18 0,-4 3-2 0,-3-1 0 0,-4-2 0 16,-4 9-3-16,1-6-1 0,-4-6 0 0,0 8 0 15,7-2-3-15,-4 0-1 0,-3 6 0 16,-4-6 0-16,-3 0-8 0,-7 0 0 0,0-1-12 0,0-2 12 16,0 0 0-16,-4-4 0 0,1 4 0 15,-1-7 0-15,0 1 0 0,1 6 0 0,-5-7 0 0,-2 0 0 16,-1-6 10-16,-3 7-10 0,-1-4 12 0,-2-3-12 15,-1 4 13-15,0 2-4 0,-3-9-1 0,-1 6 0 16,1-3 8-16,0-3 2 0,0 0 0 0,-1 0 0 16,-3 0-8-16,-3 0-2 0,-7 0 0 0,3 0 0 15,0 0-8-15,-4 0 10 0,1 0-10 0,-4 0 10 16,4-3-10-16,-4-3 12 0,0 6-12 0,-7 0 12 16,3-9-2-16,4 2 0 0,-7 4 0 0,0-3 0 0,0-4-1 0,-3 1 0 15,-1 0 0-15,1-1 0 16,-4-5 1-16,3 5 0 0,1-2 0 0,-1-4 0 0,-10-3-2 15,3 3 0-15,-6 4 0 0,-1-4 0 16,0-3-8-16,-3 4 0 0,4 2 0 0,-4-2 0 0,-1 5 0 16,1-6 0-16,4 4 8 0,2-4-8 0,1 7 0 15,-3-1 0-15,6 1 0 0,-3 0 0 0,3-1 0 16,1 4 0-16,3-3 0 0,0 2 0 0,-4 4-10 0,8-3-4 16,3 6-1-16,-4 0 0 0,4 0-1 0,-7 6-1 15,7-6 0-15,0 10 0 16,0-1-19-16,0 0-3 0,4 7-1 0,-1-7 0 0,4 7 20 0,4-3 3 15,3 5 1-15,3-2 0 16,5 3-34-16,6 0-6 0,4-4-2 0,3 1 0 0,-3-3 35 0,6 2 7 0,5-2 2 0,-4 3 0 16,-4 2-6-16,-3-2-2 0,-1-3 0 0,-6 2 0 15,-4 4 35-15,0 0 7 0,-7-3 2 0,1 2 0 16,-5 1 8-16,-3 6 2 0,-3-9 0 0,-4 6 0 16,0 0 19-16,0 0 4 0,-4-3 1 0,4 3 0 15,-3-4-14-15,-1 1-2 0,1-3-1 0,-4-4 0 16,3 4-24-16,1-6-5 0,-5-1-1 15,5 0 0 1,-4 1-39-16,0-4-8 0,0-3-2 0,0-3 0 16,-4 6-164-16,1-12-34 0,-29-6-6 0,0-10-2 0</inkml:trace>
  <inkml:trace contextRef="#ctx0" brushRef="#br0" timeOffset="93067.14">3521 9302 2343 0,'0'-6'52'0,"-7"2"10"0,3-2 2 0,-3-3 2 0,0 9-53 0,7-3-13 16,-11-4 0-16,4 14 0 0,4-4 0 0,-1-3-12 16,4 0 3-16,0 9 0 0,-7-3-1 0,7 4 0 15,0-1 0-15,0 1 0 0,7-1 10 0,-7-3-10 0,7 4 10 0,0-7-10 16,4 6 10-16,-4-2 0 16,4 2 0-16,-1 0 8 0,-3 1-8 0,7-1 9 15,1-3-9-15,-1-2 10 0,3 5-2 0,1 4 0 16,-4-4 0-16,4 4 0 0,-1-4 14 0,4 0 2 15,4 7 1-15,0-7 0 0,0 7-9 0,6-3-1 0,5-4-1 0,-1 7 0 16,0-1-4-16,-3-2-1 0,10 6 0 0,1-4 0 16,-1 4-1-16,4-3-8 0,-7 0 12 0,6-4-4 15,-2 4 0-15,3-4-8 0,3-2 12 0,7 5-4 16,4 1-8-16,0-3 12 0,-7 2-12 0,4 4 12 16,-1 0-12-16,-3-3 0 0,4 2 0 0,3 1 0 15,-8 0 0-15,15 6 0 0,-7-6 0 0,4 6 0 16,-4-6 0-16,0 6 0 0,-4-6 0 0,8 6 0 15,-1-6 0-15,8 0 0 0,-1-1 14 0,1-2-4 16,0 3 6-16,-1 0 0 0,-3-4 1 0,11-5 0 0,-8 9-1 0,8-4-1 16,3-2 0-16,-10-4 0 0,-1 7-5 0,8 3-1 15,-4-4 0-15,3 1 0 0,1 3-9 0,0 3 0 16,6-7 0-16,-10 11 0 0,4-8 0 0,3 11 0 16,0-11 0-16,4 8 0 0,3 2 0 0,-3-9 0 15,0 2 0-15,3 1 0 0,3-6 0 0,-2 3 0 16,6 0 9-16,-7 0-9 0,0-4 8 0,4 1-8 15,7-4 10-15,-4 4-10 0,0 0 16 0,4-4-2 16,3-2-1-16,1 5 0 0,-1 1-1 0,0-3 0 16,1-4 0-16,-5 7 0 0,5-7-12 0,3 10 9 15,-1-10-9-15,1 7 8 0,0-7-8 0,0 1 0 0,3 6 0 16,-3-7 0-16,-4 4 0 0,4-4-9 0,7-3 0 0,-4 4 0 16,-3-1 22-16,-3 0 5 0,2-2 1 0,1 2 0 15,7-6-2-15,-4 7 0 16,-6-4 0-16,3 3 0 0,7 1-7 0,-1-1-2 15,-2 1 0-15,-1-1 0 0,-7-3 0 0,8 4 0 0,-1-1 0 16,-3 7 0-16,-7-7-8 0,0 1 0 0,3-7 0 0,0 9 0 16,-3 1 0-16,3-4 0 0,-7 1-12 0,4 5 12 15,0-5 0-15,0-1 0 0,3 0 0 0,-10 1 0 16,3-1 0-16,-3-2 0 0,0 2 0 0,-1 0 0 16,1-2 0-16,-4-4 0 0,-7 6 0 0,0-9 0 15,-3 6 0-15,0-2 0 0,3 2 0 0,-4-3 8 16,-2 3-8-16,-5-3 0 0,-6 4 0 0,3-1 8 0,0-3 0 0,0 6-8 15,-7-9 12-15,3 10-4 0,-6-4-8 0,-1-3 0 16,-7 4 0-16,-3 2 8 16,0-9-8-16,-4 9 0 0,1-9 0 0,-4 7 8 15,-1-4-8-15,-2-3 0 0,-8 0 0 0,0 6 0 16,-3-6 8-16,0 0-8 0,-4 0 0 0,-4 0 8 0,1 0-8 16,-4 3 12-16,-3-6-12 0,-1 3 12 0,4 0-1 0,-7-6 0 15,-7 6 0-15,0 0 0 0,11-3 2 0,-7-4 1 16,3 4 0-16,-4-3 0 15,-3-3 1-15,0 2 0 0,0-2 0 0,0-1 0 0,-3 1-5 0,-4 0-1 16,-4-7 0-16,4 7 0 0,-7-4-9 0,0-3 10 16,-4 7-10-16,4-7 10 0,0 7-10 0,-4-1 0 15,-3-2 0-15,0-4 0 0,0 7 0 0,-4-1 0 0,4 1 0 16,-4 0 0-16,4 2 0 0,-4-2 0 0,4 0-11 0,3 2 11 16,-3 7 0-16,0 0-8 15,3-3 8-15,-3-3 0 0,-3 6 0 0,2-3 0 0,5-4 0 0,-4 7 0 16,-1 0-11-16,5-3 0 15,-1-3 0-15,4 6 0 0,3 0-1 0,4 0 0 0,-3-3 0 0,10 3 0 16,0 0-6-16,0 0-2 0,0 0 0 0,14 3 0 31,0 6-5-31,4-2-2 0,3 2 0 0,0 1 0 0,4-1 10 0,-4 10 1 0,4-4 1 0,-1-2 0 16,1 3 15-16,0 2-11 0,3-2 11 0,-3-3-10 16,-1 2 10-16,-3 4 0 0,1-9 0 0,-1 5 0 15,0 4 0-15,-7-10 0 0,-3 10 0 0,3-3 8 16,-7-7 5-16,0 10 2 0,-7-9 0 0,3 5 0 15,-6 4 2-15,3-3 1 0,-4-4 0 0,1 10 0 16,-4-9-3-16,3 6-1 0,-3-10 0 0,0 7 0 0,0 3 0 16,-4-4 0-16,1-5 0 0,-1 5 0 15,-3-2-44-15,0-4-9 0,-7 10-1 16,-4-3-1-16,1-7-211 0,-12 7-41 0</inkml:trace>
  <inkml:trace contextRef="#ctx0" brushRef="#br0" timeOffset="96383.07">5613 12124 1404 0,'0'0'62'0,"-4"-3"13"0,4-3-60 0,-7-4-15 0,4 7 0 0,3-9 0 16,0 8 72-16,-7-5 11 0,7 3 2 0,0 6 1 15,0-10-31-15,-4 1-7 0,0 0 0 0,4-1-1 16,0 10-7-16,4-9-2 0,-4 2 0 0,0 7 0 0,4-3-23 0,-4 3-5 16,0 0-1-16,0 0 0 0,0 0 16 0,7-9 3 15,-7 9 1-15,3-6 0 0,4 3-1 0,4-4 0 16,3 7 0-16,-4-3 0 15,8-3-6-15,3 6-2 0,0 6 0 0,4-6 0 0,3 3-5 16,4-3-2-16,0 0 0 0,7 7 0 0,3-4-5 0,0-3-8 16,8 0 11-16,3 6-11 0,3-6 27 0,-3 0-2 15,3 3 0-15,1-3 0 0,-1-3-25 16,1 3-14-16,6-6 2 0,1 3 0 0,-1-4 24 0,8 7 6 16,-1-9 1-16,-6 9 0 0,3 0-19 15,0-6 10-15,7 2-10 0,4 4 8 0,-4 0 0 0,0 0-8 16,3 0 12-16,-3-6-4 0,11 6 3 0,-11-3 0 15,7 3 0-15,4 0 0 0,-4-6-11 0,0 6 0 0,-3 0 9 16,7-3-9-16,3-7 18 0,0 4-1 0,0 6 0 0,-3-9 0 16,0 9-8-16,3-10-1 0,3 4-8 0,1 3 12 15,0-4-12-15,0 7 9 0,-4-9-9 0,0 6 8 16,0-3 2-16,0 6 0 0,4-10 0 0,-4 10 0 16,-3-9-10-16,0 9-9 0,3-6 9 0,0 2-13 15,0 4 13-15,-3-6 0 0,-4 3 0 0,4 3 0 16,-1-6 0-16,5 3 0 0,-1-4 0 15,0 4 0-15,-3-3 21 0,-1-4-2 0,1 1-1 0,3 3 0 16,4 3-18-16,-4-7 0 0,-7 1 0 16,-3 3 0-16,6-4 13 0,-2 1-4 0,2-1-1 0,-3 4 0 15,1 3-8-15,-8-3 0 0,-4-4 0 0,4 7 0 16,0-6 0-16,-3 2 0 0,-1-2 0 0,1 3 0 16,-4 3 0-16,-3-4 0 0,-8 4 0 0,7-3 0 0,1 3 0 15,7-3 8-15,-8-4-8 0,4 10 0 0,-3-9 0 0,-1 9 0 16,1-10 0-16,-1 4 0 0,1-3 24 0,-1 9-1 15,-3-10 0-15,-4 1 0 0,1 9-13 0,-4-10-2 16,-4 10-8-16,-6-9 12 0,-1 9-4 0,-3-9 0 16,0 9-8-16,-1 0 12 0,1 0-12 0,0-7 0 15,0 7 0-15,-4 0 0 0,-3-3 0 16,3 3 8-16,-3 0-8 0,3 0 0 0,-3 0 0 0,0 0 0 16,-4 0 0-16,0 0 0 15,-3 0 9-15,-1 0-9 0,1 0 8 0,0-6-8 0,-4 6 0 0,4 0 0 16,-4-3 0-16,4-3 0 0,-1 6 0 15,1 0 0-15,-4-4 0 0,4 4 0 0,-8-6 0 0,5 6 0 16,2 0 0-16,-3-3 0 0,1 3 0 0,-1-6 0 0,0 6 0 16,0 0 0-16,-7 0 11 0,4 0-3 15,-4-7-8-15,0 4 12 0,0 3-12 0,0 0 0 0,0 0 0 16,-3 0 0-16,3 0 8 0,-3 0-8 16,-1 0 0-16,1 0 0 0,-1 0 0 0,-3 0 0 0,1 0 0 0,-1 0 0 15,-7 0 0-15,7 3 0 0,0-6-8 0,-7 3 8 16,0 0 0-16,7 0 0 0,-7 0 0 0,0 0 0 15,0 0 0-15,0 0 0 0,3-6 0 0,-3 6 9 16,0 0-1-16,-3-3-8 0,-1-3 12 0,4 6-4 16,-7-10-8-16,0 7 8 0,0-3-8 0,-4-4 8 15,1 10-8-15,-1-9 0 0,-3 3 0 16,0 3 0-16,-4 3 0 0,4-7 0 0,-3 4 0 0,-1-3 0 16,-3 3 0-16,-4-3 0 15,1 6 0-15,2-10 0 0,-2 7 0 0,-1-3 0 0,4-4 0 0,-4 4 12 16,0-3-12-16,-3 5 10 0,3-2-10 0,-3-3 10 0,4-1-10 15,-1 7 0-15,0-3 9 0,4-3-9 16,-4 2 0-16,8 4 0 0,-4-3 0 0,6 3 8 0,-2 3-8 16,3-7 0-16,0 7 0 0,6 0 0 0,-2 0 0 0,3 0 0 15,0 0-8-15,0 7 8 0,7-7-12 0,0 0 4 16,0 0 0-16,3 9 0 0,4 1-6 0,0-1-1 16,4 0 0-16,0 1 0 0,6 5 3 0,1-5 1 15,3-1 0-15,4 1 0 0,3-1 11 0,4-3-12 16,3-2 12-16,0 2-12 0,-3-3 12 0,7 6 0 15,3-2 0-15,0-4-8 0,-3 3 8 0,0 0 14 16,0-3-3-16,0 4-1 0,-11-4-10 0,0 3 0 16,-3 4 0-16,-4-1 0 0,0 0 0 0,-3 1 0 15,-4-1 0-15,-4 10 0 0,-2-3 0 0,-1 2 8 16,-4-2-8-16,-3 3 12 0,-3 0-4 16,-4 0 0-16,-1-1 0 0,1 7 0 0,-7-6 0 0,4 0 0 0,-4-3 0 0,-8 3 0 15,1-1 2-15,-3-2 0 0,-5 3 0 0,-2-3 0 16,-5 2-10-16,1 1 0 0,0 0-10 0,-4 6-903 15,-7 3-181 1</inkml:trace>
  <inkml:trace contextRef="#ctx0" brushRef="#br0" timeOffset="133619.79">21749 1986 1450 0,'-7'-9'64'0,"7"9"14"0,0 0-62 0,0 0-16 15,0 0 0-15,-4-4 0 0,4 4 64 0,0 0 9 16,0 0 3-16,-3-6 0 0,-8 3-12 0,11 3-3 16,0 0 0-16,0 0 0 0,0 0-17 0,0 0-4 15,0 0-1-15,4 9 0 0,-1 4-12 0,1-4-3 0,-8 1 0 0,8 12 0 16,3 0-15-16,-4-3-9 0,1 6 10 0,-1 3-10 15,1 6 0-15,-1 1 0 0,1 2 0 0,-4-2 0 16,-7 9 20-16,7-6-3 0,3 2 0 16,-3-2 0-16,-7 6-17 0,4-7 0 0,10 4 8 0,-11-3-8 15,-3-4-12-15,4-2-5 0,3 2-2 0,7 1 0 32,0-7-8-32,-4-3-1 0,1 3-1 0,-1-12 0 15,8 3-185-15,-7-4-37 0,-8 4-7 16,0-6-2-16</inkml:trace>
  <inkml:trace contextRef="#ctx0" brushRef="#br0" timeOffset="133908.29">21336 2406 2502 0,'7'-9'111'0,"0"-1"22"0,0 7-106 0,0-3-27 15,4 3 0-15,3-3 0 0,4 6 18 0,-1-7-2 16,4 7 0-16,8-9 0 0,-1 9-16 0,0-3 0 16,4-3 0-16,0 2 0 0,6-2-16 0,-2-3 2 0,-8 9 1 15,-3-10 0 1,3 10-18-16,0-3-3 0,0-3-1 0,-7 6 0 15,-3-6-39-15,0 6-8 0,-1 0-2 0,1 0 0 16,-7-4-163-16,3 4-33 0,10-9-6 0,-6 3-2 0</inkml:trace>
  <inkml:trace contextRef="#ctx0" brushRef="#br0" timeOffset="134301.6">22281 2682 2253 0,'11'0'49'0,"-11"0"11"0,-7 6 1 0,-4-2 3 0,-3 2-51 0,7-3-13 15,4 6 0-15,-8-2 0 0,1-1 0 0,6-3 0 16,4-3 0-16,0 0 0 0,0 0 0 0,0 0 0 15,0 0 0-15,0 0 0 0,0 0 10 0,0 0-1 16,0-9 0-16,11-1 0 0,3 1-9 0,-4-1 8 16,-6-5-8-16,3 2 8 0,3 1-8 0,5-1 0 15,-8-12 0-15,0 9 0 0,-4-2 9 16,4-1 0-16,4-6 0 0,-4 6 0 16,-4-3 27-16,1 0 6 0,7 3 1 0,-4-9 0 0,-4 9-25 0,4-6-5 15,0 6-1-15,0-6 0 0,4 6-1 0,-4 0-1 16,-4 4 0-16,5-7 0 0,-1 6-10 0,0 7 0 15,-7-7 0-15,3 7 0 0,1-1 0 0,-1 10 0 16,-3-3-12-16,0 3 12 16,0 0-62-16,0 0-5 0,0 0-1 0,0 0 0 15,0 0-131-15,4 10-26 0,3 2-6 0,0-6-1 0</inkml:trace>
  <inkml:trace contextRef="#ctx0" brushRef="#br0" timeOffset="134804.44">22744 2334 1882 0,'0'0'41'0,"0"0"9"0,0 0 2 0,0 0 1 0,0 0-42 0,0 0-11 0,0 0 0 0,0 0 0 0,0 0 0 0,0 6 0 16,7 4 0-16,-4 2 0 15,-6-5 0-15,3 8 13 0,3-2-3 0,1 2-1 16,3-5-1-16,-7 6 0 0,3-4 0 0,4 4 0 0,4-4-8 0,-4 10 0 15,-7-3 0-15,7-6 8 0,0 2-8 0,0 4 0 16,-3 0 0-16,3-10 8 0,-4 4 48 0,8-4 10 16,3 4 2-16,0-7 0 15,-7-3-100-15,7 4-19 0,4-4-4 0,0-3-1 16,-4 0 56-16,0 0 0 0,3 0 8 0,1 0 0 0,-4-3-8 0,4-4 0 16,-4 4 0-16,4-13 0 0,-4 7 0 15,-4-7 0-15,4 4 0 0,-3-4-11 0,-1-3 3 0,1 4 0 16,-4 2 0-16,4-6 0 0,-4-3 8 0,0 10 0 15,-4-4 8-15,4-3-8 0,-3 4 14 0,-1 11-2 16,1-11 0-16,-4 5 0 0,4 1 18 0,-1 0 3 16,-3 2 1-16,0 7 0 0,0 0-3 0,0 0-1 15,0 0 0-15,0 0 0 0,0 0-30 0,7 7 0 0,4-7 0 16,-4 9 0-16,0-3 0 0,3-3 0 0,-3 7 0 16,4-1 0-16,-4 1 0 0,4 2 0 0,-1 1 0 0,-3-4 0 15,0 10 0-15,4-3 0 0,-4-1 8 0,0 4-8 16,0-6 0-16,-3 9 0 0,3-10 8 0,0 7-8 15,0-10 0-15,0 7 0 0,0-7-9 0,3 7 9 32,-2-3-66-32,-1-7-7 0,3 3-2 0,4 1-551 0,-3-1-110 0</inkml:trace>
  <inkml:trace contextRef="#ctx0" brushRef="#br0" timeOffset="135161.7">23580 2566 576 0,'0'0'51'0,"0"0"-41"15,0 0-10-15,0 0 0 0,7 0 324 0,3-9 64 16,1 6 12-16,-1-4 2 16,5 4-312-16,2-9-62 0,1 9-13 0,3-7-3 0,0-6-12 0,4 7 9 15,0-7-9-15,3 7 8 0,4-4-8 0,-8-2 0 16,1-4 0-16,0 9 0 0,-1-5-17 0,-2-4-6 15,-8 10-1-15,0-7 0 0,0-3 6 0,-7 7 1 16,0-4 0-16,-4 6 0 0,-3-5 17 0,-7 2 11 0,0-2-2 0,-3 8 0 16,-1-2 19-16,-6 6 3 0,2 3 1 15,-6 0 0-15,0 0-10 0,-7 3-2 16,3 6 0-16,-3-2 0 0,3 2-20 0,1 10 8 0,-5-10-8 0,5 1 0 16,-1 5 8-16,7 4-8 0,-3-9 10 0,7-1-10 15,3 7 16-15,4 2-2 0,0-2-1 0,11 3 0 16,-1 0 3-16,8 0 0 0,3-1 0 0,7 7 0 15,4 1-2-15,7-8 0 0,7 1 0 0,-1 0 0 16,8-3-14-16,4 2 0 0,3 8-12 0,3-8-677 16,0-8-136-16</inkml:trace>
  <inkml:trace contextRef="#ctx0" brushRef="#br0" timeOffset="141796.23">18863 8741 288 0,'0'0'25'0,"0"0"-25"0,0 0 0 0,0 0 0 15,0 0 331-15,7 0 61 0,4 6 12 16,-1-3 2-16,4-3-311 0,4 0-63 0,0 6-12 0,-1-6-2 16,4 0-2-16,4 0-1 0,0 0 0 0,3 0 0 15,4-6-6-15,-4 6-1 0,7 0 0 0,-3-9 0 16,0 9 19-16,3-10 3 0,0 10 1 0,-3-6 0 16,7 3-3-16,0-4 0 0,3 7 0 0,4-3 0 15,-7-3 2-15,3 6 0 0,4 0 0 0,0 0 0 16,0 0-18-16,-4 0-3 0,0 0-1 0,4 0 0 15,-3 0-8-15,6-3 0 0,4-3 0 16,0 6 8-16,3 0 0 0,-3-3-8 0,0-4 12 0,-4 7-4 0,4 0 16 16,-3 0 2-16,3-3 1 0,0-3 0 0,7 0 9 15,-4 2 3-15,4 4 0 0,0-6 0 16,-4 6-19-16,-3-3-3 0,4-3-1 0,-4 6 0 0,3-10-7 16,4 7-1-16,4-3-8 0,-1 6 12 0,1-3-12 0,-1-3 0 15,-3 6 0-15,-4 0 0 0,1 0 0 16,6 0 0-16,8 0 0 0,-4 0 0 0,-4 0 0 15,-3 6 0-15,0-3 0 0,0-3 0 0,-3 0 0 0,-1 6 0 16,1-6 8-16,3 0-8 0,10 0 12 0,-6 0-1 16,-4 3 0-16,0-3 0 0,0 0 13 0,-4 0 4 15,1-3 0-15,-5 3 0 0,1 0-13 0,0 0-3 16,7 0 0-16,-3 0 0 0,-1 3-12 0,-3-3 9 16,4 0-9-16,-5 7 8 0,-2-14 2 0,6 7 0 15,4 0 0-15,0-3 0 0,4 3-10 0,-1 0 0 0,-3 0 0 16,-3 0 8-16,-4 0-8 0,-1-6 0 15,5 6-10-15,-4-3 10 0,0-3 0 0,0 6 0 0,0 0 0 0,0 0 0 16,-8 0 0-16,1 0 0 0,-3 0 0 16,-1 0 0-16,-3 0 0 0,3 0 0 0,-7 0 0 0,4 0 0 15,0-4 0-15,0 4 0 0,0-6 0 16,-1 6 10-16,5 0-10 0,-5 0 8 0,5 0-8 0,-4-6 8 16,-4 3 13-16,0 3 3 0,0-7 0 0,1 7 0 15,-1-9-24-15,4 6-16 0,0-3 2 0,-4-4 1 16,0 7 13-16,-3-3 0 0,-4 0 0 0,-3 2 0 15,0-2 0-15,-4 6 0 0,-4-3 0 0,1-3 0 16,-7 3 0-16,-1-4 8 0,1 7-8 0,-4-3 10 16,-7 3 3-16,3-6 1 0,1 3 0 0,-4 3 0 15,0 0-14-15,0-7 9 0,0-2-9 0,0 0 8 16,-4 2 0-16,4 4 0 0,-3-3 0 0,3-3 0 0,-4 5-8 0,1-2 0 16,-1-3 0-16,-3-1 0 0,0 4 0 0,0-3 0 15,-4-4 0-15,4 4 0 0,-7-1 8 0,4-2-8 16,-1 2 8-16,-3 1-8 0,-4 0 0 0,1-1 0 15,-4 1 0-15,3 2 0 0,-3 4 0 16,0-3 0-16,-1 3 0 0,5-3 0 0,-1 3 0 0,4-4 0 16,0 4 0-16,0-3 0 0,0 6 0 0,0-10 0 0,3 10 0 15,4 0 0-15,-4-3 0 0,4 3 0 0,0 0 0 16,7 0 0-16,0 0 0 0,0 0 0 0,0 0 0 0,0 0 0 16,0 0-16-16,0 0 4 0,4 3 0 15,3 7 1-15,0-4 1 0,3-3 0 0,5 7 0 0,-1-4 0 16,0-3 10-16,3 6-13 0,1-2 5 0,0 2 8 15,3 7 0-15,0-7 0 0,0-6 12 0,0 7-4 16,1 2-8-16,-5 1-12 0,-3-7 2 0,0 4 1 16,1-7 9-16,-1 6 0 0,-4-3 0 0,1-2 0 15,-1 2 0-15,1 3 0 0,0-9 0 0,-1 10 0 16,-3-4 0-16,0-3 8 0,-7-3-8 0,4 9 8 16,-4-9-8-16,3 7 0 0,1 2 0 0,-4 0 8 15,0 1-8-15,0-1 9 0,-4 1-9 0,1-1 10 16,-4-3-10-16,-4 4 0 0,4 5 0 0,-3-5 8 15,-1 2-8-15,0-2 0 0,1 2 9 0,-1-2-9 0,-6-1 0 16,-1 1 0-16,0-1 0 0,1 0 8 16,-5 1-18-16,1-1-3 0,0 1-1 0,3-1-861 15,-3 0-172-15</inkml:trace>
  <inkml:trace contextRef="#ctx0" brushRef="#br0" timeOffset="143415.76">18528 11268 633 0,'-7'0'56'0,"0"0"-44"0,-4 0-12 0,4 0 0 0,0 0 274 0,7 0 53 16,0 0 10-16,0 0 3 0,0 0-272 0,0 0-55 15,0 0-13-15,14 6 0 16,4-6 0-16,3 3 0 0,7-3 0 0,0 7 0 0,4-7 0 0,0 0 0 15,7 0 0-15,0 0 0 0,3 0 12 16,4-7 7-16,3 7 1 0,4-3 0 0,0 3 8 0,3 0 1 16,4 0 1-16,-3-6 0 0,-4 6-3 0,3 0-1 15,4 0 0-15,4 0 0 0,6-3-4 0,1-3-1 16,3 6 0-16,0 0 0 0,0-4-4 0,7-2-1 16,4 6 0-16,3-3 0 0,4 3 3 0,-4 0 0 0,0 0 0 0,0 0 0 15,1 0-3-15,6 3 0 0,0 3 0 0,0-2 0 16,-7 5-16-16,4-3 8 15,3 4-8-15,1-4 0 0,-5-3 0 0,1 6 0 16,-7-2 0-16,3-4 0 0,-3 3 12 0,3-3-12 16,-3-3 12-16,-1 7-12 0,-6-7 25 0,-1 0-1 0,-2 0-1 15,6 0 0-15,0-7 9 0,0 7 3 0,-11 0 0 16,-2 0 0-16,2 0-3 0,4-3 0 0,0-3 0 0,0 6 0 16,0 0-9-16,-3-3-3 0,0 3 0 0,-1 0 0 15,-6-7-12-15,3 7-8 0,3-9 8 0,-3 9-8 16,4-9 0-16,-8 9 0 0,-6-10 0 0,-1 4 0 15,-6 3 0-15,-1-3 0 0,-3-4 0 0,0 1 0 0,-1-1 0 16,-2 1 0-16,-1 0 0 0,0-1 0 16,-3 4 8-16,4-4-8 0,-8 1 10 0,0 0-10 15,0-1 13-15,-6 4-3 0,-1-3-1 0,0 5 0 0,-3-5-1 16,-4 3-8-16,0-4 12 0,0 7-4 0,0-3-8 16,-3 0 8-16,0 6-8 0,-4-3 8 0,0 3-8 0,-3-7 10 15,3 7-10-15,-4-3 10 0,-6-3-10 0,-1 3 8 16,-3 3-8-16,4-7 8 0,-8 4 4 0,1-3 0 15,-4 3 0-15,0-3 0 0,-4-4-12 0,4 4 12 16,-7-3-12-16,0 5 12 0,0-5 3 0,0 0 1 16,-1-1 0-16,-2-2 0 0,-1 9-16 0,4-4 0 15,-7-2 0-15,3-1 0 0,-3 1 0 0,-4 0 0 16,4 2 0-16,0 4 0 0,-4-3 0 0,4-3 0 0,0 5 0 0,3-2 0 16,4 3 0-16,0-3 0 0,0 3 0 0,4-4 0 15,2 4 0-15,1-3 0 0,0 6 0 0,7 0 0 16,0 0 0-16,0 0-10 0,0 0 2 0,0 0 0 15,11 0-12-15,0 9-1 0,6-9-1 16,4 7 0-16,0-4 7 0,4 3 2 0,0-3 0 0,0 7 0 16,-1-4 13-16,1-3-9 0,-4 3 9 0,0 4-8 15,-3-1 8-15,3-3 0 0,-7-3 0 0,4 4 0 16,-4-4 0-16,0 3 0 0,-3-3 0 0,-1-3 0 16,-3 7 8-16,4-7 4 0,-1 0 1 0,5 3 0 15,-5-3-13-15,1 0 0 0,3 0 0 0,0 0 0 16,0 6 0-16,4-6 9 0,-1 0-9 15,1 0 8-15,-4-6-8 0,0 12 0 0,-3-6 0 0,-1 6 0 16,-3-3 0-16,0 7 0 0,-7-10 0 0,8 9 0 16,-5 1 0-16,-3-1 0 0,0 0 11 0,-3 7-11 15,-1-7 11-15,0 1-11 0,-3-1 12 0,0 1-12 0,-7 5 17 0,4-5-3 16,-4 5-1-16,-1-2 0 0,-2-4 0 0,3 7 0 16,-4 0 0-16,4-4 0 0,0-2-5 0,0 2-8 15,3 1 11-15,1-4-11 0,-1 1 0 0,4-1 0 16,-4 0 0-16,4 4 0 15,0-4-49-15,0 1-17 16,4-1-3-16,-4 1-1 0,3 5-162 0,-3-2-32 0,-4 6-6 0</inkml:trace>
  <inkml:trace contextRef="#ctx0" brushRef="#br0" timeOffset="144592.57">18115 13799 2026 0,'0'0'44'0,"0"0"10"0,0 0 2 0,0 0 1 0,0 0-45 0,0 0-12 15,0 0 0-15,0 0 0 0,0 0-14 0,11 0-5 0,3 3-1 0,0 3 0 16,4-6 32-16,3 3 7 0,3-3 1 0,1 6 0 15,10-6-10-15,1 0-2 0,6 0 0 0,7 0 0 16,11 0 21-16,0 0 4 0,4 4 1 0,3-4 0 16,0-4 3-16,3-2 1 15,8 3 0-15,3 3 0 0,0-6 8 0,1 6 2 0,-5 0 0 0,4 0 0 16,4-3-29-16,7-4-6 16,-1 7-1-16,-2 0 0 0,-1 0 2 0,3 0 0 0,5-3 0 0,6-3 0 15,0 6 3-15,-3 0 1 0,0-9 0 16,3 9 0-16,4 0 4 0,0-7 1 0,-4 4 0 0,-3-3 0 15,7 3-11-15,-4-4-3 0,4 7 0 0,-4-3 0 16,1 3-1-16,-5-6 0 0,5 6 0 0,-1 0 0 16,-3 0 0-16,-4 0 0 0,-7-3 0 0,0 3 0 0,1 0-8 0,-1-6 0 15,0 6 9-15,-3 0-9 0,-11 0 0 16,3-4 0-16,4-2 0 0,4 3 8 0,-7-3 18 0,-1 6 4 16,1-6 1-16,-8 2 0 0,-2-2-31 0,-1-3 8 15,0 6-8-15,3-4 0 0,-6-2 9 0,-1-1-1 16,1 1 0-1,-8 0 0-15,-3-1 0 0,0 4-8 0,-4-3 12 0,4-1-4 0,0 7 1 16,-3-3 0-16,-5-1 0 0,1 4 0 0,0-3-9 16,-4 6 8-16,-3-3-8 0,-7 3 8 15,0 0-8-15,-4-6 0 0,-3 6 0 0,-4 0 0 0,-4 0 0 0,5 0 10 16,-8 0-2-16,-4 0-8 0,1 0 13 0,-1-3-4 16,1 3-1-16,0-7 0 0,-4 7-8 0,0 0 0 15,0-3 0-15,-7 3 8 0,3-6 0 0,1-4 0 16,-4 10 0-16,3-9 0 0,-3 3 3 0,0 6 0 15,-3-10 0-15,-4 7 0 0,0-6-11 0,0-1 0 16,-4 1 0-16,1-4 0 0,-1 4 0 0,0 0 13 16,-3-1 0-16,0-2 0 0,-3-1-2 0,-1 4-1 0,0-1 0 0,-3 1 0 15,0 0-10-15,-4-1 0 0,1-6 0 16,-1 7 0-16,-3 6 0 0,6-13 0 0,-2 13 0 0,-1-3 0 16,4-4 11-16,-4 1-3 0,4 3-8 15,3 6 12-15,1-10-2 0,3 7-1 0,0-3 0 0,-1 6 0 16,5-3-9-16,3 3-17 0,7 0 4 0,0 0 1 15,0 0 12-15,0 0 0 0,0 0 0 0,0 0 10 16,0 0-10-16,10 3-11 0,1 3 3 0,7-3 0 16,-1 7 0-16,4-4 0 0,1 3 0 0,2 1 0 0,4-1 8 15,1 1 0-15,2-1 0 0,-2 0 0 0,2 4 0 0,-2-4 0 16,-1 1 0-16,-3-1-8 0,-1-6 8 0,1 7 0 16,-4-4 0-16,4 3 0 0,-4 1 0 0,0-4 0 15,4-3 0-15,0 7 0 0,-4-4 0 16,0 3 0-16,-4-6 0 0,1 4 0 0,0 2 0 15,-8-3 0-15,1-2 0 0,-4 5 0 0,-3-3 0 16,-1-3 0-16,-3 7 0 0,-3-4 8 0,-1 3-8 0,-7 1 0 16,1 6 0-16,-4-4 0 0,-4-3 8 0,0 7-8 15,1 3 10-15,-4-10-10 0,-1 7 0 0,1 3 0 16,0-10-13-16,3 7 4 16,1-3-95-16,-1-1-18 0,1-3-4 0,6-5-1178 15</inkml:trace>
  <inkml:trace contextRef="#ctx0" brushRef="#br0" timeOffset="146480.34">26762 7768 1972 0,'0'0'88'0,"0"0"17"0,0 0-84 0,0 0-21 0,3-3 0 0,-3 3 0 16,0 0 21-16,0 0 0 0,0 0 0 16,0 0 0-16,0 0 3 0,0 0 1 0,4 10 0 0,-1-1 0 15,-3 1 6-15,0-1 1 0,0 7 0 0,0-4 0 16,4-2-32-16,-4 5 8 0,-7 4-8 0,7 0 0 15,0-10 0-15,0 1 0 0,0 5 0 0,-4-5 0 16,4-1 12-16,-3 7 0 0,3-7 0 0,0 1 0 16,0 5 7-16,0-5 1 0,0-1 0 0,0-6 0 15,0 7-12-15,3-4-8 0,1 3 12 0,3 1-12 16,0-1 8-16,0-3-8 0,-7-6 0 0,11 10 0 16,3-7 0-16,0 3 0 0,0 4 8 0,0-10-8 0,4 9 0 15,-1-3 0-15,1-2 0 0,3 5 0 16,0-3 0-16,0-3 0 0,1 4 0 0,-1 2 0 15,-4 0 0-15,-3 1 0 0,1-1 0 0,-5 1 0 0,-3-4 0 16,0 3 0-16,0-6 0 0,-7 10 0 0,0-10 0 16,0 7-11-16,-3-1 2 0,-1-3 0 0,1-3 19 0,-4 7 4 15,-4-4 1-15,1 3 0 0,2 1-15 0,-6-4 0 16,4-3 0-16,-4 7 0 16,0-1-31-16,-4-3-9 0,0 4-1 0,-3-1-1 15,-4 1-159-15,4-1-32 0,-25 10-7 0,11-7 0 0</inkml:trace>
  <inkml:trace contextRef="#ctx0" brushRef="#br0" timeOffset="146753.62">26624 7803 1324 0,'-3'0'118'0,"-1"-9"-94"0,4 2-24 0,4 4 0 16,-4 3 278-16,14-6 51 0,0 3 11 0,7 3 1 15,0-7-278-15,4 7-63 0,0 0 0 0,-1 0 0 16,1-3-16-16,0 3 0 0,-1 0 1 0,1-6 0 31,3 6-21-31,0 0-5 0,1-9-1 0,2 9 0 0,1-7-10 0,0 4-3 0,0-3 0 0,-1 3 0 16,1-3-109-16,0 2-23 0,-4-2-4 0,-3 6-1 0</inkml:trace>
  <inkml:trace contextRef="#ctx0" brushRef="#br0" timeOffset="147145.91">27852 7599 2055 0,'0'0'91'0,"0"0"19"0,-4 10-88 0,-3-1-22 0,4 0 0 0,-4 7 0 16,3 3 12-16,-3-3-1 0,-4 2-1 0,1 7 0 16,-4 4 7-16,0 5 2 0,-7-6 0 0,-4 10 0 15,0 6-4-15,-3 6-1 0,0-3 0 0,-8 6 0 16,1 1 23-16,-4 5 5 0,4-2 1 0,0 5 0 16,-4 1 2-16,4 0 1 0,-8 0 0 0,8-10 0 15,0 0-28-15,3-3-6 0,0-3 0 0,4 0-1 16,7-6-11-16,-4-3 0 0,4-1 0 0,7-5 0 31,3-4-121-31,1-3-30 0,3-6-5 0,0-6-2 0</inkml:trace>
  <inkml:trace contextRef="#ctx0" brushRef="#br0" timeOffset="147587.31">27580 8483 2170 0,'0'0'96'0,"0"0"20"0,0 0-92 0,4-9-24 0,6 6 0 0,1-7 0 16,3-5 16-16,-3 5 0 0,3 4-1 0,3-6 0 15,1 2 13-15,0 1 2 0,-1-7 1 0,4 10 0 16,-3-4-17-16,3 1-3 0,-3 6-1 0,-1-3 0 16,-2 2 18-16,-1-2 3 0,-4 6 1 0,1 0 0 15,-11 0-23-15,10 0-9 0,-6 10 8 0,3-4-8 16,-7 3 12-16,4 1-4 0,-8-1 0 0,1 7 0 16,-1-4 4-16,-3 4 0 0,0-3 0 0,-7 2 0 15,3 4-12-15,-3 6 0 0,-7-6 9 16,-4 6-9-16,1 0 0 0,-1-3 9 0,4-3-9 0,-1 6 0 15,-2-6 15-15,6 0-4 0,1 6-1 16,-1-7 0-16,4-2 5 0,3 3 1 0,1 0 0 0,-1-4 0 16,7 4-16-16,-3 0 0 0,4 0 0 0,3-3 0 0,3-1-17 15,1-2-7-15,3-4 0 0,0 1-1 16,7 2-35-16,0-9-6 0,4 4-2 16,3-4 0-16,0-3-138 0,4-3-28 15,7-4-6-15,-4-2 0 0</inkml:trace>
  <inkml:trace contextRef="#ctx0" brushRef="#br0" timeOffset="147957.43">28385 8421 1785 0,'0'0'159'0,"-11"0"-127"0,-3 0-32 0,0 9 0 15,-4-9 162-15,4 6 26 0,-7 4 6 0,-4 5 1 16,4-2-153-16,-4 6-30 0,1 6-12 0,-1 3 8 15,0-3 4-15,0 3 0 0,4 7 0 0,0-7 0 16,3-3 1-16,1 3 1 0,6-2 0 0,1-1 0 16,3-3 1-16,3 3 0 0,1-7 0 0,3-2 0 15,3 3-2-15,4-3 0 0,4-7 0 0,3 0 0 16,3 1-3-16,5-4-1 0,2-3 0 0,5-3 0 16,2-9 6-16,5 3 1 0,-1-4 0 0,0 1 0 15,4-1 2-15,-7-8 1 0,-1 2 0 0,1 3 0 16,-7-5-7-16,0-4 0 0,-4 3-1 0,0 0 0 15,0-9 0-15,-3 3 0 0,-4 0 0 0,-4 3 0 0,1-7 1 16,-4-2 0-16,-3 3 0 0,-4 3 0 16,-4-4-4-16,1 4-8 0,-5 7 12 0,1-11-4 15,-3 11-8-15,-1-8 0 0,-3 8 0 0,0-1-11 16,-4 3-81 0,1-3-16-16,-4 4-3 0,-4-4-707 0,-3 9-142 0</inkml:trace>
  <inkml:trace contextRef="#ctx0" brushRef="#br0" timeOffset="151546.79">27040 12366 172 0,'0'0'8'0,"-7"-4"1"0,0-2-9 0,-3 6 0 0,-1 0 0 0,4-3 0 16,-3 6 422-16,2-3 82 0,-2 0 17 0,3 6 3 15,0-2-427-15,-4 2-85 0,4 3-12 0,0-3-14 16,-4 4 5-16,4-1 1 0,-3 1 0 0,3-1 0 16,0 1 35-16,0-1 7 0,-4 10 2 0,1 0 0 15,2-4 0-15,5 4 0 0,-4 0 0 0,3 6 0 16,-3 3-19-16,4-3-3 0,-1 3-1 0,4 4 0 16,0-4-13-16,0-6 0 0,0 9 0 0,4-12 0 15,-1 6 0-15,4-6 0 0,4 0 8 0,0-3-8 0,-1-4 0 0,4-2 9 16,0-1-9-16,0-3 8 15,8-6-8-15,-1 0 0 0,0 0 9 0,4-6-9 0,-4 6 13 16,0-9-1-16,0 5-1 0,0-2 0 0,-3-3 5 16,0-1 0-16,-4 1 1 0,0-7 0 0,0 7 1 0,-7-1 0 15,0 1 0-15,-3-7 0 0,-1 7 7 0,-3 0 2 16,-7-1 0-16,0 1 0 0,-4 6 5 0,-3-4 0 16,4-2 1-16,-4 3 0 0,-4 6-20 0,-3-4-4 15,0 4-1-15,-1 4 0 0,-2-4-8 0,-1 6-14 16,0 3 3-16,4 1 1 0,-4-1 10 0,4-3-8 15,-3 4 8-15,2-7-8 0,5 6-4 0,-4-2-1 16,3 2 0-16,4 0 0 16,0-2-28-16,0-4-6 0,3 3-1 0,1-3 0 15,2 7-164-15,1-4-32 0</inkml:trace>
  <inkml:trace contextRef="#ctx0" brushRef="#br0" timeOffset="151929.51">27919 12328 2192 0,'0'0'48'0,"0"0"11"0,-7 6 1 0,-4-3 1 0,1 4-49 0,-1-4-12 0,0 6 0 0,1 1 0 0,-1-4 20 0,-3 3 0 16,4 7 1-16,-5-7 0 0,1 4 12 0,-3 3 3 15,-4 9 0-15,-1-3 0 0,1 3-4 0,-3 3 0 16,-1 13 0-16,-3-4 0 0,-1 1-5 0,1 12-2 16,0-3 0-16,0 6 0 0,0 1 6 0,-1-1 1 15,1 0 0-15,3 7 0 0,-3-4-32 0,-4 4 0 16,1-10 0-16,-1 3 0 0,4-2 0 0,-1-8 0 15,1 1 0-15,7-12 0 16,7 2-22-16,-4 1-10 0,1-7-3 0,3-3 0 16,-1-6-25-16,8 0-4 0,0-10-2 0,4 7 0 15,-4-10-163-15,7-6-33 0,0 0-6 0,0 0-2 0</inkml:trace>
  <inkml:trace contextRef="#ctx0" brushRef="#br0" timeOffset="152413.18">27633 13203 1728 0,'0'-10'153'0,"0"1"-122"0,-3 0-31 0,6-7 0 0,4 6 157 0,-3 1 26 16,3 0 5-16,0-1 0 0,0 4-155 0,3-3-33 15,5 5 0-15,-1-2 0 0,-4-3-10 0,8 6 10 16,0-4 0-16,-4 7-9 0,0 0 9 0,0 0-8 16,0 7 8-16,-3-4-8 0,-1 6 8 0,-3-3 0 15,0 4 0-15,-3-1 0 0,-1 1 0 0,-3 8 0 16,-3-8 0-16,-1 9 0 0,-3-10 0 0,0 7 0 15,0-1 0-15,-4-2 0 0,-3 3 0 0,-3 3 0 16,3-1 0-16,-8-2 0 0,-2 3 8 0,3 0-8 0,-1-1 8 0,-2 8-8 16,-1-8 0-16,0-2 0 0,4 9 0 0,4-6 8 15,2-7 13-15,1 4 3 16,0 0 1-16,4-4 0 0,3 4-13 0,0-7-4 16,3 1 0-16,0-1 0 0,4 1-16 0,4-1-4 0,0 0-1 0,-1-2 0 15,4 2 13-15,0 1 10 0,4-10-2 0,-1 9 0 31,1-9-30-31,7 6-6 0,3-3-2 0,0-3 0 16,4 0-34-16,-1 0-6 0,1 0-2 0,3 0 0 16,-3-3-43-16,0 3-9 0,-1-6-1 0,1 3-1 0,-7-3-141 0,3 2-28 0</inkml:trace>
  <inkml:trace contextRef="#ctx0" brushRef="#br0" timeOffset="152832.21">28286 13140 345 0,'-14'6'31'0,"7"-3"-31"0,-4-3 0 0,-3 10 0 16,-7-4 445-16,3-3 83 0,-3 7 17 0,0-1 3 15,0 7-444-15,3-1-90 0,-3-2-14 0,7 9-10 0,0-3 10 0,-1 3 16 16,1 3-4-16,7 3-1 0,-7-3-3 0,7 3 0 15,-3 4 0-15,6-4 0 0,-7-3 22 0,8-3 4 16,-1 3 1-16,4-6 0 0,0 6-22 0,0-13-4 16,4 10-1-16,3-9 0 0,0-4-8 0,0 7 0 15,4-7-10-15,-1 1 10 0,4-10 0 0,4 6 0 0,0-6 0 16,-1-6 0-16,8 3 8 0,-4-10-8 16,0 4 0-16,4-1 0 0,-4 1 13 0,4-4-1 0,0-2 0 0,-4-1 0 15,0-3-12-15,-4 0 9 0,-2-6-9 0,-1 7 8 16,0-1-8-16,-7 0 0 0,0-6 0 0,-4 6 0 15,1-6 8-15,-4 3 0 0,-4-3 0 0,1 0 0 16,-8 6-8-16,4 3 0 0,0-2 0 0,-3 5 0 16,-4-3-16-16,-1 1-3 0,-2 5 0 0,-1 1 0 31,1-1-33-31,2 1-8 0,-6 9 0 0,4-6-653 16,-1-4-131-16</inkml:trace>
  <inkml:trace contextRef="#ctx0" brushRef="#br0" timeOffset="155390.46">26980 10346 1839 0,'0'0'81'0,"0"0"18"0,0 0-79 0,-7 0-20 0,4-6 0 0,-1-4 0 16,4 10 15-16,-3 0-1 16,-1-9 0-16,-3 9 0 0,4-9-14 0,-4 9 9 15,0-10-9-15,0 10 8 0,-1-9 8 0,1 9 2 0,0 0 0 0,-3-7 0 16,-1 7 9-16,1 0 1 0,-1 7 1 0,-3-7 0 16,3 9-3-16,-3-3-1 0,0 4 0 0,-4-1 0 15,4-6-16-15,0 13-9 0,0-7 10 0,0 7-10 16,0-3 0-16,3 2 0 0,1 4 0 0,-1-3 0 15,1 3 0-15,3 0 0 0,-1-1 0 16,5-2-10-16,-1-3 10 0,4-1 0 0,0 1 0 0,4-4 8 16,-1 0-8-16,5-2-10 0,-1-4 10 0,0-3-13 15,3 6 13-15,1-6 0 0,-1-6 0 0,5 3 0 0,-5-4 0 16,8-2 0-16,-8 0 0 0,4-4 0 0,1-3 0 0,-1 7 0 16,-4-7-8-16,4-2 8 0,-3 2 0 0,0 6-9 15,-1-8 9-15,-3 8-8 0,0-5 8 16,-3 5 0-16,3 7 0 0,-4-6 0 0,1 2 0 0,-4 7 0 15,0 0 0-15,0 0 0 0,0 0 0 0,0 0-10 16,0 0 10-16,0 0 0 0,0 0 0 0,3 10 12 16,-3-1 0-16,0 1 0 0,0 5-12 0,0 1 0 15,0-4 0-15,4 4 0 0,-4 3 0 16,0-3 0-16,3-4 0 0,-3 4 0 0,0 3 0 16,0-4 0-16,4-2 0 0,-4 3 9 0,0 2-9 0,-4 1 0 15,4-3 0-15,-3 3 0 0,-1-1 0 0,4 1 0 16,-7 3-10-16,4-3 10 15,-1 0-34-15,-3 0-1 0,4-1 0 0,-1 8 0 16,1-8-93-16,-1-2-18 0,1-3-4 0</inkml:trace>
  <inkml:trace contextRef="#ctx0" brushRef="#br0" timeOffset="155763.15">27640 10221 2386 0,'0'0'106'0,"0"0"22"0,-10 3-103 16,-5 3-25-16,5 3 0 0,-1 7 0 15,-3-3 0-15,4 2-9 0,-5 10 0 0,-2-3 0 16,3 10 9-16,-4-1 0 0,-3 10-9 0,0 3 9 0,-4 3 0 0,0 0 0 16,1 6 0-16,-5 0 0 0,-2-2 12 0,-1 2-4 15,-3 3 0-15,3-2 0 0,-3-4 1 0,3 3 0 16,4 4 0-16,-4-10 0 0,4 6-9 0,-1-9 0 16,1 0-12-16,7-10 12 0,0 4-16 0,3-4 4 15,1-5 0-15,-1 5 1 16,7-9-13-16,4-6-2 0,-3 0-1 0,3 0 0 15,3-4-182-15,1-12-37 0</inkml:trace>
  <inkml:trace contextRef="#ctx0" brushRef="#br0" timeOffset="156186.1">27499 10857 1645 0,'0'0'72'16,"0"0"16"-16,0-9-70 0,0 9-18 0,0-3 0 0,4-4 0 15,-4 7 29-15,3-9 3 0,1 6 0 0,3-3 0 16,-4-4 19-16,8 4 4 0,-4-4 1 0,3 1 0 0,5 6-4 0,-1-6 0 16,3-1 0-16,1 4 0 0,0-4-12 0,-4 4-2 15,3 6-1-15,-3-3 0 0,4 3-12 0,-7 3-2 16,-1-3-1-16,-3 10 0 0,0-4-7 0,0 3-2 15,-7 7 0-15,0-4 0 0,-3 4 3 0,-1 3 1 16,-6-3 0-16,3 2 0 0,-11 1-5 16,7 0 0-16,-3 6-1 0,0 0 0 0,-7-3-11 15,3 3-12-15,4 0 2 16,-3-6 1-16,-1 0 9 16,0 0 0-16,1-3 0 0,3 2 0 15,3 1 0-15,-3-3 0 0,0 3 0 0,3-4 0 0,1-2 0 0,-1 3 0 16,1-1 0-16,2-2 0 0,-2 2 0 0,6-2 0 0,-3-4 0 0,4 7 0 15,-1-7 0-15,4 7-10 0,-3-6 10 0,6-1-10 0,-3 0-6 0,7 1 0 16,-3-1-1-16,3 1 0 16,0-4-33-16,4-3-6 0,3 3-2 0,0-6 0 15,0 0-182-15,4-6-37 0,20-3-7 0,-6-4-2 0</inkml:trace>
  <inkml:trace contextRef="#ctx0" brushRef="#br0" timeOffset="156570.26">28085 10936 2246 0,'-14'0'100'0,"10"0"20"0,-3 0-96 0,0 0-24 0,0 6 0 0,-4-3 0 16,4-3 0-16,-3 9-8 0,-1-2 0 0,0 5 0 15,-3-2 8-15,4 5 0 0,-1 4 0 0,1 6 0 0,-8-6 0 16,7 6 0-16,1 3 0 0,-1-3 0 0,1-3 18 0,-1 10-1 15,4-10 0-15,3 3 0 0,1-6 1 16,3 6 0-16,3-7 0 0,-3 1 0 16,8-3-18-16,-1 3 8 0,3-10-8 0,1 1 0 0,-1-1 8 0,8-3-8 15,0 4 0-15,-1-10 0 0,4 0 0 0,4-7 8 16,7 4-8-16,-4-3 0 0,4-3 19 16,0 5-3-16,-8-11-1 0,1 5 0 15,0-5 5-15,-4 5 2 0,-4-9 0 0,1 1 0 0,-7-7 13 0,-1 6 2 16,1-6 1-16,-8 3 0 0,-3-3-15 0,-3 0-3 15,-4 6-1-15,0-6 0 0,-4 6-5 0,1-3-1 0,-5 0 0 16,-2 3 0-16,-8 0-4 0,0 4-1 0,1 5 0 16,-4 1 0-1,-1-1-36-15,5 7-7 0,-5-3-1 0,5 6-1 16,-5 0-96-16,8 0-19 0,-3 9-4 0</inkml:trace>
  <inkml:trace contextRef="#ctx0" brushRef="#br0" timeOffset="168463.48">20920 15558 172 0,'0'0'8'0,"0"0"1"0,0 0-9 0,0 0 0 16,0 0 0-16,-4-6 0 0,1 2 372 0,3 4 73 15,-4-6 15-15,4 6 2 0,0-3-367 0,0-3-74 16,0 6-21-16,-3-10 9 0,3 10 14 0,0 0 2 16,-4-9 1-16,4 9 0 0,0 0 19 0,0 0 4 15,0 0 1-15,0 0 0 0,0 0-8 0,0 0-2 16,0 0 0-16,-7 0 0 0,4 9-13 0,-1-2-3 16,4 2-1-16,-4 0 0 0,4 1 13 0,0-1 2 15,-3 10 1-15,3-3 0 0,0-4-2 0,0 13 0 16,0-6 0-16,0 6 0 0,0 3-12 0,0 7-2 15,0 3-1-15,0-4 0 0,0 7-8 0,0 0-2 16,0-7 0-16,0 7 0 0,0-10-4 0,3 10 0 16,-3-10-8-16,0 4 12 0,4-1-2 0,-4-5-1 15,4 5 0-15,-4-9 0 0,0 3-1 0,0-3 0 16,0-6 0-16,-4-3 0 0,4-4 4 0,-4 4 0 16,4-6 0-16,0-10 0 0,0 0 6 0,0 0 2 0,0 0 0 0,0 0 0 15,-3-10-20-15,-1-6 0 16,1 4 0-16,-4-10 0 0,0 3 0 0,0-6-16 15,0 3 4-15,3-3 0 0,-6-3 12 0,2 0 15 0,1-4-3 0,0 1-1 16,-3-4-11-16,6-5 0 0,-6 2 0 0,6 3 0 16,1-2 0-16,-1-1 0 0,1-3 0 0,3 4 0 15,0 2 0-15,0-2 0 0,3 2 0 0,1 1 0 16,-1-1 0-16,4 7 0 0,0-6 0 0,0 5 0 16,4-5-20-16,-4 2-10 15,7 1-2-15,-3 0 0 0,-1 6 32 0,4 0 0 0,0-1 0 16,1 8 0-16,-5-1 0 0,8 3 0 0,-1 7 0 0,5-4 0 15,-1 7 0-15,-4-3 0 0,5 9 0 0,2 0 0 0,1-4-9 16,3 8 9-16,0 2-8 0,-6 3 8 0,2 4-12 16,-6-4 4-16,-4 7 0 0,0 3 0 0,-3-1 8 0,-1 8 0 15,-3-1 0-15,0 0 0 0,-3 3 0 0,-4-6-8 16,3 3 8-16,-3 0-8 0,0 0 8 0,-3-3 0 16,3-3 8-16,-7 6-8 0,0-6 8 15,-4 3-8-15,4-3 8 0,-3-7-8 0,-5 7 0 0,1-3 0 16,0-1 0-16,-3-2 0 0,-5-4 11 0,1 7-3 15,0-7 0-15,3 1 0 0,-6-4 20 0,3-3 3 16,-1 7 1-16,-2-10 0 0,3 6-32 0,-4-6 0 16,0 0 0-16,1 0 0 15,-8 0-25-15,4 0-8 0,-4 0-2 0,7-6 0 16,0 6-17-16,4-4-4 0,4 4-1 0,-1-6 0 16,4 6-86-16,3 0-17 0,4-3-3 0,7-3-1 0</inkml:trace>
  <inkml:trace contextRef="#ctx0" brushRef="#br0" timeOffset="169208.15">21371 15583 1094 0,'0'0'97'0,"0"0"-77"0,0 0-20 0,-10 0 0 0,3 0 307 0,7 0 57 16,0 0 12-16,0 0 3 15,0 0-418-15,0 0-83 0,0 0-17 0,0 0-3 32,7-6 81-32,0 6 16 0,0 0 3 0,3 0 1 0,1 0 79 0,0 9 16 0,-4-9 3 0,3 0 1 15,-3 6 41-15,4-3 8 0,-4 4 1 0,3-4 1 16,-2 6-43-16,2 4-9 0,-3-1-1 0,0-2-1 16,-3-1-30-16,-1 1-5 0,1 5-2 0,-1 1 0 0,-3-4 1 0,0-2 0 15,0 6 0-15,0-7 0 0,0 0 2 0,-3-2 1 16,3-7 0-16,0 0 0 0,0 0 1 0,0 0 0 15,0 0 0-15,0 0 0 0,0 0-3 0,0 0 0 16,0-10 0-16,3-5 0 0,1 5-12 0,3-6-8 16,0-2 8-16,0 2-8 0,7-3 0 0,-3 0 0 15,3 0 0-15,3 4-12 0,1-4 3 0,3-6 0 0,-3 6 0 16,3 7 0-16,4-4 9 0,-8 6 0 0,-2-5 8 16,-1 5-8-16,0 1 0 0,0 9 0 0,-4-9 0 15,1 9 8-15,-11 0-8 0,11 6 0 0,6-3 0 16,-6 3 0-16,-4-3 0 0,0 4 0 0,7-4 0 15,-3 3 0-15,-4 3 0 0,0-2 0 0,-4-4 0 0,4 6 0 16,4-2 0-16,-4-4-8 0,-7-3 0 0,0 9 0 16,7 1 8-16,-7-10 0 0,0 6 10 0,-3-3-10 15,3-3 15-15,0 0-3 0,0 0-1 0,-8 6 0 16,1 0-11-16,7-6 0 0,0 0 0 0,0 0 0 16,-7 0 0-16,7 0 0 0,0 0 11 0,0 0-11 15,0 0 0-15,0 0 0 0,0 0 0 0,0-6 0 16,7-3 9-16,0 3-9 0,-3-4 8 0,3-2-8 0,4 2 8 15,-1-6-8-15,1 7 0 0,-1-7 8 0,-3 7-8 0,8-4 0 16,-5-2 0-16,1 5 0 0,-1 1 0 0,1 0 0 16,-4 2-14-1,4-2 5-15,-8-1 9 0,8 10 0 0,-4 0 0 0,3-6 0 16,-3 6 0-16,0 0-8 0,-7 0 8 16,11 6-8-16,3 1 8 0,-3-4 0 0,-4-3 0 0,0 9 0 0,3 1 0 15,1-1 0-15,-4 0 0 0,4-2 0 0,-4 8 0 0,3-2 0 16,1-4-9-16,-4 7 9 0,-4-7 0 0,1 10 0 15,10-3 0-15,-7-3 0 0,-3 2 0 0,-4 4 0 16,7-3 9-16,0-4-9 0,0 4 0 0,0 3 0 16,-4 0 0-16,4-4 0 0,4 1-15 0,0-4 3 15,-11 4 0-15,-4-6 0 16,1-1-29-16,10 0-6 0,7 1-1 0,-4-1 0 16,-6-9-114-16,6 6-23 0,4-6-5 0,-3-6-845 0</inkml:trace>
  <inkml:trace contextRef="#ctx0" brushRef="#br0" timeOffset="169634.49">23128 15203 2304 0,'0'0'51'0,"4"-9"10"0,-1 0 3 0,1-1 0 0,-4-2-52 0,3-4-12 0,4 7 0 0,0-7 0 16,4-3-65-16,-4 3-16 0,4-2-3 0,-4-1-1 16,3 0 62-16,-3 0 13 0,0-6 10 0,0 0-13 0,-3 6 29 0,-1 0 5 15,1 1 2-15,-4 2 0 0,-4 6 23 0,-3-5 5 16,0 12 1-16,-3-4 0 16,-1-2 19-16,-3 9 4 0,0 6 1 0,0-3 0 15,-4 4-52-15,1-4-9 0,-5 3-3 0,1 3 0 0,0 7-12 0,0-6 9 16,-4-1-9-16,8 7 8 0,-1-4 0 0,0 4 0 15,1 3 0-15,6-1 0 0,4 8 26 0,-4-1 5 16,1 3 1-16,-1 0 0 0,8 10-23 0,-8-4-4 16,1 10-1-16,-1 0 0 0,4 0-12 0,3 0 9 15,1-7-9-15,-1 7 8 0,-6-9-8 0,6-4 0 0,11 4 0 16,-7-7-11-16,0 3 11 0,0-3 0 0,4-2 0 0,-1-4 0 16,1-7-20-16,-4 4 0 0,0 0 1 0,3-10 0 31,8 4-94-31,-8-10-19 0,-3-3-4 0,0 0-1 15,0 0-90-15,0 0-17 0,0 0-4 0,4-19-1 0</inkml:trace>
  <inkml:trace contextRef="#ctx0" brushRef="#br0" timeOffset="169854.34">22451 15423 2919 0,'-18'-6'64'0,"15"6"14"0,3 0 2 0,-4 0 2 0,-3-3-66 0,7 3-16 0,0 0 0 0,0 0 0 16,18 3-36 0,3-3-10-16,0 0-2 0,4 6-1 0,10-6 49 0,4 0 11 0,3-6 1 0,8 6 1 0,2 0-4 0,5 0-1 15,6-3 0-15,-3 3 0 0,-3 0-8 0,3-7 0 16,-7 7 0-16,0 0-11 0,0 0 11 0,3 0-12 16,-7 0 12-16,4 0-12 15,0 0-184-15,-3 0-36 0,41-9-8 0,-27-7-2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90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520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13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09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72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30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26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2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84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56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75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94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61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14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04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46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3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17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38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02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20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855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993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423966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8966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126808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466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49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099" y="1009691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 sz="2800"/>
            </a:lvl2pPr>
            <a:lvl3pPr marL="460375" indent="-230188">
              <a:buFont typeface="Wingdings" panose="05000000000000000000" pitchFamily="2" charset="2"/>
              <a:buChar char="§"/>
              <a:defRPr sz="2800"/>
            </a:lvl3pPr>
            <a:lvl4pPr marL="684213" indent="-223838">
              <a:buFont typeface="Wingdings" panose="05000000000000000000" pitchFamily="2" charset="2"/>
              <a:buChar char="§"/>
              <a:defRPr sz="2800"/>
            </a:lvl4pPr>
            <a:lvl5pPr marL="914400" indent="-228600">
              <a:buFont typeface="Wingdings" panose="05000000000000000000" pitchFamily="2" charset="2"/>
              <a:buChar char="§"/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43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578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0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65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6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103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636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410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8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9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67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6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9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6.png"/><Relationship Id="rId7" Type="http://schemas.openxmlformats.org/officeDocument/2006/relationships/customXml" Target="../ink/ink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6.png"/><Relationship Id="rId7" Type="http://schemas.openxmlformats.org/officeDocument/2006/relationships/customXml" Target="../ink/ink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customXml" Target="../ink/ink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customXml" Target="../ink/ink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25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3.xml"/><Relationship Id="rId5" Type="http://schemas.openxmlformats.org/officeDocument/2006/relationships/image" Target="../media/image210.png"/><Relationship Id="rId4" Type="http://schemas.openxmlformats.org/officeDocument/2006/relationships/image" Target="../media/image1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ustomXml" Target="../ink/ink25.xml"/><Relationship Id="rId7" Type="http://schemas.openxmlformats.org/officeDocument/2006/relationships/customXml" Target="../ink/ink27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customXml" Target="../ink/ink26.xml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ustomXml" Target="../ink/ink29.xml"/><Relationship Id="rId7" Type="http://schemas.openxmlformats.org/officeDocument/2006/relationships/customXml" Target="../ink/ink31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customXml" Target="../ink/ink30.xml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7" Type="http://schemas.openxmlformats.org/officeDocument/2006/relationships/customXml" Target="../ink/ink34.xml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customXml" Target="../ink/ink33.xml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5" Type="http://schemas.openxmlformats.org/officeDocument/2006/relationships/image" Target="../media/image207.png"/><Relationship Id="rId3" Type="http://schemas.openxmlformats.org/officeDocument/2006/relationships/image" Target="../media/image1310.png"/><Relationship Id="rId84" Type="http://schemas.openxmlformats.org/officeDocument/2006/relationships/customXml" Target="../ink/ink38.xml"/><Relationship Id="rId89" Type="http://schemas.openxmlformats.org/officeDocument/2006/relationships/image" Target="../media/image209.png"/><Relationship Id="rId2" Type="http://schemas.openxmlformats.org/officeDocument/2006/relationships/customXml" Target="../ink/ink36.xml"/><Relationship Id="rId83" Type="http://schemas.openxmlformats.org/officeDocument/2006/relationships/image" Target="../media/image206.png"/><Relationship Id="rId88" Type="http://schemas.openxmlformats.org/officeDocument/2006/relationships/customXml" Target="../ink/ink40.xml"/><Relationship Id="rId91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87" Type="http://schemas.openxmlformats.org/officeDocument/2006/relationships/image" Target="../media/image208.png"/><Relationship Id="rId90" Type="http://schemas.openxmlformats.org/officeDocument/2006/relationships/customXml" Target="../ink/ink41.xml"/><Relationship Id="rId86" Type="http://schemas.openxmlformats.org/officeDocument/2006/relationships/customXml" Target="../ink/ink39.xml"/><Relationship Id="rId4" Type="http://schemas.openxmlformats.org/officeDocument/2006/relationships/customXml" Target="../ink/ink37.xml"/></Relationships>
</file>

<file path=ppt/slides/_rels/slide3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06.png"/><Relationship Id="rId3" Type="http://schemas.openxmlformats.org/officeDocument/2006/relationships/image" Target="../media/image1310.png"/><Relationship Id="rId42" Type="http://schemas.openxmlformats.org/officeDocument/2006/relationships/customXml" Target="../ink/ink45.xml"/><Relationship Id="rId2" Type="http://schemas.openxmlformats.org/officeDocument/2006/relationships/customXml" Target="../ink/ink42.xml"/><Relationship Id="rId41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40" Type="http://schemas.openxmlformats.org/officeDocument/2006/relationships/customXml" Target="../ink/ink44.xml"/><Relationship Id="rId45" Type="http://schemas.openxmlformats.org/officeDocument/2006/relationships/image" Target="../media/image209.png"/><Relationship Id="rId44" Type="http://schemas.openxmlformats.org/officeDocument/2006/relationships/customXml" Target="../ink/ink46.xml"/><Relationship Id="rId4" Type="http://schemas.openxmlformats.org/officeDocument/2006/relationships/customXml" Target="../ink/ink43.xml"/><Relationship Id="rId43" Type="http://schemas.openxmlformats.org/officeDocument/2006/relationships/image" Target="../media/image20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customXml" Target="../ink/ink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8.xml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1.png"/><Relationship Id="rId7" Type="http://schemas.openxmlformats.org/officeDocument/2006/relationships/image" Target="../media/image36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9.xml"/><Relationship Id="rId5" Type="http://schemas.openxmlformats.org/officeDocument/2006/relationships/image" Target="../media/image12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customXml" Target="../ink/ink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customXml" Target="../ink/ink51.xml"/><Relationship Id="rId4" Type="http://schemas.openxmlformats.org/officeDocument/2006/relationships/image" Target="../media/image3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40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8.xml"/><Relationship Id="rId6" Type="http://schemas.openxmlformats.org/officeDocument/2006/relationships/customXml" Target="../ink/ink53.xml"/><Relationship Id="rId5" Type="http://schemas.openxmlformats.org/officeDocument/2006/relationships/image" Target="../media/image3210.png"/><Relationship Id="rId4" Type="http://schemas.openxmlformats.org/officeDocument/2006/relationships/customXml" Target="../ink/ink5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4.xml"/><Relationship Id="rId2" Type="http://schemas.openxmlformats.org/officeDocument/2006/relationships/image" Target="../media/image271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png"/><Relationship Id="rId5" Type="http://schemas.openxmlformats.org/officeDocument/2006/relationships/customXml" Target="../ink/ink55.xml"/><Relationship Id="rId4" Type="http://schemas.openxmlformats.org/officeDocument/2006/relationships/image" Target="../media/image15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6.xml"/><Relationship Id="rId2" Type="http://schemas.openxmlformats.org/officeDocument/2006/relationships/image" Target="../media/image271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9.png"/><Relationship Id="rId5" Type="http://schemas.openxmlformats.org/officeDocument/2006/relationships/customXml" Target="../ink/ink57.xml"/><Relationship Id="rId4" Type="http://schemas.openxmlformats.org/officeDocument/2006/relationships/image" Target="../media/image15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8.xml"/><Relationship Id="rId2" Type="http://schemas.openxmlformats.org/officeDocument/2006/relationships/image" Target="../media/image3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9.xml"/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11.png"/><Relationship Id="rId7" Type="http://schemas.openxmlformats.org/officeDocument/2006/relationships/customXml" Target="../ink/ink60.xml"/><Relationship Id="rId2" Type="http://schemas.openxmlformats.org/officeDocument/2006/relationships/image" Target="../media/image91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11.png"/><Relationship Id="rId5" Type="http://schemas.openxmlformats.org/officeDocument/2006/relationships/image" Target="../media/image1210.png"/><Relationship Id="rId4" Type="http://schemas.openxmlformats.org/officeDocument/2006/relationships/image" Target="../media/image11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63.xml"/><Relationship Id="rId2" Type="http://schemas.openxmlformats.org/officeDocument/2006/relationships/customXml" Target="../ink/ink6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4.png"/><Relationship Id="rId5" Type="http://schemas.openxmlformats.org/officeDocument/2006/relationships/customXml" Target="../ink/ink62.xml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5.xml"/><Relationship Id="rId5" Type="http://schemas.openxmlformats.org/officeDocument/2006/relationships/image" Target="../media/image160.png"/><Relationship Id="rId4" Type="http://schemas.openxmlformats.org/officeDocument/2006/relationships/customXml" Target="../ink/ink6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customXml" Target="../ink/ink6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9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0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customXml" Target="../ink/ink71.xml"/><Relationship Id="rId4" Type="http://schemas.openxmlformats.org/officeDocument/2006/relationships/image" Target="../media/image1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2.xml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customXml" Target="../ink/ink4.xml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customXml" Target="../ink/ink6.xml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Wrap-up regularization (for now)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MLE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Probability / likelihood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Maximum li</a:t>
            </a:r>
            <a:r>
              <a:rPr lang="en-US" sz="2800" dirty="0"/>
              <a:t>kelihood estimation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Probabilistic formulation of linear and logistic regression</a:t>
            </a:r>
            <a:endParaRPr lang="en-US" sz="2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topping type with</a:t>
            </a:r>
          </a:p>
          <a:p>
            <a:r>
              <a:rPr lang="en-US" dirty="0"/>
              <a:t>three categories: none, non-meat, meat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DF4B10-320C-4AFC-A97D-FF08EE16E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4" y="98452"/>
            <a:ext cx="3179125" cy="1919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8E8BB-98CA-4441-A61F-067E4416CF8D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01114B-AE85-4BC4-AEF8-7E59532563CD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801C09-DCD8-41E3-84CE-D2BA0153B123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1A1E15-EB55-4B40-B492-2B2BFFC027F7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9C5A8B-1CE9-4B60-A412-B2ACD785768E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64AED2-CFDE-4FC5-9BD4-C00190D55CE9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6470444-F363-4C44-8044-B915A634B7BC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03D9373-3441-4EA8-BCDF-9495331B7F2D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9B5747C-F03A-46C3-ABAB-A172AA1D4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" r="723"/>
          <a:stretch/>
        </p:blipFill>
        <p:spPr>
          <a:xfrm>
            <a:off x="901604" y="5155875"/>
            <a:ext cx="560492" cy="4064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9415F8D-316E-4C79-9159-D22E5B13303E}"/>
              </a:ext>
            </a:extLst>
          </p:cNvPr>
          <p:cNvGrpSpPr/>
          <p:nvPr/>
        </p:nvGrpSpPr>
        <p:grpSpPr>
          <a:xfrm>
            <a:off x="1585519" y="2586212"/>
            <a:ext cx="558720" cy="406435"/>
            <a:chOff x="9947671" y="146201"/>
            <a:chExt cx="1219199" cy="88408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476753-9921-4486-98D3-09AAD6F9A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9947671" y="146201"/>
              <a:ext cx="1219199" cy="88408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01C9EFF-C6F1-47D3-9921-C93C904AF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867" y="545031"/>
              <a:ext cx="432317" cy="427907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0C29727-83F1-41D2-8566-3B8D4A91CE82}"/>
              </a:ext>
            </a:extLst>
          </p:cNvPr>
          <p:cNvGrpSpPr/>
          <p:nvPr/>
        </p:nvGrpSpPr>
        <p:grpSpPr>
          <a:xfrm>
            <a:off x="359456" y="3598733"/>
            <a:ext cx="558720" cy="406435"/>
            <a:chOff x="7300268" y="139348"/>
            <a:chExt cx="1219199" cy="8840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713629C-30BD-44DD-B322-5AF697ECB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00268" y="139348"/>
              <a:ext cx="1219199" cy="884089"/>
            </a:xfrm>
            <a:prstGeom prst="rect">
              <a:avLst/>
            </a:prstGeom>
          </p:spPr>
        </p:pic>
        <p:pic>
          <p:nvPicPr>
            <p:cNvPr id="47" name="Content Placeholder 42">
              <a:extLst>
                <a:ext uri="{FF2B5EF4-FFF2-40B4-BE49-F238E27FC236}">
                  <a16:creationId xmlns:a16="http://schemas.microsoft.com/office/drawing/2014/main" id="{FB28B69E-CBE3-43F5-A7BB-CA7504621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71603" y="18291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1EF3F43-3A7F-44F0-B309-9887C782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683" y="526131"/>
              <a:ext cx="432317" cy="427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943FE44-9985-40A9-92D8-08BA9F4C258A}"/>
              </a:ext>
            </a:extLst>
          </p:cNvPr>
          <p:cNvGrpSpPr/>
          <p:nvPr/>
        </p:nvGrpSpPr>
        <p:grpSpPr>
          <a:xfrm>
            <a:off x="1525306" y="4014571"/>
            <a:ext cx="558720" cy="406435"/>
            <a:chOff x="7310833" y="1177387"/>
            <a:chExt cx="1219199" cy="8840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3EC4878-758C-43D1-B75A-CAD30E202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10833" y="1177387"/>
              <a:ext cx="1219199" cy="884089"/>
            </a:xfrm>
            <a:prstGeom prst="rect">
              <a:avLst/>
            </a:prstGeom>
          </p:spPr>
        </p:pic>
        <p:pic>
          <p:nvPicPr>
            <p:cNvPr id="51" name="Content Placeholder 42">
              <a:extLst>
                <a:ext uri="{FF2B5EF4-FFF2-40B4-BE49-F238E27FC236}">
                  <a16:creationId xmlns:a16="http://schemas.microsoft.com/office/drawing/2014/main" id="{38C92D98-E38B-415D-9EE8-7419B8A60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15973" y="121024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ACBE70-D72C-4B4B-8913-43AC65062064}"/>
              </a:ext>
            </a:extLst>
          </p:cNvPr>
          <p:cNvGrpSpPr/>
          <p:nvPr/>
        </p:nvGrpSpPr>
        <p:grpSpPr>
          <a:xfrm>
            <a:off x="1804666" y="3261247"/>
            <a:ext cx="558720" cy="406435"/>
            <a:chOff x="5986931" y="146201"/>
            <a:chExt cx="1219199" cy="8840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D0094A7-7B7D-4C88-8B90-7AB1CA8E3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86931" y="146201"/>
              <a:ext cx="1219199" cy="884089"/>
            </a:xfrm>
            <a:prstGeom prst="rect">
              <a:avLst/>
            </a:prstGeom>
          </p:spPr>
        </p:pic>
        <p:pic>
          <p:nvPicPr>
            <p:cNvPr id="54" name="Content Placeholder 42">
              <a:extLst>
                <a:ext uri="{FF2B5EF4-FFF2-40B4-BE49-F238E27FC236}">
                  <a16:creationId xmlns:a16="http://schemas.microsoft.com/office/drawing/2014/main" id="{8BDC530E-03E6-431A-8B0B-849345632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5605" y="18855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8576F97-F4E8-43D8-9104-31A32FB03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306" y="516756"/>
              <a:ext cx="432317" cy="42790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9B20C56-8ADA-473F-8378-D7B7C65F8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881" y="538968"/>
              <a:ext cx="456707" cy="4279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6EA6301-7339-4DE7-B729-0D3251A483ED}"/>
              </a:ext>
            </a:extLst>
          </p:cNvPr>
          <p:cNvGrpSpPr/>
          <p:nvPr/>
        </p:nvGrpSpPr>
        <p:grpSpPr>
          <a:xfrm>
            <a:off x="638816" y="2927950"/>
            <a:ext cx="558720" cy="406435"/>
            <a:chOff x="5997496" y="1184240"/>
            <a:chExt cx="1219199" cy="88408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F820778-58FD-4F56-94E2-05D427959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97496" y="1184240"/>
              <a:ext cx="1219199" cy="884089"/>
            </a:xfrm>
            <a:prstGeom prst="rect">
              <a:avLst/>
            </a:prstGeom>
          </p:spPr>
        </p:pic>
        <p:pic>
          <p:nvPicPr>
            <p:cNvPr id="59" name="Content Placeholder 42">
              <a:extLst>
                <a:ext uri="{FF2B5EF4-FFF2-40B4-BE49-F238E27FC236}">
                  <a16:creationId xmlns:a16="http://schemas.microsoft.com/office/drawing/2014/main" id="{82113EB2-2070-4E5E-BF5F-CE3F21A21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39975" y="121588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E4DCC8F-C902-40C1-8304-101C7FE4E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60" y="1567117"/>
              <a:ext cx="456707" cy="42790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14ACD8E-1AF1-44CD-81D2-7E969CFCCE5C}"/>
              </a:ext>
            </a:extLst>
          </p:cNvPr>
          <p:cNvGrpSpPr/>
          <p:nvPr/>
        </p:nvGrpSpPr>
        <p:grpSpPr>
          <a:xfrm>
            <a:off x="614241" y="4421006"/>
            <a:ext cx="558720" cy="406435"/>
            <a:chOff x="8613606" y="146201"/>
            <a:chExt cx="1219199" cy="8840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8FF2E49-D123-4361-B8BD-68CFFCC16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13606" y="146201"/>
              <a:ext cx="1219199" cy="88408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DEC90D7-8CE8-4280-8EBA-081999ADD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09" y="516757"/>
              <a:ext cx="432317" cy="4279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A06DE4F-F583-4ABF-B004-DD0E979AD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337" y="508723"/>
              <a:ext cx="456707" cy="4279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2A72808-A233-4AA9-8544-1D384A74EB5C}"/>
              </a:ext>
            </a:extLst>
          </p:cNvPr>
          <p:cNvGrpSpPr/>
          <p:nvPr/>
        </p:nvGrpSpPr>
        <p:grpSpPr>
          <a:xfrm>
            <a:off x="1686216" y="4777115"/>
            <a:ext cx="558720" cy="406435"/>
            <a:chOff x="8624171" y="1184240"/>
            <a:chExt cx="1219199" cy="88408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BA74D27-3B2F-4F30-B57F-8C3810D12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24171" y="1184240"/>
              <a:ext cx="1219199" cy="8840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162D8FD-BE90-4BDC-8382-DC79CE9FF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16" y="1536872"/>
              <a:ext cx="456707" cy="42790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15AFE8-5FA3-4AEF-A23D-F86150EA08AA}"/>
                  </a:ext>
                </a:extLst>
              </p14:cNvPr>
              <p14:cNvContentPartPr/>
              <p14:nvPr/>
            </p14:nvContentPartPr>
            <p14:xfrm>
              <a:off x="3660120" y="707040"/>
              <a:ext cx="4998960" cy="5183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15AFE8-5FA3-4AEF-A23D-F86150EA08A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8400" y="697680"/>
                <a:ext cx="9332280" cy="520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560C96E-24F5-FC63-7AE6-969099D7082C}"/>
                  </a:ext>
                </a:extLst>
              </p14:cNvPr>
              <p14:cNvContentPartPr/>
              <p14:nvPr/>
            </p14:nvContentPartPr>
            <p14:xfrm>
              <a:off x="5229720" y="2205360"/>
              <a:ext cx="6834240" cy="3802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560C96E-24F5-FC63-7AE6-969099D708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20360" y="2196000"/>
                <a:ext cx="6852960" cy="382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6238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topping type with</a:t>
            </a:r>
          </a:p>
          <a:p>
            <a:r>
              <a:rPr lang="en-US" dirty="0"/>
              <a:t>three categories: none, non-meat, meat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DF4B10-320C-4AFC-A97D-FF08EE16E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4" y="98452"/>
            <a:ext cx="3179125" cy="1919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8E8BB-98CA-4441-A61F-067E4416CF8D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01114B-AE85-4BC4-AEF8-7E59532563CD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801C09-DCD8-41E3-84CE-D2BA0153B123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1A1E15-EB55-4B40-B492-2B2BFFC027F7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9C5A8B-1CE9-4B60-A412-B2ACD785768E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64AED2-CFDE-4FC5-9BD4-C00190D55CE9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6470444-F363-4C44-8044-B915A634B7BC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03D9373-3441-4EA8-BCDF-9495331B7F2D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9B5747C-F03A-46C3-ABAB-A172AA1D4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" r="723"/>
          <a:stretch/>
        </p:blipFill>
        <p:spPr>
          <a:xfrm>
            <a:off x="901604" y="5155875"/>
            <a:ext cx="560492" cy="4064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9415F8D-316E-4C79-9159-D22E5B13303E}"/>
              </a:ext>
            </a:extLst>
          </p:cNvPr>
          <p:cNvGrpSpPr/>
          <p:nvPr/>
        </p:nvGrpSpPr>
        <p:grpSpPr>
          <a:xfrm>
            <a:off x="1585519" y="2586212"/>
            <a:ext cx="558720" cy="406435"/>
            <a:chOff x="9947671" y="146201"/>
            <a:chExt cx="1219199" cy="88408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476753-9921-4486-98D3-09AAD6F9A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9947671" y="146201"/>
              <a:ext cx="1219199" cy="88408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01C9EFF-C6F1-47D3-9921-C93C904AF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867" y="545031"/>
              <a:ext cx="432317" cy="427907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0C29727-83F1-41D2-8566-3B8D4A91CE82}"/>
              </a:ext>
            </a:extLst>
          </p:cNvPr>
          <p:cNvGrpSpPr/>
          <p:nvPr/>
        </p:nvGrpSpPr>
        <p:grpSpPr>
          <a:xfrm>
            <a:off x="359456" y="3598733"/>
            <a:ext cx="558720" cy="406435"/>
            <a:chOff x="7300268" y="139348"/>
            <a:chExt cx="1219199" cy="8840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713629C-30BD-44DD-B322-5AF697ECB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00268" y="139348"/>
              <a:ext cx="1219199" cy="884089"/>
            </a:xfrm>
            <a:prstGeom prst="rect">
              <a:avLst/>
            </a:prstGeom>
          </p:spPr>
        </p:pic>
        <p:pic>
          <p:nvPicPr>
            <p:cNvPr id="47" name="Content Placeholder 42">
              <a:extLst>
                <a:ext uri="{FF2B5EF4-FFF2-40B4-BE49-F238E27FC236}">
                  <a16:creationId xmlns:a16="http://schemas.microsoft.com/office/drawing/2014/main" id="{FB28B69E-CBE3-43F5-A7BB-CA7504621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71603" y="18291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1EF3F43-3A7F-44F0-B309-9887C782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683" y="526131"/>
              <a:ext cx="432317" cy="427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943FE44-9985-40A9-92D8-08BA9F4C258A}"/>
              </a:ext>
            </a:extLst>
          </p:cNvPr>
          <p:cNvGrpSpPr/>
          <p:nvPr/>
        </p:nvGrpSpPr>
        <p:grpSpPr>
          <a:xfrm>
            <a:off x="1525306" y="4014571"/>
            <a:ext cx="558720" cy="406435"/>
            <a:chOff x="7310833" y="1177387"/>
            <a:chExt cx="1219199" cy="8840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3EC4878-758C-43D1-B75A-CAD30E202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10833" y="1177387"/>
              <a:ext cx="1219199" cy="884089"/>
            </a:xfrm>
            <a:prstGeom prst="rect">
              <a:avLst/>
            </a:prstGeom>
          </p:spPr>
        </p:pic>
        <p:pic>
          <p:nvPicPr>
            <p:cNvPr id="51" name="Content Placeholder 42">
              <a:extLst>
                <a:ext uri="{FF2B5EF4-FFF2-40B4-BE49-F238E27FC236}">
                  <a16:creationId xmlns:a16="http://schemas.microsoft.com/office/drawing/2014/main" id="{38C92D98-E38B-415D-9EE8-7419B8A60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15973" y="121024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ACBE70-D72C-4B4B-8913-43AC65062064}"/>
              </a:ext>
            </a:extLst>
          </p:cNvPr>
          <p:cNvGrpSpPr/>
          <p:nvPr/>
        </p:nvGrpSpPr>
        <p:grpSpPr>
          <a:xfrm>
            <a:off x="1804666" y="3261247"/>
            <a:ext cx="558720" cy="406435"/>
            <a:chOff x="5986931" y="146201"/>
            <a:chExt cx="1219199" cy="8840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D0094A7-7B7D-4C88-8B90-7AB1CA8E3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86931" y="146201"/>
              <a:ext cx="1219199" cy="884089"/>
            </a:xfrm>
            <a:prstGeom prst="rect">
              <a:avLst/>
            </a:prstGeom>
          </p:spPr>
        </p:pic>
        <p:pic>
          <p:nvPicPr>
            <p:cNvPr id="54" name="Content Placeholder 42">
              <a:extLst>
                <a:ext uri="{FF2B5EF4-FFF2-40B4-BE49-F238E27FC236}">
                  <a16:creationId xmlns:a16="http://schemas.microsoft.com/office/drawing/2014/main" id="{8BDC530E-03E6-431A-8B0B-849345632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5605" y="18855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8576F97-F4E8-43D8-9104-31A32FB03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306" y="516756"/>
              <a:ext cx="432317" cy="42790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9B20C56-8ADA-473F-8378-D7B7C65F8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881" y="538968"/>
              <a:ext cx="456707" cy="4279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6EA6301-7339-4DE7-B729-0D3251A483ED}"/>
              </a:ext>
            </a:extLst>
          </p:cNvPr>
          <p:cNvGrpSpPr/>
          <p:nvPr/>
        </p:nvGrpSpPr>
        <p:grpSpPr>
          <a:xfrm>
            <a:off x="638816" y="2927950"/>
            <a:ext cx="558720" cy="406435"/>
            <a:chOff x="5997496" y="1184240"/>
            <a:chExt cx="1219199" cy="88408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F820778-58FD-4F56-94E2-05D427959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97496" y="1184240"/>
              <a:ext cx="1219199" cy="884089"/>
            </a:xfrm>
            <a:prstGeom prst="rect">
              <a:avLst/>
            </a:prstGeom>
          </p:spPr>
        </p:pic>
        <p:pic>
          <p:nvPicPr>
            <p:cNvPr id="59" name="Content Placeholder 42">
              <a:extLst>
                <a:ext uri="{FF2B5EF4-FFF2-40B4-BE49-F238E27FC236}">
                  <a16:creationId xmlns:a16="http://schemas.microsoft.com/office/drawing/2014/main" id="{82113EB2-2070-4E5E-BF5F-CE3F21A21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39975" y="121588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E4DCC8F-C902-40C1-8304-101C7FE4E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60" y="1567117"/>
              <a:ext cx="456707" cy="42790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14ACD8E-1AF1-44CD-81D2-7E969CFCCE5C}"/>
              </a:ext>
            </a:extLst>
          </p:cNvPr>
          <p:cNvGrpSpPr/>
          <p:nvPr/>
        </p:nvGrpSpPr>
        <p:grpSpPr>
          <a:xfrm>
            <a:off x="614241" y="4421006"/>
            <a:ext cx="558720" cy="406435"/>
            <a:chOff x="8613606" y="146201"/>
            <a:chExt cx="1219199" cy="8840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8FF2E49-D123-4361-B8BD-68CFFCC16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13606" y="146201"/>
              <a:ext cx="1219199" cy="88408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DEC90D7-8CE8-4280-8EBA-081999ADD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09" y="516757"/>
              <a:ext cx="432317" cy="4279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A06DE4F-F583-4ABF-B004-DD0E979AD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337" y="508723"/>
              <a:ext cx="456707" cy="4279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2A72808-A233-4AA9-8544-1D384A74EB5C}"/>
              </a:ext>
            </a:extLst>
          </p:cNvPr>
          <p:cNvGrpSpPr/>
          <p:nvPr/>
        </p:nvGrpSpPr>
        <p:grpSpPr>
          <a:xfrm>
            <a:off x="1686216" y="4777115"/>
            <a:ext cx="558720" cy="406435"/>
            <a:chOff x="8624171" y="1184240"/>
            <a:chExt cx="1219199" cy="88408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BA74D27-3B2F-4F30-B57F-8C3810D12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24171" y="1184240"/>
              <a:ext cx="1219199" cy="8840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162D8FD-BE90-4BDC-8382-DC79CE9FF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16" y="1536872"/>
              <a:ext cx="456707" cy="42790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15AFE8-5FA3-4AEF-A23D-F86150EA08AA}"/>
                  </a:ext>
                </a:extLst>
              </p14:cNvPr>
              <p14:cNvContentPartPr/>
              <p14:nvPr/>
            </p14:nvContentPartPr>
            <p14:xfrm>
              <a:off x="977760" y="707040"/>
              <a:ext cx="9313560" cy="5183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15AFE8-5FA3-4AEF-A23D-F86150EA08A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8400" y="697680"/>
                <a:ext cx="9332280" cy="520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5730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number of heads after two flips of a fair coin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8E8BB-98CA-4441-A61F-067E4416CF8D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01114B-AE85-4BC4-AEF8-7E59532563CD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801C09-DCD8-41E3-84CE-D2BA0153B123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1A1E15-EB55-4B40-B492-2B2BFFC027F7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9C5A8B-1CE9-4B60-A412-B2ACD785768E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64AED2-CFDE-4FC5-9BD4-C00190D55CE9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6470444-F363-4C44-8044-B915A634B7BC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03D9373-3441-4EA8-BCDF-9495331B7F2D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DC5EFA-8A57-46D8-8F8F-7247593BE873}"/>
                  </a:ext>
                </a:extLst>
              </p14:cNvPr>
              <p14:cNvContentPartPr/>
              <p14:nvPr/>
            </p14:nvContentPartPr>
            <p14:xfrm>
              <a:off x="736560" y="1916280"/>
              <a:ext cx="9516600" cy="3829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DC5EFA-8A57-46D8-8F8F-7247593BE87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7200" y="1906920"/>
                <a:ext cx="9535320" cy="384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174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99" y="375829"/>
            <a:ext cx="10515600" cy="627812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944076" cy="477497"/>
          </a:xfrm>
        </p:spPr>
        <p:txBody>
          <a:bodyPr/>
          <a:lstStyle/>
          <a:p>
            <a:r>
              <a:rPr lang="en-US" dirty="0"/>
              <a:t>Random variable for number of heads after two flips of a </a:t>
            </a:r>
            <a:r>
              <a:rPr lang="en-US" i="1" dirty="0"/>
              <a:t>biased</a:t>
            </a:r>
            <a:r>
              <a:rPr lang="en-US" dirty="0"/>
              <a:t> coin that lands heads 75%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8E8BB-98CA-4441-A61F-067E4416CF8D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01114B-AE85-4BC4-AEF8-7E59532563CD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801C09-DCD8-41E3-84CE-D2BA0153B123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1A1E15-EB55-4B40-B492-2B2BFFC027F7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9C5A8B-1CE9-4B60-A412-B2ACD785768E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64AED2-CFDE-4FC5-9BD4-C00190D55CE9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6470444-F363-4C44-8044-B915A634B7BC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03D9373-3441-4EA8-BCDF-9495331B7F2D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FC40DB7-5708-475E-ACFA-E1D9DD07F8E8}"/>
                  </a:ext>
                </a:extLst>
              </p14:cNvPr>
              <p14:cNvContentPartPr/>
              <p14:nvPr/>
            </p14:nvContentPartPr>
            <p14:xfrm>
              <a:off x="5717520" y="2556360"/>
              <a:ext cx="5455080" cy="2640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FC40DB7-5708-475E-ACFA-E1D9DD07F8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8160" y="2547000"/>
                <a:ext cx="5473800" cy="265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3FCFD1-AEB0-FEF3-24E1-EA1D800E9E88}"/>
                  </a:ext>
                </a:extLst>
              </p14:cNvPr>
              <p14:cNvContentPartPr/>
              <p14:nvPr/>
            </p14:nvContentPartPr>
            <p14:xfrm>
              <a:off x="736560" y="3179160"/>
              <a:ext cx="4708440" cy="2014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3FCFD1-AEB0-FEF3-24E1-EA1D800E9E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7200" y="3169800"/>
                <a:ext cx="4727160" cy="203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8957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cat in picture or not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8E8BB-98CA-4441-A61F-067E4416CF8D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01114B-AE85-4BC4-AEF8-7E59532563CD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801C09-DCD8-41E3-84CE-D2BA0153B123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1A1E15-EB55-4B40-B492-2B2BFFC027F7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9C5A8B-1CE9-4B60-A412-B2ACD785768E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64AED2-CFDE-4FC5-9BD4-C00190D55CE9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6470444-F363-4C44-8044-B915A634B7BC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03D9373-3441-4EA8-BCDF-9495331B7F2D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46F6F78-2CE1-48BC-8D75-6ACB3BFFA81D}"/>
                  </a:ext>
                </a:extLst>
              </p14:cNvPr>
              <p14:cNvContentPartPr/>
              <p14:nvPr/>
            </p14:nvContentPartPr>
            <p14:xfrm>
              <a:off x="463680" y="2104560"/>
              <a:ext cx="10032120" cy="3548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46F6F78-2CE1-48BC-8D75-6ACB3BFFA81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4320" y="2095200"/>
                <a:ext cx="10050840" cy="356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1878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8287101" cy="477497"/>
          </a:xfrm>
        </p:spPr>
        <p:txBody>
          <a:bodyPr/>
          <a:lstStyle/>
          <a:p>
            <a:r>
              <a:rPr lang="en-US" dirty="0"/>
              <a:t>Random variable for animal species in picture assuming one animal picture and available species: dog, cat, pig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8E8BB-98CA-4441-A61F-067E4416CF8D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01114B-AE85-4BC4-AEF8-7E59532563CD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801C09-DCD8-41E3-84CE-D2BA0153B123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1A1E15-EB55-4B40-B492-2B2BFFC027F7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9C5A8B-1CE9-4B60-A412-B2ACD785768E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64AED2-CFDE-4FC5-9BD4-C00190D55CE9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6470444-F363-4C44-8044-B915A634B7BC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03D9373-3441-4EA8-BCDF-9495331B7F2D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AD3F89B-C8D8-441B-ACFF-858F7AC70BEA}"/>
                  </a:ext>
                </a:extLst>
              </p14:cNvPr>
              <p14:cNvContentPartPr/>
              <p14:nvPr/>
            </p14:nvContentPartPr>
            <p14:xfrm>
              <a:off x="355680" y="1116720"/>
              <a:ext cx="11557440" cy="4777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AD3F89B-C8D8-441B-ACFF-858F7AC70B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6320" y="1107360"/>
                <a:ext cx="11576160" cy="47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D2FD31-7CF8-22A0-E5B9-4A989DBDC752}"/>
                  </a:ext>
                </a:extLst>
              </p14:cNvPr>
              <p14:cNvContentPartPr/>
              <p14:nvPr/>
            </p14:nvContentPartPr>
            <p14:xfrm>
              <a:off x="6684120" y="2009880"/>
              <a:ext cx="1756800" cy="106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D2FD31-7CF8-22A0-E5B9-4A989DBDC7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74760" y="2000520"/>
                <a:ext cx="1775520" cy="12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0588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8287101" cy="477497"/>
          </a:xfrm>
        </p:spPr>
        <p:txBody>
          <a:bodyPr/>
          <a:lstStyle/>
          <a:p>
            <a:r>
              <a:rPr lang="en-US" dirty="0"/>
              <a:t>Random variable for height of student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8E8BB-98CA-4441-A61F-067E4416CF8D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01114B-AE85-4BC4-AEF8-7E59532563CD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801C09-DCD8-41E3-84CE-D2BA0153B123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1A1E15-EB55-4B40-B492-2B2BFFC027F7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9C5A8B-1CE9-4B60-A412-B2ACD785768E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64AED2-CFDE-4FC5-9BD4-C00190D55CE9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6470444-F363-4C44-8044-B915A634B7BC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03D9373-3441-4EA8-BCDF-9495331B7F2D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79757B2-89A1-43CB-BF50-E49166F9229C}"/>
                  </a:ext>
                </a:extLst>
              </p14:cNvPr>
              <p14:cNvContentPartPr/>
              <p14:nvPr/>
            </p14:nvContentPartPr>
            <p14:xfrm>
              <a:off x="256680" y="1367640"/>
              <a:ext cx="11488680" cy="5249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79757B2-89A1-43CB-BF50-E49166F9229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320" y="1358280"/>
                <a:ext cx="11507400" cy="526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3768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Vocab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Outcomes</a:t>
            </a:r>
          </a:p>
          <a:p>
            <a:r>
              <a:rPr lang="en-US" dirty="0"/>
              <a:t>Sample space</a:t>
            </a:r>
          </a:p>
          <a:p>
            <a:r>
              <a:rPr lang="en-US" dirty="0"/>
              <a:t>Events</a:t>
            </a:r>
          </a:p>
          <a:p>
            <a:r>
              <a:rPr lang="en-US" dirty="0"/>
              <a:t>Probability</a:t>
            </a:r>
          </a:p>
          <a:p>
            <a:r>
              <a:rPr lang="en-US" dirty="0"/>
              <a:t>Random variable</a:t>
            </a:r>
          </a:p>
          <a:p>
            <a:r>
              <a:rPr lang="en-US" dirty="0"/>
              <a:t>Discrete random variable</a:t>
            </a:r>
          </a:p>
          <a:p>
            <a:r>
              <a:rPr lang="en-US" dirty="0"/>
              <a:t>Continuous random variable</a:t>
            </a:r>
          </a:p>
          <a:p>
            <a:r>
              <a:rPr lang="en-US" dirty="0"/>
              <a:t>Probability mass function</a:t>
            </a:r>
          </a:p>
          <a:p>
            <a:r>
              <a:rPr lang="en-US" dirty="0"/>
              <a:t>Probability density function</a:t>
            </a:r>
          </a:p>
          <a:p>
            <a:r>
              <a:rPr lang="en-US" dirty="0"/>
              <a:t>Parameters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22B13EE-9875-49B2-A9AE-B0BCEF356CAF}"/>
                  </a:ext>
                </a:extLst>
              </p14:cNvPr>
              <p14:cNvContentPartPr/>
              <p14:nvPr/>
            </p14:nvContentPartPr>
            <p14:xfrm>
              <a:off x="636120" y="4286880"/>
              <a:ext cx="10602360" cy="200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2B13EE-9875-49B2-A9AE-B0BCEF356C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6760" y="4277520"/>
                <a:ext cx="10621080" cy="20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F0D77CF-6CD4-FFA1-BFCA-5B2570C77010}"/>
                  </a:ext>
                </a:extLst>
              </p14:cNvPr>
              <p14:cNvContentPartPr/>
              <p14:nvPr/>
            </p14:nvContentPartPr>
            <p14:xfrm>
              <a:off x="4702680" y="513000"/>
              <a:ext cx="6283080" cy="5201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F0D77CF-6CD4-FFA1-BFCA-5B2570C770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93320" y="503640"/>
                <a:ext cx="6301800" cy="522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3141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Discrete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Bernoulli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Categorical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Binomial</a:t>
            </a:r>
          </a:p>
          <a:p>
            <a:r>
              <a:rPr lang="en-US" dirty="0"/>
              <a:t>Multinomial</a:t>
            </a:r>
          </a:p>
          <a:p>
            <a:r>
              <a:rPr lang="en-US" dirty="0"/>
              <a:t>Uniform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7C384C2-47B5-5723-E21E-E56F77A124DD}"/>
                  </a:ext>
                </a:extLst>
              </p14:cNvPr>
              <p14:cNvContentPartPr/>
              <p14:nvPr/>
            </p14:nvContentPartPr>
            <p14:xfrm>
              <a:off x="257760" y="101160"/>
              <a:ext cx="11933280" cy="6073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7C384C2-47B5-5723-E21E-E56F77A124D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400" y="91800"/>
                <a:ext cx="11952000" cy="609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5216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Continuous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Gaussian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Beta</a:t>
            </a:r>
          </a:p>
          <a:p>
            <a:r>
              <a:rPr lang="en-US" dirty="0"/>
              <a:t>Laplace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063DA13-7B49-CB24-D1AD-EB9A3E83F834}"/>
                  </a:ext>
                </a:extLst>
              </p14:cNvPr>
              <p14:cNvContentPartPr/>
              <p14:nvPr/>
            </p14:nvContentPartPr>
            <p14:xfrm>
              <a:off x="3173760" y="278280"/>
              <a:ext cx="8402760" cy="181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063DA13-7B49-CB24-D1AD-EB9A3E83F83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4400" y="268920"/>
                <a:ext cx="8421480" cy="183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642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Wrap up Neural Nets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Switch to regression slides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524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Vocab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Marginal</a:t>
            </a:r>
          </a:p>
          <a:p>
            <a:endParaRPr lang="en-US" dirty="0"/>
          </a:p>
          <a:p>
            <a:r>
              <a:rPr lang="en-US" dirty="0"/>
              <a:t>Joint</a:t>
            </a:r>
          </a:p>
          <a:p>
            <a:endParaRPr lang="en-US" dirty="0"/>
          </a:p>
          <a:p>
            <a:r>
              <a:rPr lang="en-US" dirty="0"/>
              <a:t>Conditional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02E722-9F80-4A77-97E3-73C3C6E62364}"/>
                  </a:ext>
                </a:extLst>
              </p14:cNvPr>
              <p14:cNvContentPartPr/>
              <p14:nvPr/>
            </p14:nvContentPartPr>
            <p14:xfrm>
              <a:off x="2887920" y="638280"/>
              <a:ext cx="7806960" cy="3274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02E722-9F80-4A77-97E3-73C3C6E6236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8560" y="628920"/>
                <a:ext cx="7825680" cy="329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9612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554322"/>
              </a:xfrm>
            </p:spPr>
            <p:txBody>
              <a:bodyPr/>
              <a:lstStyle/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</a:rPr>
                  <a:t>Dataset</a:t>
                </a:r>
              </a:p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latin typeface="Calibri" panose="020F0502020204030204" pitchFamily="34" charset="0"/>
                  </a:rPr>
                  <a:t>P</a:t>
                </a:r>
                <a:r>
                  <a:rPr lang="en-US" sz="2400" dirty="0">
                    <a:effectLst/>
                    <a:latin typeface="Calibri" panose="020F0502020204030204" pitchFamily="34" charset="0"/>
                  </a:rPr>
                  <a:t>arameters, generically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400" dirty="0">
                  <a:effectLst/>
                  <a:latin typeface="Calibri" panose="020F0502020204030204" pitchFamily="34" charset="0"/>
                </a:endParaRPr>
              </a:p>
              <a:p>
                <a:pPr marL="457200" lvl="1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 smtClean="0"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effectLst/>
                  <a:latin typeface="Calibri" panose="020F0502020204030204" pitchFamily="34" charset="0"/>
                </a:endParaRPr>
              </a:p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</a:rPr>
                  <a:t>Random variables </a:t>
                </a:r>
              </a:p>
              <a:p>
                <a:pPr marL="457200" lvl="1" indent="0"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Capital</a:t>
                </a:r>
              </a:p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</a:rPr>
                  <a:t>Values</a:t>
                </a:r>
              </a:p>
              <a:p>
                <a:pPr marL="457200" lvl="1" indent="0"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lower case</a:t>
                </a:r>
              </a:p>
              <a:p>
                <a:pPr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</a:rPr>
                  <a:t>Random variable: function that maps events to values</a:t>
                </a:r>
              </a:p>
              <a:p>
                <a:pPr marL="457200" lvl="1" indent="0"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Y is rand variable that maps the event of a coin toss being heads to value one and the event of a coin toss being tails to zero</a:t>
                </a:r>
              </a:p>
              <a:p>
                <a:pPr marL="457200" lvl="1" indent="0" rtl="0" font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dirty="0">
                  <a:effectLst/>
                  <a:latin typeface="Calibri" panose="020F0502020204030204" pitchFamily="34" charset="0"/>
                </a:endParaRPr>
              </a:p>
              <a:p>
                <a:pPr marL="914400" lvl="2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=1 |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)= 3/4</m:t>
                    </m:r>
                  </m:oMath>
                </a14:m>
                <a:r>
                  <a:rPr lang="en-US" sz="2400" dirty="0">
                    <a:effectLst/>
                    <a:latin typeface="Calibri" panose="020F050202020403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3/4</m:t>
                    </m:r>
                  </m:oMath>
                </a14:m>
                <a:endParaRPr lang="en-US" sz="2400" dirty="0">
                  <a:effectLst/>
                  <a:latin typeface="Calibri" panose="020F0502020204030204" pitchFamily="34" charset="0"/>
                </a:endParaRPr>
              </a:p>
              <a:p>
                <a:pPr marL="914400" lvl="2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=1)=3/4</m:t>
                    </m:r>
                  </m:oMath>
                </a14:m>
                <a:r>
                  <a:rPr lang="en-US" sz="2400" dirty="0">
                    <a:effectLst/>
                    <a:latin typeface="Calibri" panose="020F0502020204030204" pitchFamily="34" charset="0"/>
                  </a:rPr>
                  <a:t> </a:t>
                </a:r>
              </a:p>
              <a:p>
                <a:pPr marL="684213" lvl="1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>
                    <a:latin typeface="Calibri" panose="020F0502020204030204" pitchFamily="34" charset="0"/>
                  </a:rPr>
                  <a:t>   Sometimes even</a:t>
                </a:r>
                <a:endParaRPr lang="en-US" sz="2800" dirty="0">
                  <a:latin typeface="Calibri" panose="020F0502020204030204" pitchFamily="34" charset="0"/>
                </a:endParaRPr>
              </a:p>
              <a:p>
                <a:pPr marL="684213" lvl="1" indent="0" font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400" dirty="0">
                    <a:effectLst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h𝑒𝑎𝑑𝑠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</a:rPr>
                      <m:t>) 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3/4</m:t>
                    </m:r>
                  </m:oMath>
                </a14:m>
                <a:endParaRPr lang="en-US" sz="2400" dirty="0">
                  <a:effectLst/>
                  <a:latin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554322"/>
              </a:xfrm>
              <a:blipFill>
                <a:blip r:embed="rId2"/>
                <a:stretch>
                  <a:fillRect l="-928" t="-878" b="-2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C7E854A-9DDE-68B4-0B41-5DF887FD804E}"/>
                  </a:ext>
                </a:extLst>
              </p14:cNvPr>
              <p14:cNvContentPartPr/>
              <p14:nvPr/>
            </p14:nvContentPartPr>
            <p14:xfrm>
              <a:off x="984240" y="1905120"/>
              <a:ext cx="8795160" cy="4781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C7E854A-9DDE-68B4-0B41-5DF887FD80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880" y="1895760"/>
                <a:ext cx="8813880" cy="479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9562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E13E-6144-4455-9AAC-6BA23A10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Toolbox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E97351-884D-473E-9A37-F7E5A93A3376}"/>
              </a:ext>
            </a:extLst>
          </p:cNvPr>
          <p:cNvSpPr txBox="1">
            <a:spLocks/>
          </p:cNvSpPr>
          <p:nvPr/>
        </p:nvSpPr>
        <p:spPr bwMode="auto">
          <a:xfrm>
            <a:off x="168858" y="990457"/>
            <a:ext cx="57150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Algebra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Three axioms of probability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Theorem of total probability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Definition of conditional probability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Product rule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Bayes’ theorem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Chain rule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Independence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Conditional independence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335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E13E-6144-4455-9AAC-6BA23A10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Tools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761BB-4089-4BB6-AB31-93AED7736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6832600" cy="472916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Adding to the toolbox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Definition of conditional probability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Chain Rule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Bayes’ theorem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Chain Rule…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51374D6-329F-4AF2-8EE0-60EBE40FC9FB}"/>
                  </a:ext>
                </a:extLst>
              </p:cNvPr>
              <p:cNvSpPr/>
              <p:nvPr/>
            </p:nvSpPr>
            <p:spPr>
              <a:xfrm>
                <a:off x="7653983" y="2206966"/>
                <a:ext cx="3010568" cy="1004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51374D6-329F-4AF2-8EE0-60EBE40FC9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983" y="2206966"/>
                <a:ext cx="3010568" cy="10049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91028D-97C6-42C9-8117-638AD4AA36CA}"/>
                  </a:ext>
                </a:extLst>
              </p:cNvPr>
              <p:cNvSpPr/>
              <p:nvPr/>
            </p:nvSpPr>
            <p:spPr>
              <a:xfrm>
                <a:off x="7653983" y="3437164"/>
                <a:ext cx="39251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91028D-97C6-42C9-8117-638AD4AA36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983" y="3437164"/>
                <a:ext cx="392517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5E075F2-96CA-460C-98B7-660C960A9EC8}"/>
                  </a:ext>
                </a:extLst>
              </p:cNvPr>
              <p:cNvSpPr/>
              <p:nvPr/>
            </p:nvSpPr>
            <p:spPr>
              <a:xfrm>
                <a:off x="7730183" y="4275364"/>
                <a:ext cx="3905300" cy="1004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|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5E075F2-96CA-460C-98B7-660C960A9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183" y="4275364"/>
                <a:ext cx="3905300" cy="10049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841812D-6F93-BBC7-36F5-434F36941510}"/>
                  </a:ext>
                </a:extLst>
              </p:cNvPr>
              <p:cNvSpPr/>
              <p:nvPr/>
            </p:nvSpPr>
            <p:spPr>
              <a:xfrm>
                <a:off x="6096000" y="5392532"/>
                <a:ext cx="5935727" cy="1303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,…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=2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∣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−1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841812D-6F93-BBC7-36F5-434F369415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392532"/>
                <a:ext cx="5935727" cy="13038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D5DCDB7-142C-4921-4AE3-5975FEE3F131}"/>
                  </a:ext>
                </a:extLst>
              </p14:cNvPr>
              <p14:cNvContentPartPr/>
              <p14:nvPr/>
            </p14:nvContentPartPr>
            <p14:xfrm>
              <a:off x="3114000" y="3390480"/>
              <a:ext cx="5671080" cy="2943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D5DCDB7-142C-4921-4AE3-5975FEE3F1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4640" y="3381120"/>
                <a:ext cx="5689800" cy="29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239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03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42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Grades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Gaussian PDF: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 b="-16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8D23106-CC88-38EF-B678-E58A9FC6A2C1}"/>
                  </a:ext>
                </a:extLst>
              </p14:cNvPr>
              <p14:cNvContentPartPr/>
              <p14:nvPr/>
            </p14:nvContentPartPr>
            <p14:xfrm>
              <a:off x="217080" y="2247120"/>
              <a:ext cx="8385120" cy="3619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8D23106-CC88-38EF-B678-E58A9FC6A2C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7720" y="2237760"/>
                <a:ext cx="8403840" cy="363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973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Trick coin: comes up heads only 1/3 of the time</a:t>
                </a:r>
              </a:p>
              <a:p>
                <a:endParaRPr lang="en-US" dirty="0"/>
              </a:p>
              <a:p>
                <a:r>
                  <a:rPr lang="en-US" dirty="0"/>
                  <a:t>1 flip:	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	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2 flips: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	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3 flips:  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00B0F0"/>
                    </a:solidFill>
                  </a:rPr>
                  <a:t>H</a:t>
                </a:r>
                <a:r>
                  <a:rPr lang="en-US" dirty="0"/>
                  <a:t>,</a:t>
                </a:r>
                <a:r>
                  <a:rPr lang="en-US" dirty="0">
                    <a:solidFill>
                      <a:srgbClr val="C00000"/>
                    </a:solidFill>
                  </a:rPr>
                  <a:t>T</a:t>
                </a:r>
                <a:r>
                  <a:rPr lang="en-US" dirty="0"/>
                  <a:t>	probability: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why can we just multiply these?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E35D5B-61F8-806C-3D4E-FDD0D0C70A13}"/>
                  </a:ext>
                </a:extLst>
              </p14:cNvPr>
              <p14:cNvContentPartPr/>
              <p14:nvPr/>
            </p14:nvContentPartPr>
            <p14:xfrm>
              <a:off x="5057280" y="434160"/>
              <a:ext cx="6909120" cy="5367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E35D5B-61F8-806C-3D4E-FDD0D0C70A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47920" y="424800"/>
                <a:ext cx="6927840" cy="538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661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and </a:t>
            </a:r>
            <a:r>
              <a:rPr lang="en-US" dirty="0" err="1"/>
              <a:t>i.i.d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sz="1200" b="1" dirty="0"/>
              </a:p>
              <a:p>
                <a:r>
                  <a:rPr lang="en-US" b="1" dirty="0" err="1"/>
                  <a:t>i.i.d</a:t>
                </a:r>
                <a:r>
                  <a:rPr lang="en-US" b="1" dirty="0"/>
                  <a:t>.</a:t>
                </a:r>
                <a:r>
                  <a:rPr lang="en-US" dirty="0"/>
                  <a:t>: Independent and identically distributed</a:t>
                </a:r>
                <a:endParaRPr lang="en-US" b="1" dirty="0"/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6C743EF-3A7C-DD06-CB02-EA32CBCE4C51}"/>
                  </a:ext>
                </a:extLst>
              </p14:cNvPr>
              <p14:cNvContentPartPr/>
              <p14:nvPr/>
            </p14:nvContentPartPr>
            <p14:xfrm>
              <a:off x="359280" y="2645640"/>
              <a:ext cx="10848960" cy="4167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6C743EF-3A7C-DD06-CB02-EA32CBCE4C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9920" y="2636280"/>
                <a:ext cx="10867680" cy="418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391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Bernoulli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706760" cy="4084154"/>
              </a:xfrm>
            </p:spPr>
            <p:txBody>
              <a:bodyPr/>
              <a:lstStyle/>
              <a:p>
                <a:r>
                  <a:rPr lang="en-US" dirty="0"/>
                  <a:t>Bernoulli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    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What is the likelihood for three </a:t>
                </a:r>
                <a:r>
                  <a:rPr lang="en-US" dirty="0" err="1"/>
                  <a:t>i.i.d</a:t>
                </a:r>
                <a:r>
                  <a:rPr lang="en-US" dirty="0"/>
                  <a:t>. samples, given parameter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: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706760" cy="4084154"/>
              </a:xfrm>
              <a:blipFill>
                <a:blip r:embed="rId2"/>
                <a:stretch>
                  <a:fillRect l="-1094" t="-2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95D1BE5-46AC-A280-28DF-7DBCFB6E7353}"/>
                  </a:ext>
                </a:extLst>
              </p14:cNvPr>
              <p14:cNvContentPartPr/>
              <p14:nvPr/>
            </p14:nvContentPartPr>
            <p14:xfrm>
              <a:off x="1785600" y="2964960"/>
              <a:ext cx="8911800" cy="2781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95D1BE5-46AC-A280-28DF-7DBCFB6E73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76240" y="2955600"/>
                <a:ext cx="8930520" cy="279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3169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2310075"/>
            <a:ext cx="5496485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MLE and</a:t>
            </a:r>
            <a:br>
              <a:rPr lang="en-US" sz="4600" dirty="0"/>
            </a:br>
            <a:r>
              <a:rPr lang="en-US" sz="4600" dirty="0"/>
              <a:t>Probabilistic Formulation of Machine Learning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C1E1-5D34-44CB-A389-041DC1DB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FF095-D9E5-416A-B874-56371F86D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</p:spTree>
    <p:extLst>
      <p:ext uri="{BB962C8B-B14F-4D97-AF65-F5344CB8AC3E}">
        <p14:creationId xmlns:p14="http://schemas.microsoft.com/office/powerpoint/2010/main" val="892258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Probability to Statistics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C1DE67-9C62-F91B-E3A1-19C8F6120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2ED7BC-3426-3D13-1B8F-92D807FECF8C}"/>
                  </a:ext>
                </a:extLst>
              </p14:cNvPr>
              <p14:cNvContentPartPr/>
              <p14:nvPr/>
            </p14:nvContentPartPr>
            <p14:xfrm>
              <a:off x="1357560" y="1250280"/>
              <a:ext cx="8877600" cy="145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2ED7BC-3426-3D13-1B8F-92D807FECF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48200" y="1240920"/>
                <a:ext cx="8896320" cy="146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7017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</p:spPr>
            <p:txBody>
              <a:bodyPr/>
              <a:lstStyle/>
              <a:p>
                <a:r>
                  <a:rPr lang="en-US" dirty="0"/>
                  <a:t>Assume that exam scores are drawn independently from the same Gaussian (Normal) distribution.</a:t>
                </a:r>
              </a:p>
              <a:p>
                <a:r>
                  <a:rPr lang="en-US" dirty="0"/>
                  <a:t>Given three exam scores 75, 80, 90, which pair of parameters is a better fit (a higher likelihood)?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Mean 80, standard deviation 3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Mean 85, standard deviation 7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Use a calculator/computer.</a:t>
                </a:r>
              </a:p>
              <a:p>
                <a:r>
                  <a:rPr lang="en-US" dirty="0"/>
                  <a:t>Gaussian PDF: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  <a:blipFill>
                <a:blip r:embed="rId2"/>
                <a:stretch>
                  <a:fillRect l="-1217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5FFCB51-EAFC-9EAF-D4A1-A4E00D2E730C}"/>
                  </a:ext>
                </a:extLst>
              </p14:cNvPr>
              <p14:cNvContentPartPr/>
              <p14:nvPr/>
            </p14:nvContentPartPr>
            <p14:xfrm>
              <a:off x="199440" y="2395080"/>
              <a:ext cx="11799720" cy="3813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5FFCB51-EAFC-9EAF-D4A1-A4E00D2E73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080" y="2385720"/>
                <a:ext cx="11818440" cy="383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618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Trick coin</a:t>
            </a:r>
          </a:p>
          <a:p>
            <a:r>
              <a:rPr lang="en-US" b="0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9A19B3C-8814-48A5-A855-9252096B10D8}"/>
                  </a:ext>
                </a:extLst>
              </p14:cNvPr>
              <p14:cNvContentPartPr/>
              <p14:nvPr/>
            </p14:nvContentPartPr>
            <p14:xfrm>
              <a:off x="1709280" y="182880"/>
              <a:ext cx="7924320" cy="4104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9A19B3C-8814-48A5-A855-9252096B10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05960" y="173520"/>
                <a:ext cx="9253800" cy="596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63923024-E5D0-427E-86EE-0A0D14F9F604}"/>
              </a:ext>
            </a:extLst>
          </p:cNvPr>
          <p:cNvGrpSpPr/>
          <p:nvPr/>
        </p:nvGrpSpPr>
        <p:grpSpPr>
          <a:xfrm>
            <a:off x="5306992" y="1047228"/>
            <a:ext cx="259920" cy="72360"/>
            <a:chOff x="5306992" y="1047228"/>
            <a:chExt cx="259920" cy="7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1237CF9-DD55-4F5C-8325-3F45A76017C3}"/>
                    </a:ext>
                  </a:extLst>
                </p14:cNvPr>
                <p14:cNvContentPartPr/>
                <p14:nvPr/>
              </p14:nvContentPartPr>
              <p14:xfrm>
                <a:off x="5306992" y="1047228"/>
                <a:ext cx="259920" cy="23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1237CF9-DD55-4F5C-8325-3F45A76017C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298352" y="1038588"/>
                  <a:ext cx="2775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8854E01-C314-4554-B5B0-2B6774244DBA}"/>
                    </a:ext>
                  </a:extLst>
                </p14:cNvPr>
                <p14:cNvContentPartPr/>
                <p14:nvPr/>
              </p14:nvContentPartPr>
              <p14:xfrm>
                <a:off x="5351992" y="1107708"/>
                <a:ext cx="185400" cy="11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8854E01-C314-4554-B5B0-2B6774244DB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342992" y="1098708"/>
                  <a:ext cx="20304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2662813-07E8-491A-B9A2-6673AA13D51D}"/>
              </a:ext>
            </a:extLst>
          </p:cNvPr>
          <p:cNvGrpSpPr/>
          <p:nvPr/>
        </p:nvGrpSpPr>
        <p:grpSpPr>
          <a:xfrm>
            <a:off x="4518592" y="896388"/>
            <a:ext cx="374760" cy="465840"/>
            <a:chOff x="4518592" y="896388"/>
            <a:chExt cx="374760" cy="46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133C5CC-86BE-47BC-B8F2-A18E61BC180F}"/>
                    </a:ext>
                  </a:extLst>
                </p14:cNvPr>
                <p14:cNvContentPartPr/>
                <p14:nvPr/>
              </p14:nvContentPartPr>
              <p14:xfrm>
                <a:off x="4518592" y="945708"/>
                <a:ext cx="154440" cy="4165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133C5CC-86BE-47BC-B8F2-A18E61BC180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09952" y="936708"/>
                  <a:ext cx="17208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B5A9292-A99F-4F40-95D3-394BA939134E}"/>
                    </a:ext>
                  </a:extLst>
                </p14:cNvPr>
                <p14:cNvContentPartPr/>
                <p14:nvPr/>
              </p14:nvContentPartPr>
              <p14:xfrm>
                <a:off x="4558552" y="896388"/>
                <a:ext cx="334800" cy="3952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B5A9292-A99F-4F40-95D3-394BA939134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549552" y="887388"/>
                  <a:ext cx="352440" cy="41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A898C9B-77FB-B142-6B46-15B29BAC751D}"/>
                  </a:ext>
                </a:extLst>
              </p14:cNvPr>
              <p14:cNvContentPartPr/>
              <p14:nvPr/>
            </p14:nvContentPartPr>
            <p14:xfrm>
              <a:off x="2261880" y="3542040"/>
              <a:ext cx="6610680" cy="569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A898C9B-77FB-B142-6B46-15B29BAC751D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252520" y="3532680"/>
                <a:ext cx="6629400" cy="58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8748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Trick coin</a:t>
            </a:r>
          </a:p>
          <a:p>
            <a:r>
              <a:rPr lang="en-US" b="0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9A19B3C-8814-48A5-A855-9252096B10D8}"/>
                  </a:ext>
                </a:extLst>
              </p14:cNvPr>
              <p14:cNvContentPartPr/>
              <p14:nvPr/>
            </p14:nvContentPartPr>
            <p14:xfrm>
              <a:off x="1709280" y="182880"/>
              <a:ext cx="7924320" cy="317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9A19B3C-8814-48A5-A855-9252096B10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05960" y="173520"/>
                <a:ext cx="9253800" cy="596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A78E93AC-749B-435D-903D-FB21C953539C}"/>
              </a:ext>
            </a:extLst>
          </p:cNvPr>
          <p:cNvGrpSpPr/>
          <p:nvPr/>
        </p:nvGrpSpPr>
        <p:grpSpPr>
          <a:xfrm>
            <a:off x="5306992" y="1047228"/>
            <a:ext cx="259920" cy="72360"/>
            <a:chOff x="5306992" y="1047228"/>
            <a:chExt cx="259920" cy="7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1B37FEB-27D8-487E-954F-26FC5F3362C5}"/>
                    </a:ext>
                  </a:extLst>
                </p14:cNvPr>
                <p14:cNvContentPartPr/>
                <p14:nvPr/>
              </p14:nvContentPartPr>
              <p14:xfrm>
                <a:off x="5306992" y="1047228"/>
                <a:ext cx="259920" cy="23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1B37FEB-27D8-487E-954F-26FC5F3362C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298352" y="1038588"/>
                  <a:ext cx="2775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D904346-CC50-4526-B82C-D7C7036E856E}"/>
                    </a:ext>
                  </a:extLst>
                </p14:cNvPr>
                <p14:cNvContentPartPr/>
                <p14:nvPr/>
              </p14:nvContentPartPr>
              <p14:xfrm>
                <a:off x="5351992" y="1107708"/>
                <a:ext cx="185400" cy="11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D904346-CC50-4526-B82C-D7C7036E856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342992" y="1098708"/>
                  <a:ext cx="20304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64FB758-FFF9-4A5C-8DD5-4C58164E8CE5}"/>
              </a:ext>
            </a:extLst>
          </p:cNvPr>
          <p:cNvGrpSpPr/>
          <p:nvPr/>
        </p:nvGrpSpPr>
        <p:grpSpPr>
          <a:xfrm>
            <a:off x="4518592" y="896388"/>
            <a:ext cx="374760" cy="465840"/>
            <a:chOff x="4518592" y="896388"/>
            <a:chExt cx="374760" cy="46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1133505-014A-4122-BD20-9D6A2837A6FA}"/>
                    </a:ext>
                  </a:extLst>
                </p14:cNvPr>
                <p14:cNvContentPartPr/>
                <p14:nvPr/>
              </p14:nvContentPartPr>
              <p14:xfrm>
                <a:off x="4518592" y="945708"/>
                <a:ext cx="154440" cy="416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1133505-014A-4122-BD20-9D6A2837A6F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09952" y="936708"/>
                  <a:ext cx="17208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CFA6E32-2023-4B49-8E86-DAB7FF12843C}"/>
                    </a:ext>
                  </a:extLst>
                </p14:cNvPr>
                <p14:cNvContentPartPr/>
                <p14:nvPr/>
              </p14:nvContentPartPr>
              <p14:xfrm>
                <a:off x="4558552" y="896388"/>
                <a:ext cx="334800" cy="395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CFA6E32-2023-4B49-8E86-DAB7FF12843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49552" y="887388"/>
                  <a:ext cx="352440" cy="412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83389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Parameters with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We model the outcome of a single mysterious weighted-coin flip as a Bernoulli random variable: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𝐵𝑒𝑟𝑛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    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 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𝐻𝑒𝑎𝑑𝑠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 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𝑇𝑎𝑖𝑙𝑠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What is the estimate of parameter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603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Parameters with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We model the outcome of a single mysterious weighted-coin flip as a Bernoulli random variable: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𝐵𝑒𝑟𝑛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    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 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𝐻𝑒𝑎𝑑𝑠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 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𝑇𝑎𝑖𝑙𝑠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What is the estimate of parameter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b="0" dirty="0"/>
                  <a:t>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6BBB91E-2A5B-4804-9122-70C73116F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051" y="3353954"/>
            <a:ext cx="3117850" cy="33038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D7F56B-9E81-3D89-F2F0-A6B495F10976}"/>
                  </a:ext>
                </a:extLst>
              </p14:cNvPr>
              <p14:cNvContentPartPr/>
              <p14:nvPr/>
            </p14:nvContentPartPr>
            <p14:xfrm>
              <a:off x="1775520" y="3943800"/>
              <a:ext cx="9240840" cy="2623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CD7F56B-9E81-3D89-F2F0-A6B495F109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6160" y="3934440"/>
                <a:ext cx="9259560" cy="264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22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and 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Likelihood function</a:t>
                </a:r>
                <a:r>
                  <a:rPr lang="en-US" dirty="0"/>
                  <a:t>: The value of likelihood as we change theta</a:t>
                </a:r>
              </a:p>
              <a:p>
                <a:r>
                  <a:rPr lang="en-US" dirty="0"/>
                  <a:t>(same as likelihood, but conceptually we are considering many different values of the parameters)</a:t>
                </a: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1" dirty="0"/>
                  <a:t>Maximum Likelihood Estimation (MLE)</a:t>
                </a:r>
                <a:r>
                  <a:rPr lang="en-US" dirty="0"/>
                  <a:t>: Find the parameter value that maximizes the likelihood.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406" b="-16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3940A5-5D70-EF67-D46B-C93122ECC748}"/>
                  </a:ext>
                </a:extLst>
              </p14:cNvPr>
              <p14:cNvContentPartPr/>
              <p14:nvPr/>
            </p14:nvContentPartPr>
            <p14:xfrm>
              <a:off x="3205440" y="1813680"/>
              <a:ext cx="6023880" cy="4739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3940A5-5D70-EF67-D46B-C93122ECC7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96080" y="1804320"/>
                <a:ext cx="6042600" cy="475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7485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as Data Increases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What happens as we flip more coins?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0666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for Gaussian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Gaussian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What is the log likelihood for three </a:t>
                </a:r>
                <a:r>
                  <a:rPr lang="en-US" dirty="0" err="1"/>
                  <a:t>i.i.d</a:t>
                </a:r>
                <a:r>
                  <a:rPr lang="en-US" dirty="0"/>
                  <a:t>. samples, given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?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=65,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95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85}</m:t>
                    </m:r>
                  </m:oMath>
                </a14:m>
                <a:endParaRPr lang="en-US" sz="1000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 		</a:t>
                </a:r>
              </a:p>
              <a:p>
                <a:endParaRPr lang="en-US" sz="3200" dirty="0">
                  <a:solidFill>
                    <a:schemeClr val="tx1"/>
                  </a:solidFill>
                </a:endParaRPr>
              </a:p>
              <a:p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 b="-105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/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/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𝑀𝐿𝐸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argmax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EFD1791-0B17-7F9A-4212-CE3B798AD548}"/>
                  </a:ext>
                </a:extLst>
              </p14:cNvPr>
              <p14:cNvContentPartPr/>
              <p14:nvPr/>
            </p14:nvContentPartPr>
            <p14:xfrm>
              <a:off x="2463840" y="1878840"/>
              <a:ext cx="9042840" cy="3885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EFD1791-0B17-7F9A-4212-CE3B798AD54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54480" y="1869480"/>
                <a:ext cx="9061560" cy="390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93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1: 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</p:spPr>
            <p:txBody>
              <a:bodyPr/>
              <a:lstStyle/>
              <a:p>
                <a:r>
                  <a:rPr lang="en-US" dirty="0"/>
                  <a:t>Implement a function in Python for the pdf of a Gaussian distribution.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Python </a:t>
                </a:r>
                <a:r>
                  <a:rPr lang="en-US" dirty="0" err="1">
                    <a:solidFill>
                      <a:schemeClr val="tx1"/>
                    </a:solidFill>
                  </a:rPr>
                  <a:t>numpy</a:t>
                </a:r>
                <a:r>
                  <a:rPr lang="en-US" dirty="0">
                    <a:solidFill>
                      <a:schemeClr val="tx1"/>
                    </a:solidFill>
                  </a:rPr>
                  <a:t> or math packages are fine, no </a:t>
                </a:r>
                <a:r>
                  <a:rPr lang="en-US" dirty="0" err="1">
                    <a:solidFill>
                      <a:schemeClr val="tx1"/>
                    </a:solidFill>
                  </a:rPr>
                  <a:t>scipy</a:t>
                </a:r>
                <a:r>
                  <a:rPr lang="en-US" dirty="0">
                    <a:solidFill>
                      <a:schemeClr val="tx1"/>
                    </a:solidFill>
                  </a:rPr>
                  <a:t>, etc.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  <a:blipFill>
                <a:blip r:embed="rId2"/>
                <a:stretch>
                  <a:fillRect l="-1217" t="-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B1293D5-902C-11AD-CCFF-21396ED7C669}"/>
                  </a:ext>
                </a:extLst>
              </p14:cNvPr>
              <p14:cNvContentPartPr/>
              <p14:nvPr/>
            </p14:nvContentPartPr>
            <p14:xfrm>
              <a:off x="1055520" y="2166840"/>
              <a:ext cx="10979280" cy="4010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B1293D5-902C-11AD-CCFF-21396ED7C6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6160" y="2157480"/>
                <a:ext cx="10998000" cy="402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9611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for Gaussian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Assume that exam scores are drawn independently from the same Gaussian (Normal) distribution.</a:t>
            </a:r>
          </a:p>
          <a:p>
            <a:r>
              <a:rPr lang="en-US" dirty="0"/>
              <a:t>Given three exam scores 75, 80, 90, which pair of parameters is the best fit (the highest likelihood)?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A506AB-04CD-490E-A57A-0C9B758047A6}"/>
                  </a:ext>
                </a:extLst>
              </p14:cNvPr>
              <p14:cNvContentPartPr/>
              <p14:nvPr/>
            </p14:nvContentPartPr>
            <p14:xfrm>
              <a:off x="5577160" y="2894109"/>
              <a:ext cx="5273280" cy="3596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A506AB-04CD-490E-A57A-0C9B758047A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7800" y="2884749"/>
                <a:ext cx="5292000" cy="36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2F12E5-AD67-4E97-8203-8CA6E125D00D}"/>
                  </a:ext>
                </a:extLst>
              </p:cNvPr>
              <p:cNvSpPr txBox="1"/>
              <p:nvPr/>
            </p:nvSpPr>
            <p:spPr>
              <a:xfrm>
                <a:off x="650574" y="3150311"/>
                <a:ext cx="4828112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𝒟</m:t>
                          </m:r>
                        </m:e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2F12E5-AD67-4E97-8203-8CA6E125D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74" y="3150311"/>
                <a:ext cx="4828112" cy="11387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23C65C-7676-0C6C-00F7-25BF3C5DA9B9}"/>
                  </a:ext>
                </a:extLst>
              </p14:cNvPr>
              <p14:cNvContentPartPr/>
              <p14:nvPr/>
            </p14:nvContentPartPr>
            <p14:xfrm>
              <a:off x="6781680" y="4039560"/>
              <a:ext cx="2896200" cy="1183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23C65C-7676-0C6C-00F7-25BF3C5DA9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2320" y="4030200"/>
                <a:ext cx="2914920" cy="120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644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89"/>
          <a:stretch/>
        </p:blipFill>
        <p:spPr>
          <a:xfrm>
            <a:off x="1783343" y="997098"/>
            <a:ext cx="6261100" cy="6002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83343" y="1493736"/>
            <a:ext cx="8211800" cy="24313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Principle of Maximum Likelihood Estimation: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Choose the parameters that maximize the likelihood of the data.</a:t>
            </a: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06" y="2365612"/>
            <a:ext cx="4564573" cy="11357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35025" y="3303934"/>
            <a:ext cx="4209418" cy="8343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Maximum Likelihood Estimate (MLE)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7B2639-650B-7143-87FA-01F949771F1B}"/>
              </a:ext>
            </a:extLst>
          </p:cNvPr>
          <p:cNvGrpSpPr/>
          <p:nvPr/>
        </p:nvGrpSpPr>
        <p:grpSpPr>
          <a:xfrm>
            <a:off x="1981200" y="4257844"/>
            <a:ext cx="2946400" cy="1900188"/>
            <a:chOff x="841829" y="707085"/>
            <a:chExt cx="2946400" cy="190018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AE6BCA2-6F3C-3E4E-AB87-BEF50E2E156C}"/>
                </a:ext>
              </a:extLst>
            </p:cNvPr>
            <p:cNvGrpSpPr/>
            <p:nvPr/>
          </p:nvGrpSpPr>
          <p:grpSpPr>
            <a:xfrm>
              <a:off x="1284286" y="707085"/>
              <a:ext cx="2092626" cy="1900188"/>
              <a:chOff x="1284286" y="707085"/>
              <a:chExt cx="2092626" cy="190018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C448EF8-22E8-504B-9021-32E15030CBFE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7AD84DB-8FEC-6048-8466-DB380A5B52C2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A311AE1-3F94-1942-BFCB-62147F4AFBC9}"/>
                </a:ext>
              </a:extLst>
            </p:cNvPr>
            <p:cNvSpPr/>
            <p:nvPr/>
          </p:nvSpPr>
          <p:spPr>
            <a:xfrm>
              <a:off x="841829" y="1277145"/>
              <a:ext cx="2946400" cy="961081"/>
            </a:xfrm>
            <a:custGeom>
              <a:avLst/>
              <a:gdLst>
                <a:gd name="connsiteX0" fmla="*/ 0 w 2946400"/>
                <a:gd name="connsiteY0" fmla="*/ 958055 h 961081"/>
                <a:gd name="connsiteX1" fmla="*/ 783771 w 2946400"/>
                <a:gd name="connsiteY1" fmla="*/ 812912 h 961081"/>
                <a:gd name="connsiteX2" fmla="*/ 1422400 w 2946400"/>
                <a:gd name="connsiteY2" fmla="*/ 112 h 961081"/>
                <a:gd name="connsiteX3" fmla="*/ 2293257 w 2946400"/>
                <a:gd name="connsiteY3" fmla="*/ 754855 h 961081"/>
                <a:gd name="connsiteX4" fmla="*/ 2946400 w 2946400"/>
                <a:gd name="connsiteY4" fmla="*/ 885484 h 96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961081">
                  <a:moveTo>
                    <a:pt x="0" y="958055"/>
                  </a:moveTo>
                  <a:cubicBezTo>
                    <a:pt x="273352" y="965312"/>
                    <a:pt x="546704" y="972569"/>
                    <a:pt x="783771" y="812912"/>
                  </a:cubicBezTo>
                  <a:cubicBezTo>
                    <a:pt x="1020838" y="653255"/>
                    <a:pt x="1170819" y="9788"/>
                    <a:pt x="1422400" y="112"/>
                  </a:cubicBezTo>
                  <a:cubicBezTo>
                    <a:pt x="1673981" y="-9564"/>
                    <a:pt x="2039257" y="607293"/>
                    <a:pt x="2293257" y="754855"/>
                  </a:cubicBezTo>
                  <a:cubicBezTo>
                    <a:pt x="2547257" y="902417"/>
                    <a:pt x="2746828" y="893950"/>
                    <a:pt x="2946400" y="885484"/>
                  </a:cubicBezTo>
                </a:path>
              </a:pathLst>
            </a:cu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E41C158-B8A8-E747-A1C9-1CEB1262EE23}"/>
              </a:ext>
            </a:extLst>
          </p:cNvPr>
          <p:cNvSpPr/>
          <p:nvPr/>
        </p:nvSpPr>
        <p:spPr>
          <a:xfrm>
            <a:off x="4410188" y="5308444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2C0A75-1DAA-364B-AD2C-0E463EEECFEE}"/>
              </a:ext>
            </a:extLst>
          </p:cNvPr>
          <p:cNvSpPr/>
          <p:nvPr/>
        </p:nvSpPr>
        <p:spPr>
          <a:xfrm>
            <a:off x="3230373" y="6177823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DCBD4B-5DED-014F-9C1E-7F2FFA787107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3395454" y="4828017"/>
            <a:ext cx="8146" cy="1330015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A70361-36B9-6445-A55B-A8916315ADD2}"/>
              </a:ext>
            </a:extLst>
          </p:cNvPr>
          <p:cNvGrpSpPr/>
          <p:nvPr/>
        </p:nvGrpSpPr>
        <p:grpSpPr>
          <a:xfrm>
            <a:off x="7218922" y="4282907"/>
            <a:ext cx="2092626" cy="1900188"/>
            <a:chOff x="1284286" y="707085"/>
            <a:chExt cx="2092626" cy="190018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31F5E89-B182-ED48-8DDE-BE39E974C76B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5F3720-5615-C945-B637-E1BDB6AA37E8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7C6C7AA-7180-8B47-AF8C-F9C03CA73AC7}"/>
              </a:ext>
            </a:extLst>
          </p:cNvPr>
          <p:cNvSpPr/>
          <p:nvPr/>
        </p:nvSpPr>
        <p:spPr>
          <a:xfrm>
            <a:off x="8478952" y="4237014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16FCC2-D528-AE4C-9E96-81136DAB4BEE}"/>
              </a:ext>
            </a:extLst>
          </p:cNvPr>
          <p:cNvSpPr/>
          <p:nvPr/>
        </p:nvSpPr>
        <p:spPr>
          <a:xfrm>
            <a:off x="6784598" y="4201145"/>
            <a:ext cx="38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92CA51-F95A-EE4E-9682-994929B8A025}"/>
              </a:ext>
            </a:extLst>
          </p:cNvPr>
          <p:cNvSpPr/>
          <p:nvPr/>
        </p:nvSpPr>
        <p:spPr>
          <a:xfrm>
            <a:off x="9139705" y="6156602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8A9612-DB13-E346-828B-355B33857B4B}"/>
              </a:ext>
            </a:extLst>
          </p:cNvPr>
          <p:cNvGrpSpPr/>
          <p:nvPr/>
        </p:nvGrpSpPr>
        <p:grpSpPr>
          <a:xfrm rot="1386540">
            <a:off x="7389179" y="4560458"/>
            <a:ext cx="1303795" cy="1521933"/>
            <a:chOff x="6604527" y="2731881"/>
            <a:chExt cx="1508157" cy="152193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2975285-30D3-F246-8C35-C85E5855EA46}"/>
                </a:ext>
              </a:extLst>
            </p:cNvPr>
            <p:cNvSpPr/>
            <p:nvPr/>
          </p:nvSpPr>
          <p:spPr>
            <a:xfrm>
              <a:off x="7155543" y="3280229"/>
              <a:ext cx="406400" cy="39649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F2238B-0D8B-1C4B-BB77-25C57FB1606B}"/>
                </a:ext>
              </a:extLst>
            </p:cNvPr>
            <p:cNvSpPr/>
            <p:nvPr/>
          </p:nvSpPr>
          <p:spPr>
            <a:xfrm>
              <a:off x="6983527" y="3111691"/>
              <a:ext cx="738074" cy="73117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5C49817-1A45-334D-B811-15CEA24A226C}"/>
                </a:ext>
              </a:extLst>
            </p:cNvPr>
            <p:cNvSpPr/>
            <p:nvPr/>
          </p:nvSpPr>
          <p:spPr>
            <a:xfrm>
              <a:off x="6812587" y="2921786"/>
              <a:ext cx="1100930" cy="111098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12A510D-620E-A745-9909-E2697655A038}"/>
                </a:ext>
              </a:extLst>
            </p:cNvPr>
            <p:cNvSpPr/>
            <p:nvPr/>
          </p:nvSpPr>
          <p:spPr>
            <a:xfrm>
              <a:off x="6604527" y="2731881"/>
              <a:ext cx="1508157" cy="152193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DB36D71-1A10-4E43-B71E-727DB58F32E4}"/>
              </a:ext>
            </a:extLst>
          </p:cNvPr>
          <p:cNvCxnSpPr>
            <a:cxnSpLocks/>
          </p:cNvCxnSpPr>
          <p:nvPr/>
        </p:nvCxnSpPr>
        <p:spPr>
          <a:xfrm flipH="1">
            <a:off x="8046648" y="4570477"/>
            <a:ext cx="478380" cy="755054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F4E326DA-226E-F049-B61E-3066B57ED310}"/>
              </a:ext>
            </a:extLst>
          </p:cNvPr>
          <p:cNvSpPr/>
          <p:nvPr/>
        </p:nvSpPr>
        <p:spPr>
          <a:xfrm>
            <a:off x="8488570" y="5655589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L(θ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99BFD-7DE1-491F-B23A-F2BC7128A79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7D0323D-912F-4245-9455-89CDF77AE3F7}"/>
                  </a:ext>
                </a:extLst>
              </p14:cNvPr>
              <p14:cNvContentPartPr/>
              <p14:nvPr/>
            </p14:nvContentPartPr>
            <p14:xfrm>
              <a:off x="3333600" y="4771080"/>
              <a:ext cx="92520" cy="81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7D0323D-912F-4245-9455-89CDF77AE3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5720" y="2243520"/>
                <a:ext cx="9744840" cy="43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40746F9-CE61-FC0B-2840-13E297D7DA78}"/>
                  </a:ext>
                </a:extLst>
              </p14:cNvPr>
              <p14:cNvContentPartPr/>
              <p14:nvPr/>
            </p14:nvContentPartPr>
            <p14:xfrm>
              <a:off x="9184680" y="4521600"/>
              <a:ext cx="1076040" cy="487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40746F9-CE61-FC0B-2840-13E297D7DA7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75320" y="4512240"/>
                <a:ext cx="1094760" cy="50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28115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and Log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Likelihood function</a:t>
                </a:r>
                <a:r>
                  <a:rPr lang="en-US" dirty="0"/>
                  <a:t>: The value of likelihood as we change theta</a:t>
                </a:r>
              </a:p>
              <a:p>
                <a:r>
                  <a:rPr lang="en-US" dirty="0"/>
                  <a:t>(same as likelihood, but conceptually we are considering many different values of the parameters)</a:t>
                </a: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 b="-70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B653A2-2161-49E8-8904-5F46460491D4}"/>
                  </a:ext>
                </a:extLst>
              </p14:cNvPr>
              <p14:cNvContentPartPr/>
              <p14:nvPr/>
            </p14:nvContentPartPr>
            <p14:xfrm>
              <a:off x="8523360" y="87120"/>
              <a:ext cx="3383280" cy="499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B653A2-2161-49E8-8904-5F46460491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440" y="-29160"/>
                <a:ext cx="11365560" cy="623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DCC6E7F-0CDE-845F-861E-486132DB9973}"/>
                  </a:ext>
                </a:extLst>
              </p14:cNvPr>
              <p14:cNvContentPartPr/>
              <p14:nvPr/>
            </p14:nvContentPartPr>
            <p14:xfrm>
              <a:off x="8233560" y="644040"/>
              <a:ext cx="3957480" cy="75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DCC6E7F-0CDE-845F-861E-486132DB99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24200" y="634680"/>
                <a:ext cx="3976200" cy="9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1894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and Log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Likelihood function</a:t>
                </a:r>
                <a:r>
                  <a:rPr lang="en-US" dirty="0"/>
                  <a:t>: The value of likelihood as we change theta</a:t>
                </a:r>
              </a:p>
              <a:p>
                <a:r>
                  <a:rPr lang="en-US" dirty="0"/>
                  <a:t>(same as likelihood, but conceptually we are considering many different values of the parameters)</a:t>
                </a: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 b="-70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B653A2-2161-49E8-8904-5F46460491D4}"/>
                  </a:ext>
                </a:extLst>
              </p14:cNvPr>
              <p14:cNvContentPartPr/>
              <p14:nvPr/>
            </p14:nvContentPartPr>
            <p14:xfrm>
              <a:off x="708120" y="87120"/>
              <a:ext cx="11198520" cy="6104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B653A2-2161-49E8-8904-5F46460491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440" y="-29160"/>
                <a:ext cx="11365560" cy="623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75A24D9-6956-4885-BDFC-E65BF8F53361}"/>
                  </a:ext>
                </a:extLst>
              </p14:cNvPr>
              <p14:cNvContentPartPr/>
              <p14:nvPr/>
            </p14:nvContentPartPr>
            <p14:xfrm>
              <a:off x="10411844" y="681393"/>
              <a:ext cx="1353240" cy="4479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75A24D9-6956-4885-BDFC-E65BF8F533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03204" y="672753"/>
                <a:ext cx="1370880" cy="449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8339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MLE of parameter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for </a:t>
                </a:r>
                <a:r>
                  <a:rPr lang="en-US" dirty="0" err="1"/>
                  <a:t>i.i.d</a:t>
                </a:r>
                <a:r>
                  <a:rPr lang="en-US" dirty="0"/>
                  <a:t>.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𝑀𝐿𝐸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5C1F474-62D3-46AC-AEEA-CF8E0F844A29}"/>
                  </a:ext>
                </a:extLst>
              </p14:cNvPr>
              <p14:cNvContentPartPr/>
              <p14:nvPr/>
            </p14:nvContentPartPr>
            <p14:xfrm>
              <a:off x="10393523" y="3983040"/>
              <a:ext cx="9000" cy="5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5C1F474-62D3-46AC-AEEA-CF8E0F844A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84523" y="3974400"/>
                <a:ext cx="26640" cy="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9541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MLE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Formulate the likelihood,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Set 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equal to negative log of likelihood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J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Compute derivative of objective,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either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Set derivate equal to zero and solve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Use (stochastic) gradient descent to step towards better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707C171-00D6-506D-10F2-F6FC33E20C1A}"/>
                  </a:ext>
                </a:extLst>
              </p14:cNvPr>
              <p14:cNvContentPartPr/>
              <p14:nvPr/>
            </p14:nvContentPartPr>
            <p14:xfrm>
              <a:off x="714960" y="5072760"/>
              <a:ext cx="579600" cy="612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707C171-00D6-506D-10F2-F6FC33E20C1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5600" y="5063400"/>
                <a:ext cx="598320" cy="63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8381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for Gaussian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Gaussian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What is the log likelihood for three </a:t>
                </a:r>
                <a:r>
                  <a:rPr lang="en-US" dirty="0" err="1"/>
                  <a:t>i.i.d</a:t>
                </a:r>
                <a:r>
                  <a:rPr lang="en-US" dirty="0"/>
                  <a:t>. samples, given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?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=65,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95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85}</m:t>
                    </m:r>
                  </m:oMath>
                </a14:m>
                <a:endParaRPr lang="en-US" sz="1000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 		</a:t>
                </a:r>
              </a:p>
              <a:p>
                <a:endParaRPr lang="en-US" sz="3200" dirty="0">
                  <a:solidFill>
                    <a:schemeClr val="tx1"/>
                  </a:solidFill>
                </a:endParaRPr>
              </a:p>
              <a:p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		</a:t>
                </a:r>
              </a:p>
              <a:p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 b="-158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/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4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CC386D-6E57-432C-85EC-BB2350357A35}"/>
                  </a:ext>
                </a:extLst>
              </p:cNvPr>
              <p:cNvSpPr txBox="1"/>
              <p:nvPr/>
            </p:nvSpPr>
            <p:spPr>
              <a:xfrm>
                <a:off x="1952685" y="5657616"/>
                <a:ext cx="4324229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ad>
                            <m:radPr>
                              <m:deg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CC386D-6E57-432C-85EC-BB2350357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85" y="5657616"/>
                <a:ext cx="4324229" cy="11387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/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𝑀𝐿𝐸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argmax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F00A53-1661-4869-8643-401775EC752B}"/>
                  </a:ext>
                </a:extLst>
              </p:cNvPr>
              <p:cNvSpPr txBox="1"/>
              <p:nvPr/>
            </p:nvSpPr>
            <p:spPr>
              <a:xfrm>
                <a:off x="7226711" y="5649728"/>
                <a:ext cx="483894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𝑀𝐿𝐸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limLow>
                        <m:limLow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argmax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  <m:lim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∑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F00A53-1661-4869-8643-401775EC7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11" y="5649728"/>
                <a:ext cx="4838944" cy="11308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A53BF10-A879-E375-4A0E-821EF9E44437}"/>
                  </a:ext>
                </a:extLst>
              </p14:cNvPr>
              <p14:cNvContentPartPr/>
              <p14:nvPr/>
            </p14:nvContentPartPr>
            <p14:xfrm>
              <a:off x="996840" y="2870280"/>
              <a:ext cx="4833000" cy="3319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A53BF10-A879-E375-4A0E-821EF9E4443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7480" y="2860920"/>
                <a:ext cx="4851720" cy="333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925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C1E1-5D34-44CB-A389-041DC1DB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Formulation for ML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FF095-D9E5-416A-B874-56371F86D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MLE for Linear and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17978164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Statistics for Machine Learning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14:cNvPr>
              <p14:cNvContentPartPr/>
              <p14:nvPr/>
            </p14:nvContentPartPr>
            <p14:xfrm>
              <a:off x="4935112" y="1828068"/>
              <a:ext cx="21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D5A024-46CB-4D40-87D0-97270C5AD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6112" y="1819428"/>
                <a:ext cx="198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14:cNvPr>
              <p14:cNvContentPartPr/>
              <p14:nvPr/>
            </p14:nvContentPartPr>
            <p14:xfrm>
              <a:off x="4853392" y="268126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E3C2FB-2789-4382-86BE-BF79934441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4752" y="267262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C1DE67-9C62-F91B-E3A1-19C8F6120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D2E8E8C-8D81-6948-4D12-AED1C10C574D}"/>
                  </a:ext>
                </a:extLst>
              </p14:cNvPr>
              <p14:cNvContentPartPr/>
              <p14:nvPr/>
            </p14:nvContentPartPr>
            <p14:xfrm>
              <a:off x="429120" y="1238760"/>
              <a:ext cx="10391760" cy="4958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D2E8E8C-8D81-6948-4D12-AED1C10C57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9760" y="1229400"/>
                <a:ext cx="10410480" cy="49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22656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MLE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Formulate the likelihood,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Set 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equal to negative log of likelihood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J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Compute derivative of objective,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either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Set derivate equal to zero and solve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Use (stochastic) gradient descent to step towards better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315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</p:spPr>
            <p:txBody>
              <a:bodyPr/>
              <a:lstStyle/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Calculate the probability of these event sequences happening</a:t>
                </a: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latin typeface="Calibri" panose="020F0502020204030204" pitchFamily="34" charset="0"/>
                </a:endParaRP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Coin</a:t>
                </a: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Fair: H, H, T, H</a:t>
                </a: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2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Biased,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=3/4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heads: H, H, T, H</a:t>
                </a: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effectLst/>
                    <a:latin typeface="Calibri" panose="020F0502020204030204" pitchFamily="34" charset="0"/>
                  </a:rPr>
                  <a:t>4-sided die with sides: A, B, C, D</a:t>
                </a: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Fair: A, B, D, D, A</a:t>
                </a: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2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Weighted,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 = [1/10,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2/10,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3/10,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4/10]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rtl="0" font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A, B, D, D, A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312710"/>
              </a:xfrm>
              <a:blipFill>
                <a:blip r:embed="rId2"/>
                <a:stretch>
                  <a:fillRect l="-1217" t="-2263" b="-13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2E7C7F8-FF7C-3954-BF0B-F8341BC3889A}"/>
                  </a:ext>
                </a:extLst>
              </p14:cNvPr>
              <p14:cNvContentPartPr/>
              <p14:nvPr/>
            </p14:nvContentPartPr>
            <p14:xfrm>
              <a:off x="135720" y="1865520"/>
              <a:ext cx="11806560" cy="4576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2E7C7F8-FF7C-3954-BF0B-F8341BC388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360" y="1856160"/>
                <a:ext cx="11825280" cy="459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1552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  <m:t>𝜽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den>
                              </m:f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𝜽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50404" y="320067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8391" y="320067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6378" y="3200675"/>
            <a:ext cx="3635218" cy="2921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14:cNvPr>
              <p14:cNvContentPartPr/>
              <p14:nvPr/>
            </p14:nvContentPartPr>
            <p14:xfrm>
              <a:off x="519442" y="2734560"/>
              <a:ext cx="11356560" cy="412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082" y="2725200"/>
                <a:ext cx="11375280" cy="41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740E3CC-53F7-D868-7B8F-AF1B83A442B1}"/>
                  </a:ext>
                </a:extLst>
              </p14:cNvPr>
              <p14:cNvContentPartPr/>
              <p14:nvPr/>
            </p14:nvContentPartPr>
            <p14:xfrm>
              <a:off x="1031400" y="14040"/>
              <a:ext cx="10213560" cy="3288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740E3CC-53F7-D868-7B8F-AF1B83A442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2040" y="4680"/>
                <a:ext cx="10232280" cy="330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1208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50404" y="320067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8391" y="320067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6378" y="3200675"/>
            <a:ext cx="3635218" cy="2921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14:cNvPr>
              <p14:cNvContentPartPr/>
              <p14:nvPr/>
            </p14:nvContentPartPr>
            <p14:xfrm>
              <a:off x="519442" y="2734560"/>
              <a:ext cx="11356560" cy="412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082" y="2725200"/>
                <a:ext cx="11375280" cy="414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1132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Multi-class Logistic Regression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probability of output belonging to class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, given input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𝚯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∏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sSubSup>
                                                <m:sSubSupPr>
                                                  <m:ctrlP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𝜽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e>
                                                <m:sup>
                                                  <m:sSubSup>
                                                    <m:sSubSupPr>
                                                      <m:ctrlPr>
                                                        <a:rPr lang="en-US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𝜽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𝑙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sup>
                                                  </m:sSubSup>
                                                  <m: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nary>
                                    </m:den>
                                  </m:f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DF4457-A6C0-8B29-06D3-F3FCDD3D9391}"/>
                  </a:ext>
                </a:extLst>
              </p14:cNvPr>
              <p14:cNvContentPartPr/>
              <p14:nvPr/>
            </p14:nvContentPartPr>
            <p14:xfrm>
              <a:off x="1044000" y="875520"/>
              <a:ext cx="8496720" cy="1531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DF4457-A6C0-8B29-06D3-F3FCDD3D93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4640" y="866160"/>
                <a:ext cx="8515440" cy="154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76464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Multi-class Logistic Regression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probability of output belonging to class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, given input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∏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sSubSup>
                                                <m:sSubSupPr>
                                                  <m:ctrlP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𝜽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</m:e>
                                                <m:sup>
                                                  <m:sSubSup>
                                                    <m:sSubSupPr>
                                                      <m:ctrlPr>
                                                        <a:rPr lang="en-US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𝜽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𝑙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sup>
                                                  </m:sSubSup>
                                                  <m: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sup>
                                              </m:sSup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nary>
                                    </m:den>
                                  </m:f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FE0A81C-CBBF-665A-8A0B-65ED2C104A76}"/>
                  </a:ext>
                </a:extLst>
              </p14:cNvPr>
              <p14:cNvContentPartPr/>
              <p14:nvPr/>
            </p14:nvContentPartPr>
            <p14:xfrm>
              <a:off x="599400" y="69479"/>
              <a:ext cx="11111760" cy="6573367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FE0A81C-CBBF-665A-8A0B-65ED2C104A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0040" y="60119"/>
                <a:ext cx="11130480" cy="65920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70435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Probabilistic interpretation of linear regression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7D7FF8-4226-A610-1951-7C48DC8655E1}"/>
                  </a:ext>
                </a:extLst>
              </p14:cNvPr>
              <p14:cNvContentPartPr/>
              <p14:nvPr/>
            </p14:nvContentPartPr>
            <p14:xfrm>
              <a:off x="415440" y="1688400"/>
              <a:ext cx="9583560" cy="4446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7D7FF8-4226-A610-1951-7C48DC8655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6080" y="1679040"/>
                <a:ext cx="9602280" cy="446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91783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Probabilistic interpretation of linear regression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0287FAC-E36C-4316-8E94-95B1F3C95920}"/>
                  </a:ext>
                </a:extLst>
              </p14:cNvPr>
              <p14:cNvContentPartPr/>
              <p14:nvPr/>
            </p14:nvContentPartPr>
            <p14:xfrm>
              <a:off x="539280" y="1247400"/>
              <a:ext cx="11115360" cy="5363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0287FAC-E36C-4316-8E94-95B1F3C959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920" y="1238040"/>
                <a:ext cx="11134080" cy="538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2973585-273E-C215-D1F3-0B3CAB6291AB}"/>
                  </a:ext>
                </a:extLst>
              </p14:cNvPr>
              <p14:cNvContentPartPr/>
              <p14:nvPr/>
            </p14:nvContentPartPr>
            <p14:xfrm>
              <a:off x="5654160" y="11880"/>
              <a:ext cx="6423840" cy="6325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2973585-273E-C215-D1F3-0B3CAB6291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44800" y="2520"/>
                <a:ext cx="6442560" cy="634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1264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Probabilistic interpretation of linear regression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998640-2FF1-B6BE-D965-3CCF2B8EE14B}"/>
                  </a:ext>
                </a:extLst>
              </p14:cNvPr>
              <p14:cNvContentPartPr/>
              <p14:nvPr/>
            </p14:nvContentPartPr>
            <p14:xfrm>
              <a:off x="2309040" y="1415160"/>
              <a:ext cx="7649280" cy="4804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998640-2FF1-B6BE-D965-3CCF2B8EE1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99680" y="1405800"/>
                <a:ext cx="7668000" cy="482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7865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00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Vocab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312710"/>
          </a:xfrm>
        </p:spPr>
        <p:txBody>
          <a:bodyPr/>
          <a:lstStyle/>
          <a:p>
            <a:r>
              <a:rPr lang="en-US" dirty="0"/>
              <a:t>Outcomes</a:t>
            </a:r>
          </a:p>
          <a:p>
            <a:r>
              <a:rPr lang="en-US" dirty="0"/>
              <a:t>Sample space</a:t>
            </a:r>
          </a:p>
          <a:p>
            <a:r>
              <a:rPr lang="en-US" dirty="0"/>
              <a:t>Events</a:t>
            </a:r>
          </a:p>
          <a:p>
            <a:r>
              <a:rPr lang="en-US" dirty="0"/>
              <a:t>Probability</a:t>
            </a:r>
          </a:p>
          <a:p>
            <a:r>
              <a:rPr lang="en-US" dirty="0"/>
              <a:t>Random variable</a:t>
            </a:r>
          </a:p>
          <a:p>
            <a:r>
              <a:rPr lang="en-US" dirty="0"/>
              <a:t>Discrete random variable</a:t>
            </a:r>
          </a:p>
          <a:p>
            <a:r>
              <a:rPr lang="en-US" dirty="0"/>
              <a:t>Continuous random variable</a:t>
            </a:r>
          </a:p>
          <a:p>
            <a:r>
              <a:rPr lang="en-US" dirty="0"/>
              <a:t>Probability mass function</a:t>
            </a:r>
          </a:p>
          <a:p>
            <a:r>
              <a:rPr lang="en-US" dirty="0"/>
              <a:t>Probability density function</a:t>
            </a:r>
          </a:p>
          <a:p>
            <a:r>
              <a:rPr lang="en-US" dirty="0"/>
              <a:t>Parameters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19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spinach or no spinach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DF4B10-320C-4AFC-A97D-FF08EE16E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4" y="98452"/>
            <a:ext cx="3179125" cy="1919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8E8BB-98CA-4441-A61F-067E4416CF8D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01114B-AE85-4BC4-AEF8-7E59532563CD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801C09-DCD8-41E3-84CE-D2BA0153B123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1A1E15-EB55-4B40-B492-2B2BFFC027F7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9C5A8B-1CE9-4B60-A412-B2ACD785768E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64AED2-CFDE-4FC5-9BD4-C00190D55CE9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6470444-F363-4C44-8044-B915A634B7BC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03D9373-3441-4EA8-BCDF-9495331B7F2D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9B5747C-F03A-46C3-ABAB-A172AA1D4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" r="723"/>
          <a:stretch/>
        </p:blipFill>
        <p:spPr>
          <a:xfrm>
            <a:off x="901604" y="5155875"/>
            <a:ext cx="560492" cy="4064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9415F8D-316E-4C79-9159-D22E5B13303E}"/>
              </a:ext>
            </a:extLst>
          </p:cNvPr>
          <p:cNvGrpSpPr/>
          <p:nvPr/>
        </p:nvGrpSpPr>
        <p:grpSpPr>
          <a:xfrm>
            <a:off x="1585519" y="2586212"/>
            <a:ext cx="558720" cy="406435"/>
            <a:chOff x="9947671" y="146201"/>
            <a:chExt cx="1219199" cy="88408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476753-9921-4486-98D3-09AAD6F9A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9947671" y="146201"/>
              <a:ext cx="1219199" cy="88408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01C9EFF-C6F1-47D3-9921-C93C904AF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867" y="545031"/>
              <a:ext cx="432317" cy="427907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0C29727-83F1-41D2-8566-3B8D4A91CE82}"/>
              </a:ext>
            </a:extLst>
          </p:cNvPr>
          <p:cNvGrpSpPr/>
          <p:nvPr/>
        </p:nvGrpSpPr>
        <p:grpSpPr>
          <a:xfrm>
            <a:off x="359456" y="3598733"/>
            <a:ext cx="558720" cy="406435"/>
            <a:chOff x="7300268" y="139348"/>
            <a:chExt cx="1219199" cy="8840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713629C-30BD-44DD-B322-5AF697ECB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00268" y="139348"/>
              <a:ext cx="1219199" cy="884089"/>
            </a:xfrm>
            <a:prstGeom prst="rect">
              <a:avLst/>
            </a:prstGeom>
          </p:spPr>
        </p:pic>
        <p:pic>
          <p:nvPicPr>
            <p:cNvPr id="47" name="Content Placeholder 42">
              <a:extLst>
                <a:ext uri="{FF2B5EF4-FFF2-40B4-BE49-F238E27FC236}">
                  <a16:creationId xmlns:a16="http://schemas.microsoft.com/office/drawing/2014/main" id="{FB28B69E-CBE3-43F5-A7BB-CA7504621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71603" y="18291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1EF3F43-3A7F-44F0-B309-9887C782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683" y="526131"/>
              <a:ext cx="432317" cy="427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943FE44-9985-40A9-92D8-08BA9F4C258A}"/>
              </a:ext>
            </a:extLst>
          </p:cNvPr>
          <p:cNvGrpSpPr/>
          <p:nvPr/>
        </p:nvGrpSpPr>
        <p:grpSpPr>
          <a:xfrm>
            <a:off x="1525306" y="4014571"/>
            <a:ext cx="558720" cy="406435"/>
            <a:chOff x="7310833" y="1177387"/>
            <a:chExt cx="1219199" cy="8840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3EC4878-758C-43D1-B75A-CAD30E202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10833" y="1177387"/>
              <a:ext cx="1219199" cy="884089"/>
            </a:xfrm>
            <a:prstGeom prst="rect">
              <a:avLst/>
            </a:prstGeom>
          </p:spPr>
        </p:pic>
        <p:pic>
          <p:nvPicPr>
            <p:cNvPr id="51" name="Content Placeholder 42">
              <a:extLst>
                <a:ext uri="{FF2B5EF4-FFF2-40B4-BE49-F238E27FC236}">
                  <a16:creationId xmlns:a16="http://schemas.microsoft.com/office/drawing/2014/main" id="{38C92D98-E38B-415D-9EE8-7419B8A60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15973" y="121024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ACBE70-D72C-4B4B-8913-43AC65062064}"/>
              </a:ext>
            </a:extLst>
          </p:cNvPr>
          <p:cNvGrpSpPr/>
          <p:nvPr/>
        </p:nvGrpSpPr>
        <p:grpSpPr>
          <a:xfrm>
            <a:off x="1804666" y="3261247"/>
            <a:ext cx="558720" cy="406435"/>
            <a:chOff x="5986931" y="146201"/>
            <a:chExt cx="1219199" cy="8840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D0094A7-7B7D-4C88-8B90-7AB1CA8E3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86931" y="146201"/>
              <a:ext cx="1219199" cy="884089"/>
            </a:xfrm>
            <a:prstGeom prst="rect">
              <a:avLst/>
            </a:prstGeom>
          </p:spPr>
        </p:pic>
        <p:pic>
          <p:nvPicPr>
            <p:cNvPr id="54" name="Content Placeholder 42">
              <a:extLst>
                <a:ext uri="{FF2B5EF4-FFF2-40B4-BE49-F238E27FC236}">
                  <a16:creationId xmlns:a16="http://schemas.microsoft.com/office/drawing/2014/main" id="{8BDC530E-03E6-431A-8B0B-849345632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5605" y="18855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8576F97-F4E8-43D8-9104-31A32FB03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306" y="516756"/>
              <a:ext cx="432317" cy="42790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9B20C56-8ADA-473F-8378-D7B7C65F8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881" y="538968"/>
              <a:ext cx="456707" cy="4279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6EA6301-7339-4DE7-B729-0D3251A483ED}"/>
              </a:ext>
            </a:extLst>
          </p:cNvPr>
          <p:cNvGrpSpPr/>
          <p:nvPr/>
        </p:nvGrpSpPr>
        <p:grpSpPr>
          <a:xfrm>
            <a:off x="638816" y="2927950"/>
            <a:ext cx="558720" cy="406435"/>
            <a:chOff x="5997496" y="1184240"/>
            <a:chExt cx="1219199" cy="88408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F820778-58FD-4F56-94E2-05D427959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97496" y="1184240"/>
              <a:ext cx="1219199" cy="884089"/>
            </a:xfrm>
            <a:prstGeom prst="rect">
              <a:avLst/>
            </a:prstGeom>
          </p:spPr>
        </p:pic>
        <p:pic>
          <p:nvPicPr>
            <p:cNvPr id="59" name="Content Placeholder 42">
              <a:extLst>
                <a:ext uri="{FF2B5EF4-FFF2-40B4-BE49-F238E27FC236}">
                  <a16:creationId xmlns:a16="http://schemas.microsoft.com/office/drawing/2014/main" id="{82113EB2-2070-4E5E-BF5F-CE3F21A21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39975" y="121588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E4DCC8F-C902-40C1-8304-101C7FE4E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60" y="1567117"/>
              <a:ext cx="456707" cy="42790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14ACD8E-1AF1-44CD-81D2-7E969CFCCE5C}"/>
              </a:ext>
            </a:extLst>
          </p:cNvPr>
          <p:cNvGrpSpPr/>
          <p:nvPr/>
        </p:nvGrpSpPr>
        <p:grpSpPr>
          <a:xfrm>
            <a:off x="614241" y="4421006"/>
            <a:ext cx="558720" cy="406435"/>
            <a:chOff x="8613606" y="146201"/>
            <a:chExt cx="1219199" cy="8840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8FF2E49-D123-4361-B8BD-68CFFCC16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13606" y="146201"/>
              <a:ext cx="1219199" cy="88408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DEC90D7-8CE8-4280-8EBA-081999ADD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09" y="516757"/>
              <a:ext cx="432317" cy="4279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A06DE4F-F583-4ABF-B004-DD0E979AD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337" y="508723"/>
              <a:ext cx="456707" cy="4279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2A72808-A233-4AA9-8544-1D384A74EB5C}"/>
              </a:ext>
            </a:extLst>
          </p:cNvPr>
          <p:cNvGrpSpPr/>
          <p:nvPr/>
        </p:nvGrpSpPr>
        <p:grpSpPr>
          <a:xfrm>
            <a:off x="1686216" y="4777115"/>
            <a:ext cx="558720" cy="406435"/>
            <a:chOff x="8624171" y="1184240"/>
            <a:chExt cx="1219199" cy="88408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BA74D27-3B2F-4F30-B57F-8C3810D12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24171" y="1184240"/>
              <a:ext cx="1219199" cy="8840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162D8FD-BE90-4BDC-8382-DC79CE9FF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16" y="1536872"/>
              <a:ext cx="456707" cy="42790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9453FF1-C09B-1DE3-BC6F-FB724C72508C}"/>
                  </a:ext>
                </a:extLst>
              </p14:cNvPr>
              <p14:cNvContentPartPr/>
              <p14:nvPr/>
            </p14:nvContentPartPr>
            <p14:xfrm>
              <a:off x="0" y="146160"/>
              <a:ext cx="7373880" cy="6165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453FF1-C09B-1DE3-BC6F-FB724C7250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9360" y="136800"/>
                <a:ext cx="7392600" cy="618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3409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486876" cy="477497"/>
          </a:xfrm>
        </p:spPr>
        <p:txBody>
          <a:bodyPr/>
          <a:lstStyle/>
          <a:p>
            <a:r>
              <a:rPr lang="en-US" dirty="0"/>
              <a:t>Random variable for spinach or no spinach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DF4B10-320C-4AFC-A97D-FF08EE16E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4" y="98452"/>
            <a:ext cx="3179125" cy="1919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8E8BB-98CA-4441-A61F-067E4416CF8D}"/>
              </a:ext>
            </a:extLst>
          </p:cNvPr>
          <p:cNvSpPr txBox="1"/>
          <p:nvPr/>
        </p:nvSpPr>
        <p:spPr>
          <a:xfrm>
            <a:off x="189210" y="6381750"/>
            <a:ext cx="575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CC, https://openclipart.org/detail/296791/pizza-slice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01114B-AE85-4BC4-AEF8-7E59532563CD}"/>
              </a:ext>
            </a:extLst>
          </p:cNvPr>
          <p:cNvSpPr txBox="1">
            <a:spLocks/>
          </p:cNvSpPr>
          <p:nvPr/>
        </p:nvSpPr>
        <p:spPr>
          <a:xfrm>
            <a:off x="2376136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variable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801C09-DCD8-41E3-84CE-D2BA0153B123}"/>
              </a:ext>
            </a:extLst>
          </p:cNvPr>
          <p:cNvSpPr txBox="1">
            <a:spLocks/>
          </p:cNvSpPr>
          <p:nvPr/>
        </p:nvSpPr>
        <p:spPr>
          <a:xfrm>
            <a:off x="7184407" y="2135835"/>
            <a:ext cx="2838801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1A1E15-EB55-4B40-B492-2B2BFFC027F7}"/>
              </a:ext>
            </a:extLst>
          </p:cNvPr>
          <p:cNvSpPr txBox="1">
            <a:spLocks/>
          </p:cNvSpPr>
          <p:nvPr/>
        </p:nvSpPr>
        <p:spPr>
          <a:xfrm>
            <a:off x="356836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space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9C5A8B-1CE9-4B60-A412-B2ACD785768E}"/>
              </a:ext>
            </a:extLst>
          </p:cNvPr>
          <p:cNvSpPr txBox="1">
            <a:spLocks/>
          </p:cNvSpPr>
          <p:nvPr/>
        </p:nvSpPr>
        <p:spPr>
          <a:xfrm>
            <a:off x="4611954" y="5790984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64AED2-CFDE-4FC5-9BD4-C00190D55CE9}"/>
              </a:ext>
            </a:extLst>
          </p:cNvPr>
          <p:cNvSpPr txBox="1">
            <a:spLocks/>
          </p:cNvSpPr>
          <p:nvPr/>
        </p:nvSpPr>
        <p:spPr>
          <a:xfrm>
            <a:off x="9439275" y="5786018"/>
            <a:ext cx="2395889" cy="477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 or Densities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6470444-F363-4C44-8044-B915A634B7BC}"/>
              </a:ext>
            </a:extLst>
          </p:cNvPr>
          <p:cNvSpPr/>
          <p:nvPr/>
        </p:nvSpPr>
        <p:spPr>
          <a:xfrm>
            <a:off x="3168341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03D9373-3441-4EA8-BCDF-9495331B7F2D}"/>
              </a:ext>
            </a:extLst>
          </p:cNvPr>
          <p:cNvSpPr/>
          <p:nvPr/>
        </p:nvSpPr>
        <p:spPr>
          <a:xfrm>
            <a:off x="7184407" y="5905500"/>
            <a:ext cx="1584634" cy="257175"/>
          </a:xfrm>
          <a:prstGeom prst="rightArrow">
            <a:avLst>
              <a:gd name="adj1" fmla="val 27778"/>
              <a:gd name="adj2" fmla="val 611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9B5747C-F03A-46C3-ABAB-A172AA1D4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" r="723"/>
          <a:stretch/>
        </p:blipFill>
        <p:spPr>
          <a:xfrm>
            <a:off x="901604" y="5155875"/>
            <a:ext cx="560492" cy="4064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9415F8D-316E-4C79-9159-D22E5B13303E}"/>
              </a:ext>
            </a:extLst>
          </p:cNvPr>
          <p:cNvGrpSpPr/>
          <p:nvPr/>
        </p:nvGrpSpPr>
        <p:grpSpPr>
          <a:xfrm>
            <a:off x="1585519" y="2586212"/>
            <a:ext cx="558720" cy="406435"/>
            <a:chOff x="9947671" y="146201"/>
            <a:chExt cx="1219199" cy="88408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476753-9921-4486-98D3-09AAD6F9A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9947671" y="146201"/>
              <a:ext cx="1219199" cy="88408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01C9EFF-C6F1-47D3-9921-C93C904AF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867" y="545031"/>
              <a:ext cx="432317" cy="427907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0C29727-83F1-41D2-8566-3B8D4A91CE82}"/>
              </a:ext>
            </a:extLst>
          </p:cNvPr>
          <p:cNvGrpSpPr/>
          <p:nvPr/>
        </p:nvGrpSpPr>
        <p:grpSpPr>
          <a:xfrm>
            <a:off x="359456" y="3598733"/>
            <a:ext cx="558720" cy="406435"/>
            <a:chOff x="7300268" y="139348"/>
            <a:chExt cx="1219199" cy="88408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713629C-30BD-44DD-B322-5AF697ECB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00268" y="139348"/>
              <a:ext cx="1219199" cy="884089"/>
            </a:xfrm>
            <a:prstGeom prst="rect">
              <a:avLst/>
            </a:prstGeom>
          </p:spPr>
        </p:pic>
        <p:pic>
          <p:nvPicPr>
            <p:cNvPr id="47" name="Content Placeholder 42">
              <a:extLst>
                <a:ext uri="{FF2B5EF4-FFF2-40B4-BE49-F238E27FC236}">
                  <a16:creationId xmlns:a16="http://schemas.microsoft.com/office/drawing/2014/main" id="{FB28B69E-CBE3-43F5-A7BB-CA7504621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71603" y="18291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1EF3F43-3A7F-44F0-B309-9887C782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683" y="526131"/>
              <a:ext cx="432317" cy="427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943FE44-9985-40A9-92D8-08BA9F4C258A}"/>
              </a:ext>
            </a:extLst>
          </p:cNvPr>
          <p:cNvGrpSpPr/>
          <p:nvPr/>
        </p:nvGrpSpPr>
        <p:grpSpPr>
          <a:xfrm>
            <a:off x="1525306" y="4014571"/>
            <a:ext cx="558720" cy="406435"/>
            <a:chOff x="7310833" y="1177387"/>
            <a:chExt cx="1219199" cy="8840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3EC4878-758C-43D1-B75A-CAD30E202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7310833" y="1177387"/>
              <a:ext cx="1219199" cy="884089"/>
            </a:xfrm>
            <a:prstGeom prst="rect">
              <a:avLst/>
            </a:prstGeom>
          </p:spPr>
        </p:pic>
        <p:pic>
          <p:nvPicPr>
            <p:cNvPr id="51" name="Content Placeholder 42">
              <a:extLst>
                <a:ext uri="{FF2B5EF4-FFF2-40B4-BE49-F238E27FC236}">
                  <a16:creationId xmlns:a16="http://schemas.microsoft.com/office/drawing/2014/main" id="{38C92D98-E38B-415D-9EE8-7419B8A60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15973" y="121024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ACBE70-D72C-4B4B-8913-43AC65062064}"/>
              </a:ext>
            </a:extLst>
          </p:cNvPr>
          <p:cNvGrpSpPr/>
          <p:nvPr/>
        </p:nvGrpSpPr>
        <p:grpSpPr>
          <a:xfrm>
            <a:off x="1804666" y="3261247"/>
            <a:ext cx="558720" cy="406435"/>
            <a:chOff x="5986931" y="146201"/>
            <a:chExt cx="1219199" cy="8840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D0094A7-7B7D-4C88-8B90-7AB1CA8E3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86931" y="146201"/>
              <a:ext cx="1219199" cy="884089"/>
            </a:xfrm>
            <a:prstGeom prst="rect">
              <a:avLst/>
            </a:prstGeom>
          </p:spPr>
        </p:pic>
        <p:pic>
          <p:nvPicPr>
            <p:cNvPr id="54" name="Content Placeholder 42">
              <a:extLst>
                <a:ext uri="{FF2B5EF4-FFF2-40B4-BE49-F238E27FC236}">
                  <a16:creationId xmlns:a16="http://schemas.microsoft.com/office/drawing/2014/main" id="{8BDC530E-03E6-431A-8B0B-849345632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95605" y="188552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8576F97-F4E8-43D8-9104-31A32FB03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306" y="516756"/>
              <a:ext cx="432317" cy="42790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9B20C56-8ADA-473F-8378-D7B7C65F8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881" y="538968"/>
              <a:ext cx="456707" cy="4279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6EA6301-7339-4DE7-B729-0D3251A483ED}"/>
              </a:ext>
            </a:extLst>
          </p:cNvPr>
          <p:cNvGrpSpPr/>
          <p:nvPr/>
        </p:nvGrpSpPr>
        <p:grpSpPr>
          <a:xfrm>
            <a:off x="638816" y="2927950"/>
            <a:ext cx="558720" cy="406435"/>
            <a:chOff x="5997496" y="1184240"/>
            <a:chExt cx="1219199" cy="88408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F820778-58FD-4F56-94E2-05D427959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5997496" y="1184240"/>
              <a:ext cx="1219199" cy="884089"/>
            </a:xfrm>
            <a:prstGeom prst="rect">
              <a:avLst/>
            </a:prstGeom>
          </p:spPr>
        </p:pic>
        <p:pic>
          <p:nvPicPr>
            <p:cNvPr id="59" name="Content Placeholder 42">
              <a:extLst>
                <a:ext uri="{FF2B5EF4-FFF2-40B4-BE49-F238E27FC236}">
                  <a16:creationId xmlns:a16="http://schemas.microsoft.com/office/drawing/2014/main" id="{82113EB2-2070-4E5E-BF5F-CE3F21A21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39975" y="1215888"/>
              <a:ext cx="432319" cy="42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E4DCC8F-C902-40C1-8304-101C7FE4E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660" y="1567117"/>
              <a:ext cx="456707" cy="42790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14ACD8E-1AF1-44CD-81D2-7E969CFCCE5C}"/>
              </a:ext>
            </a:extLst>
          </p:cNvPr>
          <p:cNvGrpSpPr/>
          <p:nvPr/>
        </p:nvGrpSpPr>
        <p:grpSpPr>
          <a:xfrm>
            <a:off x="614241" y="4421006"/>
            <a:ext cx="558720" cy="406435"/>
            <a:chOff x="8613606" y="146201"/>
            <a:chExt cx="1219199" cy="88408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8FF2E49-D123-4361-B8BD-68CFFCC16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13606" y="146201"/>
              <a:ext cx="1219199" cy="88408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DEC90D7-8CE8-4280-8EBA-081999ADD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09" y="516757"/>
              <a:ext cx="432317" cy="4279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A06DE4F-F583-4ABF-B004-DD0E979AD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3337" y="508723"/>
              <a:ext cx="456707" cy="4279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2A72808-A233-4AA9-8544-1D384A74EB5C}"/>
              </a:ext>
            </a:extLst>
          </p:cNvPr>
          <p:cNvGrpSpPr/>
          <p:nvPr/>
        </p:nvGrpSpPr>
        <p:grpSpPr>
          <a:xfrm>
            <a:off x="1686216" y="4777115"/>
            <a:ext cx="558720" cy="406435"/>
            <a:chOff x="8624171" y="1184240"/>
            <a:chExt cx="1219199" cy="88408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BA74D27-3B2F-4F30-B57F-8C3810D12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14" r="723"/>
            <a:stretch/>
          </p:blipFill>
          <p:spPr>
            <a:xfrm>
              <a:off x="8624171" y="1184240"/>
              <a:ext cx="1219199" cy="8840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162D8FD-BE90-4BDC-8382-DC79CE9FF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16" y="1536872"/>
              <a:ext cx="456707" cy="42790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E811CD4-600C-498D-9A38-5B346AD3F985}"/>
                  </a:ext>
                </a:extLst>
              </p14:cNvPr>
              <p14:cNvContentPartPr/>
              <p14:nvPr/>
            </p14:nvContentPartPr>
            <p14:xfrm>
              <a:off x="485280" y="498240"/>
              <a:ext cx="8332560" cy="3884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E811CD4-600C-498D-9A38-5B346AD3F9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5920" y="488880"/>
                <a:ext cx="8351280" cy="39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650CC09-9DC6-4C4C-BE8A-9473908B2620}"/>
                  </a:ext>
                </a:extLst>
              </p14:cNvPr>
              <p14:cNvContentPartPr/>
              <p14:nvPr/>
            </p14:nvContentPartPr>
            <p14:xfrm>
              <a:off x="880200" y="2828160"/>
              <a:ext cx="9239400" cy="2391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650CC09-9DC6-4C4C-BE8A-9473908B262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0840" y="1073520"/>
                <a:ext cx="9258120" cy="41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A54CC32-F3B2-C718-4EF3-07C8686C3849}"/>
                  </a:ext>
                </a:extLst>
              </p14:cNvPr>
              <p14:cNvContentPartPr/>
              <p14:nvPr/>
            </p14:nvContentPartPr>
            <p14:xfrm>
              <a:off x="7189560" y="2589120"/>
              <a:ext cx="4086000" cy="3695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A54CC32-F3B2-C718-4EF3-07C8686C38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80200" y="2579760"/>
                <a:ext cx="4104720" cy="371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2939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3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7188</TotalTime>
  <Words>1990</Words>
  <Application>Microsoft Office PowerPoint</Application>
  <PresentationFormat>Widescreen</PresentationFormat>
  <Paragraphs>376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1_Office Theme</vt:lpstr>
      <vt:lpstr>3_Office Theme</vt:lpstr>
      <vt:lpstr>2_Office Theme</vt:lpstr>
      <vt:lpstr>Plan</vt:lpstr>
      <vt:lpstr>Wrap up Neural Nets</vt:lpstr>
      <vt:lpstr>  10-315 Introduction to ML  MLE and Probabilistic Formulation of Machine Learning</vt:lpstr>
      <vt:lpstr>Poll 1: Exercise</vt:lpstr>
      <vt:lpstr>Exercises</vt:lpstr>
      <vt:lpstr>Probability</vt:lpstr>
      <vt:lpstr>Probability Vocab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Probability Vocab</vt:lpstr>
      <vt:lpstr>Example Discrete Distributions</vt:lpstr>
      <vt:lpstr>Example Continuous Distributions</vt:lpstr>
      <vt:lpstr>Probability Vocab</vt:lpstr>
      <vt:lpstr>Notation</vt:lpstr>
      <vt:lpstr>Probability Toolbox</vt:lpstr>
      <vt:lpstr>Probability Tools Summary</vt:lpstr>
      <vt:lpstr>Likelihood</vt:lpstr>
      <vt:lpstr>Likelihood</vt:lpstr>
      <vt:lpstr>Likelihood</vt:lpstr>
      <vt:lpstr>Likelihood</vt:lpstr>
      <vt:lpstr>Likelihood and i.i.d</vt:lpstr>
      <vt:lpstr>Bernoulli Likelihood</vt:lpstr>
      <vt:lpstr>MLE</vt:lpstr>
      <vt:lpstr>From Probability to Statistics</vt:lpstr>
      <vt:lpstr>Poll 2</vt:lpstr>
      <vt:lpstr>Likelihood</vt:lpstr>
      <vt:lpstr>Likelihood</vt:lpstr>
      <vt:lpstr>Estimating Parameters with Likelihood</vt:lpstr>
      <vt:lpstr>Estimating Parameters with Likelihood</vt:lpstr>
      <vt:lpstr>Likelihood and Maximum Likelihood Estimation</vt:lpstr>
      <vt:lpstr>MLE as Data Increases</vt:lpstr>
      <vt:lpstr>MLE for Gaussian</vt:lpstr>
      <vt:lpstr>MLE for Gaussian</vt:lpstr>
      <vt:lpstr>MLE</vt:lpstr>
      <vt:lpstr>Likelihood and Log Likelihood</vt:lpstr>
      <vt:lpstr>Likelihood and Log Likelihood</vt:lpstr>
      <vt:lpstr>Maximum Likelihood Estimation</vt:lpstr>
      <vt:lpstr>Recipe for Estimation</vt:lpstr>
      <vt:lpstr>MLE for Gaussian</vt:lpstr>
      <vt:lpstr>Probabilistic Formulation for ML</vt:lpstr>
      <vt:lpstr>Using Statistics for Machine Learning</vt:lpstr>
      <vt:lpstr>Recipe for Estimation</vt:lpstr>
      <vt:lpstr>M(C)LE for Logistic Regression</vt:lpstr>
      <vt:lpstr>M(C)LE for Logistic Regression</vt:lpstr>
      <vt:lpstr>M(C)LE for Multi-class Logistic Regression</vt:lpstr>
      <vt:lpstr>M(C)LE for Multi-class Logistic Regression</vt:lpstr>
      <vt:lpstr>M(C)LE for Linear Regression</vt:lpstr>
      <vt:lpstr>M(C)LE for Linear Regression</vt:lpstr>
      <vt:lpstr>M(C)LE for Linear Regression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183</cp:revision>
  <dcterms:created xsi:type="dcterms:W3CDTF">2020-05-18T13:01:09Z</dcterms:created>
  <dcterms:modified xsi:type="dcterms:W3CDTF">2023-03-14T20:38:08Z</dcterms:modified>
</cp:coreProperties>
</file>