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4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1.xml" ContentType="application/vnd.openxmlformats-officedocument.presentationml.notesSlide+xml"/>
  <Override PartName="/ppt/ink/ink30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31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32.xml" ContentType="application/inkml+xml"/>
  <Override PartName="/ppt/ink/ink3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461" r:id="rId2"/>
    <p:sldId id="2459" r:id="rId3"/>
    <p:sldId id="2460" r:id="rId4"/>
    <p:sldId id="1268" r:id="rId5"/>
    <p:sldId id="2327" r:id="rId6"/>
    <p:sldId id="2454" r:id="rId7"/>
    <p:sldId id="2364" r:id="rId8"/>
    <p:sldId id="2365" r:id="rId9"/>
    <p:sldId id="2325" r:id="rId10"/>
    <p:sldId id="2458" r:id="rId11"/>
    <p:sldId id="2326" r:id="rId12"/>
    <p:sldId id="2369" r:id="rId13"/>
    <p:sldId id="2370" r:id="rId14"/>
    <p:sldId id="2371" r:id="rId15"/>
    <p:sldId id="2455" r:id="rId16"/>
    <p:sldId id="2456" r:id="rId17"/>
    <p:sldId id="2457" r:id="rId18"/>
    <p:sldId id="2462" r:id="rId19"/>
    <p:sldId id="2465" r:id="rId20"/>
    <p:sldId id="2467" r:id="rId21"/>
    <p:sldId id="2466" r:id="rId22"/>
    <p:sldId id="2468" r:id="rId23"/>
    <p:sldId id="2411" r:id="rId24"/>
    <p:sldId id="889" r:id="rId25"/>
    <p:sldId id="896" r:id="rId26"/>
    <p:sldId id="895" r:id="rId27"/>
    <p:sldId id="897" r:id="rId28"/>
    <p:sldId id="907" r:id="rId29"/>
    <p:sldId id="904" r:id="rId30"/>
    <p:sldId id="2469" r:id="rId31"/>
    <p:sldId id="2302" r:id="rId32"/>
    <p:sldId id="2413" r:id="rId33"/>
    <p:sldId id="906" r:id="rId34"/>
    <p:sldId id="913" r:id="rId35"/>
    <p:sldId id="912" r:id="rId36"/>
    <p:sldId id="914" r:id="rId37"/>
    <p:sldId id="910" r:id="rId38"/>
    <p:sldId id="915" r:id="rId39"/>
    <p:sldId id="2451" r:id="rId40"/>
    <p:sldId id="2453" r:id="rId41"/>
    <p:sldId id="815" r:id="rId42"/>
    <p:sldId id="916" r:id="rId43"/>
    <p:sldId id="2248" r:id="rId44"/>
    <p:sldId id="920" r:id="rId45"/>
    <p:sldId id="921" r:id="rId46"/>
    <p:sldId id="2452" r:id="rId47"/>
    <p:sldId id="922" r:id="rId48"/>
    <p:sldId id="917" r:id="rId49"/>
    <p:sldId id="918" r:id="rId50"/>
    <p:sldId id="923" r:id="rId51"/>
    <p:sldId id="845" r:id="rId52"/>
    <p:sldId id="2183" r:id="rId53"/>
    <p:sldId id="925" r:id="rId54"/>
    <p:sldId id="924" r:id="rId55"/>
    <p:sldId id="927" r:id="rId56"/>
    <p:sldId id="929" r:id="rId57"/>
    <p:sldId id="926" r:id="rId58"/>
    <p:sldId id="843" r:id="rId59"/>
    <p:sldId id="930" r:id="rId60"/>
    <p:sldId id="931" r:id="rId61"/>
    <p:sldId id="932" r:id="rId62"/>
    <p:sldId id="1312" r:id="rId63"/>
    <p:sldId id="2180" r:id="rId64"/>
    <p:sldId id="1314" r:id="rId65"/>
    <p:sldId id="847" r:id="rId66"/>
    <p:sldId id="1826" r:id="rId67"/>
    <p:sldId id="2464" r:id="rId68"/>
    <p:sldId id="2288" r:id="rId69"/>
    <p:sldId id="2474" r:id="rId70"/>
    <p:sldId id="2300" r:id="rId71"/>
    <p:sldId id="270" r:id="rId72"/>
    <p:sldId id="271" r:id="rId73"/>
    <p:sldId id="272" r:id="rId74"/>
    <p:sldId id="288" r:id="rId75"/>
    <p:sldId id="1179" r:id="rId76"/>
    <p:sldId id="1183" r:id="rId77"/>
    <p:sldId id="2295" r:id="rId78"/>
    <p:sldId id="2294" r:id="rId79"/>
    <p:sldId id="2296" r:id="rId80"/>
    <p:sldId id="2297" r:id="rId81"/>
    <p:sldId id="2475" r:id="rId82"/>
    <p:sldId id="274" r:id="rId83"/>
    <p:sldId id="2473" r:id="rId84"/>
    <p:sldId id="2472" r:id="rId85"/>
    <p:sldId id="2470" r:id="rId86"/>
    <p:sldId id="304" r:id="rId87"/>
    <p:sldId id="301" r:id="rId88"/>
    <p:sldId id="302" r:id="rId89"/>
    <p:sldId id="2471" r:id="rId90"/>
    <p:sldId id="2299" r:id="rId91"/>
    <p:sldId id="2309" r:id="rId92"/>
    <p:sldId id="2307" r:id="rId93"/>
    <p:sldId id="2301" r:id="rId94"/>
    <p:sldId id="2303" r:id="rId95"/>
    <p:sldId id="2304" r:id="rId96"/>
    <p:sldId id="2305" r:id="rId97"/>
    <p:sldId id="2306" r:id="rId9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9" autoAdjust="0"/>
    <p:restoredTop sz="79774" autoAdjust="0"/>
  </p:normalViewPr>
  <p:slideViewPr>
    <p:cSldViewPr snapToGrid="0">
      <p:cViewPr varScale="1">
        <p:scale>
          <a:sx n="98" d="100"/>
          <a:sy n="98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6:31:53.1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12326 437 1785 0,'0'0'159'0,"0"0"-127"0,7 0-32 0,0 0 0 16,-3 10 80-16,6-10 9 0,1 3 3 0,-4 3 0 16,4-6-30-16,-1 3-6 0,1 7 0 0,-1 2-1 15,1-2-36-15,-1 9-7 0,-3-7-2 0,1 10 0 16,-5 6-10-16,4-6 0 0,-7 3 0 0,0 3-11 16,-3 4 11-16,-4-1-13 0,-1 1 5 0,1-1 8 31,-3 0-32-31,-1 1 0 0,1-7 1 0,3 6 0 0,0-3-147 15,0-3-30-15,3 4-5 0</inkml:trace>
  <inkml:trace contextRef="#ctx0" brushRef="#br0" timeOffset="318.78">13176 353 1843 0,'0'0'164'0,"-3"0"-132"0,-1 9-32 0,1 4 0 16,3 5 252-16,0 4 44 0,3 0 9 0,1 0 2 15,-1 16-247-15,1-4-48 0,3-2-12 0,3-1 0 16,-6 4 0-16,3-4 0 0,-3 0 0 0,3 7 0 15,-4-3 0-15,4-4 0 0,-3 0 0 0,-4 1 0 16,0 2 0-16,0-3 0 0,0 1 0 0,-4 9 0 31,4-10-92-31,-3 10-23 0,-1-7-4 0,-3 7-1 16,4-7-158-16,-1-2-32 0,-3 37-6 0,-4-13-2 0</inkml:trace>
  <inkml:trace contextRef="#ctx0" brushRef="#br0" timeOffset="854.29">11688 1526 2977 0,'0'0'65'0,"-4"0"14"0,-7 0 2 0,8 6 3 0,3 3-67 0,0 4-17 0,0-10 0 0,-4 6 0 31,11 13-28-31,0 6-10 0,-3-2-2 0,7 5 0 0,-4 7 26 0,7-1 5 0,0 4 1 0,0 3 0 16,4-3 8-16,-1 2 0 0,4 5 0 0,4-1 0 15,3-7 0-15,4 11-8 0,0-8 8 0,3 1-8 16,4-3 8-16,3-6 0 0,4 2 0 0,4-5 0 15,2-1 0-15,1-6 8 0,7 3-8 0,4-15 0 16,3 9 14-16,3-3-2 0,1-7 0 0,3-3 0 16,0 4 3-16,0-7 0 0,4-6 0 0,-1 0 0 15,5-9 1-15,-5-1 1 0,4-8 0 0,-7-4 0 0,0 0-1 16,4-3-1-16,0-13 0 0,-4 4 0 0,-4-4-15 16,4-9 0-16,-10-6 0 0,-4-7-10 15,-4 4-151-15,-3-13-31 16,-3 0-5-16,-19 9-2 0</inkml:trace>
  <inkml:trace contextRef="#ctx0" brushRef="#br0" timeOffset="75545.22">29182 2745 2037 0,'0'0'90'0,"0"0"19"0,0 0-87 0,0 0-22 0,0 0 0 0,10 0 0 0,-3-15 8 0,4 2-8 16,-4 10 10-16,4-10-10 0,-1-2 12 0,1 2-3 16,-1 1-1-16,-3 2 0 0,1-9-8 0,-5 1 0 15,-3 2 0-15,4-3 0 0,-1 0 12 0,-3-3 0 16,0 7 0-16,-7-4 0 0,4 0 32 0,-5-3 6 16,5 3 2-16,-4-3 0 0,0 0 26 0,-4 0 6 15,1-3 0-15,-1 7 1 0,-3-11-38 0,3 7-8 0,-3-3-2 16,4-3 0-16,-4 6-24 0,3 0-5 15,0 0 0-15,1-6-8 0,-1 6 10 0,1 3-10 16,-4 4 8-16,3-7-8 0,0 3 0 0,1 0 0 16,-4 6 0-16,0-5 0 0,-1 8 8 0,1-2-8 15,-7 2 8-15,0 1-8 0,-7 3 0 0,3-1 0 0,-7 7 0 16,1 0 0-16,-1 13 0 0,0-7 0 0,0 4-10 0,-3 2 10 16,3 1 0-16,4 9-9 0,7-4 9 15,0 1 0-15,3 3 0 0,8-3 0 0,-5 3 0 0,8 3-8 16,0 3 8-16,4-3 0 0,-1 4 0 0,4-8 0 15,0 5 0-15,0 5 0 0,4-3 0 0,-1 4 0 16,1-1 0-16,-1 3 0 0,4 4 0 0,0-4 0 16,1 7 0-16,-1-6 0 0,0 6 0 0,3-1 0 0,1-8 0 0,-1 2 0 15,1-3 0-15,0 1 0 0,3-1 0 16,3-3 0-16,-3-2 0 0,4-5 0 0,-4 11 0 16,4-4 0-16,-1-12 0 0,-2 12 11 0,6-6-11 15,-4 9 0-15,1-3 0 0,0-2 0 16,-1 5 0-16,1 0 0 0,0-3 0 0,-1 4 0 0,1-7 0 15,-1 6 0-15,1 4 0 0,0 2 0 0,-1-5 0 0,-2-7 0 16,-1 6 0-16,0 1 0 0,0-4 0 16,0 3 0-16,-3-6 0 0,3 3 0 0,-7-2 0 0,3 2 0 15,-3-3 0-15,0 12 0 0,-3-5 0 16,-1-1 8-16,1 1-8 0,0 2 0 0,-8 1 12 0,4-4-4 16,0 7 0-16,-4-4 0 0,1 7 0 0,-1 0-8 15,1 6 12-15,-4-7-4 0,3 1-8 0,-3 9 0 0,0-6 0 16,0 6 8-16,0-3-8 0,0-6 0 0,3 9 0 0,-6-15 0 15,3 15 0-15,-4-15-11 0,4 5 3 16,-7 1 0-16,4-16-10 0,-8 13-2 0,4-13 0 16,-7 6-807-16,-8 1-161 15</inkml:trace>
  <inkml:trace contextRef="#ctx0" brushRef="#br0" timeOffset="76353.64">29079 2830 748 0,'0'0'67'0,"0"0"-54"16,4-6-13-16,0-7 0 0,3 4 192 0,-4 6 36 15,4-10 8-15,-3-3 0 0,-1 13-107 0,4-16-21 16,4 10-5-16,-4-3-1 0,0-1-24 0,0 0-5 15,0-2-1-15,4 5 0 0,-1-2-16 0,1-1-4 0,-1-6-1 0,5-2 0 16,-1 8-6-16,0-9-1 0,0 3 0 16,-4-3 0-16,8 0-12 0,0 0-4 0,-1-6 0 15,1 9 0-15,3-6-12 0,0 3-4 0,1-6 0 0,-1 3 0 16,-4-3-4-16,4 9 0 16,1-6-8-16,-1-3 12 0,0 6-2 0,-3-3-1 0,6 3 0 0,-3 3 0 15,4 0-9-15,-4 6 10 0,1-5-10 16,2 8 10-16,1-2-10 0,0 9 0 0,-4 3 0 0,3-7 0 15,1 7 0-15,3 7 0 0,-3-4 0 0,0-3 0 16,3 9 0-16,0 1 0 0,0-1-12 16,-3 3 12-16,0 1-9 0,0 6 9 0,-1 0 0 0,-3 3 0 15,1-10 0-15,-1 7 0 0,-4 3 0 0,5-10 0 16,-1 10 0-16,-4 0-8 0,-3 7 8 0,-3-11 0 0,3 7 0 16,-3-3 0-16,-1 10 0 0,-3-4 0 0,0 6 0 15,-7 1 0-15,0 3 0 0,-3-4 0 0,-4 10 0 0,0-6 0 16,-4-4 0-16,1 4 0 0,-5-1 0 0,1 1 0 15,-3-7 0-15,3-6 0 0,0 4 0 0,-1-4 0 16,-2-3 0-16,-1 6 0 0,0-6 20 0,1 0-1 16,-1 6-1-16,-3-6 0 0,0 0 11 15,0 0 3-15,-4 0 0 0,0 6 0 0,1 3-32 0,-1-5 0 16,-3 2 0-16,-1 3 0 0,-2 0 0 0,-1-5 0 16,7 5 0-16,-3 0 0 0,0-3 0 0,3 4-13 15,4-7 1-15,0 6 0 0,0 7 12 0,-1-7 0 16,5 4 0-16,-1-4 0 0,-3 4 11 0,3-4-11 0,1 0 10 15,-1 7-10-15,4-7 18 0,-4-2-2 0,1 2-1 0,-1-3 0 16,4 3 1-16,0-5 1 0,0 2 0 16,-4 0 0-16,4 0-9 0,0 4-8 0,0-1 12 15,3 10-12-15,-6-4 0 0,-1 1 0 0,-3 9 0 16,7-3 0-16,-8 0 8 0,8 0-8 0,-3-4 0 0,6 1 0 16,1 0 0-16,6-6 0 0,1 5 0 0,3-5 0 31,7-4-154-31,-4-9-28 0</inkml:trace>
  <inkml:trace contextRef="#ctx0" brushRef="#br0" timeOffset="77155.66">32212 10670 3571 0,'7'-22'317'0,"0"-10"-253"0,0-5-52 0,-3 2-12 31,-1-6-136-31,-3 1-29 0,-3-4-7 0,-4 0 0 0,-4-6-106 0,-10-4-21 0,-39-52-4 16,-18 24-1-16</inkml:trace>
  <inkml:trace contextRef="#ctx0" brushRef="#br0" timeOffset="77489.37">27404 10829 2646 0,'-293'98'117'0,"127"-36"24"0,-38 32-113 0,-36 19-28 0,-21 16 0 0,-7 18 0 16,-4 13 12-16,4 16-4 0,3 9-8 0,8 25 12 16,6 13-37-16,15 18-8 0,17 7-2 0,25-1 0 15,21 14-21-15,22 5-4 0,13 10 0 0,32-3-1 0,32 3 40 0,25-13 8 16,20-9 1-16,33-15 1 0,24-17 2 0,29-21 0 16,17-19 0-16,24-25 0 0,19-10 17 0,20-18 4 15,22-13 1-15,18-7 0 0,24-11 35 0,17-11 8 16,15-5 0-16,21-16 1 0,18-3-34 0,14-10-7 15,6-3-2-15,8-15 0 0,0 2 11 0,21-5 3 16,14-7 0-16,0-7 0 0,-3-5-1 16,3 0 0-16,7-4 0 0,-3-9 0 0,0-9-27 0,-8 2 8 15,-3-8-8-15,-14-7 0 0,-14-10 15 0,-10-8-3 16,-12-14 0-16,-10-2 0 0,-3-20 23 0,-15-5 4 0,-13-7 1 16,-15-15 0-16,0-13-8 0,-77 25-2 15,3-16 0-15,7-3 0 0,1-15 3 0,-8-19 1 0,-11-4 0 16,357-400-34-16</inkml:trace>
  <inkml:trace contextRef="#ctx0" brushRef="#br0" timeOffset="77625.23">33863 11209 3092 0,'-32'-53'275'0,"-28"-42"-220"0,-42-52-44 0,21 44-11 0,-14-13 0 0,-18 0-9 0,-18-7 9 0,-20 1-13 15,-19 6-88-15,-20 9-18 0,-15 1-3 0,-148-29-1 16,18 31-32-16,0 35-6 0,-4 22-2 0,-10 25-841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6:50:36.4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6382 5963 1872 0,'-28'0'83'0,"6"0"17"0,-2 3-80 0,3-3-20 15,-4 0 0-15,4 6 0 0,3-6 70 0,-3 3 10 16,3-3 3-16,11 0 0 0,4 0-35 0,3 0-8 15,0 0 0-15,0 0-1 0,0-9-16 0,0 6-3 0,7-4-1 0,3-2 0 16,1 6-4-16,3-7-1 0,4 10 0 0,-8-9 0 16,8 9 18-16,3 0 3 0,-3 0 1 0,-1 0 0 15,1 0 6-15,3 0 2 0,0 6 0 0,4-3 0 16,3-3-16-16,4 10-4 0,3-10 0 0,0 3 0 16,15-3 3-16,-4 6 0 0,10-3 0 15,8-3 0-15,-1 0-6 0,8 0-1 0,-4 0 0 0,14-3 0 16,0 3-6-16,4-6-2 0,-1 6 0 0,8 0 0 15,3 0-12-15,8-3 9 0,-1 3-9 0,0 0 8 16,-3 0-8-16,3 0 0 0,4 0 0 0,4 3 0 16,-5-3 0-16,5 6 10 0,6-3-10 0,1-3 10 15,2 10-10-15,1-10 0 0,0 6 0 0,4-3 0 16,-1-3 8-16,1 3 0 0,-1-6 0 0,4 3 0 16,4 0 5-16,-1 3 1 0,-3-3 0 0,7 0 0 15,4 0-1-15,-8 10 0 0,-10-10 0 0,0 9 0 16,7 1-5-16,-7-1 0 0,-7 7-8 0,0-10 12 15,4 3-12-15,2 4 0 0,1-1 8 0,0-2-8 0,0-1 0 16,-3-6 0-16,3 7-9 0,-7-1 9 0,-4-6 0 16,4 4 0-16,7-4 0 0,0-3 10 0,0 0-10 15,3 0 0-15,8 0 0 0,-4-3 0 0,-4 3 13 16,1-7 7-16,-1 4 2 0,-3 0 0 0,-4-3-5 0,-3 6-1 16,-3 0 0-16,-5 0 0 0,-2 0-16 0,-4-3 0 15,-8 3 0-15,-3-7 0 0,1 7-12 0,-5 0 1 16,5 0 0-16,-8 0 0 0,-4 0 11 0,-3 0 0 15,-7-3 0-15,4-6 0 0,-4 6 25 16,-4-4 4-16,1-2 1 0,-1-4 0 0,-3 4-30 16,-3 0-20-16,-8-4 4 0,-6 4 0 0,-1-4 16 0,-7-6 0 15,-7 7 0-15,-3-7 0 0,-4 6 16 0,-7-5 0 0,1 2 0 0,-5-3 0 32,1 0-64-32,-8 7-13 0,1-7-3 0,-11 3-1387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6:54:13.8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17522 16781 1728 0,'0'0'153'0,"0"0"-122"0,0 0-31 0,0 0 0 16,0 0 122-16,0 0 18 0,0 0 4 0,11 0 1 15,-11 0-116-15,7 0-29 0,4-3 0 0,-1-3 0 16,1 6 0-16,-1-3 0 0,1 0-11 0,3-4 11 16,-3-2 0-16,-4 6 0 0,3-4 14 0,-6 4-4 0,-1-6 6 0,-3 9 2 15,4-3 0-15,-4 3 0 0,-4-7 18 0,1 4 3 16,-4-6 1-16,-4 9 0 0,1 0-4 0,-8-3-1 16,4-3 0-16,-7 6 0 0,0 0 6 0,-4 0 2 15,4 0 0-15,0 0 0 0,-8 0-15 0,1 6-4 16,0-3 0-16,0-3 0 0,-1 0 0 0,5 0 0 15,-4 0 0-15,3 3 0 0,0-6 0 0,-3 3-1 16,3 0 0-16,-3 0 0 0,-4 0-15 0,1-3-8 16,-5-3 10-16,1 6-10 0,-7 0 0 0,3 0 0 15,0 0 0-15,0 0 0 0,0 0 0 16,1 0 0-16,-1 0 0 0,0 6 0 0,4-3 0 0,-8-3 0 16,5 0 0-16,-1 9 0 0,3-6 0 0,1-3 0 15,7 7 0-15,3-4 0 0,1-3 8 0,2 6 0 0,5-3-8 16,3 0 12-16,0 4-12 0,3-4 8 0,0 3-8 15,4-3 0-15,0 4 0 0,4-4 0 0,3-3 0 0,-4 9 0 16,1 0 8-16,3 1-8 16,0-4 0-16,0 4 9 0,0 2-9 0,0 4 0 0,3-1 0 0,-3 1 0 15,4 0 0-15,-4 3 0 0,-4 9 0 16,1-6 0-16,3 3 0 0,-4 3 8 0,-3 3-8 0,4 1 8 16,-4-1-8-16,-1 1 0 0,1 2 0 0,4 1 0 15,-4-4 0-15,3 7 0 0,-3 2 0 0,4-2 0 16,-1 0 8-16,-3-4-8 0,4 7 12 0,3 0-4 15,-7-1 2-15,3-2 0 0,1 3 0 0,-1-1 0 0,0 4-10 16,-3 7 0-16,0-1 9 0,-3-3-9 0,3 3 0 16,-4-6 0-16,4 6 0 0,-4-6 0 0,1-10 0 0,-1 4 0 15,1-3 0-15,-1-4 0 0,1-3 0 0,-1-3 0 16,0-3 0-16,1 0 8 0,3 6-8 0,-4-6 8 16,1-9-8-16,3 9 8 0,-4-3 1 0,4-7 1 15,0-2 0-15,-4 8 0 0,4-8 2 0,4 2 1 16,-4-9 0-16,0 7 0 0,3-4-1 0,4-6-1 15,0 0 0-15,-3 3 0 0,3-3-3 0,0 0-8 16,-8 10 12-16,8-10-4 0,0 0 1 0,0 0 0 16,0 0 0-16,0 0 0 0,0 0 5 0,-3 0 1 15,-4 0 0-15,7 0 0 0,0 0-3 0,0 0 0 16,0 0 0-16,0 0 0 0,0 0-12 0,0 0 9 16,0 0-9-16,0 0 8 0,0-10-8 0,0 10 0 15,0 0 0-15,10 0 0 0,5 0 8 0,-1-3-8 16,0 3 0-16,7 0 8 0,0 0-8 0,4 0 8 0,0 0-8 15,6 0 8-15,5 3 2 0,6-3 0 0,0-9 0 0,4 9 0 16,0 0-10-16,7-3 0 0,-4-4 0 0,4 1 0 16,-3 0 0-16,2 3 0 0,-6-4 0 0,4 4 0 15,-1-6 15-15,0 6 1 0,4-3 0 0,0 2 0 16,-3-2-16-16,-4 6 0 0,-1-3 0 0,-2 3 0 16,-8-3-9-16,4-3-8 0,-4 6-2 0,4-4 0 31,0-2-60-31,0 6-12 0,-1-3-2 0,1-3-1376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6:56:16.5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26920 2632 2602 0,'-14'7'232'0,"-7"-1"-186"0,-14-6-37 0,-7 6-9 0,-15-3-9 0,-6 7-4 0,-11 2-1 0,-15-2 0 15,-45 9 3-15,-3-7 1 0,-8 10 0 0,-10 0 0 16,-7-6 18-16,-4 6 3 0,4-7 1 0,-1 10 0 15,-3-3 35-15,4 0 7 0,-7 0 2 0,7 0 0 16,13 13-29-16,-2-10-6 0,6 0-1 0,7 6 0 16,11 4-2-16,4-4-1 0,3 7 0 0,7-4 0 15,7 7-17-15,11 0 0 0,7 6 0 0,14-10 0 16,0 7 0-16,7-3 0 0,0 3 0 0,10 6 0 16,8-3-10-16,10 3 10 0,4 4-10 0,14-4 10 0,6-3-16 15,12 3 2-15,10 0 1 0,14-9 0 0,18 3 3 16,10 0 1-16,15 0 0 0,17 0 0 0,14-13 9 15,18 10 8-15,7 3-8 0,18-13 11 0,13 7 3 16,19-7 1-16,6-9 0 0,18 0 0 16,7-10-5-16,11 7-1 0,10-9 0 0,7-7 0 0,11-3 5 0,0 0 1 15,0-3 0-15,0-7 0 16,-4-9-35-16,-3-3-6 16,4 4-2-16,-5-17 0 0,-2 4 28 0,-8-1-8 0,-10-2 8 0,-8-7 0 0,-6 0 0 0,-8 7 11 15,1-7-1-15,-22 0 0 0,-14 7 13 0,-7-16 2 16,-10 6 1-16,-11 0 0 0,-18-3-1 0,-13 0 0 15,-19-3 0-15,-13 9 0 0,-18-3-10 0,-18-6-3 16,-14 6 0-16,-14-9 0 0,-21-1-12 0,-22-2-12 0,-20-4 3 0,-18 4 0 16,-18-7-5-16,-21 4-1 0,-17-4 0 0,-15 10 0 15,-7-4 15-15,-10 4-9 0,-15-7 9 16,-13 16-8-16,-15-6 8 0,-7 16 11 16,-10-4-3-16,0-6 0 0,-1 13 1 0,-6 6 0 0,-4 3 0 15,-3 3 0-15,-8 0-9 0,4 16 0 0,-3-6 0 0,-15 9-1364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02:02.3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1707 4690 1382 0,'-10'-10'123'0,"10"10"-99"0,-11 0-24 0,1 0 0 16,-1 0 67-16,8 0 8 0,-12 0 1 0,8 0 1 15,-7 0-47-15,4 6-10 0,-1-2-1 0,4-4-1 16,-3 6 8-16,-1-3 2 0,0 0 0 0,8-3 0 15,3 0-20-15,0 0-8 0,0 0 8 0,0 0-8 16,0 0 34-16,10 0 2 0,5 0 0 0,2 0 0 16,4 6-10-16,11-6-2 0,3-6 0 0,4 6 0 15,-4 0 7-15,8 0 1 0,3 0 0 0,3-3 0 16,4 6 8-16,-4-6 3 0,4 0 0 0,14-3 0 16,-3 6 5-16,6-10 2 0,11 10 0 0,4-9 0 0,0 9-10 15,10-13-3-15,4 10 0 0,10-6 0 0,1-1-12 0,6 7-2 16,7-3-1-16,4 3 0 0,0-7-11 0,11 7-3 15,0-3 0-15,3 3 0 0,0-4 4 0,3 7 0 16,5 0 0-16,2 0 0 0,-6 0-12 0,3 0 0 16,7 0 0-16,-3 0 0 0,0 0 0 0,-4 0 0 15,0 0 0-15,0-3 0 0,-3 3 0 0,-4-6 8 16,-10 6-8-16,-1 0 8 0,-10-3 0 0,0 0 0 16,-7-3 0-16,-4 6 0 0,-10-4 5 0,0-2 1 15,-11-3 0-15,4 9 0 0,-15-13-6 0,1 10-8 16,-11-3 11-16,-4-7-11 0,-3 10 16 0,-10-3-3 15,-1 3-1-15,-7-10 0 16,-3 7-85-16,0 3-18 0,-11-4-3 0,-3 7-1122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07:54.0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758 6063 345 0,'-21'0'15'0,"11"6"4"0,-4-3-19 0,3 4 0 16,-3-4 0-16,0 6 0 0,-4-6 396 0,4 7 75 0,0-1 15 0,3 1 3 15,-3-1-397-15,4 0-80 0,-1-2-12 0,-3 2-11 16,3 1 11-16,1-1 0 0,6 0-9 0,-6-6 9 16,6 4 0-16,4-7-11 0,0 0 11 0,0 0-8 15,0 0 8-15,0 0 0 0,0 0 10 0,0 0-10 16,4-7 43-16,-4 7 2 0,0-9 1 0,10 3 0 15,-6-10 17-15,6 7 3 0,1-4 1 0,3-6 0 16,0 4-28-16,7-7-6 0,11-7-1 0,-14 11 0 16,14-4-14-16,3-10-3 0,4 7-1 0,-1-3 0 15,8-3 5-15,4-1 1 0,6-2 0 0,18-10 0 16,-3 3-10-16,3 0-2 0,-4 7 0 0,4-4 0 16,-3 7 3-16,-7 0 0 0,6-4 0 0,1 4 0 15,-8-1 5-15,4-2 0 0,-7 3 1 0,0-1 0 0,0 10 9 16,-11-6 2-16,1 3 0 0,-4-3 0 0,0 9-13 15,-8-3-3-15,8 0 0 0,-7 0 0 0,0 3-12 16,3 4 0-16,1-1-12 0,2 0 12 0,1 0 0 16,-7 4 0-16,3 3 0 0,-3-4 9 0,-4 4-9 0,4-1 0 15,0 7 0-15,-4-6 0 0,1-1 0 0,6 1 0 16,-7-4-12-16,-7 10 12 0,1-6 0 0,-1 2 0 16,-3 1 0-16,-8 0 0 0,4 6 0 0,-10-3 0 15,0-4 0-15,3 7 0 0,-14 0 0 0,0 0 0 0,0 0 0 16,0 0 8-16,0 0-8 0,0 0 0 0,0 0 0 0,-7 0 0 15,0 0 0-15,-4 7 0 0,0-7 0 0,-3 3 0 16,4-3 0-16,-1 0 0 0,8 0 0 0,-8 0 0 16,0 0 0-16,1 0 0 0,-4 0-9 0,0 0 9 15,-4 0 0-15,4 0 0 0,-4 0 0 16,-3 0 0-16,7 0 0 0,-7 0 8 0,0 0-8 0,3 0 0 16,-3 0 16-16,-4 0-2 0,0 0-1 0,4 0 0 15,-3 0-5-15,-1 0-8 0,4 0 11 0,3 0-11 16,-3 0 8-16,0-3-8 0,3 3 0 0,0-7 0 15,4 7 0-15,0-3 0 0,0-6 0 0,4 9 0 16,-1-9 0-16,7 5 0 0,-6-2 0 0,10 0 0 16,-11-4 0-16,11 4 0 0,0-3 0 0,-7 3 0 15,7-4 0-15,0 1 0 0,0-1 0 0,7 1 0 16,-7-4 8-16,4 4-8 0,3 0 0 0,-4-1 0 16,8-2 0-16,0 2 0 0,-1 7 0 0,-3-3 0 15,4-7 0-15,6 10 0 0,-2-6 0 0,2-1-9 16,1 7 9-16,6-3 0 0,-6 3 0 0,10 3 0 0,-10-10 0 15,7 7 0-15,-1-3 0 0,8 6 0 0,-7 0 0 16,-4 0 0-16,4-3 0 0,-1 3 0 0,-6 0 0 16,0 3 0-16,-4-3 0 0,0 6 0 0,0-3 0 0,-3 0 0 15,-4-3 0-15,-7 0 0 0,0 0 0 0,0 0 0 16,0 0 0-16,3 10 0 0,-3-1 0 0,0 4 0 16,0-4 0-16,0 4 0 0,-3 6 0 0,-4-7-10 15,3 7 10-15,-7-7-10 0,8 4 10 0,-8 0 0 16,1-7 10-16,-1 4-10 0,1 6 14 0,-1-7-3 15,-3-2-1-15,0 8 0 0,0-8 4 0,-4 5 1 16,4 1 0-16,0 0 0 0,0-7-6 0,-7 7-1 0,6-4 0 16,-6 1 0-16,0 6-8 0,3-4 0 0,4 1 0 15,-7-3 8-15,0-1-8 0,7 7 0 0,-11-6 0 0,11 5 0 32,-7 1-66-32,-4-3-12 0,4 0-2 0,3-1-812 0,-3 1-163 15</inkml:trace>
  <inkml:trace contextRef="#ctx0" brushRef="#br0" timeOffset="18596.43">2466 6264 2703 0,'0'0'120'0,"0"0"24"0,0 0-115 0,0-3-29 0,-4-7 0 0,4 1 0 0,-7-1 9 0,4-2-9 16,-4-1 8-16,3-6-8 15,-10-2-68-15,-4 2-20 0,4-3-3 0,-7 0-1 16,-3 0 45-16,-1 0 9 0,0-6 2 0,0-4 0 15,1 7-17-15,-1-3-3 0,0 3-1 0,-6 3 0 16,6 0 49-16,0 3 8 0,-3 0 0 0,3 10 8 0,-6-4 55 0,2 4 11 16,-6 9 2-16,3 0 1 0,-3 6-7 0,0 7-2 15,-4 6 0-15,0 6 0 0,-3 6-28 16,-1 7-7-16,1-1-1 0,3 10 0 0,1 0-12 0,-5 7-4 16,4 5 0-16,11-2 0 0,3-4-16 0,4 7 0 15,11-7 0-15,6-9 0 0,4 6 0 0,4-6 0 0,10 0-9 16,7-3 9-16,0 3-11 0,7-13 11 0,8 10-13 0,2-10 5 15,8-3 8 1,11-3-12-16,3-3 12 0,0-3-12 0,3 0 12 0,8-7 0 0,-1-8 0 0,4 5 0 16,-3-12 0-16,7-3-8 0,-1-4 8 15,-3-2-8-15,-3-4 16 0,-11-9 3 0,0 3 1 0,-7-9 0 16,-4-1 24-16,-7 1 4 0,-3-1 2 0,-4-2 0 16,-13 3-3-16,-5-10-1 0,1-3 0 0,-15-6 0 15,-6 6-14-15,-8-9-4 0,-10 2 0 0,-4-2 0 16,-10 9-12-16,-4-6-8 0,-6 6 8 0,-12 10-8 15,-6-7 0-15,-11 6-8 0,-1 4 0 0,-6 9 0 16,0 3-2-16,7 0 0 0,-14 7 0 0,7 2 0 0,-4 10-2 16,4 10 0-16,7-7 0 0,0 13 0 15,-4-1-94-15,4 4-19 0,11 3-4 0</inkml:trace>
  <inkml:trace contextRef="#ctx0" brushRef="#br0" timeOffset="52356.95">9208 8631 1497 0,'-32'0'133'0,"-11"0"-106"0,-13 0-27 0,-8 0 0 0,-10 3 106 0,0-3 16 16,0 4 3-16,0 2 1 0,4-3-62 0,-1 3-12 16,-3-3-2-16,3-3-1 0,1 7-7 0,3-4-2 15,7 0 0-15,3-3 0 0,1 0-30 0,3 6-10 16,7-6 0-16,0 0 0 16,8-6 21-16,2 6-2 0,8 0-1 0,7-3 0 0,10 3 37 15,11 0 7-15,0 0 2 0,7 3 0 0,18-3-32 0,14 6-7 16,10-3-1-16,22-3 0 0,20 7-11 0,19-4-2 15,20-3-1-15,15 0 0 0,21 3-2 16,17-3 0-16,11 6 0 0,7-6 0 0,8-6-8 0,-1 6 0 16,0 0 0-16,0 6-11 0,-3-6-3 0,-1 3-1 15,4-3 0-15,-10 10 0 16,-8-1-26-16,1 0-6 0,-1 4-1 16,1 0-1084-16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09:03.2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13187 16624 2761 0,'0'0'60'0,"0"0"13"0,0 0 3 0,0 0 2 0,7 10-62 0,0-1-16 0,4 4 0 0,6 2 0 16,8 1-52-16,3 3-12 0,7-7-4 0,11 4 0 15,7-3 48-15,11-10 10 0,13 6 2 0,11-2 0 16,11-14 8-16,11 7 11 0,13-3-3 0,15-3 0 0,10 3 13 0,18-7 3 15,10 7 0-15,11-3 0 0,7 3 16 16,-3-4 3-16,-5 4 1 0,1 3 0 16,4 0-26-16,-8 3-5 0,1-3-1 0,-8 7 0 0,-6-4-12 15,-5 6 0-15,-2 1 8 0,-1-7-8 0,-7 6 0 16,-3 1 0-16,-4-7 8 0,-7 6-8 16,-14-3 0-16,0-2 0 0,-3 5 0 0,-8-6 0 0,-3 3 0 15,-11-2 9-15,-7-4-9 0,-6 6 8 0,-5-3 24 0,-10-3 4 16,-10 0 0-16,-8 0 1 15,-3 0-13-15,-14 0-2 0,-4 3-1 0,-6 3 0 0,-12-2-21 0,-3-4 8 16,-3 6-8-16,-11-6 0 16,0 0 0-16,-7 9 0 0,-4-3 0 0,1 4 0 0,-4-1 8 0,-1 4-8 15,1-4 8-15,0 1-8 0,0 2 0 0,4 4 0 0,-1-4 0 16,0 1 0-16,8-1 0 0,-1 7 0 0,8 3 0 16,-1 0 0-16,8-3 0 0,3 9 0 0,4-3 0 0,3 7 0 15,4 2 0-15,3 7-8 0,7 0 8 0,-3 3 0 16,-4 6-12-16,4-6 4 0,3 9 0 0,0-3 0 15,-3 0 8-15,-4-3 0 0,1 4 0 0,-1-8 0 16,-7 1 0-16,0 7 0 0,0-8 0 0,0 8 8 16,-6-1 0-16,6-3 1 0,-7-6 0 15,3-1 0-15,1 1-9 0,0-3 10 0,3-7-10 0,0 7 10 16,4-7-10-16,-1 4 12 0,5-4-12 16,-5-3 12-16,1-3-12 0,-4-3 12 0,4 0-12 0,-4 6 12 15,0-15-12-15,-7 9 8 0,4-6-8 0,-4-1 8 16,-3 4 3-16,-1-6 0 0,-3-1 0 0,-3-2 0 15,-1 5-2-15,1-9 0 0,-4-6 0 0,0 10 0 16,0-4-9-16,0-6 12 0,0 0-12 0,0 0 12 16,-7 3-12-16,3 4 8 0,4-7-8 0,-3 3 8 0,3-3 0 0,-7 0-8 15,7 0 12-15,-7 0-4 0,0-3-8 0,0 3 10 16,-4 0-10-16,4 0 10 0,0 3-10 0,0-3 0 16,-11 0 0-16,4 3 8 0,0-3-8 0,-7 6 0 15,-4-3 0-15,-3 7 0 0,0-1 0 16,-4 0 0-16,0 1 0 0,-3-4 8 0,-4 4-8 15,0-4 0-15,-7 3 0 0,-3-3 0 0,-4 4 0 0,-7-4 0 16,4-3 0-16,-1-3 0 16,-3 0-66-16,-3-3-9 0,-4-6-1 0</inkml:trace>
  <inkml:trace contextRef="#ctx0" brushRef="#br0" timeOffset="17467.48">5214 5082 633 0,'0'0'56'0,"0"0"-44"16,0 0-12-16,0 0 0 0,0-10 332 0,0 10 64 15,0 0 12-15,0 0 4 0,0 0-330 0,0 0-66 0,0 0-16 0,0 0 0 16,0 0 0-16,0 0 0 0,0 0-13 0,0 0 5 15,11 10 8-15,-11 5 0 0,7-2-9 0,0-1 9 16,-7 1 0-16,10 6 0 0,-10 3 0 0,7 0 0 16,-3-1 29-16,-1 8 1 0,1-7 0 0,3 9 0 15,-7-3 1-15,0-3 0 0,0 4 0 0,0-4 0 16,-7 6-19-16,3-3-3 0,-3-3-1 0,4 7 0 16,-8-4 3-16,1 3 0 0,3-6 0 0,-4 4 0 15,0-4-11-15,4 6 0 0,0-9 0 0,0 9 8 16,4-2-8-16,-4-4 0 0,14-7 0 0,-7 4-11 15,3 0-18-15,4-3-4 16,0-6-1-16,4-4-986 0</inkml:trace>
  <inkml:trace contextRef="#ctx0" brushRef="#br0" timeOffset="18058.59">5616 5176 748 0,'0'0'67'0,"4"-10"-54"0,3 7-13 0,0-6 0 16,3-1 266-16,-6 1 50 0,7-4 11 0,-1 10 1 15,-3-13-241-15,4 10-49 0,-4-3-10 0,0 3-1 0,0-7-15 0,-4 10-4 16,5-3 0-16,-8 6 0 16,0 0-8-16,0 0 8 0,0 0-8 0,0 0 8 15,0 0 13-15,0 0 3 0,0 0 0 0,3 9 0 0,4 0 1 16,-14 4 1-16,7-1 0 0,-3 4 0 0,-5 0-13 0,1 0-2 16,-3-1-1-16,-4 4 0 0,-4 9-10 15,0-3 8-15,-10 4-8 0,4 2 8 0,-8 0 2 16,4 4 0-16,-4-4 0 0,4 4 0 0,3-4 0 15,7 0 0-15,-6 1 0 0,13-10 0 0,-3 6-10 16,7-3 0-16,3-6 0 0,4 3 0 0,7-3 0 0,0-7 8 16,8 7-8-16,-1-7 0 0,3 1 0 0,8-4 0 15,-7-2-9-15,3-4 9 0,11 3 20 0,-15 0 12 16,4-6 1-16,0 7 1 0,-3-4-26 0,0-3-8 16,-1 6 0-16,-2-3 0 15,-5-3-100-15,1 0-23 0,3 0-5 16,-4 0-848-16</inkml:trace>
  <inkml:trace contextRef="#ctx0" brushRef="#br0" timeOffset="18767.02">6466 4994 2188 0,'7'-7'195'0,"-7"1"-156"0,0 0-31 0,0 6-8 0,-7-10 67 0,7 10 12 15,0 0 2-15,-3 0 1 0,-8 0-65 0,1 0-17 16,6 7 0-16,-10-4 0 16,4 9-15-16,-8-12-9 0,4 10-1 0,0-4-1 15,0 4 0-15,-4-4 0 0,4 3 0 0,-4 1 0 0,1-4 15 0,-1 0 11 16,0 4-13-16,1-1 5 0,6 0 8 0,-10 1 0 15,0-1 0-15,3-3 0 0,-3 10 0 0,3-6 0 16,-3 5 0-16,0-5 0 0,0 8 0 0,3-5 8 16,-7 0-8-16,8 8 11 0,3-5-11 15,3-3 0-15,4-1 0 0,0 7 0 0,3-6 0 16,-3-4 0-16,14 4 0 0,-7-4 0 0,11 4 0 0,-4-7 0 16,4 3 0-16,6-6 0 0,1 7-10 0,-4-7 10 15,7 6 0-15,0-2-9 0,-7-4 9 0,8 6 0 16,-5-6 0-16,8 7 8 0,-4 2 0 0,4-2 0 0,0-1 0 15,-4 4 0-15,0-4 4 0,-3 0 2 16,-1 4 0-16,1-4 0 0,-4 1-5 0,4 2-1 0,-8 4 0 0,4-4 0 16,-7-2-8-16,0 6 0 0,4-1 9 0,-8-2-9 15,5-1 0-15,-8 4 0 0,0-3 0 16,0-1 0-16,0 1 0 0,-8 9 0 0,5-13 0 0,-4 7 0 16,0-4 0-16,0-2 0 0,3-1 0 15,-10-3 0-15,7 4 0 0,-4-1 8 0,1 1-8 0,-1-7 0 16,4 6 21-16,-10 4 0 0,-1-13 0 15,0 0 0-15,4 6-21 0,-3-3 0 0,6-3 0 0,-10 0 0 16,10 0 0-16,1 0 0 0,3 0 0 0,-4 0 0 16,0-3 10-16,8 3 1 0,3 0 0 0,-11-6 0 15,4-1 8-15,0-2 1 0,7 0 1 0,0-4 0 0,-3-3-3 16,3 4-1-16,3-7 0 0,4 6 0 0,4-5 1 0,-1-7 0 16,1-4 0-16,3 7 0 0,7-3-18 0,-10-3 10 15,7-3-10-15,-4-10 8 0,7 10 4 16,0-13 1-16,-10 3 0 0,13 10 0 15,-13-17 0-15,14 8 0 0,-15-1 0 0,8 0 0 0,3-3 15 16,-7 10 2-16,0-4 1 0,0 7 0 0,4-1-18 0,-15-2-3 16,4 12-1-16,1-6 0 15,-5 12-39-15,-3-6-8 0,0 6-2 16,0 1-818-16,-7-1-164 0</inkml:trace>
  <inkml:trace contextRef="#ctx0" brushRef="#br0" timeOffset="20716.18">7027 5276 2286 0,'0'0'50'0,"0"0"10"0,0 0 3 0,0 0 1 0,0 0-51 0,0 0-13 0,-7 0 0 0,7 0 0 16,-7 3 0-16,7-3-13 0,0 0 2 0,0 0 1 15,-3 0 10-15,3 0 0 0,0 0 0 0,0 0 0 16,0 0 0-16,0 0 0 0,0 0 0 0,0 0 0 16,7 0 28-16,7 0 2 0,0 0 0 0,4 3 0 15,-4-3-30-15,7 0 8 0,-3 0-8 0,3 0 0 16,0 0 15-16,4 0 0 0,-1 0 0 0,-6 0 0 15,7 0 1-15,-4 0 1 0,0 0 0 0,0 0 0 16,4 6-17-16,-1-2 0 0,1-4 0 0,0 0 0 0,-4 0 20 16,4-4-4-16,3-2 0 0,0 6 0 0,0 0 1 15,-3-3 0-15,3 0 0 0,4-3 0 0,-7 3 1 16,3-4 0-16,-3-2 0 0,-1 9 0 0,5-6-4 0,-5-1-1 16,1 4 0-16,-7 3 0 0,-1 0-4 0,8-6-1 15,-14 3 0-15,6 3 0 0,-6 0-8 0,-1 0 0 16,1 0 0-16,-4 0 0 0,-7 0 0 0,7-7 0 15,-7 7 0-15,7 0 0 0,-7 0 12 0,0 0 0 16,7 0 0-16,-7 0 0 0,7-6 0 0,0 0 0 16,-7-3 0-16,4 5 0 0,-4 4-12 0,0-6 0 15,0 0 0-15,0-4 0 0,-4-2 28 0,4-4 3 16,-7 7 1-16,4-4 0 0,-1 10-32 0,1-13 0 16,-4 4-13-16,0-1 4 0,-1 1 9 0,5 2 0 0,-8 1 8 15,1-4-8-15,-1 4 8 0,-3 3-8 0,3 0 8 0,1-4-8 16,-1 4 8-16,-3 3-8 0,4-4 8 0,-4 7-8 15,10-12 0-15,-10 12 0 0,3 0 0 0,4-3-12 16,7 3 12-16,0 0 0 0,0 0 0 0,0 0 0 16,-7-7 0-16,7 7-13 0,0 0 5 0,0 0 8 15,0 0-17-15,0 0 4 0,0 0 1 0,0 0 0 16,0 0-6-16,14 7-1 0,-10-4 0 0,3-3 0 16,0 12 19-16,4-12 0 0,-8 7 0 0,8 2 0 15,-4-9 0-15,3 3 0 0,-3 10 0 0,0-7 0 16,4-3 0-16,0 7 0 0,-1 2 0 0,-3-2 0 0,0-4 0 15,4 0 0-15,-4 4 0 0,0-1 0 0,0 3 0 16,-3 4 0-16,3-3-10 0,-4-1 10 0,1-2 0 0,-4 8 0 16,0-2 0-16,-4 3 0 0,1 0 8 15,-4 3 0-15,-1-3 0 0,-2-4 0 0,-1 7-8 0,-3-3 11 16,0 3-11-16,0-3 12 0,-4 3 11 0,1-3 2 16,-1-4 1-16,0 4 0 0,4 0-26 0,0-7-20 15,4 1 3-15,-1 3 1 0,4-4 16 0,0-2-10 16,3-1 10-16,-3-6-8 15,7-3-92-15,0 0-17 0,0 0-4 0,0 0-658 16,11 0-131-16</inkml:trace>
  <inkml:trace contextRef="#ctx0" brushRef="#br0" timeOffset="21284.67">8569 4696 2574 0,'0'0'56'0,"0"0"12"0,0 0 3 0,0 0 1 0,0 0-57 0,0 0-15 0,0 0 0 0,0 0 0 15,0 0 0-15,-7 6 0 0,3 3 0 0,-3 1-10 16,0 9 10-16,0-7 0 0,0 10 0 0,0 0 0 15,-3 10 0-15,-5-11-13 0,1 17 5 0,-3-13 8 0,3 7 0 16,-4-4 0-16,0 3 9 0,1 0-1 16,3 1 0-16,3 5 1 0,0-8 0 0,4 2 0 0,0 4-9 0,4-4 0 15,3 0 0-15,3 7 0 0,-3-7 0 16,4 4 0-16,-1-7 0 0,4 0 0 0,0 4 0 0,-3-4 0 16,3-6 9-16,0 0-9 0,0 6 0 0,4-6 8 15,-4-3-8-15,3-4 0 0,1 4 0 0,-4-6 0 16,4-4 0-16,3 1 0 0,-7-7 0 0,3 3 0 15,4-3 0-15,-3-3 0 0,3-3 0 0,0-3 16 16,0-4-3-16,4 4 0 0,0-3 6 0,6-4 1 16,-3-3 0-16,4-6 0 0,0 4-20 15,0 2 0-15,-1-3 0 0,4 0 0 0,-6-3 0 0,-1 10 0 0,-7-1 0 0,-3-2 0 16,3 8 10-16,-4 1-2 0,-10-3 0 0,0 9 0 16,0 0 12-16,-7 0 1 0,-3-4 1 0,-8 4 0 15,0 4-22-15,-3-4 8 0,0 6-8 0,-4-3 0 16,-6 10 0-16,2-13 0 0,-2 15 0 15,2-12 0-15,-6 7 17 0,3-1-1 0,1 1 0 0,2 2 0 16,5-2 4-16,-5-7 0 0,5 6 0 0,3 4 0 16,10-7-10-16,0-3-2 0,-3 10 0 0,11-13 0 31,-4 6-52-31,7-6-12 0,0 0-1 0,0 0-1 0,0 0-119 16,0 0-24-16,14-6-5 0,3-1-1 0</inkml:trace>
  <inkml:trace contextRef="#ctx0" brushRef="#br0" timeOffset="21665.34">9165 4718 1094 0,'-3'-7'97'0,"-1"-2"-77"16,-3 3-20-16,0 0 0 0,0-4 329 0,0 1 63 15,3 9 12-15,-3-7 2 0,7 7-326 0,0 0-64 16,0 0-16-16,0 0 0 0,-3 7 0 0,3-7 0 15,-4 6 0-15,1 3 0 0,-1 7 0 0,1 0-15 16,-1 6 3-16,-3-10 0 0,4 10 3 0,-1 0 1 16,-3 0 0-16,0-3 0 0,3 3 8 0,-6 6 0 15,3-12 0-15,-4 3 0 0,4-7 0 0,0 7 11 16,0-7-3-16,3 4 0 0,-3-10 0 0,7 10 0 0,-3-6 0 16,3-4 0-16,0 9 15 0,3-5 2 15,4-4 1-15,1 4 0 0,2-1-1 0,-3 0 0 16,4 1 0-16,3-1 0 0,0-3-13 0,0 1-2 0,4 2-1 15,-1-9 0-15,5 3-9 0,-1 4 0 0,3-7 0 16,1 0-11-16,3 0 3 0,1 0 0 0,-1-7 0 16,0 7 0-1,0-3-39-15,4-6-7 0,-4 2-2 0,0-5 0 16,1 3-84-16,-8-4-16 0,3 4-4 0,-2-4-489 0,-8-6-98 0</inkml:trace>
  <inkml:trace contextRef="#ctx0" brushRef="#br0" timeOffset="21934.44">9497 4624 2487 0,'-4'-10'110'0,"4"10"23"15,0 0-106-15,-3-3-27 0,-1-3 0 0,4 6 0 0,0 0 8 0,0 0-8 16,0 0 8-16,0 0-8 0,-3 9 8 0,-1 4-8 16,1 6 8-16,3 6-8 0,0 0 0 0,0 0 0 15,0 6-14-15,0 4 5 0,0-4 9 0,0 7 0 16,3-4 0-16,1 4 8 0,-1-4 0 0,1 7 1 15,-4-6 0-15,-4-1 0 0,4 7-1 0,-3 0 0 16,-4-10 0-16,-4 10 0 0,0-7 1 0,1 4 0 16,-8 0 0-16,8-7 0 0,-12 0-9 0,5 1 0 15,-4 5 0-15,3-12 0 0,0-3 0 0,4 6 0 16,4-2 0-16,-1-8 0 16,4 4-112-16,4-6-27 0,-1 0-5 0,4-7-864 15</inkml:trace>
  <inkml:trace contextRef="#ctx0" brushRef="#br0" timeOffset="22978.36">9737 5314 1807 0,'0'0'80'0,"0"0"16"0,0 0-76 0,0 0-20 0,0 0 0 0,0 0 0 16,0 0 52-16,0 0 8 0,0 0 0 0,0 0 1 0,-4-4-43 0,4 4-9 16,-3-9-1-16,3 9-8 0,3-9 17 0,-3 5-3 15,7-5-1-15,0 0 0 16,4 9 4-16,-1-10 1 0,1 7 0 0,3-3 0 0,4 3 4 16,3 0 1-16,0-4 0 0,7 4 0 0,-3 3-23 0,3-6 8 15,4 3-8-15,0-4 0 0,-1 7 0 0,1-6 0 16,0 0 0-16,-4 6 0 0,7-3 0 0,-6-3 0 15,2 6 0-15,-6-4 8 0,3-2-8 16,4 3 0-16,0 3 0 0,-7 0 0 0,-11 0 0 0,7 0 0 16,4-3 0-16,-1-3 0 0,-6 6 0 0,3-4 0 15,4 4 0-15,-1-6 0 0,-2 6 0 0,-1-3 0 16,-7 0 0-16,4-3 0 0,-1 6 0 0,1 0 0 16,-8-3 0-16,1-4 0 0,0 7 11 0,-1 0 1 15,-6-9 0-15,-4 9 0 0,0 0-4 0,0 0 0 0,7-3 0 16,-4 0 0-16,-6-4 12 0,-1 4 3 0,4-6 0 0,-3 2 0 15,-8-5-2-15,0 3 0 0,1-1 0 16,-1 4 0-16,1-4-21 0,-4 1 0 0,-11 0 0 0,4-1 0 16,7 1 0-16,0 3 0 0,-11-4 0 15,7 4 0-15,-3 3 0 0,7-4 8 0,3 1-8 0,-3 0 0 16,-3 3 0-16,10-4 9 0,3 4-9 0,0 0 0 16,1-3 8-16,-4 6-8 0,7 0 0 0,0 0 0 15,7-9 0-15,-7 9 0 0,0 0-10 0,11 0 10 16,6 0-20-16,-6 0 4 0,-11 0 1 0,0 0 0 15,17 0-3-15,-2 0-1 0,-8 0 0 0,3 0 0 16,-10 0 4-16,14 6 1 0,4-3 0 0,-8-3 0 0,-2 9 14 16,2-6 0-16,4 7-10 0,-3 2 10 0,-4 4 0 0,0-6 0 15,0 5 12-15,4 1-4 0,-1 0 11 0,-3 6 1 16,-7-1 1-16,4-2 0 0,-1 3 2 0,-3 0 0 16,-3 6 0-16,-4-3 0 0,3-6-23 0,-6 10 0 15,-1-8 0-15,-7 1 0 0,1 4 0 0,3-8 0 16,7 4 0-16,-11-3 0 15,-3 0-16-15,7-3-8 0,7-7-2 0,3 4 0 16,-7 2-160-16,1-12-32 0,10-3-6 0,0 0-2 0</inkml:trace>
  <inkml:trace contextRef="#ctx0" brushRef="#br0" timeOffset="23570.14">11063 4636 2412 0,'0'0'107'0,"0"0"21"0,-10-9-102 0,2 6-26 16,8 3 0-16,0 0 0 0,-3-7 22 0,3 7-1 0,-4-6 0 0,4 6 0 31,4-6-46-31,-4 6-10 0,-7 6-1 0,7-6-1 0,0 0 13 0,7 6 4 0,-11 4 0 0,-3 2 0 16,0 4 10-16,4 6 10 0,-1 0-13 0,-6 0 5 15,-4 0 8-15,3 6 0 0,7-3 10 16,-3-3-10-16,-10 9 17 0,3-2-2 0,0-4-1 0,3 3 0 16,7-6-6-16,-6 12 0 0,-4-8-8 15,3-1 12-15,11 3-12 0,-3-3 0 0,-8 6 0 16,4 1 0 0,3-4-25-16,-3-3-2 0,4 3 0 0,-1-3 0 15,-6-3-69-15,3 6-13 0,7-2-3 0,-4-8-486 0,-6 1-97 0</inkml:trace>
  <inkml:trace contextRef="#ctx0" brushRef="#br0" timeOffset="24171.12">11338 4718 2718 0,'4'-10'60'0,"-4"-2"12"0,0-4 2 0,-4 7 2 0,1-7-60 0,6 0-16 0,8 4 0 15,-4 2 0 1,0-2-56-16,4 2-13 0,6 1-3 0,4 6-1 0,-3-6 49 0,3 5 9 0,4-2 3 0,3 6 0 15,7 0 4-15,1 0 8 0,-5 0-13 0,1 6 5 16,0-2 8-16,3 2 0 0,-7-3 0 0,-3 0 0 16,0 6 0-16,-8 1 0 0,5 2 0 0,-8-2 0 15,-4 2 0-15,-3 7 0 0,0 0 0 0,-7 0 0 16,-3 3 18-16,-4 3 9 0,0 3 1 16,-4-3 1-16,-6 7-29 0,-1-4-13 0,-3 3 1 0,0-6 0 15,-1 7 12-15,1-4 0 0,-11 3 0 0,4-6 0 16,0-3 0-16,3 6 0 0,-3-3 0 0,-4-6-12 15,4 3-4-15,0 0-1 0,3 0 0 0,-3-3 0 16,-4 3 7-16,4-6 2 0,3-4 0 0,4 1 0 16,-4-1 8-16,1-2 0 0,6-1 0 0,1 0 0 15,6-5 0-15,-3 2 0 0,0-6 0 0,3 3 0 16,11-3 0-16,0 0 0 0,-7 0 0 0,7 0 8 16,0 0-8-16,0 0 9 0,0 0-9 0,0 0 10 15,0 0-10-15,0 0 8 0,7 0-8 0,0 6 8 0,-7-6 23 16,7 7 4-16,4-1 1 0,3 3 0 0,-3-6 0 15,-1 7 0-15,1-7 0 0,6 6 0 16,4 1-7-16,-3-4-1 0,-4 0 0 0,0 1 0 0,11-4-19 0,0 6-9 16,-4-6 8-16,0 7-8 0,0-1 0 0,4-3 0 15,0 1 0-15,-1-7 0 0,-3 9 0 0,4-3 0 16,3-3 0-16,-3-3 0 16,0 7-57-16,-4-4-4 0,0 0-1 0,0-3 0 15,-7 0-112-15,4-3-22 0,-4 3-5 0</inkml:trace>
  <inkml:trace contextRef="#ctx0" brushRef="#br0" timeOffset="24963.78">12118 5163 2466 0,'0'0'109'0,"-4"-9"23"0,1-1-106 0,3 7-26 0,-4-3 0 0,1 0 0 0,3-1 45 0,0 7 4 16,7-3 1-16,0-3 0 0,-7 6-50 0,14-3 0 15,-3 3-9-15,6 3 1 0,1-3 8 16,0 6-8-16,6-3 8 0,-3-3-8 0,4 10-8 0,3-7-2 15,-3 3 0-15,3-3 0 0,4-3 6 0,0 7 2 16,-4-7 0-16,7 3 0 0,-3-3 10 0,3 0 0 16,-3 0 0-16,0-3 0 0,3-4 0 0,0 4 11 15,-6-3-3-15,2 6 0 0,1-3 10 16,-4-7 2-16,0 10 0 0,1-3 0 0,-1 3 16 0,0 0 3 16,-3 0 1-16,3 0 0 0,-3 0-29 0,-4 0-11 15,7 0 8-15,-7 3-8 0,-3-3 11 0,0 0-3 16,-1 7-8-16,-3-7 12 0,-3 3-12 15,0-3 0-15,3 0 0 0,-7 3 0 0,-7-3 14 0,0 0-3 16,0 0-1-16,0 0 0 0,0 0 19 0,0 0 4 0,0 0 1 16,0 0 0-16,3-6-20 0,-3 6-4 0,0 0-1 15,0-7 0-15,-3 4-9 0,3-6 0 0,-4 2 0 16,1-5 8-16,-1 9-8 0,-6-3 0 0,-1-4 0 16,0 4 0-16,-3-4 0 0,4 1 0 0,-4 0 0 0,-1-1 0 15,5 1 0-15,-8-7 0 0,1 7 0 0,-1-10 0 16,4 9 0-16,-4-5 0 0,1-1 0 0,-1 0 0 15,-3 1 0-15,3-1 0 0,0-3 0 0,1 7 0 16,-1-1 0-16,4-2 0 0,0 5 0 16,0 4 0-16,3-4 0 0,1 4 0 0,3 3 0 0,3-3 0 15,4 6 0-15,0 0 0 0,0 0-10 0,0 0 10 16,0 9-36 0,7 1-2-16,0-1 0 0,0 0 0 0,0 1 27 0,7-1 11 0,1-3-8 0,-1 10 8 15,-4-10-12-15,4 10 4 0,4-13 0 0,0 10 0 16,-4-7 8-16,3 3 0 0,-3-5 0 0,4 5 0 0,-4-6 0 15,0 7 0-15,-3-1 0 0,3-3 0 16,0 0 0-16,-7 4 0 0,0 2 0 0,0-5 0 0,-3 2 0 16,-1 7 8-16,1-10-8 0,-1 7 11 0,-6-1 5 0,3 7 2 15,-4-6 0-15,4 8 0 0,-7-11-10 0,4 6-8 16,-4-1 12-16,0 1-12 0,0 0 8 0,0 2-8 16,-4-5 0-16,0 9 0 0,1-6 14 0,-1-1-1 15,1 1 0-15,-1 0 0 16,0-4-35-16,1 7-7 0,-1-6-2 0,1 2 0 15,-1-12-87-15,4 10-18 0,0-7-3 0,4-3-981 0</inkml:trace>
  <inkml:trace contextRef="#ctx0" brushRef="#br0" timeOffset="26996.29">13688 4787 1094 0,'0'0'48'0,"0"0"11"0,0 0-47 0,0-7-12 0,-4 1 0 0,1 3 0 16,3-13 311-16,0 10 60 0,0-3 12 0,0-1 2 15,3 1-323-15,1-4-62 0,-1 4-18 0,8-10-1 16,3 10 6-16,0-4 1 0,4 4 0 0,3-4 0 16,-3 1 12-16,6-1-12 0,-3 4 12 0,1-1-12 15,2 1 12-15,-3 0 13 0,4 5-2 0,-4-2-1 16,0 3 21-16,4-3 4 0,-7 6 1 0,-1 0 0 16,1 0-8-16,-4 0-2 0,0 6 0 0,-3-3 0 15,-1 3 3-15,1 4 1 0,3-4 0 0,-7 13 0 16,0 0-30-16,-3-4 0 0,6 4 0 0,-3 9 0 15,-3-3 0-15,0 4 0 0,-1 2 0 0,1 0 0 0,-4 4 0 16,-4 6 0-16,1-7 0 0,-5 7 0 16,1 0-20-1,-3-7-9-15,-1 7-3 0,-3 0 0 0,0 3 32 0,0-4 0 0,-4 1 0 16,-3-6 0-16,0 5 0 0,0 1 0 0,0-6-8 0,-4-4 8 0,0 4 0 0,1-7 0 16,-5-6 0-16,1 0 0 0,0 0 0 15,3 0 0-15,-3-7 0 0,7-2 0 0,3-10 0 0,0 6 0 16,1-2 0-16,3-4 0 0,3-6 0 15,1-4 16-15,-5 7-1 0,5-9-1 0,-1-4 5 0,4 10 1 16,4-6 0-16,-1 3 0 0,-3-7-32 0,7 4-7 16,-3-1-1-16,3 7 0 0,0-6 32 0,0 9 5 15,0-3 2-15,0 3 0 0,0 0-10 0,0 0-1 16,7-7-8-16,3 7 12 0,1 0-12 0,3-3 0 16,0 3 0-16,4 3 0 0,-1-3 10 0,8 0-10 0,0 7 10 0,3-4-10 15,-3 3 0-15,3-3 0 0,0 0 0 0,0 7 0 16,-3-4 0-16,0-3 0 0,-1 10 0 0,-2-13 0 15,-1 15 0-15,0-12 0 0,-3 7 0 0,-4-7 0 16,0 6 0-16,-4-2-13 0,-3-4 1 0,0 6 0 31,-3-6-186-31,-4-3-37 0</inkml:trace>
  <inkml:trace contextRef="#ctx0" brushRef="#br0" timeOffset="27826.01">13074 2999 1555 0,'-7'-18'138'0,"7"18"-110"0,0 0-28 0,0 0 0 16,0 0 123-16,0 0 19 0,0 0 4 0,0 0 1 16,7 12-124-16,-7-3-23 0,3 7-8 0,1 0 0 15,0 6 0-15,-1 0 0 0,1 3 0 0,-1 0 0 16,1 3 8-16,-1-3 0 0,1 7 0 0,-1-1 0 15,-3 0-8-15,4 4 0 0,-1-7 0 0,-3 0 0 16,-3-3 8-16,-1-3 0 0,4 0 0 0,0 0 0 16,-3-3 0-16,3 0 0 0,-4-7 8 0,4 1-8 0,4-4 22 0,-1 4 0 15,-3-13 0-15,0 0 0 0,4 9 4 16,-4-9 1-16,0 0 0 0,0 0 0 16,0 7-5-16,0-7-1 0,0 0 0 0,0 0 0 0,0 0-8 0,0 0-1 15,0 0-1-15,0-10 0 0,0 4-11 0,3-10 0 16,1-3 0-16,3 7 8 0,-4-7-8 0,1 6 0 15,3-9-10-15,0 7 10 0,4-1 0 0,3-3 0 16,-4 7 0-16,4-7 0 0,4 6 0 0,-4 1 10 16,4 2 0-16,-1-5 0 0,1 9 5 0,0-1 1 15,-1 7 0-15,1 0 0 0,-4-3-16 0,4 6 11 16,-4-3-11-16,0 13 10 0,0-13-10 0,-3 9 0 16,3 1-10-16,-4-1 10 0,-6 0-11 0,3 1 11 0,-4-1-12 15,1 4 12-15,-4-1-13 0,0 1 4 0,0-4 1 16,-4 4 0-16,1 2 8 0,3 1 0 0,-7-6 0 0,3 8 0 15,1-5 0-15,-1-1 0 0,1 4 0 16,-4 0 0-16,3-7 0 0,-3 1 0 0,0-1 0 0,0 0 0 16,-4 1 0-16,1-1 0 0,-4-2 0 15,0-1 0-15,0-3 0 0,-4 6 0 0,-3-5 0 16,0 5 0-16,-8-3 0 0,5-3-12 0,-5-3 12 0,1 0-12 31,4 0-14-31,-5 0-3 0,8-3-1 0,-4-3 0 16,4-3-119-16,4 2-24 0,-12-21-5 0,15 9-1 0</inkml:trace>
  <inkml:trace contextRef="#ctx0" brushRef="#br0" timeOffset="28276.38">13667 3388 2394 0,'0'0'52'0,"0"-6"12"0,0 6 1 0,-4 0 3 0,1-3-55 0,-4 3-13 15,7 0 0-15,0 0 0 16,0 0-47-16,0 0-12 0,-4 3-2 0,0 3-1 0,-3-3 45 0,-3 7 9 0,3-1 8 0,-4 7-12 31,-3-10-11-31,3 7-2 0,1 5-1 0,3-5 0 0,-4 6 14 0,1-4 4 0,6 4 0 0,1 0 0 16,-1 0-7-16,1-3-1 0,6-7 0 0,1 10 0 15,-1-7 6-15,4 7 1 0,0-9 0 0,4-4 0 16,-1 3 9-16,5 1-8 0,2-10 8 0,1 6-8 16,-4-3-3-16,7-3 0 0,4 0 0 0,-1 0 0 15,5-3-4-15,-5-3-1 0,-2 3 0 0,2-4 0 16,-3-2 16-16,-6 3 0 0,2-1 12 16,-6-2-12-16,-1-4 47 0,-3 4 2 0,0 0 1 0,-3-4 0 15,-4 4-19-15,4-1-4 0,-4-2-1 0,-4-1 0 16,0 1 2-16,1 2 1 0,-1-9 0 0,-3 10 0 15,0-4-7-15,0 1-2 0,0 2 0 0,-3 1 0 16,3 0-20-16,-4 5 0 0,4-2 0 0,-4 3 0 16,-3 3-37-16,4 3-3 15,-4-3 0-15,-1 6 0 0,1-2-97 0,0 5-20 16,-3 0-4-16,2-5-376 0,5 5-75 0</inkml:trace>
  <inkml:trace contextRef="#ctx0" brushRef="#br0" timeOffset="28607.96">14242 2855 1324 0,'0'0'118'0,"0"0"-94"0,0 0-24 0,-4 10 0 16,4-1 125-16,-3 3 21 0,3-2 4 0,0 9 1 15,3-4-115-15,-3 10-22 0,4 1-5 0,3 2-1 16,-4 3 29-16,1 7 6 0,-1-1 1 0,1-2 0 16,-1 2-32-16,4 1-12 0,-3 3 11 0,-1-3-11 15,-6-1 11-15,3 1-11 0,0-4 12 0,-4-2-12 16,-3 5 0-16,0-2 0 0,0-4-12 0,0 0 3 15,0-5-18 1,0-4-3-16,0 3-1 0,3-3-562 0,1-1-113 0</inkml:trace>
  <inkml:trace contextRef="#ctx0" brushRef="#br0" timeOffset="28856.86">14556 3062 2602 0,'0'0'116'0,"0"0"23"0,0 0-111 0,-7 9-28 0,0 4 0 0,3 6 0 31,0 6-20-31,1-3-10 0,-1 9-2 0,1 1 0 16,3-1-4-16,-4 10 0 0,4-1-1 0,-3-5 0 15,3 6 4-15,0-1 1 0,0 1 0 0,0-3 0 16,-4 3-152-16,4-4-29 0,-3 1-7 0,-4-7 0 0</inkml:trace>
  <inkml:trace contextRef="#ctx0" brushRef="#br0" timeOffset="29067">14090 3329 2304 0,'0'0'204'0,"0"0"-163"0,0 0-33 0,0 0-8 0,0 0 148 0,0 0 28 15,14 9 6-15,4 0 1 0,-1-5-163 0,8 5-32 16,7 0-6-16,0 1-2 16,6-7-8-16,-2-3-1 0,6 6-1 0,-3-3 0 15,3-3-136-15,-3-3-27 0,0-3-6 16,-4 3-837-16</inkml:trace>
  <inkml:trace contextRef="#ctx0" brushRef="#br0" timeOffset="29332.86">14848 2824 2718 0,'0'0'60'0,"0"0"12"0,-7 6 2 0,7-6 2 0,0 0-60 0,0 3-16 0,0 10 0 0,4 2 0 32,3-2-48-32,0-1-13 0,4 10-3 0,-4-3 0 0,-4 9 52 0,1-2 12 0,-1 11 0 0,-3 7 0 15,-3-9 0-15,-1 15 0 0,-3-10 0 0,-3 8 0 32,-5-5-28-32,1 8-4 0,-3-7 0 0,3-4 0 0,-4 10 32 0,0-15 0 0,4 9 0 15,4-3 0 1,-1-10-152-16,4 0-27 0,0 1-5 0</inkml:trace>
  <inkml:trace contextRef="#ctx0" brushRef="#br0" timeOffset="29663.99">14951 3598 2761 0,'0'0'60'0,"0"0"13"0,7-6 3 0,-4-3 2 0,8-1-62 0,-1-2-16 0,1 2 0 0,3 1 0 16,0-7-58-16,4-3-14 0,-4 7-4 0,0-7 0 16,4 6-16-16,-4-5-3 0,0-1-1 0,-3 3 0 15,3-3-22-15,-7 7-5 0,0-7-1 0,0 6 0 16,-4 1 60-16,1 2 12 0,-4-5 3 0,0 2 0 0,-4 10 121 0,1-6 25 16,-1-1 5-16,1 10 1 0,-1-9-2 0,-3 9 0 15,0 0 0-15,-3 0 0 0,3 9-45 0,-4 4-8 16,0-4-3-16,4 10 0 0,-3 0-10 0,3 3-3 15,-4 0 0-15,4-7 0 0,0 17-9 0,0-13-3 16,3 9 0-16,1-3 0 0,-1 6-20 0,4-2 0 0,0-4 0 16,0 6 0-16,0 0-12 0,0-9-6 0,4 6-2 15,3-2 0 1,-4-8-39-16,5 4-8 0,-1-9-1 0,0 3-1 16,3-4-79-16,1-2-15 0,-1-7-3 0</inkml:trace>
  <inkml:trace contextRef="#ctx0" brushRef="#br0" timeOffset="30053.65">15385 3495 2786 0,'0'0'61'0,"0"0"13"0,0 0 2 0,0 0 3 0,-4 12-63 0,4-2-16 0,-3-1 0 0,3 7 0 16,0-10-40-16,0 7-10 0,0-1-2 0,0-2-1 0,0-1 29 0,0 0 5 15,0 1 2-15,0-10 0 16,3 3-13-16,-3 6-2 0,7 1-1 0,-7-10 0 16,0 0-11-16,7 0-1 0,4 0-1 0,-4-6 0 0,0 2 22 0,0-5 4 15,0 6 0-15,0-10 1 0,0-2 31 0,0 2 5 16,0-6 2-16,0 4 0 0,0-4-1 0,4-3 0 0,-4-6 0 16,0 6 0-16,4 3-6 15,-1 6 0-15,-3-6-1 0,0 7 0 0,0 3 20 0,0-4 4 16,1 10 1-16,-5-3 0 0,1 2-16 0,-4 4-2 15,10 4-1-15,1 2 0 0,-4-3-17 0,3 6 8 16,-3 4-8-16,4-4 0 0,3 4 8 0,-3-4-8 0,-1 4 0 0,4 6 0 16,-3-1 0-16,0-5 0 0,-1 0 0 15,-3 2 0-15,4 1 0 0,-1 0 0 0,1-1 0 16,0 1 0 0,-4-4-24-16,3 1-8 0,1 6-1 0,-1-10-1 15,-3 4-202-15,0-4-40 0,4 7-8 0,-11-16-1 0</inkml:trace>
  <inkml:trace contextRef="#ctx0" brushRef="#br0" timeOffset="30386.71">15924 3583 2746 0,'0'0'122'0,"7"-4"25"15,1 4-118-15,-1-9-29 0,0 0 0 0,7 6 0 16,0-7-43-16,0 4-14 0,0-7-3 0,4 4-1 15,-4-4-11-15,3 4-3 0,1-4 0 0,3 4 0 16,-7-4-74-16,4-5-15 0,0 5-4 0,-1-6 0 16,-3 7 74-16,4-1 14 0,-7-2 4 0,-1 2 0 0,-3 0 66 0,0-5 10 15,-3 8 9-15,-1 1-1 0,-3-4 96 0,-3 10 19 16,-4 3 4-16,-4-6 1 0,1 3-20 0,-8 6-3 16,4 3-1-16,-4-3 0 0,-3 10-56 0,3 2-11 15,-3-5-2-15,0 6-1 0,3-7-24 0,1 10-10 16,3-7 8-16,3 10-8 0,1-3 0 0,2 0-17 0,1-3 2 15,7 12 1-15,-3-16 2 0,3 10 1 16,3 0 0-16,-3 6 0 0,4-6 3 0,-1 0 0 0,1 0 0 0,0 0 0 31,-1 6-63-31,1-2-12 0,-1-8-2 0,4 4-532 0,0 0-107 0</inkml:trace>
  <inkml:trace contextRef="#ctx0" brushRef="#br0" timeOffset="30768.84">16651 3420 2646 0,'0'-7'58'0,"-3"4"12"0,-1-6 2 0,4-1 3 0,-3 1-60 0,3 6-15 0,-4-7 0 0,0 1 0 0,4 6-14 0,-3-3-6 16,3 2 0-16,-4-2-1 16,-3 3-18-16,4 0-3 0,3 3-1 0,-11 0 0 15,4 0-42-15,-3 3-9 0,3 0-2 0,-8 3 0 16,5 4 24-16,-4-1 5 0,-4 4 1 0,4-4 0 0,-4 4 77 0,1-1 15 16,-4 7 3-16,6-6 1 0,5 5 55 0,-1 1 11 15,-6-3 3-15,6 12 0 0,-3-12-31 0,3 9-5 16,1-3-2-16,3 0 0 0,0 0-49 0,3 3-12 0,4-9 0 0,4 5 0 15,-1-8 0-15,1 6 0 16,3-7 0-16,3 7 0 16,-3-3-34-16,8-7-10 0,-1 1-1 0,3-4-1 15,4 0-26-15,1 1-4 0,-1-7-2 0,3 0 0 16,5 0-91-16,-5-7-19 0,26-8-3 0,-11-1-1 0</inkml:trace>
  <inkml:trace contextRef="#ctx0" brushRef="#br0" timeOffset="31136.07">17011 2585 2595 0,'0'0'57'0,"0"0"12"0,0 13 3 0,3-4 0 0,1 13-57 0,3 0-15 15,-3 0 0-15,6 10 0 0,-3 2 0 0,0-3-18 16,0 10 4-16,0-6 1 0,0 5 13 0,-3 1 0 16,3 3 0-16,-7 3 0 0,4 0 0 0,-8 3 0 15,4-6 0-15,-7 10 0 0,0-4 0 0,0-3-9 16,-4-6-1-16,1 2 0 0,-1 4 10 0,-3-6 0 15,0 3 0-15,0-9 0 0,3 2 0 0,1-2 0 0,-1-1 0 16,4-2 0 0,3-1-37-16,1-3-12 0,-1-12-3 0,4 9 0 15,0-9-176-15,4-7-35 0,-1 0-7 0,12 1-2 0</inkml:trace>
  <inkml:trace contextRef="#ctx0" brushRef="#br0" timeOffset="31489.91">17417 3278 2487 0,'0'0'110'16,"0"0"23"-16,0 0-106 0,0 0-27 0,-7-3 0 0,0 3 0 16,-4 0-11-16,0 3-7 0,1 4-2 0,-1-4 0 0,-3 3 0 0,0-3 0 15,-4 10 0-15,-3 2 0 0,4-5 1 0,-5 2 0 16,1 1 0-16,4 6 0 0,-1-7 1 0,0 10 0 15,1-3 0-15,-1-6 0 0,4 5 18 0,3-5 0 16,-3 6 0-16,7-10 0 0,0 4 14 0,0-1 0 16,4 1 0-16,-1-4 0 0,0 7 6 0,4 0 0 15,0-7 1-15,0 10 0 0,0-7 15 0,0 7 4 16,4-3 0-16,0-7 0 0,3 1-7 0,-4 8-1 16,4-8 0-16,4 2 0 0,-1-2 7 0,1 2 1 15,3-8 0-15,0 11 0 0,7-15-13 0,4 3-3 16,3-3 0-16,4 7 0 0,3-1 6 0,4-6 1 15,3 0 0-15,4 0 0 16,0 0-56-16,3 6-11 0,-3-3-3 0,-3-3 0 16,-1 0-81-16,-3 7-16 0,0-7-3 0,-4 0-608 0,-3 0-121 0</inkml:trace>
  <inkml:trace contextRef="#ctx0" brushRef="#br0" timeOffset="32570.64">14326 3884 633 0,'0'0'28'0,"-3"-7"6"0,-1 4-34 0,1-3 0 0,-4-3 0 0,0 9 0 16,0-7 325-16,7 7 59 0,0 0 11 0,0 0 2 15,3-9-317-15,-3 9-64 0,4-6-16 0,3-1 0 0,-4 1 0 16,8 3 0-16,-4-3-9 0,0 6 9 0,-7 0 0 0,7 0 0 15,-7 0 0-15,0 0 0 0,0 0 28 0,0 0 11 16,7 0 2-16,-7 0 1 0,7 6 14 0,-7-3 2 16,0 10 1-16,0-7 0 0,0 10-31 15,-3-10-5-15,-1 3-2 0,0 7 0 0,-6-7-11 0,3 7-2 16,0 0-8-16,-4-4 12 0,1 7-12 0,-1-6 9 16,-3 5-9-16,3 4 8 0,1 0 4 0,-1-3 1 15,1 3 0-15,-1-3 0 0,7 3-1 0,1 0 0 16,-1 0 0-16,-3-3 0 0,7-1-12 0,-3 4 0 15,-4-6-12-15,3 3 12 0,4 0 0 0,-3-7 9 16,-1 7 1-16,-3-10 0 0,4 4-10 0,-4-1 0 0,0-2 9 16,-1-1-9-16,-2 1 8 0,6-7-8 0,4-3 8 15,0 0-8-15,-7 6 18 0,4-3-1 0,-4-3 0 0,3-3 0 16,-3-3 3-16,4 6 0 0,-1-10 0 0,1 1 0 16,-1 3-8-16,0-4-2 0,-3 1 0 0,4-4 0 15,-4 4-10-15,3-7 0 0,-3 4 0 0,4 9 8 16,-4-10 4-16,0 4 0 0,0-7 0 0,0 13 0 15,-1-7 6-15,1 7 2 0,0-6 0 0,4 3 0 16,-4-7-20-16,0 10 0 0,3-6 0 0,1 2 0 16,-1 4 0-16,4 3 0 0,-7-9 0 0,7 9 0 15,-3-3 0-15,3 3 0 0,0-13 0 0,0 13 0 16,0 0 0-16,0-6 0 0,0 6 0 0,0-10 0 16,0 10 0-16,0 0 0 0,0 0 0 0,0 0 0 15,0 0-22-15,0 0-8 0,0 0-2 0,0 0 0 16,10 7 32-16,-3-4 10 0,4 16 0 0,-4-10 0 15,0 4-10-15,0-1 0 0,4 7-12 0,-4-7 12 0,0 7 0 16,0-6 0-16,0 6 0 0,3-7 0 0,-3 7-11 0,0-3 11 16,4-10-8-16,-4 6 8 0,0-2 0 0,4-1 0 15,-1 1 0-15,1-7 0 0,-4 6 0 0,0-6 0 16,4 4 0-16,3-7 0 0,0 0 0 0,3 3 0 16,-2-3 0-16,2 0 0 15,4 6-26-15,-3-6-3 0,-4 0-1 0,4 0 0 16,-4 0-81-16,0-6-16 0,0 6-3 0,-3-3-600 15,-1-4-120-15</inkml:trace>
  <inkml:trace contextRef="#ctx0" brushRef="#br0" timeOffset="33073.25">14422 3341 806 0,'0'0'72'0,"-7"0"-58"0,-1 0-14 0,-2 0 0 0,-1 6 144 0,4-6 27 16,-3 0 5-16,3 0 0 0,0 0-140 0,-1 0-36 15,8 0 0-15,0 0 0 0,0 0 8 0,0 0-8 16,0 0 0-16,4-9 0 0,0 0 38 0,-1 9 1 15,4-4 0-15,0 4 0 0,0-6-29 0,0 3-10 16,4 3 0-16,-4 0 9 0,4 0 43 0,-4 3 8 16,-7-3 1-16,7 6 1 0,3-2 2 0,-3-4 0 15,4 9 0-15,-1 0 0 0,1-9-20 0,3 4-3 0,4 5-1 16,-1-9 0-16,5 6 0 0,-1-3 0 0,7-3 0 16,4 0 0-16,-1 0-24 0,1-3-6 0,3-3-1 0,1 6 0 31,-1-3-120-31,0-3-24 0,29-10-5 0,-22 0 0 0</inkml:trace>
  <inkml:trace contextRef="#ctx0" brushRef="#br0" timeOffset="34912.65">14485 5301 403 0,'0'0'36'0,"0"0"-36"0,0 0 0 0,7-9 0 0,-3 9 275 16,3-10 48-16,-4 7 9 0,8 0 3 0,-4-3-278 16,3 6-57-16,1 0 0 0,0 0-17 15,3-3-12-15,0 3-3 0,0 0 0 0,4 3 0 0,-1-3 50 0,4-3 10 16,4 6 1-16,3-3 1 0,1 0-18 0,2-3-4 15,1-4-8-15,3 7 12 0,1 0 6 0,-1-3 1 16,-3-3 0-16,3 3 0 0,-3 0 1 0,-1-4 0 16,1 7 0-16,-7 0 0 0,3-3 0 0,0-3 0 15,1 3 0-15,-8-4 0 0,0 7-8 0,-4 0-2 16,-6 0 0-16,3 0 0 0,0 0-1 0,0-6 0 16,-3 0 0-16,3 6 0 0,-3 0-9 0,-4-3 10 15,3 3-10-15,1-6 10 0,-4 6-10 0,4 0-11 0,-4-4 3 16,0-2 0-16,3 3-4 0,-3 0-1 0,0-3 0 15,0 2 0-15,-3-2 4 0,-1 3 1 16,1-6 0-16,0 6 0 0,-4-4 8 0,0-2 11 0,0 3-3 0,-4-4 0 16,0 1 27-16,1 2 5 0,-1-5 0 0,-3 3 1 15,4-4-1-15,-8 4 0 0,1 5 0 0,3-5 0 16,-4 0-16-16,0-1-3 0,-3 7-1 0,4-3 0 16,3-7-20-16,0 10 0 0,-4-6 0 0,-3 2 0 15,3 1 8-15,1 0-8 0,-1-4 8 0,4 7-8 16,-3-6 0-16,2 0 0 0,5 5 0 0,-1-2 0 15,1 3 13-15,-1-6 5 0,4 9 1 0,0 0 0 16,0 0-32-16,4 0-7 0,3-4 0 0,4 4-1 16,3 0-3-16,0 0-1 0,-11 4 0 0,8-4 0 15,3 9 14-15,0-6 11 0,0-3-13 0,4 6 5 16,-4-2-1-16,4 5 0 0,-1-3 0 0,1 0 0 0,0 1-12 0,-4-4-3 16,3 9 0-16,-3-12 0 15,4 10 24-15,-7-4-11 0,-1-3 11 0,1 10-8 0,-1-7 8 16,-3 3 9-16,0 1-1 0,1-4-8 0,-1 10 24 15,-4-4-1-15,1 1-1 0,-4-1 0 0,0 7-30 0,0-6-7 16,0 12-1-16,-4-9 0 0,1 6 26 0,-4-1 5 16,3-5 1-16,-3 0 0 0,-4 3-26 0,1 3-5 15,-4-4-1-15,0 1 0 0,-4 3 16 0,4-9-12 16,0 6 12-16,0-4-12 16,-4-5-24-16,4-1-5 0,0 4-1 0</inkml:trace>
  <inkml:trace contextRef="#ctx0" brushRef="#br0" timeOffset="35546.9">16157 4627 1558 0,'0'0'69'0,"0"0"15"0,0 0-68 0,0 0-16 0,0 0 0 0,0 0 0 16,0 0 28-16,0 0 1 0,0 0 1 0,0 0 0 16,0 0-30-16,0 0 0 0,0 0 0 0,0 0 0 15,-3 9 35-15,3-9 1 0,-4 10 0 0,4-10 0 16,0 0-36-16,4 9 0 0,-4-6 0 0,3 10 0 16,-3-4 14-16,0 7-1 0,0-4 0 0,0 1 0 15,0 6 6-15,-3 3 1 0,-1 3 0 0,1-6 0 16,-4 12 8-16,0-3 3 0,-1-3 0 0,1 13 0 15,0-4-21-15,-3-2-10 0,-1-1 10 16,1 0-10-16,-4 4 12 0,3 3-3 0,0-4-1 0,4-3 0 16,-3 1-8-16,3-1 0 0,3-6 0 0,-3 3 0 15,4-2 0-15,-1-8 0 0,-3 4 0 0,3 0 0 16,1-3-16-16,-1-6 2 0,1 9 0 0,-1-7 0 16,-3-2-104-1,4-1-21-15,-1-2-4 0,1 2-1 0</inkml:trace>
  <inkml:trace contextRef="#ctx0" brushRef="#br0" timeOffset="36098.03">16309 4878 1555 0,'14'-19'68'0,"-10"9"16"0,-1-2-68 0,4 3-16 0,0-4 0 0,4 0 0 16,-1-2 160-16,1 8 28 0,3-2 5 0,0-7 2 15,0 10-163-15,0 0-32 0,1 3 0 0,2-7-12 16,1 1 12-16,-1 9 0 0,-2-3 9 0,2-4-9 16,1 7 0-16,-4 0-10 0,0 0 0 0,0 10 0 15,-3-1-5-15,-4 1-1 0,3-1 0 0,-3 4 0 16,0-1 5-16,-3 1 1 0,0 6 0 0,-1-7 0 16,-3 7 10-16,0 3 0 0,0 0 0 0,0 0-8 15,-3-3 8-15,-1 3 0 0,-3-1 10 0,-4 1-10 16,1 10 12-16,-4-7-4 0,-4 0-8 0,-3 9 12 0,0-2-12 15,-4-1 0-15,-3 1 8 0,0 5-8 16,3-2 0-16,0-4 0 0,0 4-9 0,4-4 9 0,0 0-14 0,0-3 3 16,7-2 1-16,0-8 0 0,3 4 10 15,1-3 0-15,3-6 0 0,-1-4 0 0,8 4 0 0,-3 2 0 16,3-8 0-16,0 2 8 0,0-9-8 0,7 6-10 16,0-3 10-16,0 7-13 0,4-7-2 0,-1 3 0 15,4-3 0-15,1-3 0 16,-1 7-19-16,0-4-4 0,3 3-1 0,5-6 0 15,-5 3-87-15,4-6-18 0,1 3-3 0,2-6-1 16</inkml:trace>
  <inkml:trace contextRef="#ctx0" brushRef="#br0" timeOffset="36880.17">16711 5198 2487 0,'0'0'110'0,"0"0"23"0,0 0-106 0,0 0-27 15,11-4 0-15,-4-2 0 0,3 3 0 0,4 6 0 16,4-3 0-16,0 0 0 16,3 0-25-16,0 6-11 0,0-2-1 0,4-4-1 0,0 0 18 0,-1 9 4 15,1-9 1-15,0 6 0 16,3 0-19-16,0-6-4 0,-3 0-1 0,0 0 0 0,3 7 23 0,-4-7 5 15,5 0 1-15,-5 0 0 0,5 0 10 0,-5 0 0 16,1 0 0-16,3 0 0 0,0 0 20 0,1 0 0 16,-5 0 0-16,5-7 0 0,-8 7-8 0,0 0-1 15,4-12-1-15,-1 12 0 0,1 0-10 0,-7 0 12 16,-1-3-12-16,-3 3 12 0,0 0-4 0,1 0 0 0,-1-6 0 0,-4 6 0 16,1 0-8-16,-4-4 0 0,3-2 0 15,1 3 0-15,-7 0 0 0,6-3 0 0,-3-4 0 16,0 7 0-16,4-6 0 0,-8-1 0 0,4 1 0 0,1-4 0 15,-5 10 0-15,1-13 0 0,-4 4 0 0,0 3 8 16,0-1 5-16,-4 4 1 0,-3-4 0 0,0 1 0 16,0 0-5-16,0-1-1 0,-7 1 0 0,3-4 0 15,-3 10-8-15,0-6 0 0,0 2 0 0,-4 1 0 16,1 0-11-16,2 6-4 0,5-10-1 0,-4 10 0 16,-7 0 0-16,6 0 0 0,5-3 0 0,3 3 0 15,0 0 16-15,0 0 0 0,3 0 0 0,-3 0 0 16,7 0 0-16,0 0 0 0,0 0 0 0,0 0 0 0,-3 0 0 15,3 0 0-15,0 0 0 0,0 0 0 16,0 0-19-16,0 0-7 16,0 0-2-16,10 3 0 0,1 7-3 0,3-4-1 0,0 0 0 15,0 1 0-15,0 2 5 0,0-6 1 0,0 10 0 16,1-4 0-16,-1 1 26 0,-4-1-8 0,1 4 8 0,-4-4 0 0,3 4 0 0,-3 8-8 16,-3-11 8-16,0 6 0 0,3-1 0 0,-7 4 0 15,0-6 0-15,0-1 0 0,0 7 19 0,0-7 2 16,-4 4 1-16,4-3 0 0,-3-1-22 0,-1 4 0 15,4-10 0-15,-7 4 0 0,0-1 0 0,3 4 0 16,-6-7 0-16,3-3 0 16,-4 10-16-16,1-4-8 0,-5 0-2 0,-2 1 0 15,3-1-16-15,-4 4-3 0,-3-4-1 0,0 4-499 0,-4-4-100 0</inkml:trace>
  <inkml:trace contextRef="#ctx0" brushRef="#br0" timeOffset="37932.04">18083 4849 2246 0,'-3'-12'100'0,"3"12"20"0,0-9-96 0,0 9-24 16,0-4 0-16,0 4 0 0,7-6-9 0,-7 6-7 15,7 0 0-15,-7 0-1 16,0 0-29-16,0 0-6 0,4 10 0 0,-1-1-1 0,-6 3 32 0,-5 7 6 0,1 0 2 0,-3-3 0 16,-1 9 13-16,-3-3 0 15,0 3 0-15,0 3 0 0,0-3 0 0,3 3 0 0,-3 4 0 16,0-1 0-16,0 4 0 0,3-4 10 0,-3 3-10 16,4 4 8-16,-1-3 0 0,4 9-8 15,0-13 12-15,3 7-4 0,-3-4-8 0,4-3 0 16,3 1 9-16,3-4-9 0,-3-3 0 0,7 3 8 0,-3-3-8 15,-1-3 0-15,4-3 0 0,1 0 8 0,-1-3-8 0,0-7 0 16,-4 7 12-16,8-10-3 0,-8 3 0 16,8-9 0-16,-1 7 0 0,1-7 0 0,3 0 0 0,-3-7 0 15,3 7 3-15,3-9 0 0,-2 6 0 0,-1-7 0 16,0 1-12-16,0 0 10 0,0-4-10 0,-3 4 10 16,-1-4-10-16,-3 4 8 0,-3-4-8 0,-1 4 8 15,1-4-8-15,-4 1 12 0,0 2-12 0,-4 1 12 16,1 3 3-16,-4-7 1 0,0 4 0 0,-4-1 0 15,4 4 0-15,0 0 1 0,-4 3 0 0,1-4 0 16,-1 4-8-16,1 3-1 0,-4-3-8 0,3 3 12 16,0 3-12-16,1-3 0 0,10 0 0 0,-7 3 0 0,-4 7 0 15,4-1 0-15,-3 0 0 0,2-5 0 0,1 5-9 16,0 4 9-16,-3-4 0 0,3 0-9 0,0 1-7 16,3-7-2-16,1 6 0 0,3-9 0 15,0 0-114-15,0 0-24 0,0 0-4 0</inkml:trace>
  <inkml:trace contextRef="#ctx0" brushRef="#br0" timeOffset="38375.47">18584 4774 2487 0,'0'0'110'0,"0"0"23"0,0 0-106 0,-7 6-27 0,-3 1 0 0,-1 2 0 15,8 1-24-15,-4-1-11 0,-1 4-1 0,5-4-1 16,-4 3 7-16,0 4 2 0,0 0 0 0,3-7 0 0,1 4 2 0,-1 6 1 15,1-7 0-15,-1 7 0 0,-3 3 10 16,0-10 3-16,4 7 0 0,-5 3 0 16,1-6 12-16,0 0 10 0,-3 2-2 0,6-5 0 0,-3 6 24 0,4-7 5 15,-1 1 1-15,1-4 0 0,3 7-2 16,3-10 0-16,-3 4 0 0,7-1 0 0,-3 0-6 0,3-5-2 16,3 5 0-16,4-9 0 0,-3 12-14 0,3-12-3 15,7 0-1-15,4 0 0 0,0 0-10 0,3 0-14 16,0 0 3-16,-3 0 1 15,3-6-24-15,0 0-5 0,-3 6-1 16,0-3 0-16,-1-3-28 0,1 2-7 0,-7-5-1 0,-1 6 0 16,-3-3-102-16,-3-4-21 0,0 7-4 0,-4-6-1 15</inkml:trace>
  <inkml:trace contextRef="#ctx0" brushRef="#br0" timeOffset="38650.54">18807 4796 2559 0,'0'0'113'0,"0"0"24"0,0 0-109 0,0 10-28 0,-4-1 0 0,1 0 0 15,-1 4 0-15,0 9 0 0,4-3-14 0,0 0 5 16,-3 2 9-16,-1 5-8 0,1 5 8 0,3 0-8 15,-4 1 0-15,1 8 0 0,-4 1 0 0,3 3 0 16,-6 0 8-16,3 0 0 0,-7 3 0 0,3 0 0 16,-3 0-26-16,0 0-3 15,0-6-1-15,-1 0 0 0,1 6-24 0,0-16-5 16,4 7-1-16,3-7-608 0,-4 3-123 0</inkml:trace>
  <inkml:trace contextRef="#ctx0" brushRef="#br0" timeOffset="40273.25">19145 5204 1738 0,'0'0'77'0,"-7"0"16"0,-3 0-74 0,-1 3-19 0,0-3 0 0,4 0 0 15,7 0 48-15,0 0 5 0,0 0 2 0,0 0 0 16,0-9-55-16,7-1 0 0,1 7 0 0,2-6-12 16,1-1-9-16,3 10-3 0,0-6 0 0,0 0 0 15,-3-4 24-15,3 1 0 0,-4 9 0 0,4 0 8 16,-3-3 7-16,0 3 1 0,-4 0 0 0,0 0 0 15,-7 0 22-15,10 0 5 0,-10 0 1 0,0 0 0 16,7 0 8-16,-7 0 1 0,7 0 1 0,-7 0 0 16,11 0-26-16,-4 3-4 0,0-3-2 0,4 0 0 15,-4 0-10-15,7 0-1 0,0-3-1 0,0 3 0 16,4-3-10-16,-1-4 0 0,4 7 9 0,1-3-9 0,2-3 0 16,1 3 0-16,-4-4 0 0,0 7-8 0,-3 0 8 15,0 0 0-15,-4 0 8 0,0 0-8 0,0 0 0 16,-3 0 0-16,-1 7 0 0,1-7 0 0,-1 3 0 0,1-3 0 15,3 0 0-15,-3 0 0 0,6 0 0 0,-3-3 0 16,0 3 0-16,4 0 0 0,0-7 0 0,-4 7 0 16,3 0 0-16,-2-6 0 0,2 0 0 15,-3-3 0-15,0 9 8 0,1-10-8 0,-5 7 0 0,1 0 9 16,-4-3-9-16,0 6 0 0,0-10 14 0,-4 10-4 16,-3 0-1-16,0 0 0 0,0-3 16 0,0 3 3 15,-3-9 1-15,-4 5 0 0,3-2-19 0,-3 6-10 16,0-3 10-16,-3-3-10 0,-1 6 0 0,0-6 0 15,1-1 0-15,-4 4 0 0,0 3 8 0,-4-9-8 0,4 2 0 16,-4 1 9-16,1-3-9 0,-1 2 0 0,-3-5 0 16,-4 9 0-16,4-3 0 0,0-4 0 0,3 4 0 15,-3 0 0-15,0-4 0 0,0 7 0 0,3-3 9 0,0 6-9 16,1 0 0-16,3 0 0 0,0-6 0 16,3 6 0-16,-3 0 0 0,3 0 0 0,1 6-12 0,3-6 4 31,7 0-20-31,-7 0-4 0,7 0-1 0,0 0 0 0,-4 6-18 15,4-6-3-15,0 0-1 0,0 9 0 0,7-5 12 16,0 5 3-16,4-6 0 0,-1 7 0 0,1-4 17 0,-1-3 4 0,8 3 1 16,0 0 0-16,-1-6 18 0,-3 10 0 0,1-4 0 0,-1 0 0 15,0 1 0-15,3 2 0 0,-6 1 0 0,3-4 0 16,0 3-13-16,0 1-6 0,-7-1-1 0,4 0 0 0,0 1 32 0,-1-4 7 16,1 4 1-16,-4-1 0 0,0 3-20 0,-4-5 0 15,4 2 0-15,-3-6 0 0,-4 7 18 0,4-1 3 16,-4-6 1-16,-4 7 0 0,0-1-10 0,4 0-3 15,-3 4 0-15,-4-4 0 0,0 1-9 0,0 5 0 16,-4-8 0-16,1 5 8 0,3-2-8 0,-8-1 0 16,1 4 0-16,0-4-11 15,0 0-14-15,0 4-3 0,0-4-1 16,0 1-888-16</inkml:trace>
  <inkml:trace contextRef="#ctx0" brushRef="#br0" timeOffset="40838.07">20320 4711 518 0,'0'0'46'0,"0"0"-37"15,0 0-9-15,0 0 0 0,0 0 337 0,0 0 66 0,0 0 13 0,-4 10 2 16,1 2-334-16,-1-2-68 15,1-1-16-15,-4 10 0 0,0-3 0 0,0 3 0 16,0-7 0-16,-4 13 0 0,4-3-9 0,-4 0-6 0,4 0-1 16,-3 0 0-16,6 0 26 0,-3 0 5 0,0 6 1 0,0-6 0 15,0 3-16-15,0 3-12 0,-4-3 3 0,4 7 0 16,-7-1 24-16,4 7 5 0,-4-7 0 0,-1 4 1 16,-2-1-7-16,-1 4-2 0,1-4 0 15,-5-2 0-15,5 5-12 0,-1-5 0 0,0-7 0 0,4 6 0 31,4-9-118-31,-1 6-17 0,8-12-3 0</inkml:trace>
  <inkml:trace contextRef="#ctx0" brushRef="#br0" timeOffset="41287.47">20376 4987 2102 0,'0'0'93'0,"4"-12"19"0,3 2-89 0,-3 4-23 16,6-3 0-16,-3-7 0 0,4 10 22 0,-1-4 0 16,1 4 0-16,3-3 0 0,-3-4-22 0,-1 10 0 15,1-3 0-15,-1 3-12 0,-3-7-2 0,4 1-1 16,-4 6 0-16,4-4 0 0,-4 7 3 0,0-3 1 15,3 3 0-15,-3 0 0 0,0-3 11 0,1 3 0 0,-1 0 0 16,0 0-8-16,-7 0 8 0,10 3 14 0,1 0-3 0,-4 7-1 16,0-4 12-16,0 0 2 0,0 10 1 0,-3-13 0 15,3 10 1-15,-4 2 0 0,1-2 0 0,-4 0 0 16,-4 8-6-16,1 1 0 0,-8-6-1 0,4 0 0 16,0 3-19-16,-4 3 10 0,-3 0-10 0,-3-1 8 15,2-2-8-15,-2 10 0 0,-1-4 0 0,4-3 8 16,-4 6-8-16,1-6-11 0,3 0 3 0,0 0 0 15,-4 0 8-15,7 0 0 0,1-4 0 0,3 4-8 16,-4-3 8-16,8-6 0 0,-4 9 0 0,3-7 0 16,1 1 0-16,-1-7 0 0,4 4 0 0,4 3-8 15,-1-7-4-15,1-3 0 0,-1 4 0 0,1-1 0 16,3-6-48 0,0 3-9-16,3-2-3 0,1-4-872 0</inkml:trace>
  <inkml:trace contextRef="#ctx0" brushRef="#br0" timeOffset="41960.25">21234 4928 345 0,'0'0'15'0,"0"0"4"0,-11-6-19 0,-3 6 0 0,3 0 0 0,-3-4 0 15,4-2 384-15,-4 6 72 0,0 0 16 0,-1 0 2 16,1-3-383-16,4 3-77 0,-8 0-14 0,4 0 0 16,-4 0 0-16,1 3-8 0,3-3 8 0,-4 6 0 15,0-2 0-15,1 2 0 0,-1-3 12 0,4 0-4 16,-7 7-8-16,7-1-15 0,-4 0 4 0,4 1 1 15,0-1 10-15,3-3 14 0,1 10-3 0,-1 0-1 16,4-10-10-16,-4 7 0 0,4-1 0 0,4-2 0 16,-1 2 0-16,4-2 8 0,0 5-8 0,0-2 8 15,7-1-8-15,0-2 0 0,0 2 0 0,4-2 0 16,0-1 0-16,3-6 0 0,-4 7 9 0,4-1-9 16,1 0 0-16,-1-5 0 0,0 5 0 0,3 3 8 15,-3-12-8-15,-3 16 0 0,3-13 0 0,0 7 0 16,-3 2 0-16,3-2 0 0,-3 2 0 0,-4-2 0 15,0 8 0-15,3-5 0 0,-3 0 0 0,-3 5-8 0,-4-5 8 16,3 3 0-16,-3-4-9 0,-3 1 9 0,-1-1-13 16,1 4 1-16,-4 0 1 0,0-7 0 0,-4 0 11 0,1 1 0 15,-1 2 10-15,0-2-10 0,-3-4 0 16,0 0 0-16,0 1 0 0,0-4 0 0,3-3 8 0,-3 9 0 16,-3-9-8-16,2 3 12 0,1-3-12 15,0 0 0-15,0-3 8 0,0 3-8 0,0-3 13 0,3-3 0 16,4-4 0-16,-3 7 0 0,3-6 20 0,3-1 4 15,1 1 1-15,6-4 0 0,4 1-26 0,-3-7-12 0,6 6 10 16,1-5-10-16,3-4 9 0,4 3-9 0,-1-3 8 0,4-9-8 16,1 5 0-16,-1-2 0 0,3 3 0 0,1-6-11 15,0 3 11-15,0-4 0 0,-1 7 0 0,1-6 0 16,0 3 0-16,-1 2 0 0,1-2 0 0,0 9 0 16,-4-6 0-16,0 3 0 0,0 0 0 0,-3 1 0 15,-1 2 0-15,-2 0 0 0,2 3 8 0,-3 1-8 31,0 2-53-31,-3 4-15 0,3-4-4 0,0 7-870 0</inkml:trace>
  <inkml:trace contextRef="#ctx0" brushRef="#br0" timeOffset="42764">21456 5267 2325 0,'0'0'103'0,"0"0"21"0,0 0-99 0,0 0-25 0,0 0 0 0,0 0 0 16,0 0 20-16,0 0 0 0,0 0-1 0,11-7 0 31,-4 7-36-31,7 0-7 0,0-3-2 0,0-3 0 0,4 6 2 0,3 6 1 0,0-6 0 0,0 3 0 31,0-6-2-31,4 3-1 0,3-6 0 0,0 6 0 0,1 0 26 0,-5 0-10 0,1 0 10 0,3 0 0 16,-3 0 0-16,0 0 0 0,-4 0 12 0,3 0-3 15,1-3 17-15,-4 0 3 0,-3-4 1 0,0 4 0 16,-1-6-13-16,1 2-2 0,0 7-1 0,-1-12 0 16,-3 9-14-16,4-3 0 0,7 2 0 0,-4-2 0 15,-7 3 8-15,7 3-8 0,0 0 0 0,0 0 9 16,-3 0-9-16,0 0 0 0,-8 0 0 0,4 0 0 16,4 0 0-16,-7 0 0 0,-11 0 0 0,10 0 0 15,-3 0 0-15,-7 0 0 0,0 0 0 0,0 0 0 0,0 0 11 16,0 0 9-16,0 0 3 0,-3-3 0 0,-8-3 3 0,1-4 1 15,10 7 0-15,-4-6 0 0,-3 6-16 0,0-4-3 16,-4-2-8-16,8 6 12 0,-1-7-12 0,-3 7 0 16,-3-3 0-16,-1-4 0 0,4 10 0 0,0-12 0 15,-11 3-12-15,4-1 12 0,0 7-18 0,3 0 3 16,-3-3 1-16,-3 6 0 0,-1-4 14 0,4-2-12 16,3 6 12-16,1-3-12 0,6 0 12 0,-3-3 0 15,-3 6 0-15,3 0 0 0,7 0 0 0,0 0 0 16,0 0 0-16,0 0 0 0,0 0-18 0,0 0 2 15,0 0 1-15,0 0 0 16,14 6-10-16,0-3-3 0,-4 0 0 0,1 7 0 0,0-10 28 0,3 9-8 0,0-9 8 16,0 9 0-1,-4-5-26-15,5 2 0 0,2-3 0 0,-3 9 0 0,-7-5 4 0,4 2 1 0,7-6 0 0,-4 7 0 16,-4-1 21-16,1-6-9 0,-4 7 9 0,4-1 0 16,3 0 0-16,-7 1 12 0,-7-4 0 0,3 4 0 15,8-1 23-15,-8-3 4 0,-6 0 1 0,-4 10 0 16,-4-13-24-16,4 7-5 0,4 2-1 0,-4-2 0 15,-8-1 1-15,5 0 0 0,-1 1 0 0,1 2 0 16,-8 1-11-16,4 0 10 0,0 5-10 0,0-5 10 16,0-4-10-16,-1 10 0 0,1-6 0 0,0-4-11 31,4 4-17-31,-1 2-4 0,-3-2-1 0,3-4-639 0,4-6-128 0</inkml:trace>
  <inkml:trace contextRef="#ctx0" brushRef="#br0" timeOffset="43613.46">22546 4721 403 0,'0'0'36'0,"0"0"-36"0,0 0 0 0,0 0 0 16,0 0 323-16,0 0 57 0,-7 0 12 0,3-10 3 16,4 10-323-16,0 0-64 0,0 0-8 0,-7 0-11 31,0 0-36-31,0 7-7 0,7-7-2 0,0 0 0 15,-3 0-6-15,3 0-2 0,0 0 0 0,0 0 0 0,0 0 45 0,0 0 9 0,0 0 2 0,0 0 0 16,0 0 30-16,0 0 6 0,0 0 2 0,0 0 0 16,0 0 54-16,0 0 12 0,0 0 1 0,0 0 1 15,0 0-24-15,0 0-5 0,0 0-1 0,0 0 0 16,0 0-32-16,0 0-6 0,0 0-2 0,0 0 0 16,0 0-19-16,0 0-9 0,0 0 8 0,0 0-8 0,7 3 0 0,-7-3 0 15,0 0 0-15,0 0 0 16,0 0 0-16,0 0 0 0,0 0 0 0,0 0 0 0,0 0 18 0,0 0 11 15,0 0 3-15,0 0 0 0,0 0-10 0,0 0-2 16,10 6 0-16,-3-3 0 0,-7-3-4 0,8 3 0 16,2 4-1-16,1-7 0 0,-1 3-15 0,1-3 0 15,-1 0 0-15,5 0 0 0,2 6 0 0,-3-3 12 16,-3-3 0-16,-1 0 0 0,12 10-12 0,-8-7-10 16,0 3 2-16,-4-6 0 0,-3 3 8 0,4-3-8 15,-4 6 8-15,0 1-8 0,-7-7 8 0,7 0 0 16,7 6 8-16,-14-6-8 0,0 0 10 0,0 0-2 15,7 3-8-15,0-3 12 0,-7 0 8 0,0 0 0 16,4 0 1-16,7 0 0 0,3 0-21 0,-4 0 0 16,-10 0 0-16,7 0 0 0,7 0 11 0,-3 0-3 15,-11 0 0-15,7 0 0 0,0 0-8 0,0 0-11 16,0 0 3-16,-7 0 0 0,0 0 8 0,0 0 0 0,7 10 0 0,-7-10 0 16,-3 9 0-16,-1-6 0 0,4 7 0 0,4-4 0 31,-4-6-28-31,-4 9-3 0,-6-3-1 0,3 4 0 0,7 2 32 0,-7 4 13 0,-11-13-1 15,7 10 0-15,1 6 7 0,3-7 1 0,-7 4 0 16,3-1 0-16,-7 7-20 0,8-6-12 0,3 0 1 0,0 3 1 16,-7 3 10-16,3 6 14 0,4 3-3 0,0-6-1 15,-4 3-10-15,4 4 0 0,0-1 0 0,4-6 0 16,-4 7 0-16,0-4 0 0,-4 3 0 0,7-6 0 16,1 4 0-16,-4-8 0 0,-4 5 0 0,1-8 0 15,-1 4-20 1,0 0-7-16,4-3-1 0,-3-6 0 0,-1 2 0 0,1-2 0 0,-1-1 0 0,4-2 0 15,-7-1-13-15,3-6-3 0,8 7-1 0,-4-4 0 16,-4 0-133-16,1-6-26 16,3 7-6-16,-1-7-1 0</inkml:trace>
  <inkml:trace contextRef="#ctx0" brushRef="#br0" timeOffset="44280.01">23544 4859 2358 0,'0'0'52'0,"0"-10"10"0,0 4 2 0,-3-3 3 0,-1-7-54 0,4 13-13 0,-3-6 0 0,-1-1 0 31,1 1-20-31,-4 9-8 0,7 0 0 0,-7-13-1 0,0 13-18 0,-4-3-3 0,-7 3-1 0,1 0 0 16,-8 3-17-16,0 3-4 0,-3 1-1 0,-4-1 0 16,1 3 46-16,-1 4 10 0,0 0 1 0,0 5 1 15,4-5 51-15,3-1 11 0,4 7 1 0,-3-6 1 16,2 6 3-16,1-7 0 0,0 7 0 0,3-7 0 15,4 10-36-15,0-6-8 0,-7 0 0 0,10 3-8 0,1-1 0 16,6-5 0-16,-3 6 0 0,4-4 0 0,6 1 0 0,4 0 0 16,4 0 0-16,3-4 0 0,0 1-19 15,4-4 3-15,3 4 0 0,0-4 0 0,4-3 16 0,-4 0 0 16,4 1 0-16,-1 2 0 0,-2-6-16 0,-5 10 0 16,1-4 0-16,-4 1 0 0,0-1 16 0,-3 4 0 15,-1 5 0-15,-6-5 0 0,3 6 0 0,-7-7 16 16,0 7-4-16,-7 0 0 0,3-3-3 0,-6 2-1 15,3-5 0-15,-4 9 0 0,-3-6-8 0,3-1 0 16,-3 1 0-16,0-3-11 0,0-1 11 0,-4 1-8 16,4-4 8-16,0 4-8 0,0-7 8 0,0 3 0 0,-7-6 8 15,7-3-8-15,0 7 0 0,-1-4 0 16,-6-3 0-16,4-3 0 0,-1-4 8 0,4 4-8 0,3-3 8 16,1-3-8-16,-1-4 18 0,1 0-1 0,6-5 0 0,0-4 0 15,1 3 7-15,3-6 0 0,11-3 1 0,3-4 0 16,-4 1-25-16,8 6 0 0,-1-13-14 0,8 4 5 15,-4-1-1-15,4-2 0 0,0 5 0 0,-1 1 0 16,1-1 25-16,0-2 5 0,0 3 0 0,-1 6 1 16,1-1-8-16,3-8-1 0,-3 9-1 0,0 0 0 15,-1 9-11-15,-3-6 0 0,4 3 0 0,-7 1 0 16,3 8-86 0,0-2-19-16,-3 2-4 0,3 1-1 0</inkml:trace>
  <inkml:trace contextRef="#ctx0" brushRef="#br0" timeOffset="44611.52">23813 4812 2761 0,'0'0'122'0,"-4"0"26"0,-3 3-119 0,-4 0-29 16,4 7 0-16,-3-1 0 0,3 0 10 0,-4 4-10 15,4 6 10-15,-4-7-10 16,1 10-33-16,-1-3-13 0,1 0-2 0,-1-4-1 0,1 7 29 0,-1-3 7 16,4 3 1-16,-4-3 0 15,8 3-32-15,-4-9-7 0,3 8-1 0,1-5 0 0,3-13 41 0,0 10 11 16,0 3 0-16,3-7 0 0,-3-3 0 0,0-6 16 16,7 6-2-16,0-2-1 0,4 5 7 0,-1 0 2 0,1-5 0 0,0 2 0 15,3-3-10-15,3 9-1 0,1-12-1 0,3 7 0 16,0-4-10-16,1 3 0 0,9-6 0 0,-3 0-11 31,4 0-26-31,-4-6-6 0,4 3-1 0,-4-4 0 16,1 1-141-16,-1 0-29 0,-3-7-6 0,-4 4-607 0</inkml:trace>
  <inkml:trace contextRef="#ctx0" brushRef="#br0" timeOffset="44864.64">24042 4671 2286 0,'0'0'101'0,"0"0"21"0,-4 9-98 0,-3-3-24 0,0 4 0 0,0-4 0 0,0 13 66 0,4 3 8 16,-5 0 2-16,1 0 0 0,0 9-48 0,0 7-10 16,4-4-2-16,-4 4 0 0,-4-1 18 0,4 4 3 15,0 3 1-15,-4 3 0 0,1 0-24 0,-4-3-5 16,0 3-1-16,0-3 0 0,-1 0-8 0,-2-3 0 15,3-7 0-15,0 7 8 0,3-3-8 0,-3-4 0 16,0-3 0-16,3 4 0 16,1-4-88-16,-1 1-19 0,0-1-4 0,1-9-1 0</inkml:trace>
  <inkml:trace contextRef="#ctx0" brushRef="#br0" timeOffset="60563.51">8160 10124 2822 0,'0'0'251'0,"-4"9"-201"15,1 13-40-15,-4 6-10 0,-4 7 91 0,0 9 16 16,1 9 3-16,6 4 1 0,8 2-111 0,-1 4-18 16,4 0-6-16,4-1 0 15,7-8-168-15,3 5-32 0,0-5-8 0,11-7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10:41.7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3785 4624 1785 0,'-21'-19'79'0,"11"9"17"0,-1 1-77 0,-3 6-19 0,-4-6 0 0,1 9 0 15,-1-10 227-15,-3 10 41 0,7-3 9 0,-11-3 2 16,4 6-230-16,-4 0-49 0,0-7 0 0,-10 1-9 31,-4 6-15-31,-7-3-4 0,1 3 0 0,-5-6 0 16,1-4 0-16,-8 7-1 0,-6 0 0 0,-4-3 0 0,0 3 18 0,-14-7 11 0,7 1-12 0,-11 6 12 15,4-4 8-15,-4 4 9 0,-7-3 2 0,4 6 0 16,-7 0 15-16,10 0 3 0,-10 6 1 16,7-3 0-16,-7 4-6 0,-1 2-2 0,12 4 0 0,-8-10 0 15,7 9-2-15,1 4-1 0,-5 0 0 0,8-7 0 16,-3 10-27-16,13-7-14 0,1 4 2 0,6-3 0 15,-3-1 12-15,25 7 0 0,-4-10 0 16,7 4 0-16,-7-4 0 0,4 4 0 0,10-1 10 0,-3-2-10 0,3-1 0 16,4 4 0-16,3-1 0 0,4 4 0 0,0 0 8 15,7-1-8-15,10 1 8 0,-3 3-8 0,4 3 15 0,-4 6-3 16,7-12 0-16,7 15 0 0,-4-6-12 0,4 3 0 16,-3 4 8-16,6-1-8 0,1 10 12 0,-4 0-1 15,3-1 0-15,8 7 0 0,-11 1-3 0,11 5 0 16,-4 0 0-16,-3-9 0 0,-1 0-8 0,-3 9 0 15,11 1 9-15,-11 8-9 0,10 7 0 0,-6-3 0 16,3 9 0-16,0 32 8 0,-3-4-8 0,3-5 0 16,-3 5 0-16,-1-6 0 0,4-3 0 0,-3 7 8 15,-8-1-8-15,4 10 0 0,4 0 0 0,-7 6 8 16,-4 0-8-16,3 0 0 0,4 9 8 0,-3-6-8 16,3 13 10-16,-4-3-10 0,-3-1 8 0,4 10-8 0,3-3 0 15,-7 3 0-15,10 0 9 0,-6 9-9 0,3-2 8 0,-3-4-8 16,-4-3 16-16,3 6-3 0,-3-3 0 0,7 3 0 15,-7-6-13-15,-7 6-16 0,7 7 3 0,-3-4 1 16,3 1 12-16,-11 2 0 0,0 4 0 16,1-7 0-16,3-6 0 0,-4 7 0 0,1-1 0 15,-5 1 0-15,5-10 0 0,-1 6 0 0,8-6 0 0,-4 0 0 16,3 0 0-16,4 0 0 0,0-3 0 0,0-4 0 16,-7 4 0-16,7-6 0 0,0 2 0 0,0-8 0 15,0 2 0-15,0-3 0 0,0-2 8 0,-3-4-8 16,3-10 0-16,0 1 0 0,0 3 0 0,0-10 0 15,0-6 0-15,0 6 0 0,0-9 0 0,0 3 0 16,0 0 0-16,0-3 0 0,0-3 0 0,3-3 0 0,4-4 0 16,-3-2 0-16,3-1 0 0,-4-3 0 0,8-6 0 15,-8 0 0-15,4-6 0 0,-3 0 0 0,3-7 0 16,-3 7 0-16,-4-10 0 0,0 1 0 0,0-4 0 0,-4 0 0 16,-3-3 0-16,7-3 0 0,-11-7 18 0,1-2-3 15,3-4-1-15,-4 1 0 0,1-1 0 0,-1 4 0 16,0-7 0-16,1 0 0 0,6-3-14 0,-10-3 9 15,7 0-9-15,4 0 8 0,-1 3-8 0,-3-9 0 16,7-4 0-16,-4 7 8 0,-3-6-8 0,7 5 0 16,-3 1 0-16,3 3 0 0,-7-3 0 0,3 6 0 15,4-3 0-15,-3 0 0 0,-4 6 0 0,3-6 0 16,4-3 0-16,-7-3 0 0,4 2 0 0,3 4 0 16,-4-6 0-16,4-3 0 0,-7-1 0 0,7 1 0 0,0-4 0 15,0 4 0-15,0-7 0 0,0-6 0 0,0 0 0 16,0 0 0-16,0 0 0 0,7 3 0 0,-7-3 0 0,0 0 0 15,4 9 0-15,-4-9 10 0,0 0-10 16,10 0 10-16,-6 0 2 0,6-3 1 0,1-3 0 0,3 6 0 16,7-3 9-16,-3-3 2 0,3 3 0 0,14-7 0 15,-3 10-8-15,0-9-2 0,3 9 0 0,7-3 0 16,-3 3-1-16,7 0 0 0,7-7 0 0,7 7 0 16,0-3-13-16,7 3 0 0,3 0 8 0,-2-3-8 15,13-3 14-15,0 3 0 0,7-4 0 0,7 4 0 16,-3-6-14-16,0-1 0 0,14 7 0 0,-1-6 0 15,5-1-20-15,-1 1-6 16,0 0-2-16,8 6-1014 0,3-7-203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19:45.5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28152 9418 3063 0,'70'7'272'0,"22"2"-217"0,14 0-44 0,7-2-11 16,7 8 12-16,0-2 0 0,7-1 0 0,-7 1-1386 15</inkml:trace>
  <inkml:trace contextRef="#ctx0" brushRef="#br0" timeOffset="19174.28">31157 16518 576 0,'-10'-10'51'0,"-1"4"-41"0,-6-10-10 0,2 4 0 0,-2-7 145 0,-4 3 27 16,3-2 6-16,-3 5 1 0,0-3-60 0,3 4-12 16,0 2-3-16,1 7 0 0,-4-6-5 0,-1-1-2 15,-2 7 0-15,3-3 0 0,-4 6-8 0,4 0-1 16,0 0-1-16,-1 6 0 0,5-6-35 0,-1 3-6 16,4-3-2-16,0 0 0 0,3 0-6 0,4 7-2 15,0-4 0-15,7-3 0 0,-7 3-16 0,7-3-3 16,4 9-1-16,-1 1 0 0,4 2-16 0,7-2 0 15,0 5 0-15,8-8 0 0,6 2 0 0,4 1 0 16,3 2 0-16,11-3 0 16,3 1 0-16,4 2 0 0,0-2 0 0,3-1 0 0,4-6 0 0,4 4 0 15,6-4 0-15,4-3 0 0,1 0 0 0,-8 6 0 16,0-3 0-16,-7-3 0 0,-4 6 0 0,-3-2 0 0,0-1 0 16,-4-3 0-16,-6 0 0 0,-5 0 0 15,1 0 0-15,-7 0 0 0,-4 0 0 0,0-3 13 16,-6 3-2-16,-1 0-1 0,-7 0-1 0,0 3 0 0,0-3 0 15,-3 0 0-15,-4 6-9 0,3-3 0 0,-6 7 9 0,3 2-9 16,0 4 14-16,-4-1-2 0,-3 14 0 0,0-4 0 16,-3 6-12-16,3 10 0 0,0 0 0 0,-4 3 0 15,1-1-13-15,-1 4-6 0,4-3-1 0,0 0 0 16,0 6 7-16,0-2 1 0,4-1 0 0,-1 0 0 16,1 6 12-16,3-3 10 0,-3 3-2 0,3 1 0 15,3-1-8-15,1 0-12 0,-1-6 2 0,4 0 1 16,1-6 9-16,2 0-8 0,1 3 8 0,3-3-8 15,-3 2-3-15,3-2 0 0,0-6 0 0,0 5 0 16,0-8-4-16,4 9-1 0,-4-10 0 0,0 0 0 0,0 1-3 16,1-1-1-16,-5-6 0 0,1-3 0 0,-4 6 9 15,0-6 2-15,0 0 0 0,0-3 0 16,-3-6 9-16,0 5 0 0,-1-5-9 0,-3-1 9 0,0 4 19 0,0-10 8 16,0 10 1-16,-3-6 1 0,-1-4 5 0,-3-6 1 15,0 0 0-15,4 9 0 0,-4 1 2 0,-4-1 1 16,1-6 0-16,-4 3 0 0,0-2-26 0,-4 2-12 15,-3-3 10-15,-4-3-10 0,-3 9 0 0,-3-6 8 16,-5 7-8-16,-2-10 0 0,-5 9 0 0,1-6 9 16,-4 4-9-16,0-4 8 0,1 6 2 0,-5 1 0 15,-3-1 0-15,-3 4 0 0,-7-1 18 0,-1-2 3 16,-3 8 1-16,0-5 0 0,7-1 14 0,0-2 3 16,4-1 1-16,3-2 0 0,4-4-26 0,-4-3-4 15,0-3-2-15,4-7 0 16,-1 1-93-16,8-10-18 0,0-6-4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24:56.3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24028 1588 1785 0,'3'-3'159'0,"4"-6"-127"0,-7 6-32 0,4-7 0 16,3 1 111-16,-4 2 16 0,8 1 3 0,-7 0 1 16,3 3-86-16,-4-3-17 0,4 2-3 0,-7 4-1 15,0 0 28-15,0 0 6 0,0 0 1 0,0 0 0 16,4 10-11-16,3-1-3 0,-7-9 0 0,3 13 0 0,4-1-17 15,-3 7-3-15,-1 3-1 0,4-9 0 0,-3 9-11 16,3 6-2-16,-3-3-1 0,-1 6 0 16,4 1-10-16,-3 8 0 0,-1 4 0 0,1 3 0 0,-1 13 0 15,-3-4 0-15,4 10 0 0,-1 0 0 0,1 3 18 16,-1 0 8-16,4 3 2 0,-3 0 0 0,7-6-10 0,-4 9-2 16,0-3 0-16,3-3 0 0,1-3-16 0,-1 0 0 15,-3-3 0-15,4 3 0 0,0-10 8 0,-4 4-8 16,0-1 12-16,0-2-12 0,-4-7 0 0,4 0 0 15,0-3 0-15,-3 3 0 0,3-6 0 0,-3 16 0 16,-1-13 0-16,1 12 0 0,-1-2 0 0,1 2 0 16,-1-2 0-16,1-16 0 0,3 3 0 0,-4-4 8 15,1-8-8-15,3-1 0 0,-4-3 12 0,4-6-4 0,-3 0 0 16,-4-3-8-16,3-3 19 0,1-1-3 0,-4-2-1 0,0-4 0 16,0-6 2-16,0-3 1 0,0 0 0 0,0 0 0 15,0 0-1-15,0 0 0 0,0 0 0 0,-11 0 0 16,4 0-7-16,0 0-2 0,7 0 0 0,0 0 0 15,-7 0-8-15,0 0 0 0,0 10 0 0,0-7 0 16,4-3 0-16,-4 9 0 0,3 1 0 0,-3-10 0 16,3 9 0-16,4-9 0 0,0 0 8 0,-3 10-8 15,3-10 0-15,-4 0 0 0,4 0 0 0,-3 3 0 16,3-3 8-16,0 0-8 0,0 0 8 0,0 0-8 16,0 0 8-16,0 0-8 0,0 0 0 0,0 0 8 15,0 0-8-15,0 0 10 0,0 0-10 0,0 0 10 16,0 0-10-16,0 0-9 0,0 0 9 0,0 9-13 15,0-9 13-15,7 3 8 0,-7 7 0 0,3-4-8 16,-3-6 0-16,7 3 0 0,-7-3 0 0,8 13 0 0,-1-13 0 16,0 6 0-16,0 3 0 0,3-9 0 0,1 3 8 0,3-3-8 15,4 0 0-15,-1-3 0 0,4 3 0 0,1-9 0 16,2 3 0-16,4-1 0 0,1-2 0 0,-1 0 8 16,4-4-8-16,-1-3 0 0,1 4 10 0,0-7-10 15,3 6 8-15,4-5-8 0,3 2 0 0,4-6 0 16,7 0 0-16,0-3 0 0,3 9 0 0,1-12 10 15,-4 6 1-15,3-3 0 0,1 0-11 0,6-6 0 16,4-4 0-16,4 4 0 0,3 6 12 0,-4-4-4 16,5-2 0-16,-5 9 0 0,1-6-8 0,3 6 0 15,-4-3-12-15,-3 6 12 0,0-3 0 0,-3 3 0 16,-4 4 0-16,-4-1 12 0,-6 0-12 0,-1 1 0 16,-3 2-12-16,0 0 12 0,-4-5-10 0,-7 8 10 15,1 1 0-15,-8-4-9 0,4 10 9 0,-8-3 0 16,-3-4 0-16,1 4 0 0,-1 0-16 0,0 3-4 0,-3-3 0 15,-1 2-1-15,1-5 21 0,-4 9 0 0,0-3 0 0,0-3 0 16,-3 6 0-16,3 0 0 0,-3 0 0 0,-4 0 0 16,0 0 0-16,-7 0 0 0,10 0 0 0,-10 0 0 15,7 0 0-15,-7 0 0 0,0 0 0 0,0 0 0 16,0 0 0-16,0 0 0 0,0 9 0 0,0-9 0 16,0 0 8-16,0 0 4 0,0 0 0 0,0 0 0 15,0 0-12-15,0 0 0 0,0 0 0 0,0 0 0 16,0 0 0-16,0 0 0 0,0 0 0 0,0 0 0 15,0 0 0-15,0 0 0 0,-3-3 8 0,3-3-8 0,-4 2 0 0,4-5 0 16,-3 0 0-16,-1 5 0 0,1-5 8 0,-1 3-8 16,1-10 0-16,-4 7 8 0,3-1-8 15,-3-2 10-15,0-7-10 0,0 6 10 0,-4 1-10 0,4-4 8 16,0-6-8-16,0 3 8 0,0 4-8 0,0-13 10 16,3 6-10-16,-3 3 10 0,0-3-10 0,0 0 0 15,4 0 0-15,-1 3 0 0,1 3 0 0,-1-12 0 16,-3 9-9-16,4 4 9 0,-1-4 0 0,-3 0-8 15,0 3 8-15,0-6 0 0,0 4-8 0,0-1 8 16,0 3 0-16,-4 0 0 0,8 7 0 0,-4-7 0 16,-1-2 0-16,1 5 9 0,0 4-9 0,4-4 0 15,-1 4 0-15,1-1 0 0,-4 1 0 0,3 9-11 0,-3-10 11 0,7 10-12 16,0-3 12-16,-3-3 0 16,-4 6 0-16,3-13-8 0,4 13 8 0,0 0 0 0,-7 0 0 0,3 0 0 15,-3 0-12-15,4-3 0 0,-4 3 0 16,0 0 0-16,3 0 12 0,-3 3 0 0,7-3 0 15,-10 0 0-15,-1 0-9 0,0 0 0 0,1 0 0 0,-1-3 0 16,-3 3 9-16,4-6 0 0,-5 3 0 0,1-3 0 16,-3 3 0-16,3-7 0 0,-4 7 0 0,0-6 0 15,4-1 12-15,-7 1-3 0,3-1 0 0,-3-2 0 16,0 2-9-16,-4 1 0 0,1-4 0 0,-8 1 8 16,-3-1-8-16,3 4 0 0,-3-10 0 0,-4 7 0 15,0-7 0-15,-3 6 0 0,-1-6 0 0,1 1 8 16,3 2-8-16,-3-3 10 0,-4 0-10 0,0-3 10 15,0-3-10-15,-3-3 0 0,3 6 0 0,-3-9 8 16,3 12-8-16,0-12 0 0,0 5 0 0,7-5 0 16,-3 3 11-16,3-3-3 0,0 5-8 0,-3 4 12 0,-4-9-12 15,4 0 0-15,-4 3-12 0,0 2 12 0,0 5 0 0,0-11-8 16,4 10 8-16,-4 0 0 0,4 3 0 0,-4-3 0 16,0-6-8-16,-3 9 8 0,-4 4-13 0,0 2 1 15,0 4 0-15,-3-1 0 0,3 4 4 0,0 0 8 16,7 0-13-16,-4 6 5 0,8-4-4 0,-4-2 0 15,4 3 0-15,3 3 0 16,7 0-83-16,4 0-17 0,3 0-3 0,15 0-1213 0</inkml:trace>
  <inkml:trace contextRef="#ctx0" brushRef="#br0" timeOffset="1917.35">27280 2761 1324 0,'0'0'118'0,"-7"-6"-94"0,4-1-24 0,3 7 0 16,0 0 304-16,0 0 56 0,0-3 11 0,3 3 2 16,4-9-288-16,0 9-57 0,-7 0-12 0,7 0-3 15,4 0-13-15,-4 9 0 0,0-9 0 0,0 10 0 0,-3 2 0 0,3-9 0 16,-4 7 0-16,1 9 0 16,-4-7-23-16,0 7-7 0,0-3-2 0,0-1 0 0,-4 1 20 15,-3 3 3-15,4 0 1 0,-4-7 0 0,3 10 8 0,1-3 0 16,-4 0 0-16,3-4 0 0,0 14 30 15,1-17 8-15,-1 10 2 0,1-3 0 0,3 0-10 16,-4-3-2-16,1-7 0 0,3 10 0 0,0-7 7 0,0 7 1 16,0-10 0-16,3 4 0 0,1-4-36 15,-4 4 0-15,3-4 0 0,1-5 0 0,-4 5 0 0,0 0 0 16,0-9 0-16,0 10 0 0,3-7 0 0,-3 3 0 16,0-6 0-16,0 0 0 0,0 0 12 0,0 3-4 0,0-3 0 15,0 0-8-15,0 0 0 0,0 0 0 16,0 0 0-16,0 0 0 0,0 0 16 0,0 0-4 0,0 0-1 0,8 0 0 15,-8 0-3-15,10 10 0 0,-10-10 0 16,11 0 0-16,-4 3 2 0,0 3 0 0,-7-6 0 16,10 0 0-16,-3 3-2 0,1-3 0 0,-8 0 0 0,10 7 0 15,1-1-8-15,-1-6 0 0,1 0 0 0,-1 6 0 16,1 3 18-16,3-9 2 0,0 4 0 0,0-4 0 16,0 9-20-16,8 0 0 0,2-9 0 0,1 4 0 15,3 5-11-15,4-3 1 0,3 7 0 0,1-10 0 16,2 6 10-16,5 10 16 0,-5-16-4 0,1 16-1 15,0-6-11-15,0-1 0 0,0-2 0 0,3 8 0 0,4-5 0 0,0 6-16 16,7-7 3-16,0 7 0 16,3 0 13-16,-3-3 15 0,0 2-3 0,3 4-1 15,1-3-11-15,-1-3 0 0,4 3 0 0,0-1 0 0,0 1 0 0,0 3 0 16,-3 0 0-16,-1-6 8 0,-7 0-8 0,-3-1 0 16,4 1 0-16,-1-4 0 0,-3 1-15 0,-4 0 2 15,1 2 0-15,-5 1 0 16,8-10 13-16,-7 7 0 0,0-4 0 0,-4 4 0 0,0-4 8 0,-3 0 4 15,-4 1 0-15,4 6 1 0,-4-10-13 0,-3 3-16 16,3 1 3-16,-3 2 1 0,3 1 12 0,-3-4 0 16,0 4 0-16,-1-4 0 0,4 10 0 0,-3-16 0 15,-4 10 0-15,4 2 0 0,-4-2 0 0,4-4 16 16,-7 4-3-16,-1-4-1 0,1 1-12 0,-4-1 0 16,0-3 0-16,-3 10 0 0,3-13 0 0,-4 10 8 0,1-13-8 15,3 9 0-15,-3 0 0 0,-1-9 0 0,1 10 0 16,3-7 0-16,0-3 0 0,-3 0 12 0,3 6-1 0,0-3-1 15,-4-3-10-15,1 0 8 0,3 0-8 0,-3 0 8 16,-1 0-8-16,1 7 12 0,-1-7-12 0,-3 3 12 16,-7-3-12-16,7 0 8 0,-7 0-8 0,0 0 8 15,0 0-8-15,0 0 0 0,0 0 0 0,0 0 8 16,0 0 0-16,0 0 0 0,0 0 0 0,0 0 0 16,0 0 20-16,0 0 3 0,0 0 1 0,4-3 0 15,0-4-32-15,-1-2 0 0,1 6 0 0,-4-7 0 16,0 7 0-16,0-6 0 0,3 3 0 0,-3-7-10 15,-3 4 18-15,3-4 3 0,0 4 1 0,0-4 0 16,-4-6-12-16,1 7 0 0,-1-1 0 0,0-9 0 16,-3 4 0-16,4-4 0 0,-1-7 0 0,-3 4 0 15,0-12 0-15,0 2 10 0,-3-9-10 0,3 0 10 0,0-3-10 16,-1-6 0-16,1 6 0 0,-3-9 0 0,3 2-8 0,0-2 8 16,0 2 0-16,3-15 0 0,-6 10 0 0,2-10 0 15,5 3 0-15,-8 0 8 0,4-3-8 0,-3 6 0 16,3-9 0-16,-4 7 0 0,4-8 0 0,-4 4 0 15,1 0 0-15,3 4 0 0,3-1 0 0,-3-3 0 16,0 12 0-16,0-12 0 0,0 3 0 0,0 10-14 16,0-4 3-16,0 10 1 0,0 3 10 0,-4-3-12 15,4 16 12-15,-7-7-12 0,0 0 12 0,3 10-13 16,1-1 5-16,-1 1 8 0,-3 0-12 0,4 9 12 16,-1-10-12-16,0 10 12 0,4 0-12 0,0 4 12 15,-3-4-10-15,3 0 10 0,0 9-9 0,3-6 9 0,1 7-8 0,-1-7 8 16,4 0 0-16,0 3-8 0,-4-2 8 15,8 5 0-15,-8-6 0 0,4 7 0 0,0-1 0 0,0-3 0 16,0 13 0-16,0-9-10 0,0 2 10 0,-3 1 0 16,3 9-9-16,0-9 9 0,-4-1 0 0,4 7-9 15,-3-3 9-15,3 3 0 0,-7-7 0 0,7 10-8 16,0 0 8-16,-7-9 0 0,0 9-9 0,3-3 9 16,-3-4 0-16,4 4 0 0,-1 3-9 0,4 0 9 15,-7-3 0-15,0 6 0 0,3-3-8 0,-6 10 8 16,-1-7-9-16,-3 6 9 0,0 1-13 0,0 2 5 15,-4 10 8-15,1 0-8 0,-1-13 8 0,0 20-8 16,-3-7 8-16,0 0 0 0,-4 0 0 0,-3 6 0 16,0-3 0-16,-4 6 0 0,-3 1 0 0,-4 5-8 15,-3-9 8-15,-1 10 0 0,1-3 0 0,0 2 0 0,-1 1 0 16,-2-1 0-16,-1 4 0 0,-7 3 0 0,-4-9 0 0,4 5 0 16,-3 11 0-16,-4-17 8 0,4 16-8 15,-1-9 0-15,1 3 8 0,3-10-8 0,-4-2 8 0,1 9-8 16,-4-10 10-16,0 3-10 0,3-2 13 15,1-1-3-15,3 0-1 0,0-2 0 0,7-4-1 0,4 3 0 16,-4-6 0-16,-3 3 0 0,-1-6-8 0,4 0 0 16,1-1 0-16,-1-2 0 0,3 3-16 0,5-7 0 15,-1 1 1-15,7-4 0 16,0 1-115-16,1 2-23 0,2-2-5 0</inkml:trace>
  <inkml:trace contextRef="#ctx0" brushRef="#br0" timeOffset="5168.55">21586 3115 2257 0,'0'0'49'0,"-3"-9"11"0,3 0 1 0,0 5 3 0,3-2-51 0,1 3-13 0,3-3 0 0,7 6 0 16,0-13 0-16,4 13 0 0,-4-3 0 0,11 3 0 16,3-9 0-16,4 2 0 15,-4 4 0-15,4 3 0 0,3-9 0 0,7 6 0 0,1 3 0 16,-1-10 0-16,0 7 0 0,8-3 0 0,10-4 0 0,0 10 0 15,-7-3 0-15,3 3-18 0,0-9 4 16,1 6 1-16,3-3 13 0,-7 6 0 16,-4-4 0-16,8-2 0 0,6 3 10 0,-6-3 2 0,-8 6 0 0,4-7 0 15,0 7 5-15,-4-6 2 0,-3 6 0 0,-4 0 0 16,-6 0 2-16,2-3 1 0,-2 3 0 0,-5 0 0 16,1 0 1-16,-7-6 0 0,3 3 0 0,-7 3 0 15,0 0-31-15,1-7-7 0,-5 4-1 0,1 3 0 16,-4-9 16-16,0 9 0 0,-3-3 0 0,-1-4 0 15,1 4 10-15,-1-6 2 0,-2 6 0 0,-1-4 0 16,-4 4 11-16,1-9 2 0,-4 2 1 0,0 4 0 16,-4-3 12-16,1 2 2 0,-4-2 1 0,-1 0 0 15,-2-1-30-15,-1 1-11 0,-3 6 0 0,0-7 9 0,-4 1-9 0,-3-1 8 16,-3 1-8-16,-1-4 8 0,4 10-8 0,0-6 0 16,-1 0 0-16,5-1 0 0,-4 7 8 0,3-10-8 15,0 7 8-15,4-3-8 0,0 6 12 0,3-7-4 16,4 1 0-16,-3-1 0 0,6 10-8 0,4 0 0 15,0 0-10-15,0 0 10 0,0 0-9 0,0 0 9 16,0 0-8-16,0 0 8 0,0 0-9 0,0 0 9 16,4 0-10-16,6 10 10 0,1-10-9 0,0 12 9 15,-1-2-8-15,4-1 8 0,0 4 0 0,4-4 0 16,-4 10 9-16,0-7-9 0,0 1 0 0,0-4 0 16,4 10 0-16,-7-6 0 0,3 6 0 0,-4-7 0 0,5 1 0 15,-1 6 0-15,0-7 0 0,0 4 0 0,-4-4 0 16,5 1 0-16,-5 6 0 0,-3-7 0 0,4 7 0 15,-8-6 0-15,1 5 0 0,-4-5 0 0,0 6-15 16,0-7 5-16,-4 10 10 0,1-3 0 0,-8-6 10 0,1 9-10 16,-5-4 12-16,-6 1-3 0,0 3-1 0,-4-6 0 15,1-1-25-15,-4 7-6 0,-4-9-1 0,-7-4-1179 16</inkml:trace>
  <inkml:trace contextRef="#ctx0" brushRef="#br0" timeOffset="6408.02">30166 2839 1036 0,'0'0'92'0,"0"0"-73"0,0 0-19 0,0 0 0 16,0 0 206-16,0 0 38 0,0 0 7 0,4-6 1 15,-4 6-204-15,7-3-40 0,0 3-8 0,3 0 0 16,4-6-8-16,-3 6 8 0,3 0-12 0,-3 0 12 16,3 0 0-16,0 0-8 0,-4 0 8 0,1 0 0 15,-4 0 0-15,4 0 8 0,-1 0-8 0,1 0 12 16,-1 0 31-16,1 0 5 0,3-3 2 0,0 3 0 15,0 0 14-15,4-7 4 0,3 4 0 0,7 3 0 16,1 0-33-16,2-3-7 0,1 3 0 0,3-6-1 16,1 6-27-16,6 0 8 0,0 0-8 0,4 0 0 15,0 0 0-15,3 0 0 0,-6 6 0 0,-1-3 0 0,4-3 0 16,-4 0 0-16,-3 3 0 0,-7 4 0 0,0-7 0 0,-8 3 12 16,1 3-4-16,0-6 0 15,-4 0-8-15,0-6 0 0,-3 6-12 0,3-3 12 0,-4 3 0 0,-2-7 15 16,2 4-1-16,-3-6 0 0,0 9 8 0,1-3 2 15,-5-7 0-15,1 1 0 0,-1-1 12 0,-3 7 2 16,0-3 1-16,0-10 0 0,-3 7-20 0,0 0-4 16,-4-1-1-16,-4 1 0 0,4-4-1 0,-4 4 0 15,-3 6 0-15,-3-10 0 0,-1 4-13 0,-6-1 0 16,-1-9 0-16,0 10-10 0,-3-3 10 0,0-1 0 0,0 4 0 16,0-4 0-16,-1 4 0 0,1-1-10 15,-3 1 10-15,2-1 0 0,5 7 0 0,-1-3 0 16,-3-7 0-16,7 13 0 0,-4-3-8 0,4-3 8 0,-3 3 0 0,-1 3 0 15,0 0 0-15,8 0-8 0,-4 0 8 0,3 0 0 16,4 9-13-16,0-9 1 16,7 0 0-16,-4 10 0 0,8-4-1 0,-1 3 0 0,4 1 0 0,0 9 0 15,8-16-4-15,-1 12-1 0,0-2 0 0,25 12-13 16,-15-16 19-16,-3 10 0 0,-3-6 0 16,3 6 12-16,-3-7 12 0,0 7-3 0,-4-6 0 15,0 5-9-15,0-2-12 0,0-10 2 0,-3 7 1 16,-1-4 33-16,1 4 6 0,-4-4 2 0,3 10 0 15,-3-10-32-15,1 7-20 0,-1-6 4 0,-4 8 0 16,1-5 16-16,-1 6 17 0,-3-4-3 0,-3 4-1 16,3 0-13-16,-4 0-18 0,4-4 4 0,-7 4 1 15,4-6-73-15,-1-1-14 0</inkml:trace>
  <inkml:trace contextRef="#ctx0" brushRef="#br0" timeOffset="15077.37">31746 1450 1036 0,'0'0'92'0,"-3"0"-73"0,-4-3-19 0,7 3 0 16,0 0 172-16,0 0 32 0,0 0 5 0,0 0 2 16,0 0-141-16,0 0-28 0,0 0-6 0,0 0 0 15,0 0 27-15,0 0 5 0,10 0 2 0,-2-6 0 16,2 6-3-16,1 0-1 0,-1 0 0 0,-3 6 0 15,0-6-10-15,4 0-3 0,0 3 0 0,-11-3 0 16,7 0-20-16,0 10-4 0,0-1-1 0,-7-9 0 16,3 3-3-16,4 7-1 0,0-1 0 0,0 0 0 15,-3-5-16-15,-1 14-8 0,1-8 8 0,3 5-8 16,-3-5 10-16,3 12-10 0,-4-3 12 0,1-1-12 16,-1 4 32-16,4 3 0 0,-3 4 0 0,3-4 0 15,0 3-32-15,-4 0 0 0,5-3-12 0,-5 10 3 16,1-4 9-16,-1 1 12 0,1 5-2 0,-4-5-1 0,0 2-9 15,0 7 0-15,-4 0 0 0,4-7 0 16,-3 7 0-16,-1 0 0 0,1-1 0 0,-5 4 0 0,5-9 0 0,3 9 0 16,-4-4 0-16,4 11 0 15,0-8 0-15,-3 8 10 0,3 2-1 0,-4 0 0 0,1-3-9 0,-1-3 0 16,1 4 0-16,-1-4 8 0,1 0-8 0,-1 0 0 16,1-6 0-16,-4 9 0 0,0-3 0 0,3-10 0 15,-3 7 0-15,3 0 0 0,-3-3 0 0,0 0 0 16,0-1 0-16,4-8 0 0,-4 2 0 0,3 1 0 15,1 2 0-15,-1-2 0 0,1 9 0 0,-4-7 0 16,7-2 0-16,-4-4 0 0,0 10 8 0,-3-6-8 0,7 2 0 16,-3-12 8-16,-1 7-8 0,1-1 0 0,3-3 0 0,-4-6 0 15,1 0 0-15,-1 0-9 0,-3-3 9 0,4-3-10 32,-4-1-16-32,3-2-3 0,-3-1-1 0,0 4 0 15,-4-3-178-15,1-10-35 0,-1 3-7 0,1-3-2 0</inkml:trace>
  <inkml:trace contextRef="#ctx0" brushRef="#br0" timeOffset="17244.73">31750 3990 1267 0,'0'0'112'0,"0"0"-89"0,0 0-23 0,7 0 0 16,-7 0 122-16,11-6 20 0,-4 3 4 0,3-3 1 16,1 6-55-16,-1-13-10 0,1 10-2 0,3-7-1 15,4 1-16-15,-1-3-3 0,5-7-1 0,6 0 0 16,4 3-11-16,-1-6-3 0,5-6 0 0,-1-3 0 16,7 6-13-16,-3-13-2 0,0 7-1 0,0-4 0 15,3-6-13-15,0 1-4 0,8-1 0 0,-4-3 0 16,3 9 0-16,-3-15-1 0,3 16 0 0,-3-10 0 15,0 3-11-15,-7 10-16 0,0-10 4 0,-4 6 1 16,-3-2 35-16,3 6 6 0,-3 5 2 0,-1-2 0 16,1-3-32-16,0 9-20 0,0 0 4 0,-11 9 0 15,0-2 16-15,4-1-8 0,-4-3 8 0,0 7 0 0,4-7-12 16,-1 9 4-16,-3-2 8 0,8-1-13 16,-1-2-11-16,-7 2-3 0,0 4 0 0,-3-1 0 15,3 7-26-15,-3-6-6 0,-1 6-1 0,-3 3 0 16,1-7-40-16,-1 7-8 0,-4-3-1 0,1 3-1 15,-4 3-10-15,0 4-1 0,0-7-1 0</inkml:trace>
  <inkml:trace contextRef="#ctx0" brushRef="#br0" timeOffset="18146.36">33465 2861 115 0,'0'0'10'0,"0"0"-10"0,0 0 0 0,0 0 0 16,0 0 251-16,0 0 48 0,0 0 9 0,0 0 3 0,0 0-144 0,0 0-29 16,0 0-6-16,0 0 0 0,0-9-48 0,0 9-8 15,-4-6-3-15,0 6 0 0,4-13-37 0,-3 10-7 16,3-6-1-16,0-1-1 0,-4 1-9 0,4 6-2 15,0-16 0-15,0 9 0 0,0 1-4 0,0-7-2 16,0-6 0-16,0 4 0 0,4-1-10 0,-4-3 12 16,3 3-12-16,1-3 12 0,0 0 2 0,3 0 1 15,0 0 0-15,-4 0 0 0,4 3-3 0,0-3-1 16,0 4 0-16,0-4 0 0,0 6-3 0,0-3 0 16,1 0 0-16,-5 1 0 0,1 5-8 0,-1 1 0 15,1 2 9-15,-1-2-9 0,-3 2 0 0,4-2 8 16,-8 2-8-16,4 4 0 0,0 0 0 0,0 6 0 15,-3-7 0-15,3 7 0 0,0 0-9 0,-4-3-3 0,4 3-1 0,0 0 0 16,0 0 13-16,0 0-11 0,0 0 11 0,0 0-10 16,0 0 10-16,0 0 0 0,0 0-9 0,0 0 9 15,0 0 0-15,0 0 0 0,0 0-9 0,0 0 9 16,0 0 0-16,0 3 0 0,0 10 0 0,0-13 0 16,-3 6 0-16,3-3 8 0,-4 7-8 0,4-10 9 15,0 9-9-15,0-9 0 0,0 0 9 0,-3 10-9 16,3-10 8-16,0 0-8 0,0 0 8 0,0 0-8 15,0 0 0-15,0 0 9 0,0 0-9 0,0 0 0 16,0 0 16-16,0 0-3 0,0 0-1 0,0 0 0 16,0 0 1-16,-8 0 0 0,8 0 0 0,-7-7 0 15,0 4 3-15,0 3 1 0,4-3 0 0,-4-3 0 16,-4 6-3-16,4 0-1 0,0-10 0 0,-7 10 0 16,0-3-13-16,0-3 8 0,0-7-8 0,-4 10 0 0,-3-16 8 15,0 10-8-15,-4-4 0 0,0 1 9 0,-3-4 3 0,-4 1 1 16,1-1 0-16,6 0 0 0,-3-3 6 15,-8-3 1-15,1 4 0 0,0-4 0 16,-4 3 15-16,4-12 3 0,-4 15 1 0,-14-16 0 0,4 1-27 0,-4-7-12 16,-7 13 10-16,7-6-10 0,-4 3 10 0,4-4-10 15,-3 7 10-15,7 3-10 0,-1-6 0 0,1 6 8 16,3 0-8-16,0 0 0 0,-3 0 9 0,3 0-1 16,0 1 0-16,7-1 0 0,-3 6-8 0,3 0 0 15,4-3 0-15,-1 1 0 0,8 5 0 0,0-6 0 16,7 7 0-16,0-7 0 15,3 6-22-15,0-6-6 0,4 16-2 0,0-15 0 16,4 8-20-16,-1-2-4 0,-3 2-1 0,7-2 0 16,0-1-155-16,0 4-31 0,-7-23-7 0,7 4 0 0</inkml:trace>
  <inkml:trace contextRef="#ctx0" brushRef="#br0" timeOffset="20906.25">32396 447 1112 0,'0'0'49'0,"0"0"11"0,0 0-48 0,0 0-12 16,0 0 0-16,0 0 0 0,0 0 9 0,10-10 0 16,-6 10 0-16,3-9 0 0,0 9-9 0,0-3 0 15,0 3 0-15,0-10 0 0,-3 1 28 0,3 9 4 16,0-9 1-16,-4 5 0 0,1-2 36 0,-1-6 7 16,-3 9 2-16,0-7 0 0,0-9-42 0,-3 16-8 15,-1-6-1-15,1-10-1 0,-4 16-10 0,0-16-3 16,-1 10 0-16,1 5 0 0,-3-8 11 0,-1 6 1 15,4 3 1-15,-3-4 0 0,-1 4-9 0,4 3-1 16,-4 0-1-16,4 0 0 0,-3 3 2 0,3 4 1 16,0-7 0-16,-4 3 0 0,0 9-5 0,1-2-1 15,-1-1 0-15,1 10 0 0,-1-10-12 0,-3 7 9 16,3 3-9-16,-3 3 8 0,4-4-8 0,-4 4-17 0,0 0 4 16,3 0 1-16,0 7 12 0,4-4 13 0,-3 3-2 0,3 3-1 15,0-9-10-15,0 10 0 0,3-11 0 16,0 1 8-16,1 7-8 0,-1-7 0 0,4 0 0 0,0-10 0 15,4 7 0-15,-1-7 8 0,1 7-8 0,0-3 8 16,3-10-8-16,0 4 0 0,0-7 0 0,3 6 0 16,-3 1 0-16,4-10 0 0,0 3 0 0,-1-3-588 15,-3 0-109-15</inkml:trace>
  <inkml:trace contextRef="#ctx0" brushRef="#br0" timeOffset="21278.05">32724 256 172 0,'0'0'16'0,"0"0"-16"16,0 0 0-16,0 0 0 0,0 0 340 0,0 0 66 16,3 9 13-16,-3 3 2 0,0-8-295 0,0 14-59 0,0-8-12 0,-3 2-3 15,-1 7-21-15,-3-6-5 0,4 9-1 0,-1 0 0 16,-3 0-16-16,0 6-9 0,0-6 10 0,0 0-10 16,0 9 12-16,-4-3-4 0,1-3-8 0,-1 7 12 15,0-10-12-15,-3 9 0 0,4-3 0 0,-4-6 0 16,0 0 0-16,3 0 0 0,0-3 8 0,1 3-8 31,-1-10-32-31,4 7-10 0,-3-6-2 0,2 6 0 0,1-10-143 16,4 4-29-16,-1-1-5 0,4-12-2 0</inkml:trace>
  <inkml:trace contextRef="#ctx0" brushRef="#br0" timeOffset="21890.02">32932 651 1285 0,'0'0'56'0,"0"0"13"0,-7 6-55 0,3-6-14 0,-3 3 0 0,0-3 0 15,0 0 65-15,0 6 11 0,3-3 1 0,-3-3 1 16,0 0-40-16,0 10-8 0,0-10-2 0,0 3 0 16,0 3-17-16,0-6-11 0,-3 3 12 0,-1 10-12 15,4-7 8-15,-4-3-8 0,1 7 0 0,-4-1 0 16,3 1 0-16,0-1 0 0,-3-6 0 0,4 10 0 15,3-4 0-15,-4 0 0 0,8 1 8 0,-4-7-8 16,3 3 0-16,4 4 10 0,0-10-10 0,0 0 8 16,0 0-8-16,4 12-12 0,-1-9 2 0,4 4 1 15,-7-7 33-15,11 0 6 0,-4 3 2 0,3-3 0 16,-3 0-32-16,4 0 0 0,0-3 0 0,-4 3 0 16,3-7 0-16,-3 4 0 0,4-3 0 0,-4 0 0 15,0-1 12-15,0 4-4 0,0-6-8 0,0-4 12 16,4 4-12-16,-4 0 11 0,0-1-11 0,0 1 10 15,0-4-10-15,0 4 10 0,0-4-10 0,-3 7 10 16,-1-7-10-16,1 4 0 0,-1 6 0 0,-3 3 0 16,0 0 9-16,0 0 0 0,0 0 0 0,0 0 0 0,0 0 11 15,0 0 1-15,0 9 1 0,-3 1 0 0,3 2-14 16,0-2-8-16,-4 2 10 0,4 1-10 0,0-4 8 16,0 10-8-16,0-10 0 0,0 4 9 0,4-4-9 0,-4 7 0 15,0-7 0-15,0 1 0 16,0 2-34-16,0-2 1 0,0-1 0 15,0 10 0-15,0-16-111 0,0 6-23 0,0 1-4 0,0-7-1 16</inkml:trace>
  <inkml:trace contextRef="#ctx0" brushRef="#br0" timeOffset="22570.64">33263 616 403 0,'0'0'17'0,"0"0"5"0,0 0-22 0,0 0 0 15,0 0 0-15,0 0 0 0,0 0 290 0,0 0 54 0,0 0 10 0,-7 0 2 16,7 0-233-16,-7 10-47 0,-3-10-10 0,-1 0-2 16,1 3-24-16,-1-3-4 0,0 0-2 0,-3 6 0 15,0-3-8-15,4-3-2 0,-5 9 0 0,8-9 0 16,-3 0-24-16,3 4 8 0,-4 2-8 0,1-3 0 15,3-3 0-15,0 0 0 0,-1 6 0 0,5-3 0 32,-4 7-35-32,7-10 1 0,0 0 0 0,0 0 0 15,0 0 3-15,0 0 1 0,0 0 0 0,7 3 0 0,4 3 22 0,-4-3 8 0,-7-3 0 0,0 0-9 16,7 0 17-16,0 13 3 0,-4-13 1 0,8 6 0 16,-4-6 13-16,0 10 3 0,3-10 1 0,-2 3 0 15,-1 3-29-15,0-3 0 0,-7-3 0 0,7 10 0 16,-4-7 0-16,-3-3 0 0,0 0 0 0,4 9 0 15,-4 1-13-15,0-1-3 0,0-9 0 0,-4 3 0 16,1 3 28-16,-1-3 4 0,1 7 2 0,-1-1 0 16,4-9-18-16,-7 3 0 0,0 4 0 0,0-1 0 0,0 0 0 0,3 4 0 15,1-7 0-15,-4 3 0 16,0 0-24-16,0 1-6 16,0-4-1-16,0 6 0 0,-4 1-2 0,0-1-1 0,1-6 0 15</inkml:trace>
  <inkml:trace contextRef="#ctx0" brushRef="#br0" timeOffset="23016.85">33450 720 1692 0,'0'0'37'0,"0"0"8"0,0 0 2 0,0 0 0 0,7 0-38 16,-7 0-9-16,11 0 0 0,-11 0 0 0,0 0 49 0,0 0 8 0,0 0 2 0,0 0 0 16,0 0-43-16,0 0-16 0,0 0 11 0,0 0-11 15,-7 3 11-15,0 3-11 0,-4 0 12 0,1 1-12 16,-4-4 9-16,-4 6-9 0,4 1 0 0,0-1 9 16,0-9-9-16,0 3 0 0,-1 6 0 0,5-9 0 15,3 10 0-15,0-7 0 0,0-3 0 0,7 0 8 16,0 0-8-16,0 0 0 0,0 0 0 0,0 0 8 15,0 0-8-15,0 0 0 0,0 0 0 0,0 0 0 16,0 0 15-16,7 6 1 0,3-3 0 0,-3 4 0 16,0-1-16-16,1-6 0 0,-1 6 0 0,0-3 0 15,-7-3 0-15,7 7 0 0,0-4 0 0,0 6 0 0,3 1-13 0,-6-7-6 16,-1 6-1-16,1 1 0 0,-1-1 20 0,1-6 0 16,-4 6 0-16,0 1 0 0,-4-1 9 0,4-6 6 15,0 10 1-15,-3-4 0 0,-1 1-1 16,1-4 0-16,-1 7 0 0,1-10 0 0,-1 6-7 15,1 1 0-15,-4-7-8 0,3 3 12 0,-3 3-12 0,4 4 0 16,-4-10-12-16</inkml:trace>
  <inkml:trace contextRef="#ctx0" brushRef="#br0" timeOffset="42393.53">3249 5292 2412 0,'-18'-10'107'0,"8"10"21"0,-1-6-102 0,-3 0-26 16,-7-7 0-16,7 4 0 0,-7-4 22 0,0-3-1 16,-4 1 0-16,0-4 0 0,-3 0-21 0,-7 7 0 0,3-7-10 0,-7 3 10 15,0 0 0-15,-7-5 0 16,-3 8 8-16,-7 4-8 0,-4-1 15 0,0-2-3 16,-4 8-1-16,-6-2 0 0,-4 12 38 0,-1-2 8 15,-2-4 2-15,-1 9 0 0,-3 0-4 0,0-5-1 0,-4 5 0 0,1 4 0 16,-1 2-30-16,7-2-7 0,-10-4-1 0,0 4 0 15,-4-4-8-15,4 4-8 0,3-4 9 0,-6 4-9 32,-1-4-62-32,25 0-18 0,-7 1-4 0</inkml:trace>
  <inkml:trace contextRef="#ctx0" brushRef="#br0" timeOffset="61876.24">30392 2824 1036 0,'0'0'92'0,"0"0"-73"15,0-10-19-15,0 10 0 0,0 0 137 0,0-3 24 16,-4-6 5-16,4 9 1 0,0 0-89 0,0 0-18 15,0-3-3-15,0 3-1 0,0 0 4 0,0 0 0 16,0 0 0-16,0 0 0 0,0 0-4 0,0-7-1 16,4 1 0-16,-1 0 0 0,-3 6-27 0,4-10-6 15,-1 7-1-15,8-3 0 0,-7 0 15 0,-1-1 4 0,1 4 0 0,-1-6 0 16,4 0-3-16,-3 9 0 16,-4 0 0-16,0 0 0 0,0-10 2 0,0 10 0 0,0 0 0 15,0 0 0-15,0 0-25 0,0 0-5 16,-7-3-1-16,7 3 0 0,0 0 0 0,0 0-8 0,0 0 12 0,-7 0-4 15,0 0-8-15,7 0 0 0,-8 0 0 0,8 0 0 16,-7 3 0-16,-3 7 0 0,6-10 0 0,-3 9 0 16,7-9 0-16,0 0 0 0,0 0 0 0,0 9 0 15,0-9 15-15,4 3-3 0,-4-3 0 0,0 0 0 16,0 0 5-16,0 0 1 0,3 13 0 0,-3-13 0 16,4 6-6-16,-4-6-2 0,0 0 0 0,0 0 0 15,0 3-10-15,0-3 8 0,0 10-8 0,3-1 8 16,-3-9-8-16,0 10 12 0,0-7-12 0,0 6 12 15,0 4-12-15,0-4 0 0,7 4 0 0,-3-13 0 16,-1 15 0-16,5-11 0 0,-5 8 0 0,4-3 0 0,-3 1 0 16,3-4 0-16,3 0 0 0,-3 1 0 15,0-4 0-15,0 6 0 0,4-9 0 0,-4 10 0 0,-7-10 0 16,0 0 0-16,0 0 0 0,4 3 0 0,-4-3 0 16,0 0-20-16,0 0 3 0,0 0 1 0,0 0-7 0,0 0-1 15,0 0 0-15,0 0 0 0,0 0 1 0,0 0 0 16,3-13 0-16,-6 10 0 0,-1-3 14 0,4 6 9 15,0-3-12-15,-3-4 12 0,-1 4-16 0,-3-6 4 16,7 9 1-16,-4 0 0 0,-3-10 11 0,0 10 9 16,0-3-1-16,7 3-8 0,-3-6 16 0,3 6-3 15,-4-6-1-15,-3 0 0 0,0 2-4 0,4-5 0 16,-1 3-8-16,-3-7 12 0,0 10 1 0,0-6 0 16,3-1 0-16,1 1 0 0,-1-4-5 0,1 4-8 15,-1-4 11-15,4 7-11 0,-3-10 10 0,3 7-10 16,0 0 8-16,0-1-8 0,0 7 0 0,0 3 0 0,0 0 0 15,0 0 0-15,0 0-15 0,0 0 5 0,0 0 1 0,0 0 0 16,3 3 9-16,4 7 14 0,-3 8-3 0,-1-2-1 16,1-7-10-16,-1 10 0 0,1 0 0 0,-1-3 0 15,-3 6 0-15,0-7 0 0,4-2-11 0,-4-1 11 16,-4 7-10-16,4-6 10 0,4-4-12 0,-4 10 12 16,0-16 0-16,0 10 0 0,0-13 0 0,4 6 0 15,-4-6 15-15,0 0 3 0,0 0 1 0,0 0 0 16,0 0-3-16,0 0 0 0,0 0 0 0,0 0 0 15,0 0 0-15,0 0-1 0,3 0 0 0,4-6 0 16,-7 6-4-16,4-7-1 0,3 1 0 0,-4-3 0 16,4-4-10-16,0 4 12 0,-3 6-12 0,-1-7 12 15,4 1-12-15,-3-1 0 0,-4 1 0 0,3-3 0 16,-3 8 0-16,4-11 0 0,-8 8 8 0,4-2-8 16,-3 0 0-16,3-1 0 0,0 1 0 0,-4 6 8 0,1-7-8 15,-1 1 8-15,4-1-8 0,4 1 8 0,-4-4-8 16,3 10 12-16,1-12-12 0,-1 8 12 0,1 1-12 0,3 3 10 15,-3-6-10-15,-4 9 10 0,7-10-10 0,-7 10 0 16,0 0 0-16,0 0 0 0,3-3 0 0,-3 3 0 16,0 0 0-16,0 0 0 0,0 0 0 0,0 0-11 15,0 0 11-15,0 0-8 0,-3 3 8 0,-1 3 0 16,1 1-9-16,3-1 9 0,-4-3 0 0,1 7 0 16,3-10 0-16,0 3 0 0,0-3-8 0,0 15 8 15,0-12 0-15,0-3 0 0,3 7 0 0,-3-7 0 0,0 0-9 16,4 6 9-16,-4-6-23 0,3 9-1 0,-3-9 0 15,0 0 0 1,0 0-114-16,7 7-23 0,0-4-5 0,-7-3-1003 0</inkml:trace>
  <inkml:trace contextRef="#ctx0" brushRef="#br0" timeOffset="62182.12">30392 2902 648 0,'0'0'28'0,"0"0"7"0,0 0-35 0</inkml:trace>
  <inkml:trace contextRef="#ctx0" brushRef="#br0" timeOffset="66416.62">30318 2736 1533 0,'0'0'68'0,"0"0"14"0,0 0-66 0,0 0-16 0,0 0 0 0,0 0 0 16,0 0 42-16,0 0 5 0,0 0 1 0,0 0 0 0,0 0 4 0,0 0 0 16,0 0 1-16,0 0 0 0,0 0-22 0,0 0-5 15,0 0-1-15,7-9 0 0,0 9-14 0,3 0-3 16,1-4-8-16,0-2 12 0,3 6 16 0,0 0 4 15,0 0 0-15,0 0 0 0,0 6 11 0,4-2 2 16,-4-4 1-16,0 3 0 0,0 6-8 0,-3-3-2 16,3-3 0-16,-7 10 0 0,3-13-6 0,-6 6-2 15,3 4 0-15,-3-7 0 0,-4-3-4 0,3 19-2 16,1-16 0-16,-4 6 0 0,0 4-11 0,0-4-3 16,0 4 0-16,0-4 0 0,0 1-8 0,0 8 0 15,3-8 9-15,4 12-9 0,0-10 0 16,0 7 0-16,4 6 0 0,-4 3 8 0,4-6 9 0,-1 3 3 15,1 13 0-15,-1-3 0 0,1 5-20 0,-4 1 0 0,4 3 0 0,-4-3 0 16,-4 3 0-16,1 6-17 0,-4-9 3 16,3 6 1-16,-6 3 13 0,-1 0 0 0,4-3 0 0,-3 6 0 15,-4 7 0-15,-1-13 0 0,5 0 0 0,-4 0 0 16,0 3 0-16,0-6 0 0,0 0 0 0,0 3 0 16,3 6 8-16,-3-9 4 0,4 0 0 0,-1 0 1 15,-3-3-13-15,3 3-10 0,4-13 2 0,-3 10 0 16,-1-10 22-16,1 7 5 0,3-7 1 0,0-6 0 15,-4 10-5-15,4-10-1 0,0 0 0 0,0 3 0 16,0-3-6-16,0-3-8 0,0 0 11 0,0-3-11 16,0 0 10-16,0-7-10 0,0 1 8 0,0 2-8 15,0-2 8-15,4 0-8 0,-4-1 8 0,-4-2-8 16,4-1 24-16,-3 0 0 0,3-6 0 0,0 7 0 16,-4-1-24-16,4 4 8 0,-3-4-8 0,3 4 0 15,0-13 12-15,-4 9-2 0,4-9-1 0,0 10 0 16,-3 2-1-16,3-2 0 0,-4-1 0 0,4-9 0 0,0 0-8 0,0 9 8 15,0 1-8-15,0-10 8 0,0 9-8 16,0-9 0-16,4 6 0 0,-4-6 0 0,0 0 0 0,-4 10 10 16,4-10-10-16,4 9 10 0,-1 4-10 0,-3-13 8 15,4 0-8-15,-4 0 8 0,0 0-8 0,3 9 8 16,-3-9-8-16,7 6 8 0,0-2-8 0,-7-4 12 16,4 9-12-16,-1-6 12 0,4 7-12 0,-7-10 0 15,0 0 0-15,4 6 0 0,0-3 0 0,-4-3 0 0,3 9 0 0,1 1 0 16,-4-10 0-16,0 3 0 0,0-3 0 0,3 12 0 15,-3-12 0-15,0 7 0 16,0-7 0-16,0 0 0 0,0 0 0 0,4 9 0 0,-4-9 0 0,0 0 0 16,0 0-10-16,3 3-1 0,-3-3 0 15,4 7 0-15,-4-7 19 0,3 6 3 0,-3 3 1 0,4-2 0 16,-4-7-12-16,0 9 0 0,0-9 0 0,0 6 0 16,0 4 0-16,0-4 0 0,3 0 0 15,-3 4 0-15,0-10 0 0,0 6 0 0,0-6 0 0,0 0 0 16,0 0 0-16,4 9 0 0,-4-9 0 0,0 6 0 15,0-6 0-15,0 0 0 0,0 0 0 0,0 0 0 16,7 7 0-16,-4 2 0 0,-3-9 0 16,0 0 0-16,0 0 0 0,7 0 0 0,1 3 0 0,-5 7 0 15,-3-10 0-15,7 9 0 0,-3-6 0 0,-4 7 0 16,3-1 0-16,1 0 0 0,-1-5 0 0,-3 5 0 16,4 0-8-16,-4 1-1 0,0-7 0 0,0 10 0 15,0-7 9-15,0 3 0 0,0-9 0 0,0 0 0 16,0 3 0-16,0-3 11 0,0 0-3 0,0 0 0 0,0 0-8 15,0 0-16-15,0 0 4 0,0 0 1 16,0 0 20-16,0 0 4 0,0 0 1 0,0 0 0 0,0 0 4 0,0 0 1 16,0 0 0-16,0 0 0 0,0 0-19 0,0 0-19 15,0 0 4-15,0 0 1 0,0 0 24 0,0 0 5 16,0 0 1-16,0 0 0 0,0 0-16 0,-4 10-16 16,4-10 3-16,-3 3 1 0,-8 3 12 0,4-3 13 15,0-3-2-15,0 0-1 0,-4 0-10 0,-3 0 0 16,4 0 0-16,-1-3-11 0,0-3 11 0,-3 6 0 15,0-3 10-15,0 0-10 0,4-4 0 0,-5 7 0 16,-2-3 0-16,-1 3 0 0,4-6 11 0,0 3-11 16,3-3 12-16,-6 6-12 0,-4-7 8 0,-1 1-8 0,1 3 0 15,-3-3 0-15,-1 6 0 0,-3 0 0 0,3 0 0 16,0 6 0-16,-3-3 0 0,0-3 0 0,0 0 0 0,-1 6 0 16,5 1 0-16,-5-7 0 0,-2 0 0 0,2 0 0 15,1 6-8-15,4-6-3 0,-1 0 0 0,0-6 0 16,8 6 11-16,-1 0 0 0,4 0 0 0,7 0 0 15,0 0 8-15,7 0 3 0,0 0 1 0,0 0 0 16,0 0-12-16,7-13-11 0,3 13 3 0,4-3 0 16,1-3 8-16,2 6-8 0,1 0 8 0,-1 0-8 15,1 6 8-15,0-3-13 0,-1-3 5 0,1 13 8 16,-4-13-24-16,0 9 2 0,-3-3 1 0,-1-3 0 16,1 4 2-16,-4-1 1 0,-7-6 0 0,0 0 0 15,0 0 18-15,7 6-10 0,-7-6 10 0,0 0-8 16,0 0 8-16,0 0 0 0,0 0 0 0,0 0 0 0,0 0 0 15,0 0 0-15,0 0 8 0,0 10-8 0,0-1 11 16,0-9-3-16,0 0 0 0,0 6 0 0,0-6-8 0,0 10 0 16,0-1 0-16,-3 4 8 0,3-4-8 0,0 4 0 15,-4-13 0-15,0 15 0 0,4-15 0 0,-3 3 0 16,-1 4 0-16,1-1 0 0,-4 0-12 0,0-3 3 16,3 4 0-16,-3-4 0 0,0 3 9 0,0-3 0 15,0-3 0-15,0 0 0 0,7 0 0 0,-7 3 0 16,0-3 0-16,7 0 0 0,0 0 0 0,0 0 0 15,0 0 0-15,0 0 8 0,0 0-8 0,0 0 11 0,0-3-11 16,0 3 12-16,-4-3-4 0,4-3-8 0,0-4 12 0,0 10-4 16,0-9-8-16,-3 3 0 0,3-4 0 0,0 1 8 15,0 3-8-15,-4-10 0 0,4-3 0 0,-3 7 0 16,-1-7 29-16,4 0 4 0,-3 6 1 0,-1-5 0 16,4-4-34-16,0 6 0 0,-3-6 0 0,-1-3 0 15,1 3 0-15,3-3 0 0,0 3 8 0,0 0-8 16,-4-3 0-16,1 12 0 0,3-6 0 0,0 7 0 15,0-10 12-15,-4 13-4 0,4-1 0 0,-4-2-8 16,4 2 0-16,0 7 0 0,-3-3-15 0,3 6 5 16,0 0 1-16,0 0 0 0,0 0 0 0,0 0 0 15,0 0 9-15,0 0-10 0,0 0 10 0,0 0-10 16,3 9 10-16,1 7-12 0,-4-4 12 0,4 4-12 16,-4 3-1-16,0 9-1 0,3-12 0 0,1 12 0 15,-1-6 14-15,-3 6 0 0,0-3 0 0,4-3 0 16,-1 6 0-16,1-2 0 0,-4-4 0 0,0-4 0 15,0 4 0-15,0 0 0 0,-4-3 0 0,4 3 0 0,-3-3 0 0,-1 0 0 16,1-4 0-16,-1 4 0 0,1-6 0 0,-1 5 0 16,0-5 0-16,1 0 0 0,-4 5 0 0,3-5 16 15,1 3-3-15,-1-1-1 0,4-5-12 0,-3 9 0 16,-1-10 0-16,1 7 0 0,3-7 0 0,0 0 8 16,-4 1-8-16,1-1 0 0,6-6 0 0,1 7 0 15,-4-1 0-15,0-9 0 0,0 10 21 0,0-10-1 16,0 0-1-16,0 0 0 0,0 0-19 0,0 0 0 15,0 0 0-15,0 0 0 0,0 0 0 0,0 0 0 16,0 0 0-16,0 0 0 0,0 0 0 0,0 0 0 16,0 0-10-16,0 0 10 0,0 0 0 0,7-7 16 0,-4 4 0 15,1-6-1-15,3-1-15 0,-4-2 9 0,1-7-9 16,-1 10 8-16,1-13 5 0,-4 6 1 0,4-3 0 0,-4-3 0 16,-4 0-14-16,4 0 9 15,-4-6-9-15,4 6 8 0,-7-9 1 0,4 3 0 16,-1-7 0-16,1 4 0 0,3-1-9 0,0 1 0 0,0 0 0 0,0-1 0 15,3-2 0-15,1 2 8 0,-1 1-8 0,-3 0 0 16,7 2 0-16,-3-5 0 0,-4 3 8 0,4-1-8 16,-1 7 0-16,1-6-16 0,-1-1 4 0,-3 4 1 15,4-3 11-15,-1 9 0 0,1 0 0 0,-4 0 0 16,3 0 0-16,-3 0 9 0,0 3-1 0,0 0-8 16,0 7 0-16,0-1 0 0,0-2 0 0,0 2 0 15,0 10 0-15,0-16 0 0,0 10 0 0,0 6 0 16,0-10 0-16,4 4-12 0,-1 2 12 0,-3-2-12 15,-3 3 12-15,3 0 0 0,3-4-10 0,-3 7 10 0,0-3 0 0,0-7 0 16,0 10-9-16,0 3 9 0,0 0 0 16,0-6 0-16,4 3 0 0,-4 3 0 0,0 0 0 0,0 0 0 15,0-10 0-15,0 10 0 0,3 0-10 0,-3 0 10 16,0 0-8-16,0 0 8 0,0 0-10 0,0 0 10 16,0 0-12-16,0 0 12 0,0 0-12 0,0 0 12 15,0 0-12-15,0 0 12 0,0 0 0 0,0 0 0 16,0 0 0-16,4-9 0 0,-4 9 0 0,0 0 0 15,0 0 0-15,0-3 0 0,3-4 0 0,-3 7 0 16,0 0 0-16,0 0 0 0,0-6 0 0,0 6 0 16,0 0 0-16,0 0 0 0,0 0 0 0,0 0 0 15,0 0 0-15,0 0 0 0,0 0 0 0,0 0-12 16,0 0 12-16,0 0-10 0,0 0 10 0,0 0 0 0,-3 6 8 0,3-6-8 16,-7 7 0-16,7-7 0 0,0 0 0 0,0 0 0 15,-4 3 0-15,4-3 0 0,0 0 0 0,-3 9 0 16,3-9 0-16,-4 0 0 0,-3 10-9 0,7-10 9 15,0 0 0-15,-7 0 0 0,0 3 0 0,0 3 0 16,-4-6 0-16,4 0 0 0,-3 3 0 0,-1-3 0 16,-3 0 0-16,-4 6 0 0,1 1 0 0,-4-7-11 15,-4 0 11-15,0 0 0 0,-3 6 0 0,0-6 0 16,0-6 0-16,3 6 0 0,-7 0 0 0,-3 0 8 16,3 0-8-16,0 0 8 0,-6-13-8 0,-1 13 8 15,0-3-8-15,0-3 11 0,-3 3-11 0,3-7 12 16,-3 10-12-16,-1-9 0 0,8 6 9 0,-4 3-9 15,4-7 0-15,0 4 0 0,-4-6 0 0,0 9 8 16,-3 0-8-16,-1-3 0 0,-2 3 0 0,-5 3 0 16,-3-3 0-16,4 6 0 0,-4-3 0 0,7 7 0 0,0-10 0 15,0 3-8-15,4 6 8 0,-4-6 0 0,-3 7 0 16,3-1 0-16,4 4 0 0,-1-13 0 0,1 9 0 0,3 1 0 16,0-4 0-16,4 0 0 0,3 3 0 0,1-2 0 15,2-4 0-15,5 6 0 0,-1 1 0 0,0-7 0 16,1 6 0-16,-5 4 0 0,5-4 0 0,-5 4 0 15,1-7 0-15,-4 3 0 0,1 4 0 0,-1-1 0 16,0-2 0-16,0-1 0 0,1 1 0 0,2-1 0 16,1 4 0-16,4-1 0 0,-5 1 0 0,5-4 0 0,2 1 0 15,1 2 0-15,0-2 0 0,0-1 0 16,0 0 0-16,3 1 0 0,-3-7 0 0,3 6 0 0,1-9 0 0,3 10 0 16,-4-10 0-16,4 3 9 0,0 3-9 0,0-6 0 15,0 0 12-15,-1-6-4 0,5 6 0 0,-1-3-8 16,1 3 16-16,3 0-4 0,7 0-1 0,-7 0 0 15,-4-7-11-15,4 4 10 0,7 3-10 0,-4 0 10 16,-3-3 6-16,0-3 2 0,7 6 0 0,0 0 0 16,0 0-18-16,-7 0-19 0,0-3 4 0,0-4 1 15,0 7 14-15,4-3 0 0,-1 0 0 0,-3-3 0 16,3 6 0-16,4 0 0 0,0 0 0 0,-7 0 0 16,4-9 0-16,-1 9 0 0,1-10 0 0,3 10 0 15,0-3 8-15,0 3-8 0,-4-9 0 0,4 9 0 16,0 0 0-16,0 0 0 0,0-10 0 0,0 7 0 0,0-3 0 15,0 6 0-15,0 0-9 0,0 0 9 0,0 0-13 0,0 0 2 16,0 0 1-16,0 0 0 16,4-7-6-16,-4 7 0 0,7-6-1 0,-7 6 0 0,0 0 0 0,0 0 0 15,10 0 0-15,-10 0 0 0,0 0 5 0,0 0 0 16,0 0 1-16,0 0 0 0,0 0 11 0,0 0-8 16,0 0 8-16,7 0-8 0,4 0 8 0,-11 0 0 15,0 0 0-15,0 0 0 0,0 0 0 0,7 6 0 16,-7-6 0-16,4 7 0 0,-4-7 0 0,7 6 9 15,3-3-9-15,-10-3 0 0,0 0 12 0,0 0-12 16,7 6 12-16,0-2-12 0,0-4 12 0,0 6-4 16,-7-6 0-16,11 0-8 0,-4 3 11 0,-7-3-11 15,0 0 10-15,0 0-10 0,0 0 8 0,0 0-8 0,7 3 0 16,-7-3 0-16,0 0 0 0,0 0 8 0,0 0-8 0,0 0 0 16,0 0 0-16,0 0 0 15,0 0 8-15,7 6-8 0,-3-2 0 0,-4-4 0 0,0 0 0 0,3 9 0 16,4-3 8-16,0 0-8 0,-7-6 0 0,7 0 0 15,1 10 11-15,-1-1-11 0,0-6 12 0,0 4-12 16,3 2 13-16,-3-6-4 0,0 10-1 0,4-7 0 16,-4-3-8-16,4 7 0 0,-1 2 0 0,-3-2 0 15,4-1 0-15,-1 0 0 0,5 4 0 0,-1-1 0 16,0 4 0-16,3 0 0 0,1-7 0 0,3 7 0 16,4-4 0-16,7 1 0 0,-1 0 12 0,8 8-4 15,7-5 13-15,3 0 3 0,1 3 0 0,-1 3 0 16,-3-4-24-16,3 7-16 0,-3-6 2 0,4 10 1 15,-4-4 23-15,6 3 5 0,-2 3 1 0,6-6 0 16,1 4-16-16,-4-4-16 0,0 6 3 0,-4-9 1 16,-3 6 12-16,0-6 0 0,0 6 0 0,-1-6 0 15,1 0 0-15,0 0 16 0,-4-3-3 0,4-3-1 0,-7 6-23 0,0-4-5 16,0 4 0-16,-4-3-1 0,-3 0 27 0,0-3 6 16,-8 6 0-16,4-7 1 0,-6 1-17 0,2 3 0 15,-3-7 0-15,1 7 0 0,-5-6 0 0,4 9 0 16,-3-13 0-16,3 0 0 0,-7 4 0 0,0-4 0 15,4 1 0-15,-7 2 0 0,-1-5 0 0,1-4 0 16,-1 6 0-16,1-9 0 0,-4 10 0 0,4-10 0 16,-4 3 0-16,3-3 0 0,-10 0 0 0,0 0-11 15,0 0 11-15,7 0-13 0,0 0 13 0,0 0 0 0,4 0 0 16,-11 0 0-16,0 0 0 0,7 6 0 0,4-3 0 16,-11-3 0-16,0 0 0 0,7 0 0 0,-7 0 0 0,7 0 0 15,-7 0 0-15,0 0 0 0,0 0 0 0,7 6 0 16,3 1 0-16,-2-7 0 0,-8 0 0 0,7 0 0 15,0 0 8-15,0 0-8 0,3 0 0 0,-3 0 0 16,4 6 12-16,-1-6-2 0,1-6 0 0,0 6 0 16,-1 0-10-16,1 0 0 0,3 0 0 0,-3 0 8 15,-1 0-8-15,4 0 0 0,-3 0 0 0,-1 0 0 16,-3 0 0-16,4 0 0 0,-4 0 0 0,0 0 0 16,0-7 0-16,4 1 0 0,-8 6 0 0,8-3 0 15,-4-3 0-15,0 6 0 0,0-3 0 0,4-7 0 16,-1 10 0-16,4-3 0 0,0-3 0 0,1-4 0 15,-1 7 0-15,3-6-11 0,-3-1 11 0,4 1-8 16,0 6 8-16,-4-7 0 0,0 1 8 0,0 0-8 0,4 9 0 16,-4-13 0-16,-4 10 0 0,1-6 0 15,0-1 0-15,-4 7 0 0,0-6 0 0,3 2 0 0,-6 1 0 0,3-3 0 16,-4 2 0-16,1-2 8 0,-4 3-8 0,0 6 0 16,7-7 0-16,-7-2 0 0,3 0 0 0,-3 9 0 15,0-7-8-15,0 1 8 0,0-3-14 0,0-1 2 16,-3 7 1-16,3-6 0 0,0-1-8 15,-4 4-1-15,1-3-1 0,-4-1 0 16,0 1-19-16,0-4-3 0,0 4-1 0,-7-10 0 16,3 10-31-16,-3-7-6 0,3-3-2 0,-6 0 0 15,-1 4-93-15,0-4-20 0,1-9-3 0,-4 15-1 0</inkml:trace>
  <inkml:trace contextRef="#ctx0" brushRef="#br0" timeOffset="68696.28">27009 5006 864 0,'0'0'38'0,"0"0"8"0,0 0-37 0,0 0-9 0,0 0 0 0,0 0 0 15,0 0 113-15,0 0 21 0,-4 13 4 0,4-13 1 16,0 0-116-16,0 0-23 0,-10 0 0 0,10 0-10 16,0 0 10-16,0 0 0 0,0 0 0 0,0 0 0 15,0 0 20-15,0 0-1 0,7-6 0 0,0-1 0 16,-4 4 8-16,1-3 1 0,3 3 1 0,-4-4 0 16,-3 7 15-16,0 0 2 0,0 0 1 0,0 0 0 15,0 0 5-15,0 0 0 0,0 0 1 0,0 0 0 16,0 0-13-16,0 0-4 0,-7 7 0 0,7-7 0 15,-7 0-1-15,7 0-1 0,-7 3 0 0,0 3 0 16,7-6 0-16,0 0 0 0,0 0 0 0,0 0 0 16,0 0-11-16,0 0-3 0,0 0 0 0,0 0 0 0,0 0 0 15,0 0 0-15,0 0 0 0,0 0 0 0,0 0-20 0,0 0-8 16,0 0 0-16,0 0 0 0,0 0 8 0,0 0 0 16,0 0 0-16,0 0 0 0,0 0 24 0,0 0 6 15,0 0 2-15,-7-9 0 0,0 2-32 0,3-5 0 16,1 9 0-16,-1-7 0 0,1 1 0 0,-1 0 0 15,4-1 0-15,-3-2 0 0,3 2 0 0,0 1 0 0,3-4 0 0,1 1 0 16,-4 2 16-16,3 1-4 16,1-1 0-16,-1 7 0 0,1-6-3 0,0 0-1 15,-4 9 0-15,3-10 0 0,1-2 4 0,3 8 0 16,-4-5 0-16,1 3 0 0,3 6-12 0,-7 0 8 16,0 0-8-16,0 0 8 0,3-13-8 0,-3 13 0 15,0 0 0-15,0 0 0 0,0 0 0 0,0 0 0 0,0 0 0 16,0 0 0-16,0 0 0 0,0 0-17 0,0 0 4 15,0 13 1-15,0-7 12 0,0 7 0 0,0-1 0 0,-3 4 0 16,-1 6 0-16,1 0 8 0,-1-3 1 0,4-4 0 16,-3 7 3-16,3-3 0 0,0 3 0 0,0 6 0 15,0-12 6-15,0 3 2 0,3 3 0 0,-3-4 0 16,4-5-20-16,-4 9-16 0,0-6 4 0,3-1 0 16,1 1 12-16,-4 0 16 0,0-7-3 0,3 4-1 15,1-7-3-15,-4-6-1 0,0 0 0 0,0 0 0 16,0 0 2-16,3 3 0 0,-3-3 0 0,0 0 0 15,0 0 5-15,0 0 1 0,0 0 0 0,0 0 0 16,0 0-5-16,7-3-1 0,-3-7 0 0,-1 1 0 16,1 0-10-16,-1-1 0 0,-3-2 0 0,4 2 0 15,0-2 17-15,-4 2 2 0,0-2 0 0,0 5 0 16,0-5-19-16,0 3 0 0,0-4 0 0,0 4 0 0,-4-1 0 16,4 7 0-16,0-6 0 0,-4-1 0 15,1 1 0-15,3 3 0 0,0-1 0 0,-4-2 0 0,4-1 0 16,0 4 0-16,-3 0 0 0,-1-4 0 15,4 4-19-15,0 0-10 0,0-3-3 0,-3-1 0 0,3 4 32 0,0 0 0 16,-4-4 0-16,1 7 0 0,3-3 0 0,-4-7 0 16,4 10 0-16,0 3 0 0,-7-9 0 0,4 2 0 15,-1 4 0-15,-3 0 0 0,4-3 0 0,-4 6 0 16,-1 0 13-16,1 0-4 0,0 0-9 0,0 0 8 16,4 0-8-16,-4 0 8 0,-4-3-8 0,4 3 0 15,0 3 0-15,0-3 0 0,0 0 0 0,0 0 0 0,0 0 0 16,0 0 0-16,0 6 18 0,0-6 2 0,3 3 0 15,-6-3 0-15,2 0-20 0,1 10 0 16,-7-7 0-16,4 3 0 0,-1-3 0 0,-3 4 0 0,0-1 0 16,-4 0 0-16,4-3 0 0,-3 3 13 0,-5-2-4 0,5 2-1 15,-1 0-8-15,-3-6 10 0,-7 10-10 0,-1-4 10 16,-2-3-10-16,-1 3 0 0,0 0 0 0,-3-6 0 16,0 10 0-16,-4-10 0 0,0 6 0 0,-3 0 0 15,-4-6 12-15,-4 0 0 0,1 0 0 0,-4 7 0 16,0-7 0-16,0 3 0 0,0-3 0 0,0 0 0 15,-3 0-12-15,0 0 0 0,-4-3 0 0,0 3-11 16,-4-7 35-16,1 7 6 0,-1 0 2 0,4 0 0 16,4 0-32-16,-1 0 0 0,1-6 0 0,-1 0 0 15,-3 3 0-15,8-4 0 0,-1 7 0 0,3-6 0 16,1 0 0-16,6 3 0 0,5-3 0 0,2-4 0 16,1 4 0-16,3-4 0 0,1 1 0 0,2 3 0 0,-2-7 0 0,2 4 0 15,1-1 0-15,4 4 0 0,2-10 0 0,1 13 0 16,0-9 0-16,-4 2 0 0,8 1 12 0,-1 0-3 15,0 9-1-15,1-10 0 0,3 1-8 0,0 9 0 16,-1 0 0-16,5-13 0 0,-1 13 0 16,4-3 0-16,0-3 0 0,0 3 0 0,4-7 0 0,3 10 0 15,0 0 0-15,-4 0 0 0,-3-3 0 0,7 3 0 16,0 0 0-16,0 0 0 0,0 0 0 0,0 0 0 16,0 0 0-16,0 0 0 0,0 0 0 0,0 0 0 15,0 0 0-15,0 0 0 0,0 0 0 0,0 0 0 0,0 0 0 0,-7-6 0 16,0 12 0-16,7-6 0 15,0 0 0-15,0 0 0 0,-7 3 0 0,3 7-12 0,1-1 2 0,-1-6 1 16,1 10 9-16,-1-4 11 0,1 7-3 0,-1 0 0 16,4 2-8-16,-3 4 0 0,-1 0 0 0,1 10 0 15,-1-4 0-15,0 3 0 0,-3 7 0 0,7-7 0 16,-3 10 0-16,-1 3 0 0,1-3 0 16,-1 9 0-16,4 0 0 0,0-6 0 0,0 0-9 0,0-10 9 15,0 7-10-15,0 0 10 0,0-7-8 0,4-2 8 16,-1 5 0-16,-3-2 9 0,4-4 0 0,-4 4 0 15,3-10-9-15,-3 0 0 0,0 3 0 0,4-3 0 0,-4-3 0 0,0 0 0 0,3-3 0 0,-3 3 0 32,0-3 0-32,0-7 0 0,4 1 0 0,-4-4 0 15,0 0 0-15,0-9 0 0,0 7 12 0,0-7-4 16,4 6-8-16,-4-6 0 0,0 0 0 0,0 0 0 16,3 6 0-16,-3-6 10 0,0 0-10 0,0 0 10 15,0 0-10-15,0 0 0 0,0 0 0 0,4 3 8 0,-4-3 1 0,0 0 0 16,0 0 0-16,0 0 0 0,0 0-9 0,0 0 0 15,10 0 0-15,-10 0 0 0,0 0 8 0,7 0 0 16,0-3 0-16,-3-3 0 0,3 6 0 0,0-3-8 16,0-7 12-16,0 7-4 15,0-3-8-15,4 3 0 0,-1-3 0 0,1 6 0 0,-1-13 19 0,1 10-2 16,0-3 0-16,3 3 0 0,-4-4-17 0,4 4 0 16,1 3 0-16,-1-3 0 0,7 3 0 0,0-6-12 15,4 6 0-15,-1 0 0 0,5 0-5 0,2-3-1 16,1 3 0-16,3-7 0 0,4 1 18 0,3 0 0 0,8-4 0 0,6 1 0 15,1 3 0-15,3-4 14 0,0-5-2 0,0 2-1 16,-4 1-11-16,4-7-16 16,0 6 4-16,7-6 1 0,0-3 11 0,0 4 16 0,4 2-4 15,-8-3-1-15,4-3-11 0,-3 0-16 16,-1 0 4-16,1-6 1 0,-4 6 11 0,3 3 14 0,-10-3-3 0,0 0-1 16,-4 13-10-16,-3 0 0 0,-3-7 0 0,-8 0 8 15,0 10-8-15,0-3 0 0,-6 2 0 0,-1 1 0 16,0-3 0-16,-3 2 0 0,3-2 0 0,0 6 0 15,-7-7-9-15,4 7-4 0,0-6-1 0,0 3 0 16,-8-1 22-16,1 1 5 0,-4-3 1 0,4 5 0 16,-1-5-14-16,-3 6-18 0,0-13 4 0,-3 10 1 15,0-3 27-15,-1-1 6 0,1-2 0 0,-4 2 1 16,3-6-21-16,-3 4 0 0,0 3 0 0,4-1 0 16,-4 4 0-16,0-4 0 0,0 1 0 0,0 0 0 0,0-1 0 15,0 7 0-15,0-6-10 0,1-1 10 0,-5 10 8 16,4-3 8-16,-3-6 1 0,3 2 1 0,-4 7-18 0,-3 0 0 15,0 0 0-15,4-12 0 0,3 9 0 0,-7 3 0 16,0-6 0-16,0 6 0 16,3-4 0-16,-3 4 0 0,4-9 0 0,-1 9 0 0,-3-9-17 0,4 5-1 15,-1-2 0-15,-3 6 0 0,0 0-2 0,0 0 0 16,0 0 0-16,0 0 0 16,4-3-131-16,-4 3-26 0,0 0-6 0,3-3-1 0</inkml:trace>
  <inkml:trace contextRef="#ctx0" brushRef="#br0" timeOffset="70867.97">29164 4269 1440 0,'0'0'64'0,"0"0"12"0,0 0-60 0,0 0-16 16,-7 7 0-16,-3-7 0 0,2 0 132 0,1 0 24 15,-3 3 5-15,-4-3 1 16,0 0-162-16,-4 0-27 0,-3 0-8 0,-4 0-1 0,-3 0 14 0,-11 0 3 15,0 0 1-15,-10 0 0 0,-4 0 18 0,-3 9-12 16,-1-9 12-16,-3 0-10 0,0 10 10 0,-3-10 12 16,-8 0-2-16,-3 3-1 0,-7-3 19 0,3 6 3 15,4-6 1-15,0 0 0 0,-4 0 24 0,1 0 4 16,-8 0 2-16,1 0 0 0,2 0-14 0,5 0-4 0,-1 0 0 16,1 0 0-16,-5 0-26 0,5-6-6 0,-4 6 0 15,7 0-1-15,7 0-11 0,-4 0 0 0,4 0 0 0,0 0 8 16,3 6-8-16,-3-6 0 0,-3 0 0 0,6 3 0 15,4-3 0-15,4 13 0 0,3-13 9 0,-3 0-9 16,3 6 0-16,3-3 9 0,1 3-9 0,3-6 0 16,0 3 0-16,4 4 0 0,3-4 0 0,7 0 0 15,1-3 9-15,6 0-9 0,4 0 0 0,-1 0 9 16,8 0-9-16,0 0 10 0,4 0-10 0,3 0 10 16,0-3 4-16,0 0 1 0,7 3 0 0,0 0 0 15,-4-7-15-15,4 7 0 0,0 0 0 0,0 0 0 16,0 0 9-16,0 0-1 0,0 0 0 0,0 0 0 15,0 0-8-15,0 0 8 0,0 0-8 0,0 0 8 16,0 0-8-16,0 0 8 0,0 0-8 0,0 0 8 0,0 0 32 0,4-3 7 16,3-3 1-16,-4-3 0 0,8 9-24 15,-1-13-4-15,-3 4 0 0,7-4-1 16,-3 4-7-16,3-1 0 0,0-2-1 0,0-1 0 0,0 4 1 16,4-4 0-16,0-2 0 0,-1-1 0 0,-3 0-12 0,4 4 0 15,3 2 0-15,-3-2 0 0,-4-1 0 0,0 4 0 16,0-1 0-16,0 1 0 0,4 0 0 0,-4-4 0 15,0 10 0-15,4-6 8 0,-4-1-8 0,0 7 0 16,0-3 0-16,-3 3-11 0,-1-7 11 0,1 1 0 16,0 6 0-16,-4-4 0 0,0 4 0 0,-4-3 0 15,-3 6 0-15,0 0 0 0,0 0 20 0,0 0 2 16,0 0 1-16,0 0 0 0,0 0-23 0,0 0-16 0,-3 0 2 0,-8 0 1 16,0 0 13-16,1 9 0 0,-8-9-10 0,1 10 10 15,3-1 0-15,-4 1-11 0,-3-7 11 0,3 6-8 16,0 10 8-16,-3-10 0 0,-3 4 0 0,2 6 0 15,-2-4-12-15,3 7 0 0,-1-3 0 0,1 0 0 16,0 3 20-16,3-3 3 0,1-4 1 0,3 4 0 16,3 0-12-16,0-3 0 0,4-7-10 0,0 10 10 15,0-7-12-15,4 7 12 0,-1-6-13 0,1 6 5 16,3-7 8-16,3 1 11 0,1 2-3 0,3 1 0 16,3 0 13-16,8-1 3 0,3 4 0 0,4 0 0 15,10 3-5-15,0-6-1 0,4-7 0 0,4 10 0 16,2-7-4-16,1 4-1 0,0-3 0 0,4-1 0 15,-1-2-86-15,4 2-18 0,0-6-3 0,-18-6-1 0</inkml:trace>
  <inkml:trace contextRef="#ctx0" brushRef="#br0" timeOffset="73073.25">24059 5320 1591 0,'0'0'70'0,"0"0"15"0,-3-6-68 0,-4 6-17 0,-4 6 0 0,4-6 0 16,-3 0 75-16,-1 0 11 0,0 0 2 0,1 0 1 15,-1 0-43-15,-3 3-9 0,7-3-1 0,-7 0-1 16,0 0-35-16,-4 6 0 0,4-6 0 0,-7 7 0 16,0-7 8-16,0 0-8 0,-4 0 0 0,0 0 0 15,1 0 10-15,-8 0-2 0,0 0 0 0,-3 0 0 16,-4-7-8-16,-7 1 8 0,-3 6-8 0,-4 0 8 16,-4 0 7-16,1 6 1 0,3-6 0 15,0 7 0-15,4-7 38 0,-1 0 8 0,1 6 2 0,3-6 0 16,4 3-8-16,3 3 0 0,-10-6-1 0,10 3 0 15,7-3-39-15,-3 10-7 0,3-7-1 0,0 6-8 16,4-9 8-16,3 10-8 0,8-10 0 0,-4 9 0 16,3-6 0-16,4-3 0 0,7 0 0 0,-4 7 0 15,4-7 10-15,0 3-10 0,7-3 8 0,0 0-8 16,0 0 0-16,0 0 0 0,0 0 0 0,0 0 0 0,0 0 0 0,0 0 0 16,0 0 0-16,0 0 0 0,0 0 0 0,0 0 0 15,0 0 12-15,0 0-4 0,0 0 2 0,0 0 0 16,0 0 0-16,0 0 0 0,0 0-2 0,0 0 0 15,0 0 0-15,0 0 0 0,0 0 5 0,0 0 1 16,0 0 0-16,0 0 0 0,0 0-14 0,0 0 9 16,0 0-9-16,0 0 8 0,0 0-8 0,0 0 0 15,0 0 0-15,0 0 0 0,0 0 8 0,0 0 0 16,0 0 0-16,0 0 0 0,0 0 4 0,0 0 0 16,0 0 0-16,0 0 0 0,0 0 14 0,0 0 3 0,0 0 1 15,0 0 0-15,0 0-16 0,0 0-3 0,0 0-1 0,0 0 0 16,0 0-10-16,0 0 0 0,0 0 0 15,0 0 0-15,0 0 0 0,0 0-11 0,0 0 3 0,0 0 0 16,0 0 8-16,0 0 0 0,0 0 0 0,0 0-8 16,0 0 8-16,0 0 14 0,0 0-3 0,0 0-1 15,0 0-10-15,0 0 8 0,0 0-8 0,0 0 8 16,-4-3 0-16,4 3 0 0,0 0 0 0,0 0 0 16,0 0-8-16,0 0 0 0,0 0 0 0,0 0 0 15,0 0 0-15,0 0 0 0,0-7 0 0,0 7 0 16,0 0 8-16,0 0-8 0,8-3 0 0,-8 3 8 15,-4-9-8-15,8 6 0 0,-1-4 0 0,-3-2 0 16,0 6 0-16,0 0 12 0,0-4-2 0,0 4 0 16,4-6 15-16,-4 3 3 0,-4-7 1 0,8 4 0 15,-1-1-21-15,1 7-8 0,-8-6 0 0,4-1 0 16,4-2 13-16,3-1-3 0,-7-6-1 0,0 10 0 16,0-7-9-16,0-3 0 0,3 1 0 0,1-4 0 0,-4 3 0 0,3-3 0 15,-3 0 10-15,0-3-10 0,0-3 10 0,0-4-10 16,0 1 8-16,0 0-8 0,4-4 8 0,-4-6-8 15,0 1 8-15,0-1-8 0,7-6 0 0,-7-3 0 16,-4 6 0-16,1-7 0 0,-1 4 0 0,4 0 8 16,-3 0-8-16,-1-6 0 0,-3 3 0 0,4 6 0 15,-4-6 0-15,3 6 0 0,-7 0 0 0,4 6 0 16,4-2 0-16,-1 5 0 0,1 10 0 0,-4-3 0 16,3 0 0-16,4 6 0 0,0 0 0 0,0 6 0 15,-3-3 0-15,3 0 0 0,3 1 0 0,1 2 0 16,-8-3 0-16,4 7 0 0,4-7-8 0,-4 6 8 15,-4 1 0-15,4-4 0 0,0 3-8 0,0 1 8 16,4-7-10-16,-1 6 10 0,-3-5-9 0,0-1 9 0,4 6-8 16,-1 1 8-16,1-1 0 0,-4 4-8 0,-4-10 8 0,4 10 0 15,4 5 0-15,-4-8 0 0,-4 3 0 0,1 2 0 16,3-2 0-16,0 3 0 0,0-1 0 0,0 7-8 16,-4-3 8-16,1-3 0 0,3 6 0 0,0-10 0 15,-4 7 0-15,4 3-8 0,0 0 8 0,-3-3-12 16,3-3 12-16,0 6 0 0,0 0 0 0,0 0 0 15,0-3 0-15,0 3 0 0,-7-6 0 0,7 6-8 16,0 0 8-16,0 0 0 0,0 0 0 0,0 0 0 16,0 0 0-16,0 0 0 0,0 0 0 0,0-4 0 15,0 4 0-15,0 0 0 0,0 0 0 0,0 0 0 0,-11-3 0 0,11 3 0 16,0 0 0-16,-3 3 0 0,-8-3 0 0,4 10 0 16,0-10 0-16,3 3 0 15,-3 6-15-15,-3 4-4 0,-1-4-1 0,4 4 0 0,0 3 5 0,-4 5 1 16,-6-8 0-16,3 6 0 0,3-7 14 0,1 10 0 15,-5-9 0-15,1 6 0 0,-3 3 0 0,6 0 0 16,4-4 0-16,-4 1 0 0,-3-3 0 0,4-7 16 16,10 1-3-16,-4 9-1 0,1-16-12 0,3 6 0 15,0-9 0-15,0 0 0 0,0 0 9 0,0 0-9 16,0 0 8-16,0 0-8 0,10 0 12 0,1-9-2 16,-8 6-1-16,4-10 0 0,4-3-9 0,0 7 0 15,-4-7 9-15,3-12-9 0,-3 12 0 0,4-3 9 0,-1-9-9 16,-2 6 0-16,-5 0 9 0,4 4-9 0,4-4 0 0,-1 0 9 15,-3 3-9-15,-3 3 0 0,3-3 0 16,0 10 0-16,7-4 0 0,-7 1 0 0,0 2 9 0,0 1-1 16,7 6 3-16,0-3 1 0,-3 6 0 0,3 0 0 15,0 0-12-15,4 9 0 0,0 0 9 0,-4-5-9 16,3 5 0-16,4 10 0 0,1-16 0 0,-5 9 0 16,-3 4 0-16,4 0-18 0,10-7 3 0,0 7-939 15,1-4-188-15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31:36.9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26427 3024 1497 0,'-7'7'133'0,"-1"-7"-106"16,1 3-27-16,0-3 0 0,0 0 50 0,-3 6 5 15,-1-3 1-15,1 0 0 0,-5 4-7 0,1-7-1 0,-3 3 0 16,-4 3 0-16,-4-6 3 0,-3 0 0 16,3 3 0-16,-10-3 0 0,-1 0-22 0,-2 0-4 0,-5 0-1 0,-3 6 0 15,4-6 33-15,-4 0 7 0,0 0 0 0,0 7 1 16,-3-14-8-16,3 7-1 15,-3 0-1-15,-4 0 0 0,4 0-6 0,-4 0-1 0,3 7 0 16,4-7 0-16,4 0-28 0,0 0-7 0,-1 0-1 0,-3 0 0 16,1 0-12-16,-1 0 8 0,-4 6-8 15,1-6 0-15,-4 3 13 0,4 3-3 0,-8-6-1 0,8 4 0 16,-4-4-9-16,0 6 0 0,-3-3 0 0,-1 6 0 16,-3-9 18-16,0 0 2 0,-7 4 0 0,4 2 0 15,-1-3 0-15,4-3 0 0,-7 0 0 0,0 0 0 16,0 0-20-16,-3 0 8 0,3-3-8 0,3-3 0 15,4 6 14-15,0-4-4 0,4-2-1 0,-4 3 0 16,0-6-9-16,0 9 12 0,-4-4-12 0,4 4 12 16,4 0 7-16,-1 0 1 0,1 0 1 0,-1 0 0 15,-3 4 3-15,1-4 0 0,2 6 0 0,1-3 0 16,-8-3-24-16,4 3 0 0,4 3 0 0,6-6 8 0,1 4-8 0,-4 2 0 16,-3-6 8-16,-1 0-8 0,8-6 0 0,-4 6 0 15,-7 0 0-15,3-4 0 0,1 4 0 0,3-6 0 16,4 0 0-16,-4 0 0 0,-4 6 0 0,-3-4 0 15,7-2 8-15,-3 3-8 0,-8-3 16 0,1 6-2 16,3 0 0-16,0 0 0 0,4 0-14 0,-4 6 11 16,-4-6-11-16,1 0 10 0,-4 9 8 0,3-9 2 15,4 4 0-15,0 5 0 0,0-6-20 0,-3 3 0 16,-1-2 0-16,1-4 0 0,-4 0 0 0,3 6 18 16,1-3-2-16,3-3-1 0,3 0-15 0,-3 0 0 15,4 0 0-15,-1-3 0 0,-3 3 0 0,0-6 0 0,-3 6 0 16,3 0 0-16,0 0 0 0,4 0 0 0,-4 0 0 15,-7 0 0-15,-1 0 0 0,-2 6 0 16,-1-3 0-16,8-3 0 0,-4 6 0 0,3-3 0 0,4 0 0 0,-3-3 0 16,-4 7 0-16,-4-7 0 0,4 0 0 0,0 0 0 15,0 3 0-15,4-3 0 0,3 0 0 0,-4 0 0 16,-6-3 0-16,3 3 0 0,3-7 0 0,-3 1 0 16,0 0 0-16,0 3 12 0,4-3-1 0,-1 6-1 15,-6-10-10-15,2 4 0 0,1-4 0 0,0 1 0 16,4 3 0-16,-4 6 0 0,3-13 0 0,-3 10 0 15,0-6 8-15,-7-1 0 0,0 7 0 0,0-3 0 16,0 3-8-16,0 3 0 0,7 0 0 0,-4-7 8 16,-3 4-8-16,0 3 0 0,4-3 0 0,-1 6 0 15,8-3 0-15,-1 3 0 0,4 4 0 0,-7-7 8 16,-3 0-8-16,-5 0 0 0,1 0 0 0,4 3 0 0,-1-3 0 16,1 0 0-16,-1 0 0 0,-3 0 0 0,0 0 0 0,-4 0 0 15,4 0 0-15,4 0 0 0,3 0 0 16,0 0 0-16,-7 0 0 0,3 0 0 0,-3 0 0 0,0 0 0 15,0 0 0-15,3 6 0 0,4-3 0 0,-3-3 0 16,-8 10 0-16,4-7 0 0,-4 3 0 0,4-3 0 16,0 3 0-16,0 1 0 0,-4-1 0 0,1 3 0 15,-4-5 0-15,3 5 8 0,0 0-8 0,4-5 0 16,0 5 0-16,-3 0 0 0,-4 1 0 0,-1-7 0 0,5-3 0 16,-1 6 0-16,4-3 0 0,-3 0 13 15,-1-3-3-15,4 0-1 0,-7 7-9 16,3-7 0-16,-7 3 0 0,8 3-11 0,3-6 11 0,0 0 0 0,0 0 0 15,-1 3-8-15,1-3 8 0,0 13 0 16,4-13 0-16,6 6-8 0,1-3 8 0,-4 3 0 0,-7-2 0 0,3-4 0 16,-3 12 0-16,0-2 0 0,3-1 0 15,-3-3 0-15,0 0 0 0,-7 1 0 0,0-4 0 0,3 6 0 16,8 1 0-16,-1-1 0 0,-3-6 0 0,4-3 0 16,-5 0 0-16,5 7 0 0,-4-1 0 0,0-6 0 15,-4 6 0-15,4-3 0 0,3 3 0 0,-3-6 0 16,-7 0 0-16,4 0 0 0,6 0 0 0,4 0 0 15,0 0 0-15,0 0 0 0,7 0 0 0,-3 0 0 16,-1-9 0-16,-3 9 0 0,4-6 0 16,-1 6 0-16,4 0 0 0,0 0 0 0,7 0 0 0,-3 0 0 15,-4 0 0-15,3-6 0 0,1-1 0 0,-4 7 0 0,0 0 0 16,0 0 0-16,0 0 0 0,4 0 0 0,-4-3 0 0,0 3 0 16,-4-6 0-16,1 3 0 0,-4 3 0 0,7-7 0 15,3 7 0-15,1-3 0 0,6 3 8 0,1-3-8 16,3-3 8-16,0 3-8 0,7-4 0 0,-10 1 0 15,14 0 0-15,-8 3 0 0,8-3 0 0,0 2 0 16,0-2 0-16,3 3 0 0,0 0 0 0,4-3 0 16,-4 6 0-16,4-4 0 0,3 4 0 0,0-9 0 15,1 3-10-15,3 6 10 0,-4-7 0 0,7 1 0 16,-3 3 0-16,3 3 9 0,1 0-9 0,-1-6 0 16,4 3 0-16,0-7 0 0,3 7 0 0,1-6 0 15,6 2 0-15,-3-5 0 0,7 12 0 0,0-3 0 16,0-3 0-16,7-4 12 0,-3-2-12 0,3 8 0 15,7-5 0-15,-3 3 0 0,3-7 0 0,0 4 0 0,0-4 0 16,4 4 0-16,-1-1 0 0,1-2 0 0,-1-1 0 16,1-5 8-16,3 8-8 0,-3 1 0 0,3-7 0 0,4-3 0 15,-1 10 0-15,1-4 0 0,0-6 0 0,3 10 0 16,-3-3 0-16,-1-1 0 0,5 0 0 0,-5 4 0 16,1-7 0-16,0 10 0 0,-1-3 0 0,-2-1 0 15,-1 1 0-15,0-1 0 0,-7 7 0 0,4-3 0 16,-8-7 0-16,4 10 0 0,-7 3 0 0,0-6 0 15,1 3 0-15,-8 3 0 0,0 0-9 0,0 0 9 16,0 0 0-16,0 0-8 0,0 9 8 0,-4-6 0 16,0 16-9-16,-3-16 9 0,0 7 0 0,-10 9-9 15,-4-7 9-15,-1 1 0 0,-2 2 0 0,-12 1-8 0,5 3 8 0,-5-7 0 16,1 7-9-16,-7-6 9 0,3 15 0 16,0-12 0-16,4 3 0 0,-4-1 0 15,0 4-8-15,0 0 8 0,1 0 0 0,-5-3 0 0,1 0 0 16,10-3 0-16,-3 5 0 0,3-5 0 0,8 0 0 0,-1-1 0 15,4-2 0-15,7 6 0 0,-4-3 0 0,11-1 0 16,3 1-9-16,4-4 9 0,0 7 0 0,4-6 0 16,6 2 0-16,1-2 0 0,3 0 0 0,7 2 0 15,4-2 0-15,0-1 0 0,10 7 0 0,-7-9 0 16,7 2 8-16,-3 1-8 0,0-4 8 0,3 4-8 16,-3-4 0-16,3 4 0 0,4-4 0 0,-4 0 0 15,1 1 0-15,-1-1 0 0,-3 1 0 0,-1-4 0 0,-6 3 0 16,0 7-10-1,0-4-20-15,-4-8-4 0,-4 11-1 0,-3-2 0 16,-3-1-101-16,-4 1-20 0,-3-4-4 0</inkml:trace>
  <inkml:trace contextRef="#ctx0" brushRef="#br0" timeOffset="1378.02">21064 1588 2656 0,'0'0'59'0,"0"0"12"0,0 0 2 0,0 0 1 0,-3 10-59 0,3 8-15 0,0-8 0 0,3 6 0 15,4 12 0-15,-3 3 0 0,3 0 0 0,4 4 0 16,-4-4 0-16,3 10 0 0,1 0 0 0,-1 3 0 16,-3 0 14-16,1 6 0 0,-1-3 0 0,-4 3 0 15,-3 0-22-15,0-6-5 0,-3 0-1 0,-1 6 0 16,-3-9 25-16,-4 3 5 0,4-10 0 0,-3 7 1 16,3 0-17-16,-4-7 0 0,1-2 0 0,2-1 0 15,1-3 0-15,0-3 0 0,0-3 0 0,4-3 0 16,-1 0-99-16,1-16-23 0</inkml:trace>
  <inkml:trace contextRef="#ctx0" brushRef="#br0" timeOffset="1597.96">20630 2209 3430 0,'0'0'152'0,"0"0"32"0,0 0-148 0,8-3-28 0,2-3-8 0,4 6 0 16,4 0 0-16,7 0-8 0,6-3 8 0,1 3-12 16,3 0 12-16,4 0 0 0,0-7 0 0,7 4 0 31,3 3-40-31,4-6-7 0,4-7-1 0,6 10 0 16,1-3-68-16,-1 3-13 0,1-7-3 0,-4 1-1 15,3 6-56-15,-17-3-11 0,67-29-3 0,-25 13 0 0</inkml:trace>
  <inkml:trace contextRef="#ctx0" brushRef="#br0" timeOffset="1957.09">21833 2262 2984 0,'-10'13'66'0,"3"-4"14"0,0 13 2 0,0 7 1 0,-4-7-67 0,1 3-16 0,-1 6 0 0,4 0 0 15,3 7 0-15,-6-7 0 0,-8-6 0 0,8 7 0 32,2-4-85-32,1-3-11 0,0 3-3 0,0-15-722 0,0 9-145 0</inkml:trace>
  <inkml:trace contextRef="#ctx0" brushRef="#br0" timeOffset="2125.09">22003 1839 2995 0,'3'-22'266'0,"-3"16"-213"0,-7-4-42 0,4 7-11 16,3 3 65-16,0 0 11 0,0 0 3 0,0 0 0 15,0 0-241-15,0 0-48 0</inkml:trace>
  <inkml:trace contextRef="#ctx0" brushRef="#br0" timeOffset="2728.01">22221 2463 2649 0,'-24'-9'117'0,"13"6"25"0,1 3-114 0,-4 0-28 0,-4 0 0 0,7 0 0 16,4 3 135-16,7-3 21 0,-3 0 4 0,-4 9 0 15,3 1-143-15,4-1-29 0,0 3-5 0,0-2-2 32,0-1-9-32,4-6-1 0,6 10-1 0,-3-7 0 15,0-3-44-15,4-3-9 0,0 0-1 0,6-3-1 16,-3-3 23-16,0-7 5 0,0-5 1 0,4 2 0 0,7-3 38 0,-8-6 8 0,-2 0 2 0,-1-10 0 15,7 4 35-15,0-10 7 0,0 7 2 16,-3-1 0-16,-1 7 18 0,1 6 4 0,0 0 1 0,3 3 0 16,-11 7-11-16,8 6-3 0,0 2 0 0,-1 4 0 15,-2 10-29-15,-1-7-7 0,0 16-1 0,3-7 0 16,5 17-8-16,-8-14 0 0,0 4 0 0,-4 0 0 16,8 3 0-16,-4-10 0 0,-10 10 0 0,3-3 0 15,-4-6 0-15,1-4 0 0,3 10 0 0,-7-16 0 16,0 6 0-16,0 1 0 0,3-1 11 0,-3-9-11 15,-7 3 0-15,7-3 0 0,0 0 0 0,0 0 0 16,0 0 22-16,0 0 8 0,0 0 2 0,14-3 0 0,0-3-32 0,1-7-18 16,-8 4 2-16,7-7 1 0,10-2 15 0,1-4 0 15,-7-7 0-15,3 7-9 0,4-3-5 0,3 0-1 16,0 0 0-16,-3 3 0 0,-4 3 15 0,4 7 0 16,-8-7 0-16,4 7 0 0,-3 2 30 0,-4 1-1 15,0-1 0-15,-3 7 0 0,-1 3-17 0,1 0-3 16,0 0-1-16,-1 0 0 0,1 0-8 0,-1 10 0 15,1-7 9-15,0-3-9 0,-1 9 0 0,4 1 0 16,0-7 0-16,-3 6 0 0,3 4 0 0,-3 2 0 16,3 7 0-16,-4 0 0 0,-3 3 0 0,4 3 0 0,-4-2 0 0,-3 11 0 15,-1-5 24-15,1 2 4 0,-1-3 1 16,1 1 0-16,-1 5-2 0,-3-2-1 0,4-4 0 0,-1 1 0 16,4-1-26-16,-3-9 0 0,3 9 8 0,0-9-8 31,7 0-27-31,-7 0-7 0,7-3-2 0,-3-7 0 15,-1 1-127-15,5-7-25 0,-1-3-6 0</inkml:trace>
  <inkml:trace contextRef="#ctx0" brushRef="#br0" timeOffset="3127.31">23911 2400 2304 0,'0'0'102'16,"0"0"21"-16,0 0-99 0,0 0-24 0,0 0 0 0,0 0 0 15,0 0 158-15,0 0 26 0,0 0 6 0,7 0 1 16,4-9-155-16,0 0-36 0,3 5 0 0,3-5 0 0,4 6-10 0,4-6-2 16,3-1 0-16,1 1 0 0,2-1 3 0,1-2 0 15,3-1 0-15,1-6 0 0,2 7 9 16,-2-7 0-16,3-3 0 0,-4 10 0 0,0-10 0 0,0 6 14 16,-3-6-3-16,0 0-1 0,-7 0 10 0,-1 0 1 15,-6 0 1-15,-4-6 0 16,-3 3-9-16,-4 3-1 0,-4-6-1 0,-6 9 0 0,-4-6-11 0,-11 3 0 15,-3 3 0-15,-7 6 0 0,-4-5 0 0,-3 15 0 16,-11-7 0-16,-4 10 0 0,4 0-11 0,-7 3 11 16,-3 7-8-16,-4-1 8 0,0 4 0 0,-3 9 0 15,3-1 0-15,0 11 0 0,7-4 0 0,3 3 0 16,4 10 12-16,4-6-4 0,7 5 11 0,3 1 2 0,7-6 1 16,8 9 0-16,3-4 11 0,10 1 3 0,8 0 0 0,6-7 0 15,11 17-14-15,8-17-2 0,9 10-1 0,12-6 0 16,10-4-19-16,17-3 0 0,8 10 8 0,17-9-8 31,8-1-76-31,13-6-20 0,11 3-3 0,11-6-1 0</inkml:trace>
  <inkml:trace contextRef="#ctx0" brushRef="#br0" timeOffset="4942.67">24268 15248 2707 0,'0'0'240'0,"0"0"-192"0,0 0-38 0,0-6-10 16,-4 2 92-16,4 4 16 16,0-9 3-16,4 0 1 15,-1-1-148-15,8 7-30 0,-1-6-6 0,4-1 0 0,4 1 38 0,0 6 8 0,-1-7 2 0,1 10 0 16,3-9 34-16,0 9 7 0,4-3 2 0,0 3 0 16,-1 3-8-16,1-3-2 0,0 6 0 0,-4-3 0 15,0 4 8-15,0-1 2 0,-3 3 0 0,-4 1 0 16,0-1-11-16,-3 0-8 0,-4 4 9 0,0 0-9 15,0 2 12-15,-4 1-4 0,-3-7-8 0,0 10 12 16,-3-6-12-16,-4-1-8 0,0 7 8 0,-4 0-13 16,-3-4-12-1,0 4-3-15,-4-6 0 0,-3 3 0 0,0-1 9 0,0-5 2 16,0 8 0-16,-4-8 0 0,0 2 17 0,1-2 0 0,2-1 0 0,-2 1 0 0,-1 2 0 16,0-2 0-16,1 2 0 0,-1-2 0 15,4-1 9-15,0 3-1 0,-1-8 0 0,8 5 0 0,0 4 9 0,4-4 2 16,-1 0 0-16,4-2 0 0,0-1-5 15,3 3-1-15,-3 1 0 0,7-4 0 0,0 0-13 0,0 4 0 16,4-1 8-16,3-6-8 0,-4 7 0 16,8-1 0-16,-4-9 0 0,7 9 0 0,-3-5 0 15,6 2-13-15,1-3 1 0,3 3 0 16,4-3-24-16,0-3-4 0,3 0 0 0,0 0-1 16,7 0-95-16,-3 0-18 0,3-3-4 0,1-3-909 0</inkml:trace>
  <inkml:trace contextRef="#ctx0" brushRef="#br0" timeOffset="5371.61">25220 15282 3290 0,'0'0'72'0,"0"0"16"0,-7 0 2 0,-4 0 2 0,1 0-73 0,3 0-19 0,-4 0 0 0,4 0 0 31,0 0-53-31,0 10-15 0,-7-7-2 0,3 3-1 0,-6-3 12 16,3 13 3-16,-8-4 0 0,5 4 0 0,-4 3 42 0,3 3 14 0,0 6 0 0,4-3-10 16,0 3 10-16,4-2 0 0,3-1 0 0,3 0 0 15,0 3 27-15,1-3 4 0,6-3 1 0,5 0 0 0,2 3-44 16,1-3-9-16,-1-6-2 0,8 2 0 16,0-5 13-16,3 3 10 0,0-10-13 0,0 3 5 15,0 1 8-15,0-1 0 0,1-9 0 0,-5 0 0 0,4-3 0 0,-3-3 0 16,0-4 0-16,-1 1 0 0,-3-4 24 0,0 1 6 15,1-7 2-15,-1 0 0 0,-4-3-20 0,1 0-4 16,-1 0-8-16,-2 0 12 0,-1-6-4 0,-4 6 0 16,1-3-8-16,3-3 12 0,-7 6 4 0,0 0 1 15,0 0 0-15,-4 0 0 0,1 3 13 0,-1 7 2 16,-3-1 1-16,0-2 0 0,0 2-20 0,0 10-4 16,0-3-1-16,-4 2 0 0,4-2-8 0,0 3 0 15,0 3 0-15,0-3 0 16,7 3-36-16,-4-6-4 0,-3 6 0 0,7 0 0 15,0 0-88-15,0 0-17 0,0 0-4 0,0 0-1 0</inkml:trace>
  <inkml:trace contextRef="#ctx0" brushRef="#br0" timeOffset="5701.35">25781 15220 3495 0,'-14'12'155'15,"3"-2"32"-15,1-1-150 0,-4 3-29 0,3 7-8 0,0-6 0 16,4 6-64-16,4 3-15 0,-1 0-2 0,1 6-1 16,3-3 18-16,0 3 4 0,0-3 1 0,0 7 0 15,-4-4-6-15,4 3-2 0,-3-6 0 0,-1 7 0 16,1-1 9-16,-1 7 2 0,4-7 0 0,-3 0 0 16,3-6-68-16,0 7-12 0,-4-10-4 0</inkml:trace>
  <inkml:trace contextRef="#ctx0" brushRef="#br0" timeOffset="6106.27">26360 15292 3398 0,'-11'0'302'0,"4"3"-242"0,-7 6-48 0,0-2-12 15,0-4-72-15,3 9-16 0,-3 4-4 0,3-4-1 16,-3 1-102-16,0 9-20 0,-4 0-4 0,-3 3-1 16,0 0 169-16,0-3 34 0,-4 6 6 0,4-3 2 0,0 7 80 15,3-10 16-15,1 9 3 0,6 0 1 16,-3-2-23-16,7-4-5 0,3 6-1 0,4-9 0 16,0 6-40-16,4-6-8 0,6-9-2 0,5 5 0 0,2-5-12 15,1-4-10-15,3 1 2 0,4-7 0 0,3-3 8 16,0 0 11-16,0 0-3 0,4-3 0 0,0-7-8 15,0-2 0-15,-1-7 0 0,-2-3 0 0,2 0 28 16,1-6 3-16,0 3 1 0,-4-3 0 0,-3-4-9 0,-4 1-2 16,4 0 0-16,-4-4 0 0,-7 1 23 0,0-4 5 15,-3 7 1-15,-8-1 0 0,-3 10-26 0,-3-9-6 16,-4 9-1-16,-4-3 0 0,-3 3 8 0,-4-3 2 16,-3 9 0-16,0-3 0 0,-4 1-11 0,-3 5-3 15,0-6 0-15,-4 7 0 0,0 2-13 16,-3 1-13-16,0-4 2 0,-8 4-993 15,-2 6-200-15</inkml:trace>
  <inkml:trace contextRef="#ctx0" brushRef="#br0" timeOffset="7814.06">7959 16032 2124 0,'0'0'47'0,"-4"0"9"0,1-10 3 0,-1 10 0 0,1-3-47 0,-1 0-12 0,1-3 0 0,3 6 0 16,0 0 25-16,0 0 3 0,-4-3 1 0,4 3 0 0,-7-7 19 0,7 7 3 15,0-9 1-15,0 6 0 16,3-7 20-16,5 1 5 0,-1 0 1 0,3-4 0 0,1 4-6 15,3-4-2-15,0 4 0 0,0-4 0 0,0 1-47 16,4-4-10-16,-4 3-1 0,0 4-1 0,0 0-2 16,0 5 0-16,-3 1 0 0,-1-3 0 0,1 3 3 0,-4-3 0 15,4 6 0-15,-4 6 0 0,7-3-12 0,-7-3 0 16,7 0 9-16,-3 9-9 0,-1-5 0 16,8 2 0-16,-8-3 0 0,4 3 0 0,-10-3 0 0,10 10 0 15,4-7 0-15,-4 4 0 0,0 2 0 0,-3-2 0 16,3 2-8-16,-7 1 8 0,3-4 0 0,-6 10 0 15,-1-7 0-15,-3 1 0 0,0 6 0 0,-3-7 0 16,-4-2 0-16,0 9 0 0,-7-7 22 0,0 1 6 16,-4-4 2-16,4 7 0 0,-11-4-22 0,4 1-8 0,7-1 0 15,-11 4 9-15,0-3-9 0,8-1 0 16,-4 1 0-16,3-4 0 0,4 10 0 0,-7-7 0 0,3 7 0 16,0 0 0-1,1 3-26-15,-1 0-4 0,-3 0-1 0,0 0 0 0,3 0 31 0,1 0 0 0,-1-3-8 16,0 3 8-16,1-10 0 0,2 7 0 0,1-7 0 0,0 7-9 15,4-6 9-15,3-4 0 0,0 4 0 0,3-4 8 16,1 1-8-16,3 2 0 0,0-2 0 0,7-4 0 16,-7-6 0-16,10 6 0 0,4 3 0 0,-3 1 0 15,6-4 0-15,-2-3 0 0,2 0 0 0,-6 4-8 16,6-7-49-16,1 0-10 16,0-7-1-16,3 7-796 0,-7-3-158 0</inkml:trace>
  <inkml:trace contextRef="#ctx0" brushRef="#br0" timeOffset="8245.44">8657 16116 3250 0,'0'0'144'0,"-3"-3"30"0,-4-6-139 0,0-1-35 15,-1 1 0-15,1 6 0 16,0-3-36-16,0 3-13 0,0 3-3 0,0-4-1 15,0 4 16-15,0 4 3 0,-3-1 1 0,6 3 0 16,-7 3-17-16,4 4-3 0,7-1-1 0,-10 7 0 16,6 3 11-16,-3 0 3 0,4 0 0 0,-1 0 0 0,1 9 32 0,3 1 8 0,0-1 0 15,0 0 0-15,0 1 24 0,3-4 6 0,-3-3 2 0,7-3 0 16,-3 6-20-16,3-6-3 16,3-3-1-16,-3-3 0 0,8-1-8 0,-1-2 0 15,3 0 0-15,1-7-11 0,0-3 11 0,3-3 11 0,0 0-3 16,4 0 0-16,-1 0 4 0,-3-9 0 0,1-1 0 0,-1 4 0 15,-4-10 20-15,1 7 5 0,-4-4 1 16,0 1 0-16,0-7-23 0,-3-3-5 0,0 3-1 0,-8-3 0 16,4 0 1-16,0 3 0 0,-7-6 0 0,0-3 0 15,0 6-10-15,-7 0 10 0,4 0-10 0,-1 3 10 16,1-3-2-16,-5 10-8 0,5-7 12 0,-8 7-4 16,-3-7 20-16,7 6 3 0,-3 4 1 0,3-4 0 15,-4 4-50-15,0-1-10 0,-3 7-1 16,7-3-1-16,-10 6-88 15,2-3-18-15,1 6-3 0,0-3-1 0</inkml:trace>
  <inkml:trace contextRef="#ctx0" brushRef="#br0" timeOffset="8541.07">9208 16101 3060 0,'0'0'68'0,"0"0"13"0,0 0 3 0,0 0 1 0,0 0-68 0,0 0-17 0,0 0 0 0,-4 6 0 16,4 3 0-16,0 1 0 0,0-1 0 0,-4 1 0 16,4 2 10-16,0 1-10 0,0 6 8 0,0-7-8 15,0 10 0-15,4 0 0 0,-4 6 0 0,4 0 0 16,-4-2-9-16,3 5-4 0,1 0-1 0,-1 1 0 15,1-1 14-15,-1 0-12 0,1 1 12 0,-4-7-12 32,3 3-71-32,1-6-13 0,-4 6-4 0,7-6-729 0,-4 0-147 0</inkml:trace>
  <inkml:trace contextRef="#ctx0" brushRef="#br0" timeOffset="8977.09">9726 16041 3294 0,'0'0'146'0,"0"0"30"0,0 0-141 0,-7 0-35 16,0-9 0-16,0 6 0 16,7 3-64-16,-7 0-19 0,0 0-4 0,0 3-1 15,0 3-30-15,-4 0-6 0,1 10-2 0,-1 0 0 16,-7-1 41-16,4 1 8 0,-3 9 1 0,2-9 1 15,-2 6 10-15,3 0 1 0,0-4 1 0,3 1 0 0,4-6 80 0,0-1 16 16,0 7 3-16,3-6 1 0,1-4 43 0,3 1 9 16,0-1 2-16,0-6 0 0,0-3-47 0,7 10-10 15,-4-1-2-15,4 0 0 0,0-6-32 0,8 7 0 16,-8 2 0-16,7-2 0 0,0 2 0 0,0 4 0 16,4 0 0-16,-1-7 0 0,4 10 0 0,4-7 0 15,0 7 0-15,3-9 0 0,4 2 12 0,0 1-12 0,-4-4 12 0,-4 4-12 16,5-4 12-16,-5 7-12 0,-2-4 12 15,-1 1-12-15,-7-1 20 0,-4-2-4 0,1 9 0 0,-4-7 0 16,-7 1 5-16,0 2 1 0,-7 1 0 0,3-6 0 16,-6 8-14-16,-1-5-8 0,-6-1 8 0,-1-2-8 15,4-1 0-15,-7 1-12 0,3-7 2 0,-3 6 0 32,0-9-32-32,0-3-6 0,-1 3-2 0,-2-6 0 15,-1 3-77-15,0-7-15 0,-31-9-3 0,14-3-1 16</inkml:trace>
  <inkml:trace contextRef="#ctx0" brushRef="#br0" timeOffset="9124.39">9645 16022 3564 0,'0'0'79'0,"0"0"16"0,0 0 3 0,7 0 1 0,4-6-79 0,-1 0-20 0,8-4 0 0,7 1 0 0,6 6 0 0,15-10-16 15,4 4 4-15,6-4 0 16,7-2-81-16,8 2-16 0,3-9-3 0</inkml:trace>
  <inkml:trace contextRef="#ctx0" brushRef="#br0" timeOffset="13691.25">21594 6461 1638 0,'0'0'72'0,"0"0"16"0,0 0-71 0,0 0-17 0,10-3 0 0,-3-3 0 16,-7 6 24-16,7-3 2 0,0-4 0 0,0 4 0 15,0 3 19-15,-7 0 4 0,0 0 1 0,0 0 0 16,0 0 2-16,0 0 0 0,0 0 0 0,0 0 0 15,0 0-4-15,0 0-1 0,-3 0 0 0,-4 0 0 16,0 3-17-16,7-3-3 0,0 0-1 0,0 0 0 16,-7 0-9-16,7 0-1 0,0 0-1 0,0 0 0 15,0 0 10-15,0 0 3 0,0 0 0 0,10 0 0 16,-10 0-2-16,7-3 0 0,-7 3 0 0,7 0 0 16,4-6-6-16,-11 6-2 0,0 0 0 0,0 0 0 15,0 0-2-15,11 0 0 0,-11 0 0 0,0 0 0 0,0 0-6 0,0 0-2 16,0 0 0-16,0 0 0 0,0 0 8 15,0 0 2-15,0 0 0 0,0 9 0 0,0 1 0 0,-4 2 0 16,1-2 0-16,-1-1 0 0,0 4-5 0,1-4-1 16,-8 7 0-16,1 0 0 0,-1 2-12 0,1 1 9 15,-5-3-9-15,-2 12 8 0,-1-3-8 0,-3 7 12 16,0 5-12-16,-4-2 12 0,0 5-4 16,-3 1 0-16,-3 3 0 0,-5 0 0 0,-3 9-8 0,4-9 12 15,-4 6-12-15,4-6 12 0,-4 6-12 0,-3-6 0 16,7 6 9-16,-1 1-9 0,1-4 9 0,3 6-9 15,1-3 12-15,-5-6-12 0,5 0 12 0,-5-3-12 16,1 0 12-16,3-1-12 0,1-5 16 0,-1 6-3 16,4-1-1-16,3-5 0 0,-3 2 0 0,3-2 0 15,0-4 0-15,1 1 0 0,2 2-4 0,5-6-8 0,-1-3 11 0,0 7-11 16,1-10 8-16,3 6-8 0,0-6 0 16,-4 0 0-16,4 0 0 0,0 0 0 0,0 3 8 0,-4-3-8 15,4 0 0-15,0-7 0 0,-4 11 0 0,0-11 0 16,4 7 11-16,-3-3-11 0,-1-6 10 0,4 5-10 15,-4-5 14-15,8-4-3 0,-4 1-1 0,7-1 0 16,-4-6 2-16,4 7 0 0,3 2 0 0,-3-6 0 16,0-2-1-16,4 5 0 0,-1-6 0 0,1 7 0 15,-4-1-11-15,7-3 0 0,-4 0 0 0,1 4 0 16,3-4 0-16,-4-3 0 0,1 7 0 0,3-10-11 16,0 9 11-16,0-9 0 0,-4 3 0 0,4 7 8 0,-7-7 11 15,3 3 2-15,-3-3 1 0,4 3 0 16,3-6-22-16,-4 4 0 0,4-4-12 0,-7 0 4 15,0 6 8-15,7-6 11 0,0 0-3 0,-7 3 0 0,7-3 0 16,0 0 0-16,0 0 0 0,0 0 0 0,0 0-8 16,0 0 10-16,0 0-10 0,-3-9 10 0,-1 5-10 15,1-2 8-15,3-6-8 0,0 2 8 0,0-2-8 0,0-1 8 16,-4-3-8-16,4 4 8 0,0-7-8 0,0-3 0 16,0 10 0-16,-3-7 0 0,3-3 8 0,-4-3-8 15,4-3 12-15,-4 6-4 0,4 0-8 0,0-7 8 16,0 7-8-16,0-3 8 0,4-3-8 0,3 6 0 15,-3-3 0-15,-1-3-11 0,1 6 11 0,-1 0 0 16,1 0 0-16,3 3 0 0,-4 0 0 0,1 4 0 0,-4-1 0 16,0 4 0-16,3 2 0 0,1 1 0 15,-4 9 0-15,0 0 0 0,0 0 0 0,0 0 0 16,0 0 0-16,0 0-8 0,-4 15 8 0,4 1 0 0,-3 0 0 16,6-1-8-16,1 7 8 0,-1-3 0 0,1 0 0 15,3 3-8-15,4 0 8 0,-1 0 0 0,-3-3 0 16,4 3 0-16,3 0 0 0,0 0 0 0,-3-1 0 0,-1 8 0 15,-3-7 0-15,4 0 0 0,-4 0 0 16,0 6 0-16,-4-6 0 0,1 3 0 0,0-6 0 0,-1 3 8 16,-3 0-8-16,4-1 0 0,-8 5 0 0,4-11-8 15,0 4 8-15,-3-6 0 0,3-1 0 16,-4-2 0-16,4-1 0 0,0 0 0 0,0-9 0 0,-4 4 8 16,4-4-8-16,0 0 0 0,0 0 0 0,0 0 8 15,0 0-8-15,0 0 9 0,0 0-9 0,0 0 10 16,0 0-10-16,0 0 8 0,0 0-8 0,0 0 8 0,11 0-8 15,0 0 10-15,-1-4-10 0,4-5 10 16,0 0-10-16,1-4 12 0,2 0-12 0,1-5 12 0,-1-1-12 0,5 3 0 16,2-3 0-16,1 1 8 0,0-4-8 15,6 0 0-15,1 0 0 0,0 0 0 16,-4 3-40-16,4-3-8 0,-4 0 0 16,-3 3-1497-16</inkml:trace>
  <inkml:trace contextRef="#ctx0" brushRef="#br0" timeOffset="16641.62">22408 16759 2066 0,'0'0'45'0,"0"0"10"0,11-9 1 0,3-1 3 0,4 4-47 0,-4-3-12 0,0-1 0 0,0 1 0 15,7-4-36-15,-7 1-8 0,-3-4-3 0,0 4 0 16,-1-7 75-16,1 6 14 0,-8-6 3 0,1 4 1 16,-1-4 46-16,1-9 10 0,-1 6 2 0,1-3 0 15,-4-4-12-15,3-5-1 0,1-4-1 0,-1 4 0 0,-3-7-31 16,0 7-7-16,0-7 0 0,0 6-1 16,4-2-40-16,-4 5-11 0,-4 1 0 0,1 6 0 15,-1-3 0-15,1 6 0 0,-8-3 0 0,1-4 0 16,-1 11 0-16,1-4 0 0,-8 0 0 0,0 0 0 0,-6 0 0 0,2 3 0 15,5-3 0-15,-8 0 0 16,-10 0 0-16,10 3 0 0,4-3 0 0,0 10 0 0,0-7 0 0,-4 10 0 16,0-4 0-16,1 1 0 0,6 2 0 0,-7 1-8 15,4 6 0-15,-4-4 0 0,8 4 8 0,-1-3 8 16,-7 3-8-16,4 0 11 0,-3-4-11 0,2 7 8 16,1 0-8-16,-4-3 8 0,1-3-8 0,-1 6 0 0,7 0 0 15,-6-3 0-15,-4 3 0 0,3-6 0 0,4 6 8 0,-4-4-8 16,-3 1 0-16,0-3 8 0,3 6-8 15,-3-3 8-15,3-3-8 0,-3 2 8 0,3-2-8 16,-3 3 8-16,0 3 4 0,3-9 0 16,0 6 0-16,0-4 0 0,4 4-4 0,0-6 0 0,-4-1 0 0,4 7 0 15,-3-3 20-15,2-7 3 0,-2 10 1 16,3-6 0-16,3 3-32 0,-3-7-12 0,0 10 1 0,6-7 0 16,-6 1 11-16,7 0 8 0,-3 5-8 0,2-5 11 15,1 0 0-15,4-1 0 0,-4 1 0 0,3-4 0 16,0 10 2-16,1-6 1 0,3 2 0 0,-4-5 0 15,8 9-14-15,-4-7 0 0,0 1 8 0,3 6-8 16,1-3 0-16,-1 2 11 0,-3-2-11 0,7 6 10 16,-4-3-10-16,4 3 0 0,0 0 0 0,0-9 0 15,4 6 9-15,0-4-9 0,-1-2 10 0,1 6-10 0,3-7 8 0,3 1-8 16,1-4 0-16,-1 4 9 0,1 0-9 0,3-4 0 16,0 4 0-16,0 5 0 0,-3-5 0 0,3 0 0 15,-7-1 0-15,4 7-11 0,-1-3 11 0,-3 0 0 16,0-1 8-16,-3 4-8 0,3-3 0 0,-4 3 0 15,-3 3 0-15,4-7 0 0,-1 4 0 16,1-6 0-16,3 9 0 0,-7 0-8 0,4-10 8 0,-4 10 0 16,7 0 0-16,-7 0 0 0,0 0 0 0,0 0 0 15,7-3 0-15,-7 3 0 0,0 0 0 0,0 0-15 16,0 0 3-16,0 0 0 0,0 0 12 0,0 10-11 16,-7 2 11-16,0-2-10 0,-4-1 10 0,-3 4-10 15,-7-1 10-15,0-2-10 0,-1 2 10 0,-2 4 0 0,-1-4 0 16,0 1-8-16,1-1 8 0,2 7 0 0,-2-6 0 0,3-4 0 15,-4 7 0-15,4-10 0 0,0 4 0 0,3-1 0 16,-3 4 0-16,7-4 0 0,0-3 0 0,-1 0 0 16,5 1 0-16,-1-4 0 0,-3 3 0 0,7-3 0 15,0 10-8-15,0-4 8 0,3 1-8 0,1-1 8 16,3 4 0-16,3-4-8 0,5 4 8 0,6 5 0 16,0-5 0-16,7 3 0 0,0-1 0 0,4 1 0 15,-1-3 0-15,5-1 11 0,2 1-3 0,1-4 0 16,0 4-8-16,0-4 0 0,3 7-12 0,0-10 12 15,-3 10-20-15,-4-7 4 0,4-3 1 0,-7 4 0 16,-1-1-88-16,-2-6-17 16,-5 7-4-16,-3-1-1150 0</inkml:trace>
  <inkml:trace contextRef="#ctx0" brushRef="#br0" timeOffset="19275.86">22588 16386 2487 0,'0'0'110'0,"0"0"23"0,0 0-106 0,7-6-27 0,0-4 0 0,1 7 0 16,2-6 0-16,1 6 0 0,3-7 0 0,0 4 0 15,-3-6-20-15,-1 2-10 0,4 1-2 0,0 6 0 16,-7-7 24-16,0 1 8 0,4 6 0 0,3-4-9 15,7 1 40-15,-10 0 8 0,-8-4 1 0,4 10 1 0,8-3-5 0,-5-6 0 16,-3 6-1-16,0-4 0 0,11 7-11 0,-4-3-3 16,4-3 0-16,-1 6 0 0,-3 0 0 0,1 0 0 15,6 0 0-15,-7 0 0 0,0 6-9 0,0-3-3 16,0-3 0-16,-3 10 0 0,-1-10-9 0,-3 12-11 16,4-2 3-16,-8-1 0 0,1 4 8 0,-8-4 0 15,1 13 0-15,-4-3 0 0,0-7-8 0,-4 10 0 16,-6 0 0-16,-1-3 0 0,0 3 16 0,1 0 3 15,-4 0 1-15,-1-3 0 0,-2 3 0 0,6-3 0 16,4-1 0-16,0-2 0 0,-7 0-4 0,7-1 0 16,3 1 0-16,0 0 0 0,1 3 0 0,-4-7 0 0,3 7 0 15,4 0 0-15,3-4-8 0,1 1 0 0,-8 0 0 16,4 3 0-16,7-1 12 0,-3-2 0 16,-1 3 0-16,1 3 0 0,3-3-12 0,7-7 0 0,-4 1 0 15,8 6 0-15,-4-7 0 0,7-2 12 0,7-1-12 0,0 0 12 16,1-5-12-16,2 5-11 0,15-9 3 0,-4 0 0 31,4 0-28-31,-4 0-4 0,1 0-2 0,-1-3 0 0,0-3-130 16,-3 2-25-16,32-8-6 0,-22-4-1 0</inkml:trace>
  <inkml:trace contextRef="#ctx0" brushRef="#br0" timeOffset="21021.86">23640 16327 2361 0,'0'0'104'0,"0"-4"23"0,0-2-102 0,0 6-25 16,-4-9 0-16,1 9 0 0,-4-7 0 0,-1 1 0 15,1 6 8-15,-3 0-8 0,-4 0 0 0,0 0 0 16,0 0 0-16,-4 10 0 0,0-10 0 0,1 3 0 16,-5 3 9-16,5-3-9 0,3 7 36 0,0-4 2 0,3 0 1 15,-3 3 0-15,3-2-3 0,1-1-1 0,-1 3 0 16,4 10 0-16,-4 0-12 0,1-3-3 0,-1 9 0 15,-3 0 0-15,4-3-20 0,-1 9 0 0,-3-3 0 16,0-2 8-16,0 5-16 0,0 0-4 0,-1 7 0 16,5-10 0-16,3 3 20 0,-4 1 3 0,4-1 1 15,4 1 0-15,3-1-4 0,0-9 0 16,3 6 0-16,4-6 0 0,4-9-8 0,3 5 8 0,4-5-8 0,3-4 8 16,3 1-8-16,5-7 0 0,2-3 0 0,1 0 8 15,0 0-8-15,0-3 8 0,-4 0-8 0,0-4 8 16,-3-2-8-16,-4-4 0 0,0 4-12 0,-3-4 12 15,-1-5 0-15,-2 5 0 0,-5-6 12 0,1 4-4 16,-4-11 5-16,3 5 1 0,-6 5 0 0,3-6 0 0,-4-3 16 16,1 0 3-16,3-4 1 0,-3 4 0 0,-1-3-15 15,-3 3-3-15,4-3-1 0,-4 3 0 0,0 3-15 16,0-3-10-16,0 9 2 0,-4-3 0 0,1 7-3 0,-4-4 0 16,-1 3 0-16,1 4 0 15,0 6-17 1,0-6-3-16,-3 5-1 0,-4-2 0 0,3-3 19 0,-3 9 3 0,0-3 1 0,3-1 0 15,-3-2-37-15,4 6-7 16,-1 0-2-16,4 0-741 0,0 0-149 0</inkml:trace>
  <inkml:trace contextRef="#ctx0" brushRef="#br0" timeOffset="21561.38">23971 16261 1785 0,'0'0'159'0,"0"0"-127"16,0 0-32-16,0 0 0 0,4-7 210 0,-1 4 36 16,4-6 7-16,0 6 2 0,4-4-223 0,0 7-45 15,-1-3-9-15,-3-3-2 0,-7 6 24 0,11 6-11 16,-1-3 11-16,-3 4-8 0,-3-4 37 0,3 9 8 16,-3 4 2-16,-1 0 0 0,-3 6 14 0,0-3 3 0,-3 2 1 0,-1 8 0 15,1-4-39-15,-5 6-8 16,5-3-2-16,-4-3 0 0,3 7-8 0,-3-1 0 15,4-9 0-15,-1 9 0 0,1-2 0 0,-1-4 0 16,1 3 8-16,-1-3-8 0,4 6 0 0,0-2 0 0,-3-1 0 16,3-3 0-1,0-3-39-15,0-3 0 0,0 3 0 0,0-10 0 16,0 10 4-16,0-6 1 0,3-4 0 0,-3 1-785 0,0-4-157 0</inkml:trace>
  <inkml:trace contextRef="#ctx0" brushRef="#br0" timeOffset="22410.73">24476 16355 2253 0,'0'0'100'0,"0"0"20"0,0 0-96 0,0 0-24 0,0 0 0 0,0 0 0 16,0 0-16-16,7-7-9 0,-4-2-2 0,8 3 0 0,-4 0 27 0,0-4 19 15,0 1-3-15,0 6-1 16,4-1 67-16,-1-2 14 0,1-3 2 0,-1 6 1 0,1-4-26 16,3 4-5-16,0-6 0 0,4 6-1 15,0-4-23-15,-1 4-4 0,1-6 0 0,3 6-1 0,-3-4-39 0,3 7-13 16,-4 0 0-16,5 0 0 0,-5 0 21 0,4 0 4 15,-3 0 0-15,0 7 1 0,-1-4-13 0,1 6 0 16,-4-6 0-16,4 7 0 0,-8 2 9 16,4 4-1-16,-3 0 0 0,0 3 0 0,-4-7-8 0,-4 7 0 15,4 9 0-15,-3-3 0 0,-4-3 0 0,-4 9 0 16,1-2 0-16,-1-4 0 0,-3 3-12 0,-3-3 12 16,-5-3-10-16,1 6 10 0,-3-6 0 0,-1 0 0 15,-3 0 0-15,-4 0 0 0,4 3 0 0,-4-3 0 16,-3-6 0-16,0 9 0 0,0-9 0 0,-4 2 0 15,0-5 13-15,-3 6-4 0,3-10-9 0,4-6 0 0,3 7 0 0,4-7 0 16,3-3 0-16,1 6 0 0,3-3 0 16,3-3 0-16,4-3 0 0,7 3 0 0,-7-6 0 0,7 6 8 15,0 0-8-15,0 0 8 0,11 0-8 0,-1-3 8 16,1 3-8-16,6 0 0 0,8 3 0 0,0-3 0 16,6 9 16-16,-2 1 0 0,2-4 1 15,1 0 0-15,3 4-17 0,1-1 0 0,-1 4 0 0,0-4 0 16,8 0 28-16,-5 1 1 0,-2-7 1 0,3 13 0 15,3-10-30-15,-3 3 0 0,-8 7 0 0,1-10 0 32,0 4-18-32,-7-1-10 0,-1-6-1 0,-3 7-1 0,-3-4-126 15,0-3-26-15</inkml:trace>
  <inkml:trace contextRef="#ctx0" brushRef="#br0" timeOffset="24974.71">26896 16126 1958 0,'0'0'87'0,"0"0"17"0,0 0-83 0,0 0-21 0,0 0 0 0,0 0 0 0,0 0 138 0,0 0 23 16,0 0 5-16,0 0 1 0,0 0-143 0,0 0-24 16,0 0-15-16,0 0 3 0,0 0 12 0,-7 9 0 15,7-9 0-15,-4 3 10 0,-3 4 9 0,4-4 1 16,-4 3 1-16,0-3 0 0,-1 10 5 0,1-4 1 16,0 1 0-16,0 2 0 0,0 4 1 0,-3-1 0 15,-4 4 0-15,-1 3 0 0,-2 0 8 0,-1 0 1 16,-7 9 1-16,1-2 0 0,-4 2-18 0,-4 4-3 15,0-1-1-15,-3 7 0 0,-4 0-8 16,4-7-8-16,-1 7 12 0,1 0-12 0,3 2 0 0,1-2 0 16,-1-3 0-16,4 0 0 0,3-7 0 0,0 6 0 15,4-11 0-15,0 5 0 0,3-9 0 0,1 0 0 16,-1-3 0-16,4-7 0 16,3-2-78-16,1-4-19 0,-1-3-4 0,4-6-1138 15</inkml:trace>
  <inkml:trace contextRef="#ctx0" brushRef="#br0" timeOffset="25284.99">26917 16076 2707 0,'0'0'120'0,"0"0"24"0,0 0-115 0,0 0-29 0,0 0 0 0,0 0 0 0,0 0 87 16,0 0 11-16,11 0 2 0,-1 0 1 15,1 0-125-15,-1 9-24 0,4 0-6 0,-3 1-1 0,3 2 55 0,-3 4 0 16,-1 0 16-16,1 6-4 0,3 0 21 0,-7 6 5 16,0 3 1-16,0 1 0 0,4-1-10 0,-4 3-1 15,-4-2-1-15,4 9 0 0,-3-7-15 0,3 4-2 16,4-4-1-16,-4-2 0 0,-4 2-9 16,4 4 0-16,0-4 0 0,0-2 0 0,4-1 0 15,-4 7 0-15,3-7 0 0,1-6 0 0,0 9-18 0,-4-5-2 16,-4 2-1-16,1-9 0 15,-1 6-69-15,-6-3-14 0,3-3-2 0,-4-3-749 16,-3-6-149-16</inkml:trace>
  <inkml:trace contextRef="#ctx0" brushRef="#br0" timeOffset="25479.33">26504 16715 3297 0,'-7'0'72'0,"0"0"16"0,4 0 2 0,3 0 3 0,0 0-74 0,0 0-19 0,10 0 0 0,15-6 0 31,3 3-24-31,7 0-8 0,4-3-1 0,7-4-1 16,0 7-23-16,3-6-5 0,1 5-1 0,-1-2 0 0,4-3-1 15,0 2 0-15,3-2 0 0,-3 0 0 0,0-1-86 16,-3 1-18-16,34-13-3 0,-31 3-1 0</inkml:trace>
  <inkml:trace contextRef="#ctx0" brushRef="#br0" timeOffset="25752.59">27721 15938 3312 0,'0'0'73'0,"-7"9"15"0,-7-3 4 0,-4 1 0 0,8 2-74 0,-1 10-18 16,4-7 0-16,4 10 0 16,-1-3-28-16,4 9-10 0,4-3-2 0,3-3 0 0,-4 10 26 0,4-1 5 0,0 0 1 15,0 10 0-15,1-6 8 0,-1 2 0 16,-7 7 0-16,-4-3 0 0,1 0 0 0,-5-4 0 0,-6 4 0 0,0-9 0 16,0-1 0-16,-3 3 0 15,-1-2 0-15,0-1 0 0,1-9-17 0,2 6-5 0,1-9-1 16,4-3 0-1,-1 3-95-15,4-7-19 0,4-2-4 0,3-1-680 0,0-9-136 0</inkml:trace>
  <inkml:trace contextRef="#ctx0" brushRef="#br0" timeOffset="26120.83">27862 16665 2991 0,'0'0'66'0,"0"0"14"0,0 0 2 0,0 0 2 0,0 0-68 0,11 0-16 0,-4-3 0 0,4-3 0 15,-1 6 0-15,4-3 0 0,0-7-8 0,1 7 8 16,-1-3 0-16,3-4-9 0,-3-2 9 0,4 2 0 16,-4 1 0-16,0-3 0 0,0 2 0 0,4-6 0 0,0 1 0 0,-4-1 0 15,0 0 8-15,0-6-8 0,-3 7 0 0,3-4 9 16,-7 0-9-16,0 3 0 0,0 1 10 16,-7-7-10-16,3 9 8 0,-6-6-8 0,-1 7 15 0,-3-7-3 15,4 10 0-15,-4-4 0 0,-4 4 0 16,4 6 0-16,-7 3 0 0,0 3 0 0,-4-3-12 0,1 9 11 15,-1 10-11-15,0 0 10 0,-3-4-10 0,3 14 0 16,-3-4 0-16,4-3 0 0,-1 9 17 0,0 0-1 16,1-2-1-16,3-4 0 0,0 6-23 0,3-3-5 15,4-3-1-15,-4 0 0 0,8-3 14 0,-4 0 0 16,7 0 9-16,-4 0-9 0,4-3 10 0,4-3-10 16,-4 3 10-16,7 3-10 0,-4-10 0 0,4 4-10 15,0-4 0-15,4-2 0 16,0 2-74-16,3-2-14 0,3-7-3 0,1 3-1 15,3-3-98-15,0-3-20 0</inkml:trace>
  <inkml:trace contextRef="#ctx0" brushRef="#br0" timeOffset="26396.31">28794 16264 3279 0,'0'0'72'0,"0"0"16"0,-11 0 2 0,4-3 2 0,-3 3-74 0,2 3-18 0,1-3 0 0,4 9 0 15,-1 1-47-15,-3 2-13 0,4 1-2 0,-4 6-1 0,0-1 33 0,-4 4 6 16,0 3 2-16,-3 4 0 0,-3 2 22 0,-1 0 0 16,-3 1 0-16,-4-1 0 0,1 0 0 0,-5 1 13 15,5-1-1-15,-5-6-1 0,1 7-11 0,0-4 12 16,0-3-12-16,3-3 12 0,4-3-22 0,0 3-4 15,0-13-1-15,6 4 0 16,5-7-160-16,3-3-32 16,-11-3-6-16,18 0-897 0</inkml:trace>
  <inkml:trace contextRef="#ctx0" brushRef="#br0" timeOffset="26572.27">28533 16430 3409 0,'0'0'151'0,"0"0"31"0,7 9-146 0,-4 4-28 0,4-1-8 0,4 1 0 16,3 6 0-16,0-7 0 0,4 7 0 0,3-6 0 16,0 2-17-16,4 1-5 0,-1-6-1 0,1 2 0 15,0 7 9-15,0-7 2 0,-4-2 0 0,0-1 0 32,4 4-60-32,-8-4-11 0,1 1-2 0,0 2-836 0,-1-2-167 0</inkml:trace>
  <inkml:trace contextRef="#ctx0" brushRef="#br0" timeOffset="27011.71">29411 16546 3178 0,'-10'3'70'0,"-5"-3"14"0,1 10 4 0,-7-4 1 0,3 0-71 0,4 4-18 16,-3-1 0-16,6 3 0 15,4-2-48-15,0-1-12 0,4 1-4 0,3-1 0 16,0 0 25-16,0-2 5 0,7-1 1 0,-4-3 0 0,1 7 60 0,-4-10 12 16,7 9 2-16,-7-9 1 0,0 0 10 0,0 0 3 15,0 0 0-15,0 0 0 0,0 0-33 0,0 0-6 16,0 0-2-16,10-9 0 0,1-1-1 0,-4 1 0 16,-4 2 0-16,4-8 0 0,1 2-13 0,2-6 11 15,8 4-11-15,-4-4 10 0,0-9-10 0,7 6 8 16,-3-3-8-16,3-4 8 0,0 4-8 0,0 3 0 0,0-3 0 15,-3 3 0-15,0 7 0 0,-4-1-11 16,0 4 3-16,-3 2 0 0,3 1 8 0,-7 9 0 0,3-3 8 0,1 6-8 16,-1-3 14-16,1 6-2 0,0-3 0 0,-1 7 0 15,4 2 7-15,0-3 1 0,1 1 0 0,2 2 0 16,1 7-20-16,-1 3 0 0,1-3 0 0,3 3 0 16,-3 0 0-16,0 0-11 0,-1 0 2 0,1 0 0 15,-4-3-3-15,0 3-1 0,-3-1 0 0,-1-2 0 31,-3 0-110-31,0-3-21 0,-3 3-5 0,-4-7-747 0,3-2-150 16</inkml:trace>
  <inkml:trace contextRef="#ctx0" brushRef="#br0" timeOffset="27341.87">30060 16665 2246 0,'0'0'49'0,"0"0"11"0,11 0 1 0,-1 0 3 0,1-3-52 0,3-3-12 15,0 6 0-15,4 0 0 0,-4-3 21 0,0-1 2 16,4-2 0-16,-1-3 0 0,-3 6 29 0,4-4 7 15,-4 1 1-15,0-3 0 0,0 2 0 0,1-5 0 16,-5 3 0-16,4-4 0 0,0-6-7 0,-3 7-1 16,-1-7 0-16,1-3 0 0,-4 0-35 0,4 3-7 15,-4-3-2-15,0 6 0 0,-4-2-8 0,-3-1 0 16,0 6 0-16,-3 4 0 0,-4-1 0 0,0 1 0 16,-4 6 0-16,1 3 0 0,-5 0 0 0,-2 3 0 15,-1 3 9-15,1 4-9 0,-1 2 12 0,-3 1-1 16,7 6-1-16,-4 3 0 0,4 0 26 0,0-1 4 15,0 1 2-15,3 7 0 0,4-4-34 0,-4 0-8 0,4-3 0 16,0 3 0-16,0-3 0 0,4 0 15 16,-1-3-4-16,1 3-1 0,3-1-2 0,0 1 0 0,3-3 0 15,4 3 0-15,0-3-8 0,4-6 0 0,-1-1 0 0,8 4 8 16,3-4-8-16,7-9-17 16,1 7 4-16,10-10 1 15,-1 0-30-15,1 0-6 0,3-3 0 0,1-4-1 16,-4-5-106-16,-4-1-21 0,0-5-4 0,0 5 0 0</inkml:trace>
  <inkml:trace contextRef="#ctx0" brushRef="#br0" timeOffset="27607.29">31196 15875 3409 0,'-3'9'75'0,"-4"7"15"0,-4 0 3 0,0 6 3 0,4 6-76 0,-3 3-20 0,-1 1 0 0,4 2 0 16,4 7-24-16,-1-7-8 0,1 7-1 0,-1 3-1 0,4-3 22 0,0 3 12 15,0 6-12-15,4-6 12 0,-1-3 0 0,1 2 0 16,-1-2 0-16,1 0 0 0,-1-7 0 0,1-2 0 16,-4 5 0-16,3-5 0 0,-3-7-20 0,4-3 4 15,-4 0 0-15,0-3 0 16,0-1-144-16,0-5-29 0,-4-4-6 0,4-9-1 15</inkml:trace>
  <inkml:trace contextRef="#ctx0" brushRef="#br0" timeOffset="27765.58">30734 16210 3628 0,'0'0'323'0,"0"0"-259"0,11 0-51 0,-1-3-13 16,8-3 15-16,10 6 0 0,7-3 0 0,11 3 0 15,7-6-15-15,4 6 0 0,3 0 0 0,7 0 0 16,3 0 0-16,11-3-16 0,11-7 3 0,0 7-1071 16,-4-6-215-16</inkml:trace>
  <inkml:trace contextRef="#ctx0" brushRef="#br0" timeOffset="85353.71">20436 14988 2422 0,'11'-13'108'0,"-7"4"21"0,-1-1-103 0,-3 10-26 16,0 0 0-16,0 0 0 16,-3-9-53-16,3 9-16 0,-4-3-3 0,-3-7-1 15,-4 7-37-15,-3-3-7 0,0 6-2 0,-3 0 0 16,-1 0 73-16,-3 0 14 0,0-3 4 0,-1-4 0 0,5 4 98 0,-4 3 20 16,-1-3 4-16,5-3 1 0,3 3 8 0,0-4 1 15,-1 4 1-15,1 0 0 0,-7-3-53 0,4-4-12 0,-1 7-1 0,-3-3-1 16,-4 6-30-16,0 0-8 0,1 0 0 15,-1 0 0-15,-7 6 0 0,-3-3 8 0,-4 7-8 16,-3-10 0-16,-4 9 0 0,-3 1 0 0,-4-7 0 0,0 6 8 16,-4 4 0-16,1-4 1 0,3-3 0 0,3-2 0 15,1-1 4-15,0 3 1 0,-4-3 0 16,0-3 0-16,3 0 8 0,5-3 2 0,-1 3 0 0,0-6 0 16,4 6-10-16,-1 0-2 0,8-3 0 0,-4 3 0 15,4 0-12-15,-4 0 11 0,0 3-11 0,-3-3 10 16,3 9-10-16,0-3 12 0,-7 7-12 0,4 0 12 15,0-4 9-15,-1 10 3 0,1-4 0 0,0 4 0 16,3 0-24-16,0 0 8 0,0-3-8 0,4 2 0 16,0 4 11-16,7-9-3 0,-1 6 0 0,5-7 0 15,3 4 9-15,6-10 2 0,1 4 0 0,7-1 0 16,0 4-3-16,0-4 0 0,7 0 0 0,4 1 0 16,3-7-16-16,3 6 0 0,4 4 0 0,8 6 0 0,2-7 0 0,4 7 0 15,4 3 0-15,4 0 0 0,2-3 0 0,8 3 0 16,0-4-8-16,7-2 8 0,0 3 0 0,3 3-9 15,1-3 9-15,-1-7-8 0,1 7 8 0,-1-6 0 16,1-1 0-16,3-2 0 0,-1-1 0 0,5 4 0 16,7-7 8-16,-4-3-8 0,3 3 19 0,1-3-1 15,-1-3 0-15,8 0 0 0,3 0-10 0,4 0-8 16,-4 0 12-16,0-3-12 0,-3-3 0 0,-1 3 0 16,4-3 0-16,-3-1 0 0,-4 1 0 0,-7-3 0 15,-3-1 0-15,-8 4 0 0,-3-10 0 0,-4 10 0 16,-6-10 0-16,-1 7 0 0,-7-4 0 0,0 1 0 15,-3-7 0-15,-7 0 10 0,-4 3-10 0,-3-2 12 0,-11-4-12 0,3 0 12 16,1 0-12-16,-4 0 12 0,-3 0-12 0,-4-3 12 16,0-7 2-16,0 7 1 0,-4-3 0 0,-3 6 0 15,-7 0-15-15,0-3 0 0,-4 0-9 0,-7 3 9 16,-3 0 0-16,0 7 0 0,-7-4-8 0,-4 0 8 16,-3 3 0-16,-4-3 0 0,-11 1 0 0,-3 5-9 15,0 0-2-15,-3-2 0 0,-1 5 0 0,-3-2 0 31,4-1-108-31,-8-6-21 0,-3 10-5 0</inkml:trace>
  <inkml:trace contextRef="#ctx0" brushRef="#br0" timeOffset="123044.58">14344 15674 1497 0,'0'0'133'0,"0"-3"-106"0,-4-6-27 0,4 6 0 15,0-4 200-15,4-2 34 0,-1-4 7 0,1 4 2 16,3 0-180-16,-3 2-36 0,3-8-7 0,-4 5-2 16,4-2-18-16,-3 2-19 0,-4 4 4 0,0-3 1 31,0-1-15-31,-7 4-3 0,0 0-1 0,-11-1 0 0,0-2 20 0,-3 9 4 0,-11-9 1 0,1 9 0 16,-12 0 20-16,1 0 4 0,-4 0 0 0,0 6 1 15,-3-6 14-15,-8 3 2 0,1-3 1 0,0 0 0 16,-8 0 6-16,4 0 2 0,0 6 0 0,0-6 0 15,-3 0-11-15,-1 0-3 0,-6 0 0 0,-1 3 0 16,-7-3-16-16,-3 7-4 0,0-1-8 0,-3 0 12 16,-5-3-12-16,1 7 9 0,-11 2-9 0,8-2 8 15,2 2 0-15,-6 7 0 0,-4-6 0 0,1 5 0 0,-5 4-8 16,1 0 0-16,0-3 0 0,3 9 0 0,4-3 0 16,-1 4 8-16,-2-7-8 0,13 0 0 0,7 3 9 0,4 3-9 15,0-6 10-15,11 0-10 0,3-3 21 0,10 2-1 16,8 1-1-16,0-3 0 0,3 0-19 0,11-3 10 15,6 3-10-15,5 3 8 0,3-10-8 0,3 10 0 16,4 3 0-16,11 0-11 0,3-3 11 0,3 9-8 16,4 1 8-16,11 2-8 0,7-2 8 0,3-1 0 15,0 10 0-15,4 0 0 0,11-7 0 0,-1 7 0 16,0-10 0-16,8 1 0 0,6-1 0 0,8-3 0 16,10-3 0-16,4-3 0 0,3 0 17 0,0-6-1 15,7-1 0-15,1-5 0 0,6-1 0 0,0-6 0 16,0-3 0-16,11 0 0 0,4 0-4 0,6-6 0 0,-3-3-1 15,4-7 0-15,3 4-11 0,0-1 0 0,-4-6 0 0,-3-3 8 16,4 0-8-16,-5 0 0 0,-6-6 0 0,-3 6-11 16,-4-9 1-16,-8-1 0 0,1 7 0 0,-7-3 0 15,-7-3 10-15,-8 9 11 0,-6-10-3 0,-8 11 0 16,-3-11-8-16,-7 10 0 0,-4 0 0 0,-6-6 0 16,-4 6 16-16,-4-9 0 0,-7 9 1 0,-7-3 0 15,-7-4-1-15,-7-2 0 0,-3 0 0 0,-8-1 0 16,-6 1-8-16,-8-3-8 0,-3-1 9 0,-11-6-9 15,-3 1 20-15,-4-1-3 0,-7 0 0 0,-3 6 0 16,-4-5-26-16,-7-1-6 0,-10-3-1 0,-1 3 0 16,0 7-2-16,1-7-1 0,-1 0 0 0,-3 7 0 15,-10-7-142 1,-8 10-29-16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6:36:39.9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11462 6944 691 0,'0'0'61'0,"0"0"-49"16,-7-6-12-16,7 6 0 0,14-3 405 0,-4-3 79 16,-6-7 15-16,3 10 3 0,4-3-396 0,-1-4-79 15,4 7-16-15,-7 0-3 0,-7 3-8 0,11-6 0 16,-1 6-8-16,-10 0 8 0,0 0 0 0,0 0-10 16,0 0 10-16,8 9 0 0,-8 0 0 0,-4-5 19 15,0 11-3-15,1-2 0 0,3-4 45 0,-4 4 9 16,-6-1 2-16,6 7 0 0,8-6-20 0,-4 5-3 15,-7 1-1-15,7-3 0 0,0 6-23 0,0-3-5 16,7 3 0-16,-7 0-1 0,-4 0-19 0,8 3 0 16,6 0 8-16,-6 3-8 0,-8-3 0 0,4 6 0 0,4 1 8 0,-1 2-8 15,-3-2 0-15,0 8 0 0,-7-2 0 0,4 0 0 16,-1-7 0-16,-3 10 0 0,-7-10 0 0,4 0 0 16,3 1 0-16,-4-1 0 0,-3-9 0 0,3 6 0 15,1-3 8-15,6-3-8 0,4-3 0 0,0 0 0 31,-7-6-70-31,4-1-21 0,13-2-4 0,-6 2-761 0,-4-12-153 0</inkml:trace>
  <inkml:trace contextRef="#ctx0" brushRef="#br0" timeOffset="333.4">11352 7622 748 0,'0'0'33'0,"0"0"7"0,0 0-32 0,0 0-8 15,0 0 0-15,0 0 0 0,7-4 440 0,4-2 85 16,0 3 18-16,6-3 3 0,11-4-430 0,-6 4-87 16,-8 0-17-16,7-4-3 0,7 7-9 0,-3-6 0 15,-8 6 0-15,1-4 0 0,0 4 0 0,-4-3 0 16,-4 6 10-16,1 0-10 0,-11 0 0 0,0 0 0 15,11 0 0-15,-11 0 0 0,0 0 13 0,7-3-4 16,0 3-1-16,3 0 0 0,1 0-8 0,-1-3 0 0,1-4 0 0,3 4 0 16,0-3-24-16,4-3 2 0,0-4 1 0,3 4 0 31,0-4-27-31,0-6-6 0,0 4-1 0,0-1 0 16,1 0-33-16,-5 1-6 0,1-7-2 0,-4 9-588 0,0-6-119 0</inkml:trace>
  <inkml:trace contextRef="#ctx0" brushRef="#br0" timeOffset="865.82">12051 6969 748 0,'0'-12'33'0,"0"2"7"0,-4 1-32 0,-3 6-8 0,0-10 0 0,4 4 0 16,-4-1 345-16,0 1 67 0,3 6 14 0,1-3 2 15,3 6-324-15,0 0-66 0,0 0-13 0,-7 6-2 0,3-3 7 0,0 10 2 16,1 5 0-16,-1-5 0 0,1 9-4 0,-1-3-1 15,1 3 0-15,-1 6 0 0,1-3-8 0,-1 3-2 16,1 4 0-16,-1-1 0 0,1 0 9 0,-1 4 2 16,-3-1 0-16,0 7 0 0,0-3-10 0,0-1-2 15,3 4 0-15,-3-3 0 0,0-1 18 0,0 4 3 16,0-3 1-16,0-4 0 0,0 1-22 0,4-4-5 16,3 0-1-16,-4 1 0 0,4-4-10 0,0-3 8 15,4-6-8-15,-4 0 8 0,3-7-8 0,1-2 0 16,3-7 0-16,0 3 0 0,0-6 0 0,0-6 0 15,3-4-12-15,1-2 12 0,-4 2-12 0,4-12 12 16,-4 10-12-16,-4-10 12 0,1 3-14 0,-1 0 5 16,-3 7 1-16,0-7 0 0,0 6 8 0,0 10 0 0,-3-3 10 0,-1 3-10 15,-3 3 25-15,7 0-1 0,0 0 0 0,-7 3 0 16,7-3-24-16,0 0 0 0,-3 9 0 0,3-9 0 16,0 0 0-16,0 0 0 0,7 7-12 0,-7-7 12 15,0 0-12-15,0 0 12 0,0 0-10 0,0 0 10 16,0 0 0-16,0 0 0 0,0 0 8 0,0 0-8 15,0 0 21-15,0 0-2 0,0 0-1 0,0 0 0 16,0 0 2-16,0 0 0 0,0 0 0 0,0 0 0 16,-11 3-4-16,7 6-1 0,1 1 0 0,-4-7 0 15,3 9-15-15,4-2 11 0,-3-4-11 0,-1 3 10 16,4-2-10-16,0 2 0 0,0 0 0 0,0-9 0 16,0 0 0-16,-3 10-11 0,3-7 3 0,-4 6 0 15,4-9-20-15,-7 7-3 16,4-4-1-16,-8-3 0 0,4 3-87 0,0 3-17 0,-4-12-4 15,1 3-1083-15</inkml:trace>
  <inkml:trace contextRef="#ctx0" brushRef="#br0" timeOffset="1683.28">12453 7161 979 0,'0'-13'43'0,"4"10"9"0,-1-7-41 0,1 1-11 0,-1 0 0 0,1 6 0 15,-1-4 100-15,1 1 19 0,-4-3 3 0,0 2 1 0,0-2-92 0,-4 6-19 16,4-7-3-16,0 1-1 0,-3 0 88 0,3 5 16 15,0-8 4-15,0 2 1 0,3 1 15 0,1 0 4 16,-4-4 0-16,3 4 0 0,4-1-60 0,0 1-12 16,-3-4-3-16,-1 13 0 0,-3 0-37 0,0 0-7 15,0 0-1-15,0 0-1 0,0 0 4 0,0 10 1 16,0-1 0-16,-3 4 0 0,-1 5-20 0,-6 4-11 16,3 0 2-16,0 0 0 0,-4 10 23 0,1-1 5 15,-1 4 1-15,7-4 0 0,-3 10 3 0,4 3 1 16,3-4 0-16,-4 4 0 0,4 3 6 0,4-9 2 15,-1 3 0-15,1-4 0 0,-1-2-32 0,1-4 0 16,7-3 0-16,-4-3 0 0,0-6 0 0,3-3 11 16,1 3-3-16,-1-7-8 0,-3-2 13 0,4-1-4 0,0-9-1 15,-1 6 0-15,-3-6 1 0,0-6 0 0,0-3 0 0,4-1 0 16,3-2-9-16,-7-10 0 0,-3 3 0 0,-1-3 0 16,4 0 0-16,0 0-17 0,0 3 2 0,0-3 1 15,4 13 14-15,-4-4 0 0,-7 13 0 0,0 0 0 16,11 13 0-16,-4-4 0 0,0 13 0 0,0 0 0 15,0 7 28-15,0-8-2 0,0 8 0 0,0-4 0 16,4 3-16-16,-4-3-10 0,3-3 12 0,1-3-12 16,3 3 0-16,0-3 0 0,0-7 0 0,0 1 0 15,0-4 10-15,8 1-10 0,-5-10 8 0,4 0-8 16,4-4 25-16,-4-5 0 0,4-4 0 0,0-2 0 16,-1-7 8-16,-3 0 2 0,8-10 0 0,-5 1 0 15,-2-3-14-15,-1-10-2 0,-4-3-1 0,-3-7 0 16,8 7-8-16,-8-9-2 0,-4 3 0 0,1 6 0 15,-1-4-8-15,1 7 0 0,-4 1 0 0,0 5 8 16,0 7-8-16,0 9 0 0,-3 6 0 0,-1 0 0 0,1 7-16 16,-4 3 5-16,0 6 1 0,0 0 0 15,0 0-69-15,0 0-13 0,0 6-4 0,3 13-851 16,-3-7-170-16</inkml:trace>
  <inkml:trace contextRef="#ctx0" brushRef="#br0" timeOffset="2196.04">13723 7010 2304 0,'-3'-19'102'0,"3"13"21"0,0-3-99 0,0-7-24 0,-4 3 0 0,4 4 0 16,-4-4 136-16,4-5 21 0,0 8 5 0,0-2 1 15,0-1-119-15,0 1-23 0,-3-4-5 0,3 3 0 16,-4 1-16-16,1 2 0 0,-1 1 0 0,1 0 0 16,-4 5 0-16,3-2 0 0,-3 12 0 0,-3-2 0 15,-4 2 0-15,-1 6 0 0,1 1 8 0,-3 9-8 16,3 3 23-16,-4 0-2 0,0 10 0 0,4-4 0 16,-3 10 0-16,-1-4 0 0,0 1 0 0,1 3 0 15,2 3-21-15,1 6 0 0,0-6 0 0,4 9 0 16,3 0 20-16,0-3 0 0,0-6 0 0,7 3 0 15,0-9-20-15,3 3 0 0,-3-4 0 0,7-2 0 16,0-4-10-16,0-6 10 0,4 0-12 0,3-3 12 16,0 0-9-16,0-9 9 0,4-1 0 0,-1-2-9 0,5-1 17 15,-5-6 3-15,1-6 1 0,-1 3 0 0,1-9-12 0,0-1 0 16,-8 1 0-16,4-4 0 0,-6 4 0 16,-1-4 10-16,0-5-1 0,-4 5 0 0,4-6-1 0,-7 4 0 15,0-4 0-15,-3 0 0 0,3 6 5 0,-4-5 1 16,-3-4 0-16,0 9 0 0,0-6-14 0,-4-3 0 15,1 10 8-15,-1-7-8 0,-3 6 12 0,4 4-1 16,-5 0 0-16,5-1 0 0,-4 4-11 0,3 0 0 16,-3 6 9-16,3-3-9 0,1 3-12 0,-1-7-8 15,1 7 0-15,3 0-1 16,-4 0-54-16,8 7-10 0,3-7-3 0,0 0-826 16,0 9-166-16</inkml:trace>
  <inkml:trace contextRef="#ctx0" brushRef="#br0" timeOffset="6100.16">14926 6261 2026 0,'0'0'44'0,"0"0"10"0,0 0 2 0,0 0 1 0,4 9-45 0,-4 0-12 15,0 1 0-15,-4 5 0 0,1-2 0 0,-1 6 0 16,0 0 0-16,-3 3 0 0,0 0 24 0,-3 9 4 16,-4-3 0-16,3 3 0 0,-7 4 25 0,1-1 6 15,-4 7 1-15,-1 3 0 0,-2 3 0 0,3 0 0 16,-8 7 0-16,5 5 0 0,-1-2-4 0,0 5 0 15,1 7 0-15,-1 0 0 0,-3 3-23 0,3 4-5 16,-7 8 0-16,0 1-1 0,-6-4-15 0,2 1-2 16,-2-4-1-16,-1-2 0 0,4-4 5 0,3-3 1 15,7-3 0-15,0-10 0 0,4-6-15 0,4-6-16 0,2-3 3 16,5 0 1 0,-1-10-56-16,4-6-10 0,4-3-2 15,-1-3-732-15,4-7-145 0</inkml:trace>
  <inkml:trace contextRef="#ctx0" brushRef="#br0" timeOffset="6541.03">15240 6894 288 0,'0'0'25'0,"0"0"-25"15,0 0 0-15,-4 0 0 0,-3-3 36 0,7 3 3 16,0 0 0-16,0 0 0 0,4-6 73 0,-1-4 16 15,1 10 2-15,3-3 1 0,-7 3 9 0,0 0 1 16,4-9 1-16,-1 9 0 0,4-10 0 0,-7 10 0 16,0 0 0-16,0 0 0 0,0 0-15 0,0 0-3 15,0 0-1-15,0 0 0 0,-3 10-48 0,-4 2-10 16,-4 4-1-16,4 0-1 0,-4 15-23 0,-3-3-4 16,4 3 0-16,-4 4-1 0,-1 3-35 0,1-1 0 15,0 4 0-15,4 3 0 0,-4-3 0 0,3 3 0 0,-3-4 0 0,3 4 0 16,-3 3 0-16,4-3 0 0,-5 0 0 0,1-3 0 31,-3-7-17-31,3 7-11 0,-1-10-1 0,1 1-1 16,0-10-39-16,0 6-8 0,0-12-2 0,3 2-647 0,1-5-130 0</inkml:trace>
  <inkml:trace contextRef="#ctx0" brushRef="#br0" timeOffset="6831.18">14968 7433 2718 0,'0'0'60'0,"-7"0"12"0,0 0 2 0,7 0 2 0,0 0-60 0,0 0-16 16,0 0 0-16,0 0 0 15,7-9-29-15,4 6-9 0,3-7-2 0,0 7 0 0,0-3 23 0,4-3 4 16,0 5 1-16,3-5 0 0,0 0 12 0,4 9 0 15,-4-10 0-15,0 7 0 0,0 3 16 0,0-3 7 16,0-3 1-16,-7 6 0 0,-3 0 18 0,-4 0 4 0,4 0 1 16,-4 0 0-16,3-3-18 0,1 3-3 15,0-7-1-15,-1 7 0 16,1 0-84-16,-1-3-17 0,-3 3-3 0,4-9-725 16,3 9-144-16</inkml:trace>
  <inkml:trace contextRef="#ctx0" brushRef="#br0" timeOffset="7094.94">15744 6715 1728 0,'-10'7'153'0,"3"-4"-122"0,0 0-31 0,-4-3 0 15,1 9 196-15,-1 1 32 0,4 8 8 0,-4-5 0 16,1 6-191-16,3 3-45 0,0 0 0 0,-4 0 0 0,8 6 0 15,-4-3 0-15,-4 6 0 0,4 7 0 0,0-10 30 0,3 13 10 16,-6-3 3-16,3-4 0 0,-7 10-15 0,3 3-4 16,-3 0 0-16,0 6 0 0,-4 1-24 15,0-4 0-15,-3 0 0 0,0-3 0 0,-4-6 0 16,1 3 0-16,-1 3 0 0,4-10 0 16,0 4-57-16,3-10-4 0,-3 10-1 0,3-16 0 15,8 4-174-15,-1-11-34 0</inkml:trace>
  <inkml:trace contextRef="#ctx0" brushRef="#br0" timeOffset="7674.38">15956 6850 2804 0,'0'0'62'0,"0"0"13"0,-7 3 2 0,0 7 1 0,0 2-62 0,0-2-16 0,3 8 0 0,1-5 0 16,-1 9 0-16,4-3 9 0,-3 3-9 0,3 6 8 16,3-3-8-16,-3 3 0 0,0 4 0 0,0-7 0 15,4 6 0-15,-1 7 0 0,4-1 0 0,-7 1 8 16,4-4 5-16,0 1 1 0,-1 3 0 0,-3 2 0 15,0-5 11-15,-3-1 3 0,3-2 0 0,-4-1 0 16,0-3-28-16,4-3-9 0,0-6 0 0,0 3 0 0,0-13 9 0,4 4 0 16,-4-4 0-16,7 1 0 0,-3-10 0 15,6 0 0-15,-3 0 0 0,7-10 0 0,-3 1 0 0,3-4 0 16,-3-5 0-16,3 2 0 0,-4 0 0 0,1 4 0 16,-1-1 0-16,-2 4 0 0,-5-1 0 0,-3 10 0 15,0 0 0-15,4 13 0 0,-4 6 11 0,-4 0 1 16,1 3 0-16,3-1 0 0,-4 8-4 0,-3-4 0 15,7-3 0-15,-4 6 0 0,8-6-8 0,-1-3 0 16,1-4 0-16,3 4 0 0,0-6 0 0,4-4 0 16,-1 1 0-16,4-7-11 0,-3-3 30 0,3 0 5 15,0-3 2-15,0-7 0 0,4 1 13 0,3-7 2 16,4-3 1-16,-1-3 0 0,5-6 2 0,-5-3 0 0,5-1 0 16,-1-12 0-16,4-6-44 0,3-3 0 0,-3 0-16 15,-1-4 5-15,-2-2 11 0,-1 2 14 0,-7 4-3 0,0 3-1 16,-3 0-10-16,-1 6 0 0,-6 3 0 0,0 10 0 15,-4 5 0-15,0-2 0 0,0 13 0 0,-7-1 0 16,3 3-18-16,1 4 1 0,-4 0 0 0,3-4 0 31,-3 4-67-31,4 5-14 0,-1-5-2 0,1 6-1 0,-1-7-149 0,1 1-30 16</inkml:trace>
  <inkml:trace contextRef="#ctx0" brushRef="#br0" timeOffset="8141.15">16835 6988 3258 0,'0'0'72'0,"0"0"14"0,0 0 3 0,7-9 3 0,7 6-74 16,-4-4-18-16,8 7 0 0,-4 0 0 0,0 0-14 0,4 0-6 0,-1 7-2 0,1-4 0 31,0 3-9-31,-1-3-1 0,1 0-1 0,0-3 0 0,3 0 21 0,0 0 4 16,-3 6 8-16,-1-6-13 0,4-6 13 0,-3 6 0 15,0 0 0-15,-1-3 0 0,-3 3 0 0,1 3 8 16,2-3 0-16,-6 6-8 0,-1-2 33 0,1 2 0 0,-4-3 0 0,0 10 0 15,-3-4-33-15,-1 4 0 0,-3-4 0 0,-3 10 0 16,-1-7 0-16,-3 7 0 0,-4-6 0 16,1 9 0-16,-4 0 0 0,-4 6-16 0,0 0 2 15,-3 0 0-15,-3 4 27 0,-1 8 6 0,0-2 1 0,-7 0 0 16,4 2 2-16,-4 4 1 0,4-3 0 16,-3 0 0-16,6-7-10 0,0 4-1 0,0-4-1 0,4-2 0 15,4-1-11-15,-1 0 12 0,4 1-12 0,3-10 12 16,8 9-12-16,-4-9-16 0,3 0 4 0,1-3 1 31,-1-7-147-31,1-2-30 0,3-1-5 0</inkml:trace>
  <inkml:trace contextRef="#ctx0" brushRef="#br0" timeOffset="13243.32">19833 7408 2530 0,'0'0'112'0,"0"-6"24"0,0-7-109 0,0 4-27 0,4 0 0 0,-4-1 0 32,3-2-30-32,1 9-11 0,-4-7-3 0,3 1 0 0,-3 6 20 0,-3-7 3 0,3 1 1 0,-4-1 0 15,1 7 20-15,-1-3 0 0,-3-3 12 0,4 9-4 16,-4-4 30-16,-1 4 6 0,1 0 0 0,-3 4 1 15,3-4-17-15,-4 9-3 0,1 0-1 0,-4 4 0 16,-1 6-24-16,-2 3 0 0,-1 0 0 0,-3 0 0 16,0 6 8-16,0-3-8 0,-4 3 8 15,4 3-8-15,0-2 0 0,-1-1 0 0,5 3 0 0,3-2 0 16,3-1 0-16,4-3 10 0,0 3-2 0,11-3-8 16,3-3 11-16,7-3-11 0,7 0 10 0,0-7-10 15,4 1 0-15,3-7 0 0,4-3 0 0,-4-3-10 16,7-9-6-16,-3 6 0 0,-4-7-1 0,0 1 0 15,-6-4 17-15,-1 1-8 0,0-7 8 0,-7 0 0 16,-3 7 0-16,-8-10 20 0,4-7-2 0,-7 7-1 16,-3 1 13-16,-4-8 2 0,-4 4 1 0,0-6 0 15,1-1 3-15,-1 1 1 0,-6 0 0 0,2 9 0 16,-2-6 2-16,3 3 0 0,0 6 0 0,0-3 0 16,3 9-23-16,0 1-5 0,1-4-1 0,6 13 0 15,-3-3-82-15,7 6-17 0,0 0-3 16,0 0-1-16,0 0-74 0,0 9-14 0,0-3-3 0,0 4-502 15,4-4-100-15</inkml:trace>
  <inkml:trace contextRef="#ctx0" brushRef="#br0" timeOffset="13725.2">20200 7411 2707 0,'-14'0'240'0,"10"-3"-192"0,1-3-38 0,3 6-10 16,-4 0 96-16,4 0 16 0,0 0 4 0,0 0 1 31,11 6-161-31,0-3-32 0,-1 4-6 0,4-1-2 16,-3 3 17-16,-1 4 3 0,-3 3 1 0,-3-1 0 0,0 4 37 0,-4-6 7 0,0 5 2 0,-4-5 0 16,0 6 25-16,1 0 6 0,3-4 1 0,-4 1 0 15,4 0 32-15,-3-7 6 0,3 10 2 0,0-10 0 16,3 1-19-16,-3-10-4 0,0 0-1 0,4 6 0 15,7 0-31-15,-1-3 8 0,1-3-8 0,3-3 0 16,0-3-8-16,0 3-5 0,4-7-1 0,-1 1 0 16,1-4 14-16,0-5-12 0,-1 5 12 0,1-6-12 15,-4 4 12-15,4-7 0 0,-4 0 0 0,0-3 0 16,-4 9 0-16,5-3 0 0,-5 0 0 0,1 7 0 0,-4 2 0 16,0 10 0-16,-7 0 0 0,0 0 10 0,0 0-10 0,7 7 0 15,0 5 0-15,0-2-11 0,-4 2 35 16,8 1 6-16,-4-4 2 0,0 4 0 0,0 5-32 0,4-8-15 15,-4 2 2-15,3-2 0 0,1-1 13 0,0-6 0 16,-1 7 0-16,-3-4-9 0,0 0 9 0,4 4 0 16,-1-4 0-16,1 3 8 0,3-2-8 0,-3 2-12 15,3 7 4-15,0-4 0 0,-3 1-4 0,3-1 0 16,-7-2 0-16,3 2 0 0,1-2-8 0,-4-1-1 16,0 1-1-16,0-7 0 15,4 6-90-15,-4-9-19 0,3 0-3 0,4-9-955 16</inkml:trace>
  <inkml:trace contextRef="#ctx0" brushRef="#br0" timeOffset="13983.05">21389 6778 3186 0,'0'0'141'0,"0"0"29"0,-4 0-136 0,4 0-34 0,0 0 0 0,0 9 0 15,0 4-24-15,4-1-12 0,-1 7-3 0,1 10 0 16,0-4-14-16,-1 6-3 0,1 0-1 0,-4 1 0 16,3 2 34-16,-3 7 7 0,0-10 2 0,0 10 0 15,0-6 14-15,0 5 0 0,0 1 0 0,0-6 0 16,0 5 0-16,0-2 0 0,0-4 0 0,-3 1 0 16,3-4-9-16,-4-2 1 0,1-4 0 0,-1-7 0 15,0 4-113-15,1-3-23 0,-4-6-4 16,0-1-580-16,0-2-117 0</inkml:trace>
  <inkml:trace contextRef="#ctx0" brushRef="#br0" timeOffset="14193.48">20937 7211 3052 0,'0'0'136'0,"0"0"27"0,0 0-131 0,0 0-32 0,0 0 0 0,7 0 0 15,4 0 36-15,3 6 1 0,4-3 0 0,-1 0 0 16,8-3-37-16,0 7 0 0,3-4 0 0,7-3 0 15,1 6 0-15,-1-3 0 0,4-3 0 0,-4-3 0 16,4 3 0-16,0-6 0 0,-4 3-11 0,0-4 11 31,4-5-39-31,-4 2-1 0,0 1-1 0,1-4-871 0,-1-5-175 0</inkml:trace>
  <inkml:trace contextRef="#ctx0" brushRef="#br0" timeOffset="17336.84">22983 6819 2361 0,'0'0'210'0,"-7"0"-168"0,-3 3-34 0,3-3-8 15,7 0 120-15,-7 9 21 0,-4-9 5 0,4 13 1 16,7-4-124-16,-3 1-23 0,-8 8-8 0,4 4 0 15,0 0-2-15,0 10 0 0,0-4 0 0,-4 0 0 16,-3 4 10-16,3 8-8 0,4 1 8 0,-3-6-8 16,-4 5 8-16,7 1-12 0,0 0 12 0,0 3-12 15,0 0-1-15,-4 3-1 0,-7-3 0 0,8-1 0 32,3-2-134-32,-4-6-28 0,-7 6-4 0,4-7-856 0</inkml:trace>
  <inkml:trace contextRef="#ctx0" brushRef="#br0" timeOffset="17631.84">22673 6894 2822 0,'0'0'62'0,"0"0"13"0,0 0 2 0,0 0 3 0,-3 0-64 0,3 0-16 0,7-9 0 0,0 5 0 16,3-2 30-16,4 6 3 0,4-6 1 0,7 0 0 15,-1 6-14-15,5-10-4 0,-1 1 0 0,11 3 0 16,-1-10-16-16,5 6 10 0,-4-2-10 16,-1-1 8-16,1-5-8 0,3 5 0 0,1-6 9 0,-4 10-9 15,3-4 0-15,-3 4 0 0,-4-1 0 0,0 4 0 16,1 0-12-16,-12 3-3 0,-3-3-1 0,1 6 0 31,-5 0-125-31,-6 9-26 0,-1-9-5 0</inkml:trace>
  <inkml:trace contextRef="#ctx0" brushRef="#br0" timeOffset="17898.77">22659 7402 2822 0,'0'0'125'0,"0"0"26"0,11 0-121 0,3 0-30 16,-4 0 0-16,11-3 0 0,11-3 8 0,0-7-8 15,3 4 0-15,4-4 0 0,7-6 0 0,-4 7 0 16,0-7-11-16,-3 6 11 15,-3 1-116-15,-1-7-16 0,0 10-4 0,-7-1-613 16,-3 4-123-16</inkml:trace>
  <inkml:trace contextRef="#ctx0" brushRef="#br0" timeOffset="18267.8">23379 7518 2199 0,'-11'16'97'0,"7"-10"21"0,1 3-94 0,-1 10-24 0,1 0 0 0,-4-3 0 15,3 3-20-15,4 2-8 0,-7-2-1 0,0-6-1 16,-3 9 30-16,-1-10 16 0,0 7-1 0,1-6-1 16,-4 2-4-16,7-5-1 0,-4-4 0 0,1 3 0 15,2 1 69-15,8-10 14 0,0 0 2 0,0 0 1 16,0 0-16-16,0 0-3 0,0-10-1 0,0 1 0 15,0-4-51-15,4-5-9 0,0 5-3 0,-1-6 0 16,4-3 16-16,0 0 2 0,4-3 1 0,-4-3 0 16,0-3-31-16,0-1 0 0,4 1 0 0,-1 0 0 0,-3-1 8 15,0 1 1-15,4 0 1 0,-4-1 0 0,0 1-10 16,0 9 0-16,0-3 0 0,4 6 8 0,-1 0-8 16,1 4 0-16,-1 2 0 0,1-3 0 0,3 7 0 0,0-4-11 15,4 4 3-15,-1 0 0 16,1 2-39-16,0 1-7 0,-1 3-2 15,1-3 0-15,-4 6-191 0,0 6-38 0</inkml:trace>
  <inkml:trace contextRef="#ctx0" brushRef="#br0" timeOffset="18523.66">23770 7559 1612 0,'0'0'72'0,"-3"9"14"0,-4 1-69 0,-4-7-17 0,4 6 0 0,3 1 0 16,-3-1 315-16,4 4 59 0,-1-10 12 0,-3 6 2 15,7 7-300-15,-3-10-60 0,-1 3-12 0,1 1-2 16,3 2-38-16,0-2-8 0,0-1-2 0,-4 4 0 15,4-4-85-15,0 4-17 0,0-4-3 16,0 10-647-16,0-7-130 0</inkml:trace>
  <inkml:trace contextRef="#ctx0" brushRef="#br0" timeOffset="18670.47">23911 7092 3013 0,'0'0'133'0,"0"0"28"0,0 0-129 0,0 0-32 16,0 0 0-16,-7 3 0 15,-3-3-102-15,10 0-27 0,0 0-6 0,0 0-676 0,0 0-135 0</inkml:trace>
  <inkml:trace contextRef="#ctx0" brushRef="#br0" timeOffset="19332.64">24994 7446 1209 0,'0'0'108'0,"0"0"-87"0,0 0-21 0,0 0 0 15,0 0 243-15,0 0 44 0,0 0 9 0,0 0 1 0,0-3-136 0,0-7-27 16,-3 1-6-16,-1 6 0 0,1 0-56 0,-1-4-12 16,-3-2-1-16,0 0-1 15,-3 9-72-15,-5-4-14 0,1 1-4 0,-3 3 0 0,-5 3 32 0,1 1 0 16,-3 5-8-16,-1 0 8 0,0 10-8 0,1 3 8 16,-8 3-13-16,4 3 5 0,-4-6 8 0,4 7 11 15,-4-4-3-15,4-3 0 0,3 9-8 0,4-9 0 16,3 0 0-16,4 3 0 0,7-3 0 0,3-6 0 15,1 2 0-15,6-5 0 0,4 6-15 0,4-7 2 0,0-5 0 16,3-4 0-16,3 3 13 0,5-12-11 0,-1 6 11 0,3-10-10 16,5 1 10-16,-5-4 0 0,1 4 0 0,0-7 0 15,-1 1 0-15,1-1 0 0,0-3 0 0,-4 0 0 16,0-3 0-16,-3 7 16 0,-1-10-3 0,-2 9 0 16,-5 0 21-16,1 1 4 0,-4-4 1 0,0 9 0 15,-4 1-17-15,1 9-3 0,3-3-1 0,-7 3 0 16,0 0-5-16,0 0-1 0,0 0 0 0,3 3 0 15,5 6-21-15,-1 1-5 0,0 2-1 0,0-2 0 16,-4 2 15-16,1 4 0 0,3-3 0 0,3-1 0 16,1 4 0-16,0-1 0 0,-1-5 0 0,1 2 0 15,3 4-11-15,-4-3 11 0,1-4-12 0,0 4 12 16,-1-4-46 0,-3 0-2-16,0-6-1 0,4 7 0 0,-4-7-183 0,-7-3-37 0</inkml:trace>
  <inkml:trace contextRef="#ctx0" brushRef="#br0" timeOffset="19918.06">25382 7496 1555 0,'-7'13'138'0,"0"-4"-110"0,0 0-28 0,0 1 0 16,0 2 276-16,0 1 49 0,0 6 11 0,0-7 1 15,3 4-249-15,-3 0-51 0,4-7-9 0,3 10-3 16,-4-7-16-16,8-2-9 0,-4 2 10 0,3-2-10 16,1-4 0-16,-4-6 0 0,7 6 0 15,0 1 0-15,0-4 9 0,4-3-1 0,3 0 0 0,-4-3 0 16,4-4 12-16,1 1 1 0,2 0 1 0,1-7 0 16,3-6-11-16,-3 7-3 0,-4-7 0 0,-4-3 0 15,4-9-8-15,-3 9 0 0,0-10 0 0,-4 1 0 16,0 9 8-16,-4 0-8 0,4-6 0 0,-3 15 8 15,3 4 2-15,-7 0 0 0,0 9 0 0,0 0 0 16,0 0 15-16,7 9 3 0,0 10 1 0,0 3 0 16,4 0-21-16,-4 9-8 0,3-9 0 0,4 9 0 15,-3-9 0-15,3 7 0 0,0-7 0 0,0-1 0 16,4-8 0-16,-4 6 0 0,0 3 0 0,4-3 0 16,-4-7 0-16,0 7-20 0,0-7 4 0,0-2 0 0,-3-1 16 15,-1-6 0-15,1 7 0 0,0-10 9 0,-4-3 7 0,3-4 2 16,-3-2 0-16,4-4 0 0,-1-5-7 0,5-4-2 15,-5-3 0-15,4-7 0 0,0-5-9 0,-3 5 0 16,0-5-12-16,-1-1 12 16,1 4-8-16,-4 2 8 0,7 1 0 0,-7 3 0 0,-4 6 0 0,4 12 0 15,1-2 0-15,-5 2 0 0,-3 10 0 0,0 0 0 16,11 10 0-16,-4 2 0 0,0 4 0 0,0 0 0 16,0 2 0-16,0 4 0 0,7 0 0 0,-3 0 0 15,3-3-9-15,0 3 9 0,3 0 0 0,1-3 0 16,3 3 0-16,-3-3 0 0,0 3 0 0,-1-4 0 0,1 4-10 15,-1 0 10-15,-2-3 0 0,-1-3 0 0,0 6 9 16,0-4-9 0,-3 1-22-16,-1-3-11 0,-3 3-3 0,4-7 0 15,-1 4-119-15,-3-7-24 0,7 4-5 0,-14-13-999 0</inkml:trace>
  <inkml:trace contextRef="#ctx0" brushRef="#br0" timeOffset="49415.11">4198 8158 1440 0,'-25'-7'128'0,"-10"7"-103"0,-7 0-25 0,6-3 0 15,-9-3 55-15,6 3 5 0,7 3 2 0,4-3 0 16,-7-3-54-16,3 6-8 0,7-10 0 0,-3 10-10 16,3 0 18-16,-3-3 4 0,3 0 1 0,-3 3 0 15,3 0 13-15,-6 0 2 0,2 3 1 0,-6 0 0 16,0-3 34-16,0 6 6 0,-1-2 2 16,1 5 0-16,7 0 5 0,-4 1 0 0,7-7 1 15,8 9 0-15,-4-12-47 0,10 10-10 16,0-10-1-16,8 9-1 0,3-9-18 15,0 0 8-15,0 0-8 0,10 0 0 0,8 0 0 0,7 0 0 0,-1 0 0 16,8 0 0-16,3 0 25 0,1 7-1 0,6-4-1 0,0 0 0 16,4 6-12-16,4-3-3 0,10-2 0 0,-7 8 0 15,14-2-8-15,3-1 0 0,4 0 0 0,-3 4 8 16,6-4 8-16,5-6 2 0,6 7 0 0,7-1 0 0,7-9-18 0,-6 7 10 16,2-7-10-16,8 0 8 0,-4 0-8 0,4-7 0 15,-7 7 0-15,3 0 0 0,1-3 0 0,-1-3 0 16,-7 3 0-16,0-4 0 0,-3 7 0 0,0-3 0 15,3 0 0-15,0-3 0 0,4 3-16 0,-4-4-4 16,-3 4-2-16,0-6 0 16,3 6-16-16,-3-3-3 0,3 6-1 0,-7 0-681 0,4 0-136 15</inkml:trace>
  <inkml:trace contextRef="#ctx0" brushRef="#br0" timeOffset="131936.37">3771 11441 1728 0,'4'-9'153'0,"-4"9"-122"0,0 0-31 0,0 0 0 0,3-10 243 0,-3 7 42 16,7-6 9-16,-7-1 2 0,0 1-254 0,4 6-50 15,-8-10-11-15,4 7-1 0,0-4 4 0,-10 7 0 16,6-6 1-16,-6 6 0 0,-8-4 2 0,4 7 0 16,-4 0 0-16,-10 7 0 0,-4-4 13 0,-10-3-12 15,-4 9 12-15,-3-6-12 0,-4 4 12 0,-4-4 0 16,4 3 0-16,-7-3 0 0,0-3 16 15,-7 0 4-15,-3 0 0 0,3-3 0 0,-4-3 15 16,-6-4 3-16,10 7 1 0,-11-6 0 0,4-4-11 0,0 1-3 16,0-4 0-16,3 7 0 0,-10-4-16 0,7 4-9 15,11 2 10-15,-8 1-10 0,-3-3 9 0,3 9-9 16,1 0 8-16,3 0-8 0,0 0 0 0,0 0-12 0,3 0 0 0,4 6 1 16,4-3 11-16,3-3 0 0,3 6 0 15,-6-2 0-15,10-4 0 0,7 3 0 16,4-3 0-16,0 6 8 0,7-3-8 0,-4-3 0 0,11 0 0 0,3 0 0 15,4 0 8-15,-4 0 4 0,8 0 1 0,6 0 0 16,-6 6 4-16,10-6 1 0,-4 4 0 0,4-4 0 16,0 9-18-16,0 3 0 0,0 1 0 0,4 6 0 15,3 3-11-15,-4 0 1 0,-3 9 0 0,11 0 0 16,-11 1 10-16,10 5 0 0,-6 1-9 0,-4 3 9 16,0 0 0-16,0 3 0 0,7 6 0 0,-7-6 0 15,-7-1 0-15,7 8 0 0,0-7 0 0,-4 9 0 16,-3-3 0-16,4-6 0 0,-4 9 0 0,3-3 0 15,1-6 0-15,-8 0 13 0,4-3-3 0,3 3-1 16,1-3 2-16,-4-4 0 0,7-2 0 0,-4-1 0 0,-3 4-11 16,4-4 0-16,3-2 9 0,-7-1-9 0,3 0 0 15,1-2 9-15,-8-4-9 0,11 3 0 0,-7-3 8 16,7-6-8-16,-4-7 0 0,4 10 0 0,0-12 16 16,0 2-4-16,4-2-1 0,3-1 0 0,-3 4 9 0,6-4 1 15,1 1 1-15,10-1 0 0,-7-6 10 0,11 6 3 16,-1 4 0-16,12-7 0 0,-1-3-15 0,4 4-4 15,7-4 0-15,3-3 0 0,-3 0 0 0,14 0-1 0,-7-10 0 16,7 10 0-16,0-9-15 0,10 6 0 16,-6-7 0-16,3 1 0 15,3 9-154-15,4-9-24 0,57-7-5 0,-25-12-1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5:14:01.0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1683 9334 2037 0,'-18'-3'90'0,"18"3"19"0,0 0-87 0,0 0-22 0,0 0 0 0,0 0 0 0,0 0 21 0,7-10 0 16,4 7 0-16,3-6 0 0,-4-1-10 0,5 1-3 15,6-1 0-15,-7 1 0 0,7 3-8 0,-7-4 0 16,4 1 0-16,-1-1 8 0,-2 1-8 0,-5 0 0 15,4 6 0-15,-3-7 0 0,-1 7 0 0,-6-6 8 16,3 2-8-16,-7 1 8 0,-7 0-8 0,3 3 12 16,-3-4-12-16,-3-2 12 0,-8 6 6 0,8-7 2 15,-12 10 0-15,8 0 0 0,-10 0-20 0,2 0 8 16,-2 0-8-16,-1 10 0 0,0-7 15 0,4 6-4 0,3 1-1 16,-6 2 0-16,6-2-10 0,1-1 10 15,6 4-10-15,-3-4 10 0,3 0 1 0,1 4 0 0,-1-4 0 16,8 1 0-16,-8 2-11 0,7-2 0 15,-3 2 9-15,4 4-9 0,3-3 0 0,-7-1 0 16,3 7 0-16,4-7 0 0,0 7 0 0,4 0-8 0,3-3 8 16,-4 3-8-16,4-7-2 0,-3 7 0 0,7-7 0 15,3 1 0-15,0-4-1 0,7 1 0 0,-7-10 0 16,11 6 0-16,-1-6 11 0,1 0 0 0,7-6 0 0,-7 6-8 16,3-10 8-16,0 7 0 0,-3-9 10 0,-8-4-10 15,8 4 9-15,-4-1-9 0,0-6 8 0,-7 7-8 16,1-7 0-16,-5 0 0 0,1-3 8 0,-8 9-8 15,4-5 22-15,-3-4 2 0,-8 6 1 0,4-3 0 16,-7 0-1-16,4 4 0 0,-8-10 0 0,1 12 0 16,-1-6-24-16,4 7 0 0,-4-1 0 0,1 1 0 15,-4 5-40-15,3-2-6 16,4 6-2-16,4 3 0 0,3 0-180 0,0 0-36 0</inkml:trace>
  <inkml:trace contextRef="#ctx0" brushRef="#br0" timeOffset="436.01">2261 9149 864 0,'0'0'76'0,"0"0"-60"15,0 0-16-15,-3 0 0 0,3 0 200 0,0 0 38 16,-11 0 7-16,11 0 2 0,-7-7-183 0,4 7-37 0,3 0-7 0,-11 0-2 16,0 7-4-16,8-4-1 0,-8 0 0 0,-3 6 0 15,4-2-5-15,-1 5 0 16,-3-2-8-16,3 2 12 0,-3 1-12 0,4 5 0 0,-4 1 0 0,3-3 0 15,-3 3 0-15,3 3 0 0,1-3 0 0,-1-1 0 16,8-2 0-16,-4 3 0 0,3-7 0 0,-3 7 0 16,7-6 0-16,0 2 0 0,7-2 0 0,-7 0 0 15,11-4 0-15,-8 3 0 0,1-2 0 0,3-1 9 16,3-6 3-16,4 13 1 0,-3-10 0 0,3 4 0 16,0-1-13-16,4 1 8 0,-1-7-8 0,5-3 0 15,2 6 20-15,-2-6-3 0,-5 0 0 0,4-6 0 16,-7 6-17-16,1-3 0 0,-5-7 0 0,1 7 0 15,-1-6 18-15,1-1 10 0,-8-2 1 0,8-4 1 16,-11 3 14-16,0-2 4 0,0-4 0 0,0 0 0 16,0-3-18-16,-4 0-3 0,-6-6-1 0,3 6 0 15,3-3 4-15,-10-3 1 0,4 6 0 0,-5 0 0 16,-6-6-11-16,7 6-1 0,-3 0-1 0,2 0 0 16,1 3-18-16,4 3 10 0,-1 1-10 0,8 8 8 0,-8 1-8 15,0 3-12-15,11 3 2 0,-3 0 1 16,-4 3-41-16,3 3-8 0,4 1-2 0,0 2 0 15,0 0-152-15,4 4-32 0</inkml:trace>
  <inkml:trace contextRef="#ctx0" brushRef="#br0" timeOffset="855.04">2716 9290 1324 0,'-10'-10'59'0,"6"10"12"0,-3 0-57 0,4 0-14 0,-4-3 0 0,3 3 0 16,-3-6 195-16,4 3 36 0,-1 3 7 0,-3 0 2 16,3-3-190-16,-6-4-38 0,6 7-12 0,-6 0 8 15,-1 0-8-15,-3 7 0 0,3-4 0 0,-3 6 0 16,-3-6-16-16,-1 13 3 0,0 0 0 0,1-1 0 16,-8 1-4-16,7 6-1 0,1 0 0 0,6 3 0 15,-3-3 18-15,4-6-8 0,-1 3 8 0,11-7 0 16,-4-3-8-16,8 10 8 0,-1-6 0 0,8-4 0 15,0-6 0-15,3 7 9 0,3-1 1 0,1-3 0 16,3-2 0-16,0-1 0 0,-3-3 0 0,3 0 0 16,4-3-2-16,-4-7 0 0,4 1 0 0,-1-1 0 15,-6-2-8-15,3-1 10 0,4 1-10 0,-4-4 10 16,-7-6-1-16,7 10 0 0,-7-7 0 0,-3 3 0 0,0 0 3 16,-8-6 0-16,4 10 0 0,-3-7 0 15,-4 3 4-15,-4 1 2 0,-3 2 0 0,4-6 0 0,-8 7 6 16,0 2 0-16,-3 1 1 0,4-4 0 0,-4 4-15 15,-4 0-10-15,4 6 12 0,0-1-12 0,0 4 0 16,3-6 0-16,-3 6-12 0,3 6 3 16,1-2-27-16,-4-4-4 0,3 3-2 0,4 3 0 15,0-3-173-15,0 3-34 0</inkml:trace>
  <inkml:trace contextRef="#ctx0" brushRef="#br0" timeOffset="1282.31">3207 9077 1324 0,'-11'-7'118'0,"4"7"-94"0,4-3-24 0,-4 0 0 16,-1-3 191-16,1 6 33 0,4-3 8 0,3 3 0 15,-7 0-180-15,3 0-36 0,1 0-7 0,-8 3-1 16,4-3-8-16,-3 9 0 0,3-6 0 0,-11 7 0 15,4 5 0-15,0-2 0 0,-8-1-11 0,5 7 11 16,-4-3-12-16,0 3 12 0,6 3-13 0,1-3 5 16,-3-1 8-16,10-2 0 0,-4 12 0 0,0-6 0 15,8-9-8-15,-4 9 8 0,3-4-8 0,8 4 8 16,-4-3-8-16,10-6 8 0,-6-1-8 0,3 7 8 16,7-6-14-16,0-4 2 0,7 1 1 0,-6-1 0 0,6-6 11 15,0 6-13-15,4-9 5 0,-1-3 8 16,-6-3 0-16,3 0 0 0,4-4 0 0,-4 1 0 0,-3 0 17 0,3-10-1 15,0 9-1-15,-11-2 0 0,5-1 28 0,-5-6 5 16,1 7 2-16,-8-1 0 0,-3-2 9 0,0 2 1 16,0-6 1-16,0 7 0 0,-10-1-17 0,-1-6-4 15,1 10-1-15,-5-4 0 0,1 1-18 0,0 3-3 16,-3-1-1-16,-1 1 0 16,-3-1-34-16,0 7-7 0,3 0-2 0,-7-3 0 15,4 6-86-15,0-3-16 0,3 6-4 0,-3-3-902 0</inkml:trace>
  <inkml:trace contextRef="#ctx0" brushRef="#br0" timeOffset="2150.23">1965 8870 230 0,'0'0'20'0,"0"0"-20"0,0-4 0 0,-4-5 0 16,4 9 160-16,0 0 28 0,0 0 6 0,0 0 1 16,0-3-143-16,0 3-29 0,0 0-6 0,0 0-1 15,0 0 16-15,0 0 4 0,0 0 0 0,0 0 0 16,0 0-7-16,0 0-1 0,-3 3 0 0,-4 6 0 16,3-5 10-16,-3 5 2 0,4 0 0 0,-8 1 0 15,8-1-20-15,-8 4-3 0,0-1-1 0,-3-2 0 0,-7 9 4 0,7-7 0 16,0 1 0-16,-4 5 0 0,1-5-11 0,-4 6-1 15,10-7-8-15,-3 7 12 0,3-6 14 16,-3-4 2-16,4 4 1 0,-1-4 0 0,7 0-11 0,4-9-2 16,0 13-1-16,0-13 0 0,4 6-15 0,7 4 9 15,-8-7-9-15,8 6 8 0,3-6-8 0,3-3 0 16,-2 0 0-16,-1 0 8 0,7 0-8 0,-7 0 12 16,7-3-12-16,-3-6 12 0,-1 6-1 0,1-4 0 15,0-2 0-15,-4-4 0 0,0-5-2 0,0 5 0 16,-3 1 0-16,-1-7 0 0,1-3-1 0,-1 3-8 15,-6-3 12-15,6 0-4 0,-6 3-8 0,3-3 12 16,-3 0-12-16,3 7 12 0,-4-4 1 0,-3 0 1 16,0 0 0-16,4-3 0 0,3 10-1 0,-7-1 0 15,0 1 0-15,3-4 0 0,-3 7-13 0,0 2 0 0,7 1 0 16,-7-3 0 0,0 9-36-16,0 0-3 0,0 0-1 0,0 0 0 15,0-4-33-15,0 4-7 0,0 0-2 0,0 0-398 0,0 0-79 0</inkml:trace>
  <inkml:trace contextRef="#ctx0" brushRef="#br0" timeOffset="2583.44">2469 8478 1821 0,'0'0'40'0,"-3"-10"8"0,-1 7 1 0,-6-3 3 0,3 3-41 0,3 3-11 0,-6-3 0 0,-1-4 0 0,0 7 28 0,4-3 4 16,-10-3 1-16,3 6 0 0,0 0-9 0,-1 6-1 15,-6-3-1-15,7-3 0 0,-3 10-10 0,-1 2-1 16,7-2-1-16,-3 8 0 0,-3-5-10 0,10-1-17 16,-4 14 4-16,0-11 1 0,1 7 12 0,6-3-9 15,-6 3 9-15,3-9-8 0,7 5 8 0,-4 4 0 16,4-3 0-16,0-6 0 0,0 5 0 0,0-5-8 15,4 6 8-15,3-7 0 0,-4 1 0 0,4-4 0 16,-3 1 0-16,6 2 0 0,1-5 0 0,3-4-8 16,0-3 8-16,4 0 0 0,-11 0 0 0,14-3 14 15,-10-4-2-15,6-2 0 0,1 6-12 0,-4-7-10 0,-3 1 2 16,3-4 0-16,0 4 8 0,-4 0 12 0,-3-4-2 16,-3 0-1-16,-1 4-9 0,5-3 0 0,-16-4 9 15,8 3-9-15,-3 1 26 0,3-1 1 0,-4-2 0 0,-3 2 0 16,-3 4 5-16,6-4 2 0,-3 4 0 0,0-4 0 15,7 4-46-15,-10-1-8 0,10 7-3 0,-7-3 0 32,7 6-73-32,0 0-16 0,0 0-2 0,0 0-738 0</inkml:trace>
  <inkml:trace contextRef="#ctx0" brushRef="#br0" timeOffset="3382.14">2466 8901 1350 0,'-14'-3'29'0,"7"6"7"0,-4-3 0 0,-3 6 3 0,3-3-31 0,4-3-8 15,-3 10 0-15,-1-7 0 0,1 6 0 0,-1-2 11 16,1 2-11-16,2-3 12 0,-2 4-12 0,-1-1 0 16,1-3 0-16,-1 1 0 0,1 2 8 0,6 0-8 15,0 4 12-15,-6-4-4 0,3 1-8 0,3-1 0 16,4 1 0-16,0-1 0 0,0 4-12 0,-3-10-4 15,3 6 0-15,3 4-1 16,-3-7-11-16,4 3-1 0,-4 1-1 0,0-4 0 0,7 3 6 0,-4-2 0 16,8-4 1-16,-7 0 0 0,-4-3 13 0,7 6 10 0,7-6-13 0,0 0 5 15,-4 0 22-15,5-6 5 16,2 3 1-16,1 3 0 0,-1-10 30 0,-2 7 6 0,2-3 2 16,1-7 0-16,7 4-10 0,-11 0-3 0,7 5 0 15,-7-5 0-15,0-3-29 0,0 2-7 0,4-2-1 0,-8 2 0 16,-3-2-8-16,0-4 0 0,4 3 0 15,-11 4 0-15,0-4 0 0,0 4 0 0,0 0 0 16,-7-1 0-16,3-2 0 0,-6-1 0 0,-1 4 0 0,-3-1 0 16,0 1 0-16,-4 6 0 0,1-7 0 0,-1 10 0 15,1-3 0-15,-5-3-9 0,-2 6 0 0,2 6 0 16,5-3-147 0,-1 4-30-16,-24-4-6 0,7 0 0 0</inkml:trace>
  <inkml:trace contextRef="#ctx0" brushRef="#br0" timeOffset="3821.97">2734 8691 1684 0,'-7'-3'37'0,"-4"3"8"0,4 0 2 0,4-3 0 0,-11-4-38 0,7 7-9 16,-4-3 0-16,4-3 0 0,-4 6 0 0,1 0 8 0,-1-3-8 0,8 0 8 15,-8 3-8-15,4 0 0 0,0 3 0 0,7-3 0 16,-11 3 0-16,11 3 0 0,-7-3-12 16,4 4 12-16,3-1-16 0,-4 3 4 0,4 1 0 0,0 2 1 15,0-2 3-15,0-1 0 0,4 0 0 0,-4-5 0 16,3 5 8-16,4 0 0 0,4 1 0 0,-7-1 0 15,6-6 0-15,1 7 0 0,-1-10 0 0,-3 3 0 16,4 3 0-16,3-6 0 0,4 0 0 0,-1 0 0 16,5-6 8-16,-8 3-8 0,7-7 8 0,-7 7-8 15,0-3 0-15,4-7 8 0,-4 10-8 0,-4-6 0 16,1 3 9-16,-8-7-9 0,8 4 12 0,-7-1-12 16,-4 4 14-16,0-3-4 0,0-1-1 0,0 1 0 15,0-1 10-15,-4 1 1 0,-3-4 1 0,3 4 0 16,-6 0-4-16,6 5-1 0,-6-5 0 0,10 6 0 15,0 3-16-15,0 0-14 0,0 0 2 0,0 0-522 16,0 0-105-16</inkml:trace>
  <inkml:trace contextRef="#ctx0" brushRef="#br0" timeOffset="4481.38">2826 8964 518 0,'0'0'46'0,"-4"-3"-37"0,-3-7-9 0,4 1 0 16,-4-1 324-16,3 1 64 0,4 9 12 0,0-3 2 15,0-7-319-15,0 10-64 0,0 0-19 0,0 0 8 16,0 0-8-16,0 0 0 0,0 0-10 0,0 0 10 16,0 10-44-16,-7-1-2 0,3 4-1 0,-6-1 0 15,-1 7-6-15,8-6-2 0,-11 12 0 0,3-3 0 16,1-7 12-16,-5 7 3 0,5-3 0 0,-1-6 0 0,1 5 40 0,-1-5 22 16,4-4-2-16,0 1-1 0,3-1 21 0,-3-6 4 15,4 7 0-15,3-4 1 0,0-6-18 0,0 6-4 16,0-6-1-16,0 0 0 0,0 0-22 0,3 7 8 15,8-7-8-15,0 0 0 0,3 0 11 0,3-7-3 16,-3 1 0-16,11 0 0 0,-4-4-22 0,-3-2-5 16,7-1-1-16,-1 1 0 0,-3-4 9 0,1 7 2 15,2-7 0-15,-10 0 0 0,8 4 1 0,-8 2 0 16,7-2 0-16,-7 2 0 0,-3-2 8 0,3-1 0 16,0-2-9-16,-4 2 9 0,1 4 0 0,0-1 0 0,-11-2 0 15,3 2 0-15,1-2 0 0,-4 2 0 0,0 1 0 16,-4 3 0-16,4-4 0 0,-3 4 0 0,-8-3 0 0,0 2 0 15,1-2 0-15,-1-1 0 0,-3 4 0 0,0 0 0 32,0-3-33-32,-4 2-3 0,4 4 0 0,0-6-662 0</inkml:trace>
  <inkml:trace contextRef="#ctx0" brushRef="#br0" timeOffset="4767.14">3154 8741 1324 0,'0'0'59'0,"-4"-3"12"0,-6-3-57 0,6 6-14 16,-6-4 0-16,3-2 0 0,3 3 92 0,-7 0 15 16,8-3 3-16,-4-4 1 0,3 7-79 0,1-3-15 15,-4 3-3-15,3-7-1 0,-3 10-13 0,7-9 0 16,0 9 0-16,0 0 0 15,-3 0-35-15,3 0-9 0,0 0-3 0,0 0 0 16,-7 6-20-16,3-3-4 0,1 4-1 0,-5-4 0 0,5 6 47 0,-8 1 9 16,8-1 1-16,-4-3 1 0,-4 4 14 0,8-1 0 15,-8 4 0-15,8-4 0 0,-8 7 0 0,4-4 16 16,3 1-3-16,1-4-1 16,-4 4-60-16,3-4-13 0,4 10-3 0,0-19-465 15</inkml:trace>
  <inkml:trace contextRef="#ctx0" brushRef="#br0" timeOffset="5259.9">3598 8685 345 0,'-3'-7'31'0,"-1"7"-31"15,-6 0 0-15,3-3 0 0,3-3 207 0,-6 6 35 16,-1-3 7-16,7 0 2 0,-6-4-183 0,6 4-36 16,4-3-7-16,-10 3-1 0,10-3-12 0,-7 6-3 15,7 0 0-15,-4-4 0 0,-3 4-9 0,7 0 0 16,0 0 0-16,0 0 0 0,-7 4 0 0,0 5-11 15,3 0 3-15,-3 1 0 0,0 2 8 0,-3 1 0 16,3 6 0-16,-4-7 0 0,4 7 0 0,-4-6 0 16,1 5 0-16,6-5 0 0,-3 6 0 0,4-7 0 15,-4-2 0-15,3 2 0 0,1-2 0 0,3-1 0 16,3-3 0-16,-3-6 0 0,0 0 0 0,0 3 0 16,11 1 0-16,-8 2 0 0,4-3 0 0,0-3 0 15,0 0 0-15,4 0 0 0,-4 0 0 0,4 0 0 0,-4-3 0 16,3 3 0-16,4 0 0 0,-3-6 11 0,-4 6-3 0,0 0 0 15,-7 0-8-15,11-4 0 0,-8 4 0 0,-3 0 0 16,0 0 0-16,0 0 0 0,0 0 0 0,0 0 8 16,0 0-8-16,0 0 0 0,0 0 0 0,0 0 0 15,0 0 0-15,0 0 0 0,-3 0-9 0,-4 4 9 32,3-4-40-32,-3 6-5 0,0-3-1 0,-4-3-511 0</inkml:trace>
  <inkml:trace contextRef="#ctx0" brushRef="#br0" timeOffset="5952.71">3715 9014 1378 0,'-11'-10'30'0,"8"10"6"0,-8-3 2 0,0-3 2 0,1 6-32 0,-1 0-8 0,-3-3 0 0,0-3 0 16,0 6 52-16,-4 6 10 0,1-3 2 0,-4-3 0 15,-1 6 2-15,-2-3 1 0,-1 10 0 0,0-4 0 16,1 1-31-16,-1 9-5 0,0-4-2 0,1 4 0 15,-1 0-29-15,0 3 0 0,0-10 0 0,8 10 0 16,-1-3 0-16,1 0 0 0,2-3-8 0,5 2 8 16,-4 4 0-16,10 0-10 0,-6-3 10 0,10 0-8 15,-7-3 8-15,14 2 0 0,-7 4 0 0,10-3 0 16,1-6 0-16,-4 9 0 0,10-7 0 0,-2 1 0 16,9-6 0-16,-3 2 0 0,4-3 0 0,0 4 0 15,3-4-15-15,4-9-1 0,-8 7 0 0,5-4 0 16,2-3 16-16,-6 0-11 0,3 0 11 0,-3 0-10 0,3-3 10 15,-10-4 0-15,7-2 0 0,-8-4 0 0,8-2 28 0,-11-1 5 16,7 0 1-16,-7 1 0 0,4-7 6 0,0 0 2 16,-1 3 0-16,1-3 0 0,-4 6-23 0,0-9-5 15,0 3-1-15,4 7 0 0,-4-4-13 0,-3 0 9 16,-1-3-9-16,-6 10 8 0,-1-7-8 0,4 6 0 16,-7-6 0-16,0 10 0 0,0 3 0 0,0-1 0 15,-7-2 0-15,4 6 0 0,-1 3-17 0,-6 0-6 0,-1 3-1 16,-3 3 0-1,3-3-40-15,-3 10-8 0,-3-4-1 0,2 1-1 16,1-1-34-16,0 1-8 0,4-1 0 0</inkml:trace>
  <inkml:trace contextRef="#ctx0" brushRef="#br0" timeOffset="6139.71">3965 9164 518 0,'-14'10'46'0</inkml:trace>
  <inkml:trace contextRef="#ctx0" brushRef="#br0" timeOffset="8696.99">11688 8004 1195 0,'10'-22'52'0,"-3"13"12"0,-3-4-51 0,-1 4-13 0,1-1 0 0,-1-2 0 16,1-1 98-16,-1 4 17 0,-3-4 3 0,0 4 1 16,0 0-33-16,0-4-6 0,-3 4-2 0,-1-1 0 15,1 1-18-15,-4 6-4 0,3-7-1 0,-3 1 0 16,0-1-23-16,-4 7-4 0,4-6 0 0,0 6-1 16,-7-7-5-16,4 1-1 0,3-1 0 0,-7 1 0 0,-4 0-4 0,0 6-1 15,1-7 0-15,-1 1 0 0,4 6-16 0,-11-4 8 16,0 1-8-16,-3 0 0 0,7 6 0 0,-7 0 0 15,0 6 0-15,-1-3 0 0,5-3 0 0,-5 3 0 16,5 4 0-16,-1-4-9 0,-3 3 9 0,3-3 0 16,0 7 0-16,4-7 0 0,-3-3 0 0,6 6 0 15,7-3 10-15,1 6-10 0,-1-2 16 0,1-1-4 16,-1 0 0-16,8-3 0 0,3-3-3 0,0 10-1 16,0 2 0-16,3-2 0 0,1 9-8 0,3-7 0 15,-7 10-10-15,3-3 10 0,1-7 0 0,3 10 0 16,-4 0 0-16,-3 3 10 0,0 1 3 0,4-5 1 15,3 8 0-15,-4-4 0 0,-3 6 14 0,0 1 4 16,4-1 0-16,-1 0 0 0,1 1 4 0,-4 8 2 0,0-5 0 16,7 6 0-16,0-1-5 0,-3 1-1 0,-1 3 0 15,1 0 0-15,3 0-5 0,-4-3-2 0,1 3 0 0,-1 3 0 16,-3-4-10-16,4 8-3 0,-4-4 0 0,3 6 0 16,-6 0 0-16,3 1-1 0,3-1 0 0,1 3 0 15,-4-2-11-15,0-1 8 0,3 0-8 0,-3 4 8 16,4-4-8-16,-1 7 8 0,1-4-8 0,0 7 8 15,3-4 4-15,-4-2 0 0,-3 6 0 0,0-1 0 16,7 4-12-16,-7 6 0 0,4 0 0 0,-4-6 0 16,-4 13 0-16,4-10 0 0,4 3 0 0,-8 3 0 15,4 6 0-15,-3-5 0 0,-1 5 0 0,4-2 0 16,-3 2 0-16,-1-6 0 0,1 10 0 0,3 0 0 16,0-1 0-16,-4-2 0 0,0-4 0 0,1 7 0 15,3-3 0-15,0 2 0 0,-7 10 0 0,7-6 0 16,-4-3 0-16,1-1 0 0,-1 7-12 0,-3-3 12 0,0 6 0 15,4-3 0-15,-1-3 0 0,-3-3 0 0,-3 9 0 16,2 0 0-16,5 0 0 0,3-6 0 0,-7 6 0 0,7 0 0 16,-4-3 0-16,8 0 0 0,3 0 0 0,-4-7 0 15,-3 1-9-15,4-3 9 0,3 2 22 0,0-5 8 16,-3 5 2-16,-1-8 0 0,4 2-24 0,0-3-8 16,-3 0 0-16,-1-2 9 0,1 2-9 0,-4-3 0 15,3 0 0-15,1-3 0 0,-8 0 0 0,4 0 0 16,0 3 0-16,0 0 0 0,-3-6 0 0,-1-3 0 15,-3 0 0-15,7-1 0 0,-3 1 0 0,-1-10 0 16,-3 10 0-16,4-10 0 0,3 1 0 0,0-4 0 0,-4-3 0 16,1 3 0-16,3-6 0 0,0 3 10 0,0-9-1 15,-4 2 0-15,1-8-9 0,3 2 0 0,3-2 0 16,-3-1 0-16,-3-6 13 0,-1 0-2 0,4-3-1 0,0 0 0 16,0 0 2-16,-4-3 0 0,1 3 0 0,3-10 0 15,3-2 17-15,-3 5 4 0,-7-8 1 0,7 2 0 16,4 0-34-16,-1 1 0 0,-6-7 0 0,3-3 0 15,0 9 0-15,0-9 0 0,0 0 0 0,0 0 0 16,0 0 0-16,0 0 0 0,14 0 0 0,-3 7 0 16,-11-7 0-16,7 3 0 0,0-3 0 0,3 0 0 15,1 0 0-15,-4-3 0 0,0-4 0 0,4 7 0 16,-1 0-19 0,-3 0-10-16,4-3-3 0,-4-3 0 0,3 6 32 0,5 0 0 0,-1 0 0 0,0-3 0 15,0 3 0-15,4 0 0 0,6 0 0 0,1 3 0 0,-7-3 0 16,6 6 0-16,8-3 0 0,-4 4 0 0,0-4 0 15,-3 6 0-15,3-6 0 0,1 7 0 0,-1-1 0 0,-7-6 0 16,0 7 0-16,-3-1 0 0,-1 0 0 0,1-5 0 16,-4 5 0-16,0-3 0 0,-3-3 0 0,-1-3 0 15,1 10 0-15,0-10 0 0,-1 3 0 0,-3-3 0 16,0 0 0-16,0-3 0 0,4 0 0 0,-4-4 13 16,-3 7-1-16,3-9 0 0,0 6-12 0,0-7-16 15,0 1 3-15,-4 0 1 0,1-4 35 0,-1 4 7 16,1-4 2-16,-1 1 0 0,1-4-32 0,-1 0 0 15,1 1 0-15,0-7 0 0,-4 0 0 0,0 0-16 16,0 3 1-16,3-3 1 0,-3-3 14 0,4-3 0 16,-8 3 0-16,4-4 0 0,4-2 8 0,-1 0-8 0,-3-10 0 15,0 6 0-15,0-5 0 0,0-4 8 0,4-6-8 16,-4 6 0-16,0 0 8 0,3 0-8 0,1-3 0 0,-1 3 0 16,-3 0 8-16,4-6-8 0,-1 3 0 0,-3-3 0 15,4-1 8-15,-4 4-8 0,0-3 0 0,3 0 0 16,1 3 0-16,-4-3 8 0,0 0-8 15,0-4 0-15,3-2 8 0,-3-4-8 0,4 7 0 0,-4-3 0 16,3-4 9-16,1 7-9 0,-1-4 0 0,1 4 9 16,-4-7-9-16,7 7 8 0,-3-3-8 0,-1-4 8 15,1 4-8-15,-4-4 0 0,0 7 0 0,3-1 8 16,-3 1-8-16,-3 0 0 0,3 3 9 0,0-7-9 16,0-2 9-16,0 2-9 0,0-2 12 0,0 5-12 15,0-8 12-15,3 8-4 0,-3-2 0 0,7-4-8 16,-3 4 8-16,-1-4-8 0,8-3 0 0,-4 1 0 15,0 8 8-15,0-8-8 0,4 8 0 0,-4-8 0 0,0-1 0 16,-4 7 0-16,8-7 0 0,-4 0 0 0,0 0 0 0,0-2 0 16,-3 5 0-16,-1-3 0 0,1 1 15 0,-1 5 2 15,-3-6 1-15,0 1 0 0,-3-1-18 0,3 0 10 16,3 0-10-16,-3 7 8 0,-3-4-8 0,-1-2 8 16,4 5-8-16,-3-2 8 0,-1 2-8 0,4-2 8 15,0-4-8-15,0 7 8 0,4-4-8 0,-1 7 0 16,-3-4 0-16,0-2-11 0,4 5 11 0,-1-2 0 15,-3 3 8-15,0-1-8 0,0-5 0 0,0 5 0 16,0 4 0-16,0-3-8 0,0 0 8 0,-3-1 0 16,-1 1 0-16,1 0 0 0,-5 2 0 0,1-2 0 0,4 0 0 15,-1 6 0-15,1-3 0 0,-4-1 0 0,3 8 0 16,-3-8 0-16,0 4 0 0,4-3 0 0,-8 0 0 16,8 3 0-16,-1-3 0 0,0 3 0 0,-3 0 0 0,4 0 0 15,-1 0 0-15,4 3 0 0,-3 0 0 16,-1-6 0-16,4 6 0 0,0 0 0 0,0 0 0 0,0-3 0 15,-3 3 0-15,3 0 0 0,0 0 0 0,0 3-8 16,0 1 8-16,3 5 0 0,-3-2 0 0,0-4 0 16,0 3 0-16,0 1 0 0,0 2 0 0,0 1 0 15,4 2 0-15,-4 4 0 0,-4-3 0 0,1-1 0 16,3 7 0-16,-4 0 0 0,4 0 0 0,-3-3 0 16,-1 6 0-16,4 0 0 0,0 0 0 0,0 3 0 15,-3-3 0-15,3 7 0 0,0-11 0 0,0 14 0 0,-4-10 0 16,4 3 0-16,0 3 0 0,0-2 0 0,0-1 0 15,0 9 0-15,0-12 0 0,-3 10 0 0,3-1 0 16,0-5 0-16,0 8 0 0,0-2 0 0,-4 2 0 0,4 1 0 16,0-1 0-16,-3 4-8 0,-1 0 8 0,4 3 0 15,0-4 0-15,0 7-8 0,0 0 8 0,0 0 0 16,0 0 0-16,0 0-8 0,0 0 8 0,0 0 0 16,0 0 0-16,0 0-8 0,0 0-6 0,0 0-1 15,0 0 0-15,0 0 0 0,0 0 23 0,0 0 4 16,0 0 0-16,0 0 1 0,-7 7-13 0,7-7 0 15,0 0 0-15,-11 3 0 0,1-3 0 0,6 0 0 16,4 0 0-16,-7 0 0 0,0 0 0 0,0 0 0 16,0 0 0-16,4 0 0 0,3 0 0 0,-4-3 0 15,-7 3 0-15,4-7 0 0,4 4 0 0,-4 3 8 0,-4-6-8 16,1 3 0-16,-1 3 0 0,0 0 0 0,1 0 0 0,-1 3 0 16,-3 3-16-16,0-6 4 0,-4 0 1 0,4 3 0 15,4-3-1-15,-8 7 0 0,0-4 0 0,4-3 0 31,-3 0-52-31,3 0-12 0,-1 0-1 0,1 0-1 16,-3-3-90-16,6-4-17 0,4-5-4 0,4-7-1 0</inkml:trace>
  <inkml:trace contextRef="#ctx0" brushRef="#br0" timeOffset="9971.84">11695 6831 403 0,'0'0'36'0,"0"0"-36"16,0 0 0-16,0 0 0 0,0 0 188 0,0 0 32 15,0 0 5-15,0 0 2 0,0 0-131 0,3-3-27 16,-3 3-5-16,4-6 0 0,-1-4-16 0,1 7-2 0,-4 3-1 0,7-9 0 16,-4 6-20-16,4-3-4 0,-3 2-1 15,-4 4 0-15,3-9 16 0,-3 9 4 0,0 0 0 0,0 0 0 16,0 0 12-16,0 0 4 0,0 0 0 0,0 0 0 15,0 0-12-15,0 0-3 0,0 0 0 0,0 0 0 16,-3 9 11-16,-8-5 3 0,1 5 0 0,-1 3 0 16,-3 4-19-16,0 0-3 0,0 3-1 0,-4-1 0 15,-3 4-19-15,3 0-4 0,-3 0-1 0,4 0 0 16,-5 0 0-16,1-3 0 0,4 3 0 0,2 0 0 16,5 0 0-16,-1-3 0 0,-13 0 0 0,6 2 0 15,0-2-8-15,4-3 0 0,-7 6 0 0,0-3 8 16,7-7-8-16,0 7 0 0,0-6 0 0,-1-4 0 15,1 4-23-15,0-4 3 0,7 0 1 0,0-2 0 16,-3-7-46-16,6-7-10 16,4 7-1-16,-7 0-1 0,3-9-112 0,1 0-23 0,-4-4-4 15,7 0-556-15</inkml:trace>
  <inkml:trace contextRef="#ctx0" brushRef="#br0" timeOffset="10246.98">11127 6907 990 0,'0'-16'44'0,"0"6"8"0,-4 1-41 0,1 0-11 16,-1-1 0-16,1-2 0 0,-1 2 98 0,4 1 18 15,-7-1 3-15,7-2 1 0,0 12-14 0,0-3-2 16,-7-3-1-16,7 6 0 0,0 0-21 0,0 0-4 16,10-10-1-16,-10 10 0 0,4-3-41 0,7 3-9 0,6 0-2 15,-3 0 0-15,0 3-9 0,1 7-3 16,2-4 0-16,1 3 0 0,-1 4-1 0,1-1-1 16,0 1 0-16,3 6 0 0,4-7-1 0,-4 4 0 15,-7 0 0-15,7 6 0 0,4-4-2 0,-4 4 0 0,-3 0 0 16,-4-3 0-16,3 3-8 0,-3 0 12 0,1-3-12 0,-5 0 12 15,-3-4-4-15,4 4-8 0,3-6 12 0,3 5-4 16,-2-5-8-16,-1 3 0 0,3-4 0 0,-3-2 8 16,4-1-8-16,0-3 0 0,-4 4 9 0,3-4-9 31,-2-3-60-31,-5 0-17 0,4-3-3 0,-3 0-896 0</inkml:trace>
  <inkml:trace contextRef="#ctx0" brushRef="#br0" timeOffset="11314.42">11250 6580 1324 0,'-14'-6'59'0,"10"0"12"0,4 6-57 0,-3-10-14 16,-1 7 0-16,1-6 0 0,-4 0 56 0,7 5 8 0,0-2 1 0,-4 0 1 15,1 0-17-15,3-4-3 0,-4 7-1 0,4 3 0 16,0 0-1-16,0 0 0 0,0 0 0 0,0 0 0 16,0 0-10-16,0 0-2 0,0 0-1 0,0 0 0 15,11 0-19-15,-11 0-4 0,0 0-8 0,0 0 12 16,7 3-12-16,0-3 0 0,-7 0 0 0,0 0 0 16,7 10 0-16,4-10 0 0,-1 6 0 0,-3-3 0 15,-7-3 21-15,11 0-1 0,3-3-1 0,-4 3 0 16,5 0 12-16,-5-6 2 0,1 6 1 0,6-4 0 15,5-2-18-15,-5 6-4 0,-6-3-1 0,3-3 0 16,4 6-2-16,-1 0 0 0,-10-3 0 0,4 3 0 16,-1-4-1-16,5 4-8 0,-1-6 12 0,0 6-4 15,-14 0 3-15,7 0 0 0,7-3 0 0,-4-3 0 16,-2 3 9-16,2-4 3 0,1-5 0 0,3 2 0 0,-4 1 1 0,5 3 1 16,-5-10 0-16,4 4 0 0,0 2-12 0,0 1-2 15,-3-4-1-15,0 4 0 0,-1 6-10 0,1-7 8 16,-1 1-8-16,1 6 8 0,-4-4-8 0,4 4 12 15,-11 3-12-15,7-6 12 0,-7 6-12 0,0 0 0 16,0 0 9-16,0 0-9 0,0 0 12 0,0 0-1 16,0 0-1-16,0 0 0 0,0 0 18 0,0 0 4 15,-7-3 1-15,-4-7 0 0,0 1-7 0,1 6-2 16,-4-6 0-16,0-1 0 0,3 1 4 0,-3-4 0 16,0 4 0-16,-7-1 0 0,3-2-16 0,4-1-4 15,0 4 0-15,0-4 0 0,-8 4-8 0,5 0-14 0,10-1 3 16,0 1 1-1,-4-4-19-15,1 4-4 0,6 6-1 0,4 3-817 0,0 0-163 16</inkml:trace>
  <inkml:trace contextRef="#ctx0" brushRef="#br0" timeOffset="17224.8">13921 6885 1864 0,'-11'-10'83'0,"8"10"17"0,-5-3-80 0,5 0-20 0,-4-3 0 0,3 3 0 15,1-4 35-15,-1-2 3 0,4 3 1 0,-3-1 0 16,3-2-15-16,-4 6-2 0,4 3-1 0,0-7 0 16,-3 1-9-16,3 6-1 0,0 0-1 0,0 0 0 15,0 0 12-15,0 0 2 0,-4-6 1 0,4 6 0 16,0 0 4-16,0 0 1 0,0 0 0 0,0 0 0 15,0 0 1-15,4 9 0 0,-1 1 0 0,1-1 0 16,-1 1 8-16,-3 2 1 0,4 1 1 0,-1-1 0 16,1 7-5-16,-1 0-2 0,1-3 0 0,3 2 0 15,-3 4-16-15,3 0-3 0,-4-3-1 0,4 3 0 16,0-3-14-16,4 3 0 0,-4-10 8 0,0 10-8 0,0-3 0 16,4-6 0-16,-4 5 0 0,0-5 0 0,3 3 8 0,-3-4-8 15,0 1 0-15,0-1 9 0,-3-2-9 16,3-1 0-16,0-6 0 0,-3 7 8 0,-1-4-8 0,-3-6 10 15,0 0-10-15,7 0 10 0,-7 0 25 0,4-6 5 16,3 6 0-16,0-10 1 0,0-2-23 0,0 2-5 16,0-2-1-16,0-7 0 0,-3 6-3 0,3-5-1 15,0-4 0-15,0 0 0 0,0 9-8 0,0-6 0 16,3 4 0-16,1-1 0 0,-4 7 0 0,0 5 0 16,0-5 0-16,0 9-11 0,0 0 11 0,0 9-13 15,4-5 5-15,-4 11 8 0,4-2-10 0,-1-1 10 16,1 4 0-16,-4-10-9 0,3 10 9 0,4-4 0 15,-3-2 0-15,0-1-8 0,-1-2 8 0,1 2 0 0,3 0 0 16,-4-2 0-16,1-4 0 0,-4 0 0 0,4-3 0 16,-1 6 0-16,1-6 0 0,-1 0 0 0,1 0 0 0,0 0 8 15,-4-6-8-15,3 6 8 0,1 0-8 0,-1-3 8 16,5 0-8-16,-5-4 0 0,1-2 8 0,-1 6-8 16,4-3 13-16,-3-1-1 0,3-2-1 0,-3-1 0 15,3 1 5-15,0 0 2 0,-4-4 0 0,1-6 0 16,3 10-2-16,-3-7 0 0,3 1 0 0,0-7 0 15,-3 0-5-15,-1 6-2 0,1-3 0 0,-1 0 0 16,1 1-9-16,-1-4 0 0,-2 6 0 0,-1-6 8 16,3-3-34-16,-6 0-7 15,-1-3-2-15,1 6-890 0,-4-4-179 0</inkml:trace>
  <inkml:trace contextRef="#ctx0" brushRef="#br0" timeOffset="17903.68">13921 6367 2019 0,'-14'0'89'0,"10"0"19"0,-3 0-86 0,0 0-22 0,0 6 0 0,3-2 0 16,4-4 28-16,0 0 0 0,0 0 1 0,0 0 0 15,0 0-29-15,0 0 8 0,7 0-8 0,7 3 0 16,-3-3 16-16,3-3 0 0,4-1 0 0,-1-2 0 16,5 3-16-16,-1-3 0 0,7-4 0 0,0 7 0 15,0 0 0-15,4-3 0 0,0 6 0 0,3-10 0 16,4 7 19-16,0-6 1 0,-4 6 0 0,0-7 0 15,1 4-20-15,-1 3 0 0,-3-6 0 0,-1-1 0 16,1 1 0-16,-4 9 0 0,1-3 0 0,-1-7 0 16,-3 10 8-16,-1-3 5 0,4-3 1 0,-6 6 0 15,2 0 5-15,-3-3 1 0,-3-4 0 0,3 7 0 16,-3 0 9-16,-4 0 3 0,0 0 0 0,0 0 0 0,0-3-16 16,-3 3-4-16,-4-3 0 0,0-3 0 0,4 6-3 15,-11 0-1-15,7-10 0 0,-7 10 0 0,0 0-8 0,7-3 8 16,0-6-8-16,-7-1 8 0,0 1 4 15,0 6 0-15,0-10 0 0,-4 4 0 0,1 3 1 16,-4-7 1-16,0 1 0 0,0-1 0 0,-4-3 6 16,0 4 0-16,-3 2 1 0,0 1 0 0,0-4-6 0,0 1-2 15,-7-1 0-15,3 4 0 0,4 0-5 0,-4-1-8 16,-3 1 11-16,4-1-11 0,-1-2 15 0,0 9-4 16,4-7-1-16,-3 1 0 0,2-1 3 0,1 1 1 15,0 0 0-15,4-4 0 0,-1 4 2 0,4 6 1 16,0-10 0-16,0 4 0 0,0-1-17 0,3 1 8 15,-3-1-8-15,4 10 0 0,3 0 0 0,0-9 0 0,-4 6 0 16,4 3 0-16,0-3 0 0,0 3-9 0,0 0 1 16,0 0 0-16,4-7-8 0,-4 7 0 0,0 0-1 0,0 0 0 31,3-3-17-31,-3 3-3 0,11 0-1 0,-8 3 0 16,-3-3-38-16,11 0-7 0,-4 7-1 0,0-1-1 15,0 0-42-15,0-3-8 0,-3 7-1 0,3 2-809 0</inkml:trace>
  <inkml:trace contextRef="#ctx0" brushRef="#br0" timeOffset="20374.05">14792 7741 2257 0,'-11'0'100'0,"4"0"20"0,-3 0-96 0,-1 0-24 0,1 0 0 0,-5 6 0 16,1-3 12-16,0-3-4 0,0 6 0 0,-3-3 0 15,2-3-8-15,-2 0 0 0,-1 0 0 0,0 0 0 16,1 0-10-16,-4 0 10 0,0 0 0 0,-1 0-9 16,1-3 9-16,0-3 0 0,0 6-9 0,-4-9 9 15,0 6 0-15,1-7 0 0,-4 7 0 0,-1-3 0 16,1-4 8-16,3 7 2 0,-6-6 1 0,6-1 0 16,-3 7 17-16,3-3 3 0,4 3 1 0,-4 3 0 15,4-3-9-15,0-4-2 0,3 7 0 0,4 0 0 0,-4 0-1 16,8 7-1-16,-4-4 0 0,3-3 0 0,4 0-9 15,-3 9-2-15,2-6 0 0,5-3 0 0,3 0-8 0,-4 7 0 16,4-7 0-16,0 0 0 0,-3 3 0 0,-1 9 0 16,4-5 0-16,0-7 8 0,4 9-8 0,-1-6 0 15,1 10 0-15,-1-7 0 0,1 3 0 0,3 1 0 16,-3 2 8-16,3 1-8 0,-4-1 0 0,4 4 0 16,-3 0 0-16,3 3 0 0,0-1 16 0,0-2-3 15,0 3 0-15,4 3 0 0,-4 6 5 0,0-3 1 16,0-3 0-16,0 9 0 0,3-2-9 0,-3-4-2 15,0 3 0-15,4-3 0 0,0 6 3 0,-1-2 0 16,-3 2 0-16,4-6 0 0,-1 6-11 0,1 7 0 0,-4-3 0 16,0-4 0-16,-3 0 0 0,3 10 0 0,-4-6 0 0,1 5 0 15,3 1 8-15,-4 0-8 0,-3 0 0 16,4 3 8-16,-1-1 1 0,-3 1 0 0,4 6 0 0,-4-6 0 16,0 0 19-16,0 3 3 0,3 0 1 0,1-3 0 15,0 6-16-15,-4-6-4 0,3 7 0 0,1-8 0 16,3 1 5-16,0 6 1 0,-4-6 0 0,4 7 0 15,0-8-18-15,4 8 0 0,-4-7 0 0,-3 6 0 16,3-3 0-16,0 0 0 0,0 0 0 0,-4 3 0 16,-3 3 0-16,4 1 0 0,3-1 0 0,-7 0 0 15,3 7 27-15,1-4 5 0,-1-2 0 0,-3-1 1 16,4 0-33-16,-4 7 0 0,3-4 0 0,1 4 0 16,-4-4 14-16,3 7-4 0,-3 0-1 0,4-4 0 15,-4-2-9-15,4 5 0 0,-4-2 0 0,0 3 0 16,-4-7 0-16,4 7 0 0,-4-4 8 0,4 1-8 0,-3-4 0 15,3 1 0-15,-4 2 0 0,1 1 0 0,3-3 0 0,0 2 8 16,-4 4-8-16,4-4 0 0,0-2 0 0,0 2 8 16,0-2-8-16,4 2 0 0,-4-2 8 0,3 6-8 15,-3-4 8-15,4-2-8 0,-1 5 8 0,1-2-8 16,-4-4 8-16,4-2-8 0,-4 8 0 0,0 1 0 16,0-3 0-16,0 6 0 0,-4-4 0 0,0 4 0 15,1-3 0-15,-4 0 0 0,0-1 0 0,0 1 8 16,-4 0-8-16,1-1 0 0,3 1 0 0,-4-6 8 15,4 5-8-15,-4-8 0 0,4 5 0 0,0-2 0 16,-3-4 0-16,3 0 0 0,0 1 0 0,-1-1 8 0,1 6-8 16,4-5 0-16,-1-1 0 0,1 0 8 15,-4 1-8-15,3-1 0 0,1 0 10 0,-4 1-10 0,3 5 12 16,1-2-12-16,-1-1 0 0,1 0 0 0,-4 4 0 16,3-3 0-16,0-4 0 0,-3 6 0 0,4-2 0 0,-8-4 0 15,8 0 0-15,-4 1 0 0,3-1 0 0,1 0 0 16,-4-2 0-16,3-1 0 0,4-3 0 0,-7 3 0 15,7-6 9-15,-4 6-9 0,4-6 0 0,-3 0 9 16,-1-3-9-16,1 2 10 0,-1-2-10 0,1 0 10 16,-1 0-10-16,1-7-17 0,-4-2 4 0,3 8 1 15,-3-5 35-15,4-4 7 0,-1 7 2 0,4-4 0 16,-7-2-32-16,4 2 0 0,-1-2 0 0,0-1 0 16,1 0 0-16,-1 1 0 0,-3-4-8 0,4-6 8 0,-4 0 0 15,3 0 0-15,1 0 0 0,-1-3 0 16,4-7 9-16,0 7 3 0,-3-7 0 0,3 4 0 0,-4-3-12 0,4-1-9 15,0 1 9-15,0-4-13 0,0 4 13 0,0-4 0 16,0 0 0-16,0 1 0 0,0-7 12 0,0 6-12 16,0-9 12-16,0 0-12 0,0 0 12 0,0 0-12 15,0 10 12-15,0-10-12 0,0 0 12 0,0 0-12 16,0 0 12-16,0 0-12 0,0 0 12 0,0 0-12 16,11-3 12-16,-4-4-12 0,3 7 0 0,1-3 0 15,0-3 0-15,3 3 0 0,0-7 0 0,0 7 0 16,0-3 0-16,4-3 0 0,-4 6 0 0,0-1 0 15,3-2 0-15,-2 6 0 0,2-9 0 0,1 9 0 16,-1-3 0-16,1 3 0 0,0-7 0 0,3 4 0 16,-3 3 0-16,-1 0 0 0,1 0 0 0,-1-3 0 0,1 3 0 15,0 0 0-15,-4 0 0 0,0-6 0 0,4 6 13 0,-8 0-4 16,4 0-9-16,0 0 0 0,1 0 0 16,-1-3 0-16,0 3 0 0,0 0 0 0,0 0 0 0,0 0-11 15,-3 0 11-15,3 0-8 0,0 0 8 0,0 0-8 16,-3 0 8-16,-1 3 0 0,1-3 0 0,-1 0 0 15,1 0 0-15,-4 0 0 0,0 0 0 0,4 0 8 16,-1 0-8-16,-3-3 0 0,-7 3 0 0,7 0 0 16,0-7 0-16,0 7 0 0,-3-3 0 0,-1 0 0 15,-3 3 0-15,4-6 8 0,0-4-8 0,3 7 8 16,-7-6-8-16,3-1 9 0,1 1-9 0,-1 0 10 16,-3-4-10-16,4 4 0 0,-4-4 0 0,3-6 0 15,-3 7 0-15,4-7 0 0,-8 3 0 0,4-3-11 16,0 1 11-16,4-4 0 0,-4 9 8 0,0-9-8 15,0 0 0-15,0 0 0 0,3-6 0 0,-3 6 0 0,4-6 0 16,-4-3 0-16,3 5 0 0,1-2-8 0,-4-3 8 0,0 0 0 16,0-4 0-16,3 4 0 0,-3-4 0 0,4-2 0 15,-1 2 0-15,-3-6 0 0,4 1 0 0,-4 5 0 16,0-6 0-16,0 1 0 0,0 2 0 0,0 0 0 16,-4-3 0-16,1 7 0 0,-1-7 0 0,4 7 0 15,-3-7 0-15,3 0 0 0,-4 10 0 0,1-10 0 16,3-3 0-16,0 3 0 0,0 4 0 0,0-10 0 15,0 9 0-15,0-3 0 0,3-6 0 0,1 3 11 16,-4-3-3-16,3 0 0 0,4 3-8 0,-3 1-11 16,3-8 3-16,0 4 0 0,0 0 8 0,4-6 0 15,-4 9 0-15,0 0 0 0,0-6 0 0,-4 6 0 16,4-6 10-16,1 3-10 0,-5 0 0 0,4-6 0 0,0 9 0 16,-3-7-10-16,3 8 10 0,0-4 9 0,-4 0-1 0,1-1-8 15,-1-2 8-15,1 0-8 0,-4 6 0 0,3-9 0 16,-3 0 0-16,4-1-9 0,0 4 1 0,-1-3 0 15,-3 6 8-15,4-3 14 0,-1-1-3 0,1-2-1 16,-4-3-10-16,3-4-14 0,4 7 3 0,0-4 1 16,0 4 10-16,0 3 14 0,0-3-3 0,0-1-1 15,-3-5-10-15,3 5 0 0,-3 1 0 0,3-3 0 16,-4-4 0-16,4 7 0 0,-3-1 0 0,-1 1 0 16,1 3 0-16,-1-3 0 0,-3-10 8 0,4 10-8 15,-4-1 0-15,0-8 0 0,0 8 0 0,3 1 0 16,-3 0 0-16,0-1 0 0,0-5 8 0,0 5-8 15,0-8 0-15,0 5 0 0,0-2 0 0,0 2 0 16,-3-2 0-16,3 5 0 0,-4 1 0 0,4 0 0 0,-3-1 0 0,-1 1 0 16,4-6 0-16,-3 2 0 15,-1-6 0-15,1 10 0 0,3 0 0 0,-4-1 0 0,1 1 0 0,-1 0 0 16,1-7 0-16,-1 7 0 0,1-10 0 0,-1 7 0 16,0-4 8-16,1 7-8 0,-1 3 0 0,1-4 0 15,-1 7 0-15,-3-6 0 0,7 0 0 0,-3-1 0 16,-1-2 0-16,4 0 0 0,-3 2 0 0,3 1 0 15,0 3 0-15,0-4 0 0,3 4 0 0,-3 3 0 16,4-6 8-16,-4 0-8 0,0-7 0 0,0 10 0 16,3-3 0-16,1 9 0 0,-4-10 0 0,3 14 0 15,-3-4 0-15,0 0 0 0,0 0 0 0,0-3 0 0,-3 3 0 16,3 0 0-16,-4 3 0 0,4 1 0 0,0-4 0 16,-3 3 0-16,3 6 0 0,-4 1 0 0,1 3 0 0,-1-1 0 15,1 1 0-15,-1 3 0 0,1-4 0 0,-1 7 0 16,-3-3 0-16,7 3 0 0,-3-7 0 0,-1 4 0 15,0 0 0-15,1 6 0 0,3 0 0 0,-4 0 0 16,4 0 0-16,-3 0 0 0,3 3 0 0,-4 4 0 16,4-1 0-16,0 4 0 0,-3 2 0 0,3 1 0 15,0-1 0-15,-4 7 0 0,4 3 0 0,0 0 0 16,0 0-8-16,0 0 8 0,-7-3 0 0,7 3 0 16,-7-6-16-16,0 12 2 0,0-3 0 0,4-3 0 15,3 0 14-15,-8 3 16 0,1 4-3 0,0-4-1 16,0-3-4-16,7 0-8 0,-7 6 11 0,0-3-11 15,0-3 0-15,0 6 0 0,-3-6 0 0,2 4 0 16,1-1 0-16,4-3 0 0,-8 0 0 0,4 0 0 0,4 9 0 16,-4-9 0-16,0 10 0 0,0-4 0 0,-4-3-9 0,4 0-9 15,-4 3-2-15,-3-3 0 16,-3 7-108-16,-5-7-23 0,-6 3-4 16</inkml:trace>
  <inkml:trace contextRef="#ctx0" brushRef="#br0" timeOffset="23140.36">12788 11212 1566 0,'0'0'34'0,"0"0"7"0,4-3 2 0,-1 0 1 0,1-4-35 0,-1 4-9 0,4-3 0 0,-7 6 0 15,4-3 0-15,-4 3 0 0,0 0 0 0,0 0 0 16,0 0 0-16,0 0 0 0,0 0 0 0,0 0 0 15,0 0 0-15,0 0 12 0,0 0-2 0,0 0 0 16,0 0 68-16,0 0 14 0,-7 0 2 0,7 0 1 16,-7 0 5-16,3 3 0 0,-6-3 1 0,3 6 0 15,3-3-39-15,-3 7-8 0,4-7-2 0,-5 6 0 16,5-2-32-16,-1 2-6 0,1-3-2 0,3 4 0 16,-4-1-12-16,4 4 0 0,0-4 0 0,4 1-10 15,-1-1 10-15,1 0 0 0,3 1 0 0,0-4 0 16,0 3 0-16,0-2 0 0,0-4 8 0,4 3-8 15,-1-3 18-15,1 0-1 0,0-3 0 0,-1 0 0 16,-3 0 15-16,4-3 2 0,3 0 1 0,-4-3 0 16,5 3-12-16,-5-4-3 0,4-2 0 0,-3-4 0 15,3 4 1-15,0-3 0 0,0 2 0 0,-3-2 0 16,-1-7-2-16,1 9-1 0,0-5 0 0,-1 5 0 0,-6-2-6 16,-1-4 0-16,1 13-1 0,-1-6 0 0,-3-1 5 15,0 10 0-15,0 0 1 0,-7-3 0 0,0-3-1 0,-3 6 0 16,2 0 0-16,-2 9 0 0,-1-9-8 0,-3 10-8 15,4 2 9-15,-5-3-9 0,-2 4 20 0,6-4-3 16,-3 7 0-16,4-3 0 0,3-1-17 0,-4-2 0 16,4 2 0-16,3-2 0 15,1-7-20-15,3-3-7 0,3 9-1 0,-3-9-1 16,4 6 29-16,3-3 13 0,4 4-1 0,3-4 0 0,-4-3-12 0,8 3 0 16,-1-3 0-16,1-3 0 0,3 0 9 0,0-4-9 15,4-2 8-15,-4 6-8 0,0-6 9 0,-3-1-9 0,0 1 10 0,-1-4-10 16,-2 4 12-16,-1-4-4 0,0-6-8 0,-4 7 12 15,-3-1-1-15,-3-2-1 0,-1 2 0 16,-3 4 0-16,-3-4 7 0,-4 4 2 0,0-7 0 0,-4 0 0 16,1 4-4-16,-1 2-1 0,-3-2 0 0,0 2 0 15,-7 1-6-15,3 6 0 0,0 3-8 0,-3 0 12 16,4 0-12-16,-5 3 0 0,8-3 0 0,-3 9 0 16,3 1 0-16,-1 2 0 0,1-2 0 0,4 2 0 15,3 7 0-15,0-6 0 0,0 9 0 0,3-3 0 16,1-7-13-16,-1 7 4 0,4-7 1 0,4 7 0 15,-4-6 8-15,3 2 0 0,4-8 0 0,0 2-8 16,0 1 8-16,4-1 0 0,-1-9 0 0,4 3 0 16,1-3 0-16,2-3 0 0,4-3 0 0,1 3 0 15,-1-7 8-15,0 1-8 0,4-4 8 0,-1-6-8 16,-3 7 0-16,1-7 9 0,-1 3-9 0,-4-2 0 0,-2 8 0 16,-1-6 0-16,-7-2 0 0,0-1 0 0,-4 0 9 15,-3 3-1-15,-3-3-8 0,-4 10 12 0,-4-3 0 16,-7 2 0-16,1 1 0 0,-4 6 0 0,-8 3-4 0,1 3 0 15,-4 6-8-15,-3 1 12 0,0 2-12 0,0 7 0 16,3 0 0-16,0-4 0 0,4 4-10 0,7-6 10 16,0 9-8-16,3-3 8 0,7-7 0 0,1 4-8 15,3-4 8-15,3 1 0 0,8-1-9 0,3-2 9 16,0-1-10-16,7 1 10 0,0-7 0 0,7 3 0 16,4-3-8-16,3-6 8 0,4-3 0 0,3 6 0 15,4-13 0-15,0 4-9 0,-4-1 9 0,0-2-8 16,1-1 8-16,-1-6-8 0,-7 7 8 0,0-7-8 15,-3 3 8-15,-7-2-8 0,-4-1 8 0,-4 0-8 0,1 6 8 16,-8-5-8-16,1 2 8 0,-4-3 8 0,-4 10-8 16,-3-4 11-16,0 1-3 0,-7 2 0 0,4 1 0 15,-4 6 0-15,-8-4-8 0,5 7 0 0,-4 0 9 0,-1 13-9 16,1-4 0-16,0 10 0 0,-11 3 0 0,8 0 0 16,-8 0-12-16,7 0 4 0,1 9 0 0,-1 1 0 15,4-4 8-15,-1-3 0 0,5 3 0 0,3-6-8 16,0 0 8-16,3-3 0 0,4-7 0 0,0 7 0 15,3-6 0-15,1-4 0 0,-1-6 0 0,4-3 0 16,0 0 0-16,0 0 0 0,0 0 0 0,0 0 0 16,7 0 0-16,4-3 8 0,0-6-8 0,6 9 8 15,-3-10-8-15,4 1 0 0,3-4 0 0,0 4 8 16,0-3-8-16,1 2 0 0,2 1 0 0,-3-4 0 16,-3 4 0-16,-4-1 0 0,0-2 0 0,0 2 0 0,-3 7 0 15,0-6 0-15,-4-1 0 0,-4 7 8 0,1-3-8 0,-4 6 0 16,-4-9 0-16,1 6 0 0,-4-7 0 0,0 10 12 15,-4 0-4-15,0 0 0 0,1 0-8 0,-8 0 0 16,4 6 0-16,-4-2 0 0,1 5 0 0,3-6 12 16,0 6-2-16,-1 4-1 0,1-4-9 0,4 1 0 15,-1 2 0-15,1-2 0 0,3 5 0 0,3-2 0 16,4 0 0-16,0-4 0 16,0-6-58-16,7 6-14 0,7-9-2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36:08.9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10647 16982 1209 0,'0'-10'108'0,"0"-2"-87"16,-7-7-21-16,7 3-354 15,7-6-75-15</inkml:trace>
  <inkml:trace contextRef="#ctx0" brushRef="#br0" timeOffset="1303.95">11056 16803 979 0,'14'-3'87'0,"-14"3"-70"0,-10 0-17 0,10 0 0 0,7-9 262 0,-7 9 49 15,-7-4 9-15,7 4 3 0,0 0-265 0,3-6-58 16,-3-3 0-16,0 9 0 0,-3 0-11 0,3 0 11 16,0 0-8-16,0 0 8 0,-11 0 0 0,7 0 0 15,4 9 0-15,-3 7 0 0,-8 0 19 0,-3 2 2 16,4 4 1-16,-8 7 0 0,-7 2 5 0,1 3 1 16,-15 1 0-16,4 6 0 0,-4-1-8 0,0-5 0 15,-7 6-1-15,-3-1 0 0,6-5 20 0,5-4 4 16,-1 10 1-16,0-10 0 0,0 1 10 0,4-7 2 15,14 3 1-15,0-6 0 0,-1 0-45 0,5-6-12 16,6-10 0-16,4 3 0 16,-3 1-90-16,6-10-20 0,-7-3-4 0,8-13-979 0</inkml:trace>
  <inkml:trace contextRef="#ctx0" brushRef="#br0" timeOffset="1538.78">10403 16769 3060 0,'-17'-10'136'0,"17"10"27"0,0 0-131 0,0 0-32 0,0 0 0 0,0 0 0 16,0 0 25-16,10 0-1 0,8 7-1 0,-4-4 0 15,-7 6-23-15,7 0-12 0,11 4 2 0,-4 0 0 16,4 9 0-16,0-1 0 0,3 5 0 0,0-1 0 16,0 9-2-16,0 7 0 0,-6-3 0 0,6-1 0 15,0 4 0-15,-3 6 0 0,-4-9 0 0,0 2 0 16,4 1 12-16,-1-6 0 0,-9 5-9 0,-1-5 9 15,3-4-24-15,-3 1-1 0,11-7 0 16,-11 0 0-16,-7-6-171 16,11-4-33-16</inkml:trace>
  <inkml:trace contextRef="#ctx0" brushRef="#br0" timeOffset="2152.52">12160 16960 1670 0,'0'0'148'0,"4"-9"-118"0,-4-1-30 0,-4 4 0 0,4-10 194 0,0 4 33 16,0 2 6-16,0-2 2 15,4-1-243-15,-1-3-49 0,1 4-10 0,-1-1-1 16,1-5 24-16,-4 5 6 0,0 0 1 0,0-2 0 0,0 9 27 0,-4-4 10 16,-3 4 0-16,0-4-9 0,-3 10 42 0,-1-3 9 15,-7 3 2-15,-3 3 0 0,0 4 16 0,-4 2 4 16,-10 4 1-16,0-1 0 0,-4 10-39 0,-3 6-8 15,-1 4-2-15,-6-1 0 0,0 4-16 16,-1-4 0-16,4 7 0 0,-7-1 0 0,1 1 0 0,13-4 0 16,7 7 10-16,4-6-10 0,-4 5 24 0,7-2 0 15,11-4 0-15,0 1 0 0,7 6-2 0,0-1-1 16,0-5 0-16,10 3 0 0,8-7-9 0,0 3-1 16,-4-2-1-16,7-1 0 0,10 1 6 0,1-7 2 0,3 3 0 15,4-6 0-15,3 6-18 0,1-6 0 16,3-6 0-16,3 2 0 0,0-5-14 0,1-4 0 0,2 4 0 15,-2-4 0 1,-1-2-39-16,4-4-8 0,-4-6-2 0,1-4 0 16,-1-5-96-16,0 2-19 0,-3-2-4 0</inkml:trace>
  <inkml:trace contextRef="#ctx0" brushRef="#br0" timeOffset="2427.71">11589 17411 3060 0,'-7'4'68'0,"0"-4"13"0,7 0 3 16,0 0 1-16,0 0-68 0,0 0-17 0,10 9 0 0,4-9 0 16,11 9-47-16,3 1-13 0,0-7-2 0,4 6-1 0,7-9 43 0,0 7 9 15,7-4 2-15,0 0 0 0,3-3-11 0,4 0-3 16,-4 0 0-16,4 0 0 15,0 6-59-15,-4-6-12 0,-3 0-2 16,-3-6-1-16,-1 6-101 0,0-3-20 0,32-16-4 16,-28-3-1-16</inkml:trace>
  <inkml:trace contextRef="#ctx0" brushRef="#br0" timeOffset="2776.18">13060 16791 2973 0,'0'0'132'0,"0"0"27"0,-7 6-127 0,-4 0-32 0,1 13 0 0,3 0 0 16,0 6 0-16,-1 3 0 0,5 3-11 0,-1 4 11 16,4 6-27-16,-3-7 3 0,-1 7 0 0,1 3 0 0,3-3 24 0,0 9 0 15,-4 0 0-15,4-3 0 0,-3 3 14 16,-1-3 8-16,1 10 2 0,-1-10 0 16,-3-3-24-16,-3 6 0 0,2-6 0 0,1 3 0 15,-3-10 0-15,-1 4 0 0,1 0 0 0,-4-7 0 16,3 7-37-16,4 0-12 0,-4-10-3 15,1-6 0-15,3-6-203 0,0 3-41 0,-4 0-8 0,11-22-1 16</inkml:trace>
  <inkml:trace contextRef="#ctx0" brushRef="#br0" timeOffset="3045.21">13402 16822 1785 0,'0'0'79'0,"0"0"17"0,0 0-77 0,0 0-19 0,0 13 0 16,4 2 0-16,-1 1 278 0,1 12 52 0,3-3 10 0,-4 7 3 31,1 5-299-31,-1-2-59 0,-3 5-12 0,0 1-2 0,-3 0 18 0,-1 6 11 0,-3-3-12 0,0 9 12 16,-7 4-20-16,0-4 4 0,-4 3 0 0,1-2 0 15,-1-1 38-15,-3-3 8 0,3-6 2 0,-3 0 0 16,3 6-32-16,1-9-20 0,3-7 4 0,3 4 0 15,0-7-2-15,4-6 0 0,4 4 0 16,-4-7 0 0,3-10-86-16,1 1-18 0,3-4-3 0,0-9-637 0,0 0-127 0</inkml:trace>
  <inkml:trace contextRef="#ctx0" brushRef="#br0" timeOffset="3615.61">13137 16687 2239 0,'0'-12'99'0,"-3"2"21"0,-4 1-96 0,0 6-24 0,0-10 0 0,3 4 0 16,1-1 60-16,-1-2 7 0,1 2 1 0,3-8 1 15,3 8-5-15,-3-2-2 0,7-7 0 0,0 3 0 16,0-6 3-16,7 3 1 0,4 0 0 0,3-2 0 15,4 2-34-15,3 3-8 0,0 0 0 0,1 4-1 16,2-1-23-16,1 4 0 0,-4-1 0 0,8 10 0 16,-5 0 0-16,8 10-10 0,0-1 10 0,0 4-13 15,-4 6 13-15,4-1-9 0,0 4 9 16,-4 3-8-16,4 7 8 0,-4-4-12 0,-7 3 12 0,0-5-12 16,-3 5 12-16,-7 0 0 0,3 1 0 0,-7 2 0 15,-3 4 0-15,-4-4-10 0,-4 7 10 0,-3-7-10 16,0 7 10-16,-7-3 0 0,-3-4 0 0,-4 1 0 15,-8-4 0-15,-2 1 0 0,-8-1 0 0,-3 0 0 16,-8-9-31 0,1 6-1-16,-4-6 0 0,0 0 0 0,0-3 11 0,4-6 1 0,0-1 1 0,6-2 0 15,1-1 19-15,3 0 9 0,-3-9-1 0,7 0 0 16,0 4-8-16,3-4 8 0,0 0-8 0,4 0 8 0,7 0-8 16,3 0 0-16,4 6 0 0,0-3 0 0,-3 6 0 15,6 1 0-15,4 2 0 0,4 1 0 0,-1 6 0 16,4 3 12-16,11 0-4 0,3 0 0 0,4 9 30 0,3 0 6 15,0 7 0-15,8-4 1 0,-1 1 6 0,0 6 1 16,4-1 0-16,0 11 0 0,3 2-34 0,0 3-6 16,1-2-2-16,-1 5 0 0,-3-5 2 0,0-4 0 15,-1-3 0-15,-2 3 0 0,-8-9-3 0,0-1 0 16,0-2 0-16,-3-7 0 0,-4 1-9 0,0-1 0 16,-3-9-10-16,-4-3 10 15,-3 3-72-15,3-13-8 0,-7-6-1 0,4-3-1 16,-4 0-134-16,0-12-26 0,-4-41-6 0,-6 2 0 0</inkml:trace>
  <inkml:trace contextRef="#ctx0" brushRef="#br0" timeOffset="4062.7">14453 16524 2876 0,'0'0'128'0,"0"0"25"0,0 0-122 0,0 0-31 15,0 0 0-15,0 9 0 0,-3-2 22 0,-1 2-2 16,1 10 0-16,3-6 0 16,-7-1-99-16,3 7-20 0,-3 3-4 0,-3 6-1 15,-1-3 7-15,0 13 1 0,-6-4 0 0,3 7 0 16,-4-6 22-16,0 5 5 0,4 4 1 0,0-6 0 0,4-4 48 0,-1 4 9 15,0-10 3-15,4 4 0 0,4-4-10 0,3-6-2 0,3-10 0 16,4 7 0 0,4-6-95-16,7-4-19 0,3-3-4 0,3-6-1 0</inkml:trace>
  <inkml:trace contextRef="#ctx0" brushRef="#br0" timeOffset="4456.46">15042 16653 3016 0,'-10'-10'134'0,"6"10"27"0,-3 0-129 0,-3-3-32 0,-1 3 0 0,1 0 0 16,-1 0 30-16,0 3-1 0,1-3 0 0,-1 10 0 15,1-1-58-15,-1 0-12 16,-3 4-3-16,0 0 0 0,3-1-9 0,1 7-3 0,-4-7 0 0,3 7 0 16,4 0 2-16,0 0 0 15,3-3 0-15,1 2 0 0,3-5 32 0,3 6 6 0,4-7 2 0,0 7 0 0,4-6 14 0,0-1 0 16,-1 7 0-16,8-10 10 0,-8 1 8 0,5-1 2 15,-1-3 0-15,3 4 0 0,1-10-20 0,3 6 0 16,-3-3 0-16,3-6 0 16,0-3 29-16,4 3 3 0,-4-7 0 0,7-2 0 0,0-7-32 0,1 0 0 15,-1 7 0-15,0-7 0 0,-7-3 0 16,0-3 0-16,4-3 0 0,-7 6 0 0,3 0 0 0,-7 0 0 16,-3-7 0-16,-4 14 0 0,-7-4 25 0,-4 0-1 15,-7 7 0-15,1-1 0 0,-8-3-12 0,1 10-4 0,-8 0 0 16,-3-4 0-16,-1 10-8 0,-6-3 0 0,3-3 0 0,-3 6 0 15,3 6 28-15,1-6 3 0,2 3 1 16,-2-3 0-16,6 7-32 0,0-4-15 0,1-3 2 16,6 9 0-1,4-6-67-15,3 4-12 0,4-4-4 0,7-3-706 0,0 0-142 16</inkml:trace>
  <inkml:trace contextRef="#ctx0" brushRef="#br0" timeOffset="4847">15907 16621 2757 0,'0'0'122'0,"0"0"26"0,-7-3-119 0,-4-3-29 0,-3 3 0 0,0-4 0 16,0 7 26-16,-4 0-1 0,1 0 0 0,-8 0 0 0,0 10-39 0,0-10-8 15,1 9-2-15,-4-6 0 0,6 7 24 0,1-1-11 16,4 4 11-16,-1-4-8 0,4 1 8 15,0 2 0-15,3 4 0 0,4-1 0 0,4 1 0 0,-1 0 0 16,0 0 0-16,4-1 0 0,0 4 0 0,8-6 0 16,-5-1 8-16,4 7-8 0,0-7 0 0,4-2 0 15,3-1 0-15,3 1-8 16,1-7-26-16,7 6-5 0,3-9-1 0,0 0 0 16,4 0 40-16,3 0 0 0,4-9 0 0,0 6 0 0,0-7 0 15,3-2 12-15,-7-1 0 0,-3-2 0 0,0-1 6 0,-7 0 2 16,-1-6 0-16,1 7 0 0,-7-11 0 0,-1 4 0 15,-3 1 0-15,-3-1 0 0,-4 0-1 0,-4 3 0 16,-3-3 0-16,-3 9 0 0,-4-5 5 0,-7 8 0 0,0-2 1 16,0 2 0-16,-8-2-4 0,-2 2-1 0,-1 1 0 15,-7 6 0-15,-3-7-8 0,0 7-3 0,-1-3 0 16,-2 6 0-16,2-3-25 0,5 6-4 0,-1-3-2 16,0 0 0-1,4 6-142-15,7-3-28 0,0-3-5 0</inkml:trace>
  <inkml:trace contextRef="#ctx0" brushRef="#br0" timeOffset="5281.8">16813 16643 1670 0,'0'0'148'0,"-3"0"-118"0,-4-3-30 0,-7-3 0 15,-4-4 327-15,0 4 59 0,4 0 12 0,-3-4 2 16,-1 10-412-16,0-3-84 0,-3-3-16 0,0 6-3 16,0 0 19-16,-4 6 3 0,-3-3 1 0,0 4 0 15,0-4 28-15,-1 9 7 0,8 4 1 0,4-3 0 0,-5-1 44 0,1 7 12 16,4 0 0-16,-5-4 0 0,8 4 34 0,0 0 9 16,4-3 1-16,-1 3 1 0,0-7-1 0,4 7 0 15,4-6 0-15,-1 2 0 0,4-2-34 0,0-1-10 16,11-2 0-16,3-1 0 15,0 0-26-15,11 1-10 0,3-7-1 0,11 0-1 16,0-3 9-16,10 6 1 0,0-6 1 0,1-6 0 16,10 6 2-16,0-6 0 0,0-4 0 0,0 1 0 0,0-3 25 0,-7-4 0 15,-8 3 0-15,-6-5 0 0,-7 5 36 0,-7-6 2 16,-4 3 1-16,-7-2 0 0,-3-1 13 0,-4-3 4 0,-7 9 0 16,-7-5 0-16,-4-4-25 0,0 3-5 0,-6 3-1 15,-8-3 0-15,0 0 1 0,-3 7 0 0,-4-7 0 16,-3 7 0-16,0 2-9 0,0 1-1 0,-1 2-1 15,5 1 0-15,-1-3-15 0,0 9 0 0,4-3 0 0,3 3 0 32,-3 0-48-32,7 0-7 0,-4 3-1 0,4-3-724 0,3 0-144 0</inkml:trace>
  <inkml:trace contextRef="#ctx0" brushRef="#br0" timeOffset="5796.68">17900 16508 2026 0,'-42'0'90'0,"20"7"18"0,-2-7-86 0,-8 0-22 16,-3 3 0-16,-1-3 0 0,-2 9-15 0,-1 1-7 0,0-1-2 0,0 0 0 15,-3 4 7-15,3 0 1 0,4-4 0 0,3 3 0 16,0 7 80-16,4-6 16 16,7-4 3-16,0 4 1 0,3 2-45 0,8-2-9 0,-1 0-2 0,4-4 0 15,3 3-28-15,4 7 0 0,4-6 0 16,3-4 0-16,4 10 0 0,3 0 0 0,0-3 0 0,10 2 0 16,1-5 0-16,3 6-8 0,1-7-1 0,6 7 0 15,4-6-3-15,3 5 0 0,0-5 0 16,4 0 0-16,0-4 20 0,3-3 3 0,1 0 1 0,-1-6 0 15,-3 7-12-15,3-7 0 0,4 0 0 0,-3-7 0 16,-1 4 9-16,-10-6 0 0,0 0 0 16,-4-1 0-16,-3-2 12 0,-7-10 3 0,-1 3 0 0,-3-3 0 15,-3 0 22-15,-7 0 5 0,-4 0 1 0,-4-6 0 16,-3 6-4-16,-7 0 0 0,-3 0 0 0,-5 0 0 16,-2 0-25-16,-4 0-6 0,-8 0-1 0,-2-3 0 15,-5 9-16-15,-2-2-9 0,2-1 1 0,-6 6 0 16,0 1-4-16,-1-7 0 0,1 9 0 0,0-2 0 15,3 2-16-15,4 7-3 0,-4-3-1 0,7 0 0 16,0 0 7-16,4 6 1 0,3-4 0 0,4-2 0 16,7 6-166-16,0 0-33 0,7 0-6 0,7 0-2 0</inkml:trace>
  <inkml:trace contextRef="#ctx0" brushRef="#br0" timeOffset="6296.76">19068 16675 2829 0,'0'0'125'0,"-7"-4"27"0,-4-2-122 0,-3 3-30 0,0-6 0 0,0-1 0 15,0 7 38-15,-8-6 2 0,5 2 0 0,-4 4 0 32,-4-6-80-32,-3 9-15 0,-4-3-3 0,-3-4-1 15,-8 7 11-15,5 0 3 0,-8 10 0 0,3-4 0 0,-3 0 28 0,8 4 5 0,-1-1 2 0,4 1 0 16,3-1 23-16,4 4 5 0,3-1 1 0,7 4 0 16,4-4 4-16,0 1 1 0,7 6 0 0,3-7 0 31,4 7-45-31,4 3-9 0,3 0-2 0,7-3 0 0,0 3 32 0,4 0 0 0,3-4-8 15,7-2 8-15,4 3-15 0,3-6 0 0,1 5 0 0,2-5 0 16,-2 3 15-16,2-4 0 0,1-2 0 0,-3-7 0 0,-1 6 17 16,4-9-3-16,-1 0-1 0,1 0 0 0,0-9 22 15,-4-1 4-15,1 1 1 0,-5-4 0 0,5 1-25 0,-1-7-5 16,-10 6-1-16,-1-5 0 0,1-4-9 0,-4 0 10 16,-7 0-10-16,-3-6 10 0,-4 6 6 0,-4 6 2 15,-3-9 0-15,-7 3 0 0,-3 6-18 0,-4-3-9 16,-4-3 1-16,-3 4 0 0,-11 8 8 0,0-2-8 15,-3 2 8-15,-4 1-8 0,1-1-7 0,2 4-1 16,-3 0 0-16,4-4 0 16,7 7-29-16,0-6-7 0,-1 9 0 0,8-3-735 15,4-3-146-15</inkml:trace>
  <inkml:trace contextRef="#ctx0" brushRef="#br0" timeOffset="7969.76">19847 16681 2127 0,'-17'0'47'0,"10"0"9"0,-8-6 3 0,1 6 1 0,-7-4-48 0,0-2-12 16,-7 12 0-16,0-2 0 15,-1-4-96-15,-2 12-20 0,-1-2-5 0,-3-1-1 16,-1 3 76-16,5 7 15 0,-1-6 3 0,4 9 1 0,-1-3 67 0,5 9 12 16,3-6 4-16,-1 3 0 0,1-3 33 0,4-3 7 15,6 3 2-15,-3-4 0 0,3 1-38 0,8-3-8 16,-4 6-2-16,7-3 0 0,7-1-25 0,-4-5-5 16,8 6 0-16,-1-3-1 0,5-7 5 0,2 7 2 15,4-10 0-15,4 3 0 0,0-9-26 16,10 7 0-16,0-7-14 0,4 0 5 0,0-7 17 0,3-2 4 15,1 6 1-15,-1-7 0 0,-7-2 10 0,-3-1 1 0,0-2 1 16,-4-7 0-16,-7 9 14 0,0-9 2 0,-7-6 1 0,0 6 0 16,-3-3-18-1,-4-3-4-15,-3-4-1 0,-4 7 0 0,0-3-11 0,-4-3-8 16,-6 6 9-16,2-4-9 0,-6-2 0 0,-3 6 0 0,-4-7-13 0,-4 4 4 31,-10-3-147-31,-1-4-30 0,-38-34-6 0,4 13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37:18.8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6600 9048 2538 0,'0'0'56'15,"-3"0"11"-15,-1 7 2 0,-6-4 3 0,3-6-58 0,7 3-14 0,0 0 0 0,0-7 0 0,0-2 19 0,7 6 1 16,-4-7 0-16,4 1 0 0,4-4 8 0,3 4 1 0,0 0 1 0,7-4 0 15,-3 4-30-15,7-7 0 0,-1 0 0 0,5-6 0 16,2 10 0-16,1-10 0 0,3 0 0 0,4 0 0 16,0-6 0-16,7 3 0 0,3-13-8 0,4 7 8 15,7-10 0-15,0 3 0 0,14-9 0 16,-3 0 0-16,-1-3 0 0,11-3 12 0,4 3-3 16,3-4-1-16,-3 1-8 0,3 9 12 0,4-6-12 0,-4 3 12 15,7 0-2-15,-3 3 0 0,3 3 0 0,-3 3 0 16,10-2 27-16,-6 2 6 0,9 4 1 0,1-1 0 15,0 4-36-15,3 2-8 0,4-2 0 16,4 9 0-16,-4-6 0 0,7 6 0 0,0 0 0 0,7 0 0 16,3 3 0-16,1-3 0 0,6 0 0 0,-3 7 0 15,-3-4 0-15,10 0-11 0,4 7 3 0,-8-1 0 16,1 4 8-16,-1 2 0 0,8 4 0 0,-4 6 0 0,0-3 0 16,-3 10-10-16,-1 2 10 0,-6 7 0 0,-8 3 0 0,1 0-8 15,-1 6 8-15,-6-3 0 0,-1 7 0 0,-3 5 0 16,0-2 0-16,-4 9 0 0,1 3 0 0,-8 0 17 15,-7-6-3-15,0 9-1 0,4-3-13 0,-7 3-18 16,0-6 4-16,-4 6 1 0,-4-6 13 16,1 0 0-16,0 6 0 0,-4 3 0 0,4-3 0 0,-4 7 0 15,0-4 0-15,-3 0 0 0,-4 7 0 0,0-7 0 16,0 1 0-16,-7-1 0 0,3 0 0 0,-6 7 16 16,-1-4-1-16,-6-2-1 0,-1-4-23 0,-6 0-5 15,-5-3-1-15,1-6 0 0,0 3 15 0,-3-4 0 16,2 1 0-16,1-6 0 0,-7 5 12 0,0-8-12 0,0 2 12 15,-4-2-12-15,4-4 0 0,-7 3 0 0,-1-6 0 0,1 0 0 16,-7 1 0-16,-1-5 0 0,-2 1 0 0,2 7 0 16,-6-4 0-16,0-3 0 0,-1 3 0 15,-3 0 0-15,-3 3 15 0,-1-3-4 0,-2-3-1 0,-5 6 0 16,4-3 3-16,-3-6 1 0,-1 3 0 0,4 0 0 16,-3 0-14-16,-1-6 0 0,1-4 0 0,-1 1 0 15,1-4 9-15,-1 4-1 0,-3-7 0 0,0-6 0 16,0 0 7-16,7 3 1 0,-7-3 0 0,0 0 0 15,0 0-1-15,4 6 0 0,-4-6 0 0,0 0 0 16,0 0-7-16,0 0 0 0,0 0-8 0,3 4 12 16,-3-4-12-16,0 0 0 0,0 0 0 0,0 0 0 15,0 0 0-15,0 0 0 0,0 0 0 0,0 0 0 16,0 0 9-16,0 0-1 0,-3-10 0 0,-1 1 0 0,-3-4 4 16,4 4 0-16,-1-7 0 0,1-3 0 0,-1 1-12 0,-3-4 0 15,4 0 0-15,-1-7 8 0,4 7-8 16,-3 1 0-16,-1-1 0 0,1 0 0 0,3 3 0 0,0-3 0 15,-4 9 0-15,4-5 0 0,0 5 0 16,4-6 0-16,-4 10 0 0,3-4 0 0,1-6 0 0,-1 7 0 16,4 2 0-16,0-2 0 0,-3-1 0 15,6-2 0-15,-3 2 0 0,4 4 0 0,-4-4 0 0,4 10-9 16,-1-3 9-16,1-4 0 0,3 10-9 0,-3-3 9 16,-1-6 0-16,-3 9-9 0,7 0 9 0,-3 0-10 15,-11 0 10-15,0 0-10 0,0 0 10 0,7 0 0 16,-7 0 0-16,0 0-8 0,0 0 8 0,10 0 0 0,-10 0 0 15,8-3 0-15,-8 3 0 0,0 0 0 0,0 0 0 16,3-7 8-16,1-2-8 0,-1-4 12 0,-6 4-4 0,-1-3 0 16,1-1-8-16,-1-6 9 0,0 7-9 0,-3-7 10 15,0 9-10-15,0-2 12 0,-7-7-12 0,4 13 12 16,-4-4-12-16,3 4 0 0,-3 3 0 0,0 3 0 16,-4 3 0-16,4 6 0 0,-4 4-12 0,4 6 12 15,-3 0-12-15,2 6 12 0,-2 3-12 0,6 6 12 16,-3-2-9-16,4 12 9 0,-1-7 0 0,4 4 0 15,0-3-9-15,3 3 9 0,4-10 0 0,0 6-9 16,0 1 9-16,4 0 0 0,-4-4 0 0,3 1 0 16,1 2 0-16,-1-5 0 0,1 2 0 0,-1-2 0 15,1-1 0-15,0 0 0 0,-4-2 0 0,0 2 0 16,0-6 0-16,-4 6 0 0,0 1 0 0,1-4 0 16,-4-3 0-16,-4 6 0 0,1 1 0 0,-4-1 0 15,-4 0 0-15,-3 1 0 0,-4-1 0 0,-3-6 0 0,-7 13-12 16,3-7 0-16,-3-6 0 0,-4 7 0 15,-7-10-160-15,0-7-32 16</inkml:trace>
  <inkml:trace contextRef="#ctx0" brushRef="#br0" timeOffset="1978.16">15794 6358 2084 0,'0'0'92'0,"0"0"20"0,0 0-90 0,0 0-22 0,3-3 0 0,-3 3 0 16,0 0 77-16,0 0 11 0,4-10 3 0,-4 10 0 15,0 0-47-15,7-3-8 0,-7 3-3 0,0 0 0 16,0 0-1-16,4 6 0 0,-1 10 0 0,4 6 0 16,0 3-9-16,0 6-3 0,-3 10 0 0,3 3 0 15,0 6-20-15,-4 4 0 0,4 8 0 0,-3 4 0 16,-1 6 0-16,1 4 0 0,0 5 0 0,-1 7 0 15,-3 6 0-15,0 0 0 0,0 13 0 0,-7-1 0 16,3 4 0-16,-3 6 0 0,4 0 0 0,-1 6 0 16,-3 1 0-16,4 5 0 0,-4 1 0 0,3 6-12 15,1-1 29-15,-1-2 6 0,1 3 1 0,-1 0 0 16,-3-7-10-16,-4 1-2 0,4 3 0 0,0-10 0 16,-3 3 14-16,3 1 2 0,-4 2 1 0,4-2 0 15,4-10-5-15,-5 0 0 0,5 0-1 0,-1 0 0 16,-3-13-3-16,4-5-1 0,-1-4 0 0,1-3 0 0,3-4 5 15,-4-2 2-15,-3-10 0 0,0 1 0 0,0-4-18 0,4-10-8 16,-4 1 0-16,3-9 8 0,-3-1-8 0,0 0 10 16,0-12-10-16,0 3 10 0,-4-7-10 0,4-5 8 15,0-1-8-15,0-6 8 0,-4-3 4 0,4 0 0 16,0-6 0-16,0-4 0 0,0 1 0 0,0-4 1 16,4 1 0-16,-1-7 0 0,1 3-4 0,3-6-1 15,0 0 0-15,-7 3 0 0,-1-3 4 0,1 0 1 16,0 0 0-16,4 0 0 0,-4-3-3 0,0-3-1 15,0 3 0-15,3-4 0 0,1 4-9 0,-4 3 0 16,-1-9 0-16,5 6 0 0,-4-4 0 0,7 7 0 16,0-3 8-16,0 3-8 0,-4-9 0 0,4 9 0 15,0 0 0-15,0 0 0 0,0 0 0 0,11-9 0 0,-4 9 0 16,4-4 0-16,-1-2 0 0,8 6 0 0,-4 6 0 16,7-6 0-16,4 0 0 0,3 0-11 0,7 0 11 0,1 0-12 15,2 0 12-15,8 0 0 0,4 0 0 0,-5 4 0 16,5-4 0-16,-4 6 0 0,-4-3 0 0,-3-3-8 15,0 6 8-15,-1-3 0 0,-2 0 0 0,-1 7 0 16,-3-10 0-16,-4 9 0 0,0-9 0 0,-3 10 0 16,-4-1 0-16,0-6 0 0,-7 10 0 0,4-7 0 15,-4-3 0-15,-3 7 0 0,-1-4 0 0,1 0 0 16,-1-6 0-16,-2 10 0 0,-1-10 0 0,3 0 0 16,1 6 0-16,-4-6 0 0,0-6 0 0,3 6 0 15,-3 0 0-15,-3-10 9 0,3 7-9 0,0-6 0 0,-7-1 11 16,4-5-11-16,-4-1 10 0,0-6-10 15,-4-9 10-15,4 5-10 0,-3-11 10 0,-4 2-10 0,-1-5 10 16,1-4-10-16,4-7 10 0,-8-2-10 16,4 0 12-16,-7 0-3 0,4-10-1 0,-1 0 0 0,-3 0 0 0,3 1 0 15,4-4 0-15,0 0 0 0,-7-3-8 0,3 3 0 16,4-6 0-16,0 0 0 0,-3-6 8 0,3-4-8 16,0 7 0-16,3-7 8 0,-3-6-8 0,4 1 0 15,-4-4 0-15,-1-3 0 0,5-4 8 0,-4 4 0 16,0 0 0-16,0-9 0 0,0 6-8 0,3-1 0 15,-3 4 0-15,0-9-11 0,0-1 3 0,0 4 0 16,3-4 0-16,1 1 0 0,3-4 8 0,0 4 11 16,3-4-3-16,4 10 0 0,4 0-8 0,3-4 0 15,-3 7 0-15,3 3 0 0,0-3 0 0,0 3 0 0,-3 7 0 0,-1-1-11 16,1 0 11-16,-4 4 0 0,0 6 0 16,0-1-8-16,-3 4 8 0,3 10 0 0,-7-4 0 0,7 3 0 15,-4 0 0-15,-3 1 0 0,4 8 0 0,-1 1-8 16,-3 0 8-16,0 2-10 0,0 4 10 0,0-3-10 15,-3 10 10-15,-1-4-10 0,1 3 10 0,-1 0-10 16,1 7 10-16,3-7 0 0,-7 9 0 0,3 1-8 16,0 6 8-16,1-3 0 0,3 6 0 0,0 0 0 15,0 3 0-15,-4 3-8 0,1 1 8 0,-1 2 0 16,-3 4 0-16,0-1 0 0,7 4 0 0,-7 0 0 16,0 6 0-16,-3 0-8 0,3 0 0 0,-1 6 0 15,1-3 8-15,-3 7-10 0,3-7 10 0,3 6-10 0,1 4 10 16,-1-4 0-16,-3 1-9 0,7 2 9 0,-3-3 0 0,3 1 0 15,0-10 0-15,-4 9 0 0,1 1 0 0,3-10 0 16,0 3 0-16,-4 9 0 0,0-5 0 16,1 2 0-16,-1-6 0 0,-6 7 8 0,-1-1-8 15,1 0 0-15,-4 1 0 0,-1-4 8 0,1 10-8 16,-7-4 0-16,0-9 0 0,0 13 8 0,0-10-8 0,-8 4 10 16,1-1-10-16,0 1 10 15,-4-7-122-15,8-3-25 0</inkml:trace>
  <inkml:trace contextRef="#ctx0" brushRef="#br0" timeOffset="4277.99">15748 5383 1555 0,'-14'-7'138'0,"10"4"-110"0,-3-3-28 0,0 6 0 15,0 0 156-15,7 0 27 0,0 0 5 0,0 0 0 16,0 0-142-16,7-3-29 0,4 3-5 0,-1-3-2 16,5-4-10-16,2 7 0 0,-3 0-10 0,4 0 10 15,7 0 0-15,-1 7 8 0,1-4 1 0,3 0 0 16,4-3-9-16,-4 0 8 0,0 0-8 0,1 6 8 16,-5-3 12-16,1-3 1 0,0 0 1 0,-4 7 0 15,0-4-5-15,0-3-1 0,-3 0 0 0,3 0 0 16,0 0 8-16,0 0 2 0,-3 0 0 0,3 6 0 15,-3-3-15-15,-4 0-3 0,0-3-8 0,-3 10 12 16,-4-10-12-16,0 9 8 0,0-6-8 0,-7 7 0 16,-4-1 18-16,-3 4-2 0,4 2-1 0,-11-2 0 15,-4-1-7-15,-3 10-8 0,-4-3 11 0,-3 0-11 16,0 3 0-16,-8 0-11 0,5 0 0 0,-5 0 0 0,1 0 25 16,3 0 5-16,-3-7 1 0,3 1 0 15,4 9-20-15,3-9 0 0,4-7 0 0,4 4 0 0,-1 9 32 16,7-13 2-16,8 0 1 0,-4 4 0 0,3 3-15 15,1-4-2-15,6 1-1 0,4-1 0 0,11 4 5 0,3 0 1 16,7-7 0-16,11 0 0 0,7 1-23 0,3-7 0 16,11 6 0-16,11-9-867 15,10 0-180-15</inkml:trace>
  <inkml:trace contextRef="#ctx0" brushRef="#br0" timeOffset="7091.79">17328 5536 979 0,'0'0'87'0,"0"-3"-70"0,-3-6-17 0,3-1 0 16,-4 4 239-16,4 0 44 0,-3-4 9 0,3 1 1 16,0 9-189-16,0 0-39 0,-4-6-7 0,4 6-2 15,0 0 24-15,0 0 4 0,0 0 0 0,0 0 1 16,0 0-37-16,0 0-7 0,0 0-1 0,4 12-1 15,-1 1-21-15,1-1-4 0,3-2-1 0,-3 8 0 16,3 1-13-16,0 3 0 0,3-6 8 0,-3 3-8 16,0 3 8-16,4 0-8 0,-4 0 11 0,4-13-11 15,-1 13 22-15,-3-6-2 0,0-4-1 0,0 1 0 16,0-4 10-16,4 4 3 0,0-7 0 0,-1-3 0 16,1 10-16-16,-1-13-2 0,4 6-1 0,-3-6 0 15,0 3-5-15,3-3 0 0,-4 0-8 0,4 0 12 16,-3 0-12-16,0 0 8 0,-1 0-8 0,1 0 0 15,-4 0 0-15,0 0 0 0,3 6 0 0,-3-3 0 16,-3 7 0-16,3-7 8 0,-3 13-8 0,-1-4 0 0,1-2 0 0,-1 2 0 16,4 1 0-16,-3 2 0 0,3-2 0 15,-4-1 0-15,8-2 0 0,-4-1 0 0,4 1 0 0,-1-7 0 16,1 3 0-16,3-3 0 0,-4 0 0 16,1-6 0-16,3 0 0 0,0-3 0 0,0-4 12 0,0 1 0 15,1-4 0-15,-5 4 0 0,4 0 10 0,0-7 2 16,0 0 0-16,1 4 0 0,-5-4 2 0,1 0 1 15,-4 4 0-15,0-7 0 0,-4 10-4 0,4-7-1 0,0-3 0 16,1 7 0-16,-1-7-11 0,0 0-3 16,0-3 0-16,0 6 0 0,0-2 0 0,0-4 0 15,0 0 0-15,0 0 0 0,0-3-18 0,-3-1-4 16,3-2-1-16,-4-3 0 16,4 0-52-16,-3-1-10 0,-1 4-3 0,4 3 0 15,-3 9-124-15,-1 1-24 0,1 2-6 0,-1 4-1 0</inkml:trace>
  <inkml:trace contextRef="#ctx0" brushRef="#br0" timeOffset="9870.86">17949 6461 748 0,'0'0'67'0,"-3"-3"-54"15,-1-3-13-15,1-4 0 0,-1 7 234 0,-3-6 44 16,4 6 9-16,-4-3 1 0,3-4-213 0,1-2-43 16,-5 8-9-16,5-2-2 0,-4-3-13 0,0-4-8 15,0 4 8-15,0 6-8 0,0-10 0 0,0 4-10 16,0-1 1-16,-4-2 0 0,4-4 9 0,0 4 0 15,0 2 0-15,-4 1 0 0,1-4 23 0,-1 4 3 16,0-1 1-16,-3 7 0 0,0 0 1 0,0-3 0 16,-3 12 0-16,-1-3 0 0,0 0-15 0,1 7-2 15,2 5-1-15,1-2 0 0,0 0-10 0,4 8 10 16,-4 1-10-16,7 0 10 0,-4 7 11 0,7-7 3 16,1 9 0-16,3 3 0 0,3 4-12 15,-3-3-1-15,4 8-1 0,-1-2 0 0,1 9-1 0,3 4 0 0,-3-1 0 16,-1 10 0-16,1 3-9 0,-4-4 0 0,0 10 0 15,-4 4 0-15,1-1 0 0,-1 6 0 0,1 4 0 16,-5-3 0-16,8-4-8 0,-3 4-4 0,-1 2-1 16,-3 1 0-16,7 3 13 0,0-4 0 0,-3-2 0 0,3 9 0 15,0-3 11-15,3-1-2 0,-3 8 0 0,7-1 0 16,-7 0 1-16,4 3 0 0,-1 3 0 0,-3 1 0 16,0-1 7-16,0 0 2 0,0 1 0 0,-3-1 0 15,-1 10-11-15,-3-10-8 0,0 4 12 0,4 12-12 16,-8-4 0-16,1 4 0 0,-5-6 0 0,1 6 0 15,0-9 0-15,0-4 0 0,0 1-11 0,-4-10 11 16,1-6 0-16,3-4 0 0,0 7 0 0,-1-12 0 16,1 2 39-16,4-9 1 0,-1-3 1 0,1-6 0 15,3 0-9-15,3-4-3 0,4-2 0 0,0-4 0 0,4 0-20 16,-1-2-9-16,4-1 8 0,-3-3-8 16,6 0 0-16,-6-3 0 0,3-3 0 0,0-4 0 15,0 4 0-15,0-10 0 0,-4 7 0 0,1-7 0 0,0-3 0 16,-1 4 0-16,1-4 0 0,-4 0 0 0,-4-3 0 0,4-6 0 15,0-3 0-15,0 0 0 0,0-4 17 0,-3-9-1 16,3 7-1-16,0-1 0 0,0-9 7 0,0 0 2 16,0 0 0-16,7 0 0 0,-7 0-8 0,10-3-2 15,-6-7 0-15,6 1 0 0,4-3-14 0,1-4 0 16,-5 3 0-16,8 1 0 0,-8-1 0 0,4-2 8 16,1 2-8-16,-5 4 0 0,1-1 0 0,-4-2 0 15,3 9 0-15,-3-4 0 0,0 4 0 0,4-3 0 0,0 0 0 16,-1-1 0-16,1-2 0 0,-1 6 0 15,1-7 0-15,3 1 0 0,0 6 0 0,0-3 0 0,-3 2 0 0,3-5 0 16,4 9 0-16,-4-3 0 0,0 3 0 0,-4 0 0 16,5 0 11-16,-5 3-11 0,4-3 12 0,-3 6-12 15,-1-3 0-15,1 1 0 0,0 5 0 0,-4-9 0 16,0 9 0-16,0-6 0 0,0 4 0 0,0-4 0 16,-7-3 8-16,0 0 2 0,0 0 0 0,7 0 0 15,0 0 6-15,0 0 0 0,0 0 1 0,0-3 0 16,0-7-1-16,0 7-1 0,-3-12 0 0,-1 2 0 15,4-6-4-15,-3-3-1 0,-1 0 0 0,1-9 0 16,3-10-10-16,-3 7 10 0,-1-10-10 0,-3-6 10 0,0-4-10 16,0-2 0-16,4-7 0 0,-1-6 0 15,4-6 9-15,-3-10-9 0,3 4 10 0,0-4-10 16,7 0 12-16,-7-6-3 0,0-9-1 0,4-7 0 16,-1 4-8-16,-3-13 12 0,-3 0-12 0,3-3 12 0,0 3-12 15,-4 0 12-15,1 3-12 0,-4-3 12 0,0 9-12 0,0 1 0 16,0 2 9-16,-4 7-9 0,1-7 13 0,-4 10-1 15,0-3-1-15,0 3 0 0,0 0-11 0,0-3 0 16,-8 0 0-16,8-4 0 0,0 4 0 0,4 3 0 16,-4 6 0-16,3-3 0 0,4 6 0 0,-3-9 0 15,3 7 0-15,0 2 12 0,0 3-12 0,-4-2-16 16,4 8 4-16,-3 1 1 0,-1 3 11 0,1 0 0 16,-4 6-9-16,3 0 9 0,1 7 0 0,-1-4 0 15,-3 10 0-15,-4-4 0 0,4 7 0 0,-3 0 8 0,-1-3-8 16,4 9 8-16,0 0-8 0,0 3 8 0,0-3-8 15,0 3 8-15,3 1-8 0,1 8 0 0,3-2 0 0,3-4 8 16,1 4-8-16,3 2 0 0,0 1 0 0,0 9 0 16,4-3 0-16,-1 0 0 0,1 3-10 0,-4 6 10 15,0-3-9-15,-4 0 9 0,1 7-8 0,-1-1 8 16,5-2-10-16,-5 2 10 16,-3 4-12-16,0-4 12 0,0 4-16 0,-3-1 4 0,-1-2 1 0,-3 2 0 15,0 1-16 1,-4 3-3-16,1-4-1 0,-4 1-871 0,-4 3-174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40:32.3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24966 3667 1555 0,'-7'-9'138'0,"4"-4"-110"0,-5 4-28 0,-2-4 0 0,-1 1 161 0,4-7 27 16,0 10 6-16,0-4 1 0,0 4-150 0,4-1-29 16,-1 1-7-16,4 9-1 0,0 0 37 0,0 0 7 15,4-13 2-15,3 10 0 16,0-3-18-16,0 3-4 0,3-4-1 0,1 4 0 0,3 3 1 0,-3-3 1 15,-1 3 0-15,1-6 0 0,-4 6-17 0,3 0-3 16,1 0-1-16,0 6 0 0,-1-3-12 0,-3 7 0 16,0 2 0-16,-3 1 0 0,3 6 0 0,-4 9 0 15,-3-3-8-15,0 19 8 0,0-3 0 0,-3 9 0 16,-4 3 0-16,0 4 0 0,3 2 0 16,-3 13 0-16,0-6 0 0,4 6 0 0,-1 7 8 0,0 2 3 15,4 1 0-15,4 5 0 0,0 11-1 0,3-7 0 0,0 6 0 16,7 6 0-16,-4-5-2 0,8 8 0 15,-4 4 0-15,4 0 0 0,-1-4-8 0,1 10 0 0,0 10 0 16,-1 2-11-16,-3-2 11 0,-3 9 0 0,0 6 0 0,-4-6 0 16,-4 3 0-16,-3 9 0 0,0 0 0 0,-7 1 0 15,4-1 0-15,-1 4 0 0,-7 5 0 16,-3 1 0-16,-3-6 20 0,3 5 5 0,-4 1 2 0,-3-6 0 16,0 6 3-16,3-1 1 0,0-5 0 0,-3 6 0 15,-4-13-5-15,1-3-1 0,3 3 0 0,-1-6 0 16,-2-9-8-16,3-1-1 0,-1-2-1 0,1-1 0 15,4 1-15-15,-5-7 11 0,1-3-11 0,4 0 10 16,-5 6-10-16,5-12-9 0,-4 3 9 0,0-7-13 16,3 1 13-16,0-3 0 0,1-7-10 0,2-3 10 15,-2 0 0-15,3-6 0 0,3 3 0 0,-3-16 0 16,3 6 12-16,1-8-4 0,-1-8 0 0,8 1 0 16,-4-12-8-16,3 5 0 0,1-12 0 0,-1 3 0 0,4 1 0 15,-3-8 0-15,-1-2 0 0,4-6 0 0,-3 2 0 0,3-2 0 16,0-4 11-16,0-6-11 0,0 0 9 0,3-3-9 15,-3-6 8-15,4 6-8 0,-1-13 10 0,1 7-10 16,3-10 12-16,-4 4-12 0,4-1 10 16,4-3-10-16,-4-3 8 0,4 1-8 0,-1-4 8 0,1 6-8 15,-1-3 0-15,1-3 8 0,-1 0-8 0,5 0 0 16,-5 0 9-16,4 0-9 0,-3 0 30 0,-1 0 2 16,5 0 0-16,-5 0 0 0,1 0-32 0,-1 0 0 15,4 6 0-15,-3-3 0 0,3-3-9 0,0 0-8 16,4 0-2-16,3 0 0 0,0 4 19 0,0 2-12 15,4-3 12-15,0-3-10 0,-1 9 10 0,1-2 0 16,3-1 0-16,1 3 0 0,-1-2 0 0,0 2 0 0,0-3 0 16,-3 4-8-16,-4-1 0 0,4 4 0 0,-8-4 0 0,1-3 0 15,0-3 8-15,-4 7 0 0,-4-7 0 0,1 3 0 16,0-6 14-16,-4 0-2 0,0 0 0 16,3-6 0-16,-3 3 4 0,0-7 1 0,0 1 0 0,-3 0 0 15,3-13-17-15,-3 6 8 0,3-9-8 0,-4 3 0 16,1-9 0-16,-1-1 0 0,1-2 0 0,-4-7 0 15,3-6 0-15,-3-3 0 0,-3-4 0 0,3-5 0 16,0 6 0-16,-4-10 0 0,1-3 0 0,-1-6 0 16,-3-3 0-16,4-1 15 0,-1-5-3 0,0 2-1 15,1-5-11-15,-4-7 0 0,3-3 0 0,1 0 0 16,3 0 0-16,0-4 0 0,-4 1 0 0,4-6 0 16,-3-1 0-16,3-2 0 0,0 5-10 0,0-8 10 0,3-1 0 15,1-3 12-15,-1 6-1 0,4-2 0 0,-3-4-1 0,7 0 0 16,-1-3 0-16,1 6 0 0,3-6-10 0,0 0 8 15,4-6-8-15,-1 6 8 0,8-7-8 16,-4 1 0-16,0-3 9 0,0-1-9 0,1 7 0 0,-1-6 0 16,-4-1 0-16,5-2 0 0,-5 12 0 0,-3-10-8 15,0 7 8-15,0 3-12 0,-6 3 12 0,2-3-12 16,-3 0 12-16,-3 0-12 0,-1 0 12 0,1 6 0 16,-1-3 0-16,1 7 0 0,-4-7 0 0,3-3 0 15,-3 9 0-15,4 1 0 0,-4-1 0 0,0-6 0 16,0 13 0-16,0-4 0 0,0 1 0 0,0-1 0 0,0 7 0 15,-4 0 0-15,1 3 0 0,-1 0 0 0,1 6 0 0,-4-3 0 16,0 3 0-16,0-3 0 0,3 6 0 16,-3 1 0-16,0 5 0 0,-4 1 0 0,8 0 0 0,-4 9 0 15,0-7 0-15,0 11 0 0,3-1 0 0,1 3 0 16,3 0 0-16,-4 4 0 0,4 2-9 0,-3-2 9 16,6 2 0-16,-3-2-9 0,-3 18 9 0,3-6 0 15,-4-3-10-15,4 15 10 0,0 4-8 0,-3-1 8 16,-1 1 0-16,-3 9 0 0,3-6 0 0,-3 6 0 15,0 3 0-15,0 3 0 0,4 1 0 0,-4-1 0 16,3 0 0-16,1 13 0 0,-4-6 0 0,3 6-8 16,4 3 8-16,0 0 0 0,-7-7 0 0,7 7-8 15,0 0 8-15,0 0-12 0,-7 7 12 0,0-4-12 16,0 6 2-16,0 1 0 0,3 2 0 0,-3 1 0 16,4-7 21-16,-8 7 4 0,4-1 1 0,0-2 0 15,-7 5-16-15,0-2 11 0,3-1-11 0,-3 1 10 0,0-4 6 16,-4 4 2-16,1-4 0 0,-1 7 0 0,-3-4-18 0,3-8 0 15,-3 5 0-15,0 0 0 0,0 1 11 0,-4-10-11 16,0 3 10-16,1 3-10 0,-1-3 0 0,0-3 0 16,4 0-8-16,7 0 8 15,0-3-127-15,3-3-18 16,4 3-4-16</inkml:trace>
  <inkml:trace contextRef="#ctx0" brushRef="#br0" timeOffset="1102.73">25675 3410 979 0,'-3'-9'87'0,"-8"-1"-70"0,0 1-17 0,-3 6 0 15,4-10 109-15,-1 4 19 0,1-1 3 0,-1-8 1 16,0 14-62-16,1-11-12 0,-1 2-2 0,4 4-1 16,-3-4-15-16,3 4-2 0,3-1-1 0,-3 4 0 15,0 0-26-15,0-3-11 0,0 5 8 0,7 4-8 16,-7 0 0-16,7 0 8 0,0 0-8 0,0 0 0 15,0 0 9-15,0 4-9 0,3 5 10 0,4 3-10 16,4 4 24-16,3 0-2 0,7 0 0 0,7-1 0 16,8 4 42-16,6-6 8 0,7 9 1 0,11-7 1 15,11 1-14-15,7 0-4 0,6-1 0 0,8-5 0 16,3 8-18-16,15-5-4 0,6 6-1 0,4-7 0 16,3 7-5-16,11-3-2 0,15-7 0 0,2 7 0 15,5-4-13-15,2 1-2 0,5 6-1 0,-1-7 0 16,11-2-10-16,-4 2-11 0,-3 1 3 0,3-4 0 15,-3 1 8-15,-4-1 0 0,-6 0 0 0,-5 1 8 16,-10 2-214 0,-3 1-42-16,-8-7-9 0,-10-3-2 0</inkml:trace>
  <inkml:trace contextRef="#ctx0" brushRef="#br0" timeOffset="2107.58">25139 12780 230 0,'0'0'20'0,"0"0"-20"0,0 0 0 0,0 0 0 15,0 0 488-15,0 0 94 0,7-6 18 0,4-7 4 16,-1 4-495-16,1-7-99 0,3-3-20 0,-4 0-4 16,8-12 14-16,0 6 10 0,-1-6-2 0,5-1 0 15,-5-5-8-15,4 2 0 0,8-6-12 0,-1-3 12 16,0-6 0-16,4-3 0 0,3-10 0 0,4-3 0 15,0-6 18-15,7-3 11 0,-4-10 3 0,4-9 0 16,0-3 14-16,6-10 3 0,1 1 1 0,7-7 0 0,4-13-6 16,3 1 0-16,3-4-1 0,5-5 0 0,-1-14-11 15,3 1-1-15,11-13-1 0,1 9 0 0,6-5-15 16,-3-4-3-16,3 0-1 0,11-3 0 0,0-7-11 0,3 7 0 16,-3-3 0-16,3-3 0 0,4-1 0 0,-4 4 0 15,-3-3 0-15,-4 0 0 0,1-4 0 0,3-2 0 16,-4 2 0-16,0-3 0 0,-7 10 0 15,-3-3 0-15,0 9 0 0,-4 3 0 0,4 10 0 0,-4-1 0 16,-7 7 0-16,-3-3 0 0,-8 12 0 0,4 1 0 16,0 2 0-16,1 4 0 0,-8 9 0 0,-4 9 0 15,1 4 9-15,-8-4-1 0,-7 0-8 0,-3 13 0 0,-3 0 0 16,-5-3 0-16,-2 3 0 0,-5 6-8 0,-2-3 0 0,-5 6 0 16,-2 7 8-16,2 0 0 0,-3 2 0 0,1 1 0 15,-12 9 0-15,4-3 9 0,0 7-1 16,-3 8-8-16,0 7 0 0,-4-3-11 0,-4 9 0 15,-3 7 0-15,4 2 2 0,-1 11 0 0,-3-8 0 16,0 7 0-16,7 4-9 0,-7 2-2 0,0-3 0 0,0 10 0 31,4 6-97-31,-1-7-20 0,-3 10-4 0,0 0-975 0</inkml:trace>
  <inkml:trace contextRef="#ctx0" brushRef="#br0" timeOffset="2714.24">25732 3859 1915 0,'0'0'84'0,"-4"-7"19"0,-3 7-83 0,7 0-20 0,0 0 0 0,0 0 0 0,7 7 19 0,7-1-1 16,0-3 0-16,7 3 0 0,1-3-18 0,6-3 0 16,0 7 0-16,14-1 0 0,4-6 0 0,7 0 0 15,0 9 0-15,7-9 0 0,11 0 10 0,3 0 8 16,10 0 2-16,8 0 0 16,7 0 27-16,7 0 5 0,7-3 2 0,14-3 0 0,7 6-3 0,10 0-1 15,8-13 0-15,3 10 0 0,4-3-24 16,7-3-5-16,7 2-1 0,3 1 0 0,-3-3-20 15,0-4 0-15,-7 13 0 0,-4-9 8 16,-3 9-70-16,-11-3-14 0,-14 6-2 0,-11-3-950 16</inkml:trace>
  <inkml:trace contextRef="#ctx0" brushRef="#br0" timeOffset="3316.55">26039 5483 2127 0,'0'0'47'0,"10"-13"9"0,1 4 3 0,-1 0 1 0,4-13-48 0,4 9-12 0,0-6 0 0,3 7 0 16,0-7 39-16,4 3 5 0,-1 1 2 0,1-11 0 15,3-2 26-15,4 6 4 0,3-3 2 0,4-3 0 16,3-3-6-16,11-4-2 0,4 4 0 0,6-10 0 15,8 0-11-15,7 0-3 16,10-12 0-16,10 0 0 0,15-10-12 0,14 10-2 0,4-10-1 16,6 0 0-16,8-2-25 0,10 2-6 0,4-9-1 0,3-4 0 15,4 1-9-15,7 3-9 0,3-3 9 16,1 9-13-16,-8-6 1 0,0 6 0 0,-6 3 0 0,-1 4 0 31,-3 2-28-31,-15 7-6 0,-6 6-1 0,-7 3 0 16,-8 7-104-16,-10 6-21 0,-14 9-4 0,-11-3-967 0</inkml:trace>
  <inkml:trace contextRef="#ctx0" brushRef="#br0" timeOffset="3789.82">25234 8807 2973 0,'0'0'132'0,"0"0"27"0,0-6-127 0,4-16-32 0,6-7 0 0,4-11 0 31,4-14-28-31,10-2-12 0,8-13-3 0,6-6 0 0,7-7 63 0,11-6 13 0,0-9 3 0,11-10 0 16,6-5-27-16,8-8-9 0,7-11 0 0,7 2 9 15,3-9 3-15,7 0 0 0,4-6 0 0,4 6 0 16,-1 3-12-16,7 3 0 0,1-2 0 0,-1 8 0 15,4 7 8-15,-3-3 4 0,-1 6 0 0,1 0 0 16,3 0 12-16,-7 9 4 0,-4-9 0 0,1 9 0 16,10-9-8-16,-4 13 0 0,-7-4-1 0,4 10 0 15,4-6-19-15,-1 8 8 0,-10-2-8 0,0 16 0 0,4-16 0 16,-5 12-12-16,1 0 0 0,-7 4 0 16,-4 2-32-16,-3-2-5 0,7 9-2 15,-7-4 0-15,-4 11-107 0,-10-1-22 0,-1-3-4 16,-9 12-962-16</inkml:trace>
  <inkml:trace contextRef="#ctx0" brushRef="#br0" timeOffset="4313.7">25329 10441 3124 0,'18'-32'139'0,"-11"10"28"0,7-18-134 0,7-8-33 0,8-11 0 0,6-7 0 16,0-6-14-16,8 0-10 0,2 3-1 0,5-10-1 0,-1-8 26 16,1-7 11-16,6-10-1 0,0-3 0 0,8 1-10 0,-1-20 0 15,8 1 0-15,0-13 0 0,-1-9 14 16,8-1 4-16,-1-2 1 0,8-7 0 0,3-6-7 0,0 0-2 15,1 12 0-15,2-6 0 0,5 1-2 0,2 5-8 16,8 1 12-16,-4 5-4 0,-6 1 6 0,3 6 1 16,3-3 0-16,0-3 0 0,0 6 1 0,-3-10 0 15,-4-8 0-15,8 5 0 0,3 1-16 0,-1-7 0 16,1-9 0-16,4 9 0 0,3-6-9 0,-1 6-5 16,-2 7-1-16,-1 2 0 15,-7 4-30-15,1 15-7 0,-8 7 0 0,-7 15-1 16,-7 20-8-16,-7 2-2 0,-7 3 0 0,-10 20 0 15,-4 8-86-15,-7 7-18 0,-4 10-3 0,-10 5-1 0</inkml:trace>
  <inkml:trace contextRef="#ctx0" brushRef="#br0" timeOffset="4824.09">25605 10779 1785 0,'0'-12'79'0,"0"-1"17"0,0-6-77 0,-4-6-19 15,4-12 0-15,4-7 0 0,3-10 267 0,3-5 49 16,8 6 11-16,3-10 1 0,7-3-257 0,4-6-52 16,7-3-11-16,7-10-8 0,7-9 26 0,7 0-2 15,7-3 0-15,7-10 0 0,0-6 4 0,3-9 0 16,8-1 0-16,3-11 0 0,8-4-17 0,-1-10-3 15,0 1-8-15,0-4 12 0,8-5-12 0,9-1 0 16,5-13 0-16,-1 7 0 0,1-3 12 0,3 6-1 0,-4 3 0 16,-3 1 0-16,-7-1-3 0,3 3-8 0,1 1 12 15,-1 5-4-15,-3 1-8 0,0-1 0 16,-1 1 0-16,1 9 0 0,-3 0 0 0,-1 3 0 0,-7 7 0 0,0 2 0 16,1-2 0-16,-1 2 0 0,0 10 0 15,-10 0 0 1,-8 0-25-16,-3 10-11 0,-10 2-1 0,-8 13-1 15,-3 0-46-15,-3 16-10 0,-8 0-2 0,-7 6 0 0,-10 3-144 16,-7 13-28-16,10-51-7 0,-21 38-1 0</inkml:trace>
  <inkml:trace contextRef="#ctx0" brushRef="#br0" timeOffset="5303.72">25333 6524 2811 0,'14'-22'124'0,"-3"9"27"0,3-5-121 0,7-11-30 0,7-8 0 0,15-10 0 15,9-7 9-15,8-2-9 0,11-7 8 0,14-9-8 16,10-9 42-16,7-7 3 0,4-6 1 0,7 0 0 16,10 0-21-16,8 0-4 0,3-7-1 0,11-2 0 15,3 9-3-15,3-4-1 0,5 4 0 0,2 3 0 16,8 7-16-16,-7-1 10 0,-11 10-10 0,0 3 8 0,-3 6-8 16,-11 16-9-16,-11-10 9 0,1 10-13 15,-1 0-16-15,-13 6-3 0,-4 3-1 0,-11-3 0 16,-3 3-123-16,-1 10-24 0,-2-10-4 0</inkml:trace>
  <inkml:trace contextRef="#ctx0" brushRef="#br0" timeOffset="8427.34">30861 3347 806 0,'0'0'36'0,"0"0"7"0,0 0-35 0,-4-9-8 0,4 0 0 15,-3 5 0-15,3-5 289 0,-4 3 56 16,4 0 11-16,0 6 3 0,-3-7-246 0,3 7-49 0,-7-3-9 0,0-6-3 16,0 2-38-16,-4 7-14 0,-3 0 9 0,0 7-9 15,-4 2 0-15,-3-6 0 0,-4 10 0 0,1-7 0 16,-8 7 0-16,-3-1 0 0,-4 4 0 0,-7 6 0 15,-3-7 0-15,-4 17 0 0,0-13 0 0,0 9-11 16,0 3 11-16,7 1 11 0,7 2-3 0,1 1 0 16,2 2 33-16,4-2 7 0,4 2 0 0,4-2 1 15,6-1-33-15,4 7-6 0,3-6-2 0,4 2 0 16,4-2-8-16,6-4 0 0,4 0 0 0,7 1 0 16,4-4 0-16,3-3 0 0,4 3 0 0,7-6 0 15,-1 0 0-15,12-9 8 0,6-1-8 0,0 4 8 16,4-13-8-16,0-3 8 0,0 0-8 0,-3 0 8 15,-1-3 16-15,0-3 4 0,1-7 0 0,-4 4 0 16,3-4-28-16,-7-6 0 0,1 4 0 0,-1-10 0 16,-3 9 21-16,-7-12-1 0,-4 3 0 0,-4-4 0 0,1-2-20 0,-7 0 0 15,-4-1 0-15,-7-2 0 0,0-1 14 0,-7-2-2 16,0 2 0-16,-11 4 0 0,1-1 31 0,-8 4 5 16,-3 3 2-16,-7-3 0 0,-11 15-38 0,-3-5-12 15,-4 14 0-15,-4-8 0 0,-2 3 0 0,-5 2 0 16,-3 4 0-16,0 3 0 0,-3-6 0 0,6 12 0 15,1-3 0-15,3 7 0 0,3 2 0 0,8 4 0 16,7 9 0-16,0 3 0 16,6-3-19-16,5 13-10 0,-1-4-3 0,11 10 0 0,3-6 32 0,4 0 0 15,4 2 0-15,3-2 0 0,7 0-17 0,3 2-4 16,1-2-1-16,3 0 0 16,0 2-11-16,7 1-3 0,0 0 0 0,1-10 0 15,2 4-3-15,1-7-1 0,3 3 0 0,0-9 0 0,1 0 21 0,6-3 4 0,0 3 1 0,4-13 0 16,0 4 22-16,0-4 5 0,7-6 1 0,3-3 0 15,-3 0-14-15,7-3-10 0,7-6 2 0,-4-10 0 16,1 7 8-16,-1-10 0 0,0-7 10 0,-6 4-10 16,-4-12-8-16,-4-7-8 0,0 9-2 0,-6-15 0 15,-1 6 9-15,-3-6 9 0,-8 3-13 0,-2-3 5 16,-5 0-1-16,-6-4 0 0,-8 7 0 0,-6 0 0 16,-4 3 9-16,-7 4 0 0,-8 5 0 0,-2 4 8 15,-1 9 27-15,-10-6 5 0,-4 6 2 0,-3 9 0 16,-1-6-34-16,-6 16-8 0,-4-6 0 0,0-1 0 15,-3 10 0-15,3 0 8 0,-4 0-8 0,-3 10 8 0,-3-1-17 16,-4 7-4-16,-4 0-1 0,-3 9 0 16,4 3-6-16,-1-3 0 0,7 6-1 0,1 1 0 15,7-1 21-15,3 7 0 0,10-4 0 0,8-3 0 0,7 1 0 0,7-7 0 16,3 13 0-16,14-17 0 0,8 5 0 0,7 2 0 16,6-6 0-16,8 0-11 15,7-3-16-15,6-7-3 0,5 7-1 0,10-10 0 16,7 1-166-16,14-4-34 0,77-9-6 0,-31 0-2 0</inkml:trace>
  <inkml:trace contextRef="#ctx0" brushRef="#br0" timeOffset="10495.8">31291 3357 633 0,'0'0'28'0,"-7"-6"6"0,0 6-34 0,-3 0 0 0,-1 0 0 0,1-4 0 16,-1 4 86-16,-3-6 10 0,0 0 3 0,-4 0 0 15,0 2 9-15,4-5 3 0,-3 3 0 0,-1-7 0 16,-3 10-34-16,-4-6-6 0,4-1-2 0,-4 1 0 0,1-1-50 0,-5 7-11 16,-2-6-8-16,-5 6 12 0,-2-3-24 0,-5 2-5 15,1 4-1-15,-4-6 0 16,0 3-14-16,-7-6-4 0,0 9 0 0,0 0 0 0,1 0 17 0,-1-4 3 15,0 4 1-15,3 0 0 0,-3 0 15 0,11 4 12 16,0-4-3-16,6 0 0 0,1 0 27 0,7 6 4 16,3-6 2-16,1 3 0 0,2 6-30 0,1-9-12 15,7 10 8-15,-4-1-8 0,4 4 0 0,4-1 0 16,-1 7 0-16,4-3 0 0,-3-1-14 0,6 7 5 0,1-9 1 16,3 9 0-16,3 0 8 0,1 0 0 0,-1 6 0 15,4-6-8-15,0 9 8 0,4-2 0 0,-1 2 0 0,1 3 0 16,0 7 0-16,-4 0 0 0,7 6 0 15,-7-3 0-15,0 6 0 0,0 3 0 0,-4 7 0 0,-3-4 0 16,4 10 0-16,-4 6 0 0,-7-3 0 0,3 0 0 16,1 0-9-16,3-3 0 0,-4 0 0 0,4 6 0 15,0 10 9-15,0-16 16 0,0 9-4 0,0-3-1 16,0 0 25-16,0 0 6 0,4 7 1 0,-4-4 0 16,0 3-18-16,0 1-3 0,0 2-1 0,-4 13 0 15,-3 7-33-15,-3 2-6 0,-4 4-2 0,3 6 0 16,0-10-12-16,-3-3-4 15,0 7 0-15,0-4 0 0,0 1 36 0,3-7 9 0,1-3 1 0,-1 3 0 16,4-2-2-16,4 5 0 0,3-12 0 0,0 9 0 16,0-6-8-16,3-3 0 0,4 6 9 0,0 3-9 15,0-3 31-15,-3 9 1 0,-1 1 1 0,1-1 0 0,-1-2-25 16,1 12-8-16,-1-4 0 0,-3 4 0 16,4-6 0-16,0 6 0 0,-4-7 0 0,7 1 0 0,0-3 14 15,3-7 2-15,4-3 1 0,-3-13 0 0,3-2 3 0,4-7 0 16,-1-6 0-16,-3-4 0 0,1 1 13 0,-1 0 3 15,0-10 1-15,0-3 0 0,-4-6-29 0,1 0-8 16,-4-3 0-16,0-7 0 0,0 7 0 0,-3-3 0 16,-1-4 8-16,1-2-8 0,-4-1 12 0,3 0-1 15,1 1-1-15,-4-7 0 0,0 6 6 0,0-3 0 16,0-6 1-16,0 0 0 0,-4 0-3 0,4-3-1 16,4-6 0-16,-4 5 0 0,0-14 13 0,0 5 2 15,0 0 1-15,0-9 0 0,0 0-5 0,0 0-2 0,0 0 0 0,0 0 0 16,0 0-3-16,0 0-1 0,0 0 0 0,-7-3 0 15,7 3 7-15,-4-6 2 0,-6 3 0 0,3-3 0 16,0 6-14-16,-4 0-2 0,4-4-1 0,0 4 0 16,-4 4-10-16,4-4 10 0,4 0-10 0,-4 0 10 15,0 6-10-15,0-3 0 0,-1-3 0 0,5 9 0 16,-1-5-8-16,1-4 8 0,3 0 0 0,0 0 0 16,0 0 0-16,0 0-11 0,-4 9 11 0,1 0-8 15,3-9 8-15,3 10 0 0,1-7 0 0,-4-3 0 16,3 9 0-16,1 1 0 0,-1-7 0 0,1 6 0 15,0-3 0-15,-1-2 8 0,1 8-8 0,3-6 8 16,0 4-8-16,0 2 12 0,0-8-4 0,7 5 0 16,0 0-8-16,4 1 0 0,3 2 0 0,7-5 8 15,0-1-8-15,11 3 0 0,3-2 0 0,8-4 0 0,-4 3-10 16,7 0 10-16,-1 0-12 0,1-2 12 0,0 5-16 16,0 4 4-16,4-4 1 0,3 0 0 0,-4 4-1 0,1 3-1 15,-1-4 0-15,-3 1 0 0,-11 5 1 16,4 1 1-16,-11 3 0 0,1-6 0 15,-1 6-13-15,-7-3-4 0,0 3 0 0,1-4 0 0,-1-5 17 16,-7 6 11-16,4-7-13 0,-8 1 5 0,4 3 8 0,-3-4 0 16,0-2 0-16,-4 2 0 0,4-6 0 0,-4 1 0 15,0-1 0-15,-4-3 8 0,1 3-8 0,-4-3 0 16,4-3 0-16,-1-3 8 0,-3-3 4 0,0 3 0 16,4-7 1-16,-4 1 0 0,0-3 11 0,0-7 1 15,-3 0 1-15,3-3 0 0,0 0-8 0,-4-9-2 16,1-10 0-16,-1-3 0 0,1 0 3 0,-1-9 0 0,1-7 0 0,-4 1 0 15,7-14 9-15,-4-2 3 0,1-6 0 0,3-4 0 16,0 0-31-16,0-6 0 0,0-6 0 16,4 3 0-16,-4-9 0 0,0 2 0 0,0-2 0 0,3-10 0 15,-2 3 0-15,-5-3 0 0,1-3 0 0,3 7 0 16,-4-7 9-16,-3 3-9 0,4 3 8 0,-1-3-8 16,-3-3 0-16,4 0 0 0,-1 0 0 0,1 0 0 15,-4 3 0-15,3 3 0 0,1-12 0 0,-4 12 0 16,3-3-14-16,1 7-8 0,3-1-2 0,0 0 0 15,0 4 13-15,0 6 3 0,0 3 0 0,0 0 0 16,0 0 8-16,0-4 0 0,0 7 0 0,4-6 0 16,-7 3-13-16,3 6 2 0,-7-3 1 0,-4 4 0 15,1 2-6-15,-1 0 0 0,-7 4-1 0,1-4 0 16,-4 0 7-16,0-2 2 0,-1 5 0 0,1 0 0 0,-3 4 8 16,3-3-8-16,0-4 8 0,-4 13-8 0,4-13 22 0,0 7 5 15,0-4 1-15,-4 10 0 0,4-3-1 0,0-4 0 16,0 1 0-16,3 3 0 0,4 9-11 0,-4-6-8 15,1 9 9-15,-1 0-9 0,4 7 0 0,0-4 0 16,0 4 0-16,-4 3 0 0,1-1 16 0,3 4-2 16,0 6-1-16,0-6 0 0,-4 9-26 0,4-3-6 15,-4 10-1-15,1-4 0 0,-1 4 20 0,4-7 0 16,-3 10 0-16,6-4 0 0,1 7 0 0,-1-3 0 16,-3 9 0-16,3 3 0 0,1-6-12 0,-4 6 12 15,3-3-12-15,-3 9 12 0,0-5-16 0,0 8 4 16,0 1 1-16,-3 9 0 0,-5-13 11 0,1 10 0 0,0 3-9 0,0 0 9 15,-4 0 0-15,1 0 0 0,-4 3 0 16,0 10 0-16,-1-4-14 0,-2 1 2 0,-5 12 0 0,1-4 0 16,4 1 3-16,-1 3 1 0,0-6 0 0,0 9 0 31,4-3-143-31,4 0-28 0</inkml:trace>
  <inkml:trace contextRef="#ctx0" brushRef="#br0" timeOffset="40705.17">31334 4897 748 0,'7'-10'33'0,"-4"4"7"0,4-4-32 0,0 4-8 16,0-10 0-16,1 4 0 0,2-1 324 0,1 4 64 15,-1-10 12-15,1 10 2 0,-1-7-234 0,-2 0-48 16,-1 4-8-16,-7 2-3 0,7-2-51 0,-4 2-10 16,-3 1-3-16,4 6 0 0,-8-6-29 0,-3 5-7 15,-3-2-1-15,-1 6 0 0,-7 0-8 0,1 0 0 0,-5 6 0 0,1-2 8 16,-3 8-8-16,-1-3-11 0,0 10 3 16,-3-6 0-16,3 6 8 0,-6 6 0 15,2-10 0-15,-2 1 0 0,-5 12 0 0,5-3 11 16,-8 7-3-16,0-1 0 0,-7 0 10 0,4 7 2 15,-1-13 0-15,1 16 0 0,3-7 3 0,0 7 1 0,4-3 0 0,0-1 0 16,7 4-24-16,3 0-16 0,4 3 2 0,7-6 1 16,7-4 21-16,7 1 4 0,0 2 0 0,10-5 1 15,4-7-13-15,4 6 0 0,3-9 0 0,7 6 0 16,1-6 0-16,6-9-10 0,4 9 2 0,3-13 0 16,0 0 8-16,8-2 0 0,-1-4 0 0,1 0 0 15,-1-6 11-15,0-7 4 0,1 7 1 0,3-6 0 16,3-4-4-16,-3-2-1 0,3 2 0 0,-3-6 0 15,7-3 1-15,-10 7 0 0,-1-10 0 0,-7 3 0 16,-6 0 0-16,-5-10 0 0,-2 7 0 0,-8-6 0 16,-4 0 3-16,-6-7 1 0,-4 7 0 0,-7-4 0 0,0 1 9 0,-7 2 3 15,-4-9 0-15,-6 7 0 0,-1-4 0 16,-10 7 0-16,-4-4 0 0,0-2 0 16,-6 5-20-16,-1 7-8 0,0-6 8 0,-3 3-8 0,3-4 0 0,-3 10 8 15,-1 1-8-15,8-1 0 0,0 3 0 0,-1 6 0 16,1 1 0-16,3-1-11 15,1 4-81-15,2 2-16 0,5 4-3 0,3 3-819 16,-1 3-164-16</inkml:trace>
  <inkml:trace contextRef="#ctx0" brushRef="#br0" timeOffset="41586">31507 5383 1958 0,'-32'-16'87'0,"21"10"17"0,-3-4-83 0,0 4-21 16,-4 3 0-16,4-3 0 0,0-7 72 0,4 10 11 15,3-3 1-15,-1 2 1 0,1-2-63 0,4 3-13 16,-1 3-9-16,4 0 12 0,0 0 3 0,0 0 1 15,0 0 0-15,0 0 0 0,0 0-2 16,0 0 0-16,0 0 0 0,11 0 0 0,0 0 13 0,6 3 2 16,1-6 1-16,3 3 0 0,14 0 22 0,1 0 5 15,-1 0 1-15,4 0 0 0,3 0-29 0,4 0-5 16,0 3-2-16,3-3 0 0,4-3-14 0,7 3-8 16,0 0 8-16,3 0-8 0,-3 0 11 0,0 0-3 0,-3 0 0 15,3-3 0-15,0 3-8 0,0-6 0 0,0 6 0 16,0 0 0-16,-4 6 12 0,1-12 0 0,-5 6 0 15,-6 0 0-15,-3-4 6 0,-5 4 2 0,-2-6 0 16,-4 6 0-16,-4 0-10 0,-4 0-2 0,-2 0 0 16,-5 0 0-16,-3-3 0 0,-3 3 0 0,-4 0 0 0,-7 0 0 15,0 0 4-15,0 0 1 0,0 0 0 0,-7 0 0 16,0 0 15-16,-7 0 4 0,0-3 0 0,0-3 0 16,-8 6-24-16,-2 0-8 0,-1 0 0 0,-7 0 9 15,-3-3-9-15,-4 3 12 0,-7-7-12 0,0 7 12 16,-6 0-12-16,-5 7 0 0,8-4 0 0,3-3 0 15,0 0 0-15,0 6 0 0,4-6 0 0,-4 3 0 16,4 0 0-16,-1-3 0 0,1 6 0 0,3-2 0 16,4-4 0-16,3 9-14 0,0-9 5 0,4 3 1 15,7 3 8-15,0-2 0 0,7-4 0 0,0 6 0 16,3-12 0-16,4 6 0 0,7 0 0 0,0 0 0 0,0 0 0 16,0 0 0-16,0 0 0 0,14 6 8 15,4-6-32-15,6-6-7 0,5 6-1 16,9 0 0-16,1 0 32 0,4 0 0 0,-1 0 0 0,4 0 0 0,-7 0-8 0,6 0 8 15,1-4 0-15,-3 4-9 0,-1-6 9 0,0 6 0 16,-3 0 0-16,0 0 8 0,-7-3-8 0,-4 3 0 16,-3 0 0-16,-8 0 0 0,1 0 0 0,-11 0 0 15,3 0 0-15,-10 0 0 0,0 0 0 0,0 0 0 16,0 0 0-16,-10 3 0 0,-4 3 27 0,0-6 4 16,-11 4 1-16,0-4 0 0,-7 9-32 0,1-9 0 15,-8 13 0-15,4-13 0 0,-4 15 0 0,-3-12 0 0,-4-3 0 16,0 10 0-1,-7-7-22-15,-4 3-7 0,-3-3-2 0,0 7 0 16,1-1-135-16,2-6-27 0,-52 4-6 0,28-17-1 0</inkml:trace>
  <inkml:trace contextRef="#ctx0" brushRef="#br0" timeOffset="42372.71">18743 8054 1796 0,'-7'-22'80'0,"4"10"16"0,3-4-77 0,-4 4-19 0,0-7 0 0,1 3 0 32,-1 0-41-32,4 1-12 0,-3-4-3 0,-4 6 0 15,-4 1-12-15,-6 6-4 0,-5-4 0 0,-6 10-357 0,-7 10-72 0</inkml:trace>
  <inkml:trace contextRef="#ctx0" brushRef="#br0" timeOffset="155861.19">31524 3674 2674 0,'-17'3'119'0,"17"-3"24"0,0 0-115 0,-7-3-28 0,-1 3 0 0,5 3 0 0,3-3 91 15,0 0 12-15,0 0 2 0,0 0 1 0,-7 0-58 0,7 0-11 16,0 0-2-16,0 0-1 0,0 0-15 0,0 0-3 16,7-3-1-16,4-4 0 15,3 7 1-15,3 0 1 0,8-3 0 0,0 3 0 0,3 0-4 0,4 3-1 16,3-3 0-16,4 7 0 16,7-4-4-16,3-3 0 0,7 6-8 0,4-3 12 0,7 0-3 15,0 3-1-15,-3-2 0 0,-1-4 0 0,1 0-8 0,-1 0 0 16,1 0-10-16,3-4 10 15,0-2-19-15,-3 0 3 0,-8 0 0 0,0-4 0 16,-6 1-96-16,3-4-18 0,-4 1-4 0</inkml:trace>
  <inkml:trace contextRef="#ctx0" brushRef="#br0" timeOffset="156865.37">32166 6565 579 0,'0'0'12'0,"-10"3"4"0,-1 3 0 0,-7-3 0 0,1 0-16 0,-4 7 0 16,3-10 0-16,0 9 0 15,1-9-38-15,-4 10-11 0,-4-7-3 0,4 3 0 0,0-3 146 0,-1-3 29 0,5 10 5 0,3-10 2 16,0 6 74-16,-1-3 14 0,1 0 3 0,4-3 1 15,-1 6-62-15,1-2-12 0,3-4-2 0,7 0-1 16,-8 9-16-16,8-9-3 0,0 0-1 0,0 0 0 16,-7 3-29-16,7-3-7 0,0 0-1 0,0 0 0 15,0 0-22-15,7 10-5 0,1-10-1 0,2 9 0 16,4-9-10-16,4 0-2 0,-1 6-1 0,12-3 0 16,2-3-24-16,1 0-5 0,7 0-1 0,3-3 0 15,1 3-7-15,3-6-2 0,3 6 0 16,-3 0 0-16,7 0-8 0,0-9-14 0,0 9 3 0,3-4 1 15,-7-2-46 1,1 3-10-16,-4 0-2 0,-4-3 0 16,-7 2-91-16,-3-2-18 0,0-6-4 0</inkml:trace>
  <inkml:trace contextRef="#ctx0" brushRef="#br0" timeOffset="157566.41">31602 8183 2646 0,'-7'0'58'0,"3"-3"12"0,4 3 2 0,0 0 3 0,-7 0-60 0,7 0-15 15,0 0 0-15,0 0 0 0,0 0 63 0,0 0 9 16,0 0 3-16,11 3 0 0,3 6-17 0,4-2-3 0,-4-1-1 0,7 3 0 16,4-3-2-16,3 4 0 0,3-4 0 0,8 4 0 15,4-4-16-15,10-3-4 0,3 6-1 0,4 1 0 16,3-7-15-16,1-3-4 0,-4 0 0 0,10 0 0 16,5 0-12-16,-1 0 0 0,-4 0 0 0,1-10 0 31,3 10-56-31,-7-9-7 0,-4 6-1 0,1 0-1 15,-8-3-58-15,-13 2-11 0,-5-2-2 0,-2 3-1 0</inkml:trace>
  <inkml:trace contextRef="#ctx0" brushRef="#br0" timeOffset="158306.71">31701 9776 1324 0,'-7'0'118'0,"0"0"-94"0,-4 0-24 0,4 0 0 16,7 0 359-16,0 0 67 0,0 0 14 0,0 0 2 16,0 0-342-16,0 0-68 0,0 0-13 0,0 0-3 15,10 0 3-15,5 0 1 0,2 0 0 0,4 0 0 16,8 6 16-16,9-3 3 0,8-3 1 0,14 10 0 16,11-10-5-16,6 3-1 0,1 3 0 0,10-3 0 15,7 7-26-15,15-7-8 0,6 6 0 0,-31 1 0 31,7 2-88-31,-1 7-25 0,1 0-5 0</inkml:trace>
  <inkml:trace contextRef="#ctx0" brushRef="#br0" timeOffset="166133.5">31044 688 1324 0,'0'0'118'0,"-3"-6"-94"0,3 3-24 0,-4-7 0 0,4 10 80 0,0 0 11 15,-3-9 2-15,3 9 1 0,0 0-75 0,-4 0-19 16,1-3 0-16,3 3 0 0,0 0 0 0,-7 0 0 16,0-6 0-16,0 6 0 0,7 0 0 0,0 0 0 15,-7-4 0-15,0 4 0 0,-1 0 40 0,1 0 8 16,7 0 2-16,-7-9 0 0,-3 18 10 0,3-9 3 15,0 0 0-15,3 10 0 0,-3-7-15 0,-3 6-2 16,-1 1-1-16,-3 2 0 0,0 1-17 0,-4 3-3 16,0 6-1-16,1 0 0 0,-4-4-15 0,3 7-9 15,-3 4 10-15,3-4-10 0,-3 6 0 0,3 13 0 16,4-6 0-16,0-4 0 0,0-3 11 0,7 10-11 16,0-9 12-16,0 2-12 0,3-3 0 0,1 1 0 15,3-4 0-15,0 3 0 0,0-9 0 0,7 3 0 0,-4 1 0 16,8-5 0-16,-4 1 0 0,0 0 0 0,4-3 0 0,-1-3 0 15,1-7 0-15,-1 4 0 16,5-4 9-16,-5 1-9 0,4-1 0 0,-3-6 8 0,3 3-8 16,-3-6 0-16,3 0 8 0,-4 0-8 0,4 0 11 0,0-9-11 15,-3 9 16-15,3-9-4 0,-3-1-1 0,-4 7 0 16,3-6 10-16,-3-1 3 0,-3 1 0 0,-1-4 0 16,5 1-16-16,-1 2-8 0,-7-8 10 0,0 5-10 15,3-6 9-15,-3 7-9 0,0-1 8 0,-3 4-8 16,-4-10 0-16,3 9 0 0,-3 1 8 0,0-3-8 15,-4 12 0-15,1-4 0 0,-1 4 0 0,-3-6 0 0,0 12 0 16,-4-6 10-16,1 4-2 0,-5 2-8 0,5 0 9 0,-1 3-9 16,1-2 0-16,-5-4 9 0,8 6-9 15,0 1-9-15,0-7 9 0,3 6-13 16,1-2-86-16,-1-1-17 0,4 0-3 0,0-3-897 16</inkml:trace>
  <inkml:trace contextRef="#ctx0" brushRef="#br0" timeOffset="167181.07">31231 1130 230 0,'0'0'10'0,"0"0"2"0,0 0-12 0,-7 0 0 0,4-6 0 0,3 6 0 16,0 0 326-16,0 0 62 0,0 0 13 0,0 0 3 15,0 0-278-15,0 0-55 0,3 0-11 0,4-3-3 16,0-3-33-16,4-1-8 0,3 1 0 0,0-3-1 16,4 9-4-16,0-3-1 0,-1-4 0 0,4 4 0 15,-3 0-10-15,3-3 10 0,0 6-10 0,1-3 10 16,2 3-10-16,-6 0 0 0,3 0 0 0,-7 3 0 31,4-3-64-31,-4 0-6 0,-7 6-1 0,4-3 0 16,-1 7-44-16,-3-10-9 0,0 3-1 0</inkml:trace>
  <inkml:trace contextRef="#ctx0" brushRef="#br0" timeOffset="167697.14">32180 1174 172 0,'0'0'16'16,"0"0"-16"-16,0 0 0 0,0 0 0 0,0 0 333 0,4-6 64 0,-1-7 13 0,5 10 2 16,-5-6-284-16,1 0-56 0,-1-1-12 0,1 7-3 15,-1-3-41-15,1-7-16 0,-4 10 11 0,3-3-11 16,-3 3 9-16,-3-10-9 0,3 7 8 0,-7 3-8 16,3-7 18-16,-3 4-2 0,4 6 0 0,-8-6 0 15,0 12 0-15,1-6 0 0,-4 0 0 0,0 0 0 16,-1 6 7-16,-2 4 1 0,-8-1 0 0,4 4 0 15,0-1-13-15,0 7-3 0,-1-6 0 0,5 5 0 16,-4-2-8-16,3 3 0 0,0 0 0 0,4-7 8 16,4 7-8-16,-4-6 0 0,3 5 0 0,4-2 0 15,-4-7 0-15,4 13 10 0,4-6-10 0,-1 0 10 0,1 3-10 16,3-1 0-16,0-2 9 0,0-7-9 16,3 10 0-16,1-6-8 0,3-4 0 0,3 10 0 15,1-16-16-15,0 7-2 0,3 2-1 0,0-2 0 16,7-10-26-16,-7 12-6 0,7-12-1 0,-3 6 0 15,-1-12-8-15,-2 6-3 0,-1-6 0 0,-4 0-668 0</inkml:trace>
  <inkml:trace contextRef="#ctx0" brushRef="#br0" timeOffset="168164.89">32322 735 691 0,'0'0'61'0,"0"0"-49"0,0-6-12 0,-4 0 0 16,4 3 264-16,0 3 49 0,0 0 11 0,0 0 1 16,0 0-249-16,0 0-51 0,7 3-9 0,0 3-3 15,-3 7-5-15,-1-10 0 0,4 16-8 0,-3-7 12 16,-4 7 20-16,0 0 4 0,0 3 1 0,0 0 0 16,-4 9 1-16,4-6 0 0,-3 6 0 0,-1 1 0 15,1-1-9-15,3 7-1 0,-4-4-1 0,1-2 0 16,-1-1-15-16,4-6-4 0,-3 3 0 0,-1 0 0 15,0-2-8-15,4-4 0 0,-3-1 0 0,3 1 0 16,-7-3 12-16,7 0-4 0,-4-6 0 0,4 5 0 16,-3-2 24-16,3-7 4 0,0 1 0 0,0-4 1 15,0 0-2-15,0-6-1 0,0 0 0 0,0 0 0 16,0 0 3-16,7-6 1 0,0-3 0 0,0-1 0 0,0-2-16 16,4-4-3-16,-1 0-1 0,1-2 0 15,-4-4-18-15,3 0 0 0,1 0 0 0,0 3 0 0,-1-3 0 16,-3-6 0-16,7 12 0 0,-3 0 0 0,3 7 0 0,-3-4 0 15,-1 10 0-15,4 3 0 0,-3 0 0 0,3 0 0 16,0 3 0-16,0 10 0 0,4-4 0 0,0 10 0 16,-1-6 0-16,4 6 0 0,-3-7 0 15,0 7 0-15,3-6 0 0,-4 5 0 0,5-5 0 0,-8 6 0 16,3-10 0-16,-3 4 0 0,4-1 0 0,-4 7 0 16,4-6 0-16,-4-1-9 15,0 4-84-15,0-4-17 0,0 1-3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42:49.9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25474 17192 1785 0,'0'0'79'0,"-10"0"17"0,-5-9-77 0,-2-1-19 0,-4 7 0 0,-4-6 0 15,0-1 118-15,1 4 20 0,-1 0 4 0,0-4 1 16,0 1-124-16,4 3-19 0,-3-4-16 0,2 4 4 16,-2-3 12-16,3 2 0 0,-4 1 0 0,-3-3 0 15,3 5 52-15,-10-2 17 0,-1 6 3 16,-9-3 1-16,-1 3-39 0,-7 0-8 0,-4-9-2 0,-10 9 0 15,-7-10 7-15,-7 7 1 0,0-6 0 0,-4-1 0 16,1 7-32-16,-5-6 0 0,-6-1 0 16,0 1 0-16,0-1 0 0,3 4 0 0,0 0 0 0,0-3 0 15,-6-1 0-15,2 7 0 0,8 0-8 0,-3-3 8 16,2 6 8-16,-2 0 8 0,-5-4 1 0,5-2 1 16,2 6-2-16,1 0 0 0,-3 0 0 0,-5 0 0 15,1 6-16-15,0-2 10 0,-4 5-10 0,-3-9 8 16,-1 9 16-16,1-5 4 0,-7 5 0 0,3 0 0 15,4-6-15-15,3 7-2 0,-4-4-1 0,8 4 0 0,0-4-10 16,10 10 0-16,1-13 0 0,3 9 0 0,-1-2 0 16,5-1 8-16,-1-6-8 0,-3 7 0 0,7-1 0 0,0 4 0 15,0-4 8-15,-4 0-8 0,-3 1 0 0,-4-1 0 16,1 4 0-16,3-1 0 0,-1-2 0 16,-2-1 0-16,-4 4 8 0,3-4-8 0,4 4 0 0,0 5 0 15,3-5 0-15,4 6 0 0,-4-7 0 16,4 7 0-16,-3-6 0 0,3 9 0 0,3-4 0 0,7 1 0 15,-3 3 0-15,11-3 0 0,0-3 0 0,3 6 8 16,3-4-8-16,1 1 0 0,-1 3 10 0,8-3-10 16,0 6 12-16,-1-3-12 0,1 0 9 0,0-3-9 15,7 3 0-15,-1 0 9 0,1 0-9 0,0 3 12 0,3-3-12 16,0 3 12-16,4-3-2 0,3 9 0 0,1-9 0 0,-1 9 0 16,7 1-10-16,4 5-16 0,7-2 4 0,4-4 1 15,3 4 11-15,7-4 0 0,7 10 0 0,3-4 0 16,1-2 10-16,10-1 4 0,4-2 1 0,3-1 0 15,4 1-4-15,7-1-1 0,3 0 0 0,8 1 0 16,6-1-10-16,8 3 10 0,-4-5-10 0,3-4 10 16,8 3-10-16,0-6 0 0,10 0 0 0,4 0 8 15,-1-3-8-15,4 3 0 0,4-4 0 0,7-5 0 16,7-1 8-16,3 4-8 0,4-3 0 0,4-1 8 16,13-2 0-16,-3 2-8 0,4-2 12 0,7-1-4 15,6 0-8-15,1-5 0 0,7 5 0 0,-4 0 0 0,0-5 0 16,4 5 0-16,10-3 0 0,-6-3 0 0,-12 4 0 0,5-7 0 15,2 3 0-15,-2-3 0 0,-1-3 0 0,0-4 0 16,-7 4 0-16,4-3 0 16,3-3 0-16,-7-4 0 0,0 4 0 0,-3-1 0 15,3-2 0-15,-7 2 0 0,-7-5 0 0,0-1 0 0,0 3 0 0,1-6 0 16,-8 7 0-16,-4-7 0 0,4 3 0 0,-4-2 0 16,4-1 0-16,-7-3 0 0,0 6 0 15,4-9 0-15,-1 3 0 0,-3-9 0 0,-7 9 0 16,0-3 0-16,-4-3 0 0,-3 2 0 0,-7-2 0 0,-7-3 0 15,-4-4 9-15,0 4-9 0,-7 0 0 0,-3-7 0 16,-11 4 0-16,-4-7 0 0,-6 0 9 0,-4 3-9 0,-11-9 12 16,0 3-12-16,-10 4 8 0,-7 5-8 0,-4-6 0 15,-7 1 0-15,-7 8 0 0,-7-2 0 0,-3-7 0 0,-8 10 0 16,-10-13 0-16,-4 9 0 0,-3-2 0 0,-11 2 0 16,-10-6 0-16,-4 7 0 0,-7-4 0 0,-7 7 0 15,3 0 0-15,-6 5-9 0,-8-5 9 0,-6 3 0 16,-8 6 0-16,0 0 0 0,-3-3 0 0,-4 3 0 15,0-3 0-15,-3 3 0 0,3 0 0 0,-3 3 0 16,3 3 0-16,-3-2-15 0,-8-1 4 0,1 3 1 31,3 7-177-31,22-1-35 0</inkml:trace>
  <inkml:trace contextRef="#ctx0" brushRef="#br0" timeOffset="42071.05">22109 4580 1177 0,'0'0'25'0,"-4"-6"6"0,-7-4 1 0,4 7 2 0,4-3-34 0,-4-1 0 15,-4 1 0-15,-3 3 0 16,4-3-27-16,3-4-12 0,-4 7-2 0,0 0-1 0,-3-3 34 0,4 3 8 15,6-4 0-15,-3 1 0 0,-7 0 67 0,7 3 15 16,0-4 3-16,3 4 1 0,1-3-2 0,-4 3 0 16,-4-7 0-16,8 10 0 0,3 0-4 0,0 0 0 15,-11-3-1-15,8-3 0 0,3 6-24 0,0 0-5 16,0 0-1-16,0 0 0 0,0 0-29 0,3-9-7 16,8 9-1-16,-4 0 0 0,3-7 16 0,1 1 2 15,6 6 1-15,1 0 0 0,3-3-6 0,0-3-1 16,4 3 0-16,3 3 0 0,-3-7-12 0,3 7-2 15,-3 0-1-15,7 0 0 0,3 0-9 0,-7 7 0 0,-3-7 0 16,3 3 0-16,0 3 0 0,-3-3 0 0,-4 10 8 16,-3-7-8-16,3 3 0 0,-3 4 0 0,3-1 0 15,-4-2 0-15,-2 12 0 0,2-3 0 0,4-1 0 0,-3 8 0 16,0-5 0-16,-1 11 0 0,1-1 0 0,0 1 0 16,-1 5 0-16,-3 1-9 0,-7 3 9 0,-3-4 0 15,3 7-9-15,-7-9 9 0,-7 2 0 0,3 1-9 16,-6-1 9-16,-1 1 0 0,-3 9 0 0,-7-12 0 15,-4 9 0-15,1-4 8 0,-1-2-8 0,-10 0 11 16,-4-1 3-16,-4-2 1 0,8-4 0 0,0 4 0 16,-7-4 5-16,-1-3 0 0,4-6 1 0,4 0 0 0,0 6 9 15,0-12 2-15,-8 3 0 0,4-7 0 0,4 7-13 16,-4-6-3-16,-6-4 0 0,-1 4 0 0,0-4-6 0,0 0-2 16,4 1 0-16,-1-7 0 0,-3 6 4 15,1-9 0-15,6 10 0 0,-4-10 0 0,1 6 0 16,0-6 0-16,-1 0 0 0,-2 3 0 0,2-3-12 0,-3 0 0 15,0 3 0-15,4-3 0 0,0 0 0 16,7 0 0-16,-1 0 9 0,1 0-9 0,3 0 0 0,0 0 9 16,4 0-9-16,0 0 0 0,0 0 10 0,3 7-10 15,0-4 8-15,4 3-8 0,0-6 8 0,0 3-8 16,3-3 8-16,-3 3-8 0,3 4 10 0,-3-4-10 16,4-3 12-16,-4 6-12 0,-1-3 0 0,1 10 0 15,4-13-12-15,-1 6 3 0,-3-3 9 0,0 6 0 16,3 1 0-16,0-7 0 0,1 6 0 0,-1 1 8 15,4-4-8-15,-4 0 11 0,1 4-11 0,3-4 0 0,-4-3-12 0,7 7 12 16,-3-7 0-16,4 6 0 0,-5-3 0 0,8 1 0 16,-3-7 0-16,3 9 0 0,-4-9 0 0,4 6 0 15,0-3-9-15,0-3 9 0,0 7 0 0,0-7 0 16,0 0 0-16,0 0 0 0,7 0 0 0,-4-7 0 16,-3 4 13-16,4-3 3 0,-1-3 1 0,1 9 0 15,3-13-4-15,-4 1-1 0,1 2 0 0,3-9 0 16,3 7-12-16,1-1 8 0,-4 1-8 0,3-4 0 15,1 0 12-15,-1-2-3 0,-3-1-1 0,7 3 0 16,-7 0-8-16,4-6 0 0,-1 10 0 0,-3-1 0 16,4-2 0-16,-4 5 0 0,3 4 0 0,-3-3 0 15,4 2 0-15,-4 7-12 0,0 0 4 0,0 0 8 16,0-6 0-16,0 6 0 0,0 0 0 0,0 0 0 16,0 0 0-16,0 0 0 0,0 0 0 0,-7 3 0 0,0 0 0 15,0-3 0-15,0 10 0 0,-4-1 0 0,-3 4-9 0,3-4 9 16,1 4 0-16,-1-4 0 0,-3 10-18 0,4-7 3 15,3 4 1-15,-1-3 0 0,1-1 14 0,0 1 0 16,4 2 0-16,-1 1 0 0,4 0 0 0,0-1 0 16,4 1 0-16,-1 0 0 0,4 3 9 0,0-7 5 15,1 7 1-15,2-7 0 0,1 7-15 0,6-6 0 16,1-1 0-16,0 4 0 0,-1-3 0 0,4-1 0 16,1 1 0-16,-1-4 0 0,-4 0 0 0,5-2 0 15,-1-1 0-15,0-6 0 16,0 9-73-16,-3-9-18 0,3 7-3 0,4-7-722 0,-1 0-144 0</inkml:trace>
  <inkml:trace contextRef="#ctx0" brushRef="#br0" timeOffset="44006.71">21978 4426 2383 0,'-18'-12'105'0,"15"2"23"0,3 10-103 0,0 0-25 0,-7 0 0 0,3-9 0 15,4 9 16-15,0 0-1 0,0 0-1 0,0 0 0 16,0 0-27-16,0 0-6 0,11 0-1 0,-4-3 0 0,-7 3 11 0,7 0 9 16,7 0-13-16,0 0 5 0,0 0 8 15,4 0 0-15,0 0 0 0,6 0 0 16,8 0 0-16,0 0 0 0,-4 0 0 0,7 0 0 0,11 3 15 15,0 3 5-15,0-3 0 0,3 0 1 0,-3 7-1 16,7-4-1-16,-4-3 0 0,4 10 0 0,-7-4-10 16,7 0-1-16,11 4-8 0,-1-4 12 0,-3 10-12 0,-3-6 0 15,-1 6 0-15,-3-1 0 0,0 4 0 0,3 3 8 16,-3 7-8-16,4-1 0 0,-4 10 0 0,3 0 0 16,-3 6 0-16,-7 3-10 0,-4 3 10 0,-3 10 0 15,-4 3-9-15,-3-3 9 0,-7 15 0 0,-4 0 8 16,-4-2 0-16,-6 8 0 0,-4 7-8 0,-3 6-12 15,-4 7 2-15,-7-1 1 0,-4-2 9 0,-7 12 0 16,-3 3 0-16,-4 0 0 0,-10-7-10 0,-4 1-3 16,-3-10-1-16,0 7 0 0,-4-3 14 0,0-1 0 0,-3-9 0 15,-1 3 0-15,-3 1 20 0,0 5 0 16,-3-6 0-16,-8 7 0 0,-6-1-10 0,3 1-2 0,3 2 0 0,1-2 0 16,-1-4-8-16,1 4 8 0,6-1-8 0,1-3 8 15,-8 10-8-15,5-9 0 0,-1 5 0 0,0 7 0 16,0 3 10-16,3-9 3 0,-3 6 1 0,0-4 0 15,11-2-14-15,-8 6 0 0,-6-7 0 0,-4-2 0 16,0-7 0-16,0 7 0 0,0 2 0 0,0-9 0 16,-7-2 12-16,0-1 2 0,-4 0 1 0,0-10 0 15,4 1 8-15,4 0 1 0,-1-10 1 0,1-3 0 16,6-6 3-16,-3-3 0 0,7-1 0 0,4-8 0 16,3 5 9-16,7-9 3 0,4-3 0 0,3-3 0 15,3 7-32-15,8-11-8 0,0-5 0 0,3-4 0 16,-3 0 10-16,3 1-2 0,1-1-8 0,3-3 12 0,3-2-12 15,-3-5 0-15,3 1 8 0,-3-3-8 0,7 0 0 16,-4-3 11-16,1 3-11 0,-5-7 10 0,5 7 1 0,-1-7 0 16,0-2 0-16,4-1 0 0,-3 4 9 0,-1-4 1 15,0 1 1-15,4-1 0 0,0-6 2 0,4 7 0 16,-1-10 0-16,0 6 0 0,4 0 0 0,0-6 0 16,-3 6 0-16,6-2 0 0,-3-4-24 0,0 6 0 15,0-3 0-15,0-3 0 0,3 9 0 0,-3-6 0 16,0 4 0-16,-3 2 0 0,3-6 0 0,-4 7 0 15,4-1 0-15,-3-6 0 0,-5 10 0 0,1-4 0 16,4 1 0-16,-4-1 0 0,-1-6 0 0,-2 7 0 16,6-1 0-16,-3-3 0 0,0 0 0 0,0-6 0 15,3 10 0-15,-3-10 0 0,4 9 0 0,-1-9 0 16,-3 3 0-16,3-3 0 0,1 0 0 0,-1 0 9 16,1 0-9-16,-1 0 0 0,-3 7 0 0,0-7 0 0,0 0 0 0,0 3 0 15,-4-3 0-15,0 6 0 0,1-3 0 16,-1 4 0-16,0-4-11 0,1 0-2 0,3 3-1 0,3-3 0 15,0-3 22-15,1 0 4 0,6 6 0 0,4-6 1 16,-7-6-5-16,4 6-8 0,-1-3 11 0,1-6-11 16,3-4 10-16,0-3-10 0,3 4 8 0,1-10-8 15,-1 3 0-15,4-3 8 0,0 0-8 0,0 0 0 16,1 0 0-16,-1 0 0 0,0 4 0 0,0-1 0 16,0 3 8-16,-4-3-8 0,4 7 0 0,0-7 8 15,0 6-8-15,1-5 0 0,-1 8 0 0,0-2 8 16,-4 2-8-16,4-2 0 0,0 2 0 0,-3 1 0 15,-4-1 0-15,3 10 0 0,-3 0 0 0,0 0 0 0,0 0-11 16,0 0 11-16,0 0-8 0,0 0 8 0,-10 7-10 16,-1 2 10-16,1 4-12 0,-1-1 12 0,-3 10-10 15,0 6 10-15,-4 4-8 0,0-1 8 0,4 4 0 0,0-4 0 16,0 0 0-16,0 4 0 0,0-4 0 0,3 0 0 16,4-9 0-16,0 7 0 0,0-7 0 0,4 6 0 15,-1-3 0-15,8-3-8 0,-4 0 8 0,7-3 12 16,-4-1-2-16,4-5-1 0,0 6-9 0,4-7-9 15,3-2 9-15,7-7-13 0,4 6 13 0,10-9 0 16,0-9-10-16,15-1 10 16,10-5-72-16,10-13-9 0,8-4-3 0,-11 1-1312 0</inkml:trace>
  <inkml:trace contextRef="#ctx0" brushRef="#br0" timeOffset="112584.79">25682 6010 403 0,'0'0'36'0,"0"0"-36"0,0 0 0 0,0 0 0 16,0 0 428-16,0 0 80 0,0 0 15 0,0 0 3 16,0 0-373-16,0 0-74 0,0 0-15 0,0 0-4 15,0 0-4-15,0 9-2 0,0 4 0 0,4-4 0 16,-4 0-16-16,0 1-3 0,3 2-1 0,1 4 0 15,-4-3-2-15,7 2-1 0,-4 1 0 0,4 0 0 16,1 3-15-16,-5 2-4 0,8 1 0 0,-8 10 0 0,1-1-3 16,-1 0-1-16,-3 10 0 0,0 3 0 0,0-3 4 15,-3 9 1-15,-1-3 0 0,-6 6 0 16,3 7 4-16,-4 3 1 0,-3 3 0 0,-4 3 0 0,4 0 6 0,-4 0 2 16,1-4 0-16,3 1 0 15,-4 6-10-15,4-6-1 0,0 6-1 0,3-9 0 0,4 9-6 0,0-6-8 16,4-3 11-16,-1-1-11 0,1 11 12 0,-1-8-4 15,4 8 0-15,0-8-8 0,0 4 16 0,0-3-4 16,0 0-1-16,4-3 0 0,-1 9-11 0,1-6 10 16,-1 3-10-16,1-3 10 0,-1-4 2 0,1 4 0 15,3-3 0-15,-4 0 0 0,-3-1-12 0,0 1 0 16,0-10 0-16,0 10 0 0,0-3 8 0,0-7-8 0,4 3 0 0,-4-5 8 16,0-4 2-16,0 6 0 0,0-3 0 0,-4 3 0 15,4-2-2-15,0 2-8 0,0-3 12 0,4 3-4 16,-4 1-8-16,3 2 8 0,1-3-8 0,-4 1 8 15,3 8-8-15,1-8 0 0,3 5 0 0,-3-2-11 16,3-4 11-16,-7-3 12 0,3 4-2 0,-3-4-1 16,0 3-9-16,0-3 0 0,-3-3 0 15,3 3 0-15,-4-6 0 0,1 7 0 0,-1-8 0 0,4-2 0 16,-4-6 8-16,1 5 4 0,-1-5 0 0,4-4 0 16,0 1-12-16,-3-4 0 0,3-3 9 0,3 6-9 15,-3-9 0-15,4 10 0 0,-4-4 0 0,3-3 8 16,1 3-8-16,-4 0 0 0,4-6 0 0,-1 3 0 15,1-3 0-15,-4 0 8 0,0-3-8 0,0 3 8 16,0 0-8-16,0-3 0 0,-4-7 0 0,1 7 0 16,3-6 0-16,-4 2 0 0,-3-2 0 0,3 0 0 0,1-1 0 15,-1-3 8-15,1 4-8 0,-1-4 8 0,-3 1-8 0,4-1 0 16,-1 1 0-16,1-1 8 0,-1-6-8 0,4 7 0 16,-3-7 0-16,-1 6 8 0,1 1-8 0,3-7 8 15,0 6-8-15,-4 1 8 0,4-4-8 0,-4 0 0 16,4-6-8-16,0 6 8 0,0-6 0 0,0 0 0 15,0 0 0-15,0 0 8 0,-3 3-8 0,3-3 0 16,0 0 0-16,0 0 0 0,-7 7 0 0,7-7 8 16,0 0-8-16,0 0 8 0,0 0-8 0,0 0 0 15,0 0 0-15,0 0 0 0,0 0 0 0,0 0 0 16,0 0 0-16,0 0 0 0,0 0 0 0,0 0 0 16,0 0 0-16,3 3 0 0,1 3 0 0,7-3 0 15,-1-3 0-15,1 0 0 0,3-3 0 0,3-3 0 0,5 6 0 16,-1-10-8-16,7 7 8 0,0-6 9 0,4 0-1 15,3 9-8-15,1-10 0 0,6 7 0 16,4-6-12-16,3-1 3 0,4 7 9 0,3-3 0 0,4 3 0 0,0-7 0 16,-3 7 0-16,-1-3 0 0,1 3 0 0,3-4 0 15,3 7 0-15,-3-3 0 0,0 0 0 0,-3-3 0 16,3 6 0-16,-7 0 0 0,6 0 0 0,-2 0 0 16,-4 0 0-16,7 0 0 0,-4 6 0 0,4-3 0 15,4 0 0-15,-4 4 0 0,0-4 0 0,-4-3 11 16,1 6-11-16,3-3-11 0,3-3 3 0,1 6 0 15,3-2 8-15,-7-4 0 0,0 3 0 0,-8-3 0 16,1 0 0-16,-3 0 0 0,-1 6 0 0,1-3 0 16,-5-3 0-16,1 0 0 0,-3 0 0 0,-8 6 0 0,0-2 0 15,-3-4 0-15,-4 0 0 0,-3 3 0 0,-4-3 0 0,0 6 0 16,-7-6 0-16,0 3 0 16,0-3 0-16,-3 0 0 0,0 0 0 0,-4 0 8 0,3 0 0 15,1 0 1-15,-1-3 0 0,-3-3 0 0,4 3-9 0,-4 3 0 16,4-10 0-16,-1 7-11 0,-3-3 11 0,0 3-8 15,0-1 8-15,1-2-8 0,-5-3 8 0,4 6 16 16,-3-7-4-16,3 1-1 0,-4-1-11 0,1 1 0 16,-4-4 0-16,3 4 0 0,1-3 0 0,-1-7 0 15,-3-3 0-15,4 6 0 0,-1-9 0 0,-3 0 0 16,7-3 0-16,-3-7 0 0,-1-6 0 0,1 7 0 16,0-4 0-16,-1-6 0 0,4 1 0 0,0-1 0 15,0-7 0-15,-3 1 0 0,3-3 0 0,3 0 0 16,-6-1 0-16,3 1 0 0,0 3 0 0,0-3 0 15,-3 9 0-15,-1-10 0 0,1 10 0 0,-4-6 0 16,0-3 0-16,0 0 0 0,-4 2 0 0,4-2 0 0,-3-3 0 16,3 2 0-16,0-5 0 0,0 2 0 0,0-12 0 0,0 4 0 15,3-8 0-15,1-2 0 0,-1 3 0 0,4-3 0 16,0-10 0-16,0 7 0 0,4-4 0 0,-8 1 0 16,5 2 0-16,-5 1-11 0,1 9 11 0,-1-3-12 15,-3 0 12-15,-3 9 0 0,-1-3 0 0,-3 6 0 16,0-2 0-16,0 8 0 0,-7 1 0 0,3 0 0 15,-3 0 0-15,4 6 0 0,-1-10 0 0,0 4 0 16,1-4 0-16,-1-2 0 0,4 2 0 0,0-2 0 0,4 5 0 16,-1-2 0-16,-3-7 0 0,7-3-8 15,0-3 8-15,0 7 0 0,0-4 0 0,3-6 0 16,-3 9 0-16,0 0 0 0,0 7 0 0,0-4 0 0,-3 7 0 16,3 0 9-16,-4-1-9 0,1 1 10 0,-4 3-10 15,3 6-12-15,-3 3 2 0,4-3 1 0,-1 4 9 0,1 8 0 16,-1-5 0-16,1-1 0 0,3 3 0 0,0-2 0 15,0 2 0-15,3 1 0 0,1-4 0 16,-1 7 0-16,4-1-9 0,-3-2 9 0,6 3-8 0,-3-1 8 16,0 1-10-16,1 9 10 0,-5 0-10 15,4 3 10-15,-3 0-10 0,-1 7 10 0,-3-1-8 0,0 1 8 16,4-4 0-16,-8 10-9 0,1-1 9 0,-1-2 0 16,1 6 0-16,-4-3 0 0,3 6 0 0,-7-13 0 15,4 13 0-15,-3-3 0 0,3-3 0 0,0 6 0 16,0-3 0-16,0 3 0 0,0-7 0 0,-1 4-8 15,1 3 8-15,0 0 0 0,0-3-15 0,0-3 3 0,0 6 0 0,0-3 0 16,-3-4 12-16,-1 7 0 0,-3-3 12 16,0 3-12-16,0-3 0 0,-4-3 0 0,-7 6 0 15,1 0 0-15,-5 0 0 0,-2 0 0 0,-8 0 0 16,0 6 0-16,-3-3 0 0,-1 0 0 0,-3 4 0 0,4-4 0 16,-4 3 0-16,-7-3 0 0,0-3-13 0,-3 10 5 15,-4-7 8-15,4-3 12 0,3 6-2 0,0-3-1 16,3-3-9-16,-3 6 0 0,4-6 0 0,-4 7 0 15,-3-7 0-15,3 0 0 0,-4 0-14 0,1 0 5 16,-1 0 9-16,1 9 11 0,0-9-3 0,3 6 0 16,-4-3-8-16,-3-3-11 0,0 10 3 0,0-7 0 15,-3-3 8-15,3 6 11 0,0-3-3 0,3 4 0 16,4-4-8-16,1-3 8 0,2 0-8 0,1 6 8 16,6-6-8-16,1 0 0 0,3-6 0 0,4 6 0 15,0 0 0-15,7 0-11 0,3 0 3 0,4-10 0 16,3 10-167-16,4-3-33 15,0-3-6-15</inkml:trace>
  <inkml:trace contextRef="#ctx0" brushRef="#br0" timeOffset="113601.89">26755 7791 3042 0,'0'0'67'0,"0"0"13"0,0 0 4 0,0 0 1 0,0 0-68 0,0 0-17 0,0 0 0 0,-4 9 0 16,1-6-94-16,-4 7-22 16,0-1-5-16,3 1-1109 0</inkml:trace>
  <inkml:trace contextRef="#ctx0" brushRef="#br0" timeOffset="113761.16">26585 8161 2649 0,'-35'0'236'0,"21"0"-189"15,0 0-38-15,-4 6-9 16,1 0-176-16,2 4-38 0,1-4-7 0</inkml:trace>
  <inkml:trace contextRef="#ctx0" brushRef="#br0" timeOffset="113970.79">26211 8553 2152 0,'0'0'96'0,"0"0"19"0,0 0-92 0,0 0-23 16,0 0 0-16,4 9 0 15,3-2-59-15,0-1-16 0,4 3-3 0,-1 1-1 16,-3-4-46-16,4 0-10 0,-4 4-1 0,3-1-1 15,-2 0 72-15,-1 1 14 0,0-1 3 0,0 1 1 0,0-4 47 0,-4 3 0 0,1 1 10 0</inkml:trace>
  <inkml:trace contextRef="#ctx0" brushRef="#br0" timeOffset="114076.61">26402 8772 1720 0,'0'0'76'0,"0"0"16"16,3 10-73-16,-3-10-19 0,-3 3 0 0,3 6 0 0,0 1 104 0,0-10 18 15,0 0 3-15,3 3 1 0,-3 6-85 0,4-2-17 16,3-4-3-16,0 3-1007 15</inkml:trace>
  <inkml:trace contextRef="#ctx0" brushRef="#br0" timeOffset="114218.97">26204 9227 1785 0,'-14'0'159'0,"-3"0"-127"16,-1 6-32-16,4-3 0 0,3-3 389 0,11 0 72 15,0 0 15-15,0 0 2 16,14 7-530-16,4-4-105 0,0 0-22 0,6-3-749 0,5 6-151 0</inkml:trace>
  <inkml:trace contextRef="#ctx0" brushRef="#br0" timeOffset="114352.52">26275 9544 3250 0,'0'0'144'0,"0"0"30"0,0 0-139 0,0 0-35 0,0 0 0 0,7 6 0 16,7-6-93 0,0 3-26-16,0-3-5 0,4 0-764 0,0 0-152 0</inkml:trace>
  <inkml:trace contextRef="#ctx0" brushRef="#br0" timeOffset="114521.5">26342 9798 1785 0,'0'0'159'0,"0"0"-127"15,0 0-32-15,0 0 0 0,0 0 340 0,0 0 61 16,11 0 13-16,3 0 2 16,3-3-444-16,4 3-88 0,4-10-19 0,0 10-3 15,0 0-132-15,-1 0-26 0,4-3-6 0,1 6-1 0</inkml:trace>
  <inkml:trace contextRef="#ctx0" brushRef="#br0" timeOffset="114655.9">26772 9911 2718 0,'0'0'60'0,"0"0"12"0,0 0 2 0,7 0 2 0,4-3-60 0,0-4-16 0,3 7 0 0,-4-3 0 16,4-3 0-16,-3 6 0 0,3 0 0 0,0 0 0 16,0 0 0-16,0 6 0 0,0-3 0 0,1 7 0 31,-1-7-30-31,3-3-9 0,-6 6-1 0,7-3-741 0,-4 3-148 0</inkml:trace>
  <inkml:trace contextRef="#ctx0" brushRef="#br0" timeOffset="114788.15">27393 9933 3664 0,'-3'0'81'0,"-8"0"17"0,-3 3 3 0,7 3 1 0,7-6-82 0,0 0-20 0,0 0 0 0,0 0 0 16,0 0-97-16,11-9-24 0,3 5-5 0,3-2-883 15,11-3-177-15</inkml:trace>
  <inkml:trace contextRef="#ctx0" brushRef="#br0" timeOffset="114947.2">27496 9914 3628 0,'-18'-6'161'0,"11"-1"33"0,0 4-155 0,3-3-31 15,8 3-8-15,6-4 0 16,4-5-229-16,8 2-47 0,23-24-10 0,-9 6-2 0</inkml:trace>
  <inkml:trace contextRef="#ctx0" brushRef="#br0" timeOffset="115073.1">27884 9628 3628 0,'-11'-9'323'0,"4"6"-259"0,-4-10-51 0,4-2-13 31,0 2-148-31,0 4-33 0,4-4-7 0,3 1-1236 0</inkml:trace>
  <inkml:trace contextRef="#ctx0" brushRef="#br0" timeOffset="115214.85">27919 9164 3106 0,'-4'-31'138'0,"1"9"28"0,-1 0-133 0,4-9-33 0,4 9 0 0,-1-10-914 16,4 1-190-16</inkml:trace>
  <inkml:trace contextRef="#ctx0" brushRef="#br0" timeOffset="115331.4">27919 8760 1728 0,'-4'-13'153'0,"4"7"-122"0,-7-3-31 0,7-4 0 0,-3-6 312 0,6 4 56 15,4-7 11-15,0-3-1121 16,0-1-224-16</inkml:trace>
  <inkml:trace contextRef="#ctx0" brushRef="#br0" timeOffset="115464.7">27993 8214 3045 0,'0'0'67'0,"-4"0"13"0,1-9 4 0,-4 6 2 0,3-7-69 0,1 1-17 0,-1-1 0 0,4 4-1350 16</inkml:trace>
  <inkml:trace contextRef="#ctx0" brushRef="#br0" timeOffset="115615.23">27506 7885 3283 0,'-10'-13'292'0,"-8"-2"-234"0,4 2-46 0,3 4-12 16,4-7-48-16,4 0-11 0,-1 4-2 0,4-1-1336 15</inkml:trace>
  <inkml:trace contextRef="#ctx0" brushRef="#br0" timeOffset="115753.49">26765 7866 1389 0,'-10'0'30'0,"-8"0"6"0,-3 6 2 0,0-2 2 0,0 8-32 0,-1-3-8 0,-20 10 0 0,7 0 0 0</inkml:trace>
  <inkml:trace contextRef="#ctx0" brushRef="#br0" timeOffset="115846.39">26409 8255 1004 0,'0'0'22'0,"0"0"5"0,-4 9 1 0,4-9 0 0</inkml:trace>
  <inkml:trace contextRef="#ctx0" brushRef="#br0" timeOffset="115973.95">26377 8728 2602 0,'-17'4'116'16,"13"5"23"-16,-7 0-111 0,8 1-28 0,-1 2 0 0,4 1 0 0</inkml:trace>
  <inkml:trace contextRef="#ctx0" brushRef="#br0" timeOffset="116088.93">26264 9321 2944 0,'-14'13'131'0,"7"-13"26"0,0 9-125 0,0 0-32 16,0 4 0-16,3-4 0 15,1 1-198-15,-1 2-46 0,4 10-8 0,4-6-3 0</inkml:trace>
  <inkml:trace contextRef="#ctx0" brushRef="#br0" timeOffset="116195.4">26391 9744 2271 0,'0'0'50'0,"0"0"10"0,0 10 3 0,0-1 1 0,4 1-52 0,3-7-12 0,3 3 0 0,8-3-1007 16</inkml:trace>
  <inkml:trace contextRef="#ctx0" brushRef="#br0" timeOffset="116342.83">27256 9898 2361 0,'0'0'104'0,"0"0"23"0,0 0-102 0,10-6-25 0,4 3 0 0,7-4 0 16,1-5 84-16,6 9 12 0,0-7 3 0,4 1-859 15,-4 0-171-15</inkml:trace>
  <inkml:trace contextRef="#ctx0" brushRef="#br0" timeOffset="116498.92">27679 9773 2707 0,'11'-13'120'0,"-4"4"24"0,-4-7-115 0,8-6-29 16,-4 6 0-16,7-6 0 15,0-3-86-15,4 10-23 0,-8-7-5 0,4-3-1 0,0 3 84 0,1 0 17 16,-5-3 3-16,1-4 1 16,-4 8-33-16,3-5-6 0,-3 1-2 0,4 0 0 15,0-3-57-15,-1-3-12 0,1-1-3 0</inkml:trace>
  <inkml:trace contextRef="#ctx0" brushRef="#br0" timeOffset="116646.86">27989 8286 3020 0,'-7'-19'134'0,"0"10"27"0,0 3-129 0,0-10-32 0,0 10 0 0,0-10 0 31,4 7-86-31,-1-4-24 0,-3 4-5 0,3-1-1 16,-3-2-115-16,4-1-23 0</inkml:trace>
  <inkml:trace contextRef="#ctx0" brushRef="#br0" timeOffset="116795.4">27665 7951 3052 0,'-18'-3'68'0,"1"-4"13"0,-5-5 3 0,5 2 1 0,-1 1-68 0,0 3-17 0,8-4 0 0,-4 1 0 16,3-10-96-16,1 10-24 0,-4-4-4 0,3 4-1108 15</inkml:trace>
  <inkml:trace contextRef="#ctx0" brushRef="#br0" timeOffset="116922.2">26846 7919 2984 0,'0'0'66'0,"-3"0"14"0,-4-3 2 0,0 3 1 0,7 0-67 0,0 0-16 0,0 0 0 0,7 13-880 15,-4-4-180-15</inkml:trace>
  <inkml:trace contextRef="#ctx0" brushRef="#br0" timeOffset="117145.86">26892 7810 2386 0,'-7'-7'52'0,"-3"4"12"0,-4 3 1 0,6-6 3 0,1 3-55 0,7 3-13 0,0 0 0 0,0 0 0 16,0 0-27-16,11 0-8 0,3 0-1 0,4-3-1 16,-1-4 1-16,12-2 1 0,2 9 0 0,8-3 0 0,7-7 35 0,3 1 17 15,8 6-1-15,3-3-656 16,3 3-130-16</inkml:trace>
  <inkml:trace contextRef="#ctx0" brushRef="#br0" timeOffset="124080.4">26120 12379 2304 0,'-18'0'102'0,"7"3"21"0,1-3-99 0,-4 9-24 0,-4 0 0 0,4 4 0 16,3-4 63-16,1 10 7 0,-1-3 2 0,4 3 0 15,0 3-82 1,0 0-16-16,0 0-3 0,4 6-1 0,-1-6 30 0,0 9 0 0,1-3 8 0,3 4-8 0,0 2 12 0,0-2-12 16,0 2 12-16,0 7-12 0,0 0 40 0,3 2 0 15,-3 1 1-15,4 16 0 0,-4-4-1 16,0 7 0-16,0 0 0 0,0 9 0 0,-4 0-14 0,-3 6-3 15,0 4-1-15,0 3 0 0,0 2-6 0,-3 8 0 16,-1-5-1-16,4 5 0 0,-4 2-2 0,4 0 0 16,0 3 0-16,0-2 0 0,4-11 0 0,-4 7 0 15,7-9 0-15,0 0 0 0,-4-4 6 16,4-5 1-16,0-4 0 0,-3-6 0 0,-1 6-2 0,1-7 0 16,-4 8 0-16,3-1 0 0,-3-6-18 0,0 6 0 15,0-10 8-15,0 1-8 0,-4-6 0 0,4 2 0 0,-3-2 0 16,2-4 0-16,1 0 15 0,-3-3-4 0,3 1-1 15,0-8 0-15,-4 1-10 0,4-3 0 0,0 3-12 0,-4-13 12 16,4 10 0-16,0-6 0 0,4-4 0 0,-4-3 0 16,7-3 0-16,-4 0 0 0,-3-3 0 0,4-6 0 15,-1 3 0-15,1-7 8 0,-1 7-8 0,1-6 0 16,3 2 0-16,-4 1 8 0,0-6-8 0,1 8 0 16,-1-2 0-16,1 3 0 0,-1 0 0 0,1-7 0 15,-1 10 0-15,1-3 0 0,3-6 0 0,0 5 0 16,0-5 0-16,0 6 8 0,7-7-8 0,-4 1 0 15,4 2 12-15,0-2-4 0,4-10 0 0,0 7 0 16,3-1 2-16,0 3 0 0,4-2 0 0,-4-1 0 16,0 1-2-16,3 2-8 0,-3 1 12 0,4-4-4 15,-4 10-8-15,4-6-9 0,0 5 9 0,-1-5-13 16,-3 9 13-16,4-6 0 0,0-1 0 0,-1-5 0 0,1 2 0 16,-1 7 0-16,5-6 0 0,-1-4 0 0,0 3 0 15,0-2 0-15,7-1 0 0,-3 4 0 0,7-7 0 16,3 4 0-16,0-7 0 0,1 6 0 0,6-6 11 0,0-3-11 15,8 0 10-15,3 0-10 0,0 0 0 0,6 0 0 16,5-3 0-16,-1 0 0 0,1-3 0 0,3 6 0 16,4 0 0-16,3-3 0 0,0 3 0 0,3 3 0 15,4-3-13-15,-6 9 4 0,2-6 9 0,1-3 0 16,3 10 0-16,0-4 0 0,0-3 0 0,0 10-8 16,-7-7 8-16,8 3 0 0,-1-6 0 0,3 1-8 0,5 2 8 15,-8-3 0-15,0-3 0 0,-4 0 0 0,1 6 0 16,0-3 0-16,-4-3 0 0,0 7 0 0,-7-4 0 0,-4 0-8 15,-10 3 8-15,-3-3 0 0,-8 7 0 16,-7-4 0-16,-3 0 8 0,-4 0-8 0,-3-2 8 0,-7 5-8 16,-4-9 0-16,-4 9 0 0,1-9-10 15,-4 4 10-15,-7-4-10 0,0 0 10 0,0 0-8 0,0 0 8 16,0 0 0-16,0-10 0 0,-4 4 0 0,1-10 0 16,3 4 8-16,-7-10-8 0,7 0 8 0,-4-6-8 15,1-7 10-15,-1-6-2 0,4-3-8 0,-3-6 12 16,3-3-12-16,0 0 9 0,-4-4-9 0,4-6 8 15,0-6-8-15,0-6 0 0,0 0 0 0,0-7 8 16,0 4-8-16,4-7 0 0,-1-6 0 0,4-3 0 16,4-3 0-16,-4 0-9 0,4-3 9 0,-1-1 0 15,1-12-8-15,-1 7 8 0,1-7 0 0,-1 6 0 16,1-9-9-16,0 0 9 0,-4 10 0 0,0-4-9 0,0 0 9 0,-4 10 0 16,4-4-9-16,-3 1 9 15,-4 15 0-15,3-3 0 0,-3 6 0 0,-3 1 8 0,3 8-8 16,0 4 0-16,-4-3 0 0,4 9 0 15,0-3 0-15,0 6 0 0,0 4 0 0,0-1 0 0,4 7 0 16,-1-7 0-16,1 7-10 0,-4 0 10 0,7-1-8 0,-3 11 8 16,3-8 0-16,-4 8-9 0,4 2 9 0,-3 6-12 15,3-6 12-15,-4 10-12 0,1-3 12 0,-4-4-12 16,3 16 12-16,1-3-12 0,-1-3 12 0,-3 6 0 16,4 3-9-16,-8-3 9 0,4 9-13 0,-3 1 1 15,-1-1 1-15,1-2 0 0,-4 5 11 0,0-2 0 16,-4 2 0-16,1 7 0 0,-1-9 0 0,-3 5 0 15,3-2 0-15,1 6 8 0,-4-7-8 0,3 1 8 16,4 6-8-16,-4-3 8 0,1 3-8 0,-1-1 0 0,1-2 0 16,-1 3 0-16,-3-3 0 0,-4 6 0 0,4-3-12 15,-4-4 4-15,-3 7-8 0,-3 0-2 0,-5 0 0 0,-2 0 0 16,-8 0 6-16,-3 0 0 0,-8 0 1 0,1 0 0 16,-8 0 11-16,4 0 0 0,0 7 10 0,1-7-10 15,-5 0 24-15,-3 0-2 0,4 0 0 0,-4-7 0 16,-4 7 0-16,1 0 0 0,6-3 0 0,-3-6 0 15,7 6-3-15,-3-4-1 0,-4 4 0 0,-4-6 0 16,-3 6-18-16,0-4 0 0,4-2 0 0,-1 6 0 16,4-3 0-16,-3 2 0 0,-1 1 0 0,1-3 0 15,-1 6 0-15,4 0 0 0,-3-3 0 0,-1-3 0 16,8 6 0-16,0-4 0 0,3 4 0 0,0-3 10 16,0-3-10-16,3 6-12 0,5-9 2 0,-1 9 1 15,0 0-32-15,7-3-7 0,4-4 0 16,7 7-893-16,3 0-179 0</inkml:trace>
  <inkml:trace contextRef="#ctx0" brushRef="#br0" timeOffset="124410.75">26913 13106 3502 0,'-14'3'156'0,"4"3"31"0,-1-2-150 0,1-1-29 0,3 3-8 0,7-6 0 16,0 0-157-16,0 0-33 0,0 0-6 0,0 0-1163 15</inkml:trace>
  <inkml:trace contextRef="#ctx0" brushRef="#br0" timeOffset="124571.05">27111 13329 2894 0,'-18'3'128'0,"11"-3"27"0,-3 0-124 0,-1 6-31 0</inkml:trace>
  <inkml:trace contextRef="#ctx0" brushRef="#br0" timeOffset="124743.28">26885 14301 1094 0,'0'0'97'0,"0"0"-77"0,7 9-20 0,4-6 0 0</inkml:trace>
  <inkml:trace contextRef="#ctx0" brushRef="#br0" timeOffset="124825.06">27030 14335 172 0,'0'0'8'16,"7"7"1"-16,-7-7-9 0,0 0 0 0,0 0 0 0,0 0 0 0,0 0 423 0,10 0 82 15,-10 0 17-15,0 0 3 16,0 0-481-1,11-10-96-15,0 1-19 0,-1 6-4 0</inkml:trace>
  <inkml:trace contextRef="#ctx0" brushRef="#br0" timeOffset="124953.86">27030 14376 3178 0,'-35'9'141'0,"20"-9"29"0,5 0-136 0,-4 7-34 15,3-4 0-15,4-3-935 0,4 3-193 0</inkml:trace>
  <inkml:trace contextRef="#ctx0" brushRef="#br0" timeOffset="125089.46">26871 14533 637 0,'0'0'13'0,"-7"0"3"0,0-13 1 0,0-6 3 0</inkml:trace>
  <inkml:trace contextRef="#ctx0" brushRef="#br0" timeOffset="125220.71">27055 14298 2872 0,'0'0'64'0,"-8"3"12"0,-2-3 4 0,-1 0 0 0,-3-10-64 16,7-2-16-16</inkml:trace>
  <inkml:trace contextRef="#ctx0" brushRef="#br0" timeOffset="125360.21">27037 13818 3402 0,'-21'9'75'0,"14"-9"15"0,-7 0 3 0,3-9 3 16,-3 6-77-16,3-7-19 0,4 1 0 0,7-4-1508 0</inkml:trace>
  <inkml:trace contextRef="#ctx0" brushRef="#br0" timeOffset="125537.24">26980 13677 3430 0,'-24'-10'152'0,"10"1"32"0,3 0-148 0,0-4-28 0,11-9-8 0,4 0 0 16,3-6-320-16,11-3-66 0,21-38-13 16,-8 0-2-16</inkml:trace>
  <inkml:trace contextRef="#ctx0" brushRef="#br0" timeOffset="125674.23">26980 13137 3405 0,'0'0'75'0,"-10"4"15"0,3-4 3 0,3 0 3 0,4 0-76 0,0 0-20 16,0 0 0-16,0 0 0 16,14 9-124-16,4-6-28 0,0 6-5 0,3 1-2 15,0 2-125-15,0 7-26 0,22 25-5 0,-8-6-1 0</inkml:trace>
  <inkml:trace contextRef="#ctx0" brushRef="#br0" timeOffset="125846.43">27185 13865 2674 0,'-21'34'119'0,"7"-15"24"0,0 3-115 0,-7 3-28 0,3 0 0 0,0 4 0 15,4-1 40-15,4-6 3 0,-1 9 0 0,7-3 0 16,-3-3-31-16,7-3-12 0,4 0 8 0,-1-3-8 31,4 0-35-31,4-3-12 0,0-1-2 0,6 1-1 16,-3 3-24-16,1-7-5 0,-5 7-1 0,-3-6 0 15,0-4 24-15,-3 10 4 0,-1-7 0 0,-3 1 1 16,-7-4-1-16,0 1 0 0,-3 2 0 0,-8 7-870 0</inkml:trace>
  <inkml:trace contextRef="#ctx0" brushRef="#br0" timeOffset="125968.42">26748 14639 2588 0,'0'0'57'0,"0"0"12"0,-4 10 3 0,-3-10 0 0,0 6-58 0,0-3-14 0,7-3 0 0,-7 3 0 0,0-3 9 0,7 0-1 15,0 0 0-15,0 0 0 16,0 0-128-16,-4-3-27 0,4-6-5 0</inkml:trace>
  <inkml:trace contextRef="#ctx0" brushRef="#br0" timeOffset="126108.33">26695 14734 2548 0,'-4'0'56'0,"-3"0"12"0,0-4 3 0,0-5 0 0,7-4-57 0,11-5-14 0,3-1 0 0,3-3-1130 0</inkml:trace>
  <inkml:trace contextRef="#ctx0" brushRef="#br0" timeOffset="126284.56">26832 14081 403 0,'0'0'36'0,"-3"0"-36"0,-1-12 0 0,-3 2 0 16,0-12 670-16,0 0 127 0,7-9 26 0,0-10 5 16,4 7-725-16,3-10-145 0,3-3-29 15,4 0-5 1,-3-3-66-16,0-4-13 0,-1 4-2 0,1-3-1 16,-1 6-84-16,-3-3-17 0,0-1-3 0,0-2-1 0</inkml:trace>
  <inkml:trace contextRef="#ctx0" brushRef="#br0" timeOffset="126409.24">26892 13056 1681 0,'0'0'74'0,"0"0"16"0,0 0-72 0,0 0-18 0,0 0 0 0,0 0 0 16,4-10 86-16,-4 10 14 0,0 0 2 0,0 0 1 0,0-3-60 0,0 3-12 16,0 0-3-16,0 0 0 0,0 0 1 0,3-6 0 15,-3 6 0-15,7-3-684 16,0-6-137-16</inkml:trace>
  <inkml:trace contextRef="#ctx0" brushRef="#br0" timeOffset="184600.15">18471 8205 1440 0,'-14'-3'128'0,"4"0"-103"0,-4-4-25 0,0-2 0 15,-8-1 241-15,5 4 43 0,-4-3 9 0,3 2 2 16,0-2-239-16,-3 3-48 0,-4 0-8 0,-3 2 0 16,0-2-28-16,-4 6 0 15,-3 0 0-15,-4 0 0 0,-3 10 28 0,-1-1 0 0,-2 0 0 0,-1 1-8 16,3 5 8-16,1 1 0 0,3 0 8 0,4 9-8 16,-4-3 22-16,7 3 0 0,1-3 0 0,6 9 0 15,4 1 1-15,0-1 0 0,3 0 0 0,4 13 0 16,10-3-23-16,-3 3 0 0,7-3 0 0,7 3-8 0,0 6 8 15,4 0 0-15,0-3 0 0,3 6 0 0,7-3 0 0,0 4 0 16,0-1 8-16,4-3-8 0,3-6 0 0,0 0 0 16,4-6-10-16,0-4 10 0,0-3 0 0,3 1 0 15,4-4 0-15,0-3 0 0,-1-6 0 0,-2 0 8 16,2-7 0-16,-6-2 1 0,0-7 26 0,0 0 5 16,-1-3 0-16,-2-3 1 0,2-7-7 0,-2 1-2 15,-1-7 0-15,4-2 0 0,-4-11 18 0,7-2 3 16,-3-4 1-16,3 1 0 0,0-16-22 0,1 0-5 15,-5-4-1-15,1-8 0 0,-4-1-11 0,4 3-3 0,-7-9 0 0,0 7 0 16,-1-7-12-16,-3 0 0 0,-7 3 0 16,-3 3 0-16,-4 3 0 0,-3 7 0 0,-4 0 0 0,-4 9 0 15,-3 3 0-15,0 0 0 0,-7 7 8 0,0 3-8 16,0-1 12-16,-7 1-3 0,-4 9-1 0,-3 3 0 16,3 3-8-16,-7 1 0 0,4 2 0 0,-4 10 0 15,0-3-12-15,1 6-5 0,-5 0-1 0,1 9 0 31,0-3-12-31,0 1-2 0,-4 2-1 0,-4 7 0 0,-2-4-12 0,-5 1-3 16,1 6 0-16,-8 3 0 0,1-4-107 16,-8 4-21-16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44:08.5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10058 3187 2070 0,'0'0'45'0,"0"0"10"0,-4-6 1 0,4 6 3 0,0 0-47 0,-7-3-12 0,4-3 0 0,3 6 0 15,-4-10 42-15,4 10 6 0,0 0 2 0,0 0 0 16,0-3-22-16,0 3-4 0,0 0 0 0,0 0-1 15,0 0-1-15,4-3 0 0,-1-3 0 0,4 6 0 16,0 0 6-16,4-3 0 0,-1 3 1 0,5-7 0 16,-1 4-14-16,0 3-3 0,3 0-1 0,8-3 0 15,0-3 27-15,3 6 6 0,-3-9 0 0,10 9 1 16,7-4-17-16,-3 4-3 0,-4-6-1 16,4 3 0-16,7-6 20 0,0 9 3 0,0 0 1 0,0-4 0 15,3-2-28-15,4-3-6 0,10 9-1 0,4-13 0 16,0 10-1-16,4-6-1 0,10-1 0 0,0 1 0 15,4 6-3-15,7-10 0 0,6-3 0 0,1 13 0 0,-3-6-8 16,2 0 0-16,12-1 0 0,-8 1 0 0,4-4 0 16,-4 10 0-16,7-6 0 0,1-1 0 0,6 7 0 15,-3-3 0-15,-7 6 0 0,7-3 0 0,0-7 8 0,3 1-8 16,-3 9 0-16,0-10 8 0,3 7 0 0,4 3-8 16,0-9 12-16,0 0-4 0,0 5 3 15,7 4 0-15,0-6 0 0,7 3 0 0,-3-3-3 0,3 6 0 16,0-13 0-16,3 13 0 0,-6 0-8 0,7-3 0 15,-1 3 0-15,1-6 8 0,3-4-8 0,-4 7 0 16,1 0 0-16,0-3 0 0,-1 3 0 0,-6-7 0 16,3 1 0-16,-7 6 0 0,3-4 0 0,-3 4 0 0,4-3 0 15,-8-7 0-15,1 10 0 0,-1-3 0 16,-3 3 8-16,-7-6-8 0,-4 9 0 0,1 0 10 0,3-10-10 16,-4 10 10-16,4-3-1 0,-4 3 0 15,8-9 0-15,-1-1 0 0,0 10 0 0,1-9 0 0,-1 6 0 0,-3-4 0 16,4 1-9-16,-4 0 0 0,-8-4 0 15,-2 7 0-15,2-3 0 0,1-7 0 0,-3 10 0 0,-5-6 0 16,-2 0 0-16,-1-1 8 0,0 7-8 0,-3-10 12 16,0-2-12-16,-4 12-9 0,-7-10 9 0,4 4-13 15,-1-1 21-15,-3 4 5 0,-3-7 1 0,0 10 0 16,-4-6-14-16,-4 3 0 0,-6 2 0 0,-1 1 0 16,1-3 16-16,-4 6 0 0,0-3 0 0,-4 3 0 15,-3-6-16-15,-4 3 0 0,-6-1 0 0,-4 4 0 0,-1-6 0 16,-6 6 0-16,-7 0 0 0,3 0 0 0,-3-3 0 15,-1-3 0-15,-6 6 0 0,3-3 0 0,-3 3 14 16,0 0 3-16,-4-7 1 0,0 4 0 0,-7 0-6 0,0-3-2 16,7 6 0-16,-10-3 0 0,-4 3-10 0,0 0 12 15,0 0-12-15,10-7 12 0,-10 7-12 0,0 0 0 16,0 0 0-16,0 0 8 0,7 0-8 0,-7 0 8 16,0 0-8-16,0 0 8 0,0 0-8 0,0 0 0 15,0 0 0-15,0 0 0 0,0 0 0 0,0 0 0 16,0 0 0-16,0 0 0 0,0 0 0 0,0 0 0 15,4 0 0-15,-4 0-11 0,0 0 19 0,0 0 3 16,7-3 1-16,-4 3 0 0,1-6-12 0,-1-7 0 16,-3 13 0-16,4-3 8 0,3 3-8 0,-4-9 8 15,-3 9-8-15,0-10 8 0,7 10-8 0,-3-9 8 0,-4 6-8 16,4-3 8-16,-4 3-8 0,3-7 12 16,1 7-12-16,-1-6 12 0,-6 9-12 0,6-10 0 0,8 1 0 15,-4-1 0-15,-11 7 0 0,8-9 0 16,3 2 0-16,-4 1 0 0,4-4 8 0,-3 4 0 0,-4-10 0 0,7 7 0 15,7-10-8-15,-3 6 0 0,-4-9 0 0,0 3 0 16,3-6 0-16,4 3 0 0,1-7 8 0,-5 1-8 16,1-1 0-16,3-5-9 0,4 2 0 0,-1-5 0 15,-6 5 9-15,-1-6 0 0,8 1 0 0,0 5-8 16,-8-15 8-16,1 15 0 0,-1-5 0 0,1 8 0 16,0 1 0-16,-1-4 0 0,-3 4 0 0,0 3 0 15,7 6 0-15,-3-3 0 0,-4-3 0 0,0 9-8 16,0-3 8-16,-3 0 0 0,3 3 0 0,-4-3 0 15,4 0 0-15,-3 10-13 0,6-7 1 0,1 6 1 16,-11-6-5-16,3 4 0 0,5 5-1 0,-5 1 0 16,1-4 17-16,-1 4 9 0,-3 3-1 0,4-1 0 0,6 1-8 0,-10 6-11 15,0 0 3-15,0 0 0 0,7-3 8 0,-7 3 8 16,0 0-8-16,0 0 11 0,0 0-11 0,0 0 0 16,0 0 0-16,0 0 0 0,0 0 0 0,0 0 0 15,7-6 0-15,-7 6 0 0,0 0 0 0,0 0 0 16,0 0 0-16,0 0 0 0,0 0 0 0,0 0 0 15,0 0 0-15,0 0 0 0,7-3 0 0,-7 3 0 16,0 0 0-16,0 0 0 0,0 0 0 0,0 0 0 16,0 0 0-16,0 0 0 0,0 0 0 0,0 0 0 15,0 0 0-15,0 0 0 0,-7-10 0 0,7 10-11 0,0 0 11 16,0 0-8-16,0 0 8 0,0 0 0 16,0 0 0-16,0 0 0 0,0 0 0 0,0 0 0 0,0 0 0 0,0 0 0 15,0 0 0-15,0 0 0 0,0 0 0 0,0 0 0 16,0 0 0-16,0 0 0 0,0 0 0 0,0 0-8 15,0 0 8-15,0 0 0 0,0 0 10 0,0-9-10 16,-7-1 0-16,7 10 8 0,0 0-8 0,0 0 0 16,-3-9 0-16,-4 3 0 0,7 6 0 0,0 0 0 15,-7-7 0-15,-4 4 0 0,-3 3 0 0,3-6-10 16,1 3 10-16,-1 3 0 0,-3-9 0 0,0 9 0 16,-4 0 0-16,4 0 0 0,0 0 0 0,0-4 0 15,-4-2 0-15,1 6 0 0,6 0 0 0,-7 0 0 16,1 0 0-16,-1-3 0 0,8 3 0 0,-1 0 0 0,4 0 0 15,-4-6 0-15,8 3 0 0,3 3 0 0,0 0 0 0,0 0 0 16,0 0 0-16,0 0 0 0,10 3 0 0,5 3 0 16,-5-12 8-16,4 12-8 0,7-6 0 0,4 0 0 15,-4 3 0-15,8-3-8 0,-5 0 8 0,15 0 0 16,7 0 0-16,-4 0 0 0,1 0 0 0,2 0 8 16,8-3-8-16,0 3 0 0,0 0 0 0,0 0 0 15,-4-6 0-15,11 3 0 0,4 3 0 0,-1 0 0 16,1 0 0-16,-1-10 0 0,1 10 0 0,-1 0 0 15,1 0 0-15,-4-3 0 0,0-3 0 0,0 6 0 16,0-3 0-16,0-4 0 0,-7 4 0 0,-7-6 0 16,-4 6 0-16,-3-4 0 0,-8 4 0 0,-2-3 0 15,-8 6 0-15,-4-6 0 0,-2-1 0 0,-5 7 8 16,1 0-8-16,-11 0 0 0,0 0 0 0,0 0 0 0,0 0 0 16,0 0 0-16,0 0 0 0,-7 0 0 0,0-3 0 0,-4-6 0 15,0 9 0-15,1-10-8 0,-8 1 8 16,1 9-8-16,-1-3 8 0,-7-6 0 0,-3 9 0 15,0-10 0-15,-7 10 0 0,3-9 0 0,-3 9 0 16,3-3-8-16,-3 3 8 0,3-7 8 0,0 4-8 0,0 0 11 16,1-3-11-16,2 6 0 0,1-3 0 0,0 3 0 15,3 0 0-15,0-7 0 0,1 7 0 0,-1-3-11 16,0 3 11-16,8 0 0 0,3-6 0 0,0 6 0 16,-4 0 0-16,7-6-8 0,11 6 8 0,0 0-8 15,-7-7-2-15,7 7 0 0,0 0 0 0,0 0 0 16,7 0 0-16,0 0 0 0,0 0 0 0,8-3 0 15,-1 3-3-15,7 0-1 0,-7-6 0 0,4 3 0 16,6 3 14-16,-3 0 0 0,1 0 0 0,2 0-9 0,4 0 9 0,1 0 0 16,-5 0 0-16,8 0 0 0,0-10 0 0,3 10-10 15,4 0 10-15,0 0 0 0,-4 0 0 0,4 0 11 16,-4 0 0-16,0 0 0 0,-6 0-27 0,-5 10-6 16,1-10-1-16,-4 0 0 0,-3 3 23 0,-4 3 0 15,-7-6 0-15,4 0 0 0,-11 0-9 0,0 0 9 16,0 0 0-16,0 3 0 0,0-3-11 0,-4 13 11 15,-7-7-10-15,1 4 10 0,-1-7-19 0,-6 9 3 16,-4-2 0-16,-4-1 0 16,-3 1-130-16,-4 2-26 0,-7-3-4 0,4 4-1084 0</inkml:trace>
  <inkml:trace contextRef="#ctx0" brushRef="#br0" timeOffset="2019.94">24733 406 2145 0,'0'0'47'16,"0"0"9"-16,0 0 3 0,0 0 2 0,0 0-49 0,-7 9-12 0,4-5 0 0,3-4 0 0,0 0 38 0,0 0 5 15,0 0 1-15,-4 6 0 0,1 3-23 0,3-6-4 16,0-3-1-16,0 13 0 0,3-4 2 0,1 1 0 16,-1 9 0-16,4-4 0 0,0-5 18 0,0 18 3 15,-3-6 1-15,3 3 0 0,4-6 0 0,-8 12 1 0,4-3 0 16,-3-3 0-16,-1 7-17 0,1-1-3 0,-4 10-1 15,0-10 0-15,-4 4-20 0,4-4 9 16,-3 13-9-16,-1-6 0 0,-3-4 0 0,7 10 0 16,-3-16-10-16,-5 7 10 15,5 2-110-15,-1-12-14 0,1 4-4 0,-1-17-977 0</inkml:trace>
  <inkml:trace contextRef="#ctx0" brushRef="#br0" timeOffset="3014.92">24973 425 1267 0,'0'0'112'0,"0"0"-89"0,0 0-23 0,0 0 0 16,0 0 41-16,0 0 4 0,0 0 1 15,11 0 0-15,-1-6 4 0,-10 6 1 0,0 0 0 0,0 0 0 16,7-4 25-16,-7 4 4 0,0 0 2 0,4-9 0 16,-1 0 16-16,-3 9 3 0,-7-4 1 15,4-2 0-15,-1 0-36 0,-3 0-7 0,4 3-2 0,-4-4 0 16,-4 4-40-16,1-6-8 0,2 6-1 0,1-4-8 16,0-2 0-16,0-4 0 0,0 10 0 0,0-6 0 15,0-1 21-15,-3 1 1 0,2 0 0 0,1 5 0 16,0-2 8-16,0-6 2 0,0 9 0 0,0-4 0 15,0 4-9-15,7 3-2 0,-3 0 0 0,3 0 0 16,-7 0-11-16,0 0-2 0,-1 3-8 0,1 4 12 16,0-4-12-16,4 9 0 0,-4-6 0 0,3 4 0 15,-3 2 0-15,4 1-8 0,-4 6 8 0,3-7 0 16,-3 17 0-16,3-8-8 0,-3 5 8 0,4 5 0 16,-4 0 0-16,0 1 0 0,3 5 0 0,-3 1 0 15,-3 0 0-15,3-4 0 0,0 4 0 0,-4-1 0 0,4 1 0 16,0-7 0-16,3 1 0 0,-3 2 9 0,7-3-1 0,0 10-8 15,0-9 12-15,0-1-4 0,7 0-8 0,-3-6 0 16,3 4 9-16,0-4-9 0,0-6 0 0,-3 2 0 16,3 1 0-16,-4-3 0 0,4-6-8 15,-3 2-7-15,-1-2-1 0,4 0 0 16,-3-4-95-16,-4 0-19 0,3-5-4 0,-3-4-963 0</inkml:trace>
  <inkml:trace contextRef="#ctx0" brushRef="#br0" timeOffset="3324.47">24289 964 1785 0,'0'0'159'0,"0"0"-127"0,0 0-32 0,0 0 0 16,0 0 113-16,0 0 17 0,0 0 3 0,7 0 1 15,7 0-35-15,0 0-7 0,4-3-2 0,3 3 0 16,0-6-28-16,7 6-6 0,-3 0 0 0,7 0-1 16,3-3-9-16,0-7-2 0,-3 10 0 0,0-6 0 15,3-7-44-15,-7 10-10 0,4-3-2 0,0 3 0 16,-4-7 12-16,4 1 0 0,-1 6 0 0,-2-6 0 16,-5-1 0-16,1 7-18 0,-4-3 3 0,4 3 1 15,-4-7-21 1,4 7-4-16,-8-3-1 0,5 3 0 0,-5-7-108 0,4 10-23 0,-6-6-4 15,-5 0-857-15</inkml:trace>
  <inkml:trace contextRef="#ctx0" brushRef="#br0" timeOffset="3694.71">25312 964 1209 0,'0'0'53'0,"-4"10"12"0,1-7-52 0,-1 6-13 0,1 1 0 0,-1-1 0 15,1 0 316-15,3 4 60 0,0-1 12 0,-4 7 2 16,4-6-286-16,0 6-58 0,0-7-11 0,4 7-3 16,-4-6-19-16,-4 8-4 0,4-2-1 0,0-6 0 15,-3 6-20-15,3-7-5 0,0 7-1 0,0-10 0 16,0 4-122-16,-4 0-25 15,8-1-5-15</inkml:trace>
  <inkml:trace contextRef="#ctx0" brushRef="#br0" timeOffset="3896.84">25372 594 2811 0,'-14'-6'62'0,"14"6"13"0,-7 0 2 0,0 0 2 0,0 0-63 0,7 0-16 0,-4 0 0 0,4 0 0 31,-7 6-34-31,7-6-10 0,0 10-1 0,0-7-1 16,-4 6-169-16,4 1-33 0,0-7-8 0,0 6-663 0</inkml:trace>
  <inkml:trace contextRef="#ctx0" brushRef="#br0" timeOffset="4210.76">25675 277 2286 0,'0'0'101'0,"0"0"21"0,-3 0-98 0,3 0-24 0,0 0 0 0,0 0 0 15,0 0 50-15,-4 4 5 0,1 5 1 0,3 0 0 0,3 4-11 0,1 6-1 16,-4-7-1-16,3 10 0 0,1 6-8 0,-1-2-2 16,1 5 0-16,-4 7 0 0,3-4-22 0,1 7-11 15,-1 0 10-15,-3-7-10 0,4 7 8 0,-1-7-8 16,-3-2 0-16,4 5 0 0,-4 1 0 0,0-7 0 16,0 7-13-16,0-7 4 15,0 4-19-15,0 6-3 0,0-10-1 0,-4 0 0 16,4 1-29-16,-3-1-7 0,3-9 0 0,-4 3-674 15,4-6-134-15</inkml:trace>
  <inkml:trace contextRef="#ctx0" brushRef="#br0" timeOffset="4555.92">26240 488 1555 0,'0'0'138'0,"-4"0"-110"0,-3 0-28 0,4 0 0 0,-1 0 172 0,4 0 28 15,-7 3 7-15,3 3 1 0,1 7-126 0,-4-4-25 16,3 3-5-16,-3 10 0 0,4 0-21 0,-4 7-4 16,0-4-1-16,0 6 0 0,3 0 10 0,-3 1 1 15,-4-1 1-15,4 10 0 0,4-10-26 0,-4 4-4 16,0-4-8-16,3 0 11 0,1 1-11 0,-1-1 0 16,1 10 0-16,-1-10 0 15,1-6-92-15,-1 4-24 0,4-7-5 0,0 6-619 16,-4-13-123-16</inkml:trace>
  <inkml:trace contextRef="#ctx0" brushRef="#br0" timeOffset="4767.31">25862 804 1958 0,'0'0'174'0,"0"0"-139"0,0 0-35 0,0 0 0 15,7 3 196-15,4 10 32 0,-1-7 6 0,8-6 2 16,3 10-198-16,0-7-38 0,1 3-10 0,2-3-1 31,1 7-65-31,0-10-14 0,-1 3-2 0,1-3-1 16,3 6-49-16,-3-6-10 0,0 3-1 0,-4-3-775 0</inkml:trace>
  <inkml:trace contextRef="#ctx0" brushRef="#br0" timeOffset="5097.89">26511 880 633 0,'0'0'56'0,"0"0"-44"0,0 0-12 0,0 0 0 0,0 0 441 0,0 0 87 15,0 0 16-15,14 3 4 0,0-3-414 0,-3 6-83 16,3-6-17-16,-3 0-3 0,3 0-31 0,4-6 0 16,-4 6 0-16,0 0 0 0,0 0 0 0,-4 0 0 15,8-3 0-15,-4 3 0 16,0-10-32-16,-3 10-12 0,3 0-2 0,-7-3-1 15,0-3-8-15,-7 6-1 0,0 0-1 0,7-3 0 16,-3-7 13-16,-1 1 4 0,-3 9 0 0,-3-3 0 0,-1-4 23 0,-6 4 5 16,-1-3 0-16,0 0 1 0,-3-1 11 0,0 7 0 15,-3 7 0-15,-1-1 0 0,-10 0 20 0,7-3 5 16,-1 4 2-16,-2 5 0 0,-1 1 13 0,0 6 2 16,4-7 1-16,3 7 0 0,1-7 9 0,3 7 3 0,3-6 0 15,1 9 0-15,2-3-20 0,1 3-4 0,4-1-1 16,-1 8 0-16,1-14-30 0,6 4-8 0,1 3-1 15,-1-3 0 1,1-7-19-16,3 7-3 0,0-6-1 0,4-4 0 16,-1 4-92-16,8-7-18 0,-4-3-4 0,7-3-850 0</inkml:trace>
  <inkml:trace contextRef="#ctx0" brushRef="#br0" timeOffset="5492.18">27065 945 2016 0,'-3'10'179'0,"-1"2"-143"16,1 4-36-16,3 6 0 0,-8 0 80 0,5 3 8 16,-1-6 3-16,4 3 0 0,0 6-35 0,-3-6-8 15,3-3 0-15,0-4-1 0,0 7-37 0,3-6-10 16,-3 0 0-16,0-1 0 0,0-2 0 0,0-4 8 15,0-5-8-15,0-4 0 0,0 0 0 0,-3 12 0 16,-1-6 0-16,4-6 8 0,-3 3 38 0,3-3 8 16,-7 0 2-16,7 0 0 0,-7-3 12 0,0-3 2 15,3-6 1-15,1 2 0 0,-1-2-36 0,4-1-7 16,4-15-2-16,-1 6 0 0,4-10-13 0,4 1-2 16,-1 6-1-16,4-6 0 0,4-1-10 0,-4 4 0 0,0 3 0 15,4-3 0-15,0 9 0 0,6-6 0 0,-3 6 0 16,1-3 0-16,-1 10 0 0,4-7 0 0,-1 6 8 15,1-6-8-15,0 10 0 0,-1-4 0 16,1 4 0-16,3 0 0 16,0-4-80-16,1 10-8 0,-1-3-1 0,4 3-1 15,3 3-113-15,0 0-22 0,29 0-5 0,-22 0-1 0</inkml:trace>
  <inkml:trace contextRef="#ctx0" brushRef="#br0" timeOffset="6323.7">24913 1673 1785 0,'0'0'79'0,"0"0"17"0,0 0-77 0,0 0-19 0,-7 0 0 0,7 0 0 15,0 0 188-15,0 0 35 0,0 0 6 0,-7 0 2 16,7 0-151-16,-3 9-31 0,-1 4-5 0,0-4-2 15,4 13-18-15,0-3-3 0,0 3-1 0,4 0 0 16,-4 9-3-16,0 1-1 0,4-1 0 0,-1 0 0 16,1 10-8-16,-1-10-8 0,1 4 9 0,3-4-9 15,-4 10 0-15,1-6 8 0,-1 2-8 0,1-2 0 16,3-4 0-16,-7 0 0 0,0 4 0 16,0-7 0-16,0 0 0 0,0-3-8 0,-4-3 8 0,1 7-13 31,-1-7-27-31,-3 0-6 0,4-1-1 0,-8 1 0 15,4-3-155-15,0-6-31 0,-4 6-7 0</inkml:trace>
  <inkml:trace contextRef="#ctx0" brushRef="#br0" timeOffset="6749.45">25273 1986 1209 0,'0'0'53'0,"-4"4"12"0,-3 2-52 0,0 3-13 15,4 4 0-15,-4-4 0 0,0 4 260 0,3-1 48 0,-3 7 11 16,0-9 1-16,0 5-253 0,0-5-51 16,-4 8-16-16,1-5 8 0,-4 0 4 0,0 5 2 0,-1-5 0 15,-2 3 0-15,-1-4-2 0,-3 1 0 0,0 2 0 0,0-2 0 16,-4-1 3-16,4 7 0 0,0-16 0 0,3 10 0 15,0-4-5-15,1-2-1 0,6 2 0 0,1-3 0 16,3 1-9-16,-1-4 10 0,8-3-10 0,0 0 10 16,0 0-1-16,0 0 0 0,0 9 0 15,4-3 0-15,0 7 2 0,3-10 0 0,3 3 0 0,-3 1 0 16,0 2 1-16,4 0 0 0,-1-2 0 0,1 5 0 16,0-9-12-16,3 7 0 0,-4 2 9 0,4-2-9 15,4-1 0-15,0 4 0 0,-4-4 0 0,3 0 0 16,5-5 0-16,-5 5 0 0,1 0 0 0,3-9 0 15,-3 13 0-15,3-7-10 0,-3-6 10 0,3 3-13 32,-4-3-12-32,1 7-3 0,3-7 0 0,-3 3 0 0,-1-3-131 15,-2 6-26-15</inkml:trace>
  <inkml:trace contextRef="#ctx0" brushRef="#br0" timeOffset="7113.65">25573 2347 1497 0,'0'0'66'0,"0"0"14"0,0 0-64 0,0 0-16 16,0 0 0-16,3-3 0 0,8-3 304 0,0-4 56 0,3-2 12 0,0 2 3 15,3 7-303-15,1-9-61 0,0 2-11 0,-1-5 0 16,-3 2 0-16,4 10 0 0,-4-16 0 0,0 7 0 15,-3-1 0-15,-1 4 0 0,1-7 0 0,-4 3 0 16,0 1 0-16,-7-1-11 0,0 4 11 16,-3-10-8-16,-4 10-10 0,-4-1-2 0,0-2 0 0,-3 9 0 15,-3-4 10-15,-4 4 2 0,-1 3 0 16,-2 10 0-16,-5-7 16 0,1 9 3 0,4-2 1 16,-1 8 0-16,4 4 4 0,-1 0 2 0,1 7 0 0,4-7 0 15,6 9 1-15,1-6 0 0,2 3 0 0,1-3 0 16,7 4-3-16,0-8-1 0,4 8 0 0,-1-7 0 15,1 0-15-15,3 0 0 0,7-4 0 0,-3 4 0 32,-4-6-42-32,3 0-11 0,1-1-3 0,0-5 0 0,3 9-88 15,0-10-17-15,0-6-4 0,0 7-890 0</inkml:trace>
  <inkml:trace contextRef="#ctx0" brushRef="#br0" timeOffset="7476.74">26141 2316 2379 0,'-7'19'105'0,"3"-16"23"0,1 6-103 0,-1 1-25 16,1-1 0-16,-1 3 0 0,-3 1 36 0,4-4 1 16,-4 4 1-16,-1-4 0 0,5 1-11 0,-4 9-3 15,3-16 0-15,-3 6 0 0,7 4 7 0,-7-7 1 16,0-3 0-16,0 6 0 0,7-9-20 0,0 0-3 0,-3 4-1 0,3-4 0 15,-7 6 6-15,7-6 1 0,0 0 0 0,0 0 0 16,-4-10 26-16,4 10 6 0,0-3 1 0,-4-3 0 16,-3-6 6-16,4 2 2 0,-1-2 0 0,4-7 0 15,0 6-27-15,0-6-5 0,0 1 0 0,0 2-1 16,7-6-13-16,-3-6-2 0,-1 9-8 0,5-12 12 16,2 15-12-16,1-12 8 0,-1 6-8 0,-3 3 0 15,4-3 0-15,-4 6 0 0,4 1 0 0,-1-1 0 16,1 7-8-16,-1-10-8 0,4 9-2 0,-3 1 0 15,-4-4-90 1,4 10-17-16,-4 3-4 0,-7 0-750 0,0 0-149 0</inkml:trace>
  <inkml:trace contextRef="#ctx0" brushRef="#br0" timeOffset="7871.38">26487 2200 1555 0,'0'0'68'0,"-4"9"16"0,1 1-68 0,-1-1-16 16,4 7 0-16,4-1 0 0,-4 1 244 0,7 0 44 15,0-1 10-15,0 4 2 0,-4-6-234 0,4 9-46 16,0-7-10-16,0 1-2 0,0 0-8 0,-3-1 0 16,-1-5 9-16,5 9-9 0,-5-7 0 0,-3-2 9 15,0-1-9-15,0 0 0 0,0-9 10 0,0 0-10 16,0 0 8-16,0 0-8 0,0 0 16 0,0 0-3 0,0 0 0 0,0 0 0 15,0-9 8-15,0-10 2 0,4 7 0 0,-1-7 0 16,1 0-23-16,-4-6 0 0,0-3 0 0,7 3 0 16,0-7 0-16,3-5 0 15,-6 8 0-15,3 4 8 0,-4 3-8 0,5 7 0 0,-1 5 0 0,0-9 0 16,-4 10 31-16,4 6 8 0,-7 3 1 16,11 0 1-16,-4-6-29 0,7 6-12 0,-3 0 11 0,6 6-11 15,-3-6 0-15,0 3 8 0,1 6-8 16,2 1 0-16,1-1 0 0,-1 7 0 0,-2 0 0 0,-1-4 0 15,3 1 0-15,1 5 8 0,-4 1-8 0,0 3 0 16,0 0-10-16,0-9-5 0,-3 6-1 0,0-1 0 16,-1-2-135-16,4 3-27 0,-3-7-6 0,-1 7 0 15,1-6-84-15,3-1-17 0</inkml:trace>
  <inkml:trace contextRef="#ctx0" brushRef="#br0" timeOffset="8256.34">27263 2325 2804 0,'0'0'62'0,"0"0"13"0,0 0 2 0,0 0 1 0,7 3-62 0,-7-3-16 16,10-3 0-16,1 3 0 0,-1 0 9 0,1-3-1 16,3-3 0-16,0 3 0 0,-3-4-8 0,3 4-11 15,-3-3 3-15,3-7 0 0,0 10-4 0,-4-3 0 16,4-3 0-16,-3 5 0 0,0-5 12 0,-1 0-8 0,-3-4 8 0,0 10-8 15,-3-6 8-15,-1-1 0 0,1 1 0 0,-8-1 0 16,4 1 0-16,-3-7 0 0,-1 1 8 0,1 2-8 16,-4 10 0-16,0-10-15 0,-4 4 3 0,1 3 0 31,-1 6-16-31,-3 6-4 0,0-3 0 0,-4 6 0 0,-3 1 32 0,0 2 0 0,0 7 0 16,-4-3 0-16,4 0 24 0,-4 6 12 0,4-4 1 15,3-2 1-15,4 12-10 0,0-6-3 0,7-9 0 0,-4 9 0 16,8-7 7-16,-1 1 0 0,4-3 1 0,4 5 0 15,3-5-33-15,0 3 0 0,-4-4 0 0,8 1 0 32,0-4-20-32,3 4-10 0,-4-4-2 0,8 0-1 0,3-5 11 0,-3 2 2 0,3-3 1 0,0-3 0 15,4 0-36-15,-4-3-7 0,4-7-2 16,3 1 0-16,0 0-128 0,0-4-25 16,1 1-6-16</inkml:trace>
  <inkml:trace contextRef="#ctx0" brushRef="#br0" timeOffset="8584.74">27894 1616 1785 0,'0'0'79'0,"0"0"17"16,-7 4-77-16,0 2-19 0,0 6 0 0,3-2 0 0,-3 2 211 0,7 1 38 0,-3 9 8 0,3 0 2 16,0-3-156-16,3 12-31 0,-3-3-7 0,4-3-1 15,-1 7-41-15,1-4-9 0,3-3-2 0,-3 13 0 16,3-7 4-16,-4 3 0 0,4 7 0 0,0-6 0 16,-3-4-16-16,-1 10-18 0,1-7 4 0,-1-2 1 15,1 8-2-15,-4-5 0 0,0 3 0 16,0-4 0-1,-4-3-39-15,-3 10-8 0,4 0-2 0,-4 6 0 0,0-9-28 16,0-4-5-16,0 10-2 0,3-16-1010 0</inkml:trace>
  <inkml:trace contextRef="#ctx0" brushRef="#br0" timeOffset="9524.52">25005 3244 1324 0,'0'0'118'0,"-4"-3"-94"0,4-3-24 0,0 2 0 0,0-5 242 0,0 0 44 16,0 9 9-16,0-4 1 0,0-2-181 0,0 6-37 15,0 0-7-15,0 0-2 0,0 0-11 0,0 0-2 16,0 0-1-16,4 6 0 0,3 4-20 0,4 6-4 16,-1-1-1-16,1 7 0 0,-1 0-9 0,1 3-1 15,3 3-1-15,0-6 0 0,0 0 1 0,-3 0 0 16,-1 0 0-16,4 6 0 0,-3-9-4 0,3-3 0 15,-3 3 0-15,-1-7 0 0,-3 7-7 0,4-6-1 16,0-4-8-16,-1 0 12 0,1-5-4 0,-1 5 0 16,1-9-8-16,-1 0 12 0,1 0-12 0,0 0 0 0,-1-3 8 15,1-3-8-15,-1-4 0 0,1-2-10 16,0 2 2-16,-4 1 0 0,3-7 8 0,-3 0-13 16,0 10 5-16,0-3 8 0,0-1-12 0,0 1 12 0,-3 6-10 15,-4-3 10-15,0 6 0 0,0 0 0 0,7 0 0 16,-7 0 0-16,7 0 0 0,0 9 0 0,4-3 8 0,-1 1-8 15,-3-1 8-15,0-3-8 0,8 6 0 0,-5-6 0 16,1 7 9-16,-1-4-9 0,4-3 0 0,-3-3 9 16,3 7-9-16,-3-1 0 0,3-6 9 0,-4 0-9 15,5 0 9-15,-5 6-9 0,1-6 12 0,-1 0-12 16,1-6 11-16,-4 6-11 0,3 0 10 0,-2-6-10 16,2-1 19-16,-3 4-3 0,4 3 0 0,-1-9 0 15,-6-1-5-15,6 7-2 0,-2-3 0 0,-5-3 0 0,4-4-1 16,0 0 0-16,-3-5 0 0,-1 5 0 0,1-6-8 15,-4-3 0-15,0 10-10 0,0-16 10 16,-4 6-35-16,-3-3-1 0,4-4 0 0,-4 7 0 16,3 0-16-16,-3 0-3 0,0 0-1 0,0 4 0 15,0-1-16-15,3 6-3 16,1 1-1-16,-1 2 0 0,4-8-116 0,0 14-23 0,-3-11-5 0,6 8-452 16,1 1-92-16</inkml:trace>
  <inkml:trace contextRef="#ctx0" brushRef="#br0" timeOffset="9867.04">25845 3347 748 0,'0'0'67'0,"7"4"-54"0,3 2-13 0,1-3 0 16,-4 6 204-16,3-5 37 0,1 2 8 0,3-6 2 15,4 3-112-15,-4-3-23 0,3 0-4 0,1 6 0 16,3-3-32-16,-3-3-7 0,0 0-1 0,-1 0 0 16,1 0-9-16,-1 0-3 0,1-3 0 0,-4-3 0 15,4 6-5-15,-1-3-2 0,1-3 0 0,-4-1 0 16,0 1-36-16,0-3-7 0,-3 5-2 0,0-5 0 15,-1-4-8-15,-3 4 8 0,0-10-8 0,0 10 8 16,-3-13-8-16,-1 9 0 0,1-5 0 0,-4-4 8 16,-4 9-8-16,4-6 0 0,-3 0 0 15,-4 7 0-15,0 9 0 0,-4-7 0 0,-3 1 0 0,0 15 0 16,-7 0 12-16,3 4-2 0,-3-1-1 0,0 4 0 16,0 2 3-16,3 7 0 0,-3-6 0 0,3 3 0 15,1 3-12-15,-1 6 0 0,4-6 0 0,0 3 8 16,3 0-8-16,4 0 12 0,-3-3-12 0,2 6 12 15,5-6-12-15,-1 0 0 0,4 0 0 0,0 7 8 0,0-7-8 16,4-1 0-16,3 1 0 0,0-9 0 16,4 9-20-16,-1-6-5 15,11-4-2-15,-3 1 0 0,0-13-125 0,3 6-24 0,7-12-6 0,-3 3-874 16</inkml:trace>
  <inkml:trace contextRef="#ctx0" brushRef="#br0" timeOffset="10113.35">26578 3275 2977 0,'-3'3'65'0,"-1"7"14"0,-3-1 2 0,4 4 3 0,-1 2-67 0,1 7-17 0,3-9 0 0,-4 6 0 16,1 3 0-16,3-3 0 0,-8 2 0 0,8 1 0 15,-3-3 0-15,3-3-11 0,-4 3 11 0,1 0-13 32,6-4-57-32,1-5-11 0,-4 8-3 0,0-8 0 15,0-1-96-15,3-2-19 0,-3-7-4 0,0 0-769 0</inkml:trace>
  <inkml:trace contextRef="#ctx0" brushRef="#br0" timeOffset="10261.17">26547 3031 2905 0,'0'0'128'0,"0"0"28"0,0 0-125 0,0 0-31 16,0 0 0-16,0 0 0 0,0 0 22 0,0 0-2 15,0 0 0-15,0 0 0 16,0 0-124-16,10 0-24 0,-3 3-6 0,0 3-667 16,0-3-134-16</inkml:trace>
  <inkml:trace contextRef="#ctx0" brushRef="#br0" timeOffset="10772.02">27153 3244 1947 0,'0'0'86'0,"0"0"18"0,11 0-83 0,-1 0-21 0,1 0 0 0,0 0 0 15,-4 0 56-15,0 0 8 0,0-3 0 0,0-3 1 16,-4 2-20-16,1-2-4 0,-4 0-1 0,0 0 0 16,-4 2-22-16,-3-5-5 0,0 3-1 0,-3-7 0 15,-4 10 16-15,-1-3 4 0,1 3 0 0,-7 6 0 16,-3 3-44-16,-5-3-8 0,1 10-1 0,-4 6-1 15,1 3 42-15,-1 6 8 0,0-3 1 0,0 3 1 16,1 3 22-16,2-9 4 0,1 0 0 16,7 7 1-16,0-8-23 0,3 1-5 0,4-9-1 0,3 6 0 15,4-7-16-15,4 7-3 0,3-16-1 16,3 10 0 0,1-4-32-16,7-9-8 0,-1 7 0 0,1-7-1 15,3 0 3-15,3-7 1 0,1 4 0 0,3-3 0 0,-7-7 13 0,8 4 4 0,2-4 0 16,-3 4 0-16,-3-4 12 0,3 1 0 0,0 2 0 0,1-8-9 15,-5 5 9-15,4-6 0 0,-3 7 0 0,0-7 0 16,-1 3 8-16,-3 1-8 0,-3 5 8 0,-4-2-8 16,-3 8 8-16,-1-5-8 0,-3 9 8 0,0 0-8 0,0 0 28 0,0 0 0 15,0 9 1-15,0 4 0 0,0 0-20 0,4 5-9 16,-1-5 8-16,-3 9-8 0,0 0 0 0,0-3 0 16,0 3 0-16,0 0 0 0,0-4 0 0,-3 11 0 15,-1-4 0-15,1-3 8 0,3 9-8 0,-4-3 0 16,-7-12 0-16,4 15 0 0,-3-3 0 0,-4 4 0 15,3-7 0-15,-3 6 0 0,-4 1 12 0,1-4 0 16,3 3 0-16,-1 1 0 0,1-7-12 0,0-3 8 16,4 6-8-16,-1-6 8 0,-3-3-8 0,3-7-14 15,4 10 3-15,0-9 1 16,4-4-110-16,-4-3-21 0,3-6-5 0</inkml:trace>
  <inkml:trace contextRef="#ctx0" brushRef="#br0" timeOffset="11245.55">27397 2861 2646 0,'0'0'117'0,"0"0"24"0,0 0-113 0,3 4-28 0,1 8 0 0,-1-3 0 15,1 10 28-15,3-6 0 0,-4 9 0 0,4 0 0 16,-3 3-6-16,0 0-2 0,-1 3 0 0,1-3 0 15,-1 16 0-15,1-10 0 0,-1 4 0 0,1 2 0 16,-1-5-4-16,1-1 0 0,3 1-1 0,-4-1 0 16,1-6-15-16,-1-3 0 0,1 6 0 0,-1-6 0 0,1-3 0 0,0-3-8 15,-4 2 8-15,3-5-13 16,-3 6 21-16,0-7 5 0,4 1 1 0,-4-7 0 0,0-6-6 0,0 0-8 16,0 0 11-16,0 0-11 0,0 0 14 15,0 0-4-15,0 0-1 0,3-6 0 0,1-10-9 0,-1-3 0 16,4 7-12-16,-3-10 12 0,-1 3-18 0,4-9 4 15,0 6 1-15,0 0 0 0,4 0 13 0,3 0 0 16,-3 9 0-16,3-2-9 0,-4 2-3 0,1 1-1 16,0 2 0-16,3 7 0 0,0-3 30 15,3 3 7-15,-6 3 0 0,3 0 1 0,-3 0-13 0,3 0-2 16,0 3-1-16,4-3 0 0,-1 0-9 0,1 0 0 0,3 0 9 16,0 9-9-16,0-9 0 0,-3 10 0 0,3-1 0 0,0-6 0 15,-3 10 0-15,0 2 0 0,-1-11 0 16,-3 14 0-16,0-5 9 0,1 0-9 0,-8 2 12 15,0-2-12-15,0-1 0 0,0 7 0 0,-4-6-10 16,4-1 10 0,-7-2-96-16,4 5-11 0,-1-2-2 0,1-10-723 15,-4 6-145-15</inkml:trace>
  <inkml:trace contextRef="#ctx0" brushRef="#br0" timeOffset="11509.04">28240 2927 2966 0,'0'10'65'0,"-4"-1"14"0,1-6 2 0,3 16 3 0,0 0-68 0,7-4-16 16,-7 14 0-16,7-7 0 0,-4 3 0 0,1 3 0 15,7-6 0-15,-4 9 0 0,0-3 0 0,0 4 0 16,0-7 8-16,0 3-8 0,0-3-12 0,3 3-5 15,1-2-2-15,-4-4 0 16,0-4-26-16,4 4-6 0,-4-9-1 0,-4 6 0 16,4-1-54-16,0-8-11 0,-3 2-3 0,0-2-613 15,-4-7-123-15</inkml:trace>
  <inkml:trace contextRef="#ctx0" brushRef="#br0" timeOffset="11704.23">27866 3159 3063 0,'0'0'68'0,"0"0"13"0,0 0 3 0,0 0 2 0,0 0-69 0,0 0-17 0,0 0 0 0,0 0 0 15,7-3 28-15,4-3 1 0,-1 6 1 0,4-3 0 16,0 3-30-16,4 0 0 0,0 0 0 0,6 0 0 31,1 0-18-31,3-7-10 0,8 7-1 0,-5 0-1 16,1 0-12-16,3 0-2 0,1 0-1 0,-1 0 0 0,-3 0-85 15,-1-3-17-15,-2 3-3 0,-1 0-619 0,-3-9-124 0</inkml:trace>
  <inkml:trace contextRef="#ctx0" brushRef="#br0" timeOffset="22871.82">28515 3194 288 0,'0'0'25'0,"7"-13"-25"0,0 4 0 0,0-4 0 0</inkml:trace>
  <inkml:trace contextRef="#ctx0" brushRef="#br0" timeOffset="23307.39">28628 3034 1105 0,'14'-3'48'0,"-14"3"12"0,7-7-48 0,-3 4-12 0,3-6 0 0,0 6 0 0,0-4 156 0,-4 4 30 16,4-3 6-16,0 3 0 0,0-6-90 0,4 5-18 15,-4 4-4-15,4-9-1 0,-4 3-60 0,3 6-19 16,4-7 10-16,1 1-10 0,-1 3 0 0,0 3 0 16,-4-6 0-16,4 3 0 0,1-4 0 0,-5 7 0 15,-3-3 0-15,0 3 0 0,-7 0 12 0,0 0 9 16,0 0 3-16,0 0 0 0,-7 3 50 0,0 7 10 16,-3-1 3-16,-5-3 0 0,1 1-50 0,-3 8-9 15,-4-11-3-15,3 8 0 0,-7-3-12 0,4 7-2 16,0-3-1-16,3-1 0 0,4-2 0 0,0-1 0 0,3-6 0 15,1 10 0-15,3-7-10 0,0 3-9 16,7-5 9-16,-4 8-13 0,4-12 13 0,4 6 0 16,3 4 0-16,0-7 0 0,0 3-9 0,4-3 1 0,-4 0 0 0,3 4 0 15,1-7 8-15,3 3 0 0,0-3 0 0,0 9 0 16,0-9 9-16,0 3 1 0,0 4 0 0,1-4 0 16,-1 3-10-16,3-6 0 0,1 0 9 0,0 0-9 15,-1 3 0-15,1 3 0 0,-1 1 0 0,1-7 0 16,-4 6 0-16,4 3 0 0,-4-9 0 0,0 4 0 15,0 5 0-15,-3 0 0 0,3-5 0 0,-4 5 8 16,1 0-16-16,-4 1-4 0,0 2 0 0,0 7 0 16,-3-9 12-16,-4 5 0 0,-4-5 0 0,1 8 0 15,-4-5 11-15,0 6 4 0,-4-7 1 0,0 7 0 16,1-3-2-16,-4-7 0 0,-4 10 0 0,-3-6 0 16,3 2-3-16,-6-2-1 0,-1-1 0 0,0 7 0 0,-3-16-10 15,0 10-12-15,-8-4 2 0,5 1 1 16,-1 2-106-16,0-6-21 0</inkml:trace>
  <inkml:trace contextRef="#ctx0" brushRef="#br0" timeOffset="83419.82">1023 8594 1670 0,'0'0'148'0,"0"0"-118"0,0 0-30 0,0 0 0 16,0 0 214-16,0 0 37 0,0 0 7 0,0 0 2 16,0 0-210-16,0 0-42 0,0 0-8 0,0 0 0 15,-7 6 0-15,7 0 0 0,-4 4 11 0,1-4-11 16,-4 3 0-16,3-2 0 0,-3 2 0 0,4 0 0 15,-4 1 9-15,3 2 9 0,-6-2 2 0,6 9 0 16,-3-4 9-16,4 4 3 0,-1 3 0 0,-3 6 0 16,7-3 9-16,0 7 3 0,-4-1 0 0,4 0 0 15,0 1-30-15,0 5-6 0,0 1 0 0,0 3-8 0,0-4 17 16,0 1-3-16,0 3-1 0,0-4 0 16,0 1-13-16,0 3 0 0,0 3 8 0,-7-4-8 0,7 1 0 0,-3-6 0 15,3 5 8-15,0-8-8 0,-7-1 0 0,3-9 0 16,1 6 0-16,3-6 0 0,-7-9 0 0,3-1 14 15,4-2-4-15,0-1-1 0,0-9 10 0,0 0 1 16,0 0 1-16,0 0 0 0,0 0 10 0,0-9 1 16,4-1 1-16,3 7 0 0,-4-6-12 0,8-4-2 15,-8 1-1-15,8-4 0 0,0 4-8 0,-1 2-2 16,1 1 0-16,-4 6 0 0,3-1-8 0,8-2 0 16,-11-3 0-16,14 9 0 0,-7-10 0 0,7 10 0 15,-6-3 0-15,6 0 0 0,3-3 0 0,1 3-9 0,0-4 9 0,0 4 0 16,-1 3 0-16,8-6-8 0,-7 3 8 15,3-7 0-15,4 7 0 0,-8-3 0 16,5 6 0-16,-5-3 0 0,4-6 0 0,-10 9 0 0,3 0 0 16,4 0 0-16,-4 0 0 0,-7 0 0 0,7 0 0 0,-6 6 0 15,-1-3 0-15,-4 0 0 0,4 3 0 0,-3-3 0 16,-1 7 0-16,1-7 0 0,-4-3 0 0,0 0 0 16,4 6 0-16,-1-6 0 0,-6 0 0 0,6 0-10 15,-10 0 10-15,4 0 0 0,7-6 0 0,-1 6 8 16,-6-13-8-16,6 10 11 0,-6-3-11 0,3 0 12 15,-4-10 2-15,4 7 1 0,-7-7 0 0,4 0 0 16,-4 4 0-16,0-1 0 0,-4-6 0 0,4-3 0 16,-7 4-6-16,7 2-1 0,-3-3 0 0,3 0 0 15,-11 4-8-15,11-4 10 0,-3 0-10 0,3-3 10 0,-7 3-10 0,3-3 0 16,4 0 9-16,0 0-9 0,0 0 0 16,0 1 0-16,-7-8 0 0,14 14 0 0,-7-7 0 0,0-3 0 15,0 3 0-15,0 0 8 0,4 0-8 16,-4 3 0-16,0 6 0 0,0-5 0 0,-4 11 0 15,4-8 0-15,0 11 0 0,0-5-8 0,-7 0 8 0,7 9 0 16,0-3 0-16,0 3-8 0,-3-7 8 0,3 7 0 16,0 0-9-16,-4-3 9 0,-3-3 0 0,3 3 0 15,4 3-9-15,0 0 9 0,-7 0 0 0,4 0 0 16,-1 0 0-16,-3-3 0 0,7 3 0 0,-10-7 0 16,6 7 0-16,-6-3 0 0,6-3 0 0,-7 6 0 0,1-3 0 15,-1 0 0-15,1-4 0 0,-4 7 0 0,0 0 0 16,-1 0 0-16,-6 0 0 0,-3 0 0 15,-1 0 0-15,-7 0 0 0,4 0 0 16,-7 7 0-16,-1-4 0 0,1 0 0 0,0-3 0 0,-4 0 0 0,-3 0 0 16,3 0 0-16,0 6 0 0,4-3 0 15,-1-6 0-15,5 3 0 0,2-6 0 0,-6 6 0 0,11 0 0 0,-8 0 0 16,4 0-16-16,3 0 4 0,4 0 1 0,7 0 0 31,-8 0-23-31,8 0-5 0,0 6-1 0,4-3 0 16,-1 7-121-16,0-1-25 0,8-6-5 0</inkml:trace>
  <inkml:trace contextRef="#ctx0" brushRef="#br0" timeOffset="83806.13">1256 8697 2826 0,'-14'0'62'0,"10"0"13"0,-6 0 2 0,-1 0 3 0,1 3-64 16,6 7-16-16,-7-4 0 0,11 0 0 0,-10 0-16 0,10-2-7 0,-4 5-1 15,4 0 0 1,0 1-1-16,-7-1-1 0,7 4 0 0,-3-1 0 0,3 1 6 0,-7 6 2 0,3-7 0 0,-6 13 0 15,6 0 18-15,-7-3 0 0,1 10-8 0,-1-4 8 16,-3 3 0-16,0 1 16 0,3 2-4 16,1-3 0-16,-4 4 20 0,3 3 3 0,8-4 1 15,-8 4 0-15,4-10-23 0,3 10-4 0,4-4-1 16,-3-3 0-16,3 1-8 0,3-1 8 0,-3 1-8 16,0-11 8-16,4 1-22 0,3 0-5 0,-3-6-1 0,3 0 0 31,-4-7-170-31,1 1-34 0,-4-10-8 0</inkml:trace>
  <inkml:trace contextRef="#ctx0" brushRef="#br0" timeOffset="84138.8">1288 8804 2487 0,'0'0'55'0,"0"0"11"0,0 0 2 0,0 0 2 0,0 12-56 0,0-2-14 16,0-1 0-16,0 4 0 0,0 2 0 0,0 1 0 16,0 0 0-16,3-1 0 0,4 4 0 0,-3-6 0 15,-4 9 0-15,10-4-10 0,-6 4 10 0,3 0 0 16,-4 0 8-16,8 0-8 0,-7-3 0 0,6 9 0 15,1-3 0-15,-1-3 0 0,-6 7 0 0,6-4 0 0,1 3 0 0,-7-3-8 16,3 6 8-16,-4 1 0 16,4-1 8-16,-7 0-8 0,0 1-12 0,0 5-6 0,0-5-2 15,0-7 0 1,0 6-89-16,-7-3-19 0,4-3-3 0,-8-3-810 0</inkml:trace>
  <inkml:trace contextRef="#ctx0" brushRef="#br0" timeOffset="84579.77">811 9120 864 0,'0'0'76'0,"-10"-3"-60"0,3 3-16 16,-4-6 0-16,4 6 364 0,7 0 69 0,0 0 15 0,0 0 2 15,0 0-376-15,0 0-74 16,0 0-17-16,0 0-3 0,0 0 6 0,7-9 1 0,4 9 0 0,-4-4 0 16,14 1 37-16,-7-3 7 0,11 3 1 0,3-3 1 15,-3 3-33-15,3-4 0 0,7 1 0 0,0 0 0 16,4-4 22-16,4 1-2 0,-1 6-1 0,4-7 0 16,3 7-4-16,-3-3-1 0,3 3 0 15,-3-7 0-15,0 10-14 0,-7 0 8 0,0 0-8 0,3 7 0 16,-3-4-12-16,-4 0-9 0,0 3-2 0,-6-3 0 31,2 7-179-31,-6-1-36 0</inkml:trace>
  <inkml:trace contextRef="#ctx0" brushRef="#br0" timeOffset="84916.06">783 9406 2833 0,'-7'-10'125'0,"7"10"27"0,0-3-122 0,0 3-30 16,0 0 0-16,0 0 0 0,7-9 0 0,4-1-10 0,-4 7 0 0,10-3 0 15,-2 6-10-15,-1-3-1 0,7 0-1 0,4-4 0 32,-4 4-4-32,3-3-1 0,1 3 0 0,3-3 0 0,4 3 19 0,-4-7 8 0,8 7-8 0,-1-3 8 15,0 3-8-15,0-4 8 0,4 7-8 0,-4-3 8 16,4 3 0-16,4-3 0 0,-15 3 0 16,7 0 0-1,-3 0-72-15,-4 0-20 0,-3 0-3 0,7 0-965 0</inkml:trace>
  <inkml:trace contextRef="#ctx0" brushRef="#br0" timeOffset="85898.43">3076 8772 1854 0,'0'0'40'0,"0"0"9"0,0-9 2 0,-10 9 1 0,3-3-41 0,3-3-11 16,1 6 0-16,-5-4 0 16,5 1-48-16,3 3-11 0,0 0-2 0,-11-6-701 0</inkml:trace>
  <inkml:trace contextRef="#ctx0" brushRef="#br0" timeOffset="86670.79">3080 8763 633 0,'0'0'56'0,"0"0"-44"16,0 0-12-16,0 0 0 0,0 9 209 0,7-2 40 0,-4-1 8 0,-3-6 2 16,0 9-105-16,0-2-21 0,0-1-4 0,0 3-1 15,0-9-36-15,0 10-8 0,4-1-2 0,-4 4 0 16,0-4-21-16,7 10-4 0,-14 0-1 0,14 3 0 16,-7 3-32-16,0 3-6 0,0 3-2 0,0 4 0 15,0-1-16-15,0-2 0 0,0 5 0 0,-7-2 0 16,7-4 0-16,-4 7 0 0,4-4 0 0,-10-2 0 15,6 2 0-15,-6-3 0 0,-1 1 0 0,0 5 0 16,-3-5 0-16,0-4 16 0,4 0-3 0,-4 0-1 16,3-6 10-16,0 0 2 0,1-6 0 0,-1 3 0 15,8-7 12-15,-8-2 4 0,1-4 0 0,6-3 0 16,4-3-12-16,0 0-3 0,0 0 0 0,0 0 0 16,0 0-8-16,0 0-1 0,0 0-1 0,0 0 0 15,0-3-6-15,4-3-1 0,-4-4 0 0,7 7 0 0,-7 3 9 16,3-3 2-16,8-3 0 0,-1 3 0 0,1-4-19 15,3 7 0-15,4-3 8 0,3-3-8 0,3 3 0 16,1 0 0-16,7-4 0 0,-4-2 0 0,4 6 0 0,3-6 0 16,4-1 0-16,-4 1 0 0,1 6 0 0,2-7 0 15,5 1 0-15,-12 6 0 0,12-4 0 0,-8 4-9 16,-7 0 9-16,4-3 0 0,3 6 0 0,-10 0 0 16,0 0 0-16,-1 0 0 0,1 0 0 0,-4 0 0 15,-7 0 0-15,4 0 0 0,0 6 0 0,6-3 0 16,-10-6 0-16,1 3 0 0,6 3 0 0,-11 0 0 15,4-3 0-15,1 0 0 0,-5-3 0 0,1 3 0 16,3 0 0-16,-4-3 0 0,1-3 0 0,0 6 0 0,-8 0 8 16,8-10-8-16,-11 10 20 0,3-9 0 0,4-4 0 0,-3 4 0 15,3 3 4-15,-7-4 0 0,0-5 0 0,3 2 0 16,1-6-8-16,3 4 0 16,-7-4-1-16,0 0 0 0,3-3-6 0,-3 0-1 0,8 0 0 0,-8-6 0 15,-8 6-8-15,8-9 10 0,-3-1-10 0,-4-5 10 16,3-1-10-16,1-3 0 0,3 7 0 0,-7-1 0 15,3-2 0-15,4 5 0 0,-10 1 0 0,-1 6 0 16,8-3 0-16,-5 6 0 0,-2 0 0 0,3 0 0 16,-4 3 0-16,4 10 0 0,4-7 0 0,-1 6 0 15,-6 1 0-15,3 0 0 0,3 6 0 0,4-4 0 16,-7 4-10-16,3 3 10 0,4 0 0 0,0 0-9 16,-3-6 9-16,3 6 0 0,0 0-9 0,0 0 9 15,-11 0 0-15,4 0 0 0,4-3 0 0,-1 3 0 0,4 0 0 0,-10 0 0 16,-1 0 0-16,0 0 0 0,1 0 0 0,-4 0 0 15,0 0 0-15,3 0 0 0,-10 3 0 16,3 3 0-16,-10-3 0 0,3-3 8 0,-3 7-8 0,-4-4-11 16,4-3 3-16,-11 6 0 0,4 0 8 0,-7 0-8 15,3-2 8-15,0 5-8 0,4-3 0 16,0-3 0-16,-1 1 0 0,12 5 0 16,-8-9-19-16,7 9-3 0,0-9-1 0,8 10 0 15,-4-7-123-15,-1-3-25 0,5 6-5 0,-1-3-639 16,1-3-128-16</inkml:trace>
  <inkml:trace contextRef="#ctx0" brushRef="#br0" timeOffset="87012.56">3358 8747 1900 0,'0'0'84'0,"0"0"18"0,0 0-82 0,-7 3-20 0,7 7 0 0,-10-7 0 15,10 6 160-15,-7 1 27 0,3-7 5 0,4 13 2 16,-3-10-155-16,-4 10-31 0,3-1-8 0,4 1 0 16,-7 6 0-16,4 0 0 0,3 0 0 0,-8 0 0 15,5 9 0-15,-1 0 0 0,-6 4 0 0,3 3 0 16,3-4 0-16,-6 7 0 0,6-7 0 0,-6-2 0 15,3 5 0-15,-1-5 0 0,1 2 0 0,4-3 11 0,-4 1 15 16,3-1 3-16,-6 1 1 0,6-4 0 0,-3 0-30 0,4 0 0 16,3-6 0-16,-7 0 0 0,3-3-13 0,0 0-9 15,4-7-2-15,-7 1 0 16,7-4-179-16,0-9-36 0,0 0-7 0,0 0-675 16</inkml:trace>
  <inkml:trace contextRef="#ctx0" brushRef="#br0" timeOffset="87313.4">3750 8732 2016 0,'0'0'179'0,"0"0"-143"16,0-4-36-16,0 4 0 0,0 0 169 0,0 0 27 0,0 0 6 0,0 0 1 15,0 0-176-15,0 0-35 0,0 10-8 0,-7 2 0 16,3 1 16-16,4 6-10 0,-3-7 10 0,3 10-8 16,-7 0-9-16,3-3-2 0,4 3 0 0,-7 0 0 15,7 6 19-15,0-3 0 0,-3 0 0 0,-1 0 9 16,4 7-9-16,-7-4 0 0,7-3 0 0,-3 6 0 16,3-2 0-16,0-4 0 0,-7 6 0 0,3-3 0 15,-3-3-16-15,3 7 2 0,4-1 0 0,-3-9 0 16,3 0-98-16,-7 6-19 0,3-3-4 15,-3-6-541-15,0-6-109 0</inkml:trace>
  <inkml:trace contextRef="#ctx0" brushRef="#br0" timeOffset="87620.01">2999 9023 2707 0,'0'0'240'0,"0"0"-192"0,0 0-38 0,0 0-10 16,7-6 80-16,7 6 13 0,7 0 3 0,-3 0 1 16,10 0-97-16,-3 6-17 0,13-6-5 0,-2-6-1 31,-1 6-13-31,14-3-2 0,-3 0-1 0,7-4 0 15,3 4 6-15,-6-3 1 0,6 6 0 0,-13-9 0 16,3 9 0-16,-1-7 0 0,-9 1 0 0,2-3 0 0,-2 6 9 0,-1-4 3 0,-7 4 0 0,4 0 0 31,-7-3-49-31,-1 3-10 0,-2-4-1 0,-5 4-621 0,1-3-124 0</inkml:trace>
  <inkml:trace contextRef="#ctx0" brushRef="#br0" timeOffset="87911.53">2896 9450 2948 0,'0'0'131'0,"0"0"26"0,0-3-125 0,0 3-32 15,0 0 0-15,14-10 0 16,1 10-40-16,6-9-15 0,3 6-2 0,5-4-1 0,2 4 39 0,5-6 8 16,-1 6 2-16,0-4 0 15,8-2-23-15,2 6-5 0,5-7-1 0,6 1 0 16,-6 6 10-16,6-7 1 0,-3 1 1 0,3 6 0 16,-10-3-38-16,4-7-8 0,-1 10-2 0,-3-3 0 15,-4 3-65-15,4-4-13 0,0 4-2 0,0-6-674 0</inkml:trace>
  <inkml:trace contextRef="#ctx0" brushRef="#br0" timeOffset="89068.54">4678 8700 1555 0,'0'0'68'0,"0"-3"16"0,-4-6-68 0,4-1-16 0,0 7 0 0,0 3 0 16,0 0 277-16,0 0 52 0,0 0 11 0,0 0 1 16,0 0-281-16,4 3-60 0,3 7 0 0,-4 2-15 31,4 7-20-31,1 0-4 0,-1 3-1 0,-4 0 0 0,4 3 23 0,-7 6 4 0,7 1 1 0,-7-1 0 16,7 0 3-16,-7 1 1 0,0-1 0 0,-7 7 0 15,4-7 17-15,-1 3 4 0,4-2 1 0,-10-7 0 16,10 6 7-16,-11 1 2 0,4-4 0 15,0-3 0-15,-4 6-4 0,4-2-1 0,0-8 0 0,-3 11 0 16,3-4-7-16,-4-3-2 0,4-6 0 0,0-6 0 16,3 8-9-16,-3-8 8 0,0-4-8 0,7 1 8 15,0-10 0-15,0 0 0 0,0 0 0 0,0 0 0 16,0 0 32-16,0 0 5 0,0 0 2 0,0 0 0 0,0 0-30 16,0 0-5-16,0-3-2 0,7-4 0 15,0 4-10-15,-3-6 0 0,3 6 0 0,0-4 8 0,0 4-8 16,4-3 0-16,-1 6 0 0,4-3 0 0,0 3 0 15,8 0 0-15,-8 3 0 0,10-3 0 0,-2 6 0 0,6-3 0 16,4-3-11-16,-4 7 11 0,4-4-9 0,3-3 9 16,-7 3-10-16,7-3 10 0,-3 6 0 0,7-3 0 15,-11-3-8-15,4 10 8 0,-7-4 0 0,3 0 0 16,-4 1 0-16,-2 2 0 0,-1-6 0 0,0 7 0 16,-3-7 0-16,3 3 0 0,-7-3 0 0,7-3 0 15,-3 0 0-15,3 0 0 0,0-3 0 0,-3-3 0 16,3 3-10-16,0-7 10 0,4 7 0 0,-11-3 0 0,7-4 0 15,4-2 8-15,-11 2-8 0,0 7 0 16,3-6 0-16,-9-1 8 0,2 1-8 0,1-3 12 0,-8-7-12 0,4 3 12 16,-3 0-2-16,-4-6 0 0,0 7 0 0,0-4 0 15,0-3 3-15,-4 0 1 0,1 0 0 0,-1-6 0 16,1 6 3-16,-1-6 1 0,4-4 0 0,0-2 0 16,-7 2 4-16,4 1 1 0,3-3 0 0,0-4 0 15,0 7-15-15,0-4-8 0,0 4 8 0,0-4-8 16,0 4 0-16,3 3 0 0,-6-4 0 0,6 1 0 15,-3 9 0-15,7 0 0 0,-7-6-12 0,4 6 4 16,-4 0-4-16,3 6 0 0,1-3 0 0,-4 7 0 16,0-4 2-16,0 7 0 0,0-4 0 0,0 10 0 15,0-3 10-15,0 0 0 0,0 6 0 0,0-7-8 0,-4-2 8 16,4 9 0-16,-3 0 0 0,3 0 0 0,-4-3 0 16,4 3 0-16,-7-7 0 0,4 7-8 0,-8 0 8 0,7 0 0 15,4 0 0-15,-10 0 0 0,-1 0 0 0,1 0 0 16,-1 0 0-16,1 0-8 0,-5 0 8 0,1 0 0 15,-7 0 0-15,4 7 0 0,-8-4 0 0,4-3 0 16,-11 0 0-16,4 6 0 0,-4-3 0 0,-7-3 0 16,0 10 0-16,-3-7 0 0,0 3 0 15,6-3 0-15,-6 7 0 0,3-7 0 0,4 6 0 0,0 1 0 16,6-4 0-16,-2 0 0 0,3 4 0 0,3-4-8 16,0-3 0-16,0 3 0 15,4-3-38-15,-3 1-7 0,2-4-2 0,1 0 0 16,4 0-9-16,-1 0-3 0,0 0 0 0,4 0 0 15,-7 0 3-15,10-4 1 0,-3 4 0 0,7 0-690 0,0-3-139 0</inkml:trace>
  <inkml:trace contextRef="#ctx0" brushRef="#br0" timeOffset="89422.39">5080 8722 2361 0,'0'0'210'0,"0"0"-168"0,-7 0-34 0,7 0-8 0,-4 0 163 0,4 0 30 16,0 10 7-16,4 8 0 15,-4-5-209-15,7 3-43 0,-7-1-8 0,0 7-1 16,7 6 23-16,-7-2 5 0,7 5 1 0,-14 0 0 0,7 1 17 0,-7 8 4 15,0 1 1-15,-4-6 0 0,8 5 10 0,-11 4-12 16,-4-6 12-16,0 3-12 0,-3-4 23 0,0 1 4 16,3 3 1-16,1-4 0 0,3-5-16 0,-4 5 9 15,8-12-9-15,-1 7 8 0,4-10-8 0,3 6 0 16,1-12 0-16,3 2 0 16,3 1-124-16,1-9-28 0,-1-7-4 0,12 3-568 15,-5-12-112-15</inkml:trace>
  <inkml:trace contextRef="#ctx0" brushRef="#br0" timeOffset="89690.5">5394 8631 2800 0,'0'-15'124'0,"0"15"26"0,0-10-120 0,-7 4-30 0,7 0 0 0,0 6 0 15,0 0 15-15,0 0-3 0,7 6-1 0,4 6 0 16,-4 1-11-16,0 6-12 0,3 3 2 0,-3 3 1 16,-3 6-11-16,3-3-3 0,0 7 0 0,-4-4 0 15,5 10 23-15,-8-3 0 0,0-4-9 0,0 1 9 16,-8 5 0-16,8-8 0 0,0 9 0 0,0-10 0 16,-3 0-16-16,3-6 0 0,-7 7 0 0,3-4 0 0,4-3 0 15,0 3 0-15,-3-3 0 0,3 0 0 16,0 0-32-16,0-3-5 0,0 0-2 0,0-3-683 15,-4 0-137-15</inkml:trace>
  <inkml:trace contextRef="#ctx0" brushRef="#br0" timeOffset="89992.51">4773 8948 3222 0,'-3'-6'71'0,"-4"3"14"0,-1-4 3 0,8 7 3 0,0 0-73 0,0 0-18 0,0 0 0 0,0 0 0 32,15 0-48-32,-5 7-12 0,8-4-4 0,-1 6 0 0,8-6 42 0,3-3 8 0,11 7 2 0,3-7 0 15,-3-7 12-15,7 7 0 0,4-3 0 0,-1-6 0 16,-3 9 0-16,0-3 0 0,3-4 0 0,-7 4 0 15,1-6 0-15,3-1 0 0,-8 7 0 0,8-3 0 16,-7 3-44 0,0-7-7-16,-4 7-1 0,-3-3 0 0,-4-3-105 15,4 5-22-15,-7 1-4 0,-8-3-860 0</inkml:trace>
  <inkml:trace contextRef="#ctx0" brushRef="#br0" timeOffset="90274.06">4755 9277 3308 0,'0'0'147'0,"0"0"29"0,0 0-140 0,0 0-36 0,0 0 0 15,15 0 0 1,-5 0-30-16,8 0-13 0,6-6-2 0,1 3-1 0,3 3 19 0,4 0 4 0,10-3 1 0,-3-4 0 31,11 4-29-31,-1-3-5 0,4 3-2 0,0-7 0 16,3 7-35-16,-3-6-7 0,4 3-2 0,-4-7 0 16,7 10-73-16,-7-6-14 0,-1 2-3 0,-2 4-721 0</inkml:trace>
  <inkml:trace contextRef="#ctx0" brushRef="#br0" timeOffset="120018.5">12795 4583 460 0,'0'0'41'0,"0"0"-33"16,0 0-8-16,0 0 0 0,0 0 89 0,4 9 16 15,-8-6 3-15,4 7 1 0,-3-1-43 0,-1 1-9 16,1 2-1-16,-4 1-1 0,-4-4-55 0,4 4 0 16,-4 6 0-16,4-7-12 15,0 4-21-15,-3-4-5 0,3 1-1 0,3-1 0 0,1 4 49 0,-4 0 10 0,3-7 1 16,4 1 1-16,0 2 34 0,0 4 6 0,0-4 2 16,0 1 0-16,4-4-15 0,-1 10-2 0,1-3-1 0,-1 3 0 15,1-7-17-15,3 7-3 16,-4 3-1-16,-3 0 0 0,4 0 6 0,-4 6 1 0,0-6 0 0,-4 12 0 15,1-8-32-15,3-1 0 0,-7 6 0 16,3 3 0-16,1-5 0 0,-4-1 0 0,3-3 0 0,-3 10 0 16,7-17 0-16,0 11-18 0,0-4 4 0,0-3 1 15,3 6 13-15,5-6 8 0,-5-3 0 0,4 3-8 16,-3-1 27-16,3 5-2 0,3-11 0 0,-6 7 0 16,6 0-15-16,-6 0-10 0,3 0 12 0,0 0-12 15,-3 0 9-15,-1 3-9 0,1 0 0 0,-1-3 9 16,1 0-9-16,-4 9 0 0,0-9 0 0,0 10 8 15,3-10 2-15,-3 9 0 0,0-3 0 0,0-3 0 0,-3 7-10 16,3-7 10-16,0 0-10 0,-4 3 10 16,1-3-10-16,3-3 0 0,0 0 0 0,3 6 0 0,1-6 0 15,-4 0 0-15,3 0 0 0,-3 0 0 0,7 6 0 16,-3-6 0-16,-1 0 0 0,1 6 0 0,3-6 8 16,-4 0 0-16,1 0 0 0,3 0 0 0,0 0 8 15,-3 0 0-15,-4-3 1 0,3 3 0 0,1 0-2 0,-1 0-1 16,1 3 0-16,-4 0 0 0,-4-3-14 0,4 9 11 15,0-9-11-15,-3 10 10 0,-1-4-10 0,1-3 0 16,-1 6 0-16,4 1 8 0,-3-10-8 0,-1 9 0 16,0-9 0-16,1 6 0 0,3-6 0 0,0 0 0 0,0 0 0 15,-4 0 0-15,4 3 0 0,0-3 8 0,-3-6 0 16,3 6 0-16,0-4 19 0,-4 4 3 16,4 0 1-16,-3 0 0 0,-1 3-18 0,4-3-3 0,-3 3-1 15,-1-3 0-15,-3 10 3 0,4-4 0 0,-4-3 0 0,3 3 0 16,1-6-12-16,3 0 0 0,-7 6 0 0,7-12 0 15,-4 3 0-15,4 3 0 0,0-3 0 0,-4-1 0 16,1-2 0-16,3 0 0 0,0-1 0 0,0 4 0 16,3-6 0-16,-3 6 0 0,4-1 0 0,-4-2 0 15,0 6 15-15,0-3-3 0,0 9 0 0,0-3 0 16,0-3-1-16,0 0-1 0,0 0 0 0,0 6 0 16,0-6-10-16,-4 0 0 0,4 0 9 0,0 0-9 15,0-3 8-15,0 0-8 0,0-7 8 0,0 7-8 16,4-6 22-16,-4-4 0 0,0 0 0 0,0 1 0 15,0-4 2-15,0 3 0 0,0 1 0 0,0-10 0 16,0 6-8-16,0 0-2 0,0 4 0 0,0-1 0 16,0-9-14-16,-4 10 0 0,1-7 0 0,-1 6 0 15,1 1-11-15,-1-1-8 0,1 0-1 0,-1-5-1 16,-3 5-115-16,4 3-22 0,-4-2-5 16,3-10-717-16</inkml:trace>
  <inkml:trace contextRef="#ctx0" brushRef="#br0" timeOffset="124003.61">14827 9983 637 0,'0'0'28'0,"-7"0"6"0,-3 0-34 0,-1 0 0 15,-3 0 0-15,3 0 0 0,-3 3 59 0,4-6 5 16,-8-3 0-16,4 6 1 0,-4 0-51 0,4 0-14 15,-3-4 0-15,-1 4 0 0,0 0 15 0,1 0-3 16,-1 0 0-16,-3 0 0 0,0 0 7 0,3 0 1 0,4 0 0 16,-4 0 0-16,1 0 35 0,-5 0 7 15,5 0 2-15,-4 4 0 0,-1-4-7 0,1 0-1 0,-3 0 0 0,-1 0 0 16,0 6-12-16,-3-3-4 0,3-3 0 16,-3 0 0-16,0 0-22 0,-4 6-5 0,4-3-1 15,0-3 0-15,-4 0 16 0,7 0 2 0,-3 0 1 16,3 0 0-16,1 0-8 0,2 0-2 0,-2 0 0 0,3 0 0 15,-1 0-21-15,1 0 0 0,0-3 0 0,0-3 0 16,3 6 0-16,1 0 0 0,-5 0-8 0,5 6 8 16,-1-6 0-16,1 3 0 0,6-3 0 0,-3 0 8 15,3 3-8-15,4-3 0 0,4 0 0 0,3 0 0 16,-11 0 0-16,11 0 0 0,0 0 0 0,0 0 0 16,14 0-14-16,4 0 2 0,3 0 1 0,7 10 0 15,4-10 11-15,0 0-8 0,3 6 8 0,4-6-8 0,0 3 8 0,3-3 0 16,0 0 0-16,1 0 0 0,2 0 0 0,-2 0 0 15,6-9 0-15,1 9 0 0,-5 0 0 0,1-3 0 16,-3-4 0-16,-1 7 0 0,-3-6 12 0,0 0 5 16,-1 3 1-16,-2-3 0 0,-5 6-18 0,1-4 0 15,0-2 0-15,-4 3 0 0,0 3 0 0,-6-3 0 16,2-3-8-16,-6 6 8 0,0 0 0 0,-1-4 0 16,-3 4 0-16,0 0 0 0,-7 0 0 0,-7 0 0 15,0 0 0-15,0 0 0 0,0 0-9 16,-7 4-9-16,-7-4-2 0,-3 0 0 0,-8 0 8 0,0 0 2 15,-3 6 0-15,-7-3 0 0,-1-3 10 0,1 3 0 16,-4-3 0-16,-3 6 0 0,0-2 0 0,-4-4 0 16,-4 0 0-16,5 0 0 15,-5 9-74-15,4-9-13 0,-45 0-2 0,24 0-1 16</inkml:trace>
  <inkml:trace contextRef="#ctx0" brushRef="#br0" timeOffset="126287.99">15244 14113 925 0,'0'0'40'0,"0"0"10"0,-8 0-40 0,8 0-10 16,0 0 0-16,0 0 0 0,-7 0 8 0,7 0-8 0,0 0 12 16,0 0-4-16,0 0-8 0,0 0 0 15,0 0 0-15,0 0 0 0,0 0 16 0,0 0 5 0,0 0 1 0,0 0 0 16,0 0 60-16,-3 9 12 0,-4-3 2 0,0 1 1 16,-4 2-13-16,1 0-2 0,-4 1-1 0,-1 2 0 15,1-2-38-15,0 9-8 0,0-4-2 0,0 10 0 16,-4-3-16-16,1 0-3 0,3 3-1 0,-4 4 0 15,0-4-13-15,-3 3 9 0,3 0-9 0,-3-3 8 16,4 10 2-16,-4-4 0 0,-1 0 0 0,-2 1 0 16,-1-1 4-16,4 7 1 0,-4-4 0 0,0 1 0 15,4-4-15-15,-3 0 8 0,6 1-8 16,0-1 0-16,1 0 8 0,-1 1-8 0,4-10 0 0,3 0 0 16,-3-3 10-16,7-1-10 0,0-5 10 15,0-1-10-15,3-2 11 0,1-1-11 0,3 1 12 0,0-10-12 16,0 0 0-16,0 0 0 0,0 0 0 0,3-10 0 15,8 7 0-15,0-13 0 0,-1 4 0 0,1 3 0 16,6-13 0-16,1 0 13 0,3-10-1 0,0 7 0 16,1-3-12-16,2-7 0 0,5-5 0 0,-1-1 0 0,0 0 0 15,0 0-13-15,4-3 2 0,-4 4 1 16,4-4 10-16,-4 9 0 0,-3-2 0 0,3 2 0 0,-3 1 0 0,-1 5 9 16,-6-2-1-16,0 9-8 0,-4 3 15 0,-4 4-4 15,1-1-1-15,-4 0 0 0,0 1-10 0,-3 5 12 16,3 4-12-16,-7 0 12 0,0-4-12 0,0 10 0 15,0 0 0-15,0 0 0 0,0 0 0 0,0 0 0 16,0 0 0-16,-4 10 0 0,1 9 0 16,-4 2 0-16,-4 1 0 0,0 10 0 0,-3-1 0 0,0 4 0 15,-3 5 0-15,-5-8 0 0,5 9 0 0,-4-7 0 16,-1 4 0-16,1-4 0 0,0 7 0 0,0-7 0 0,-4-2 8 16,8 9-8-16,-1-10 0 0,-3 0 0 0,7 1 8 0,0-10-624 15,3 6-125 1</inkml:trace>
  <inkml:trace contextRef="#ctx0" brushRef="#br0" timeOffset="148899.66">17780 3253 288 0,'0'0'25'0,"-4"-9"-25"0,4 6 0 0,-3-3 0 0,3-4 498 0,7 4 94 0,-3-4 20 0,3 4 3 15,0-3-493-15,7 2-98 0,-4 1-24 0,8 3 0 16,-4-6 0-16,7-1 0 0,-3 10 0 0,7-9 0 15,6 6 0-15,-2-4 0 0,-1 4 0 0,4 0 0 16,-1-3 11-16,1 6-11 0,0-3 12 0,-4 3-12 16,-3 0 8-16,-1 0-8 0,-6 3 0 0,0-3 0 15,-4 6 21-15,-4 0 1 0,-3 1 0 0,-7-7 0 16,0 0-22-16,4 9 9 0,-4 4-9 0,-7-1 0 16,-4 7 0-16,-3-6 0 0,-3 5 0 0,-1 1-9 15,-3-3 9-15,-4 3 0 0,0-7 0 0,1 7 0 16,-1-10 0-16,4 4 0 15,0-4 8-15,-1 4-8 0,5-4 0 0,6 1 0 0,4-7-12 0,0 3 4 16,4-3 8-16,3-3 0 0,0 0 0 0,0 0 0 16,0 0 0-16,0 0 0 0,0 10 0 0,10-1 0 0,-3-6 0 15,0-3 0-15,4 13 0 0,3-13 0 0,0 9 0 16,0-3 9-16,0-2-1 0,0 5-8 0,4 0 0 16,-4 1 0-16,4-1-15 0,-4 4 5 0,0-10 10 15,-3 9 0-15,3 7-9 0,-4-6 9 16,-3-4 0-16,4 7 0 0,-4-4 0 0,4 1 0 0,-8 6 0 0,4-3 0 15,-3 2 0-15,-4-5 0 0,0 6 0 16,0-1 0-16,-4-5 0 0,4 0 0 0,-7-4 0 0,4 10 0 16,-1-10 0-16,-3 7 0 0,-4-7 8 0,4 1-8 15,-3 9 8-15,-1-16-8 0,1 6 0 0,-1 4 8 16,-3-4-8-16,0 4 0 16,-4-7-16-16,4 3-8 0,-4-6-1 0,1 10-731 15,-1-13-147-15</inkml:trace>
  <inkml:trace contextRef="#ctx0" brushRef="#br0" timeOffset="149624.88">19269 3536 1494 0,'0'0'66'0,"0"0"14"0,0 0-64 0,0 0-16 0,0-7 0 0,0 4 0 15,0-6 72-15,0 9 12 0,0-10 3 0,0 1 0 16,0 6-32-16,0-7-7 0,-4 1 0 0,4 6-1 15,0-3-14-15,-3 2-2 0,-1-5-1 0,1 0 0 16,-1-1-30-16,1 7 0 0,-4-3 0 0,-4 0 0 16,0-1 0-16,-3 7 8 0,0-3-8 0,0 6 0 15,-7-3 24-15,0 7-2 0,3-1 0 0,0 0 0 16,1-3 23-16,-4 13 5 0,3-4 1 0,-3 1 0 16,-7 18 26-16,13-12-40 0,5-3 0 15,-1 9-29-15,1-3-8 0,-1 3 0 0,4 3 0 16,0-3 8-16,0 3 0 0,3 4 0 0,1-7 0 0,-1 3-8 15,4-3-16-15,4 0 4 0,-1 4 0 0,4-11 12 0,1 1 0 16,2-6 0-16,4 6 8 16,0-7-95-16,8-3-18 0,-1 1-4 0,7-7-1 15,4-3-58-15,3-3-12 0,0-3-3 0,0-7-564 16</inkml:trace>
  <inkml:trace contextRef="#ctx0" brushRef="#br0" timeOffset="150124.38">19554 3021 2361 0,'0'0'210'0,"-3"0"-168"0,-4-3-34 0,7 3-8 16,0 0 90-16,-4 6 16 0,1 4 3 0,3-1 1 15,0 10-98-15,0 3-12 0,0 0-16 0,3 0 3 16,-6 9-2-16,3 4 0 0,0 2 0 0,0-2 0 15,0 9 15-15,0-7 0 0,0-2 0 0,0 9 0 16,0-7 0-16,0-5 20 0,0 2-4 0,0-2 0 16,0-1-25-16,3-3-6 0,1-3-1 0,-1-3 0 15,-3-3 27-15,0-6 5 0,0 5 0 0,0-5 1 0,0-4-17 16,0 4 0-16,0-4 0 0,0-9 0 0,0 0 22 16,0 0 1-16,0 0 0 0,0 0 0 0,0 0 13 0,4-9 2 15,3-4 1-15,0 1 0 0,0-1-26 0,4-2-5 16,-1-7 0-16,8 3-8 0,0-12 0 15,-1 9 0-15,4-4 0 0,1-2-9 0,-5 6 9 16,1 0 0-16,-1 10 0 0,-2-7-8 0,-1 10-2 0,-4-4 0 16,1 4 0-16,-4-1 0 0,3 10 10 15,-2-3 12-15,-8 3-2 0,7 3-1 0,3-3-9 0,-3 10 0 16,4 2 0-16,3-2 0 0,-3-1 0 0,6 10 0 16,-3-7 0-16,0 7 0 0,4-3 0 0,0 3 0 15,-1 3 0-15,1-4 0 0,3 1 0 0,-7 3 0 16,0-6 0-16,-3 3 0 0,3 3 0 0,-3 6 0 0,-4-12 0 15,0 9 0-15,-4-10 0 0,1 14 0 0,-1-17 0 0,1 7 0 16,-1-3 0-16,1-1 0 0,-1 1-11 0,4-7 11 31,-3 1-54-31,0 2-6 0,-1-5 0 0,1-4-1 16,-1 6-146-16,-3-9-29 0,0 0-5 0</inkml:trace>
  <inkml:trace contextRef="#ctx0" brushRef="#br0" timeOffset="150627.19">20690 3633 2818 0,'-7'-6'62'0,"0"2"13"0,-3-5 2 0,6 6 3 0,-6-7-64 0,6 1-16 0,1 6 0 0,-1-3 0 16,4 2-45-16,-3-2-12 0,3 6-3 0,-4-3 0 0,-3-6 32 0,0 9 7 15,0 0 1-15,-4 6 0 16,-3-3-46-16,0 6-9 0,-4 1-1 0,1 2-1 16,-1-2 27-16,-3 2 6 0,-4 10 0 0,4-3 1 0,0 3 74 0,-4 0 14 15,4 0 3-15,3 6 1 0,1-12-14 0,3 12-3 16,0-6-1-16,6 0 0 0,5 0-15 0,-1 0-2 15,4-13-1-15,4 13 0 0,3-6-13 0,4-4 0 16,3 1 0-16,0 0 0 0,3-13-10 0,1 6-5 0,0-6-1 16,-1 0 0-16,5 0-3 0,-1-6-1 15,0-1 0-15,0 1 0 0,-3-7 20 0,3 4 0 0,-4-3-8 16,5-7 8-16,-5 0 12 0,1 6 5 0,0-5 2 16,-8 2 0-16,1-6 8 0,-1 13 1 0,1-10 1 0,-1 9 0 15,-6 10 14-15,-4 0 2 0,0 0 1 0,7 0 0 16,0 10-15-16,0 2-3 0,-7-2-1 0,4 5 0 15,-1 1-27-15,1-3 8 0,-4 5-8 0,3 1 0 16,-3-6 0-16,4 6-12 0,-4-7 0 0,3 1 1 31,-6-4-34-31,3 4-7 0,3-7-2 0,1 3 0 0,-4-9-29 16,0 0-5-16,0 0-2 0,3 0-934 0</inkml:trace>
  <inkml:trace contextRef="#ctx0" brushRef="#br0" timeOffset="151098.09">21124 3761 2545 0,'0'0'112'0,"0"0"24"0,0 0-108 0,-3 13-28 16,-1-7 0-16,1 7 0 0,-1 6 12 0,1-7-4 15,-1 7 0-15,1-10 0 0,-4 4-8 0,3-1 0 16,1 1-10-16,-1-4 10 0,4 1-15 0,-4-1 3 15,4-9 1-15,0 0 0 0,0 0-9 0,0 0-3 16,0 0 0-16,0 0 0 0,8-3 23 0,2-3 0 16,1-4-9-16,-1 1 9 0,-3-4 13 0,0-5 7 0,4 2 0 0,-4-12 1 15,0 6 13-15,0 3 2 16,0-12 1-16,4 9 0 0,-4-4-21 0,3-2-4 0,1 3 0 16,-4 3-1-16,4 3-11 0,-1 1 0 0,1 5 0 0,-1 4 0 15,-3-1 0-15,4 7 0 0,3-3 0 16,-3 6 8-16,3 0-8 0,0 0 10 0,4 0-10 0,-8 6 10 15,4-3-10-15,4 4 0 0,-4-4 0 0,0 6 0 16,0 0 0-16,0-5 0 0,-3-4 0 0,0 9 0 16,-1 0 0-16,1 1 0 0,-1-1 0 0,1 4 0 15,-4-1 15-15,4 1-3 0,-4 6 0 0,0 3 0 16,-4-4-3-16,4 4-1 0,0 0 0 0,0 0 0 16,-3 0 2-16,-1-3 0 0,1 3 0 0,-1 0 0 15,4 0-10-15,-3-13-14 0,-4 10 3 0,4-6 1 16,-4-4-46-1,3 0-8-15,-3 1-3 0,0-10-715 0,0 0-143 0</inkml:trace>
  <inkml:trace contextRef="#ctx0" brushRef="#br0" timeOffset="151504.21">21816 3658 1670 0,'0'0'148'0,"0"0"-118"0,-7 9-30 0,3 1 0 16,1-1 257-16,3 4 46 0,-4-4 9 0,-3 13 1 15,0-3-262-15,4 0-51 0,10-4-14 0,-7 14-1 32,-7-17-10-32,-1 7-3 0,12-3 0 0,-4-1 0 15,-4 1-24-15,4-7-4 0,-3 1-2 0,6 2 0 16,1-2-2-16,-4-10-1 0,-4 0 0 0,4 0 0 0,0 0 61 0,0 0 0 0,0 0 0 0,0-3 13 15,0-7 37-15,4 1 7 0,3-10 2 0,-7 6 0 16,0-5-2-16,4-4 0 0,6 0 0 0,1-3 0 16,-8-4-20-16,8 7-4 0,3-9-1 0,0 9 0 15,0 0-23-15,-3 0-9 0,-1 3 0 0,1 1 9 16,3 5-9-16,-3 0 10 0,-8 4-10 0,4 0 10 16,4 6-2-16,-4-4-8 0,3 4 12 0,-6 3-4 15,-4 0-8-15,11-6 0 0,-1 6 0 0,1 6 0 0,-11-6 0 0,10 3 0 16,4 4 0-16,1-4 0 0,-5 6 0 15,1 0 0-15,3 1 0 0,0 2-11 16,7 1 11-16,-7 6 0 0,0-7 0 0,4 7 0 0,3 0-20 16,-3-3-1-16,-8 12-1 0,4-16 0 15,4 10-155-15,0 0-31 0,-8-3-7 0</inkml:trace>
  <inkml:trace contextRef="#ctx0" brushRef="#br0" timeOffset="151864.64">22490 3877 2264 0,'-11'0'50'0,"11"0"10"0,0 0 3 0,0 0 0 0,0 0-51 0,7-3-12 0,-3-6 0 0,6 3 0 16,4-1 18-16,-3 1 1 0,-1 3 0 0,5-10 0 16,-1 7-19-16,0-3 0 0,-4-4 0 0,4 1 0 15,4-4 0-15,-4 3 0 0,0 1-10 0,-3-1 10 31,-4-2-47-31,0 2-1 0,4 0-1 0,-4-5 0 0,-7 5 49 0,0 1 0 0,3 2 0 0,-3 1 12 16,-3-1 32-16,-4 7 5 0,-4-3 2 0,0 3 0 16,4 3-3-16,-3 0 0 0,-8 0 0 0,1 0 0 15,6 3-38-15,-3 3-10 0,-4-3 0 0,4 10 0 16,-4-4 0-16,8 4 0 0,-1 6 0 0,-3-1 0 16,0 1 0-16,3 3-11 0,8 0 3 0,-1 0 0 15,-6 0 0-15,3 0 0 0,0 0 0 0,7 6 0 16,-4-12 8-16,4 3 0 0,-7 3 0 0,7-4 0 15,7-5-12-15,-3 0 2 0,-4 5 1 0,7-8 0 16,0 2-20 0,7-2-4-16,-3-1-1 0,-1-6 0 0,1 4-131 0,6-7-27 15,22-7-4-15,-11 1-2 0</inkml:trace>
  <inkml:trace contextRef="#ctx0" brushRef="#br0" timeOffset="152138.56">23019 2962 3063 0,'0'0'68'0,"0"0"13"0,0 0 3 0,0 0 2 0,0 0-69 0,0 15-17 0,3-5 0 0,4 12 0 15,-3 3 0-15,3 6-12 0,4 10 1 0,-4 0 1 16,0 6-1-16,-4 0 0 0,4 6 0 0,-3-9 0 15,3 9-1-15,-4-3-1 0,1 4 0 0,-1-7 0 32,1 9-39-32,-1-9-8 0,-3 7-2 0,0-14 0 15,0 4-6-15,0-3 0 0,4-6-1 0,-4-4 0 16,3-3-24-16,-3-6-5 0,0 0-1 0,0 0-573 0,0-3-116 0</inkml:trace>
  <inkml:trace contextRef="#ctx0" brushRef="#br0" timeOffset="152559.87">23703 3579 2574 0,'0'0'114'0,"0"0"23"0,0 0-109 0,0 0-28 16,0 0 0-16,0 0 0 0,0 0 47 0,-7 0 4 15,7 0 1-15,-7 4 0 0,-4 2-52 0,1-3 0 16,-1 6 0-16,-3 1 0 0,-3-1-9 0,-1 4 1 15,0-4 0-15,-3 7 0 0,0-10 8 0,0 4 0 0,3-1 0 16,4 3 0-16,-4-8 0 0,8 5 0 16,-1-3 0-16,1-3 0 0,3 7 0 0,0-10 0 15,7 0 0-15,0 0 0 0,0 0 0 0,0 0 0 16,0 0 0-16,0 0-8 0,0 0 8 0,10 0 0 0,1 0 0 16,-1 0 0-16,4 0 0 0,4 0-20 0,-4 3 4 0,0 6 1 15,-3 1 15-15,3-1-11 0,-3 1 11 16,3-4-10-16,-4 10 10 0,1-4 0 0,-1 1 0 0,1 5 0 15,0-5 0-15,3 0 0 0,-4 2 0 0,4 1 8 16,0-7-8-16,-3 1 0 0,3 9 0 0,-3-10 0 16,-1 3 0-16,1 1 0 0,-1 0 0 0,-2 2 0 15,-1-2 9-15,-4-1-9 0,1-2 12 0,-1 9-12 16,-3-7 15-16,-3 7-4 0,-1-10-1 0,1 7 0 16,-8 0-10-16,0-1 0 0,1 4 0 0,-8-6 0 31,-3 15-128-31,-7-12-27 0,-39 15-5 0,-4-12-2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47:11.6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30773 575 1900 0,'0'0'84'0,"0"0"18"0,0 0-82 0,0 0-20 15,0 0 0-15,3 13 0 0,1-7 150 0,3 4 26 16,-4-7 4-16,5 9 2 0,-5-2-90 0,4 8-19 16,0-8-3-16,4 2-1 0,-4 7-49 0,0-3-9 15,0 0-3-15,0-1 0 0,4 1 6 0,-4 6 1 16,0 0 0-16,0-3 0 0,0 3-3 0,-4 3 0 15,-3 6 0-15,4 0 0 0,-4 7 0 0,-4 6-1 0,4 3 0 16,-3 0 0-16,-1 6-11 0,1-9 0 16,-1 10 0-16,1-4 0 0,-1 3 0 0,1 0 0 0,-1-2 0 15,1-4 0-15,3 6 0 0,-4-3 0 0,0-6 0 16,1 0 0-16,-1-3 0 0,-3-10 10 0,4 3-2 0,-1 4-8 16,1-7 12-16,-1-9-12 0,1 0 12 0,3 0-12 15,-4-3 12-15,1 0-12 0,-1-3 12 16,4-7-12-16,-3 10 11 0,3-16-11 0,-4 6 10 0,1 4-10 15,-4-7 10-15,-1-3-10 0,5-3 10 16,-8-3-10-16,4-3 0 0,-3-3 0 0,-4 2 0 0,3-2 0 16,-3-10 9-16,0 6 6 0,0-8 1 0,0 5 0 15,-4-9-16-15,4 3 0 0,0-6 8 0,-4 6-8 0,0-10 0 16,1 7 0-16,3-3 8 0,-4-3-8 16,-3 6 0-16,3-4 8 0,1 7-8 0,-1 0 0 15,0 4 13-15,4-4-3 0,0 9-1 0,4 4 0 0,2-1-9 16,-2 1-17-16,3 6 4 0,-4 3 1 0,8 0 12 0,-4 0-12 15,3 3 12-15,-3 6-12 0,4 4 1 16,3 3 1-16,0 5 0 0,0 1 0 0,0 0 2 0,3 3 0 16,1 7 0-16,-1-4 0 0,1 3-1 0,-1-6 0 15,4 7 0-15,4-7 0 0,-1 0 9 0,5 6-13 16,-5-9 5-16,4 7 8 0,4-8-11 0,-1 1 11 16,-2 0-8-16,-1-3 8 0,0 3 0 0,3-9 0 15,-2 6 0-15,-1-7 0 0,0 7 0 0,3-7 0 16,-2-2-9-16,2-1 9 0,1 1 0 0,3-4 0 0,0-6 12 0,4 0-4 15,0 0 3-15,-1-6 0 0,4-4 0 0,-3 1 0 16,0-1-3-16,3-2 0 0,0-7 0 0,1 7 0 16,-1-10 18-16,-4-7 3 0,1 4 1 0,0-3 0 15,0-3-30-15,-1-1 0 0,-3 1 0 0,-3 0 0 16,0 6 0-16,-1-7 8 0,-6 4-8 16,3-3 0-16,-3 5-12 0,-1-2-4 0,1 3-2 0,-1 3 0 31,1 3-146-31,-1-3-30 0</inkml:trace>
  <inkml:trace contextRef="#ctx0" brushRef="#br0" timeOffset="19958.59">29672 2651 1915 0,'4'-6'42'0,"-1"6"9"0,1 0 1 0,-4-6 2 0,3-1-43 0,1 7-11 16,-1 0 0-16,-3 0 0 0,0 0 104 0,0 0 18 16,4-3 4-16,-4 3 1 0,0 0 7 0,0 0 2 0,0 0 0 0,0 0 0 15,0 0-48-15,7 0-10 0,3 0-2 16,-2 0 0-16,2 0-24 0,1 3-4 0,-1-3-2 16,1 0 0-16,3 13-21 0,0-7-4 0,-3-3-1 0,3 7 0 15,3-1-8-15,-2 4-3 0,-1 2 0 0,0 1 0 16,0 3 2-16,-4 6 0 0,5-6 0 0,-5 3 0 15,1 0 5-15,-4 0 2 0,0 3 0 0,3-3 0 16,1 0-18-16,-4 0 10 0,0 3-10 0,0-6 8 16,0 2-8-16,0 1 0 0,0-3 0 0,0 0 0 15,0-3 0-15,1-1 0 0,-1 1 0 16,3-6 0-16,-6 5 0 0,3-2 0 0,0-4 0 0,0 4 0 16,-4-4 12-16,4-6 0 0,-3 10 0 0,-1-7 0 15,5 3-12-15,-8-9 0 0,3 4 0 0,8-4 0 16,-11 0 0-16,7 0-11 0,3 0 3 0,1-4 0 15,-1-5 8-15,-2-4-8 0,2 4 8 0,1-7-8 16,3 4 8-16,-4 2 0 0,1-2-9 0,3-1 9 16,-7 4 0-16,4 0 0 0,-1 5 0 0,-3 4 0 0,0-6-11 15,4 6 11-15,-4 0-8 0,4 6 8 0,-1-2-8 16,-3 8 8-16,4-2-8 0,-4 8 8 0,3-8 0 0,-2-1 0 16,2 4 0-16,1-1-8 0,-1 1 8 0,1 2 0 15,-4-11 0-15,4 8 0 0,-4-2 0 0,3-4 0 16,4-3 0-16,-3 6 0 0,-1-6 0 15,1 4 0-15,3-7 8 0,-3 0-8 0,-1 0 12 0,1 0-3 16,3-10 0-16,-3 7 0 0,-1-3-1 0,1 6 0 16,-1-9 0-16,-3 9 0 0,4-4-8 0,-4-2 8 15,4 0-8-15,-4 0 8 0,3 6 0 0,1-4-8 16,-1-5 12-16,1 3-4 0,0-7-8 0,3 10 12 16,0-16-12-16,0 10 12 0,0-7-12 0,4-3 0 15,-1 1 9-15,4-1-9 0,-3-6 11 0,0 3-3 16,3-10 0-16,-3 4 0 0,-1-6-8 0,-3 2 0 0,0-8 0 15,4 5 0-15,-4-6 0 0,0 0 0 0,0 7 0 16,-3-7 0-16,7 7 0 0,-8 2 0 0,-3 4 0 0,4 3 0 31,-1 0-43-31,-3 3-10 0,1 0-3 0,-1 10 0 16,3-1-194-16,-3-3-39 0</inkml:trace>
  <inkml:trace contextRef="#ctx0" brushRef="#br0" timeOffset="23776.91">1362 2262 1900 0,'0'0'169'0,"-4"-9"-135"16,4 9-34-16,-7-3 0 0,7 3 132 0,0 0 20 16,-3 0 4-16,3 0 1 0,0 0-103 0,0 0-21 15,-11 0-4-15,0 3-1 0,11-3-20 0,-3 9-8 16,-4 4 0-16,3-4 0 0,-3 10 10 0,4-6-10 15,-8 6 10-15,8-7-10 0,-4 10 8 0,0 6-8 16,-4-6 0-16,0 10 9 0,-10-1 17 0,4 3 3 16,-5-2 1-16,-2 9 0 0,3 2-4 0,-4-2-1 15,0 0 0-15,4 0 0 0,-4-7-13 0,8 1-2 16,-5-4-1-16,-2-3 0 0,10-3-9 0,-4-6 0 0,4 0 0 16,3-3 0-16,1-1 0 0,3-5-9 15,-4 2 9-15,4-9-13 16,4-3-55-16,3 0-10 0,0 0-2 0,-4-3-1 15,4-9-132-15,-7-4-27 0,3-15-4 0,-3-4-2 0</inkml:trace>
  <inkml:trace contextRef="#ctx0" brushRef="#br0" timeOffset="24005.46">808 2397 921 0,'-11'-9'82'0,"8"-1"-66"0,-8 1-16 0,1 6 0 16,-1-6 359-16,0-1 68 0,1 7 13 0,6-3 4 15,1 3-308-15,3 3-62 0,-7 0-12 0,7 0-2 16,0 0-18-16,0 0-3 0,10 3-1 0,4 3 0 0,8 7-13 15,-1-1-2-15,7 1-1 0,-3 5 0 0,6 4 13 0,5 7 2 16,-8-7 1-16,7-1 0 0,0 14-13 0,4-7-2 16,4-6-1-16,-5 10 0 15,-2 2-13-15,3 4-9 0,-4-7 12 0,4 3-12 0,-4-2 0 16,-3 2 0-16,3 4 0 0,-7-4 0 16,4-2-88-16,-7-1-24 0,-1 1-4 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47:55.99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656 3583 1839 0,'0'0'40'0,"-3"-4"9"0,-1-8 2 0,-3-4 1 0,4 7-42 0,-5-4-10 0,5 1 0 0,3 2 0 15,-7-2 41-15,3 2 7 0,4 7 0 0,-10-3 1 16,6 6-7-16,-6 0-2 0,-1 6 0 0,-3 1 0 15,0-1 0-15,-4 3-1 0,1 4 0 0,2-4 0 16,-6 7-15-16,11-7-4 0,-4 1 0 0,0 2 0 16,3-2 26-16,0-1 5 0,4-3 1 0,4 1 0 15,3-7-7-15,0 0-1 0,0 0 0 0,0 0 0 16,0 0 0-16,14 6 0 0,-4-3 0 0,1-3 0 0,3 6-11 0,0-6-2 16,4 3-1-16,-4-3 0 0,7 4-3 15,-7 2-1-15,7 3 0 0,4-6 0 16,0 4-1-16,0-1 0 0,-1-6 0 0,4 0 0 0,4 9-11 0,3-9-2 15,4 10-1-15,0-10 0 0,7 0-1 0,10 6 0 16,-3-6 0-16,7-6 0 0,7 6-10 0,-3-3 8 16,-1-4-8-16,4 7 8 0,-3-3 1 0,3-3 0 15,-4 6 0-15,8 0 0 0,3-13-9 0,-3 10 8 16,3 3-8-16,-4-9 8 0,4-1 1 0,4 10 0 16,-4-9 0-16,4 6 0 0,3-3-1 0,0 2-8 15,4-5 12-15,-8 0-4 0,1 5-8 0,-1 4 0 16,5-9-12-16,-1 0 12 0,-7 9 0 0,0-10 0 0,-4 10 0 0,1-9 0 15,-1 9 0-15,-2-13 0 0,2 10 0 16,-3-3 0-16,7-4 0 0,-10 4 0 0,-4 0 9 0,0 3-1 16,-4-10-8-16,4 7 0 0,0-3-8 0,0-1 8 15,0 4 0-15,0-4 0 0,-7 4 0 0,3-3 0 16,1 9 0-16,-8-6 0 0,1-1 0 0,-1 7 0 16,-3-3 0-16,0 3 0 0,3 0 0 0,-10 0 0 15,7 0 0-15,-11 0 0 0,0 0 0 0,-3 3 0 16,-4-3 15-16,0 0-2 0,-6 0 0 0,2 0 0 15,-10 7-13-15,8-7 0 0,-12 0 0 0,8 0 0 16,-4 0 0-16,4 0 0 0,-1 0 0 0,1 0 0 16,-1 0 8-16,1-7-8 0,7 7 11 0,-1 0-11 15,1-3 15-15,-7 3-4 0,3-6-1 0,4 3 0 0,-1 3-1 16,-6-7 0-16,7 4 0 0,-11 3 0 0,3 0-9 0,1 3 0 16,-7-3 9-16,3 7-9 0,-4-4 0 0,-6 3 0 15,3-6 0-15,-4 3 8 0,-3-3-8 0,11 0 0 16,-11 0 0-16,0 0 0 0,0 0 0 0,0 13 8 15,0-13-8-15,0 0 0 0,0 0 8 0,0 0-8 16,0 0 8-16,11 0-8 0,-11 0 0 0,0 0 0 16,7 6-10-16,-7-6 10 0,10 3 0 0,-3-3 20 15,-7 0-2-15,7 0-1 0,-7 0-17 0,4 10 8 16,3-4-8-16,0 6 0 0,-3-8 0 0,3 5 0 16,-7 10 0-16,0-7 0 0,0 7 0 0,0 3 0 15,0 0 0-15,0 0 0 0,0 9 0 0,0-2 0 16,0-4 0-16,0 12 0 0,0-2 0 0,0-1 0 15,-7 4 0-15,7 0 0 0,0-7 0 0,-4 10 0 16,4 3 0-16,0-4 0 0,-7 4 0 0,3 6 8 0,1 4-8 0,3 5 0 16,-7-5 0-16,3 8 0 0,4-5 0 15,-10 5 0-15,-1 11 0 0,1-1 0 0,6 3 0 0,-10-3 0 16,7-3 0-16,-4 10 0 0,1-11 0 0,3 5 0 16,0 2 0-16,3-3 0 0,-10 3 0 0,10 1 0 15,-3-14 0-15,7 10 0 0,-10 0 0 0,3-6 0 16,0 10 0-16,7-4 0 0,-7 0 0 0,3 0 0 15,-3 3 0-15,0-9 0 0,0 6 0 0,-4-6 0 16,8 3 0-16,-8-6 0 0,1 3 0 0,6-10 0 16,-10 7 0-16,7-10 0 0,-4 7 0 0,1-7 0 15,3 0 8-15,0 1-8 0,-4-1 0 0,4 0 0 16,7 1 0-16,-7-4 0 0,-4 0 0 0,8-3 0 16,-4 0 0-16,3 0 0 0,1 0 0 0,3 0 0 15,0 3 0-15,0-3 0 0,0 0 0 0,3 0 0 0,-3 0 8 0,4-3-8 16,-4 0 0-16,7 0 0 0,-4-3 0 0,4 3 0 15,-7-4 0-15,4 1 0 0,3-6 0 0,-7 6 0 16,0-10 8-16,4 0-8 0,-4-3 0 0,0-6 0 16,0 0 0-16,0-6 0 0,0 3 10 0,0 0-10 15,3-7 8-15,4 1-8 0,-7-4 12 0,0 1-2 16,4 2-1-16,3-2 0 0,-4-4-9 0,-3-6 12 16,4 3-12-16,-4-3 12 0,7 9-9 0,-7-9-3 15,0 0 0-15,0 0 0 0,0 0 0 0,0 0 0 16,0 0 0-16,0 0 0 0,0 0 0 0,0 0 0 15,0 0 0-15,0 0 0 0,0 0 0 0,0-6 0 0,-7 3 0 16,0 0 0-16,0-3 0 0,3 2 0 0,-3-2 0 16,4 6 0-16,-1-3 0 0,-3 3 0 0,3-3 0 15,-3 3 0-15,4-6 0 0,-8 6 0 0,1 0 0 0,6 0 0 16,-10 0 0-16,4 0 0 0,-1 6 0 16,-3-3 0-16,3 0 0 0,-10-3 0 0,3 6 0 0,1-2 0 15,-8-4 0-15,0 9 0 0,1-9 0 0,-5 0 0 16,-2 3 0-16,-1-3 0 0,0 0 0 0,-10 0 0 15,0 0 0-15,6-3 0 0,-10 3 0 0,8-3 0 16,-8-3 0-16,3 2 0 0,1-2 0 0,-7-6 0 16,-4 2 0-16,0 1 0 0,3 6 0 0,-9-7 0 15,-1 1 0-15,0-1 0 0,0 4 0 0,0-3 0 16,0-1 0-16,-7 1 0 0,3-1 0 0,-3 7 0 16,0-3 0-16,7 3 0 0,-7 0 0 0,7-3 0 0,-3 6 0 0,-4 0 0 15,0 0 0-15,-4 0 0 16,0 0 0-16,8 6 0 0,-8-3 0 0,4 0 0 0,0-3 0 0,-3 0 0 15,3 6 0-15,3-3 0 0,-10 4 0 0,7-4 0 16,4-3 0-16,3 3 0 0,0-3 0 0,0 6 0 16,0-6 0-16,3 0 0 0,4 0 0 0,4 3 0 15,-7-3 0-15,6 0 0 0,-6 7 0 0,6-4 0 16,1-3 0-16,0 6 0 0,-8-3 0 0,4 7 0 16,-3-7 0-16,6 6 0 0,-6 1 0 0,7-7 0 15,3 6 0-15,7 1 0 0,0-1 0 0,4-6 0 16,-1 7 0-16,1-10 0 0,7 9 0 0,-4-9 0 15,4 3 0-15,0 3 0 0,3-3 0 0,7-3 0 16,-3 7 0-16,7-4 0 0,-7-3 0 0,0 9 0 0,3-6 0 0,4 4 0 16,-7-4 0-16,7 6 0 0,-7-2 0 0,10-1 0 15,-3 0 0-15,3-3 0 0,1 3 0 0,-1-2 0 16,8 2 0-16,-1-3 0 0,-3-3 0 0,7 3 0 16,-3-3 0-16,3 0 0 0,-7-3 0 0,7 3 0 15,-4 0 0-15,4 0 0 0,0-9 0 0,0 9 0 16,0-10 0-16,0 1 0 0,0 6 0 0,0-7 0 15,0 1 0-15,0-1 0 0,0-2 0 0,0 2 0 16,0-5 0-16,4-1 0 0,-4-6 0 0,0 0 0 16,0 0 0-16,0-9 0 0,0 9 0 0,0-9 0 15,0-4 0-15,-4-3 0 0,4-2 0 0,-4-4 0 16,-3 3 0-16,7-3 0 0,0-6 0 0,-3-3 0 16,3-1 0-16,0-8 0 0,0 5 0 0,3-2 0 0,4-4 0 15,-3 6 0-15,0-5 0 0,6-1 0 0,-3 0 0 0,-3-3 0 16,6 4 0-16,1-4 0 0,-4 3 0 0,3 0 0 15,1 4 0-15,0-4 0 0,-1 0 0 0,1-2 0 16,-4 2 0-16,3 0 0 0,1 0 0 0,-4 1 0 16,-3-4 0-16,-1-6 0 0,4 6 0 0,-7-6 0 15,4 9 0-15,-4-3 0 0,0-6 0 0,7 25 0 16,-7-9 0-16,0 2 0 0,3-8 0 0,1 5 0 16,3-2 0-16,-4 2 0 0,8-2 0 0,0-17 0 15,-8 14 0-15,8-1 0 0,3 6 0 0,-7-2 0 16,3 5 0-16,1 1 0 0,-7 9 0 0,6-6 0 15,-6 6 0-15,6 10 0 0,-6-7 0 0,3 0 0 0,-4 7 0 16,8-4 0-16,-11 7 0 0,7-13 0 0,-3 12 0 16,-4-2 0-16,3-4 0 0,-3 4 0 0,7-1 0 0,-7-5 0 15,0 5 0-15,0-3 0 0,0 7 0 0,0 0 0 16,0 6 0-16,0-4 0 0,-7 4 0 0,4-3 0 16,3 16 0-16,0-10 0 0,-11 3 0 0,11 6-10 15,-11-2 10-15,8-1 0 0,-8 0 0 0,8 10 8 16,-8-3-8-16,4-1 0 0,4 1 0 0,-8-1 0 15,7 10-8-15,-3-9 0 0,4 9 0 0,-4-6 0 16,7-1 0-16,-4 4 0 0,4-6 0 0,0 3 0 16,0 6 0-16,-3-13 0 0,3 10 0 0,0-10 0 15,0-2 8-15,0 12 0 0,0-16 0 0,0 6-8 16,0 1 8-16,0 2-8 0,0-9 8 0,-7 10-8 16,7 6 8-16,-4-7 0 0,4 1-9 0,0 0 9 0,-7 9 0 0,7 0-11 15,0 0 11-15,0 0-8 0,-3-4-4 0,3 4-1 16,0 0 0-16,0 0 0 0,0-9 2 0,0 9 1 15,0 0 0-15,0 0 0 16,0 0 10-16,0 0-13 0,0 0 5 0,0 0 8 16,-4 0-98-16,4 0-12 0,0 0-2 0</inkml:trace>
  <inkml:trace contextRef="#ctx0" brushRef="#br0" timeOffset="20598.43">15900 5119 2134 0,'0'0'95'0,"7"-6"19"0,0-4-91 0,0 10-23 16,3-6 0-16,-2 0 0 0,2 3 101 0,1-3 16 15,-1 6 3-15,4 0 1 0,-3-4-49 0,0-2-9 16,-4 3-3-16,-7 3 0 0,0 0-12 0,0 0-2 16,0 0-1-16,0 0 0 0,0 0-7 0,0 0-2 0,0 0 0 15,0 0 0-15,0 0 5 0,7 0 1 0,0-3 0 0,0-3 0 16,-4 2-14-16,1-2-2 0,-4-6-1 0,3 8 0 15,-3-2-3-15,4-3-1 0,-4 9 0 0,3-13 0 16,-3 13 0-16,0-3 0 0,0 3 0 0,0 0 0 16,0 0-11-16,0 0-2 0,0 0-8 0,0 0 12 15,0 0-12-15,0 0 0 0,0 0 0 0,0 0 0 16,-7 3 0-16,4 10 0 0,3-13 0 0,-4 0 0 16,1 9 0-16,-1 1 0 0,-3-4 0 0,4 0 0 15,-1 4 0-15,1-1 9 0,-1 0-9 0,1 1 8 16,-1-1 0-16,-3 4 0 0,3-1 0 0,4 1 0 15,-3 3-8-15,3-1 0 0,-4 4 0 0,1 3-11 16,3 0 22-16,-4 0 4 0,1 6 1 0,-1-3 0 16,4 7-16-16,-3-1 9 0,-1 0-9 0,1 10 8 0,-1-3-8 15,-3-1 0-15,0 1 0 0,4-4 0 0,-5 10 0 16,5-3 15-16,-1-3-3 0,1-1 0 16,3 4-12-16,0 0 0 0,0 0 8 0,0-7-8 0,3 7 0 0,1-7 0 15,3-2 0-15,0 5-10 0,-3-2 10 0,3-1 0 16,0-2 0-16,-4 5 0 0,4-5 0 15,-3 2 11-15,-4-2-3 0,3 2 0 0,1 4-8 0,-4-7 0 16,0 0 0-16,0-6 0 0,0 7 0 0,0-10 8 16,-4 6-8-16,4-9 8 0,-3-4-8 0,-1 7 0 15,4-6 0-15,0 0-11 0,0-7 11 0,0 1 12 16,0 2-2-16,0-2-1 0,0-1-6 0,0-6-3 16,4 7 0-16,-4-4 0 0,0-6 0 0,3 3 0 0,-3-3 0 0,0 0 0 15,-3 9 0-15,3-9 0 0,-4 10 0 0,4-7 0 16,0-3 0-16,-3 6 0 0,-1-3 0 0,1 7 0 15,3-10 0-15,-7 3 0 0,7-3 0 0,0 0 0 16,0 0 0-16,-7 0 0 0,3 6 0 0,4-6 0 16,-7 3 0-16,7-3 0 0,0 0 0 0,0 0 0 15,-7-3 0-15,0 3 0 0,7 0 0 0,0 0 0 16,0 0 0-16,0 0 0 0,0 0 0 0,0 0 0 16,0 0 0-16,0 0 0 0,0 0 0 0,10-6 0 15,5 6 0-15,-1 0 0 0,3 0 0 0,1-3 0 16,0 3 0-16,3 0 0 0,0-3 0 0,0-4 0 15,4 7 0-15,-4 0 0 0,4-3 0 0,-1-3 0 16,1 6 0-16,3 0 0 0,0-3 0 0,4-4 0 16,0 7 0-16,3-3 0 0,1 3 0 0,2-3 0 15,-2-3 0-15,2 6 0 0,5 0 0 0,-4-3 0 16,3-3 0-16,0 6 0 0,8-4 0 0,-1-2 0 0,0 6 0 0,1-3 0 16,-4 3 0-16,3 0 0 0,-7 0 0 0,1 0 0 15,-4 0 0-15,-4 0 0 0,-3 0 0 16,-1 0 0-16,-2 0 0 0,-1 0 0 0,-4 0 0 0,1 0 0 15,0 0 0-15,-4 0 0 0,0 0 0 0,-3 0 0 16,3 0 0-16,-3-3 0 0,-4 3 0 0,0-6 0 16,7 6 0-16,-3 0 0 0,-1 0 0 0,4 0 0 15,-3 0 0-15,0 0 0 0,-1 0 0 0,1 0 0 16,0 0 0-16,-4 0 0 0,-4 0 0 0,4 0 0 16,-3 0 0-16,0 0 0 0,-4-4 0 0,0 4 0 15,0-6 0-15,-7 6 0 0,0 0 0 0,7 0 0 0,-4-3 0 0,-3 3 0 16,4-3 0-16,-1-3 0 15,4-4 0-15,-3 1 0 0,0 6 0 0,-1-7 0 0,1 1 0 0,-1-1 0 16,1-2 0-16,-1 2 0 0,1 1 0 0,-1 3 0 16,4-10 0-16,-3 10 0 0,-1-4 0 0,1-5 0 15,-1 8 0-15,-3-8 0 0,0 5 0 0,0-2 0 16,0-7 0-16,0 3 0 0,0-2 0 0,-3-1 0 16,-1-6 0-16,1-4 0 0,-1 4 0 0,1-3 0 15,-1-6 0-15,1-4 0 0,-4 4 0 0,3-7 0 16,1 3 0-16,-1-9 0 0,-3 0 0 0,3 0 0 15,1-6 0-15,-1 9 0 0,1-6 0 0,-4 6 0 16,3 3 0-16,1 3 0 0,-1-2 0 0,1 2 0 16,-1 7 0-16,1-4 0 0,-4 1 0 0,3 2 0 0,-3-5 0 15,3 5 0-15,1 1 0 0,-1 6 0 16,1-3 0-16,-1-4 0 0,4 1 0 0,-3 6 0 16,-1-7 0-16,4 4 0 0,0-3 0 0,0-1 0 0,-3 7 0 15,3-6 0-15,0 3 0 0,-4 3 0 0,1-4 0 0,3-2 0 16,-4 9 0-16,1 0 0 0,-1-9 0 0,1 15 0 15,-1-3 0-15,-3 1 0 0,4 8 0 0,-5 1 0 16,5 2 0-16,-1 1 0 0,-3-3 0 0,0 6 0 16,0-7 0-16,4 10 0 0,3 0 0 0,0 0 0 15,-7 0 0-15,7 0 0 0,0 0 0 0,-7 0 0 16,0 3 0-16,-4 4 0 0,4-7 0 0,0 9 0 16,0-9 0-16,7 0 0 0,-7 3 0 0,0-3 0 15,-7 6 0-15,-1 1 0 0,-2-7 0 0,-4 9 0 16,-4 1 0-16,-3-1 0 0,-4-6 0 0,-3 7 0 15,-4-1 0-15,-7 3 0 0,0 7 0 0,-3-6 0 0,-11 3 0 16,0-1 0-16,0 4 0 0,0-6 0 0,3 5 0 0,1 1 0 16,3-3 0-16,-3-7 0 0,-1 4 0 0,1 6 0 15,-1-10 0-15,4 4 0 0,0-4 0 0,4 0 0 16,0 1 0-16,3-7 0 0,0 9 0 0,4-12 0 16,-4 7 0-16,3-7 0 0,1 0 0 0,0 0 0 15,3-7 0-15,4 7 0 0,3-12 0 0,4 9 0 16,3-3-12-16,0-7-3 0,4 4 0 0,4-1-1068 15,2-2-213-15</inkml:trace>
  <inkml:trace contextRef="#ctx0" brushRef="#br0" timeOffset="26927.57">16690 5668 2422 0,'0'0'108'0,"-4"-6"21"0,4 6-103 0,-7-3-26 0,4-7 0 0,-4 7 0 16,3-3 35-16,1-4 1 0,-1 7 1 0,1-6 0 15,3-1-21-15,-4 7-5 0,4-3-1 0,0 6 0 16,-3-3-10-16,-1-7 0 0,4 10 0 0,0 0 0 16,0 0 0-16,0 0 0 0,-11 7-10 0,4-1 10 15,-3 0 0-15,-1 7 0 0,-3-1 0 0,0 4 0 16,0 0 0-16,0 6 0 0,-4-4 13 0,1 4-4 15,-1 7 19-15,4-4 3 0,-4 3 1 0,4-3 0 16,3 6-20-16,4 1-3 0,0-1-1 0,4-3 0 16,3-3 2-16,3 4 0 0,4-4 0 0,0 3 0 15,4-6-10-15,3 0 0 0,0 6 0 0,4-6 0 16,0 0 0-16,-1-3 0 0,1-4 0 0,3 1 8 16,0-3-8-16,-3-1 0 0,3-6 0 0,-3-6 0 15,-4-6 12-15,3 3 0 0,5-6 0 0,-5-1 0 0,1-2 37 0,-1-7 8 16,5 0 2-16,-5-3 0 0,4 0-25 0,-3 0-5 15,-4-9-1-15,4 6 0 0,-4 0-4 0,0-13-2 16,-10 0 0-16,3 4 0 0,-4-7-2 0,1 10-1 16,-8-10 0-16,4 7 0 0,0-1-5 0,-3-3-1 15,-1 7 0-15,-3 6 0 0,-4-3-5 0,1 6 0 16,-1 3-8-16,1-3 12 0,-4 9-12 0,-1 1-12 16,-6-4 3-16,4 10 0 15,-12 0-123-15,1-4-25 0,-11 10-5 0,4-9-1 0</inkml:trace>
  <inkml:trace contextRef="#ctx0" brushRef="#br1" timeOffset="33607.86">2011 3551 1684 0,'0'0'37'0,"-4"0"8"0,-13-3 2 0,3-3 0 0,3 0-38 0,4-1-9 16,-4 4 0-16,1-6 0 0,3 2 81 0,3 4 15 15,4 3 2-15,0 0 1 0,0 0-14 0,0 0-2 16,0 0-1-16,0 0 0 0,0 0-28 0,0 0-6 16,0 0 0-16,11 0-1 0,-11 0-3 0,3 0 0 15,8 0 0-15,-11 0 0 0,10 0 3 0,-6 10 0 0,-4-10 0 16,11 3 0-16,-1 3-7 0,-6-6-2 0,3 0 0 15,3 3 0-15,4-3-2 0,-3 0 0 0,0 7 0 0,3-1 0 16,-4-6-12-16,8 0-2 0,0 0-1 0,-1 6 0 16,4-3-5-16,4 7 0 0,-4-4-1 0,4 6 0 15,3-8-7-15,-3 5-8 0,0 0 11 0,-1 1-11 16,4-1 8-16,-3-6-8 0,3 7 0 0,4-1 0 16,-7-6 0-16,3 10 8 0,4-13-8 0,3 9 0 15,-7-2 16-15,4-4-3 0,7 3-1 0,-4-3 0 16,0 0-12-16,1 3 0 0,2-12 0 0,8 6 0 15,4 0 9-15,-4 0-1 0,-4 0 0 0,4 0 0 16,0 6-8-16,0-6 10 0,3 0-10 0,0 0 10 16,-3 0-10-16,4 0 0 0,-1 0 0 0,0 4 8 15,1 2-8-15,-1-3 0 0,-3 3 0 0,3 1 0 16,-3-1 0-16,4-6 0 0,6 0 0 0,-7 0 0 0,8 3 9 0,-8-3-9 16,4 0 10-16,4 0-10 0,-8 0 15 15,7 0-3-15,-13 0-1 0,10 0 0 0,-4 0-11 0,0 0 0 16,4 0 0-16,0 6 0 0,-3-3 0 0,3-3 0 15,0 10 0-15,-1-1 8 0,-2-6-8 0,-1 4 12 16,4-1-12-16,-11-6 12 0,8 9-12 0,3-2 0 16,-11-4-10-16,11 3 10 0,-4-3 0 0,1 0 0 15,-4 4 0-15,3-4 0 0,-10-3 8 0,7 0-8 16,0 0 0-16,3 0 0 0,0 0 0 0,4-3 0 16,0 3 0-16,-3 0 0 0,-5 0 0 0,5-7 0 15,-1 4 0-15,-3 0 0 0,3-3 0 0,-6 3 0 16,3-4 0-16,0-2 0 0,-1 3 0 0,-6-4 0 0,-4 4 0 0,1-3 0 15,3 5 8-15,-4-5-8 0,-3 9 0 16,-1-3 0-16,5 3 8 0,-5-6-8 0,1 2 0 16,0 1 0-16,-4-3 0 0,4 6 0 0,-4-3 0 0,-3-3 0 15,3 6 0-15,-3 0 0 0,-1-4 0 16,1 4 0-16,-7 0 0 0,-1 0 0 0,5 0 0 0,-5 0 0 16,1-6 9-16,-8 6-9 0,4 0 0 0,1-3 9 15,-5 3-9-15,1-3 0 0,-1-3 0 0,-3 6 8 16,-3-10-8-16,3 10 10 0,0-9-10 0,-7 9 10 15,7-13-10-15,-7 4 12 0,4-4-12 0,-4 4 12 16,0 0-4-16,0-4-8 0,3 4 12 0,-3-4-4 16,0 1-8-16,4 2-11 0,-4-9 3 0,0 10 0 15,7-4 8-15,-7 4 0 0,0-4 0 0,3 4 0 16,1 0 0-16,-4 5 0 0,3-8 0 0,-3 2 0 0,4 4 0 16,-1-3 0-16,-3 9 0 0,4-13 0 0,-4 10 0 0,0 3 0 15,3 0 0-15,-3 0-8 0,0 0 8 0,0-9 0 16,0-1 0-16,0 10 0 0,0 0 0 15,0 0 0-15,0 0 0 0,0 0 0 0,0-3 0 0,0 3 0 16,0 0 0-16,0 0 0 0,0-6 0 0,0 6 0 16,0 0 0-16,0 0 0 0,0 0 11 0,0-3-3 15,0 3 0-15,0 0 0 0,0 0-8 0,0 0-11 16,0 0 3-16,0 0 0 0,0 0 8 0,0 0 0 16,0 0 0-16,-7 3 0 0,-3-3 0 0,3 6-8 15,-4-3 8-15,4 7-8 0,-7-1 0 0,3-6 0 0,-3 4 0 16,0-1 0-16,4 0 8 0,-5-3 0 15,1 7 0-15,4-4-8 0,-4 0 8 0,3 0 0 0,-3-2 0 16,3 5 0-16,1 0 0 0,-4 1 0 0,3-7 0 0,4 6-8 16,-4-6 8-16,4 7 0 0,-3-4 0 0,10-3 0 15,-11 10 0-15,4-7 0 0,4-3 0 0,-1 7 0 16,-3-10 0-16,4 9 0 0,-4 0 8 0,3-5-8 16,0 5 0-16,4-3 0 0,-7 7 0 0,4-10-8 15,3-3 8-15,-7 9 0 0,0 1 0 0,3-1 0 16,1-6 0-16,-1 4 0 0,4-1 8 0,0 3-8 15,-7 1 9-15,7 8-9 0,-3-14 12 0,3 14-12 16,0-5 9-16,0 9-9 0,0 0 0 0,0-3 9 16,3 3-9-16,4 6 0 0,-7-6 0 0,0 3 0 15,4 6 0-15,-4-3 0 0,3 4 0 0,1 2 0 16,-4 4 0-16,3 0 0 0,-3-1-10 0,4 7 10 16,-4-3 0-16,7 3 0 0,-7 6 0 0,3-9 0 0,4 6 0 15,-7-3 0-15,4 6 0 0,3 3 0 0,0 0 0 16,0 7 0-16,-3-7 8 0,3 10-8 0,7 0 8 15,-11 0-8-15,4-1 0 0,0 4 0 0,-3 0 0 0,3-3 0 16,0 2 0-16,-7 8 0 0,0-11 0 0,4 10 0 16,-4-6 0-16,0-3 0 0,0 9 8 0,-4-6-8 15,4-3 0-15,0 6 0 0,0-10 0 0,0 1 0 16,0-7 8-16,4 7-8 0,-1-4 0 0,1-6 10 16,-1-3-10-16,8 7 8 0,-8-4-8 0,4-6 8 15,-3 6-8-15,-1-6 8 0,1 0-8 0,3-3 10 16,0 2-10-16,-7-2 10 0,4 0-10 0,-4 3 8 15,3-3-8-15,-3-1 8 0,0-5-8 0,0 6 0 16,4 3 0-16,-4-4 0 0,0-2 0 0,0 0 0 16,0-7 0-16,0 7 0 0,0-4 0 0,0-3 0 0,0 1 0 0,0-4 0 15,0 0 0-15,-4 0 0 0,4 1 0 0,0-4 0 16,-3-3 0-16,-1 6 0 0,4-3 0 0,-7-3 8 16,7-3-8-16,-3 3 12 0,3 0-12 0,-4-4 12 15,0 4-12-15,-3 0 0 0,7-3 0 0,0 3 0 16,0 0 0-16,-7 0 0 0,4 0 0 0,3 0 0 15,-7 3 0-15,7-3 12 0,-7 0-12 0,7 0 12 16,0 0-12-16,0 0 0 0,0 0 0 16,0-3 0-16,-4-7 0 0,1 7 0 0,3-7 0 0,-4 1 8 15,4 6-8-15,0-7 0 0,-7 4-10 0,7-3 10 16,-7-1 0-16,7-2 0 0,-4 2 0 0,4-3 10 16,-3 1-10-16,3-7 8 0,0-3-8 0,-4 9 8 15,4 1-8-15,0-1-11 0,0-9 3 0,0 0 0 16,0 10 8-16,0-7 0 0,0-3 8 0,0 9-8 0,-7 1 0 15,7-1 9-15,0-6-9 0,0-3 0 0,-3 10 12 0,3 2-12 16,0-2 12-16,-7-4-3 0,3-3-9 16,4-3 0-16,-3 12-10 0,3-12 10 0,0 0 0 0,-4 7 0 15,4-7 0-15,-3 3 8 0,3-3-6 0,0 0-2 16,-4 6 0-16,4-6 0 0,-10 3 0 0,10-3 0 16,0 0 0-16,-7 3 0 0,-1-3 0 0,1 0 0 15,4 0 0-15,-8 0 0 0,4 0 0 0,0 0 0 16,-3 0 0-16,3 0 0 0,-1 0 0 0,-2 0 0 15,-8 0 0-15,11 0 0 0,-14 0 0 0,7 0 0 16,-11 0 0-16,1 0 0 0,-1 0 0 0,-3 0 0 16,-8-3 0-16,5 3 0 0,-5-9 0 0,-6 9 0 0,0-3 0 0,-4-4 0 15,0-2 0-15,0 6 0 0,4-6 0 0,-4-1 0 16,0-2 0-16,-7 2 0 0,4 1 0 0,-4 6 0 16,0-7 0-16,-4 1 0 0,5-1 0 0,-8 7 0 15,7-6 0-15,0-1 0 0,-7 7 0 0,0-6 0 16,-7 9 0-16,3-10 0 0,1 10 0 0,-8 0 0 15,4-9 0-15,0 9 0 0,-14-3 0 0,7 0 0 16,-4-3 0-16,4 6 0 0,0-10 0 0,0 10 0 16,-4-3 0-16,1-3 0 0,-8 3 0 0,4 3 0 15,-4-4 0-15,4 4 0 0,4 0 0 0,-8 0 0 16,4 4 0-16,0-4 0 0,3 3 0 0,0 3 0 0,4-3 0 0,4 7 0 16,3-10 0-16,-4 9 0 15,1-6 0-15,10 6 0 0,-7-2 0 0,7-4 0 16,7 6 0-16,3-6 0 0,1 7 0 0,-4-10 0 0,11 9 0 15,-8-6 0-15,4 4 0 0,-3-4 0 0,14-3 0 16,-8 6 0-16,8-6 0 0,3 0 0 0,-3 0 0 16,3 0 0-16,4 0 0 0,7 0 0 0,-4-6 0 15,1 6 0-15,10 0 0 0,-4-3 0 0,4-4 0 0,0 7 0 16,7-3 0-16,0 3 0 0,-4-3 0 0,11-3 0 16,-11 6 0-16,11 0 0 0,0-3 0 0,0 3 0 15,-3-7 0-15,-4 7 0 0,7-9 0 0,-4 6 0 16,4 0 0-16,0 3 0 0,0-10 0 0,0 4 0 15,0-6 0-15,0 2 0 0,4 1 0 0,-4-4 0 0,7 1 0 16,-7-1 0-16,3-3 0 0,1-6 0 0,-4 7 0 16,7-10 0-16,-7 3 0 0,0 0 0 15,4 0 0-15,3 3 0 0,-7-6 0 0,0-3 0 0,0 3 0 16,0-4 0-16,-7-2 0 0,7 0 0 0,-4-4 0 0,4-6 0 16,0 1 0-16,-7 5 0 0,3-6 0 0,1 1 0 15,3-4 0-15,-7 3 0 0,7 6 0 0,-4-5 0 16,4-1 0-16,0-3 0 0,0 3 0 0,4-6 0 15,3-3 0-15,-7 0 0 0,3-3 0 0,8 6 0 16,-11-4 0-16,11 1 0 0,-8 6 0 0,-3-6 0 16,4 3 0-16,3-3 0 0,-4-3 0 0,-3-1 0 15,0 4 0-15,0-3 0 0,0 0 0 0,-3-1 0 16,3 4 0-16,-11-3 0 0,11-1 0 0,-10 1 0 16,-1 0 0-16,7-4 0 0,-6-2 0 0,6 2 0 15,-3-2 0-15,4 9 0 0,3-7 0 0,0 4 0 0,0-7 0 16,0 13 0-16,0-12 0 0,0 5 0 15,3 4 0-15,4 3 0 0,-3-3 0 0,3 9 0 16,-4-3 0-16,-3 4 0 0,4 5 0 0,-4-6 0 0,0 7 0 16,0-4 0-16,-4 1 0 0,4-1 0 0,-3-3 0 0,-4 10 0 15,3-4 0-15,-3 1 0 0,-3 2 0 0,6 1 0 16,-6 0 0-16,6-7 0 0,-3 7 0 0,3-7 0 16,4 0 0-16,-3 4 0 0,-4-7 0 0,7 0 0 15,0 7 0-15,0-4 0 0,7 4 0 0,-4 2 0 16,-3-2 0-16,11 3 0 0,-11-1 0 0,11 4 0 15,-8 3 0-15,1-3 0 0,3 6 0 0,-4 3 0 16,4-3 0-16,-7 0 0 0,4 9 0 0,-4-5 0 0,7 5 0 16,-7-6 0-16,-7 10 0 0,7-7 0 0,0 1 0 0,-4 2 0 15,4-3 0-15,0 1 0 0,-7 2 0 0,7-6 0 16,-3 10 0-16,3-7 0 0,-7 1 0 0,7 2 0 16,-4 0 0-16,4-5 0 0,0 8 0 0,0-2 0 15,0 2 0-15,0 1 0 0,0 3 0 0,0-4 0 16,0 4 0-16,0 6 0 0,0 0 0 0,0 0 0 31,0 0-80-31,0 0-16 0,0 0-4 0,0 9 0 16,0 4-192-16,0 6-38 0,-14 25-8 0,-21-26-2 0</inkml:trace>
  <inkml:trace contextRef="#ctx0" brushRef="#br1" timeOffset="53928.06">18066 5533 2516 0,'0'0'56'0,"0"0"11"0,0 0 2 0,0 0 1 0,0 0-56 0,0 0-14 16,7 0 0-16,3 0 0 0,-3 0 12 0,1 0 0 15,-1-3 0-15,-7 3 0 0,0 0 2 0,10 0 0 16,-3-6 0-16,0 6 0 0,4-3 19 0,3-4 4 16,0 4 1-16,7-6 0 0,-3 6-14 0,7-4-4 0,-1-2 0 0,1 6 0 15,3-7 13-15,0 7 3 16,4 3 0-16,-4-6 0 0,1 3-27 0,-5 6-9 0,1 3 0 15,0-6 9-15,-8 3 9 0,4 4 2 0,1-1 0 16,-8 0 0-16,0 4-12 0,-4-7-8 0,1 6 9 0,-4 1-9 16,-3-7 0-16,-1 6 0 0,1 4 0 15,-4-4 0-15,0 4 0 0,0-7 0 0,-4 3 0 16,1 1-10-16,-4-4 10 0,-4 3 0 0,4 1 0 0,0-4-8 16,-4 0 8-16,1 4 0 0,3-1 0 15,0 1 0-15,-4-7 0 0,7 6 0 0,-3-3 0 0,4 1 0 16,3-7 0-16,-4 9 0 0,-3-3 0 0,4-3 0 15,3 7 0-15,0-7 0 0,-4 6 0 0,4-9-8 16,-3 10 8-16,3-10 0 0,0 0 0 0,0 0-8 16,0 6 8-16,0-6 0 0,-4 6 0 0,4 4-8 15,0-10 8-15,0 6 0 0,4 0 0 0,-4 4 0 0,0-4 0 16,3-3 0-16,1 10 0 0,3-7 0 0,0-3 0 0,3 6 0 16,-2-2 0-16,2-1 0 0,1 0 0 0,-1 4 0 15,1-7 0-15,-4 6 0 0,7-6 0 16,-7 7 0-16,0-4 0 0,4-3 0 0,-8 10 0 0,8-4 0 15,-4 4 0-15,0-4-8 0,-4 10 8 0,1-7 0 16,0 7 0-16,-4-6 0 0,0-1 0 0,0 4 0 16,0 0 0-16,0-7-8 0,-4 10 8 0,4-7 0 15,-7-2 0-15,3 2 0 0,-3-2 0 0,0-1 8 16,-3 1-8-16,-1-7 8 0,4 6-8 0,-3 4 11 16,-1-13-11-16,0 9 12 0,-3 1-12 0,4-1 8 15,-1-6-8-15,0 6 8 0,1 1-8 0,-4-1 0 0,3-6 0 16,1 7 0-16,-4-4 0 0,-1-3 0 0,1 0 8 15,0 7-8-15,-3-4 0 0,2-3 0 16,-6 3 0-16,-3 1 0 0,2-1 0 0,1-3 0 0,0 7 0 16,-4-4 0-16,1-3 8 0,-1 0-8 0,0-3 8 15,4 0-8-15,0 0 11 0,0 0-3 0,3 0-8 0,1 0 12 16,-1 0-12-16,7-3-12 0,1-6 3 0,6 9 0 31,-3-10-69-31,4 1-14 0,-1 6-2 0,4-7-755 0,0 1-151 0</inkml:trace>
  <inkml:trace contextRef="#ctx0" brushRef="#br1" timeOffset="55220.34">18919 5060 864 0,'0'0'76'0,"0"0"-60"0,-7 0-16 0,4-4 0 16,-1-2 245-16,4 6 47 0,0 0 8 0,-3 0 3 16,3 0-228-16,0 0-46 0,0-6-9 0,0 0-1 15,0-4-11-15,0 10-8 0,0 0 12 0,0 0-12 16,-7 0 28-16,0 0-2 0,0 0 0 0,0 0 0 16,-4 0-3-16,0 6-1 0,1-2 0 0,-4-4 0 15,0 6 13-15,-4-3 2 0,0-3 1 0,-3 3 0 16,-3-3 14-16,-1 0 2 0,-7 0 1 0,0 0 0 15,-3 0-3-15,0 0-1 0,-4 0 0 0,0-3 0 16,0 3-18-16,-3-3-3 0,3 3-1 0,-3-6 0 16,3 2 2-16,-3-2 0 0,-4 6 0 0,4 0 0 15,-1-3-31-15,1 3 0 0,0 3 0 0,3-3 0 16,-4 10 0-16,5-4 14 0,2 0-4 0,1 4-1 16,0 2-9-16,3-2 0 0,4-1 0 0,0 3 0 15,6 4 0-15,5-6 0 0,-1-4 0 0,0 10 0 0,8-7 0 0,-1-3 0 16,1 4 0-16,3-1 0 0,0 4 0 0,3-7 0 15,1-3 0-15,-1 9 0 0,4-12 0 0,0 0 0 16,-3 10 0-16,3-4 8 0,0-6 0 0,0 0 0 16,3 13 0-16,-3-4 0 0,0 4-8 0,4-1 0 15,-4 7 0-15,0 3 8 0,0 0-8 0,0 0 0 16,3 6 0-16,-3-6 0 0,4 6 0 0,-1-3 0 16,1-3 0-16,-1 10 0 0,1-4 0 0,3 3 0 15,-4-6 0-15,4 13 0 0,-3-7 0 0,-4 4 8 16,0-1-8-16,0-2 0 0,-4 8 11 0,1-2-3 15,-1-3-8-15,1-1 12 0,-4-3-12 0,3 1 0 0,-3-1 8 16,4 0-8-16,-1-2 0 0,1-4 0 0,-1 6 0 16,4-9 0-16,-3 6 29 0,3-6 3 0,0 3 1 0,-4-6 0 15,0 3-33-15,4 6 0 0,-3-6 0 16,-1 0 0-16,1 0 0 0,-1 0 0 0,1-3 0 0,-1 0-9 16,-3-4 17-16,4 4 4 0,-4-6 1 0,3 6 0 15,-3-7-13-15,-4-2 8 0,4 2-8 0,0-2 0 16,-3-1 15-16,6-6-3 0,-6 6-1 0,10-9 0 15,0 0 2-15,0 0 1 0,0 0 0 0,0 0 0 16,0 0 7-16,0 0 2 0,0 0 0 0,7 0 0 16,0 0-11-16,3 0-1 0,4 0-1 0,1 0 0 15,2 0-10-15,-3 0 0 0,8 0 9 0,-5 0-9 16,1-3 0-16,3 3 9 0,-3 0-9 0,3 0 0 16,0 0 0-16,0 0 0 0,0 0 0 0,0 0 0 0,8 0 0 0,-5 0 0 15,8 0 0-15,0 0 0 0,3 0 0 16,7 0 0-16,1-6 0 0,-1 3 0 0,4 3 0 0,0 0 0 15,-4-9 0-15,4 9 0 0,-4-10 0 0,1 7 0 16,-1-6 0-16,-3 9 0 0,-4-4 8 0,0-2-8 16,1 6 0-16,-8 0 0 0,4 0 0 0,-8 0 0 15,-2 0 0-15,-1 6 0 0,-4-2 0 0,-3-4 0 16,4 6 0-16,-4-3 0 0,0 0 0 0,0-3 0 16,1 10 0-16,-1-10 0 0,3 0 0 0,-3 0 0 15,4 0 0-15,0-4 0 0,-4-2 11 0,3 6-11 16,1-6 10-16,0 0-10 0,-4-4 8 0,0 1-8 15,0 2 0-15,-3-2 0 0,-1 0 10 0,1-4-10 16,-4-3 10-16,0 4-10 0,-4-7 15 0,4 7-3 16,-3-7-1-16,0 3 0 0,-4-6-2 0,0-3 0 0,0 0 0 15,0-3 0-15,0 3-9 0,0-7 10 0,0 1-10 16,3-4 10-16,-6-2-10 0,6-4 8 0,1 10-8 16,-1-16 8-16,1 3-8 0,-1-3 0 0,-3 3 0 0,4 3 8 15,-1-3-8-15,-3 3 0 0,0 1 0 0,0 2 8 16,0 0-8-16,0-2 0 0,-3 2 0 0,3 0 8 15,-4 4-8-15,1-7 0 0,-1 10 0 0,1-1 0 16,-4 1-8-16,-1 9 8 0,5-9 0 0,-4 6 0 16,0-1 0-16,3 5 0 0,-3-1-9 0,4 0 9 15,-4 3 0-15,3 3 0 0,-3-6 0 0,4 7 0 16,-1 2 0-16,0-6 0 0,-3 13 0 0,4-10 0 16,3 7 0-16,-4 3 0 0,-3-1 0 0,4 4 0 15,-1-6-11-15,-3 2 11 0,4 7-10 0,-1 0 10 16,-3-6-48-16,0 6-3 0,0 0-1 15,0 6 0-15,0-6-108 0,-4 7-23 0,4 2-4 0,0-6-1 16</inkml:trace>
  <inkml:trace contextRef="#ctx0" brushRef="#br2" timeOffset="61901.74">3620 3592 1587 0,'0'0'70'0,"0"0"15"0,-4-3-68 0,4 3-17 0,0 0 0 0,0 0 0 16,-7-6 21-16,7 6 1 0,0-4 0 0,0 4 0 0,0-9 11 0,0 9 3 16,0 0 0-16,0 0 0 0,0 0-17 0,0 0-3 15,0 0-1-15,0 0 0 0,0 0 1 16,0 0 1-16,0 0 0 0,0 0 0 0,0 0 9 0,0 0 2 15,0 0 0-15,0 0 0 0,0 0 24 0,0 0 6 16,0 0 1-16,0 0 0 0,0 0 17 0,0 0 4 16,7-3 1-16,0-3 0 0,0 6-29 0,4 0-7 15,-8 0-1-15,8-3 0 0,-1-4-1 0,1 7-1 16,3 0 0-16,-3-3 0 0,-1 3-6 0,-3-6-2 16,4 6 0-16,-1 0 0 0,1 0-21 0,0 0-4 15,-1 0-1-15,4 0 0 0,-3 0-8 0,3 6 0 16,0-6 9-16,0 3-9 0,4-3 8 15,0 7-8-15,3-7 8 0,3 3-8 0,1-3 17 0,7 0-1 16,0 6 0-16,3-6 0 0,0 3-3 0,0-3-1 16,8 0 0-16,-12 0 0 0,12-3-12 0,3 3 11 15,-4-6-11-15,7 6 10 0,4 0-10 0,-3 0 0 0,3 0 0 16,0 0 8-16,-1-3 4 0,5 3 1 0,-8 3 0 0,11-3 0 16,-7 0-13-16,7 0 0 0,0 0 0 0,7 0 0 15,-7 0 0-15,4 0 0 0,3 0 0 0,0 6 0 16,3-12 0-16,4 6 0 0,4 0 0 0,-4 0 0 15,0 0 0-15,0 0 0 0,4 0 0 0,-4 0 0 16,0 0 0-16,0 0 0 0,4 0 0 0,-8 0 0 16,-3 6 0-16,0-3 0 0,0 0 0 0,-3 3 0 15,3-6 0-15,-7 4 0 0,7 2 0 0,-7-3 0 16,0 6 0-16,0-5 0 0,-11 2 0 0,4-6 0 16,0 3 0-16,-7-3 8 0,3 9-8 0,1-9 0 15,-1 4 8-15,0 2-8 0,1-6 11 0,-1 0-11 0,-3 0 24 0,0 0-3 16,0 0 0-16,3-6 0 0,-7 6-13 0,4-4-8 15,-3 4 8-15,-1 0-8 0,0-3 0 0,-3-3 0 16,-4 6 0-16,-3-3 0 0,0 3 13 0,-7 0-1 16,-1-6-1-16,1 2 0 0,-7 4-11 0,-1 0 0 15,1-3 0-15,-11 3 0 0,4-6 0 0,-1 6 13 16,-3 0-3-16,0 0-1 0,-7 0-9 0,7 0 0 16,4-9 0-16,-8 9 0 0,1 0 11 0,3-4-3 15,0 4-8-15,-3-9 12 0,-1 6-2 0,1-3-1 16,-4 6 0-16,7-3 0 0,-4-4-9 0,-3 7 0 15,0 0 0-15,0 0 0 0,4-3 0 0,-4 3 0 16,0 0 0-16,0 0 0 0,0 0 0 0,0 0 0 16,0 0 0-16,0 0 0 0,0 0 0 0,0 0 0 15,0 0 0-15,0 0 0 0,0 0 0 0,3-6 0 0,-3 6 9 16,4 0-9-16,-4 0 0 0,0 0 8 0,0-13-8 16,0 13 0-16,0-3 0 0,0 3 8 0,0 0-8 0,0 0 0 15,0 0 8-15,-4-6-8 0,4 6 10 0,-3-3-10 16,-1-7 8-16,4 10-8 0,0-3 0 0,0 3 0 15,-7-6 9-15,7 6-9 0,0 0 8 0,0 0-8 16,0 0 0-16,0 0 8 0,0 0-8 0,0 0 0 16,0 0 0-16,-3-3 0 0,3 3 0 0,0 0 0 15,0 0 0-15,0 0 0 0,0 0 0 0,0 0 0 16,0 0 0-16,0 0 0 0,0 0 0 0,0 0 0 16,0 0 0-16,0 0 0 0,0 0 0 0,0 0 0 15,-4 9 0-15,1-3 0 0,-1 10 0 0,4-13 0 0,0 10 0 16,-3-4 0-16,3 10 0 0,3-6 0 0,-3 15 0 0,4-16 0 15,-4 10 0-15,0 10 0 0,0-1-8 16,0 0 8-16,-4 4 0 0,4 6 0 0,-3 3 0 16,-1-7 0-16,0 7 0 0,-3 6 0 0,4 4-8 0,-8-1 8 15,4 3 0-15,0 4 0 0,0-4 0 0,4-2 0 16,-4 5 0-16,3-2 0 0,0 2 0 0,1-2 0 16,3 12 0-16,0-13 0 0,0 16 0 0,0-6 0 15,0 3 0-15,0-3 0 0,0 0 0 0,3 6 0 16,-3 3 0-16,0-3 0 0,0 4 0 0,0 5 0 15,0-6 0-15,-3 1 0 0,3 5 12 0,-4 1-4 0,1-4 0 16,3 4 0-16,-7-7-8 0,3-3 0 0,4 0-12 0,-3-3 12 16,3 3 0-16,0-6 0 0,0-3 0 0,0 0 0 15,3-1 0-15,1-8 0 0,3 5 0 0,-7-2 0 16,3-4 0-16,1 0 0 0,-1 0 0 0,1 4 0 16,0-10 0-16,3 6 8 0,-4-9-8 0,1 6 12 15,-1-6-12-15,-3 6 0 0,4-6 0 0,-1 6 0 16,-3-6 0-16,0 0 0 0,0 3 0 0,-3-3 8 15,-1-3-8-15,4-3 0 0,-3-7 0 0,3 0 0 16,0 1 12-16,0-1 1 0,0-9 0 0,0 6 0 16,0-3-5-16,3-6 0 0,1 3-8 0,-4-6 12 15,3-1-12-15,-3-2 11 0,4 3-11 0,-4-4 10 16,0 1-10-16,0-4 0 0,3 1 9 0,-3-1-9 16,0-6 0-16,0 7 9 0,0-10-9 0,0 9 0 15,-3-6 9-15,-1 6-9 0,4-9 0 0,-3 10 9 16,-1-7-9-16,1 3 0 0,3-6 0 0,-4 3 0 15,4-3 0-15,0 0 8 0,0 0-8 0,0 0 0 16,-7 7 8-16,7-7-8 0,0 0 8 0,0 0-8 0,-3 0 8 0,3 0-8 16,-8 0 8-16,8 0-1 0,-7 3-7 0,4-3 0 15,-8 0 0-15,4 0 0 0,0 0 0 0,0 0 0 16,-3 6 0-16,-1-3 0 0,4 0 0 0,-11 4 0 16,4-4 0-16,0 3 0 0,0-3 0 0,-4 7 0 15,1-7 0-15,-1 6 0 0,0 1 0 0,4 2 0 16,-7-3 0-16,0 1 0 0,3-7 0 0,-6 6 0 15,-1-2 0-15,0-4 0 0,4 9 0 0,-11-5 0 16,8-4 0-16,-5-3 0 0,-6 0 0 0,3 0 0 16,-3 0 0-16,-4-3 0 0,0-4 0 0,-3 4 0 0,-7-6 0 0,-4 6 0 15,0-4 0-15,0-2 0 16,4 6 0-16,-11-7 0 0,0 1 0 0,0 3 0 0,0 0 0 0,0-4 0 16,-7 1 0-16,7 6 0 0,-4-7 0 0,1 1 0 15,-1-1 0-15,-3-2 0 0,0 2 0 0,-3-2 0 16,-4 2 0-16,3 1 0 0,-3-3 0 0,-4 2 0 15,8-2 0-15,-11 2 0 0,7-2 0 0,-8-1 0 16,12 4 0-16,-1-1 0 0,8 1 0 0,-1-1 0 16,-3 1 0-16,4 9 0 0,3-6 0 0,-7-1 0 15,3 7 0-15,4 0 0 0,0 0 0 0,4 0 0 16,-4 0 0-16,3 10 0 0,1-10 0 0,7 3 0 16,-8 3 0-16,11-3 0 0,-3 4 0 0,7-4 0 15,-4-3 0-15,10 3 0 0,-2 3 0 0,2-6 0 0,1 3 0 16,0-3 0-16,3 0 0 0,4 7 0 0,-4-4 0 0,4-3 0 15,3 0 0-15,0 6 0 0,1-6 0 0,6 0 0 16,1 0 0-16,-5 0 0 0,8 0 0 16,0 3 0-16,-4-3 0 0,4 0 0 0,0 0 0 15,4 0 0-15,-4 3 0 0,3-3 0 0,0 0 0 16,8 7 0-16,-8-7 0 0,4 3 0 0,4-3 0 16,-1 0 0-16,4 0 0 0,-7 6 0 0,-3-6 0 0,6 3 0 15,4-3 0-15,-7 10 0 0,0-7 0 0,7-3 0 16,0 0 0-16,0 0 0 0,-7 9 0 0,7-9 0 15,-4 6 0-15,4-6 0 0,0 0 0 0,-7 4 0 16,7-4 0-16,-3 0 0 0,-1 6 0 0,-3-3 0 16,7-3 0-16,-3 0 0 0,-8-3 0 0,4 3 0 15,0-6 0-15,0 6 0 0,3-4 0 0,4-2 0 16,-7-3 0-16,4 6 0 0,-1-7 0 0,4 1 0 0,0-4 0 16,-7-6 0-16,7 7 0 0,0-10 0 0,0 3 0 15,-3-6 0-15,3-3 0 0,0-4 0 0,0 1 0 0,3-3 0 16,-3-7 0-16,0-3 0 0,0-6 0 0,7 6 0 15,-7-9 0-15,0-1 0 0,-7-5 0 0,7 5 0 16,0-8 0-16,-3-4 0 0,3-6 0 0,0 0 0 16,-7 3 0-16,7-4 0 0,-4 1 0 0,4 0 0 15,0-6 0-15,0-4 0 0,0 7 0 0,0-7 0 16,4 7 0-16,3-3 0 0,-7-4 0 0,3 1 0 16,-3-4 0-16,7 0 0 0,-7 10 0 0,7 0 0 15,0 0 0-15,-7 2 0 0,0-2 0 0,4-6 0 16,-4 9 0-16,0-4 0 0,0 4 0 0,0 9 0 15,0-12 0-15,0 9 0 0,0-6 0 0,0 10 0 0,0-1 0 16,0 0 0-16,0 7 0 0,7-4 0 0,-7 4 0 16,3-4 0-16,8-3 0 0,-7 10 0 15,3-3 0-15,3-4 0 0,-6 13 0 0,6-6 0 0,1 6 0 16,-4 0 0-16,0 3 0 0,4 3 0 0,-1-9 0 0,-6 9 0 16,-1-3 0-16,4 3 0 0,-3 16 0 0,-4-12 0 15,0 5 0-15,0 1 0 0,-4 0 0 0,4 5 0 16,0 4 0-16,0-6 0 0,-7 6 0 0,4 0 0 15,3 10 0-15,-4-7 0 0,-3 0 0 0,4 3 0 16,-4 1 0-16,3 2 0 0,4 10 0 0,-7-13 0 16,3 13 0-16,1-6 0 0,3 6-12 0,0 3-1 15,0 0-1-15,0 0 0 16,0 0-77-16,-11 9-15 0,11-3-3 0,-7 13-1397 0</inkml:trace>
  <inkml:trace contextRef="#ctx0" brushRef="#br2" timeOffset="64875.81">19371 5568 1094 0,'0'0'97'0,"0"0"-77"0,0 0-20 0,0 0 0 0,4-7 276 0,3 1 52 16,3 3 11-16,1-3 1 0,3-4-267 0,0 7-53 16,0-6-12-16,4 6-8 0,-4-4 16 0,7 1-4 15,-3 0-1-15,-1-4 0 0,-6 7 3 0,7-3 1 16,-1 6 0-16,-3-3 0 0,0 3 2 0,4-3 1 15,3 3 0-15,-3 0 0 0,3 3-2 0,-3 0 0 16,3-3 0-16,-4 9 0 0,5-9-4 0,-8 10 0 16,3-1-1-16,-3-6 0 0,1 7-11 0,-5-1 0 15,-3-6 0-15,0 7 0 0,-3-1 0 0,-1-3 0 16,1 1 0-16,-8 8 0 0,-3-5 0 0,-3-4 0 16,-1 10 0-16,-3-4 0 0,-4 1 0 0,-3-4 0 15,4 4 0-15,-5-4 0 0,5 4 28 0,-4-7 1 16,3 6 0-16,4-5 0 0,3-4-21 0,4 0-8 15,-3 3 0-15,3-3 9 0,7-3-9 0,0 0 0 0,0 0 0 16,0 0 0-16,0 0 0 0,0 0 0 0,0 0 0 16,0 0 0-16,0 0 0 0,0 0 0 0,7 0 0 0,3 10 0 15,1-4-8-15,-1-3-4 0,1 0-1 0,0 7 0 16,3-4 21-16,-4-3 4 0,1 7 0 0,3-7 1 16,0 3-13-16,-3-3-18 0,3 10 4 0,0-7 1 15,-4 3 21-15,5 1 4 0,-5-4 0 0,4 0 1 16,-3 4-13-16,3 2-16 0,-3-9 3 0,3 13 1 15,-4-3 12-15,4-4 16 0,0 7-3 0,-3-7-1 16,3 0-12-16,-3 4 0 0,3 3-12 0,-4-4 12 16,-3 1 0-16,4 6 0 0,-4-7 0 0,-3 1 9 15,-1 5-9-15,1-5 8 0,-8 6-8 0,4 0 8 0,-3-4-8 16,-1-5 10-16,-3 12-10 0,4-13 10 0,-8 10-10 16,0-7 8-16,-3 1-8 0,4 3 8 0,-1-7-8 0,-3 4 0 15,3-4 0-15,-3 0 0 0,0-2 0 0,-3-1 0 16,2-3 0-16,1-3 0 0,-3 6-17 0,-5-6-6 15,-2 0-1-15,-1-6 0 16,0-3-83-16,-3-4-17 0,0 4-3 0,3-4-1 16,4-9-43-16,0-6-9 0,3 6-1 0</inkml:trace>
  <inkml:trace contextRef="#ctx0" brushRef="#br2" timeOffset="66172.84">20606 5082 1670 0,'0'0'74'0,"0"0"15"0,0 0-71 0,-4 0-18 0,-3-4 0 0,4-5 0 16,3 9 152-16,-7 0 26 0,3-3 6 0,4 3 0 15,-3-6-145-15,-5 6-30 0,5 0-9 0,-8 0 0 16,4 0 14-16,-3 0-2 0,-1 0-1 0,-3 0 0 16,0 0-11-16,0 0 0 0,-4 0 0 0,1 0-11 15,-5 0 11-15,-2 0 0 0,-1 0 0 0,-3 0 0 16,0 0 33-16,-8 0 6 0,-3 0 1 0,1 0 0 0,-1 0-20 15,0 0-3-15,-3 0-1 0,-1-4 0 0,1 4 20 0,3 0 3 16,-3 0 1-16,0 0 0 0,-4 0-32 16,3 0-8-16,-2-6 0 0,-1 6 0 0,3 0 0 0,1 0 8 15,0 0-8-15,3 0 8 0,0 0 0 0,4 6 0 16,3-6 0-16,-3 4 0 0,7-4-8 0,-4 6 0 16,4-3 0-16,-1-3 0 0,-2 3 0 0,6 3 0 15,-3-2 0-15,3 2 0 0,-3-3 0 0,3-3 0 16,4 6 0-16,0 0 0 0,3-6 0 0,0 0 0 15,4 0 0-15,0 0 0 0,0 7 11 0,4-4 1 16,-1 3 0-16,4-6 0 0,0 3-4 0,0-3 0 0,0 10 0 16,3-7 0-16,-3 3 20 0,4-3 3 0,-1 7 1 15,1 2 0-15,-1-2-32 0,0 8 0 0,4-5 0 0,-3 9 0 16,-1-3 0-16,1 3 0 0,3 0 0 0,-4 6 0 16,1 3 0-16,-1-6 0 0,4-3 0 0,-3 6 0 15,-1 4 0-15,4-7 0 0,-3 3 0 0,3-6 0 16,0 6 9-16,-4-3-1 0,4 7 0 0,0-1 0 15,0 4 3-15,0-4 0 0,0 0 0 0,-3 10 0 16,3 0-11-16,-4-7 12 0,4 7-12 0,0-3 12 16,0-1-12-16,4-5 0 0,-1 8 0 0,1-8 0 15,-1 2 0-15,1-2 0 0,-1-1 0 0,1 0 0 16,3-2 0-16,-4-4 12 0,1 0-12 0,-1-10 12 16,1 7-12-16,0-3 8 0,-4 0-8 0,0-3 8 0,3-7 2 15,1 7 0-15,-8-10 0 0,4 4 0 0,0-10 2 16,0 0 1-16,0 0 0 0,0 0 0 0,0 0 3 0,7 9 1 15,-3-9 0-15,-4 0 0 0,7 9-4 0,0-9-1 16,0 3 0-16,3-3 0 0,-3-3-4 16,4 3-8-16,3 0 11 0,-3 0-11 0,3 3 8 0,-4-3-8 15,1 0 0-15,3 0 0 0,0 7 0 16,7-4 0-16,-3 3 0 0,3-3 0 0,4 0 11 0,0 4-11 16,-1-4 10-16,5-3-10 0,2 0 8 15,1 0-8-15,0 0 0 0,7 0 9 0,-1 0-9 0,1 0 0 16,0-3-12-16,3-4 12 0,4 7 0 0,-3 0 15 15,-5 0-1-15,1 0 0 0,0 7-14 0,-4-7 0 16,-7 3 0-16,4-3 0 0,-4 0 16 0,4 6 0 16,-7-3 0-16,3-3 0 0,-3 0-26 0,-1 0-5 15,5 0-1-15,-5 0 0 0,1 0 16 0,-4 0 0 0,7 6 0 16,-3-6 0-16,3-6 0 0,1 6 0 0,-5 0 0 16,5-3 0-16,-5-3 8 0,1 3-8 0,-4-4 0 15,4 4 0-15,-4-6 0 0,-3 9 0 0,-1-10 0 0,1 10 0 16,-4-3 12-16,4-3-12 0,-8 3 12 0,4 3-12 15,-3-9 0-15,-4 9 0 0,4 0 0 0,-4-4 0 16,0-2 0-16,0 6 0 0,3-3 12 0,-3 0-12 16,4-3 13-16,-1-4-4 0,1 7-1 0,0-6 0 15,3-1 1-15,0 1 0 0,4-1 0 0,-4 7 0 16,0-6-1-16,0-1-8 0,0 7 12 0,4-6-4 16,-8-1-8-16,4-2 0 0,0 3 0 0,-3-1 0 15,0-2 0-15,-1 2 0 0,-3 1 0 0,0-1 0 0,-3-2 8 16,-1-1 0-16,1-6 0 0,-4 10 0 0,0-7-8 0,-4 1 0 15,1-7 0-15,-1 0 8 0,1 6 2 0,-1-9 0 16,-3 0 0-16,0-3 0 0,4-4-10 0,-4 1-11 16,-1 0 3-16,5-7 0 0,-4 0 17 0,3 4 4 15,-3-4 1-15,4 4 0 0,-4-1-14 0,0-2 0 16,7 2 0-16,-4 4 0 0,1-4 0 0,-4 4 0 16,3 0 0-16,4-1 0 0,-4 1 0 0,1 3 0 15,-1 3 0-15,1-4 0 0,-4 11 0 0,3-4 0 16,1 0 0-16,-4 0 0 0,3 0-8 0,-3 3-5 15,4-3-1-15,-4 9 0 0,3 1 14 0,1-4 12 0,-5 1-3 16,5-1 0-16,-1 0-9 0,-3 0-16 0,7 1 4 16,0-1 1-16,-3 4 11 0,3 2 0 0,-4-2 0 0,1 2 0 15,3 1-8-15,0 3-7 0,-4-4-1 0,4 4 0 32,0 3-28-32,0-4-5 0,0 7-2 0,0 0 0 15,0 0-85-15,0 0-16 0,0 0-4 0,0 0-723 0,0 0-144 0</inkml:trace>
  <inkml:trace contextRef="#ctx0" brushRef="#br3" timeOffset="72223.45">5034 3542 806 0,'-14'0'72'0,"14"-6"-58"0,0 6-14 0,-11-7 0 16,4 7 111-16,-3 0 19 0,10 0 4 0,-4 0 1 15,-6 0-67-15,6 0-14 0,4 0-2 0,0 0-1 16,0 0 7-16,0 0 2 0,0 0 0 0,0 0 0 16,0 0 8-16,0 0 3 0,0 0 0 0,0 0 0 0,0 0 16 15,0 0 3-15,0 0 1 0,4-3 0 16,3-3-27-16,-4 3-6 0,1-7-1 0,3 10 0 0,-4-3 6 15,4-3 1-15,4 6 0 0,-7-3 0 0,-4 3-34 0,0 0-6 16,0 0-2-16,0 0 0 0,3 0-2 0,-3 0 0 16,0 0 0-16,0 0 0 0,0 0-20 0,0 0 8 15,0 0-8-15,0 0 0 0,0 0 9 0,0 0-9 16,0 0 12-16,7 0-12 0,4 3 25 0,-4-3-1 16,0 0-1-16,3 6 0 0,1-6-15 0,-4 3-8 15,11-3 10-15,-4 3-10 0,0 4 20 0,0-7-1 16,4 3-1-16,-1 3 0 0,1-6-7 0,0 3-2 0,3 10 0 15,-7-13 0-15,7 9-9 0,4-2 0 16,-8-4 0-16,12 6 8 0,-5 0-8 0,12-5 0 0,-5 2 0 16,5-3 8-16,6 6 0 0,-3-5-8 0,7 2 12 0,-8-3-4 15,8-3 0-15,0 0-8 0,4 9 12 0,-8-9-4 16,4 4-8-16,3 2 8 0,4-3-8 0,-4 3 8 16,1-6-8-16,3 3 0 0,0 4 0 0,-4-1 8 15,0-6 0-15,4 0-8 0,0 0 12 0,-3 9-4 16,3-9-8-16,-1 0 12 0,8 7-12 0,-7-4 12 15,4-3-12-15,-4 9 0 0,3-9 0 0,1 3 8 16,-1-6-8-16,4 3 0 0,-4 0 0 0,1 0 8 16,3 0-8-16,0 0 10 0,-11 0-10 0,1 0 10 15,-1 0-10-15,0-3 0 0,-3 3 9 0,0 0-9 0,-4 0 11 16,1 3-3-16,-1-3 0 0,-3 3 0 0,3 3-8 0,-3-6 8 16,-4 4-8-16,4 5 8 0,-7-9-8 0,3 9 0 15,-3 1 0-15,-4-10 0 0,-3 3 0 0,3 3 0 16,-3-6 8-16,3 3-8 0,0-3 0 0,-3 0 0 15,0 0 0-15,3 0 0 0,-3-3 8 0,-1-3-8 16,-3 6 8-16,1-3-8 0,6 3 12 0,-11-6-2 16,8-1-1-16,-4 1 0 0,0 6-1 0,-3-9 0 15,0 9 0-15,6-4 0 0,-6 4-8 0,0 0 10 16,-1-9-10-16,1 6 10 0,0-3-10 0,3 6 0 16,-4-10 9-16,5 7-9 0,-1-3 0 0,0 6 8 15,0-13-8-15,0 10 0 0,-3 3 0 0,3-9 0 0,0 3 0 16,-3 2 0-16,-1 4 0 0,1-3 0 0,0-3 0 15,-4 3 0-15,0 3 0 0,0-10 0 0,0 1 0 16,4 9 8-16,-4-3-8 0,4-3 0 0,-1 2 0 0,1-2 0 16,-4 0 0-16,7 0 8 0,-10-4-8 0,6 7 0 15,-3-3 8-15,4 0-8 0,-7-1 8 0,6 4-8 16,-3-6 8-16,1-1-8 0,-1 7 10 0,0-3-10 16,0 3 0-16,0-3 8 0,-3 2-8 0,3 4 0 15,0 0 0-15,-4 0 0 0,1 0 0 0,-4 4 0 16,4-4 0-16,-4 6 0 0,0-6-8 0,0 3 8 15,3-3 0-15,-3 0 0 0,-7 0 0 0,7 6 0 16,4-3 0-16,0-3 0 0,-11 0 0 0,7 0 0 16,3 3 0-16,-3-3 0 0,-7 0 0 0,0 0 0 15,11 7 0-15,-4-4 0 0,-7-3 0 0,0 0 0 16,0 0 0-16,7 6 0 0,0-3 0 0,-7-3 0 16,0 0 0-16,11 7 0 0,-11-1 0 0,3 0 0 0,1 4 0 0,-1-1 0 15,4 3 0-15,-3-8 0 0,-4 5 0 0,3 10 0 16,1-7 0-16,-4 1 0 0,3 3 0 0,1-1 0 15,-1 1 0-15,1 0 0 0,-4 6 0 0,0-4 0 16,4 11 0-16,3-4 0 0,-7-3 0 0,0 6 0 16,7 3 0-16,-4-6 0 0,1 7 0 0,-4 5 0 15,0 1 0-15,3 3 0 0,1 9 0 0,-1 0 0 16,-3 10 0-16,0-4 0 0,4 4 0 0,-4 2 0 16,3 7 0-16,1-12 0 0,-4 12 0 0,3-3 0 15,1-1 0-15,-1 11 0 0,-3-14 0 0,0 7 9 16,0 0-9-16,0 4 8 0,-3-4-8 0,3 0 0 15,-4 3 0-15,1 9 8 0,-4-15-8 0,3 6 10 0,-6 0-10 16,3-3 10-16,0 10-10 0,0-10 0 0,3 9 9 0,-3-9-9 16,0-6 8-16,-4 6-8 0,4-3 8 0,0-10-8 15,4 7 0-15,-4-4 0 0,0-2 0 0,3-4-8 16,-3-3 17-16,7-6 4 0,-4 6 1 0,4-6 0 16,0 0-14-16,0 3 0 0,0-9 8 0,0 9-8 15,4-10 0-15,-4 4 0 0,4 0 0 0,-1 3 0 16,-3-6 8-16,4-4-8 0,-4 1 0 0,0-4 0 15,3 0 10-15,1 1-10 0,-4-1 10 0,7 0-10 16,-4 1 0-16,1-4 0 0,-1-3 0 0,1 3 0 16,-1-6 0-16,-3 0 8 0,4 0-8 0,-1-3 0 15,-6 0 0-15,3-4 0 0,0 4 0 0,0 0 0 16,0-3 8-16,0-1-8 0,0-2 0 0,0-1 0 16,0 1 12-16,0-4-3 0,0 4-1 0,0-4 0 0,0 7-8 15,0-10 0-15,0 4 0 0,0 5 0 0,3-8 0 0,-3 2 8 16,4 0-8-16,-4 4 8 0,-4-4-8 0,4 4 0 15,4 3 0-15,-1-4 0 0,1-2 0 0,-1 2 8 16,-3-2-8-16,4-7 12 0,0 6-12 0,-1 0 0 16,-6 1 0-16,3-7 0 0,0 6-10 0,0 1 10 15,-4-1 0-15,4-6-9 0,-4 7 9 0,1-4 8 16,3 0-8-16,0 1 11 0,-4 2-11 0,4-6 0 16,0 10-10-16,0-4 10 0,-3 1 0 0,3-1 0 15,0-6 0-15,0 6 0 0,0-9 0 0,-4 10 0 16,4-10 8-16,-3 3-3 0,3 6-5 0,-4-2 0 0,4-7 0 0,0 0 0 15,-3 3 0-15,-1 6 0 0,-3-6 0 16,4 4 0-16,-8-4 0 0,1-3 0 0,2 6 0 0,-2-6 0 16,-4 3 0-16,7-3 0 0,-11 0 0 0,4 0 0 15,-4 0 0-15,1 0 0 0,-4 0 0 16,-1-3 0-16,1 3 0 0,-4-6 0 0,1 6 0 0,-4 0 0 16,-4-3 0-16,-3-4 0 0,-8 4 0 0,4 0 0 15,-10-3 0-15,0 6 0 0,-1-3 0 0,-6-4 0 16,3 7 0-16,-7 0 0 0,0 0 0 0,-4 0 0 15,-3 0 0-15,0 0 0 0,0 0 0 0,7 0 0 16,-3 0 0-16,-1 0 0 0,1 0 0 0,3 0 0 16,-7-3 0-16,3 3 0 0,-3-6 0 0,4 6 0 15,-1-3 0-15,4 3 0 0,-7 3 0 0,0-3 0 16,4 0 0-16,-4 6 0 0,-4-6 0 0,4 0 0 16,-3 0 0-16,6 0 0 0,4 3 0 0,0-3 0 15,-3 0 0-15,3 0 0 0,3 0 0 0,4 0 0 0,-7 0 0 0,7 0 0 16,1 0 0-16,6-3 0 0,-4 3 0 0,1-6 0 15,0 3 0-15,-1 3 0 0,4-3 0 0,0-4 0 16,-3 7 0-16,0 0 0 0,-1-3 0 0,4-3 0 16,1 6 0-16,-1 0 0 0,0 0 0 0,3 0 0 15,-6 6 0-15,3-3 0 0,-3-3 0 0,-1 7 0 16,5-7 0-16,-1 3 0 0,7-3 0 0,4 0 0 16,-4 0 0-16,7 0 0 0,4 0 0 15,0 0 0-15,3 0 0 0,0-3 0 0,8-4 0 0,-8 7 0 16,7 0 0-16,1 0 0 0,-1-3 0 0,4-3 0 15,0 6 0-15,0 0 0 0,-4 0 0 0,4 6 0 16,0-3 0-16,0-3 0 0,3 0 0 0,-3 7 0 0,3-4 0 0,1 0 0 16,-4-3 0-16,3 6 0 0,-3-6 0 15,7 3 0-15,-7-3 0 0,7 0 0 0,0 0 0 0,7 0 0 16,0 0 0-16,0 0 0 0,-11 0 0 0,11 0 0 16,0 0 0-16,0 0 0 0,0 0 0 0,0 0 0 15,0 0 0-15,0 0 0 0,0 0 0 0,0 0 0 16,-7-3 0-16,7 3 0 0,0-9 0 0,-3 9 0 15,-1-10 0-15,4 1 0 0,0 6 0 0,-7-6 0 16,3-1 0-16,-3-2 0 0,4-7 0 0,-4 9 0 16,0-12 0-16,0 7 0 0,3-4 0 0,-10-9 0 15,7 6 0-15,-4-10 0 0,4 1 0 0,0-3 0 16,-3-7 0-16,6 0 0 0,-10-3 0 0,14 3 0 16,-10-3 0-16,-1 4 0 0,4-4 0 0,3 3 0 15,1-3 0-15,-8 0 0 0,4 0 0 0,0-3 0 0,0 0 0 16,4-3 0-16,-8 9 0 0,4-6 0 0,0-3 0 0,0 0 0 15,3-3 0-15,-3 6 0 0,4-4 0 0,-1-8 0 16,4 5 0-16,-7-2 0 0,4-4 0 0,3-2 0 16,0 8 0-16,0 1 0 0,0 0 0 0,3 0 0 15,-3-1 0-15,0 1 0 0,0 0 0 0,0 2 0 16,0 4 0-16,0 0 0 0,0 3 0 0,0 4 0 16,0-4 0-16,0 3 0 0,0-3 0 0,0 3 0 15,0 1 0-15,0 2 0 0,0-3 0 0,0 4 0 16,7-7 0-16,-7 3 0 0,0 10 0 0,4-13 0 0,-1 3 0 15,4 9 0-15,-3-2 0 0,3 3 0 0,0-4 0 16,-4-2 0-16,5 5 0 0,-1 1 0 0,-4-1 0 0,4-2 0 16,-7-1 0-16,0 4 0 0,4-7 0 0,-1 7 0 15,4 0 0-15,-7-4 0 0,0 1 0 0,4-4 0 16,3 7 0-16,-7-4 0 0,3 4 0 0,1-4 0 16,-1-2 0-16,1 5 0 0,-1 1 0 0,5-3 0 15,-8-7 0-15,3 6 0 0,4 4 0 0,-7 0 0 16,4-10 0-16,-1 13 0 0,4-7 0 0,-3 4 0 15,3-1 0-15,-4 14 0 0,1-17 0 0,-1 13 0 16,4-6 0-16,1 6 0 0,-8 0 0 0,3-3 0 16,4 3 0-16,-7-3 0 0,4 0 0 0,6 3 0 15,-6-6 0-15,3-4 0 0,0 10 0 0,0-3 0 16,3 3 0-16,1 3 0 0,-7-9 0 0,6 6 0 16,1 0 0-16,-4 4 0 0,0-4 0 0,-4 9 0 15,4 1 0-15,4-4 0 0,-11 3 0 0,4 10 0 0,-1-13 0 16,4 13 0-16,-3-6 0 0,3 0 0 0,-7 2 0 0,0 1 0 15,7-3 0-15,0 5 0 0,-7-2 0 0,0 0 0 16,0 0 0-16,3-4 0 0,4 10 0 0,-3-9 0 16,3 9 0-16,-7-6 0 0,7-1 0 0,0 4 0 15,-3-6 0-15,3-1 0 0,-4 10 0 0,8-3 0 16,-11-3 0-16,0 6 0 0,0 0 0 0,0 0 0 16,10-3 0-16,-10 3 0 0,0 0 0 0,4-6 0 15,-4 6 0-15,0 0 0 0,0 0 0 0,0 0 0 16,0 0 0-16,3-4 0 0,-3 4 0 0,0 0 0 15,0 0 0-15,0 0 0 16,0 0-81-16,8 10-16 0,-5-7-3 0,-3 6-1438 0</inkml:trace>
  <inkml:trace contextRef="#ctx0" brushRef="#br3" timeOffset="83303.92">1457 2877 1209 0,'4'-12'108'0,"3"-1"-87"0,-4 0-21 0,8-2 0 16,-8 2 159-16,4 1 27 0,4-7 6 0,-1 6 0 16,-6-6-152-16,7 7-30 0,-1-1-10 0,-6 4 0 15,-1-10 18-15,4 10-2 0,-3-1 0 0,3-2 0 16,-7 2 7-16,3 7 1 0,4-3 0 0,-7-7 0 16,0 13 23-16,0 0 5 0,0 0 0 0,0 0 1 15,0 0-2-15,0 0-1 0,0 0 0 0,-7 13 0 16,4-7-23-16,-8 7-5 0,1 6-1 0,-4-7 0 15,-1 10 13-15,-2 6 2 0,3-6 1 0,-7 0 0 16,3 3-2-16,-7 7-1 0,0-4 0 0,-6 0 0 16,3 0-20-16,-4 4-4 0,7 5-1 0,-7-5 0 0,1 2-9 15,-1 4 0-15,-7-4 0 0,7 1 0 0,-3 2-12 16,7-5-8-16,3-7-2 0,0 6 0 16,4-3-65-16,-3-12-13 0,9-6-2 0</inkml:trace>
  <inkml:trace contextRef="#ctx0" brushRef="#br3" timeOffset="83544.47">843 2730 2476 0,'-10'-3'220'16,"6"-7"-176"-16,-3 7-35 0,3-6-9 0,-3-1 69 0,7 10 12 0,0 0 3 0,0 0 0 15,0 0-60-15,11 0-12 0,0 0-3 0,3 0 0 16,7 10-9-16,0-1 10 0,-3 4-10 0,13 5 10 15,-2-2 0-15,6 3 0 0,0 3 0 0,0 6 0 16,11-12 8-16,-3 9 2 0,-1-3 0 0,7 0 0 16,1 3-9-16,-4-3-2 0,3 3 0 0,0-3 0 15,1 0-9-15,6 0 0 0,4 3 9 0,0-6-9 16,0-1 0-16,0 1 0 0,0-3 0 0,-7-4 0 16,7 4-101-16,-4 0-19 0,4-7-3 15,0 1-1074-15</inkml:trace>
  <inkml:trace contextRef="#ctx0" brushRef="#br3" timeOffset="86656.95">29912 2714 1209 0,'-11'0'108'0,"1"0"-87"16,-1 3-21 0,11-3-533-16</inkml:trace>
  <inkml:trace contextRef="#ctx0" brushRef="#br3" timeOffset="87238.1">30057 2686 172 0,'0'0'16'0,"7"-3"-16"0,0-4 0 0,-4 4 0 0,-3 3 354 0,0 0 68 16,7-3 14-16,-7 3 2 0,0 0-307 0,0 0-62 16,0 0-12-16,7-6-2 0,-3 3-4 0,-4 3-1 15,0 0 0-15,0 0 0 0,7-7 4 0,-7 7 1 0,0 0 0 16,7 0 0-16,0-3-19 0,0 3-4 16,-7 0-1-16,7-6 0 0,4 6 2 0,-8 0 1 15,4-6 0-15,-7 6 0 0,0 0-13 0,0 0-2 16,7-7-1-16,-7 7 0 0,0 0-10 0,0 0-8 15,0 0 12-15,0 0-12 0,8 13 9 0,-8-13-9 16,7 6 0-16,-4-3 9 0,4 7 10 0,-3 2 1 16,3-2 1-16,0 5 0 0,0 1 4 0,0 3 1 0,3 0 0 0,1 3 0 15,0 0-4-15,-1 0-1 0,4 3 0 0,0-6 0 16,1 2-13-16,-1 8-8 0,0-7 10 0,-4 3-10 16,8 0 0-16,-11-3 8 0,0 0-8 0,0-7 0 15,4 4 0-15,-1 0 8 0,-3-6-8 0,4 5 0 16,-4-8 12-16,4-1-3 0,-8-6-1 0,4 0 0 15,0 4-8-15,4-7 8 0,-4 0-8 0,0-10 8 16,0 1-8-16,0 0-11 0,4 5 3 0,-4-14 0 16,-4 5-4-16,1-6 0 0,-1 0 0 0,1 4 0 15,-1-7 12-15,1 3 0 0,-4 0 0 0,3 3 0 16,1 7 0-16,-4-10 0 0,0 10 0 0,0 6 0 0,0 3 0 16,0 0 0-16,0 0 0 0,0 0 0 0,3 3 0 0,5 9 0 15,-5 4 0-15,1 0 0 0,6-1 8 16,-3-2 3-16,0-1 1 0,4 4 0 0,-1-3-12 15,1-1 0-15,0-2 0 0,3 2 0 16,-4 1-24-16,1-7-6 0,3 3-2 16,-3-5 0-16,3 2 32 0,-4-3 13 0,4-3-1 0,-3 0 0 0,3 0-12 15,0-3 0-15,4-3 0 0,-4 2 0 0,4-5 9 0,-4-4-1 16,3 4 0-16,1-10 0 0,-4 7 9 0,0-10 2 16,0 0 0-16,-3-3 0 0,-1 0-7 0,-2-4-2 15,2-2 0-15,1-7 0 16,-1-2-33-16,-3-11-6 0,-3 4-2 0,-1-9 0 15,4-10-119-15,-7 3-24 0,-10-65-5 0,-4 21-1 16</inkml:trace>
  <inkml:trace contextRef="#ctx0" brushRef="#br3" timeOffset="95528.67">21364 5568 864 0,'0'0'76'0,"0"0"-60"0,0 0-16 0,-3-7 0 16,-1 1 108-16,1 6 18 0,-4 0 4 0,0 0 1 0,3 0-99 0,-3-3-19 15,0 3-4-15,-4 0-1 0,1 0-8 0,3 0 12 16,0 0-12-16,0-6 12 0,0 6 29 0,-1-4 7 16,1 4 0-16,7 0 1 0,-7-9 11 0,4 9 1 15,-4-3 1-15,7 3 0 0,-4-6 5 0,-3 6 1 16,0-10 0-16,4 10 0 0,3 0-8 0,-7 0-2 16,-1-3 0-16,1 3 0 0,0-3-3 0,0 3-1 15,-3 3 0-15,-1 0 0 0,-3-3-21 0,-4 10-4 16,4-1-1-16,-7 4 0 0,0-4-8 0,0 13-3 15,-4-3 0-15,4 3 0 0,0 0-17 0,0 6 0 16,-1-3 8-16,5 6-8 0,-1-9 0 0,4 10 0 16,0-4 0-16,7-3 0 0,0 0 17 0,3 0 0 15,1-3 0-15,6 0 0 0,1 0-1 0,-1-3-1 16,4 0 0-16,0-4 0 0,4 4-24 0,-4-6-5 0,0 5-1 0,4-5 0 16,-1 6 15-16,1-7 0 0,-1-2 0 15,5 2 0-15,-5-2 0 0,4-1 0 0,4 4 0 16,0-13 0-16,3 0 0 0,0 0 0 0,4 0 0 0,-1-7 0 15,1 1 12-15,0-3 0 0,3-1-1 0,0-2 0 16,-3 2-11-16,0-2 0 0,3-7 0 0,-4 6 0 16,-2-5 0-16,2-4 0 0,-6 0 0 0,3-3 0 15,-3-4 13-15,-1 11 1 0,-6-17 0 0,3 13 0 16,-3-6-2-16,-8 3 0 0,1-3 0 0,-1 6 0 16,-3 0 3-16,0 3 0 0,-3-3 0 0,-4 0 0 15,0 0 8-15,3 3 1 0,-7 7 1 0,4-7 0 16,-3 3-25-16,-4 1 0 0,0-7 0 0,0 9 0 15,3 1 0-15,-3-1 0 0,0-3 0 0,0 4 0 0,3 2 0 16,0 7 0-16,1-12-14 0,-1 15 5 0,4-13-3 0,-3 10 0 16,-1-3 0-16,-3 6 0 15,3 0-32-15,1 0-6 0,-4 0-2 0,3 9 0 16,-3-3-148-16,3 1-31 0,-20 8-5 0,13-2-2 0</inkml:trace>
  <inkml:trace contextRef="#ctx0" brushRef="#br3" timeOffset="96916.27">22073 5097 2332 0,'-10'-6'104'0,"10"6"20"0,-4-9-99 0,4 9-25 0,-7 0 0 0,0-4 0 16,0 4 46-16,0 0 4 0,0 0 1 0,-4 0 0 16,1-6-41-16,-1 6-10 0,4 6 0 0,-3-6 0 15,-8-6 0-15,4 6-9 0,0 6 9 0,-4-6-13 16,0 0 13-16,-3 0 8 0,-3 0 0 0,-1 0-8 15,4-6 0-15,-8 3 0 0,-2 3 0 0,-1 0 0 16,4-3 26-16,-4-3-2 0,0 6 0 0,0-4 0 16,1-2 16-16,-5 6 2 0,8-6 1 0,-7 0 0 15,0 2-19-15,-4-2-3 0,0 6-1 0,-3-3 0 0,3-3-5 16,-3 6-2-16,-1 0 0 0,1 0 0 0,0 0 5 0,3 6 1 16,0-3 0-16,4-3 0 0,-4 6-19 15,4-2 0-15,-1-4-13 0,1 6 5 0,3-3 8 0,1 0 0 16,2-3 10-16,5 0-10 0,-1 10 11 0,0-10-11 15,-3 6 12-15,7-3-12 0,0 0 11 16,0 3-11-16,3-2 10 0,0-4-10 0,1 6 0 0,3-3 0 16,3-3 0-16,-3 6 0 0,3 0 0 0,4-6 11 15,0 0-11-15,0 0 10 0,0 7-10 0,0-4 8 16,3 3-8-16,1-3 8 0,-1 4-8 0,1-1 8 0,-1 0-8 16,-3 4 8-16,4-1-8 0,-1 3 0 0,1 1-10 15,-1 0 10-15,1 8 0 0,3-5 0 0,-7 0 0 0,7 3 10 16,-4 3-10-16,1 0 0 0,-1 0 9 0,0 3-9 15,4 0 8-15,0-3-8 0,0 9 10 0,4-3-10 16,3-6 11-16,-3 3-11 0,3 3 12 0,-4-2-12 16,4 5 12-16,0 0-12 0,0-2 12 0,0 5-12 15,0-3 9-15,-3 1-9 0,3-1 0 0,-7 10 9 16,4-10 8-16,-4 4 2 0,0-4 0 0,0 0 0 16,-4 1-19-16,0-1 0 0,1-3 0 0,-1-3 0 15,1 7 0-15,-4-4 0 0,3-3 0 0,1-3 0 16,-1 6 8-16,1-6-8 0,-1-3 0 0,4-3 0 15,-3 3 8-15,3-1-8 0,0-5 12 0,0-1-12 16,3-2 16-16,1-1-4 0,-1 1-1 0,1-7 0 16,-1 6-1-16,-3 1 0 0,0-10 0 0,0 0 0 15,0 0-10-15,4 3 0 0,-4-3 0 0,0 0 0 0,0 0 18 0,7 9-2 16,-7-9 0-16,7 0 0 0,-7 0-16 0,0 0 0 16,3 10 0-16,-3-10 0 0,0 0 8 0,8 6-8 15,-8-6 0-15,3 3 0 0,4 0 0 0,-7-3 0 16,0 0 0-16,7 6 0 0,0-2 0 0,4-4 0 15,-4 6 0-15,3-6 0 0,-2 3 0 0,6-3 8 16,-4-3-8-16,8-3 0 0,-8 6 9 0,8-4-9 16,0-2 0-16,-1 6 9 0,-3 0-9 0,4 0 12 15,0 0-12-15,-1 0 12 0,5 0-12 0,2 0 0 16,-3 6 9-16,1-2-9 0,2 2 0 0,1-3 0 16,-4 6 0-16,0-6 8 0,0 4-8 0,4-4 0 0,-4 3 0 15,4-3 0-15,-4 0 0 0,4-3 0 16,0 0 0-16,-1 0 0 0,1-3 0 0,3 3 0 0,4-3 0 15,0-3 0-15,3 6 0 0,-3-3 9 0,3-4-9 0,-3 7 0 16,3-3 8-16,0-3-8 0,1 6 0 0,-1 0 0 16,-3 0 0-16,6-3 0 0,1 3 0 0,0 0 0 15,3 0 0-15,-3-3 0 0,-4 3 0 0,4 0 0 16,4 0 0-16,-8 0 0 0,-7-6 0 0,0 6 0 16,1 0 0-16,-5 0 0 0,-3-4 0 0,-3-2 0 15,-4 6 13-15,0 0-4 0,0-3-1 0,-3 0 0 16,-4-3 0-16,0 6 0 0,4-10 0 0,-4 10 0 15,-7 0 0-15,3 0 0 0,8-9 0 0,-4 6 0 16,0-1-8-16,-4-2 0 0,-3 6 0 0,7-9 8 16,4 9-8-16,-7-10 10 0,-4 10-10 0,7-3 10 15,-4-6-10-15,-3 9 0 0,0 0 0 0,0-3 0 16,0-4 0-16,-3-2 0 0,6 6 0 0,-3-7 0 0,-7 1 0 0,4 6 0 16,3-6 12-16,0-1-4 15,0-2-8-15,-4-1 10 0,1-3-10 0,3 1 10 0,0-4-10 16,0 0 0-16,-4-3 9 0,4 0-9 0,0 0 0 0,4-9 0 15,-4 6 0-15,0 0 8 0,0-10-8 0,0 1 0 16,3-4 0-16,-3 7 0 0,-3-1 0 0,-1-2 0 16,8 6 0-16,-4-7 0 0,-4 4 0 0,0 6 0 15,8 0 0-15,-4 0 0 0,-4-4 0 0,4 4 8 16,-3 3-8-16,3-6 0 0,0 3 0 0,-4 3 0 16,-3-3 0-16,4 3 0 0,-1 0 0 0,4-3 0 15,-3 3 0-15,-1-3 0 0,-3 9 0 0,7-6 0 16,-3-3 0-16,3 3 0 0,-7 0 0 0,3 7 0 0,8-4 0 0,-4 0 0 15,0-3 0-15,0 9 0 0,7-5 0 0,-4-1 0 16,1 6 0-16,-1 1-10 0,1-1 10 0,-1-2 0 16,1 5-18-16,-1 4 3 0,-3 0 1 15,0-4 0-15,4 7 14 0,-4 3 0 0,0-9 0 0,0 9 0 32,-7 0-78-32,7 0-10 0,0 0-1 0,0 0-1 0,-11 9-125 15,4-6-25-15</inkml:trace>
  <inkml:trace contextRef="#ctx0" brushRef="#br4" timeOffset="113166.58">737 5069 1173 0,'0'0'52'0,"0"0"11"0,0 0-51 0,0 0-12 0,-10-3 0 0,10 3 0 15,-4-6 28-15,4 6 2 0,-7 0 1 0,7 0 0 16,-3-4-23-16,3 4-8 0,0 0 0 16,0 0 0-16,0 0 16 0,0 0-2 0,0 0-1 0,0 0 0 15,0 0 35-15,0 0 6 0,0-9 2 0,0 9 0 16,0 0 20-16,0 0 4 0,0 0 0 0,0 0 1 15,0 0-5-15,0 0-2 0,0-9 0 0,0 9 0 16,3-4-10-16,-3 4-1 0,7-6-1 0,-3 3 0 16,3-3-13-16,-4 6-2 0,8 0-1 0,-8-6 0 15,8-1-23-15,0 7-5 0,-8 0-1 0,4 0 0 16,7 0-1-16,-10 0 0 0,-4 0 0 0,10 0 0 16,1 0-3-16,-4 0-1 0,-3-3 0 0,6 3 0 15,1 0 12-15,-8 0 3 0,8 0 0 0,-1 0 0 16,1 0-8-16,3 0-2 0,-3 0 0 0,3 0 0 15,-4 0 18-15,5 0 3 0,6 0 1 0,-7 0 0 16,0 0-31-16,7 0-8 0,-3 0 0 0,3 0 0 0,0 0 8 0,4 0 0 16,-1 0 0-16,1 0 0 0,0 0-8 15,0 0 0-15,-1 0 0 0,1-6 0 0,0 6 8 0,-1 0 0 16,-3 0 0-16,1-3 0 0,2 3 4 0,1-7 2 16,-4 7 0-16,4 0 0 0,-7 0 3 0,3 0 1 15,3 0 0-15,-2 0 0 0,2 0-2 0,1-6 0 16,0 6 0-16,6 0 0 0,-6 0-8 0,3 0-8 15,-3 6 12-15,7-6-12 0,-8 0 8 0,5 7-8 0,-5-7 0 16,8 3 0-16,-4 3 10 0,4-3-10 16,-4-3 8-16,4 0-8 0,-4 0 0 0,4 0 0 15,-4 0 0-15,4 0 0 0,-4-3 0 0,4 3 0 0,3 0 0 16,1-6 0-16,-8 3 12 0,7-4-4 0,-7 7 0 16,8 0 0-16,-1-6 4 0,0 0 0 15,0 6 0-15,1 0 0 0,-1 0 0 0,-7 0 0 0,4 0 0 16,3 0 0-16,0 0-12 0,1 0 0 0,-1-3 0 0,0 3 0 15,-3 3 0-15,10-3 0 0,-3 0 0 0,7 6 0 16,-11-6 8-16,4 6-8 0,7-6 0 0,-11 0 8 16,4 0 7-16,-4 0 1 0,4 0 0 0,3 0 0 15,-3 0-28-15,-3 0-4 0,2 0-2 0,5-6 0 16,-5 0 18-16,1 6 0 0,0 0 0 0,3-3 0 16,-6-4 15-16,-1 7-3 0,0 0-1 0,4 0 0 15,-11-3-3-15,8 0 0 0,-1-3 0 0,0 6 0 16,0 0-8-16,1 0 10 0,-1 6-10 0,4-3 10 15,7-3-10-15,-11 3 0 0,11 4 9 0,-7-4-9 0,-4 9 0 16,4-12 0-16,-1 7 0 0,5-4 0 0,-4 3 0 0,-1-6 0 16,5 3 0-16,-8-3 0 0,0 7 0 0,-6-1 0 15,2-6 0-15,-3 0 0 0,-3 0 0 0,0 0 8 16,0 0-8-16,-4 0 8 0,0 0-8 0,-7 0 0 16,0 0 0-16,0 0 0 0,4 0 0 0,-8 0 9 15,5 0-1-15,-5 0-8 0,4 0 8 0,-3 0-8 16,-4 0 0-16,11-6 0 0,-8 6 0 0,4 0 0 15,0 0 8-15,0-7-8 0,4 7 0 0,-4 0 0 16,-3 0 0-16,3 0 0 0,-4 0 0 0,1 0 0 16,3 0 0-16,-10 0 0 0,-4 0 8 0,0 0-8 15,10 0 12-15,-10 0-12 0,0 0 0 0,0 0 0 0,0 0 0 0,11 0 0 16,-8 7 8-16,-3-7-8 16,0 0 0-16,0 0 0 0,0 0 0 0,0 0 0 0,0 0 0 0,0 0 0 15,0 0 12-15,0 0-12 0,0 0 12 0,0 0-12 16,0 0 8-16,0 0-8 0,11 6 0 0,-11-6 0 15,0 0 0-15,7 0 10 0,0 6-10 0,0-3 8 16,-3 7-16-16,3-1-4 0,0-6-1 0,0 13 0 16,-7-10 13-16,3 10 0 0,-3-1 0 0,7-5 0 15,-3-1 0-15,3 10 10 0,-7-6-2 0,7 5 0 16,0-5-8-16,-7 6 0 0,11-4 0 0,-11 4 0 16,7-6 0-16,0 12 0 0,-4-9-12 0,4 6 12 15,-3 6 0-15,-1-6 0 0,5 0 0 0,-5 6 0 16,4-3 0-16,-7 6 0 0,4-9 0 0,3 10 0 15,-7-4 0-15,3 6 0 0,-3-2 0 0,4-1 0 0,-4 4 0 16,0 5 12-16,0 1 0 0,0 0 0 16,0 0-4-16,0-4 0 0,0 4 0 0,0 0 0 15,-4 0-8-15,4-7 0 0,4 7 0 0,-4 0-11 16,-4-1 11-16,4-5 0 0,-3 6 0 0,3-1 0 0,0-5 0 16,0 9 0-16,0-3 0 0,-7-1 0 0,7-5 0 15,-4 6 8-15,-3-7-8 0,4 7 0 0,-5-4 0 0,5-2 9 16,-1 6-9-16,-6-7 0 0,10 7 10 0,-7-7-10 15,7 4 8-15,-4-3-8 0,1 5 9 0,3-5-9 16,3-4 10-16,-3 10-10 0,4-10 0 0,-4 10 8 16,0-10-8-16,7 4 0 0,-7 6 0 0,3-7 0 15,-3 7 0-15,0-3 0 0,0-1 0 0,0 1 0 0,0 3 0 0,0-4 0 16,-3 4 0-16,3 0 0 0,0-7 0 0,-7-2 0 16,3 5 0-16,1-2 0 0,3 2 0 0,0-2 0 15,-7-1 8-15,14 4-8 0,-7-3 0 0,0-4 0 16,7 0 12-16,0 4-4 0,3-4-8 15,-3 0 12-15,1 1-12 0,2-1 0 0,1 1 0 0,-4-1 0 16,3 0 0-16,1-3 0 0,-8-2 0 0,4 5 9 16,-3 0-6-16,3 7-3 0,-3-10 0 0,3 10 0 15,-7-4 0-15,0 4 0 0,0-1 0 0,0-5 0 16,0-1 0-16,0 7 0 0,-7-7 0 0,7-6 0 16,0 4 0-16,0-8 0 0,-4 5 0 0,4-8 0 15,4 4 0-15,-4 0 0 0,-4-3 0 0,4 0 0 16,4-3 0-16,-4 2 0 0,7 4 0 0,-7-9 0 15,0 6 0-15,0-7 0 0,0 7 0 0,0-6 0 16,0 2 0-16,0 1 0 0,0 0 0 0,0-1 0 0,0 1 0 16,0 0 0-16,0-1 0 0,0 1 0 0,0-7 0 0,0 4 0 15,0-4 0-15,0 1 0 0,0 2 0 0,3-2 0 16,-6-1 0-16,3 1 0 0,0-7 0 0,0 6 0 16,0 1 0-16,0-7 0 0,0-3 0 0,0 9 0 15,0 0 0-15,0-2 0 0,0-1 0 0,0-6 0 16,0 6 0-16,0-6 0 0,0 10 0 0,0-7 0 15,0 9 0-15,0-5 0 0,0-7 0 0,0 9 0 16,0-3 0-16,-7 4 0 0,7-1 0 0,0 4 0 16,-4-4 0-16,4 0 0 0,0 4 0 0,-7-4 0 15,7 4 0-15,-4-4 0 0,4 1 0 0,0-1 0 0,4 1 0 16,-4-7 0-16,0-3 0 0,0 9 0 0,0-9 0 16,0 0 0-16,0 0 0 0,0 0 0 0,0 0 0 0,0 0 0 15,0 0 0-15,0 0 0 0,0 0 0 0,0 10 0 16,0-10 0-16,0 0 0 0,0 0 0 0,0 0 0 15,0 0 0-15,0 0 0 0,0 0 0 0,0 0 0 16,0 0 0-16,0 0 0 0,-7 3 0 0,3-3 0 16,-3-3 0-16,7 3 0 0,0 3 0 0,-10-3 0 15,3-3 0-15,0 3 0 0,0 0 0 0,3 0 0 16,-6 0 0-16,2 0 0 0,-6-4 0 0,4-2 0 16,3 6 0-16,-11 0 0 0,4-9 0 0,0 9 0 15,0-3 0-15,-11-4 0 0,4 1 0 0,0 0 0 16,-4-4 0-16,0 7 0 0,-3-6 0 0,3-1 0 15,4 1 0-15,-11 6 0 0,4-7 0 0,-11 1 0 0,4 6 0 16,0-3 0-16,-11-1 0 0,0 1 0 0,0 6 0 0,-3 0 0 16,0 0 0-16,-1 0 0 0,1 0 0 0,-1 0 0 15,-10 0 0-15,4 0 0 0,-8 0 0 16,4 0 0-16,-7 0 0 0,4 0 0 0,3 0 0 0,0 0 0 16,0 0 0-16,0-9 0 0,0 6 0 0,0-4 0 15,-7 1 0-15,7-3 0 0,4 2 0 0,-1-5 0 16,-3 2 0-16,0 1 0 0,0-4 0 0,4 4 0 15,-4 0 0-15,0 2 0 0,0 1 0 0,7-3 0 16,-7 9 0-16,4-3 0 0,3-4 0 0,-7 7 0 16,0 0 0-16,0 0 0 0,0 0 0 0,0 7 0 15,0-4 0-15,10 3 0 0,-2-3 0 0,2 3 0 0,1-2 0 16,10-1 0-16,-7-3 0 0,0 0 0 0,4 0 0 16,0 0 0-16,3 0 0 0,0 0 0 0,-7 0 0 0,11-3 0 15,-4-1 0-15,4-2 0 0,-1 3 0 0,5-3 0 16,3 6 0-16,-4-3 0 0,4-4 0 0,-4 4 0 15,4-6 0-15,-4 9 0 0,4-3 0 0,3 3 0 16,-7-7 0-16,4 7 0 0,-4 0 0 0,4 0 0 16,3 0 0-16,-6 0 0 0,6 7 0 0,4-7 0 15,-4 3 0-15,7-3 0 0,-3 0 0 0,7-3 0 16,-7-4 0-16,7 7 0 0,0 0 0 0,-4 0 0 16,11-3 0-16,-11 3 0 0,8-6 0 0,-4 3 0 15,0 3 0-15,3-3 0 0,-3-4 0 0,3 7 0 16,-3-3 0-16,0-3 0 0,-7 6 0 0,7-3 0 15,-4 3 0-15,4 0 0 16,0 0 0-16,0 0 0 0,-7 3 0 0,-1-3 0 0,8 0 0 0,-7 0 0 0,7 6 0 16,-7-3 0-16,3-3 0 0,4 0 0 15,-4 0 0-15,8 0 0 0,6 0 0 0,-6 0 0 0,6 0 0 0,-6 0 0 16,10 0 0-16,-4 0 0 0,-3 0 0 0,7 0 0 16,-3 0 0-16,3 0 0 0,-7 0 0 0,3 0 0 15,4 7 0-15,0-7 0 0,-4 0 0 0,4 3 0 16,-7-3 0-16,7 0 0 0,0 0 0 0,-3 0 0 15,3 0 0-15,0-3 0 0,-7-4 0 0,7 7 0 16,0-3 0-16,0-3 0 0,0 3 0 0,0-7 0 16,0 1 0-16,0 0 0 0,7 2 0 0,-7-8 0 15,0 5 0-15,0-2 0 0,3-7 0 0,-3 6 0 16,0-2 0-16,0-10 0 0,7 3 0 0,-3 0 0 0,-4-10 0 16,4 1 0-16,3 0 0 0,-4-1 0 0,-3-12 0 15,7 4 0-15,-3-14 0 0,-1 7 0 0,4-3 0 16,-7-3 0-16,11-7 0 0,-8 7 0 0,-3 0 0 15,4-1 0-15,-4 1 0 0,0 0 0 0,0-7 0 0,0 7 0 16,0-4 0-16,0 7 0 0,0-3 0 0,0 9 0 16,0-6 0-16,0 6 0 0,0-6 0 0,0 6 0 15,0-10 0-15,0 11 0 0,0-8 0 0,7-2 0 16,-7 0 0-16,0 3 0 0,3-4 0 0,-3 7 0 16,8-3 0-16,-5 0 0 0,-3-3 0 0,7 6 0 15,-3-4 0-15,-1 1 0 0,-3 3 0 0,7-3 0 16,-7 0 0-16,4 6 0 0,-4 0 0 0,0 3 0 15,7-3 0-15,-7 4 0 0,0-4 0 0,0 3 0 16,0-9 0-16,0 12 0 0,3-3 0 0,-3 4 0 0,4-7 0 16,3 3 0-16,-7 7 0 0,3-7 0 0,5 9 0 15,-5-2 0-15,-3-4 0 0,7 10 0 0,-7-3 0 0,4-1 0 16,-4 1 0-16,0 0 0 0,0 2 0 0,0-2 0 16,0 9 0-16,0-3 0 0,0 0 0 0,0 3 0 15,-4 0 0-15,-3 0 0 0,7 3 0 0,0-3 0 16,-3 0 0-16,-5 4 0 0,5-4 0 0,3 6 0 15,-7-3 0-15,3 0 0 0,4-3 0 0,-3 4 0 16,-4 2 0-16,7-3 0 0,-4 0 0 0,4 7 0 16,-7-7 0-16,7 3 0 0,-3 1 0 0,3-7 0 15,0 9 0-15,-4 1 0 0,4-1 0 0,0-3 0 16,-7 7 0-16,7-4 0 0,0 10 0 0,0-6 0 16,0 3 0-16,0-7 0 0,0 4 0 0,0 5 0 0,0-5 0 0,0 6 0 15,7-3 0-15,-7-4 0 0,0 7 0 0,0-6 0 16,0-1 0-16,0-2 0 0,0 2 0 15,0 1 0-15,0-1 0 0,0-11 0 0,0 11 0 0,0-2 0 16,0 2 0-16,0-2 0 0,0 2 0 0,0-2 0 16,-7-1 0-16,7 4 0 0,0 2 0 0,0-5 0 15,0 3 0-15,0-4 0 0,0 4 0 0,0 5 0 16,-3-2 0-16,3 3 0 0,-8-6 0 0,8 5 0 16,0-2 0-16,-3 6 0 0,3-9 0 0,0 9 0 15,0 0 0-15,0 0 0 0,0 0 0 0,0 0 0 16,0 0 0-16,0-6 0 0,0 6 0 0,0 0 0 15,0 0 0-15,0 0 0 0,0 0 0 0,0 0 0 16,0 0 0-16,0 0 0 0,0 0 0 0,0 0 0 16,0 0 0-16,0 0 0 0,11-7 0 0,-1 7 0 0,-3 0 0 15,11 0 0-15,-11 0 0 0,11 0 0 0,-4 0 0 16,0 0 0-16,7-3 0 0,0 3 0 0,-7 0 0 16,4 0-15-16,3 0 5 0</inkml:trace>
  <inkml:trace contextRef="#ctx0" brushRef="#br4" timeOffset="115980.86">15864 6841 1785 0,'-17'-13'159'0,"10"7"-127"16,-4-4-32-16,-3 7 0 0,3-9 165 0,1 2 27 16,-1 1 6-16,1 0 1 0,3-1-132 0,0-2-27 15,3 2-4-15,-3 1-2 0,3-4 10 0,1 4 1 16,3-1 1-16,3-2 0 0,5 3-2 0,-5-4-1 15,4 0 0-15,4 4 0 0,-4-4-9 0,0 4-2 0,0 0 0 16,0-1 0-16,0 7 3 0,0-3 0 0,-7 6 0 0,4-3 0 16,3-4-10-16,-7 7-1 0,0 0-1 0,0 0 0 15,0 0-11-15,0 0-1 0,0 0-1 0,0 0 0 16,0 0-10-16,0 0 10 0,0 0-10 0,3-3 10 16,4 0-10-16,0 3 12 0,-7 0-12 0,7-6 12 15,4 6 3-15,-4 0 1 0,0 0 0 0,4 0 0 16,-1 0-16-16,1 9 0 0,-1-6-12 0,1 4 12 15,0-4 0-15,-4 6-8 0,3 1 8 0,1-1 0 16,-4 4 0-16,0-1 0 0,0 4 0 0,0 0 0 16,0 2 0-16,-3 1 12 0,-1 6-3 0,4-3-1 15,-3 10-8-15,-1-1 0 0,1 0 0 0,-1 7 0 16,1 0 10-16,-1-1 0 0,1-2 0 0,-1 5 0 16,4-5 0-16,-3 6 0 0,-1-1 0 0,1 1 0 15,-4 3-2-15,4 0 0 0,-4-3 0 0,0 9 0 0,0-6-8 0,0 0 12 16,3 0-12-16,-3-4 12 0,-3 1-12 15,3-6 0-15,0 5 0 0,0 1 0 0,0 3 0 0,0-6 0 16,0-4 0-16,-4 1 0 0,4-4 8 0,0 0 7 16,0 1 1-16,-4-4 0 0,4-3-16 0,-3-3 9 15,3-3-9-15,-4 3 8 0,1-7-8 0,-1 1 10 16,4-6-10-16,-3 2 10 0,3-2-10 0,-4-4 10 16,4 0-10-16,-3 3 10 0,-1-2-10 0,1 2 0 15,3-3 9-15,-4 4-9 0,1-1 0 0,-1 1 9 16,-3-7-9-16,0 12 0 0,3-2 0 0,1-4 0 15,-4 1 0-15,0-4 0 0,3 3 0 0,-3 1 0 0,0-1 0 16,0 1 0-16,0-7 0 0,4 6 0 0,3-9 0 16,-4 0 0-16,-3 0 10 0,7 0-10 0,0 0 8 0,0 0-8 15,0 0 9-15,0 0-9 0,0 0 10 0,0 0-2 16,0 0-8-16,0 0 0 0,0 0 0 0,0-3 0 16,7-3 0-16,0-4 0 0,0 10 0 0,4-3 0 15,-1-6 0-15,4 9 0 0,4-3 0 0,0-4 0 16,3 7 0-16,4 0 0 0,-1 0 0 0,1 0 0 15,3-3 0-15,0 3 0 0,8 0 0 0,-5-6 0 16,1 6 0-16,7 0 0 0,0 0 0 0,0 6 0 16,3-6 0-16,-3 0 0 0,0 0 0 0,3 0 0 15,0 0 0-15,1-6 0 0,-5 3 0 0,12 3 0 16,-4 0 0-16,7-3 0 0,-4-3 0 0,4 2 0 16,-7-2 0-16,0 3 0 0,-1 0 0 0,1-3 0 15,-3-4 0-15,-1 10 0 0,-3-9 0 0,3 6 0 16,-3-7 0-16,-4 7 0 0,-3-3 0 0,-4-4 0 15,4 10 0-15,-7-3 0 0,-1-6 0 0,-3 9 0 16,1-3 0-16,-5-4 0 0,-3 4 0 0,-3-3 0 0,0 3 0 0,-1 0 0 16,1-3 0-16,-4 6 0 0,0 0 0 0,0-4 0 15,-7 4 0-15,3-6 0 0,1 3 0 0,-1-6 0 16,4 5 0-16,-3-2 0 0,-4-3 0 0,4 2 0 16,-1-2 0-16,-3 0 0 0,0-1 0 0,0 1 0 15,0-4 0-15,0-6 0 0,-3 7 0 0,3-7 0 16,-4-3 0-16,4 3 0 0,0-6 0 0,0-3 0 15,0-3 0-15,0-4 0 0,-4 1 0 0,4-4 0 16,-3-3 0-16,-1-3 0 0,4 1 0 0,-3-8 0 16,-1 7 0-16,1-6 0 0,-1 3 0 0,1 3 0 0,-4-3 0 15,3 3 0-15,1 4 0 0,-4 2 0 0,0 0 0 0,3-2 0 16,-3 5 0-16,3-6 0 0,1 1 0 0,-4 5 0 16,0 4 0-16,0-1 0 0,3 1 0 0,1 6 0 15,-1-3 0-15,1-4 0 0,3 1 0 0,-4 0 0 16,4 9 0-16,-3-7 0 0,-1 8 0 0,4-1 0 15,0 0 0-15,0 3 0 0,0 6 0 0,0-6 0 16,0 7 0-16,0-1 0 0,0 1 0 0,0 2 0 16,0 1 0-16,0 0 0 0,-3 5 0 0,3-2 0 15,0 6 0-15,0 0 0 0,0 0 0 0,0-3 0 16,0-3 0-16,0 6 0 0,0 0 0 0,0 0 0 16,0-3 0-16,0 3 0 0,0-10 0 0,0 10 0 15,0 0 0-15,0 0 0 0,-4 0 0 0,4 0 0 16,0 0 0-16,-7 0 0 0,0 0 0 0,0 0 0 15,0 10 0-15,-7-7 0 0,0-3 0 0,-8 9 0 0,-2-3 0 16,-1-2 0-16,-7 5 0 0,1-6 0 0,-5 7 0 0,1-4 0 16,-4-3 0-16,-3 0 0 0,-1 3 0 0,-2-6 0 15,-8 3 0-15,-4-3 0 0,1 0 0 16,-1 7 0-16,4-7 0 0,4 3 0 0,0-3 0 16,-4 6 0-16,3-3 0 0,-3 0 0 0,1 4 0 0,-1-4 0 15,3 3 0-15,1-3 0 0,-1 7 0 0,8-7 0 16,3 6 0-16,4-9 0 15,3 10-28-15,-3-10-4 0,3 9-2 0,4-9 0 16,-4 3-77-16,4-3-15 0,3 6-3 0,-3-6-849 16,3 0-170-16</inkml:trace>
  <inkml:trace contextRef="#ctx0" brushRef="#br4" timeOffset="116523.02">16729 7013 2818 0,'0'0'62'0,"0"0"13"0,0 0 2 0,0 0 3 0,0 0-64 0,0 0-16 0,0 0 0 0,0 0 0 0,0 0-12 0,-7 6-4 15,-4 4-2-15,1-1 0 0,-5 7 18 0,1-7 0 16,-3 10-8-16,-5 0 8 0,-2-3 0 0,-4 6 0 16,-1 0 0-16,1 6 0 0,0 0 38 0,0 0 14 15,-1 4 4-15,5-1 0 0,-1 0-20 0,0 7-3 16,8-4-1-16,-1 10 0 0,4-6 1 0,3-4 0 15,1 7 0-15,6-6 0 0,4-4-33 0,7 0 0 16,4 1 0-16,0-1 0 0,6-9 0 0,1 0 0 16,10-3 0-16,4 0 0 0,3-7 0 0,0 1 0 15,1-7 0-15,2-3 0 0,-2-3 0 0,-1 0 0 0,0-3 0 0,4-6 0 16,-4-4 0-16,1-3 0 0,-1 1 0 0,0-4 0 16,-3 0 31-16,0-3 2 0,-4-3 1 15,-3-3 0-15,-4 3-6 0,-4-7-2 0,-3-5 0 0,1 2 0 16,-5-2-10-16,-3-7-3 0,-7 0 0 0,0 0 0 15,-3 3-13-15,-4 0 9 0,-4 1-9 0,-3 2 8 16,-7 0-8-16,3 4 0 0,1 3 9 0,-5 2-9 16,1-2 11-16,-4 9-3 0,-3 3 0 0,0 7 0 15,0-4-8-15,-4 10 0 0,0-4 0 0,1 10 0 16,-1 7-134-16,-7-4-22 16,-3 6-5-16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5:19:01.09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FFC00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29351 1943 403 0,'0'0'36'0,"-3"-7"-36"16,3-2 0-16,-4-1 0 0,1 4 116 0,-1-3 16 15,4-1 3-15,-4-2 1 0,4 2-11 0,0 1-1 16,0 0-1-16,0-1 0 0,0 1-31 0,4 3-7 16,-4-4-1-16,4 4 0 0,-1-4-8 0,-3 10-1 15,0 0-1-15,4-3 0 0,3 0-6 0,-7 3 0 16,0 0-1-16,0 0 0 0,10 3-24 0,-3 0-5 15,4 7-1-15,-8-4 0 0,4 10-10 0,1-10-3 16,-1 7 0-16,-4 5 0 0,4-5 8 0,-3 9 2 16,-1 0 0-16,1 6 0 0,-1-6-11 0,1 0-3 15,-4 9 0-15,0-2 0 0,0-4 1 0,0 6 0 16,0 0 0-16,0 4 0 0,0-4-3 0,0-3-1 16,-4 4 0-16,4-1 0 0,-3-6-2 0,3 4-1 15,0-8 0-15,0 14 0 0,0-16-14 0,0 9 0 0,3-3 0 16,-3 3 0-16,0-3 0 0,4 4 0 0,-4-17 0 0,0 10 0 15,3 0 0-15,-3 0 0 0,-3-3 0 0,-1 0 0 16,4-7 0-16,-3 7 0 0,-4-6-9 0,3 5 9 31,-6-2-39-31,6-7-1 0,-3 1-1 0,0 2 0 16,3-5-155-16,4-7-30 0,0 0-6 0,0 0-392 0,0 0-79 0</inkml:trace>
  <inkml:trace contextRef="#ctx0" brushRef="#br0" timeOffset="433.89">29919 2231 2062 0,'-7'-3'45'0,"4"-3"10"0,3 6 1 0,-4 0 3 0,0 0-47 0,4 0-12 15,-3 0 0-15,3 0 0 0,0 0 0 0,0 0 0 16,-7 6 0-16,3 3 0 0,-3 4 0 0,0-10 0 16,-3 10 0-16,-1 2 0 0,-3 1 0 0,3-7 0 15,-3 10 0-15,-3-6 0 0,3 2 0 0,-4-2 0 16,0-1 12-16,-3 7-4 0,3-3 0 0,-3 0 0 16,4-1 0-16,-1-5 0 0,4 5 8 0,-4-2 0 15,1-1 1-15,2-2 0 0,1-1-7 0,-3-6-2 16,3 10 0-16,0-7 0 0,-1-3-8 0,1-3 0 15,4 7 9-15,-1-4-9 0,1-3 15 0,2 0-2 0,8 0 0 0,0 0 0 16,-7-3-29-16,7 3-7 0,0 0-1 0,0 0 0 16,0 0 16-16,0 0 8 0,0 0-10 0,11-7 10 15,-4 7 0-15,4 7 0 0,3-4 0 0,-4 3 0 16,4 7 13-16,1-10-1 0,-1 6 0 0,3 10 0 16,-3-16-3-16,4 7-1 0,3-1 0 0,4 0 0 15,-4 7-8-15,4-10 0 0,3 4 0 0,-3-1 0 16,-1 4 0-16,1-4-19 0,0 0 3 0,-4 4 1 15,4-10-136 1,-1 7-27-16,-6-7-6 0</inkml:trace>
  <inkml:trace contextRef="#ctx0" brushRef="#br0" timeOffset="822.24">30074 2611 1785 0,'0'0'79'0,"0"-4"17"0,4-2-77 0,-1-3-19 16,1-4 0-16,-1 4 0 0,4 6 108 0,1-7 19 16,2 1 3-16,1-1 1 0,-1 7-99 0,4-3-19 15,1-7-4-15,-1 10-1 0,-4-6-8 0,4-1 0 16,4 1 0-16,-4 0 0 0,4-4 0 0,-4 10 0 16,0-6 0-16,0-1 0 0,0 1 0 0,-3-1 0 15,-1 1 0-15,-3-4 0 0,0 4-11 0,0-4 3 0,-3 4 0 0,0-7 0 31,-8 1-23-31,0 5-4 0,1-2-1 0,-4-1 0 0,-4 7 11 0,1-7 1 0,-4 10 1 0,-4 3 0 16,4 0 13-16,-4 0 10 0,1 3-13 0,-1 10 5 16,0-7 8-16,4 7 0 0,-3-1 0 0,2-2 8 15,1 9-8-15,0-7 12 0,0 7-4 0,4 0 0 16,-1-4-8-16,0 7 0 0,4-3 0 0,0 0 8 16,0 3-8-16,4 3 0 0,-1-6 0 0,-3 0 0 15,4-1 0-15,-1-2 0 0,4 12 0 0,0-6 8 16,4-9-8-16,-1 6-16 0,1-7 4 0,-1 7 0 15,4-10-41 1,4 4-9-16,-4-4-2 0,7-6-496 0,-3 4-100 0</inkml:trace>
  <inkml:trace contextRef="#ctx0" brushRef="#br0" timeOffset="1200.08">30526 2567 633 0,'0'0'56'0,"0"0"-44"16,0 3-12-16,-4 6 0 0,4 1 154 0,0-1 29 15,0 4 5-15,0-4 2 0,0-9-128 0,0 9-26 16,4-6-4-16,-4 10-2 0,0-7 8 0,0-3 2 16,0 7 0-16,0-10 0 0,0 0 19 0,0 0 4 15,0 0 1-15,0 0 0 0,0 9 1 0,0-9 1 16,0 0 0-16,0 0 49 0,0 0-69 0,0 0-1 0,0 0 0 15,0 0-4-15,0 0-1 0,3-9 0 0,1-1 0 16,-8 7 0-16,4-9 0 0,4 2 0 0,-4-8 0 16,-4 5-5-16,4-9-2 0,4 3 0 0,-4 0 0 15,3-3-1-15,-3 4-1 0,4 2 0 0,3-12 0 16,-3 6-31-16,3 9 0 0,-4-9 0 0,1 0 0 16,3 4 0-16,-4-1 0 0,4-3 0 0,-3 12 0 15,3-5-9-15,-4 5-8 0,4-9-2 0,1 10 0 31,-1-4-21-31,0 4-4 0,0 0 0 0,3 6-1 0,-3-7-129 16,4 7-26-16,0-3-4 0,3 6-696 0</inkml:trace>
  <inkml:trace contextRef="#ctx0" brushRef="#br0" timeOffset="1636.28">30935 2369 345 0,'0'0'15'0,"0"0"4"0,0 0-19 0,4 9 0 15,3 1 0-15,-7-1 0 0,0 1 224 0,3 2 40 16,1-2 9-16,-1 2 2 0,1 1-153 0,-4 2-30 16,0 1-7-16,3-7-1 0,-3 10-16 0,4-3-3 0,-4-7-1 15,0 10 0-15,0-6-9 0,3-4-3 16,-6 10 0-16,3-16 0 0,0 7-9 0,0-10-3 0,0 0 0 15,0 0 0-15,0 9-13 0,0-9-3 0,0 0-1 0,0 0 0 16,0 0-3-16,0 0 0 0,0 0 0 0,3-9 0 16,-3-1 20-16,4-2 4 0,-8-7 1 0,4 3 0 15,4-3-27-15,-1-3-6 0,-3-6 0 0,0 6-1 16,4 0 1-16,3 0 0 0,-3-9 0 0,3 9 0 16,0-6-12-16,3 6 0 0,-3 3 0 0,0 3 0 15,0-3 0-15,0 7-11 0,1-1 11 0,2-2-12 16,-3 12 12-16,0-7-8 0,4 7 8 0,-1 3-8 15,-3 0 8-15,4 3-12 0,-4 7 12 0,0-7-12 16,4 6 12-16,-1 4-13 0,-3-4 5 0,4 10 8 16,-4 0-9-16,0-4 9 0,0 4 0 0,4-6 0 15,-4 15-17-15,0-16 3 0,3 10 1 0,-3-3 0 16,0 0-58 0,1-3-11-16,-5 6-2 0,4-4-1 0,0 1-146 0,-3-3-29 0,-1 15-5 15,1-12-2-15</inkml:trace>
  <inkml:trace contextRef="#ctx0" brushRef="#br0" timeOffset="2009.54">31425 2567 979 0,'0'0'43'0,"0"0"9"0,0 0-41 0,0 0-11 16,0 0 0-16,8 0 0 0,6-7 147 0,-4 4 27 16,4 3 6-16,4-3 0 0,0-3-140 0,-1 3-28 15,4-4-12-15,1 4 11 0,-5-3-1 0,4-7 0 16,-3 10 0-16,0-6 0 0,-1-1-10 0,-3 1 0 15,1 6 0-15,-5-10 0 0,1 4 22 0,-4 0 9 16,0-1 1-16,0-2 1 0,0 2-20 0,-4-9-4 0,-3 16-1 16,4-16 0-16,-4 10 0 0,-4 6-8 0,4-10 12 0,-7-2-4 15,0 12 12-15,0-4 1 0,0 1 1 0,-7 0 0 16,4 12-12-16,-8-3-2 0,4 7-8 0,-7-7 12 16,-1 6 7-16,1 4 1 0,0-4 0 0,0 4 0 15,0 5-20-15,3 1 0 0,4-6 0 0,3 6 0 16,8-7 10-16,-4 10-2 0,7-3 0 0,0-7 0 15,3 10 10-15,1-3 2 0,3 0 0 0,4-6 0 16,3-1 4-16,3-2 0 0,1 8 1 0,3-8 0 16,0 2-16-16,0-2-9 0,4-1 10 0,0 4-10 15,-4-10-18 1,4-3-10-16,-4 6-1 0,0-6-1 0,4-6-96 16,3 6-19-16,-3-3-4 0</inkml:trace>
  <inkml:trace contextRef="#ctx0" brushRef="#br0" timeOffset="2259.14">32163 1566 2743 0,'0'0'121'0,"-4"0"26"0,1 7-118 0,-4 5-29 0,3 1 0 0,1 21 0 15,-4-3 0-15,3 10-20 16,4 9 4-16,4 4 0 0,-1 8 16 0,1 4 11 0,3 6-2 0,0 4 0 16,-4 5-1-16,4-6 0 0,0-2 0 0,0 5 0 15,4-6-8-15,-4 3 0 0,0 1 0 0,4-4 0 32,-4-10-130-32,3 1-28 0</inkml:trace>
  <inkml:trace contextRef="#ctx0" brushRef="#br0" timeOffset="16527.98">27199 2727 1562 0,'-7'-4'69'0,"7"4"15"0,0 0-68 0,0 0-16 0,-7-6 0 0,7 6 0 16,0 0 90-16,0 0 14 0,0 0 4 0,0 0 0 16,0 0-20-16,0 0-3 0,0 0-1 0,0 0 0 15,4 10-36-15,3-1-7 0,-4 0-1 0,4 7-1 16,0-10 5-16,0 7 2 0,4 6 0 0,0-7 0 16,-1 7-14-16,-3-3-2 0,4 3-1 0,-1-1 0 15,-3 1-2-15,0-3-1 0,-3 12 0 0,3-12 0 16,-3 3-10-16,-1-1-3 0,1 1 0 0,-1-3 0 15,4 3-1-15,-3-7 0 0,-1 1 0 0,-3 6 0 16,4-10-12-16,-1 0 0 0,1-5 0 0,-1 5-10 16,-3-9 34-16,0 0 6 0,7 0 2 0,0 0 0 15,1-3-17-15,-1-3-3 0,3-4-1 0,-3-2 0 0,0-1-2 0,4 0 0 16,-4-5 0-16,0-1 0 16,0 6-9-16,0-6 0 0,4 7 0 0,-8-1 0 0,1 4 0 0,-1 3 0 15,1-7 0-15,-4 13 0 0,0 0 0 0,0 0 0 16,0 0-11-16,3 13 11 0,-3-4-10 0,0 1 10 15,0 2-12-15,0 4 12 0,-3-1-9 0,3 1 9 16,3 6 0-16,4-6-9 0,-3-1 9 0,3-2 0 16,-4 0 0-16,5 2 0 0,2 1 0 0,-3-7 0 15,4 4 0-15,-1-4 0 0,-3 4 0 0,4-7 0 16,3 3 8-16,-3-9-8 0,-4 4 13 0,3-4-1 16,1 0-1-16,-1 0 0 0,5 0 13 0,-5 0 4 15,4 0 0-15,-3-4 0 0,-11 4 2 0,14-9 1 0,-3 3 0 16,-1-7 0-16,1 1-10 0,-1-7-1 0,1 3-1 0,-1-3 0 15,1-3-5-15,0-6-1 0,3 6 0 0,-4 0 0 16,-3 0-13-16,0-6 8 0,0 3-8 0,1-3 0 16,-1 6 0-16,-4-3 0 0,1 0-11 0,-1 9 11 31,1-6-39-31,-4 3 0 0,0 0 0 0,0 16 0 16,0-16-99-16,0 19-20 0,0 0-4 0,0 0-1 15,0 0-130-15,0 0-27 0</inkml:trace>
  <inkml:trace contextRef="#ctx0" brushRef="#br0" timeOffset="16918.97">27866 3012 748 0,'0'0'67'0,"-7"0"-54"15,3 9-13-15,-3 1 0 0,0-7 196 0,7-3 36 16,0 0 7-16,0 0 1 0,-3 6-140 0,3-6-28 16,0 0-5-16,0 0-2 0,0 0-29 0,0 0-5 15,0 0-2-15,10 3 0 0,1-3-8 0,-1 0-1 16,1-3-1-16,3-3 0 0,0 3 17 0,0-4 4 15,4 1 1-15,0 0 0 0,-1-4 12 0,1 7 3 16,0-9 0-16,-4 6 0 0,0-4-12 0,3 1-1 16,-2 9-1-16,-5-13 0 0,1 10-9 0,-4-6-1 15,-4-1-1-15,1 7 0 0,-1-6-10 0,-3 2-1 16,-3 1-1-16,-4 0 0 0,3-4-4 0,-3 7-1 16,-3-3 0-16,-1 3 0 0,0-6-14 0,1 9 0 15,-1-4 0-15,-3 4 0 0,4 0 0 0,-1 0 0 0,0 0 0 0,1 0 0 16,-1 4 0-16,1 2 0 15,3-3 8-15,-4 6-8 0,4-6 0 0,0 7-12 0,3 9 3 0,-3-16 0 16,4 16 9-16,-4-7 0 0,3 1 10 0,1 6-10 16,-1 2 0-16,4-2 0 0,-3 3 0 0,3 0 0 15,0 6 0-15,0-12 0 0,3 3 0 0,1 0 0 16,-1 3 0-16,4-10 0 0,0 10-13 0,0-6 4 31,4-4-64-31,0 1-13 0,3-7-2 0,0 0-1 16,0 1-159-16,4-7-32 0,6-7-7 0,-6 1-1 0</inkml:trace>
  <inkml:trace contextRef="#ctx0" brushRef="#br0" timeOffset="17153.12">28303 2946 1785 0,'0'0'159'0,"0"0"-127"16,0 0-32-16,0 0 0 0,0 0 111 0,4 16 16 15,3-10 3-15,0 7 1 0,0-1-86 0,0-3-17 16,-3 10-3-16,3-6-1 0,0-4 13 0,0 10 3 16,0-3 0-16,-4-1 0 0,1 1-32 0,-1 0-8 15,5-1 0-15,-8 1 0 0,3 0 0 0,-3-1 0 16,0-2 0-16,0 0 0 16,0-1-40-16,-3-2-10 0,3-1-2 0,0 0 0 15,0-9-112-15,0 0-22 0,0 0-5 0,0 0-375 16,0 0-75-16</inkml:trace>
  <inkml:trace contextRef="#ctx0" brushRef="#br0" timeOffset="17337.32">28353 2623 1324 0,'-7'-12'118'0,"3"8"-94"0,-3-2-24 0,0 3 0 16,4-6 262-16,-1-1 48 0,0 10 10 0,4 0 1 15,0 0-246-15,0 0-50 0,0 0-9 0,0 0-3 16,0 0-13-16,0 0-8 0,0 0 8 0,0 0-13 16,8 6-138-16,-5 7-27 15,4-10-6-15</inkml:trace>
  <inkml:trace contextRef="#ctx0" brushRef="#br0" timeOffset="17968.25">28758 2990 1839 0,'0'0'81'0,"0"0"18"0,0 0-79 0,-3 0-20 0,-4-9 0 0,3 9 0 16,-3-4 44-16,0 4 6 0,0-9 1 0,4 3 0 15,-8 6-2-15,0 0 0 0,4-13 0 0,0 13 0 16,-3-3-7-16,3 3-2 0,-4-6 0 0,4 3 0 16,-3-4-14-16,-1 4-3 0,0 3-1 0,1 0 0 15,-1 0-7-15,4 0-2 0,-3 0 0 0,-1 3 0 16,0 4-13-16,1 2 0 0,-1-6 8 0,1 10-8 16,-1 2 0-16,0-2 0 0,1-1 0 0,-1 4 0 15,1 0 0-15,3-4 8 0,0 7-8 0,3-6 0 16,-3 2 12-16,7-2-3 0,-4 0-1 0,4 2 0 15,0-2-8-15,4-10-16 0,0 3 4 0,-4-6 1 16,7 3 11-16,-7-3 0 0,7 3 0 0,0 4 8 16,3-14-8-16,1 4 0 0,-1 0 0 0,-2-3 0 15,-1 3 11-15,3-10 1 0,-6 4 0 0,3-1 0 16,0-2 0-16,-4 2 0 0,1 1 0 0,-4-4 0 16,3 4-4-16,1 0 0 0,-4-1 0 0,3 1 0 0,-3 6 10 15,0-7 2-15,0 10 0 0,0 0 0 0,0 0-20 16,0 0 0-16,0 0 0 0,0 0 0 0,0 0 0 15,0 0 0-15,0 0 0 0,0 0 0 0,-7 10 0 0,7-7 0 16,0-3 0-16,0 9 0 0,0 4 0 0,4-4-9 16,-1 10 1-16,4 0 0 0,1-3 8 0,2 2 0 15,-3 4-9-15,0 0 9 0,4 6 0 0,-4-6-9 16,0 0 9-16,0 3 0 0,-3 7 0 0,-1-7 0 16,1 0 0-16,-1-3 0 0,-3 0 0 0,0 0 0 15,-3-3 0-15,-1-1 0 0,-3 4 0 0,0-9 0 16,3 6 0-16,-3-7 9 0,-3 7 0 0,-1-6 0 15,1 5 0-15,-1-5 0 0,-3 0 3 0,0-4 0 16,-4 4 0-16,4 2 0 16,-7-5-96-16,3-4-18 0,-3 3-4 0,0-9-635 0,-4 0-127 0</inkml:trace>
  <inkml:trace contextRef="#ctx0" brushRef="#br0" timeOffset="18568.45">28769 2683 1825 0,'-7'-19'40'0,"7"19"8"0,0-10 1 0,-4 7 3 0,4-9-41 0,0 2-11 15,0 1 0-15,0 0 0 0,0 9 37 0,4-4 6 16,-4-2 1-16,0 6 0 0,0 0 2 0,0 0 1 16,0 0 0-16,0 0 0 0,0 0-8 0,0 0-2 15,4 10 0-15,-1 2 0 0,1-3-13 0,3 10-4 16,-4 3 0-16,1 0 0 0,3 6 13 0,0-3 3 15,0 7 0-15,-4-1 0 0,1 4-23 0,-1-4-4 16,1 7-1-16,-4-7 0 0,0 0 4 0,0-6 0 0,3 4 0 0,1 2 0 16,-4-9 3-16,4 0 1 0,-4-3 0 0,7-4 0 15,-4 4 9-15,1-6 3 0,-1-4 0 0,4 4 0 16,0-7-28-16,-7-6 0 0,0 0 0 0,7 9 0 16,-7-9 13-16,0 0-2 0,11-6-1 0,-4 3 0 15,-3-3 3-15,3-7 1 0,-4 4 0 0,4-4 0 16,-3 1-5-16,3-10-1 0,-4 0 0 0,1 3 0 15,3 0-8-15,-4 7 0 0,4-7 0 0,-3 9 0 16,3-2 0-16,-3 2 0 0,-1 7 0 0,-3 3 0 16,7 0 0-16,0 0 0 0,0 0 0 0,0 3 0 15,0 4 8-15,4-4-8 0,-4 6 12 0,0 1-4 16,0-1-8-16,0-3 0 0,4 10 0 0,-4-13 8 16,0 10-8-16,0 2 0 0,-4-2 0 0,4 0 8 15,-3-4-8-15,0 10 0 0,-1-10 0 0,1 4 0 16,-1-1-30-16,-3 7 2 0,4-6 0 15,-4-1 0-15,3 4-111 0,1-4-21 0,-4-2-5 0,3-1-554 16,4-6-110-16</inkml:trace>
  <inkml:trace contextRef="#ctx0" brushRef="#br0" timeOffset="18803.49">29464 2824 2466 0,'0'0'109'0,"0"0"23"0,0 0-106 0,-4 6-26 0,1-3 0 0,-1 10 0 16,4 2 0-16,0-5 0 0,0 5 0 0,0 4-11 15,0 3 11-15,4 0 0 0,-4 6 10 0,3-3-10 16,1 4 11-16,0 2-11 0,-1 4 12 0,4-4-12 16,-3 0 0-16,3 4-12 0,0-10 0 0,0 0 0 31,0 3-32-31,0-6-7 0,0 0-1 0,-3-9 0 15,-1 5-122-15,4-5-25 0,-3 0-5 0,-1-4-594 0</inkml:trace>
  <inkml:trace contextRef="#ctx0" brushRef="#br0" timeOffset="18975.03">29199 3097 2559 0,'0'0'56'0,"0"0"12"16,0 0 3-16,0 0 1 0,0 0-58 0,0 0-14 0,7 0 0 0,1 0 0 0,6-4 48 0,0 4 6 15,3 0 2-15,1 0 0 0,7 0-26 0,6 0-5 16,1-6-1-16,4 6 0 0,-1-3-24 0,7 3-20 16,-3-6 3-16,10 6 1 15,8 0-177-15,6-7-35 0,8-2-8 0</inkml:trace>
  <inkml:trace contextRef="#ctx0" brushRef="#br0" timeOffset="34034.68">11857 1554 691 0,'0'0'61'0,"0"-10"-49"0,0-2-12 0,3 2 0 15,-3 4 282-15,0-6 54 0,0 2 10 0,4-2 2 16,-1 2-278-16,-3 7-56 0,0-9-14 0,0 5 0 15,4-2 0-15,-4 6 0 0,-4-7 0 0,4 1 0 16,-3 9 0-16,-1-10 0 0,1 10 0 0,3 0 0 16,0 0 0-16,-4-3 8 0,-3 3-8 0,7 0 9 15,-7 0 22-15,4 0 4 0,-4 0 1 0,0 0 0 16,-4 3 10-16,4-3 2 0,-4 7 1 0,4-4 0 16,-3 3 0-16,-1 0 0 0,-3 4 0 0,0 9 0 0,-4-7-20 0,1 7-4 15,-8 0-1-15,0 6 0 0,8 6-13 0,-8 1-3 16,-10 2-8-16,3-3 12 0,7 7-12 0,-7-3 9 15,-3-4-9-15,0 3 8 0,0 4 3 0,3-7 0 16,7 4 0-16,-3-4 0 0,0 1-11 0,0-1 8 16,3 0-8-16,-3 4 8 0,-1-10-8 0,1 0 0 15,7-3-12-15,0 6 12 0,3-6-8 0,1-3 8 16,-5-3 0-16,8 2 0 0,7-5-18 0,0-4 1 16,-10 1 0-16,6-1 0 15,11-9-143-15,0 0-29 0,0 0-6 0,-7-6-737 0</inkml:trace>
  <inkml:trace contextRef="#ctx0" brushRef="#br0" timeOffset="34395.11">10940 1409 2127 0,'-32'-15'94'0,"21"9"20"0,8-4-91 0,-4-2-23 0,0 2 0 0,-4-2 0 16,8 2 50-16,-1 1 6 0,4 6 0 0,0-7 1 16,-7 1-23-16,3 6-5 0,8-4-1 0,-4 7 0 15,-4-3-1-15,4 3-1 0,0 0 0 0,0 0 0 16,0 0-8-16,0 0-2 0,0 0 0 0,11 3 0 16,3 7 4-16,-3-1 0 0,-4 1 0 0,0-1 0 0,10 7 7 0,-2-1 1 15,-1 1 1-15,0 6 0 0,0-6 15 0,0 9 4 16,11 3 0-16,-4 3 0 0,0-5-8 15,4 14 0-15,-1 4-1 0,1 3 0 0,-4 0-19 0,0 7-4 16,4-11-1-16,-4 8 0 0,4 2-15 16,3-3 9-16,-3 0-9 0,7-3 8 0,10 4-8 0,-3-8 0 15,0 8 9-15,3-11-9 0,7-2 0 0,1 0 8 16,3-4-8-16,0-3 0 16,7 4-68-16,10-10-19 0,8 0-3 0,6-3-1224 0</inkml:trace>
  <inkml:trace contextRef="#ctx0" brushRef="#br1" timeOffset="69700.48">536 3473 1785 0,'0'0'159'0,"0"0"-127"16,0 0-32-16,0 0 0 0,0 0 44 0,0 0 2 15,0 0 1-15,0 0 0 0,0 0-6 0,0 0-1 0,0 0 0 0,0 0 0 16,0 0 13-16,0 0 3 15,0 0 0-15,0 0 0 0,0 0-30 0,11 3-6 16,-1 3 0-16,-3-6-1 0,1 3 26 0,2-3 6 0,4-3 1 0,7-3 0 16,1 6 0-16,-8 0 1 0,10-9 0 0,1 9 0 15,0-4-25-15,-1 4-4 0,8 0-2 16,-7-6 0-16,3 3 16 0,7 3 3 0,-3 0 1 0,3 0 0 16,-6 0-34-16,6 0-8 0,-3 0 0 0,3 3 0 15,-3-3 0-15,10 6 0 0,-3-6-12 0,7 0 12 16,0 0 0-16,-4 4 0 0,4-4 0 0,-7 0 0 15,3 0 15-15,0 6-3 0,1-6 0 0,-5 0 0 16,8-6 4-16,4 6 1 0,-1 6 0 0,0-3 0 16,1-3 8-16,3 0 2 0,-4 0 0 0,0 6 0 15,-3-3-27-15,4 1 0 0,-4 2 0 0,3-6 0 16,0 3 0-16,1 3-16 0,6-3 4 0,-6-3 1 16,2 3 11-16,1 4 0 0,-3-4 0 0,-1 3 0 15,-3-6 12-15,3 3 0 0,4-3 1 0,4 0 0 0,-8 7-13 16,8-7-13-16,-4 0 2 0,3-7 1 0,-3 7 10 15,0 0 11-15,-4 0-3 0,1-3 0 0,-1 3-8 16,7 0 10-16,-6 0-10 0,-1 0 10 0,1 0-1 0,-5 0 0 16,1 0 0-16,-3 0 0 0,-1 3-9 0,-7-3 0 15,4 7 0-15,-4-1 0 0,4-6 0 0,0 0 0 16,3 6 0-16,-6-6 0 0,2 3 0 0,1-3 0 16,-4 0 0-16,1 7 0 0,3-4 8 0,-4-3-8 15,-3 0 12-15,3 6-4 0,-10-3 0 0,-1-3 0 16,4 0 0-16,1 3 0 0,-5 3-8 0,1-6 0 15,0 0 0-15,-1 0 0 0,-2 0 0 0,2 4 0 16,-6-4 0-16,3 6 12 0,0-3-1 0,-7-3 0 0,1 0 0 16,-1 0 0-16,3 0-11 0,-3 6-14 0,-3-6 3 15,3 0 1-15,0 0 34 0,0-6 8 0,4 6 0 16,-4 0 1-16,0 0-33 0,7-3 0 0,-7-3 0 0,1 2 0 16,2 4 0-16,-3-9 0 0,0 0 0 0,1 6 0 15,2-4 0-15,-3 7 0 0,-3-9 0 0,-4 9 0 16,3-6 0-16,-10 6 0 0,11-7-15 0,-11 7 5 15,0 0 10-15,11-3 0 0,-11 3 0 0,0 0 8 16,0 0 0-16,0 0 0 0,0 0 0 0,0 0 0 16,10 0-8-16,-10 0 9 0,0 0-9 0,4 0 10 15,-4 0-10-15,0 0 0 0,10-9 0 0,-10 9 0 16,7 0 0-16,-7 0 0 0,0 0 8 0,7-7-8 16,-7 7 0-16,8 0 0 0,-8 0 0 0,0 0 0 15,0 0 8-15,10-3-8 0,-10 3 0 0,7 3 8 16,0 4-8-16,-7-7 8 0,0 0-8 0,4 9 8 0,-4-9-8 15,7 3 0-15,-7 10 0 0,0-7 0 0,3 7 0 0,1-1 0 16,3-2 0-16,-7 8 0 0,3 4 0 0,4-3 0 16,-7-3-9-16,4 12 9 0,3-6 0 15,-3 6 0-15,-1 4 0 0,4-1 0 0,-3 3 0 0,3 1 0 16,-7-4 0-16,3 10 0 0,1 0 0 0,-4 3 0 16,0 6 0-16,0-9 0 0,-4 6 0 0,4 3 0 15,0-6 0-15,-3 9 0 0,3 0 0 0,0 7 0 16,0-13 0-16,0 13 0 0,0-4 0 0,0-3 0 15,0 7 0-15,3-4 0 0,1 7 0 0,-4-3 0 16,0-4 0-16,7 7 0 0,-7-4 0 0,3 4 0 16,-3-6 0-16,7 2 0 0,-7 7 0 0,0-6 0 0,0-4 0 15,0 7 0-15,0-7 0 0,0 7 0 16,0-3 0-16,0-4 0 0,0 13 0 0,0-6 0 0,-7-1 0 0,7-5 0 16,0 9 0-16,-3-10 0 0,3 4 0 0,0-1 0 15,-7-5 0-15,7-1 0 0,0 0 0 0,-4 1 0 16,4-1 0-16,-3-3 0 0,3-6 0 0,-7 9 0 15,3-3 0-15,4-6 0 0,-7 6 0 0,4-3 0 16,-1 1 0-16,4-1 0 0,-11-7 0 0,11 4 0 16,-7 3 8-16,4-9-8 0,3 3 0 0,-7-10 9 15,3 10-9-15,4-7 8 0,-3 7-8 0,3-10 8 16,0 4-8-16,0-4 0 0,0 1 9 0,0-1-9 16,0 0 0-16,0-2 0 0,0-4 0 0,0 0 8 15,0-3-8-15,0 0 0 0,0-7 0 0,0 4 8 16,3-6-8-16,1 5 0 0,-4-5 0 0,7-4 8 15,-7 1-8-15,0 2 0 0,3-2 8 0,-3-1-8 0,7-6 8 0,-7-3-8 16,0 10 8-16,4-4-8 0,-4-6 0 0,7 3 0 16,-7-3-10-16,0 10 10 0,0-10 0 0,0 0 14 15,4 3-1-15,-1 6 0 0,-3-9-13 0,0 0 0 16,0 6 0-16,0-6 0 0,0 3 0 0,0-3 8 16,0 0-8-16,0 13 0 0,-3-7 0 0,3-6 0 15,0 0 0-15,-4 3 0 0,-3 7 9 0,-4-7-9 16,8 3 8-16,-11 4-8 0,3-7 8 0,-3 6-8 15,4 1 0-15,-12-7 8 0,8 6-8 0,-7 4 0 16,-4 2 0-16,-3-2 8 0,0-1-8 0,-11 1 0 16,4 3 0-16,-11-1 0 0,4 1 0 0,-8 0 8 15,4 3-8-15,-3-7 0 0,3 7 0 0,0 0 0 0,-3-4 0 16,0-5 0-16,-11-1 0 0,0 4 0 0,0-4 0 16,-7 1 0-16,0-1 0 0,0 0 0 0,3-5 0 0,-7 2 8 15,-3-6 3-15,0 3 0 0,-7-3 0 16,-4 3 0-16,11 3-11 0,-7-3-14 0,-3-3 3 0,-1 7 1 15,0-4 10-15,1 3 11 0,2 0-3 0,-2-6 0 16,3 7-8-16,3-4-11 0,-7 3 3 0,4-3 0 16,-3-3 8-16,9 7 0 0,5-4 0 0,-1-3 0 15,-3 0 0-15,4 0 8 0,-1 0-8 0,-3 3 11 16,7-3-11-16,4 0 0 0,3 0-12 0,3 0 12 16,4-3 0-16,4 0 0 0,-8-4 0 0,8 7 0 15,0-9 0-15,3 9 0 0,0 0 8 0,4-3-8 16,6-4 0-16,-6 7 0 0,14 0 0 0,-4 0-11 15,4-3 11-15,3 3 0 0,-7-3 0 0,4 3 0 0,-4 0 0 0,4-6 0 16,-4 6 0-16,8 0 0 0,-1 0 0 0,4 0 0 16,3 0 0-16,-3 0 0 15,-4 0 0-15,11 0 0 0,-7-3 0 0,7 3 0 0,3-7 0 0,-3 7 0 16,4 0 0-16,-1-3 0 0,0-3 0 0,8 3 0 16,3 3 0-16,0-9 0 0,0 9 0 0,0-10 0 15,0 7 0-15,0-6 0 0,3 5 0 0,5-5 0 16,-5 0 0-16,4-1 0 0,-3-2 0 0,6-1 0 15,1-3 8-15,-8 4-8 0,11-7 0 0,-3 3 0 16,0-2 0-16,-8-11 8 0,15 7-8 0,-15-9 0 16,8 6 0-16,-1-16 0 0,1 0 8 0,-4 7 0 0,4-4 0 15,-1 1 0-15,1-10-8 0,-8 9 0 0,8-9 0 16,-4 3 0-16,-3-6 0 0,6 3-8 0,-6-3 8 16,6 6-12-16,-6 0 12 0,3-6 0 0,-7 6 0 0,3-6 0 15,4-4 0-15,-7-2 0 0,0 3 0 0,0-4 0 16,0 4 0-16,0 0 0 0,-7-1 0 0,7 1 0 15,-3 0 0-15,3-1 0 0,-7-8 0 0,3 8 8 16,4-8-8-16,-3 8 0 0,3-2 0 0,0-1 0 16,0 4 0-16,-7-3 8 0,7-4-8 0,0-3 8 15,-4 7-6-15,4-4-2 0,0 4 0 0,0-4 0 16,-7 7 0-16,4 0 0 0,3-1 0 0,-11 7 0 16,0-6 0-16,8-3 0 0,-8 9 0 0,8-4 0 15,-8-2 0-15,4 3 0 0,7 3 0 0,-3-3 0 16,3-1 0-16,-4-2 0 0,-3 6 0 0,7-3 0 0,0 0 0 15,-4 3 0-15,4-3 0 0,0 6 0 0,-7-7 0 16,7 4 0-16,-3 7 0 0,3-10 0 0,0 15 0 0,0-15 0 16,-7 9 0-16,3 10 0 15,1-4 0-15,-8 1 0 0,4-4 0 0,4 7 0 0,-8-4 0 0,8-2 0 16,-5 2 0-16,5-9 0 0,-4 0 0 0,3 4 0 16,4-1 0-16,4 0 0 0,-4 0 0 0,7 10 0 15,-4 0 0-15,8-4 0 0,0 1 0 0,-1 2 0 16,-6-5 0-16,6 5 0 0,1 1 0 0,-1-4 0 15,-6 4 0-15,7 0 0 16,-8 12-79-16,4-6-15 0,-3 3-3 0</inkml:trace>
  <inkml:trace contextRef="#ctx0" brushRef="#br1" timeOffset="82348.88">19209 5132 288 0,'14'-10'25'0,"-7"7"-25"0,4-6 0 0,-1 2 0 0,1-5 127 0,6 3 20 16,-3 5 4-16,1-5 1 15,-1 0-192-15,3 5-37 0,1-2-8 0,-4 0-2 0,4-4 66 0,-4 4 13 16,0-3 8-16,-4 9-10 0,5-6 30 0,-1-1 7 15,-7 4 1-15,3 3 0 0,1-6 81 0,-4 6 17 16,0 0 3-16,-3 0 1 0,-4 0-11 0,7 6-3 16,-4-6 0-16,-3 0 0 0,7 0-18 0,0 3-4 0,-3-3-1 15,3 0 0-15,-7 0-23 0,0 0-5 0,0 0-1 16,7 7 0-16,-4-7-25 0,-3 0-6 0,0 0-1 16,0 0 0-16,0 0 16 0,0 0 2 0,0 0 1 0,0 0 0 15,-7-7-14-15,-3 7-2 0,-4-3-1 0,0 3 0 16,-1-6-34-16,-2 3 0 0,-1 3 0 0,-3-7 0 15,0 7 0-15,0-6 0 0,-4 0 0 0,-3 6 0 16,0 0 0-16,-8-3 0 0,-3 3 8 0,-3 3-8 16,-4-3 19-16,0 6 0 0,-3 0 0 0,3-6 0 15,0 10 6-15,4-4 2 0,0-3 0 0,-1 4 0 16,4-1-6-16,-3-6-1 0,0 0 0 0,-1 6 0 16,-2-3-8-16,2-3-1 0,1 0-1 0,0 6 0 15,-1-2-10-15,8-4 0 0,-4 6 0 0,7-3 8 16,-3-3-8-16,7 3 0 0,0 3 0 0,0-2 0 15,-4 2 0-15,7-3 0 0,-3 0 0 0,0 3 0 16,3-2 0-16,4-4 10 0,0 6-1 0,6-6 0 0,5 3 19 16,-1-3 4-16,1 0 1 0,6 0 0 15,4 0-14-15,0 0-3 0,0 0-1 0,0 0 0 0,0 0-15 0,0 0 11 16,0 0-11-16,7 0 10 0,4 12-2 0,-4-12-8 16,-4 7 12-16,4-4-4 0,1 3-8 0,-1-3 8 15,-4 4-8-15,-3-7 8 0,4 6 1 0,-1 3 0 16,1 1 0-16,-4-4 0 0,0 0-1 0,0 4 0 15,0 2 0-15,0-2 0 0,0 5-8 0,0-2 0 16,0-1 0-16,0 7-11 0,0-6 22 0,0 5 4 16,0-2 1-16,0 9 0 0,3-3-16 0,-3 3 9 15,0 4-9-15,4 2 8 0,-4 0 0 0,0 1-8 16,-4 2 12-16,1 1-4 0,-1 2-8 0,1 4 10 16,-4 3-10-16,3-3 10 0,-3-7-2 0,3 10-8 15,1-3 12-15,-1 0-4 0,-3-7 2 0,4 7 0 0,-1-10 0 0,1 4 0 16,-1-4 2-16,1 0 0 0,3-2 0 0,-4 2 0 15,1 0-12-15,-1-6 0 0,1 7 0 16,3-10 0-16,-7 3 0 0,7-3 0 0,-4-7 0 0,4 4 0 16,0-6 0-16,0 6 8 0,0-7-8 0,0-2 0 15,4 2 15-15,-4-2-3 0,0-1 0 0,0 0 0 16,0-9-4-16,7 10 0 0,-7-7-8 0,0-3 12 16,3 12-12-16,-3-12 0 0,4 10 0 0,-1-1 0 15,-3-9 12-15,0 10-4 0,0-7-8 0,0-3 12 16,0 9-12-16,0 1 11 0,-3-1-11 0,3-9 10 15,0 3 1-15,0-3 0 0,-4 10 0 0,4-10 0 16,0 0-11-16,-3 9 0 0,-4-6 0 0,7-3 0 16,0 0 0-16,0 0 12 0,0 0-4 0,0 0 0 0,0 0-8 15,0 0 0-15,0 0 0 0,0 0 8 0,0 0-8 0,0 0 0 16,7 9 0-16,-7-9 0 0,0 0 0 0,3 7 8 16,8-4-8-16,-4 3 8 0,0-3-8 0,3-3 0 15,-3 3 0-15,1-3 0 0,2 0 0 0,4 7 0 16,0-7 9-16,-3 0-9 0,3 0 0 0,4 0 8 15,-4 0-8-15,7 0 0 0,-3 0 8 0,3 0-8 16,0 0 8-16,4 0-8 0,3 0 0 0,4 0 0 16,3 0 0-16,0 0 8 0,7 0-8 0,4 0 0 15,0 0 0-15,4 0 0 0,-1 0 0 0,0 3 0 16,-3-3 0-16,4 0 0 0,3 0 0 0,-4 0 0 16,4 6 0-16,3-6 0 0,-3 3 0 0,0-3 0 15,0 0 0-15,-4 0 8 0,-3 7-8 0,-7-4 0 0,-4-3 0 16,1 3 0-16,-5-3 0 0,5 0 0 0,2 0 0 0,-2 0 0 15,3 0 0-15,-4 0 0 0,0 0 0 0,0 0 0 16,-3 0 0-16,3 0 0 0,-3 0 0 0,0 0 0 16,-4 0 0-16,-3-3 0 0,-4 3 0 0,0-3 0 15,-3 3 0-15,-1 0 0 0,-2-7 0 0,-1 7 8 16,0 0-8-16,-4 0 0 0,1 0 0 0,-4 0 0 16,0 0 0-16,-7 0 0 0,7 0 0 0,-7 0 8 15,4 0-8-15,-4 0 8 0,0 0-8 0,0 0 8 16,0 0-8-16,7-3 0 0,-7 3 0 0,0 0 0 15,3-6 0-15,-3 3 0 0,4-4 0 0,-4 1 8 16,3 0-8-16,1-4 0 0,-1 7 0 0,-3-6 0 16,4 0 0-16,-4-1 8 0,3-2-8 0,1-1 0 15,-4 4 0-15,3-10 0 0,-3 9 0 0,4-2 8 0,0-7-8 16,-1 7 0-16,-3-10 8 0,0 9-8 0,0-6 0 0,4 0 9 16,-8-3-9-16,4 0 0 0,0-3 10 0,-3-3-10 15,3 6 8-15,0-9-8 0,-8 0 0 0,8 5 0 16,0-5 8-16,-3-7-8 0,3 7 0 0,-4-10 0 15,4 4 0-15,-3-4 0 0,3 0 0 0,-4 0 0 16,1 1 0-16,3 5 0 0,0-6 0 0,0 10 0 16,-4 0 0-16,1-1 0 0,3 1 0 0,-4 0 0 15,1-1 0-15,-1 7 0 0,4-3 0 0,0-3 0 16,-3 5 0-16,3-2 0 0,-4-3 0 0,4 6 0 16,0-3 0-16,0 6 0 0,0-3 0 0,0 3 0 15,0-4 0-15,0 1 0 0,0 7 0 0,-3-4 0 0,3 3 0 0,0 3 0 16,0 0 0-16,0-5 0 0,0-1 0 0,-4 9 0 15,4-6 0-15,0 4 0 0,0-1 0 0,0 0 0 16,-3 0 0-16,3 1 0 0,0-1 0 0,-4 4 0 16,4-1 0-16,-4 7 0 0,1-7 0 0,3 4 0 15,-4-4-8-15,4 10 8 0,-3-3 0 0,-1-4 0 16,1 7 0-16,3 0 0 0,-4-3 0 0,4 6 0 16,-3-3-8-16,-1-3 8 0,1 2 0 0,3-2 0 15,0 6 0-15,0 0 0 0,-4-3 0 0,1 0 0 16,3 3 0-16,-4-6 0 0,4 2 0 0,0 4 8 15,0 0-8-15,0 0 0 0,-7-6 0 0,4 6 0 16,-4 0 0-16,7 0 0 0,0 0 0 0,-4 0 0 0,-7 0-9 16,4 0 9-16,0 10 0 0,0-10 0 0,-3 9 0 15,3-6-8-15,-4 7 8 0,-3-4 0 16,3 3 0-16,-6-3 0 0,-1 4 0 0,-3-1 0 0,0 1 0 0,-4-1 0 16,0 1 0-16,-6-4 0 0,-1 3 0 0,-3 1 0 15,-1-1 0-15,5 0 0 0,-1 1 0 0,0-1 0 16,4-3 0-16,0 1 0 0,-4-4 0 0,0 3 0 15,0-6 0-15,1 0 0 0,-1 0 10 0,0-6-1 16,0 6 0-16,8 0 0 16,-1 0-58-16,0 0-12 0,4 0-3 0,3 0 0 15,1 0-142-15,3 0-29 0,0 0-5 0</inkml:trace>
  <inkml:trace contextRef="#ctx0" brushRef="#br1" timeOffset="84359.71">17949 4828 345 0,'-17'0'31'0,"10"0"-31"0,-4 0 0 0,-3 0 0 15,3 0 115-15,-3 0 17 0,4-4 3 0,-4 4 1 16,3-6-75-16,0 6-14 0,1 0-3 0,-1 0-1 16,1 6 21-16,3-2 5 0,0-4 1 0,-1 6 0 15,5-3-9-15,3-3-1 0,0 0-1 0,0 0 0 16,3 6-27-16,-3-6-4 0,11 6-2 0,0 4 0 0,6-10-16 16,1 9-10-16,7-9 12 0,-1 3-12 0,1 4 8 15,3-7-8-15,8 3 0 0,-5 3 0 16,8-6 0-16,0 3 0 0,0-3 0 0,-1 0 0 0,1-3 31 15,4 3-1-15,2-6 0 0,5 3 0 0,-1-7 18 16,4 10 3-16,4-9 1 0,3 9 0 0,0 0-14 0,0 0-2 16,0-10-1-16,7 10 0 0,0-6-3 0,10 0 0 15,1 3 0-15,-1-3 0 0,-6 6-12 0,7-4-4 16,-4-2 0-16,10 3 0 0,5 0 7 0,-5-3 1 16,1 6 0-16,-4-4 0 0,4-2-24 0,3 3-13 15,7-3 1-15,-7 6 1 0,0 0 11 0,-3 0 0 16,3 0 0-16,1-7 0 0,2 1 0 0,1 6 0 15,-7 0 0-15,-1-3 0 0,1 3 0 0,3 0 9 0,7-6-9 16,-6 3 0-16,2-4 18 0,-2 4-3 0,2 3-1 0,8-9 0 16,10 6-14-16,-10 3 0 0,-7-10 0 15,3 7 0-15,7-3 0 0,4 6 0 0,-3-10 8 0,-8 10-8 16,0-9 0-16,0 9 8 0,11-3-8 0,-4-6 0 16,1 9 0-16,-4-10 0 0,-8 10 0 0,1-3 0 15,7-3 0-15,-7 6 0 0,-4 0 0 0,-4 0-10 16,-2 0 10-16,-1-7 0 0,7 7 0 0,-3 0 0 15,-1-6 0-15,1 6 0 0,-8 0 8 0,1 0-8 16,7 0 0-16,-1 0 0 0,5 0 0 0,-5 0 0 16,-6 6 0-16,3-6 0 0,4 7 0 0,3-7 0 15,0 0 0-15,-7 0 0 0,-3 0 0 0,-8 0 0 16,1 0 0-16,-1 0 0 0,1 0 0 0,3-7 0 16,-7 1 0-16,0 6 0 0,-7-3 0 0,-3 3 0 15,-4 0 0-15,-4 0 0 0,-3-6 0 0,-4 6 8 0,0-3 0 16,-3-4 0-16,4 4 0 0,-5 3 0 0,-6 0 1 0,3 0 1 15,-3-3 0-15,-4 3 0 0,1-6-10 0,-1 6 10 16,0-3-10-16,0 3 10 0,-3-7-10 0,0 4 0 16,-1-6 9-16,1 9-9 0,0-3 0 0,-1-4 8 15,1-2-8-15,3 9 0 0,-3-6 0 0,-4 0 0 16,4-4 0-16,0 1 0 0,-4 9 0 0,-4-7 0 16,1 1 0-16,0 3 0 0,-4 3 0 0,-4-6 8 15,1 3-8-15,-4-4 8 0,-7 7-8 0,7-3 11 16,-7 3-11-16,7 0 12 0,-7 0 1 0,7 0 1 15,-7 0 0-15,0 0 0 0,11-3-14 0,-4 3 0 0,0-6 0 16,-7 6 0-16,0 0 0 0,10 0 0 0,-2 0 0 16,-1 0 0-1,0 0-34-15,-7 0-10 0,0 0-1 0,0 0-1 16,7 0-133-16,-7 0-26 0,0 0-6 0,0 0-1 0</inkml:trace>
  <inkml:trace contextRef="#ctx0" brushRef="#br1" timeOffset="91049.61">18108 4912 1911 0,'0'0'84'0,"0"0"19"0,0-9-83 0,0 9-20 15,-3-13 0-15,-1 10 0 0,4 3 80 0,-3 0 12 0,-5-9 3 0,1-1 0 16,0 10-47-16,0-9-8 0,0 9-3 0,0-10 0 15,-3 7 8-15,3 0 2 0,-4-3 0 0,0-3 0 16,1 5-18-16,3-2-3 0,0 3-1 0,0 0 0 16,3-3 5-16,4 6 1 0,-3-4 0 0,3 4 0 15,0 0-5-15,0 0-1 0,0 0 0 0,0 0 0 16,0 0-13-16,0 0-4 0,0 0 0 0,0 0 0 16,-11 4 10-16,7-4 2 0,4 0 0 0,0 0 0 15,-3 9-11-15,-1-6-1 0,1 7-8 0,3-1 12 16,0 0 12-16,-4-6 3 0,1 7 0 0,-1-1 0 15,-3 1 0-15,4-1 0 0,-1 1 0 0,-3-4 0 16,4 3-9-16,-1-3-2 0,4-6 0 0,-3 10 0 16,-1-4-3-16,4 4-1 0,0 5 0 0,0-9 0 15,0 10-12-15,4-3 11 0,-1-4-11 0,1 7 10 16,3-7-10-16,-4 10 0 0,1 0 0 0,3-3 8 16,-7 5-8-16,3-2 0 0,1 3 0 0,-1 6 0 0,-3-2 0 0,0 2 0 15,0-6 0-15,0 6 0 0,-3-3 0 0,-1 3 0 16,1 4 14-16,-1-1-4 0,-3-3 12 0,0 10 2 15,0-7 1-15,4 4 0 0,-8 9-25 0,4-13 0 16,0 10 0-16,0 9 0 0,3-9 0 0,-6 3 0 16,3-1 0-16,3 11 0 0,1-10 12 0,-4 6-2 15,3 0-1-15,4-3 0 0,-7 3-9 0,7-6 0 16,0 9 0-16,-4 1 0 0,4-4 0 0,0 9 0 16,0-2 0-16,0-4 0 0,0 7 0 0,0-4 0 15,0 7 0-15,0 3 0 0,0-3 0 0,0 6 0 0,-3-4 0 16,-1 1 0-16,-3-3 0 0,4 9 0 0,-4-6 0 15,0 6 0-15,0 3 0 0,0-3-12 0,3 1 4 0,-3-1 8 16,3-3 0-16,-3 3 0 0,0 3 0 0,4-3 0 16,-4 10 0-16,3-10 0 0,1-3 0 0,-1 3 0 15,1 3 18-15,3 0 11 0,0 4 3 0,0-4 0 16,-4 0-32-16,8 1 0 0,-4-4 0 0,3 0 0 16,-3 3 0-16,0 0 0 0,4 10 0 0,-1-10 0 15,-3-3 0-15,4 4 0 0,-1 8 0 0,1-2 0 16,-1-1 0-16,1-2 0 0,-4-4 0 0,3-3 0 15,-3 10 0-15,4-4 0 0,-1 1 0 0,-3-1 0 16,4 7 0-16,-4-10 0 0,3 3 0 0,1 1 0 16,-4-4 0-16,0 6 0 0,0-5 0 0,4-1 0 15,-4-3 0-15,0 3-20 0,3-3 4 0,-3 1 0 0,0-1 25 16,0-3 6-16,4 3 1 0,-4 0 0 0,0-6-16 0,0-4 0 16,0 11 0-16,0-8 0 0,0 4 0 0,0-3 0 15,0 0 0-15,0-3 0 0,0 0-10 0,-4-1-5 16,4 1-1-16,-3-7 0 0,-1 7 26 0,4 0 5 15,0 6 1-15,-7-13 0 0,7 7-16 0,-4-10 0 16,4 7 0-16,-3-4 0 0,-1-2 0 0,4 5 0 16,-3-2 0-16,-1-4 0 0,4 0 0 0,0-2 0 15,0-1 0-15,-3-3 0 0,3-7 0 0,0 4 0 16,0 7 0-16,0-8 0 0,0 1 0 0,0 3 0 16,0-3 0-16,0-3 0 0,0 3 0 0,0-3 0 15,3-1 0-15,-3-2 0 0,0-7 0 0,0 10 0 0,4-9 0 16,-4-1 0-16,0 0 0 0,0 4 0 15,3-4 0-15,-3 1 0 0,0-4 0 0,0-3 0 0,0 3 0 0,0-6 0 16,4 0 0-16,-4 0 0 0,0 0 0 0,3-3 0 16,-3 3 0-16,0-4 0 0,0 1 0 0,0-3 0 15,0 0 0-15,0-1 0 0,0-5 0 0,4 2 0 16,-4 4 0-16,0-7 0 0,0-2 0 0,0 2 0 16,0 4 0-16,0-4 0 0,0 0 0 0,0 4 0 15,-4-4 0-15,4 7 0 0,0-10 0 0,-3 4 0 16,3 2 8-16,0-2-8 0,-4-1 11 0,4 4-11 15,0-4 0-15,0 7 0 0,-3-10 0 0,3 10-12 16,-4-7 12-16,4-3 0 0,0 10 0 0,0-10 0 16,-3 4 0-16,-1 5 0 0,4-8 0 0,0 2 0 15,-3 7 0-15,-1-10 0 0,4 3 0 0,-3 1 0 16,3 2 0-16,-4-2 0 0,4 2 0 0,-3-2 0 0,-1 5 0 16,1-2 0-16,-1-1 0 0,4 1 0 0,-3-4 0 15,-1 7 0-15,0-10 0 0,4 10 0 0,0-10 0 16,-3 4 0-16,-1 5 0 0,4-8 0 0,-3 2 0 0,3-9 0 15,-4 9 0-15,4 1 0 0,0-10 0 0,0 0 0 16,0 3 0-16,0-3 0 0,-3 9 0 0,3-9 0 16,0 0 0-16,0 0 0 0,0 0 12 0,0 0 4 15,0 0 2-15,0 0 0 0,0 0-3 0,0 0-1 16,0 0 0-16,0 0 0 0,0 0-14 0,0 0-8 16,0 0 8-16,0 0-13 0,0 0 13 0,0 0 0 15,0 0-10-15,0 0 10 0,0 0 0 0,0 0 0 16,0 0 0-16,0 0 8 0,0 0-8 0,0 0 0 0,0 0 0 15,0 0 0-15,0 0 0 0,0 0 12 0,0 0-12 16,0 0 12-16,0 0-12 0,0 0 0 0,0 0-12 0,0 0 12 16,0 0 0-16,7 0 0 0,-7 0 0 0,10 0 12 15,1 0-12-15,-4 0 0 0,4 0 0 0,-1 0 8 16,1 0-8-16,-1-3 0 0,5-3 0 0,-1 6 0 16,3-3 0-16,4 3 12 0,1 0-12 0,-1-3 12 15,7 3-12-15,0-7-11 0,0 7 3 0,4 0 0 16,0 0 8-16,0 0 0 0,-4 0 0 0,4 0 0 15,-1 0 0-15,1-3 0 0,3 3 0 0,1-6 0 16,-1 6 0-16,7-3 0 0,1-3 0 0,6 3 0 16,4-1 0-16,3-2 0 0,1 6 0 0,3-3 0 15,-4-3 0-15,8-4 0 0,-1 7 0 0,11-6 0 16,0-1 0-16,4 7 0 0,-4-6 0 0,-3 9 0 0,-4-10 0 16,3 1 0-16,11 6 0 0,4-7 0 0,0 10 0 15,-4-3 0-15,-3-3 0 0,3 6 0 0,7-9 0 0,0 5 0 16,4 1 0-16,-4-3 0 0,-7 3 0 0,7-3 0 15,4-4 0-15,3 7 0 0,1-6 0 0,-1 9 0 16,-4-10 0-16,8 4 0 0,4-3-8 0,2 2 0 16,-6-2 0-16,3 9 0 0,11-6 8 0,-3-1 0 15,-1-2 0-15,-7 0-8 0,-6 5 8 0,2-5 0 16,15 0 0-16,-7 6 0 0,-4-7 0 0,-3 1 0 16,4 6 0-16,-1-4 0 0,4 1 0 0,0 0 0 15,-4-4 0-15,-3 1 0 0,6 6 0 0,-2-7 0 16,3 1 0-16,-8 6 0 0,-6-3 0 0,3-7 0 15,8 10 0-15,-1-7-8 0,0 1 8 0,-7 0 0 16,1 6 0-16,3-4 0 0,6 4 0 0,-6-6 0 0,-4 9 0 0,-3-3 0 16,0-4 0-16,3 7 0 0,0-3 0 0,-3 3-8 15,-11 0 8-15,0 0 0 0,0-6 0 0,1 6 0 16,2 0 0-16,1 0 0 0,0 0 0 0,-8 0 0 16,-6 6 0-16,3-6 0 0,0 0 0 0,0 0 0 15,0 3 0-15,-3-3 0 0,-4 7 0 0,-4-4 0 16,-6-3 0-16,-1 6 0 0,-3-3 0 0,0 0 0 15,7 4 0-15,-4-4 0 0,-3 3 0 0,-3-3 0 16,-1 0 0-16,-7 3 0 0,-3-2 0 0,0 5 0 16,-4-3 0-16,-3-3 0 0,0 1 0 0,-1 5 0 15,5-3 0-15,-1-3 0 0,4 7 0 0,-4-7 0 16,4-3 0-16,0 9 0 0,0-9 0 0,-1 7 0 0,1-4 0 16,-4-3 0-16,1 6 0 0,-8-3 0 0,0 0 0 15,0-3 0-15,1 0 0 0,-5 7 0 0,1-4 0 16,0-3 0-16,3 6 0 0,-3-3 0 0,-1-3 0 0,1 0 0 15,0 3 0-15,-1 4 0 0,-2-7 8 0,-1 0-8 16,0 0 8-16,0 3-8 0,-3-3 0 0,-1 0 0 16,-3 0 0-16,4 0 0 0,-4 0 0 0,0 0 0 15,0 0 0-15,-3 0 0 0,0-3 0 0,-4 3 0 16,3-7 0-16,-3 4 0 0,0 0 0 0,0-3 0 16,0 3 0-16,-3-4 0 0,3-5 0 0,-3 9 0 15,-1-7 0-15,1 1 0 0,-1-1 0 0,-3 1 8 16,4 0-8-16,-1-4 0 0,1 4 16 0,-4-4-2 15,0 4 0-15,3-7 0 0,-3 0-14 0,0 4-8 16,0-7 8-16,0-3-13 0,0 6 13 0,0-9 15 0,0 0-3 16,0-3-1-16,0-3-11 0,0-1-11 0,0-2 3 0,0 2 0 15,0-8 8-15,0 5 11 0,4-6-3 0,-4 7 0 16,3-7-8-16,-3 0 0 0,0-3 0 0,0 1 0 16,0-8 0-16,0-2 0 0,-3 3 0 0,3-3 0 15,0-1 0-15,0 1 0 0,0 0 0 0,-4 2 0 16,1-2 0-16,3-3 0 0,-4-4 0 0,1-3 7 15,-1 1-7-15,4-1 0 0,-3 3 0 0,-1 1 0 16,1-4 0-16,3 0 0 0,-4-2 0 0,0-4 0 16,1 3 0-16,3-6 0 0,-4 9 0 0,1-3 0 15,3 0 0-15,-4-3 0 0,1-6 0 0,-1 9 0 16,1-6 0-16,-1 0 0 0,1 3 0 0,-4 0 0 16,3 3 0-16,1-6 0 0,-4 0 0 0,0-4 0 15,-1 4 0-15,1 3 0 0,0-3 0 0,-3 0 0 0,3 0 0 16,0-3 0-16,-4 3 0 0,8-4 0 0,-1 4 0 0,0 3 0 15,-3-3 0-15,4 0 0 0,-1 0 0 0,1 3 0 16,-4-10 0-16,0 14 0 0,0-1 0 0,3-3 0 16,-3 6 0-16,4-3 0 0,-4 0 0 0,3 4 0 15,-3-1 0-15,0 0 0 0,0 1 0 0,-4-1 0 16,8 9 0-16,-4-8 0 0,3 5 0 0,-3-2 0 16,4 5 0-16,-5-2 0 0,1-4 0 0,0 7 0 15,0-3 0-15,0-1 0 0,4 1 0 0,-4 2 0 16,3-5 0-16,-3 2 0 0,4 4 0 0,-4-6 0 15,3 5 0-15,0 1 0 0,-3 0 0 0,4 2 0 0,-4-2 0 16,7 6 0-16,-7-6 0 0,3 3 0 0,-3-1 0 16,4-2 0-16,-4 0 0 0,3 6 0 0,-3 0 0 0,3 0 0 15,-6 0 0-15,3 3 0 0,3-3 0 0,1 0 0 16,-4-7 0-16,0 10 0 0,0-6 0 0,-4 6 0 16,4-6 0-16,0 6 0 0,0 0 0 0,0 4 0 15,0-4 0-15,0-6 0 0,0 6 0 0,3 0 0 16,-3-6 0-16,4 3 0 0,-5 0 0 0,5 0 0 15,-1-1 0-15,1 5 0 0,-1-1 0 0,1 3 0 16,-1-3 0-16,1 3 0 0,-1-9 0 0,1 6 0 16,-1 3 0-16,1-2 0 0,-1-1 0 0,-3 0 0 15,4 0 0-15,-4 3 0 0,3 0 0 0,0 1 0 16,-3-1 0-16,4 6 0 0,-4-6 0 0,3 1 0 16,1-4 0-16,-1 3 0 0,1 0 0 0,-1 7 0 15,4-7 0-15,0 7 0 0,-3-7 0 0,-1 0 0 16,8 7 0-16,-4-1 0 0,0-3 0 0,0 4 0 0,-4-4 0 15,8 4 0-15,-1-7 0 0,-3 7 0 0,0-4 0 0,0 7 0 16,0-4 0-16,0 4 0 0,0-4 0 0,0-2 0 16,0 5 0-16,4 7 0 0,-4-3 0 0,0-3 0 15,0 9 0-15,0-4 0 0,3-2 0 0,-3-3 0 16,-3 9 0-16,3-3 0 0,3 0 0 0,-3-7 0 16,-3 10 0-16,3-3-10 0,-4 3 10 0,4 0 0 15,0 4 0-15,-3-4 0 0,-1-7 0 0,4 14 0 16,0-4 0-16,0 0 0 0,0-3 0 0,0 10 0 15,-3-7 0-15,3 6 0 0,0-5 0 0,0 8-8 16,-4 1 0-16,1-4 0 0,3 4 8 0,0-4 0 16,-4 10 0-16,0-3-8 0,1 3 8 0,-1-4 0 0,4 7 0 15,-3-3 0-15,-1-6 0 0,4 9 0 0,-7 0 0 0,7 0 0 16,-7-3 0-16,7 3-10 0,-3 0 1 0,3 0 0 16,0 0 9-16,-7-7 0 0,3 7 10 0,-3 0-10 15,4 0 0-15,-4 0 0 0,-1 0-8 0,1 0 8 16,0 0 0-16,0 0-8 0,0 0 8 0,0 0 0 15,4 7 0-15,-4-4 0 0,7-3 0 0,-4 0 0 16,-10 0 0-16,3 0 0 0,4 6 0 0,-3-3 0 16,-1-3 0-16,-3 0 0 0,3 0 0 0,-3 0 0 15,0 0 0-15,0 0 0 0,0-3 0 0,0 3 0 16,0 0 0-16,0 0 0 0,0 0 0 0,-1 0 0 16,1 0 0-16,-3 0 0 0,3 3 0 0,3-3 0 15,-3 0 0-15,3 0 0 0,-3 0 0 0,4-3 0 16,-1 3-36-16,0-6 0 0,4 6 0 15,-3 0-1012-15,-1-3-202 0</inkml:trace>
  <inkml:trace contextRef="#ctx0" brushRef="#br1" timeOffset="94486.67">19029 5502 1476 0,'0'0'32'0,"0"0"8"0,-7 0 0 0,-4-3 1 0,8-4-33 0,3 7-8 16,-7 0 0-16,7 0 0 0,-7-3 73 0,7 3 13 16,0 0 2-16,0 0 1 0,-4-6-36 0,4 6-7 15,0 0-2-15,0 0 0 0,0 0-6 0,0 0-2 16,0 0 0-16,0 0 0 0,0 0 15 0,-7 0 2 16,3 6 1-16,-3-3 0 0,-3 7-30 0,-1-1-7 15,1 1-1-15,-1 2 0 0,0 1-1 0,-3 9-1 16,0-7 0-16,-3 1 0 0,3 3-5 0,-4 9-1 15,4-3 0-15,3-3 0 0,-3 9 16 0,0 1 4 0,3-4 0 0,1-3 0 16,-1 6-19-16,4 1-9 0,4-1 10 0,-1-9-10 16,1 6 12-16,6-6-4 0,1 0-8 0,-1-3 12 15,1-3-12-15,6-7 0 0,-3 7 0 16,4-10-10-16,-1 3 10 0,5-2 0 0,-1-4 0 0,0-3-8 16,3 0 8-16,1-3 9 0,3-4-1 0,0-2-8 15,1-4 40-15,-1 4 2 0,0-13 0 0,-3 10 0 16,-4-10-6-16,0 0 0 0,3-7-1 0,-6 11 0 15,-4-7 1-15,4-4 0 0,-4-2 0 0,0 0 0 16,-7-1-7-16,3-2-1 0,-6 2 0 0,3 1 0 16,-4 0-20-16,1-1-8 0,-4 7 0 0,3-6 0 15,-3 0-8-15,0 2-8 0,-4 4-2 0,1-12-883 16,3 12-177-16</inkml:trace>
  <inkml:trace contextRef="#ctx0" brushRef="#br2" timeOffset="103856.32">2477 3953 345 0,'-8'-25'31'0,"5"12"-31"16,-1-3 0-16,-6 7 0 0,3-7 184 0,3 1 32 16,-10-1 5-16,-4 3 2 0,4-2-179 0,0 12-35 15,0-7-9-15,-3 1 0 0,2 6 18 0,1-4 2 16,0 7 0-16,-7-3 0 0,7 3-2 0,-7 0 0 15,7 0 0-15,0 0 0 0,-4 3 2 0,4-3 1 16,3 0 0-16,1 0 0 0,3 0 22 0,-4 0 4 16,4-3 1-16,3-3 0 0,-6 6 0 0,6 0 0 0,-6-6 0 0,3-1 0 15,3 4 5-15,4 3 2 0,0 0 0 0,0 0 0 16,0 0 0-16,0 0 0 0,0 0 0 0,0 0 0 16,0 0-17-16,0 0-3 0,0 0-1 0,0 0 0 15,0 3-16-15,11 10-3 0,-11-4-1 0,3 1 0 16,4-1 19-16,4 1 4 0,-8-7 1 0,1 6 0 15,3 10 2-15,-4-16 0 0,5 10 0 0,-8 2 0 16,3-12-12-16,-3 10-3 0,4-4 0 0,-4 1 0 16,0 9-5-16,0-10-2 0,0-3 0 0,0 10 0 15,0-13 1-15,0 10 0 0,7 2 0 0,-7-5 0 16,0 2-3-16,0 1 0 0,0-1 0 0,0 7 0 16,0 0-8-16,0-3-8 0,3 2 12 0,4 4-12 15,-7 7 0-15,4-4 0 0,3-3-10 0,-4 9 10 16,1 0 18-16,3 7 11 0,-4-7 3 0,5 4 0 15,-5-4-32-15,-3 10 0 0,4-7 0 0,-4 7 0 0,7 0 0 16,-7 0 11-16,0 3 0 0,0 0 0 0,0 6 5 0,-11 3 0 16,8 0 1-16,-8 4 0 0,4-7-4 0,3 3-1 15,-6 1 0-15,6-1 0 0,-3 0 11 0,4 0 1 16,-8-2 1-16,8 2 0 0,-5 0-25 0,5-3 0 16,3-6 0-16,-7 10 0 0,3-4 0 0,4 0 0 15,0-3 12-15,-3 6-4 0,3 7 0 0,-7-4-8 16,7-2 12-16,-4-1-4 0,4 0-8 0,-7 7 0 15,4-7 0-15,3 7 0 0,-11-4 0 0,11 7 0 16,-10 0 0-16,6-7 0 0,-7 4 0 0,8-4 0 16,-8-3 0-16,4 7-11 0,-3-4 11 0,6 4 0 15,-6-7 0-15,6 1 0 0,-7-1 0 0,8 0 0 0,-4-3 0 16,3-6 8-16,-3 0 4 0,4 6 0 0,-4-6 1 16,3 6 0-16,1-6 3 0,-8 7 0 0,11-4 0 0,-7 3 0 15,3-6-16-15,1 3 0 0,-4-10 0 16,3 10 0-16,-3-9 0 0,4 3 0 0,-4 3 0 0,7-4 0 15,-4 1 0-15,1-6 12 0,3 2-3 0,0-2-1 16,-7-4-8-16,7 1 0 0,-4-1 0 0,4-9-11 16,0 6 11-16,0-3-13 0,0-3 5 0,0-3 8 15,0 0 0-15,0-4 0 0,0 4 0 0,0-6 0 16,0 2 8-16,0-2 8 0,0-4 3 0,0 4 0 16,0-4-5-16,0-6-1 0,4 7 0 0,3 2 0 15,-7-5-4-15,0-4-1 0,3 6 0 0,-3 1 0 16,4-7-8-16,-4 6 8 0,7-3-8 0,-7-6 8 15,3 4-8-15,-3-4 0 0,7 6 0 0,-7-6 0 0,11 3 0 16,-11-3 0-16,3 3 0 0,-3-3 0 0,0 0 0 16,4 0 12-16,-4 0-12 0,7 10 12 0,-7-10-12 0,0 0 0 15,11 0 0-15,-11 0 8 0,7 0 0 16,0-4-8-16,3 4 12 0,-6-6-4 0,3 6-8 0,-4 0 10 16,8 0-10-16,-7-3 10 0,6-6-10 0,1 9 0 15,-1-4 0-15,4-2-11 0,-3 3 11 0,3-3 0 16,-3 6 0-16,10-3 0 0,-7-7 0 0,0 10 0 15,0-3 0-15,7-3 0 0,-10 6 0 0,7 0 0 16,3-3 0-16,-7 3 0 0,3-7 0 0,-2 7 0 16,2-3 0-16,4 3 0 0,1-3 8 0,2-3-8 15,-3 6 8-15,4 0-8 0,0-10 0 0,0 10 0 0,-1-9 0 16,1 6-12-16,0 0 12 0,-1-3 0 0,1 6 0 16,0-10 0-16,-1 10 0 0,1-3 0 0,7-6 0 15,-7 9 0-15,6-4 0 0,-3-2 0 0,-3 6 0 0,7 0 0 16,-4 0 0-16,7 0 0 0,-6 0 0 0,2-3 8 15,5 6-8-15,-12-3 0 0,12 0 0 0,-12-3 0 16,12 3 0-16,-8-6 0 0,4 6 0 0,3-3 0 16,0 0 0-16,4-4 0 0,0 4 0 0,3-3 0 15,-7 3 0-15,8-4 0 0,-1 7 0 0,-7 0 0 16,4-3 0-16,-11 3 0 0,8 0 0 0,-5-3 0 16,5 3 0-16,-8 0 0 0,4-6 0 0,3 6 0 15,4 0 0-15,-4 6 0 0,-10-6 0 0,10 3 0 16,0 0 0-16,1-3 0 0,-1 0 0 0,-7 7 0 15,4-4 0-15,0-3 0 0,-4 0 0 0,3 6 0 16,-2-12 0-16,-5 6 0 0,5 0 0 0,-5 0 0 16,8 0 0-16,-4 0 0 0,4-3 0 0,3 3 0 0,-6-7 0 0,2 7 8 15,5 0 0-15,-5 0 0 0,-2 0-8 0,2 0 0 16,-2 0 0-16,-1 7 8 0,0-7-8 0,-7 3-12 16,4-3 4-16,-4 0 0 0,4 0 8 0,-4 6 12 15,4-3-2-15,-1-3-1 0,-3 0-9 0,4 7 0 16,3-7 0-16,-3 3 0 0,0-3 0 0,-1 3 0 15,8-3 0-15,-4 0 0 0,4 0 0 0,-4 0-12 16,4 0 2-16,3 0 1 0,-6 0 9 0,-5-3 16 16,1 3-4-16,0-3-1 0,-1-4-11 0,5 7 0 15,-5 0 0-15,1 0 0 0,0-3 0 0,3-3 0 0,4 6 0 16,-4 0 0-16,4 0 0 0,-4 0 8 0,-3 0-8 16,3 0 0-16,0 0 8 0,-3 0-8 0,-1 0 8 15,-2 0-8-15,-5 0 0 0,4 0 0 0,1 0 0 0,-8 0 0 16,7 0 0-16,-11 0 0 0,8 0 0 15,0 0 0-15,-1 0 0 0,4 0 0 0,-6 0 0 0,6-3 0 16,3 3 0-16,-9-7 0 0,6 7 0 0,3-3 0 16,-9 3 0-16,6 0 0 0,-4-3 0 0,1-3 0 15,-4 6 0-15,0 0 0 0,0 0 0 0,4-3 0 16,-4 3 0-16,-3 0 0 0,-1 0 0 0,4 0 0 16,-3 0 0-16,-4 0 0 0,0 0 0 0,-7 0 0 15,11 0 0-15,-4-7 8 0,-7 7-8 0,7 0 0 16,-7 0 12-16,10 0-4 0,-10 0 0 0,11-3 0 15,-11 3-8-15,7-6 0 0,4 3 0 0,-1 3 0 16,-3 0 0-16,-7 0 0 0,14-3 0 0,-10-3 0 0,3 6 0 16,-7 0 0-16,14-4 0 0,-14 4 0 0,0 0 0 15,0 0 0-15,3-6 0 0,-3 6 0 0,8 0 0 0,-8 0 0 16,0 0 0-16,7 0 0 0,-7 0 0 0,7-3 0 16,-7 3 0-16,10-3 0 0,-10 3 0 15,4-6 0-15,3 6 0 0,0-10 0 0,-7 10 0 0,7 0 0 16,4-3 0-16,-11-3 0 0,7 3 0 0,-7 3 0 15,7-4 8-15,-4-2-8 0,4 3 0 0,-3-3 0 16,-4 6 0-16,3-3 0 0,1-4 0 0,3 7 0 16,-7-6 9-16,0 6-9 0,7-6 8 0,-7-4-8 15,3 10 8-15,-3-9-8 0,0 6 0 0,0-7 8 16,7 1-8-16,-7 3 0 0,0-4 8 0,0-5-8 0,0 2 10 16,0 1-10-16,0-7 0 0,0 6 0 0,0-9 0 15,0 0 0-15,4 0 0 0,-4-3 8 0,0 0-8 0,0-3 4 16,-4 3-4-16,4-3 0 0,0-4 0 0,4 1 0 15,-4 0 0-15,4-1 0 0,-4-5 0 16,3-1 0-16,1-3 0 0,-1 4 0 0,4-4 0 0,-7 0 0 16,4 0 0-16,-1 1 0 0,1-4 0 0,3 3 0 15,0 3 0-15,-7-9 0 0,3 3 0 0,4-6 0 16,-7 6 0-16,0-9 0 0,8 9 0 0,-8-6 0 16,3 6 0-16,-3-6 0 0,0 6 0 0,0 0 0 15,0-6 0-15,0 3 0 0,0-3 0 0,0-1 0 16,0 4 0-16,-3 0 0 0,3 0 0 0,0 3 0 15,-4-3 0-15,0 0 0 0,4 0 0 0,0 0 0 16,-7-3 0-16,7-3 0 0,-3 9 0 0,3-6 0 0,0 3 0 16,-7 0 0-16,7-7 0 0,-4 14 0 0,1-4 0 15,-1 0 0-15,4-6 0 0,0 6 0 0,-3 0 0 0,-1-6 0 16,4 6 0-16,0 0 0 0,0 3 0 0,-7 0 0 16,7-3 0-16,0 4 0 0,-3 5 0 0,3-6 0 15,-4 1 0-15,1 5 0 0,3-15 0 0,-4 9 0 16,0 7 0-16,4-10 0 0,0 3 0 0,0 0 0 15,-7 0 0-15,7 7 0 0,-3-7 0 0,3 10 0 16,0-4 0-16,0 4 0 0,0 0 0 0,-7-10 0 16,7 13 0-16,0-16 0 0,-4 12 0 0,4-2 0 15,-3-4 0-15,3 10 0 0,-4-10 0 0,4 7 0 16,0 0 0-16,-3 9 0 0,3-10 0 0,0 7 0 0,0-3 0 16,0 6 0-16,0 0 0 0,-4 0 0 0,4-6 0 15,0 6 0-15,0 0 0 0,0-6 0 0,0 12 0 0,0-12 0 16,0 3 0-16,0 3 0 0,0-3 0 0,0 9 0 15,0-3 0-15,0 7 0 0,0-10 0 0,0 6 0 16,0-6 0-16,0 13 0 0,0-7 0 0,0-3 0 16,0 10 0-16,0-4 0 0,0-5 0 0,4 8 0 15,-1-2 0-15,-3 2 0 0,4 1 0 0,-4-4 0 16,3 4 0-16,1-4 0 0,3 4 0 0,-7 0 0 16,0 2 0-16,3 1 0 0,-3 6 0 0,0 0 0 15,0-9 0-15,0 9 0 0,0 0 0 0,0 0 0 16,0 0 0-16,0 0 0 0,0 0 0 0,0 0 0 15,0 0 0-15,0 0 0 0,0 0 0 0,0 0 0 16,-3 0 0-16,-8 9 0 0,4-9 0 0,4 9 0 16,-1-5 0-16,-6 2 0 0,3-3 0 0,0-3 0 0,-1 6 0 15,5-3 0-15,-11 0 0 0,7 4 0 0,-4 2 0 16,1-9 0-16,-5 0 0 0,1 3 0 0,0-3 0 16,-3 0 0-16,-1 0 0 0,-3 0 0 0,-4 7 0 0,0-1 0 15,4-6 0-15,-3 0 0 0,-1 6 0 0,-3-3 0 16,-4-3 0-16,4 7 0 0,-8-4 0 0,5 3 0 15,2-3 0-15,-6 0 0 0,3 3 0 0,1-2 0 16,-5-4 0-16,5 0 0 0,-5 6 0 0,-2-3 0 16,-5-3 0-16,1 0 0 0,7 0 0 0,-8 6 0 15,4-6 0-15,1 0 0 0,2 0 0 0,1 0 0 16,0 0 0-16,0 0 0 0,-4 0 0 0,-7-6 0 16,0 6 0-16,-3 0 0 0,3 0 0 0,3 6 0 15,1-6 0-15,0 0 0 0,-4 3 0 0,7-3 0 0,4 0 0 0,0 0 0 16,-1 10 0-16,-3-10 0 0,4 0 0 0,0 0 0 15,-7 0 0-15,3 0 0 0,3 0 0 0,-2 0 0 16,2 3 0-16,-2-3 0 0,2 0 0 0,-6 0 0 16,7 6 0-16,-1-3 0 0,5 1 0 0,-12 2 0 15,5-3 0-15,-1 3 0 0,-7-6 0 0,-4 3 0 16,8 10 0-16,0-13 0 0,-4 0 0 0,7 9 0 16,-3-9 0-16,7 10 0 0,-1-10 0 0,1 9 0 15,3-6 0-15,-3 3 0 0,0-2 0 0,-8-4 0 16,5 6 0-16,-1-3 0 0,3 3 0 0,1-3 0 15,-4 1 0-15,8 2 0 0,-5-3 0 0,8 6 0 0,-7-5 0 16,3 5 0-16,4-3 0 0,-4-3 0 16,4-3 0-16,-7 13 0 0,3-13 0 0,-3 0 0 15,3 9 0-15,-3-9 0 0,3 7 0 0,4-4 0 0,-8-3 0 0,5 0 0 16,6 0 0-16,-3 6 0 0,6-3 0 0,-2-3 0 16,-1 0 0-16,0 0 0 0,4-3 0 0,0-3 0 15,3 6 0-15,-3 0 0 0,7-10 0 0,0 10 0 16,-7-9 0-16,7 9 0 0,-7 0 0 0,6-6 0 15,-6-1 0-15,7 7 0 0,0-3 0 0,-4 3 0 16,4 0 0-16,0-6 0 16,0 3-28-16,4 3-6 0,2 0-1 0,1 0 0 15,-3 0-89-15,3 0-17 0,3-6-4 0,4 6-1291 0</inkml:trace>
  <inkml:trace contextRef="#ctx0" brushRef="#br2" timeOffset="114357.74">20609 5342 1220 0,'0'0'54'0,"0"0"11"0,0 0-52 0,0 0-13 15,0-6 0-15,0 6 0 0,0 0 52 0,0 0 7 0,0 0 1 0,0 0 1 16,0 0-1-16,0-7-1 0,0 1 0 0,0 6 0 16,0 0-6-16,0 0-1 0,0 0 0 0,4-9 0 15,-4 5-23-15,3-5-5 0,4 9 0 0,4-9-1 16,-4 9-11-16,4-4-3 0,-1-2 0 0,4 6 0 15,0-12 11-15,4 9 1 0,0-4 1 0,-1 4 0 16,5-3-3-16,-1 0-1 0,0-1 0 0,-4 4 0 16,1 3 0-16,0-6 0 0,-1 6 0 0,-2 0 0 15,-5 6 10-15,1-3 1 0,-1 4 1 0,-3-1 0 16,0 3-8-16,0-2-2 0,-3 2 0 0,-1-3 0 16,-3 10-2-16,0-4-1 0,0 1 0 0,0 0 0 15,-3 2-9-15,3-12-8 0,-4 10 12 0,1 3-12 16,-1-7 9-16,1-3-9 0,-1 4 0 0,1-1 9 15,-4 4-9-15,3-4 0 0,-6 4 9 0,3-13-9 16,-4 15 13-16,0-12-1 0,1 7-1 0,-1-7 0 0,-3 6-11 16,4 1 0-16,-5-10 0 0,5 9 0 0,3-6 0 0,0 4 0 15,-4-4 0-15,8-3 0 0,3 0 0 0,0 0 0 16,0 0 0-16,0 0 0 0,0 0 0 0,0 0 0 16,7 0 0-16,3 0 0 0,4 0-12 0,-3 0-5 15,3-3-1-15,0 3 0 0,-3-7 18 0,3 7 0 16,0 0-8-16,0 0 8 0,-3 0 0 0,3 0 0 15,3 0 0-15,-2 0 0 0,-5 0-8 0,8 7 8 16,-8-4 0-16,8-3 0 0,-4 6-8 0,0-3 8 16,-3 6 0-16,3 1 0 0,-4-1-9 0,1-2 9 15,0 8 0-15,-1-5-9 0,4 2 9 0,-3 1 0 16,0-4 0-16,-1 4 0 0,1-1 0 0,-1 4 0 16,-3 0 0-16,0-7 0 0,0 7 0 0,-3-4-10 0,-1 1 10 15,1-4-10-15,0 4 34 0,-4-4 8 0,0 4 0 0,0-4 1 16,-4 4-20-16,0-7-4 0,1-3-1 0,-4 6 0 15,3 4-8-15,-6-4 0 0,-1 1 0 0,1-1 8 16,-4 1-8-16,-1-1 0 0,1-3 0 0,0 1 0 16,-3-4 0-16,2 6 0 0,1-9 0 0,4 0 0 31,-4 0-56-31,0 0-6 0,-1-9-2 0,5-1-990 0</inkml:trace>
  <inkml:trace contextRef="#ctx0" brushRef="#br2" timeOffset="115880.31">21745 4690 403 0,'0'0'36'0,"-3"-10"-36"0,6 1 0 0,-6 2 0 15,-8-2 270-15,4 0 47 0,14-1 10 0,-7 7 1 16,0-3-252-16,0 6-52 0,0 0-9 0,4-3-3 16,3-7-12-16,-7 10 0 0,0 0 8 0,0 0-8 15,0 0 0-15,0 0 9 0,3 10-9 0,-3-10 8 16,-3 3 0-16,3 6-8 0,3 10 12 0,-3-10-4 15,-7 4 16-15,7 0 4 0,7-1 0 0,-7 4 0 16,-7-4 22-16,4 1 5 0,6-1 1 0,1 7 0 0,-1 0-3 16,-3 3 0-16,-3-3 0 0,3 3 0 15,7 3-6-15,-7-3-2 0,0 6 0 0,-4 3 0 0,1-6-12 0,-1 7-2 16,1-1-1-16,-4 10 0 0,0 0-18 16,-1-7-4-16,5 7-8 0,-1 3 12 0,-3 3 0 15,0-3-1-15,11 0 0 0,-8 0 0 0,1 6 2 16,-1-6 1-16,4 0 0 0,4 6 0 0,-4-6 2 0,3 6 1 15,-6-6 0-15,3 6 0 0,7-6-2 0,-7 0-1 16,-4-4 0-16,1 4 0 0,3-6 6 0,0-4 2 16,0 7 0-16,-4-6 0 0,4 2-2 0,0-2 0 15,0-1 0-15,0-2 0 0,-7-1-8 0,4-3-1 16,6-3-1-16,-3 4 0 0,0-1 13 0,0-3 2 16,0-3 1-16,4-3 0 0,3-7-26 0,-4 10 0 15,-3-12-14-15,4 2 5 0,-1 4 17 0,1-4 3 0,-1-2 1 16,1-1 0-16,-8-3-12 0,4-6 10 0,4 10-10 15,-4-10 10-15,0 0 0 0,0 0 0 0,3 0 0 0,-3 0 0 16,0 0 3-16,0 0 1 0,0 0 0 0,0 0 0 16,0 0 6-16,0 0 2 0,0 0 0 0,0 0 0 15,0 0-8-15,0 0-2 0,-3 0 0 0,-4-3 0 16,7 3-12-16,-4-7 11 0,1 4-11 0,-4 0 10 16,3-3-10-16,-3 3 10 0,7 3-10 0,-7-7 10 15,-3 7-10-15,-1-3 8 0,4 3-8 0,0-6 8 16,-4 6-8-16,1-3 0 0,-1 3 9 0,1 0-9 15,-1-3 11-15,-3 3-3 0,0-6 0 0,0 6 0 16,0 0-8-16,-4-4 8 0,4-2-8 0,-4 6 8 16,0-3 10-16,-3 3 2 0,-3-9 0 0,-1 9 0 15,-3 0-20-15,-4 0 0 0,4-4 0 0,-8 4 0 16,1 0 0-16,0 4 8 0,0-4-8 0,-1 0 0 0,1 6 8 16,7-3-8-16,-4-3 0 0,4 0 0 0,0 3 0 0,-1-3 0 15,5 0 0-15,-4 0 0 0,-1 0 0 0,1 0 0 16,0 0 8-16,-4-3-8 0,4 3 0 0,0 0 0 15,3 0 0-15,-3 0-9 0,0 0 9 0,-1 0 0 16,1 0 0-16,0 0 0 0,3 0 0 0,0 0 0 16,4 0 0-16,-3 0 0 0,2 0 0 0,1 3 0 15,0-3 0-15,3 0 0 0,-3 0 0 0,4 0 8 16,-5 0-8-16,1 0 11 0,4 0-11 0,-1 0 0 16,4 0 0-16,0-3 0 0,3 3 0 0,1-3 0 15,-1-3 0-15,4 6 0 0,3 0 0 0,1 0 0 16,-4-4 0-16,7 4 0 0,0 0 0 0,0 0 0 0,0 0 0 0,0 0 0 15,0 0 0-15,0 0 0 0,-4-6 0 0,4 6-11 16,0 0 11-16,0 0 0 0,0 0 0 0,0 0 0 16,0 0 0-16,0 0-8 0,0 0 8 0,0 0 0 15,0 0 0-15,0 0 0 0,0 0 0 0,0 0 0 16,0 0 0-16,0 0 8 0,-3 0-8 0,3 0 8 16,0 0-8-16,0-9 0 0,0 6 0 0,0-1 0 15,0-2 8-15,0 6-8 0,0-9 10 0,0 6-10 16,0-7 8-16,-4 1-8 0,4 6 0 0,0-4 9 15,0-5-9-15,0 3 0 0,0-1 0 0,-3-2 0 16,3 2 0-16,0 1 12 0,-4-4-12 0,4 1 12 16,-3-1-12-16,3-6 12 0,-4 0-12 0,4-2 12 15,-3 2-12-15,3-3 0 0,0 6 0 0,-4-9 8 16,1 3-8-16,-1-3 0 0,4-3 0 0,-3 6 0 0,-4-10 0 0,-1 7 0 16,5-6 0-16,-4 0 8 15,7-7-8-15,-4 7 0 0,1 6 0 0,-1-7 0 0,1 1 0 16,-4 3 0-16,3-4 0 0,1 7 0 0,-1-6 0 0,4 3 0 15,-3 3 0-15,3-4 0 0,0 4 0 0,0 3 0 16,0-6 0-16,0 3 0 0,0-6 0 0,3 2 0 16,1-2 0-16,-1 0 0 0,4-1 0 0,-3 7 0 15,-1-3 0-15,4 3 0 0,-3-6 0 0,-4 2 0 16,3-2 0-16,-3 9 0 0,0-9 0 0,-3 9 0 16,3-7 0-16,-4 8 0 0,1-1 0 0,-1-4 0 15,-3 5 0-15,4-5 0 0,-4 4 0 0,0 7 0 16,3-4 0-16,-3-3 0 0,-4 3-8 0,8-3 8 0,-4 3 0 15,3 7 0-15,-3-7 0 0,4 7 0 0,-1-7 0 16,1 6 0-16,-1 10-8 0,4-13 8 0,-3 10 0 16,3-3 0-16,3-1 0 0,-3 1-11 0,0-1 11 0,0 10-8 15,0 0-14-15,0 0-2 0,0 0-1 0,0 0 0 32,7 7-126-32,4-4-25 0,3 3-4 0,-4-3-2 0</inkml:trace>
  <inkml:trace contextRef="#ctx0" brushRef="#br2" timeOffset="117070.9">20482 4972 1476 0,'-10'-13'65'0,"3"7"14"0,3-3-63 0,1 5-16 0,-1-5 0 0,1 0 0 16,3-1 0-16,3 1 8 0,1 3-8 0,-1-4 0 15,1-6 0-15,3 4 0 0,-4 2 0 0,8-2 0 16,-4-1 0-16,0 1 0 0,0-4 0 0,0 7 9 15,0-4-9-15,0 10 0 0,-3-6 0 0,-4-1 0 16,0 1 0-16,-4 6 0 0,1 3 0 0,-1-7 0 16,-6 4-25-16,2 3 2 0,-2-3 1 0,-1-3 0 15,-3 6 6-15,0 0 2 0,0 0 0 0,0-3 0 16,3-4 14-16,-3 7 0 0,0-3 0 0,0-3 10 16,0 6 2-16,0 0 0 0,0 0 0 0,-1-3 0 0,1 3 16 15,-3 0 3-15,-1 0 1 0,0 0 0 0,4 3-11 16,-3-3-1-16,-4 6-1 0,6-3 0 0,-6 7-19 0,7-10 0 15,-3 9 0-15,-1 1 0 0,0-10 0 0,4 3 0 16,0 6 0-16,3-6 0 0,1 7 0 0,3-4 0 16,0-3 8-16,0 3-8 0,3 1 28 0,4-7-2 15,0 0 0-15,-3 9 0 0,-1-3-8 0,4 4-2 16,0-10 0-16,0 6 0 0,4 4 13 0,-1-4 3 16,4-3 0-16,4 3 0 0,3-3 8 0,4-3 1 15,-1 3 1-15,8-3 0 0,0 0-22 0,3 0-5 16,4 0-1-16,-1 0 0 0,1-3-4 0,3 3-1 15,1-3 0-15,6-3 0 0,-3-3-1 0,7 5-8 16,3-2 12-16,0 0-4 0,4 0-8 0,4 2 0 0,-8-2 0 0,4 6 8 16,-4 0-8-16,-3 0 8 0,0 0-8 15,0 0 8-15,7 0-8 0,-4 0 0 0,4 0 0 0,0 0-11 16,-3 10 11-16,2-10 0 0,-6 6 0 0,4 0 0 16,-4-6 0-16,3 6 0 0,4-6 0 0,3 0 0 15,-3-6 0-15,7 3 0 0,7 0-10 0,-3-3 10 16,-4-4-16-16,0 7 4 0,7-3 1 0,0-7 0 15,3 1-3-15,4-1-1 0,-3-3 0 0,3 4-593 16,-7-7-118-16</inkml:trace>
  <inkml:trace contextRef="#ctx0" brushRef="#br3" timeOffset="122818.12">3704 3695 518 0,'-3'-18'23'0,"3"8"5"0,-11 1-28 0,4 3 0 0,0-4 0 0,0 1 0 16,-4-1 300-16,4 1 56 0,0 0 10 0,4 2 2 15,-8-2-259-15,11 3-52 0,-7 2-10 0,4-5-3 0,3 0-21 0,-4 9-5 16,4 0-1-16,0 0 0 0,0-10 4 16,0 10 1-16,0 0 0 0,0 0 0 0,0 0 7 0,0 0 2 15,0 0 0-15,0 0 0 0,0 0-8 0,0 0-2 16,0 0 0-16,0 0 0 0,0 0 11 0,0 0 1 15,0 0 1-15,0 0 0 0,0 0 12 0,0 0 2 16,0 0 1-16,0 0 0 0,0 0-10 0,0 0-3 16,0 0 0-16,4 10 0 0,-1 8-10 0,4-8-2 15,-7 6-1-15,4-1 0 0,3 7 5 0,-4-6 0 16,4 3 1-16,-3 9 0 0,6-3-29 0,-6 6 0 16,3 1 0-16,0-1 0 0,0 4 0 0,4-4 0 15,-8-3 0-15,4 7 0 0,-7 2 0 0,7-2 8 16,-7-1-8-16,0 13 0 0,7-12 12 0,-7 15-3 0,0-16-1 15,0 17 0-15,0-11 5 0,0 4 1 0,0-3 0 16,0-3 0-16,0 2-2 0,4-2 0 0,-4 0 0 0,7 2 0 16,-7 1 0-16,0 3 0 0,3-3 0 0,-3 9 0 15,11-6-4-15,-11 0 0 0,0 0-8 0,4 6 12 16,3 0-12-16,-7-6 8 0,0 0-8 0,0 9 0 16,0 1 0-16,0-1 8 0,0 0-8 0,0 4 0 15,0-4 0-15,0 0 0 0,-7 4 0 0,3-4 0 16,4 0 0-16,-7 1 8 0,3 2-8 0,1-3 0 15,-4 4 0-15,3-4 0 0,4-9 0 0,-7 6 0 16,4-6 8-16,-1 6-8 0,4-6 0 0,-7 0 9 16,7 6-9-16,-3-6 12 0,3 0-12 0,-7 6 12 15,3-6-12-15,4-3 0 0,-7 3 9 0,3-3-9 16,1-1 11-16,-4 1-3 0,3 0 0 0,-3 3 0 0,0 0-8 16,-3 0 0-16,3 3 0 0,3-4 0 0,-10 1 0 0,7 0 0 15,-4-3 8-15,4 0-8 0,0 0 11 0,4-7-3 16,-8 1-8-16,4 5 12 0,0-2-3 0,0 0-1 15,3-7 0-15,-3 0 0 0,7 7-8 0,-7-4 0 16,7 1 0-16,-7 3 0 0,4-7 8 0,3 0 0 16,0 1 0-16,0-1 0 0,-7-6-8 0,7 6 0 15,0-2 0-15,-4-4-11 0,4 6 11 0,-7 0 0 16,4 1 8-16,-1-1-8 0,4-3 0 0,0-3 0 16,-7-3 0-16,3 0 0 0,4 3 0 0,-7-3 0 0,4 0 0 15,-1-6 0-15,4 3 12 0,0-7-1 0,0 4-1 16,0-3 0-16,0-4 3 0,0 0 1 0,0 1 0 0,0-10 0 15,0 0-5-15,4 6-1 0,-4-6 0 0,3 10 0 16,-3-10-8-16,0 0 10 0,7 6-10 0,-7-6 10 16,0 0-10-16,11 3 0 0,-11 6 0 0,7-6 8 15,0-3-8-15,4 7 0 0,-11-7 0 0,3 3 0 16,4-3 0-16,-7 0 8 0,7 0-8 0,0 6 0 16,4-6 0-16,-4 0 8 0,0 0-8 0,4-6 0 15,-1 6 0-15,-3 0 8 0,11 0-8 0,-11 0 0 16,4-3 0-16,-1-4 8 0,4 7-8 0,4 0 0 15,-4-3 0-15,0 3 0 0,0-9 8 0,7 9-8 16,1-3 0-16,2-3 0 0,1-4 0 0,0 10 0 16,3-3 0-16,4-6 0 0,-8 9 0 0,8-4 0 15,-7-2 0-15,3 6 0 0,4 0 0 0,-8 0 0 16,5 0 0-16,2-3 0 0,-6-3 0 0,3 6 0 0,4-3 0 16,-7-1 0-16,3-2 0 0,7-3 0 0,1 6 0 0,2-7 0 15,-2 1 0-15,6-1 0 0,0 7 0 0,1-6 0 16,3-1 0-16,-4 7 8 0,0-3-8 0,-7 3 0 15,4-6 0-15,0 9 0 0,0-10 0 0,3 10 0 16,4-3 0-16,-4 3 0 0,1 0 0 0,-1 0 0 16,4 3 0-16,0-3 0 0,0 6 0 0,-11-2 0 15,4-8 0-15,0 4 0 0,-1 0 0 0,5-6 0 16,-4 6 0-16,6-3 0 0,5-3 0 0,-4 3 0 16,-1-1 0-16,-2-2 0 0,-1 3 0 0,0-3 8 15,1 3-8-15,-8-4 0 0,4 4 0 0,0 3 8 16,3-3-8-16,7-3 0 0,-13 6 0 0,6 0 0 0,0 0 8 15,-3 6-8-15,7-3 0 0,-11 7 0 0,4-7 0 0,0 3 0 16,-4 3 0-16,0-2 0 0,1-1 0 0,3-3 0 16,3 3 0-16,-7-2 0 0,-7-4 0 0,8 6 0 15,2-3 0-15,-2-3 0 0,6 3 0 0,-7-3 0 16,-3 0 0-16,0 0 0 0,0 0 0 0,-1 0 0 16,-2-3 0-16,-5 3 0 0,5 0 8 0,-1-3-8 15,0-3 0-15,0 6 0 0,-3 0 0 0,7 0 8 16,-8 0-8-16,5 0 0 0,2 0 0 0,-10 0 0 15,8 9 0-15,-1-6-11 0,-3-3 1 0,3 9 0 16,-3-2 10-16,-1-4 14 0,-3 6-3 0,1-6-1 16,-1 4-10-16,0-4 0 0,0-3 0 0,-3 6 0 15,3-3 0-15,-4-3 0 0,1 0 0 0,0 0 0 16,-1 0 0-16,1 0 0 0,3-3 8 0,0-3-8 0,4 3 0 16,-7-4 0-16,-1 4 0 0,8-3 8 0,-11 3-8 15,7-7 0-15,-3 10 0 0,0-9 8 0,-1 6-8 16,-3-6 0-16,4 5 0 0,0-2 0 0,-1-3 0 0,-6 2 8 15,3 1-8-15,-3-3 8 0,-4 6-8 0,3-7 0 16,-3 1 9-16,-3-1-9 0,3 7 8 0,-4-6-8 16,8-1 10-16,-11 1-10 0,3-3 10 0,1-7-10 15,3 6 10-15,-3 1-10 0,3-7 8 0,-4 6-8 16,1-6 0-16,-1-3 9 0,1 4-9 0,-1-4 0 16,1-3 9-16,-4 3-9 0,3-7 0 0,-3 8 8 15,4-11-8-15,-4 1 0 0,0-4 0 0,0-2 0 16,0 5 0-16,0-5 8 0,-4-4-8 0,1 0 0 15,3 0 8-15,-4 1-2 0,1 2-6 0,3-9 0 0,-4 3 0 16,4 0 0-16,0-6 0 0,0-3 0 0,0-1 0 16,-3 1 0-16,6 0 0 0,-6-1 0 0,3 1 0 0,-4-6 0 15,1 2 0-15,3-2 0 0,0-4 0 0,0 0 0 16,0 0 0-16,0 4 0 0,3-1 0 0,1-2 0 16,-1 5 0-16,1-6 0 0,-1 1 0 0,4-1 0 15,-3 0 0-15,3 4 0 0,0 5 0 0,0-2 0 16,0 3 0-16,0-1 0 0,0-5 0 0,4 5 0 15,-4 1 0-15,0 0 0 0,0-1 0 0,4 1 0 16,-1 0 0-16,1 3 0 0,-4-1 0 0,7-2 0 16,-11 6 0-16,4-6 0 0,0 6 0 0,1-7 0 15,-1 1 0-15,0 6 0 0,0 0 0 0,-4 3 0 16,1 3 0-16,-4-2 0 0,7-1 0 0,-7 3 0 16,0 6 0-16,0-12 0 0,0 3 0 0,0 13 0 15,0-3 0-15,0 2 0 0,0-2 0 0,0 2 0 0,0 4 0 0,0-3 0 16,0 9 0-16,0 0 0 0,0 0 0 0,0-6 0 15,0 6 0-15,0 3 0 0,0 3 0 16,0-6 0-16,0 3 0 0,-7 1 0 0,3 2 0 0,1 0 0 16,3 1 0-16,-4-1 0 0,-3 7 0 0,4-7 0 15,3-3 0-15,0 10 0 0,-4 6 0 0,1-10 0 16,-1 4 0-16,0-1 0 0,1 4 0 0,-1 0 0 16,-3-1 0-16,4 4 0 0,3 3 0 0,-7-6 0 15,3 3 0-15,1-3 0 0,3 6 0 0,-4-4 0 16,-3 4 0-16,4 0 0 0,-1 0 0 0,4 0 0 15,-7 0 0-15,7 0 0 0,-3 0 0 0,-5 0 0 0,5 0 0 16,-4-3 0-16,7 3 0 0,0 0 0 0,-11-6 0 0,8 6 0 16,-4-3 0-16,0 3 0 0,3 0 0 0,-3 0 0 15,4 0 0-15,-5 0 0 0,1 0 0 0,4 0 0 16,-4 0 0-16,0 0 0 0,-4 0 0 0,4 0 0 16,7 0 0-16,-7 0 0 0,-3 0 0 0,-1 0 0 15,0 0 0-15,4-6 0 0,-7 6 0 0,4 0 0 16,-5 0 0-16,5 0 0 0,-8 0 0 0,8-4 0 15,-4 4 0-15,3-3 0 0,-10-3 0 0,7 6 0 16,0-3 0-16,3-3 0 0,-10 6 0 0,7-4 0 16,-4 4 0-16,-3-6 0 0,3 3 0 0,-3 0 0 15,0-3 0-15,3 6 0 0,-3-3 0 0,0-4 0 16,-4 7 0-16,4-3 0 0,0-3 0 0,-4 6 0 16,-3-6 0-16,3-1 0 0,-3 7 0 0,0-3 0 15,-4 3 0-15,0-6 0 0,-3 3 0 0,3 3 0 0,-3 0 0 0,0-6 0 16,-4 2 0-16,4 4 0 0,-4 0 0 0,4-3 0 15,-4-3 0-15,-3 6 0 0,3-3 0 0,-11 3 0 16,1 0 0-16,3-6 0 0,0 2 0 0,0 4 0 16,0 0 0-16,4-3 0 0,0-3 0 0,-1 6 0 15,1-3 0-15,-4 3 0 0,4-6 0 0,-7 6 0 16,-4 0 0-16,0-4 0 0,-4 4 0 0,4 0 0 16,-3 0 0-16,3 0 0 0,-3 4 0 0,-1-4-8 15,1 0 8-15,-8 0-10 0,1 9 10 0,3-9 0 16,0 0 10-16,3 9-2 0,1-9-8 0,3 4 0 15,0 2 0-15,-7-6 0 0,0 0 0 0,-7 0 0 0,7 0 0 16,0 0 0-16,7 0 0 0,-7 0 0 0,11 0 0 16,-4 0 0-16,4-10 0 0,-4 7 0 15,-7-3 0-15,3 6 0 0,4-9 0 0,0 9 0 0,0-4 0 0,8 4 0 16,-1-6 0-16,3 3-8 0,-2-6 8 0,6 9-10 16,-7-3 10-16,-4-4 0 0,8 7 8 0,3 0-8 15,4 0 0-15,0 0 0 0,-1 7 0 0,8-4 8 31,-3 3-60-31,6-3-12 0,7 6-3 0,-3-5 0 16,0 5-206-16,3 10-42 0</inkml:trace>
  <inkml:trace contextRef="#ctx0" brushRef="#br3" timeOffset="128575.88">21932 5467 1209 0,'-7'0'108'0,"0"0"-87"0,7 0-21 0,0 0 0 16,-7 0 156-16,7 0 26 0,0 0 6 0,0 0 0 16,0 0-101-16,4-9-21 0,3 3-4 0,0 6-1 15,7 0-9-15,0-13-3 0,-4 13 0 0,5-9 0 16,2 9-22-16,4-4-5 0,-6-5-1 0,2 9 0 16,1-9-11-16,3 9-2 0,0-3-8 0,-3-4 12 15,-8 7-12-15,4-3 0 0,4 3 0 0,-4 0-10 16,0 0 10-16,0 0 16 0,1-3-4 0,-5 3-1 15,-3 0 8-15,0 0 1 0,-7 0 1 0,11 0 0 16,-1 0-1-16,-10 0-1 0,0 0 0 0,0 0 0 16,11 3-19-16,-11-3 10 0,0 0-10 0,0 10 8 15,0 2 0-15,0-3-8 0,0 1 12 0,-4-1-4 16,-3 4-8-16,4-1 10 0,3 1-10 0,-4 3 10 16,-6-1-10-16,-1 1 0 0,8 0 0 0,-4-1 0 15,0 1-15-15,-1 0 5 0,-2-4 1 0,3 1 0 16,0-1 9-16,0-2 0 0,0-1 0 0,0 4 0 0,7-4 0 15,0-9 9-15,0 0-9 0,0 0 10 0,0 0-10 0,0 0 0 16,7 0 0-16,0 0 0 0,-7 0-11 0,14 0 3 16,7 0 0-16,-3 0 0 0,-4 0 8 0,0 0 0 15,4 0 0-15,3 0 0 0,0 0 0 16,0 0-8-16,-3 6 8 0,-1 1-12 0,4-7 12 0,-3 0-8 16,-4 9 8-16,0-9-8 0,0 6 8 0,4-3 0 15,-7 7 0-15,3-7 0 0,-7 6 0 0,3 1 0 16,1-4 0-16,0 0 0 0,-4 1 0 0,0-4 0 15,0 6 0-15,0 1 0 0,0-7 8 0,0 6 0 16,0-3 0-16,-4 1 0 0,8-1 0 0,-7-3 0 16,-1 6 0-16,-3 1 0 0,4-1 4 0,-4 1 0 0,-4 2 1 15,1 1 0-15,-1-4 9 0,1 4 2 0,-1 9 0 16,-3-13 0-16,0 0-24 0,0 4-8 0,0-4 0 0,0 1 0 16,-4 2 8-16,1-2 0 0,3-1 8 0,-4 1-8 15,-3-7 0-15,3 6 0 0,1 4 0 0,-4-13 0 16,3 9 0-16,-7-9-10 0,-3 9 10 0,7-9-13 31,3 0-16-31,-3 7-3 0,0-14-1 0,0 7 0 16,0 0-123-16,3-9-25 0,8 0-5 0,-4 2-763 0</inkml:trace>
  <inkml:trace contextRef="#ctx0" brushRef="#br3" timeOffset="130241.01">21855 5019 864 0,'-15'0'38'0,"15"0"8"0,-7-6-37 0,0-1-9 15,-7 7 0-15,7-3 0 0,7 3 244 0,0 0 48 16,-3-6 8-16,3 6 3 0,0-10-211 0,3 10-41 16,4-12-9-16,-7 12-2 0,0 0 2 0,14 0 0 15,4-10 0-15,3 10 0 0,-7-3-11 0,4 0-3 16,0-3 0-16,-1 6 0 0,4 0 5 0,1-3 1 16,-5 3 0-16,4 0 0 0,1 0-15 0,-1 0-3 15,0 0-1-15,0-6 0 0,7 6-3 0,-3 0-1 16,3 0 0-16,-7 0 0 0,0-4 24 0,8 4 5 15,-1-6 0-15,4 6 1 0,-8 0-22 0,8 0-5 16,0-3-1-16,0 3 0 0,-4-9-4 0,0 9-1 16,0-4 0-16,1-2 0 0,-1 3-8 0,0-3 0 15,-3 6 0-15,6-13 0 0,1 13 9 0,-4-3-9 0,-3-3 10 16,-4 3-10-16,7-7 12 0,-6 10-3 0,-5-3-1 0,-3-3 0 16,-3 6-8-16,3-3 0 0,0-4 0 0,0 7 0 15,-14 0 0-15,11 0 0 0,-1 0 0 0,5 0 0 16,-8 0 0-16,3-3 15 0,1 3-3 0,-4 0 0 15,3 0-12-15,-10 0 0 0,0 0 0 0,7 0 0 16,4 0 0-16,-11 0 0 0,0 0 0 0,0 0 0 16,7 0 8-16,-7 0-8 0,0 0 0 0,0 0 9 15,0 0-9-15,0 0 8 0,4 3-8 0,-4-3 8 16,0 0 4-16,0 0 0 0,0 10 0 0,3-1 0 16,-3 4-2-16,0-7 0 0,0 4 0 0,0-4 0 15,0 9 0-15,0-2 0 0,4 0 0 0,-1 5 0 16,-3-5-10-16,4 9-11 0,-1 0 3 0,1-3 0 0,3 3 8 15,0 6 0-15,0 3 0 0,0 1 0 16,0 2 0-16,0 7 0 0,0 3 0 0,0 0 0 0,0 3 0 0,0-3-10 16,0 3 10-16,-3 0-10 0,-1 0 10 0,1 3 0 15,0 0 0-15,-1-3 0 0,1 3 0 0,-4-6 0 16,3 0 0-16,-3 6 0 0,0-9 0 0,4-7 8 16,-1 4-8-16,-3 0 8 0,4-7 0 0,-4 0 0 15,3 1 0-15,-3-1 0 0,4 0-8 0,-1 1 0 16,-3-1 0-16,4 1 8 0,-1-4 0 0,1-3 0 15,-1 3 0-15,-3-3 0 0,4-3-8 0,-4 6 0 16,3-9 0-16,1-3 8 0,-4 6-8 0,4-7 0 16,-1-2 8-16,1 0-8 0,-1-4 12 0,1 3-3 15,-4-2 0-15,3-1 0 0,-3-9-9 0,0 0 0 16,0 0 0-16,4 3 0 0,-4-3 0 0,0 0 10 16,0 0-10-16,0 0 10 0,0 0 6 0,0 0 2 0,0 0 0 0,0 0 0 15,0 0 0-15,0 0 0 0,0 0 0 0,-4 7 0 16,-6-4-9-16,10-3-1 0,0 0-8 0,-7 0 12 15,3 6-12-15,-7-6 0 0,8 0 8 0,-4 0-8 16,-4 3 0-16,4-6 0 0,-3 3 0 0,-1 0 0 16,0 0 0-16,-3 0 8 0,-3 0-8 0,-1 0 0 15,0 0 0-15,1-6 9 0,-8 6-9 0,4 0 8 16,3 0 0-16,-6 0 0 0,-8 0 0 0,7 0 0 16,0 0 0-16,1-3 0 0,-8 3 0 0,0 0 0 15,4 0-8-15,0 0 10 0,3-7-10 0,-3 7 10 16,-4 0-10-16,4 0 8 0,0-3-8 0,-1 0 8 15,-6-3-8-15,3 6 12 0,1 0-12 0,2-3 12 0,5-4-12 16,-4 7 0-16,-4 0 0 0,4 0 0 16,6 0 0-16,-2-3 0 0,-1 3 0 0,0 0 0 0,8-6 0 0,-1 6 0 15,4 0 0-15,-4 0 0 0,4-3 0 0,0 3 0 16,0 0 0-16,3 0 0 0,-3 3-8 0,4-3 8 16,-1 6 0-16,1-6 0 0,-1 0 0 0,4 3 0 15,0-3 0-15,0 0 0 0,7 0-8 0,-7 0 8 16,0 0 0-16,7 0 0 0,0 0 0 0,-4 0 0 15,1-3 0-15,3 3 0 0,0 0 0 0,-4-6 0 16,4 6 0-16,-3-3 8 0,-5-6-8 0,5 5 0 16,-1-2 9-16,4 6-9 0,-7-6 0 0,4 0 8 15,3-4-8-15,0 7 0 0,-4-3 8 0,4-1-8 16,-3 1 10-16,3-3-10 0,0-1 10 0,-4-2-10 0,4 2 10 0,-3-2-10 16,3-7 11-16,-4 7-11 0,1-7 12 15,-1 6-12-15,1-6 12 0,-1 4-12 0,1-4 12 0,-1-3-12 16,-3-6 0-16,3 6 0 0,4 0 0 15,0-3 0-15,-7-3 0 0,4 2 8 0,3-2 1 0,0-3 0 16,3-1 2-16,-3 1 0 0,-3-10 0 0,6 10 0 16,1 0-11-16,-1-13 0 0,-6 12 0 0,3-2-11 15,3-4 11-15,-3 4 0 0,0 2 0 0,0 1 0 16,-3-3 0-16,3-4 0 0,3 7 0 0,-6-4 0 16,-1-6 0-16,1 10-13 0,3-10 3 0,0 7 1 15,0-1 9-15,-4-2 11 0,8 2-3 0,-4 1 0 16,3-4-8-16,1 7-11 0,-4-1 3 0,0 7 0 15,3-6 8-15,1 3 0 0,-8-4 0 0,4 10 0 16,-3-9 0-16,3 9 0 0,0 0 0 0,0 3 0 0,-7-3-10 0,3 10 0 16,8 2 0-16,-8-2 0 15,1 2-88-15,-1 1-18 0,4 9-3 0,0 0-842 16,0 12-169-16</inkml:trace>
  <inkml:trace contextRef="#ctx0" brushRef="#br4" timeOffset="138677.4">5383 3526 806 0,'0'0'36'0,"-3"-6"7"0,-1-4-35 0,4 7-8 0,-3-6 0 0,3 9 0 16,0-3 253-16,-4-3 49 0,4 6 10 0,0-4 1 15,-7-5-218-15,7 9-44 0,-3 0-9 0,3 0-2 16,-7 0-4-16,7 0 0 0,-7 0-1 0,7 0 0 16,-7-3-15-16,7 3-2 0,-4 0-1 0,4 0 0 15,0 0 15-15,0 0 2 0,0 0 1 0,0 0 0 16,-7 3-16-16,7-3-3 0,0 0-1 0,-4 9 0 15,4-9-5-15,-3 10-1 0,3-10 0 0,-4 3 0 16,1 6-9-16,3-6 12 0,0-3-12 0,-4 16 12 16,4-13-12-16,0-3 0 0,0 13-12 0,0-7 12 15,0-6-34-15,0 13 1 16,0-4 0-16,0 0 0 0,0-9 9 0,0 4 3 0,0 5 0 0,0-9 0 0,0 0 21 16,0 9 0-16,0 1 0 0,0-10 0 0,0 0 0 15,0 0 0-15,0 0 0 0,0 0 0 0,0 0 13 0,0 0 1 16,0 0 0-16,0 0 0 0,0 0-2 0,0 0 0 15,0 0 0-15,0 0 0 0,0 0-3 0,0 0-1 16,0 0 0-16,0 0 0 0,0 0-8 0,0 0 0 16,0 0 0-16,0 0 8 0,0 0 2 0,0 0 0 15,0 0 0-15,0 0 0 0,0 0 11 0,0 0 3 16,0 0 0-16,0 0 0 0,-7 3 19 0,7-3 4 16,0 0 1-16,-3 0 0 0,-4 9-23 0,7-9-4 15,-7 0-1-15,7 0 0 0,0 0-12 0,-7 0-8 16,3-3 10-16,-10 3-10 0,7 0 12 0,7 0-4 0,-4-6-8 0,-3 6 12 15,4 0-12-15,3 0 0 0,-7-3 8 0,0 3-8 16,0 0 0-16,3-6 0 0,4 6 8 0,-7-4-8 16,0 1 0-16,3-3 0 0,-3 3 0 15,7 3-10-15,-7-6 34 0,4 6 6 0,-8 0 2 0,8-4 0 16,-4 4-20-16,3 0-4 0,-6 0-8 0,10 0 12 16,-8 0-12-16,8 0 9 0,0 0-9 0,0 0 8 15,-7 0 0-15,7 0 0 0,0 0 0 0,0 0 0 16,0 4-8-16,0 5 10 0,0 4-10 0,0-4 10 15,0-9-10-15,0 0 0 0,0 9 0 0,0 4 0 16,4-4 0-16,-4 4 0 0,0-4 9 0,0 1-9 16,0-10 12-16,0 18-3 0,0-8 0 0,0 6 0 15,0-1-9-15,-4 7 0 0,4-6 0 0,0 3 8 0,0 9 2 16,0-3 0-16,-7 3 0 0,7-3 0 0,0 4 3 16,0 2 1-16,0-6 0 0,0 6 0 0,0 1-6 0,-3-1-8 15,3 10 11-15,0 0-11 0,0-7 8 0,0 10-8 16,0-3 0-16,0 3 0 0,-7 3 0 15,7 0 0-15,-4-7 0 0,4 14 0 0,-3-4 0 0,3-6 0 16,0 9 8-16,-7 0-8 0,7 7 0 0,-4-7 0 16,4 10 8-16,-7-10-8 0,7 10 0 0,-3-6 0 15,-1 5 8-15,4-2-8 0,0 3 0 0,0-4 0 16,0 4 0-16,0 0 0 0,0-1 0 0,0 1 0 16,0 6 0-16,0-9 0 0,7 2 0 0,0 7 0 15,-3-6 0-15,3 0 0 0,-7-4 8 0,3 4-8 16,1-3 0-16,3-4 0 0,-7 4 0 0,3-4 0 0,-3 4 0 15,7-4 0-15,-7 4 8 0,0-7-8 0,-7 0 0 16,4-3 0-16,3 4 10 0,-7-1-10 0,0-6 8 0,7 3-8 16,-7 4 10-16,3-10-10 0,-3 3 12 0,4-4-12 15,-1-2 16-15,4-6-3 0,0 5-1 0,0-5 0 16,-7 6-4-16,7-7 0 0,0-2-8 0,-4-1 12 16,4 0-12-16,0 1 11 0,0-1-11 0,0 0 10 15,-7 1-10-15,7-1 0 0,0-3 0 0,-3-3 8 16,3 4-8-16,0-4 0 0,0-3 0 0,0-4 8 15,0 4-8-15,0 0 0 0,-7 0 9 0,7-3-9 16,-4-6 8-16,4 2-8 0,-3 1 8 0,3-7-8 16,0 4 8-16,-7 3-8 0,7-4 10 0,0-2-10 15,0 2 14-15,-4-2-3 0,4-7-1 0,0 12 0 16,0-5-10-16,0-4 0 0,-7 3 0 0,7 1 0 0,7 2 0 16,-7-2 0-16,0-1 0 0,0-6 8 0,0 7-8 15,0-10 0-15,0 0 0 0,0 9 0 0,-7 1 0 0,7-10 0 16,0 0 0-16,0 0 0 0,0 0 8 0,0 0-8 15,0 0 8-15,0 0-8 0,0 0 10 0,0 0-10 16,0 0 12-16,0 0-12 0,11 0 12 0,-11 0-12 16,0 0 12-16,0 0-12 0,7-4 9 0,-7 4-9 15,0 0 0-15,0 0 9 0,7-6-9 0,3 6 0 16,-3 0 0-16,-7 0 0 0,0 0 0 0,11 0 0 16,-4 0 0-16,4 0 0 0,-4-3 0 0,0 3 0 15,3 0 0-15,1 0 0 0,3 0 0 0,-3-6 0 0,-4 6 0 0,7 0 0 16,0 0 0-16,0 0 0 0,-3-3 0 0,3-4 0 15,3 7 0-15,-6-3 0 0,7 0 0 16,3-3 0-16,-7 3 0 0,7-4 0 0,-3 7 0 0,6-3 0 16,5-6 0-16,-1 9 0 0,4-3 0 0,3-4 0 15,4 7 0-15,-4 0 0 0,0 0 0 0,4 0 0 16,-4-3 0-16,4 3 0 0,-4 3 0 0,1-3 0 16,-1 0 0-16,4 0 0 0,3 0 0 0,0-3 0 15,4-3 0-15,0 3 0 0,0 0 0 0,3-3 0 16,1-4 0-16,-4 7 0 0,3-3-8 0,-3-1 8 15,3-2 0-15,-3 3 0 0,7-4 0 0,3 4 8 16,-3-3-8-16,4-1 0 0,-4 4 0 0,0 3-11 16,0 3 11-16,-4 0 0 0,4-3 0 0,-4 3 8 15,8 0-8-15,-4 0 0 0,0 0 0 0,-1 3-8 16,1-3 8-16,-3 3 0 0,-1 3 0 0,1-3 0 0,2-3 0 16,-6 0 0-16,4 0 0 0,3 7 8 0,3-7-8 0,-10 3 0 15,10-3 0-15,-3 0-8 0,-7 0 8 0,4 0 0 16,-8 6 0-16,0-6 0 0,1 0 0 0,-1 3 0 15,0-3 0-15,1 3 0 0,-1-3 0 0,-3 7 0 16,3-4 0-16,-3 6 0 0,-4-9 0 0,0 10 0 16,1-7 0-16,-5 6 0 0,-2-3 0 0,2-2 0 15,-6 5 0-15,0-6 0 0,3 6 0 0,-3 1 0 16,3-1 0-16,-3-6 8 0,-1 7-8 0,5-10 0 16,-5 9 0-16,1-6 0 0,0 4 0 0,-4-4 0 15,0-3 0-15,0 9 0 0,-3-3 0 0,-1-2 0 0,1-1 0 0,3-3 0 16,-10 6 0-16,-1-6 0 0,1 3 0 0,-4-3 8 15,4 0-8-15,-11 0 0 0,10 0 0 16,-10 0 8-16,7 0-8 0,-7 0 0 0,7-9 0 0,0 9 8 16,4 0-8-16,-8-3 0 0,4-7 0 0,-3 10 8 15,3-3-8-15,0-3 0 0,-7 3 0 0,7-4 0 16,-3 4 0-16,-1-6 0 0,1 6 0 0,-1-4 8 16,4 4-8-16,-3-3 0 0,-1 0 0 0,4-1 0 15,-3-2 0-15,0-3-16 0,-1 2 4 0,1 1 0 16,-1-4 22-16,4 4 4 0,-3-4 1 0,-1-6 0 15,4 7-15-15,-3-7 0 0,3 3 8 0,0-2-8 16,0-4 9-16,0 0-1 0,-3 0 0 0,-1-7 0 16,4 8-8-16,-3-8 12 0,3-2-12 0,-4 3 12 15,1-10-12-15,-1 7 0 0,1-10 0 0,-1 6 8 0,1-5-8 16,-1 5 0-16,1-2 0 0,3-1 8 0,-7 0-8 0,4-2 0 16,-1 2 0-16,-3-9 0 0,7 3 0 0,-7 0 0 15,4 0 0-15,-4-6 0 0,0 0 0 0,-4 3 0 16,4-3 8-16,0 6-8 0,-3-6 0 0,-1 3 0 15,1-10 0-15,-1 4 0 0,-3-4 0 0,3-2 0 16,1 2 0-16,-1-2 0 0,1 5 0 0,-1-2 0 16,1-4 0-16,3-2 0 0,-4 2 0 0,1-3 0 15,-1 4 0-15,1-4 0 0,3 10 0 0,-4-4 0 16,1 4 0-16,-1-3 0 0,4-1 0 0,-3-2 0 16,-1 2 0-16,4-2 0 0,0 2 0 0,0 4 0 15,0-1 0-15,0 1 0 0,0 0 0 0,0-7 0 0,4 7 0 16,-1-3 0-16,4-4 0 0,-3 10 0 0,3-7 0 0,-4 7 0 15,1-3-8-15,3 6 8 0,-4-3 0 0,1-1 0 16,-1 4 0-16,1 0 0 0,-4 3 0 0,3 4 0 16,1-4 0-16,0 3 0 0,-4 0 0 0,3 7 0 15,-3-1 0-15,4-2 0 0,-1 2 0 0,1 1 0 16,3-4 0-16,-4 7 0 0,1-1 0 0,3-2 0 16,-4 2 0-16,4 1 0 0,0 3-10 0,0-3 10 15,-3 5 0-15,0-2-9 0,-1 3 9 0,1 3 0 16,3-6 0-16,-7 12-8 0,7-3 8 0,-7 1 0 15,0 5 0-15,0-6 0 0,3 10 0 0,-3-4 0 16,0 1 0-16,0 2 0 0,0 1-11 0,0 0 11 16,0 5 0-16,0-5 0 0,-3 0-8 0,3 9 8 15,0-10 0-15,0 10 0 0,0-9 0 0,0 9-9 16,0 0 9-16,0-13 0 0,-7 13 0 0,7 0 0 0,0-3 0 16,0 3 0-16,0 0-9 0,-7 0 9 0,0 0 0 0,-1-6 0 15,5 6 0-15,-4 0 0 0,-4 0 0 0,4 6 0 16,0-6 0-16,0 0 0 0,-3 3 0 0,3-3 0 15,-4 13 0-15,-3-13 0 0,0 0 0 0,0 6 0 16,-4-3 0-16,4 3 0 0,-7-2 0 0,3 5 0 16,-10-6 0-16,3 3 0 0,0-6 0 0,-3 4 18 15,-4 5-2-15,-3-9 0 0,0 6-16 0,-4-3-19 16,0 7 4-16,0-10 1 0,-3 3 14 0,3-3 0 16,1 6 0-16,-5-3 0 0,1 0 0 0,-4 4 0 15,4-7 0-15,-11 0 0 0,3 0 8 0,1 0-8 16,-4 0 12-16,7 0-12 0,-3 0 0 0,6 0 0 0,1 0 0 0,-4-7 0 15,-3 7 0-15,0-3 10 16,-1 3 0-16,-3 0 0 0,0 0-10 0,0 0-11 0,0 3 3 16,4-3 0-16,0 7 8 0,-4-7 0 0,3 0 0 0,1 0-8 15,-4 0 8-15,0 0 8 0,0 0-8 0,-7 0 11 16,11 0-11-16,-11 0-9 0,11 3 9 0,-4-3-13 16,3-3 13-16,-3 3 0 0,0-7 0 0,0 4 0 15,4 3 0-15,-7-3 0 0,6-3 0 0,4 3 0 16,-3-3 0-16,10 2 0 0,-10-5 0 0,6 6 0 15,-6-3 10-15,3 2-10 0,-3-5 8 0,3 6-8 16,-3-3 0-16,-1 2 0 0,4-2 0 0,4 6 0 16,-7 0 0-16,10-3 0 0,-4-3 0 0,5 6 0 15,2 0 0-15,1-6 0 0,-7-1 0 0,3 4 0 16,0 3 0-16,4-6 0 0,-7 3 0 0,6-4 0 0,-3 4-8 16,11 3 8-16,-7-9 0 0,3 9 0 0,4-3 0 0,3-3-11 15,-6-1 11-15,2 1-8 0,5-3-9 0,-8 9-2 16,-3-4 0-16,6-5 0 15,-6 6-94-15,3-3-19 0,4 2-4 0,-4-5-1294 16</inkml:trace>
  <inkml:trace contextRef="#ctx0" brushRef="#br4" timeOffset="150690.31">32628 9164 172 0,'0'0'16'0,"0"0"-16"0,0 0 0 0,0 0 0 16,0 0 159-16,0 0 29 0,0 0 5 0,0 0 2 15,0 0-142-15,0 0-28 0,0 0-5 0,0 0-2 16,0 0-18-16,0 0 10 0,0 0-10 0,0 0 8 15,0 0 28-15,0 0 4 0,0-9 2 0,0 9 0 16,0-3 18-16,4 0 3 0,-4-4 1 0,0 7 0 16,0 0-18-16,0 0-3 0,0-9-1 0,-4 6 0 15,4-7 12-15,0 10 2 0,0 0 1 0,0-9 0 16,0 6-11-16,-3-3-2 0,3-1-1 0,0-2 0 16,0 3 2-16,0-4 1 0,0 7 0 0,0-6 0 15,0-1-22-15,0 1-4 0,0 6 0 0,0-7-1 0,0 1-19 0,3 6 0 16,-3-7 0-16,4 1 0 0,-4 9 10 0,3-3-10 15,-3-3 8-15,4-1-8 0,-4 7 0 0,0-6 0 16,4-3 0-16,-4 9-11 0,0 0 11 0,3 0 0 16,-3 0-9-16,0 0 9 0,0 0 0 0,0 0-11 15,0 0 11-15,0 0-8 0,0 0 0 0,0 0 0 16,0 0 0-16,0 0 0 16,0 0-26-16,0 0-5 0,0 0-1 0,4-3 0 0,-4 3 28 0,7-7 12 15,-7 7-10-15,0 0 10 0,0 0 0 0,0 0 0 16,7-3 0-16,-7 3 0 0,10-3 0 0,-10 3 0 15,0 0 0-15,0 0 0 16,4-6-140-16,-4 6-21 0,7-13-5 0,0-6-1 0</inkml:trace>
  <inkml:trace contextRef="#ctx0" brushRef="#br4" timeOffset="155644.7">24148 5417 1324 0,'0'0'118'0,"0"0"-94"16,0-9-24-16,0 6 0 0,0 3 109 0,0 0 18 16,-4-7 3-16,4 4 1 0,-7-6-43 0,4 9-9 15,-1-3-2-15,-3-4 0 0,0 7-44 0,0 0-9 16,0-3-1-16,-4 3-1 0,4 0-22 0,-3 0 8 16,-5 0-8-16,5 0 0 0,-1 0 15 0,-3 3-2 15,0-3 0-15,0 0 0 0,3 7 16 0,-3-4 3 16,0-3 1-16,0 6 0 0,0 0 5 0,-4 1 1 0,4-4 0 15,0 6 0-15,-4 4-7 0,1-4-2 16,-4 4 0-16,3 2 0 0,-3 1-11 0,7-7-3 16,-4 10 0-16,4-6 0 0,0 5-16 0,3-5 10 0,1 6-10 15,-1 0 8-15,4-4-8 0,4 4 0 0,-1 0 0 16,0-3-11-16,4 6 11 0,0-13 0 0,4 10 0 0,0-7-8 16,3 10 8-16,0-6 0 0,0 0 0 15,0-7 8-15,3 4-8 0,-3-4 0 0,7 7-8 0,-3-10 8 16,0 3 0-16,3-2 0 0,0-4 12 0,0 6-4 15,0-6-16-15,0-3-4 0,0 0 0 0,0 0 0 16,1 0 34-16,-1-3 6 0,0-6 2 0,0 6 0 16,0-4-22-16,4-2-8 0,-1 6 0 0,1-10 0 15,0 4 0-15,3-10 0 0,-4 7-13 0,5-7 4 16,-5 3 9-16,1 0 0 0,-1 1 0 0,-2-4 0 16,2 0 0-16,-3 7 0 0,0-7 0 0,-3 6 8 15,0-6-8-15,-4 10 0 0,0-7 0 0,0 1 0 0,-4-1 8 16,1 0-8-16,-4 4 8 0,0-4-8 0,-4 0 12 15,1 4-1-15,-1-1-1 0,-3-2 0 0,-3 2-10 0,-1 0 0 16,0-5 0-16,-3 8 8 0,4-2-8 16,-1-1 0-16,-3 1 0 0,3 2 0 15,-3-5-33-15,0 8-9 0,0-2-2 0,4 3 0 16,-1-4-10-16,4 7-2 0,-4 3-1 0,1-3 0 16,6-3-118-16,-3 6-23 0,7 0-5 0</inkml:trace>
  <inkml:trace contextRef="#ctx0" brushRef="#br4" timeOffset="157184.22">24426 4931 576 0,'0'0'51'0,"-10"-3"-41"0,-1-3-10 0,-3 6 0 0,7 0 221 0,-4-4 43 15,4-2 8-15,-3 6 1 16,3 0-203-16,0-3-41 0,0-3-8 0,0 6-1 0,-4 0 6 0,4-6 2 15,0-1 0-15,0 4 0 0,-4 3 0 0,1-6 0 16,3 3 0-16,-4 3 0 0,0-7 4 0,-3 7 2 16,0 0 0-16,4 7 0 0,-4-7-1 0,-4 0 0 15,4 3 0-15,0 3 0 0,-8-6 11 0,1 0 3 16,-3 0 0-16,-1 3 0 0,-3-3-13 0,-1 7-2 16,-2-1-1-16,3-6 0 0,-4 0-2 0,4 6 0 15,-4-3 0-15,4-3 0 0,-4 0 0 0,7 0 0 16,-3 6 0-16,0-6 0 0,3 0-8 0,0 0-1 15,1-6-1-15,-1 6 0 0,0 0-11 0,1-3-8 16,-8-3 9-16,4 6-9 0,-1 0 8 0,1 0-8 16,0-6 0-16,3-1 0 0,-3 7 17 0,3-3-2 15,4 3-1-15,3 0 0 0,1-6-14 0,-1 3 11 0,8 3-11 0,-1-7 10 16,4 4 13-16,-4 3 2 0,8-3 1 0,3 3 0 16,0 0-8-16,-7-6-2 0,3 6 0 0,4 0 0 15,0 0-6-15,0 0-2 0,0 0 0 0,0 0 0 16,0 0-8-16,0 0 0 0,0 0 0 0,0 0 0 15,0 0 0-15,0 0 0 0,0 0 0 0,0 0 0 16,-7 0 0-16,0 9 0 0,7-9 0 0,-3 10 0 16,-1-1 0-16,1 1 0 0,3 5 0 0,0 1 0 15,0 0 0-15,3 2 0 0,-6 1 0 0,3 3 0 16,3 3 0-16,1-3 0 0,3 6 0 0,-4 4-11 16,4-1 11-16,-3 4 0 0,3-4 0 0,0 10 0 15,0-7 0-15,4 7 0 0,-4 3 0 0,0-3-8 16,0-4 8-16,-4 1 0 0,4 3 0 0,-3 3 0 15,-1 3 0-15,-3 0 0 0,0 0 0 0,0 0 0 0,-3-3 0 16,3 3 8-16,-7 0-8 0,3-7 0 16,1 4 0-16,-1-3 8 0,1-3-8 0,-1-4 0 0,1 1 0 0,-1 2 8 15,1-5-8-15,3-1 0 0,-4-6 8 0,0 7-8 16,4-4 10-16,0-3-10 0,0-3 0 0,-3 0 8 16,3-3-8-16,3-7 0 0,1 7 0 0,0-7 8 15,-4-2-8-15,3-1 0 0,4 1 10 0,-3-7-10 16,-4-3 10-16,7 6-10 0,-7-6 9 0,7 3-9 15,-7-3 8-15,7 6-8 0,0-2 0 0,-7-4 0 16,10 3 0-16,-2 3 0 0,-8-6 0 0,3 3 0 16,1 7 0-16,-4-10 0 0,0 0 0 0,3 9 0 15,-3-9 0-15,0 0 0 0,4 3 0 0,-4-3 10 0,0 0-10 16,0 0 10-16,0 0-10 0,0 10 0 0,0-10 0 16,0 0 0-16,0 0 0 0,10 0 8 0,-3 0-8 0,0 0 8 15,-7 0-8-15,11-4 0 0,-1-2 0 16,5 3 0-16,2-6 0 0,1 9 0 0,0-10 11 0,3 10-11 15,3-3 0-15,-2-3 0 0,2 6 0 0,-3 0 0 16,1-3 0-16,2-7 0 0,1 10-8 0,-4-3 8 16,4-3 0-16,3 3 0 0,-3-4 0 0,3 4 0 15,4-6 0-15,-4-1 0 0,4 1 0 0,-1 6 9 16,1-6-9-16,0-1 0 0,0 4 0 0,-1 0 0 16,-2-4 0-16,-1 1 0 0,-3 6 0 0,-1-1 0 15,1-2 0-15,0 6 0 0,-1 0-9 0,-2 0 9 16,2 0 0-16,1 0 0 0,0 0 0 0,-1 0 0 15,5 10 0-15,-5-7-8 0,1-3 8 0,-4 9 0 0,-3-9 0 16,3 10 0-16,0-10 0 0,0 9 0 0,0-6 0 0,-3 3 0 16,3-2 0-16,-3 2 0 0,-1-3 9 0,-2-3-9 15,2 0 8-15,-3 0-8 0,-3 0 8 0,-1-3-8 16,1-3 8-16,-4 2-8 0,4-2 12 0,-1 0-2 16,-3 0-1-16,0-4 0 0,4 1 0 0,-7 2 0 15,3 1 0-15,-4-3 0 0,4-1 1 0,-3-2 0 16,-1 2 0-16,1 1 0 0,-1 3-2 0,1-10-8 15,-4 4 12-15,3-1-4 0,1 0-8 0,-4-2 10 16,0 2-10-16,0-6 10 0,3 4-10 0,-3-4 12 16,0 0-12-16,0-3 12 0,0-3-12 0,0-3 8 0,0 3-8 15,0-13 8-15,4 4-8 0,-1-4 0 16,1-6 9-16,-1 3-9 0,-3-3 0 0,4 1 0 0,0-8 0 16,-1 11 8-16,1-4-8 0,3 0 0 0,-4-6 0 0,4 6 0 15,0 0 0-15,-3-6 0 0,3 9 0 0,-4 3 0 16,1-9 0-16,-1 13 0 0,5-7 0 0,-5 6 0 15,1-2 0-15,-4 5 0 0,0 1 0 0,0 6 0 16,0-3-9-16,0-4 9 0,0 7-10 0,3-3 10 16,-3 6-12-16,4 0 12 0,-4 0-13 0,3 3 5 15,-3 4 8-15,4-1-12 0,-4 0 12 0,3 1-12 16,-3 15 12-16,0-16-10 0,0 10 10 0,0-4-10 16,0 7 10-16,0-6-8 0,-3 6 8 0,3 3-8 15,0 0 8-15,-4-10 0 0,4 10-9 0,0 0 9 16,0 0 0-16,-10 0 0 0,3 0 0 0,-4 0 0 15,4 0 0-15,0 3 0 0,-4 4 0 0,1-7 0 0,3 3 0 16,-4-3 0-16,4 6 0 0,-4-3 8 16,1-3 2-16,-1 0 0 0,1 0 0 0,-1 0 0 0,0 3 3 0,1-3 1 15,-8 7 0-15,4-7 0 0,-4 3 3 0,-3 3 1 16,-3-6 0-16,-1 0 0 0,-7 3-2 0,4-3-1 16,-7 0 0-16,3 6 0 0,-7 1-7 0,0-1 0 15,4-3-8-15,-4 7 12 0,0-1-12 0,1-6 9 16,2 7-9-16,-2-10 8 0,2 6-8 0,5-6 0 15,2 0 0-15,8-6-1004 16,7 2-192-16</inkml:trace>
  <inkml:trace contextRef="#ctx0" brushRef="#br1" timeOffset="168113.57">1002 5386 1324 0,'-11'-19'118'0,"8"13"-94"0,-8-4-24 0,-3-5 0 16,4 2 169-16,-1 4 30 0,0-4 5 0,1 4 2 16,6 5-164-16,-10-2-33 0,7 0-9 0,4 0 0 15,-8 3 0-15,0-4 0 0,8-2 0 0,-4 9 0 16,3-3 0-16,1-7 0 0,-8 10 0 0,11-3 0 15,0 3 0-15,-7-9 0 0,7 2 0 0,0 7-9 16,7-6 20-16,-3 0 4 0,6-3 1 0,-6-4 0 16,6 4 32-16,1-1 6 0,0 7 2 0,3-6 0 15,-4-1 3-15,4 1 1 0,-3 3 0 0,3-4 0 0,-3 4 9 16,3-4 3-16,-4 4 0 0,8 0 0 16,-11-3-23-16,4 9-4 0,-1-4-1 0,4-5 0 15,-3 9-25-15,10 0-6 0,-7-3-1 0,7-3 0 0,4 6-12 0,3 0 0 16,8 0-12-16,-1 0 12 0,4 0 0 0,3 0 8 15,7 0 0-15,1 0 1 0,-4 0 0 0,6 0 0 16,8 0 0-16,7 6 0 0,-3-3-1 0,3-3 0 16,-3 9 0-16,-1-5 0 0,-3-4-8 0,7 9 8 15,-3 3-8-15,6-12 8 0,1 10 2 0,-1-4 0 16,-3 4 0-16,4-4 0 0,-1 3 5 0,1-2 1 16,-1-4 0-16,1 6 0 0,3-6-16 0,-10 7 0 15,6-1 0-15,-6-6 0 0,3 7 0 0,-7-10 0 16,0 9 8-16,0-9-8 0,0 12 12 0,-8-12-3 0,5 0-1 15,-1 0 0-15,-6 7 3 0,-1-4 0 0,-3 3 0 0,-4-12 0 16,1 3-3-16,-5 3-8 0,8-7 12 0,0 7-4 16,-7-12-8-16,-4 9 0 0,4-3 0 0,0-4 8 15,3 7-8-15,-7 0 0 0,1-3 9 16,-4 2-9-16,-4-2 0 0,0 6 0 0,-3-3 0 0,-1 0 0 16,1-3 0-16,0 6 0 0,-4-3 0 0,0-4 0 15,4 7 14-15,-11 0-2 0,0 0 0 0,4-3 0 16,-4 3-3-16,-4-6-1 0,4 6 0 0,-3 0 0 15,-7 0-8-15,6-3 12 0,1 3-12 0,-1-3 12 16,-6-4 1-16,6 4 1 0,1 3 0 0,0-9 0 16,-4 2-14-16,10 7 0 0,-10-12 8 0,4 9-8 15,3-3 0-15,4-4 9 0,-8 7-9 0,4 0 8 16,-3-3-8-16,0-4 8 0,3 7-8 0,-11 0 8 0,8-3-8 16,-1 2 0-16,-10 4 0 0,11-6 8 0,-1 3-8 15,-2-3 0-15,-1 6 0 0,3-6 0 0,-6-1 0 0,6 4 8 16,1 3-8-16,-8-9 8 0,4 2-8 0,1 7 0 15,-1 0 0-15,3-6 0 0,-6 0 0 0,6 6 0 16,-6-3 0-16,-4 3 0 0,7-7 8 0,-7 7 0 16,3 0 0-16,-3 0 0 0,7 0-8 0,-7 0-11 15,0 0 3-15,0 0 0 0,7 0 8 0,-7 0 0 16,0 0 0-16,0 0 0 0,8-3 0 0,-8 3 0 16,0 0 10-16,0 0-10 0,0 0 12 0,10 0-4 15,-10 0-8-15,4 0 12 0,-4 0-12 0,10 0 0 16,-10 0 0-16,0 0-10 0,0 0 10 0,0 0 0 15,4 3 10-15,-4-3-10 0,7 0 0 0,-7 0 0 0,0 0 0 16,7 0-10-16,-7 0 10 0,7 10 0 0,-7-10 10 16,11 6-10-16,-11-6 0 0,3 6 0 0,4 4 0 0,-7-4-10 15,7 4 10-15,0-4 0 0,-7 3 0 16,4 7 8-16,3-10-8 0,-4 13 0 0,-3-6 0 0,11 8 0 16,-11-5 0-16,10 0-8 0,-10 3 8 0,4 9-8 15,3-3 8-15,-7 3 0 0,7-6 0 0,0 3 0 16,-7 7 8-16,11 5-8 0,-8-2 8 0,1 5-8 15,3 1 0-15,-7-6 0 0,3 9 0 0,4 3-8 16,-7 0 8-16,0 3 0 0,0-6 0 0,0 9 0 16,0-3 0-16,0 4 0 0,0-1 0 0,-7 0 0 15,7 0 0-15,-3 1 0 0,-8 5 8 0,8-5-8 16,3-1 0-16,-7 0 0 0,3 1 0 0,4-4 0 16,-7-3 0-16,7 6 0 0,0-6 0 0,0 0 0 0,0 3 0 15,7 1 0-15,-7-8 0 0,4 4 0 16,3 1 0-16,-7-1 0 0,3-7 0 0,1 10 0 0,3-6 0 0,-7 0 0 15,0 0 0-15,0 3 8 0,0 0-8 0,0-6 0 16,0 3 0-16,-7 6 0 0,7-6 0 0,-4 6 0 16,1-6 0-16,3 0 8 0,0 3-8 0,-7-9 0 15,7 12 0-15,0-9 0 0,0 2 0 0,7-2 0 16,-7-6 0-16,3 6 0 0,8 2 0 0,-8-2 8 16,4 0-8-16,4-7 0 0,-4 7 0 0,4-3 0 15,-4-4 0-15,-4 1 8 0,8 2-8 0,-1-2 0 16,-6-1 8-16,3 7-8 0,-3-9 8 0,-1 5-8 15,4-2 8-15,-3-1-8 0,-4 4 0 0,7-4 0 0,-7 1 0 16,0 2 0-16,0-2 0 0,0-4 0 0,-7 1 8 16,7-4-8-16,0-3 0 0,0 6 0 0,0-9 0 15,0 10 0-15,7-10 8 0,-7 3-8 0,0-10 8 16,0 7-8-16,3-3 8 0,1-6-8 0,3 5 8 0,-7-5-8 16,0 3 0-16,3-4 0 0,4 1 0 0,-7-1 0 15,4 7 0-15,-1-6 0 0,-3-4 8 0,4 4-8 16,0 2 9-16,-1-2-9 0,-3-4 12 0,7 4-12 15,-7-4 0-15,4-6 0 0,-4 7 0 0,0-1 0 16,7-6 0-16,-7-3 0 0,0 10 0 0,0-10 0 16,0 0 13-16,-7 6-4 0,7-3-1 0,0-3 0 15,0 0-8-15,0 0 0 0,0 10 0 0,0-10 0 16,0 0 0-16,0 0 0 0,0 0-8 0,0 9 8 16,0-9 0-16,0 0 0 0,0 0 0 0,0 0 0 15,0 0 0-15,0 0 0 0,0 0 8 0,0 3-1 16,0-3-7-16,0 0 0 0,0 0 0 0,0 0 0 0,-4 9 0 0,4-9 0 15,0 0 0-15,0 0 0 0,-7 0 0 0,7 0 0 16,0 0 0-16,0 0 0 0,0 0 0 0,0 0 0 16,0 0 0-16,0 0 0 0,0 0 0 0,-3 10 0 15,-5-7 0-15,8-3 0 0,0 0 0 0,0 0 0 16,0 6 0-16,0-6 0 0,-3 3 0 0,3-3 0 16,-4 7 0-16,4-4 0 0,0-3 0 0,-7 9 0 15,7-9 0-15,0 0 0 0,-3 3 0 0,-8 4 0 16,11-7 0-16,0 0 0 0,-3 3 0 0,3-3 0 15,0 9 0-15,0-9 0 0,0 0 0 0,-7 3 0 0,7-3 0 16,-4 10 0-16,4-10 0 0,0 6 0 16,-10-3 0-16,10-3 0 0,-4 0 0 0,4 0 0 0,0 10 0 15,0-10 0-15,-11 3 0 0,11-3 0 0,0 0 0 0,0 0 0 16,-7 0 0-16,7 0 0 0,-3 9 0 0,3-9 0 16,0 0 0-16,0 0 0 0,0 6 0 0,0-6 0 15,0 0 0-15,0 0 0 0,0 0 0 0,0 0 0 16,0 0 0-16,0 0 0 0,0 0 0 0,0 0 0 15,0 0 0-15,-11 3 0 0,11-3 0 0,0 0 0 16,0 0 0-16,0 0 0 0,0 10 0 0,0-10 0 16,0 0 0-16,0 0 0 0,-3 9 0 0,3-9 0 15,0 0 0-15,0 3 0 0,0-3 0 0,0 0 0 16,0 10 0-16,0-10 0 0,0 0 0 0,0 0 0 16,0 0 0-16,0 0 0 0,0 0 0 0,-7 9 0 15,-4-6 0-15,11-3 0 0,-7 0 0 0,0 7 0 16,-4-4 0-16,8-3 0 0,-11 0 0 0,3 0 0 0,1 0 0 15,-1 6 0-15,0-6 0 0,-3 3 0 0,0-3 0 0,0 0 0 16,-7 3 0-16,7-3 0 0,-11 0 0 0,0 7 0 16,4-7 0-16,-14 3 0 0,-4-3 0 0,4 0 0 15,-18 6 0-15,4-6 0 0,-11-6 0 0,7 6 0 16,-7 0 0-16,0 0 0 0,-11 0 0 0,1 0 0 16,-4-3 0-16,-1-4 0 0,-2 7 0 0,3 0 0 15,0-3 0-15,0 3 0 0,-4 0 0 0,0 0 0 16,-3-3 0-16,7 3 0 0,0 0 0 0,-4 0 0 15,4-6 0-15,4 6 0 0,-4 0 0 0,3 0 0 16,1 0 0-16,3 0 0 0,0 0 0 0,7 0 0 16,0 0 0-16,0 0 0 0,-4 0 0 0,4-3 0 15,0 6 0-15,4-3 0 0,-4 0 0 0,7 0 0 16,-4-3 0-16,8-4 0 0,0 7 0 0,-1 0 0 0,1-3 0 0,-4-6 0 16,4 9 0-16,-1-3 0 0,1-4 0 0,-1-2 0 15,8 9 0-15,3-6 0 0,0-1 0 0,-3 4 0 16,14-3 0-16,-7 3 0 0,6-3 0 0,-2-1 0 15,2 1 0-15,1-3 0 0,0 9 0 0,3-10 0 16,1 7 0-16,-1 0 0 0,4-3 0 0,-4 3 0 16,0-4 0-16,1 7 0 0,3-3 0 0,-1-3 0 15,5 6 0-15,-4 0 0 0,6 0 0 0,-6 0 0 16,7 0 0-16,-7 0 0 0,7 0 0 0,0 0 0 16,0 0 0-16,-4 0 0 0,4 0 0 0,3 0 0 15,-3 0 0-15,4 0 0 0,-1 0 0 0,4 6 0 16,0-6 0-16,-7 0 0 0,7 0 0 0,0 3 0 0,-4-3 0 15,1 0 0-15,6 7 0 0,-3-4 0 0,3-3 0 16,-6 0 0-16,10 6 0 0,-11-3 0 0,8-3 0 16,-4 3 0-16,3-3 0 0,-3 7 0 0,4-4 0 0,-1-3 0 15,-3 0 0-15,3 6 0 0,-6-3 0 0,3-3 0 16,3 6 0-16,1-2 0 0,-4-4 0 0,3 0 0 16,-3 0 0-16,4 0 0 0,-1 0 0 0,-3 0 0 15,7 0 0-15,-4 0 0 0,-3 0 0 0,7 0 0 16,0 0 0-16,-3-4 0 15,-4-2 0-15,3 6 0 0,1-3 0 0,-8-3 0 0,4 6 0 0,4-10 0 16,-8 7 0-16,8-6 0 0,-8-1 0 0,0 1 0 16,1 3 0-16,6-4 0 0,-6 1 0 0,6-1 0 15,-3-8 0-15,-4 5 0 0,8 4 0 0,-4-7 0 0,3 0 0 0,-6-6 0 16,6 10 0-16,-3-10 0 0,4 3 0 0,-1-3 0 16,-3 0 0-16,4 0 0 0,-4-6 0 0,3 3 0 15,4-6 0-15,-4-1 0 0,-3 1 0 0,7-1 0 16,-3 1 0-16,3 0 0 0,-7-4 0 0,7-2 0 15,0-4 0-15,-4-3 0 0,4 3 0 0,0 7 0 16,0-10 0-16,0 3 0 0,0 0 0 0,0 1 0 16,0 5 0-16,0-6 0 0,0 7 0 0,0-4 0 15,-7 4 0-15,4-7 0 0,3 6 0 0,-4-5 0 16,-3-1 0-16,4-3 0 0,3 3 0 0,0-3 0 16,-7-6 0-16,7 9 0 0,0-3 0 0,0 1 0 15,0 2 0-15,7-3 0 0,-7-6 0 0,0 6 0 16,3 0 0-16,4-6 0 0,-3 6 0 0,-4-6 0 15,10 6 0-15,-10 3 0 0,4-3 0 0,6 0 0 0,-10 3 0 16,7 1 0-16,-3-4 0 0,-4 0 0 0,4 0 0 0,-4-3 0 16,0 3 0-16,0 3 0 0,0 0 0 0,0-2 0 15,-4 2 0-15,4 6 0 0,0-5 0 0,-4-1 0 16,4 3 0-16,-7-3 0 0,7 1 0 0,0-4 0 16,0 0 0-16,0-3 0 0,0 3 0 0,0 3 0 15,7 0 0-15,-3-3 0 0,-4 4 0 0,4-4 0 16,3 3 0-16,-4-3 0 0,4 3 0 0,-3-3 0 15,-1 4 0-15,4 2 0 0,-3-3 0 0,6 1 0 16,-10 5 0-16,4-3 0 0,3 7 0 0,-4 0 0 0,-3-1 0 16,8 7 0-16,-8-12 0 0,0 5 0 15,0 7 0-15,0-6 0 0,0-1 0 0,0 4 0 0,0 3 0 0,-8 3 0 16,8-9 0-16,-3 3 0 0,3 3 0 0,0-4 0 16,-7 10 0-16,3-6 0 0,1 7 0 0,-4-4 0 15,3 3 0-15,4 3 0 0,-7 0 0 0,4-5 0 16,3 8 0-16,0 0 0 0,-4-5 0 0,4 8 0 15,0 1 0-15,4-7 0 0,-4 0 0 0,0 4 0 16,3 2 0-16,-3 4 0 0,7-9 0 0,-7 5 0 16,4 7 0-16,3-6 0 0,-4-1 0 0,-3 7 0 31,4-3-64-31,-4 6-13 0,18 0-3 0</inkml:trace>
  <inkml:trace contextRef="#ctx0" brushRef="#br1" timeOffset="173514.02">18094 6684 864 0,'0'0'76'0,"0"0"-60"16,0 0-16-16,-7-9 0 0,3 9 117 0,4 0 21 16,-7-4 4-16,0-5 1 0,0 9-22 0,0-3-4 15,0 3-1-15,-3-6 0 0,2 6-42 0,1 0-9 16,4 0-1-16,-4-4-1 0,3-2 1 0,-3 6 1 15,0 0 0-15,4 0 0 0,-1-3-29 0,1-6-7 0,3 9-1 0,0 0 0 16,0 0 13-16,-4 0 3 0,1-4 0 0,3 4 0 16,0 0-20-16,0 0-4 0,0 0-1 0,0 0 0 15,-7 4 2-15,7-4 1 0,0 0 0 0,-4 6 0 16,-3 0-6-16,0 4 0 0,3-1-1 0,4 4 0 16,-3 5-3-16,-1-5-1 0,1 6 0 0,3-7 0 15,-7 10-3-15,3-3 0 0,1 3 0 16,-4 0 0-16,7 0 6 0,-7 6 1 0,-1-6 0 0,1 6 0 15,4-3 11-15,-4 7 2 0,3-4 1 0,1-3 0 16,-1 6-29-16,4 1 0 0,0-4 0 0,0 3 0 16,0 4 10-16,4-1-10 0,-4 4 10 0,3-4-10 15,4 7 0-15,-3-6 8 0,-4 5-8 0,3 4 0 16,1-3 0-16,-1 3 8 0,-3-3-8 0,0 0 0 16,0-1 0-16,-3 1 8 0,-1-3-8 0,1 2 0 15,-1 1 11-15,1-6-1 0,-4-4 0 0,3 0 0 16,-3 1 10-16,4-10 3 0,-1 6 0 0,1-9 0 0,-4-4-8 15,3 4-2-15,1-6 0 0,-1 2 0 0,4-2-5 16,-4 0 0-16,1-4-8 0,-1-6 12 0,4 7-4 0,0-1 0 16,0 0-8-16,0-6 12 0,0 7-12 0,0-4 9 15,4 0-9-15,-4-6 8 0,0 10-8 0,3-1 0 16,5-2 0-16,-8-1 0 0,3 3 0 0,1-3 0 16,-1 4 0-16,1-4 0 0,-4 0 0 0,0-6 0 15,3 4 0-15,1 5 0 0,-4-9 0 0,0 0 0 16,0 0 0-16,0 0 8 0,0 0-8 0,0 0 12 15,0 0-12-15,0 0 12 0,0 0 4 0,0 0 2 16,0 0 0-16,0 0 0 0,0 0 2 0,0 0 0 16,0 0 0-16,0 0 0 0,-7 0-20 0,7 0 10 15,0 0-10-15,0 0 8 0,0 0-8 0,0 0 0 0,0 0 0 16,0 0 0-16,0 0 0 0,0 0 0 16,0 0 0-16,0 0 0 0,10 0 0 0,1-3 0 0,-1-3 0 0,1 6 0 15,0-4 0-15,-1-2 0 0,1 6 0 0,3 0 0 16,3-3 0-16,1 0 0 0,7-3 0 0,-1 6 0 15,5 0 8-15,-5-4-8 0,8 4 8 0,-4-6-8 16,-3 6 0-16,7 0 0 0,-4 0-9 0,4-3 9 16,3-3 0-16,0 6 0 0,4 0 0 0,0 0 0 15,3-3 0-15,1 3-8 0,-1 0 8 0,4 0 0 16,-4 0 0-16,4 0 0 0,-4-3 0 0,4-4 0 16,0 7 0-16,3-3 0 0,1-3 0 0,3 3 0 15,-4-4 0-15,1 4 0 0,-1 0 0 0,-3-3 0 0,-7 6 0 16,-1 0 0-16,-2 0 0 0,-5-3 0 0,5 3 0 15,-5 0 0-15,1 0 0 0,0-7 0 0,3 7 0 0,-3 0 0 16,0 0 0-16,-4 0 0 0,7-3 0 0,-3 3 0 16,0 0 0-16,-1-6 0 0,-6 6 0 0,3-3 0 15,-6 3 0-15,-1 0 0 0,0-3 0 0,-3-3 0 16,-1 6 0-16,-3 0 0 0,-3-4 0 0,3 4 0 16,-3-6 0-16,-4 6 0 0,0 0 0 0,3 0 8 15,-6-3-8-15,-4 3 0 0,7 0 0 0,-7 0 0 16,0 0 0-16,0 0 0 0,0 0 0 0,10-3 8 15,-6-3-8-15,-4 6 0 0,0 0 0 0,7 0 0 16,-3-10 0-16,3 10 0 0,0-9 8 0,-4 6-8 16,1-7 0-16,3 1 0 0,0-1 9 0,-4-2-9 0,4-7 8 15,-3 6-8-15,3-2 8 0,0-1-8 0,-3-6 0 16,3 3 8-16,-4-3 0 0,4-9 0 0,0 6 0 0,-3-3 0 16,3-4-8-16,0 1 10 0,3 0-10 0,-2-4 10 15,-1-6-10-15,0 7 0 0,0-7 0 0,3 0 8 16,-3 7-8-16,-3-7 0 0,-1-3 0 0,4 3 0 15,-3-2 0-15,7 5 0 0,-8 0 0 0,4 1 0 16,0 5 0-16,0 1 0 0,-3 0 0 0,-1-1 0 16,4 1 0-16,-3 6 8 0,-1-3-8 0,1-4 8 15,-4 10-8-15,3 0 0 0,-3 4-10 0,4-4 10 16,-4 0 0-16,0 0 0 0,4 3-8 0,-4-3 8 16,0 0 0-16,3 3 0 0,-3 3 0 0,4-2 0 15,-4 5 0-15,3-6 0 0,-3 7 0 0,0-7 0 16,4 10 0-16,-4-4 0 0,0 4-8 0,0-1 8 0,0 7 0 15,0-6 0-15,0 9 0 0,0 0 0 0,-4-4 0 0,4 4 0 16,0 0-10-16,0 0 10 0,-3-6 0 0,-4 6-11 16,3 0 11-16,-3 6-8 0,0-2 8 0,0 2-12 15,-4-3 12-15,1 0-12 0,3 3 12 0,0-2 0 16,-8 2 0-16,5-3-8 0,-4 0 8 0,3 3 0 16,-6-2 0-16,-1-4 0 0,-3 6 0 0,3-3 0 15,-7-3 0-15,4 0 0 0,0 6 0 0,-4-3 8 16,1 0-8-16,-5 4 0 0,1-7 0 0,0 3 9 15,-7-3-9-15,-1 0 0 0,1 6 0 0,-4-3 0 16,1-3 0-16,-1 0 0 0,3 7 0 0,-2-4 0 16,2 0 0-16,1-3 0 0,0 0 11 0,0 6-11 15,-1-6 10-15,-6 0-10 0,0 3 0 0,-4-3 0 0,-4 0 0 16,5 0 0-16,-5 0 0 0,-3 6 0 16,7-6 0-16,0 4 0 0,1-4 0 0,-1 0 8 0,-4 0-8 15,5 0 9-15,-1-4-9 0,0 4 0 0,0 0 0 0,0 0 0 16,4-6 0-16,-1 6 0 0,1 6 0 0,0-6 0 15,3 4 0-15,4-4 16 0,-1 0 0 0,1 6-1 16,3-3-15-16,1-3-16 0,-5 0 3 0,5 3 1 16,2-3 12-16,5 0-9 0,2-3 9 0,-2 3-8 15,3 0 8-15,3 3-8 0,4-3 8 0,0-3-8 16,3 3-59 0,1 0-11-16,3 3-2 0,7-3-1 0,0 0-112 0,0 0-23 0,7 6-4 0,3 4-964 15</inkml:trace>
  <inkml:trace contextRef="#ctx0" brushRef="#br1" timeOffset="174077.51">19106 7233 691 0,'-3'-3'61'0,"-4"-4"-49"16,0 4-12-16,0-6 0 0,-4-1 376 0,8 1 73 16,-1 6 15-16,1-7 2 0,-1 1-343 0,1 0-69 0,3 2-14 0,0-2-2 15,-4 3-23-15,4-7-5 0,-4 4-1 16,1-1 0-16,3 7-9 0,-4-6 0 0,-3-1 9 0,0 7-9 16,0-3 0-16,0 3 0 0,-3 0 0 0,-4-4 0 15,-4 7 0-15,4 7 9 0,-4-1-9 0,-3 3 0 16,-4 1 10-16,4 2-10 0,0 4 8 0,0 0-8 15,-4-1 8-15,4 1-8 0,-4 3 0 16,4 0 8-16,0-4 6 0,0 4 1 0,0 0 0 0,3-3 0 16,4 9 5-16,0-10 2 0,7 7 0 0,0-3 0 15,3 3-22-15,4-3 0 0,0 3 0 0,0 0-12 16,4 0 12-16,6 0 0 0,-3 0 0 0,7-4 0 16,0 4 0-16,1-3-10 0,2-6 10 0,1 6 0 15,-1-10 0-15,5 0-8 0,-1-2 8 0,3-1 0 16,1-3 0-16,-4-3 0 0,4 0 0 0,0 0 9 15,-4-3 3-15,4-3 0 0,-1 3 0 0,1-7 0 16,-4 1 20-16,0-4 5 0,-3 1 1 0,3-4 0 0,-7 3 1 16,4 1 0-16,-8-10 0 0,5 3 0 0,-5 0-13 15,1-3-2-15,-4 7-1 0,0-7 0 0,-7-3-4 0,-4 0-1 16,1-4 0-16,-1 7 0 0,-3-3-7 0,-3-3-2 16,-4 3 0-16,-1-3 0 0,-2 3-9 0,-1 0 8 15,0 3-8-15,1 0 8 0,-4 0-8 0,0 3 0 16,3 3 0-16,-3 1 0 0,3 2-14 0,0 4-2 15,4-4 0-15,4 10 0 16,-1-3-108-16,1 6-21 0,3 0-5 0,7 0-1099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7:50:21.54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16760 5690 2361 0,'0'0'104'0,"-7"-6"23"0,0-1-102 0,0 1-25 0,-3-3 0 0,3 9 0 16,0-3 46-16,3-7 4 0,1 7 1 0,-1-3 0 16,1-4-51-16,-5 10 0 0,8-12 0 0,-3 12-9 15,-4-10-3-15,0 10 0 0,0 0 0 0,-4 7 0 16,1-4 12-16,-5 9-13 0,-2 4 5 0,-4 0 8 15,-8 12 0-15,-2-3 0 0,-8 6 14 0,4 7-4 16,-4-4-10-16,4 10-12 0,-4-6 2 0,3-4 1 16,5 7 9-16,6-9 0 0,7-1 0 0,4 0 8 0,7-6 4 15,4 7 2-15,6-10 0 0,8 3 0 0,3-10-14 0,4 4 0 16,6-6 0-16,12-1 0 0,2-2 0 0,5-1 0 16,3-9 12-16,-4 0-3 0,7-3-1 0,-3-3-8 15,0 6 12-15,3-3-4 0,1-7 0 0,-4 1 0 16,-1-1 0-16,-2-2 0 0,-8-1-8 0,-3 1 0 15,-4-4 0-15,-7 0 0 0,-7-2 24 0,-3-1 7 16,-4-3 1-16,-7 0 0 0,-4 0 13 0,-6-6 3 16,-1-4 1-16,-6-2 0 0,3 6-15 0,-11-16-3 15,0 12-1-15,0-8 0 0,-3 5-18 0,4-6-3 16,-5 1-1-16,5 5 0 0,-1 4-8 0,0-4 0 16,4 7-12-16,0-3 12 15,0 9-68-15,3 3-7 0,0 6-1 0,1 4-764 0,-1 6-154 0</inkml:trace>
  <inkml:trace contextRef="#ctx0" brushRef="#br0" timeOffset="608.07">17939 5586 2073 0,'0'0'92'0,"0"0"19"0,-4-3-89 0,4-6-22 0,0 3 0 0,-3-1 0 0,3 1 156 0,7-3 28 15,-4 5 4-15,8-5 2 0,-1 0-152 0,1 6-30 16,7-4-8-16,3 4 0 0,-4-6 0 0,8 9 0 15,0-3 8-15,0-4-8 0,3 7 9 0,4 0-9 16,-4 0 12-16,4 0-12 0,-1 0 0 0,1 0 0 16,0 0 0-16,0 10 0 0,-4-10 0 0,0 9 0 15,-7 1 0-15,-3-1 0 0,-4-3 0 0,-4 10 0 16,-2 0 0-16,-5-1 0 0,-6 1 0 0,-8 3 0 16,0 3 0-16,-6 0 0 0,-8 6 10 0,-3-3-10 15,0 3 8-15,-4-6-8 0,0 6 0 0,4-6 0 16,0 0 0-16,3-9 0 0,4-1 15 0,7 4-3 0,0-10 0 15,3 4 0-15,4-10-12 0,7 0 0 0,0 0 0 0,0 0 0 16,10 9 0-16,1 4 0 0,0-13 0 0,6 6-10 16,1-3 10-16,3 6 0 0,0-2-9 0,0-1 9 15,4 0 0-15,0 4 0 0,0-1 0 0,-1-3 0 16,-3 4-9-16,-3-1 9 0,0 4 0 0,-1-4 0 16,-3 4-11-16,-3-4 11 0,-4 0-10 0,0 4 10 15,-3-4 0-15,-4 1 0 0,0-1-8 0,-4 1 8 16,-6 2 0-16,-1-2 16 0,4 2-3 0,-7 1-1 15,-4-4 16-15,-3 10 4 0,0-7 0 0,0 7 0 16,-1 3-32-16,-2 0 0 0,-4 0 0 0,-1 0 0 0,1 6 0 16,0-3 0-16,-4 0 0 0,0 1 0 15,4-4 0-15,-4-1-15 0,8 1 2 0,-1-3 0 0,-3-6-8 0,3-4-2 16,4 1 0-16,3-1 0 16,-3-9-141-16,7 0-29 15,0-9-6-15</inkml:trace>
  <inkml:trace contextRef="#ctx0" brushRef="#br0" timeOffset="1204.31">19480 5499 2574 0,'0'0'114'0,"0"0"23"0,0 0-109 0,0 0-28 0,0 0 0 0,0 0 0 15,0 0 44-15,4-7 3 0,3-2 1 0,4 9 0 16,-1-6-29-16,4-1-6 0,7 4-1 0,1-6 0 16,2 3 4-16,1 6 0 0,7-13 0 0,-1 13 0 15,1-3-2-15,0-3 0 0,0 6 0 0,-1 0 0 16,-2 0 3-16,-1 0 1 0,-3 6 0 0,-1-3 0 15,1-3-8-15,-4 13-2 0,-3-13 0 0,-4 6 0 16,0 3-8-16,0-6 0 0,-7 4 0 0,0-1 0 16,-3 3 0-16,-4 1 0 0,-7 2 0 0,-4 4 0 0,-3-4 0 15,0 1 0-15,-7 6 0 0,0 0 0 16,-4-4 8-16,-3 4-8 0,-4 0 12 0,0-3-4 0,0 6-8 0,-3-4 0 16,3-5 0-16,8 6-11 0,3-7 11 0,3 4 0 15,0-10-9-15,8 4 9 0,3-1 0 0,0 4 0 16,3-7-9-16,4 3 9 0,0 4 0 0,7-4-8 15,0 4 8-15,0-4 0 0,4 4-19 0,-1 6 3 16,4-7 1-16,1 1 0 0,2 2 15 0,-3-2 10 16,0-1-2-16,1 4 0 0,2-3-8 0,-6-1 0 15,3 1 0-15,-4 2 0 16,5-8-24-16,-5 8-6 0,-3-2-2 0,4-1 0 0,-1-2 52 0,1 2 9 16,-4 4 3-16,0 0 0 0,0-1-20 0,-3 1-4 15,3 0-8-15,-4-1 12 0,-3-2-12 0,4 6 9 0,-4 3-9 0,0-3 8 16,-4-7-8-16,1 10 0 0,-1-3 0 15,-3 0 0-15,-3-4 0 0,-1 4 0 0,-7-6 0 0,1 6 0 16,-4-1-11-16,-8-5-7 0,1 6-2 16,0-7 0-1,-4-9-137-15,0 7-28 0,4-10-6 0,7 0-914 0</inkml:trace>
  <inkml:trace contextRef="#ctx0" brushRef="#br0" timeOffset="1658.95">21304 5467 2930 0,'0'0'64'0,"-3"-6"14"0,-8-3 2 0,8 9 3 0,-4-13-67 0,3 13-16 16,4 0 0-16,0 0 0 0,0 0 0 0,-7 0-16 15,3-3 4-15,-3 6 0 0,-3-3 0 0,-1 6 1 16,1 1 0-16,-1 2 0 0,-7 0 3 0,1 4 0 16,-8 3 0-16,0-1 0 0,1 7 8 0,-8 10 0 15,4-14 8-15,-4 14-8 0,-3-1 0 0,6 4 0 16,-2-4 0-16,3 0 0 0,3 7 36 0,4-7 2 16,7 1 1-16,3 2 0 0,0 1-27 0,8-4-4 15,3 0-8-15,7 1 11 0,0-4-11 0,4-3 10 16,3 3-10-16,0-3 10 0,7 0-10 0,0-3 0 15,0-6 0-15,7 3 8 0,1-7-8 0,2 4 0 0,5-10 0 0,3 4 8 16,-1-10-8-16,5 0 8 0,-5-3-8 0,1-4 8 16,0-5 4-16,0 2 1 0,-7-2 0 0,-1 2 0 15,-2-11 15-15,-1 2 2 0,-3 3 1 0,-4-6 0 16,0-6-4-16,0-4-1 0,0 1 0 0,-3-10 0 16,-8 7-17-16,5-10-9 0,-5 3 10 0,-3 0-10 15,-3 1 0-15,-1 8 0 0,-6-2 0 0,-4 6 0 16,-4-7-10-16,-7 4-5 0,-3 9-1 0,-7-6 0 31,-4 6-137-31,-14 0-28 0</inkml:trace>
  <inkml:trace contextRef="#ctx0" brushRef="#br0" timeOffset="2947.02">22902 5659 2131 0,'-3'-19'189'0,"-1"16"-151"0,-3-7-30 0,4 1-8 16,3 6 131-16,-7-4 25 0,0 7 4 0,0-9 2 16,7 9-129-16,-4 0-25 0,-7-3-8 0,1 3 0 15,-4 3 0-15,3-3 0 0,1 6 0 0,-5-3 0 16,-9 7 0-16,6 2 0 0,0 7 0 0,1 3 0 16,-4 6 0-16,-4-3 0 0,4 4 0 0,3 2 0 15,4 3 0-15,0-2-16 0,0-4 3 0,7 3 1 16,7-6 25-16,-4 7 6 0,1-4 1 0,3-3 0 15,3 6-20-15,1-9 10 0,3 7-10 0,0-4 8 16,-4-3 0-16,8 3 0 0,7-3 0 0,-1-7 0 16,-3 4-8-16,8-6-11 0,6-4 3 0,0 1 0 15,0-7-5-15,4-3-1 0,0 0 0 0,-1-3 0 16,1-7 14-16,-4 1 0 0,-6-1 0 0,-1-5 0 16,0-4 0-16,-7 0 0 0,-3-3 0 0,-4 0 0 15,0 0 20-15,-4-9 0 0,-6 6 0 0,-1-13 0 16,-6-3-7-16,-1 7-1 0,-3-7 0 0,-4 0 0 15,-6-3 32-15,6 1 5 0,-3 2 2 0,3 6 0 16,-3-2-22-16,-4 5-4 0,1 1-1 0,2 9 0 0,5 0-24 16,-4 3-16-16,-8 7 3 0,1 2-899 15,7 7-179-15</inkml:trace>
  <inkml:trace contextRef="#ctx0" brushRef="#br0" timeOffset="3367.33">23456 5768 2584 0,'0'0'115'0,"0"0"23"0,0 0-110 0,0 0-28 0,0 0 0 0,0 0 0 15,0 0 70-15,7 0 9 0,4 0 1 0,-1 0 1 0,5 0-49 16,-1-3-9-16,0 3-3 0,3 0 0 0,1-3-9 15,0-3-3-15,3 6 0 0,0-3 0 0,0-4-8 0,4 7 0 16,0-3 0-16,-1 3 0 0,1-3 0 0,0-3 0 16,6 6 0-16,-6-3 0 0,0-4 0 15,-1 7 0-15,1-3 0 0,0-3 0 16,0 6-81-16,-4 0-19 0,0-3-3 0,-3 3-1 16,-1 0-137-16,-3-3-28 0,11-4-6 0,-11-2-1 0</inkml:trace>
  <inkml:trace contextRef="#ctx0" brushRef="#br0" timeOffset="3913.68">24126 5483 2966 0,'0'0'65'0,"0"0"14"0,0 0 2 0,11 0 3 0,0 0-68 0,-1-3-16 0,8 3 0 0,0 0 0 16,-1 0 0-16,1-3 8 0,6 3-8 0,-2 0 0 16,2-7 0-16,1 7 0 0,3 0 0 0,-3 0 0 15,0 0-12-15,-1 0-5 0,-2 0-2 0,-1 0 0 16,-4 7 19-16,-3-4 14 0,-3-3-2 0,-4 3-1 16,-7-3-21-16,0 0-4 0,0 9-1 0,-3 1 0 15,-5-1 25-15,-2 4 5 0,-1-4 1 0,-6 4 0 16,-1-4-29-16,0 4-6 0,1 2-1 0,-1-5 0 15,4-4 20-15,-4 3-10 0,8 1 10 0,3-4-8 0,0 0 8 16,7-6-8-16,0 0 8 0,0 0-8 0,0 0 8 0,0 0 0 16,10 0 0-16,1 0 0 0,3 10 0 0,0-10 0 15,4 6 0-15,-1-3 0 0,-3 7-8 0,1-1 0 16,2 0 0-16,-3 4 0 0,4-1 0 0,-7 1 0 16,3 6 0-16,-7-7 0 0,3 7-1 0,1 0 0 15,-1-3 0-15,-2 2 0 0,-1 4 9 0,-4-3 0 16,-3 0-9-16,4-3 9 0,-4-1 0 0,-4 1 0 15,4 0 0-15,-3-1 0 0,3-5 0 0,-4 9 0 16,1-7 0-16,-5 1 8 0,1 2-8 0,0 1 0 16,-3-7 0-16,-1 13 0 0,-3-6 0 0,0 0 0 0,0-4 0 0,0 7 0 15,-7 0 0-15,3 0 13 0,-7-4-3 0,4 7-1 16,3-6 3-16,-3 0 0 0,0 3 0 0,3-7 0 16,1-2 16-16,3 2 3 0,3 4 1 0,-3-10 0 15,3 3-32-15,4 1 0 0,0-1 0 0,0 1 0 31,0-7-16-31,7-3-10 0,0 0-2 0,0 0 0 16,-3-3-187-16,-1-7-37 0</inkml:trace>
  <inkml:trace contextRef="#ctx0" brushRef="#br0" timeOffset="4239.14">25023 5894 2833 0,'-11'-13'125'0,"7"13"27"0,4-3-122 0,0 3-30 16,0 0 0-16,0 0 0 0,0 0 0 0,7-6 0 15,1 6-13-15,2-10 4 0,4 10 9 0,0-3-13 16,0 0 5-16,4-3 8 0,3 6 0 0,0 0 0 16,1-10 9-16,2 10-1 0,-3-3-8 0,1-3 0 15,-1 6 0-15,-4 0 0 0,5 0 0 0,-5-3 0 0,-3 0-8 0,4-4 8 32,-7 14-157-32,-1-7-27 0,4-7-4 0,-7 7-2 0</inkml:trace>
  <inkml:trace contextRef="#ctx0" brushRef="#br0" timeOffset="4792.39">25573 5521 3160 0,'-4'-19'140'0,"4"19"29"15,0 0-135-15,0 0-34 0,0 0 0 0,7-10 0 16,0 7-13-16,8-3-10 0,-1 6-1 0,0-3-1 16,7 0-8-16,-3-4-2 0,3 7 0 0,3-3 0 15,1 3-13-15,-4 0-2 0,0 0-1 0,1 0 0 0,-5 0 31 0,4 0 7 16,-3 0 1-16,-4 0 0 0,-3 0 12 0,3 3 0 16,-4-3 0-16,-2 0 0 0,-8 0 0 0,0 0 0 15,0 0 0-15,0 13 0 0,-4-4-13 0,-3 1 0 16,3-4 0-16,-6 0 0 15,3 4-21-15,-4 2-4 0,-3-2-1 0,4-1 0 16,-5 4-24-16,1-4-5 0,0-3 0 0,0-3-1 16,3 4 29-16,-3-4 5 0,7 0 2 0,-3 6 0 0,6-2 53 0,4-7 10 15,0 0 2-15,0 0 1 0,0 0 19 0,0 0 4 0,7 3 1 0,0-3 0 16,4 6-36-16,3-3-7 16,-3 0-2-16,3 4 0 0,0-4-12 0,0 6 0 0,0 4 0 15,0-4 0-15,0 4 0 0,0-4 0 0,0 0 0 0,1 4 0 16,-1-4 0-16,-7 7 0 0,3-10 0 0,1 10-10 15,-8-3 27-15,5-4 6 0,-5 7 1 0,1-7 0 16,-4 10 4-16,3-7 2 0,1 4 0 0,-1 0 0 16,1-4-22-16,-1 7-8 0,-3-6 0 0,4 2 0 15,-1 1 0-15,1 0 0 0,-4-1 0 0,0-5 0 16,0 9 10-16,-7-7-1 0,3 1 0 0,-6 2 0 16,-1-2 3-16,0-1 0 0,-3 7 0 0,-3-6 0 15,-1 6-12-15,-3-7 8 0,-4 10-8 0,1-3 8 16,2-7 0-16,-6 1 0 0,0 6 0 0,-4-7 0 15,4-2-25-15,0-1-6 0,-1-3-1 0,1 1-800 16,7-7-161-16</inkml:trace>
  <inkml:trace contextRef="#ctx0" brushRef="#br0" timeOffset="5602.96">27192 5483 518 0,'-3'-6'23'0,"3"6"5"0,0-7-28 0,-4 4 0 0,1-6 0 0,-1 3 0 15,0-1 391-15,1 1 73 0,-4 6 14 0,0-3 3 16,0-3-377-16,3 6-76 0,-3 0-16 0,4 0-2 31,-4 0-38-31,3 0-8 0,4 0-2 0,-7 0 0 16,7 0-2-16,0 0 0 0,-3 0 0 0,-1 0 0 0,-3 0 40 0,7 0 15 0,-4 0-1 0,-6 0 0 16,3 0 55-16,0 0 11 0,3 0 3 0,-3 0 0 15,4 0 13-15,-4 0 4 0,7 0 0 0,0 0 0 16,0 0-67-16,-8 6-13 0,8-6-2 0,0 0-1 15,0 0-17-15,0 0 10 0,0 0-10 0,0 0 8 16,0 0-8-16,0 0 0 0,0 0 0 0,0 0 0 16,0 0 0-16,0 0 0 0,0 0 0 0,0 0 0 0,0 0 0 0,0 0 13 15,-7 0-3-15,0 0-1 0,7 0 22 0,-3 0 4 16,3 0 1-16,0 0 0 0,-7 3-24 0,3-3-12 16,-3 0 12-16,7 0-12 0,0 0 8 0,0 0-8 15,-7 0 0-15,7 0 0 0,-7 0 0 0,7 0 0 16,0 0 0-16,-3 0 0 0,-4 13 0 0,-1-13 0 15,1 6 0-15,4-3 0 0,-8 3 0 0,4-3 0 16,-3 7 0-16,-1-7 0 0,0 6 0 0,-3 1 10 16,0 2-10-16,4-2 8 0,-4-4-8 0,-1 0 10 15,1 4-10-15,0-1 10 0,4-3-10 0,-4 7 12 16,-1-4-12-16,1 4 12 0,0-1-2 0,0 7 0 16,0 0 0-16,-4 6 0 0,1-3 15 0,3 9 3 0,3-2 1 15,-3 2 0-15,0 3-21 0,-4 4-8 0,4 0 0 16,3-1 0-16,1-2 0 0,3-1-13 0,0-2 1 0,7-1 0 15,0 0 12-15,3 1 0 0,1-10 0 0,-1 9 0 16,8-12 0-16,3 3 0 0,-3 0 10 0,3 0-10 16,7-3 18-16,0-7-2 0,4 4 0 0,3-4 0 15,4-2 0-15,-1-7-1 0,8 3 0 0,0-3 0 16,7-3-7-16,3-3 0 0,1-3-8 0,3-4 12 16,0-2-12-16,-1-1 11 0,1-5-11 0,0-4 10 15,-7 3-10-15,-3-6 0 0,2-4 0 0,-6-2 0 16,0 0 0-16,-4-1 0 0,-3 1 0 0,-4 0 0 15,-7-13 0-15,-3 9 0 0,-4-2 0 0,-7-7 0 16,-10 3 16-16,-1 10 12 0,-10-13 1 0,-4 3 1 16,-3 10-30-16,-7-7 0 0,-4 0 0 0,-7 7 0 15,-6 0 0-15,-8-1 0 0,-7 1-8 0,-11 6 8 16,-3-3-44-16,-4 12-1 0,1 0-1 0,-8 4-928 16,-10-1-186-16</inkml:trace>
  <inkml:trace contextRef="#ctx0" brushRef="#br0" timeOffset="10373.94">17494 7032 1670 0,'0'0'148'0,"-3"-3"-118"0,-8-3-30 0,1 2 0 16,-8-5 165-16,0 6 27 0,-3-7 6 0,-4 4 1 16,4-6-149-16,0 2-30 0,-4 1-5 0,1 6-2 15,-1-7-13-15,4 10 9 0,-4-3-9 0,4 3 8 16,-4 3-8-16,4 7 0 0,-4-1 0 0,1 4-11 15,-8-1 11-15,0 10 0 0,-10 6-9 0,3 1 9 16,-3 2-8-16,-4 7 8 0,0 2-10 0,0 4 10 0,7 6-13 16,1-6 3-16,2 10 1 0,5-7 0 0,2 0 9 0,5-3 0 15,2-4 0-15,1 1-8 0,7-6 8 16,4 5 0-16,3-8 0 0,7-1 0 0,0 0 9 0,10-9 4 16,1 0 1-16,10 0 0 0,0-3 5 0,4-6 1 15,6-7 0-15,1-3 0 0,11-3-5 0,-1-3-1 16,4-6 0-16,0-10 0 0,7 3 8 0,-8-9 2 15,1 3 0-15,-7-3 0 0,0-6 0 0,-4-1 1 16,-3-9 0-16,-4 7 0 0,-7-7 0 0,0-9 0 16,-3-3 0-16,-4 6 0 0,0-10-13 0,-7 4-4 15,0 0 0-15,-3 6 0 0,-8-7 12 0,1 1 3 16,-4-3 0-16,0 12 0 0,0 0-15 0,0 3-8 0,-4 10 10 16,1 6-10-1,6 6-42-15,-3 6-14 0,0 4-4 0,3 2-1184 0</inkml:trace>
  <inkml:trace contextRef="#ctx0" brushRef="#br0" timeOffset="10981.48">17791 7019 2804 0,'0'0'124'0,"0"-9"26"0,7 0-120 0,0-1-30 15,0 7 0-15,3-6 0 0,12 6 15 0,-1-4-3 16,7-2-1-16,4 9 0 0,6-3-11 0,1 6 0 15,7-3 0-15,-4 0-11 0,1 9 11 0,-1-2 0 16,0-4 0-16,4 3 0 0,-3 0 0 0,-5 4 0 16,-2-1 0-16,-1 0 0 0,-7 1-10 0,-7 2 10 15,1-2-12-15,-5 2 12 0,-3 1 0 0,-3-4 0 16,-4 1 0-16,-7 2 0 0,-7 7-11 0,-4-6 11 0,-3 9-10 16,-10-4 10-16,-5 4-12 0,-2 0 12 0,-5 0-13 0,1-3 5 15,0 0 8-15,-1-7 0 0,8 1 0 0,0-4 0 16,3 1 0-16,4 2 0 0,3-5 0 0,8-4 0 15,3 3 0-15,0-3 11 0,7-3-3 0,0 0 0 16,0 0-8-16,0 3-11 0,7 4 3 0,0-4 0 16,3 6 8-16,5 0 0 0,-1-5 0 0,3 11 0 15,5-5 0-15,-1 2 0 0,0 1 0 0,7-1 0 16,-3 10 0-16,3-6-8 0,0-4 8 0,4 1-8 16,0 6 8-16,-4-7 0 0,-3 7 0 0,-1-6 0 15,1-1 0-15,0-2 16 0,-8 9-4 0,-3-7-1 16,1-3 7-16,-5 4 2 0,-6 3 0 0,3-4 0 15,-7 1 4-15,-4 6 0 0,-3-7 1 0,0 10 0 16,-7-3-14-16,-4 3-3 0,1 0-8 0,-1 0 12 0,-3 0-12 16,-4-3 0-16,-3 2 8 0,-4 1-8 15,-3 0-30-15,3-6-9 16,0-3-1-16,1-1-1 0,2-6-137 0,1-2-27 0</inkml:trace>
  <inkml:trace contextRef="#ctx0" brushRef="#br0" timeOffset="11484.16">19406 6944 1728 0,'-3'-15'76'0,"3"15"16"0,0-7-73 0,-4-2-19 0,1 3 0 0,-1-4 0 16,4 10 331-16,0 0 62 0,0 0 13 0,0 0 2 15,0 0-333-15,0 0-67 0,0 0-8 0,0 0-13 32,11 6-21-32,-1-2-4 0,4 2-1 0,1-3 0 0,-1 3 39 0,7-3 0 0,4-3 0 0,3 4 0 15,0-4 0-15,0 6 0 0,4-6 0 0,3 0 8 16,-3 3-8-16,0-3 8 0,0 9-8 0,-8-9 8 16,1 10 20-16,-7-7 3 0,-1-3 1 0,-6 9 0 15,-4 1-32-15,0-1 0 0,-4 4 0 0,-3-1 0 16,-3 7 0-16,-4-6-18 0,-4 12 2 0,-6-10 1 15,-1 7 7-15,-7 6 8 0,-3-6-13 0,3 0 5 16,-3 0-2-16,0 0 0 0,3 0 0 0,4-3 0 16,3-6 10-16,4 2 9 0,4-2-1 0,3-10-8 15,3 6 0-15,4-9 0 0,7 10-15 0,0-1 5 0,7-6 10 16,0 4 0-16,8-4 0 0,2 3 0 0,1 0 0 0,0 1-8 16,-1-4 0-16,-2 6 0 0,-1 4 8 0,0-4 0 15,-3 0 0-15,-4 10 0 0,-4-3 0 0,1 3-10 16,-4 3 10-16,-7 0-10 0,3-4 10 0,-6 1 0 15,-1 3 0-15,-3-3 0 0,-3-3 18 0,-1 3 6 16,-3-1 0-16,0-2 1 0,-4 3 3 0,1 3 1 16,-5-10 0-16,-2 7 0 0,-1 3-15 0,0-6-3 15,8-1-1-15,-4-5 0 0,3 2-10 0,-3 4-14 16,0-3 3-16,-1-10 1 16,5 6-101-16,-4-9-20 0,-1 0-4 0,5-3-1154 0</inkml:trace>
  <inkml:trace contextRef="#ctx0" brushRef="#br0" timeOffset="11894.46">21265 7010 2707 0,'0'0'120'0,"-3"-9"24"0,-4-1-115 0,-4 7-29 0,4-6 0 0,-3 9 0 15,3 0 108-15,-4 0 15 0,0 6 3 0,-3 0 1 16,0 4-127-16,-3-1-20 0,-8 10-6 0,-3-3-2 16,-4 2 5-16,0 1 1 0,-3 6 0 0,0-3 0 0,-1 6 10 0,5-6 1 15,-1 7 1-15,0-4 0 16,0 6 10-16,8 0 9 0,2-2-1 0,8-4-8 0,4 6 16 0,6-3-4 16,1-3-1-16,6 7 0 0,8-10-11 15,3 0 12-15,0 6-12 0,4-9 12 0,6-4-12 0,5 4 0 16,-1-6 0-16,4 6 0 0,-1-10 0 0,5-6 0 15,-5 6-12-15,5-9 12 0,-5 0-14 0,1 0 5 16,0-3 1-16,-7-6 0 0,-1 0 8 0,-6-1 11 16,3-2-3-16,0-7 0 0,-7-3 5 0,0-3 1 15,1-4 0-15,-1-2 0 0,-4-3 14 0,1-4 2 16,-1 4 1-16,1-4 0 0,-4 3-18 0,0 1-3 16,0-4-1-16,-3 13 0 0,-4-3-9 0,0 3-12 15,-4-3 2-15,-3 12 1 16,4-9-18-16,-8 9-3 0,0 1-1 0,1 2 0 15,-1-6-93-15,1 7-20 0,-4 2-3 0</inkml:trace>
  <inkml:trace contextRef="#ctx0" brushRef="#br0" timeOffset="12339.6">22602 6891 1094 0,'-14'-6'48'0,"11"6"11"0,3 0-47 0,-7-4-12 0,0-2 0 0,-4 6 0 15,-6 0 392-15,2 0 76 0,1 10 15 0,-7-1 3 16,-7 0-402-16,0 4-84 0,3 0-8 0,-3 5-7 16,0 1 6-16,-1 3 1 0,1-3 0 0,3 3 0 0,4 0 8 0,-3 3 0 15,-1 3 0-15,4 3 0 0,7-5 0 0,-1 5 9 16,1 0 0-16,0 1 0 0,7-1 3 0,0 0 0 15,4 1 0-15,3-1 0 0,0 0 16 0,7 1 3 16,7-10 1-16,0 6 0 0,0-6-32 0,11 0 0 16,6-3 0-16,8-4 0 15,-3-5-20-15,2-1-11 0,1 1-1 0,0-7-1 0,3-3 33 0,-6-3 11 16,-8-4 0-16,0 4 0 0,0-6 9 0,-7-10 1 16,-3 6 1-16,-4-9 0 0,4 0-6 0,-8-6 0 15,1-3-1-15,0 3 0 0,-8-10 11 0,4-3 2 0,0 7 1 0,0-7 0 16,-10 0-9-16,3 10-3 0,-4-4 0 0,1 4 0 15,-8 0-17-15,0-1 0 0,-3 10 8 0,0 0-8 16,0 4 0-16,-4-4 0 0,-13 3 0 16,3 6 0-1,-1 4-36-15,-6 0-13 0,-4 5-3 0,-3-5-1 16,3 0-168-16,7 9-34 0,4-4-6 0,10-2-2 0</inkml:trace>
  <inkml:trace contextRef="#ctx0" brushRef="#br0" timeOffset="12661.87">23488 7170 2833 0,'0'0'62'0,"0"0"13"0,0 0 2 0,11-3 3 0,-1-3-64 0,8 6-16 16,3 0 0-16,0-4 0 0,4 4 0 0,3 4 0 16,0-4 0-16,4 0 0 0,0 0-10 0,-4 0 10 15,4 6-10-15,-1-3 10 0,1-3-24 0,-4 0 2 16,1 0 0-16,-5 0 0 15,-2 0-32-15,-1 0-6 0,-4-3-2 0,-3 3-708 0,1-6-142 0</inkml:trace>
  <inkml:trace contextRef="#ctx0" brushRef="#br0" timeOffset="13185.62">24264 6922 3178 0,'-3'-19'141'0,"3"19"29"0,0 0-136 0,0-9-34 0,3 0 0 0,1-1 0 16,6 4-21-16,4-3-11 0,4 2-3 0,3-2 0 16,4 6 5-16,-1 0 1 0,1-4 0 0,3 7 0 15,1 0-3-15,-5 0 0 0,5 0 0 0,-1 0 0 0,-4 10 20 0,1-7 3 16,-4-3 1-16,-3 9 0 0,0-2 8 0,-4 2 11 15,-4-3-3-15,1 4 0 0,-4-1-8 0,-4 0 0 16,1 4 0-16,0-4 0 0,-4 4 28 0,-4-4 3 16,-3 4 1-16,-4 3 0 0,1-1-43 0,-4 1-8 15,-8-4-1-15,1 1-1 0,-7 0 1 0,3-4 1 16,-3 7 0-16,3-4 0 0,-3-2 6 0,4 2 1 16,2-9 0-16,1 7 0 0,0-1 12 0,7 0 0 15,3-5 0-15,4 2-9 0,4-3 9 0,3-3 0 16,0 0 0-16,0 9 0 0,3-5 0 0,4 5 0 15,0-3 0-15,0-3 0 0,1 10 0 0,2-7 0 16,1 4 0-16,3-1 0 0,0-3 0 0,0 4 0 0,-7 2 0 0,4 4-8 16,-4-4 8-16,7 1 0 0,-4 3 0 0,1-1 0 15,3 4 0-15,-3-6 0 0,3 9 8 0,0-4-8 16,-3 4 14-16,-1 0-2 0,1 0 0 0,-4 0 0 16,0-3-12-16,-4 3 0 0,1 0 0 0,-4-3 0 15,0 0 8-15,-4-4 0 0,-3 4-8 0,0-6 12 16,0 5-1-16,-7-5-1 0,0 6 0 0,-7-7 0 15,0-2-10-15,-4 2 0 0,-3 4 0 0,-4-7 0 32,-3-2-72-32,-1 2-17 0,1-3-3 0,0-3-1089 0</inkml:trace>
  <inkml:trace contextRef="#ctx0" brushRef="#br0" timeOffset="13467.25">25404 7242 2991 0,'0'0'132'0,"0"0"28"0,-8-3-128 0,8 3-32 16,0 0 0-16,0 0 0 0,0 0 0 0,0 0 0 15,8-6 0-15,6 6 0 0,0-3 0 0,7-4 0 0,4 7 0 0,3 0 0 16,0-3 0-16,4 6 0 0,0-3 0 16,-1 0 0-1,1 0-39-15,0 0-1 0,0 0-1 0,-4 0 0 16,-4 0-53-16,1 0-10 0,-4 0-3 0,-3 0-1044 0</inkml:trace>
  <inkml:trace contextRef="#ctx0" brushRef="#br0" timeOffset="14013.63">25852 6916 3438 0,'-7'-13'152'0,"3"4"32"0,4 9-148 0,0 0-28 0,0 0-8 0,4-3 0 15,6-7-39-15,4 4-9 0,0 3-1 0,4 3-1 16,7 0-14-16,-1-3-4 0,8 3 0 0,-4 3 0 16,-3 0 2-16,3-3 0 0,0 10 0 0,-3-1 0 0,-4 0 40 0,0-5 8 15,-3 5 2-15,-4 0 0 0,0 4 16 0,-7-4 0 16,0-2-8-16,-3-1 8 0,0 3 8 0,-4 1 4 16,0-10 2-16,-4 9 0 0,0-6 10 0,-3 7 3 15,0-1 0-15,-3 0 0 0,-1 1-19 0,1 2-8 16,-5-8 8-16,1 11-8 15,-7-2-28-15,0-4-10 0,0 4-2 0,-4-1-1 16,-3-2-35-16,3-1-6 0,1 4-2 0,-1-4 0 16,4-3 37-16,3 1 7 0,0-1 2 0,8-3 0 0,3 3 47 0,0-3 10 15,7-3 1-15,0 0 1 0,0 0 25 0,0 0 5 0,0 0 1 16,3 7 0-16,4-1-32 0,4 0-5 0,7-3-2 0,-4 7 0 16,3 2 17-16,4-2 3 0,1 8 1 15,2-5 0 1,-6 0-53-16,3 5-10 0,-3 4-3 0,-4-9 0 0,-4 6 32 0,-2 0-9 0,-5-1 9 15,1-2 0-15,-1 6 0 0,-6-3 0 0,-8-7 0 0,-3 10 0 16,-4-3 42-16,1 3 7 0,-5-3 2 0,-2-7 0 16,3 7-5-16,-4 0-1 0,0-3 0 0,0-7 0 15,4 10-37-15,0-7-8 0,0 1 0 0,0 6 0 16,3-10 0-16,1 4 0 0,2-4 0 0,5 1 0 31,-4-7-30-31,3 6-6 0,1-3 0 0,6-2-1 0,4-4-166 0,0 0-33 0</inkml:trace>
  <inkml:trace contextRef="#ctx0" brushRef="#br0" timeOffset="14428.09">27397 6819 3121 0,'-7'-19'138'0,"7"19"29"0,-11-3-134 0,4-3-33 16,0 2 0-16,-4 4 0 15,1 4-17-15,-4 2-11 0,0-3-1 0,-8 9-1 0,-2 7 7 0,-4-6 2 0,-4 15 0 0,-7-3 0 16,-3 7 21-16,-1 5 0 0,-3-2 0 0,4 2 0 16,0 1 0-16,-1 3-11 0,1-4 1 15,3 1 0-15,8 0 28 0,-1-4 6 0,4 7 0 0,6-7 1 16,8 4-8-16,4-4-1 0,-1-2-1 0,8 2 0 15,3-6-15-15,3 1 0 0,4-7 0 0,7-7 0 16,7 7-9-16,4-3-5 0,3-6-1 0,4-4 0 16,3 0 2-16,8-9 0 0,3 0 0 0,7 0 0 15,3-9 13-15,4 0 0 0,0-4 12 0,0-6-12 16,-4-3 0-16,-3 0 0 0,0-9 0 0,-3 0 0 16,-1-1 24-16,-3-2-1 0,-4-7-1 0,-3 7 0 15,-4-4 5-15,-7 3 1 0,-6 1 0 0,-5 3 0 16,-3-1 1-16,-7 1 1 0,-3 3 0 0,-8-4 0 15,-6 1-18-15,-4 0-4 0,-7-1-8 0,-43-34-164 16,22 26-49-16,-61-36-8 16,8 4-2-16</inkml:trace>
  <inkml:trace contextRef="#ctx0" brushRef="#br0" timeOffset="25122.1">31358 1272 2822 0,'-10'-22'251'0,"6"9"-201"0,-3 4-40 0,-3-1-10 15,-1 1 41-15,-3 9 7 0,3-3 0 16,1-4 1-16,-1 14-33 0,-3-7-6 0,4 3-2 0,-1 6 0 15,0 10-8-15,4 3 0 0,-3-3 0 0,3 6 0 16,7 6 0-16,-4 1-16 0,4 11 3 0,0 5 0 16,4-1 2-16,-1 6 1 0,-3 6 0 0,4-2 0 15,-4 6 2-15,0-1 0 0,0 1 0 0,-4 3 0 16,1 3 8-16,-4 6 11 0,-4-9-3 0,0 6 0 16,1 0-8-16,-4 0 0 0,0-3 9 0,3 3-9 15,-3 1 18-15,3-8-1 0,1-2 0 0,-1 3 0 16,4-16-4-16,0 4-1 0,-3-4 0 0,2-3 0 0,5-7 15 15,-1-2 2-15,-3 0 1 0,4-10 0 0,-4 3-22 16,0-9-8-16,0 0 0 0,0-3 0 0,-4-6 15 16,4-1-3-16,3-2-1 0,-6-4 0 0,-1-3 10 15,1-6 3-15,-1-3 0 0,4-4 0 0,-4-2-4 0,-3-1 0 16,0-6 0-16,0-3 0 0,4 0-10 0,-5 0-2 16,1-9-8-16,0 0 12 0,0 2-12 0,4 4 11 15,-1-6-11-15,0 3 10 0,-3-4-10 0,7 7 8 16,0-6-8-16,-3 3 8 0,2 3 0 0,1-4-8 15,4 4 12-15,-1 3-4 0,-3 4-8 0,4-1 12 16,-1-3-12-16,1 12 12 0,3 1-12 0,-4-7 8 16,1 7-8-16,3 0 8 0,0 9-8 0,0 0 0 0,0 0 0 15,-7 18 0-15,3-2-16 0,4 3 5 0,-3 12 1 16,-4 10 0-16,3 0 10 0,4 3-8 0,0 0 8 16,0-1-8-16,0-2 8 0,4 9 0 0,3-15 0 0,0 9 0 15,3-7 0-15,1-2 0 16,3-4 0-16,4 1 0 0,3-10 0 0,3 6 8 0,8-16-8 0,3 7 11 15,8-9 1-15,6-4 1 0,4-6 0 0,7 0 0 16,0-13 7-16,11 1 0 0,6-10 1 0,4-6 0 16,11 2-11-16,-7-11-2 0,3-1-8 0,-3-3 12 31,3-6-49-31,-7 3-11 0,0-9-1 0,-10-3-989 0,-11-7-198 0</inkml:trace>
  <inkml:trace contextRef="#ctx0" brushRef="#br0" timeOffset="26779.81">19202 1334 2016 0,'-14'0'179'0,"10"-3"-143"0,-3-3-36 0,3 6 0 15,4 0 201-15,0 0 34 0,0 0 6 0,0 0 2 16,0 0-182-16,0 0-36 0,0 0-7 0,0 0-2 15,11 0-16-15,0 6 0 0,-4-3 0 0,0 10 0 16,3-4 0-16,-3 10 0 0,-3-6 0 0,3 5 0 16,-3 4 0-16,-1 0 0 0,1 10 0 0,-4 2 0 15,0 4 0-15,0 6 0 0,0 0 0 0,0 6 0 16,0 3 0-16,0 3 0 0,0 13 0 0,-4-3 0 16,4 16 14-16,-7-4 2 0,3 7 1 15,-3-4 0-15,0 4-1 0,0 9 0 0,-3 0 0 0,-1 0 0 16,-3-6 13-16,3 3 3 0,-3-3 0 0,4 3 0 15,-4-13-20-15,0 7-3 0,3-4-1 0,0-8 0 16,-3 2 8-16,4-9 2 0,-1-1 0 0,4 8 0 16,-4-4 14-16,4 0 2 0,-3-7 1 0,3 1 0 0,0 0-35 15,0 3 0-15,0 3 0 0,7-7 0 0,-7 1 0 16,7 0 13-16,-4-4-4 0,8-2-1 0,-4-10-8 16,0 3 0-16,3-16 0 0,1 7 0 0,-1-13 8 0,-3-2-8 15,4-5 0-15,-1 8 8 0,-3-17-8 0,4 1 0 16,-4-4 9-16,0-3-9 0,0-6 12 0,-7 7-3 15,0-7 0-15,0 0 0 0,7 0 5 16,-8 0 1-16,-2-7 0 0,-4 1 0 0,3 3-7 0,-3-13-8 16,3 13 11-16,1-6-11 0,-1 6 12 0,1-4-12 15,3 1 12-15,0 0-12 0,0 3 12 0,0-4-12 16,3 4 12-16,0-3-12 0,-3 0 9 0,4-4-9 16,-1 4 0-16,-3-3 9 0,4-7-9 0,-4-3 8 0,0 0-8 0,-4-6 8 15,0 3-8-15,1-15 0 0,-4-1 0 16,3-3 0-16,-3-9 0 0,-4 0 0 0,4 3 0 0,-3-3 0 15,3 0 0-15,-8-4 0 0,8 7 0 0,-3-3 0 16,-4 0 0-16,6 19 0 0,1-7 0 0,4 10 0 16,-4 9 0-16,7 3 0 0,-1-3 0 0,5 10 0 15,3 6 8-15,0 3-8 0,0 0 8 0,0 12-8 16,3 7 0-16,5-3 0 0,-1 12-14 0,3 3 5 16,4 4 9-16,0 3 0 0,4-1 8 0,-4 10-8 15,7 7 0-15,-3-7-8 0,3 12 0 0,-3-2 0 16,3-7 8-16,-3 3 0 0,-1 0 0 0,1-2 0 15,-1-8 0-15,1-2 0 0,0 0 0 0,-1-6 0 16,1 2 0-16,-4-9 0 0,0 4 0 0,4-13 0 0,-4-1 0 16,0-5 11-16,4 6-3 0,-1-16 0 0,-2-3 8 0,6 0 0 15,0-3 1-15,0-16 0 0,0 0-12 0,7-12-5 16,4-4 0-16,3-6 0 0,1-12 0 0,-1 0 0 16,4-13 0-16,3-16 0 0,4-2 0 0,0-4 0 15,3-3 0-15,4-6 0 0,7-7 0 0,-7 1 0 16,-7 3 0-16,0-1 0 15,-11 1-164-15,-14 21-33 0</inkml:trace>
  <inkml:trace contextRef="#ctx0" brushRef="#br0" timeOffset="28442.19">24684 1322 2973 0,'-11'-29'132'0,"8"26"27"0,-1-15-127 0,1 14-32 16,3-14 0-16,3 5 0 0,1 4 0 0,-1-1 8 16,4 1-8-16,0 6 0 0,0 6 24 0,4 3 1 15,0 3 1-15,-1 7 0 0,4 12-26 0,0 7 8 16,1 6-8-16,-1 9 0 0,0 6 9 0,0 16-9 16,-4 4 10-16,1 8-10 0,3 1 0 0,-7 9-10 15,0 0 0-15,4 0 0 0,-4 0 18 0,0 3 4 16,0 1 1-16,-3 2 0 0,-1 0 3 0,1 7 1 15,-1-4 0-15,1 4 0 0,-1 0-4 0,-3-4-1 0,-3 1 0 16,6-7 0-16,-3-3 12 0,0-3 1 0,-3 0 1 16,6 0 0-16,-3 3-2 0,0-6-1 0,4-4 0 0,-4-2 0 15,3-7-2-15,1-3 0 0,-1 0 0 0,1-6 0 16,-4-3-8-16,3-10-1 0,4 4-1 0,-3-17 0 16,3 1-11-16,0-6 10 0,0 2-10 0,4-5 10 15,-1-10-10-15,-6-4 0 0,3-2 0 0,0-6 0 16,3 2 0-16,-2-12 15 0,-8 0-4 0,0 0-1 15,0-3 0-15,3-16 0 0,-6 10 0 0,-1-16 0 16,0-4 0-16,-3-2 0 0,-3 0 0 0,-8-4 0 16,1-6-10-16,-5 7 0 0,1-7 0 0,4 7 8 15,-8 2-8-15,4 1 0 0,0 3 0 0,-4 6 8 16,4-3-8-16,0 6 10 0,-1 0-10 0,1 0 10 16,0 13-10-16,0-3 0 0,-4-1 0 0,4 1 0 15,0 9 0-15,0-3 0 0,3-4 0 0,-3 14 0 0,7-4 0 16,0 3-9-16,-4 7 9 0,7-10 0 0,1 16-13 15,3-1 4-15,0 4 1 0,3 0 0 0,4 3 8 16,0-3-8-16,4 10 8 0,3-14-8 0,3 11 8 0,1-4 0 16,-4 3 0-16,4-12-8 0,-1 2 8 0,4 4 0 15,-3-3 0-15,-1-6 0 0,5-1 8 0,2 4-8 16,1-13 10-16,3 10-10 0,0-7 14 0,7-3-3 16,1-3-1-16,2 0 0 0,1 0 0 0,7-3 0 15,3-3 0-15,4-7 0 0,0 10-7 0,-4-16-3 16,4 7 0-16,0-1 0 0,-4-3 0 0,1-6 0 15,-4 10 0-15,-1-10 0 0,1-6 0 0,0 6 0 0,3 0 0 0,-6-6 0 16,-5 6-11-16,1-3 2 0,-7-13 0 0,-4 7 0 31,0-7-133-31,-10-9-26 0,-11 3-6 0</inkml:trace>
  <inkml:trace contextRef="#ctx0" brushRef="#br0" timeOffset="30605.5">5644 2780 403 0,'8'0'36'0,"9"-10"-36"0,1 7 0 0,-1-16 0 15,8 16 293-15,-7-15 52 0,3 8 11 0,0-2 1 16,4 2-181-16,-8-2-36 0,1 2-7 0,7 1-1 0,-15-1-36 0,8 1-8 16,-7-4 0-16,-1 10-1 15,1-6-16-15,-4 0-3 0,-4 5-1 0,4-2 0 16,-7 6-3-16,-3-3 0 0,-1-6 0 0,1-1 0 0,-4 1-30 0,0 6-6 15,-7-7-2-15,-1 1 0 0,-2-1-1 0,-4 7 0 16,-1-9 0-16,-2 2 0 0,-8 1-9 0,4-4-1 16,-15 4-1-16,1-10 0 0,7 10 1 0,-11-1 0 15,7-2 0-15,-10-1 0 0,6 7 2 0,5-7 1 16,-5 10 0-16,5-6 0 0,-1 3-18 0,-4 2 0 16,1 4 8-16,0 10-8 0,-1-7 0 0,-6 6 0 15,3 10 0-15,-3-6 0 0,3 9 0 0,-3 9 0 16,-1 0 0-16,-3 1 0 0,4 9 0 0,3-1 0 15,4 1-13-15,-8 3 5 0,15 3 8 0,-7 0 0 16,6 0 0-16,5 3 0 0,-1-6 0 0,7 9 9 0,4 1-9 16,3 5 0-16,1-5 8 0,-1 2-8 0,7-3 0 15,-3 10 0-15,4-3 0 0,-4 2 0 0,7 4 0 16,3 16 0-16,-6-7 0 0,-5 0 0 0,5 10 0 0,-4 0 0 16,3 6 0-16,-7 6 0 0,1 6 0 0,-4-2 0 15,0 2 12-15,3 10-4 0,-7 3 0 0,0 0-8 16,1 0 14-16,3 3-4 0,-4 10-1 0,-7-4 0 15,-3 10-9-15,7 0 12 0,-4 3-12 0,4 3 12 16,3 6-12-16,0 1 8 0,1-1-8 0,2 10 8 16,1 0 0-16,4 3-8 0,-1-4 12 0,4 4-4 15,3 7-8-15,4-4 10 0,-3 6-10 0,-1 0 10 16,1-2-10-16,6 2 0 0,-7 10 0 0,1-1 8 16,-1-5-8-16,1 6 0 0,-1-1 0 0,4-2 0 15,-11-4 9-15,11 7-9 0,-10 6 10 0,3-3-10 0,-1 0 9 16,1 6-9-16,4 0 8 0,-8 0-8 0,4-3 12 15,0 3-4-15,0 4 0 0,0-1 0 0,3-6 2 16,-7 3 0-16,4-3 0 0,4-6 0 0,-4 0-10 0,3-1 0 16,8 1 0-16,-12-6 0 0,5 5 0 0,3-8 0 15,3-4 0-15,-6-6 0 0,6 6 0 0,-3-6 0 16,7 6 0-16,0-6 8 0,-3-3-8 0,3-7 0 16,0 7 0-16,0-9 0 0,3-10 0 0,4 9 0 15,-7-9 0-15,11 0 0 0,-8-6 0 0,1-1 0 16,3 1 8-16,-7-10-8 0,3 4 0 0,4-10 0 15,-3 6 0-15,-1-6 0 0,5-6 0 0,-8 6 0 0,3-3 0 16,4-4 0-16,-3-5 0 0,3 3 0 16,-4-13 0-16,8 3 8 0,-1-3-8 0,-3-9 0 0,11-1 0 0,-4-2 0 15,7-16 0-15,4 6 0 0,0-13 8 0,-1-2-8 16,1-4 0-16,0 0 0 0,3-9 0 0,0 3 0 16,-3-3 0-16,0-3 0 0,3-6 0 0,4 5 0 15,-8-5 0-15,5-4 0 0,2 7 0 0,8-7 0 16,-4 4 0-16,4-4 0 0,4 0 0 0,-5-6 0 15,8 7 0-15,-11-4 0 0,4-6 0 0,0 0 8 16,3 0-8-16,-6 0 0 0,6 0 0 0,4-3 8 16,0-1-8-16,0-5 0 0,3-1 0 0,0-2 0 15,-3 9 0-15,4-7 0 0,-8-2 0 0,0 2 0 16,4-2 0-16,-7 2 0 0,7-2 0 0,-4-1 0 16,4 0 0-16,0-6 0 0,-7 7 0 0,3-4 0 0,7-3 0 15,-10-3 0-15,0 0 0 0,3 0 0 0,-6 0-8 16,-5-9 8-16,5-1 0 0,-5-2 0 15,5-1 0-15,-1-5 0 0,0-4 0 0,8-10 0 0,-1 1 0 0,-3-10 0 16,0-3 0-16,3 0 8 0,0-9-8 0,1 0 0 16,-5-7 0-16,5-6 0 0,-1-9 0 15,0-6 0-15,1-1 8 0,3 4-8 0,-1-13 0 0,-2 0 0 16,-1-10 0-16,-3-5 8 0,0-1-8 0,3-9 10 16,-14-9-10-16,4-10 10 0,-4 6-10 0,-3-12 8 15,-7-12-8-15,6-7 8 0,-13-7-8 0,6-5 0 16,-6-4 0-16,0-9 8 0,-1-9-8 0,-10-13 0 15,4-9 0-15,-1-1 0 0,-3-9 0 0,0-6 0 0,4 10 0 0,-1-10 0 16,1 0 0-16,-4 0 0 0,7-4 0 0,-7 4 0 16,3 0 0-16,-3-6 0 0,7 3 0 0,-7-7 0 15,0 10 0-15,0-9 0 0,0 6 0 0,4-7 0 16,0 1 0-16,3-4 0 0,3 1 8 0,1-4-8 16,-4 3 0-16,3 4 0 0,5-4 0 0,-5 4 0 15,1-1 0-15,-8-2 0 0,4 8-8 0,-3-2 8 16,3 3 0-16,-7 3-11 0,0 3 11 0,0 6-8 15,0 1 8-15,-11 8 0 0,4-5 0 0,0 9 0 16,-7 0 0-16,3 15 0 0,1-2 0 0,-4 15-8 16,3-3 8-16,-6 6 0 0,-1-3 0 0,4 13 0 15,-4 3 0-15,4 3 0 0,0-4 0 0,-4 8 0 16,1 2 0-16,3 9 0 0,-4 1 0 0,4 9 0 16,0 0 0-16,0 3 0 0,3 10 0 0,-7-4 0 15,4 13 0-15,0 0 0 0,0 13 0 0,0-4 0 16,-7 13 0-16,7 3 8 0,-4 6-8 0,0 7 8 0,-6 3-8 15,-1 12 0-15,0 7 0 0,4-4 0 0,-4 7 0 0,-6 18 0 16,6-6 0-16,0 10-8 0,1 9 8 0,-1 0-13 16,0 3 5-16,0 7 8 0,4-1-26 0,0 7 2 15,4-3 1-15,-8 9 0 16,0 0-119-16,7 6-24 0,1-3-5 0</inkml:trace>
  <inkml:trace contextRef="#ctx0" brushRef="#br0" timeOffset="32711.89">12425 2861 2563 0,'-7'-22'113'0,"3"13"24"0,-3-10-109 0,0 7-28 0,-3-10 0 0,-1 0 0 15,-3 3 21-15,0-3-1 0,-4-6 0 0,-3 3 0 16,-4-4-20-16,-3 4-8 0,-7-3 0 0,-1 3 0 16,-6 0 8-16,-4 0 0 0,-3 3 0 0,-4 0 0 15,0 3 0-15,-3 0-16 0,-1-3 4 0,-3 13 0 16,-3-4 12-16,-1 4 0 0,-3 0 0 0,4 6-8 15,6 3 27-15,1-4 5 0,-8 4 2 0,8 0 0 16,3 4 14-16,0-1 2 0,-3 3 1 0,-4-3 0 16,3 6-15-16,1 10-4 0,10-9 0 0,-4 2 0 15,-2 1-1-15,6 6-1 0,7 3 0 0,0-1 0 16,-7 1-22-16,4 10 0 0,7-1 0 0,-1 1 0 16,1 11 11-16,3-2-3 0,-3 9 0 0,7 4 0 15,3-7 0-15,0 12-8 0,1 7 12 0,3 3-4 0,3 0 4 0,0 3 1 16,4 10 0-16,4-7 0 0,-5 7-13 0,8 5 11 15,4 11-11-15,-1-4 10 0,-3 6-10 0,7 0 0 16,4 13 0-16,-4-3 0 0,0 6 0 0,0 0 0 16,3 9 8-16,-3 7-8 0,4 0 0 0,-4 3 10 15,0 6-10-15,-4 0 10 0,1 0 10 0,-1 16 1 16,-3 3 1-16,0 0 0 0,0 9-1 0,-3-3 0 16,2 4 0-16,-2 5 0 0,-1 7-9 0,4 0-3 0,-3-3 0 15,3 6 0-15,-4 0-9 0,4 3 0 0,0 0 0 0,0 6 0 16,-4 4 8-16,4 3 0 0,-3-4 0 15,-1-2 0-15,4 5-8 0,-7 1 0 16,0 0 9-16,0-1-9 0,0 7 18 0,-4-3-1 0,0-3 0 0,1 0 0 16,3-1-5-16,-1 1 0 0,1-4-1 0,0 4 0 15,0 6-11-15,4-6 0 0,-5 0 0 0,5-7 0 16,-4-3 0-16,3 7 0 0,-3-7 0 0,0 0 0 16,0 4 0-16,0-10 0 0,0 3 0 0,-1-6 0 15,-2-3 0-15,-1-1 0 0,1 7 8 0,2-3-8 16,1-3 0-16,0-7 0 0,4-5 0 0,3-8 0 15,-8 8 10-15,12-17-10 0,-1 4 12 0,4-13-12 16,4 6 0-16,-1-9 0 0,5 0 0 0,-1-12 0 0,0 9 0 16,0-16 0-16,0-3 0 0,-4 0 0 0,4 6 0 15,0-12 0-15,0 3 10 0,0-7-10 16,-3 1 12-16,0-4-2 0,-1 4-1 0,1-10 0 0,-1-3-9 0,1 0 10 16,-1 0-10-16,1-6 10 0,-1 3-10 0,4-9 0 15,4-13 0-15,-1 3 0 0,1-6 0 0,7-7 0 16,-1-2 0-16,4-4 0 0,4-3 0 0,3-6 0 15,4-3 0-15,-4-3 0 0,4-4 0 0,0 1-11 16,-4-7 11-16,4-3-8 0,0 6 8 0,-1-9 0 16,1 6 0-16,0 1 0 0,3-4 8 0,0-3-8 15,1 6 8-15,-1-3-8 0,0-3 0 0,8 0 8 0,-1 3-8 16,0-3 0-16,-6 0 0 0,2-3 0 0,5-4-10 16,-5-5 10-16,-2 2 0 0,3-2 0 0,-1-10 10 0,5 0-2 15,6 0-8-15,-7-3 0 0,-6-7 0 0,10-9 0 16,3 7 0-16,-7-16 0 0,-6 6 0 0,-1 0 0 15,4-10 0-15,-8 1 0 0,1 0 0 0,0-1 8 16,-4-5-8-16,7-10 11 0,1-10-11 0,-8-2 12 16,-3-7 0-16,6-6 1 0,5 6 0 0,-1-10 0 15,-3-5-4-15,-1-13-1 0,1 0 0 0,-4-3 0 16,4-7-8-16,-4-3 0 0,1-12 0 0,-5-3 0 16,4-3 0-16,1 2 0 0,-5-8 0 0,5-7 0 15,-5 0 0-15,1-10 0 0,0 1 0 0,-1-10 0 16,-2-3 0-16,2 0 0 0,-3-6 0 0,1-3 0 15,-1-10 0-15,-4 0 0 0,1-3 0 0,0-9 0 0,-1 0 0 16,1 3 0-16,-4-1 0 0,0 1 0 0,0 6 0 16,0-6 0-16,-3-3 0 0,0 3 0 0,-1-3 9 0,-3-4 0 15,4 1 0-15,-4-7 0 0,3 0-6 0,-3 1-3 16,4-1 0-16,-4 0 0 0,0-3 0 0,0-3 0 16,-3 4 0-16,3-7 0 0,-7-10 0 0,3 7 0 15,-6-16 0-15,3 6 0 0,0 1 0 0,0 2 0 16,0-3 0-16,0 1 0 0,0 2 0 0,-4 7 0 15,4 3-10-15,0 0 10 0,-3 0 0 0,-1-3 0 16,1 12 0-16,-1-9 0 0,1 9 0 0,-1 0 0 16,-3 1 0-16,0-1-12 0,3 3 12 0,1-2 0 15,-4-1 10-15,3 10-10 0,1 3 0 0,-4 6 0 16,3 3 0-16,-3-3 0 0,0-6 0 0,4 9 0 16,-4 0 0-16,-1 10 0 0,5 0-10 0,-4 3 10 0,3 3-8 0,-3 9 8 15,0-6 0-15,0 9 0 0,0 4 0 0,0 0 0 16,-3 9 0-16,-1 3 0 0,4 6 0 0,-4 7 0 15,1 6 0-15,-1 6 0 0,-3-3 0 0,0 16 0 16,-4 3 0-16,1 9-8 0,-1 10 8 0,-3 3 0 16,0 6-11-16,-1 7 11 0,1 5-13 0,0 14 5 31,0-4-128-31,-4 9-24 0,-3 4-6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6:48:50.0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1154 7317 990 0,'0'0'44'0,"-11"7"8"0,4-4-41 0,0 6-11 0,-11-6 0 0,8 7 0 0,3-4 0 0,-4 0 0 16,0-6 0-16,1 7 0 0,-1-7 24 0,1 3 4 15,6-3 0-15,-6 0 0 0,6 0 57 0,4 0 12 16,0 0 3-16,-7-3 0 0,3-4-8 0,4 7 0 16,-3-3-1-16,3 3 0 0,0-9-43 0,0-1-8 15,0 10-1-15,0-3-1 0,0-6-27 16,0-1-11-16,3 1 8 0,1 6-8 0,3-7 0 0,4 1 0 16,-8 0 0-16,8-4 0 0,3 0 8 0,0 4-8 15,4-10 8-15,-1 7-8 0,4-1 30 0,4-6 1 16,3 7 0-16,4-7 0 0,-4 0-12 0,15 7-3 15,-8-10 0-15,4 3 0 0,-4-3-6 0,11 0-2 0,-7 0 0 16,7 3 0-16,-1-3 3 0,-2 0 0 0,3 0 0 16,3 4 0-16,-3 5-11 0,3-6 0 15,-10 7 0-15,7-7 0 0,0 13 19 0,-11-10 1 0,0 6 1 16,4 4 0-16,-7-3-21 0,-4 3 0 0,7-7 0 0,-6 4 0 16,2-1 0-16,-6 7 0 0,0-6 0 0,-1-1 0 15,-2 1 8-15,-8 3 0 0,0-4 0 0,3 1 0 16,-9-1 16-16,9-2 4 0,-10 2 1 0,4 1 0 15,-4 0-1-15,-4-1 0 0,4-2 0 0,-3 2 0 16,-4 1-28-16,0 6 0 0,0-7 0 0,0 1 0 16,-4 6 0-16,4 3 0 0,-7-7 0 0,4 4 0 15,-8 3 0-15,4-9 0 0,0 9-13 0,0 0 4 16,-7 0 9-16,0 0 0 0,-4-3-9 0,1 3 9 0,-5 3 0 16,5-3 0-16,-4 0 0 0,-4 0 0 15,0-3 0-15,4-4 0 0,0 7 0 0,-4 0 0 16,8 0 15-16,-5-3 1 0,-2 3 0 0,10-6 0 0,-8 3-8 15,1 3 0-15,7 0-8 0,-7-3 12 16,3 3-12-16,1 0 0 0,3 3 0 0,-1-3 0 0,5 0 0 0,6 0-12 16,-6 0 12-16,10 0-13 0,0 0 2 0,0 0 1 15,0 0 0-15,0 0 0 0,10 0 10 0,1 0 0 16,3 0 8-16,4-3-8 0,3-3 0 16,4 6-15-16,6 0 3 0,-6-10 0 0,10 10 12 0,-6-3 0 15,6-6 0-15,0 9 0 0,0-10 0 0,1 10 0 16,2 0 0-16,-2 0 0 0,-1 0 0 0,0 6 0 15,-7-2 0-15,4 5-9 0,-7 4 9 0,-4-4 0 16,4 3 0-16,-11-2 0 0,-4 2 0 0,1-2 0 0,-7 9 0 0,-1-7 0 16,4-2 0-16,-14 2 0 0,4-2 0 0,-8 8 0 15,0-5 0-15,-3-1 19 0,0 4-3 0,-7-3-1 16,3-1-15-16,-3 10 0 0,0-3 0 0,3-6 0 16,-3 8-9-16,0-2-5 0,3 3-1 0,-3 0-1076 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5:28:34.3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3510 5916 2876 0,'4'0'256'0,"13"6"-205"0,-3-3-41 0,1-3-10 16,6 9 18-16,3 1 2 0,-6-7 0 0,10 6 0 16,11 1-20-16,7 2 0 0,3-2 0 0,1-1 0 0,6 4 0 0,4-4 0 15,-3 4 0-15,10-4 0 0,-7 0 0 0,10 4 0 16,1 3 0-16,6-1 0 0,8 1 0 0,-4 0 0 15,0 6 0-15,-7-13 0 0,7 13 0 0,4-3 0 16,3 3 0-16,-7-3 0 0,4-1 0 0,-14-2 0 16,3 3 0-16,-4 0 0 15,8-4-22-15,3-5-8 0,4 12-2 0,-4-7 0 0,-11 1 7 16,8 0 1-16,0-4 0 0,-4 1 0 0,-4 6 8 0,-3-4 3 16,0 4 0-16,-7-6 0 0,-7 6 13 0,-3-7-11 15,-5 4 11-15,1-4-10 0,4 1 19 0,-8-1 4 16,0-2 1-16,1-1 0 0,-8 1 8 0,-3-7 2 15,0 6 0-15,-4 1 0 0,-4-1-16 0,-2-6-8 0,-8 3 8 16,3-2-8-16,-6 2 24 0,-4-6 0 0,-7 0 0 16,0 0 0-16,0 0-1 0,-4-6 0 0,-3-4 0 15,0 4 0-15,-14-4-12 0,7 1-3 0,-11-3 0 0,-3-4 0 16,3 0-8-16,1 0 0 0,-1-5 9 0,0 8-9 16,-3-6 0-16,3-3 8 0,4 3-8 0,0 4 0 15,3-4 12-15,-3 6-1 0,7-5-1 0,-3 5 0 16,2-6 2-16,1 10 0 0,4-1 0 0,-1-2 0 15,1 9-12-15,3-4 0 0,-1-2 9 0,5 6-9 16,-4 0 0-16,7 3 0 0,0 0 0 0,0 0 0 16,0 0 12-16,0 0-3 0,10 0 0 0,1 0 0 31,3 3-31-31,0 0-6 0,4 3-2 0,0-3 0 0,6 4 13 0,4-4 2 0,1 3 1 0,2 0 0 16,-2 4 0-16,2-1 0 0,5 4 0 0,-1-4 0 15,4 10 5-15,-11-6 1 0,4 5 0 0,-4-5 0 0,-3 6 8 16,-1-1 0-16,-2-2 0 0,-1-6 0 0,-4 8 0 0,1-5 11 15,-7-1-3-15,3 4 0 0,-7 0 12 0,-4-7 3 16,4 4 0-16,-7 6 0 0,-3-7 1 16,-1 4 0-16,-3-4 0 0,-3 1 0 0,-4 6-4 0,-4 0-1 15,-3-4 0-15,-4 7 0 0,-17 6-10 0,3-6-1 16,0 0-8-16,-10 0 12 16,-8 10-67-16,-3-1-13 0,-3 7-4 0,10-13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2-21T20:25:26.12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6294 7581 925 0,'0'0'20'0,"0"0"4"0,0 0 0 0,3 0 4 0,4 0-28 0,0-3 0 15,-7 3 0-15,7-7 0 0,-7 7 0 0,0 0-9 16,0 0 0-16,0 0 0 0,0 0-2 0,0 0 0 15,0 0 0-15,0 0 0 0,0 0 23 0,0 0 5 16,-7 0 1-16,-3 0 0 0,3 0 74 0,-4 0 16 16,-7 7 2-16,11-7 1 0,-7 3-26 0,4-3-5 15,-1 0 0-15,-3 0-1 0,7 0-45 0,-4 0-9 16,1 0-1-16,3 0-1 0,7 0-12 0,-11 0-3 0,-3 0 0 16,3 0 0-16,1-3-8 0,-4 3 0 15,3-7 0-15,-10 7 0 0,0 0 26 0,3 0 3 0,-3 0 1 0,3 0 0 16,-3 0-7-16,0 0-2 0,3 0 0 0,1 0 0 15,-1 7-13-15,0-4-8 0,4-3 8 0,-3 0-8 16,6 0 20-16,-7 0-1 0,4 0 0 16,4 6 0-16,-4-3-19 0,3-3 0 0,-7 3 8 0,8-3-8 15,-8 7 0-15,4-7 0 0,0 0 0 0,0 3 0 16,-4-3 0-16,4 0 8 0,0 0-8 0,0 0 0 16,-7 0 0-16,7-3 0 0,-8 3 0 0,5-7 0 15,6 7 0-15,-10 0 0 0,7 0 0 0,-4 0 0 16,4-3-19-16,-3 3-1 0,6 0 0 0,-3-3-556 15,3-3-112-15</inkml:trace>
  <inkml:trace contextRef="#ctx0" brushRef="#br0" timeOffset="1241.09">19833 7687 748 0,'0'0'33'0,"0"0"7"0,0 0-32 0,0 0-8 0,0 0 0 0,0 0 0 16,0 0 0-16,0 0-9 0,0 0 9 0,0 0-13 16,0 0 13-16,0 0 0 0,0 0 0 0,0 0 0 15,0 0 0-15,0 0 0 0,0 0 0 0,0 0 0 16,0 0 24-16,0 0 0 0,0 0 1 0,0 0 0 16,0 0 36-16,-7 0 7 0,-3 0 2 0,2 0 0 15,-2 0 19-15,-1 0 4 0,-3 0 1 0,-3 0 0 16,2 0-6-16,-2 0 0 0,-8 0-1 0,4-3 0 15,3 3-5-15,-3 0-1 0,-4 0 0 0,1 0 0 16,-1 0-33-16,0 0-8 0,-3 0 0 0,3 3-1 16,1-3-3-16,-1 0 0 0,0 0 0 0,1 0 0 0,-1 0-25 15,4 0-11-15,-4 0 8 0,0-3-8 0,1 3 0 0,-1 0 0 16,0 0 0-16,1 0 0 16,2 0-63-16,1 0-17 15,-17 0-4-15,2-9-1 0</inkml:trace>
  <inkml:trace contextRef="#ctx0" brushRef="#br0" timeOffset="49195.59">12795 13300 518 0,'0'0'23'0,"0"0"5"0,0 0-28 0,0 0 0 0,0 0 0 0,0 0 0 16,0 0 199-16,0 0 34 0,-3 10 7 0,3-10 2 15,0 0-177-15,0 0-35 0,0 0-7 0,0 0-2 16,0 0 15-16,0 0 4 0,0 0 0 0,0 0 0 16,0 0 26-16,0 0 6 0,10-3 0 0,1 3 1 15,-1 0-19-15,-10 0-4 0,8 3-1 0,-1-3 0 16,0 9 7-16,3-6 2 0,-6 7 0 0,3-1 0 16,-4 1-18-16,1 2-4 0,-1 7-1 0,1-6 0 15,-4 5-15-15,0 1-2 0,0-3-1 0,-4 6 0 16,1-3 3-16,3 3 0 0,-4-4 0 0,1 4 0 15,-1 0-20-15,1 0 10 0,-1 0-10 0,1-3 8 16,-1 3-8-16,4-3 0 0,-3 3 0 0,3-10 0 16,0 7 0-16,-4-6 0 0,4-4-9 0,-3 4 9 15,3-4-61-15,0 0-6 16,0-9-1-16,0 0-636 0,0 0-127 0</inkml:trace>
  <inkml:trace contextRef="#ctx0" brushRef="#br0" timeOffset="49453.86">12492 13649 1497 0,'0'0'133'0,"0"0"-106"0,0 0-27 0,7 0 0 16,0 0 184-16,4-4 31 0,-1 4 6 0,1-3 2 15,3-3-179-15,0 3-35 0,0-3-9 0,4-4 0 16,3 7 0-16,0-6 10 0,-3-1-10 0,3 1 10 15,4-4-10-15,-4 4 0 0,-4-4 0 0,5 4 0 16,-1 0 0-16,-7-4 0 0,7 10 0 0,-3-3 0 16,-1-4 0-16,1 7 0 0,-4-6-8 0,4-1 8 31,-1 10-44-31,1-9-5 0,0 6-1 0,-1 0 0 0,-3-4-173 0,0-2-34 16</inkml:trace>
  <inkml:trace contextRef="#ctx0" brushRef="#br0" timeOffset="49957.21">13021 13191 633 0,'0'0'28'0,"0"0"6"0,0 0-34 0,0 0 0 16,0 0 0-16,0 0 0 0,0 0 308 0,4 9 54 16,3-3 11-16,0 4 3 0,0-1-257 0,3 1-51 15,-3-1-11-15,4 0-1 0,3 1-19 0,-3-4-3 16,-1 4-1-16,-3 5 0 0,4 1-24 0,-4-7-9 15,-4 10 0-15,5-3 9 0,-5 3-9 0,4-1 8 16,-3 1-8-16,-1-3 8 0,1 6-8 0,-1 0 0 16,1-3 0-16,-4 3 0 0,0 0 35 0,0-1 8 15,0 5 1-15,0-5 1 0,0 1-23 0,0 0-5 16,-4-9-1-16,4 6 0 0,0-7 0 0,-3 1-1 0,-1-4 0 0,4 1 0 16,0-1-2-16,0-9 0 0,0 0 0 0,0 0 0 15,0 0 6-15,0 0 1 0,0 0 0 0,0 0 0 16,0 0-20-16,0 0 0 0,4-9 0 0,-1-4 0 15,-3 4 9-15,4-10 2 0,-1 6 0 0,1 1 0 16,3-7-11-16,-4 10 0 0,4-1 0 0,0 4 8 16,1-4-8-16,-1 1 0 0,3 3 0 15,1 3-11-15,-4-7 11 0,0 10 0 0,3 0 8 0,1 0-8 16,0-3 8-16,-1 3-8 0,1 0 10 0,-4 3-10 16,3-3 12-16,-3 0-4 0,1 7-8 0,-1-4 12 15,0 0-3-15,0-3-1 0,0 9 0 0,-4-3 0 16,4 4-8-16,-3-4 8 0,3 4-8 0,-4-1 8 15,5 0-8-15,-5 1 0 0,4 2 0 0,-3 1 0 16,-1-4 0-16,1 4 0 0,3-4 0 0,-4 1 8 16,1 2-8-16,-1-2 0 0,1-1 0 0,-1-3 0 15,-3-6-30-15,4 7 2 16,-4-7 0-16,7 9 0 0,-7-9-120 0,0 0-24 0,0 0-5 0,0 0-864 16</inkml:trace>
  <inkml:trace contextRef="#ctx0" brushRef="#br0" timeOffset="50164.77">13402 13649 2444 0,'0'0'108'0,"0"0"23"0,0 0-105 0,0 0-26 0,0 0 0 0,11 9 0 16,-4-9 23-16,0 9-1 0,3 1 0 0,1-7 0 15,-4 3-22-15,4-3-10 0,-4 7 1 0,3-7 0 31,1 6-26-31,-1-2-5 0,1-4 0 0,0 3-1 16,-4-3-21-16,3 0-4 0,-6 7-1 0,-1-4 0 16,1 3-33-16,-4-2-6 0,0-7-2 0,0 9-450 0,0-9-90 0</inkml:trace>
  <inkml:trace contextRef="#ctx0" brushRef="#br0" timeOffset="50339.04">13473 13385 1843 0,'0'0'81'0,"0"0"18"0,0 0-79 0,0 0-20 0,0 0 0 0,0 0 0 0,0 0 248 15,0 0 47-15,0 0 9 0,7-6 1 16,-4 0-285-16,1-4-58 0,-1 7-11 0,1-3-3 16,3 3-141-16,0-7-29 0,3 7-6 0,-2-3-768 15</inkml:trace>
  <inkml:trace contextRef="#ctx0" brushRef="#br0" timeOffset="50809.73">13938 13448 2257 0,'0'0'49'0,"-7"6"11"0,4-3 1 0,-1-3 3 0,-3 0-51 0,4 7-13 0,-4-4 0 0,7-3 0 15,-4 3 0-15,-3-3 0 0,3 0 0 0,-3 6 0 16,4-3 0-16,-4-3 0 0,0 0 0 0,3 6 0 16,-6-2 0-16,3 2-15 0,-1-3 3 0,1 0 1 15,0 3 27-15,0-2 6 0,0 2 1 0,4-3 0 16,-1 6-7-16,4-9-2 0,-3 4 0 0,3-4 0 15,0 9-14-15,0-9 9 0,3 9-9 0,-3-9 8 16,4 3-8-16,6 4 0 0,-3-4 0 0,4-3 0 0,0 0 0 0,-1 0 0 16,4 0 0-16,-3 0 8 15,3-3-8-15,4 3 0 0,-8 0 0 0,4 0 0 16,0-7 0-16,0 7 0 0,1 0 0 0,-1 0 0 0,-4 7 0 0,1-4 0 16,-4 6 0-16,0-2 0 0,0-1 0 0,-3 3 0 15,-1 1 10-15,-3 2-10 0,4 4 38 0,-4-4 1 16,0 1 0-16,0 6 0 0,0-7 11 0,-4 1 2 15,1 3 1-15,-1-4 0 0,1 1-33 0,-1-4-6 16,0 4-2-16,-3 5 0 0,4-5-12 0,-4-4 11 16,0 4-11-16,3-4 10 0,-6 1-20 0,3-1-4 15,-8 0-1-15,5-5-799 16,-1 5-160-16</inkml:trace>
  <inkml:trace contextRef="#ctx0" brushRef="#br0" timeOffset="51490.83">14975 12921 1677 0,'0'0'74'0,"0"0"16"0,0 0-72 0,0 0-18 16,0 0 0-16,0 0 0 0,0 0 56 0,0 0 8 0,0 0 2 0,0 0 0 15,0 0-34-15,0 0-8 0,-3 0 0 0,3 0-1 16,0 0-7-16,-4 9-2 0,4 1 0 0,0-1 0 16,-3-6 6-16,-1 7 0 0,1 2 1 0,3-2 0 15,-7 9 13-15,7-7 2 0,-4 7 1 0,-3-7 0 16,7 7-9-16,-3 3-1 0,3 0-1 0,0 0 0 15,-4 6 19-15,4-3 4 0,4 4 1 0,-1 2 0 16,-3 0 0-16,0 4 0 0,4-4 0 0,-1 1 0 16,1 5-13-16,3-2-2 0,-7-1-1 0,3-2 0 15,4-1-2-15,-3 0 0 0,-4 1 0 0,3-4 0 0,1-3-32 16,-4-3 0-16,3 6 0 0,-3-6 0 0,0-3 0 16,0-3 0-16,-3 2 0 0,3-5-12 0,0 6-7 0,-4-10-1 15,4-9 0-15,0 0-835 16,0 0-167-16</inkml:trace>
  <inkml:trace contextRef="#ctx0" brushRef="#br0" timeOffset="52219.51">15752 13501 1267 0,'0'0'112'0,"0"0"-89"16,0 0-23-16,0 0 0 0,0 0 164 0,0 0 29 15,0 0 6-15,3-6 1 0,-3 0-144 0,4-4-28 16,-4 7-5-16,0 3-2 0,0-9-21 0,0 9 0 16,0 0 0-16,-4-3 0 0,1-4 0 0,-5 4-13 15,1-3 1-15,0 6 1 0,-3 6-8 0,-1-3-1 16,1 4-1-16,-4-1 0 0,-1 3 21 0,1 7-9 15,0 0 9-15,4-1 0 0,-5 1 12 0,5-4 8 0,-1 7 3 16,4-6 0-16,4 6 11 0,-1-1 2 16,4-5 1-16,0 0 0 0,0 2-15 0,4-2-3 15,3-4-1-15,-4 1 0 0,4-4-6 0,0 0-2 0,4-3 0 0,3-3 0 16,-3 0-10-16,-1 0 0 0,4-3 0 0,1-3 0 16,-5 3 0-16,4-7 0 0,-3 1 0 0,6-1 0 15,-2 4 0-15,-5-3 0 0,4-1 0 0,-3-2 0 16,-4 2 0-16,0 1 0 0,-4-4 0 0,5 4 0 15,-5 0 0-15,1-1 0 0,-4 1 0 0,0-4 0 16,-4 4 19-16,4 0 1 0,0 2 1 0,0-2 0 16,-7-1 7-16,0 1 0 0,0 0 1 0,0-1 0 15,0 1 6-15,0-4 1 0,-4 4 0 0,1 6 0 16,-1-7-16-16,4 1-4 0,0 6 0 0,0-4 0 31,0 7-94-31,7 0-19 0,0 0-4 0</inkml:trace>
  <inkml:trace contextRef="#ctx0" brushRef="#br0" timeOffset="52623.24">16535 13068 2192 0,'0'0'97'0,"0"-12"20"0,0 2-93 0,-4 1-24 0,4-3 0 0,-3 2 0 15,-1 1 70-15,1-4 10 0,-1 4 1 0,-3-1 1 16,0 7-82-16,-4-6 0 0,1 6-12 0,-4-4 0 16,-4 7-8-16,4 0 0 0,0 7-1 0,-4-4 0 15,4 6 21-15,0 4 0 0,0-4 8 0,-4 13-8 16,1-3 26-16,-5 3 0 0,8 0 0 0,0 0 0 15,4 9 0-15,-1 0 0 0,0-2 0 0,1 5 0 16,6-2 18-16,-3-1 3 0,0 3 1 0,4 4 0 16,-1-13-29-16,1 6-6 0,3 1-1 0,0-4 0 15,-4-3-12-15,1 3 0 0,3-3 0 0,0 1 0 16,0-5 0-16,0-5 0 0,0 12 0 0,3-15 0 0,-3 6 0 16,4-7-10-16,-4-2 2 0,3-1 0 15,-3-6-29 1,0-3-6-16,0 0-1 0,0 0 0 0,0 0-65 0,0 0-14 0,0 0-2 0,0-9-906 15</inkml:trace>
  <inkml:trace contextRef="#ctx0" brushRef="#br0" timeOffset="52818.82">16076 13426 2761 0,'0'0'122'0,"0"0"26"0,0 0-119 0,0 0-29 16,0 0 0-16,0 0 0 0,0 0 48 0,0 0 3 15,11 0 1-15,-1-3 0 0,1-4-52 0,6 4-24 0,1-6 3 0,3 6 0 16,4-3 5-16,0-4 0 0,3-2 1 0,-3 2 0 31,3 1-61-31,-3 6-13 0,3-7-3 0,-4 1 0 16,1 6-80-16,0-4-16 0,-8 4-3 0,-6 3-1 0</inkml:trace>
  <inkml:trace contextRef="#ctx0" brushRef="#br0" timeOffset="53396.93">11688 13015 2210 0,'0'0'98'0,"0"0"20"0,0 0-94 0,0 0-24 0,0 10 0 0,-4-1 0 16,0-6 36-16,4 13 2 0,0-4 1 0,0 1 0 16,-3-1-39-16,-1 7 0 0,4 9 0 0,-3-3 0 15,-4 4 0-15,0 2 0 0,3 4 0 0,1-4-8 16,-1 13 8-16,-3-3 0 0,0-1 0 0,4 1 0 16,3 0 0-16,-4 3 11 0,1 0-3 0,-5-4 0 15,8 1-8-15,0-3 0 0,0-1 0 0,0-2 0 16,0-4-12-16,4-9-8 0,0 6-2 0,-1-9 0 15,1-3-210-15,-4-7-41 16,7 1-9-16,-7-10-2 0</inkml:trace>
  <inkml:trace contextRef="#ctx0" brushRef="#br0" timeOffset="53771.77">11434 13025 2559 0,'0'0'56'0,"0"0"12"0,10 0 3 0,-3 0 1 0,-7 0-58 0,14 0-14 0,11 0 0 0,0 0 0 15,-4 0 0-15,0-4-10 0,7 4 2 16,4 0 0-16,-4-6-4 0,0 6 0 16,1-3 0-16,-5 3 0 15,1 0-20-15,-4-6-4 0,0 6 0 0,-3 0-1 0,0 6 20 0,-4-3 4 0,-4 3 1 0,1-2 0 16,0 8 12-16,-4-3 0 0,3 7 0 0,1 0 0 15,-4 3 20-15,3-1-2 0,-3-2-1 0,8 6 0 16,-5-3-17-16,4 3 8 0,-3-3-8 0,3-1 0 16,-3-2 0-16,-1 3 0 0,1 0-10 0,-4-4 10 15,-4-5 0-15,1 9 12 0,-4-7 0 0,-4 1 0 16,-3-4-3-16,-3 7 0 0,-1-10 0 0,-3 10 0 16,-4-7 7-16,1-3 0 0,-5 4 1 0,1-1 0 15,-3 4-8-15,2-4-1 0,1-2-8 0,-3-4 12 0,2 0-12 16,5 3 0-16,-1-6 8 0,4-6-8 15,0 6-53-15,3-3-14 0,1-7-2 0,3 10-989 16</inkml:trace>
  <inkml:trace contextRef="#ctx0" brushRef="#br0" timeOffset="54114.81">12488 12865 1382 0,'0'0'61'0,"-7"3"13"0,0-3-59 0,-3 0-15 16,3 0 0-16,7 0 0 0,-7 6 220 0,7-6 42 0,-8 3 8 0,5-3 2 15,3 0-222-15,-7 6-50 0,0-2 0 0,-4 5 0 16,1 0 0-16,3 4 0 0,-4-1-9 0,4 10 9 15,-4-3 0-15,1 9 0 0,-1-2 10 0,1 11-10 16,-1 1 56-16,0 3 4 0,-3 2 0 0,7 8 1 16,-3-1 3-16,-1-3 0 0,8 3 0 0,-8 3 0 15,8-3-20-15,-1-2-3 0,0 5-1 0,4-3 0 16,0-6-25-16,8 6-6 0,-5-6-1 0,4-6 0 16,0-4-8-16,7 1 0 0,-3-4 0 0,6-9 0 15,1 6-49-15,7-9-12 16,3-3-3-16,7-1-780 0,11-8-156 0</inkml:trace>
  <inkml:trace contextRef="#ctx0" brushRef="#br0" timeOffset="55113.05">16912 12676 748 0,'0'0'67'0,"0"0"-54"0,0 0-13 0,0 0 0 16,0 0 300-16,0 0 56 0,-7 0 12 0,7 0 3 15,0 0-284-15,0 0-57 0,0 0-11 0,0 13-3 16,4-4-16-16,6 1 10 0,1-1-10 0,3 4 8 0,7 6 1 0,0-7 0 16,0 10 0-16,1 0 0 0,6-3 20 0,0 3 4 15,0 6 1-15,4-3 0 0,-4-3 12 0,8 6 2 16,-5-3 1-16,1 7 0 0,3-4-17 0,-3 3-3 16,-4 4-1-16,-3-4 0 0,0 0-19 0,-8 7-9 15,4 0 8-15,-3-7-8 0,0 10 28 16,-4-10 1-16,0 10 0 0,-3-10 0 0,-1 4-17 0,-3-4-4 15,0 1-8-15,-3-1 12 0,-4 0 7 16,3 1 1-16,-3-1 0 0,0-3 0 0,-3-3-10 0,-1 4-2 16,1-8 0-16,-4 1 0 0,-4 0-8 0,-3-3 0 15,3-3 0-15,1 3 0 0,-4-7-14 0,0 7-5 16,-8-6-1-16,5 5 0 16,-8-5-22-16,4-4-5 0,0 4-1 0,3 3 0 15,4-13-2-15,0 9-1 0,7-12 0 0,0 0 0 16,7 0-102-16,0 0-21 0,0 0-4 0</inkml:trace>
  <inkml:trace contextRef="#ctx0" brushRef="#br0" timeOffset="58398.01">18030 13244 748 0,'0'0'33'0,"0"0"7"0,0 0-32 0,0 0-8 0,8 3 0 0,-1 7 0 15,0-10 295-15,0 6 57 0,3-3 11 0,-3 0 2 16,0 3-274-16,4-2-55 0,-4-4-12 0,4 9-1 16,-4-9 9-16,3 6 1 0,1-3 1 0,-4-3 0 15,7 3-3-15,0-3-1 0,-3 0 0 0,3 7 0 0,0-7-22 16,0 0-8-16,0 0 0 0,4 0 9 15,-1 0-100-15,1-7-20 0,0 4-4 16,3 0-522-16,-3-3-105 0</inkml:trace>
  <inkml:trace contextRef="#ctx0" brushRef="#br0" timeOffset="58657.16">17833 13570 1900 0,'0'0'169'0,"0"0"-135"0,0 0-34 0,0 0 0 15,11 0 136-15,-1-6 20 0,4 6 4 0,4 0 0 31,3-3-176-31,0-4-35 0,-3 4-7 0,3-6-2 16,7 9 23-16,0-9 4 0,1 5 1 0,-1 1 0 0,4-3-56 0,-4-3-10 0,0 9-2 0,4-10-755 16</inkml:trace>
  <inkml:trace contextRef="#ctx0" brushRef="#br0" timeOffset="59162.1">19241 13012 1267 0,'0'0'56'0,"-11"3"12"0,-3-3-55 0,0 0-13 16,-4 6 0-16,-3-2 0 0,0 5 279 0,3 0 53 15,0 4 10-15,-3-4 2 16,0 4-324-16,-4 6-66 0,1-1-13 0,-1-2-2 16,4 6 21-16,0-3 5 0,0 3 1 0,-1 0 0 0,1 6 46 0,4-3 8 0,-1 0 3 0,0 0 0 15,1 3-2-15,-1-2 0 0,4-4 0 0,3 6 0 16,-3-3-5-16,7-3-2 0,0 6 0 0,4-6 0 16,3 0-14-16,3 0 0 0,1-6 0 0,3-1 0 15,7 4 8-15,0-6-8 0,0-4 0 0,7 0 0 16,0-5 0-16,4-4 0 0,3 0 0 0,0-4 0 15,4 1 0-15,0-3 0 0,3-3 0 0,1-1 0 16,-5-2 0-16,5-7 19 0,-5 3-3 0,5-3 0 16,-8 1 2-16,-3 2 0 0,-4-3 0 0,0-3 0 15,0-6 4-15,-7 6 1 0,0 0 0 16,-3-3 0-16,-8-3 13 0,4-4 4 0,-7 10 0 0,0-9 0 16,-3 3-16-16,-1 6-4 0,-3 0 0 0,0 0 0 15,-3 3-6-15,-1 3-2 0,0 1 0 0,-3 2 0 16,4 4-12-16,-4-4 0 0,0 4 0 0,3-1 0 15,-3 7-74-15,0 0-18 16,0-3-3-16,3 6-1 0,0 0-137 0,1 0-28 0,-18 0-6 0,28 0-1 0</inkml:trace>
  <inkml:trace contextRef="#ctx0" brushRef="#br0" timeOffset="59438.61">19798 13658 2991 0,'0'0'66'0,"0"0"14"0,-7 0 2 0,3 6 2 0,-3-3-68 0,4 7-16 0,3-10 0 0,0 3 0 31,-4 6-48-31,4-9-12 0,-3 7-4 0,3-7 0 0,0 0-86 16,0 0-18-16,0 0-3 0,0 0-1 0,0 0 77 15,0 0 15-15,0 0 4 0,0 0-513 16,-7 0-103-16</inkml:trace>
  <inkml:trace contextRef="#ctx0" brushRef="#br0" timeOffset="59914.16">20225 13025 2718 0,'0'0'60'0,"0"0"12"0,0 0 2 0,0 0 2 0,0 0-60 0,0 0-16 15,-4 9 0-15,4-6 0 16,-7 6-18-16,0 7-6 0,0-10-2 0,0 13 0 0,0-6 3 16,-4 9 1-16,4-3 0 0,-3-7 0 0,-1 7 2 0,1 3 1 0,-5-3 0 15,1-7 0-15,4 7 19 0,-1-6 0 0,1-1 0 0,-1-2 0 16,0-1 16-16,8 3-4 0,-1-5 0 0,4-7 0 16,0 0-3-16,0 0-1 0,7 3 0 0,4-3 0 15,0 0-22-15,3 0-5 0,3-3-1 16,1-4 0-1,3 7-24-15,-3-3-6 0,-1 0-1 0,1 3 0 0,3 3 37 0,-3 0 14 0,-4-3-11 0,4 10 11 16,-4-10 0-16,0 9 0 0,0 4 0 0,-7-7 0 16,4-3 0-16,-1 10 20 0,-3-4-4 0,-3 1 0 15,-1-1 29-15,1-6 6 0,-1 13 1 0,1-7 0 16,-4 4-21-16,0-1-4 0,0-2-1 0,0 2 0 16,3-2-18-16,-3 2-8 0,0-2 0 0,-3 2 8 15,-1-2-23-15,1-1-5 0,-1 10 0 0,-3-7-1 31,-3 1-20-31,-1 3-4 0,0-1-1 0,-6 1 0 0,-4 0 26 0,0-1 4 0,-1-2 2 0,5-1 0 16,-4 1 0-16,-1-4 0 0,1 4 0 0,4-7 0 16,-5-3-118-16,5-3-23 0</inkml:trace>
  <inkml:trace contextRef="#ctx0" brushRef="#br0" timeOffset="60131.46">20239 12999 3168 0,'0'0'70'0,"0"0"14"0,0 0 4 0,18-6 0 0,-1 6-71 15,8 0-17-15,0-9 0 0,3 9 0 16,4-3-27-16,-4-7-9 0,3 7-1 0,1-3-1 15,0-4-74-15,0 4-16 0,-1-3-2 0,-6 2-690 0,0-2-137 0</inkml:trace>
  <inkml:trace contextRef="#ctx0" brushRef="#br0" timeOffset="61389.83">11550 14596 1378 0,'14'-4'61'0,"-14"4"13"0,0 0-59 0,0 0-15 15,14-6 0-15,0 6 0 0,-3 0 60 0,-1 0 10 0,1 0 2 0,0 6 0 16,-1-2-22-16,1-1-4 15,-11-3-1-15,3 9 0 0,4 7 3 0,-3-4 0 0,-4 1 0 0,-4 9 0 16,1 0 4-16,-1 6 0 0,1-3 1 0,-4 3 0 16,-4 4 3-16,4-1 0 0,4 3 0 0,-4 4 0 15,-4-3-16-15,0-1-2 0,1 4-1 0,6-4 0 16,1 4-10-16,-1-1-3 0,-3-5 0 0,4 9 0 16,6-10-12-16,-3 0-2 0,-3-2-1 0,3-4 0 15,3 6-9-15,1-9 0 0,-8 0-12 0,4-3 12 16,-3-7-48-16,6 7-1 15,1-16-1-15,-4 7-689 0,-7-1-137 0</inkml:trace>
  <inkml:trace contextRef="#ctx0" brushRef="#br0" timeOffset="61814.68">11536 14483 1785 0,'0'0'159'0,"0"-3"-127"16,3-7-32-16,-3 7 0 0,-7-3 158 0,7 6 26 15,11-10 4-15,-1 7 2 16,-2 0-174-16,2-3-34 0,4-4-7 0,4 10-2 0,0-6 27 0,3 0 0 16,-4 3 9-16,4-4-9 0,1 7 0 0,-1 0 0 0,-4 0 0 0,-2 0-9 15,-1 7 9-15,0-4-12 0,-4 9 12 0,1-2-12 16,0 2 4-16,-1 7 0 0,-3-6 0 0,0 5 0 15,0 4 0-15,0 0 0 0,-3-3 0 0,-1 3 0 16,4 0 8-16,-3 0 0 0,0-3 0 0,6 3 0 16,-3 0 12-16,0-3-3 0,4-7 0 0,-4 7 0 15,7-7 1-15,-7-2 0 0,7 2 0 0,-3-2 0 16,-4-1-10-16,3 4 8 0,-6-7-8 0,3-3 8 16,-4 7 0-16,1-1-8 0,-4-9 12 0,-4 3-4 15,1 7 2-15,-8-1 0 0,1 0 0 0,-1 1 0 16,-3-1 1-16,0-3 0 0,-4 4 0 0,-3-4 0 15,4-3-11-15,-5 7 0 0,5-7 0 0,3-3 0 16,-4 6-36-16,0-3 1 16,-3-3 0-16,4 0 0 0,-1 0-105 0,4 6-20 0,0-6-5 0,-4 4-1 15,4-1-37-15,0-3-7 0,-7 0-2 0,7 0 0 16</inkml:trace>
  <inkml:trace contextRef="#ctx0" brushRef="#br0" timeOffset="62371.16">12742 14298 1324 0,'0'0'118'0,"0"0"-94"0,0 0-24 0,-7 3 0 15,0-3 64-15,0 6 8 0,0-3 1 0,-3-3 1 16,6 3-59-16,-7 4-15 0,1-4 0 0,3 3 0 16,-4-3 23-16,4 7 1 0,-3-1 1 0,3 0 0 15,-4-2 43-15,0 2 8 0,1 7 1 0,-4-4 1 0,3 1 2 0,-3-1 0 16,3 7 0-16,-3-6 0 0,0 9-36 0,0-4-8 16,0-5 0-16,-4 12-1 0,1-3-5 0,3 3-1 15,3-3 0-15,-3 0 0 0,0 6-3 0,3-6-1 16,-3 13 0-16,3-7 0 0,1 3 13 15,-1 4 2-15,1-4 1 0,3 0 0 0,0 1-23 0,3-1-5 16,1 1-1-16,-1-1 0 0,4 0 0 0,0-9 0 16,0 10 0-16,7-10 0 0,-3 6-12 0,-1-6 0 15,8 3 0-15,-4 0 0 0,3 0-10 0,4-3-5 16,-3 0-1-16,3 6 0 16,0-3-35-16,0 3-7 0,0-3-2 0,4 4 0 15,3-1-152-15,0 0-30 0,11 32-6 0,-7-16-2 0</inkml:trace>
  <inkml:trace contextRef="#ctx0" brushRef="#br0" timeOffset="63620.74">13335 14690 172 0,'0'0'8'0,"0"0"1"0,0 0-9 0,0 0 0 0,0-10 0 0,-4 1 0 0,4-1 310 0,-3 4 60 16,3-3 12-16,-4-7 2 15,4 10-392-15,-3-4-80 0,-1-5-15 0,4 2-3 16,-3 1 58-16,3-7 11 0,0 9 2 0,0-5 1 0,-7-1 34 0,3 0 17 16,1 1-1-16,-1-1-1 0,1 0 39 0,-4 10 8 15,0-10 2-15,3 13 0 0,-7-6 51 0,4 6 10 16,-3-4 3-16,-1 7 0 0,1-3-52 0,-1 3-11 16,0 0-1-16,1 3-1 0,3-3-47 0,-4 7-16 15,4-4 9-15,0-3-9 0,-3 9 9 0,6-6-9 16,4-3 10-16,-3 16-10 0,-1-3 10 0,0-1-10 15,4 7 10-15,-3 0-10 0,3-4 18 0,-4 14-2 0,1-4-1 16,3 3 0-16,0 3-3 0,0 4 0 0,-4-4 0 0,4 10 0 16,0 0-12-16,-3-7 0 0,-1 10 0 0,1-6 0 15,3-4 0-15,-4 7 0 0,1-10 0 0,-1 4 0 16,1-4 20-16,3-3-1 0,0-3-1 0,0 7 0 16,-4-10-18-16,4 6 0 0,0-6 0 0,0-9 0 31,-3 5-172-31,-1-5-39 0</inkml:trace>
  <inkml:trace contextRef="#ctx0" brushRef="#br0" timeOffset="63809.84">12958 14925 2426 0,'0'0'108'0,"0"0"21"0,7 0-103 0,3 0-26 16,1 6 0-16,6-3 0 15,5-3-153-15,-1 0-36 0,0 6-7 0</inkml:trace>
  <inkml:trace contextRef="#ctx0" brushRef="#br0" timeOffset="64265.77">13473 15210 2160 0,'0'0'48'0,"0"0"9"0,0 10 3 0,0 2 0 0,0-2-48 16,3-1-12-16,1 3 0 0,-1-2 0 0,-3-1 50 0,4 4 8 0,-1-4 2 0,1 1 0 16,-4-1-38-16,3-6-7 0,-3 7-2 0,0-10 0 15,4 9-13-15,-4-9 8 0,0 9-8 0,0-9 0 16,0 0 9-16,0 0-9 0,0 0 8 0,0 0-8 16,0 0 27-16,0 0 0 0,0 0 0 0,0 0 0 15,-4-9 23-15,1 0 5 0,-1-1 1 0,4-2 0 16,-3 2-29-16,3-5-6 0,0-4-1 0,0 0 0 15,0-3-20-15,0 3 9 0,0-3-9 0,3 0 0 16,-3 3 0-16,4-3 0 0,-4 1-10 0,3 5 10 0,1-3-13 16,-1 0 5-16,1-3 8 0,3 3-13 0,-4 7 13 15,1-1 0-15,3 1 0 0,-3-4 10 16,-1 7 0-16,4 2 0 0,-3 1 0 0,3-3 0 0,-4-1-10 0,4 7 10 16,-3 0-10-16,6-3 10 0,-3 6-27 15,1 0-6-15,-8 0-1 0,10 9 0 16,4-9-41-16,0 10-9 0,-3-7-2 0,0 3 0 15,6-3-166-15,1 10-34 0,10-4-6 0,-3 10-2 0</inkml:trace>
  <inkml:trace contextRef="#ctx0" brushRef="#br0" timeOffset="64634.09">13847 15094 518 0,'0'0'46'0,"0"0"-37"0,0 0-9 0,7 10 0 16,0-10 41-16,0 9 7 0,3-9 0 0,1 3 1 31,-4 3-82-31,4-6-17 0,-4 3-3 0,3-3-1 0,-3 0 54 0,4 7 0 0,-1-7 0 0,1 3 0 15,0-3 136-15,-4 0 26 0,0 0 5 0,0 0 1 16,0 0 22-16,3 0 5 0,-3-3 1 0,0-4 0 16,4 7-80-16,-4-3-16 0,0-6-4 0,0 6 0 15,4-3-68-15,-4-4-13 0,3-2-3 0,-3 2-1 16,4 1-55-16,0-4-10 0,-1 4-2 0,1-4-1 31,-4-6-29-31,3 13-6 0,-2-9 0 0,-1 5-1 16,0-2 50-16,-4 2 11 0,-3 1 1 0,0 2 1 0,0 7 50 0,0 0 9 0,-7-6 3 0,0 6 0 15,0 0 21-15,-4 0 5 0,1 0 1 0,-1 6 0 0,-3-2-18 16,0-1-3-16,3 6-1 0,-3 1 0 16,0-1-22-16,0 0-5 0,4 1-1 0,-5 2 0 15,8-2 3-15,-3 2 1 0,3 1 0 0,0 3 0 0,3-4-3 0,-3 1-1 16,4 9 0-16,-5-10 0 0,8 7-9 16,0 0 0-16,-3 3 0 0,3-10 0 0,0 10 0 0,0-6 0 15,0 0-10-15,3-1 10 0,1 1-14 0,3-7 3 16,-3 1 1-16,-1-1 0 15,4 4-14-15,0-4-2 0,0-6-1 0,0 3-573 16,4-2-116-16</inkml:trace>
  <inkml:trace contextRef="#ctx0" brushRef="#br0" timeOffset="65051.04">14400 15207 2084 0,'0'0'46'0,"0"0"10"0,0 0 1 0,0 0 1 0,0 0-46 0,11-3-12 0,0-3 0 0,-1 6 0 16,4-10-60-16,-3 7-13 0,3-6-3 0,0-1-1 16,0 1 16-16,0-1 3 0,0-2 1 0,-3 2 0 15,3 7 40-15,-3-6 8 0,-1 0 9 0,-3-1-13 0,-3 4 41 0,-1 0 8 16,1-4 1-16,-1 1 1 15,-6 6 22-15,6-7 4 0,-3 1 0 0,-3 6 1 0,-1-7-32 0,1 1-6 16,-4 6-2-16,3-4 0 16,-3 4-25-16,0 0-20 0,-3-3 3 0,-1 6 1 15,0 0-31-15,-3 6-5 0,-3-3-2 0,3 0 0 16,-4 7 19-16,0-1 4 0,1 4 1 0,-1-4 0 0,4 4 50 0,-4 2 11 16,4-2 1-16,0 6 1 0,3-4 41 0,1 4 8 15,-1-6 2-15,4 9 0 0,4-3-23 0,-1 3-4 16,8-4-1-16,-1 4 0 0,1-9-29 0,3 6-7 15,3 0 0-15,1-4-1 0,0 4-27 0,-1-6-6 16,1 5-1-16,3-5 0 16,0 3-97-16,-3-10-19 0,3 10-4 0,-4-13-469 0,4 6-93 15</inkml:trace>
  <inkml:trace contextRef="#ctx0" brushRef="#br0" timeOffset="65413.13">15141 14307 633 0,'-7'13'28'0,"4"-4"6"16,-4 4-34-16,0-1 0 0,-1 1 0 0,1 5 0 0,0 4 400 0,4 0 74 16,-1 7 14-16,1-4 4 0,3 0-387 0,0 0-77 15,3 6-15-15,1 1-3 0,-1 2 10 0,1 4 1 16,3 2 1-16,4-2 0 0,-4 12-10 16,0-6-3-16,0 6 0 0,3-6 0 0,-6 10-9 15,3-4 8-15,-7 6-8 0,0-3 8 0,-4 7-8 16,4-7 0-16,-7 1 9 0,4-1-9 0,-1-9 14 15,1 6-2-15,3-6 0 0,0-3 0 16,0-1-40-16,3-8-9 0,-3-7-2 0,7-6 0 16,-3 3-148-16,3-10-29 0</inkml:trace>
  <inkml:trace contextRef="#ctx0" brushRef="#br0" timeOffset="65944.38">15801 15091 1440 0,'0'0'128'0,"0"0"-103"0,0 0-25 0,-7 0 0 0,0 0 180 0,-4 0 30 16,11 0 6-16,0 0 2 0,-3-3-182 0,3 3-36 15,-11-6-9-15,4 6-1 16,7 0-23-16,0 0-5 0,-7 0-1 0,0 0 0 0,7 0 18 0,-11 6 3 16,4 0 1-16,-3 4 0 0,-1-1 25 0,1 3 6 15,3 4 1-15,-1-3 0 0,1-1 15 0,4 10 3 16,-4-3 1-16,7-6 0 0,-4 5 6 0,4 1 0 15,4-3 1-15,3 3 0 0,0-7 7 0,0 7 0 16,4-6 1-16,-1-4 0 16,8 4-65-16,-1-4-12 0,-2 0-4 0,-1 1 0 0,0-7 32 0,3-3 0 15,1 0-8-15,0 0 8 0,-1 0 0 0,-3 0 0 0,4-3 0 16,0-4 0-16,-8 1 26 0,4-3 5 0,-3 3 1 0,0-7 0 16,-1 4-16-16,-6-1-4 0,-1-2 0 0,1-1 0 15,-4-6 0-15,0 0-1 0,-7-2 0 0,3 5 0 16,1-3-11-16,-4-3 0 0,-4 3 0 15,0 0 0-15,-3 4 0 0,0-1 0 0,0 4 0 0,0 2 0 16,0 7-8-16,3-6 8 0,1 5 0 0,-1-2 0 16,-3 6-13-16,3 0 1 0,4 0 1 0,7 0 0 31,-3 0-103-31,3 0-21 0,0 0-4 0,0 0-522 0,0 0-105 0</inkml:trace>
  <inkml:trace contextRef="#ctx0" brushRef="#br0" timeOffset="66346.37">16753 14313 1944 0,'0'0'86'0,"0"0"18"0,-7 0-84 0,-3 0-20 16,3 0 0-16,-4 0 0 0,1 0 72 0,3 7 9 15,-4-4 3-15,0-3 0 0,4 9-48 0,-3 1-8 0,3-7-3 0,-4 12 0 16,0-2-1-16,4-1 0 0,-3 10 0 0,-1-3 0 16,1 3-8-16,-1 0-3 15,1 9 0-15,2 1 0 0,-2-1 26 0,3 1 5 0,0 2 0 16,0 4 1-16,0-4-7 0,3 7-2 0,1-7 0 0,3 7 0 15,0-9-19-15,0-1-4 0,0 0-1 16,3 1 0-16,-3-10-12 0,0 6 0 0,4-6 0 16,-4 0 0-16,3 0 0 0,-3-10-16 0,-3 7 1 15,-1-6 1 1,4-4-22-16,-3 3-5 0,-4-2-1 0,3-1 0 16,0 1-126-16,1-7-24 0,3-3-6 0,-7 0-454 0,-4 9-92 15</inkml:trace>
  <inkml:trace contextRef="#ctx0" brushRef="#br0" timeOffset="66541.8">16161 14850 2142 0,'0'0'95'0,"0"0"19"0,0 0-91 0,14 0-23 16,-4-4 0-16,8 4 0 0,0-6 81 0,3 6 12 16,4 0 3-16,-1 0 0 0,1 0-73 0,3 0-15 15,4 0-8-15,3 0 10 0,1 0 4 0,-1-3 1 16,0 3 0-16,0-6 0 0,1 3-15 0,-5-1-16 15,5-2 3-15,-5 3 1 16,5-3-130-16,-5 3-26 0,1-7-4 0,3 1-772 16</inkml:trace>
  <inkml:trace contextRef="#ctx0" brushRef="#br0" timeOffset="67063.36">17046 14113 1670 0,'0'0'148'0,"0"0"-118"16,0 0-30-16,0 0 0 0,0 0 114 0,11 0 17 15,-1 0 3-15,1 9 1 0,0-9-121 0,-1 9-24 16,1 1-5-16,-1-1-1 0,1 4 31 0,-1-1 5 16,5 4 2-16,-5 0 0 0,4 3 24 0,0 2 5 15,1-2 1-15,2-3 0 0,-3 9 36 0,4-9 8 16,7 6 2-16,-4 0 0 0,3-4-27 0,1 11-6 15,0-4-1-15,0-3 0 0,-1 6-45 0,-3-3-10 16,1 6-1-16,-1-2-8 0,0 5 0 0,-3-3 0 16,-1 7 0-16,1 0 0 0,-4-1 0 0,0 7 0 15,-3 10 0-15,-1-1 0 16,-3-9-24-16,-3 6-12 0,3-9-3 0,-7-1 0 0,-4-5 71 0,1-1 15 0,-4 4 2 16,0-3 1-16,0-4-30 0,-4 0-5 15,0 1-2-15,4-1 0 0,-3-3-13 0,-4-3 0 16,3-3 0-16,1 0 0 0,-1 0-16 0,0-3-4 0,1-6 0 15,3 2 0 1,-7-2-33-16,3-1-7 0,-3-5-2 0,0-4 0 16,-4 6-11-16,4-9-3 0,0 0 0 0,0-9 0 15,0 9-137-15,0-10-28 0,0 1-6 0,3 6-1 0</inkml:trace>
  <inkml:trace contextRef="#ctx0" brushRef="#br0" timeOffset="67458.95">18045 14708 2804 0,'0'0'62'0,"0"0"13"0,0 0 2 0,0 0 1 0,10-6-62 0,1 6-16 0,3 0 0 0,0 0 0 31,0-3-43-31,0-3-11 0,4 6-2 0,-1-3-1 16,5-4-131-16,-1 4-25 0,-4 3-6 0,5-3-716 0</inkml:trace>
  <inkml:trace contextRef="#ctx0" brushRef="#br0" timeOffset="67741.17">18013 15009 2422 0,'0'0'53'0,"0"0"11"0,0 0 3 0,0 0 1 0,0 0-54 0,10 0-14 15,1-3 0-15,3 3 0 16,4-3-25-16,-1-3-8 0,1 6-2 0,0-3 0 0,3-3 25 0,-4 6 10 16,1-4-8-16,0-2 8 0,-4 6-13 0,0 0 2 15,0 0 1-15,0 0 0 16,-3 0-98-16,-1 0-20 0,1 0-4 0</inkml:trace>
  <inkml:trace contextRef="#ctx0" brushRef="#br0" timeOffset="68226.2">19036 14555 691 0,'0'0'30'16,"-11"6"7"-16,4-3-29 0,-3 0-8 0,-8 7 0 0,4-10 0 16,0 9 315-16,0-3 61 0,0 1 13 0,-1 2 3 0,-2 0-269 15,3 4-54-15,0-4-10 0,0 10-3 0,-1-6-31 0,1 6-6 16,0 3-2-16,4 0 0 0,-1-1-17 0,0 11 0 15,4-10 0-15,-3 9 0 0,6-3 0 0,1-3 0 16,-1 4 0-16,4-4-9 0,0-6 9 0,7 3-10 16,-3-4 10-16,3-5-10 0,0 6 10 0,7-7-10 15,-3-2 10-15,6-1-10 0,-3-6 10 0,0 7 0 16,4-10 10-16,3 0-10 0,0 0 10 0,4 0-10 16,0-10 10-16,0 1-10 0,-1 3 8 0,1-10-8 15,-4 6 0-15,0-2 9 0,0-1 4 0,-3-5 1 16,-4-4 0-16,-3 3 0 0,-1-3 6 0,1-3 0 0,-4-4 1 15,-4 4 0-15,1-3-21 0,0 3 0 16,-1-3 0-16,-6-3 0 0,-1 9 15 0,0 0-2 0,1 0 0 16,-4 3 0-16,0 0 30 0,0 3 5 0,0 1 2 15,0 2 0-15,0 4-30 0,0-4-5 16,-4 10-2-16,0-6 0 16,4 2-48-16,0 7-9 0,-3-3-3 0,3 3 0 15,-4 3-169-15,4-3-35 0,-14 10-6 0,7-1-2 0</inkml:trace>
  <inkml:trace contextRef="#ctx0" brushRef="#br0" timeOffset="68510.25">19660 15019 1728 0,'0'0'153'0,"0"0"-122"15,0 0-31-15,0 0 0 0,0 0 256 0,0 0 46 16,-3 6 9-16,-1-3 1 16,4-3-272-16,-3 13-54 0,-4-4-11 0,0-2-3 15,7-1-17-15,0 3-4 0,-4 1-1 0,1-4 0 16,-1 0-25-16,1 0-5 0,3-6 0 0,-4 4-1 15,4-4 9-15,0 0 3 0,0 0 0 0,0 0-877 0</inkml:trace>
  <inkml:trace contextRef="#ctx0" brushRef="#br0" timeOffset="68961.78">20094 14545 1440 0,'0'0'64'0,"0"0"12"16,0 0-60-16,0 0-16 0,0 0 0 0,0 0 0 15,0 0 262-15,0 0 50 0,0 0 9 0,0 0 3 16,-7 7-390-16,0-4-78 0,0-3-15 0,-4 9-3 16,1-9 29-16,-4 10 5 0,3-1 2 0,-3 0 0 0,0-2 101 15,0 2 25-15,3 0 0 0,-3 4 0 0,7-7 177 0,-3-3 41 16,2 7 8-16,5-4 2 0,-1-3-137 0,4-3-27 15,0 0-6-15,0 0-1 16,0 0-89-16,0 0-17 0,7 0-4 0,4 0-1 16,3 0-142-16,0-3-28 0,0 3-5 0,4 0-2 15,0 0 140-15,3 0 28 0,-4 3 6 0,1 0 1 0,3 7 88 0,0-1 19 16,-3 1 3-16,3-1 1 0,-7 4 30 0,8-1 7 16,-1 4 0-16,-4-1 1 0,1 1-25 15,-7 0-6-15,3-4-1 0,-4 7 0 0,-3-6-3 16,0 6-1-16,-3-7 0 0,-4 7 0 0,3 3-2 0,-6-3-1 15,3-7 0-15,-4 7 0 0,-3-6-34 0,0 9-8 16,0-4 0-16,-3-5-1 0,-4 9-3 0,3-6-8 0,-7-1 12 16,1 4-4-16,-1-6-18 0,0-1-4 0,1 7-1 0,-4-7 0 31,-1-2-39-31,1-1-8 0,0 1-2 0,3-7 0 16,-3-3-204-16,4 0-40 0,-22-3-9 0,14-7-2 0</inkml:trace>
  <inkml:trace contextRef="#ctx0" brushRef="#br0" timeOffset="69183.2">20066 14533 3204 0,'0'0'71'0,"0"0"14"0,14 0 3 0,0-10 1 0,0 10-71 0,8-3-18 16,6-3 0-16,0 3 0 15,4-7-40-15,-4 10-11 0,4-9-2 0,-1 6-1 16,-2-3-103-16,-1 3-21 0,-3-7-4 0,-1 7-1 16,-3-3-3-16,-3 3-1 0,-4-4 0 0,0 4-671 15</inkml:trace>
  <inkml:trace contextRef="#ctx0" brushRef="#br0" timeOffset="70152">11666 16192 1900 0,'0'0'84'0,"0"0"18"0,0 0-82 0,0 0-20 16,0 0 0-16,7 0 0 0,-7 0 148 0,7 0 24 15,4 0 6-15,-4 0 1 16,0 0-179-16,0 9-27 0,0-9-9 0,-3 9-3 16,-1-2-12-16,1-1-2 0,-4 10-1 0,3-4 0 0,-3 1 54 0,0 6 0 0,0-1 0 0,0 4 12 15,0-6 29-15,0 12 7 0,0-6 0 0,4 0 1 16,-1 10-21-16,-3-11-5 0,4 8-1 0,3-4 0 16,-3-3-22-16,-1 6 9 15,4-6-9-15,-3 0 0 0,-1 0 0 0,1 0-9 0,-1-3-1 16,1-1 0-1,-1-2-39-15,-3 3-8 0,0-7-2 0,0-2 0 16,4-1-101-16,-4-9-20 0,0 0-4 0</inkml:trace>
  <inkml:trace contextRef="#ctx0" brushRef="#br0" timeOffset="70553.25">11522 15844 2570 0,'14'0'114'0,"-11"0"23"0,-3-4-109 16,4-5-28-16,3 6 0 0,7-3 0 0,4-4 0 0,-4 4-12 15,3 0 0-15,1-4 1 0,0 10-1 0,3-3 0 16,-3 3 0-16,-1 0 0 16,1 3-16-16,-1-3-3 0,5 7-1 0,-5-4 0 0,-3 6 32 0,4-6 0 15,-4 7 0-15,4-4 0 0,-4-3 20 0,0 6 9 16,0 1 3-16,0-7 0 0,0 6-32 0,-3 4 0 15,3-4 0-15,-3 7 0 0,-1 0 0 0,1-4 0 16,-4 7 0-16,0-6-10 0,3 5 10 0,-6 1 0 16,3-6-9-16,-3 9 9 0,-4-3 0 0,0-7 0 15,0 7 0-15,-4-7 0 0,1 7 0 0,-5-6 20 0,1-1-3 16,0 4 0-16,-3-3 31 0,3-1 7 0,-7 1 1 0,3-4 0 16,4 0-27-16,-7 1-5 0,3-1 0 0,-3-6-1 15,0 7-11-15,3-10-3 0,-3 0 0 16,0 0 0-16,4 0-9 0,-4 0 0 0,-1 0 0 0,1-3 0 15,4-4-12-15,-4-2-4 0,0 9 0 0,-1-3-1 16,1 0-31 0,0-4-5-16,7 7-2 0,-3 0 0 0,-5 0-71 0,5 7-14 0,3-4-4 15,7-3-856-15</inkml:trace>
  <inkml:trace contextRef="#ctx0" brushRef="#br0" timeOffset="71087.78">12771 15790 2055 0,'0'0'45'0,"0"0"10"0,0 0 1 0,0 0 2 0,0 0-46 0,-7 0-12 0,-1 0 0 0,1 0 0 16,7 0 0-16,-7 0-11 0,7 0 3 0,0 0 0 15,0 0 16-15,-7 0 3 0,-3 0 1 0,3 7 0 16,-4-4 13-16,0 6 3 0,1 4 1 0,-4-4 0 16,0 0 11-16,0 4 3 0,-1 3 0 0,-2-1 0 15,-1 7 7-15,-3-3 2 0,7 9 0 0,0-3 0 16,0-3-13-16,-4 7-3 0,7-4 0 0,-3 6 0 16,0-3-12-16,4-3-4 0,-1 7 0 0,0-1 0 15,4 7-20-15,0-4 0 0,7-2 0 0,-3-1 0 16,-1 0 11-16,1 4-3 0,3-4 0 0,0 0 0 0,0 1-8 15,0-1 8-15,0-3-8 0,0-2 8 0,0 5-8 0,3-9-11 16,1 6 3-16,3-3 0 0,-4-3 8 0,1 3 0 16,7-3 8-16,-4 0-8 15,3-3-27-15,4-3-9 0,0-4-3 0,4-2 0 16,7-1-98-16,-1 0-20 0,-2-9-4 0,6 3-514 16,4-3-102-16</inkml:trace>
  <inkml:trace contextRef="#ctx0" brushRef="#br0" timeOffset="71970.03">12876 16486 2487 0,'0'0'110'0,"0"0"23"0,0 0-106 0,0 0-27 0,0 0 0 0,7 0 0 0,4 10 31 0,3-10 1 15,0 0 0-15,4 6 0 0,-4-6-42 0,4-6-8 16,-1 6-2-16,4-3 0 16,1-4-51-16,-1 7-10 0,-4-3-3 0,5-6 0 15,-5 9 2-15,4-3 0 0,1-4 0 0,-5 7 0 16,1-3 45-16,3 3 9 0,-3 0 1 0,-1 0 1 16,-3 0-21-16,4 0-4 0,-4 0-1 0,0 0-461 0,-3-6-93 0</inkml:trace>
  <inkml:trace contextRef="#ctx0" brushRef="#br0" timeOffset="74585.07">13197 16126 1036 0,'0'0'46'0,"0"0"10"0,0 0-45 0,0 0-11 0,0 0 0 0,-7 0 0 16,7 0 250-16,-3 9 48 0,3-9 10 0,0 0 1 16,-4 3-265-16,4-3-52 0,0 0-12 0,0 10-1 15,0-1 6-15,0 4 2 0,0-4 0 0,0 4 0 0,0-4 13 0,0 10 0 16,0 0 0-16,-3-4 0 0,-1 14 0 0,1-4 0 15,-4 3 0-15,0-3 0 0,0 6 0 0,0 1 8 16,-1 5 1-16,-2-5 0 0,-4 2 4 0,3-2 1 16,4-4 0-16,0-3 0 0,-4 6-6 15,4-3-8-15,4-2 11 0,-1 2-11 0,1-3 0 16,3-3 0-16,0-3 0 0,0 3 0 16,3-13-93-16,-3 4-13 0,4-4-2 0</inkml:trace>
  <inkml:trace contextRef="#ctx0" brushRef="#br0" timeOffset="75180.85">13617 15906 633 0,'-7'10'56'0,"0"2"-44"0,0 7-12 0,0 0 0 16,-4 0 344-16,4-4 68 0,0 7 12 0,0 7 4 16,4-7-333-16,-4-1-67 0,3 8-12 0,1-4-4 0,3 3 2 0,0-3 0 15,0 6 0-15,-4 1 0 0,1-1-14 0,-1 1 11 16,4 8-11-16,-3-8 10 0,-5 2-10 0,5-3 0 15,-4 1 9-15,3-1-9 0,-6-3 32 0,3-2 3 16,0-5 0-16,-4 8 0 0,4-11 10 0,0-2 3 16,3 3 0-16,1-6 0 0,-1-4-12 15,1 0-3-15,3-9 0 0,0 0 0 0,0 0-17 0,0 0-4 16,0 0-1-16,0 0 0 0,0 0-11 0,3-9 0 16,1 0 0-16,-1-4 0 0,1-6 0 0,-1 7 0 15,1-7 0-15,3 6 0 0,-7 1 0 0,4-7 0 16,3 10 8-16,-4-4-8 0,1 4 0 0,3-1 0 15,-4 1 0-15,4 2 0 0,0 1 0 0,0-3 0 16,4 9 0-16,0-10 0 0,-1 7 0 0,1 0 0 0,3-3 0 0,-4 6 8 16,5 0-8-16,-5 0 0 0,4 0 0 0,0 0 0 15,-3 0 0-15,0 9 10 0,-1-6-10 0,1 4 10 16,-1-4-10-16,1 6 10 0,-4 4-10 0,4-4 10 16,-4 7-2-16,3-4 0 0,-3 1 0 0,-3-1 0 15,-1-2 20-15,4 2 3 0,-3 4 1 0,-1-3 0 16,1-1-32-16,-1-2 0 0,8 2 0 0,-7-2 0 15,3-1 0-15,0-6 0 0,0 6 0 0,0 1 0 32,-7-10-80-32,7 0-23 0,3 0-4 0,-3 0-1 15,-7 0-108-15,8 0-23 0,-1 0-4 0</inkml:trace>
  <inkml:trace contextRef="#ctx0" brushRef="#br0" timeOffset="75568.89">14108 16568 1670 0,'0'0'148'0,"0"0"-118"16,0 0-30-16,0 0 0 0,7 0 181 0,0-9 31 15,3 9 5-15,4-10 2 16,-3 10-219-16,0-9-35 0,-1 6-11 0,4-7-2 16,-3 1-19-16,3 6-3 0,0-7-1 0,-3 1 0 15,-4 6 25-15,0-4 5 0,0-2 1 0,0 6 0 0,-4 3 84 0,-3 0 18 16,0 0 3-16,0 0 1 0,0-10 6 0,0 10 2 15,-3-3 0-15,3-3 0 0,-4 0-29 0,4-4-5 16,-3 4-2-16,-4-3 0 0,3 2-38 0,-3-2 0 16,0 0 0-16,0-1 0 0,0-2-17 0,0 2-2 15,3-2 0-15,-3 5 0 0,0-2 9 0,-3 9 2 16,-1 0 0-16,-3 0 0 0,0 6 8 0,0 4 0 0,3-4-9 0,-3 3 9 16,4 10 14-16,-5-6 7 0,5 9 2 0,3-3 0 15,-4 2-12-15,4 1-3 0,4 7 0 0,-1-7 0 16,4-4 8-16,0-2 2 0,4 6 0 0,-1-3 0 15,4 3-5-15,0-3-1 0,4-7 0 0,-1 7 0 16,1-6-12-16,0 5 11 0,3-5-11 0,-4-1 10 16,4-2-10-16,1-1 0 0,-5 4 0 0,1-7 0 15,6-3-35-15,1 3-5 0,-4-12-2 0,7 6-714 16,4-3-144-16</inkml:trace>
  <inkml:trace contextRef="#ctx0" brushRef="#br0" timeOffset="75934.88">15169 15894 2804 0,'0'0'62'0,"0"0"13"0,0 0 2 0,-3 12 1 0,3-2-62 0,-4 2-16 0,1 7 0 0,-1-6 0 16,1 5 0-16,-4 4 0 0,3 0 0 0,1 7 0 16,-1-4-8-16,1 3 8 0,-1 0 0 0,1 0 0 15,3 4 0-15,-4 5 0 0,4-2 0 0,0-4 0 16,0 10 0-16,4-7 0 0,-1 7 0 0,-3-3 9 15,4-1-9-15,-1 1 12 0,-3-3-12 16,4-1 12-16,-1 4-12 0,-3-4-14 0,0-2 3 0,4 5 1 16,-4-2-56-16,0-1-11 15,3-6-3-15,1-3-698 0,-4-6-140 0</inkml:trace>
  <inkml:trace contextRef="#ctx0" brushRef="#br0" timeOffset="76389.48">15875 16464 2570 0,'0'0'56'0,"0"0"12"0,0 0 3 0,0 0 1 0,0 0-57 0,0 0-15 16,0 0 0-16,0 0 0 0,0 0 36 0,0 0 4 15,0 0 0-15,-7 0 1 16,0 10-60-16,0-1-12 0,0-6-2 0,-4 7-1 0,4 9 34 0,-3-7-8 0,-5 1 8 0,1 6 0 16,0 3 0-16,0-4-12 0,4 1 12 0,2-3-10 15,-2 3 10-15,3-7 0 16,7 7 0-16,-4-6 0 0,4-1 0 0,4-3 0 0,-1 7 0 0,4-10 0 16,0 1-17-16,4-4 1 0,0 3 1 0,3-6 0 15,-4 0 6-15,4-6 1 0,1 3 0 0,2-4 0 31,4-5-20-31,-3 2-3 0,3-2-1 0,-3 3 0 0,-1-1 32 0,-2-2 13 0,-1 2-1 0,0-6 0 16,-4 1 7-16,1 2 1 0,0-6 0 0,-4 7 0 16,-4-7-7-16,1 7-1 0,-4-7 0 0,-4-3 0 15,1 6 7-15,-1-3 1 0,-7 0 0 0,4 7 0 16,-3-7 25-16,-1 10 6 0,-3-4 1 0,4 10 0 16,-5-3-33-16,-2 3-7 0,3-4 0 0,0 4-1 15,-1 0-11-15,1-3 0 0,7 3 0 0,-3 3 0 16,-1-7-11-16,4 7-4 0,-3 0-1 0,2 0 0 15,5 0-108-15,3 0-21 16,0 0-5-16,0 0-581 0,0 0-116 0</inkml:trace>
  <inkml:trace contextRef="#ctx0" brushRef="#br0" timeOffset="77686.85">17124 15787 2300 0,'-11'3'102'0,"11"-3"21"0,0 0-99 0,-3 0-24 15,-4 0 0-15,7 0 0 16,0 0 53-16,0 0 6 0,0 0 1 0,0 0 0 0,0 0-60 0,0 0 0 16,0 0 0-16,0 0-14 0,0 0 14 0,0 0 0 15,10 10 0-15,-3-10 0 0,4 9 0 0,-4-6 16 16,0 7-3-16,4-4-1 0,-1-3 32 0,-3 10 7 15,7-4 1-15,0 0 0 0,1 4-32 0,2 3-7 16,1-4-1-16,7 1 0 0,-4 9-12 0,3-4 0 16,1 4 0-16,0 0 0 0,-1 0 9 0,1 0-1 0,3 7 0 15,1-8 0-15,-5 11-8 0,1-4 8 0,3-3-8 0,-7 6 8 16,1 4 26-16,-5-4 5 16,-3 1 1-16,0 5 0 0,4-2-26 0,-7 6-5 0,-4-7-1 0,0 7 0 15,0-10-8-15,-4 1 0 0,1-4 0 0,-1-3 0 16,-3-3 0-16,0 0 0 0,0-3 0 15,0-7 8-15,-3 7-8 0,3-7 12 0,0 4-12 0,0-10 12 16,0 4-12-16,3-1 0 0,-3 1 0 0,0-1 8 16,0 0-8-16,0 1 0 0,0-4 0 0,-3 4 0 15,3-4 0-15,0-3 0 0,0 10 0 0,0-4-11 16,-4-3 11-16,4 0 0 0,0-6 0 0,0 0 0 16,0 0 0-16,0 10 0 0,0-4 0 0,0-3 11 15,0 7-11-15,0-10 0 0,0 0 0 0,0 9 0 16,0-6 0-16,0-3 10 0,0 10-10 0,0-4 10 15,0-6 13-15,0 6 2 0,0 4 1 0,0-10 0 16,0 9-9-16,0-9-1 0,0 0-1 0,0 9 0 0,0-9-15 0,0 0 8 16,0 0-8-16,-3 4 0 0,3-4 0 15,0 9 8-15,0-9-8 0,-4 9 0 0,4-9 0 0,0 10 0 16,0-7 8-16,0-3-8 0,-3 9 0 16,-4 1 0-16,7-1 0 0,-4-6 0 0,-3 7 0 0,0-1 0 15,0-6 0-15,3 7 9 0,-3-10-9 0,0 9 0 16,0-6 0-16,4 3 0 0,3-6 0 0,0 0 18 15,-7 4-3-15,7-4-1 0,-7 0-14 0,7 0 9 16,0 0-9-16,0 0 8 16,-7 0-28-16,7 0-5 0,0 0-2 0,0 0 0 15,-7-4-148-15,7 4-29 0,-7-6-7 0,7 6-985 16</inkml:trace>
  <inkml:trace contextRef="#ctx0" brushRef="#br0" timeOffset="80797.92">16870 16054 1382 0,'0'0'61'0,"0"0"13"0,-7 0-59 0,3-3-15 0,1-7 0 0,-1 7 0 15,4-6 252-15,4-1 48 0,-1 1 10 0,4-1 2 16,0-2-249-16,0-1-50 0,0-2-13 0,1 2 0 16,-1 4 0-16,-4-1-8 0,4-2 0 0,-3 2 0 15,-4 7 8-15,0-6 14 0,-4-1-3 0,-3 1-1 16,4 3 10-16,-8-1 3 0,4 7 0 0,-4-3 0 0,-3-3 17 0,4 3 4 15,-1-3 1-15,-3 6 0 0,3-4-30 0,8 4-7 16,3 0 0-16,0 0-8 0,-7 4 0 0,7-4 0 16,0 9 0-16,3 0 0 0,1 4-18 0,-1 6 2 15,-3 3 1-15,4 0 0 0,-1 6 15 0,1-3 0 16,-4 6 0-16,-4 1-9 0,4 5 9 0,-3-2-12 16,-4 9 12-16,3-4-12 0,-6 4 12 0,3-3 0 15,0 3 0-15,0-3 8 0,0-4 0 0,-1-2 0 16,1-4 0-16,4 1 0 0,-1-7 3 0,-3 0 1 15,7-9 0-15,0 5 0 0,0-5-12 0,0-3-17 16,0-1 4-16,4-2 1 16,-1-7-39-16,-3-3-7 0,-3 9-2 0,3-9 0 15,0 0-154-15,0 0-31 0,0 0-7 0</inkml:trace>
  <inkml:trace contextRef="#ctx0" brushRef="#br0" timeOffset="80994.25">16591 16358 1324 0,'0'0'118'0,"0"0"-94"0,0 0-24 0,0 0 0 16,-7 0 253-16,7 0 47 0,0 0 8 0,0 0 3 16,0 0-203-16,0 0-41 0,0 0-8 0,0 0-2 15,0 0-21-15,0 0-4 0,0 0 0 0,11 0-1 16,3 0-18-16,0 0-3 0,0 0-1 0,0-3 0 16,4-4-1-16,3 4-8 0,-3-3 12 0,3 3-4 15,0-6-19-15,4-1-4 0,-1 1-1 0,1 6 0 16,0-7-121-16,3 7-25 0,0-3-5 0</inkml:trace>
  <inkml:trace contextRef="#ctx0" brushRef="#br0" timeOffset="81432.98">17956 16276 864 0,'0'0'76'0,"0"0"-60"0,0 0-16 0,0 0 0 15,0 0 440-15,0 0 84 0,7 0 18 0,4 0 3 16,7 0-470-16,3-3-95 0,0 0-18 0,7-3-4 0,0-4 21 0,1 7 4 15,2-6 1-15,-2 6 0 0,2-4 0 0,-2-2 1 16,-1 9 0-16,0-3 0 16,-3-7-27-16,-1 10-6 0,-2-3 0 0,-1-3-1 15,-4 6-157-15,-2 0-31 0,-5-3-7 0,1 3-572 16</inkml:trace>
  <inkml:trace contextRef="#ctx0" brushRef="#br0" timeOffset="81681.84">18027 16471 1267 0,'0'0'112'0,"0"0"-89"0,0 0-23 0,0 0 0 15,0 0 333-15,0 0 63 0,14 0 12 0,4 0 2 31,-1 0-410-31,1 0-84 0,3 0-16 0,0 0-4 0,0-7 68 0,-3 7 12 0,0 0 4 0,3 0 0 16,-7 0 6-16,4 0 2 0,-8 0 0 0,1 0 0 31,3 7-18-31,-3-4-3 0,-4-3-1 0,-7 0-935 0</inkml:trace>
  <inkml:trace contextRef="#ctx0" brushRef="#br0" timeOffset="82535.53">19297 15935 2804 0,'0'0'124'0,"0"0"26"0,-7 3-120 0,-4 3-30 15,4-3 0-15,0-3 0 0,-3 0 61 0,-1 6 7 16,0-3 0-16,4 1 1 0,-3 2-69 0,3 3-20 15,-7 1 0-15,3-4-1 16,0 3-15-16,1 10-4 0,-1-6 0 0,-3 6 0 0,4 3 31 0,-1-1 9 0,4-2 0 16,-4 6 0-16,4 4 19 0,0-4 10 15,0 6 3-15,7-3 0 0,-3 4-19 0,3-1-3 16,0-6-1-16,3 6 0 0,1-2-9 0,3-4 0 0,0 0 0 16,3 0 0-16,8-6 0 0,-4-4 0 0,4 1 0 0,-1-3 0 15,1-1 0-15,7-6 8 0,-4-2-8 0,4 2 0 16,-1-12 12-16,1 6-2 0,0-4-1 0,3-5 0 15,-7 0-9-15,0-4 0 0,4-3 0 16,-4 1 8-16,0-4 4 0,-3 0 0 0,0-3 0 16,-8 6 0-16,1-2 12 0,-4-11 2 0,-4 7 1 0,1-3 0 15,-1-3 8-15,-6-3 1 0,-1 9 1 16,-3-3 0-16,4 0-14 0,-1 0-3 0,-3 3-1 0,0 0 0 16,-3 3-19-16,3 0 0 0,-1 3 0 0,1 1 0 15,-3 2-12-15,-1 4-2 0,4-1-1 0,-7 4 0 31,3 0-17-31,-3-4-3 0,0 7-1 0,-3-3 0 0,3 6-148 0,-8-3-29 16,5-7-7-16</inkml:trace>
  <inkml:trace contextRef="#ctx0" brushRef="#br0" timeOffset="83574.03">11564 17295 1036 0,'-25'0'92'0,"25"0"-73"0,0 0-19 0,0 0 0 0,-10-6 229 0,3 3 43 16,7 3 8-16,0 0 1 0,0 0-208 0,-4 0-41 16,-3-9-9-16,7 9-2 0,11-10 3 0,-4 7 0 15,0-6 0-15,0 6 0 0,11-4-12 0,-4-2-3 16,0 6 0-16,-4 0 0 0,4-4 4 0,4 7 1 0,-4 7 0 0,4-1 0 16,-8 0 10-16,8 7 3 15,-4-1 0-15,4 4 0 0,-4 0 1 0,0 6 1 16,-3 6 0-16,-1 3 0 0,-3-6-14 0,0 13-3 0,0-4-1 15,-3 4 0-15,-1-4-11 0,1 1 12 0,-4 6-12 16,3-10 12-16,1 7-12 0,-4-4 0 0,4 1 0 0,-1-4 0 16,1 7 0-16,-1-7 0 0,1 4 0 0,-1-4 0 31,1-6-32-31,-1 3-9 0,4-15-2 0,-3 6 0 0,-1-7-144 16,-3-2-29-16,4-1-5 0</inkml:trace>
  <inkml:trace contextRef="#ctx0" brushRef="#br0" timeOffset="84107.45">11695 16979 2790 0,'0'0'61'0,"-7"0"13"0,-1 0 2 0,8 0 3 0,0 0-63 0,0 0-16 15,0 0 0-15,0 0 0 0,0 0 0 0,0 0-16 16,11-7 3-16,0 7 1 0,-1-3 3 0,4 0 1 16,0-3 0-16,1 6 0 15,2-3-20-15,1-3-3 0,-1 12-1 0,1-3 0 0,0-3 32 0,-1 6 0 0,1 0 8 0,3 4-8 16,-3-1 0-16,-1 4 0 0,5 3 0 0,-8-4-9 15,0 1 9-15,4 5 0 0,-4-5 0 0,0 6-8 16,0-7 8-16,-4 7 0 0,-3-6 0 0,4 5 0 16,0-5 15-16,-1 0 1 0,4 2 1 0,-3-8 0 15,0 8-2-15,-1-2-1 0,1-4 0 0,-4 4 0 16,0-1-14-16,-4-2 0 0,1 2 0 0,-4 4 0 31,0-4-21-31,-4-2-11 0,1 2-1 0,-1 1-1 0,-6-4 22 0,3 10 12 0,-7-9-12 0,3 2 12 16,-3-3 0-16,0 1 0 0,0-7 0 0,-4 6 9 15,4-5 29-15,-4 5 6 0,-3-3 0 0,0-3 1 16,3 4-25-16,-3-4-4 0,0 0-2 0,0 3 0 16,3-3-14-16,-7-3 0 0,4 0 0 0,4 0-10 15,-1 0-8-15,0 0-2 0,1 0 0 0,3 7 0 16,-1-4-35-16,1-3-7 16,7 0-2-16,-3 3 0 0,3 3-102 15,3-3-21-15,4-3-4 0,0 0-722 0</inkml:trace>
  <inkml:trace contextRef="#ctx0" brushRef="#br0" timeOffset="84566.2">12820 16969 2181 0,'0'0'96'0,"-11"3"21"0,4-3-93 0,-3 7-24 0,-1-7 0 0,1 3 0 16,3-3 72-16,-4 0 11 0,4 0 1 0,0 0 1 15,-4 6-68-15,4-6-17 0,7 0 0 0,-7 3 0 16,0 4-24-16,0-1-8 0,-4 0-1 0,1 4-1 16,-1 2 25-16,-3-3 9 0,0 4 0 0,-4 6-9 15,4-3 22-15,-3 9 5 0,-8-10 1 0,4 13 0 16,-4-2 25-16,4 2 6 0,-4-3 1 0,4 6 0 0,0 1 0 16,3-1 0-16,1 7 0 0,6-4 0 15,-3-3-31-15,7 1-7 0,0 2-1 16,7-2 0-16,0-1-12 0,0 7 0 0,3-4 0 15,1-3 0-15,-1 1 0 0,4-1 0 0,4 1 0 0,-4 2 0 16,0-3 0-16,4 7 0 0,-1-7 0 0,1 1 0 16,-1 2 0-16,5-2 0 0,-1-7 0 15,0 3 0-15,0-6-23 0,4 6-7 0,6-3-2 0,4-3 0 16,-3 0-199-16,7-3-40 0</inkml:trace>
  <inkml:trace contextRef="#ctx0" brushRef="#br0" timeOffset="98778.78">5853 7527 885 0,'0'0'39'16,"0"0"9"-16,0 0-39 0,0 0-9 0,0 0 0 0,0 0 0 0,0 0 0 0</inkml:trace>
  <inkml:trace contextRef="#ctx0" brushRef="#br0" timeOffset="100117.21">5694 7537 576 0,'0'0'51'0,"0"0"-41"0,0 0-10 0,0 0 0 0,-11 0 259 0,4 0 49 0,0 0 11 0,7 0 1 16,-7 3-203-16,4-3-41 0,-12 0-8 0,8 9-1 16,4-9-47-16,3 0-10 0,0 0-2 0,-7 10 0 15,0-7-8-15,7-3-9 0,0 0 9 0,0 0-13 16,-4 9 13-16,4-9-12 0,0 0 12 0,0 0-12 16,0 0 12-16,0 0 0 0,-7 7 0 0,0-4 0 15,7-3 45-15,0 0 3 0,-3 0 0 0,3 0 0 16,0 0 24-16,-11 6 4 0,7-6 2 0,-6 3 0 15,-1-3-3-15,11 0-1 0,-7 0 0 0,7 0 0 16,-7 0-23-16,7 0-5 0,0 0-1 0,-7 0 0 16,7 0-28-16,0 0-5 0,0 0-2 0,0 0 0 15,0 0-10-15,0 0 0 0,0 0 0 0,0 0 8 16,0 0 9-16,0 0 2 0,0 0 0 0,0 0 0 0,0 0 4 16,0 0 1-16,0 0 0 0,0 0 0 15,0-9-4-15,0 9-1 0,0 0 0 0,0 0 0 0,0 0-5 16,7 0-1-16,0 0 0 0,0-3 0 0,-7 3-13 0,0 0 9 15,0 0-9-15,11 3 8 0,-1-3-8 0,-10 0 12 16,0 0-12-16,4 0 12 0,7 0-1 0,-1 0 0 16,-10 0 0-16,4 0 0 0,6 0 1 0,1 0 0 15,-1 0 0-15,-10 0 0 0,8 0-12 0,2 0 0 0,4 0 9 16,-3 0-9-16,-1 0 22 0,4-3 0 0,-3-4 0 16,3 7 0-16,-3 0-22 0,3 0 0 0,-4 0-10 0,1 0 10 15,3 7 0-15,-3-4 0 0,-4-3 8 0,3 0-8 16,-3 0 0-16,0 6 0 0,-7-6 0 0,11 3 0 15,0 0 0-15,3 4 14 0,-4-7-4 0,4 3-1 16,-3-3-1-16,0 0 0 0,3 0 0 16,0-3 0-16,0 3 0 0,0-7-8 0,4 4 12 15,-1 3-4-15,1-9-8 0,0 9 10 0,-4-3-10 0,7-4 10 16,-7 7-10-16,-3-3 8 0,3 3-8 0,-4 0 8 16,1-6-8-16,3 6 0 0,-7 0 0 0,4 0 0 15,-4 0 0-15,0 6 0 0,3-6 0 0,1 3 0 16,-8-3 0-16,8 0 0 0,0 0 0 0,-4 0 0 15,-7 0 0-15,7 7 0 0,3-4 8 0,1-3-8 16,-4 0 0-16,4 0 0 0,-4 0 9 0,0 0-9 16,3 0 8-16,1 0-8 0,-4 0 8 0,-7 0-8 15,7 6 0-15,0-6 9 0,4 0-9 0,-8-6 0 16,4 6 8-16,-7 0-8 0,7 0 0 0,-7 0 0 16,7 0 8-16,-7 0-8 0,0 0 0 0,7 0 0 0,-7 0 0 15,4 0 0-15,-4 0 0 0,7 0 0 0,-7 0 0 0,7 0 0 16,4 0 0-16,-11 0 0 0,7 0 0 0,-7 0 0 15,3 0 0-15,4 0 0 0,4 0 0 0,-8 6 0 16,8-6 0-16,-4-6 0 0,-4 6 0 0,4 0 0 16,4 0 8-16,-4 0-8 0,4 0 0 0,-4 0 0 15,7 0 0-15,-4-3-9 0,-2 3 9 0,2-7 9 16,1 7-1-16,3 0-8 0,-4 0 0 0,1 0 0 16,-4 0 0-16,7 0 0 0,-3 0 0 15,3 0 0-15,-11 0 0 0,4 0 0 0,4 0 0 0,-4 0 0 16,0 0 0-16,0 0 0 0,4 0 0 0,-4 0 0 0,3 0 0 15,1 0 0-15,3 0 8 0,-7 0-8 0,11 0 0 16,-8 0 0-16,-3 0 0 0,11 0 0 16,-11 0 8-16,11 0-8 0,-11 0 0 0,3-3 0 0,1 3 0 0,0 0 0 15,-1-6 8-15,1 6-8 0,-11 0 0 0,10 0 0 16,-3-3 0-16,4 3 0 0,-11 0 0 0,7 0 0 16,0 0 0-16,4 0 0 0,-4 0 8 0,0 0-8 15,0 0 0-15,0 0 0 0,7 0 0 0,-7 0 0 16,4 0 0-16,-1 0 0 0,4 0 0 0,-3-3 0 15,3-4 8-15,4 7-8 0,-8 0 0 0,4-3 0 16,0-3 8-16,1 6-8 0,-5 0 0 0,4 0 0 16,-3-3 8-16,3 3-8 0,-3-3 0 0,-4 3 0 15,0-7 0-15,0 7 0 0,3 0 0 0,1 0 0 16,3-3 0-16,-3 3 0 0,-1-6 8 0,4 6-8 0,0 0 0 16,0 0 0-16,1 0 0 0,2 0 0 0,-6 0 0 15,-1 0 0-15,8 0 0 0,-4 0 0 0,0 0 0 0,0 0 0 16,0 6 0-16,1-3 0 0,-1-3 0 0,0 0 0 15,3 0 0-15,-10 0 0 0,4 10 0 0,0-10 0 16,-1 0 0-16,1 0 0 0,-1 0 8 0,-3-3-8 16,4 3 0-16,0 0 0 0,-4 0 0 0,3-7 0 15,-3 7 8-15,0 0-8 0,0-3 0 0,4-3 8 16,-4 6-8-16,0 0 0 0,0 0 8 0,0-3-8 16,7-3 0-16,-10 6 0 0,-4 0 8 0,7 0-8 15,7 0 0-15,-10 0 0 0,-4 0 0 0,7 0 0 16,0-4 0-16,-7 4 0 0,0 0 0 0,7 0 0 15,3 0 0-15,-10 0 0 0,0 0 0 0,0 0 10 16,0 0-10-16,0 0 8 0,7 0 1 0,-7 0 0 0,7-3 0 0,-7 3 0 16,0 0-6-16,0 0-3 0,11-6 0 0,-11 6 0 15,0 0 0-15,0 0 0 0,0 0 0 0,7-3 0 16,-7 3-20-16,4-6-4 0,3 3-1 0,-7 3 0 31,3-7-159-31,4 4-32 0</inkml:trace>
  <inkml:trace contextRef="#ctx0" brushRef="#br0" timeOffset="101393.17">18909 7653 288 0,'0'0'25'0,"0"0"-25"0,0 0 0 0,0 0 0 15,0 0 314-15,0 0 58 0,0 0 11 0,0 0 2 16,0 0-284-16,0 0-57 0,3-10-11 0,1 7-2 16,-1-3-9-16,-3 6-2 0,4-3 0 0,-4 3 0 15,4-6 22-15,-4 6 4 0,0 0 1 0,0 0 0 16,0 0 20-16,0 0 4 0,0 0 1 0,7 0 0 16,-7 0-7-16,7 0-1 0,0 0 0 0,3 0 0 15,1 0-18-15,-1 6-4 0,1-12-1 0,3 12 0 16,0-3-9-16,0-3-3 0,0 0 0 0,1 0 0 15,2 0-9-15,-3 0-1 0,0 0-1 0,1 0 0 16,2 0 10-16,-3 0 3 0,0 0 0 0,1 0 0 16,-1 0-7-16,0 0 0 0,0 6-1 0,0-6 0 15,0 0-4-15,4 0-1 0,-4 3 0 0,0-3 0 16,0 0-9-16,4 7-1 0,3-7-8 0,-3 0 12 16,3 0 2-16,-4 0 0 0,4 0 0 0,1 0 0 15,2 0-14-15,1 0 0 0,-4 0-9 0,4 0 9 0,-7-7 14 16,3 7 9-16,0 0 1 0,0 0 1 0,0 0 4 0,0-3 1 15,1 3 0-15,-1 0 0 0,0-6-11 0,0 6-3 16,0 0 0-16,-3 0 0 0,3 0-8 0,0 0-8 16,-3 0 12-16,-1 0-12 0,1 0 8 15,3 0-8-15,-3 0 0 0,0 0 0 0,-1 0 0 0,4 0 0 16,-3 0 0-16,3-3 0 0,0-3 0 0,4 6 0 16,-4 0 0-16,0 0 0 0,1 0 12 0,-1 0-4 15,3-3 0-15,1 3-8 0,0 0 15 0,3 0-4 16,-3 0-1-16,-1 0 0 0,5 0-2 0,-5 0 0 15,1 0 0-15,0 0 0 0,3 0-8 16,-3 0 0-16,3 0 0 0,-3 0 0 0,3-4 0 0,0 4 0 16,-3 0 0-16,3 0 0 0,-3-6 0 0,3 6 8 0,0 6-8 15,0-6 0-15,0 0 0 0,1 0 0 0,-1 4 0 16,0-4 0-16,0 3 0 0,-3-3 0 0,3 0 0 16,-3 0 0-16,0 0 10 0,-1 0 6 0,1 0 2 0,-4 0 0 15,0 0-18-15,4 0 0 0,-7 0 0 16,-1-3 0-16,5 3 0 0,-8 0 10 0,-4 0-10 0,1-4 12 15,-1-2-3-15,-3 6 0 0,0 0 0 0,1 0 0 16,2 0-9-16,-3 0 0 0,-7 0-10 0,7 0 10 16,4 0 0-16,-1 0 0 0,1 0 0 0,0-3 0 15,-1 3 0-15,1-6 0 0,-1 6 8 0,4 0-8 16,4 0 0-16,-4-3 8 0,0 3-8 16,0 0 0-16,1 0 8 15,-5-7-8-15,1 7 0 0,-1 0 0 0,1 0 10 0,-11 0-10 0,7 0 8 0,-7 0-8 0,0 0 0 16,0 0 0-16,0 0 0 0,0 0-11 0,0 0 3 0,0 0 0 15,0 0 0-15,0 0 0 16,0 0-145-16,0 0-29 0</inkml:trace>
  <inkml:trace contextRef="#ctx0" brushRef="#br1" timeOffset="105813.92">12502 14059 864 0,'-7'-3'76'0,"-3"3"-60"0,-1-6-16 0,1 6 0 16,-1 0 159-16,0 0 29 0,1 0 5 0,-4-3 2 0,7 3-158 0,-4-3-37 16,4 3 0-16,0-7 0 15,-4 7 0-15,4-3 0 0,7 3 8 0,-7 0-8 0,0-6 11 0,0 6-1 16,7 0 0-16,0 0 0 0,0 0 45 0,0 0 9 16,-3-3 1-16,3 3 1 0,0 0 23 0,0 0 5 15,0 0 1-15,0 0 0 0,0 0-15 0,0 0-2 16,0 0-1-16,0 0 0 0,0 0-4 0,10 0-1 15,1-6 0-15,-1 6 0 0,1 0-26 0,3-4-6 16,0 4 0-16,7 0-1 0,1-3-8 0,2-3-2 16,5 6 0-16,-5-3 0 0,4-3-15 0,1 6-3 15,2 0-1-15,1-4 0 0,-4 4-10 0,4 0 10 16,-7-3-10-16,3 3 10 0,0 0 1 0,0-6 0 16,1 6 0-16,-1 0 0 0,-3 0 5 15,6 0 2-15,1 0 0 0,0 0 0 0,0 0-1 0,-1 0 0 0,1 6 0 16,0-6 0-16,0 0-7 0,3 3-2 0,-3-3 0 0,-1 0 0 15,1 0 3-15,-4 0 0 0,1 0 0 0,-1-3 0 16,0 3 4-16,4-6 1 0,-4 6 0 0,7 0 0 16,-3-3-6-16,3-3-1 0,-3 6 0 0,3-3 0 15,4-4-9-15,0 7 12 0,-4 0-12 16,1-3 12-16,-1 0-3 0,-3 3 0 0,-1-6 0 16,1 6 0-16,0 0-9 0,-4 0 8 0,0-3-8 0,0 3 8 15,4 0-8-15,-4 0 0 0,1-7 0 0,-1 7 8 16,0 0-8-16,4 0 0 0,3-3 0 0,-3 3 8 15,0-6 0-15,-1 6 0 0,1 0 0 0,0 0 0 16,0-3-8-16,-4 3 8 0,7 0-8 0,-3-3 8 16,-4 3-8-16,7-7 0 0,1 7 0 0,2 0 0 15,-2 0 0-15,3-3 0 0,-1 6 0 0,1-3 0 0,-4 0 0 16,-3 0 0-16,0 0 0 0,-4 0 0 0,0 0 0 0,1 0 0 16,-5-3 8-16,5 3-8 15,-1 0 0-15,0 0 8 0,4-6-8 0,-1 6 8 0,1 0-8 0,0 0 0 16,0 0 9-16,3-3-9 0,-3 3 0 0,3-6 0 15,0 6 0-15,1 0 8 0,-5 0-8 0,1-4 0 16,0 4 0-16,0 0 0 0,-1-3 0 0,1 3 0 16,0-6 0-16,0 6 0 0,-1 0 0 0,1-3 0 15,-4-3 0-15,4 6 8 0,0 0-8 16,3 0 0-16,-3 0 8 0,3 0-8 0,-3 0 0 0,3 0 9 16,-3 0-9-16,3 0 0 0,0 0 8 0,-3 0-8 15,3-4 0-15,1 1 0 0,-1-3 0 0,-3 6 0 0,-4-3 0 16,4-3 0-16,-1 6 0 0,-2 0 0 0,-5-4 0 0,-2 4 0 15,2-6 0-15,-3 6 0 0,-3-3 0 0,-4 3 0 16,0 0-18-16,-3 0 2 0,-1 0 1 0,-2-3 0 31,-8 3-62-31,7-6-13 0,0 6-2 0,-7 0-1 16,3-10-122-16,-3 7-24 0</inkml:trace>
  <inkml:trace contextRef="#ctx0" brushRef="#br1" timeOffset="107131.87">5789 7960 1317 0,'-25'0'58'16,"15"0"13"-16,-4 0-57 0,-4 0-14 0,0 0 0 0,8 0 0 16,-8 0 29-16,4-3 3 0,0-3 1 0,0 6 0 15,0-3-13-15,7-4-4 0,-7 4 0 0,7 0 0 0,7 3 15 16,-8-6 2-16,-2 3 1 0,3-4 0 0,7 7 22 0,-7 0 5 16,0 0 1-16,3-3 0 15,-6 3 8-15,3 3 2 0,0-3 0 0,-4 0 0 0,4 0 20 16,-4 0 4-16,4 0 0 0,0 0 1 0,7 0-1 0,-3 0 0 15,-4 0 0-15,7 0 0 0,0 0-28 0,0 0-5 16,0 0-2-16,0 0 0 0,0 0-33 0,0 0-6 16,7-3-2-16,-7-6 0 0,3 6-20 0,4-4 8 15,0 4-8-15,0-3 0 0,-7 6 0 0,11 0 0 16,-8-3 0-16,5 3 0 0,-8 0 0 0,7 0 8 16,3 0-8-16,-3 3 8 0,0-3 1 0,4 0 1 15,-1 6 0-15,1-3 0 0,3 4 6 0,0-4 0 0,7-3 1 16,1 3 0-16,-1-3 1 0,7 0 0 0,-3 0 0 15,6-3 0-15,-2 3-2 0,6 0-1 0,0-10 0 16,4 10 0-16,0-9 0 0,3 9 0 0,-3-3 0 16,3 0 0-16,1-3-5 0,-1 6-1 15,0 0 0-15,1 0 0 0,-1 0-9 0,0 6 10 0,-6-3-10 16,2-3 10-16,8 0-10 0,-11 3 10 0,8-3-10 0,-1 0 10 16,-7 0-2-16,8 0-8 0,-1 0 12 0,0-3-4 15,4 0 4-15,-3-3 0 0,6 2 0 0,-7-2 0 16,4-3-12-16,4 6 8 0,-1-10-8 0,4 4 8 15,-4-1-8-15,-6 1 0 0,2-1 0 0,-2 7 0 16,-4-3 0-16,-4 3 0 0,0 0 0 0,-10-4 0 16,3 7 0-16,-3-3 0 0,-4-3 0 0,0 6 0 15,-3-3 12-15,-1 0 0 0,-2-4 0 0,-1 7 0 16,-4 0-12-16,1 0 0 0,-1-3 0 0,1-3 0 16,-4 6 0-16,0 0 0 0,0 0 0 0,0 0 0 0,-3-3 0 0,3-3 0 15,-4 6 0-15,4 0 0 0,-7 0-16 0,0-3 5 16,7-7 1-16,-3 10 0 15,-1-9-114-15,1 9-22 0,3-10-5 0</inkml:trace>
  <inkml:trace contextRef="#ctx0" brushRef="#br1" timeOffset="-189427.6">907 6822 633 0,'-11'0'28'0,"8"0"6"0,-1 6-34 0,-3-6 0 0,-7-6 0 0,3 6 0 16,8 6 215-16,-8-6 36 0,1-6 7 0,6 6 2 15,-3-3-127-15,7 3-25 0,-4-7-4 0,4 7-2 16,0 0-46-16,0 0-8 0,4-3-3 0,3-6 0 16,-3 9-30-16,6-9-7 0,-6 9 0 0,-4 0-8 15,7-4 9-15,-7 4-9 0,7-6 0 0,-7 6 9 16,0 0-9-16,0 0 0 0,0 0 0 0,0 0 0 16,0 0 23-16,0 0 2 0,0 10 1 0,0-10 0 15,0 0 37-15,-4 9 7 0,4-9 2 0,0 0 0 0,0 0-29 0,0 0-6 16,0 0-1-16,0 0 0 15,0 0-6-15,0 0-2 0,0 0 0 0,0 0 0 16,0 0-28-16,0 0 0 0,0 0 0 0,0 0 0 0,0 0 0 0,0 0 0 16,0 0 0-16,0 0 0 0,-10 9 12 0,-1-6-3 15,4 4-1-15,-11-4 0 0,4 3-8 0,4-3 8 16,-4 7-8-16,-1-7 8 0,-6 6 3 0,7-9 0 16,-7 10 0-16,7-4 0 0,0-3 3 0,-4 0 1 15,4-3 0-15,3 6 0 0,1-2-6 0,3-4-1 16,0 6 0-16,3-6 0 0,-3 3-8 0,7-3 0 15,0 0 9-15,0 0-9 0,0 0 0 0,0 0 0 16,0 0 0-16,0 0 8 0,0 0-8 0,-3 9 0 16,3-9 0-16,0 10 0 0,0-10 0 0,0 12 0 0,0-12 0 15,3 10 0-15,-3-10 0 0,11 12 9 0,-1-5-9 0,-6-1 0 16,6 0 12-16,8-3-12 0,-11 7 12 0,11-10-12 16,-11 6 16-16,11-3-3 15,-4 0-1-15,-4-3 0 0,4 6-12 0,7-2 0 0,-6 5 0 0,-1 0 0 16,0-5 0-16,7 5 0 0,-10 4 0 0,-1-4 0 15,4 0 0-15,-3 1 0 0,-1-7 0 0,1 6 0 16,-7 1 0-16,6 2 0 0,4-2 0 0,-3-1 9 16,-1 0-9-16,-6 1 8 0,7-1-8 0,-1-2 8 15,1 2-8-15,-8 0 0 0,1 4 0 0,3-4 0 16,-4 1 9-16,4-1-9 0,-3 1 10 0,-4 2-10 16,0-3 0-16,0 4 0 0,0-4 0 0,-4 1 0 15,4 2 0-15,-7 1 8 0,4-4-8 0,3 1 0 0,-7 2 16 16,3-2-2-16,4-1-1 0,0 1 0 15,-3-7-5-15,-4 6-8 0,3 0 11 0,4-5-11 0,-7 5 9 0,7-9-9 16,-3 9 0-16,-1-2 9 0,-3-1-9 0,-4 0 0 16,1-3 9-16,3 4-9 0,-4-4 12 15,-3 0-3-15,-7 3 0 0,7-3 0 0,-7-3 6 16,10 0 1-16,-10 0 0 0,14 0 0 16,-11 0 0-16,11 0 1 0,-4 0 0 0,-6 0 0 0,10 0-8 0,-4 0-1 15,1 0-8-15,-1-3 12 0,0-3-12 0,1 3 8 16,3 3-8-16,-4 0 0 0,4-3 0 0,0-4 8 15,-3 7-8-15,-1 0 0 0,0-3 0 0,8-3 0 16,-8 6 0-16,1-3 0 0,6 0 0 0,-3-4 0 16,-3 7 0-16,6 0 0 0,0 0 0 0,-3-3-10 15,4-3 2-15,3 6 0 16,0 0-96-16,0 0-18 0,0 0-4 0</inkml:trace>
  <inkml:trace contextRef="#ctx0" brushRef="#br1" timeOffset="-186631.83">29129 6791 1440 0,'0'0'128'0,"0"0"-103"16,0 0-25-16,0 0 0 15,7-10 148-15,0 7 25 0,4-6 5 0,-1-1 1 0,-3 4-101 0,4 0-20 16,-1-4-4-16,-3 10-1 0,-3-9-33 0,3 9-8 15,0-3 0-15,-7 3-1 0,0 0 32 0,0 0 6 16,0 0 2-16,0 0 0 0,0 0 3 0,-7 0 1 16,-4 0 0-16,1 0 0 0,-1 3-8 0,-3-3-2 15,-3 6 0-15,-1-3 0 0,0-3-10 0,4 6-3 16,-4-6 0-16,1 4 0 0,-1-4-8 0,1 6-1 16,-1-3-1-16,0 0 0 0,1-3-5 15,-1 0-1-15,4 0 0 0,0 0 0 0,-4 0 0 0,4 0-1 16,0 6 0-16,0-2 0 0,-4-4-5 0,8 0-1 0,-5 6 0 15,5-3 0-15,-4-3-9 0,3 0 12 0,1 3-12 16,3 3 12-16,-4-2-12 0,4 2 0 0,0-3 9 0,0-3-9 16,7 0 0-16,0 0 0 0,0 0 0 0,-7 9 8 15,7-9-8-15,0 0 0 0,0 0 0 0,0 0 0 16,0 0 0-16,0 10 8 0,0-10-8 0,0 0 0 16,0 9 10-16,0-9-2 0,0 0-8 0,0 0 12 15,7 3-3-15,-7-3-1 0,3 10 0 0,1-1 0 16,-4 4-8-16,3-4 8 0,1 0-8 0,-4 4 8 15,-4 0-8-15,1 2 0 0,-1 1 0 0,-3 3 0 16,0-7 0-16,-3 10 0 0,3-3 0 0,-4 3 0 16,-3-9 0-16,3 5 0 0,1 4 8 15,3-3-8-15,-4-6 0 0,4 5 0 0,0-5 0 0,3 6 8 16,-3-7-8-16,4 7 8 0,-4-6-8 0,3-1 8 16,-3 7-8-16,4-6 10 0,-4 2-10 0,0-2 10 0,0-1-10 0,-1 10 8 15,1-3-8-15,-3-6 8 0,3 6 2 16,-4-7 0-16,4 7 0 0,-3-7 0 0,6 1-10 0,-3-4 0 15,0 1 0-15,3 2 0 0,4-2 0 0,0-4 8 16,-3 0 0-16,3-6 0 0,0 0-8 0,0 0 8 16,0 10-8-16,0-10 8 0,0 0 2 0,0 0 0 15,10 0 0-15,-2 9 0 0,-1-9-10 0,0 6 0 16,0-3 0-16,3 1 8 0,-3-4-8 0,4 0 0 16,-1 6 9-16,1-6-9 0,3 3 8 0,0-3-8 0,0 0 10 0,4 0-10 15,0 0 9-15,-1-3-9 16,4-3 8-16,1 6-8 0,-5-4 0 0,4 1 0 15,1-3 8-15,-5 3-8 0,4-3 0 16,-3 3 0-16,0-4 0 0,-1 7 0 0,-3 0 0 0,1-3 0 16,-8 0-10-16,3-3 10 15,-10 6-30-15,7 0 0 0,-7 0 0 0,0 0 0 16,0 0-63-16,0 0-13 0,7-3-2 0,-7 3-1 16,4-7-24-16,-1-2-5 0,-3 9-1 0,0-3 0 15,4-7-21-15,-4 1-4 0,-4 3 0 0,4-4-1 0,-3 1-31 16,-1 3-5-16,-3-16-2 0,-3 9 0 0</inkml:trace>
  <inkml:trace contextRef="#ctx0" brushRef="#br1" timeOffset="-186407.96">28653 7161 2714 0,'0'0'60'0,"0"0"12"0,0 0 2 0,0 0 2 0,0 0-60 0,0 0-16 16,0 0 0-16,0 0 0 0,7-4 59 0,3 1 9 16,4 3 1-16,0-6 1 0,1 6-42 0,2 0-9 15,8-3-2-15,0-3 0 0,6 2-17 0,1-2 0 16,0 3 8-16,3 0-8 16,-3-3-68-16,3-4-16 0,4-2-4 0,-4 2-1172 0</inkml:trace>
  <inkml:trace contextRef="#ctx0" brushRef="#br1" timeOffset="-155053.39">16242 7665 1378 0,'10'-9'61'0,"-6"6"13"0,3 0-59 0,-3-4-15 0,3 4 0 0,-4-3 0 16,4 6 67-16,0-9 10 0,0 9 3 0,-7 0 0 16,0 0-20-16,0 0-3 0,0 0-1 0,0 0 0 15,-3-3-31-15,-4-7-6 0,3 10-2 0,-3 0 0 16,-3-3 11-16,-1-3 3 0,-3 6 0 0,-4 0 0 16,1 0 8-16,-5 0 1 0,1 0 1 0,-7 6 0 15,0-6-17-15,-7 3-4 0,-8-3-1 0,1 6 0 16,-4-2-10-16,0-1-1 0,-7-3-8 0,0 0 12 15,4 6 0-15,-4-3-1 0,4-3 0 0,-4 0 0 16,0 0 5-16,0 0 2 0,4 0 0 0,-4 0 0 16,0 0-18-16,3 0 0 0,1 6 0 0</inkml:trace>
  <inkml:trace contextRef="#ctx0" brushRef="#br1" timeOffset="-17153.04">12323 11378 57 0,'0'0'0'0,"0"0"0"0,0 0 0 0,0 0 0 0,7-3 203 0,-4-3 35 16,-3 6 7-16,11 0 2 0,-11 0-132 0,7 0-27 15,0-3-4-15,-7 3-2 0,0 0-28 0,7-7-6 16,-7 7 0-16,7 0-1 0,-7 0-23 0,0 0-5 16,0 0-1-16,0 0 0 0,0 0 6 0,0 0 2 15,0 0 0-15,0 0 0 0,0 0 4 0,0 0 1 16,0 0 0-16,-4-3 0 0,-3 0 17 0,0-3 4 16,-3 6 1-16,-1 0 0 0,-3 0-22 0,0 0-5 15,-4 0-1-15,-3 0 0 0,-4 0-6 0,-3 6-2 16,-4-3 0-16,1-3 0 0,-5 3-5 0,1 4 0 0,-4-4-1 15,4-3 0-15,-4 9 7 0,-3-9 2 0,7 10 0 16,-4-7 0-16,4-3 17 0,-4 0 4 0,-4 6 1 0,5-3 0 16,2-3-26-16,1 0-4 0,-4 0-2 15,4 0 0-15,-4 6-10 0,4-2 8 0,7-4-8 0,-1 0 8 16,1 3-8-16,4 3 0 0,6-6 9 0,0 3-9 16,1-3 0-16,2 6 0 0,5-2-12 0,-1-4 4 15,4 6 8-15,-3-3 0 0,-1 0 0 0,4 3 0 16,7-6 0-16,-3 3-12 0,-8-3 12 0,7 7-12 15,4-7 12-15,0 0 0 0,0 0 0 0,-7 3 0 16,4-3 0-16,3 0 0 0,0 0 0 0,0 0-8 31,0 0-20-31,0 0-4 0,0 0-1 0,0 0 0 0,0 0-48 0,7 6-10 0,3-6-1 16,5 3-1-16,-5-3 16 0,1 3 3 0,-11-3 1 0,7 0 0 16,3 10 33-1,1-10 6-15,-11 0 2 0,0 0-416 0,0 9-84 0</inkml:trace>
  <inkml:trace contextRef="#ctx0" brushRef="#br1" timeOffset="-16125.87">11028 11686 990 0,'3'-4'21'0,"-3"-5"5"0,-10 0 1 0,10-1 1 0,3 1-28 0,-3 2 0 0,-3 1 0 0,3-3 0 16,0-4 0-16,3 4 0 0,-3-1 0 0,0 4 0 16,-3 0 67-16,-1-4 7 0,8 1 2 0,-4-3 0 0,0 8 22 15,-4-2 5-15,1-3 1 0,3 2 0 0,-4 1 3 0,4-3 1 16,-7 6 0-16,7 0 0 0,7-4-29 0,-7 7-6 15,-3-9-1-15,3 9 0 0,3 0-45 0,-3 0-10 16,0 0-1-16,0 0-1 0,0 0-15 16,0 0 11-16,0 0-11 0,0 0 10 0,-7 6-10 0,4-3 0 15,10 10-12-15,-7-4 12 0,-4 4 0 0,1 6 0 16,-1-7 0-16,4 7 0 0,4-7 11 0,-8 14-3 16,-6-5-8-16,10 5 12 0,7 5 14 0,-7 0 2 15,-11 4 1-15,4 2 0 0,10-2 2 0,1 9 0 16,-4 3 0-16,-4 0 0 0,-10 3-14 0,14 3-2 0,11 1-1 15,-4-1 0-15,-7 0-2 0,4 1 0 0,10 5 0 16,0 4 0-16,-4 3 8 0,1 0 0 0,-4 6 1 0,4 3 0 16,3-3-1-16,-7 10-1 0,-4-4 0 0,1 7 0 15,6-4-3-15,-3 4-1 0,-3-4 0 0,-4-2 0 16,3 5 2-16,5 1 1 0,-1-3 0 0,-4 2 0 16,1 1-18-16,-1 0 0 0,8-1 0 0,-1 1 0 15,-6 6 11-15,6-3 1 0,1-4 1 0,0 1 0 16,-1 0 3-16,1-4 0 0,-1-2 0 15,4 2 0-15,1-6-4 0,-1 1-1 0,-4-4 0 0,8 0 0 16,0-6-3-16,-4 6 0 0,0 3 0 0,-4 0 0 16,4 4-8-16,-3-4 0 0,3 4 9 0,-3-7-9 15,-4 3 13-15,0 6-1 0,7-5-1 0,-3-1 0 16,-8-3-11-16,1 3 0 0,6-3 0 0,4 4 8 16,-3-4 0-16,-1-6-8 0,-2 3 12 0,6-3-4 15,3-1 1-15,-6-5 0 0,-4 3 0 0,0-1 0 0,7 4 3 0,-3-3 0 16,-4 0 0-16,0-1 0 0,-4-5-12 0,1 2 0 15,-1-2 0-15,-3 2 0 0,-7-2 0 0,0-4 0 16,4 4 0-16,-4-4 0 0,-4-6 11 16,-3 6-3-16,0-6-8 0,0-3 12 0,7 0-12 0,-4-9 0 15,-10 5 0-15,7-2 0 0,7-7 13 0,-4 1 3 16,-3-4 1-16,3 3 0 0,4-6-17 0,-3 0 8 16,3-3-8-16,-4 7 0 0,-3-4 0 0,7-3 0 15,4 3 0-15,-5-10 0 0,-6 7 0 16,7-3 0-16,4-6 0 0,-1-4-12 0,-3 4-2 15,0 2 0-15,0-5 0 0,4-4 0 0,-1 3 14 0,0-2 0 16,-6-1-10-16,3 3 10 0,0 1-9 0,3-4 9 16,-3 0-12-16,0 4 12 0,0-1-8 0,0 1 8 15,0-7 0-15,3 6 0 0,-3 1-8 0,4-4 8 0,-1-3 0 16,1 0 0-16,-1 3-16 0,1-2 4 0,3-4 1 0,0 0 0 31,0 0-15-31,0 0-3 0,0 0-1 0,0 0 0 16,0 0-53-16,3-10-10 0,-3-2-3 0,0-7-767 0,7-3-153 0</inkml:trace>
  <inkml:trace contextRef="#ctx0" brushRef="#br1" timeOffset="-13348.54">12153 11410 345 0,'0'0'31'0,"-3"-10"-31"16,-4 1 0-16,0 6 0 0,3-7 280 0,-3 1 51 16,0 6 9-16,0-4 3 0,0 4-221 0,3 0-44 15,-3-3-9-15,7 6-1 0,-3 0-35 0,3 0-6 16,-7 0-2-16,7 0 0 0,0 0 5 0,-7 0 1 15,0 6 0-15,7-6 0 0,0 0-2 0,0 0 0 16,0 0 0-16,0 0 0 0,7 6 11 0,-4 1 1 16,8-4 1-16,-1 3 0 0,4-3-13 0,1-3-2 0,2 0-1 0,1 6 0 15,6-6 13-15,1 0 2 16,0-6 1-16,0 6 0 0,3 0-17 0,0 0-3 0,4 0-1 16,0 0 0-16,6 0-3 0,5 0-1 0,-1 0 0 0,7 0 0 15,-3 0 1-15,4 0 0 0,-5 0 0 16,1 0 0-16,4 0 5 0,-1 0 1 0,1-3 0 0,6-3 0 15,0 6 0-15,4 0 1 0,0-3 0 16,0-4 0-16,0 7-8 0,0-3-1 0,0 3-1 0,0-3 0 16,4-3-7-16,6 6 0 0,1 0-8 15,-1 0 12-15,-6 0-12 0,3 0 8 0,3 0-8 0,-3 0 0 16,4 0 10-16,3 0-10 0,4 0 10 0,-1 0-10 16,-6 0 10-16,3 0-10 0,4 0 10 0,-1 0-10 15,8 0 12-15,-4 0-3 0,-3 0-1 0,-4 0 0 0,0 0-8 16,3 0 10-16,-3-3-10 0,4 3 10 15,3-7-1-15,-3 7 0 0,-8 0 0 0,8-3 0 16,-4 3-9-16,4-6 8 0,3 6-8 0,0 0 8 0,-3 0-8 0,-1 0 0 16,1 0 0-16,-1 6 0 0,1-6 0 0,3 3 0 15,0 4 8-15,-3-4-8 0,-4-3 0 0,-3 6 0 16,3-3 0-16,0 0 0 0,7 4 0 0,-7-4 0 16,-3 3 0-16,-1-3 0 0,-3-3 11 0,4 0-3 15,3 0-8-15,0 0 12 0,0 0 0 16,-4 0 0-16,-3 0 0 0,4-3 0 0,-7 3-12 15,3-6 9-15,-4 6-9 0,4-3 8 0,7 3-8 0,-3-7 0 16,-1 7 0-16,-3 0 0 0,4-3 0 0,-1 3 0 16,5 0 8-16,-1-3-8 0,0 3 0 0,-4 0 0 15,-3 0 0-15,0 0 0 0,0 0 0 0,-7 0 0 16,7 0 0-16,-3-6 0 0,-4 6 0 0,3 0 0 16,-6 0 0-16,-1 0 0 0,-3 0 0 0,0-3 8 15,0-4-8-15,3 4 0 0,4-3 0 0,4 3 0 0,-4-7 8 0,0 7-8 16,0-3 0-16,-4 3 0 0,4-6 9 0,0 5-9 15,0-2 0-15,4 3 0 0,-1-3 0 0,1 3 0 16,-4 3 0-16,-4 0 0 0,0-4 0 0,-6 4 8 16,3-6-8-16,0 6 0 0,-4-3 0 0,4 3 0 15,-4 0 0-15,1 0 0 0,-1 3-9 0,-6-3 9 16,2 6 0-16,-2-6 0 0,-4 4 0 0,3-4 8 16,0 0 0-16,-3-4-8 0,7 4 12 0,0-6-4 15,-4 6-8-15,4 0 0 0,0 0 0 0,0 0 0 16,-4 0 0-16,0 0 0 0,-3 0 0 0,0 0 0 0,0 0 0 15,0 0 0-15,-1-3 0 0,-2 3 0 16,-5-6 0-16,5 6 0 0,-1 0-9 0,-3 0 9 0,-1-3 0 0,-2 3 0 16,6-7 0-16,0 7 0 0,0 0 0 0,-3 0 0 15,0 0 0-15,0-3 9 0,-1 3-9 0,1-3 0 16,0-3 0-16,-4 6 0 0,7 0 0 0,1-3 0 16,-12 3 0-16,1-7-11 0,-4 7 11 15,4 0 0-15,-4 0 0 0,-3 0 0 0,-4 0 0 0,4 0 9 16,6 0-9-16,-6 0 10 0,-4-3 0 0,0 3 0 15,0 0 0-15,0 0 0 0,0 0 1 0,-3 0 0 16,-4 0 0-16,4 0 0 0,-1 0-3 0,1 0 0 16,-4 3 0-16,0-3 0 0,0 0 2 0,0 0 0 15,-7 0 0-15,7 7 0 0,-7-7-10 0,7 3 10 16,4 3-10-16,-8-3 10 0,-3-3-10 0,7 3 0 0,0 7 0 16,0-1 8-16,-3 1-8 0,-1-7 8 0,1 6-8 15,3 1 8-15,0 2 6 0,0-3 1 0,-3 4 0 16,-1 3 0-16,4-4-15 0,0 7-15 0,-7-3 3 0,7 3 1 15,-3 3 11-15,3-1 0 0,-3 11 0 16,-1-1 8-16,-3 1 0 0,7-1 0 0,0 7 0 0,-3-1 0 16,-4 4-8-16,3 0 0 0,1-1 0 0,3 4 8 15,0 0-8-15,0 0 8 0,0 6-8 0,0 4 8 16,4-1-8-16,-4 0 0 0,-7 7-8 0,0-4 8 16,7 7 0-16,-7 0 0 0,0 3 0 0,-4 3 8 15,-3 3-8-15,4-3 0 0,-4 3-8 0,-1 3 8 16,-6-3 0-16,7-6 0 0,-3 6 9 0,3 0-9 0,-4 0 10 15,1-6-10-15,2 6 8 0,1-6-8 16,0-3 11-16,0 0-3 0,0-1-8 0,-3 1 12 16,6 3-12-16,-3-3 0 0,-4-4 0 0,4-2 0 15,0 5 0-15,0 4 0 0,0-3 0 0,0 9 0 16,-3 0 8-16,3 0-8 0,0-3 0 0,-1 3 0 16,-2-6 0-16,3 6 0 0,0-9 0 0,0 12 0 0,-4-6 0 0,4-3 0 15,-4 0 0-15,4 6 0 0,0-9 8 0,-3 0-8 16,-1 2 0-16,1 4 0 0,6-3 0 0,-3 0 8 15,-7-3-8-15,3 6 0 0,1-6 0 0,-1-4 0 16,-3 10 0-16,0-6 0 0,0-7 16 0,3 7-4 16,4 0 0-16,0 3 0 0,-3-7-12 0,-1-2 0 15,11 2 0-15,-4-2 0 0,-3 2 10 0,4-2-1 16,-1-7 0-16,4 3 0 0,4 0-6 0,-8-2-3 0,-3-7 0 16,4-1 0-16,-1 4 0 0,4-3 0 15,-3 0 0-15,-4 0 0 0,3-3 0 0,1 0 0 0,-1-1 0 0,-3-2 0 16,-4 3 0-16,8-3 0 0,-1-4 0 0,1 7 0 15,-8-7 0-15,8 4 0 0,-1-4 0 16,4-2 0-16,0 2 0 0,0-2 0 0,-3-1 0 16,6 0 0-16,1-2 0 0,-1-4 0 0,-6 3 0 0,-1-3 0 15,8-3 0-15,-1 3 0 0,-3-3 0 0,-3 0 0 16,3 0 0-16,-4-10 0 0,4 7 0 0,0-6 0 16,-7 6 0-16,7-1 0 0,4-5 0 0,-4-1 0 15,0 7 0-15,3-6 0 0,1-1 0 0,-1 7 0 16,4-6 0-16,-3 6 0 0,-4-7 0 0,3 7 0 15,4-7 0-15,0 1 0 0,-7 6 0 0,0-7 0 16,4 4 0-16,0-3 0 0,-4-1 0 0,0-3 0 0,-4 4 0 0,4-4 0 16,4 1 0-16,-4-1 0 0,-4 1 0 15,4-10 0-15,0 0 0 0,4 9 0 16,-4 4 0-16,0-10 0 0,0-3 0 0,7 9 0 0,-4 1 0 0,4-7 0 16,-7-3 0-16,4 9 0 0,3 1 0 0,-4-1 0 15,-3-6 0-15,0 6 0 0,4 1 0 0,-4-1 0 16,3 1 0-16,-6-7 0 0,-1 6 0 0,4-9 0 15,7 10 0-15,-10-7 0 0,-1 6 0 0,1-3 0 16,3-6 0-16,0 0 0 0,0 0 0 0,0 7 0 16,0-7 0-16,0 0 0 0,7 0 0 0,-7 0 0 15,0 0 0-15,0 0 0 0,7 6 0 0,0-3 0 0,-7-3 0 16,0 0 0-16,0 0 0 0,0 0 0 16,0 6 0-16,0-6 0 0,-4 4 0 0,4-4 0 0,0 0 0 15,0 0 0-15,0 0 0 0,0 0 0 0,0 0 0 0,0 0 0 16,0 9 0-16,0-9 0 15,0 0 0-15,4 3 0 0,7 3 0 0,-11-6 0 0,0 0 0 0,0 0 0 16,7 3 0-16,-7-3 0 0,0 0 0 0,7 7 0 16,-7-7 0-16,0 0 0 0,10 3 0 0,-10-3 0 15,0 3 0-15,0-3 0 0,11 9 0 0,-1 1 0 16,-10-10 0-16,4 6 0 0,-4-6 0 0,7 6 0 16,0 4 0-16,-7-10 0 0,4 9 0 0,3 1 0 15,3-7 0-15,-10-3-8 0,0 0 8 0,7 9 0 16,-7-9-34-1,0 0-3-15,0 0-1 0,0 0-1028 0,-17-9-206 0</inkml:trace>
  <inkml:trace contextRef="#ctx0" brushRef="#br1" timeOffset="17693.59">13307 10146 1353 0,'0'0'60'0,"0"0"12"0,0 0-57 0,0 0-15 0,0 0 0 0,0 0 0 16,0 0 81-16,3-6 14 0,-3 6 2 0,0 0 1 16,0 0-34-16,0 0-8 0,0 0 0 0,0 0-1 15,11 3-27-15,-4 0-6 0,0 6-1 0,0 1 0 16,-3 2-21-16,-1 4 8 0,4 0-8 0,-3 2 0 15,-1 1 0-15,-3 6 9 0,4-3-9 0,-4 10 0 16,0-1 14-16,0 7-4 0,-4-4-1 0,4 1 0 16,-3 5 7-16,3 1 0 0,-4-6 1 0,1 5 0 15,-1-2 23-15,4-4 5 0,-7-2 1 0,4-1 0 16,-1-6-2-16,0 7 0 0,1-4 0 0,-1-3 0 16,-3 0-12-16,7-3-4 0,0 0 0 0,-3-6 0 15,3 2-19-15,0-5-9 0,0 3 8 0,0-7-8 16,0-3 0-16,3 1 0 0,-3-7 0 0,0 0 0 15,0 0 12-15,0 0-4 0,0 0 0 0,4-7 0 16,-1-5 4-16,-3 2 0 0,4 1 0 0,-1-7 0 0,1-3-12 0,-4 7 0 16,4-7 0-16,-4 0 0 0,3-3 16 0,1 0 0 15,3 4 1-15,-4-4 0 0,4 6-9 0,-3 0-8 16,3 4 9-16,3-7-9 0,-6 6 0 0,3 4 8 16,0 0-8-16,0 2 0 0,4 1 0 0,-1-3 0 15,1 5 0-15,-1-5 0 0,5 9-9 0,2-9 9 16,-3 6 0-16,7-4-9 0,-3 4 9 0,0-6 0 15,3 9 0-15,-3 0 0 0,-4 0 0 0,3 9 0 16,-3-6 0-16,4 7-8 0,-4 5-6 0,4-2-1 16,-8-1 0-16,1 1 0 0,0 9 15 0,-4-6 12 15,0-1-3-15,-4 4 0 0,-3-6-9 0,0 5 0 0,0-5 0 16,0 3 0-16,-7-1 0 0,4 1 0 0,-4-3 9 16,-4-1-9-16,0 1 8 0,1-4-8 0,-1 0 8 0,1 4-8 15,-8-4 17-15,0 1-1 0,4-1 0 0,-3 1 0 16,-5-7-16-16,1 6 0 0,4-6 0 0,-5 7 0 15,1-4 10-15,4-3-2 0,-5-3 0 0,1 0 0 16,4 0-8-16,-4 0-11 0,-1 0 3 16,5 0 0-1,-1 0-36-15,4 0-6 0,-4-9-2 0,4 9 0 16,0-3-140-16,4-4-28 0,2 1-5 0,5 0-673 0</inkml:trace>
  <inkml:trace contextRef="#ctx0" brushRef="#br1" timeOffset="17995.47">13857 10748 1728 0,'0'0'153'0,"0"0"-122"16,0 0-31-16,0 0 0 0,11 6 179 0,-1-3 29 15,1 7 7-15,7-1 1 0,-1 1-171 0,1-1-33 16,-1-6-12-16,1 10 0 0,0-4-11 0,-4 0-9 0,0 1-1 0,0 2-1 31,-3 1-5-31,-8-4-1 0,4 10 0 0,-3-6 0 0,-4-4 17 0,-4 4 11 0,1 5-13 0,-4-5 5 32,3-4-16-32,-3 4-4 0,-4-4 0 0,8 1 0 15,-1-10-143-15,-3 9-29 0</inkml:trace>
  <inkml:trace contextRef="#ctx0" brushRef="#br1" timeOffset="18143.55">13889 10547 2973 0,'0'0'65'0,"0"-3"14"0,-7-6 2 0,3-1 3 0,1 7-67 0,-1-6-17 0,4-1 0 0,0 7 0 16,0-3-79-16,4 0-19 0,-1-1-4 0,4-2-717 15,0 9-143-15</inkml:trace>
  <inkml:trace contextRef="#ctx0" brushRef="#br1" timeOffset="18817.09">14471 10691 748 0,'0'0'67'0,"0"0"-54"15,0 0-13-15,0 0 0 0,0 0 177 0,0 0 33 16,0 0 6-16,0 0 2 0,-4-3-95 0,1-3-19 0,3 3-4 0,-4-3-1 16,1 3-25-16,3-4-5 0,0 4-1 0,0-6 0 15,0 6-34-15,0 3-7 0,0 0-2 0,0 0 0 16,0 0-25-16,0 0 0 0,-7 0 0 0,0 3 0 15,-4-3 0-15,4 12 0 0,-7-2 0 0,3-1 0 16,-3 4 0-16,0 5-11 0,0 1 11 0,-4-3-8 16,-3 3 19-16,4-7 4 0,-1 7 1 0,0-6 0 15,4 5-16-15,4-5-15 0,3 3 3 16,0-4 1-16,-1-2 22 0,1 2 4 0,4-2 1 0,-1-1 0 16,8-6-1-16,-1 7 0 0,-3-10 0 0,7 3 0 15,1 3-6-15,2-3-1 0,1-3 0 0,-4 0 0 16,7 0-8-16,0 0 0 0,0-3 0 0,0-3-11 15,4 3 11-15,-1-7 0 0,-2 1 0 0,2-1-8 16,1 7 8-16,-4-6 0 0,0-4 0 0,0 4 0 16,0-4 9-16,-3-2-9 0,3 2 12 0,-3 4-12 0,-1-4 12 0,1 4-12 15,-1-4 12-15,-3 4-12 0,4-4 29 0,-4 4-1 16,0-1 0-16,0 1 0 0,0 9-20 0,-3-3-8 16,-4 3 0-16,0 0 9 0,0 0 1 0,0 0 0 15,0 0 0-15,0 0 0 0,0 0-10 16,3 3 0-16,1 6 0 0,-1 4 0 15,-6-4-9-15,6 1 9 16,1 2 0-16,-4-2 0 0,0-1 0 0,0 4-8 0,-4-4 8 0,4 4 0 0,0 2 0 0,0-2 0 16,-3-4-8-16,3 4 8 0,3-1 0 0,-3 7 8 15,0-6-8-15,4 5 12 0,-1 4-12 0,-3-3 0 0,4 3 0 0,-4 0 0 16,0-3 0-16,0 3 0 0,0-3 0 0,0 3 0 16,0 0 0-16,-4 0 0 0,4-4 0 0,-3-2 0 15,-1 3 0-15,1-7 0 0,-1 7 0 0,-3-6 0 16,4-4 0-16,-4 4 0 0,0-4 0 0,0 1 0 15,-4 2 0-15,4-3 0 0,-4-9 0 0,-3 10 0 16,0-7 0-16,0 3-10 0,-4-3 10 0,-3-3-12 31,0 0-15-31,0 0-3 0,0 0-1 0,-4-3 0 16,7-3-138-16,1 0-28 0,-1-1-6 0</inkml:trace>
  <inkml:trace contextRef="#ctx0" brushRef="#br1" timeOffset="19254.82">14894 10776 2210 0,'0'0'48'0,"0"0"11"0,0 0 1 0,0 10 3 0,0-1-51 0,0 0-12 16,0-2 0-16,0 2 0 0,4 4 0 0,-4-4 0 16,0 0 0-16,-4 4 0 0,4-4 0 0,-3 1 0 15,3 2 0-15,0-2 0 0,0-1 0 0,-4-3 8 16,4 1-8-16,-3 2 9 0,3-9 13 0,0 0 2 0,0 0 1 16,0 6 0-16,0-6 19 0,0 0 3 0,0 0 1 0,0 0 0 15,0 0-12-15,-7 0-3 0,3 0 0 0,-3-6 0 16,0-3 5-16,0 6 1 0,3-7 0 0,-3-2 0 15,4-1-15-15,3-3-2 0,-7-6-1 0,7 10 0 16,-4-10-21-16,4 0 8 0,0 0-8 0,0-3 0 16,0 0 0-16,0 3 0 0,4-6 0 0,-4 6 8 15,7 3 18-15,-7 3 4 0,3-3 1 0,-3 10 0 16,7-7-50 0,-7 1-9-16,4 2-3 0,-4 4 0 0,3-4 31 0,1 4 0 0,0 6 0 0,-1-4 0 31,4-2-32-31,-3 6 0 0,6 0 0 0,1-4 0 0,3 7-77 0,0 0-16 15,4 7-3-15,-1-4-600 0,4 0-120 0</inkml:trace>
  <inkml:trace contextRef="#ctx0" brushRef="#br1" timeOffset="19984.34">15607 10588 864 0,'0'0'38'0,"0"0"8"0,0 0-37 0,0 0-9 0,0 0 0 0,0 0 0 16,-4-9 135-16,1 5 25 0,-1-5 4 0,-6 9 2 15,-1 0-142-15,1-3-24 0,-5 6-12 0,1-3 0 16,-3 0 12-16,-1 9 11 0,-3-5-3 0,-4-4 0 15,4 9 70-15,0-3 14 0,-4-3 2 0,0 10 1 16,4-4 17-16,0 10 3 0,4-6 1 0,-5-1 0 16,1 7-64-16,0 0-12 0,3-7-2 0,4 10-1 0,-3-9-28 15,6 6-9-15,-3-7 0 0,3 7 0 0,4-6 0 16,-3 5-9-16,-1-5-1 0,4-4 0 16,4 4 1-16,3-4 0 0,0 1 0 0,0-10 0 0,3 9-1 0,4-6 0 15,4-3 0-15,-1 0 0 0,4 0 10 0,1 0 11 16,2-3-3-16,1 0 0 0,3-3 4 0,-3-4 1 15,-1 1 0-15,1 6 0 0,3-7-4 0,-3 1-1 16,3-4 0-16,-4 4 0 0,1 6-8 0,0-7 0 16,-4 1 0-16,0 0 0 0,0-1 0 0,-3 7 0 15,-1-6 10-15,1-1-10 0,-1 7 0 0,-3-3 0 16,4 0 0-16,-7-1 0 0,-4 7 14 0,7 0-4 16,0-9-1-16,-7 9 0 0,0 0 8 0,0 0 2 15,7 0 0-15,-7 0 0 0,0 0-7 0,0 0 0 0,0 0-1 16,7 9 0-16,-4 1 3 0,-3-1 1 0,4 1 0 15,-4-1 0-15,0 4-3 0,3-1 0 16,-3-3 0-16,4 1 0 0,-4 2-12 0,0-2 0 0,3-1 0 0,-3 1 0 16,8-4 0-16,-5 3 9 0,1-2-9 0,3-4 8 15,-4 6-8-15,8-6-17 0,-4-3 4 0,0 0 1 32,3 7-31-32,-3-14-5 0,1 7-2 0,-1 0 0 0,0-3-86 0,0 3-18 0,-7 0-3 15,3-9-458-15,4 9-91 0</inkml:trace>
  <inkml:trace contextRef="#ctx0" brushRef="#br1" timeOffset="21010.58">15861 10648 1785 0,'0'0'79'0,"0"0"17"0,-4-7-77 0,1 4-19 16,-1-6 0-16,4-1 0 0,0 7 56 0,4-3 8 15,-4 6 2-15,7-6 0 16,-7 6-46-16,0 0-8 0,7 0-3 0,4 3 0 0,-4 0-9 0,0 13-17 15,0-4 4-15,0 7 1 0,-4-3 12 0,1 6-9 16,-1-4 9-16,1 4-8 0,-4 0 19 0,-4 0 4 16,4-3 1-16,-7 3 0 0,4-3 32 0,-4-7 6 15,3 7 2-15,-3-6 0 0,0-1 5 0,4-2 2 16,-1-1 0-16,0 1 0 0,-3-7-15 0,7-3-2 0,0 0-1 16,0 0 0-16,0 0-14 0,0 0-3 0,0 0-1 15,7-13 0-15,-3 4-19 0,3-4-8 0,-3-6 8 0,-1 7-8 16,4-7 0-16,-3-3 0 0,3 0 0 0,-4 0 0 15,4 0 0-15,0 3-11 0,-3-3 3 0,-1 13 0 16,5-4 8-16,-5 4 0 0,1 0 0 16,-4 9-8-16,0 0 16 0,0 0 3 0,0 0 1 0,0 0 0 15,7 0-12-15,0 9-11 16,0 0 3-16,0 1 0 0,-4-1 8 0,4-2 0 0,-3 2 0 0,3 0 0 16,-4 1 0-16,-3-10 0 0,0 0 0 0,8 9 8 15,-8-9-8-15,0 0 8 0,0 0-8 0,7 3 8 16,-7-3-8-16,7 0 11 0,-7 0-11 0,10-3 12 15,-3-3-12-15,0 3 12 0,0-7-12 0,0 1 12 16,-3 6-12-16,0-7 0 0,3-2 9 0,-4 2-9 16,4-8 0-16,-3 8 9 0,3-12-9 15,-4 10 0-15,4-7 9 0,0 6-9 0,0 4 0 0,0-4 9 16,-3 4-9-16,3 0 0 0,0-1-12 16,0 7 12-16,0 0-12 0,0-3 12 0,0 6-12 0,0 0 12 15,0 0 0-15,1 0 0 0,2 0 0 0,1 6 0 0,-1-3 0 16,1-3 0-16,-1 3 0 0,5-3 0 0,-1 0-8 15,3 0 8-15,1 0 0 0,0 10 0 0,-4-10 0 0,3 9 0 16,1 0 12-16,-4 4-4 0,4-4 0 0,-1 13 0 16,5 0 0-16,-8-3 0 0,3 3-8 0,-3 0 12 15,0-3-12-15,-3 3 12 0,0-3-12 16,-1-4-11-16,1 1 3 0,-4 0 0 0,-4-7 16 0,4 10 4 16,1-10 1-16,-5 4 0 0,1-10-13 0,-1 6 0 15,-3-9-12-15,4 10 12 16,-4-10-99-16,0 0-13 0,0 0-2 0,0 0-1 15,7 0-119-15,-7 0-24 0,10-10-5 0,-10 10-1 0</inkml:trace>
  <inkml:trace contextRef="#ctx0" brushRef="#br1" timeOffset="22319.26">17967 9839 1915 0,'0'0'84'0,"0"0"19"0,0 0-83 0,-7 0-20 15,0-4 0-15,0 4 0 0,0 0 29 0,7 0 2 0,-11 4 0 0,4-4 0 16,0 0-19-16,-4 6-3 0,4 0-1 0,0 0 0 16,0-3 0-16,0 7-8 0,-3 2 12 0,-1 4-4 15,4 0 2-15,0 6 0 0,-4 6 0 0,-3 3 0 16,4 4 10-16,-4 6 3 0,-1-1 0 0,1-5 0 16,4 12-11-16,-4-9-1 0,0 12-1 15,3-6 0-15,-3 9 2 0,0-3 1 0,3 0 0 16,1-3 0-16,3 7-4 0,3-4-1 0,0-6 0 0,8-4 0 15,0 4-8-15,3-3 0 0,0 0 0 0,3-7 0 16,4-2 0-16,0-1-14 0,1-3 3 0,2-3 1 31,1-3-31-31,3-3-7 0,-3 3 0 0,3-13-1 0,-4 4-122 0,1-4-24 0,3-9-5 0,-3 7-532 16</inkml:trace>
  <inkml:trace contextRef="#ctx0" brushRef="#br1" timeOffset="22854.29">18253 10513 2055 0,'0'0'91'0,"0"0"19"0,-7 9-88 0,0 1-22 15,3 2 0-15,-3-3 0 0,4 4 26 0,-1 6 1 16,0-7 0-16,1 10 0 0,3-3-27 0,-4 3 0 16,1 0 0-16,3-3 0 0,0-3 0 0,0 2 0 0,-4 4 0 0,4-6 0 15,0 0 26-15,0-1 0 0,-3-2 0 0,3-1 0 16,0-2 12-16,0-1 2 0,-4-6 1 0,4-3 0 16,0 10 9-16,0-10 2 0,0 0 0 0,0 0 0 15,0 0-15-15,0 0-2 0,0 0-1 0,0 0 0 16,0-10-14-16,4 1-4 0,-4-4 0 0,3 4 0 15,1-7-16-15,-1 1 8 0,4-7-8 0,1 3 0 16,-5-6 8-16,4-3-8 0,0 6 0 16,0 0 0-16,-3 0 9 0,3 0-9 0,-4 3 0 15,1 3 9-15,-1 1-9 0,1 5 0 0,-4-2 0 0,3 2 0 16,1 1 12-16,-1 6 0 0,1 0 0 0,-4 3 0 16,11-7-12-16,-1 7 0 0,1-3 0 0,3 3 0 15,0 3 0-15,0-3 0 0,4 0 0 0,-1 10 0 16,5-7 0-16,-1 6 0 0,-7 1 0 0,7-1 0 0,-7 0 0 15,0 4 0-15,4 6 0 0,-4 3 0 0,-3 0 0 16,-4 0-11-16,0 0 3 0,0 0 0 0,-4 6 8 16,1-6 0-16,-8-3 0 0,1-4 0 0,6 4 0 0,-3 0 0 15,-3-7 0-15,3 1 0 0,0 6-15 16,3-10-1-16,-3 1 0 0,4-7 0 16,-4-3-157-16,7 9-32 0,0-9-7 0,0 0 0 0</inkml:trace>
  <inkml:trace contextRef="#ctx0" brushRef="#br1" timeOffset="23095.65">19008 10575 2055 0,'0'0'91'0,"0"0"19"0,10 0-88 0,1-3-22 0,-4-3 0 0,0 6 0 15,-7 0 16-15,11 0-2 0,-1-3 0 0,4-3 0 16,-3 6 12-16,-4 0 2 0,0-4 1 0,4 4 0 16,-1-6-6-16,-3 6-2 0,-7 0 0 0,11 0 0 15,-1-3-21-15,1 0-8 0,-1-3 0 0,1 6 0 16,0 0-122-16,-4-3-24 0,3-4-5 16,1 7-413-16,-4 0-84 0</inkml:trace>
  <inkml:trace contextRef="#ctx0" brushRef="#br1" timeOffset="23337.28">18962 10767 2840 0,'0'0'63'0,"0"0"13"0,0 0 2 0,7 0 1 16,3 0-63-16,-2 0-16 0,6 0 0 0,-4 0 0 15,1 0-28-15,3 0-8 0,-7 6-1 0,7-12-1 16,0 6-110-16,0 0-23 0,-7 0-4 0,4 0-1 16,0 0-48-16,-1 0-9 0,-3 0-3 0,-7 0 0 0</inkml:trace>
  <inkml:trace contextRef="#ctx0" brushRef="#br1" timeOffset="23891.27">19502 10409 2664 0,'0'0'118'0,"0"0"24"0,0 0-114 0,7-9-28 16,-4 6 0-16,8-7 0 0,-1 7 18 0,4-3-2 15,4 3-1-15,-4 0 0 0,0-4-31 0,0 7-5 16,8-3-2-16,-5-3 0 15,4 6-5-15,1 0 0 0,-5 0-1 0,1 6 0 0,-4-3 12 0,0-3 2 16,-3 10 1-16,-4-1 0 0,0 1 14 0,-7 2 0 16,0 1 0-16,0-1 0 0,-4 7 0 0,1 0 0 15,-4-7 0-15,0 10 0 0,-4-3 8 0,0 0-8 16,-3-3 12-16,0 6-12 0,-3-4 0 0,-1 4-12 0,0 0 0 0,1-3 0 16,-1 0 3-16,4-3 1 0,-7 2 0 0,0-5 0 15,3 6 8-15,0-7 0 0,1 4 0 0,-1-3 0 16,4-1 0-16,3-3 0 0,1 1 9 0,3-7-9 15,0 6 31-15,0 1-1 0,7-10 0 0,0 3 0 16,-4 6-17-16,8 1-3 0,-1-1-1 0,4-6 0 16,0 7 7-16,-3-1 0 0,6-6 1 0,1 7 0 15,-1-1 6-15,5 1 1 0,-1-7 0 0,0 6 0 16,0-9-24-16,4 6 0 0,-8-3 0 0,4-3-8 16,4 4 8-16,0 2 0 0,-1-6 0 0,1 0 0 15,-4 0 0-15,4 0-12 0,-4 0 12 0,0 0-12 16,0-6-90-1,-4 6-18-15,1-4-4 0,0 4-604 0,-4 0-120 0</inkml:trace>
  <inkml:trace contextRef="#ctx0" brushRef="#br1" timeOffset="24605.35">19777 9744 1324 0,'0'0'118'0,"0"0"-94"16,0 0-24-16,0 0 0 0,0 0 138 0,3-3 23 16,4-3 5-16,0 3 1 0,0-6-129 0,0 9-26 15,-7 0-4-15,8 0-8 0,2 6 0 0,1-3 0 0,-4 0 0 0,7 3 0 16,-4-3 0-16,1 7-10 16,0-1 10-16,3 4-12 0,0 2 12 0,3 1 0 15,5 6 0-15,2 0-8 0,-2 6 8 0,6 4 0 16,-4-1 0-16,8 4 0 0,-4 15 0 0,1-6 0 0,-1 6 0 0,0-6-8 15,-3 0 8-15,3 6 0 0,-7-6 0 0,0 0 8 16,0-4 17-16,-6 4 4 0,2 3 1 0,-6-3 0 16,-1 0-30-16,-3 0 0 0,-3-3 0 0,-4 3 0 15,0-4 11-15,-7 1-1 0,3 0 0 0,-6-7 0 16,-4 7-10-16,-4-9 0 0,-3 2 0 0,-4-3 0 16,1 1 8-16,-1 5 0 0,-7-2 0 0,0-4 0 15,1-3-92-15,-1-2-18 0</inkml:trace>
  <inkml:trace contextRef="#ctx0" brushRef="#br1" timeOffset="29494.37">24596 11453 1566 0,'0'0'69'0,"0"0"15"0,0 0-68 0,0 0-16 0,0 0 0 0,0 0 0 0,0 0 53 0,0 0 7 16,0 0 2-16,0 0 0 0,0 0-27 0,0 0-6 16,0 0-1-16,0 0 0 0,0 0 15 0,0 0 2 15,10 0 1-15,-3 0 0 0,-3 0 8 0,3 7 2 16,0 2 0-16,-4-3 0 0,5 10-28 0,-5 0-4 15,1 6-2-15,-1 3 0 0,1 0-11 0,-4 3-3 16,3-3 0-16,-3 7 0 0,4-1-8 0,-4 0 12 16,0-2-12-16,0-4 12 0,0 3-12 0,0-3 0 15,3-3 9-15,-3 0-9 0,4-3 0 0,-1 3 0 0,-3 0 0 0,4-4 0 32,-4 4-25-32,3-9-10 0,1 6-1 0,-1-7-1 15,-3 4-148-15,0-4-30 0,0-2-5 0</inkml:trace>
  <inkml:trace contextRef="#ctx0" brushRef="#br1" timeOffset="30140.25">24539 11378 288 0,'0'0'25'15,"0"0"-25"-15,0 0 0 0,0 0 0 0,0 0 130 0,0 0 21 0,0 0 4 0,0 0 1 16,0 0-52-16,-7 0-11 0,7 0-1 0,0 0-1 16,-3 0 20-16,3 0 4 0,-7 0 1 0,7 0 0 15,0 0-24-15,0 0-5 0,0 0-1 0,0 0 0 16,0 0-11-16,0 0-3 0,0-9 0 0,7 9 0 15,-4-10-24-15,1 7-4 0,-1-6-2 0,1 9 0 16,6-10-15-16,-3 7-3 0,0-3-1 0,4 3 0 16,0-7-6-16,-1 10-1 0,1-9 0 0,-1 6 0 15,1-3-8-15,3 3-8 0,-3 3 12 0,3 0-12 16,0 0 0-16,0 0 0 0,0 0 0 0,0 0 0 16,0 0 0-16,0 3 0 0,1 3 0 0,-1-3-9 15,0 6 9-15,0 1 0 0,-4-7-9 0,5 6 9 16,2 1 0-16,-3 2 0 0,0-2 0 0,1 5 0 15,-1-2-10-15,0 0 10 0,-4-1 0 0,1 7-9 16,0-7 17-16,-1 4 3 0,1 0 1 0,-8-7 0 16,4 4-12-16,-7 2 0 0,4-2 0 15,-4-4 0-15,7 4 0 0,-7-4 8 0,0 4-8 0,0-4 0 0,0-6 12 0,0-3-4 16,0 0 0-16,-11 10 0 0,1-1-8 0,-4 1 0 16,-1-7 0-16,-2 6 0 0,-1 1 0 15,-3-1 0-15,0-6 0 0,-4 7 0 0,4-10 0 0,0 9 0 16,0-9 0-16,-1 3 0 15,1 3-49-15,0-2-12 0,0-4-3 0,0 0-643 16,0 0-129-16</inkml:trace>
  <inkml:trace contextRef="#ctx0" brushRef="#br1" timeOffset="30644.1">25548 11061 2055 0,'-7'0'91'0,"4"0"19"0,-4 0-88 0,3 4-22 0,4-4 0 0,0 0 0 16,-7 9 14-16,0-9-2 0,0 0 0 0,3 0 0 16,4 0-3-16,-7 9-1 0,-3-9 0 0,3 10 0 0,0-7 2 0,0 6 0 15,-4-2 0-15,0 2 0 0,1-3 27 16,3 4 6-16,-4 5 1 0,1 1 0 0,-1-3 11 16,0 5 2-16,1 1 1 0,-1 0 0 0,1-3-30 0,3 6-7 15,-4-3-1-15,4 2 0 0,0 1-5 0,0 7-2 16,-4-4 0-16,1 3 0 0,3-3 5 0,0 3 1 15,-4 4 0-15,7-1 0 16,-3 0-41-16,4 1-8 0,-4 2-2 0,3-2 0 0,1-4 32 0,3 3 0 16,0-6 0-16,-4-3 0 0,1 6 0 0,6-6 0 15,1 0 0-15,-4 0 0 0,3 0 0 0,4 0 0 16,-3 6 0-16,3-6 0 0,0 0 0 0,4 0 0 0,-4 0 0 16,7-3 0-1,-4 3-32-15,4-3 0 0,-3-7 0 0,7 7 0 16,-1-9-52-16,1-1-12 0,-4-3-1 0,7 4-1 15,0-1-101-15,-3 0-20 0,17-5-4 0,-3-4-501 0</inkml:trace>
  <inkml:trace contextRef="#ctx0" brushRef="#br1" timeOffset="31264.48">25792 11645 2602 0,'0'0'116'0,"-7"0"23"0,-1 0-111 0,5 0-28 16,3 0 0-16,0 0 0 0,0 0 31 0,0 0 1 15,-4 9 0-15,1-3 0 16,3-2-52-16,0 8-9 0,0-2-3 0,0-1 0 0,0 0 19 0,3 1 3 15,-3 2 1-15,4-2 0 0,-1-1 9 0,-3 1 0 16,4-4-9-16,0 3 9 0,-4-9 0 0,3 6 0 16,-3-6 0-16,7 4 0 0,-7-4 0 0,11 6 15 15,-4-3-4-15,0-3-1 0,0 0-10 0,3 0 0 16,1-3 0-16,0-3 0 0,-4-4 0 0,3 1 0 16,1 6 0-16,-1-7 0 0,1 1 0 0,-4-4 0 15,4 4 0-15,-4 6 0 0,0-4 0 16,3 1-11-16,-3 0 1 0,-7 6 0 0,0 0 10 0,0 0 0 0,7 0 0 15,-7 0 0-15,0 0 0 0,4 6 0 0,0 0 0 0,3 4 0 16,-4-1 0-16,1 1 0 0,-1-1 0 0,1 1 0 16,-1-4 0-16,4 3 8 0,-3 1-8 0,-1-4 0 15,1 0 11-15,-4-6-3 0,0 0 0 0,7 0 0 16,-7 0 2-16,7 10 0 0,7-10 0 0,-7 0 0 16,-7 0 8-16,0 0 2 0,11 0 0 0,-4 0 0 15,0 0-10-15,0 0-2 0,3 0 0 16,-2 0 0-16,-8 0-8 0,7 6 8 0,-7-6-8 0,10 3 8 15,-3-3-8-15,0 0 0 0,-7 0 0 16,11 6 0-16,-4-6 0 0,0 3 13 0,4-3-3 0,-1 3-1 16,-6-3-1-16,6-3 0 0,1 3 0 0,-1-3 0 15,-6-3 22-15,3 3 4 0,0-3 1 0,4 2 0 16,-4-2-8-16,-4 3-2 0,4-6 0 0,0-1 0 16,-3-2-13-16,-1 2-4 0,1-2 0 0,-4-7 0 0,3 3-8 0,1-3 0 15,-4 1 0-15,0-4 0 16,0 3-16-16,0-3-4 0,0 6-2 0,0 0 0 15,0 1-77-15,0-1-15 0,0 7-3 0,0 6-696 16,0 3-139-16</inkml:trace>
  <inkml:trace contextRef="#ctx0" brushRef="#br1" timeOffset="31755.57">26695 11566 2055 0,'0'0'45'0,"0"0"10"0,0 0 1 0,0 0 2 0,0 0-46 0,0 0-12 0,0 0 0 0,0 0 0 16,0 0 24-16,0 0 4 0,0-6 0 0,0 0 0 16,0 6 35-16,-4-6 7 0,4 2 2 0,0 4 0 15,-7-6-13-15,0 12-3 0,-4-2 0 0,4 2 0 16,-3 0-22-16,3 3-5 0,-4 1-1 0,-3 2 0 15,-4-2-28-15,4-1 0 0,4 4 0 0,-1-4 0 16,-3 10 0-16,3-6 0 0,4 9 0 0,0-7 0 16,4-2 0-16,-4-1 0 0,3 7 0 0,4-3 0 15,4-7 0-15,3 1 0 0,-4 2 0 0,1-2 0 16,3-1-10-16,4 3-8 0,-1-5-2 0,1-4 0 16,-4 6-4-16,3-6 0 0,1 4-1 0,-4-4 0 15,4-3 15-15,-1 0 10 0,1 0-12 0,-4 0 12 16,3 0 0-16,-3-3-8 0,-7 3 8 0,7-7 0 0,-7 7 0 0,8-3 0 15,-8 3 0-15,3-3 0 0,4-3 0 0,0-4 0 16,-3 7 0-16,-4-6 0 0,3 0 0 0,-3-1 11 16,0-2-11-16,0-1 10 0,0 1-1 0,-3-4 0 15,3 3 0-15,-4-6 0 0,4 4-9 0,-3-1 0 16,-1 0 0-16,1 1 0 16,-1 2-20-16,-3 1-7 0,3-1-1 0,-3-3 0 15,4 4-29-15,3 2-7 0,-7 1 0 0,3-3-1 16,4 8-190-16,0-2-37 0,-3-10-8 0,-1 1-2 0</inkml:trace>
  <inkml:trace contextRef="#ctx0" brushRef="#br1" timeOffset="32089.12">26920 11798 403 0,'0'0'36'0,"0"0"-36"0,0 0 0 0,0 0 0 15,0 0 316-15,8 4 57 0,-8-4 11 0,0 0 3 16,7 9-294-16,-7-9-58 0,0 0-12 0,0 0-3 16,0 0 25-16,0 0 5 0,0 0 1 0,0 0 0 15,0 0 4-15,0 0 1 0,0 0 0 0,0 0 0 16,0 0 7-16,0 0 1 0,0 0 1 0,0-9 0 16,3 5-1-16,1-2 0 0,-4-6 0 0,0 2 0 0,0-2-32 15,0-1-8-15,0-6 0 0,0 7-1 0,3-7-11 0,-3 6-3 16,4-5 0-16,-4 5 0 15,3-6-9-15,1 4 8 0,-4-1-8 0,3-6 8 0,1 9-8 16,-1-5 0-16,1 5 0 0,-1 0 0 0,1-2 0 0,-1 2 0 16,1 1 0-16,3 2 0 0,-3 1 0 0,-1-1-14 15,1 1 3-15,-1 3 1 16,1 0-13-16,-4 6-2 0,0 0-1 0,0 0 0 16,10 0-184-16,-3 6-37 0,-7-6-7 0,14 6-2 0</inkml:trace>
  <inkml:trace contextRef="#ctx0" brushRef="#br1" timeOffset="32641.6">27577 11529 403 0,'-7'0'36'0,"-4"0"-36"0,-3-3 0 0,0 3 0 16,-4-4 374-16,4 4 68 0,0-6 14 0,-4 6 2 15,1 6-341-15,-1-2-68 0,0-4-13 0,-3 3-4 16,4 3-8-16,-5-3-1 0,1 3-1 0,0-2 0 0,0 8-22 0,0-3 0 16,0-2 0-16,3 2 8 15,0-3 21-15,4 4 5 0,0-1 1 0,3 4 0 0,1-4 2 16,-1 4 1-16,8 2 0 0,-1-2 0 0,-3 0-29 0,7 5-9 15,-3-5 0-15,6-4 0 16,-3 4 0-16,7-4 0 0,0 4 0 0,4-4 0 0,3 1 0 16,4 2 0-16,-4-6 0 0,3-2-9 15,1 2 9-15,3-3 0 0,0-3 0 0,-3 0 0 0,3 0 0 16,-3-3 11-16,3-3-3 0,-3 6 0 0,-1-4 10 0,-3-2 2 16,0 3 0-16,4-6 0 0,-7-1 15 0,-1 7 3 15,1-6 1-15,-1-4 0 0,1 4-19 0,-4-4-4 16,0-3-1-16,0 4 0 0,0-1 5 0,-3-5 0 15,-1 5 1-15,1-6 0 0,-4-3 6 0,3 3 1 0,-6-3 0 0,-1 1 0 16,4-1-13-16,-3 0-3 0,-4 0 0 0,3 0 0 16,1 0 2-16,-1-3 0 0,1 3 0 0,-1 6 0 15,1-6-14-15,-1 3 0 0,1-9-12 0,3 6 12 16,-4 0-15-16,0 3 4 0,1-3 1 0,3 7 0 16,-4-4-6-16,4 0-2 0,-3 3 0 15,3 1 0 1,0 5-37-16,0-2-7 0,-4 2-2 0,4 7 0 15,0-6-128-15,0-1-25 0,0 7-6 0,0 3-1 0</inkml:trace>
  <inkml:trace contextRef="#ctx0" brushRef="#br1" timeOffset="33660.54">27771 11707 2066 0,'0'0'92'0,"-4"0"18"16,1 7-88-16,-4-4-22 0,0-3 0 0,3 9 0 0,-3 1 46 0,3-7 5 15,1 6 1-15,-4 4 0 0,3-4-52 16,-3 7 0-16,4 0 0 0,-1-7-12 0,4 10 12 0,-3-7 8 16,-1 1 0-16,-3 6-8 0,7-7 0 0,0 4 0 15,0 0 0-15,0-7 0 0,-3 4 0 0,3 2-12 16,3-2 3-16,4-1 1 0,-3-2 8 0,3-1 0 15,-4-6-9-15,4 7 9 16,0-1-108-16,0-9-18 0,0 3-3 0,8-6-722 0</inkml:trace>
  <inkml:trace contextRef="#ctx0" brushRef="#br1" timeOffset="33874.21">27887 11526 1209 0,'-3'0'108'0,"-4"0"-87"0,-1-4-21 0,1-2 0 15,0 6 260-15,7 0 47 0,-7 0 9 0,7 0 3 16,0 0-263-16,-3 0-56 0,-4 0 0 0,7 0-13 16,0 0-4-16,0 0-1 0,0 0 0 0,0 0 0 15,0 0-69-15,0 0-13 0,0 0-4 0,0 0-502 16,3 6-101-16</inkml:trace>
  <inkml:trace contextRef="#ctx0" brushRef="#br1" timeOffset="34256.34">28427 10858 1843 0,'0'0'164'0,"0"0"-132"0,0 0-32 0,0 0 0 15,0 0 143-15,0 0 21 0,0 6 5 0,-4 3 1 16,4 1-143-16,4 2-27 0,-4 7-9 0,3 3 0 15,1 0 20-15,-1 9 4 0,4 1 1 0,1-1 0 16,-5 10-16-16,4 0 8 0,0-7-8 0,-3 10 0 16,3-6 20-16,-4 2-1 0,1-2-1 0,-1 3 0 15,-3-4-10-15,0 1-8 0,0 3 9 0,0 0-9 16,0-7 0-16,-3-3 0 0,3-2 0 0,0-4 0 16,-4 3 0-16,4-9-12 0,0-4 1 0,0 4 0 31,0-6-137-31,0-4-27 0,0 1-5 0</inkml:trace>
  <inkml:trace contextRef="#ctx0" brushRef="#br1" timeOffset="34827.37">28836 11406 2379 0,'-14'-6'105'0,"14"6"23"0,0 0-103 0,0 0-25 0,-11 10 0 0,8-7 0 16,3-3 23-16,0 15-1 16,0-2 0-16,0-1 0 0,0-2-5 0,0 9-1 15,3-7 0-15,1 10 0 0,-1-9 4 0,4 6 0 0,-3-1 0 0,3-5 0 16,0-1 12-16,0 4 4 0,0-3 0 0,0-1 0 15,-3-2-23-15,3 2-4 0,0-2-1 0,-4-1 0 16,5-6 7-16,-1 7 1 0,-4-4 0 0,-3-6 0 16,11 3 19-16,-1-3 4 0,-3-3 1 0,4-3 0 15,-4 6-32-15,4-10-8 0,-1 7 0 0,1-6 0 16,-1-1 0-16,1 7 0 0,-1-6 0 0,1-1 0 16,-4 10 0-16,-7 0 0 0,11-3 0 0,-11 3 0 15,7 3 0-15,3 3 0 0,-3-2 0 0,0 5 0 16,0 0 0-16,-3-5 0 0,3 8 0 0,-3-2 0 15,3-1 0-15,0-3 0 0,0 0 0 0,0 1 0 0,0-4 0 16,0-3 0-16,0 6 0 0,0-6 0 0,-7 0 0 0,11 0 0 16,-1-6 0-16,1 3 0 0,-4-4 0 15,3 4 11-15,-3-6-11 0,1 6 12 0,-1-3 4 16,0-4 0-16,0 4 1 0,0 0 0 0,-4-4-4 0,4 1-1 16,-3 2 0-16,3-2 0 0,-4 0-4 0,5-4-8 15,-5-3 11-15,4 4-11 0,-3-1 12 0,-1-5-12 16,1 8 12-16,-1-2-12 0,1-7 12 0,-1 6-12 15,-3 1 12-15,4-1-12 0,-1-3 9 0,4 4-9 16,-7-1 0-16,7-2 9 0,-3 2-9 0,3 1-9 0,-3-1 9 16,-4-3-13-1,3 4-53-15,-3 2-10 0,0 1-3 0,-3-4 0 16,-1 10-82-16,4 3-17 0,0 0-3 0,0 0-551 0,-11 3-111 16</inkml:trace>
  <inkml:trace contextRef="#ctx0" brushRef="#br1" timeOffset="35572.99">29672 11400 1249 0,'0'0'55'0,"0"0"12"0,0 0-54 0,0 0-13 0,7-3 0 0,-7 3 0 16,0 0 106-16,7-6 18 0,-3 3 4 0,-4 3 1 15,0 0-45-15,3-10-10 0,1 7-2 0,-4 3 0 16,0 0-28-16,0 0-7 0,0 0-1 0,0 0 0 16,0 0 12-16,0 0 1 0,0 0 1 0,0 0 0 15,0 0-20-15,0 0-4 0,-4 0-1 0,-6 3 0 16,3-3-25-16,-4 6 0 0,1 1 8 0,-1 2-8 16,-3 1 0-16,0 2 0 0,3 4 9 0,1-4-9 15,-5 1 27-15,5-1 1 0,3 7 0 0,-4-6 0 16,8 6-18-16,-4-7-10 0,3 4 12 0,4-4-12 15,0 1 0-15,0-1 0 0,0-2 0 0,4-1 0 16,3 4 0-16,-4-4 0 0,1-3 0 0,3-2-12 16,0 5-2-16,0-6 0 0,0-3 0 0,0 6 0 0,4-6 14 15,-1 0-9-15,1 0 9 0,-1 0-8 0,4-6 8 16,-3 6 0-16,0-3 0 0,-4 3-8 0,3-6 8 0,1 3 0 16,-4 3 0-16,0-10 8 0,4 10-8 0,-4-9 9 15,0 3-9-15,-4-4 10 0,1 1 2 0,-1-1 0 16,4 1 0-16,-3-4 0 0,-4 1 4 0,3-4 0 15,-3 4 1-15,0-7 0 0,-3 6 2 0,3 1 0 16,-4-1 0-16,1-3 0 0,-1 4-10 0,-3-1-1 16,0-2-8-16,-3 2 12 15,2 10-41-15,1-3-9 0,-3 3-2 0,-1-7 0 16,4 10-124-16,-3-3-24 0,3-3-6 0,7 6-722 0</inkml:trace>
  <inkml:trace contextRef="#ctx0" brushRef="#br1" timeOffset="35987.43">30000 11664 460 0,'0'0'20'0,"0"12"5"0,0-12-25 0,0 0 0 0,0 0 0 0,0 6 0 15,0-6 424-15,0 10 79 0,0-10 16 0,4 3 3 16,-4-3-376-16,0 0-75 0,0 0-15 0,0 0-4 16,0 0-32-16,7 12-6 0,-7-12-2 0,0 0 0 0,0 0 23 0,0 0 4 15,0 0 1-15,0 0 0 0,3-6 19 0,1 0 4 16,-1-3 1-16,-3-1 0 0,-3-2-28 0,3 2-4 16,-4-2-2-16,1 2 0 15,-1-12 1-15,4 10 0 0,-3-7 0 0,-1 0 0 0,-3 3-23 16,7-2-8-16,-3-1 0 0,3 3 0 0,-4 0 0 0,4 4 0 15,0-1 0-15,4 1 0 0,-1-4 11 0,-3 4-11 16,4 2 12-16,-1 1-12 0,4-4 0 0,-3 4-9 16,3-1-1-16,0-2 0 0,0 2 2 0,0 7 0 15,0-3 0-15,-3 3 0 0,-1-7-14 0,-3 10-2 16,7 0-1-16,-7 0 0 16,0 0-95-16,7 0-18 0,-7 0-4 0,11 0-1 15,-4 10-65-15,0-7-12 0,-4 6-4 0,5 1-675 0</inkml:trace>
  <inkml:trace contextRef="#ctx0" brushRef="#br1" timeOffset="36361.44">30360 10858 1209 0,'0'0'108'0,"0"0"-87"16,0 0-21-16,0 0 0 15,0 0 307-15,0 0 57 0,0 0 11 0,0 0 2 0,0 0-305 0,0 0-60 16,0 0-12-16,0 0 0 0,0 0-10 0,-7 3 10 16,0 0-13-16,3 6 5 0,-3-2-4 15,4 5 0-15,-4-2 0 0,3 2 0 0,1 10 12 0,-4 0 0 16,3 0 0-16,1 6 0 0,-1-6 24 0,1 9 6 15,3 1 2-15,0 2 0 0,0-2 9 0,3-1 3 16,1 0 0-16,3 1 0 0,-4-1-29 16,4-3-6-16,4-3-1 0,-4 4 0 0,0-4-8 0,4-3 0 15,-4 3 0-15,0-10 0 0,3 7 0 0,1-3-17 16,-8 0 4-16,1-6 1 16,3-1-29-16,-4-2-6 0,-3 2-1 0,0-3 0 15,4 1-151-15,-4 2-30 0,0-12-7 0,0 7-671 0</inkml:trace>
  <inkml:trace contextRef="#ctx0" brushRef="#br1" timeOffset="37155.58">30297 11460 172 0,'0'0'16'0,"0"0"-16"0,0 0 0 0,0 0 0 16,3-7 279-16,-3 7 53 0,7-3 10 0,-3-6 2 15,3 6-292-15,-4-3-52 0,4-4-25 0,-7 10 2 16,0 0 23-16,0 0 0 0,0-9 0 0,0 6 0 0,0-7 16 16,-3 7 7-16,-1-3 1 0,4 6 1 0,-3-3 51 15,-4 3 11-15,3-4 1 0,-3-2 1 16,0 6 1-16,7 0 0 0,-7 0 0 0,0 0 0 0,3 0-35 0,-3 0-7 15,0 6-2-15,7-6 0 0,-7 4-17 0,0-1-3 16,-3-3-1-16,6 9 0 0,-3-3-7 0,0-2-2 16,0 8 0-16,0-2 0 0,0-1-6 0,-4 3-2 15,8-2 0-15,-4 2 0 0,0-2-8 0,3 9 12 16,1-7-12-16,-1 1 12 0,0 6 1 0,4-7 1 16,0 4 0-16,4-4 0 0,0 1-5 0,3 3-1 0,0-4 0 15,3 1 0 1,1-1-32-16,3-2-8 0,0 2 0 0,0-2-1 15,0-1-112-15,0 0-23 0,4-6-4 0,0 4 0 16,-1-4-57-16,-3 3-11 0,18-6-3 0,-11 3 0 0</inkml:trace>
  <inkml:trace contextRef="#ctx0" brushRef="#br1" timeOffset="37710.21">30699 11707 633 0,'0'0'56'0,"0"0"-44"15,0 0-12-15,3-6 0 0,-3 6 205 0,0-6 39 0,0-3 8 0,0 9 2 16,0 0-180-16,0 0-36 0,4-10-7 0,-4 10-2 16,7-3 9-16,-7 3 2 0,3-9 0 0,-3 9 0 15,0 0-4-15,0 0-1 0,0 0 0 0,0 0 0 16,0 0 14-16,0 0 3 0,0 0 1 0,0 0 0 16,0 0-1-16,0 0 0 0,0 0 0 0,0 0 0 15,0 0-25-15,4 12-6 0,-4-2-1 0,-4-1 0 16,4 3-20-16,-3-2 0 0,-4 6 0 0,3-4 8 15,1 4 8-15,-1-7 3 0,4 10 0 0,-3-6 0 16,3 2 3-16,0-2 1 0,3-1 0 0,-3-2 0 16,4-1-23-16,3 1 0 0,0-4 0 0,-4 3 0 15,4-3-29-15,0-2-11 0,4 5-1 16,-4-9-1-16,0 0-148 0,4 0-30 0,-11 0-5 0</inkml:trace>
  <inkml:trace contextRef="#ctx0" brushRef="#br1" timeOffset="37902.25">30822 11460 2761 0,'0'0'60'0,"0"0"13"0,0 0 3 0,0 0 2 0,0 0-62 0,0 0-16 15,0 0 0-15,0 0 0 0,0 0-17 0,0 0-7 0,0 0 0 0,0 0-1 31,0 0-41-31,0 0-8 0,0 0-2 0,0 0 0 16,0 0-136-16,0 0-27 0,0 0-5 0,0 0-2 0</inkml:trace>
  <inkml:trace contextRef="#ctx0" brushRef="#br1" timeOffset="38160.06">30999 11792 1036 0,'0'0'46'0,"0"0"10"0,0 0-45 0,0 0-11 0,0 0 0 0,0 0 0 16,10 0 200-16,1 0 39 0,-4 0 7 0,3 6 2 0,-3-6-164 0,4 4-33 16,-4-4-7-16,0 0 0 0,4 6-20 0,-1-6-4 15,1 0-1-15,-1 0 0 0,1 0-19 0,-4-6-9 16,4 6 1-16,-4 0 0 0,-7 0-13 0,0 0-3 15,0 0 0-15,7 0 0 16,-7 0-20-16,0 0-5 0,0 0-1 0,0 0-806 16</inkml:trace>
  <inkml:trace contextRef="#ctx0" brushRef="#br1" timeOffset="38488.18">31320 11629 2487 0,'0'0'55'0,"0"0"11"0,0 0 2 0,0 9 2 0,0-9-56 0,0 7-14 0,0 2 0 0,3 1 0 15,1 2 19-15,-1-2 1 0,1 5 0 0,-1-2 0 16,4-1-8-16,0 1-2 0,0 6 0 0,0-7 0 16,1 4-10-16,-1-4-12 0,0 1 2 0,-4 6 1 15,-3-7-10-15,4 1-1 0,-4 6-1 0,0-7 0 16,0-2-11 0,3 2-3-16,-6-2 0 0,3-1 0 0,-4 0 11 0,4-9 1 0,0 0 1 0,0 0 0 15,0 0-193-15,0 0-38 0,0 0-8 16,0 0-2-16</inkml:trace>
  <inkml:trace contextRef="#ctx0" brushRef="#br1" timeOffset="39223.01">31179 10387 864 0,'0'0'76'0,"0"0"-60"0,-8 0-16 0,8 0 0 0,0 0 254 0,-7 0 48 0,4-3 10 0,3 3 1 16,0 0-199-16,0 0-40 0,0 0-8 0,0 0-2 16,0 3-26-16,3 7-6 0,4 2 0 0,1-2-1 15,2 2-1-15,4 4 0 0,4 0 0 0,7 2 0 16,3 4 7-16,0 0 2 0,7 6 0 0,8-2 0 16,6 5-10-16,4 0-1 0,0 1-1 0,0-1 0 15,0 7-15-15,-4-4-4 0,0 1 0 16,-3-4 0-16,0 10 2 0,0 0 0 0,-4-1 0 0,-6-5 0 15,-5 6-10-15,-2-7 8 0,-1-3-8 0,-7 7 8 16,0-3 4-16,-10-4 0 0,-1-9 0 0,-3 9 0 16,0-9-1-16,-7 6 0 0,-3-6 0 15,-4 0 0-15,0 0-11 0,0 0 10 0,-7 0-10 16,-8 0 10-16,5 3-28 0,-4 0-6 0,-4-3 0 0,-3 6-1 16,3-3-166-16,-3 4-33 15,3-4-6-15</inkml:trace>
  <inkml:trace contextRef="#ctx0" brushRef="#br1" timeOffset="40376.39">24691 12369 633 0,'-21'0'28'0,"7"0"6"0,0-3-34 0,-1 3 0 15,-9 0 0-15,3 0 0 0,-4 3 269 0,-3-3 47 16,3 3 10-16,-3-3 2 0,-4 0-264 0,4 10-53 16,0-10-11-16,3 6 0 0,0-3 30 0,4-3 7 15,0 0 2-15,3 6 0 0,1-3 45 0,2-3 10 16,1 4 2-16,7-4 0 0,7 0-26 0,0 0-5 15,0 0-1-15,0 0 0 0,0 0-38 0,11 6-8 16,3-3-2-16,4 6 0 0,10-9-3 0,4 10-1 16,3-7 0-16,11 3 0 0,7-3 5 0,7-3 1 15,0 7 0-15,3-4 0 0,4 0 3 0,7-3 1 16,4 0 0-16,6 0 0 0,1 0 3 0,7 0 1 0,3-3 0 16,11 0 0-16,7-4-4 0,10-2-1 15,4 6 0-15,7-7 0 0,7 1 0 0,11 0 0 0,3-4 0 0,1 1 0 16,2-1-21-16,8-3 8 15,14 7-8-15,4-7 0 0,-1 1 0 0,0 2 0 0,-3 0 0 16,0-5 8-16,7 5-8 0,0-6 0 0,0 4 0 0,-7-4 0 16,0 0 0-16,-4-3 0 0,4 3 0 0,0-3 0 15,-3 0 0-15,-5 0 0 0,-9 4 0 0,-1-4 0 16,0 6 0-16,-6-3 0 0,-15 0 0 0,0 7-8 16,0-7 8-16,-7 6 0 0,-11-5 0 0,-3 8 0 15,0-2-9-15,0 2-3 0,-10 7-1 0,-1-3 0 16,-10 0-120-1,-1-1-24-15,1 7-5 0</inkml:trace>
  <inkml:trace contextRef="#ctx0" brushRef="#br1" timeOffset="48314.58">6840 14100 1843 0,'0'-19'81'0,"0"19"18"0,-3 0-79 0,-1-6-20 16,4 0 0-16,-3 3 0 0,3 3 160 0,0 0 28 15,0 0 5-15,0 0 2 0,0 0-163 16,0 0-32-16,0 0 0 0,0 0-12 0,0 0 3 0,7 3 1 16,0 9 0-16,0-2 0 0,4 2 8 0,3 7 11 15,0 3-3-15,0 0 0 0,0 6 18 0,4 4 3 16,-4 2 1-16,0-3 0 0,0 10 6 0,0 3 2 16,-3-3 0-16,-1 9 0 0,-3-3-20 0,0 3-4 15,4 3-1-15,-11 1 0 0,0 5-13 0,0-5 8 0,0-1-8 16,0-9 0-16,0 6 0 0,0-6 8 15,0-3-8-15,0-7 0 0,0 4 0 0,0-10-10 0,0 3 2 0,0-5 0 32,0-11-63-32,3 4-12 0,-3-6-2 15,0-4-691-15,0-9-139 0</inkml:trace>
  <inkml:trace contextRef="#ctx0" brushRef="#br1" timeOffset="48975.45">7422 14226 748 0,'0'0'67'0,"0"-10"-54"16,0 1-13-16,0-1 0 0,0 7 324 0,0-6 61 15,0-1 13-15,8 1 2 0,-8-4-316 0,3 4-63 16,1 0-13-16,-1 2-8 0,4-2 34 0,-3-1 1 16,-4 1 0-16,3 6 0 0,1-6 19 0,3 2 4 15,-4-5 1-15,1 9 0 0,6-4-14 0,-10-2-2 16,7 9-1-16,1-6 0 0,2-1-18 0,-6 4-3 16,3-3-1-16,0 6 0 0,0-3-20 0,3 3 8 15,-3-6-8-15,4 6 0 0,0 0 0 0,-1 0 0 16,4 6 0-16,-3-6 0 0,3 0 0 0,4 3 8 15,-1 3-8-15,1 4 8 0,-4-4-8 0,4 3 0 16,-1 7-11-16,-3 0 11 0,4 2 0 0,-4 8 0 16,0-1 0-16,0 0 0 0,1 3 0 0,-5 3 0 0,1 4 8 15,-1-1-8-15,-6 7 0 0,-1-3 0 0,1-1 0 0,-4 4-9 16,0-3 9-16,-4-1 0 0,1 4 8 0,-1 0-8 16,-6 0 20-16,3-7 0 0,-4 4 0 0,4-4 0 15,0-2 6-15,-4-1 1 0,4 0 0 0,-10-6 0 16,6 4-8-16,-3-4-2 0,0-6 0 0,0 3 0 15,-4-1-9-15,0-5-8 0,4 0 12 0,-7 0-12 16,0-4 9-16,3 1-9 0,-6-4 0 0,3-6 9 16,-1 3-9-16,1-2 10 0,-4-4-10 15,4 0 10-15,4-10-10 0,-1 7 12 0,0-6-12 0,4-1 12 16,4 1-12-16,-1 3 0 0,1-4 9 0,6 1-9 0,0-1 0 16,4 1 9-16,0-1-9 0,4 7 0 0,3-6 9 0,0 6-9 15,4-7 0-15,3 4 9 16,3 3-9-16,-6-6 0 0,7 5 0 0,3-2 0 0,0 6 0 15,4-3 0-15,-1-3 0 0,5 6 0 0,2 0 16 0,1 0-1 16,0 6-1-16,3-3 0 0,0 3 3 16,4-2 1-16,-3 2 0 0,-1 0 0 0,-3 0-6 0,-1 4-2 15,-2-7 0-15,2 6 0 0,-6-6-10 0,0 7 0 16,-4-1 0-16,4 1-11 0,-8-7-11 0,8 6-2 16,-11 4-1-16,4-4 0 15,-1 1-150-15,-3 2-29 0,0-2-7 0</inkml:trace>
  <inkml:trace contextRef="#ctx0" brushRef="#br1" timeOffset="51155.91">8996 14577 403 0,'0'0'17'0,"-11"6"5"0,1-3-22 0,-4-3 0 16,-1 0 0-16,8 0 0 0,-3 6 322 0,3-6 60 0,3 0 12 0,4 0 2 16,0 0-268-16,0 0-53 0,0 0-11 15,0 0-3-15,11-6-25 0,3 6-6 0,0-9-1 0,0 9 0 16,4-3-10-16,-1-7-3 0,8 10 0 0,-7-3 0 16,3-3-4-16,0 6-2 0,4 0 0 0,-1-3 0 15,5-4-1-15,-1 7 0 0,0 0 0 0,4 0 0 16,7-3 5-16,-4 0 1 15,0-3 0-15,1 3 0 0,-1-4-2 0,4 7 0 0,-4-9 0 0,0 6 0 16,0-7-3-16,4 7-1 16,-3-3 0-16,2-3 0 0,1 6-9 0,0-7 12 0,0 7-12 0,0-3 12 15,-1 3-12-15,1-7 0 0,-11 10 0 0,4-3 0 16,-4-3 0-16,1 6 0 0,-1-3 0 16,-3-4 8-16,-1 7 0 0,1 0-8 0,-4-3 12 0,4 3-4 15,-8-3 14-15,5 3 2 0,-1-6 1 0,0 6 0 16,-3-3 3-16,-1-4 0 0,-3 7 0 0,4-3 0 15,7-3-8-15,-11 6-2 0,-7-3 0 0,0 0 0 0,3-4-6 16,1 7-2-16,-11 0 0 0,0 0 0 0,0 0 9 0,4-9 1 16,-4 9 1-16,0-3 0 0,-11-7-9 0,4 1-3 15,0 6 0-15,3-3 0 0,1-4 11 0,-4 7 1 16,-7-6 1-16,7-1 0 16,0 4-10-16,-4-3-1 0,0-1-1 0,-3 1 0 0,0-1-1 15,4-2 0-15,-1 2 0 0,0-2 0 0,-3 3 0 0,4-1 0 16,3 1 0-16,-4 6 0 0,0-7-9 0,1 1 8 15,3 6-8-15,0-4 8 0,-4-2-8 0,4 6 8 16,-3 0-8-16,2-4 8 0,1 7-8 0,0-3 0 16,0-3 0-16,0 6-11 0,7 0 11 0,-7-3 0 15,4-3 8-15,3 6-8 0,-4 0 0 0,4 0 0 0,0 0 0 16,0 0 0-16,0 0 0 0,0 0 0 0,11 6 0 0,-4-3-12 16,3-3 12-16,4 9-13 0,1-9 5 0,2 10 8 15,1-7 0-15,-4 6 0 0,4 1 0 0,3-1 0 16,0-6 0-16,-3 7 0 0,-8-1 0 0,4 4 0 15,7-7 0-15,-3-3 0 0,-4 10 0 0,0-4 0 16,-7 0 0-16,4 1 0 0,3-7 0 0,-7 13 0 16,-10-4 0-16,3-2 0 0,10 2 0 0,1 1 0 15,-11-4 0-15,0 4 0 0,0 2 0 0,7-2 8 16,-4-1 1-16,-3-2 0 0,-7 2 0 0,4 7 0 16,10-9 4-16,-11 2 1 0,-10 1 0 0,4 2 0 15,3-2 2-15,-1-1 0 0,-6 4 0 0,0-3 0 16,-7-1-7-16,3 1-1 0,4 2 0 0,-3-2 0 0,-4-1-8 15,3 1 0-15,0 3-10 0,4-4 10 16,-3 1-95-16,2-1-13 0,-2 7-2 0,6-9-1 16</inkml:trace>
  <inkml:trace contextRef="#ctx0" brushRef="#br1" timeOffset="53151.45">25855 10566 1094 0,'0'0'97'0,"0"0"-77"16,0 0-20-16,7 0 0 0,-7 0 83 0,0 0 13 15,7 0 2-15,-7 0 1 0,0 0-47 0,0 0-10 16,0 0-2-16,0 0 0 0,0 0-15 0,-14 0-3 16,0 0-1-16,-7 0 0 0,3 6-21 0,-10-3 0 15,-4 1 0-15,-3-4-12 0,-4 6 12 0,-3-3 0 16,-8 6 0-16,1-2 0 0,-4-1 24 0,0 3 6 16,4-2 2-16,-4-1 0 0,0 3 14 0,0-2 3 0,0 2 1 0,-7-3 0 15,-3 4-1-15,3 5 0 0,3-8 0 16,4 8 0-16,4-2-20 0,0-4-4 15,3 4-1-15,0-1 0 0,0-2 1 0,4 2 0 0,3-2 0 0,4-1 0 16,3 4-13-16,0 2-2 16,4-2-1-16,3-1 0 0,4 1-9 0,0 3 0 0,3-4 0 0,4 1 0 15,-4 6 0-15,8-7 0 0,3-3 0 16,-4 4 0-16,4 3 0 0,4-4 0 0,-4 1 0 0,3-1 0 16,-3-2 0-16,3 9 10 0,1-7-10 0,-1 1 10 15,1 5-10-15,-1-5 0 0,-3 6 9 0,4 3-9 16,-4 0 8-16,3-3-8 0,-3 9 8 0,0-3-8 15,4 3 11-15,-5-3-3 0,1 6 0 0,4 1 0 16,-4-1 0-16,3 10 0 0,-3-7 0 0,4 4 0 16,-1-3 4-16,1 8 0 0,-4-2 0 0,0 3 0 0,-1-3-4 15,1 3-8-15,0-3 12 0,0-1-4 16,0 4 4-16,0-3 0 0,0 3 0 0,4 0 0 0,-1-3-4 16,1 9 0-16,-4-6 0 0,3 0 0 0,0 9 0 0,1-3-8 15,-1 0 12-15,1-3-4 0,-4 7-8 0,3 2 0 16,-3 0 0-16,4 4 0 0,-1-4 15 0,1 7-3 15,-1-6 0-15,4 2 0 0,-3-2 2 0,3 5 0 16,-4-2 0-16,1-4 0 0,-1 7-3 0,4-3-1 16,-4 2 0-16,1 1 0 0,-1-6-10 0,4 5 0 15,-3 4 0-15,-4-3 0 0,3 0 0 0,1-4 8 16,3 4 0-16,-4 0 0 0,4-1 2 0,0-2 0 16,-3 3 0-16,3 6 0 0,0 0-2 0,0 3 0 15,0 3 0-15,0-3 0 0,0 3-8 0,0 4 8 0,0-10-8 16,-4 12 8-16,4-5-8 0,0-1 8 0,4-3-8 15,-1 3 8-15,1-3-8 0,-1-6 0 0,-3 3 0 0,4-3 0 16,3 6 8-16,0-6 0 0,0-3 0 16,4-1 0-16,-4 1 0 0,0-6 0 0,3 5 0 0,-3 10 0 15,4-9 3-15,-4 3 0 0,4 6 0 0,-1-9 0 16,-3 9-11-16,0 0 0 0,0 3 0 0,0 1 0 16,0-4 0-16,-3-6 12 0,-4 6 0 0,3-6 0 15,-3-4-2-15,0 1 0 0,4 9 0 0,-4-6 0 16,4-3 0-16,-4 2 0 0,3-2 0 15,1-3 0-15,-1-4-2 0,1-2 0 0,-1 2 0 0,1-3 0 16,-1 1 15-16,1-7 2 0,3 3 1 0,-4 0 0 16,1-3-26-16,3 3 0 0,-4-6 0 0,5 6 0 15,-1-3 0 1,0 3 10-16,0 4-10 0,0 5 10 0,0-12-10 0,0 7 0 0,3-4 0 0,-3-6 8 0,1-3-8 16,-1 2 0-16,0 4 9 0,-4-9-9 0,4 3 0 0,-3 3 0 15,-1-13 0-15,1 7 0 0,-4-4 0 16,0-12 0-16,3 0 0 0,-6 0 0 0,3-6-16 0,0-4-2 15,-4 1 0-15,4-7 0 16,0-6-96-16,0 0-19 0,0 0-4 0</inkml:trace>
  <inkml:trace contextRef="#ctx0" brushRef="#br1" timeOffset="54816.63">25471 10579 460 0,'0'0'20'0,"0"0"5"16,0 0-25-16,0 0 0 0,3-4 0 0,4-5 0 0,-3 6 313 0,6-7 58 15,1 4 11-15,10 0 2 0,0 0-301 0,7-4-61 16,1 1-12-16,2 6-2 0,1-7-8 0,7 10 0 15,-4-9 0-15,8 9 0 0,2 0 0 0,1 0 0 16,4 0 0-16,-1 0 0 0,0 0 0 0,4 0 0 16,-3 0 0-16,-1 0 0 0,4 0 0 15,0-3 0-15,3 3 0 0,1-3 11 0,6-4 29 0,4 4 7 16,4-3 1-16,-4-3 0 0,4 5 4 0,-1-5 2 16,8 0 0-16,3-1 0 0,7-2-38 0,0 2-7 15,0-2-1-15,1 2-8 0,6 1 12 0,4 3-12 16,-1-4 12-16,-2 4-12 0,-5-3 0 0,5 2 0 15,2-8 0-15,5 11 0 0,-1-5 8 0,4 0-8 0,-7-1 0 0,6 7 0 16,1-6 0-16,0 6 0 0,-7-4-8 0,0-2 8 16,3 3 0-16,-3-1-9 0,0-2 9 0,-4 0 0 15,-7 5 0-15,4-5 0 0,-1 0 12 0,-2-1-4 16,6 4-8-16,-10-4 0 0,-1-5 0 0,1 2 0 16,-4 1 0-16,0-1 0 0,7-3-9 0,-7 10 9 15,-6-9 0-15,-1 5 0 0,0-2 0 0,-4 2 0 16,4-2 0-16,-7 2 0 0,4 7 0 0,-8-3 0 15,1 6 0-15,-4-3 0 0,-11 3 0 0,1-3 0 16,-1-4 0-16,0 7 0 0,-6 0 0 0,3 0 0 16,-4 0 0-16,0 0 0 0,-3-3 0 0,0-3 0 15,-4 12 0-15,-3-6 0 0,0 0 0 0,-1 0 0 16,-6 0 0-16,3 0 8 0,-3 0-8 0,0 0 0 0,-4-6 12 16,0 12-2-16,0-3-1 15,-3-3 0-15,0 7 3 0,-1-4 1 0,1-3 0 0,-4 3 0 0,0-3-1 16,4 0-1-16,-4 6 0 0,0-3 0 15,0-3-2-15,0 6 0 0,-3-2 0 0,-1-1 0 0,-3 3 3 16,4-3 1-16,0 3 0 0,-4-2 0 0,-7-4 0 16,7 9 0-16,3-6 0 0,1 3 0 0,-4-2-5 0,0 5 0 15,4 0-8-15,-1 1 12 0,1-1-12 0,-1 4 0 16,1-1 8-16,-1-2-8 0,1 2 0 0,3 7 0 16,0 0 0-16,-3 3 0 0,3 0 0 0,0 0 0 15,-3 9 0-15,3 0 0 0,0 1 0 0,0 2 0 16,-3 4 0-16,3 3 0 0,-4-4 0 0,4 4-8 0,0 3 8 0,1-3-10 15,-1 3 10-15,0-4 0 0,0 4 0 0,0 6 0 16,0 4 0-16,0-1 0 0,4 0 0 16,-4 10 0-16,0-3 0 0,4-4 0 0,-1 7 0 15,5 0 0-15,-5 2 0 0,1-2 0 16,-1 9 0-16,1-6 0 0,0 6 0 0,-4 0 0 0,7-6 0 0,-7 9 0 16,4 7 0-16,-4-7 0 0,4 10 0 0,-4-4 0 15,0-5 0-15,0 8 0 0,-4 7 0 0,1-3 0 16,-4 6 0-16,4-6 0 0,-8 6 0 0,1 0 0 15,-4 0 0-15,0 3 0 0,0-3 0 0,0 1 0 16,-4-11 0-16,4 1 9 0,-3 0-1 0,3-4-8 16,0-6 46-16,0 1 2 0,3-1 1 0,1-3 0 15,-4 0 3-15,3 0 0 0,1 3 0 0,3 7 0 16,-4-4-42-16,4 4-10 0,0-7 0 0,1 7 0 16,-1-4 13-16,0 7 1 0,3-1 0 0,1 1 0 0,-4 0-3 15,0-1-1-15,3 1 0 0,-2 9 0 16,-1-3-10-16,-4-3 0 0,1-3 0 0,3-1 0 0,-7 1 0 15,0 9 0-15,0-9 12 0,0-1-4 0,-4-2-8 16,1-7 0-16,-1 0 0 0,1 1 0 0,-4-4 0 0,-1 0 0 16,1-9 0-16,0-7 8 0,0 4-8 0,4-7 0 15,-8 0 0-15,8-9 0 0,-4 9 0 0,3-2 0 16,-3-7 0-16,4 6 0 0,-1-6 21 0,0 0 9 16,1-4 2-16,3 1 0 15,0 0-50-15,-4 0-10 0,4-4-1 16,-3 4-1-16,3 0 30 0,-4 0 0 0,4-7-8 0,-3 10 8 0,3-3-12 15,-4-1 1-15,1-5 0 0,-4-4 0 16,0 1-32-16,3-1-6 0,-3-9-2 0,0 6 0 16,0-9 15-16,-4-3 4 0,1-1 0 0,3-8 0 15,-4 2-71-15,4 0-13 0,-3-9-4 0</inkml:trace>
  <inkml:trace contextRef="#ctx0" brushRef="#br1" timeOffset="84057.2">1947 11275 2170 0,'0'0'48'0,"0"0"9"0,0 0 3 0,0 0 1 0,0 0-49 0,0 0-12 0,0 0 0 0,0 0 0 16,4 9 0-16,3-3 0 0,-7-6 0 0,3 7 0 16,-3 2 0-16,4 0 12 0,-4-2 0 0,0-1 0 15,0 3 34-15,0 7 6 0,0-3 2 0,0-1 0 16,0 7 28-16,7-3 6 0,-7 3 0 0,4 2 1 15,3 1-52-15,-4 7-10 0,1-4-3 0,3 6 0 0,3 0-12 0,-6 1-4 16,6-1 0-16,1 1 0 0,-7-1 5 16,6 0 1-16,-6-3 0 0,3-2 0 0,3 2 3 0,-10-6 1 15,11 0 0-15,-8 0 0 0,-3-4-8 0,4 1-2 16,3-3 0-16,-7-4 0 0,0 4 12 0,0-3 3 16,0-4 0-16,0 1 0 0,0-7 16 0,0 6 3 15,0-9 1-15,0 0 0 0,0 0-11 0,0 0-1 16,0 0-1-16,0 0 0 0,0 0-5 0,0 0-1 15,0 0 0-15,0-9 0 0,0 9-12 0,4-10-4 16,3 7 0-16,-4-6 0 0,1-4-8 0,3 4-9 16,-7-1 9-16,3-2-13 0,4-1 13 0,-7-2 10 15,4 2-2-15,3-6 0 0,-4 4 4 0,-3-4 1 16,4-3 0-16,3 0 0 0,-7 0-2 0,3-3-1 0,5 0 0 0,-5-4 0 16,1 4-10-16,3-3 8 0,3 3-8 15,1-3 8-15,-8 3-8 0,8 3 0 0,0-3 0 0,-4 3 0 16,3 9-16-16,1-6-6 0,-1 7-1 0,-6-1 0 31,3 4-45-31,-4 0-8 0,8-1-3 0,-7 1 0 16,3 6-37-16,-7-7-8 0,10 7-2 0,-6-3 0 0,-1 3-60 15,4-7-12-15,-3 7-2 0,6-3-808 0</inkml:trace>
  <inkml:trace contextRef="#ctx0" brushRef="#br1" timeOffset="88697.27">2812 11560 57 0,'0'0'0'0,"0"0"0"0,-7 6 0 0,3-6 0 15,-7-6 0-15,8 6 0 0,-8 0 294 0,4 0 54 16,4-3 10-16,-8 3 2 0,8-3-206 0,-8 3-42 16,11 0-8-16,-7 0-1 0,0 0 9 0,7 0 1 15,0 0 1-15,0 0 0 0,-7 0-33 0,7 0-6 16,0 0-2-16,0 0 0 0,0 0-19 0,0 0-4 15,0 0-1-15,0 0 0 0,0 0-7 0,0 0-2 16,11 0 0-16,-1 3 0 0,-6-3-25 0,6 3-6 16,1-3-1-16,3 0 0 0,0 0-8 0,4 0 0 0,-4 0 9 0,7 6-9 15,-3-3 0-15,3-3 0 0,3 0 0 16,-2 7 8-16,6-4 0 0,-3-3 0 0,6 6 0 16,-6-6 0-16,3 0-8 0,-3 0 0 0,0 0 0 15,3 0 0-15,-4 0 0 0,-6 0 8 0,3 0-8 0,0 0 8 16,-6 0-8-16,6 0 0 0,-7 0 0 0,0 0 0 15,0 3 0-15,4-3 0 0,-11 0 0 0,3 0-12 32,-3 0-32-32,0-3-8 0,1 3 0 0,-8 0-1 15,3-6-127-15,4 6-24 0,-3-10-6 0</inkml:trace>
  <inkml:trace contextRef="#ctx0" brushRef="#br1" timeOffset="89110.87">2720 11776 2275 0,'0'0'100'0,"0"0"22"0,-4 0-98 0,4 0-24 16,-10 0 0-16,10 0 0 0,0 0 18 0,0 0-2 0,0 0 0 0,0 0 0 16,0 0-16-16,0 0 0 0,10-6-8 0,1 6 8 15,-4 0 0-15,11 0 0 0,-4-3 0 0,-4 3 0 16,4 0 9-16,1 0 8 0,6 0 2 0,-7 0 0 15,0 0 9-15,4 3 1 0,-4-3 1 0,0 0 0 16,0 0-2-16,4 0 0 0,-4 6 0 0,-4-6 0 16,4 0-11-16,1 0-2 0,-1 0-1 0,3 0 0 15,1-6-14-15,3 6 9 0,0 0-9 0,-3-3 8 16,3-3-8-16,0 6 0 0,-3-3 0 0,3 0 0 16,0-4-32-16,-7 7-3 0,7 0 0 15,-6 0 0-15,6-3-149 0,-7 3-31 0,-4-6-5 16,-3 12-2-16</inkml:trace>
  <inkml:trace contextRef="#ctx0" brushRef="#br1" timeOffset="89686.2">3824 11253 1036 0,'0'0'92'15,"-3"-10"-73"-15,-4 10-19 0,3-3 0 0,-3 0 310 0,7 3 58 16,-4-6 12-16,4 6 3 0,0 0-311 0,0 0-63 16,0 0-9-16,0 0 0 0,0 0-12 0,0 9 12 15,0 4-12-15,0-4 12 0,0 4 9 0,0 6 10 16,0 2 1-16,0 1 1 0,4 0 21 0,3 7 4 16,-3-4 1-16,3 6 0 0,-4 0-6 0,4 7-1 15,0-3 0-15,0 5 0 0,4 1-22 0,-8 3-5 16,1-3-1-16,3 0 0 0,-3-4-12 15,3 1 0-15,-7-4 0 0,0-2 0 0,0-1 0 16,0 0 0-16,0 1 0 0,0-10 0 0,-7 0 0 16,7 0 0-16,0-4-8 0,0-5 8 15,0 3-89-15,0-10-15 0,7 3-2 0,-7-9-1027 0</inkml:trace>
  <inkml:trace contextRef="#ctx0" brushRef="#br1" timeOffset="90313.49">4216 11369 1324 0,'0'0'59'0,"0"0"12"0,0 0-57 0,0 0-14 0,0 0 0 0,3-3 0 15,1-4 247-15,-4 7 46 0,7-3 10 0,-7 3 1 16,0-9-226-16,3-1-46 0,4 7-8 0,-7-6-3 0,4-1 23 0,-1 1 4 16,5 6 0-16,2-6 1 15,-10-1-13-15,11 7-4 0,-4-3 0 0,0-1 0 0,3 1-14 0,4 3-3 16,-3-3-1-16,3 6 0 0,7-3-14 0,-7 3 0 16,8 0 0-16,-5 3 0 0,8 3 0 0,-7-3 8 15,-1 10-8-15,4-4 0 0,-6 1 0 0,-1 8 0 16,3-2 0-16,-3 3 0 0,-3 0 0 0,0 3 0 15,-4 0 0-15,0 6 0 0,-4-3 0 16,4 6 12-16,-7-3-1 0,4-2-1 16,-1 2-10-16,-3-3 0 0,7 6 0 0,-7-9 0 0,0 10 0 15,0-4 0-15,-7-3 0 0,4-3 0 0,-1-3 0 0,4 3 0 16,-10-1 8-16,-1 1-8 0,0-3 0 16,1 3 10-16,-4-3-10 0,0-6 10 0,0 5 2 0,-8-5 1 0,8-1 0 15,-7 4 0-15,0-3-3 0,3-4-1 0,-6 1 0 0,6-7 0 16,4 6-9-16,0-9 8 0,0 0-8 0,-4 0 8 15,7-9 3-15,-3 6 0 0,4-4 0 16,3-2 0-16,-4-4-3 0,1 4 0 0,-1-4 0 0,0 1 0 16,8 2-8-16,-4-2 0 0,0 6 0 0,7-4 0 15,0 7 8-15,0 3-8 0,0 0 0 0,0-9 8 16,0 9-8-16,7 0 10 0,-7 0-10 0,10-4 10 16,4 4-10-16,4 4 0 0,0-4 0 0,3 6 0 15,11 0 0-15,-4 0 0 0,4-2 0 0,-1 5 0 16,5 4 19-16,-1-4 1 0,7 3 1 0,-10-2 0 15,3 6-21-15,-3-4 0 0,3 1 0 0,-10-1 0 16,0-2 0-16,-1 5 0 0,1-8 0 0,0 8 8 0,-8-12-8 16,8 10 0-16,-7-7 0 0,-1-3-1412 15</inkml:trace>
  <inkml:trace contextRef="#ctx0" brushRef="#br1" timeOffset="120610.64">26818 8575 806 0,'0'0'36'0,"0"0"7"0,-3-3-35 0,3-7-8 0,-4 7 0 0,1-3 0 0,3-7 136 0,0 10 24 16,-4-6 6-16,4 2 1 0,0-5-114 0,0 9-22 15,4-7-5-15,-4 10-1 0,0 0-4 0,0 0-1 16,0 0 0-16,3-6 0 0,-3-6 27 0,0 12 5 16,0 0 0-16,0 0 1 0,0 0 25 0,0 0 5 15,0 0 1-15,0 0 0 0,0 0-24 0,0 0-5 16,0 0-1-16,7 9 0 0,0-6-24 0,-3 3-5 16,3-2-1-16,-4 5 0 0,1 3-3 0,-1-2-1 15,1 9 0-15,-1-7 0 0,1 1 1 0,0 6 0 16,-1-1 0-16,4 1 0 0,-3-3-4 0,-1 3-1 15,1 0 0-15,3-4 0 0,0 4-16 0,-4-6 10 0,4 9-10 0,0-4 8 16,0-5-8-16,1 3 0 0,-1-4 9 0,0 1-9 16,0-1 8-16,3-2-8 0,-3-1 10 0,0 4-10 15,4-4 12-15,0-3-4 0,-4-3-8 0,0 7 12 16,0-7 4-16,3 3 0 0,-3-3 0 0,4-3 0 16,-4 0 17-16,0-9 4 0,4 9 1 0,-1-6 0 15,4-1 6-15,-3-5 2 0,-4 2 0 0,0-8 0 16,4 2-17-16,-1-3-3 0,1-3-1 15,3 0 0-15,-4 0-7 0,1-6-2 0,3-3 0 0,-3 6 0 16,-1-7-16-16,-3 4 10 0,4-6-10 0,-4 2 8 16,4-5-8-16,-4 5 0 0,0 1 0 0,0-1 0 15,-4 7 0-15,1-3-14 0,-1 6 5 0,1 0 1 16,-4 3-15 0,3 7-2-16,1-7-1 0,-1 13 0 0,1-4-86 15,-4 4-16-15,4 0-4 0,3 0-1 0,0 2-93 16,0-2-18-16,-4 6-4 0</inkml:trace>
  <inkml:trace contextRef="#ctx0" brushRef="#br1" timeOffset="121347.26">27873 8484 864 0,'0'0'76'0,"0"0"-60"0,0 0-16 0,0 0 0 16,0 0 197-16,0 0 37 0,0 0 7 0,0 0 2 15,0 0-143-15,0 0-29 0,0 0-6 0,-4 6-1 16,-3 4-35-16,0-1-7 0,4 3-2 0,-4-2 0 15,0 6-20-15,3-4 0 0,-6 1 0 0,3-1 0 16,-1 7 0-16,-2-6 0 0,-4 5 0 0,0-5 0 16,-4 9 0-16,0-3 0 0,1 3 0 0,-1-4 0 15,-3 1 8-15,0-3-8 0,3 6 8 0,-3-3-8 32,3-7-34-32,1 7-11 0,6-6-3 0,-3 2 0 0,3-8-107 0,1 2-21 0</inkml:trace>
  <inkml:trace contextRef="#ctx0" brushRef="#br1" timeOffset="121592.01">27647 8562 2199 0,'0'0'48'0,"0"0"11"0,0 0 1 0,0 0 2 0,0 0-50 0,0 0-12 15,4 10 0-15,-1-1 0 0,-3-9 0 0,0 0 0 16,4 3 0-16,6 7 0 0,-3-1 0 0,0 0 0 15,4-5-9-15,3 5 9 0,-3 4 0 0,-1-4-9 16,1 0 9-16,0 1 0 0,3 2 0 0,0-2 0 16,-7 2 0-16,3-2 0 15,4 2-21-15,-3-2-9 0,0 5-2 0,-4-8 0 16,0 2-29-16,3 0-7 0,-3 1 0 0,0-7-504 16,-3 6-101-16</inkml:trace>
  <inkml:trace contextRef="#ctx0" brushRef="#br1" timeOffset="122238.48">28074 8264 1497 0,'0'0'66'0,"0"0"14"0,0 0-64 0,0 0-16 0,0 0 0 0,4-6 0 15,-4 6 59-15,7-3 8 0,-4 0 1 0,-3 3 1 16,0 0-11-16,0 0-2 0,0 0-1 0,0 0 0 16,0 0-29-16,0 0-6 0,7 3 0 0,0 0-1 15,-3 6-11-15,-1 1-8 0,1-1 9 0,-1 4-9 16,-3-4 14-16,4 10-3 0,3-6-1 0,-3 9 0 15,3-4 9-15,0 1 1 0,-4 3 1 0,4 3 0 16,0-3-7-16,4 6-2 16,-4-6 0-16,0 0 0 0,0 7-3 0,0-8-1 0,-3 1 0 15,-1-3 0-15,8-3-8 0,-8 6 0 0,1-6 0 0,3-1 0 16,-4 1 0-16,4 0 15 0,-3-7-3 16,-1 0 0-16,1 1 1 0,3-1 0 0,-3-6 0 0,3 7 0 15,-7-10 32-15,0 0 7 0,7 0 0 0,0-3 1 16,3-4-13-16,1-2-4 0,-4 6 0 0,4-7 0 0,-1-8-7 15,-3 5-1-15,0-6-1 0,0-3 0 0,0 0-18 16,4-9-9-16,-4 0 10 0,0-4-10 0,4-3 12 0,-1 1-3 16,-6-1-1-16,6-3 0 0,-3 7-8 0,0 3-14 15,0-4 3-15,1 7 1 0,-5-3-6 0,4 9-2 16,-3 0 0-16,-1 0 0 16,1 3-15-16,3 6-3 15,-4 1-1-15,1 2 0 0,3 1-139 0,0 0-27 16,-4-1-5-16</inkml:trace>
  <inkml:trace contextRef="#ctx0" brushRef="#br1" timeOffset="124577.03">26977 9456 288 0,'0'0'25'0,"0"0"-25"0,0 0 0 0,-4-6 0 0,4-1 214 15,0 7 38-15,-7-6 7 0,7 6 1 0,-3-3-104 0,3 3-22 16,0 0-4-16,-7 3-1 0,3 3-53 0,1 1-12 16,-1 8-1-16,1 1-1 0,3 3-26 0,0 3-4 15,0 0-2-15,0 9 0 0,3 0-11 0,1 1-3 16,-1-1 0-16,1 1 0 15,-4 2-8-15,3-3-8 0,1 7 9 0,-4-3-9 0,0 2 0 0,-4-2 0 16,4-1 0-16,-3-2 0 0,-1-1 8 0,1 0-8 16,-4 1 0-16,3-10 9 0,-3-1-9 0,4 5 0 15,-1-11 0-15,0-2 0 16,1 2-44-16,-1-5-10 0,4-4-2 0,0-6-825 0</inkml:trace>
  <inkml:trace contextRef="#ctx0" brushRef="#br1" timeOffset="125079.4">27252 9650 1094 0,'0'0'97'0,"4"-3"-77"0,-1-6-20 0,1-1 0 16,-1-2 172-16,4-7 30 0,0 7 6 0,4 2 2 15,-1-2-129-15,1-1-25 0,-4-3-6 0,7 10-1 16,-3-10-17-16,-1 7-3 0,1-4-1 0,-4 4 0 15,4 6-12-15,-4-6-4 0,3 5 0 0,-3-2 0 16,-7 6-12-16,0 0 8 0,11 10-8 0,-4-10 0 16,-4 9 0-16,5 3 0 0,-5-2 0 0,-3 2 0 15,7 10 10-15,-7-3-10 0,0 0 10 0,0-3-10 0,0 2 18 0,-3 4-2 16,3-3-1-16,-4 3 0 0,1-3-1 16,3 3 0-16,-4-9 0 0,0 8 0 0,1-2-6 0,-1 0-8 15,1-3 11-15,-1 3-11 0,1-1 8 16,-1-2-8-16,-3 3 0 0,0 0 0 0,4 0 0 0,-8-4 0 15,1-5 0-15,-1 2-12 0,-3 7-1 0,0-6 0 16,0-7 0-16,-4-3 0 0,4 6 2 0,0-6 1 16,0-3 0-16,-4 0 0 0,4 0 10 0,3 0 11 15,-3 0-3-15,4-3 0 0,-1-6-8 0,0 0 0 16,4-1 0-16,0-2 0 0,0-1 0 0,7 4 0 16,0-1 0-16,4 1 0 0,-1 3 0 0,1-1 0 15,-1-2 0-15,4 9 0 0,0-3 20 0,8-4 1 16,-1 7 1-16,0 0 0 0,3 0 5 0,1 0 1 15,3 0 0-15,-3 0 0 0,3 0-16 0,-3 10-2 0,-1-10-1 16,1 9 0-16,-4-2 0 0,0-4 0 0,0 0 0 16,0 6 0-16,-3-9-9 0,0 10 0 15,-4-7 0-15,3 6-11 16,1-3-41-16,-4-2-8 0,0 5-1 0,0-6-1 16,0 3-138-16,0-2-27 0</inkml:trace>
  <inkml:trace contextRef="#ctx0" brushRef="#br1" timeOffset="125351.95">28145 9675 1900 0,'-7'4'169'0,"0"-1"-135"16,-4 3-34-16,0 3 0 0,-3-2 72 0,0 8 7 15,0-2 1-15,0-1 1 0,0-2-65 0,-4 2-16 16,4 7 0-16,0 0 0 0,-4-6 0 0,1 5 0 16,-1-2 0-16,0 3 0 0,1 0 0 0,-1 0 0 15,-3-4 0-15,3 4 0 0,1-6-10 0,-1-1 10 16,-3 7-10-16,3-10 10 16,1 1-31-16,2-1 0 0,1-6 0 0,0 7-591 15,-3-7-118-15</inkml:trace>
  <inkml:trace contextRef="#ctx0" brushRef="#br1" timeOffset="125529.82">27672 9732 1497 0,'0'0'133'0,"0"0"-106"0,7 3-27 0,-4 3 0 16,8-3 173-16,-4 7 30 0,7-1 5 0,0-6 2 16,-3 7-143-16,3-1-29 0,0 1-6 0,0-1 0 15,4 0-20-15,-4-2-3 0,0 8-1 0,4-2 0 16,-4-1-8-16,0-2 0 0,-3 2 0 0,-1-2 0 15,4 6-24-15,-3-4-1 0,-1 1 0 0,-3-1 0 16,4-2-139-16,-4-1-27 0</inkml:trace>
  <inkml:trace contextRef="#ctx0" brushRef="#br1" timeOffset="125979.84">28388 9349 1796 0,'0'0'80'0,"0"0"16"0,0 0-77 0,0 0-19 0,0 0 0 16,0 0 0-16,0 0 32 0,7 10 4 15,-3-4 0-15,-4 10 0 0,3-4-4 0,4 1-1 0,-3-1 0 0,-1 7 0 16,1 3-2-16,-1 6 0 0,-3-3 0 0,0-3 0 15,0 10 13-15,0-1 2 0,0 0 1 0,-3 1 0 16,3-4-25-16,-7-3-6 0,3 6-1 0,4-2 0 16,-3-4-13-16,-1 6 0 0,1-3 0 0,3-6 0 15,-4 7 0-15,4-8 0 0,0 1-8 0,0-6 8 16,0 3-40-16,4-7-5 0,-4 4-1 0,0-3 0 16,3-10-139-16,-3-3-28 0,0 0-6 0,0 0-1 0</inkml:trace>
  <inkml:trace contextRef="#ctx0" brushRef="#br1" timeOffset="126468.01">28582 9447 748 0,'0'0'67'0,"4"-10"-54"15,-1 7-13-15,4-6 0 0,0-1 332 0,4-2 63 16,-1-4 13-16,1 3 2 0,3 1-305 0,4-1-61 15,-4-2-12-15,3 2-2 0,-2 4-8 0,-1-1-2 0,3-2 0 0,-3 2 0 16,1 7 1-16,-1-6 0 0,3 9 0 0,-3 0 0 16,1 0-21-16,-1 9 0 0,-4-6 0 0,4 7 0 15,0 2 0-15,1 4 0 0,-1-3 0 0,-4-1 8 16,1 10-8-16,-1-3 11 0,1 0-11 0,-4 3 12 16,0 3 4-16,-3 0 2 0,-1 0 0 15,-3-3 0-15,0 6-6 0,0-3-2 0,0 3 0 16,-3-3 0-16,-1-3-10 0,-3-3 0 0,4 3 9 0,-5 0-9 15,1 0 0-15,0-3 8 0,-3-7-8 0,-1 7 0 16,1-6 0-16,-1 6 0 0,-3-7 0 0,0-2 0 16,0 2 0-16,-4-3-8 0,0 1 8 0,-3-1-8 15,4-6-4-15,-1 4-1 0,-3-7 0 0,0 0 0 16,-1 0 1-16,5-7 1 0,-1 7 0 0,4-3 0 16,0 0 11-16,0-3 0 0,7 6-9 0,0-10 9 15,3 10 0-15,4 0 0 0,0 0 8 0,0 0-8 0,0 0 24 16,0 0-1-16,0 0 0 0,11 0 0 0,3 0 5 0,4 0 2 15,-1 0 0-15,4 0 0 0,1 0-10 0,-1 0-1 16,7 0-1-16,-3 0 0 0,3 7-1 0,-3-4 0 16,3 3 0-16,-4-3 0 0,-2 0-17 0,2 4 10 15,-3-4-10-15,-3 6 8 0,0 1-8 16,-4-7 0-16,0 6 0 0,-3 1 8 0,-1-1-23 0,1-6-5 16,-1 7 0-16,1 8-1232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04T03:44:13.67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41 33 1840 0 0,'0'0'160'0'0,"-5"-9"-160"0"0,1 1 0 0 0,-6-1 0 0 0,2 6 2816 0 0,-2 0 536 0 0,10 3 104 0 0,0 0 16 0 0,-4 0-3896 0 0,4 0-784 0 0,0 0-152 0 0,0 0-32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0:11:26.15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3665 6461 403 0,'0'0'17'0,"0"0"5"0,0 0-22 0,0 0 0 15,0 0 0-15,11-9 0 0,-11 6 99 0,0-4 15 16,0 7 3-16,0 0 1 0,0-9-74 0,3 6-16 16,-3 0-2-16,0 3-1 0,4-6-4 0,-4 6-1 15,0-10 0-15,0 10 0 0,0 0 7 0,0 0 1 16,0 0 0-16,0 0 0 0,0 0 0 0,0 0 1 0,0 0 0 0,0 0 0 15,-7 6 2-15,-4-2 0 0,1 5 0 16,-1 0 0-16,-3 4-10 0,0-4-1 16,-7 4-1-16,0-4 0 0,-8 10 7 0,5-6 2 0,-12 9 0 0,1-4 0 15,-4-5 8-15,-3 9 3 0,7 0 0 0,-4-3 0 16,0 3 14-16,4 0 3 0,-7-1 1 0,3 5 0 16,0-1-23-16,-7-3-5 0,7 6-1 0,-7-3 0 15,1 6-15-15,6 1-3 0,0-4-1 0,-3 3 0 16,3-6-9-16,0 7 0 0,4-1 0 0,-1-9 0 15,1 6 0-15,0-3 0 0,-4-3 0 0,7 3 0 16,-3-3 18-16,0 0 2 0,7 0 0 0,-4-3 0 16,7-3-20-16,0 2 0 0,-3-5 0 0,3 6 0 15,4-7 0-15,-3-2 0 0,10 2 0 0,-4-2 0 16,0-4 0-16,8 0 0 0,-1 1 0 0,0-4 0 16,1-3-92-16,3 0-23 0,0 6-4 0,3-3-1 0</inkml:trace>
  <inkml:trace contextRef="#ctx0" brushRef="#br0" timeOffset="1858.26">7571 6612 806 0,'0'0'36'0,"0"0"7"0,0 0-35 0,0 0-8 0,-4 0 0 0,-6 0 0 16,10 0 159-16,-8 0 29 16,1 0 7-16,-3 6 1 0,3-3-128 0,-4-3-24 15,4 10-6-15,-7-10-1 0,3 12-21 0,1-6-5 0,-4 4-1 0,3-4 0 16,-6 4 11-16,-1 5 3 0,0-2 0 0,-3-1 0 16,-4 1 6-16,4 12 2 0,-14-3 0 0,3 0 0 15,0 0 12-15,-3 3 4 0,0 3 0 0,0-3 0 16,-8 7-9-16,4-4-2 0,1 3 0 15,-5 0 0-15,5-5-5 0,-1 5 0 0,-4-3-1 0,1-6 0 16,0 0-17-16,3 0-3 0,4 6-1 16,6-6 0-16,-6 3-10 0,3-6 0 0,8 9 0 15,-5-3 8 1,5-3-28-16,-1 0-5 0,7-3-2 0,-3 0 0 0,4 0-57 0,3-4-12 0,-4-5-3 0,7 2-507 16,4-2-102-16</inkml:trace>
  <inkml:trace contextRef="#ctx0" brushRef="#br0" timeOffset="2384.98">8777 6558 403 0,'0'0'36'0,"0"0"-36"0,-3-3 0 0,-4-3 0 15,3 3 231-15,-3 3 39 0,0-3 8 0,0-3 2 16,0 6-210-16,7 0-42 0,-4 0-8 0,4 0-1 16,-10 0-19-16,3 0 10 0,7 0-10 0,-11 6 8 15,4-3 11-15,0-3 1 0,0 3 1 0,0 3 0 16,3-3-11-16,-6 7-2 0,3-4-8 0,-4 0 12 16,-3 4 4-16,0-1 1 0,-4 4 0 0,4 2 0 15,-7 1 13-15,0 0 2 0,0-4 1 0,-8 7 0 16,-2-3 21-16,2 6 4 0,-9-3 1 0,-1 3 0 15,-4 0-7-15,1-1-2 0,0 5 0 0,-4-1 0 16,4-3-2-16,-1 6-1 0,-3-6 0 0,4 3 0 16,-7 0-3-16,-1-3-1 0,1 3 0 0,0-3 0 0,-4 6-43 0,3-3 0 15,4 3 0-15,-3-2 0 0,3-1 10 0,4 0 0 16,-1 6 0-16,1-3 0 16,-4 4-10-16,4-4-12 0,0 3 2 0,-1 1 1 15,4-4-142-15,1 3-28 0,6-6-5 0,-3 0-734 0</inkml:trace>
  <inkml:trace contextRef="#ctx0" brushRef="#br0" timeOffset="3315">3535 7813 806 0,'0'0'72'0,"0"0"-58"0,0 0-14 0,-4 9 0 0,-6-9 103 0,-8 3 17 16,11 4 4-16,-4-4 1 0,-3 6-65 0,-3-3-14 15,3 1-2-15,3 2-1 0,-7 10 22 0,8-7 5 16,-15-2 1-16,4 9 0 0,-4-4-20 0,1 4-4 16,-8 3-1-16,4-3 0 0,-8 3-1 0,1 0 0 15,-4 6 0-15,-7-3 0 0,-3-3 19 0,0 9 4 16,-4 1 1-16,0-1 0 0,-4 1-14 0,4 11-3 0,-7-2-1 0,0 3 0 16,0-3-32-16,0 0-7 0,-7 3 0 0,15 3-1 15,-8-4-11-15,10 1-12 0,4 0 2 0,0-6 1 31,1-4-151-31,13 1-31 0,-3-4-5 0</inkml:trace>
  <inkml:trace contextRef="#ctx0" brushRef="#br0" timeOffset="4246.02">8121 7951 403 0,'0'0'17'0,"0"0"5"0,-7 6-22 0,0-3 0 0,7-3 0 0,-7 0 0 16,-4 0 184-16,4 0 33 0,-3 10 7 0,-1-7 0 16,-3 6-152-16,0-3-30 0,0 4-6 0,-4-4-2 15,-3 10-4-15,-4-1-1 0,-3 1 0 0,-4 0 0 16,4 6 32-16,-18-3 7 0,7 3 0 0,-14-1 1 15,11 1 23-15,-11 4 4 0,7-5 0 0,0 5 1 16,-7 2-17-16,4 3-3 0,-4 0-1 0,-3 1 0 16,6 2-48-16,-3-2-9 0,8 2-3 0,-5-2 0 15,8 8-6-15,0-8-2 0,6-1 0 0,1-3 0 16,3-3-8-16,4 4-11 0,3-14 3 0,4 7 0 16,0-3-137-16,3 0-27 0,8-7-6 0</inkml:trace>
  <inkml:trace contextRef="#ctx0" brushRef="#br0" timeOffset="4731.8">9426 7835 403 0,'0'0'36'0,"-3"0"-36"0,3 0 0 0,-7 0 0 16,7 0 297-16,-7 0 53 0,-4 0 10 0,4 0 3 16,0 0-266-16,0 0-53 0,-4 0-10 0,1 0-2 0,-1 6-6 0,1-3-1 15,-5-3 0-15,1 10 0 16,4-7-10-16,-11 6-3 0,6 1 0 0,-2-1 0 0,-4 3 7 16,3-2 1-16,-3 9 0 0,-4-4 0 0,0 4-10 0,-3 3-2 15,0-3 0-15,-7 3 0 0,-1 0 4 0,1 0 0 16,-14 0 0-16,3-3 0 0,0 3 3 0,0-1 1 15,-3 1 0-15,3 4 0 0,4-5 14 0,-4 5 3 16,3-5 1-16,-2 1 0 0,-1 7-15 0,0 2-3 16,3-6-1-16,1 6 0 0,0 1-15 0,-1-1 0 15,5 1 0-15,-1-4 0 16,4 3-98-16,3-6-13 0,-7 3-2 0,7-6-805 0</inkml:trace>
  <inkml:trace contextRef="#ctx0" brushRef="#br0" timeOffset="5483.1">3351 9149 864 0,'0'0'76'0,"0"0"-60"0,0 0-16 0,0 0 0 16,0 0 173-16,0 0 32 0,0 0 7 0,0 0 0 16,-10 3-166-16,3-3-34 0,3 0-12 0,1 3 9 15,-8 3 20-15,4-3 4 0,-4 4 1 0,4-4 0 0,-3 9 12 0,-1-5 2 16,-3-4 1-16,-3 6 0 16,2 4 7-16,1-4 2 0,0 0 0 0,-11 1 0 15,4-7-10-15,0 13-3 0,-4-4 0 0,1 1 0 0,-4-1 1 0,-4 7 0 16,-3-6 0-16,-1 5 0 0,1-5-1 0,-4 9 0 15,0-3 0-15,4 3 0 0,-11 0-22 0,7-3-5 16,-3-1-1-16,3-2 0 0,0 3-4 0,-6 0-1 16,-1-7 0-16,7 10 0 0,0-3-28 0,4 0-5 15,0-4-2-15,-8 4 0 16,11 0-97-16,-3-3-20 0,11 3-4 0,-8 3-1 16,4-10-101-16,-4 7-20 0</inkml:trace>
  <inkml:trace contextRef="#ctx0" brushRef="#br0" timeOffset="6280.64">6900 9218 1746 0,'0'0'77'0,"0"0"16"0,0 0-74 0,0 0-19 0,-3-3 0 0,3 3 0 15,0 0 19-15,-4-10 0 0,4 10 0 0,0 0 0 16,0 0-19-16,0 0 0 0,-7 0 0 0,7 0 0 16,0 0 0-16,0 0 0 0,-3 0 0 0,3 0 10 0,-7 0-10 0,0 10 0 15,-4-7 0-15,4-3 0 16,-4 9 22-16,1 0 2 0,3-2 1 0,-11-1 0 15,4 3 8-15,0 4 2 0,0-4 0 0,-11 7 0 0,7-3-7 0,1-1 0 16,-8 1-1-16,4 5 0 0,0-5 5 0,-4 6 0 16,0 0 1-16,4-4 0 0,-3 4-13 15,-1 3-4-15,-3 0 0 0,3 0 0 0,0 3-16 0,1-3 10 16,-8 3-10-16,4-3 8 0,-4 9-8 0,-3-9 0 16,6 7 0-16,-6-4 0 0,-7 3-28 0,10-6 3 15,-10 6 0-15,6-3 0 16,-2-3-111-16,2 0-21 0,1-3-5 0,7 3-1 0</inkml:trace>
  <inkml:trace contextRef="#ctx0" brushRef="#br0" timeOffset="9654.91">7295 10428 1324 0,'0'0'118'0,"-7"0"-94"0,-3-3-24 0,3-3 0 16,7 6 170-16,-4 0 30 0,-6-3 5 15,3-4 2-15,7 7-167 0,-7 0-32 0,-1-3-8 0,-2 3 0 16,3 0 0-16,-4 0 0 0,4 3 0 0,-3-3 0 16,-4 7 0-16,-1-4-12 0,1 6 3 0,-7 4 0 15,3-4 9-15,1 4 0 0,-4 5 0 0,-4 4 8 16,4 0 19-16,0 0 4 0,-4-3 1 0,-3 3 0 15,0-3 25-15,-1 3 6 0,-6 0 1 0,3 0 0 16,-3 0-12-16,-4 6-1 0,0-3-1 0,4 3 0 16,-11-6-18-16,7 9-4 0,-3-2-1 0,0 2 0 0,6 0-15 15,-9-2-2-15,2 8-1 0,1-12 0 0,0 7-9 0,3-1 0 16,0-3 9-16,0-3-9 16,4 4-10-16,3-7-6 0,-7-1-2 0,4 1 0 15,3-6-86-15,1 0-16 0,2-1-4 0,1 1-586 16,3-6-117-16</inkml:trace>
  <inkml:trace contextRef="#ctx0" brushRef="#br0" timeOffset="10186.99">5962 10491 1724 0,'0'0'76'0,"-4"0"16"0,-6 0-73 0,3 0-19 16,0 0 0-16,-4 3 0 0,1-3 36 0,6 9 4 15,-7 1 1-15,-3-7 0 0,4 6-27 0,-8 7-6 16,4 0 0-16,-4 2-8 0,1-5 42 0,-1 3 2 16,-10-1 0-16,0-2 0 0,-1 6 9 0,-6-7 3 0,0 7 0 0,0 3 0 15,-4-3 1-15,7 0 1 0,-3-4 0 0,-4 7 0 16,4 3-28-16,3 0-6 0,-3-3 0 0,3 7-1 15,0-4-23-15,0 3 0 0,1-3 0 0,-5 6 0 32,5 7-142-32,-8-4-23 0,4-2-5 0</inkml:trace>
  <inkml:trace contextRef="#ctx0" brushRef="#br1" timeOffset="16800.18">3669 7496 460 0,'0'0'41'0,"-4"0"-33"0,-10 0-8 0,7 6 0 16,-3-6 152-16,-1-6 28 0,4 6 5 0,-4 0 2 16,1 6-103-16,-1-6-20 0,1 0-4 0,6 0 0 15,4 0-32-15,-14 3-7 0,7-3-1 0,7 0 0 16,0 0 8-16,-11 0 2 0,11 0 0 0,0 0 0 16,-7 4 32-16,0-4 6 0,7 0 2 0,-3 0 0 15,-8 0 2-15,4-4 1 0,0 4 0 0,0 0 0 0,7 0-9 0,0 0-1 16,0 0-1-16,-11 0 0 0,4 0-2 0,7 0-1 15,0 0 0-15,0 0 0 16,0 0-18-16,0 0-3 0,0 0-1 0,0 0 0 0,0 0-22 0,0 0-5 16,14 4-1-16,-3 2 0 15,-4-3-9-15,4-3 12 0,-1 0-12 0,4 9 12 0,4-9 1 0,-4 7 1 16,7-4 0-16,-7 0 0 0,4 6 3 0,0-2 1 16,-1-4 0-16,4 6 0 0,1-6 3 0,2 4 1 15,-6-4 0-15,10 3 0 0,0-3-1 16,8 0 0-16,-8 4 0 0,7-4 0 0,8-3 3 0,-8 0 1 0,14 0 0 15,-10 0 0-15,7 0-2 0,-7 0-1 0,7-3 0 0,-8 3 0 16,5-7-9-16,-1 7-1 0,0-3-1 16,-3 3 0-16,7 0-2 0,-11 0 0 0,1-3 0 0,-5 6 0 15,-2-3-9-15,2 0 12 0,-6 3-12 0,3-3 12 16,-10 7-12-16,-1-4 0 0,1-3 9 0,-4 6-9 16,4-6 0-16,-11 3 0 0,4-3 0 0,-1 0 0 15,1 0-9-15,-1 0-7 0,1 0 0 0,-4 0-1 31,3 0-87-31,1 0-16 0,-4-3-4 0,7-3-1 0,-3 6-16 16,-4-10-3-16,0 7-1 0,4-6-909 0</inkml:trace>
  <inkml:trace contextRef="#ctx0" brushRef="#br2" timeOffset="23329.33">5316 7462 115 0,'0'0'10'0,"-3"0"-10"0,-1 0 0 0,-3 0 0 0,4 3 193 0,-4-3 37 16,0-3 7-16,7 3 2 0,-11 0-86 0,4 0-17 16,0-7-3-16,3 7-1 0,-3 0-19 0,7-3-4 15,-10 3-1-15,10-6 0 0,0 6-24 0,0 0-4 16,-11-3-2-16,11 3 0 0,0 0-32 0,0 0-6 16,0 0-2-16,0 0 0 0,0 0-22 0,0 0-4 15,-3 9 0-15,3-9-1 0,0 0 3 0,0 0 1 16,0 0 0-16,0 0 0 0,3 10 18 0,-3-10 4 15,14 3 1-15,-3 6 0 0,-4-9-4 0,7 3-1 0,0-6 0 0,7 3 0 16,-10 0 5-16,7-3 1 0,3-3 0 0,-4 6 0 16,12 0-13-16,-5 0-2 0,1 0-1 0,10 0 0 15,-10 0-11-15,10 0-3 0,-10 0 0 16,10 6 0-16,-7 0-9 0,4 1-11 0,0-4 3 0,0 6 0 16,-4-3 8-16,4 1 0 0,-4-1 0 15,0 3 0-15,4-6 0 0,-4 7 12 0,4-7-2 0,-4-3-1 16,4 9-9-16,-4-9 0 0,0 0 0 15,-3 0 0-15,0 0 0 0,-8 0 0 0,1-3 9 0,3-3-9 16,-7 6 0-16,0 0 0 0,-3-3 0 0,3-7 0 16,-3 10-74-16,-1-9-19 0,-3 6-4 15,0-3-696-15,0 2-139 0</inkml:trace>
  <inkml:trace contextRef="#ctx0" brushRef="#br2" timeOffset="24400.33">9049 7568 1188 0,'0'0'52'0,"-4"-6"12"0,1 3-52 0,-4 3-12 0,3 0 0 0,-3-3 0 16,4-4 40-16,3 7 4 0,-4-3 2 0,0-3 0 16,-3 3-6-16,7 3 0 0,0 0-1 0,0-10 0 15,0 10 5-15,0 0 2 0,-3-3 0 0,3 3 0 16,0 0 14-16,0 0 4 0,0 0 0 0,0 0 0 0,0-6 11 0,0 6 2 15,0 0 1-15,0 0 0 0,0 0-8 0,0 0-2 16,0 0 0-16,7 0 0 0,4 0-8 0,-1 0-1 16,1-3-1-16,6 3 0 15,1 0-17-15,3-6-3 0,0 6-1 0,8-4 0 16,6-5-17-16,0 6-4 0,7-3-1 0,4 3 0 0,-3-4-4 0,2 4-1 16,-2-6 0-16,3 9 0 0,0 0-10 0,-1-3 10 15,1-4-10-15,0 7 10 0,4-3-2 0,-1 3-8 16,0-9 12-16,4 9-4 0,0 0-8 0,0 0 12 15,-4 0-12-15,4 0 12 0,0-10 0 0,0 10 1 16,4-9 0-16,3 9 0 0,0-6-1 0,0-1 0 16,-4-2 0-16,-3 9 0 0,-4-3-2 0,1-3-1 0,-1 2 0 15,-7 1 0-15,-6-3-1 0,2 3 0 0,8-3 0 0,-10 6 0 16,-12 0-8-16,5 0 0 0,-1 0 0 0,0 0 0 16,-3 0-28-16,-8 9 3 0,-3-3 0 0,4 1 0 31,0 2-138-31,-8 7-27 0,-13-4-6 0,-1 1-924 0</inkml:trace>
  <inkml:trace contextRef="#ctx0" brushRef="#br1" timeOffset="32426.75">3503 9014 1785 0,'-7'-10'39'0,"0"10"8"0,3-9 1 0,-6 6 4 0,6-3-42 0,-6-1-10 0,-1 1 0 0,1-3 0 16,-5-1 10-16,5 4 0 0,6 0 0 0,-3-4 0 15,4 1 2-15,-8 3 0 0,8-4 0 0,3 4 0 16,3-7 12-16,-3 4 2 0,0 0 1 0,0 5 0 0,4-5-15 16,3 6-2-16,-4-3-1 0,4-4 0 15,-7 10-1-15,7 0 0 0,-7 0 0 0,11-3 0 16,0 0 24-16,-1-3 4 0,4 6 0 0,-3 0 1 0,3 0 9 0,7 0 2 16,0 0 0-16,-3 6 0 0,7-3-5 0,-1 0-1 15,8-3 0-15,-4 6 0 0,8-6-22 0,6 4-4 16,0-8 0-16,11 4-1 0,-3-6 6 0,-1 6 2 15,4-6 0-15,0 0 0 0,0-4-15 0,3 10-8 16,-3-9 10-16,4 6-10 0,-5-7 12 0,8 1-3 16,0 6-1-16,0-7 0 0,0 10-8 0,-7-9 0 15,0 9 9-15,4 0-9 0,-12 0 0 0,5 0 8 16,-1 0-8-16,-3 0 0 0,3 0 0 16,-10 0 0-16,7 6 0 0,-11-3 0 0,8-3 0 0,-1 7 0 15,-7-4 0-15,1 0 0 0,-5-3 0 0,5 0 0 16,-1 0 0-16,0 6 0 0,1-6 0 0,2 0-13 0,5 0 5 15,3 0 8 1,-8-6-95-16,1 6-11 0,-4-3-2 0,1 0-961 0</inkml:trace>
  <inkml:trace contextRef="#ctx0" brushRef="#br2" timeOffset="35174.9">5856 8857 864 0,'0'0'38'0,"-7"0"8"0,0 6-37 0,-4-6-9 16,1-6 0-16,3 6 0 0,-4 0 123 0,4 6 22 16,0-12 5-16,0 6 1 0,4 0-65 0,3 0-13 15,0 0-2-15,0 0-1 0,-8-9 26 0,8 9 4 16,0 0 2-16,8 0 0 0,2-10-58 0,-6 7-11 15,3-6-2-15,7 6-1 0,-7-4 2 0,10 4 1 16,-6 3 0-16,0-6 0 0,3 3-33 0,0 3 0 16,7-3 0-16,-3 3 0 0,3-7 13 0,0 7-4 15,7 0-1-15,-3-3 0 0,7-3-8 0,-4 6 0 16,7 0 0-16,-3-3 0 0,3 0 0 0,4 3 10 16,-4 0-10-16,1 0 10 0,-5-7-10 15,1 7 0-15,0 0 0 0,0 0 0 0,-1 0 0 0,-2 0 0 16,-1 0 0-16,4 0 0 15,-4 7-24-15,-4-4-4 0,1-3-1 0,0 3 0 16,-8-3-131-16,5 6-25 0,-1-6-6 0,-11 0-591 0</inkml:trace>
  <inkml:trace contextRef="#ctx0" brushRef="#br2" timeOffset="36067.74">9218 8838 1602 0,'0'0'71'0,"0"0"14"0,-3-3-68 0,3 3-17 15,-4-3 0-15,4 3 0 0,0 0 68 0,0 0 9 0,0 0 3 0,0 0 0 16,0 0-36-16,11 0-6 0,3 0-2 0,3 0 0 16,5 3-27-16,2-3-9 0,4 0 0 15,1 0 0-15,6 0 0 0,0 3 0 0,8-3 0 0,-5-3 0 16,1 3 11-16,11 0-2 15,-8-3 0-15,11 3 0 0,3-6 6 0,4 6 1 0,0-3 0 16,-3-4 0-16,-1 4 19 0,4-3 4 0,0 3 1 16,0 3 0-16,0-3-23 0,3-4-4 0,5 4-1 0,2-3 0 15,-3 6 4-15,0 0 1 0,-7 0 0 0,7 0 0 16,4-3-17-16,-4 0 8 0,-7-4-8 0,3 14 0 16,1-4 12-16,-4-3-4 0,-7 3 0 0,-1-3-8 15,1 6 0-15,0-3 0 0,0-3-10 0,0 7 10 16,-7-7-36-16,3 0 1 0,4-7 0 0,0 7 0 15,-7 0-18-15,-4 0-4 16,-3 0-1-16,0-9-882 0</inkml:trace>
  <inkml:trace contextRef="#ctx0" brushRef="#br0" timeOffset="48200.51">22073 6844 1555 0,'-14'-3'138'0,"7"0"-110"0,0-4-28 0,0-2 0 16,-4 9 264-16,4-3 47 0,0-4 9 0,7 7 3 15,0 0-259-15,0 0-51 0,0 0-13 0,0 0 0 16,0 0 0-16,7 0 0 0,-7 0 0 0,15 10 0 0,-1-1 0 16,3 1 0-16,-3 2 0 0,-3-2 0 0,-4 12-16 0,7-4-4 15,4 4 0-15,3 0 0 0,-7 10 20 0,0-4-12 16,4 3 12-16,-4 4-10 16,0-4 10-16,-3 4 0 0,3 5 0 0,-4 11-8 0,1-4 8 0,-8 6-8 15,-3 6 8-15,0-5-8 0,7 8 32 0,-3 1 6 16,-4 3 2-16,-4-3 0 0,-6 12-20 0,3-3-4 15,7 10-8-15,-4-4 12 0,-3 4 0 0,4-1 0 16,3 4 0-16,0 3 0 0,-7 3 1 0,3-4 0 16,8 1 0-16,-1 6 0 0,-6 0 15 0,-1 7 2 15,4-10 1-15,0 12 0 0,7-6-31 0,-7 4 8 16,-7-4-8-16,-3 9 0 0,6-2 0 0,-3 3 0 16,0-1 0-16,0 10 0 0,7 0 0 0,-7 0 0 15,0 0 0-15,0 0 0 0,-4-3 0 0,4-3 0 16,0 3 0-16,0-3 0 0,-7 2 0 0,3 4 0 0,8-9 0 15,-1 0 0-15,-3 9 9 0,0-3-1 0,4-7 0 0,-5 1 0 16,5 9-8-16,-1-9 0 0,1 9 0 16,-1-4 8-16,1-5-8 0,-1 0 0 0,-3 9 0 0,0-3 8 15,0-7 4-15,4 1 0 0,-4-4 0 0,0 1 0 16,-1-4-4-16,5 4 0 0,-1-10 0 0,1-7 0 16,-1 8 3-16,1-1 0 0,3-10 0 0,0 7 0 15,0-6 8-15,0 0 1 0,0-1 1 0,3 1 0 16,1-7-21-16,-1 7 0 0,-3-13 0 0,4 3 0 15,3 7 0-15,-3-7-10 0,-4 0 10 0,0 4-13 16,3-10 13-16,1 3 0 0,-4-6 12 0,-4 3-12 16,1-3 0-16,3 6 0 0,-4-6 0 0,-3 3 0 0,0-4 16 15,0-8-3-15,3 6-1 0,-3-10 0 16,0 6 2-16,0-2 0 0,0-7 0 0,0 3 0 0,0 1-5 0,-4-1-1 16,4-3 0-16,4-6 0 15,-1 0 20-15,-3-3 3 0,0 0 1 0,4-7 0 0,3-3-32 16,-4 7-13-16,1-7 1 0,-1 1 0 0,1-1 12 0,-1-6 16 15,4 3-3-15,0-3-1 0,-4-3-12 0,1 0 0 16,3 7 0-16,0-7 0 0,-4-1 0 0,4 1 0 16,0-3 0-16,0 3 0 0,0 0 0 0,0 0 0 15,-7-3-12-15,4 0 12 0,3 3-10 0,-4-4 10 16,-3-2-8-16,0 3 8 0,4-6 0 0,-1 8 0 16,-3-5 9-16,0 0-9 0,-4 0 0 0,8-4 0 0,-1 1 0 15,-3-1 0-15,-3 7 0 0,6-10 0 16,4 4 0-16,-3-4 0 0,-4 4 8 0,0-4-8 15,3 1 0-15,4-1 0 0,0-9 0 0,0 0 0 0,-3 9 0 16,3-9 0 0,7 4-47-16,-4 8-13 0,-10-6-2 0,4 4-1 15,3-10-141-15,3 3-28 0,-3 6-5 0</inkml:trace>
  <inkml:trace contextRef="#ctx0" brushRef="#br0" timeOffset="49099.58">16320 12529 2426 0,'-39'-9'108'0,"18"9"21"0,-4 0-103 0,4 0-26 0,0-3 0 0,3 3 0 16,7 0 24-16,1 0 0 0,-1 0 0 0,4 0 0 15,7 0-24-15,0 0-16 0,0 0 3 0,0 0 0 16,0 0 13-16,14 0 0 0,4-4 0 0,3 4 0 16,7 4 0-16,0-4 0 0,8-4 0 0,-1 4-9 15,11 0 9-15,0 0 0 0,3 0 0 0,4 0 0 0,0 0 0 16,7 0 0-16,7-6 0 0,3 6 0 16,12-3 0-16,-5-3 8 0,4 3-8 0,8-4 11 0,2 4 6 15,8-6 2-15,0 9 0 0,7-10 0 0,-8 7-3 0,12-3 0 16,6 3 0-16,4-7 0 0,0 1-8 15,11 6-8-15,10-7 9 0,3 1-9 0,1-4 8 0,7 4-8 16,6 0 0-16,1-1 9 0,4 4-9 0,-1-3 0 16,0-1 0-16,11 1 0 0,3-1 0 0,1 1 0 15,-4 0 0-15,-1 5 0 0,1-5 0 16,4 6 0-16,3-3 0 0,3 2 0 0,-7-5 20 0,4 0 3 16,-3 9 0-16,3-10 0 0,7 10-23 0,-7-3 0 15,-11-6 0-15,7 9 0 0,4-3 11 0,4-4-3 0,3 7 0 16,-7-3 0-16,-4-3-8 0,0 3 0 0,-3 0 0 0,4-4 0 15,6-2 0-15,-7 6 8 0,-3-7-8 0,-3 7 8 16,-8-3 0-16,0-3 0 0,7 9 0 0,-6-4 0 16,-8 1-8-16,4-3 8 0,-4 6-8 0,-7-3 8 15,-10-3-8-15,-1 6 0 0,-3 0 0 0,-7 0 0 16,-7 6 8-16,-3-3 0 0,3-3 0 0,-4 0 0 16,4 6-8-16,-11-3 0 0,1 1 0 0,-1-4 0 15,0 0 0-15,-3 6 0 0,-14-3 0 0,3-3 0 16,4 0 0-16,-4 0 0 0,-3 0 0 0,-4 0 0 15,-7 6 0-15,-3-6 0 0,3-6 0 0,-7 6 0 16,0 0 0-16,-3 0 0 0,-1 0 0 0,-6 0 0 16,-4 6 0-16,-4-6 0 0,-6-6 0 0,-1 6 0 31,4 0-56-31,-4 0-14 0,4 0-2 0,0-3-724 0,4-3-144 0</inkml:trace>
  <inkml:trace contextRef="#ctx0" brushRef="#br1" timeOffset="67072.67">24317 8139 262 0,'0'-19'12'0,"0"7"2"0,0 2-14 0,-4-2 0 0,4-1 0 0,-3-3 0 16,3 1 0-16,0-4-13 0,-7 6 2 0,3-5 1 15,1 8 126-15,-1-6 26 0,1 1 5 0,3-1 1 16,-4 0 23-16,4 4 5 0,4-7 0 0,-4 7 1 15,0-1-57-15,3 0-11 0,1 4-2 0,-4-7-1 16,3 4-6-16,1 2 0 0,-1 1-1 0,-3-4 0 16,0 4-5-16,0 3-1 0,0-4 0 0,0 1 0 15,-3 0-21-15,3-1-4 0,0 1 0 0,-4 9-1 16,1-3-27-16,3 3-4 0,0 0-2 0,0 0 0 16,0 0 10-16,0 0 3 0,0 0 0 0,-4 9 0 15,1 4-23-15,3-1-5 0,-4 4-1 0,1-1 0 0,-1-2-6 16,4 6-2-16,-3 0 0 0,3-7 0 15,0 7-10-15,0-6 0 0,3 5 9 0,1-5-9 16,-4-13 0-16,3 9 0 0,4 1 0 0,-3-7 0 0,-4-3 0 0,7 9 0 16,3-6 0-16,1-3 8 0,3 0-8 0,-3-3 0 15,3-6 0-15,0 6 0 0,7-7 8 0,-7-9-8 16,-3 7 8-16,-1-7-8 0,5-3 0 0,-8 10 9 16,0-7-9-16,-4-3 0 0,4 3 11 0,-7 6-11 15,4 1 10-15,-4-1-10 0,-4-2 10 0,1 5-10 16,-4 7 10-16,0-6-10 0,-4 9 15 0,0-3-3 15,-3 3-1-15,0 3 0 0,-3-3-11 0,-5 12 0 16,5-2 0-16,-4-1 0 0,6 4 0 0,1 5 0 16,0-5 8-16,0 6-8 0,7-7 0 0,-4 7 0 15,4-6 0-15,4 9 0 0,3-7 0 16,0 1 0-16,0-7-8 0,3 1 8 0,4 2 0 0,1-2-9 0,-1-10 9 16,3 9 0-16,1-9-10 0,3 0 10 0,0 0-8 0,4-3 8 15,-1-3 0-15,-3 6 0 0,4-10 0 0,-4 1 0 16,-3 3 0-16,-4-4 0 0,3 1 0 0,1 0 0 15,0-4 8-15,-4 4-8 0,-4-1 8 0,1-2-8 16,-4 2 9-16,0 1-9 0,-4-1 12 0,4 7-12 16,-3-3 13-16,3 6-4 0,0 0-1 0,-7 0 0 15,-1 6 3-15,-2-3 0 0,3 4 0 0,0-4 0 16,0 9-11-16,-4-2 0 0,4-1 0 0,0 4 8 16,0-4-8-16,3 1 0 0,4-1 0 0,0-9 0 0,-7 3 0 0,7-3 0 15,0 0 0-15,0 0 0 0,0 0 0 16,0 0 0-16,0 0 0 0,0 0 0 0,0 0 0 15,0 0 0-15,0 0 0 0,0 0 0 16,0 0 0-16,0 0 0 0,0 0 0 0,0 0 0 0,4-3 0 0,-1-6 0 16,1-1 0-16,-1 1 0 15,5 6 0-15,-5-7 0 0,1 7 0 0,-1-6 0 0,1 2 0 0,3 1 0 16,-7 6 0-16,3-6 0 0,1-4 0 16,-1 1-9-16,-3 6 9 0,0-7 0 15,0 1 0-15,-3 6 0 0,3-7 0 0,-4 7 0 0,-3-3 0 0,4 3 11 16,-4-3-11-16,0-1 10 0,-4 1-10 0,4 6 0 15,-4-3 0-15,1-3 0 0,-4 12 0 0,3-3 0 0,-3-3 8 16,3 10-8-16,4-1 0 0,0 0 0 0,0 1 0 16,4 2 0-16,-1 1 0 0,4-1 0 0,0-2 0 0,0 9 0 15,0-7 0-15,4 1 0 0,-1 2 0 0,1-2 0 16,-1-4-8-16,1 4 8 0,3-10 0 0,-7-3 0 16,0 0 0-16,7 9 0 0,-7-9 0 15,0 0 0-15,0 0 0 0,0 0 0 0,0 0 0 0,0 0 0 16,0 0 8-16,0 0 0 0,0 0 0 0,3-3 0 15,4-3-8-15,-3 3 0 0,0-7 9 0,-4 1-9 16,3-3-11-16,-3 2-6 0,4 1-2 0,-1-4 0 31,1 4-153-31,-1-1-30 0,4-2-6 0</inkml:trace>
  <inkml:trace contextRef="#ctx0" brushRef="#br1" timeOffset="67559.25">24860 7023 1209 0,'0'0'108'0,"0"0"-87"0,0 0-21 0,0 0 0 15,0 0 132-15,4-4 23 0,-4 4 4 0,0 0 1 16,0 0-64-16,0 0-13 0,0 0-3 0,0 0 0 16,3-9-21-16,-3 9-5 0,0 0-1 0,0 0 0 15,0 0-11-15,0 0-2 0,0 0-1 0,0 0 0 16,0 0-10-16,0 13-1 0,0 2-1 0,0 1 0 16,0 3-10-16,-3 0-1 0,-1 6-1 0,1-3 0 15,-1 6-6-15,-3-3-1 0,7 6 0 0,-3 1 0 16,-1-1 0-16,1-3-8 0,-1-3 12 0,1 7-4 0,-5-1-16 15,8-3-4-15,-3-3-1 0,3-3 0 16,0-3-173-16,0 3-34 0,0-13-8 16</inkml:trace>
  <inkml:trace contextRef="#ctx0" brushRef="#br1" timeOffset="67996.78">25150 7145 633 0,'0'0'28'0,"0"0"6"0,-8 0-34 0,1 3 0 0,0-3 0 0,0 0 0 16,4 0 268-16,3 0 46 0,-11 6 10 0,4-3 1 15,0 1-244-15,0 2-49 0,-4-3-9 0,4 6-3 16,-3-2 5-16,-1-1 1 0,1 3 0 0,-1-2 0 15,4 2 4-15,-4-3 1 0,-6 4 0 0,3-4 0 16,-4 0-1-16,4 0 0 0,-4-2 0 0,4 5 0 16,0-3 3-16,3 1 1 0,1-7 0 0,-1 9 0 15,4-9-18-15,0 9-4 0,0-9-1 0,0 10 0 16,0-7-11-16,4-3 0 0,3 0 0 0,0 0 0 16,-4 9 0-16,4-9 0 0,0 0 0 0,0 0 0 15,-4 10 0-15,4-10 0 0,0 3 0 0,0-3 0 16,0 0 15-16,0 0 1 0,8 9 0 0,-1-2 0 15,-7-7-4-15,7 3 0 0,3 3 0 0,-3-3 0 0,4-3-12 0,3 3 9 16,0-3-9-16,0 10 8 0,0-4-8 16,0-3 0-16,1 3 0 0,2-3 0 0,1 1 0 15,3 2 0-15,-3-3 0 0,3 6 8 16,-4-2-48-16,1-1-11 0,-4 3-1 0,4 1-1 16,-4-10-156-16,-4 9-31 0,15-6-7 0,-11 4-1 0</inkml:trace>
  <inkml:trace contextRef="#ctx0" brushRef="#br1" timeOffset="68228.17">25365 7286 979 0,'0'0'43'0,"0"0"9"0,-4 0-41 0,-3 9-11 15,4 1 0-15,-1-7 0 0,1 6 286 0,3-2 55 0,0-7 11 0,-4 6 3 16,4 3-275-16,0 1-54 0,0-10-11 0,0 9-3 15,0-6-12-15,0 7 9 0,0-1-9 0,-3-3 8 16,3 1-8-16,0-7 8 0,0 0-8 0,-4 9 8 16,4 0-22-16,0-9-5 0,0 0-1 0,0 0 0 31,0 0-164-31,0 0-32 0,0 0-8 0,0 0 0 0</inkml:trace>
  <inkml:trace contextRef="#ctx0" brushRef="#br1" timeOffset="68383.34">25421 7029 864 0,'0'0'76'0,"0"0"-60"0,0 0-16 0,0 0 0 0,0 0 319 0,0 0 61 15,-3-6 12-15,3 6 2 0,0 0-270 0,0 0-55 16,0 0-10-16,0 0-3 0,0 0-56 16,0 0-20-16,0 9 0 0,0 0 0 15,0 1-120-15,3 2-23 0,1-2-5 0,3-7-736 16</inkml:trace>
  <inkml:trace contextRef="#ctx0" brushRef="#br1" timeOffset="68782.8">25531 7239 345 0,'7'6'31'0,"-7"-6"-31"15,0 0 0-15,7 10 0 0,-4-4 140 0,4-3 23 16,-3 6 4-16,-1-5 1 0,-3-4-94 0,4 6-18 0,-4-6-4 0,0 0-1 16,3 3 19-16,-3-3 4 0,0 0 1 0,0 0 0 15,0 0 14-15,0 0 3 0,0 0 1 0,0 0 0 16,0 0-2-16,0 0-1 0,0 0 0 0,0 0 0 15,0 0-5-15,0 0-1 0,0 0 0 0,0 0 0 16,0 0-27-16,0 0-5 0,0-9-2 0,4 5 0 16,-1-8-27-16,-3 2-6 0,4 1-1 0,-1 0 0 15,5-4 13-15,-1 4 3 0,-4-1 0 0,1 1 0 16,3-4-32-16,0 4 0 0,0 6 0 0,0-3 0 16,-7 6 16-16,7-4-4 0,0-5 0 0,-7 9 0 15,11 0 0-15,-1-3-1 0,1-3 0 0,-11 6 0 16,10 0-3-16,1 6-8 0,-1-6 12 0,1 0-4 15,3 3-8-15,-7-3 0 0,-7 0 0 0,14 6 0 16,-3-3 0-16,-4 1 0 0,-7-4 0 0,7 9 0 0,4 0 0 16,-8 1 0-16,4-1 10 0,-3 4-10 0,-1-1 8 0,1-2-8 15,-4 2 0-15,3-2 0 0,-3-1 0 0,4 4 0 16,-1 5 0-16,1-8 0 0,-4 2-22 0,3-2 2 16,4 2 0-16,1-2 0 15,-5-1-96-15,4-6-20 0,-7-3-3 0,7 7-1 16,-3-4-48-16,6-3-11 0,-10 0-1 0,4 0-603 0</inkml:trace>
  <inkml:trace contextRef="#ctx0" brushRef="#br1" timeOffset="69601.97">26243 7211 403 0,'0'0'36'0,"0"0"-36"0,0 0 0 0,0 0 0 15,0-3 258-15,0 3 45 0,0-7 9 0,4-2 1 16,-4 9-233-16,3 0-48 0,-3-6-8 0,0 6-3 16,4-7-1-16,-4 7-1 0,0-9 0 0,0 9 0 15,0-3 17-15,0 3 3 0,0 0 1 0,0 0 0 16,-4-6 16-16,4 6 3 0,0-4 1 0,0 4 0 16,-7-3 7-16,0-3 1 0,4 6 1 0,-4 0 0 15,-1 0-29-15,-2 6-5 0,-1-3-2 0,1 1 0 16,-1-4-15-16,1 0-3 0,-5 6-1 0,5-3 0 15,-4 3-4-15,3-3-1 0,4 4 0 0,0-4 0 16,-4 0-9-16,8-3 0 0,3 0 0 0,-7 6 0 0,0-6 0 16,7 0-11-16,0 0 3 0,0 0 0 0,0 0 8 0,0 0 0 15,0 0 0-15,0 0 0 0,0 0 0 0,0 0 0 16,0 0 0-16,0 0 0 0,7-6 16 0,-7 6-2 16,0 0 0-16,0 0 0 0,0 0-3 0,0 0-1 15,0 0 0-15,0 0 0 0,0 0-10 0,0 0 12 16,0 0-12-16,0 0 12 0,-4 0-2 0,4 0 0 15,0 0 0-15,0 0 0 0,0 0-10 0,0 0 0 16,-7 9 0-16,4-2 8 0,3-7-8 0,-4 9 0 16,-3-3 0-16,7 4 0 0,0 2 8 0,-3-2 0 15,-1-1 0-15,1-3 0 0,-1 1-8 0,4 2 0 0,0 7 0 16,0-10 0-16,-3 3 0 0,-1 1-11 0,8 2 11 16,-4-12-8-16,0 0 0 0,3 10 0 0,-3-10 0 15,7 9 0-15,4-6 8 0,-11-3 0 0,0 0 0 0,10 0 0 16,1 0 24-16,3 0 6 0,-3-3 2 0,3 0 0 15,3-3-24-15,-3-4-8 0,1 7 0 16,-1-6 0-16,-4-1 0 0,1 7 0 0,3-6 0 0,-3 6 0 16,-4-4 0-16,3-2 0 0,-3 0 0 0,0 5 0 15,-3-5 0-15,3 0 0 0,-4 5 0 0,1-5 0 16,-4 0 0-16,0-1 0 0,0 4 12 0,0-3-3 16,-4-1 1-16,4 1 0 0,-3-4 0 0,-1 4 0 15,1-1 0-15,-1 1 0 0,-3 0 0 0,4-4 0 16,-1 10-10-16,-3-3 12 0,4 3-12 0,3 3 12 15,0 0-12-15,0 0 0 0,0 0-12 0,0 0 12 16,0 0 0-16,0 0 0 0,0 0 0 0,-4 9 0 16,1-3-12-16,3 4 12 0,-4 5-10 0,4 1 10 0,0 0 0 0,0-1-9 15,0 1 9-15,0 0 0 0,4-4 0 0,-1 7 0 16,1-6 0-16,-1 5 0 0,1 1 0 0,-1-3 0 16,1 3 0-16,-1-7 0 0,4 4 0 0,-7 0 0 15,4-7 0-15,-4 10 0 0,0-10 0 0,-4 4 0 16,4-1 0-16,-7 7 0 0,4-6 8 0,-8 2-8 15,1-2 8-15,-1-1-8 0,-3 1 11 0,-4 6-3 16,1-7 0-16,-5-2 0 0,-2 9-8 0,-1-7 0 16,-3 7 0-16,-8-7 0 0,1 7 0 0,0-3-11 15,-4 3 3-15,-3 3 0 16,-4-3-183-16,0 2-36 0</inkml:trace>
  <inkml:trace contextRef="#ctx0" brushRef="#br2" timeOffset="79682.38">25210 8305 403 0,'0'0'36'0,"0"0"-36"0,0 0 0 0,0 0 0 16,0 0 121-16,0 0 18 0,0 0 3 0,0 0 1 15,7-6-73-15,-7 6-14 0,3 0-4 0,-3 0 0 16,7-10-6-16,-3 7-2 0,3-6 0 16,-7 9 0-16,0 0 23 0,7-3 4 0,-7 3 1 0,3-7 0 15,4 4-1-15,-7 3 0 0,0 0 0 0,0 0 0 16,4-9 5-16,-4 9 0 0,0-3 1 0,0 3 0 16,0 0-27-16,0 0-6 0,0 0 0 0,-4-6-1 15,4 6-10-15,-3-10-1 0,-4 10-1 0,0 0 0 16,0 0-16-16,0 0-3 0,-4 0-1 0,4 0 0 0,0 6 7 0,-4-2 2 15,1 2 0-15,-1-3 0 0,1 6 2 0,-5-6 1 16,5 7 0-16,-4-1 0 16,3 1-23-16,1 2 0 0,-1-2 0 0,0-7 0 0,1 12 0 0,3-2 0 15,0-4 0-15,3 1-8 0,1 2 8 0,-1-8 0 16,4-4 0-16,0 9 0 0,7 3 0 16,-7-12 0-16,4 7 0 0,6-4 0 0,1 3 0 0,-4-6 12 15,4 0-4-15,-1 0 0 0,1 0 0 0,3-6 0 16,-4 3 0-16,-3-4 0 0,4 4 6 15,0-6 2-15,-1 6 0 0,1-7 0 16,-4 1-8-16,3 0 0 0,-2-1-8 0,-1 4 12 0,0-4 8 0,-4 1 0 16,4 3 1-16,-3 0 0 0,-1-4-21 0,-3 1-15 15,0-1 3-15,0 1 0 0,0-1 12 0,0 10 8 0,-3-3 0 0,-4-6-8 16,3 6 13-16,-3-3-4 0,0 2-1 0,-4 4 0 16,4 0 0-16,0 4-8 0,-3-4 12 0,-1 6-4 15,1-3-8-15,-1 0 0 0,-3 6 0 0,3-2 0 16,1 2 0-16,-1-3 0 0,1 4 0 0,3-1 0 15,-4 4 0-15,4-4 0 0,0 1 0 16,7 2 0-16,-4-2 0 0,4-1 0 0,4 0 0 0,3 4 0 16,0-4 0-16,0-6 0 0,0 7 0 0,4-10 0 15,-11 0-11-15,14 9 3 0,0-9 0 0,0 7 0 16,0-7 8-16,-3-7 11 0,3 7-3 0,-4-3 0 16,4-3-8-16,-3 3 0 0,0-4 0 0,-1 1 0 15,-3-3 0-15,4 3 0 0,-8-4-12 0,4-2 12 16,-3 2 0-16,3 7 0 0,-7-6 0 0,0-1 0 0,0 1 10 15,0 3-10-15,-4-4 12 0,1 4-12 0,-4-4 13 16,0 7-4-16,3 0-1 0,-6-3 0 0,-1 6 0 0,1-3 0 16,-1 3 0-16,-3 0 0 0,0 0-8 0,3 3 0 15,1-3 0-15,-1 9-11 0,-3-6 11 0,3 7 0 16,-3-1 0-16,7 1 0 0,0-1 0 0,0 4 0 16,0-4 0-16,3 4 8 0,4-1-8 15,-3-2-13-15,3 5 3 0,0-9 1 0,7 10 9 0,-3-6-12 16,-4-10 12-16,0 0-12 0,10 6 12 0,-3 0 0 15,4-3 0-15,-4-3 0 0,3 0 0 0,-3 0 0 16,4 0 0-16,-4-9 0 0,0 6 0 0,0-7 0 16,0 7 12-16,0-3-4 0,0-4-8 0,-3 4 0 0,-1-3 0 0,-3-1 8 15,4 4-8-15,-1-6 0 16,-3 8 0-16,0 4 0 0,0-6 0 0,0 6 8 16,0 0-8-16,0 0 8 0,0 0 0 0,0 0 0 0,-7-3 0 0,4 3 0 15,-4 3-8-15,0-3 8 0,7 0-8 16,-4 10 8-16,1-1-8 0,-1-6 0 0,4-3-8 15,0 10 8-15,0-10-21 0,4 9 1 0,-4-9 0 0,3 6 0 32,-3-6-172-32,7 3-35 0</inkml:trace>
  <inkml:trace contextRef="#ctx0" brushRef="#br2" timeOffset="81434.22">25957 8199 979 0,'0'0'87'0,"0"0"-70"15,0-7-17-15,4-2 0 0,-1 6 179 0,5-4 32 16,-5 1 6-16,1 0 2 0,-1-4-123 0,-3 7-24 16,4-6-4-16,-4 0-2 0,-4 5-12 0,4-2-2 15,0 6-1-15,-7-3 0 0,0 3-11 0,-4-3-1 16,4 3-1-16,-3 0 0 0,-4 3-18 0,0 0-3 16,-1 7-1-16,1-10 0 0,-3 9-6 0,3 0-2 15,-8 1 0-15,5-1 0 0,-1-3 0 0,0 4-8 16,1 6 12-16,-1-4-4 0,1 1 5 0,-1-4 1 15,4 4 0-15,-4-4 0 0,8 0-14 0,-5 1 0 0,8-1 0 16,4-3 0-16,3-6 0 0,0 0-13 0,0 0 2 0,0 7 1 16,3-4 10-16,4 3 14 0,4-3-3 0,0-3-1 15,-1 0-10-15,4-3 0 0,4-3 0 0,-4 6 0 16,4 0 0-16,-4-3 0 0,3-4-12 0,1 7 12 16,0 0-9-16,-1 0 9 0,1 0 0 0,0 0 0 15,-4 0 0-15,0 0-8 0,0 0 8 0,0 7 0 16,-3-4 0-16,-1-3 0 0,-3 9 0 0,4-9 0 15,-4 7 0-15,0-1 0 0,-7-6 0 0,4 6 0 16,-1 3 0-16,-3 1 8 0,0-4-8 0,-3 4 9 16,-1 2-9-16,-3-2 0 0,0-1 0 0,-4 3 8 0,1 4-8 15,-4-3 0-15,0-1 0 0,-1 1 0 0,1 6 0 16,0-7 0-16,0 4 0 0,0-4 0 0,0 1-11 16,0 3 3-16,-4-4 0 0,8 1 0 15,-5-10-44-15,5 6-8 0,-1 1-1 16,1-10-1-16,3 6-148 0,0-6-30 15,3-6-5-15,4 6-2 0</inkml:trace>
  <inkml:trace contextRef="#ctx0" brushRef="#br2" timeOffset="81924.2">26437 8255 979 0,'0'0'87'0,"0"0"-70"0,-3 0-17 0,3 0 0 16,0 0 224-16,-4-9 40 0,1 5 9 0,-1-2 2 15,4 6-211-15,-7-3-41 0,0-6-9 0,3 9-2 16,-6-4 2-16,3 4 0 0,-4-6 0 0,1 12 0 16,-4-2-14-16,-1-4 0 0,1 9 0 0,-3-6 0 15,3 7 0-15,-4-1 16 0,0 3-4 0,-3-2 0 16,7 2 0-16,0 7 0 0,0-6 0 0,0-4 0 15,3 10-12-15,4-6 9 0,0-4-9 0,0 4 8 16,0-4-8-16,7 0 8 0,-4 1-8 0,4-10 8 16,0 0-8-16,0 0 8 0,0 0-8 0,7 3 8 15,-7-3 16-15,11 6 4 0,0-3 0 0,-1-6 0 0,4-3-15 16,0-4-2-16,0 7-1 0,4-6 0 0,-4 0-10 0,0-1 8 16,0-2-8-16,1-1 8 0,2 4-8 0,-3-4 0 15,-3 1 0-15,3-4 0 0,-3 6 0 0,-1-2 0 16,-3 2 0-16,0 7 8 0,0-6-8 0,-3 6 0 15,-4 3 0-15,0 0 8 0,0 0 7 0,0 0 1 16,0 0 0-16,0 0 0 0,0 0-7 0,0 3-1 16,3 9 0-16,-3-2 0 0,0-1-8 0,0 1 12 15,0 2-12-15,0-2 12 0,4-1-12 0,-1-6 0 16,-3-3 0-16,4 10 0 0,-1 2 0 0,1-2 13 16,0-1-3-16,3-6-1 0,-7-3-9 0,0 0 0 15,3 10 0-15,4-10-11 0,-7 0 11 0,4 9 0 0,-4-9 0 16,7 6 8-1,0-3-60-15,-7-3-11 0,0 0-2 0,10 0-1 16,1 3-74-16,3-3-14 0,-3-3-3 0</inkml:trace>
  <inkml:trace contextRef="#ctx0" brushRef="#br2" timeOffset="82195.98">26861 7781 2012 0,'0'0'89'0,"0"0"19"0,0 0-87 0,0 0-21 0,0 10 0 0,-4-1 0 16,4 4 20-16,0-1 0 0,0 4 0 0,0 0 0 16,0 3-20-16,0 2 0 0,4 1 0 0,-1 10 0 15,-3-10 0-15,4 9 0 0,-1-3 0 0,-3 4 0 0,4-7 0 0,-1 3 0 16,1-6 0-16,-4 6 0 0,3-6 0 0,1 0 0 15,-4 0 0-15,3-3 0 0,1-4 0 0,-1 7 0 16,-3-6-11-16,0 0 11 16,0-7-110-16,-3 7-16 0,3-10-3 0</inkml:trace>
  <inkml:trace contextRef="#ctx0" brushRef="#br2" timeOffset="82382.67">26702 8067 1900 0,'0'0'169'0,"0"0"-135"16,3-3-34-16,1-4 0 0,3 7 203 0,3-3 33 0,5-6 8 0,-1 6 0 15,7-4-187-15,4 4-37 0,-1-6-8 0,4 6-2 16,4-7-10-16,3 1 8 0,4-4-8 0,4-2 8 16,-1 8-24-16,7-8-4 0,-3 2-2 0,4-6 0 31,-1 7-144-31,-3-7-29 0,-7 7-5 0</inkml:trace>
  <inkml:trace contextRef="#ctx0" brushRef="#br2" timeOffset="84312.97">22846 7170 518 0,'0'0'46'0,"0"0"-37"0,0 0-9 0,0 0 0 0,0 0 83 0,3 9 14 16,1 1 3-16,-8-1 1 0,-3-6-78 0,7-3-23 15,11 10 9-15,-4-1-9 0,4-6 29 0,-4 4 2 16,0-4 0-16,3 3 0 0,4-3 20 0,-3-3 4 15,-11 0 1-15,7 0 0 0,7 0 43 0,-14 0 9 16,0 0 1-16,0 0 1 0,0 0 6 0,11 0 2 16,-1-9 0-16,-10 9 0 0,0 0-62 0,0 0-13 15,0 0-3-15,0 0 0 0,0-3-11 0,0 3-2 0,0 0-1 0,0 0 0 16,0-7-14-16,0 7-4 0,0 0 0 16,0 0 0-16,0 0-8 0,0 0 0 0,-7-3 0 0,0 3 0 15,7 0 0-15,-7 0 0 0,0 3 8 0,4-3-8 16,-4 10 0-16,3-1 0 0,-3-6 0 0,0 7 0 15,-4-4 0-15,4-3 10 0,7 6-1 0,0 1 0 16,0-10-9-16,0 0 0 0,0 0 0 0,0 3 0 16,0-3 0-16,7 9 0 0,-7-9 0 0,11 0 0 15,3 0 12-15,-3 0 4 0,-11 0 1 0,0 0 0 16,10 0 10-16,-3-9 1 0,0 9 1 0,0-9 0 16,-7 9-10-16,7-7-3 0,-3-2 0 0,-1-1 0 15,1 1 4-15,-4 0 1 0,0-1 0 0,3 4 0 0,-6-3-5 0,-1 2-2 16,1-2 0-16,3 6 0 15,0-7-6-15,-7 10 0 0,0-3-8 0,0-3 12 16,7 6-12-16,-7 6 0 0,-7-3 8 0,3 7-8 0,0-1 0 0,1 1 0 16,-4 2 0-16,3-2 0 0,1 2 0 0,2 1 0 15,5 2 8-15,-4-2-8 0,0-1 0 0,3 1 0 16,8-4 0-16,-1 4 0 16,-3-4 0-16,7 1 0 0,0 2 8 0,4-2-8 0,0-10 0 0,-1 0 0 15,1 6 0-15,-1-6 0 0,5-6 0 0,-5 6 0 16,-10 0 0-16,14-3 0 0,-3-7 9 0,-1 1-1 15,1-1 0-15,0 1 0 0,-8 3-8 0,4-10 0 16,0 10 0-16,0-10 0 0,-7 7 0 0,4-4 8 16,-8 4-8-16,4-1 8 0,-7-2 0 0,4 2 0 15,-4-2 0-15,3 2 0 0,-3 7-8 0,0-3 8 0,-11 3-8 0,8 3 8 16,-1 3 0-16,-3 3 0 0,-4-3 0 0,1 7 0 16,6-1-8-16,1 4 0 0,-5-4 0 0,1 0 0 15,0 1 0-15,7 2 0 0,7-8 0 0,-3 11 0 16,-8-5 0-16,8-4-11 0,6 3 3 0,1 1 0 31,-1-7-49-31,-3-3-10 0,0 0-1 0,11 6-1 16,3-3-114-16,-7-3-22 0,-7 0-5 0</inkml:trace>
  <inkml:trace contextRef="#ctx0" brushRef="#br2" timeOffset="84870.01">22468 6505 403 0,'-7'0'36'0,"0"0"-36"0,0-3 0 0,7 3 0 16,-3-6 276-16,-1 6 49 0,-3-3 10 0,7 3 1 16,0 0-196-16,0 0-39 0,0-10-8 0,0 10-1 15,0 0-54-15,0 0-10 0,0 0-3 0,11 6 0 16,-1-2-25-16,1-1 0 0,-1 12 0 0,1-2 0 15,-4 0 9-15,0 5 0 0,4-5 0 0,-4 9 0 0,0-3-1 0,0 3 0 16,4 0 0-16,-4 0 0 0,0 6-8 0,0-6 8 16,0 0-8-16,0 0 8 0,3 0-8 0,-3-1 0 15,-7-2 0-15,4 3 0 16,3-3-52-16,-3 0-7 0,-1-7-1 0,-3 1 0 16,0-4-50-16,0 1-10 0,0-10-3 0</inkml:trace>
  <inkml:trace contextRef="#ctx0" brushRef="#br2" timeOffset="85110.15">22232 6715 1728 0,'0'0'153'0,"0"0"-122"0,0 0-31 0,4-3 0 15,10-6 79-15,-4 2 9 0,-3 1 3 0,4-3 0 16,7-1-44-16,3 1-9 0,-4 0-2 15,8-1 0-15,-4 7-3 0,7-6-1 0,-3-1 0 0,3 1 0 16,-3-4-20-16,3 4-12 0,-3-1 12 0,3 4-12 16,-7-3 14-16,4 2-4 0,3-5-1 0,-3 9 0 31,0-3-29-31,-8-4-7 0,-3 7-1 0,4-6 0 0,3-1-160 0,-7 7-32 0,-10-3-6 0,3-1-2 16</inkml:trace>
  <inkml:trace contextRef="#ctx0" brushRef="#br2" timeOffset="85646.79">22832 5997 1324 0,'0'0'118'0,"0"0"-94"15,0 0-24-15,0 0 0 0,0 0 103 0,0 0 16 16,-4 0 3-16,4 0 1 0,4 10-73 0,-1-1-14 15,-13 0-4-15,10-2 0 0,3 8 4 0,1-2 0 16,-1-1 0-16,1 7 0 0,-1 0-4 0,4-3 0 16,0 12 0-16,4-3 0 0,-7 3-12 0,3-3-4 15,3 7 0-15,1-1 0 0,-1-3 4 0,1 4 0 0,0 2 0 0,-1-2 0 16,4-1-20-16,-7-3 0 0,0-3 0 16,4 3 0-16,-4-3 8 0,0-3 0 0,-3-3 1 0,3 0 0 15,-4 0 11-15,1-3 3 0,-1-7 0 0,1 4 0 16,-4-4 8-16,0 0 1 0,0-9 1 15,0 0 0-15,0 0-17 0,0 0-3 0,0 0-1 0,0 0 0 16,0 0 7-16,0 0 1 0,0 0 0 0,3-9 0 16,4 0-4-16,-3-1 0 0,-1-2 0 0,-3 2 0 15,4-2-3-15,-4-7-1 0,0-3 0 0,-4 6 0 16,1-9-12-16,3 9 0 0,0-2 8 0,0-1-8 16,0-3 8-16,0 9-8 0,0-6 11 0,0 10-11 15,0-3 0-15,0 8 0 0,0-2-12 0,-4 0 3 16,4 6 9-16,0 0 0 0,0 0 8 0,0 0-8 15,0 0 0-15,0 0-8 0,11 6 0 0,-4 4 0 16,0-1 8-16,4 3 11 0,-4-2-3 0,0 9 0 0,3-7-8 16,1 1 0-16,-4 6 0 0,0-7 0 0,4 7 0 0,-1-7 0 15,-3 4 0-15,0-3 0 0,0-1 0 0,-3 1-12 16,-1-4 2-16,4 7 1 0,-3-10 9 0,-4 4-12 16,4-1 12-16,-1 0-12 15,1-5-83-15,-4-4-17 0,0 0-3 0,0 0-1 16,0 0-86-16,0 0-18 0,7 0-3 0</inkml:trace>
  <inkml:trace contextRef="#ctx0" brushRef="#br2" timeOffset="85955.76">23354 6568 115 0,'0'0'10'0,"0"0"-10"16,0 0 0-16,0 0 0 0,0 0 219 0,7 12 41 16,0-5 9-16,-7-7 2 0,0 0-160 0,4 3-32 0,-1 6-7 0,-3-9 0 15,4 10-4-15,-4-10-1 0,0 0 0 0,0 0 0 16,0 0 4-16,0 0 1 15,0 0 0-15,0 0 0 0,0 0 8 0,0 0 1 0,0 0 1 0,0 0 0 16,0 0-5-16,0 0-1 0,0 0 0 0,0 0 0 16,0 0-26-16,-7 0-6 0,3-10 0 0,-3 10-1 15,3-9-14-15,-3-1-2 0,0 4-1 0,0-10 0 16,0 7-14-16,0-3-2 0,-3-1-1 0,3 0 0 16,-4-2-9-16,0-1 0 0,4 0 0 0,-3 1 0 15,-1-4 0-15,4 6 0 0,-4-5 0 0,8 8 0 16,-4-6 0-16,3 1 0 0,1 12 8 0,-1-7-8 15,4-2 0-15,0 2-12 0,4 1 2 0,-1-1 1 16,1 1-10-16,3 6-1 0,0 0-1 0,0-3 0 16,7-4-98-16,-3 10-19 0,3-9-4 0,4 9-869 15</inkml:trace>
  <inkml:trace contextRef="#ctx0" brushRef="#br2" timeOffset="86302">23633 6257 1825 0,'0'0'80'0,"0"0"18"0,-4 0-78 0,-3 4-20 16,3-1 0-16,-3-3 0 0,4 0 83 0,-4 6 13 16,3-3 2-16,-6 3 1 0,3-2-56 0,0 5-11 15,0 0-3-15,0 1 0 0,-4 2-20 0,0-2-9 16,1 2 8-16,3 1-8 0,-4-4 0 0,4 10-9 16,-4-6 0-16,4-1 0 0,-3 7 9 0,6-7 0 15,1 4 10-15,-1 0-10 0,4-7 0 0,0 4-8 16,4 2-1-16,-1-2 0 0,1-4 9 0,6-5 8 0,1 5-8 0,0-6 11 15,-1 3-11-15,4-3 0 0,0-3 9 0,-3 0-9 16,3-3 8-16,0-3-8 0,-3 3 8 16,3-6-8-16,-4-1 12 0,1 7-3 0,0-6 0 0,-1-1 0 15,-3-2 2-15,-3 2 0 0,3-9 0 0,-4 7 0 16,1-1 1-16,-4 1 0 0,-4-4 0 0,1 4 0 16,-1-1 0-16,1 0 0 0,-4-2 0 0,0 5 0 15,3-2-4-15,-6 2 0 0,3 7 0 0,-1-6 0 16,1 9-42-1,0 0-9-15,-3 0-1 0,3 0-1 0,7 0-149 0,-7 3-30 16,7-3-5-16,0 0-2 0</inkml:trace>
  <inkml:trace contextRef="#ctx0" brushRef="#br2" timeOffset="86731.75">23827 6292 403 0,'0'0'36'0,"3"9"-36"16,4 1 0-16,-3-4 0 0,-4 3 152 0,3 1 24 15,1 9 5-15,-1-7 1 0,-3 1-69 0,0 6-13 16,0-7-4-16,0 7 0 0,0-7-16 0,0 4-3 16,0-3-1-16,4-1 0 0,-4 1 6 0,0-4 1 15,0 1 0-15,0-1 0 0,0-9-13 0,0 0-2 16,-4 3-1-16,4-3 0 0,0 0-8 0,0 0-2 16,0 0 0-16,0 0 0 0,0 0-17 0,0 0-3 15,0 0-1-15,0-6 0 0,0-4-24 0,0-5-12 16,0 8 10-16,0-8-10 0,-3-1 15 0,-1 0-3 0,1 1-1 0,-1-1 0 15,1-6-11-15,-1 10 12 0,1-7-12 0,-1-3 12 16,4 0-12-16,-3 3-11 0,3-3 3 0,3 13 0 16,-3-7 8-16,4 0 0 0,3 4 0 15,-4 2-8-15,4 10 8 0,-3-9 0 0,6 6 0 0,1 3 0 16,-4-3 0-16,0-4 0 0,7 7 12 0,-3 7-4 16,3-4-8-16,0-3 0 0,0 3-8 0,0 6 8 15,0-2 0-15,-3 2 0 0,-1-3 0 0,5 10 0 16,-5-3 0-16,1-1 0 0,-1 7 0 0,-3-7 0 15,4 7 0-15,0-6 0 0,-1 9 0 0,1-3 0 16,-1-7 0-16,1 7 0 0,-1-6 0 0,1 5 0 0,0-8 0 16,-1 2 0-16,1-2 0 0,3-1 0 0,0-6-12 15,-3 7 4-15,3-7 0 0,3 3 0 16,-3-6-143-16,1 0-28 0,-1-6-5 0</inkml:trace>
  <inkml:trace contextRef="#ctx0" brushRef="#br2" timeOffset="87471.84">24313 6389 691 0,'0'0'30'0,"0"0"7"0,0 0-29 0,0 0-8 15,0 0 0-15,0 0 0 0,0 0 266 0,0 0 52 16,0 0 10-16,0 0 3 0,4-9-217 0,3 9-43 16,0-7-9-16,4 1-2 0,-1 3-36 0,1-3-7 15,3 6-1-15,0-10-1 0,0 4-6 0,-3-10-1 16,3 7 0-16,0 3 0 0,-3-10 6 0,3 10 1 0,0-10 0 0,0 7 0 15,0-4 5-15,-3 4 0 0,-1-1 1 0,1 4 0 16,-1-10-5-16,-3 7-2 16,0 3 0-16,1-10 0 0,-5 10 17 0,1-4 3 0,-4 4 1 0,0-3 0 15,0 2-35-15,-4-2 0 0,-3 3 0 0,3 3 0 16,-6-4 13-16,-4 4-4 16,3 0-1-16,-3 3 0 0,-4 0-8 0,1 3 0 0,3 0 0 0,-7 4 0 15,-1 2 0-15,-2 7 0 0,2-7 0 0,1 7 0 16,0-1 0-16,4 4 0 0,2 3-9 0,1 0 9 15,0 0 9-15,4 0 6 0,3 6 1 0,-1-6 0 16,5 0 5-16,3-3 2 0,3 3 0 0,1 0 0 16,0-10-8-16,6 7-2 0,4-6 0 0,4-4 0 15,3 4-4-15,0-4-1 0,7-3 0 0,8-2 0 16,3-4-80-16,6 0-17 0,5-10-3 0</inkml:trace>
  <inkml:trace contextRef="#ctx0" brushRef="#br1" timeOffset="97050.82">23844 8205 1090 0,'0'0'48'0,"0"0"11"0,0 0-47 0,0 0-12 0,0-3 0 0,0 3 0 0,0-3 31 0,0 3 4 16,4-7 1-16,-4 7 0 15,0-3 20-15,0-3 4 0,3-4 0 0,-3 10 1 0,0 0 11 0,0 0 1 16,4-3 1-16,-1-6 0 0,-3 9 12 0,0 0 2 16,-3-3 1-16,3 3 0 0,0-7-17 0,0 7-3 15,0 0-1-15,0 0 0 0,0 0-8 0,0 0-1 16,-7-3-1-16,3-3 0 0,-3 3-32 0,7 3-6 15,0 0-2-15,0 0 0 0,-3 9-3 0,3-9-1 16,-7 3 0-16,0 4 0 16,3-4-14-16,1 9 11 0,3-12-11 0,-4 10 10 0,8-4-10 0,-4-6 0 15,0 10 0-15,3-4-11 0,1 3 11 0,-4-9 0 16,0 0 0-16,3 6 0 0,8-2 0 0,-1-4 0 16,-3 6 0-16,0-6 0 0,0 0 8 0,-7 0 1 0,0 0 0 0,0 0 0 15,11-6 5-15,-4 6 1 16,-7 0 0-16,7-10 0 0,0 7 1 0,-3-6 0 0,-1-1 0 0,1 7 0 15,-4-3 0-15,3-4 0 0,-6 4 0 0,3-3 0 16,0 2-8-16,0-2-8 0,-4 6 11 0,-3-6-11 16,0 9 15-16,7 0-4 0,0 0-1 0,0 0 0 15,-7 0-10-15,-4 0 0 0,4 0 0 0,-3 9 0 16,-4-9 0-16,0 9 0 0,3 1 0 0,-3-1 0 16,3-3 0-16,-3 10 0 0,4-3 9 0,3-4-9 15,-4 4 0-15,4-1 0 0,3 4 0 0,1-4 0 16,-1 1 0-16,8-4 0 0,-1 1 0 0,1-1 8 15,3 1-8-15,0-4 0 0,4 3 0 0,-1-3 0 16,1-2 0-16,3-4 0 0,0 0 0 0,0 0 0 0,0 0-10 16,-3-4 10-16,-1-2-12 0,5 3 12 0,-5-3 0 0,4 0 0 15,-7-1 0-15,4-2 0 0,-1-1 0 0,1-2 0 16,-4 2 8-16,0 1-8 0,-3 3 8 0,-1-10-8 16,-3 10 0-16,0-10 0 0,0 7 12 15,-7 3-4-15,4-4-8 0,-8 1 12 0,0 2-12 16,4 4 0-16,0-6 0 0,-7 9 0 0,0 0 16 0,-4 0-4 15,1 0 0-15,-1 6 0 0,4-3-21 0,-4 0-5 16,1 4-1-16,3 2 0 0,3 1 15 0,-3-4 0 16,3 3 0-16,1 7 0 0,3-10-9 0,0 10 9 15,3-1-8-15,1-5 8 0,3 2-8 0,0-2 8 16,0-1-8-16,0 4 8 0,0-4 0 0,3 1 0 0,1 2 0 16,-1-2-8-16,1-4 8 0,-1 0-13 0,4 0 5 0,0-2 8 15,0-4 0-15,1 0 0 0,-1 0 12 0,3-4-4 16,-3-2-8-16,4 3 0 0,-4-6-10 15,3-1 10-15,-2-2-19 0,-1 2 3 0,-4-2 0 0,1 2 0 16,-1-2 7-16,-3-1 9 0,4-3-13 0,-8 4 5 16,1-1 8-16,-1-5 0 0,4 8 0 0,-3-2 0 15,-4-1 0-15,-4 4-8 0,4-1 8 0,0 1-8 16,-4 9 8-16,1-3-10 0,3 3 10 0,-8 0-10 16,5 3 2-16,-1 3 0 0,1 0 0 0,3 1 0 15,0-4 8-15,-4 6 0 0,4-2 0 0,3-1 0 16,1 3 0-16,-4 1-8 0,7-4 8 0,-4 0 0 15,1 4-96-15,-1-4-13 0,4 0-3 0,0-6-971 16</inkml:trace>
  <inkml:trace contextRef="#ctx0" brushRef="#br1" timeOffset="97836.77">23816 8267 1630 0,'0'0'72'0,"0"0"16"0,-7 0-71 0,0-3-17 16,3-3 0-16,4 6 0 0,-7-3 53 0,4 3 7 15,3 0 2-15,-7-9 0 0,0 9-28 0,0-4-6 16,3-2 0-16,-3 6-1 0,0-3-12 0,0 3-3 16,3-3 0-16,-3-3 0 0,7 6 16 0,-3 6 4 15,-4-3 0-15,0-3 0 0,3 0 28 0,4 0 7 0,-7 3 1 0,4 7 0 16,-4-4-32-16,7-6-5 0,-4 3-2 15,4 9 0-15,0-5-17 0,0 2-3 0,0-3-1 0,0-6 0 16,4 7-8-16,3-4 0 0,-7-3 0 0,10 6 0 16,-3-3 8-16,4-3-8 0,-1 0 0 0,5 0 8 15,-5-3-8-15,1-3 12 0,-1 3-12 0,1-4 12 16,-1 4-4-16,1 0-8 0,-4-6 12 0,0 2-4 16,-3-5 14-16,-1 3 2 0,4-1 1 0,-7 7 0 15,0-10 1-15,0 4 0 0,-3 3 0 16,-1 0 0-16,1-4-8 0,-1 4-2 0,-3 3 0 0,0 3 0 15,0-7-4-15,-4 7-2 0,1 0 0 0,3 0 0 16,-4 7-10-16,4-4 8 0,0-3-8 0,0 0 8 16,7 0-16-16,0 0-4 0,-7 6-1 0,7-6 0 15,0 0-147-15,0 0-30 0,0 0-6 16</inkml:trace>
  <inkml:trace contextRef="#ctx0" brushRef="#br1" timeOffset="99735.96">23837 8920 57 0,'0'0'0'0,"0"0"0"0,0 0 0 0,0 0 0 15,0 0 0-15,0 0 0 0,0 0 156 0,0 0 27 16,0 0 5-16,0 0 0 0,0 0-152 0,0 0-36 15,0 0 0-15,0 0 0 0,0 0 0 0,0 0 0 0,0 0 8 0,0 0-8 16,0 0 59-16,0 0 9 16,0 0 1-16,0 0 1 0,4-10 30 0,-4 10 7 0,0-3 1 0,0 3 0 15,0 0-21-15,3-6-4 0,1 0-1 0,-4-1 0 16,0-2 46-16,0 6 10 0,0-3 2 0,0-1 0 16,0 1-124-16,0-3-16 15,0 9-19-15,-4-10 4 0,-3 4 32 0,4-3 7 0,-4 2 0 0,3-2 1 16,-3 3-1-16,0-1 0 0,-4-2 0 0,1 6 0 15,-1-7-1-15,1 10-1 0,-4-9 0 16,-4 9 0-16,4 0-4 0,-4 6-1 0,4-3 0 0,-4 4 0 16,-3-1-9-16,0 3-8 0,0 1 12 15,-4-1-12-15,4 1 12 0,0 2-12 0,3 1 12 0,1 5-12 16,-1-5 0-16,4 6 0 0,0 0 0 0,0-4 0 16,3 4 0-16,4-6 0 0,0 5 0 0,3-5 0 15,1 3 0-15,3-4 0 0,0-2 0 0,0-7 0 0,3 9 0 0,4-5 0 16,1-4 0-16,-1 3 0 15,0-3-16-15,3 0-11 16,1-3-1-16,-1-3-1 0,8 0 16 0,-4-3 3 0,0-4 1 0,0-2 0 0,0 9 9 0,1-13 0 16,2 3 0-16,1-5 0 0,-1 5 0 0,-2 1 0 15,6-7 0-15,-4-3 0 0,1 9 0 0,0-6 0 16,-1 10 0-16,-3-7 0 0,1 1 0 0,-1 5 0 16,3 4 0-16,-3-3 8 0,-7 2-8 0,4 4 0 15,0 3 0-15,-4-6 0 0,0 6 0 0,0 6 0 16,0-6 0-16,0 3 0 0,-4 4 0 0,1-4 0 15,-4-3 8-15,7 12-8 0,0-2 10 0,-3-1-2 16,-8 0-8-16,1 1 12 0,-1 2 1 0,-3 1 0 0,0-4 0 0,0 10 0 16,-4-6-2-16,-3 6-1 15,4-7 0-15,-5 7 0 0,1-7-2 0,0 10-8 0,-3 0 12 16,2 7-4-16,1-4-8 0,-3 0 12 0,3 0-12 0,-4-3 12 16,0 9-12-16,4-3 0 15,-3-3 9-15,2-3-9 0,1 0 12 0,4 7-1 0,-4-8-1 0,3 1 0 16,4 7 11-16,4-7 3 0,-5 0 0 0,5-4 0 15,-1-2-24-15,4 6 0 0,4-6 0 0,-4-1 0 16,3 4-10-16,1-6-3 0,0 6-1 0,3-7 0 16,0 4-4-16,0-4-1 0,0 1 0 0,3-4 0 15,1 1-17-15,-1-1-3 0,1-6-1 16,0 3 0-16,-1 1-25 0,4-7-6 0,-3-3-1 0,0-1-594 16,3-2-119-16</inkml:trace>
  <inkml:trace contextRef="#ctx0" brushRef="#br1" timeOffset="100551.7">24134 8920 1018 0,'0'0'45'0,"0"0"10"0,0 0-44 0,0 0-11 16,0 0 0-16,-4-10 0 0,0 7 104 0,1-3 18 15,3 6 4-15,0 0 1 0,-4-3-19 0,4 3-4 16,0 0-1-16,0 0 0 0,0 0-19 0,0 0-3 16,0 0-1-16,0 0 0 0,0 0-36 0,0 0-8 15,-7 3-2-15,0 3 0 0,0 4-23 0,4-4-11 16,-1 3 10-16,1 1-10 0,-1 2 8 0,1-2-8 15,-1 8 0-15,1-5 0 0,-4 6 15 0,3 0-3 16,-3-4-1-16,0 7 0 0,0-3 0 0,0-6 0 16,3 5 0-16,1 1 0 0,3-6-3 0,0-1-8 15,0-2 12-15,0-1-4 0,3 1 0 0,-3-10-8 16,11 3 12-16,-4-3-4 0,0 6-8 0,0-6 8 16,4-6-8-16,-1 3 8 0,1-4-8 0,3 1 10 0,-7-10-10 15,3 13 10-15,1-9-10 0,0-4 0 0,-1 3 9 16,-3 4-9-16,0 0 0 0,0-4 9 0,0 4-9 0,1-4 0 15,-1 1 9-15,-4 2-9 0,1 1 0 0,-1-1 9 16,-3 10-9-16,0 0 0 0,0 0 0 0,0 0 0 16,0 0 8-16,0 0-8 0,0 0 0 0,0 0 8 15,0 0-8-15,-3 10 0 0,-1-1 0 0,-3-6 8 16,4 7-8-16,3 2 0 0,-4-2 0 0,0 5 0 16,4-2 0-16,-3-1 0 0,3 1 0 0,0 3 0 15,0-1 0-15,0 1 0 0,0 0 0 0,0-1 0 16,0 1 0-16,0 0 0 0,3-1-10 0,-3-5 10 15,0 9-43-15,0-7-2 0,4 1-1 0,-4-4 0 16,4 10-178-16,-4-7-36 0</inkml:trace>
  <inkml:trace contextRef="#ctx0" brushRef="#br1" timeOffset="101762.99">24363 9180 921 0,'0'0'82'0,"0"0"-66"16,0 0-16-16,0 0 0 0,0 0 206 0,0 0 38 16,0 0 7-16,0 0 1 0,0 0-152 0,0 0-32 15,10 3-5-15,1 0-2 0,0 4-29 0,-1-7-7 0,-3 3-1 0,4-3 0 16,-1 6 12-16,5-6 1 0,-1 3 1 0,0-3 0 16,3 0-30-16,-3 0-8 0,1-3 0 0,-1 3 0 15,3-6 12-15,-3 6 2 0,1-3 0 0,-1-4 0 16,0 7 9-16,-7-6 1 0,3 0 1 0,1 3 0 15,-4-4 0-15,0-5 0 0,-3 9 0 0,3-4 0 16,-4-2-5-16,1 6 0 0,-4-7-1 0,3 1 0 16,1 0-6-16,-4 5-1 0,-4-5 0 0,4 0 0 15,-3-1-12-15,-1 7 11 0,1-6-11 16,-4-1 10-16,0 10 10 0,0-3 3 0,-4-3 0 0,0 3 0 16,-3 3-35-16,-3 3-8 0,-5 3 0 0,5-3-1 15,-4 7 9-15,-1 2 3 0,1 4 0 0,4-4 0 16,-1 7 9-16,-3-3-13 0,0 3 5 0,3-7 8 15,4 7-8-15,0 0 8 0,0-3 0 0,3 2 0 0,1-5 0 0,3 6 0 16,-1-7 0-16,1 7 0 0,7-6 0 0,0 2 0 16,0 1 8-16,7 0-8 15,-3-4 0-15,3 1 0 0,0-1 0 0,7 4-11 0,-3-3-1 0,6-4-1 16,-2 0 0-16,2-2 0 16,4 2-23-16,1 1-5 0,-1-10-1 0,3 6 0 15,1-3-76-15,3-3-15 0,-3-3-3 0,0-3-787 0</inkml:trace>
  <inkml:trace contextRef="#ctx0" brushRef="#br1" timeOffset="102692.04">24776 9340 979 0,'0'0'87'0,"0"0"-70"0,0 0-17 0,0 0 0 16,0 0 189-16,0 0 35 0,0 0 6 0,0 0 2 15,0 0-142-15,0 0-28 0,0 0-6 0,0 0 0 16,0 0-29-16,7 3-6 0,0-3-1 0,0 0 0 16,3 0-7-16,1 0-1 0,0-3-1 0,3-3 0 0,-4 3 6 0,8-1 2 15,-1-2 0-15,1-3 0 16,3 6 5-16,-3-4 0 0,-4-5 1 0,4 9 0 0,-4-4-25 16,-4 4 0-16,4-6 0 0,-3 6 0 0,0-4 12 0,-1-2 1 15,-6 3 0-15,3-1 0 0,-4-2 9 0,4 6 2 16,-7-6 0-16,0-1 0 0,0 7-3 0,-3-6 0 15,-1-1 0-15,-6 1 0 0,-1 9-21 0,1-10 0 16,-5 10 0-16,-2-3 0 0,-4 3-12 0,-4 3-8 16,4-3 0-16,-4 10-1 0,0-1 11 0,4 4 10 15,0-4-13-15,0 4 5 0,3 5 8 0,1-5 11 16,-1 6-3-16,4-7 0 0,3 7 3 0,4 0 0 0,-3-3 0 16,3 2 0-16,3 4-3 0,1 0-8 0,3-3 12 0,0-6-4 15,3 9-8-15,1-3 0 0,3-7 9 0,0 7-9 16,0-7 0-16,3 4 0 0,4-10-12 15,-3 10 4 1,3-7-30-16,0-5-6 0,4-1 0 0,0-3-1 16,-1 0-100-16,4 0-20 0,4-3-4 0,-4 3-685 0</inkml:trace>
  <inkml:trace contextRef="#ctx0" brushRef="#br1" timeOffset="103122.97">25195 9334 2109 0,'-7'9'93'0,"7"-3"20"0,-7-3-90 0,4 4-23 0,-1-1 0 0,1 3 0 0,-1 1 37 0,1 2 3 16,-1-2 1-16,-3 2 0 0,4-2-33 0,-5 9-8 15,1-7 0-15,0-2 0 0,0 2 0 16,-3-3 0-16,3 1 0 0,0 2 0 0,3-2 0 0,-3-1-11 15,4-6 3-15,-5 7 0 0,1-10 39 0,4 6 8 16,-4-3 1-16,7-3 1 0,0 0-1 0,0 0-1 16,0 0 0-16,0 0 0 0,0 0-27 0,3-9-12 15,1-1 10-15,-1-2-10 0,1-1 18 0,3-6-2 16,0 7-1-16,0-7 0 0,4-3-15 0,-1 3 0 16,4 4 0-16,-3-4 0 0,3 0 0 0,0 6 0 15,0 4 0-15,4 0 0 0,-4 2 0 0,0 1 0 16,0 6-8-16,0 0 8 0,4 0 0 0,-4 6 0 0,4 1 11 0,-1 2-11 15,1 0 8-15,3 4-8 0,-3 3 0 0,3-4 0 16,-3 1 32-16,-1-1 0 0,-3 7 0 0,-3-6 0 16,3 2-32-16,-3 1 0 0,-1-7 0 0,1 4 0 31,3-4-80-31,0 7-22 0,-3-10-5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38:24.1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15191 11375 979 0,'0'0'87'0,"0"0"-70"16,0 0-17-16,0 0 0 0,0 0 342 0,0 0 65 16,0 0 13-16,0 0 2 0,0 0-290 0,0 0-57 15,0 0-12-15,7 3-3 0,0 10-45 0,0-4-15 16,0 4 8-16,0 6-8 0,0 2 0 0,0 8 0 15,4 5 0-15,-4-2 0 0,0 11 0 0,0-2 0 16,3 3 11-16,-6 3-3 0,-4 0-8 0,3-6 0 16,1 3-11-16,-4 3 11 0,3-9 0 0,-3 2 10 15,4-2 0-15,-4-4 0 0,0-9 22 0,0 4 5 16,-4-7 1-16,1-4 0 0,3-5-2 0,-4 0-1 16,1-4 0-16,3-9 0 0,0 0 6 0,0 0 2 15,-4-9 0-15,1-4 0 0,-1-6-34 0,1-3-9 16,6-9 0-16,-3 0 0 0,4-1 9 0,-1-5-9 15,4-1 12-15,0-3-12 0,1-3 0 0,-1 0 0 0,3 4 0 16,-3-1 0-16,7 9 0 0,0 1 0 16,1 0 0-16,-1 9 0 0,3 0 0 0,1 0 0 0,0 3 0 15,3 7-9-15,-4 2 9 0,8 1 0 0,-4 6-9 0,4-1 9 16,0 4 0-16,-1 0 0 0,1 4 12 0,7 5-4 16,-4-6-8-16,4 13-12 0,-4-1 2 0,0 1 1 15,0 0 9-15,-3 6 0 0,0-3 0 0,-4 3-8 16,0 9 8-16,-3-9 0 0,-1 9 0 0,1-3 0 15,-7-2 0-15,-1 5 0 0,-3-9 0 0,0 9 8 16,-3-9 1-16,-1 6 1 0,1-6 0 0,-1 7 0 16,-3-4-10-16,4-3-14 0,3 0 3 0,-3 6 1 15,3-9 10-15,0-4 0 0,0 7 0 0,0-3 0 16,0-6-29 0,3-4-11-16,1 4-1 0,0-4-1 0,3 0-16 0,-4-2-3 15,1-4-1-15,-1 0 0 0,5-6-110 16,-1 0-23-16,0-4-4 0</inkml:trace>
  <inkml:trace contextRef="#ctx0" brushRef="#br0" timeOffset="503.03">16764 11137 1760 0,'0'0'78'0,"0"-10"16"0,4 7-75 0,-1-6-19 0,1-1 0 0,-1 1 0 16,1-4 79-16,3 1 12 0,3-7 2 0,1 10 1 15,-1-4-28-15,1 1-6 0,0-1 0 0,3-3-1 16,-4 7-2-16,4 6 0 0,-7-7 0 0,4 7 0 16,-4-3-28-16,0 6-5 0,-7 0-2 0,0 0 0 15,0 0 16-15,0 0 3 0,0 0 1 0,-3 9 0 16,-4 1-15-16,-4 2-3 0,0-2-1 0,1 2 0 0,-8 13 22 0,1-9 5 16,-5 3 1-16,5 3 0 15,-4 6-31-15,-1 3-5 0,5-2-2 0,-4 8 0 0,-4-2 1 16,4 6 0-16,-4-1 0 0,-3 4 0 0,3 0 2 15,0 3 1-15,1-3 0 0,-1 3 0 0,7-6-17 16,4 3-16-16,4-3 4 0,3-1 0 0,3 1 12 0,1-6 0 16,6-4 0-16,1 7 0 0,3-7 0 15,0 3 0-15,7-2 0 0,0 2 0 0,4-2 0 0,-4-1-12 16,3 0 3-16,-2 1 1 0,2-1-1 16,-3 0 0-16,0-9 0 0,4 7 0 15,-4-7-15-15,4 3-4 0,-1-7 0 0,5-5 0 16,-1 6-31-16,10-7-6 0,-2-2-2 0,6-10 0 15,7 0-157-15,1 0-32 0</inkml:trace>
  <inkml:trace contextRef="#ctx0" brushRef="#br0" timeOffset="926.52">17642 11526 979 0,'0'0'87'0,"0"0"-70"0,0-4-17 0,-3-2 0 0,-4-3 349 0,3 9 67 16,-3-3 12-16,7 3 4 0,0 0-324 0,0 0-65 16,-7 0-13-16,-3 3-2 0,3 3-4 0,-4-3-1 15,4 10 0-15,-7 2 0 0,0 1-11 0,0 3-3 16,-4 3 0-16,0 0 0 0,1 6 12 0,-4-3 3 16,-4 6 0-16,0 1 0 0,0 5 15 0,-3-5 3 15,4 2 1-15,-5-2 0 0,5-1-20 0,-1 4-4 16,0-4-1-16,4 0 0 0,0 7 11 0,0-7 3 15,0-6 0-15,3 4 0 16,-3-4-49-16,7-3-10 0,-4-4-1 0,4 1-1 16,3-6-3-16,1-4 0 0,-1-6 0 0,4-3 0 15,0 0-151-15,3-9-30 0,1-4-7 0,3-5-869 0</inkml:trace>
  <inkml:trace contextRef="#ctx0" brushRef="#br0" timeOffset="1156.44">17018 11557 1555 0,'0'0'138'0,"0"0"-110"0,-4 3-28 0,4 6 0 15,0 1 352-15,0 2 66 0,4-2 13 0,3 9 2 0,7-1-334 0,0 4-67 16,0 4-14-16,4 2-2 16,3-3-16-16,0 6 0 0,4 1 0 0,0-1 0 0,3 0 0 15,0 7 0-15,4-4 0 0,3-2 0 0,1 2 0 0,-1-2 0 16,-3-1-9-16,-1 0 9 15,1 1-36-15,0-4-2 0,0-3 0 0,-4 6 0 16,4-9-99-16,-4 0-20 0,0-3-4 16,4-6-1018-16</inkml:trace>
  <inkml:trace contextRef="#ctx0" brushRef="#br0" timeOffset="2154.46">17840 10958 1785 0,'0'0'159'0,"0"0"-127"0,0 0-32 0,0 9 0 16,4 4 158-16,3-4 26 0,0 1 4 0,3 9 2 16,4-7-142-16,7 7-29 0,1-3-6 0,6 2-1 15,11 11-12-15,-1 2 11 16,5 4-11-16,3-1 10 0,-4 7-10 0,4 9 0 0,7 0 0 0,-4 3 0 16,4 4 22-16,0 6-1 0,-4 2 0 0,1-5 0 15,-8-4 7-15,-3 4 2 16,-4-7 0-16,-7 1 0 0,-3-4-30 0,-4 3 0 0,-3-6 0 0,-4 6 0 31,-7-5-22-31,-3-5-10 0,-4-8-3 0,-7 6 0 16,-4-10-53-16,-7 0-10 0,-3-9-2 0,-7 0-952 0</inkml:trace>
  <inkml:trace contextRef="#ctx0" brushRef="#br0" timeOffset="2781.11">15148 11052 1659 0,'0'0'73'0,"0"0"16"0,0-3-71 0,-3-3-18 0,3-7 0 0,0 10 0 16,0 3 40-16,0 0 5 0,0 0 1 0,0-6 0 0,3-4-28 0,-3 10-6 16,0-3 0-16,0 3-1 0,0 0 9 0,0 0 3 15,0 0 0-15,0 0 0 16,0 0 12-16,0 0 2 0,0 0 1 0,0 0 0 0,0 0 21 0,0 0 4 15,0 0 1-15,0 0 0 0,4 10-8 0,-1 2 0 16,4 7-1-16,-3-3 0 0,3 2-11 0,4 11-1 16,3-4-1-16,0 6 0 15,0 0-22-15,0 1-4 0,-3 5 0 0,3 1-1 0,-4 0-15 16,1 2 0-16,-1 4 0 0,-2 0 0 0,-5 0 8 16,1 0 0-16,-4 6-8 0,-4 4 12 0,-3-11-12 15,0 5 0-15,-4-5 0 0,-3-2 0 0,-3-3-10 0,-5-1 10 16,5-2-8-16,-1-4 8 0,1-2 0 0,2-8 0 15,5-2 0-15,3-6-811 16,7-4-157-16</inkml:trace>
  <inkml:trace contextRef="#ctx0" brushRef="#br0" timeOffset="5481.71">28476 13244 3265 0,'0'0'72'0,"0"0"14"0,11 3 3 0,3 7 3 0,4 2-73 0,10 13-19 16,7 0 0-16,4 3 0 16,3 7-44-16,1-1-12 0,-1 7-2 0,4 3-1 15,-4 6-1-15,-3 4-1 0,-7-1 0 0,-1 0 0 0,-2 1 39 0,-8-4 8 16,0-6 2-16,-3-4 0 0,-1 4 24 0,-3-6 4 0,0-4 2 16,-3-2 0-16,0-4-10 0,-1-3-8 0,-3-6 12 0,4-3-12 31,-4-7-205-31,3 0-48 0</inkml:trace>
  <inkml:trace contextRef="#ctx0" brushRef="#br0" timeOffset="5747.92">29446 13137 3430 0,'0'0'76'0,"-10"4"15"0,-1 5 3 0,-6 3 2 0,2 4-76 0,-2 0-20 0,3 6 0 0,3 6 0 16,-3 7-20-16,3 5-7 0,1 4-1 0,-8 6-1 16,-6 4 9-16,-1-1 3 0,0 10 0 0,-7-1 0 0,4 4 8 0,0 6 9 15,-4-6-13-15,0 6 5 0,4 0 8 0,-7-6 8 16,-4 6-8-16,4-9 11 0,0 3-2 0,3-13 0 16,0 7 0-16,0-16 0 15,4 0-9-15,3-7-9 0,8-5 9 0,-4-7-13 16,6-3-113-16,1-7-22 0,0-8-5 15,7-1-1146-15</inkml:trace>
  <inkml:trace contextRef="#ctx0" brushRef="#br0" timeOffset="6208.1">28540 12836 2718 0,'0'0'120'0,"-7"0"25"0,3 0-116 0,4 0-29 0,0 0 0 0,0 0 0 16,0 0 32-16,0 0 0 0,0 0 0 0,0 0 0 15,0 0 16-15,7 0 3 0,4-6 1 0,-1 0 0 16,1-4-9-16,3 7-2 0,4-6 0 0,-1-1 0 15,5-2-21-15,-1-1-5 0,3-2-1 0,1 2 0 16,-4 1 2-16,4-7 0 0,0 0 0 0,3-3 0 16,-3 0-6-16,-1 0-1 0,-3 0 0 0,4-6 0 15,-4 6-9-15,-3-3 0 0,0 3 0 0,-1 0 0 16,-3-3 0-16,0 9 0 0,1-3-10 0,-5 1 10 16,1 5 0-16,-1 4 0 0,1-4 0 0,-4 4 0 15,3 6 0-15,-2-4 0 0,-1 7 0 0,0 0 0 0,0 7 0 16,3-4 0-16,-6 6 0 0,3 4 0 0,0 2 10 0,-4 1-10 15,1 3 8-15,3 3-8 16,0 0 10-16,0 0-10 0,0 9 12 0,4-9-12 0,-1 6 14 0,4-6-4 16,-3 0-1-16,3 0 0 0,4-3-9 0,-1-7 0 15,-2 1 9-15,2-4-9 0,4 7 0 0,-3-10-8 16,0 1 0-16,3-4-990 16,0-6-198-16</inkml:trace>
  <inkml:trace contextRef="#ctx0" brushRef="#br0" timeOffset="7097.3">4703 13761 403 0,'7'-9'17'0,"-7"9"5"0,0-9-22 0,0 9 0 0,0 0 0 0,0 0 0 0,0 0 598 0,3 9 115 16,4 4 23-16,0 5 5 0,0 4-603 0,4 0-121 16,-8 10-17-16,4-4-17 0,-3 3 8 0,-4 4 9 15,-4 2-13-15,4 1 5 0,-7 3 8 0,-3 9-8 16,-4-6 8-16,0 6-8 0,-18 3 8 0,4-6 12 0,-15 7-2 15,1 2-1-15,-14-3 4 0,3 4 1 16,-7 2 0-16,3-2 0 0,-6 2-14 0,-4-5 0 16,-4-7-12-16,8 3 12 15,-8-6-48-15,8-13-2 0,6 1-1 0,11-14 0 16,4-5-170-16,7-7-35 0</inkml:trace>
  <inkml:trace contextRef="#ctx0" brushRef="#br0" timeOffset="7294.88">3729 14166 3168 0,'7'9'281'0,"-7"10"-225"0,7 0-44 0,0 6-12 0,7 6 60 0,7 10 9 16,8 0 3-16,2 3 0 0,5-3-59 0,-1 3-13 16,4-1 0-16,-4-2 0 0,4 9 0 0,-4-6 0 15,0 0 0-15,1-3 0 0,-1 3 0 0,-7-3-11 16,7-1 11-16,1-5-13 0,2 2-7 15,-2-5-2-15,6-7 0 0,0 6 0 16,1-9-27-16,3 0-6 0,-8-3-1 16,-2-6 0-16,-1-4-78 0,0 3-16 0,-7-12-3 0</inkml:trace>
  <inkml:trace contextRef="#ctx0" brushRef="#br0" timeOffset="54345.36">24324 11253 1879 0,'0'0'41'0,"4"-10"9"0,-1 7 2 0,4-6 0 0,-3-1-41 0,3 1-11 16,-4-4 0-16,1 13 0 0,-4 0 10 0,0 0 0 15,0 0 0-15,0 0 0 0,0 0 6 0,0 0 2 16,-7 0 0-16,-4 13 0 0,-3-4 16 0,0 7 3 15,-4-3 1-15,-3 5 0 0,0-2 22 0,-4 6 5 16,-3 0 1-16,0 3 0 0,-7 0-6 0,-4 3-2 16,-4-2 0-16,1 5 0 0,0 0-3 0,-4 1-1 15,-4 2 0-15,5 4 0 0,-5 6-26 0,1-4-6 16,-1 1-1-16,-13-3 0 0,-4 3-21 0,-4 2 0 16,-3 4 0-16,4 1 0 0,-1 2 8 0,4 0-8 15,-7-3 8-15,0 3-8 0,0-6 31 0,3 6 1 16,8-9 1-16,3-3 0 0,3 2-12 0,8-2-2 0,7-4-1 0,-1-2 0 15,8 2-8-15,-4-2-2 16,0-4 0-16,4-3 0 0,11 3 18 0,-5 0 3 0,-2-3 1 0,2-3 0 16,1 0-30-16,0 7 8 0,7-4-8 15,0-3 0-15,-8 6 0 0,8-6-8 0,0 6 8 0,3-3-13 16,-3-3 13-16,0 6 0 0,3-6 0 16,-3 0 0-16,4 0 0 0,-1 0 0 0,4-3 0 0,0 0 0 15,3-4 8-15,-3 1-8 0,-4-3 0 0,8-4 0 16,3 0 14-16,0-2-1 0,0-1 0 0,-4-3 0 15,4-3-13-15,3 0 0 0,1-3 8 0,-4-6-8 16,3-1 30-16,4 1 3 0,4-7 1 0,-1-3 0 16,-3-3-5-16,7-6-1 0,4 6 0 0,0-9 0 15,-1-1-28-15,1-8 8 0,-1 5-8 0,4-6 0 16,1-2 0-16,-1-1 8 0,-4 0-8 0,1-3 0 0,-1 12 12 0,1-6-3 16,0 10-1-16,-4 0 0 0,0-1-8 0,0 1 0 15,-4 0 0-15,4 6 0 0,-3-4 0 0,3 4 12 16,0-3-12-16,0-3 12 0,0 9-12 0,0 3 12 15,0-3-12-15,0 9 12 0,4 4-12 0,-4 0-11 16,-4 5 3-16,-3 4 0 0,8 0 8 0,-8 0 0 16,0 13 0-16,0 9 0 0,-4 6 0 0,0 7-10 15,-6 5 10-15,-4 4 0 0,-4 3-9 0,0 10 9 16,1-4 0-16,-4 10-9 0,0-10 9 0,-1 7 0 16,5-13 0-16,3-6 8 0,-4 2-8 0,7-2 0 0,4-9 0 15,4-1 0-15,6 0 0 0,1-9 11 16,-4 10-1-16,7-10 0 0,7-1-2 0,0 1 0 15,0-3 0-15,0 0 0 0,8-6 3 0,-1-1 0 0,3-2 0 0,5 8 0 16,-5-5-3-16,8-4-8 0,3-6 12 0,1 7-4 16,-5-1-8-16,1-6 12 0,7-3-12 0,0 7 12 15,0-4-12-15,-4-3 8 0,-3 0-8 0,-1 0 8 16,5 0-8-16,2 0 0 0,1-10 0 0,4 7 0 16,6-6 0-16,4-4-9 0,0-6 0 0,0 4-1065 15,0-10-213-15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38:43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7253 660 1962 0,'0'0'87'0,"0"0"17"0,0-3-83 0,0-7-21 0,0 1 0 0,0 9 0 16,0 0 32-16,0 0 1 0,0-3 1 0,0 3 0 15,0-6-14-15,0 6-2 0,-3-3-1 0,-4 3 0 16,7 3-9-16,-15-3-8 0,5 6 9 0,-8-3-9 16,1 10 24-16,-1-4 0 0,0 0-1 0,-6 1 0 15,-1 2-12-15,0 1-3 0,4-4 0 0,0 1 0 16,0-1 5-16,3 1 1 0,4-7 0 0,-4 6 0 0,4 1-3 0,4-1-1 15,-1-6 0-15,4 6 0 0,-4 1-10 0,4-7 0 16,0 3 0-16,4-3 0 0,3-3 0 0,0 13-9 16,0-4 9-16,0-2 0 0,7-4-9 0,0 6 9 15,0 1 0-15,4-10-9 16,3 3 0-16,0-3 0 0,0 0 0 0,0-3 0 0,4 3-3 0,-1 0-1 16,8 0 0-16,0-7 0 0,-1 7 13 15,1 0 8-15,-4 0 0 0,7 0-8 0,1 7 18 0,-1-7-3 16,-3 3-1-16,-1 3 0 0,-3-3-6 0,1 7-8 15,-5-7 11-15,1 3-11 0,-1-3 15 0,-9 6-4 16,9 4-1-16,-13-4 0 0,3 10-10 0,-4-9 10 16,1-1-10-16,-4 4 10 0,-4-1 10 0,1 7 3 0,-1-6 0 15,-3 5 0-15,0 4-23 0,0-9 0 16,0-1 0-16,3 4 8 0,-10-3 5 0,7-1 2 0,-3 7 0 16,6-10 0-16,-10-6-15 0,7 10 9 0,-4-4-9 0,-3-2 8 15,4-4-8-15,-1 6 0 0,-3 1 0 0,-4-7 0 31,8 6-24-31,-11-9-3 0,7 10-1 0,-8-1 0 16,1-6-101-16,4 7-21 0,-8-10-4 0,7 9-480 0,4-9-96 0</inkml:trace>
  <inkml:trace contextRef="#ctx0" brushRef="#br0" timeOffset="336.68">7694 459 2890 0,'0'0'64'0,"0"0"12"0,0 0 4 0,0 0 1 0,0 0-65 0,0 0-16 16,0 0 0-16,7 7 0 0,0 5 0 0,0-2 10 15,0 5-10-15,4 4 8 0,-8 3-8 0,8 6 0 16,-4 4 0-16,7-7 0 0,0 3 0 0,-3 3 0 16,3 1 0-16,-3-7 0 0,3 3 0 0,0 3 0 0,-7-6-11 0,7 4 11 31,-7-7-33-31,4 9-2 0,-8-6 0 0,4 3 0 16,0-6-29-16,-7 0-7 0,-7 6-1 0,4-6 0 15,-4-9-134-15,0 9-27 0,-11 9-6 0,0-12-1 0</inkml:trace>
  <inkml:trace contextRef="#ctx0" brushRef="#br0" timeOffset="519.78">7447 754 2754 0,'0'0'60'0,"0"0"13"0,4 0 3 0,3-9 1 0,3 9-61 0,4-3-16 0,1 3 0 0,2-7 0 0,11 4 11 0,-3 3-1 16,3 0 0-16,4 0 0 0,3 0-10 0,1 0 0 15,-1 3-10-15,0 4 10 16,4-7-44-16,-11 3-2 0,4-3-1 0,-4 6-746 16,-7-3-150-16</inkml:trace>
  <inkml:trace contextRef="#ctx0" brushRef="#br0" timeOffset="831.45">8280 839 2286 0,'0'0'101'0,"0"9"21"0,0 1-98 0,0 2-24 16,7 7 0-16,-7-10 0 0,7 4 22 0,-4-1-1 16,1 7 0-16,-1-9 0 0,4-1-21 0,-3 4 8 0,0-10-8 0,-1 6 0 15,-3-9 31-15,0 0 1 0,0 0 1 0,11 10 0 16,-11-10-33-16,0 0 0 0,0 0 0 0,7 0 0 16,3-10 0-16,-6 7 0 0,-1-6 0 15,1-1 0-15,-1-2 26 0,-3-4-2 0,0 0 0 0,0-3 0 16,-3 7 25-16,-1-10 5 0,1 3 1 0,-4 0 0 15,7-3-21-15,-11 0-4 16,8 10-1-16,-4-10 0 0,0 3-2 0,3 0-1 0,4-3 0 16,0 10 0-16,4-7-26 0,-4 6 0 0,3-5 0 0,4 2 0 15,-3 7 0-15,10-7 0 0,-11 3 0 0,4 1 0 32,7 2-36-32,-7 1 1 0,8 6 0 0,-1 3 0 15,-4-10-71-15,4 10-14 0,-3 0-4 0,3 10-640 0,-3-10-128 0</inkml:trace>
  <inkml:trace contextRef="#ctx0" brushRef="#br0" timeOffset="1234.91">8622 704 230 0,'0'0'20'0,"-4"6"-20"16,4-6 0-16,-7 3 0 0,7 7 490 0,-7-4 94 16,7-6 18-16,-3 6 4 0,3 4-450 0,0-1-89 15,0 1-19-15,0 2-3 0,3-3-30 0,-3 4-7 16,0-4 0-16,7 10-8 0,-7-9 8 0,4 2-8 15,-1 1 0-15,1 6 0 0,-1-7 0 0,1-3-9 16,-1 4 1-16,5-4 0 0,-5 10 8 0,1-9-8 16,-1-10 8-16,1 3-8 0,-4-3 8 0,10 6 0 15,-3-12 0-15,0 6 0 0,0-3 0 0,4-7 0 16,-4 4 8-16,4-7-8 0,-1 1 9 0,1-1-9 16,-1 4 12-16,1-10-12 0,-4 10 8 0,4-4-8 15,-8 1 0-15,4-4 0 0,0 3 16 0,-7 1-3 16,7-7-1-16,-7 7 0 0,4-1-3 0,-4 4-1 0,0-4 0 15,0 4 0-15,0-1-8 0,0 4 0 0,0 0 0 16,0 6 0-16,0 0 8 0,0 0-8 0,0 0 12 0,0 0-4 16,0 0-8-16,0 0 0 0,0 0 0 0,3 12 0 15,1-2 17-15,-1-1 2 0,4 4 0 0,1-1 0 16,-5 7-1-16,1 3 0 0,6-10 0 0,-3 17 0 16,-3-14-18-16,3 4 0 0,3 0 0 0,-3 3 0 15,4-10-16-15,0 7-6 0,-1 0-2 0,-3-6 0 16,7-1-134-1,-3-2-27-15,0-1-6 0,-1-6-837 0</inkml:trace>
  <inkml:trace contextRef="#ctx0" brushRef="#br0" timeOffset="1593.7">9363 764 2552 0,'3'-19'113'0,"1"19"23"0,-1-3-108 0,1-10-28 16,-4 4 0-16,10-1 0 0,1 4 32 0,-4-7 0 16,4 1 1-16,-4-7 0 0,7 10-33 0,-7-7-20 15,0 0 2-15,0 1 1 16,4 5-21-16,-4-9-4 0,-7 10-1 0,0-4 0 16,0 13-5-16,0 0-2 0,-7 0 0 0,0 0 0 0,-8 10 50 0,1-7 0 0,-3 6 0 0,3 4 9 15,-1 3 23-15,-2-1 5 0,3 4 1 0,-4 0 0 16,4 3 9-16,0-3 1 0,0 3 1 0,0-7 0 15,3 1-27-15,4 6-6 16,3-10 0-16,1 7-1 0,-1-3-15 0,4 0 8 0,0 6-8 16,0-10 0-16,0 10 16 0,4-3-4 0,6 0 0 15,-6 3 0-15,3 0-12 0,4-10 0 0,-1 10 0 0,4-12 0 16,-3 8 0-16,0-2-18 0,3-7 4 0,0-2 1 31,7-4-40-31,0 3-8 0,0-6-2 0,4-6-690 0,3 3-139 16</inkml:trace>
  <inkml:trace contextRef="#ctx0" brushRef="#br0" timeOffset="1881.98">9895 312 3225 0,'0'0'143'0,"0"0"29"0,0 0-137 0,-7 6-35 16,0 7 0-16,4-4 0 0,6 13 14 0,4-9-4 15,0 9-1-15,0 0 0 0,4 6-9 0,0-6 0 16,-4 12 0-16,3-2-11 0,1 5 0 0,-4-2 0 0,4 5 0 0,-4-8 0 31,0-1-30-31,0 1-7 0,-4-1 0 0,1-9-1 16,-1 3-30-16,-3-6-5 0,0 3-2 0,-3 0 0 15,3-13-72-15,-4 10-14 0,1-10-4 0,-1-6 0 16,-3 10 24-16,7-13 5 0,-7-6 1 0,-4-1-634 0</inkml:trace>
  <inkml:trace contextRef="#ctx0" brushRef="#br0" timeOffset="2023.82">9564 575 2944 0,'0'0'131'0,"0"0"26"0,3-3-125 0,8 3-32 0,7-9 0 0,6-1 0 15,8 1 64-15,7 6 8 0,10-7 0 0,8-2 1 16,6 3-42-16,1-10-9 0,-1 9-2 0,8-2 0 16,-1 2-63-16,8-2-13 0,14-7-2 0,-4 10-878 15,4-13-176-15</inkml:trace>
  <inkml:trace contextRef="#ctx0" brushRef="#br0" timeOffset="5796.45">21064 4254 2948 0,'-24'-7'65'0,"-5"-5"14"0,-6 2 2 0,-4 1 1 0,-6 0-66 0,2-4-16 0,4 10 0 0,1-6 0 16,2-1 9-16,5 7-1 0,2-3-8 0,5 6 12 16,2 6 8-16,12-3 0 0,6-3 1 0,4 0 0 15,11 19-21-15,7-16 8 0,10 10-8 0,7-4 0 16,11 0 0-16,7 4 0 0,-4-4-12 0,15-2 4 15,6-4-1-15,4 6 0 0,8-6 0 0,2 4 0 16,-3-7 9-16,8 0-8 0,6 0 8 16,4-7-8-16,3 4 8 0,-3 3 0 0,-11-9 10 0,7 9-10 15,4-10 20-15,0 7-3 0,-8-3 0 0,-2 6 0 16,-8 0 9-16,0-3 2 0,-4 3 0 0,-2-3 0 16,-8 3-15-16,-4 0-2 0,-3 3-1 0,-7-3 0 15,-7 0-10-15,-11 3 0 0,-10-6 0 0,-4 3 0 16,-10-3 0-16,-11 3 0 0,-4-7 0 0,-14 4 0 15,-6-6 0-15,-22 3 0 0,-14-1 0 0,-4-2 8 0,-3 3 0 16,-10-4 0-16,-12 7 0 0,-6 0 0 0,-7-3 31 16,0 6 5-16,3 0 2 0,-3 0 0 0,-15 0-23 0,4 0-5 15,7 6-1-15,1-3 0 0,2 0-3 0,1 7-1 16,3-1 0-16,11 4 0 0,7-4-13 0,14 0 0 16,7-2 0-16,10-1 0 0,5 3-10 0,6-9-5 15,11 10-1-15,6-10 0 16,8 6-9-16,11-3-3 0,3-3 0 0,10 0 0 0,15 3 7 0,7-3 1 15,7-3 0-15,10 0 0 0,18-3 11 0,7 6 9 16,11 0-12-16,3 0 12 0,4 0 0 0,10-3 0 16,7 3 0-16,4 0 0 0,-7-7 8 0,0 7-8 0,-4 0 0 0,4 0 0 15,0 0 0-15,-11 0 0 0,-14-3-8 0,-3-3 8 16,-4 6 0-16,-14-3-8 0,-11-7 8 0,-13 10 0 16,-8-3 0-16,-7-6 11 0,-7 3-2 0,-10 6 0 15,-15-13 25-15,-7 10 5 0,-6-6 1 16,-12-1 0-16,-6 10-15 0,-21-9-2 0,-15 9-1 15,-7 0 0-15,-10 0-14 0,-11 0-8 0,-7 9 8 16,-10 1-8-16,-8 2 14 0,1 1-2 0,3-7 0 0,0 3 0 16,-4 1-12-16,11-4 8 0,7 3-8 0,11-2 0 31,0-7-26-31,10 0-11 0,7-7-3 0,29-2-1510 0</inkml:trace>
  <inkml:trace contextRef="#ctx0" brushRef="#br0" timeOffset="19613.07">21227 4849 1357 0,'0'0'29'0,"0"0"7"0,0 0 0 0,0 0 4 0,7-3-32 0,-7 3-8 0,0 0 0 0,10 3 0 15,-3-3 57-15,4 7 11 0,0-4 1 0,-4 6 1 16,3 10-8-16,-3-9-2 0,0 5 0 0,0 1 0 15,0 0-35-15,0 5-7 0,0 1-2 0,1-3 0 16,-1 3 26-16,-4 0 5 0,4-3 1 0,-3 3 0 16,-4 6-12-16,3-3-3 0,-3-3 0 0,0 6 0 15,0-3-8-15,-3 1-1 0,-1-1-1 0,1-3 0 16,-1-4-23-16,1 1 0 0,-4-3 0 0,7-7 0 16,-4 4 0-16,4-4 0 0,0-9-10 0,0 0 10 15,0 0 8-15,0 0 8 0,-7-9 1 0,3-4 1 16,4-5-18-16,-3 5 0 0,-4-9 0 0,-4 0 0 0,4-6 0 15,0 3-16-15,0-3 4 0,0-7 0 0,-4 4-1 16,4-4 0-16,0-2 0 0,4 2 0 0,-4-3 21 0,3 1 4 16,4-1 0-16,0 13 1 15,0-13-2-15,4 17-1 0,-4-5 0 0,3 4 0 0,4-3-2 0,0 10 0 16,4-4 0-16,0 0 0 0,-1 7 8 0,4-1 0 16,4 7 1-16,-4-7 0 0,4 10-17 0,-1-6 0 15,1 2 0-15,3 4 0 0,-3 3-12 0,-1 0 3 0,5 10 1 0,-5-7 0 16,4 6 8-16,4 4 0 0,0-4 0 0,-1 10 0 15,1-7-12-15,0 17 0 0,-4-14 0 0,0 17 0 16,4-13 12-16,-8 9-13 0,-9-3 5 0,2 3 8 16,1-3 0-16,-8-3 0 0,-6-3 0 0,-4 3 0 15,0 6 0-15,0-12 0 0,-1-1 9 0,-6-2-1 16,-3 0 9-16,-4-4 3 0,6 4 0 0,-6-4 0 16,0 3 9-16,-4-5 3 0,1 2 0 15,-1-6 0 1,0 4-58-16,1-4-11 0,-1 0-3 0,0-3 0 15,4 0-106-15,3-3-22 0,1-7-4 0,-1 7 0 0</inkml:trace>
  <inkml:trace contextRef="#ctx0" brushRef="#br0" timeOffset="20135.2">22207 4843 2487 0,'0'0'55'0,"4"-6"11"0,-4 3 2 0,0 3 2 0,-4-6-56 0,4-4-14 16,4 4 0-16,-4 0 0 16,-4-4-27-16,4 10-8 0,4-9-1 0,-4 9-1 0,-7 0 20 0,0-7 4 15,0 1 1-15,0 3 0 0,0 6 12 0,-4-3 0 0,-7 13-10 0,4-7 10 16,-3 7-15-16,-1 5 2 0,-3 4 0 0,3-3 0 15,-3 6 13-15,3-3 0 0,-3 0 0 16,0 3 0-16,-4-3 0 0,11 0 13 0,0 3-4 16,4-6-1-16,-8 0-8 0,7-3 8 15,4 5-8-15,7-11 8 0,0-1-8 0,0 1 8 16,0-7-8-16,11 6 8 0,-1-9 0 0,5 0 0 0,-5 0 0 16,4 0 0-16,7-9-8 0,-3 3 10 0,0-4-10 15,-1-6 10-15,5 4-10 0,-1 3 0 0,0-7 0 0,0 0 0 16,-3-6 0-16,-1 13 0 0,8-13 0 0,-4 0 0 15,-10 9 0-15,-1-5 0 0,4 5 0 0,1 0 0 16,-5-2 31-16,1 2 1 0,-4 10 0 0,3-3 0 16,8 3-32-16,-11-7 0 0,-7 10 0 0,0 0 0 15,14 10 0-15,-7-1 0 0,-7-9 0 0,7 3 0 16,-3 10 12-16,3-4-1 0,0 1 0 0,-4 2 0 16,-3-2-11-16,0 8 12 0,7-5-12 0,-3-1 12 0,-4 4 0 15,4 0 1-15,-1-7 0 0,4 7 0 0,-3 0-5 0,-1-7 0 16,-6 4-8-16,6-4 12 0,4 3-12 0,0-2 0 15,-7-1 0-15,4-9 0 16,-1 10-42-16,-3-10-2 0,0 0 0 0,0 0-1067 16</inkml:trace>
  <inkml:trace contextRef="#ctx0" brushRef="#br0" timeOffset="20563.47">22553 4965 2710 0,'0'0'120'0,"-3"7"25"0,-4-4-116 0,3 9-29 0,0 4 0 0,4-13 0 16,-7 16 14-16,7-6-3 0,4-1-1 0,-1 4 0 31,-6-4-40-31,3 1-8 0,3-1-2 0,-3-5 0 0,4 2 40 0,-4-6 0 0,0-3 0 0,0 0 0 15,0 0 18-15,0 0 11 0,0 0 3 0,0 0 0 16,0 0-10-16,0 0-2 0,0 0 0 0,0 0 0 16,0 0 20-16,0 0 3 0,4-3 1 0,-4-13 0 15,-4 10-20-15,4-3-3 0,7-7-1 0,-7 4 0 16,0-1-6-16,0-6-2 0,4 4 0 0,-1-4 0 16,1-10 16-16,-1 8 4 0,1-1 0 0,3-3 0 15,0-4-32-15,0 7 0 0,-4 0 0 0,4 0 0 16,0 0 0-16,1 4 0 0,-1-1 0 0,0 6 0 15,0-6 0-15,0 10 0 0,3-3 0 0,1 2 0 16,-4 7-10-16,4-3-8 0,6-7-2 0,-3 13 0 0,-3-3 7 16,3-3 1-16,0 3 0 0,4-4 0 0,-1 4-11 15,1 3-1-15,-4 3-1 0,4 4 0 16,6-4-37-16,1 3-7 0,-7-3-2 0,-1 3 0 16,5 1-177-16,-5 2-35 0,19 13-7 0,-15-3-2 0</inkml:trace>
  <inkml:trace contextRef="#ctx0" brushRef="#br0" timeOffset="21079.34">23470 4780 633 0,'0'0'28'0,"0"0"6"0,0 0-34 0,0 0 0 0,-3-6 0 0,-1 6 0 15,-3-3 339-15,4 3 61 0,-1-6 12 0,-3 3 2 16,0 3-318-16,0 0-64 0,-4 0-13 0,-3 0-3 16,0 0-16-16,-7 3 0 0,0 3-11 0,-4 10 11 15,4-7-12-15,-4 13 12 0,1-3-12 0,-1 3 12 16,0 6 19-16,1-12 10 0,2 3 3 0,1 3 0 16,0-1-11-16,3 1-1 0,1-3-1 0,3 3 0 15,0-3 21-15,3 0 5 0,0-3 1 0,4-1 0 16,0-2-26-16,7-1-6 0,0-2-1 0,4-1 0 15,-1-6-5-15,4 7-8 0,0-10 11 0,0 6-11 16,4-12 0-16,3 6 0 0,-3-3 0 0,3-4 0 0,0-2 0 16,0-4 0-16,4 10 0 0,-4-13 0 0,3 1 10 15,1-4-2-15,0 6 0 0,-1-5 0 0,1-1 3 16,0 3 0-16,-1 0 0 0,1-6 0 0,-4 7-11 0,0-1 0 16,0 4-12-16,-3-1 12 0,-1 7-9 0,-3-7 9 15,1 13 0-15,-1-3 0 0,-7 3 0 16,0 0 0-16,0 0 0 0,0 0 0 0,0 0 0 0,3 3 0 15,1 10 0-15,-1-13 0 0,1 9 0 0,-1 1 0 0,-3 2 0 0,4-2 0 16,-4 5 23-16,3 1 8 0,1-4 1 0,3 7 1 16,-4-6-21-16,1 6-12 0,-1-7 12 15,1 7-12-15,0-6 0 0,-1 8 0 0,1-11 0 16,-1-1-12 0,4 1-42-16,-3-1-8 0,-4-9-2 0,0 0 0 15,0 0-150-15,0 0-30 0,21-6-7 0,-7-7-1 0</inkml:trace>
  <inkml:trace contextRef="#ctx0" brushRef="#br0" timeOffset="21652.87">23675 4849 2761 0,'0'16'60'0,"0"-3"13"0,-4 6 3 0,1-4 2 0,3 7-62 0,-4 3-16 0,1-3 0 0,-1 0 0 16,1-6 9-16,3 3-1 0,0 3 0 0,-4-4 0 0,4-5-8 0,0-1 0 15,4 4 0-15,-4-13-11 0,3 7 11 0,1-7-8 16,-4-3 8-16,0 0-8 0,0 0 8 0,7 0 0 16,0 0 0-16,0-3 0 0,0 0-8 0,0-4 0 15,0-2 0-15,0-1 0 0,0-5 8 0,0-1 11 16,0 4-3-16,4-10 0 0,0 3 0 0,-4-3 0 16,3 0 0-16,-3-3 0 0,4-3-8 15,-1-4 8-15,1 10-8 0,3-3 8 0,0 6-8 0,-3 1 0 16,3 8 0-16,-4 1 0 0,1-4 0 0,-4 10 0 15,0 3-10-15,4 0 10 0,-11 0 0 0,7 3 0 16,0 10 0-16,0-7 0 0,0 7-9 0,0-1 1 16,-3-2 0-16,3 8 0 0,0-5 8 0,-4-4 0 0,4 10 0 15,-3-16 0-15,-1 10 0 0,1-7 11 0,-4-6-3 16,7 3 0-16,-7-3 3 0,0 0 0 16,3 6 0-16,-3-6 0 0,11 0-11 0,-11 0 0 0,7-6 0 0,0 6 0 15,0-9 0-15,0 9 0 0,4-13 0 0,-1 10 0 16,-3-6 28-16,4-4 4 0,0-3 1 0,-1 4 0 15,1-7-33-15,-1 7 0 0,4-7 0 0,-3 6 0 16,0-6 13-16,3 7-4 0,-4-1-1 0,1 4 0 16,0-1-8-16,-4 7 8 0,0-3-8 0,3 6 8 15,-3 0-8-15,0 0 0 0,4 0 9 0,-1 0-9 16,5 6 12-16,-5-3-3 0,4 7 0 0,4-1 0 16,0 1-9-16,3-1 12 0,0 4-12 0,4-1 12 15,-4 1-12-15,7 6 0 0,-7-1 0 0,0 4 0 16,4 0 16-16,0 0 4 0,-4 0 0 0,0 0 1 15,-3 3-7-15,-1-3-2 0,-3 0 0 0,1-6 0 16,-5-1-34-16,1 1-7 0,-1-6-2 16,-3 2 0-16,0-2-105 0,0-1-20 0,1 3-5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2-15T15:34:07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14669 16897 403 0,'3'-22'36'0,"1"13"-36"0,3-1 0 0,0-5 0 0,0-4 160 16,3 6 26-16,4-5 5 0,1 5 1 16,2-6-184-1,-3 7-37-15,7-7-7 0,-3 6-2 0,0-5-17 0,-1 2-3 0,1-3-1 0,0 0 0 32,-1 7-26-32,-3-7-6 0,1-3-1 0,-1 3 0 0,-4 3 56 0,1-6 10 0,-4 4 2 0,0-4 1 0,0 0 43 0,0 0 8 15,0-25 1 1,-7 3 1-16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41:03.11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6089 8305 2368 0,'25'-31'52'0,"-22"15"12"0,4 4 1 0,0-1 1 0,0-6-53 0,4 10-13 0,-4-4 0 0,4 4 0 16,-1-1 80-16,4 7 14 0,4 3 2 0,-4 0 1 15,-3 3-77-15,-1 7-20 0,4-1 0 0,4 4 0 16,0 6 0-16,-8 3 0 0,4 9 0 0,-3 0 0 15,3 10 0-15,0 3 0 0,-3 9 0 0,-1 1 0 16,1 5 0-16,3 4-12 0,-11 3 1 0,5 9 1 16,-8 10 10-16,3-1 14 0,1 10-3 0,-4 10-1 15,-4-7-10-15,1 16 0 0,3 3 0 0,0 0 0 16,-8 3 18-16,5 7 2 0,-4 2 0 0,0 4 0 16,3 0-7-16,1 2-1 0,-1 1 0 0,4 6 0 15,-7-3 16-15,0 10 4 0,4-4 0 0,-1 6 0 16,1 4-32-16,-5-3 0 0,5-4 0 0,-4 4 0 0,0 2 0 15,0-2 0-15,-4-4 0 0,4-3 0 16,-3 1 0-16,-1 2 0 0,4 0 0 0,0-2 0 0,0-4 0 16,-4-6 0-16,4-1 0 0,0 4 0 0,4-3 0 0,-4-3 0 15,3 3 0-15,-3-7 0 16,3 7 0-16,1-6 0 0,3-4 0 0,-11-6 0 0,11 7 0 0,-7-13 0 16,4-4 0-16,-1 1 0 0,1-3 0 0,3-7 0 15,-4 0 0-15,4-2 0 0,-3-4 0 0,-4-6 0 16,3-4 0-16,-3-2 0 0,0 2 0 0,7-11 0 0,-11-8 0 15,11 4 0-15,-10-3-8 0,6-3-8 0,-3-7-2 0,4-2 0 16,-4-1 18-16,3-3 0 0,-3-6 11 0,3 3-11 16,1-9 15-16,3-7-4 0,0 0-1 0,0 1 0 15,0-10-10-15,0 9 0 0,0-12 0 16,0 3 8-16,0 0-8 0,0 0 0 0,0-3 0 0,3-1 0 16,-3-2 20-16,0 3 3 0,0-7 0 0,0-2 0 15,0 6 3-15,-3-10 1 0,3-6 0 0,0 0 0 16,0 0 1-16,0 0 1 0,0 0 0 0,0 0 0 15,0 0-16-15,0 0-3 0,0 0-1 0,0 0 0 16,0 0-1-16,14 0 0 0,-10 0 0 0,6 0 0 16,-3 0-8-16,7-6 0 0,-3-1 0 0,3-2 0 15,4 6 0-15,3-7 0 0,4 1 0 0,-1-4 0 16,1 4 0-16,0-4 0 0,3 1-9 0,4-4 9 16,3 7 0-16,7-4 0 0,1 4 8 0,9-1-8 0,-2-2 0 15,10 2 0-15,0 7 0 0,3-6-10 16,4 0 10-16,0-1 0 0,11 7 0 0,0-6 0 15,6-1 0-15,4 7 0 0,-3-3 8 0,10-1-8 16,8 1 0-16,-1-3 0 0,7-1 0 0,1 4 0 0,3 0-9 16,3-4 9-16,11 7-10 0,0-6 10 0,0 0-8 0,11 9 8 15,-1-4 0-15,4-2-9 0,0 6 9 0,4 0 0 16,7-3 0-16,3 3 0 0,7 0 0 0,-3 0 0 16,3 0 0-16,4 3 0 0,7-3 0 0,0 6 0 15,7-2 0-15,-7-4 8 0,-4 6 0 0,7-3 0 16,15 6 0-16,3-6 0 0,7 7-8 0,-7-1 0 15,-4 1 0-15,4 2 0 0,0 1 0 0,4-4 0 16,0 1 0-16,3 2 0 0,0 7 11 0,-7-7 1 0,-4 4 0 0,8 0 0 16,3 3-12-16,4-1 0 0,6 4 0 0,4 0 0 15,-3 0-10-15,-7 0-1 0,-8 0 0 16,-3-3 0-16,0 3 19 0,4 0 3 0,6 6 1 16,-2-3 0-16,-12-3-20 0,-3-3-4 0,-4 9-1 15,4-6 0-15,4 0 13 0,-8 0 12 0,-3 0-3 16,-3 0 0-16,-1 0-9 0,0-3 8 0,4 0-8 15,-3 3 8-15,-1-1-8 0,-10-8 0 0,-4 9 0 0,4-3 0 16,7 3 8-16,-11-10-8 0,-7 7 8 0,1 0-8 16,2-3 0-16,-2 2 0 0,-12-5 8 0,1-4-8 15,-4 13 0-15,-7-6 0 0,-11 0 0 0,4-1 0 16,4 1 0-16,-8 3 0 0,-3-7-8 0,7 7 8 16,4-6 0-16,-15 6 0 0,-10-7-9 0,0 1 9 15,-4-4 0-15,8 10 0 0,-4-7 0 0,-4 1 0 16,-14 3-10-16,0-4 2 0,7 1 0 0,1 6 0 0,-5-7 8 15,-6-3-13-15,-7 4 5 0,-4-4 8 0,-7 1-9 16,-4 2 9-16,4-2 0 0,0 2 0 0,-3-5-9 0,-4-4 9 16,-7 3 0-16,-4-3-9 0,-6-3 9 15,-8 6 0-15,-3-2 0 0,-4-1-8 16,-4-3 8-16,1 0 0 0,-7 0 0 0,-4 0 0 0,0 0 0 0,-3 6 0 16,-4-6 0-16,-7 0 0 0,0 0 0 0,0 0 0 15,7-6 0-15,-4 6 0 0,4-7 0 0,-7 1 0 16,0-3 0-16,0 6 0 0,0-7 14 0,-3-2-2 15,3 2 0-15,-4-9 0 0,1 7-12 0,-4-7 0 0,3 7 0 16,1-7 0-16,-4-3 0 0,3 0 0 0,-3 0 0 0,3-10-10 16,-3 1 18-16,4-3 4 0,-1-13 1 0,-3 3 0 15,0 0-13-15,0-6 0 0,0-4 0 16,0 1 0-16,0 0 0 0,-4-4 0 0,4-5 0 16,-3-7 0-16,-1-7 8 0,1 4 0 0,-1-3-8 0,4-3 12 15,-7-4-4-15,7-12 0 0,-4 0-8 0,4 0 12 16,0 0-4-16,0-4-8 0,4-5 11 0,-1-4-11 15,0 1 12-15,4-4-12 0,-3-3 12 0,6-3-12 16,-3-3 12-16,4-3-12 0,3 2 12 0,0-2-12 16,-3-3 9-16,3-4-9 0,0 4 0 0,3-4 9 15,1-6-9-15,-1 7 8 0,1-7-8 0,0 6 8 16,-4-9-8-16,7 4 0 0,-4 2 0 0,1-3 0 16,3 0 0-16,0-3 0 0,0 3 0 0,0 7 0 15,1-10 0-15,2 3 0 0,1 3 0 0,-4-3 0 16,7 1 0-16,0 5 0 0,0 4 0 0,1-1 0 15,-5-2 0-15,1 8 8 0,3-2-8 0,4 6 8 0,-4-3-8 16,4 6 0-16,-1-3 0 0,1 9 8 0,0 1-8 0,-1-1 0 16,1 1 0-16,-4 2 0 15,0 1 0-15,1 2 0 0,-1-8 0 0,0 11 0 0,4 1 0 0,-4 6-9 16,0 3 9-16,7-3 0 0,-3 7 0 0,0-1-8 16,-1 7 8-16,4-4 0 0,-3 10 0 0,0-3 0 15,0 3 0-15,3 6 0 0,-7 0 0 0,0 6-10 16,0 4 10-16,-3 6-8 0,0 0 8 0,-4 12 0 15,0-3 0-15,0 4 0 0,-7-1 0 0,4 0-8 16,-4 7 8-16,0 0 0 0,0 5 0 0,0-2-10 16,-4 3 10-16,1-3 0 0,-1 6-8 0,1 0 8 15,-1 3 0-15,-3-3 0 0,0 3 0 0,0 7-8 16,0-7 8-16,0 7 0 0,0 2 0 0,0 4 0 16,0-4 0-16,0 1 0 0,0 9-8 0,-3-6 8 15,3 3 0-15,0 3 0 0,-7-10 0 0,7 10-8 0,-4 0 8 0,-6-3 0 16,3-3 0-16,-4 6-8 0,-3 0 8 0,0 6 0 15,-7-6-10-15,-4 3 10 0,-3-3-8 0,-4 10 8 16,-3-10 0-16,-4 3-8 0,-7 3 8 0,4-3 0 16,-4-3 0-16,0 6 0 0,0-6 0 0,-3 4-8 15,-4-4 8-15,-7 0 0 0,-7-4 0 0,0 4 0 16,-4-6 0-16,4 6 0 0,0 0 0 0,-7-3 8 16,-7-3-8-16,-7 6-8 0,0-3 8 0,-1 3-12 15,-2-3 12-15,-8-4 0 0,-10 7 0 0,-1-3 0 16,8-3 0-16,-8 6 0 0,1-10 0 0,-7 10 0 15,-1-3 0-15,1 0 0 0,-4-3 0 0,-4-4-8 16,-10 10 8-16,4-3 0 0,3-6 0 0,-4 9 0 0,-3-9 0 16,4-1 0-16,-1 7 0 0,-3-6 0 0,-3 5 0 0,-1-2 0 15,-3-3 0-15,3 6 0 0,-3-7 0 16,-3 7 0-16,2-6 0 0,-2 2-8 0,3 1 17 16,-7 0 4-16,-11-4 1 0,4 7 0 0,-1-6-22 0,1 6-5 15,-4-3-1-15,4-4 0 0,7 7 14 0,0-6 0 16,-4 9 0-16,4-10 0 0,0 7 0 0,0-3 0 15,-8 6 0-15,1-3 0 0,0-7 0 0,7 7 0 16,7-3 0-16,-11 3 0 0,-7-4 0 0,0 4 0 0,4 0 0 0,-3-3 0 16,-1 6 0-16,0 0 0 0,4-10 0 0,0 10 0 15,3 0 0-15,-3-3 0 16,-4 3 0-16,4-6 0 0,3 6 0 0,-3 0 0 16,-11 0 0-16,7 0-9 0,0 0 9 0,4 6 0 0,-4-3 0 0,8-3 0 15,-1 0 0-15,0 7 0 0,1-4-9 0,3-3 9 16,-4 0 0-16,11 0 0 0,7 6 0 0,-4-6 0 15,-3 0 0-15,0 0 0 0,7 3 0 0,-4-3 0 16,-10 0 0-16,10 0 0 0,15 0-9 0,-4 0 9 16,-7 0 0-16,0 0 0 0,7 0 0 0,0 0 0 15,3 0 0-15,-3 0-8 0,0 0 8 0,4 3 0 16,-1-3 0-16,5 0 0 0,-5 7 0 0,4-4 0 16,7 6 0-16,0-3 0 0,-3-2 0 0,0-1 0 15,10 3 0-15,-7-3-8 0,-4-3 8 0,4 0 0 16,4 6 0-16,0-2 0 0,6-4 8 0,-2 0-8 15,-5 0 0-15,11 6 0 0,8-3 0 0,-8 0 0 16,4-3 0-16,-1 0 0 0,1 0 0 0,0 0 0 16,3 6 0-16,8-6 0 0,-5 0 0 0,8 0 0 0,0 0 0 15,4 0 0-15,-1 4 0 0,4-4 0 0,7 6 0 16,3-6 0-16,1 0 0 0,-1 0 0 0,4 0 0 0,0 0-13 16,7 0 1-16,4 0 0 0,0 3 12 0,10-3 0 15,-7 0 0-15,11 3 0 16,-4-3-54-16,4 6-8 0,-4-6-2 0,4-6-1336 15</inkml:trace>
  <inkml:trace contextRef="#ctx0" brushRef="#br0" timeOffset="8542.99">1866 12642 3333 0,'-3'-6'73'0,"-4"6"15"0,-4 0 4 0,8-3 2 0,3 3-75 0,0 0-19 16,-4 3 0-16,-3 6 0 16,7 4-26-16,0 5-9 0,7 4-1 0,-7 0-1 15,0 16-9-15,4-4-2 0,-4 7 0 0,3 0 0 16,4 0-10-16,-7-4-2 0,4 10-1 0,-4-9 0 0,7 9 44 0,-7-3 9 15,0-10 8-15,3 7-12 0,-3-9 12 0,4 2 0 16,-4-3-9-16,7-9 9 16,-4 3-44-16,4-9-4 0,4-6 0 0,-8 2-745 0,8-12-149 15</inkml:trace>
  <inkml:trace contextRef="#ctx0" brushRef="#br0" timeOffset="8706.17">2025 12071 3254 0,'-4'-9'72'0,"-10"-1"14"0,-3 1 3 0,3 9 3 0,3-9-74 0,7 9-18 0,1 0 0 0,3 0 0 16,0 0-109-16,3 9-26 0,1 4-5 0,7-4-739 15,-1 0-148-15</inkml:trace>
  <inkml:trace contextRef="#ctx0" brushRef="#br0" timeOffset="9354.79">2441 12874 1785 0,'-7'0'159'0,"-7"3"-127"0,3 3-32 0,4 1 0 16,-3-1 264-16,-1 3 48 0,1-6 8 0,6 10 3 31,4-7-292-31,0-6-59 0,-7 10-11 0,7-10-2 0,-3 9 31 0,3-9 10 0,3 6 0 0,-3-6 0 16,7 10-10-16,-7-10 10 0,0 0-8 0,4 9 8 15,-4-9 0-15,0 0 0 0,0 0 0 0,0 0 8 16,0 0 3-16,0 0 1 0,0 0 0 0,0 0 0 15,0 0 16-15,0 0 3 0,10-3 1 0,-6-3 0 16,3 3-20-16,-4-7-4 0,8 1-8 0,0-10 12 16,-1 6-4-16,-3-8 0 0,4-1-8 0,10-7 12 15,-7-2-12-15,7 9 9 0,4-9-9 0,-4 9 8 16,-3 6-8-16,3-3 0 0,0 7-12 0,-7 2 12 16,0 4-12-16,0 3 12 0,4 3-10 0,-4 3 10 15,0 6-12-15,-3 1 12 0,3-1-13 0,-3 4 5 0,3-1 8 16,-4 7 0-16,1 0 0 0,-1-3 0 0,1 2 0 15,-8-5 0-15,8 6-9 0,-11-7 9 0,11 4 0 16,-8 0 12-16,8-7-2 0,-11 1 0 0,3-1-10 0,4-6 0 16,-7 6 9-16,4-9-9 0,-4 0 0 15,0 0 0-15,10 0 0 0,-6 0 8 0,7-3-8 0,-4-6 0 16,0 0 0-16,0-4 0 0,3-6 0 16,4 0 0-16,-3-3 0 0,0-3 0 0,3-3 0 15,0 6 0-15,0-3 0 0,4 0 0 0,-1 9 0 0,4-3 0 16,-10 10 0-16,7 0 0 0,-1 6 0 0,-3-1 0 0,-3 4 0 0,3 4-12 15,0-1 12-15,4 6 0 0,-4 10 0 0,-4-7 0 16,5 7 0-16,-1 0 0 0,0-3 8 0,3 6-8 16,-9-3 12-16,9-1-3 0,-3-2 0 15,-3 3 0-15,3 0-9 0,0-7 8 0,-3 7-8 16,3-6 8-16,3-1-8 0,-2-3 8 0,-1 4-8 0,7-4 8 16,-4 1-25-16,1 2-6 0,-4-5-1 0,7-4 0 31,-7 6-128-31,4-6-25 0,0 4-6 0,-1-4-949 0</inkml:trace>
  <inkml:trace contextRef="#ctx0" brushRef="#br0" timeOffset="9909.6">4223 12520 864 0,'0'0'38'0,"0"0"8"0,-7 0-37 0,-4 0-9 0,1 0 0 0,-5 0 0 0,5 9 335 0,-11 0 65 16,-4 1 12-16,0-1 4 0,4 7-332 0,-4 0-67 15,8-4-17-15,-4 7 0 0,-4-3 36 0,4 2 3 16,3 1 0-16,-3-3 0 0,0 9-11 0,3-3-1 16,-3 0-1-16,7 0 0 0,3 0 12 0,1 0 2 15,-4 0 1-15,3 0 0 0,0 0-23 0,8 3-5 16,-4-10-1-16,3 7 0 0,-3-3 0 0,7 0 0 15,0-3 0-15,0-7 0 0,7 7-12 0,-3-10-10 16,6 3 2-16,1-2 0 0,3-4 8 0,7-6-8 16,4-4 8-16,0-2-8 0,-1 3 8 0,1-10 0 15,7 0 0-15,0 1 8 0,-4-7-8 0,0 6 0 16,4-9 0-16,-8 3 0 0,-6 0 11 0,0-9-3 0,-1 9 0 16,-3-10 0-16,-3 1-8 0,0 6 0 15,-4-3 0-15,-7-4 0 0,3 7 28 0,1 3 3 0,-4-3 1 16,-4 10 0-16,1-4-16 0,3 6-2 0,0 4-1 15,-7 3 0-15,7 6-2 0,0 0-1 0,0 0 0 0,0 0 0 16,0 9-10-16,-4 7 0 0,4-1 0 0,4 7 0 16,3 7 0-16,-7-4 0 0,3 6 0 0,8 0 0 15,-8 10 0-15,4-10 0 0,0 10 0 0,1-6 0 16,2 5 0-16,1 4 0 0,-8-3 0 0,8 9 0 16,-8-3 0-16,4 4 0 0,-3 2 0 0,-4 0 0 15,3-3 0-15,-3 0 10 0,0-2-1 0,-3-5 0 16,-1 4 20-16,4-3 4 0,-7 0 1 0,4-3 0 15,-11-6-34-15,7 5 0 0,-4 1 0 0,-3-10 0 16,0 1-36-16,-7-7-15 16,-8-6-2-16,-13-7-1306 0</inkml:trace>
  <inkml:trace contextRef="#ctx0" brushRef="#br0" timeOffset="17257">4928 12814 2016 0,'-24'0'179'0,"13"0"-143"0,0 0-36 0,1 7 0 15,-4-4 115-15,3 3 16 0,4-3 3 0,-3 0 1 16,-5-3-120-16,8 10-24 0,-3-10-5 0,6 6-1 0,-6-3 15 0,6-3 0 15,4 0 0-15,0 0 0 16,0 0 0-16,0 0 13 0,0 0-1 0,7 0 0 0,4 0 13 0,-1 0 3 16,12-3 0-16,-8-3 0 0,10 6 6 0,1-3 2 15,7-4 0-15,3 7 0 0,-7 0-14 0,11 0-2 16,3 0-1-16,1 7 0 0,3-4-11 0,-4-3-8 16,-3 6 9-16,7-3-9 0,-11-3 0 15,14 0 0-15,-6 0 0 0,10-3 0 0,-4-3 0 16,-3 6 0-16,3-3 0 0,1-4 0 0,-8 4 10 0,4-6-1 15,-4 6 0-15,-7-4 0 0,8-2-9 16,-8 3 0-16,4-4 0 0,-4 1 0 0,0 0 27 0,-3-1 3 16,-4 7 1-16,-3-3 0 0,-4-1-31 0,0 1 0 15,-10 3 0-15,3-3 0 0,0 6 0 0,-7-3 8 16,0-4-8-16,-7 7 0 0,0 0 12 0,0 0 0 0,0-3 0 16,-3-6 0-16,-1-1 0 0,-3 7 0 15,-3-3 0-15,6-7 0 0,-10 4-3 0,3 6-1 0,-3-10 0 0,4-2 0 16,-1 2 4-16,-3 4 1 0,-7-4 0 0,7 4 0 15,-11-4-13-15,7 4 0 0,-6-1 0 0,6 1 0 16,-7-4 0-16,8 4 8 0,-1 0-8 0,0 6 0 16,1-7 0-16,3 7 9 0,3-6-9 0,-7 2 8 15,8 1-8-15,3 0 0 0,-7 3 9 0,3-4-9 16,11 7 0-16,-10-3 0 0,2 3 0 0,1 0 0 16,7 0 12-16,-3 0-1 0,-1 3-1 0,1 4 0 15,3-4-10-15,0 9 0 0,3-2 0 0,1-1 0 16,-1 4-14-16,4-4-5 0,4 4-1 0,0-4 0 15,-1 10 20-15,1-7 0 0,3-2 0 0,0 2 0 0,0-2 0 16,4 9 0-16,-4-7 0 0,0-3 0 0,4 4 0 16,-4 6 0-16,-4-7 0 0,4 10 0 0,-3-6-18 0,-4 0 3 15,-3 6 1-15,-1-4 0 0,-3 4 14 0,-3 0 0 16,-1 3 0-16,-3-3 0 0,0 0 17 0,-4 0 0 16,1-3 0-16,3-3 0 0,-11 6-1 0,11 0 0 15,-11-3 0-15,4-1 0 0,0-5-16 0,0 6 0 16,3-7 0-16,-3 1 0 15,4 2-88-15,-15-2-14 0,7-4-3 0,1-5-1 0</inkml:trace>
  <inkml:trace contextRef="#ctx0" brushRef="#br0" timeOffset="62376.73">24208 11187 1324 0,'-4'-9'118'0,"-3"5"-94"0,4-2-24 0,-8-3 0 0,4 6 218 0,-4-1 39 0,4-2 8 0,0-3 2 16,4 9-169-16,-1-10-34 0,1 7-6 0,-1-6-2 15,4-1 13-15,0 10 3 0,0-3 0 0,0 3 0 16,4-6-7-16,-4 6-1 0,7-6 0 0,3-1 0 15,18-2-13-15,-6 6-31 0,2 3 0 16,8 0-20-16,3 3 8 0,8-3-8 0,3 9 0 16,3-9 0-16,0 10 0 0,1-7 0 0,3 6 0 15,-8 1 0-15,5-4 0 0,-1 0 0 16,8 4 0-16,6-1 0 0,-3 1 0 0,0 2 0 0,0-2 0 16,-7 2-8-16,0-3-4 0,0-2 0 0,0-1 0 31,7 0-100-31,3-3-20 0,4-3-4 0,0 7 0 15,0-7-125-15,0 0-25 0,50-10-5 0,-40-2-1 0</inkml:trace>
  <inkml:trace contextRef="#ctx0" brushRef="#br0" timeOffset="62970">25633 11231 3013 0,'-14'-19'133'0,"7"16"28"0,0-7-129 0,0 1-32 0,0 0 0 0,-1-4 0 15,1 4 11-15,4-4-11 0,-8 4 10 0,4-4-10 16,0-6 0-16,-3-3-10 0,-1 0 0 0,-3 1 0 16,-7-8 10-16,3 7 0 0,-3-9 0 0,0 9 0 15,0-3 0-15,-1-3 8 0,1 3-8 0,0-4 0 16,0 7 0-16,0 1 9 0,-4-1-9 0,4 0 0 15,0 3 0-15,-4 0 0 0,-3 3-12 0,3 1 3 16,0 5 9-16,4 7 0 0,0 0-9 0,7-3 9 16,3 12 0-16,4-3-9 0,7-3 9 0,7 10 0 15,4 2-37 1,7 1-1-16,6-4 0 0,5 10 0 0,-1-7 24 0,7 7 5 0,0-6 1 0,4-1 0 16,11 13 8-16,2-9 0 0,1 6 0 0,-3 6 0 0,3-3 0 15,0 7 0-15,-11-1 0 0,0 0 0 0,-3 1 0 16,-4-1 0-16,-6-3 0 0,-8-3 0 0,0 7 30 0,-3-10 8 15,-8 0 2-15,1 3 0 0,-4-10-23 16,-4 4-4-16,-6 0-1 0,3-3 0 16,-7 3 7-16,-4-7 1 0,-3 10 0 0,-4-6 0 15,-3-1-2-15,-7 4 0 0,-7 0 0 0,-4-3 0 16,-7 3-8-16,-3 2-2 0,-4-2 0 0,0 3 0 0,7-3-8 0,0-3 0 16,0 3 0-16,4-7 0 15,0 7-87-15,-1-7-9 0,-3-2-3 0,4 6-773 16,7-10-156-16</inkml:trace>
  <inkml:trace contextRef="#ctx0" brushRef="#br0" timeOffset="63809.25">23516 12868 2602 0,'0'0'57'0,"0"0"12"0,11 0 3 0,-1-3 1 0,8 3-58 0,7-4-15 16,-1 4 0-16,8-6 0 0,3 6 0 0,8-3 0 16,6-3 0-16,8 6 0 0,3 0 44 0,-4 0 7 15,4 0 1-15,0 0 0 0,3 0 0 0,4 0 0 16,8 0 0-16,6 0 0 0,3 0-43 0,-3 6-9 15,-3-3 0-15,0-3 0 0,3 10 0 0,0-7 0 16,0-3 0-16,0 6 0 0,-7-3 0 0,-3 3 8 16,-1-2-8-16,1-1 9 0,0 3-9 0,-4-3 0 15,0-3-10-15,-7 9 10 0,-4-2 0 0,-10-4 0 0,-7 0 0 16,-4 3 0-16,-7-3 0 0,-7-3 0 0,-3 0 0 16,-4 7 0-16,-3-7 0 0,-4 0 0 0,-7 0 9 15,0 0-9-15,0 0 19 0,0-7-3 0,-7-2 0 0,0 3 0 16,-4-10 15-16,-3 7 2 0,-4-13 1 0,-3 6 0 15,4-6-15-15,-8-3-3 0,-3 0-1 0,-1-3 0 16,5 3 8-16,-1-4 1 0,-7-2 1 0,4 6 0 16,3-3-1-16,1 3-1 0,-5 3 0 0,5-3 0 0,6 3-23 15,-3 6-15-15,7 0 3 0,0-6 0 16,3 13 12-16,1-4 0 0,2 1 0 0,1 2 0 16,4 1 0-16,-1 0 0 0,1 5 0 0,3 4 0 15,0-9 0-15,0 9-11 0,0 0 11 0,0 0-10 0,0 0-2 16,0 0-1-16,0 0 0 0,7 0 0 0,0 0 13 15,7 6 0-15,-3-3 0 0,3 1 0 0,3 5 0 0,1 0 0 16,0 1 0-16,3 2 0 16,0 1 0-16,4 6 0 0,-4-7-10 0,4 7 10 0,-4 3-8 15,3 0 8-15,-2 6-10 0,2-6 10 0,-3 0 0 16,1 6-9-16,-1-3 9 0,-7 4 0 0,4-4 0 16,-8 3 0-16,-3-3 0 0,0 3 0 0,-3-3 0 0,-1-6 0 15,-3 9 0-15,-3-6 0 0,-1 0 8 0,-3 0 0 0,-3 0 0 0,-1 0 0 16,-7 0-8-16,1 0 0 15,-8 3 0-15,-3-3 0 0,0 0 8 0,-8 0 0 16,1-3 0-16,-7-4 0 0,3 4-8 0,-3-6 0 16,6-4-8-16,1 4 8 15,0-7-28-15,-1-3 0 0,1 3 0 0,0-6 0 16,0 0-200-16,10 0-40 0</inkml:trace>
  <inkml:trace contextRef="#ctx0" brushRef="#br0" timeOffset="64627.88">23484 14251 2876 0,'0'0'64'0,"-7"0"12"0,-3 0 4 0,10 0 0 0,0 0-64 16,0 0-16-16,0 0 0 0,10 0 0 0,1-4 0 0,7 4-10 0,-1-3 2 0,1 3 0 15,3 0 44-15,4 3 10 0,-1-3 2 0,8 4 0 16,3-4 1-16,8 6 1 0,6-3 0 16,4 3 0-16,11 7-35 0,-1-4-7 0,1 4-8 0,3-1 11 15,3-2-11-15,8-1 8 16,10 4-8-16,4 5 8 0,-8-5-8 0,1-4 8 0,3 4-8 16,4-4 8-16,3 1-8 0,-7 2 0 0,-3-2-12 15,-4-4 12-15,-7-3 0 0,0 7 0 0,4-7 0 0,-4-3 0 16,-3 9 0-16,-8-3 0 0,-3-2 0 0,-7-1 0 15,-7 3 0-15,-4-3 0 0,-3-3 0 0,-7 0 0 16,-4 0 0-16,0 0 0 0,-7 0 0 0,1-3 0 16,-1 3 0-16,-11-6 0 0,1 6 0 0,-4-3 0 15,0-7 0-15,-3 7 0 0,-4-6 8 0,-8-1-8 16,5 1 0-16,-8-4 8 0,-3-6-8 0,0 4 0 16,-7-4 16-16,0 0-1 0,-4-3-1 0,-3-3 0 0,0-3-14 0,-4 0 0 15,-7 3 0-15,-3-4 0 0,-1 7 0 0,-2-3 0 16,-1 3 8-16,-4 3-8 0,4 1 0 15,8-4 0-15,-1 9-12 0,4-6 12 0,3 10 0 16,4-4 0-16,-1 1 0 0,5 2 0 0,6 1-8 16,-3 0 8-16,7-1 0 0,3 4 0 0,1 0 0 15,3 3 8-15,3-4 0 0,4 7 1 0,0 0-27 0,0 0-6 16,11 10 0-16,6 2-1 0,1-2 6 16,3-1 2-16,0 4 0 0,4 5 0 0,3-5 17 0,7 6 0 15,4 0 0-15,7-4 0 16,0 7-20-16,3-3-11 0,1 3-1 0,-4 0-1 0,-4 6 22 0,-3-6 11 15,-4 9-10-15,-3-2 10 0,-8-4-9 0,1 6 9 16,-4 0-8-16,-3 1 8 0,0-4 12 0,-8-3 8 0,-3 3 2 16,-3-3 0-16,-4-3 2 0,0 7 0 0,-7-4 0 15,0-3 0-15,-4 3 6 0,-3 0 2 16,-4-3 0-16,-6 9 0 0,-1-9-18 0,-7 0-3 0,-7 6-1 0,-3-6 0 16,-7 6-10-16,-1-2 12 0,-6 2-12 0,3-3 12 15,3-3 0-15,-6 6 0 0,0-6 0 0,-8 0 0 31,1-3-88-31,-4-4-16 0,3 1-4 0,1-6-856 0,6-7-172 0</inkml:trace>
  <inkml:trace contextRef="#ctx0" brushRef="#br0" timeOffset="67547.89">26977 10017 2372 0,'-7'-19'105'0,"3"16"22"0,1-6-102 0,-1 9-25 16,4 0 0-16,0 0 0 0,-3 0 40 0,-4 12 4 16,7 4 0-16,-4 0 0 0,4 3-36 0,4 12-8 15,-4 0 0-15,3 1 0 0,1 2 20 0,-1 7 1 16,4 3 1-16,-3 6 0 0,6 0 13 0,-6 4 2 0,0 2 1 0,-1 4 0 16,1 2-24-16,-4-5-5 0,0 5-1 0,0 1 0 15,-4-6-8-15,1 2 12 0,-1-6-12 0,0 1 12 16,-3-1-2-16,4-9 0 15,-1-3 0-15,-3 0 0 0,4-10 26 0,-1-3 4 0,4-3 2 16,-3-6 0-16,3-6-16 0,0-1-3 0,0-3-1 0,0 1 0 16,0-10-7-16,0 0-2 0,0 0 0 0,3-10 0 15,1 1 5-15,-4-7 1 0,3-2 0 0,1-4 0 16,-1-7-19-16,4-2 0 0,-3-3-8 0,3-1 8 16,0-3 0-16,4-2 0 0,-4 5-8 0,3 4 8 15,1-1 0-15,-1 1 0 0,1 12 0 0,0-3-9 16,-1 7 9-16,1-1 0 0,-1 3 0 0,1 4 0 15,3 0 0-15,0 5-10 0,4 1 10 0,3-3-10 16,0 6 1-16,4 0 0 0,3 6 0 0,-3-3 0 16,-1 1 9-16,-2 5-8 0,2-3 8 0,-3-3-8 15,-3 10 8-15,0-4-8 0,-1 4 8 0,-3 3-8 16,1-1 8-16,-5 1 0 0,1 6 0 0,-8 0 0 0,1 3 0 16,-4 0 0-16,-4 0 0 0,1-3 0 15,-4 0 0-15,0 6 12 0,-4-6-4 0,0 0 0 0,-6 0 10 0,-1-3 2 16,-3-7 1-16,-7 7 0 0,-4-6-21 0,0-4 0 15,-3 1 0-15,-4-7 0 0,4 6 0 0,-4-9 0 16,0 0-8-16,8 0 8 0,2 0 0 0,1 0 0 16,7-9 0-16,-4-1 0 15,8-5-75-15,3-4-13 0,-1-9-2 0,5 3-792 16,3-7-158-16</inkml:trace>
  <inkml:trace contextRef="#ctx0" brushRef="#br0" timeOffset="68176.82">27774 9892 3294 0,'-3'-3'72'0,"-1"-7"16"0,1 7 2 0,3 3 2 0,0 0-73 0,0 0-19 0,7 6 0 0,3 13 0 16,8 13-26-1,-4-1-9-15,0 0-1 0,0 4-1 0,4 15-6 0,-8-6-1 0,1-3 0 0,0 9 0 0,-8-3 22 0,4 3 4 16,-3 3 1-16,-4 1 0 16,0-4 25-16,0 3 4 0,-4-3 2 0,-3-3 0 15,0 4 8-15,0-8 2 0,0-2 0 0,-4-6 0 16,1 5 4-16,-1-5 0 0,1-4 1 0,3 1 0 0,-4-4-12 16,7-3-2-16,1-6-1 0,-1 3 0 0,4-3-14 15,7-7 8-15,1-3-8 0,-1 4 0 0,3-13 8 0,1 6-8 16,3-6 0-16,0-6 0 0,-3 3 0 0,3-10 0 15,0-2 0-15,0-1 0 0,4-3 0 0,-4-3 0 16,3-6 0-16,-3 6 0 0,1 0 0 16,-1-3 0-16,3 0 0 0,1 0 0 0,-4-3 8 0,4 6-8 15,-4 0 0-15,3 0 0 0,-2 3 0 0,-1-3 0 16,0 0 0-16,3 10 0 0,-3-1 0 0,1-3 0 16,-1 7 0-16,0 6 0 0,-4 0 0 0,5 3-8 15,-5 3 8-15,4 0-10 0,-3 6 10 0,3 1-13 16,-7 2 5-16,0 7 8 0,0-6-13 0,-7 5 5 15,0 4 8-15,0 0-13 0,-7 0 13 0,3 6 0 0,-3-6 0 0,-3 0 0 16,-1 7 0-16,4-4 0 0,-3-3 0 0,-1 6 0 16,4-6 0-16,-4 6 0 0,-3-3 0 0,0-3 10 15,0-3-1-15,0 0 0 0,-4 3 0 0,4-7 0 16,0 4 3-16,0-6 0 0,0-4 0 0,0 4 0 16,3-4 4-16,-3-9 2 0,0 6 0 0,0-6 0 15,0-6-8-15,0 3-2 0,-4-6 0 0,0-4 0 16,1-6-8-16,-1 7 0 0,-3-7 0 0,0-3 0 15,-7-10-42 1,3 7-7-16,-3-6-2 0,3 0 0 16,-3-1-102-16,-1 1-21 0,1 3-4 0,0-4-1056 0</inkml:trace>
  <inkml:trace contextRef="#ctx0" brushRef="#br0" timeOffset="69407.6">29827 10525 1785 0,'0'0'159'0,"4"-9"-127"0,-4 3-32 0,3-4 0 15,1 1 100-15,-1-1 13 0,5-2 3 0,-5-1 1 32,8-2-117-32,-4-1-18 0,-4-3-6 0,1 0-2 0,-1 4 35 0,1-10 7 0,-4 3 2 0,0-4 0 15,0-2 21-15,-4 6 4 0,1-9 1 0,3 9 0 16,-7-6-7-16,3 6-1 0,1 6 0 0,-8 0 0 15,4 10-14-15,-4 0-3 0,-3 6-1 0,-3 0 0 16,-1 9-18-16,0 1-9 0,-3 2 1 0,0 7 0 16,0 3 8-16,0 0 0 0,3 0 0 0,0 6 0 15,1 4 20-15,-1-1 7 0,4 7 1 0,0 2 0 16,-4 4 9-16,8 13 3 0,-1-4 0 0,4 3 0 16,-3-2-31-16,6-1-9 0,0-3 0 0,4-6 0 15,0 9 0-15,0-9 0 0,4 6 0 0,0-6 0 0,-1-3 0 16,4 0-12-16,-3-7 3 0,-1-2 1 15,1-1-47 1,-1 0-9-16,1-9-1 0,-4-3-1 0,0-6-115 0,0-4-23 16,0 4-5-16</inkml:trace>
  <inkml:trace contextRef="#ctx0" brushRef="#br0" timeOffset="69602.98">29270 10798 3074 0,'0'0'136'0,"0"0"28"0,0 0-131 0,0 0-33 0,11 0 0 0,3 0 0 16,3 0 13-16,8 6-4 0,3-3-1 0,4 1 0 15,3-4-26-15,1 0-6 0,-1 0 0 0,0 0-1 32,4 0-24-32,0 0-5 0,7 0-1 0,-4 0 0 15,4 0-133-15,3 0-26 0,1 0-6 0,-5 0 0 0</inkml:trace>
  <inkml:trace contextRef="#ctx0" brushRef="#br0" timeOffset="69952.78">30311 10811 2977 0,'0'0'65'0,"-11"0"14"0,-7 6 2 0,4-3 3 0,-3 6-67 0,-1 1-17 0,-3-7 0 0,3 6 0 15,-3 4-32-15,0-4-11 0,0 10-1 0,3-6-1 16,-3 6 24-16,3-7 5 0,1 10 0 0,3-3 1 0,-1 0 15 0,1-4 0 15,0 4 0-15,7 0 0 0,-3-7 0 0,-1 1 10 16,7-4-2-16,1 4 0 0,3-4-8 0,0-2 0 16,0-7 0-16,0 0 0 0,11 3 0 0,-1-3 0 15,4 0 0-15,0-3 0 0,0-4 0 0,4-2 0 16,-4-4 0-16,4 1 0 0,-4-1 0 0,4-2-11 16,-4 2 3-16,3-6 0 0,-3 7 8 0,1-1 0 15,-1 4 0-15,0-1 0 0,-4 1 0 0,-3 6 9 16,0-7-1-16,-7 10-8 0,0 0 17 0,8 10-3 15,-1-7-1-15,-4 6 0 0,1 4 22 0,-4-4 4 16,3 1 1-16,-3 2 0 0,0 4-20 0,4-3-4 16,-4-4-1-16,7 3 0 0,-7-2-15 0,7 2 9 15,-4-5-9-15,4-1 8 0,4 3-8 0,0-9-17 0,-1 10 4 0,4-10 1 32,0 6-89-32,4-6-18 0,-4 0-3 0,4-6-1090 0</inkml:trace>
  <inkml:trace contextRef="#ctx0" brushRef="#br0" timeOffset="70348.48">31076 10967 2296 0,'0'0'51'0,"0"0"10"0,4-3 3 16,3-3 0-16,0-7-52 0,0 4-12 0,0 0 0 0,4-4 0 15,-4 4-28-15,3-1-8 0,-6-2-1 0,3 2-1 0,-4-2 94 0,1 2 20 16,-1-2 3-16,-3 2 1 0,-3-2 12 0,-1 2 2 16,1 1 1-16,-1 0 0 0,-3-1-41 0,-3 7-8 15,-1-6-2-15,-3 9 0 0,0-3-31 0,-4 3-13 16,1 0 11-16,-5 0-11 0,1 3 0 0,-4 6 0 16,1-6 0-16,-1 13-10 0,0-4 10 0,1 1 11 15,-1 6-3-15,0 0 0 0,8 3-8 16,-1 0 8-16,4 3-8 0,3-3 8 0,1 6 3 0,-1 0 0 15,8-3 0-15,-4-3 0 0,0 6-11 0,7-6 0 16,0 3 0-16,0-6 0 0,3 3 0 0,4-3 0 16,0-7 0-16,4 7 0 0,3-6-14 0,0-1-2 15,4-2 0-15,-1-1 0 16,4-9-88-16,4 10-17 0,-4-10-4 0,4 3-1 16,3-6-90-16,0-1-17 0,25-5-4 15,-14-7-1-15</inkml:trace>
  <inkml:trace contextRef="#ctx0" brushRef="#br0" timeOffset="70683.48">31291 11115 2948 0,'0'0'131'0,"0"0"26"0,0 0-125 0,0 0-32 0,0 0 0 0,7 0 0 16,4-10 34-16,3 10 1 0,4 0 0 0,-1 0 0 16,1-3-35-16,3 3 0 0,4-6 0 0,-4 3 0 0,4 0 0 0,-1-4 0 15,-2-2 0-15,2 0 0 0,1 2 8 0,0-2-8 16,-4 0 12-16,-3-1-12 0,-1-2 10 0,1-1-10 15,-1-3 8-15,-6 7-8 0,0-4 10 16,-1 4-10-16,-3-4 12 0,-3 1-12 0,-1 3 8 0,-3-4-8 16,-3-3 0-16,-8 4 0 0,1 2 0 0,-4-2 0 15,-8 2 0-15,-2 1 0 0,-1 0-10 16,-7 5 10-16,-3 4-10 0,-4 0 10 0,4 0 0 16,3 10-9-16,-3-7 9 0,3 16 0 0,0-7 0 15,8 7 0-15,-1 3 0 0,7 0 0 0,1 0 17 16,3 9 3-16,3 1 0 0,7-1 0 0,1 0 0 0,3 1 0 15,3-1 0-15,4 1 0 0,4 2-10 0,3-3-2 16,0 1 0-16,7-4 0 0,4-3-8 0,3 0-14 16,1 0 3-16,2-3 1 15,5 6-73-15,-5-3-14 0,1-3-3 0,3 7-800 16,-3-7-159-16</inkml:trace>
  <inkml:trace contextRef="#ctx0" brushRef="#br0" timeOffset="71361.78">27030 12476 2592 0,'0'0'115'0,"0"0"23"0,-7-10-110 0,0 10-28 16,0-3 0-16,7 3 0 0,0 0 84 0,0 0 12 16,0 0 3-16,0 0 0 15,0 0-147-15,7 0-28 0,0 3-7 0,0 4-1 0,0 5 84 0,-4 7 25 16,4 6 1-16,-3 3 0 0,3 7-6 0,-3 9-2 0,-4-4 0 0,0 4 0 16,0 7-8-16,-4-11-2 0,1 1 0 0,-1-3 0 15,-3-7 20-15,3 0 3 0,-3-9 1 0,4 7 0 16,-4-17-7-16,3 10-1 0,-3-13 0 15,4 1 0-15,-4-1 12 0,7-9 3 0,0 0 0 0,0 0 0 16,0-12-39-16,0-4 0 0,0 4 0 0,3-7 0 16,1-3 0-16,3 0 0 0,3 0 0 0,1-10 0 15,7-2 0-15,-1-4-20 0,1 1 4 0,7-10 1 16,-4 3 15-16,0 0 0 0,4 3 0 0,-1 7-9 16,-3 2 9-16,1 4-8 0,-1 6 8 0,0 3-8 15,-7 7 8-15,4 2 14 0,-1-2-3 0,1 2-1 16,0 10-10-16,-4-3 0 0,7 3 0 0,-4 0 8 15,1 3-8-15,3 7 0 0,4-1 9 0,-4 4-9 0,7-1 16 0,1 7-2 16,-1 3 0-16,0 6 0 0,-7-3-6 0,4 7 0 16,0-4-8-16,-4-3 12 0,0 3-12 0,-3-3 9 15,-1 0-9-15,1 1 8 0,-8-5-8 16,1 1 0-16,0 0 0 0,-1-3 8 0,-3-6-8 16,0 2 0-16,0-2-12 0,0-4 12 15,0-6-111-15,4 7-14 0,-4-7-3 16,0-3-751-16,0 0-149 0</inkml:trace>
  <inkml:trace contextRef="#ctx0" brushRef="#br0" timeOffset="72078.73">28430 12485 2804 0,'0'0'62'0,"0"0"13"0,-3-3 2 0,-1-3 1 0,1-4-62 0,-1 7-16 16,1-3 0-16,-1 0 0 15,1-1-32-15,-4-2-10 0,0 9-2 0,-4 0 0 16,-7 0-8-16,-3 0-3 0,-4 9 0 0,-6 1 0 0,-1-1 27 0,-3 4 6 16,-4 9 1-16,4 0 0 0,-1 0 21 0,8 6 0 15,3-6 0-15,4 0 0 0,4 6 46 0,3-3 10 16,3-3 3-16,0 3 0 0,4 0-19 0,4-3-3 16,-1-3-1-16,4-7 0 0,0 7-28 0,7-6-8 15,-3-1 0-15,3-2 0 0,3-1-12 0,1-3-4 16,3-2-1-16,4-4 0 0,3 0 6 0,4 0 2 0,3-4 0 15,0-2 0-15,0 3 9 0,4-3-8 0,0-4 8 16,3 4-8-16,-3-3 8 0,-4-1 0 0,0-2 0 0,1-4 0 16,-8 4 0-16,0-1 0 0,-4-6 0 15,1 0-8-15,0 4 32 0,-4-4 6 0,-4-3 2 0,1 0 0 16,3 0-16-16,-3 3-4 0,-4 0 0 0,3 4 0 16,1-1-2-16,-4 3-1 0,0 4 0 0,0 6 0 15,-3-3 5-15,-4 6 1 0,0 0 0 0,10 0 0 16,-6 9 6-16,-1 4 2 0,1 5 0 0,-4 4 0 15,3 7-7-15,-3-4-2 0,0 6 0 0,0 0 0 16,0 1-6-16,0-1 0 0,0 0-8 0,4-9 12 0,-1 7-12 16,1-7-12-16,3-4 3 0,0-2 0 15,0 0-80-15,0-4-16 0,0-2-3 16,7-1-1-16,0-3-54 0,4-6-10 16,0 0-3-16,3-3-795 0</inkml:trace>
  <inkml:trace contextRef="#ctx0" brushRef="#br0" timeOffset="72646.02">29185 12560 2746 0,'0'0'122'0,"0"13"25"0,-3-4-118 0,-1 10-29 15,1-6 0-15,-1 6 0 0,4-1 57 0,-3-2 6 16,3 6 1-16,0-3 0 0,0-7-44 0,0 7-8 16,0-6-1-16,0 6-1 0,3-7 2 0,-3-3 1 0,0 4 0 0,0-7 0 15,0-6-2-15,0 0-1 0,0 3 0 0,0-3 0 16,0 0 8-16,0 0 2 0,0 0 0 0,0 0 0 15,4-3-20-15,-1-6 0 0,1-1 0 0,3-2 0 16,0-7 0-16,0 7-11 0,0-7 0 0,4 6 0 16,-1-9 11-16,4 0 0 0,0 0 0 0,4 4 8 15,0-4-8-15,-4 3 0 0,0 0 0 16,4 6 0-16,-1 1 0 0,-3-1 0 0,4-2 8 0,0 8-8 16,-4 1 9-16,3-3-9 0,-3 6 12 0,1-4-12 15,-1 4 20-15,0 3-4 0,0-9 0 0,0 9 0 16,-3 0-5-16,-1 0-2 0,-3 6 0 0,4-3 0 15,-1 0-9-15,-3 7 0 0,0 9 9 0,-3-7-9 16,3 10 8-16,-3-3-8 0,3 3 8 0,-7 0-8 16,3 0 8-16,-3 0-8 0,4 3 8 0,-4-10-8 15,3 7 0-15,-3-6 0 0,4 0 0 0,-1-7 0 0,-3 1 0 16,0-1 0-16,0-9 0 0,0 0 0 0,0 0 0 0,0 0 14 16,0 0-2-16,11-6 0 0,-1 3-3 15,5-7-1-15,-5 1 0 0,8 2 0 0,-1-8-8 0,5 5-11 16,-5-5 3-16,8-1 0 0,-4 0-2 0,4 1 0 15,-4 2 0-15,-3 4 0 0,-1 2 10 0,-3 1-10 16,4 3 10-16,-4-3-10 0,0 6 10 0,4 9 0 16,-8-3 10-16,5 1-10 0,2 2 20 0,-3 0-1 15,0 4-1-15,-3-4 0 0,3 10-10 0,0-6-8 16,-3-1 9-16,-1-2-9 0,4 9 15 0,-3-10-3 16,3 4-1-16,-3-4 0 0,-1 0-11 0,1 1-14 15,3-4 3-15,-3 3 1 0,-1 1-3 0,1-4-1 16,-1 0 0-16,-3 1 0 15,4 2-26-15,-4-6-6 0,-3 7-1 0,-4-10 0 16,0 0-169-16,0 0-33 0,0 0-7 0</inkml:trace>
  <inkml:trace contextRef="#ctx0" brushRef="#br0" timeOffset="73063.87">30459 12604 2516 0,'0'0'56'0,"0"0"11"0,-4-6 2 0,8-3 1 0,3-1-56 0,3 1-14 0,1-1 0 0,3 1 0 16,0 6-20-16,-3-7-8 0,-1 1 0 0,5 6-1 0,-5-3 65 0,1 3 14 16,-4-1 2-16,0-2 1 0,0 6 35 0,-4-9 6 15,4 9 2-15,-7 0 0 0,8-3-61 0,-8 3-12 16,7-7-3-16,-7 7 0 0,3-3-3 0,-3 3-1 15,4-9 0-15,-4 9 0 0,0 0-8 0,0 0-8 16,0 0 12-16,-4 0-12 0,-6 0 0 0,2 0 0 16,-6 0 0-16,0 6 0 0,-3-3 0 0,-5 0 0 15,1 7-12-15,0-1 3 0,-4 4 9 0,4-4 0 16,0 0 0-16,0 4 0 0,0 3 21 0,0-1 7 16,6-5 0-16,1 9 1 0,4-1-16 0,3-2-3 15,0-3-1-15,3 5 0 0,1 1 3 0,6-6 0 16,1 9 0-16,3-7 0 0,0 1-12 0,3 6 0 15,1-3 0-15,3-7 0 0,0 7 0 0,4-6 0 0,-4 2 0 16,7-2 0-16,-7 0 0 0,7-4-11 0,4-6 3 16,0 6 0-1,3 1-28-15,0-7-4 0,0-3-2 0,4 0 0 16,0-3-90-16,7-7-17 0,3 1-4 0,0 0-664 0,8-4-133 0</inkml:trace>
  <inkml:trace contextRef="#ctx0" brushRef="#br0" timeOffset="73513.31">31641 12012 2476 0,'3'-10'55'0,"1"1"11"0,-1-4 2 0,4 1 1 0,-3 2-55 0,3 1-14 0,0 0 0 0,0 5 0 16,-3 1-13-16,-4 3-6 0,0 0-1 0,0 0 0 15,0 0 49-15,3 7 10 0,-6 2 1 0,-1 10 1 16,-3 0 20-16,-4 6 4 0,-3 3 1 0,-3 3 0 16,-5 4-12-16,1-1-2 0,-10 13-1 0,2 0 0 15,1 0-7-15,0 0-2 0,0 7 0 0,-1-1 0 16,1 0-14-16,3 7-4 0,1-4 0 16,-1 4 0-16,4-4-24 0,3-5 8 0,1 2-8 0,-1-3 0 15,0-6 0-15,4 0-12 0,-3 0 0 0,3-4 1 16,-1 1-24-16,5-6-5 15,-4 2 0-15,0-5-1 0,3-1-139 16,4-6-28-16,-4-6-6 0</inkml:trace>
  <inkml:trace contextRef="#ctx0" brushRef="#br0" timeOffset="73774.42">32008 12614 3078 0,'0'0'136'0,"0"0"28"0,0 0-131 0,-8 9-33 16,1 4 0-16,4-4 0 16,-4 13-16-16,0-3-9 0,3 3-3 0,-3 0 0 0,0 0 16 0,0 9 4 0,-3-9 0 0,-1 6 0 15,0-6 8-15,1 0 11 16,3 0-3-16,-4 0 0 0,4-3-8 0,0 0 0 0,0-7 0 0,3 1 0 31,-3-4-101-31,7 4-23 0,0-13-4 0,0 0-676 0,0 0-136 0</inkml:trace>
  <inkml:trace contextRef="#ctx0" brushRef="#br0" timeOffset="73918.75">32166 12382 3409 0,'0'0'75'0,"0"0"15"0,0 0 3 0,0 0 3 0,0 9-76 0,-3 0-20 0,6 1 0 0,1-7 0 16,3 6-150-16,3 4-34 0,5-4-6 0,-1-2-1133 15</inkml:trace>
  <inkml:trace contextRef="#ctx0" brushRef="#br0" timeOffset="74449.72">33108 12538 2545 0,'-7'0'56'0,"0"0"11"0,-3-3 2 0,-5-3 3 0,1 6-57 0,0-3-15 0,0 3 0 0,0-6 0 16,-4 6 48-16,1 0 6 0,-1 0 2 16,-3 6 0-16,3-3 9 0,1-3 3 0,-5 9 0 0,-2-5 0 15,3 5-36-15,-1 0-6 0,-2 4-2 0,-5 6 0 16,1-7-16-16,4 7-8 0,-5 3 8 0,1 0-8 16,7-3 0-16,3 3 0 0,4 0 0 0,0 0 0 15,4-3 0-15,-5-1 0 0,5-2 0 0,-1 3 0 16,1 3 0-16,3-7 0 0,3-2-8 15,-3 0 8-15,3-1 0 0,1-3-9 16,3 4 9-16,3-4 0 0,-3 1 0 0,11 2 0 0,0-5 0 0,-1-4 0 16,1 3-13-16,3-3 4 0,7-3 1 0,-3 0 0 15,3 0 8-15,4 0 0 0,-1-3 0 0,-3-3-8 16,4 6 8-16,-7-10 14 0,3 4-3 0,0-3-1 16,-7-7 16-16,4 3 3 0,0 1 1 0,-4-7 0 15,7-3-13-15,-4-9-2 0,1-1-1 0,0 1 0 16,3-3 1-16,4-4 0 0,-1-6 0 0,-6 13 0 15,3-1 0-15,0 1 0 0,4-3 0 0,0-7 0 0,-1 0 4 0,5-3 1 16,-5 0 0-16,12-15 0 16,-12 2-42-16,1-2-8 0,-7 15-2 0,-1 0 0 0,-3 3 10 0,-7 0 2 15,0 10 0-15,-3 6 0 16,-1-3-95-16,1 6-18 0,-8 0-4 0</inkml:trace>
  <inkml:trace contextRef="#ctx0" brushRef="#br0" timeOffset="75971.47">27354 13711 2977 0,'0'0'65'0,"0"0"14"0,0 0 2 0,-7 10 3 0,4-1-67 0,3 4-17 15,0 5 0-15,0 4 0 16,3 0-54-16,-3 10-14 0,0-1-4 0,0 0 0 15,-3 4 16-15,-4 6 4 0,0 3 0 0,-4 6 0 0,1 0 83 0,-1-3 17 0,-3 13 3 0,0-7 1 16,3-9-21-16,-3 9-4 0,0-6-1 0,0-3 0 16,3-3-1-16,4-4 0 15,0-5 0-15,0-1 0 0,4 0-3 0,-1-9-1 16,0-3 0-16,1 3 0 0,3-9-13 0,0-4-8 16,0-9 8-16,0 0-8 0,0 0 11 0,7-9-3 0,0-4 0 15,0 4 0-15,0-13 0 0,4 0 0 0,-1-3 0 16,1-7 0-16,0 1-8 0,3-7 0 15,-4-2 0-15,8-4 0 0,-4 3 0 0,7-3 0 0,-3 10 0 0,-1-4 0 16,-2 7 0-16,-5 9-11 16,4 0 1-16,0 6 0 0,-3 0 10 0,7 7-13 0,-4 9 5 0,3 6 8 15,-3-3-11-15,4 13 11 0,3 0-8 0,-3 3 8 16,7-7-12-16,-4 10 4 0,-4-3 0 0,5 3 0 16,-1 0 8-16,-4 0 0 0,-3 0 0 0,4-4 0 15,-4 11 0-15,-3-7 8 0,-1 0-8 0,-3 0 11 16,-3-4-11-16,-4-2 0 0,0 3 0 0,-7 0 0 0,-4-4 17 15,-3 4-1-15,-3 0-1 0,-1-7 0 16,-3 1-6-16,-4 6-1 0,0-10 0 0,4 4 0 0,-7-4 20 0,3 1 4 16,1-7 1-16,-1-3 0 0,0 6-33 0,0-6 0 15,-3 0 0-15,4-6 0 16,-1 3-19-16,0-7-10 0,4 1-3 16,-4-4 0-16,4-6-66 0,7 7-14 0,0-7-2 15,0-3-723-15,7-3-145 0</inkml:trace>
  <inkml:trace contextRef="#ctx0" brushRef="#br0" timeOffset="76509.1">28332 13743 3056 0,'0'0'68'0,"0"0"13"0,0 0 3 0,-4 9 1 0,1 0-68 0,-1 4-17 0,0 9 0 0,4 0 0 31,-3 6-46-31,-1 0-13 0,1 1-2 0,-1 8-1 0,1-2 82 0,-4 5 16 0,0 4 3 0,3 0 1 16,-3 6 12-16,4-6 4 0,-4 10 0 0,3 2 0 15,1-9-46-15,-1 6-10 0,0-9 0 0,1-3 0 16,-1 0 0-16,4 0 0 0,0-7 0 0,-3-3 0 16,3-9 0-16,0 7 12 0,0-11-1 0,0-2-1 15,3-6-10-15,-3 2 0 0,0-12 0 0,0 0 0 16,0 0 0-16,0 0-14 0,0 0 5 0,0-3 1 15,7-6 8-15,-3-4 0 0,0-6 0 0,3 7-8 0,0-10 8 16,3 0 0-16,1-7 0 0,-1 8 0 16,4-8 0-16,1 4 0 0,-1-3 0 0,3 3 0 15,-3-3-27-15,1 6-3 16,-5 6-1-16,4-3 0 0,0 0 31 0,0 7 0 0,-3-1 0 0,3-2 0 0,0 5 0 0,0 7 0 16,4-6 0-16,-4 9 0 0,4 0-12 0,3 0 1 15,0 0 0-15,0 9 0 0,0 1 3 0,-3-7 0 16,3 12 0-16,-3 1 0 0,0-7 8 0,-4 13 0 15,0-3 0-15,0-6 0 0,-4 9 0 0,-2-3 0 0,-5-1 0 0,-3-2 8 16,0 3 4-16,-3 0 2 16,-5-7 0-16,-2 10 0 0,-4-9-14 0,-4 5 8 15,-3-5-8-15,0-4 0 0,-4 7 0 0,0-10 0 16,1 4 0-16,-1-1 0 0,-3 1 29 0,0-7 0 0,-1-3 0 16,1 0 0-16,-4 0-21 0,1-3-8 0,-5-4 0 0,8 4 0 15,0-6-11-15,0-1-8 0,-1-2-1 16,1-7-1-1,7 6-50-15,0-5-9 0,0-4-3 0,7 6-785 0,3-12-158 16</inkml:trace>
  <inkml:trace contextRef="#ctx0" brushRef="#br0" timeOffset="78054.97">30099 14323 2023 0,'0'0'89'0,"0"0"19"0,0 0-86 0,0 0-22 15,0 0 0-15,0 0 0 0,0 0 37 0,0 0 3 0,0 9 1 0,-4 10 0 16,4-3-29-16,0 9-12 0,-3 0 11 0,-1-3-11 16,-3 9 21-16,-3 7-1 0,3-1-1 0,-4 1 0 15,1 6 11-15,-1 0 2 0,-3 0 1 0,3 6 0 16,-3-6 15-16,4-3 2 0,-1-1 1 0,0-5 0 16,4 6-1-16,0-10 0 0,-3 0 0 15,-1 1 0-15,4-4-35 0,0-3-7 0,4-3-8 0,-5 0 11 16,-2 0 0-16,6-3 0 0,4-7 0 0,-3 4 0 15,-1-10-2-15,1 4 0 0,3-10 0 0,0 0 0 16,0 0 9-16,0 0 2 0,0 0 0 0,3-10 0 0,-3-2-1 16,0-4 0-16,0-3 0 0,0-9 0 15,4 6-19-15,-4-9 10 0,3-1-10 0,-3 1 8 16,4-4-8-16,3-5 0 0,-4-4 0 0,8 0 0 0,0-3 8 16,-1-7-8-16,8 11 8 0,3-11-8 0,0 4 0 15,0 6 0-15,1-3 0 0,2 0 0 0,-3 3 0 16,1 0 0-16,2 3 0 0,-3 7-11 0,1-4 0 0,-5 13 0 15,1-3 0-15,-1 9 0 0,1 4-8 16,0 2-1-16,-4 4-1 0,0 2 0 0,0 7 2 0,0 0 1 16,4 7 0-16,-1 5 0 0,-6 1 8 0,7 9 2 15,-4 0 0-15,3 6 0 0,-2 3 8 0,-1 1 0 16,0-1 0-16,0 3 0 0,0-2 0 0,-3-1 0 16,-1 0 0-16,-6 1 8 0,3-1 0 0,-7-9 0 0,-4 9 0 0,-3-9 0 15,0 7-8-15,-3-7 8 0,-5 0-8 0,-2 0 8 16,-4-10 17-16,-4 7 4 0,0-10 1 0,-3-6 0 15,0 4-17-15,0-7-3 0,-1 0-1 0,5-7 0 32,-5 4-38-32,5-6-8 0,3-4-2 0,-1-5 0 15,5 5-158-15,-1-9-32 0</inkml:trace>
  <inkml:trace contextRef="#ctx0" brushRef="#br0" timeOffset="78512.59">30974 13780 3034 0,'-4'3'67'0,"-3"-3"13"0,4 0 4 0,-4 10 1 0,-4 2-68 0,1 7-17 0,3 6 0 0,-4 7 0 16,0 8-41-16,1 4-12 0,-4-3-3 0,0 12 0 0,-1-3 36 0,-2 4 6 15,-1-1 2-15,1 7 0 0,-1-4 50 0,4-3 10 16,0-9 3-16,0 7 0 0,3-11-22 16,0-5-4-16,1 2-1 0,3-5 0 0,0-7 7 0,0 3 1 15,3-12 0-15,1 6 0 0,-1-13-32 0,1 1 0 16,3-1 0-16,0-9 0 0,0 0 0 0,0 0 0 16,0 0 8-16,10-9-8 0,1-4 0 0,3 0 0 15,3-5 0-15,1-1 0 0,7-3 0 0,-1-3 0 16,1-3 0-16,3 6 0 0,1-7-25 0,-5 7 1 0,-3 0 1 0,4 4 0 15,-4 2 12-15,-3 7 3 16,-4-1 0-16,0 1 0 0,-3 9 33 0,-1 0 7 0,-3 9 2 0,0 1 0 16,4 2-23-16,-4 1-11 0,-3 2 10 0,3 1-10 15,0 3 40-15,3 3 3 0,-3-3 0 0,0 3 0 16,0-1-21-16,1 1-4 0,-1 0-1 0,3 0 0 16,-3 3-17-16,0-3 8 0,0-6-8 0,0 9 0 15,4-9 0-15,-4-4 0 0,0 7 0 0,0-6 0 16,0-4-56-1,0 7-8-15,0-10-1 0,-3 3-1 0,3-9-74 0,0 0-16 0,4 0-2 0,-4-3-687 16,7-6-138-16</inkml:trace>
  <inkml:trace contextRef="#ctx0" brushRef="#br0" timeOffset="78870.23">31560 14498 1958 0,'0'0'174'0,"-8"-6"-139"0,-2 6-35 0,-4-3 0 0,0-3 248 0,0 3 42 16,-1-1 9-16,1 4 1 0,0-6-237 0,0 12-48 15,0-2-15-15,0-1 8 0,-4 6-8 0,1 0 8 16,-1 4-8-16,0-4 8 0,1 10-8 0,3-6 0 16,3 9 0-16,-3 0 0 0,7 3 0 0,-4-3 8 15,8 0 0-15,-4 3 0 0,7-3-8 0,-4 3 0 16,8-10-11-16,-4 7 11 0,7-3-15 0,0 0 3 16,3-6 1-16,4-1 0 0,4-2-3 0,3-4-1 0,4-3 0 15,3 0 0-15,4-3-7 0,3 0-2 16,0-3 0-16,1-6 0 0,-1-1 7 0,-3 1 1 0,-4 2 0 15,0-8 0-15,-7 2 16 0,-3 4 0 16,-4-7 0-16,0 0 0 0,-3 1 28 0,-1-4 8 16,-6 0 3-16,-1-3 0 0,1 3 12 0,-4 4 2 0,0-4 1 0,-4 0 0 15,1 7-36-15,-4-7-7 0,3 6-2 0,-3 1 0 16,0-1 3-16,-3 4 1 0,-4-1 0 0,3 4 0 16,0 0-13-16,1-1-16 0,-1 4 3 0,4-3 1 31,0 3-30-31,0-3-6 0,4 6 0 0,-5-3-1 15,8 3-123-15,0 0-25 0,0 0-5 0</inkml:trace>
  <inkml:trace contextRef="#ctx0" brushRef="#br0" timeOffset="79346.5">31775 14639 2026 0,'0'0'44'0,"0"0"10"0,0 0 2 16,0 0 1-16,0 0-45 0,0 0-12 0,10 0 0 0,1 7 0 16,-1-7-41-16,-2 0-11 0,2 0-1 0,-3 3-1 0,-7-3 144 0,7 0 29 15,4 0 5-15,-4 0 2 0,0 6-37 0,0 0-7 16,-4-6-2-16,5 10 0 0,-1-1-16 0,-4 4-3 16,-3-4-1-16,4 10 0 0,-1-6 4 0,-3-1 0 15,-3-3 0-15,3 7 0 0,-4-3-17 0,4-1-3 16,0-2-1-16,-3-1 0 0,-1-6-29 0,4-3-6 0,0 0 0 15,0 13-8-15,0-13 8 0,0 0-8 0,0 0 0 0,7 0 0 16,-7 0 0-16,11 6 0 0,-4-12 0 0,3 3 0 16,1-7-8-16,-4 1 8 0,4-1-13 0,-1-2 5 15,1-1 8-15,-1-6 0 0,4 7 0 0,-3-7 0 16,3-3 0-16,0 0 0 0,0 0 0 16,4-6 0-16,0 6 0 0,-4 0 0 0,7 3 0 0,-3 4 0 15,-4-4 0-15,3 6 0 0,-3 4 0 16,4-1 0-16,-7 1 0 0,3 6 0 0,-4-3 0 0,1 6 0 15,3 0 8-15,-3 6 0 0,-1-3 0 0,1 6 0 16,-1 1-8-16,1 2 0 0,0-2 0 0,-4 2 0 16,3 7 9-16,1 0 4 0,-1 3 1 0,-3-3 0 15,0 3-14-15,4 0 0 0,0 0 8 0,-4 0-8 16,3 0-9-16,-3-1-5 0,4-2-1 0,-4-6 0 16,4 6-96-16,-4-7-19 15,0 7-4-15,3-10-734 0,1 4-148 0</inkml:trace>
  <inkml:trace contextRef="#ctx0" brushRef="#br0" timeOffset="79664.88">32851 14796 3171 0,'0'0'140'0,"0"0"30"0,0 0-136 0,0 0-34 0,7-9 0 0,3-1 0 31,11 7-84-31,1-6-24 0,2-4-5 0,8 1-1 15,0-4 64-15,-11 7 13 0,4-4 2 0,-1 4 1 0,-2-4 45 0,2-6 9 0,-6 7 1 0,3-7 1 32,0 3-43-32,0-6-9 0,-3 4-2 0,-4-4 0 0,0 3 10 0,-7 6 2 0,-3-6 0 0,-4 7 0 15,-4-1 20-15,-10-2 8 0,-3 12 0 0,-1-7 0 16,-10 10 8-16,-4 0 2 0,-3 3 0 16,-8 7 0-16,5-1 16 0,-8 10 3 0,3 3 1 0,-17 9 0 15,4 1 17-15,-1 2 3 0,5-3 1 0,9 10 0 16,8-9 3-16,7 2 1 0,3-3 0 0,7 1 0 15,4-1-31-15,7 0-5 0,7 1-2 0,7-4 0 16,7-3-9-16,11-3-3 0,7-3 0 0,7 3 0 16,7-10-73-1,6-2-16-15,12-1-2 0</inkml:trace>
  <inkml:trace contextRef="#ctx0" brushRef="#br0" timeOffset="87084.4">28395 7872 1839 0,'7'-9'81'0,"-7"9"18"0,7-6-79 0,0-1-20 0,0 1 0 0,4-3 0 15,-1 6 0-15,-2-4 0 0,2 4 0 0,-3-6 0 16,0 9 15-16,0-3-1 0,0-4 0 0,-7 7 0 15,0 0 34-15,0 0 6 0,0 0 2 0,0 0 0 16,0 0 20-16,0 0 4 0,0 0 0 0,0 0 1 16,-7 10-17-16,4-1-4 0,-8 1-1 0,4-1 0 15,-3 4-11-15,-5-1-1 0,1 4-1 0,0-1 0 16,0 4-15-16,-4 3-3 0,-3 0-1 0,4 0 0 16,-5 6-2-16,5-3 0 0,-1 7 0 0,1-1 0 15,-8 7-16-15,4-4-9 0,0 1 10 16,-1 6-10-16,1 2 12 0,0 8-3 0,0-7-1 15,3 9 0-15,-3-3 0 0,7-6-8 0,-4 6 12 0,8-6-4 16,-1-3-8-16,1 0 0 0,3-7 0 0,3-3 0 16,0 4 0-16,1 2 0 0,3-5 9 15,3-1-9-15,1-6 0 0,7 7 0 0,-4-10 0 0,7 6-8 0,3-6-9 16,1 0-2-16,3-3 0 0,4-1 0 16,3-2-149-16,0 0-29 0,-3-1-7 0,3-5-901 0</inkml:trace>
  <inkml:trace contextRef="#ctx0" brushRef="#br0" timeOffset="90938.09">28624 8405 748 0,'0'0'33'0,"0"0"7"0,-7 0-32 0,0 0-8 0,0 7 0 0,0-4 0 15,0-3 292-15,7 0 57 0,-7 0 11 0,4 9 3 16,-1-2-255-16,-3-1-50 0,3 3-10 0,1 4-3 16,-1-4-25-16,4 10-6 0,-3-6-1 0,-1 5 0 15,1 1 11-15,-1-3 3 16,4 3 0-16,0 3 0 0,-3-4-8 0,3 1-2 0,0-3 0 16,0 3 0-16,3-7-17 0,-3 7 10 0,4-6-10 0,-1-1 8 15,4-2-8-15,0-1 0 0,-3 0 0 0,7-5 8 16,-4 5 0-16,3-3-8 0,4-6 12 0,0 0-4 15,1-6 8-15,2 6 2 0,4-9 0 0,-3 5 0 16,-4-5 0-16,4 6 0 0,-1-7 0 16,1-2 0-16,0-4-7 0,-1 4-2 0,-3 2 0 0,-3-2 0 15,0-1-9-15,-1-2 10 0,1 2-10 16,-4 0 10-16,0-5 6 0,-4 5 2 0,1 1 0 16,-1-4 0-16,1 10-18 0,-1-1 0 0,-3-2 0 0,0 9 0 15,0 0 0-15,0 0 0 0,0 0 0 0,0 0 0 16,0 0-14-16,0 9-10 15,-3 1-1-15,6 2-1 0,-3-2 26 0,4 2 0 0,0-2 0 0,-4 8 0 0,7-5 0 16,-4-4-12-16,1 4 4 0,-1-4 0 0,4 1 8 16,0 2 0-16,0-5 0 0,0-1 0 0,4 3-17 0,-4-2-2 15,0-4 0-15,0 6 0 16,-7-9-137-16,7 3-27 0,-3 3-5 0</inkml:trace>
  <inkml:trace contextRef="#ctx0" brushRef="#br0" timeOffset="91474.47">29072 8509 1879 0,'0'9'41'0,"0"4"9"0,0-4 2 0,0 13 0 0,0-3-41 0,0 0-11 0,0 6 0 0,4-3 0 16,-4 0 24-16,3 6 4 0,-3-3 0 0,4 7 0 15,-4-1 4-15,0 0 0 0,0 1 1 0,0 5 0 16,-4-5-2-16,4-1-1 0,0-6 0 0,0 6 0 16,0 1-10-16,0-10-3 0,0 0 0 0,0 0 0 15,4-7 6-15,-4 1 1 0,0-7 0 0,4 4 0 0,-4-4 3 16,0 1 1-16,0-10 0 0,0 0 0 16,0 0 0-16,0 0 0 0,0 0 0 0,0 0 0 15,3-13-2-15,1 1 0 0,-4-4 0 0,-4-6 0 0,4 0-6 0,-3 0 0 16,3-6-1-16,-4 0 0 15,4-10-6-15,0 4-1 0,0-4 0 0,0 3 0 0,-4-5-12 16,8 5 0-16,-4-2 0 0,4 2 0 0,-4-6 0 16,3 10 0-16,1-10 0 0,3 7 9 0,0 2-9 0,-4 1 0 15,4 0 0-15,4 6 0 0,-1-4 0 0,1 7 0 16,0 0 0-16,-1 0 0 0,4 4-12 0,0 5 12 16,-3 1-10-16,3-4 10 0,0 6-8 0,0 7 8 15,0-6 0-15,4 9-9 0,-4-10 9 16,4 10-10-16,-1 0 10 0,-2 7-10 0,-1-4 10 0,3 6 0 15,-3 4 0-15,1-4 0 16,-1 13-24-16,-4-3-5 16,-3 0-2-16,0 3 0 0,0 0 31 0,-7 0 0 0,0 0 0 15,-3 0 0-15,-4 6 0 0,0-3 0 0,0-3 0 0,0 0 0 16,-4-3 8-16,1 3-8 0,-5-4 0 0,1-5 0 0,0 6 0 0,0-7 0 16,0 7-11-16,0-6 11 15,-4-1-49-15,4-2-3 0,-4-1-1 0,1 4-686 0,-1-7-137 0</inkml:trace>
  <inkml:trace contextRef="#ctx0" brushRef="#br0" timeOffset="91773.66">29764 8782 2134 0,'0'0'47'0,"0"0"9"0,3 12 3 0,1 1 1 0,-1 6-48 0,5-7-12 15,-1 7 0-15,-4-6 0 0,4 5 28 0,-3 4 2 16,-4-3 1-16,0 0 0 0,-4-3-23 0,1 6-8 16,-4-4 0-16,0 11 0 0,-8-4 0 0,1-3 0 15,0 0 0-15,0 6 0 0,-4-9 0 0,4-4-13 16,-3 7 1-16,3-6 0 0,-4 0-5 0,4-7-1 15,-4 0 0-15,4 1 0 16,-4-7-95-16,4 3-19 0,-3-6-4 0</inkml:trace>
  <inkml:trace contextRef="#ctx0" brushRef="#br0" timeOffset="92237.93">30512 8120 2372 0,'-7'-12'105'0,"7"2"22"0,-4 1-102 0,4 6-25 16,-3-7 0-16,-1 7 0 0,1-3 56 0,3 6 7 15,0 0 1-15,0 0 0 0,-4 0-26 0,-3 6-5 16,3 3-1-16,1-2 0 0,-4 12-32 0,-4 3 0 16,8-1 0-16,-1 1 0 0,-3 10 0 0,7-1 0 0,-3 0 0 0,-1 7 0 15,4-3 0-15,-3 5 0 0,3 1 0 0,0-6 0 16,-4 9 0-16,4-7 0 0,-7-2 0 0,4-4 0 31,-1 0-38-31,0 1-14 0,1-7-4 0,-1 3 0 16,4-6-156-16,0 0-32 0,-7 19-7 0,-3-22-1 0</inkml:trace>
  <inkml:trace contextRef="#ctx0" brushRef="#br0" timeOffset="92607.82">30656 8669 2696 0,'0'0'60'0,"0"0"12"0,0 0 2 16,0 0 1-16,7-3-60 0,1 0-15 0,2-4 0 0,1-2 0 0,-1 0-8 0,1 5-5 16,3-5-1-16,0 0 0 0,0-1 2 0,4-2 1 15,-4-1 0-15,0 1 0 0,4-4 1 0,-4 3 0 16,0-6 0-16,0 7 0 0,-3-1 10 0,-1 4-8 16,1-10 8-16,-8 10-8 0,4-4 8 0,-3 4-13 15,-4-4 5-15,-4 10 8 0,-3-3-12 0,-3 3 12 16,-4-4-10-16,-1 14 10 0,-2-4 0 0,-4 6 0 15,0 4 0-15,-1-4 0 0,1 4 0 0,0 6 15 16,3 3-3-16,1-1-1 0,-1 5 8 0,8-4 1 16,-5 3 1-16,5-3 0 0,3 0-7 0,0 3-2 15,0-10 0-15,3 7 0 0,1 0-12 0,-1-3 8 16,8-6-8-16,-4 5 0 0,3-5-12 0,4 3-9 0,-3-10-2 16,3 3 0-1,0 1-32-15,0 2-6 0,3-6-2 0,-2-2-670 0,2-4-135 16</inkml:trace>
  <inkml:trace contextRef="#ctx0" brushRef="#br0" timeOffset="93035.17">31510 8202 2574 0,'-3'-10'56'0,"3"1"12"0,0-4 3 0,-4 1 1 16,4-4-57-16,0 4-15 0,0-10 0 0,-3 12 0 0,3-6 0 0,-4 1 0 15,0 2 0-15,1-6 0 0,3 7-8 0,-7 2 8 16,0 1 0-16,0 3 0 0,3 0-12 0,-3-4 12 15,0 10-12-15,-3 0 12 0,3 0 0 0,-4 6 0 16,-3 4 8-16,0-4-8 0,-4 10 16 0,4-4-2 16,-4 7-1-16,1 3 0 0,-1 0 15 0,4 3 4 15,0 3 0-15,0 4 0 0,3 2-20 0,1 4-3 16,-1-1-1-16,4 4 0 0,0 0-8 0,0 3 8 16,3 0-8-16,1-3 8 0,-1-1-8 0,1 1 0 0,3-6 0 0,0-4-11 31,0 0-21-31,-4 1-5 0,4-10-1 0,4 0 0 15,-4 6 3-15,3-16 1 0,-3 7 0 0,0-6 0 16,0-1-130-16,0-2-27 0,4-1-5 0,-4-9 0 0</inkml:trace>
  <inkml:trace contextRef="#ctx0" brushRef="#br0" timeOffset="93243.03">31013 8518 2948 0,'-11'-9'131'0,"11"9"26"0,0 0-125 0,0 0-32 16,0 0 0-16,11 0 0 0,3-9 0 0,0 9 0 15,7-10 0-15,-3 10 0 0,3-6 0 0,-3 0 0 16,3 2 0-16,0-2 0 16,0 3-20-16,0-6-9 0,0 9-3 0,4-3 0 15,3-4 0-15,1 7 0 0,-5-9 0 0,1 9 0 16,3-3-211-16,-3-7-42 0,17 7-9 0,-14-6-2 0</inkml:trace>
  <inkml:trace contextRef="#ctx0" brushRef="#br0" timeOffset="93605.23">31743 8183 2818 0,'0'0'125'0,"0"0"26"16,0 0-121-16,-4 6-30 0,-3-3 0 0,0 10 0 0,4-4 9 16,-4 13-9-16,0-3 8 0,0 3-8 0,3 0 13 0,1 9-2 15,-4 1-1-15,3-1 0 0,-3 7-10 0,3-4-14 16,-3 1 3-16,4-4 1 0,3 0 1 0,-4-3 0 16,1-2 0-16,-1 2 0 15,1-3-128-15,-1-6-26 0,1 3-5 0,-1-4-908 0</inkml:trace>
  <inkml:trace contextRef="#ctx0" brushRef="#br0" timeOffset="93790.54">31492 8547 1728 0,'0'0'76'0,"0"0"16"0,8-7-73 0,-1-2-19 0,3 9 0 0,4-3 0 16,4-4 324-16,7 4 62 0,-1 3 12 0,1-3 2 31,0 6-350-31,-1-3-70 0,1 0-15 0,0 0-2 16,-4 0-113-16,4 3-22 0,-4-3-5 0,4 7-994 0</inkml:trace>
  <inkml:trace contextRef="#ctx0" brushRef="#br0" timeOffset="94039.9">32180 8848 633 0,'0'0'28'0,"0"0"6"0,0 0-34 0,7 9 0 15,1 0 0-15,-5 1 0 0,4-1 497 0,0 4 93 16,0-1 18-16,0 1 4 0,-3 6-484 0,3 0-98 16,-4-7-19-16,1 10-11 0,-4 0 0 0,-4 6 0 15,4-6-12-15,-7 6 3 0,4-3 9 0,-8-3 16 16,1 0-4-16,-1 7-1 0,-3-4 8 0,0 0 1 15,-7-10 1-15,3 7 0 16,-7 0-41-16,8-3-9 0,-8-6-2 0,4 2 0 16,0-2-37-16,-1-10-7 0,1 3-1 0,4-3-1108 0</inkml:trace>
  <inkml:trace contextRef="#ctx0" brushRef="#br0" timeOffset="94572.68">32385 8346 3110 0,'0'0'68'0,"-4"0"15"0,4 0 2 0,0 0 3 0,-7 3-71 0,4 6-17 0,-1 4 0 0,1 0 0 15,-1 8-14-15,1-2-6 0,-1 10-2 0,4-4 0 16,0 6 8-16,0-3 2 0,4-3 0 0,-1 7 0 15,1-10 12-15,3 6 0 0,-4-6-10 0,1 0 10 16,3-10 0-16,0 7 0 0,0-6 0 0,0-4 0 16,0 4 0-16,0-7 0 0,0-3-9 0,0 3 9 0,-7-6 0 0,11-6 0 15,-4 6 0-15,0 0 0 0,4-9 0 16,-4 2 0-16,0-2 0 0,0-1 0 0,-4-2 0 16,8-4-12-16,-8 7 3 0,5-4 0 0,-1 4 9 0,0 3 0 15,-4-1 0-15,-3 7 0 0,0 0 0 0,0 0 0 16,0 0 0-16,0 0-8 0,7 0 8 0,-3 10 14 15,3-7-3-15,0 6-1 0,0 1-10 16,0-1 0-16,0-6 0 0,7 13 0 0,-7-10 0 0,4 4 0 16,-4-1 0-16,0 4 0 0,3-7 0 0,-2 3 0 15,-1-6 0-15,0 7 0 0,-7-10 0 0,3 3 0 16,-3-3 0-16,0 0 0 0,7 9 15 0,-7-9 1 0,0 0 0 0,7 0 0 16,-7 0 9-16,11-3 3 0,-4-3 0 15,0 6 0-15,0-6-13 0,0-1-3 16,0-2 0-16,0 0 0 0,-3 2-12 0,3-8 11 0,-4 2-11 15,1-6 10-15,3 7-10 0,-4-7 0 0,1-3 0 16,-1 6 8-16,5-9-8 0,-8 3 0 0,3 0 0 0,1 0 8 16,-1 0-8-16,-3 0 0 0,4 4 0 0,-4-4 0 31,0 0-37-31,0-7-3 0,3 8-1 0,-3 5 0 16,0-6-170-16,0 3-33 0</inkml:trace>
  <inkml:trace contextRef="#ctx0" brushRef="#br0" timeOffset="94882.4">32882 8870 2833 0,'0'0'125'0,"-3"9"27"0,-1 0-122 0,4 4-30 15,0 3 0-15,0-1 0 0,4 1-13 0,-1 0-9 16,1 2-2-16,-1-5 0 16,1 6-12-16,3-7-4 0,-7 7 0 0,4-6 0 0,-1-1 24 0,1 7 4 0,-4-6 0 0,0-4 1 15,-4 10-1-15,1-10-1 0,-1 4 0 0,-3-4 0 31,0 1-199-31,0-1-39 0,-7-3-8 0</inkml:trace>
  <inkml:trace contextRef="#ctx0" brushRef="#br0" timeOffset="95398.28">33066 7973 2512 0,'0'0'56'0,"0"0"11"0,0 0 2 0,0 0 1 0,0 0-56 0,3 6-14 0,1 3 0 0,3 4 0 0,-3-1 20 0,3 7 2 16,-7 3 0-16,0 0 0 0,3 10 19 0,-3-1 4 15,4 3 1-15,-1 7 0 0,1 3-22 0,-4-13-4 16,0 7 0-16,0-3-1 0,0 2-19 0,3 1 0 15,1-7 8-15,-1 7-8 0,1-4 0 0,-1 7 0 16,1-10 0-16,-1-5 0 0,1 5 0 16,-4-12 0-16,3 3 0 0,1-4 0 0,-1-5 0 15,-3 0 0-15,0-4 0 0,0 0 0 0,0-9 0 0,0 0 0 16,0 0 0-16,0 0 0 0,0 0 0 16,0 0 0-16,0-9 0 0,0-4 0 15,0 1 0-15,-3-7 0 0,3 0 0 0,0-3 0 0,0-3 0 0,0-3 0 16,3 6 0-16,-3-6 0 0,8 6 0 15,-5 6 0-15,1 0 0 0,-1 4 0 0,4 3 0 0,-3 5 0 16,3-2 0-16,3 6 0 0,1 6 0 0,0-2 0 0,3 5 0 16,-4 0 0-16,4 1 0 0,0 2 0 0,-3-2 0 0,3 2 0 15,-3-2 0-15,3 2 0 0,-7-2 0 0,3 2 0 16,1 4 10-16,0-4-2 0,-4-2 0 0,0 2 0 16,-4 7-8-16,1-3 0 0,-4 3 0 0,0-1 0 15,0 1 0-15,-4-3-12 0,1 6 4 0,-4 6 8 16,0-6-33-16,-4 0 1 15,0 0 0-15,1-3 0 0,-1 0-116 0,1-4-22 0,-1 1-5 16,1-10-1-16,2 4 77 0,1-4 15 0</inkml:trace>
  <inkml:trace contextRef="#ctx0" brushRef="#br0" timeOffset="95914.9">33270 7593 2505 0,'0'0'55'0,"0"0"11"0,0 0 2 0,0 0 4 0,0 0-58 0,0 0-14 0,0 0 0 0,0 0 0 16,8 7 35-16,-1-4 4 0,0 6 1 0,3 4 0 16,4 5-16-16,0 4-2 0,4 0-1 0,0 10 0 15,-1-1-2-15,5 7-1 0,2-1 0 0,1 4 0 16,0 3-18-16,-1 6 0 0,5-6 0 0,-8 6 0 0,3-6 0 0,-2 6 0 16,-5-6 0-16,-3 6 0 0,0-3 0 15,-3-6 0-15,-7 3 0 0,-1 3 0 16,-3-9 0-16,-3 3 0 0,-1-1 0 0,-7-8 0 0,1 2 0 15,-1-2 0-15,-6-1 0 0,-1 0 0 0,-3-3 0 16,-4-2-9-16,4-1 1 0,-4 0 0 16,1-3-87-16,-5 0-17 0,5-4-3 15</inkml:trace>
  <inkml:trace contextRef="#ctx0" brushRef="#br0" timeOffset="96908.47">27862 9465 2275 0,'-7'-6'50'0,"0"6"10"0,4 0 3 0,3 0 1 0,0 0-52 15,0-9-12-15,0 2 0 0,3-2 0 0,4 3 0 0,0-4-10 0,8-2 2 0,-1 9 0 16,7-7 8-16,3 1-10 0,8 6 10 0,14-7-10 16,11 4 30-16,13 0 7 0,15-1 1 0,10 4 0 15,11-3 10-15,10 6 2 16,18 0 1-16,11 0 0 0,14 0-28 0,7 0-5 16,6 6-8-16,15-3 11 0,11-3-11 0,7 10 0 0,10-7 9 15,3-3-9 1,5 9-30-16,-1-2-10 0,4-4-3 0,-8 9 0 15,1-5-1-15,-7 2-1 0,-4-6 0 0,4 0 0 0,-8 7 23 0,-66-10 5 16,6 0 1-16,5 0 0 0,-1 0 1 0,3 0 1 0,1 0 0 16,543-3 14-16</inkml:trace>
  <inkml:trace contextRef="#ctx0" brushRef="#br0" timeOffset="97972.5">27503 9340 576 0,'14'-6'51'0,"7"-1"-41"0,4 1-10 0,3-3 0 0,0-1 186 0,7 4 35 16,1 0 7-16,-5-4 2 0,1 1-184 0,-4 6-37 16,-3-7-9-16,0 7 0 0,-8-3 0 0,-3 6-11 15,-3-3 3-15,-11 3 0 0,0 0 51 0,0 0 10 16,0 0 3-16,0 0 0 0,0 0 67 0,0 0 13 16,0 0 4-16,0-10 0 0,0 7-56 0,-7-3-10 15,-4-3-2-15,-3 6-1 0,-3-1-37 0,-5-2-7 16,1 3-2-16,-3-3 0 0,-5 3 7 0,-2-4 0 15,-1 7 1-15,0 0 0 0,0 0-4 0,1 0-1 16,2 7 0-16,-2-4 0 0,2 6-20 0,-2 4-8 0,-1 5 0 0,0 4 9 16,-3 7-19-16,0 5-4 0,-1-3-1 0,1 10 0 15,3 0 15-15,8 3 0 0,6-3 0 0,0 3 0 16,1-1 0-16,-1-2-12 0,11-6 12 0,-4 2-12 16,4-2 4-16,4-4 8 0,-1 1-13 0,1 2 5 15,-1-3 8-15,4 1 0 0,4-4-9 0,-1-6 9 16,4 0 0-16,-3 0 0 0,3-3 0 0,-4-7 0 15,5 7-12-15,-5-6 3 0,4 5 0 0,-3-5 0 16,-4-1 0-16,0-2 0 0,3-1 0 0,-3-2 0 16,-3-1-3-16,-1 0-1 0,4-6 0 0,-3 3 0 15,-4-3 13-15,3 7 12 0,-3-7-3 0,7 0 0 16,-7-7 14-16,0 4 2 0,-4-6 1 0,4-1 0 16,0-2-5-16,-3-1-1 0,-1-2 0 0,0-7 0 15,4 9 2-15,0-6 0 0,-3-3 0 0,3-3 0 16,-4 0-6-16,4 0-2 0,-4-3 0 0,4 6 0 15,0-3-1-15,0 3 0 0,0-3 0 0,0 3 0 16,4 0-1-16,-1 6-1 0,-3-3 0 0,3 1 0 0,-3 8-11 16,4-2 0-16,-1-1 0 0,1 7 8 0,-1-1-8 15,4 1 0-15,0 6 0 0,0 0 0 0,0 0-8 0,0 0 8 16,-3 10 0-16,-1-7 0 0,1 12 0 0,-1 1-11 16,1 3 11-16,3 3-8 0,-4 0 8 0,1 6-8 15,3-3 8-15,0 6-8 0,0 1 8 0,3-1 0 16,1 1 0-16,-1-4 0 0,4-3 0 0,0-3 0 15,4-3 0-15,-1-7 0 0,1 10 8 0,7-12 3 16,-1-1 1-16,8 0 0 0,0-6 11 0,3-3 2 16,0-3 1-16,4-6 0 0,7 6 6 0,0-7 2 15,3-2 0-15,0-4 0 0,-3-6-5 0,0 7-1 0,3-11 0 16,0 11 0-16,1-4-28 0,3-3-13 0,0 3 1 16,3 4 0-1,0-1-19-15,-3 3-3 0,0-6-1 0,-4 10 0 16,1-3-165-16,-8 2-32 0</inkml:trace>
  <inkml:trace contextRef="#ctx0" brushRef="#br1" timeOffset="118984.88">6297 12560 1911 0,'0'0'84'0,"0"0"19"0,0 0-83 0,0 0-20 0,0 0 0 0,0 0 0 16,0 0 30-16,0 0 2 16,0 0 0-16,0 10 0 0,0-1-16 0,4-6-4 0,3 7 0 0,3-4 0 15,-3-3 32-15,4 0 7 0,7 4 1 0,-4-4 0 16,3 3 9-16,12-3 3 0,-12 7 0 0,15-7 0 15,-7 6-23-15,10-3-4 0,0-3-1 0,0 7 0 16,-3-7-6-16,7 3-2 0,0-3 0 0,0-3 0 16,-1 0-16-16,5-3-3 0,-8-3-1 0,0 3 0 15,4-7 4-15,0 1 0 0,3-3 0 16,1-1 0-16,2-3 1 0,1-6 1 0,-3 7 0 0,2-10 0 16,-2 3 6-16,-1 0 0 0,0-3 1 0,-6-4 0 15,3 7 5-15,6-9 1 0,-9 0 0 0,6-4 0 16,0-6-3-16,4 1 0 0,4-4 0 0,-1 0 0 15,-7-3-12-15,1 3-4 0,-1-3 0 0,-7 0 0 16,1 0-8-16,-5-3 0 0,-2-4 0 0,-1 1 8 0,0-7-8 16,-7 7 0-16,4-3 0 0,-8-4 8 0,1 7-8 0,0 0 0 15,-8-1 0-15,1 4 8 0,-4-3 0 0,0-1 0 16,-3 1 0-16,-4 0 0 0,0 3-8 0,0 6 0 16,0-3-10-16,0 0 10 0,-4 9 0 0,4-9 0 0,0 3 0 15,0 3 0-15,0-3 0 0,0 1 8 0,0 2-8 0,0 0 10 16,0-3-10-16,0 0 0 0,0 3 0 0,0 7 8 15,4-4-8-15,-1 7 0 0,-3 0 0 16,4 5 0-16,-4-2 0 0,3 6 0 16,1-3 0-16,-4 0 0 0,0 3 0 0,0 0 0 0,3 0 0 0,1 0 0 15,-4 4 11-15,0 5-3 0,7-6-8 16,-4 7 12-16,1 2-12 0,-1-2-8 0,1-1 8 16,6 4-13-16,-6-1 13 0,3 1 0 0,4 0 0 0,3-1 0 15,3 4 0-15,1-4 0 0,0 1 0 16,3 0 0-16,0 5 0 0,4-2 0 0,-1-3-15 0,-6 3 5 15,3-1 10-15,0-2 0 0,1-1 0 0,-1 7 0 16,-4 0 0-16,5-3 0 0,2 6 0 0,4-10 0 16,1 10 0-16,2 0 0 0,1-3 0 0,3-3 0 15,4 6 0-15,4-3 0 0,-5 0 0 0,1-3 8 16,4 2-8-16,-5-2 0 0,1 3 0 0,0-6 0 16,0 9 0-16,0-10 0 0,-4 7 0 0,4-3 8 0,-4-1-8 15,4 1 0-15,-11 3 0 0,4-3-8 0,-15-4 8 16,8 10 0-16,-4-3 0 0,4-6 0 0,-7 9 0 0,3-3 0 15,0-4 0-15,-4 4 0 0,5-3 0 0,-1 6 0 16,-4-6 0-16,5 0 0 0,-5 2 0 0,4-2 0 16,-3 6 0-16,0-3 8 0,-1 3-8 0,1 0 0 15,0 0 0-15,-4 0 0 0,-4-6 0 0,4 6-8 16,-3 0 8-16,0 0-8 0,-4 0 8 0,0 0-10 16,-7 0 10-16,7 0-10 0,-7 0 10 0,0 0 0 15,0 0 0-15,0 0 0 0,0 0 0 0,0 0 0 16,0 0 10-16,0 0-10 0,0 0 11 0,3-3-11 15,1-1 12-15,-1-2-12 0,-3 6 8 0,0-9-8 16,4 6 0-16,-8-7 0 0,4 1 0 0,-3 6 0 16,-1-4 0-16,-3 1 0 0,0 0 0 0,0-4 0 0,-3 1 0 15,-1 3 0-15,0-1 0 0,-3-2 0 0,-3 6 0 16,3-6 0-16,-4 5 0 0,0-5 0 0,1 0 0 0,-1-1 0 16,0 1 0-16,1 6 0 0,3-7 8 0,-11 1-8 15,7-4 8-15,1 4-8 0,2-4 0 0,-2 1 0 16,-1-4 0-16,8 7 8 0,-1 2-8 0,4-2 0 15,-4 0 0-15,8 2 0 0,-1 1 0 0,4 0 0 16,0 6 0-16,0 0-12 0,0 0 0 0,0 0 0 16,0 0-3-16,11 9 0 0,3-6 0 0,4 7 0 15,3-1 1-15,0 1 0 0,0-1 0 0,4 0 0 16,0 4 14-16,3-4 0 0,4 1 0 0,-4-4-9 16,4 3 9-16,-1 1-12 0,5-1 12 0,-8 4-12 15,4-4 12-15,-4 4 0 0,-4 6 0 0,1-7 0 16,-4 7 0-16,0-7 0 0,-6 10 0 0,-1-6 0 15,-4 0 0-15,1 3 0 0,-8 3 0 0,1-4 0 16,-4 1 9-16,-4-3 1 0,-6 6 0 0,-1-3 0 0,-3 3 2 16,0-1 1-16,-7 1 0 0,-4 7 0 0,0-7-13 15,-3 6 11-15,-4-3-11 0,4 3 10 0,-7-3-10 16,3 7 12-16,4-4-12 0,-4-3 12 0,8 3-12 0,-5-3-12 16,5-3 2-16,-1-3 1 15,4 3-59-15,0-6-11 0,6-10-2 0,1 3-801 16,0 1-160-16</inkml:trace>
  <inkml:trace contextRef="#ctx0" brushRef="#br1" timeOffset="120425.21">10612 8929 1497 0,'0'-9'133'0,"-7"9"-106"0,3-10-27 0,4 1 0 15,0 3 156-15,0-1 25 0,-7-2 6 0,3 9 1 16,4 0-132-16,0 0-27 0,0 0-5 0,0 0 0 16,0 0-24-16,0 0 0 0,0 0 0 0,0 0 0 15,0 0 33-15,7 6 3 0,1-3 0 0,-5 10 0 16,1-4 20-16,-4 4 5 0,3 6 1 0,4-7 0 16,-3 7-3-16,3 3-1 0,-7 0 0 0,3 9 0 15,4 1-7-15,-3 8-2 0,-4 1 0 0,0 0 0 16,0 6-14-16,3 6-3 0,-3 7-1 0,0 6 0 15,-7 9-10-15,4 7-1 0,3-7-1 0,-4 9 0 16,-3 1-29-16,0 9-6 0,4-9 0 0,-4 0-1 16,-4-4 17-16,0-6-8 0,4-9 8 0,0-3 0 0,0 0 0 15,-3-10 0-15,-8-3 0 0,7 0 0 0,4-12 0 0,0 3 16 16,-7-10-4-16,4 0 0 0,3-9 6 0,3 0 1 16,-7-3 0-16,-3-6 0 0,-3 2-8 0,6-12-2 15,11-3 0-15,-7 10 0 0,-4-10-9 0,11 0 12 16,0 0-12-16,0 0 12 0,-3-10-12 0,-1 1 12 15,-3 0-12-15,7 2 12 0,4-8-12 0,-4 2 0 16,-4-6 0-16,4 10 0 0,4-7 0 0,-1 1 0 16,-3 2 9-16,-3 4-9 0,6-4 0 0,4 4 0 0,4-4 0 0,-7 4 0 15,-1-4 0-15,8 7 0 0,10 0 0 16,0-1 8-16,-7-2-8 0,11 9 0 0,7-3 0 16,-1 3 0-16,1 0 0 0,3 3-15 0,1-3 4 0,2 6 1 15,8-6 10-15,0 3 0 0,0-3 0 0,7 10-8 16,7-7 8-16,0 3 0 0,-7-6 0 15,0 3-8-15,-4-3 8 0,8 0 0 0,6 7 0 0,-3-4-8 16,0-3-3-16,0 9 0 0,0-6 0 0,3 7 0 16,-6-1 11-16,-1 4 0 0,-3-4 0 0,4 0 0 15,3 4 0-15,-4-4 0 0,1 4-8 0,-1-4 8 16,-3 1 0-16,0 2 0 0,-7-5 0 0,3 2 0 16,-3-6 0-16,3 3 0 0,1-3 0 0,-1-3 8 15,1 0-8-15,-5-3 8 0,-2-3-8 0,-1 3 8 16,-7-3-8-16,1-4 11 0,-8 7-11 0,-3-6 12 15,-1-1-4-15,-6 1 0 0,-1-4 0 0,-6 1 0 0,0-7 7 16,-1 6 1-16,-3-5 0 0,0-4 0 0,-3 3-3 0,-1-6 0 16,-3-7 0-16,0 4 0 0,0-6-13 0,-3 2 8 15,3-2-8-15,0-4 0 0,0 4 12 0,0-7-3 16,-4 0-1-16,4-3 0 0,0-6-8 0,4-3 0 16,-4 0 0-16,7 5 0 0,-7 1 0 0,7-6 0 15,-3 9 0-15,-1-6 0 0,1 6 0 0,-1-9 0 16,1 3 0-16,-1 3 0 0,1-4 0 0,-1 8-9 15,-3-8 9-15,4 8-10 0,-1 2 10 0,-3-3 0 16,4 3 0-16,-1 0 0 0,1-3 0 0,3 1 0 16,-4-8 0-16,4 7 0 0,1 1 0 0,2 2 0 15,1-3-9-15,-1 6 9 0,-3 4 0 0,4 9-9 16,0-4 9-16,-4 7 0 0,3 1-8 0,-6 2 8 0,-1 6 0 0,4-6 0 16,-7 10-12-16,4 0 12 0,-4 2-12 15,0 1 12-15,0-3-10 0,0 9 10 0,-4 0-8 0,1-4 8 16,-4 4-8-16,3 0 8 0,-3 0-8 0,0 0 8 15,0 0-8-15,0 0 8 0,0 0-8 0,0 0 8 16,-4 0 0-16,1 0 8 0,-1 0 0 0,-3 0 0 16,0 0-8-16,-4 0 0 0,1 4 0 0,-8-4 0 15,0 6 0-15,-7-6 0 0,-3 0 0 0,-7 3 0 16,-8 3 0-16,-6-3 0 0,0 1 0 0,-1 5 0 16,-3 0 10-16,-3-2-2 0,-8-1-8 0,-3 0 12 15,-4 4-12-15,-3-7 0 0,7 6 0 0,0-6 0 16,0-3 0-16,-4 10 12 0,-6-10-1 0,6 6-1 15,8-3-10-15,3 0 0 0,3-3 0 0,4 6 0 16,0-2 11-16,4 2-3 0,-1-3-8 0,-3 6 12 0,-3-5-26 0,6 5-6 16,4-3 0-16,0 7-1 15,1-1-98-15,2-2-19 0,8 2-4 0,-4 4-1203 16</inkml:trace>
  <inkml:trace contextRef="#ctx0" brushRef="#br1" timeOffset="122226.55">11261 9196 172 0,'0'0'16'0,"0"0"-16"16,0 0 0-16,0 0 0 0,0 0 242 0,0-3 46 15,7-7 8-15,-4 1 3 0,-3 9-155 0,4-3-30 16,-4-4-6-16,3-2-2 0,1 6 6 0,-1-7 0 15,-3 1 1-15,0 6 0 0,0-7-25 0,0 1-4 16,0 0-2-16,-3-4 0 0,-4 4-35 0,7-4-7 16,-4 1-2-16,-3-4 0 0,4 10-17 0,-4-10-3 15,3 3-1-15,1-5 0 0,-8 5-17 0,4 4 0 16,-4-1 0-16,4-2-9 0,-3 2 1 0,-1 7 0 16,-3-6 0-16,3 9 0 0,4 0 8 0,-3 0 0 15,-8 0 0-15,4 9 0 0,7-6 0 0,-7 7 0 16,0 2 0-16,0-2 0 0,-4-1 0 0,11 4 0 15,0 5 0-15,-4-5 0 0,-3 6-8 0,4 3 0 0,10 0 0 16,-4 6 0-16,-3-3 8 0,4 3 11 0,-5-3-3 0,8 7 0 16,4-1 0-16,-4 0-8 0,-7 1 12 0,7 5-4 15,11-2-8-15,-8-4 0 0,-6-3 0 0,6-2 0 16,1-5 0-16,3 8 0 0,-4-7 0 0,1 0 0 31,-4-10-57-31,3 7-7 0,8-7-2 0,-8-2 0 0,-6-1-130 16,3-9-27-16,0 0-5 0,0 0 0 0</inkml:trace>
  <inkml:trace contextRef="#ctx0" brushRef="#br1" timeOffset="122856.53">10820 9371 1728 0,'10'-6'153'0,"-10"6"-122"15,0 0-31-15,0 0 0 0,0 0 214 0,0 0 37 16,0 0 7-16,11 0 2 0,-4 0-212 0,4 0-48 15,-1 0 0-15,-10 0 0 0,0 0-11 0,11 0-2 16,10-3-1-16,-4 3 0 0,-6 0 6 0,3 0 8 16,7-3-13-16,1-4 5 15,2 7-18-15,-3 0-3 0,-3-9-1 0,3 9 0 16,4 0-23-16,-4 0-5 0,-7 0-1 0,4 0 0 16,-1 0-26-16,-2 0-6 0,-5 0-1 0,4 0 0 15,-3 0-32-15,-1 0-8 0,5 0 0 0,-8-3-1 16,0-3 50-16,3 6 11 0,8-7 1 0,-8 1 1 0,-3 3 79 0,4-3 16 15,0-4 3-15,-1 7 1 0,4-6 19 0,-3 6 4 0,-8-4 1 16,5 7 0-16,6-9 0 0,-11 6 0 0,-3 3 0 16,0 0 0-16,0 0 23 0,0 0 4 0,0 0 0 15,0 0 1-15,0 0-5 0,0 0 0 0,0 0-1 0,-7 3 0 16,-7 3-17-16,0-3-3 0,7 7-1 16,-4-1 0-16,-3-6-18 0,4 13-3 0,-5-3-1 0,5-1 0 15,-1-3-14-15,-3 13-3 0,-3-3-1 0,2 0 0 16,5 3-14-16,-1-6 0 0,-3 9 0 0,4-10 0 15,-1 4 0-15,4 0 0 0,0-3-13 0,0 3 4 16,3-7 9-16,8 7-8 0,3-7 8 0,3 1-8 0,-3-4 8 16,1-2 0-16,6-4 0 0,0-3 0 15,3 0 0-15,-2 0 0 0,-1 0 0 0,3-10 0 16,4 7 0-16,-3-6 0 0,-7-4 0 0,3-2 0 16,7 2 0-16,-7 1 0 0,-3-1 0 0,-1-3 0 0,-3 4 0 15,0-7 0-15,4 6 8 0,-8 1-8 0,-6-7 10 0,6 7-2 16,4-7-8-16,1 6 12 0,-8 1-12 0,0 2 0 15,3 1 0-15,1-1 0 0,-1 1 0 0,-3 9 0 16,0 0 0-16,0 0 0 0,11 6 8 0,-4-3 1 16,-7-3 1-16,3 10 0 0,4 2-10 0,0 7-11 15,-3-6 3-15,-4 2 0 0,-4 1 8 0,4-6 0 16,11 2 0-16,-11 4 0 0,-4-4 0 0,4-2 0 16,4-1-9-16,0-3 9 0,-4 4-20 0,3-1 0 15,1 4 0-15,-1-7 0 16,8-3-140-16,-4 3-28 0,-7-6-6 0</inkml:trace>
  <inkml:trace contextRef="#ctx0" brushRef="#br1" timeOffset="123265.56">11779 9387 2372 0,'0'0'105'0,"0"0"22"0,0 0-102 0,0 0-25 0,0 0 0 0,0 0 0 0,0 0 0 0,0 0 0 15,0 0 8-15,0-3-8 0,0-7-18 0,0 1-6 16,0 6 0-16,0-7-1 0,0 7 1 0,0-6 0 16,0 0 0-16,-3-1 0 0,-1 1 39 0,1-1 8 15,-4 4 1-15,0-3 1 0,3 2 31 0,-7-2 5 16,1 6 2-16,-1-7 0 0,4 7-31 0,0-3-7 15,-7 6-1-15,7 0 0 0,-4 0 7 0,4 0 1 16,-3 9 0-16,-1 1 0 0,1 2-32 0,-1 7 0 16,4-6 0-16,0 9 0 15,-11-4-20-15,8 4-9 0,3 0-3 0,-4 7 0 16,0-7 24-16,1 0 8 0,-4 6 0 0,7-6-9 0,7 3 9 0,-7-3 0 16,-7-3 0-16,10 2 0 0,8-8 0 15,-4 6 9-15,0-7-1 0,0-2-8 0,3-1 12 0,4 4-4 16,4-7 0-16,3-3-8 15,3 7-14-15,8-10-10 0,3 0-1 0,4 0-1 16,-4-4-146-16,4-2-30 0</inkml:trace>
  <inkml:trace contextRef="#ctx0" brushRef="#br1" timeOffset="123684.38">11896 9541 633 0,'0'0'56'0,"-7"3"-44"0,3 3-12 0,-3-3 0 16,7-3 386-16,0 0 75 0,0 0 15 0,0 0 4 0,0 0-395 0,0 0-85 15,0 0 0-15,11 0-14 0,-1-9 14 0,4 9-12 16,0-10 12-16,4 4-12 16,3-3 12-16,-3-1 0 0,3-2 12 0,0-4-12 0,4 4 19 0,0-1-3 15,-1-6-1-15,-3 7 0 0,1-1 14 0,-5-3 3 16,1 4 1-16,0 2 0 0,-8 1-33 0,4-4 0 15,-7 4 0-15,0 0 0 0,-3 6 13 0,3-7-4 16,-7 1-1-16,0-1 0 0,0 7-8 0,-7-6 0 16,3 6 0-16,-6-4-11 0,-1 4 11 0,-3-6 0 15,0 9 0-15,-4 0 0 0,-3 0 0 0,4 0 0 16,-5 0-10-16,1 9 10 0,0-6-8 0,3 7 8 16,4-1 0-16,0 4 0 0,0 2 0 0,3 1 8 15,4 3 0-15,0 0 1 0,0 3 4 0,7 0 1 16,-3 3 0-16,3 3 0 0,0 3 1 0,0-6 0 15,3 4 0-15,-3-4 0 0,7 6-15 0,0-6 0 16,0-3 8-16,1-6-8 0,2 3 0 0,1-1 0 0,-1-5 0 16,4-1 0-1,0-2-21-15,4-1-7 0,0-6-2 0,3-3 0 16,0 0-153-16,4 0-30 0</inkml:trace>
  <inkml:trace contextRef="#ctx0" brushRef="#br1" timeOffset="124254.81">10982 9857 460 0,'0'0'41'0,"0"0"-33"0,0 0-8 0,0 0 0 16,-11 3 262-16,11-3 50 0,4 10 11 0,-1 2 1 15,-3 4-216-15,4 0-44 0,0 3-9 0,6 3-2 16,4 6-13-16,-7-3-4 0,-3 6 0 0,6 1 0 16,1-1-12-16,-4 7-4 0,-7-4 0 0,4 1 0 15,-1-4-7-15,-3 0-1 0,0 1-1 0,0-4 0 16,-7-3-11-16,7-3 12 0,0 6-12 0,-4-9 12 16,-3-3 0-16,4-1 0 0,3-2 0 0,0-4 0 15,-4 1-12-15,4-10-17 0,0 0 4 0,0 0 1 16,11 0-101-16,-8-7-20 0,-3-2-4 0,4-4-1 15</inkml:trace>
  <inkml:trace contextRef="#ctx0" brushRef="#br1" timeOffset="124631.36">10947 9776 1843 0,'0'0'164'0,"0"0"-132"16,0 0-32-16,0 0 0 0,-7 0 210 0,7 0 35 0,0 0 7 15,0 0 2-15,0 0-203 0,0 0-41 0,0 0-10 0,10 6 0 16,1-3 0-16,-1 3 0 16,1-2 0-16,0-1 0 0,10 3 0 0,0-3 0 0,-7 7 0 0,7 2 0 15,4-2 0-15,0 8 0 0,-1-5 0 0,1-1 0 16,-4 4 0-16,0-3 0 0,4-1 0 0,0-2 0 16,-11 2 0-16,7 7 0 0,4-6 0 0,-4 2 0 15,-4 1 0-15,1 0 0 0,0-4 0 16,-1 1 0-16,5 9-9 0,-8-4 9 0,-7 1 0 0,0-3 0 15,7 6-10-15,-4-3 10 0,-13 3-8 0,-1-4 8 16,4 4 0-16,-3-3 0 0,-1-3 0 0,-6 3 0 16,-8-7 0-16,4 7 0 0,3-6 0 0,-6 5 0 15,-8-5 0-15,4 3 11 0,3-4-3 0,1-2 0 16,-8 2-8-16,4-2 0 0,-4-1 9 0,0-3-9 0,8-6 14 16,-8 10-2-16,-3-10 0 0,3 0 0 15,4 0-4-15,0 0-8 0,-4-4 11 0,0-2-11 16,4 0-20-16,0-3-10 0,7-1-2 15,-4 1-1-15,-3-1-117 0,7 7-23 0,11-3-5 0,-1 0-518 16,-3-1-104-16</inkml:trace>
  <inkml:trace contextRef="#ctx0" brushRef="#br1" timeOffset="125279.08">11663 10249 2131 0,'0'0'94'0,"0"0"20"0,-7 0-91 0,-4-3-23 0,-6-3 0 0,2 6 0 16,8 0 18-16,-3 0-1 0,-4 0 0 0,3 0 0 31,11 0-76-31,-7-3-15 0,-4-3-3 0,1 6-1 15,6 0-49-15,4 0-9 0,-7 0-3 0,-3-4 0 0,-1 4 99 0,11 0 19 0,0 0 4 0,0 0 1 16,-10 4 119-16,10-4 24 0,0 0 5 0,0 0 0 16,0 0-8-16,0 0-3 0,0 0 0 0,0 0 0 15,3 6-62-15,-3-6-13 0,-7 3-2 0,7-3-1 16,7 9-15-16,-7-9-2 0,0 0-1 0,0 0 0 16,0 0-1-16,0 0 0 0,11 0 0 0,-4 7 0 15,-7-7 14-15,7 3 2 0,7-3 1 0,-4 0 0 16,-10 0-29-16,15-3-12 0,-1 3 8 0,0-7-8 0,3 7 0 15,1 0 0-15,-4 0 0 0,0 0 0 16,7-3 0-16,-6-3 0 0,-1 6 0 0,3 0 0 16,-3-3 0-16,1-3 0 0,-1 6 0 0,-4-4 0 0,1 4 0 15,-1-9 0-15,1 9 0 0,0-3 0 0,-1-3 12 16,-3 2-4-16,-3-5 0 0,3 0 0 0,-4 5-8 0,1-2 8 16,-4-6-8-16,0 9 8 0,0-4 26 0,-4-2 5 15,1 3 1-15,-1-1 0 0,-6-2-32 0,-1-1-8 16,1 4 0-16,-5 0 0 0,-2-3 0 0,-1 5 0 15,1-2 0-15,-1 3 0 16,-3 0-24-16,3-3-7 0,0 6-1 0,1 0 0 16,-8 0 32-16,7 0 0 0,8 6 0 0,-4-3 0 0,0 6 0 0,0 1 0 15,3-1 0-15,0 7 0 0,11 0-8 0,-7-1 8 0,-3 7 0 0,10 0-9 16,0 3 9-16,0-3-13 0,-7 3 5 0,3-3 8 16,1 6 0-16,3-6 0 0,3 0 0 0,1 0 0 15,-8 0-16-15,8 0 0 0,3 3 1 0,0-9 0 31,-4 6-36-31,1-3-7 0,3-7-2 0,3-2 0 16,-2-1-13-16,2-6-3 0,1 7-1 0,3-10-627 0,7 0-124 0</inkml:trace>
  <inkml:trace contextRef="#ctx0" brushRef="#br1" timeOffset="125610.53">12100 9882 2131 0,'0'0'189'0,"0"0"-151"16,-3 10-30-16,-1-1-8 0,1 4 138 0,-1 6 26 15,4-7 6-15,-3 10 1 0,-1-3-143 0,1 12-28 0,-1-3 0 0,4 4-14 32,-3 2-15-32,3 1-3 0,-4 2-1 0,0-2 0 0,1-4 33 0,-4 4-8 0,3 2 8 0,1-2 0 15,-1-4 0-15,4 1 0 0,0-4 11 0,4-3-11 16,-1-3 0-16,1-3 0 0,-1 3 0 16,-3-4-9-1,0-5-94-15,0-4-18 0,4-5-4 0,-4 5-570 0,0-9-113 16</inkml:trace>
  <inkml:trace contextRef="#ctx0" brushRef="#br1" timeOffset="125782.73">11882 10218 3074 0,'0'0'68'0,"14"0"13"15,-4 0 3-15,4 0 3 0,0 0-70 0,8-3-17 0,-1-3 0 0,7 2 0 0,4-2 24 0,3 3 2 16,4 0 0-16,3-3 0 0,1-4-14 0,-1 7-2 15,0-9-1-15,4-4 0 16,3 10-32-16,1-10-6 0,-1 0-2 0,4-3-898 16,0 1-180-16</inkml:trace>
  <inkml:trace contextRef="#ctx0" brushRef="#br1" timeOffset="137819.03">12979 9785 1670 0,'0'0'148'0,"-7"0"-118"0,0 0-30 0,0 0 0 15,7 0 136-15,-8 0 20 0,8 0 5 0,-7-3 1 16,4-3-114-16,3 6-24 0,0 0-4 0,0 0 0 16,-7 0 26-16,7 0 6 0,0 0 0 0,0 0 1 15,-4-3-9-15,4 3-1 0,0 0-1 0,0 0 0 16,0 0-6-16,0 0-2 0,0 0 0 0,0 0 0 0,0 0-17 15,7 3-3-15,4-3-1 0,0 0 0 0,6 6 15 16,8-6 4-16,0-6 0 0,3 6 0 16,-4 0-20-16,5 0-3 0,2 0-1 0,1-3 0 0,0 3-8 0,0 0 12 15,-1 0-12-15,-2 0 12 0,-5 3-4 0,8-3 0 16,-7 0 0-16,0 0 0 0,3 0-8 0,0 0 0 16,-3-3 0-16,-1 3 8 0,5-7-8 15,-1 7 0-15,0-3 0 0,-3-6 0 0,3 9 0 16,-3-10 0-16,3 7 9 0,-3-3-9 0,-1 3 8 0,1 0-8 15,0-3 8-15,-4 6-8 0,-4-4 8 0,1-2-8 16,0 6 8-16,-8 0-8 0,1 0 0 0,-1 0 0 16,-2 0 0-16,-8 0 0 15,0 0-20-15,0 0-4 0,0 0-2 0,0 0 0 16,0 0-27-16,0 0-6 0,-4 6-1 0,-7-2-786 0,4-4-158 16</inkml:trace>
  <inkml:trace contextRef="#ctx0" brushRef="#br1" timeOffset="138567.94">13818 9785 1843 0,'0'0'164'0,"0"0"-132"16,0 0-32-16,0 0 0 0,0 0 160 0,4-3 24 16,-1-3 6-16,4-4 1 0,0 7-163 0,8-6-28 15,-5-1-13-15,4 7 1 16,-3-3-16-16,3 0-2 0,-3 0-1 0,-4-4 0 0,0 7 11 0,0-3 3 0,-7 6 0 16,0 0 0-16,0 0 17 0,0 0 14 15,0 0-2-15,-7-3-1 0,3-1 25 0,-6-2 4 16,-1 3 2-16,0-3 0 0,1 6 14 0,-1-3 2 0,4-7 1 15,-3 7 0-15,-1-3 4 0,0-4 1 0,1-2 0 0,3 2 0 16,-4 1-46-16,4-4-9 0,-3 4-1 0,6 0-8 16,-7-4 10-16,4 4-10 0,0 6 8 0,-3-7-8 15,3 1 0-15,0-1 0 0,3 4 8 0,-3 0-8 16,7 6 0-16,0 0 0 0,0 0 0 0,-3 0-11 16,3 0 11-16,0 0 0 0,0 0 0 0,0 0 0 15,0 0 0-15,0 0 0 0,0 0 0 0,0 0 0 16,0 0-8-16,0 0 0 0,7 0 0 0,3 0 0 15,-3 0 8-15,4 0 0 0,-1 0 8 0,5 6-8 16,-5-3 8-16,4 0-8 0,-3-3 8 0,-1 10-8 16,4-4 0-16,1-3-8 0,-5 7 0 0,4-7 0 15,0 6 8-15,-3-3 0 0,0 1 0 0,-1 2 0 16,-3 0-8-16,0 4 0 0,0 3 0 0,-3-4 0 0,3-2 8 0,-4 2 0 16,-3 1 0-16,0 2-8 0,-3 1 8 15,-1-6 0-15,1 2-9 0,-1 4 9 0,1-4 0 0,-1 1 0 16,-3-4 0-16,4 4 0 0,-4-4 13 0,0 4-2 15,-4-4-1-15,0 1 0 0,1 2-18 0,-4-3-4 16,3 7-1-16,-3-10 0 16,0 4-21-16,-4-1-4 0,8 4-1 0,-4-4 0 15,7-9-29-15,-1 10-7 0,1-10-1 0,7 0 0 16,0 0-123-16,0-10-25 0,4 1-4 0,3 3-2 0</inkml:trace>
  <inkml:trace contextRef="#ctx0" brushRef="#br1" timeOffset="139236.31">14390 9095 2188 0,'-4'-18'97'0,"4"11"20"0,0 7-93 0,0-3-24 0,-3-6 0 0,3 9 0 15,0 0 70-15,0 0 10 0,0 0 1 0,0 0 1 16,10 9-72-16,1 1-10 0,0 2-11 0,-1 1 3 0,-3-4 20 0,4 0 4 16,-1 10 0-16,1-3 1 15,-4 3 31-15,0 0 7 0,-3 3 1 0,3-1 0 16,-4 8-29-16,1-4-6 0,-4 3-1 0,0 3 0 0,-4 1 20 0,1 2 3 16,3 1 1-16,-7 2 0 0,-1-2-30 0,1 2-6 15,4-2 0-15,-8-1-8 0,4-2 12 16,0-1-12-16,4-9 12 0,-4 9-12 0,3-9 12 0,1-3-12 15,-1 3 12-15,1 0-12 0,-1-3 13 16,4 0-4-16,0-7-1 0,-4 1 0 0,4-4 0 0,0 4 0 16,0-13 0-16,0 0 0 0,0 6 0 15,0-6-8-15,0 0 12 0,0 0-4 0,0 0 12 0,-7-6 1 16,4-7 1-16,3 4 0 0,-4-13-10 0,4 9-3 16,4-9 0-16,-4 0 0 0,3 4-9 0,4-4 0 15,-3 0 0-15,7 3 0 0,-4 0 0 0,0-3 0 16,3 10 0-16,-3-7 0 0,4 9 0 0,-4 4 0 0,4-3-11 15,-1-1 11-15,4 4-11 0,0 6 11 0,0-3-13 16,1 3 5-16,2 0-2 0,1 0 0 0,-1 0 0 16,1 0 0-16,3 0 10 0,0 0-10 0,1 0 10 0,-1 0-10 15,-4 0 10-15,-2 3 0 0,2-3 0 0,-6 0-8 16,3 6 0-16,-4-3 0 0,-2 4 0 0,-1-4 0 16,0 9 8-16,-4-2-12 0,1-1 12 0,-4 4-12 15,0-4 12-15,-4 4 0 0,-3 2 0 0,4-2-8 16,-4-1 8-16,-1 4-8 0,1-3 8 0,-3-1-8 15,-4-2 8-15,7 2 0 0,-4-2 0 0,0 2 0 16,-3-2 0-16,0-1 0 0,7 0 0 0,-7 1 8 16,0-7-8-16,0 6 8 0,-4-6-8 0,-3-3 8 15,3 7-8-15,1-7 9 0,-4-7-9 0,-1 7 10 16,-2-3-10-16,3-6 0 0,-4 6 0 0,4-7 0 0,0-2-16 16,-1-4-4-16,1 4-2 0,4-1 0 15,2 0-82-15,1-2-16 0,0-7-3 16,4 9-1-16,3-5-68 0,3 5-15 0,1 0-2 0</inkml:trace>
  <inkml:trace contextRef="#ctx0" brushRef="#br1" timeOffset="139860.16">15194 9036 2948 0,'0'0'65'0,"0"0"14"0,0 0 2 0,0 0 1 0,0 0-66 0,7 9-16 0,-3-6 0 0,3 13 0 32,0-3-41-32,0-1-12 0,0 7-3 0,-4 3 0 0,1 0 23 0,0 0 4 0,-1 6 1 0,1-3 0 15,-4 13 12-15,-4-4 4 0,4 1 0 0,-7 5 0 16,3 4 35-16,1-3 7 0,-4 9 2 0,-4-9 0 15,4-3-20-15,-3 2-3 0,3-2-1 0,-4-7 0 16,4 1 1-16,-4-7 0 0,4-3 0 0,0 0 0 16,0-3 5-16,4-7 1 0,-4 4 0 0,0-4 0 15,3-9 2-15,1 7 1 0,-1-4 0 0,4-6 0 16,0 0-9-16,0 0-1 0,0 0-8 0,-7-6 12 16,3-4 0-16,1 1 0 0,-1 3 0 0,4-10 0 0,-3 4-2 15,3-7-1-15,0-3 0 0,3 6 0 16,-3-3-9-16,7 1 10 0,-3-4-10 0,-1 3 10 0,5 3-10 15,-1-3 0-15,3-3 0 0,4 3 0 0,0-2 0 0,4 8 0 16,3-6 0-16,4 10 0 0,-4-1 0 0,4-2 0 16,-1 9-10-16,8-4 10 0,-4 4-9 0,4-3 9 15,-4 6-8-15,-3 6 8 0,3-6 0 0,-7 3-10 16,1 7 10-16,-1 2 0 0,-7 7 0 0,4-6 0 16,-8 6 0-16,4-1 0 0,-3-2 0 0,-1 0 0 15,-3-1 0-15,1 1 0 0,-1 0 0 0,0-1 0 0,-4 1 0 16,4 0 0-16,-3-4 0 0,-4 1 0 15,0-1 0-15,0 4 0 0,-4-3 0 0,1-1 0 0,-4-2 0 16,0 2 0-16,-4 7 0 0,0-7 0 0,1-2 0 0,-8 2 0 16,1-2 18-16,-5-1-2 0,-2 1-1 0,-5-7 0 15,-6 6-15-15,3-9 8 0,-3 10-8 0,0-10 0 16,-7 0 32-16,3 0 0 0,3 0 0 0,1-4 0 16,3-2-19-16,1 3-3 0,2-3-1 0,5 3 0 15,-1-7-9-15,4 7 0 0,0-3-12 0,3-4-934 16,0-2-186-16</inkml:trace>
  <inkml:trace contextRef="#ctx0" brushRef="#br1" timeOffset="151050">17071 10256 1036 0,'0'0'92'0,"0"0"-73"16,0-7-19-16,-7 4 0 0,7 3 222 0,0-6 41 15,-4-3 8-15,1 2 1 16,-1-2-260-16,1 3-53 0,-1-4-11 0,1-2-1 0,-1 2 64 0,-3 7 13 16,4-6 2-16,-4-1 1 0,-1-2 51 0,5 2 10 15,-1 1 3-15,1-1 0 0,-1 10-20 0,1-6-4 16,-4 0-1-16,0-3 0 0,0 9-38 0,0 0-7 15,-4 0-1-15,-3 0-1 0,0 0-19 0,-4 0 10 0,-3 6-10 16,0-3 8-16,-4 6-8 0,4 1 0 16,0 2 0-16,0 1 0 0,-1-4 13 0,1 4 1 15,7 2 0-15,0-2 0 0,0 0 15 0,3 5 3 0,1 1 1 16,3-3 0-16,0 3-12 0,3-1-2 16,1 4-1-16,3 0 0 0,3 0-18 0,1 7 0 0,3-4 0 0,0 3-9 15,0-3 9-15,0 6 0 0,4 1 0 16,-1-4 0-16,-3-3-12 0,4 6 0 0,-1-9 0 0,1 0 0 31,-1 3-22-31,1-9-5 0,0 6-1 0,3-13 0 16,3 10-20-16,1-9-5 0,0-1-1 0,6-3 0 15,1 1-95-15,3-4-19 0,1-3-4 0,2 0-683 0</inkml:trace>
  <inkml:trace contextRef="#ctx0" brushRef="#br1" timeOffset="151648.29">17209 10271 1609 0,'0'0'71'0,"0"0"15"0,0 0-69 0,0 0-17 0,0 0 0 0,0 0 0 16,0 0 0-16,0 0-12 0,0 0 1 0,0 0 1 31,0 0-66-31,0 0-12 0,0 0-4 0,0 0 0 16,0 0 40-16,0 0 8 0,0 0 2 0,0 0 0 0,0 0 66 0,0 0 12 0,0 0 4 0,0 0 0 16,0 0 62-16,0 0 13 0,0 0 2 0,10 0 1 15,-3 7-53-15,0-4-10 0,4-3-3 0,-1 3 0 16,-3 6-20-16,0-3-4 0,4-2 0 0,-4 8-1 15,-3-2 5-15,-1 5 0 0,1-2 1 0,-4-1 0 16,3 1-2-16,-3 6-1 0,-3 3 0 0,-1 0 0 16,1 0 5-16,-4 9 1 0,0-3 0 0,-1-3 0 15,5 7 12-15,-4-4 4 0,0-3 0 0,3 0 0 16,1 0-23-16,-1-6-4 0,1-7-1 0,3 7 0 16,0-6-12-16,0-4-4 0,3 1 0 0,1-7 0 15,-4-3 20-15,0 0 3 0,0 0 1 0,0 0 0 0,3-10-16 16,1 7-4-16,-1-9 0 0,-3-4 0 0,-3 3 7 0,3-5 1 15,-4-4 0-15,1 6 0 16,-1-9 19-16,1 3 4 0,-1-9 1 0,4 5 0 0,0-5-11 0,0 0-1 16,0 3-1-16,0-4 0 0,7 1-15 0,-3 6-2 15,-1-3-1-15,1 6 0 0,-1 0-13 0,4 3 0 16,0 6-9-16,1 1 9 0,-1-7-13 0,0 10 3 16,3-4 1-16,1 4 0 0,-4-1-1 0,3 7 0 15,5-6 0-15,-1 9 0 0,3-10-9 0,-3 10-1 16,4-3-1-16,-4 3 0 15,0 3-19-15,4-3-3 0,-4 6-1 0,4-2 0 16,3 2-127-16,-4-3-25 0,5 0-6 0</inkml:trace>
  <inkml:trace contextRef="#ctx0" brushRef="#br1" timeOffset="152073.65">17738 10293 2073 0,'0'0'184'0,"0"0"-147"0,0 0-29 0,0 0-8 16,0 0 97-16,0 0 19 0,7-3 3 0,-4-3 1 16,-3 6-152-16,7-3-29 0,-7 3-7 0,0 0 0 15,0 0 32-15,0 0 8 0,0 0 0 16,0 0 1-16,-3 12 43 0,-4-2 8 0,-4 2 1 0,1-2 1 16,-1 8 30-16,-3-5 7 0,0 9 1 0,0-3 0 15,0 0-25-15,-1-4-5 0,1 4-1 0,4 3 0 16,-1-3-1-16,1 0 0 0,-1-4 0 0,4 7 0 15,3-3-50-15,1 0-10 0,3 0-3 16,3-4 0-16,1 4-6 0,3-6-2 0,0-1 0 16,0 7 0-16,0-10 11 15,4 4 1-15,-4-4 1 0,3-5 0 0,-3 5 46 0,4-9 10 0,0 0 2 16,-1 0 0-16,-3 0-10 0,4 0-2 0,-1-3 0 0,1-3 0 0,0-1-6 16,-1-2-2-16,1-4 0 0,-1-2 0 0,1 2-12 0,-1-6 0 15,1 4 0-15,0-4 0 0,3-9 28 0,-4 6 4 16,4 0 0-16,1 0 0 0,-1 3-32 0,-4-6 0 15,1 3 0-15,-1 0 0 0,1 3 0 0,-4 0-20 16,0 7 4-16,0-1 0 0,-7-2 25 0,4 2 6 0,-4 4 1 16,0-1 0-1,-4 7-40-15,-3-6-8 0,0 9-2 0,0-4 0 16,-4-2-73-16,4 6-14 0,-3-3-3 0,-1 3-570 0,-3-6-114 16</inkml:trace>
  <inkml:trace contextRef="#ctx0" brushRef="#br1" timeOffset="152707.31">18002 10353 1555 0,'0'0'138'0,"0"0"-110"0,0 0-28 0,0 0 0 0,0 0 136 0,0 9 23 16,4 1 4-16,-1 2 1 0,-3 1-126 0,0-1-25 16,4 7-5-16,3-6 0 0,-7 9-8 0,-4 3 0 15,1-3 8-15,3 3-8 0,-4-3 30 0,1 9 2 16,-4-3 0-16,0 4 0 0,3-7 6 0,4 6 2 16,-3 0 0-16,-4-2 0 0,7 2-3 0,-4 0 0 15,4 1 0-15,0-1 0 0,0 0-21 0,-3-6-5 16,3 7-1-16,0-10 0 0,0 6-10 0,3-6 0 15,1-6 0-15,-4 2-11 0,3-5 35 0,-3-4 8 16,0 1 0-16,0-1 1 0,0-9-16 0,0 0-3 16,0 0-1-16,0 0 0 0,0 0 6 0,0 0 1 15,-3-12 0-15,-4-4 0 0,-4-6 8 0,4 0 3 0,3 0 0 16,-3-3 0-16,0-6-15 0,0-1-2 0,4-5-1 16,3 5 0-16,0-2-13 0,0-7 8 0,3 0-8 0,4-3 0 15,0 4 0-15,0 5-8 0,7-6-1 0,-3 1 0 16,3 8 9-16,-3 1-12 0,3 0 12 0,-4 5-12 15,5-2 12-15,2 6 0 0,-6 0 0 0,3 4 0 16,0 2-16-16,0 0-2 0,-3 4 0 0,3 2 0 16,-4-2 3-16,1 9 1 0,0-4 0 0,-1 4 0 15,-3-3 14-15,4 6 0 0,-11 0 0 0,10 9 0 16,1-9 0-16,0 10 0 0,-1 2 0 0,4-2 0 16,-3 8-12-16,3-5 0 0,-4 6 0 0,5 0 0 15,-1-4 0-15,-4 7 0 0,-3-3 0 0,0 0 0 16,0-3 3-16,-3 9 1 0,-4-10 0 0,0 7 0 15,-4-3 8-15,-3 0 0 0,0-3 0 0,0 2 0 16,-3 1 14-16,-4-3 5 0,-1 0 1 0,-2-4 0 16,-4 1-20-16,0-4 0 0,-4 0 0 0,-3 1 0 0,-4-7 0 0,0 3-9 15,-3-3 1-15,0-3 0 16,-1-3-144-16,-3-3-29 16,4-7-6-16</inkml:trace>
  <inkml:trace contextRef="#ctx0" brushRef="#br1" timeOffset="154954.93">6332 12645 1324 0,'0'0'118'0,"-7"0"-94"15,0 0-24-15,-7 0 0 0,4 0 195 0,-1 6 34 16,0-3 7-16,4-3 2 0,7 0-175 0,0 0-35 15,0 0-8-15,0 0 0 0,0 0-20 0,0 0 0 16,0 0 0-16,0 0 0 0,11 0 0 0,0 0 0 16,-4 4 0-16,7 2 0 0,0-6-8 0,0 3 8 15,4 6 0-15,-1-2-9 0,1-1 9 0,7 3 9 16,-1 1-1-16,1 2-8 0,3 4 8 0,4 0-8 0,-4-1 0 16,7 1 0-16,4 0 9 0,0-1-1 0,3 4-8 15,-3-6 12-15,7 2 18 0,-4-2 3 0,1 0 1 16,6-4 0-16,4 0 2 0,-4-6 0 0,8 7 0 0,6-7 0 15,-3 3-16-15,0-3-4 0,0-3 0 0,0 0 0 16,0 0 0-16,7 0-1 0,7-3 0 0,4-3 0 16,3 6-15-16,-7 0 9 0,0 0-9 15,0 0 8-15,4 0-8 0,3 6 0 0,4-3 9 16,-4 4-9-16,-4-4 0 0,-2-3 0 0,-1 6 0 0,3-6 0 16,4 0 12-16,4-6 5 0,-7 6 1 0,-1 0 0 15,-3-10 8-15,4 7 2 0,3-6 0 0,4-1 0 16,-1 1 4-16,1 0 0 0,-7-4 1 0,3 4 0 15,3-4-33-15,5 4 0 0,2 9 0 0,-6-3 0 0,0-4 0 0,-1 4 0 16,8 0 0-16,0-3 0 0,-7 6 0 0,-4 0-14 16,0-3 1-16,0-4 0 0,0 7 21 0,0-9 4 15,-7 6 0-15,7-7 1 0,-3 1-13 0,0 0 0 16,-8-4 0-16,1 4 0 0,6-4 12 16,-3 1-1-16,4-1 0 0,-4-3 0 0,-3 4 9 0,-4-1 3 15,3-6 0-15,1 1 0 0,-1 5-13 0,1-6-2 16,3 7-8-16,-3-1 12 0,-8-6-12 0,1 7 0 15,-4-7 0-15,0 10 0 0,3-7 0 0,-3 0 0 16,4 4 0-16,-5-1 0 0,1-6 0 0,-7 10 0 16,-3-4-10-16,-4-5 10 0,3 5 0 0,-3-6 0 15,3 4 0-15,-3-4 0 0,0-3 14 0,3 0-2 16,-3 0 0-16,-3 3 0 0,-1-3 3 0,-3 0 0 16,-4 3 0-16,0-3 0 0,1 0-6 0,-5 1-1 0,1 2 0 15,0-3 0-15,3 3-8 0,-7 3 0 0,4-3 0 16,-4 1 0-16,0-1 0 0,1 6 0 0,-5-9 0 0,5 10 0 15,-5-7 8-15,5 0-8 16,-5 3 0-16,1 1 8 0,0-7 2 0,-1 0 0 0,-3 0 0 0,1 0 0 16,2-6 2-16,-2 3 0 0,-1-4 0 0,0-2 0 15,-4 9-4-15,5-3 0 0,-1-3 0 0,-4 6 0 16,1-3-8-16,0-3 0 0,-1 9 0 0,-3-3 0 16,1 0 0-16,-1 0 0 0,-4 0 0 0,4-6-11 15,-3 6 11-15,0 0 0 0,-8-10 0 0,8 7 8 16,-1-3 0-16,-3-3 0 0,-3-1 0 0,-1 1 0 15,4 0-8-15,-3 6 12 0,3-7-4 0,0 4 0 16,4 3-8-16,-4 3 0 0,-4 3 0 0,8-3 0 0,-4 3 0 16,0 1 0-16,-4 5 0 0,5 1 0 0,-5-1 0 15,1-3 0-15,-1 7 0 0,1-4-8 0,-1 4 8 0,1 0 0 16,-1 2 0-16,-3-2 0 0,4-1 0 0,-1 1 0 16,1 0 0-16,-4-1 8 0,3 4-8 0,4 0 0 15,-7-4 0-15,4 7 8 0,-4 3-8 0,7-6 0 16,0 3 0-16,4 3 0 0,-4-3-8 0,3 3 8 15,1-7-8-15,3 7 8 0,0 0-8 0,0 0 8 16,0 0-8-16,0 0 8 0,4 0 0 0,-4 0-10 16,4 0 10-16,-1 0 0 0,1 0 0 0,0 7-8 15,3-7 8-15,0 3 0 0,0-3 0 0,4 3 0 16,0-3 0-16,6 0 9 0,-2 0-9 0,-1 6 0 16,4-3 0-16,-4-3-11 0,0 0 11 0,0 7 0 15,0-7 0-15,-3 3 0 0,0-3 0 0,-1-3 0 0,1-4 0 16,0 7 0-16,0 0 0 0,-1-3 8 15,1-3-8-15,3 3 11 0,0 0-11 0,4-4 0 16,0 4 0-16,0-3 0 0,-4 6 0 0,4-3 0 0,3 3 0 0,-7 3 0 16,4-3 0-16,-7 0 0 0,3 6 0 0,-4-3 0 15,1-3 0-15,-4 0 0 0,1 0 0 0,-1 0 0 16,-4 0 0-16,1 0 0 0,0 0 0 0,-4 0 0 16,0-3 0-16,3-3 0 0,-2 6 0 0,-1-3 0 15,0 3 0-15,0-6 0 0,4 2 0 0,-4 4 8 16,0-3-8-16,0-3 0 0,0 6 0 0,0-9 0 15,-3 9 0-15,3-4 0 0,-4-5 0 0,4 6 0 16,1-3 0-16,-5 3 0 0,4-4 0 0,0 4 0 0,-3 0-11 0,3-3 11 16,-7 3-8-16,4-4 8 0,-1 4 0 0,-10 3 0 15,4-6 0-15,-4 6 8 0,7-3-8 0,0-7 0 16,-7 7-8-16,3-3 8 0,-3 3 0 16,0-7 0-16,0 7 9 0,0-6-9 0,-3 3 12 15,-1-7-12-15,1 4 12 0,-1-4-12 0,1 1 11 16,-4-7-11-16,-4 9 10 0,4-2-10 0,0-7 0 0,0 10 8 15,-4-7-8-15,1 0 0 0,-1 4 0 0,1-1 0 16,-4 1 0-16,-1-4 0 0,5 3 0 0,-1 1 0 16,-3 2 0-16,4 1 0 0,-8 0-8 0,4 5 8 15,0-5 0-15,0 0 0 0,0 9 0 0,-1-10 0 16,5 10 0-16,-1 0 0 0,1 0 0 0,-1-3 0 16,4 3 0-16,7 0 0 0,0 0-13 0,0 0 4 15,0 0 1-15,0 0 0 0,0 0-4 0,0 0-1 16,0 0 0-16,0 0 0 0,0 0-3 0,4 3-1 15,3 7 0-15,0-1 0 0,0 0 8 0,3 1 9 0,4 2-13 0,-3 1 5 16,3 6 8-16,0-7-13 0,0 7 5 16,0-6 8-16,1-1-13 0,-1 7 5 0,0-6 8 0,3 5-13 15,-2-5 13-15,-1 6 0 0,0-7-10 0,0 7 10 16,-4-6 0-16,5-4 0 0,-8 4 0 0,3 5 0 16,-3-5 0-16,0 6 0 0,-3 0 0 0,3-4 0 15,-4 4 11-15,-3 0-3 0,0-3-8 0,-3 2 12 16,-1 4-4-16,-3-3-8 0,0 3 11 0,-7-3-11 15,0 3 9-15,-4 0-9 0,-3 0 0 0,0 0 9 16,0 0-9-16,0-4 0 0,-4 4 0 0,0-3 0 16,1-6 0-16,-1-1 0 0,0 4 8 0,4-13-8 0,-4 7-14 0,1-7-5 15,3-3-1-15,-1-3 0 16,-2-7-160-16,3-2-32 16,-1-7-6-16</inkml:trace>
  <inkml:trace contextRef="#ctx0" brushRef="#br1" timeOffset="156203.44">15653 9628 2221 0,'-7'0'48'0,"3"0"11"0,-3 0 1 0,-3 0 4 0,2-3-52 0,1-3-12 0,0 6 0 0,0-3 0 16,7 0 19-16,0 3 1 0,-3-7 0 0,3-2 0 15,0 6-3-15,3-6 0 0,-3 9 0 0,4-4 0 16,6-5 16-16,-3 3 3 0,1-1 1 0,2 1 0 16,1 3-4-16,-1-3-1 0,1 6 0 0,3 0 0 15,-3 6 0-15,3-3 0 0,0-3 0 0,3 6 0 16,1 1-19-16,0 2-4 0,-1-9-1 0,-3 10 0 16,4-7-8-16,0 6 8 0,3-9-8 0,-3 9 8 0,-1-9 10 15,1 7 2-15,-1-7 0 0,1 3 0 16,-4-3 16-16,0 0 3 0,4 0 1 0,-4 0 0 0,-3-3-32 0,3 3-8 15,-4 0 0-15,1 0 0 0,-4 0 0 0,-7 0 0 16,0 0 0-16,7-7 0 0,-7 7 11 0,0 0 4 16,0 0 1-16,0 0 0 0,0 0-6 0,0 0-1 15,0 0 0-15,0 0 0 0,0 0-9 0,0 0 0 16,7 10 0-16,-7-10 0 0,0 0 0 0,7 3 0 16,-7-3 0-16,7 6 0 0,-7-6 0 0,7 10 0 15,-7-10 0-15,4 9 0 0,-4-3 0 0,3 4 0 16,-3-1 0-16,0 1 0 0,0-7 0 0,0 6 0 15,0 1 0-15,-3-1 0 0,-1 0 26 0,4 1 3 0,0-10 1 0,-3 6 0 16,3-6-30-16,-4 9-10 0,4 1 0 0,0-1 0 16,-3 1 10-16,3-1 0 0,0 0 0 0,0-2 0 15,0 2 0-15,-4 1 0 0,4 2 0 0,-3-2 0 16,3 2 8-16,-4 4 3 0,1-7 1 0,-1-3 0 16,4 10-12-16,-3-6 0 0,-1-4 0 0,0 0 0 15,1-3 0-15,3-3 8 0,-4 10 0 0,4-10 0 16,-3 3-8-16,3-3 0 0,0 0 0 0,0 0 8 15,0 0-8-15,0 0 8 0,0 0-8 0,0 0 8 16,0 0 3-16,0 0 0 0,0 0 0 0,0 0 0 16,0 0-2-16,0 0 0 0,0 0 0 0,0 0 0 15,0 0-9-15,0 0 0 0,0 0 0 0,0 0 0 0,0 0 0 16,7 9 0-16,0 1 0 0,0-10 0 0,0 9 0 0,0-6 0 16,4 3 0-16,-4-6 0 0,3 4 0 0,1-4 0 15,-4 0 0-15,4 6 0 0,-1-3 0 0,1-3 0 16,-1-3 0-16,1 3 0 0,-4 3 0 0,4-3 0 15,-4 0 9-15,3 0-9 0,-3 0 0 0,4 0 0 16,-1 0 0-16,1 0 0 0,0 0 0 0,-1 0 0 16,1 6 0-16,3-6 0 0,-4 0 0 0,5 3 0 15,-1 0 0-15,-4-3-12 0,1 7 12 0,-4-7 0 16,-7 0 0-16,0 0 8 0,7 3-8 0,-7-3 0 16,0 0 0-16,11 6 0 0,-4-3 0 0,-7-3 0 15,0 0 0-15,0 0 0 0,0 0 0 0,0 0 0 16,0 0 0-16,0 0-8 0,0 0 8 0,0 0 0 15,0 0 0-15,0 0 0 0,0 0 8 0,0 0 4 0,0 0 1 16,0-9 0-16,0 6 4 0,0-4 1 0,0 4 0 0,-4 0 0 16,4 3-18-16,-3-6 0 0,-5-3 0 0,1-1 0 15,0 7 0-15,0-6 0 0,-3-1 0 0,3 7 0 16,-4-6 0-16,4-1 0 0,0 1 0 0,3 6 0 16,-3-7 0-16,4 1 0 0,3-1 0 0,-4 4 0 15,1 0 0-15,-1-4 0 0,4 7 0 0,0 3 0 16,0 0 8-16,0 0-8 0,0-6 0 0,0 6 0 15,0 0 0-15,0 0 0 0,-3-3 0 0,3 3 0 16,0 0-11-16,0 0-9 0,0 0-1 0,0 0-1 16,0 0 22-16,0 0-9 0,0 0 9 0,0 0 0 15,0 0-12-15,0 0 4 0,0 0 8 0,0 0-13 0,0 0 13 16,0 0 0-16,0 0-10 0,0 0 10 0,0 0 0 16,0 0 0-16,-4 3 0 0,4 6 0 15,-3 1 0-15,-1-1 0 0,-3-6 0 0,4 7 0 0,-1-1 0 16,1-2 0-16,3-7 0 0,-4 6 0 0,-3 0 0 15,3 3 0-15,1-5 0 0,-1 5 0 16,-3-6 0-16,4 7 0 0,-4-1 0 0,3-6 0 0,4-3-9 16,-7 10 9-16,4-10-12 0,-4 9 12 0,3-9-13 15,4 0 4-15,-7 6 1 0,7-6 0 16,-7 3-57-16,7-3-11 0,-7-9-3 0,3 6-831 16,-3-3-166-16</inkml:trace>
  <inkml:trace contextRef="#ctx0" brushRef="#br1" timeOffset="157453.71">16651 9196 2379 0,'0'0'105'0,"0"0"23"0,-7 0-103 0,0 0-25 0,0 0 0 0,-4 0 0 0,8 9 46 0,-4-3 4 16,3-2 1-16,-3-1 0 0,4 6-51 0,-1 0-11 15,4 1-1-15,-3 2-1 0,3-2 13 0,0 2 0 16,0 10 0-16,0-3 0 0,0 0 16 0,0 3 7 15,3 3 1-15,-3 6 0 0,0 1 16 0,-3 8 3 16,-1 4 1-16,1-3 0 0,-4 3-26 0,3 3-5 16,-7-3-1-16,4 0 0 0,0 6 7 0,4-3 1 15,-8 10 0-15,1-4 0 0,-1 3 8 0,-3 4 3 16,3-4 0-16,-3-2 0 0,0 5-15 0,0-6-2 16,-4 1-1-16,4-1 0 0,0-9 4 0,4 6 1 15,-8-6 0-15,4 0 0 0,0 0 2 0,0-6 0 16,-4-4 0-16,0-3 0 0,-3 1-20 0,7-1 0 15,-4-9 8-15,1 0-8 0,-1 0 8 0,4 3-8 0,0-9 12 16,3 3-12-16,-3-7 13 16,7-3-4-16,0 4-1 0,-4-7 0 0,8-3 5 0,-4 4 1 0,3-4 0 15,4-3 0-15,0 0-14 0,-7 3 11 0,7-3-11 0,0 0 10 16,0 0-10-16,0 0 0 0,0 0 9 0,0 0-9 16,0 0 10-16,0 0-2 0,0 0-8 0,0 0 12 15,0 0-12-15,0 0 0 0,11 0 0 0,-1 0 0 16,1 0 0-16,3 0 0 0,4 0 0 0,-1 6 0 15,5-6 0-15,6 0 0 0,4 3 0 0,-1-3 0 16,8 0 0-16,0 0 0 0,0 0 0 0,3 7 0 16,0-4 0-16,1-3 0 0,-4 0 0 0,-1 6 0 15,1-3 0-15,0 0 0 0,7 4 0 0,0-4 0 16,0 6 0-16,6 1 0 0,-2-1 0 0,3 0 0 16,-4-6 0-16,8 10-8 0,-4-4 8 0,7 1 0 15,-1-1 0-15,9 1 0 0,-5-1 0 0,1 4 9 16,3-1-9-16,-7 1 0 0,-1 6 0 0,-2-7 0 0,6 4 0 15,-6-4 0-15,3 1-9 0,-4-1 9 0,-3-2 0 0,-3 5 0 16,-8-8 8-16,0 8-8 0,-3-8 0 0,-4 2-13 16,1 0 1-16,-8 1 0 0,4-7 34 0,-4 6 7 15,0-9 2-15,0 10 0 0,0-10-31 0,-3 9 0 16,0-6 0-16,0-3 0 0,-4 0 0 0,3 0-13 16,-6 0 2-16,-4 0 1 0,4 0 10 0,-1 0 0 15,-6 0 0-15,0 0 0 0,-4 0 0 0,0-3 0 16,-7 3 0-16,7-9 8 0,-7 9 0 0,3-3 0 15,1-7 0-15,-1-2 0 0,-3-4 5 0,4 0 2 16,-4-2 0-16,3-11 0 0,1 7-1 0,-1-9 0 16,5-3 0-16,-1-7 0 0,-4 0-5 0,8-3-1 0,-4 0 0 15,0-6 0-15,3-3-8 0,-3-1 0 0,4 1 0 0,-4-6-11 16,4 2 11-16,-1-6 9 0,-3 10-1 16,0-10-8-16,0 7 0 0,0-4 0 0,1-2 0 0,-5-1 0 15,1-9 0-15,-1 6 0 0,1 3-10 0,-1 1 10 16,-3-1 0-16,0 9 0 0,0-8 0 0,0-1 0 15,0 3 0-15,0 1 0 0,4-4 0 0,-1 13 0 16,-3 3-12-16,4 6 12 0,-1 0-10 0,4 1 10 16,-3 8-11-16,-1 7 11 0,1-3-12 0,-1 6 12 15,-3 0-11-15,4 3 11 0,0-3-10 0,-4 10 10 0,0 2-9 16,0-2 9-16,-4 2-8 0,0 1 8 16,4 9-9-16,0 0 9 0,-7-3-10 0,0 3 10 15,0 3-13-15,0 6 3 0,-3 1 1 0,-1-7 0 16,-3 13 1-16,3-4 0 0,-3-2 0 0,0 2 0 15,0-2 8-15,0-1 0 0,3 0 0 0,-3-2 0 0,-3 2 0 16,2 0 0-16,-2 1 0 0,-1-7 0 0,1 6 0 0,-5-9 0 16,-2 10 0-16,3-10 0 0,-4 3 0 15,0 3 0-15,-7-6 0 0,1 0 0 0,-1 0 14 0,-7 0-2 16,0-6 0-16,0 3 0 0,-6 3-12 0,-8-3 0 16,-4-4 0-16,1 4 0 0,-4-3 0 0,-4 6 0 15,4-3 0-15,-7 3 0 0,-7-3 0 0,0 3 0 16,-7 0 0-16,-4 0 0 0,4 0 13 0,4 3-3 15,3-3-1-15,-4 0 0 0,4 0 1 0,0 3 0 16,3-3 0-16,4 0 0 0,11 0-10 0,6 0 10 16,1 0-10-16,3 0 10 0,0 0-10 0,0 0 0 0,1 0 0 0,2 0 0 15,4 0 0-15,1-3-20 0,2 3 3 0,1 0 1 32,3-3-124-32,1-4-24 0,6-2-4 0,14 0-2 0</inkml:trace>
  <inkml:trace contextRef="#ctx0" brushRef="#br1" timeOffset="158336.81">18800 10334 2746 0,'-8'0'60'0,"1"-3"13"0,-3-3 3 0,3 6 1 0,3 0-61 0,4 0-16 0,0 0 0 0,0 0 0 16,0 0 0-16,0 0-10 0,0 0 2 0,0 0 0 15,4-4 8-15,-4 4 0 0,7-6 0 0,0 3 0 16,3 3 14-16,-10 0 5 0,11 0 1 0,0 0 0 16,-4 3 19-16,3-3 4 0,1 6 1 0,-1-2 0 15,5-4-36-15,-5 9-8 0,4-3 0 0,4-3 0 16,0 1 8-16,-1-4-8 0,4 6 12 0,8-3-4 15,-1-3-8-15,4-3 0 0,-4 3 0 16,4-6 0-16,3 6 0 0,-3 0 0 0,-1-4 8 0,1-5-8 16,-4 9 0-16,-3-3 0 0,3-3 0 15,-7 2 0 1,4-2-85-16,-4 6-16 0,-7-3-3 0,4 3-1 0,-4-3-136 16,0-3-27-16,0-4-6 0,-14 10-1 0</inkml:trace>
  <inkml:trace contextRef="#ctx0" brushRef="#br1" timeOffset="158899.93">19780 10174 1324 0,'0'0'59'0,"0"0"12"16,0 0-57-16,-3 3-14 0,-4 3 0 0,3-2 0 0,1 5 277 0,-1 4 53 15,1-4 10-15,3 13 3 0,-4-3-291 0,1 3-52 16,3 0-21-16,0 6 1 0,-4-3 20 0,4 6 0 16,-4 1 0-16,4 5 0 0,0-5 0 0,0-4 8 15,0 3 0-15,4-3 0 0,-4 1-8 0,0-4 8 16,0-3-8-16,0 0 8 15,0-7-41-15,0-2-9 0,0-4-2 0,0-9 0 16,0 0-128-16,0 0-25 0,0 0-6 0,11-19-1 0</inkml:trace>
  <inkml:trace contextRef="#ctx0" brushRef="#br1" timeOffset="159068.84">19752 9839 3063 0,'0'0'68'0,"0"0"13"0,0 0 3 0,-3-4 2 0,-5-2-69 0,8 6-17 0,0 0 0 0,0 0 0 31,0 0-100-31,0 0-23 0,0 0-5 0,0 0 0 0,0 0-70 0,0 0-14 0,11 0-2 0,-4 0-726 16</inkml:trace>
  <inkml:trace contextRef="#ctx0" brushRef="#br1" timeOffset="159741.06">19995 10394 2131 0,'-7'15'189'0,"4"-8"-151"16,-4 2-30-16,0-3-8 0,0 10 183 0,0-7 35 15,3-2 7-15,4 8 2 0,-3-5-182 0,3-4-36 16,-4 3-9-16,4-9 0 16,0 0-24-16,0 0-6 0,0 0-2 0,0 0 0 0,0 0 52 0,0 0 9 15,0 0 3-15,0 0 0 0,4-9-8 0,-1 6-2 16,-3-10 0-16,4-2 0 0,-1 2 12 0,1-6 2 16,3-3 1-16,0 0 0 0,3 0-23 0,1 0-5 0,3 0-1 0,4-6 0 15,-1 13-8-15,1-4 0 16,3 0-10-16,0 10 10 0,-3 2-12 0,0 1 12 0,-1 6-13 0,1 0 5 15,3 0 8-15,0 9 0 0,-3 1 0 16,3-1-8-16,-3 1 8 0,-1-4 0 0,1 10 0 16,-4-4-8-16,-3-3 8 0,3 4 0 0,-4-4 0 0,-3 4 0 15,0 0 0-15,1-4 0 16,-1 0 8-16,-4 4-8 0,1-4 9 0,-1 4-9 0,-3 3 12 0,0-4-12 16,0-3 10-16,0 1-10 0,0-1 8 15,0-9-8-15,0 7 0 0,0-7 8 0,0 0-8 0,0 0 0 16,0 0 11-16,7 0-3 0,0-4-8 0,0-5 12 15,0 0-12-15,0-1 0 0,0-5 0 0,1-1 0 16,-1 3 0-16,0-2-8 0,0-4 8 0,0 0-10 0,0 6-1 16,0 1 0-16,-4-4 0 0,4 4 0 0,-3 2 11 15,0 1-10-15,3-4 10 0,-4 4-10 0,1 0 18 16,-1-4 3-16,1 4 1 0,-1-1 0 0,1-2-12 0,-1 8 0 16,1-5 0-16,3 0 0 0,0 6 0 0,0-4 0 15,4-2 0-15,-1 6 0 0,4-7-9 0,0 7-1 16,0-3 0-16,4 6 0 0,0 0 10 0,-4 0 0 15,3 9 0-15,-2-2-8 0,2 5 8 0,-3 1 0 16,-3 9-9-16,0-4 9 0,-4 4 0 0,0 0 0 16,-4 7 0-16,1-4 0 0,-4-3 12 0,0 6-4 15,0-3 0-15,-4 3 0 0,4-3-8 0,-3 0 10 16,-1 0-10-16,1-3 10 0,3 0-10 0,0-3 0 0,0-6 0 16,3 2 0-16,1-2-12 0,-1-1-4 15,1-2 0-15,-1-7-1 16,4 6-92-16,-3-9-19 0,6 0-3 0,-3 0-713 0,0 0-144 15</inkml:trace>
  <inkml:trace contextRef="#ctx0" brushRef="#br1" timeOffset="160403.31">21452 10303 2977 0,'0'0'132'0,"0"0"27"0,-7-4-127 0,4-5-32 0,-8 0 0 0,4-1 0 16,4 1-42-16,-1-4-14 0,-3 4-4 0,0 0 0 15,0-4 12-15,0 4 3 0,0 9 0 0,-4-4 0 0,-3-2 30 0,0 6 7 16,-4 6 8-16,-6-2-13 0,-1 5 13 0,0 0 10 16,-3 4-2-16,0 3 0 0,0-1 29 0,-4 4 6 15,7-6 1-15,1 9 0 0,2-4-20 0,1 1-3 16,4-3-1-16,2 3 0 0,5-7 10 0,-1 7 2 15,8-6 0-15,-1-4 0 0,1 4-20 16,3-4-3-16,7-3-1 0,-4-3 0 0,4 7-8 16,0-10-11-16,8 0 3 0,-1-3 0 15,3-4-20-15,1 4-3 0,3-6-1 0,0-1 0 16,0-8 32-16,1 8 0 0,-1-5 0 0,0-4 0 0,0 0 0 0,4-3 0 16,-4 6 0-16,0-3 0 0,-3-9 17 0,-1 6 10 15,1 7 1-15,-4-10 1 0,-3 3-21 0,3 0-8 16,-4 3 0-16,-6 3 9 0,3-3-1 0,-3 0-8 15,-1 7 12-15,1-1-4 0,-1 4 13 0,-6 0 3 0,3-1 0 0,-4 7 0 16,1-6 5-16,3 9 2 0,-4 0 0 16,-3-4 0-16,3-2-31 0,4 6 0 0,-7 0 0 0,7 0 0 15,-7 0 0-15,0 10 0 0,4-1 0 0,-1 0 0 16,1 7 0-16,-1 3 0 0,4 3 0 0,-3 0 0 16,3 6 8-16,0-3-8 0,0 0 0 0,3 0 0 15,1-3 0-15,-1 10 0 0,-3-4 0 0,4-3 0 16,-1 6 0-16,1 1 0 0,3-1 0 0,-4 0 0 15,1 1 0-15,-1-4 0 0,1 3 0 0,-4-6 0 16,0 7 11-16,0-1-11 0,0-3 12 0,-4-3-12 16,4 4 10-16,-7-4-10 0,4-3 8 0,-4 6-8 15,-4-3 0-15,4-3 0 0,-3 3 0 0,-1-3 0 16,-3-6 0-16,0 6 0 0,0-4 0 0,0 4 8 0,-4-6-8 16,4 0 0-16,0-7 9 0,-4 4-9 15,4-7 0-15,-4-3 0 0,-3-3-10 0,-4 0 10 0,1-3-15 0,-1-3 4 16,0 3 1-16,-3-7 0 15,0 1-42-15,-4-1-8 0,-3-2-1 16,-4-1-1-16,0-6-98 0,-3 10-19 0,0-7-4 0,-1 1-580 16,-3 2-116-16</inkml:trace>
  <inkml:trace contextRef="#ctx0" brushRef="#br1" timeOffset="161393.37">20137 11052 1929 0,'0'0'85'0,"0"0"19"0,3-3-84 0,-3-6-20 15,0-1 0-15,0 7 0 0,4-3 50 0,-4 6 6 16,3-10 0-16,-3 10 1 0,0 0-21 0,0 0-4 16,4-3 0-16,-4 3-1 0,0 0 35 0,0 0 7 15,0 0 2-15,0 0 0 0,0 0 5 0,0 0 2 16,0 0 0-16,0 0 0 0,-4 3-24 0,-3 7-5 16,4-1-1-16,-4 4 0 0,3 2-16 0,0 1-4 15,4 3-1-15,0 0 0 0,0 3-11 0,4 3-1 16,7 3-1-16,-8 3 0 0,4 1-18 0,0-1 10 15,4 3-10-15,-1-2 8 0,-3 9-8 0,0-1 0 16,1 7 0-16,2 4 0 0,-6 2 0 0,-1 0 0 16,-3 1 0-16,-3 5 0 0,3-6 0 0,-4 1 0 0,-3-1 0 15,-4-9 8-15,4 9 4 0,-3-6 0 0,-1-9 0 0,1 3 0 16,-1 3 8-16,4-7 1 0,0-2 1 16,-4-4 0-16,8 0-14 0,-1 1-8 0,1-4 8 0,-1-3-8 15,4-3 0-15,-3 6 0 0,3-3 0 0,0-3 0 16,-4 3 0-16,4-3 0 0,-7 3 0 0,4-3 0 15,-4 0 0-15,3 7 0 0,-3-8 0 0,-4 1 0 16,4-3 0-16,-3 0 0 0,-1-3 0 0,1-1 8 16,-1-2 9-16,4 0 3 0,-4-1 0 0,4-3 0 15,-3 1-10-15,3-7-2 0,3 6 0 0,-3-9 0 16,7 0-8-16,0 0 8 0,0 0-8 0,0 0 8 0,0 0-8 16,0 0 0-16,-3 0 0 0,-1-9-11 0,1 3 11 15,-1-4 0-15,0 1 8 0,4-10-8 0,-3 7 0 0,-1-7 0 16,-3 3 0-16,4-9 0 0,-4 3 0 0,3 0 0 15,-3 0 8-15,0 0-8 0,-3 0 0 0,3 0 8 16,-4 0-8-16,0 4 0 0,4-1 0 0,-3 3 8 16,-1-3-8-16,4 0 0 0,0 7 0 0,-4-1 8 15,8-2-8-15,-1 2 0 0,1 1 0 0,3-1 0 16,0 4 0-16,3-1 0 0,-3 1 0 0,4-1-12 16,-1 7 12-16,-3 3-12 0,0 0 12 0,11 0-8 15,0 0 8-15,-1 3-8 0,-3 7 0 0,4-1 0 0,3 4 0 16,-3 6 0-1,3-1-20-15,0 4-3 0,0 3-1 0,0-3 0 0,4 10 32 16,-1-4 0-16,1 3 0 0,0-6 0 0,-4 4 0 0,3-7 0 0,1-1-8 16,0 1 8-16,-4-9 0 0,3 3 0 0,-3-4 9 0,4-2-9 15,-4-7 27-15,4 3-1 0,-1-3 0 0,5-6 0 16,-1-3-13-16,0 3-2 0,-3-7-1 0,3-2 0 16,0-7-10-16,0 0 0 0,-7-3 0 0,4-3 8 15,-1-3-8-15,-2 3 8 0,-1-4-8 0,3-5 8 16,-3-4-8-16,1 4-11 0,-1-7 3 0,3 0 0 31,-3-6-78-31,1 0-15 0,2 0-3 0,4-3-850 0,0 9-170 0</inkml:trace>
  <inkml:trace contextRef="#ctx0" brushRef="#br1" timeOffset="163291.2">20990 12968 2073 0,'0'0'184'0,"0"0"-147"0,0 0-29 0,0 0-8 15,0 0 192-15,0 0 38 0,0 0 7 0,0 0 2 32,-3-6-224-32,-4-4-45 0,3 7-9 0,1-6-1 0,-1-1 16 0,-3 1 3 0,0-4 1 0,-4 4 0 15,1 0 20-15,-8-4-9 0,-3 1 9 0,-4 2 0 16,-6-2 0-16,-8 2 12 0,-4 1 0 0,-6-1 0 15,-4 1 0-15,-3 6 0 0,-1-7 0 0,-3 10 0 16,-7-9 0-16,0 6 0 0,-3-6 0 0,-1 9 0 16,1-4 22-16,6-2 4 0,1-3 1 0,6 6 0 15,-3-7-9-15,0 1-2 0,4 6 0 0,3-7 0 16,-4 1-5-16,1-1-2 0,7 7 0 0,-1-6 0 16,4-1-11-16,4 1-2 0,0-4-8 0,-4 4 12 15,0 0-12-15,0 2 0 0,-3-2 0 0,-1 0-10 0,1 2 10 16,-1 1 0-16,1 0 0 0,3-4 0 0,4 7 0 15,0-3 0-15,3 3 0 0,0 0 0 0,0-4 16 0,7 7 0 16,1-3-1-16,6-3 0 0,0-3 2 0,8 5 1 16,-1 4 0-16,7-3 0 0,4-3-7 0,0 6-2 15,4-9 0-15,3 9 0 0,0 0-9 0,0 0 0 16,0 0 0-16,0 0 0 0,7 0 0 0,-7 0 0 16,10 0 0-16,1 0 0 0,-11 0 0 0,0 0 0 15,7 9 0-15,0 0 0 0,0 4 0 16,-3 9 0-16,-1-3 0 0,1 3 0 0,-1 9 0 0,4 0 0 15,-7 13 0-15,4-3 0 0,-4 3 0 0,0 6 0 16,0 3 0-16,0 10 0 0,0 3 0 0,0-3 0 0,0 6 0 16,0-3 0-16,-4-4-11 0,1 1 11 0,-4-7-8 15,3 7 8-15,-6 0 0 0,3 0 0 0,-4-10 0 16,4 10 8-16,-4-10 0 0,-3 0 1 0,0 1 0 16,0-1 0-16,0-6 1 0,0-3 0 0,3 0 0 0,1-4 0 15,-1-5-2-15,0 3-8 0,1-13 12 16,-1 6-4-16,1-3-8 0,3-3 0 0,-4-3 9 0,4-3-9 15,0 3 0-15,3 0 9 0,-3-6-9 0,4-1 0 16,-4 1 0-16,3-3 0 0,1-1 0 0,-4-2 0 16,0 2 8-16,3 1-8 0,-3-4 0 0,-4 0 0 15,4 4 0-15,0-4 0 0,-3 7 0 0,3-10 0 16,0 4 8-16,0-1-8 0,-4 4 0 0,4-7 0 16,0-3 16-16,-4 7-3 0,4-7-1 0,0 6 0 0,0-9-12 0,0 6 11 15,0-3-11-15,7-3 10 0,0 0-2 16,0 0 0-16,0 0 0 0,0 0 0 0,0 0-8 0,0 0 0 15,0 0 0-15,0 0 0 0,0 0 0 0,0 0 0 16,0 0 8-16,0 0-8 0,0 0 0 0,0 0 0 16,0 0 0-16,4 7 0 0,-1-1-10 0,1 3 10 15,-1 1 0-15,4-1-9 0,4 1 9 0,-1 2 0 16,8-2 0-16,3-1 8 0,4 0-8 0,7 4 0 16,6-10 0-16,12 7 0 0,3-1 0 0,7-6 0 15,0 3 0-15,7-3 0 0,3 4 0 0,11-4 0 16,8 3 0-16,-5-3 0 0,4-3 0 0,-3 0 0 15,0 3 0-15,3 4 0 0,4-4 0 0,-4 6 0 16,0 4 0-16,-3 6-8 0,-11-7 8 0,7 10 0 16,4-3 0-16,-1 3-8 0,1 0 8 0,-7 6-10 15,-8-6 10-15,1 0-10 0,-1-10 10 0,-3 7 0 16,4 0 0-16,-8-3 0 0,1-7 0 0,-4 1 0 0,-4 2 0 16,-6-2 0-16,-4-4 11 0,-1-3-3 15,1 0 0-15,-3 3 0 0,-5-6-8 0,5 3 0 0,-8-3 0 16,0 7-11-16,-7-4 11 0,-3-3 0 0,-4 0 0 0,-3 6 0 15,0-6 0-15,-4 3 0 0,-4 0 0 0,1-3-8 16,-4 0 8-16,-7 0 0 0,0 0 0 0,0 0 0 16,0 0 0-16,0 0 0 0,0 0 0 0,7 0 0 15,0-6 11-15,-3 0-3 0,-1 3 0 0,1-7 0 16,-1 1-8-16,-3-4 0 0,4 1 0 0,-1-4-11 16,1-6 11-16,-1 3 0 0,-3-3 0 0,4-9 0 15,-1 0 12-15,1-4 4 0,-4-6 0 0,3-2 1 16,-3-8-17-16,4-2 8 0,-4 0-8 0,0-4 0 15,3-2 8-15,-3-4-8 0,0-3 0 0,4 0 0 16,-4-3 8-16,4 4-8 0,-4 2 0 0,0 0 0 0,0 0 0 16,3 7 0-16,-3-4 0 0,4-2 0 0,-8 8 0 15,4 1 0-15,0 3 0 0,0 3 0 0,0 3 0 0,-3 6 0 16,-1-2-9-16,4 8 9 0,0-2 0 16,-4-1-8-16,4 4 8 0,-3-1 0 0,3 4 0 0,3-3-8 15,-3 9 8-15,4-3 0 0,-4 0 0 0,4 0-8 16,3-4 8-16,0 7 0 0,-4 1-8 0,4 2 8 15,0-3-8-15,0 6 8 0,0 0-8 0,-3 4 8 16,-1-1-8-16,1 4 8 0,-1 0 0 0,1-1 0 0,0 10 0 0,-4 0 0 16,0 0-15-16,0 0 3 0,0 0 0 0,0 0 0 15,-8-3 12-15,1 3-12 0,0 0 12 0,-3 0-12 16,-1 0 12-16,1 3 0 0,-1-3 12 16,-3 0-12-16,0 0 0 0,3 6 0 0,-3-6 0 15,0-6 0-15,3 6 13 0,-3 0-4 0,0-3-1 0,0-3 0 16,0 3-8-16,0-1 0 0,-4-2 0 0,1-3 0 15,-5 6 8-15,1-7-8 0,0 1 0 0,-4-1 8 16,-3 7-8-16,0-6 0 0,3-1 0 0,-6-2 0 31,-1 2-36-31,-11-2-8 0,-9 3-3 0,-8-4-973 0,-11 4-196 0</inkml:trace>
  <inkml:trace contextRef="#ctx0" brushRef="#br1" timeOffset="166301.66">18927 12905 1036 0,'0'0'92'0,"0"0"-73"0,0 0-19 0,0 0 0 0,0 0 222 0,0 0 41 16,0 0 8-16,0 0 1 0,7-6-198 0,-7 6-40 15,3-3-8-15,-3 3-2 0,7-6-16 0,-7 6-8 16,0 0 8-16,7 0-8 0,0-3 0 0,-7 3 0 15,7 0 0-15,0-4 0 0,-7 4 0 0,0 0 0 16,11 0 0-16,-11 0 0 0,4 4 13 0,-4-4-2 16,7 3-1-16,-7-3 0 0,7 6 14 0,-4-3 4 15,1 6 0-15,-1 4 0 0,1-4 8 0,-1 1 1 16,-3 2 1-16,-3 4 0 0,-1 0-6 0,4 3 0 16,-3 3-1-16,-1-1 0 0,-3 1-19 0,7 7-3 15,-3-4-1-15,-4 3 0 0,-1 0-8 0,1-3 0 16,4 3 0-16,-4-2 0 0,0-4 0 0,3 6 0 15,-3-6 0-15,7 0 0 0,-3-10 0 0,-1 7 0 16,4-6 0-16,-3 2 0 0,3-9 0 0,-4 4-14 0,1-1 3 16,-1 1 1-1,4-10-46-15,0 3-10 0,0-3-2 0,0 0-631 0,-7 0-126 0</inkml:trace>
  <inkml:trace contextRef="#ctx0" brushRef="#br1" timeOffset="166682.84">18934 12946 1191 0,'0'0'52'0,"0"0"12"0,0 0-51 0,-4-6-13 15,4 6 0-15,0 0 0 0,0 0 111 0,4 0 19 16,-4 0 4-16,3-10 1 0,-3 10-28 0,0 0-6 16,7 0-1-16,-7 0 0 0,0 0-18 0,11 0-4 15,-11 0-1-15,7 0 0 0,-7 0-10 0,10 0-3 16,1 0 0-16,-4 0 0 0,0 0-7 0,4 0-1 0,3 0-1 16,0 0 0-16,4-3-25 0,-1-3-5 15,4 6-1-15,1-3 0 0,6-7-15 0,0 7-9 16,0-3 10-16,-3 3-10 0,0-3 0 0,-1 6 0 15,1-3-8-15,0 3 8 16,-8-4-41-16,4-2-2 0,-3 6 0 0,0 0 0 16,-4 6-113-16,0-2-24 0,-3-1-4 0,-1 3 0 15,1-3-68-15,-4 6-14 0,-7-9-2 0,10 13-1 0</inkml:trace>
  <inkml:trace contextRef="#ctx0" brushRef="#br1" timeOffset="166997.54">19064 13162 1094 0,'0'0'97'0,"0"0"-77"0,-7 0-20 0,-4 0 0 0,8 0 244 0,3 0 44 16,-11 0 10-16,11 0 2 0,-3-3-251 0,3 3-49 15,-4-6-11-15,4 6-1 16,0-6-14-16,0 6-2 0,0-6-1 0,0 6 0 0,0 0 37 0,0 0 7 15,4-10 1-15,-4 10 1 0,3 0 29 0,-3 0 6 16,0 0 0-16,11 0 1 0,-11 0-21 0,7 0-4 16,4 0 0-16,-1 6-1 0,-3-2-12 0,4-4-3 15,-1 6 0-15,-3-3 0 0,4 0 7 0,0-3 1 16,-1 0 0-16,-3 0 0 0,7 0-20 0,0 0-16 16,1 0 4-16,-1 0 0 0,-4 0-4 0,8 0-1 15,-4 0 0-15,4 0 0 16,-4 0-162-16,3 0-32 0,15-3-6 0,-11-6-2 15</inkml:trace>
  <inkml:trace contextRef="#ctx0" brushRef="#br1" timeOffset="167523.1">19526 13253 2026 0,'0'0'90'0,"0"0"18"0,-7 0-86 0,0 0-22 0,7 0 0 0,0 0 0 16,-3-6-200-16,3 6-45 0,0 0-9 0,-7 0-2 16,3-3 160-16,-3-3 32 0,7 6 7 0,-7 0 1 15,-4 0 156-15,1 0 32 0,-1 0 7 0,1 0 1 0,-1 0 9 0,4 0 3 16,-4 6 0-16,1-6 0 0,3 3-61 0,0-3-12 16,-4 10-3-16,1-10 0 0,2 9-37 0,1-6-8 15,-3 7-2-15,-1-1 0 0,4 3-29 0,-3 7 0 16,3-6 0-16,-4 2 0 0,4 1 0 0,3-6-10 15,1 2 10-15,-1 7-12 0,1-7 12 16,3-2 0-16,3 2 0 0,1 4-8 16,-1-6 8-16,1-4 0 0,3 3 0 0,-7-9 0 0,7 0 0 0,0 10 0 15,4-10 0-15,-4 0 0 0,3 0 0 16,-3 0 0-16,4 0-9 0,0-4 9 0,-1-2-11 0,1 3 3 16,-1-3 0-16,-3 3 0 0,0-7 8 15,0 10 0-15,0-9 0 0,1 6 0 0,-1-7 0 0,-4 1 8 16,1-1 0-16,-1 7 0 0,1-6 0 0,-1 0 0 0,-3-1 0 15,4-2 0-15,-4 2 14 0,3 7 3 16,-3-10 1-16,4 4 0 0,-4 0 1 0,0-1 0 0,0 1 0 16,0-1 0-16,0 10-8 0,0 0-2 0,0 0 0 15,0 0 0-15,0 0-17 0,0 0 0 0,0 0 8 0,0 0-8 16,0 0 0-16,0 0 0 0,0 0 0 0,3 10-9 16,1-1 9-16,-1 4 0 0,1 6-9 0,-1-7 9 15,1 7 0-15,0 0 0 0,3-4-9 0,0 4 9 16,-4-6 0-16,8 9-8 0,-1-7 8 0,1-2 0 31,-4 0-39-31,4-4-1 0,-1 4 0 0,-3-7 0 0,0-3-69 16,0 3-15-16,-7-6-2 0,7 3-806 0</inkml:trace>
  <inkml:trace contextRef="#ctx0" brushRef="#br1" timeOffset="167867.59">19886 13382 403 0,'0'0'17'0,"0"0"5"0,0 0-22 0,0 0 0 15,4-9 0-15,-1-1 0 0,1 7 288 0,-1-3 52 16,1-1 12-16,3-2 1 16,-4 0-333-16,1-1-66 0,-1 1-14 0,1 6-2 0,-4 3 100 0,-4-7 20 15,1 4 4-15,-4-6 1 0,0 9 57 0,0-3 12 16,-4-3 3-16,1 6 0 0,2-4-63 0,1 4-13 0,-3 0-3 15,3 0 0-15,0 0-11 0,-4 4-2 0,4-4-1 16,-4 9 0-16,1-3-42 0,-1 0 0 0,1 4 0 0,-1 2 0 16,1 7 0-16,-5 0 0 0,1-6 0 0,4 9 0 15,-4-1 0-15,3 1 0 0,0 4 0 0,1-1 0 16,6-3-9-16,-3 0 9 0,0-1 0 0,7 5 0 16,0-11 0-16,0 7-8 0,7-6 8 0,4 0 0 15,-1-7 0-15,5 0 0 0,6 1 0 0,-4-7 0 31,5-3-133-31,-1 0-20 0,3-3-4 0</inkml:trace>
  <inkml:trace contextRef="#ctx0" brushRef="#br1" timeOffset="168306.28">20034 13548 2307 0,'0'0'51'16,"0"0"10"-16,0 0 3 0,0 0 0 0,0 0-51 0,0 0-13 0,7 0 0 0,4 0 0 15,-1-6-60-15,5 6-16 0,-1 0-2 0,7-3-1 0,-3-3 55 0,3 6 12 16,-7-7 1-16,7 1 1 0,0 3 67 0,0-3 14 16,-3 2 2-16,3-2 1 0,-7 3-32 0,7-6-6 15,-7 9-2-15,1-10 0 0,-1 1-2 0,3 6-1 16,-6-7 0-16,3 1 0 0,-3-4-31 0,-4 10-8 15,0-6-1-15,0-1 0 0,0 1 0 0,-7 0 0 16,7-4 0-16,-7 0 0 16,-4 4-17-16,1-4-3 0,-1 4-1 0,-3 0 0 0,-3-1 14 0,-1 1 2 15,-3 6 1-15,0-4 0 0,-4 7 4 0,1 0 1 0,-5 10 0 16,-2-1 0-16,-1 1 8 0,0-1 0 0,4 4 10 16,4-4-10-16,2 4 32 0,5-1 1 0,-1 7 0 15,1-7 0-15,3 4-8 0,0 0-1 0,3 0-1 0,-3-1 0 16,7 4-23-16,-4 0 8 0,4-3-8 0,4 2 0 15,3 4 0-15,-3 0 0 0,6-6 0 0,1 0 0 16,-1 2 0-16,1-5 8 0,7 6 0 16,3-7 0-16,0-2-8 0,0-1 0 0,7-6 0 0,-3 7 0 15,3-4-176 1,0-6-39-16</inkml:trace>
  <inkml:trace contextRef="#ctx0" brushRef="#br1" timeOffset="168940.31">19198 14122 1555 0,'-14'6'68'0,"3"-3"16"0,1 1-68 0,-4 2-16 0,0-3 0 0,3 6 0 16,1 1 188-16,-1-1 33 0,0 1 7 0,8 2 2 16,-1 1-212-16,1-1-42 0,-4 7-9 0,3 0-2 15,1 3 12-15,3 0 3 0,-4 6 0 0,1-3 0 16,-1 3 20-16,1-3 15 0,-1-3-3 0,0-3 0 16,-3 3 19-16,0-3 3 0,4 0 1 0,-4-4 0 15,3-5 4-15,1 2 1 0,-1-2 0 0,4-10 0 16,0 0 3-16,0 0 1 0,0 0 0 0,0 0 0 0,0 0-6 15,0-10-1-15,7-2 0 0,-3-7 0 0,-4 6-25 0,7-5-12 16,-4-4 10-16,4 0-10 0,0 0 8 0,1-10-8 16,-5 10 0-16,4-9 9 0,-7 0-9 15,4 9 0-15,3-6 0 0,0 6 0 0,0 0 0 0,-4 6 0 16,4-3 0-16,0 7-11 0,1-4 22 16,-1 3 4-16,0 4 1 0,0 0 0 0,7-1-16 15,-4 7-10-15,4-6 2 0,1 6 0 0,-1-4 8 0,0 7 0 16,3-3 8-16,-2 3-8 0,2 0 0 0,-3 0 0 15,4 3 0-15,-4-3-8 0,-3 0-8 0,3 7-2 16,0-4 0-16,0-3 0 16,-3 0-22-16,3 0-5 0,-4 0-1 0,1 6 0 15,3-3-22-15,-7 0-5 0,0 3-1 0,4-2 0 16,-4 5-109-16,0-3-21 0,-4-3-5 0,4 7-1 0</inkml:trace>
  <inkml:trace contextRef="#ctx0" brushRef="#br1" timeOffset="169359.62">19473 14345 1785 0,'0'0'79'0,"0"0"17"0,0 0-77 0,0 0-19 0,0 0 0 0,0 0 0 0,11 0 128 0,-4-3 21 16,7 3 5-16,-3-7 1 0,6 4-141 0,-3 3-28 15,-3-3-6-15,3 3 0 0,0-6 20 0,-3 6 0 16,3 0 0-16,-3 0 8 15,3-3 12-15,0 3 1 0,0 0 1 0,0-7 0 0,0 7-22 16,-3 0 9-16,3-3-9 0,-4 3 0 0,4-3 32 16,-3-3 0-16,0 6 0 0,-4-10 0 0,0 7-19 0,0-3-4 15,-4 0-1-15,1-1 0 0,3-5-8 0,-7 2 8 16,3-2-8-16,-3-4 8 0,0 4-8 0,0-4-17 16,-3 0 4-16,-4 7 1 0,0-7 12 0,0 7 0 15,-4-4 0-15,1 7 0 0,-8-3-22 0,4 9-2 16,-4 0 0-16,1 0 0 0,-5 9 24 0,1 4 0 15,0 2 0-15,0 1 0 0,0 3 20 0,3 0 0 16,0-4-1-16,1 10 0 0,3-3-7 0,0 0-2 16,3 0 0-16,4-3 0 0,0-3 2 0,0 6 0 15,0-7 0-15,3 1 0 0,4 0-12 0,0-1 0 16,0 4 0-16,4-6 0 0,-1 2 0 0,4-2 0 16,4-1-12-16,0 1 12 0,-1-4-12 0,1 1 12 15,3 2-12-15,3-2 12 16,1-4-64-16,3-3-4 0,-3 0-2 0,3 4-634 0,4-7-126 15</inkml:trace>
  <inkml:trace contextRef="#ctx0" brushRef="#br1" timeOffset="169971.36">20197 14191 2516 0,'0'0'56'0,"0"0"11"15,0 0 2-15,0 0 1 0,0 0-56 0,0-9-14 0,-4-7 0 0,4 13 0 16,-4-7-36-16,4 1-9 0,0 6-3 0,0 3 0 0,-7-6 48 0,4 6 0 16,-4 0 0-16,0 0 0 0,-4 9 13 0,-3-3 6 15,4 4 1-15,-5 2 0 0,-2 1 4 0,-1-1 2 16,0 7 0-16,4-6 0 0,-3 5-2 0,6 1 0 15,-3-3 0-15,3 3 0 0,4 3 7 0,0 0 1 16,0-4 0-16,4 1 0 0,-1-3-32 0,4 3 0 16,4 0 0-16,3-7 0 15,-4 1-20-15,4 2-9 0,0-8-3 16,8 2 0-16,-1 0 10 0,0 1 2 0,0-10 0 0,4 3 0 0,-1-3 4 0,1-3 2 16,-1-7 0-16,1 7 0 0,3-3 14 0,0-3 8 0,1-4 0 15,-5 1-8-15,1 2 19 0,0-9-3 0,-4 7-1 16,3-1 0-16,-6-6-3 0,3 1 0 0,-7-4 0 0,4 6 0 15,-1-6-12-15,-3-3 0 0,0 9 0 0,0-6 0 16,-3 4 28-16,-1-4 4 16,1 3 0-16,-4 0 0 0,3 6-32 0,-3 1 0 0,0 2 0 0,0 1 0 15,0 9 0-15,0 0 0 0,-3-9 0 16,3 9 0-16,0 0 0 0,-7 9 0 0,0-3 0 0,0 1 0 16,3 8 0-16,-3-2 0 0,4-1 0 0,-1 10 0 15,1-3 0-15,3 9 0 0,0-6 0 0,0 3 0 16,0 7-20-16,7-4-9 15,-4-3-3-15,1 6 0 0,3 1 32 0,-4-1 0 0,4 0 0 0,0 1 0 0,-3 2-16 16,-1 4 4-16,-3-7 0 0,4 4 0 0,-8 6 3 16,1-7 1-16,-4 7 0 0,3-10 0 0,-3 10 8 15,-3-10 0-15,-1 1 0 0,-3-7 0 0,0 6 17 16,-4-3 6-16,-3-6 1 0,3 7 0 0,1-14 0 0,-8 7 1 16,-3 0 0-16,-4-3 0 0,-3 3-33 0,-4-6-8 15,-3-1 0-15,-4-9-1171 0</inkml:trace>
  <inkml:trace contextRef="#ctx0" brushRef="#br1" timeOffset="175488.29">21301 14006 403 0,'0'0'36'16,"0"0"-36"-16,0 0 0 0,0 0 0 0,0 0 188 0,0 0 32 15,0 0 5-15,0 0 2 0,0 0-156 0,0 0-31 16,0 0-7-16,0 0-1 0,0 0-22 0,0 0-10 16,0 0 8-16,-7 6-8 0,7-6 68 0,-7 3 8 15,0-3 1-15,-4 0 1 0,4 4-13 0,0-4-2 16,7 0-1-16,-7 0 0 0,0 0 1 0,-4 0 0 0,11 0 0 0,-7-4 0 15,0 4-5-15,7 0-1 16,0 0 0-16,0 0 0 0,0 0-17 0,0 0-3 0,0 0-1 0,0 0 0 16,0 0-12-16,0 0-4 0,0 0 0 0,0 0 0 15,0 0-9-15,0 0-3 0,0 0 0 0,0 0 0 16,0 0-8-16,0 0 0 0,0 0 9 0,0 0-9 16,0 0 12-16,0 0-1 0,0 0-1 0,0 0 0 15,0 0 10-15,0 0 1 0,0 0 1 0,4 10 0 16,6-7 6-16,1 3 0 0,-4-3 1 0,3-3 0 15,1 7-5-15,3-7 0 0,0 0-1 0,0 3 0 16,-3-3 7-16,3 3 2 0,0-3 0 0,-3 0 0 16,-1 0-32-16,4 0 8 0,-3 0-8 0,0 0 0 15,-1 0 12-15,1 0-1 0,-4 0 0 0,3 0 0 16,1 0 1-16,-4 0 0 0,4 0 0 0,-1-3 0 16,1 3 0-16,-1-3 0 0,4-4 0 0,1 7 0 15,-1-3 0-15,3-3 1 0,1 6 0 0,-4-3 0 16,0-3-3-16,4 2-1 0,7 1 0 0,-8-3 0 15,-3-3 4-15,0 9 1 0,11-13 0 0,-7 10 0 0,-4-3-6 16,0-4-8-16,0-2 11 0,0 9-11 0,4-7 19 16,-4 1-3-16,-4-1-1 0,1 1 0 0,3 0-3 0,0 2-1 15,-3-2 0-15,-1-1 0 0,1 1-11 0,0 0-9 16,3-1 9-16,-4-2-13 0,1 2 13 0,-1-2 16 16,5-1-3-16,-8-2-1 0,3 2 7 0,1 0 1 15,-1 1 0-15,5-4 0 0,-5 1-20 0,4-1 0 16,-3-6 0-16,-1 9 0 0,8-5 0 0,-7 5 0 0,-1-6 0 0,1 3 0 15,6 1 0-15,-2-7 10 16,-5 9-10-16,1-5 8 0,-1 5-8 0,1-6 0 0,3 7 0 16,0-7 0-16,-7 6 0 0,4-9 0 15,3 10 0-15,0-7 0 0,-3 0 8 0,-1 3-8 0,8-2 8 16,-4-1-8-16,0-3 0 0,-3 0 8 0,-1 3-8 16,4-3 0-16,0 6 8 0,0-2-8 0,-6-1 0 0,2-3 8 15,1 0-8-15,-1 3 12 0,1-3-12 16,-4 3 12-16,-4 4-12 0,4-4 0 0,4 6 0 0,-4 1 0 15,0-4 0-15,-3 0 0 0,6 1 0 0,-3 2 0 16,0 4 0-16,0-4 0 0,1 4 0 0,-1-4 0 16,3 4 0-16,-3-1 0 0,-3 1 0 0,3 0 0 15,3 2 11-15,-3 1-3 0,-3-3-8 0,-1 2 12 16,8 1-12-16,-4-3 9 0,0-1-9 0,0 7 8 16,-3-6-8-16,6 6 0 0,4-4 0 0,-6-2 0 15,-1 9 0-15,3-3 0 0,4-7 0 0,0 10 0 0,0-9 0 0,-3 9-17 16,0 0 4-16,3 0 1 0,7-3 12 0,-7 3 0 15,-7 3 0-15,7-3 0 0,4 6 0 16,-8-3 0-16,1-3-8 0,0 10 8 16,-1-7 0-16,4 3 0 0,0-3 0 0,1 4 0 0,-1-4 0 15,3 3 0-15,-3-3 0 0,4 0 0 0,-4-3 0 16,4 0 0-16,-4 0 0 0,0 7 0 0,-3-7 0 0,-1 0 0 16,1-7 0-16,3 7 0 0,-7 0 0 0,3 0 0 15,-2 0 0-15,-1 0 0 0,-7 0 14 0,10 0-4 16,-3 0-1-16,0 0 0 0,4 0-9 0,-4 0-9 15,0-3 9-15,4 3-13 0,3 0 13 0,-4 0 0 16,1-3 0-16,-1 3 0 0,5-6 0 0,-1 6 0 16,0 0 0-16,0 0 0 0,4 0 0 0,-4 0 0 0,0 0 0 0,0 0 0 15,3 0 0-15,-2 0 0 0,-5 0 0 16,4 0 0-16,-3 0 0 0,-1 0 0 0,1 6 0 16,-4-6 0-16,-7 0 0 0,0 0 0 0,11 0 0 15,-11 0 0-15,7 3 0 0,-7-3 0 0,0 0 0 0,0 0 0 16,0 0 0-16,0 0 0 0,0 0 0 0,0 0 0 15,0 0 0-15,10 0 0 0,1 0 0 0,-4 3 0 16,-7-3 0-16,11 0 0 0,-1-3 0 0,1 3 0 16,-11 0 0-16,7 3 0 0,0-3 0 0,3 0 0 15,-3 0 0-15,-7 0 0 0,0 0 0 0,8 0 0 16,-8 0 0-16,0 0 0 0,0 0 0 0,10 0 0 16,-10 0 0-16,0 0 10 0,0 0-10 0,0 0 12 15,0 0-12-15,0 0 12 0,0 0-12 0,0 0 12 16,0 0-12-16,0 0 0 0,7 0 0 0,-7 0 0 0,0 0 0 0,0 0 0 15,0 0 0-15,7-3 8 0,-3-6-8 0,-4 9 0 16,3-3 0-16,-3 3 8 0,0 0-8 16,0 0 0-16,4-7 0 0,-4 7 0 0,0-9 0 15,0 9 0-15,0 0 0 0,0 0 0 0,0 0 0 16,0 0 0-16,0 0 0 0,0 0 0 0,0 0 0 16,0-3 0-16,0 3 0 0,0 0 0 0,0 0 0 0,-4-10 0 15,4 10 0-15,-3-3 0 0,-1-3 0 0,4 6-11 16,0-3 3-16,0 3 0 0,-3-9 8 0,3 9 12 15,-4-4-2-15,1-2-1 0,-1 3-9 0,-3-3 0 16,4 3 0-16,-5-1 0 0,1-2 0 0,0 6-17 0,4-9 4 0,-1 9 1 16,1-3 12-16,-4-4 0 0,3 7 0 0,4 0 0 15,-7-6 11-15,4 0 1 16,-1 3 1-16,1-4 0 0,3 7-13 0,-4-3 0 0,4 3 0 0,0 0 0 16,0 0 0-16,0 0 0 0,-4-6 0 15,4 6 0-15,-3-3 0 0,3 3 0 0,0 0 0 0,0 0 0 16,-4-3 0-16,4 3 0 0,-7-7 0 15,7 7 0-15,-3 0 0 0,-4-3 0 0,0-3 0 0,3 6 0 16,-3-3 0-16,4-3-13 0,-4 2 1 0,0 4 0 16,3-3 12-16,-3-3 16 0,0 3-3 0,3-3-1 15,1 3-12-15,3 3-16 0,-4-4 3 0,4 4 1 16,-3-6 12-16,3 6 0 0,0 0 0 0,0 0 0 16,0 0 0-16,0 0 0 0,0 0 0 0,0 0 0 15,0 0 0-15,0 0 0 0,0 0 0 0,0 0 0 16,0 0 0-16,0 0 0 0,0 0 0 0,0 0-9 15,0 0 9-15,0 0 0 0,0 0 0 0,0 0 0 16,0 0 0-16,0 0 0 0,0 0 0 0,0 0 0 16,0 0 0-16,0 0 0 0,0 0 0 0,0 0 0 0,0 0 0 0,0 0 0 15,0 0 0-15,0 0 0 0,0 0 0 0,0 0 0 16,0 0 0-16,0 0 0 0,0 0 0 0,0 0 0 16,0 0 0-16,0 0 0 0,0 0 0 0,0 0 0 15,0 0 0-15,0 0 0 0,0 0 0 0,0 0 0 16,-7 0 0-16,7 0 0 0,0 0 0 0,0 0 0 15,-7-3 0-15,7 3 0 0,0 0 0 0,0 0 0 16,0 0 0-16,0 0 0 0,0 0 0 0,0 0 0 16,-4-6 0-16,4 6 0 0,-3 0 0 0,3 0 0 15,0 0 0-15,0 0 0 0,-4-10 0 0,4 10 0 16,0 0 0-16,0 0 0 0,0 0 0 0,0 0 0 0,-3 0 0 16,3 0 0-16,0 0 0 0,0 0 0 0,-8-6 0 0,1 0 0 15,7 6 0-15,0 0 0 0,0 0 0 0,-3-10 0 16,-1 7 9-16,1-3 4 0,3 6 1 0,0 0 0 15,0 0-22-15,0 0-5 0,0 0-1 0,0 0 0 16,0 0 14-16,0 0 0 0,-4-3 0 0,4 3 0 16,0 0 0-16,0 0 0 0,0 0 0 0,0 0 0 15,0 0 0-15,0 0 0 0,0 0 0 0,7 3 0 16,0 6 0-16,0 1 0 0,1 2 0 0,2-2 0 16,-3-1 0-16,4 4 0 0,3-7 0 15,-4 3 0-15,5-2 0 0,-5 2 10 0,4 0-10 0,-3 1 8 16,-1-7-8-16,5 6 0 0,-8 1 0 0,3-1 0 15,-3 1 0-15,0-1 0 0,0 0 0 0,0-2-11 16,0 2 11-16,-3 1 0 0,0-1 0 0,-1-6 0 0,4 6 0 16,-3 1 0-16,-4-10 0 0,3 3 8 15,-3-3-8-15,4 9 0 0,-4 1 0 0,0-10 0 0,0 0 0 16,3 9 0-16,-3-9 0 0,0 0 0 0,4 3 0 0,-4-3 0 16,0 0 0-16,0 0 0 0,0 0 0 0,0 0 0 15,0 0 0-15,7 10 8 0,-7-10-8 0,0 0-10 16,0 0 10-16,0 0-13 0,0 0 13 0,0 0 0 15,0 9 0-15,0-9 0 0,0 0 8 0,-4 10-8 16,1-7 9-16,-4 6-9 0,3-3 0 0,-3 1 0 16,4-1 0-16,-4-3 0 0,-1 6 0 0,1-2 0 15,0-1 0-15,-3 3 0 0,3 1 0 0,-4-1 0 0,1 1 0 16,-1-1 0-16,-3 4 0 0,3-1 0 0,-3 1 0 16,0-4-10-16,0 7 10 0,0-4 0 0,0 1 8 0,0-1-8 31,-1 7-32-31,1 0-12 0,-3 3-1 0,-1-9-976 0,4 8-195 0</inkml:trace>
  <inkml:trace contextRef="#ctx0" brushRef="#br1" timeOffset="179153.19">15970 9679 864 0,'0'0'38'0,"0"0"8"0,0 0-37 0,0 0-9 0,0 0 0 0,11-10 0 15,-4 10 235-15,0-9 45 0,0 9 8 0,0-10 3 0,0 7-182 16,4 0-36-16,-8-3-7 0,4-4-2 0,0 7-9 0,-3-6-3 16,-1-1 0-16,1 7 0 15,-1-6 0-15,-3 0 0 0,4-1 0 0,-4 1 0 0,-4-4 4 0,4 4 0 16,-3-1 0-16,3-2 0 0,-4-7-26 0,1 3-5 15,-1-2-1-15,4-1 0 0,-3-3 13 0,3 0 3 16,-4 0 0-16,4 0 0 0,0 0-22 16,0-6-4-16,-3 3-1 0,3-4 0 0,0 4-1 0,0-3-1 15,3-3 0-15,-3-1 0 0,0 10-11 0,0-9 8 16,0 9-8-16,0 0 8 0,0-6-8 0,0 6 0 16,0 0 9-16,0 0-9 0,-3 0 8 0,6 3-8 15,-3-3 10-15,4 0-10 0,-1 4 16 0,-3-4-2 16,4 0-1-16,-1 3 0 0,4-3 2 0,-3 0 0 15,3 3 0-15,-3-3 0 0,3 0-15 0,0 10 0 0,0-7 8 16,0-3-8-16,-4 13 0 0,4-1 0 16,0-2 0-16,0 2 0 0,1 7 0 0,-1-6 0 0,0 6 0 15,0 3 0-15,3-7 0 0,-3 7-8 0,4 0 8 0,0 7 0 16,-1-4 0-16,4-3-8 0,-3 3 8 0,3 3 0 16,4-3 0-16,3 3 0 0,3-2 0 0,1-4 0 15,-4 0 0-15,7 9 0 0,4-6 0 0,-4-3 0 16,8 0 0-16,-1 0 0 0,-3 6 0 0,0-6 0 15,-1 0 0-15,1 0 0 0,7 0 0 0,-4 0 0 16,7 4 0-16,-3-4 0 0,4 6 0 0,-5-3 0 16,5 3 0-16,-4 1 0 0,-1-7 0 0,1 9 0 15,0-3 0-15,0-3 0 0,0 4 0 0,-1-4 0 0,5 0 0 16,3-3 0-16,3 6 0 0,0-6 0 0,4 3 0 16,0-3 8-16,4 0-8 0,-4 7 0 15,-4-4 0-15,7-3 0 0,-3 0 0 0,7 0 0 0,-3 3 8 16,3-3-8-16,0 6 0 0,0-3 0 0,0-3 0 0,0 0 0 15,-4 0 0-15,4 7 0 0,3-7 0 16,1 3 0-16,-4-3 0 0,3 6 0 0,-3-3 0 16,0-3 8-16,4 3-8 0,-1 3 0 0,4-2 0 0,4-4 8 15,0 9-8-15,3-9 0 0,-4 6 12 0,4-3-4 16,-3 1-8-16,6-4 12 0,5 0-12 0,-1 0 0 16,3 0 8-16,-6 6-8 0,-4-6 0 0,0 0 0 0,0 0 0 15,4 3 0-15,-4-3 0 0,0 6 0 0,-3-3 0 16,-8-3 0-16,-3 7 0 0,0-1 9 0,3-6-9 0,1 9 8 15,-8-2-8-15,8-4 0 0,-1 6 0 0,-3-6-11 16,-3 7 11-16,-4-1 0 0,3 0 0 0,1 1 8 16,3 2-8-16,3-8 0 0,1 5 0 15,-1 0 0-15,1 4 8 0,-1-4 0 0,1-2 0 16,-1-1 0-16,4 3-8 0,-3 1 0 0,-1-1 0 0,1-6 0 16,3 4 0-16,-7-4-8 0,-11 3 8 0,0-3-8 15,1 3 8-15,-4-3 0 0,-4 1 0 0,0 2 0 16,-6-3 0-16,-1 3 0 0,4-3 0 0,-8 7 0 15,-2-7 0-15,2 6 0 0,1-9 0 0,0 10 0 16,-7-10 0-16,3 3 0 0,-3 3 0 0,-4-3 0 16,3-3 0-16,1 0 8 0,-7 0-8 0,6 0 0 15,1 0 0-15,-4-3 0 0,-3 3 0 0,3-6 0 16,0 3 0-16,-3 3 9 0,0 0-1 0,-4 0-8 0,-7 0 0 16,3 0 0-16,1 0 0 0,-8 3 0 0,-3-3 0 0,7 9 10 15,1-2-10-15,-1-4 12 0,-4 6-12 0,1 1 0 16,-4-1 0-16,3 3 0 0,4-2 0 0,0 2 0 15,-10-2 0-15,6-1 0 0,8 4 0 0,-8-4 0 16,-6 1-9-16,3 2 9 0,3-2 0 0,1 2 0 16,-1 1 0-16,1 2 0 0,-4-2 0 0,7-1 0 15,-3 7 0-15,3 0 0 0,-4-3 0 16,1 3 0-16,3-1 0 0,0 4 0 0,-4 3 0 0,1 4 0 16,-1-4 0-16,1 0 0 0,3 3 0 0,-7 0 0 15,0 4 0-15,0-1 0 0,0 0 0 0,0-6 0 16,-4 7 0-16,4-4 0 0,0-3 0 0,0 3 0 15,0-6 0-15,0 6 0 0,-7-2 0 0,4-5 0 16,3 1 0-16,-4 10 9 0,-3-4-9 0,0-3 10 0,0-6-10 0,4 3 10 16,-1 6-10-16,-3-3 0 0,-4 3 0 0,1-3 0 15,6 4 0-15,-3-7 0 0,-10 9 0 0,6-9 0 16,0 6 0-16,1-6 8 0,-1 0-8 0,1 0 8 16,-1-9 0-16,4 9-8 0,0-7 12 0,-4 1-4 15,4 0-8-15,-3-4 0 0,3 1 0 0,3-1 0 16,-3 4 12-16,0-4-4 0,0 1 0 0,0-4 0 15,0 10-8-15,3-6 0 0,-6-1 0 0,3-2 0 16,3 8 0-16,1-5 0 0,-4-4 9 0,3 1-1 16,1 2-8-16,-1-2 0 0,4-1-11 0,-3 1 11 15,-1-4 0-15,4 3 0 0,0-9 0 0,0 7 0 16,0-7 0-16,0 9 0 0,0-9 0 0,0 6 0 16,4 4 8-16,-4-1-8 0,0-3 0 0,0 1 0 0,0 2 0 15,0-3 0-15,-4 1 0 0,0 2 0 0,4 0 0 16,0-9 0-16,0 7 0 0,0-7 0 0,0 6 0 0,0-6 0 15,0 0 0-15,0 0 0 0,0 0 8 0,0 0-8 16,0 0 0-16,0 0 0 0,0 0 14 0,8 9-4 16,-5-9-1-16,-3 0 0 0,7 10-1 0,-7-10 0 15,0 0 0-15,11 6 0 0,-4 0-8 16,3-6 0-16,-10 0 0 0,7 10 8 0,0-1-8 16,4-3 0-16,0 1 0 0,-4-7 0 0,3 9 0 0,4-3 0 15,-3-3 0-15,3 7 8 0,-7-7-8 0,7 3 0 16,7-3 0-16,1 7 0 0,-1-7 0 0,0 3 0 0,7-3 0 15,0-3 8-15,4 10-8 0,-4-10 0 0,1 9 9 16,-5-6-9-16,4-3 0 0,-3 10 9 0,0-4-9 0,0-3 0 16,-4 3 12-16,3-2-12 0,1-1 12 0,0 6-12 15,3-3 0-15,0-3 0 0,0 7-12 0,4-7 3 16,-4 6 17-16,4 1 3 0,-4-7 1 16,4 3 0-16,0-3-12 0,-4 4-16 0,-3-4 4 0,3-3 1 15,-3 6 19-15,-1-3 4 0,-2 0 1 0,2-3 0 16,1 0-13-16,-4 7 0 0,4-4 0 0,0-3 0 15,-1 9 0-15,1-9 8 0,3 6-8 0,-3-2 0 16,-4-4 0-16,0 3 0 0,4-3 0 0,-4 6 0 16,0-3 0-16,0-3 0 0,-3 0 0 0,0 0 0 15,-1 0 0-15,-3 0 0 0,-3 0 0 0,0 0 0 16,-1 0 0-16,-10 0 0 0,7 0 0 0,-7 0 0 16,0 0 0-16,0 0 8 0,7-3-8 0,-7 3 0 15,0 0 0-15,0 0 9 0,0 0-9 0,0 0 8 16,4-6-8-16,-4 6 0 0,0 0 9 0,3-13-9 0,-3 10 0 0,0 3 8 15,0-6-8-15,0 6 0 0,-3-10 0 0,3 10 0 16,0-3 0-16,0 3 0 0,-7-9 0 0,3-1 0 16,4 10 0-16,-3 0 0 0,-4-9 0 0,0 6 0 15,3-7 0-15,-3 10 0 0,3-9 0 16,-3 9 0-16,-3-3 0 0,-1-7 0 0,4 10 0 0,-3-3 0 16,-5-3 0-16,5 6 0 0,-4-9 0 0,3 6 0 15,1-1 0-15,-1-2 0 0,-3 3 0 0,3-3 0 16,-3-4 0-16,4 10 0 0,-4-3 0 0,3-6 0 15,4 9 0-15,-4-3 0 0,4-4 0 0,0 4 8 16,7 3-8-16,-10-6 8 0,10 6-8 0,-4-3 0 0,4 3 0 16,0 0 0-16,-3-3 0 0,3 3-8 0,0 0 8 0,0 0 0 15,0 0 0-15,0 0 0 0,0 0 0 0,0 0 0 16,0 0 0-16,0 0-8 0,0 0 8 0,0 0 0 16,0 0-8-16,0 0 8 0,0 0-8 0,0 0 8 15,0 6 0-15,0 3 0 0,0-2 0 0,3 2 0 16,1-3 0-16,-1 4 0 0,1-1-8 15,-1 4 8-15,1-4 0 0,-1 0 0 0,1 4 0 0,-1-4 0 16,-3 4 0-16,4 3 0 0,-1-1 0 0,-3-5 0 16,0 5 0-16,0-2 0 0,-3-1 0 0,3-2 8 15,0-10-8-15,0 9-8 0,-4-6 8 0,1 10-12 16,3-7 12-16,0-6 0 0,0 0 0 0,-4 3 0 16,1 7 0-16,-4-1 8 0,0-6-8 0,3 7 11 15,-6-10-11-15,2 9-11 0,1 1 3 0,-3-7 0 16,-4 6 8-16,3-9 0 0,-3 10 0 0,0-7 0 0,3 6-10 0,-3-9 0 15,0 0 0-15,0 0 0 16,0 0-106-16,-7 0-20 0,0-12-5 16,-4 2-1-16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3T16:50:48.6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11314 13940 1900 0,'-11'-6'169'0,"4"3"-135"15,0-7-34-15,3 1 0 0,-3 0 34 0,4-4 0 16,-1-3 0-16,8-9 0 0,3 3-45 0,0-9-9 16,0-7-1-16,4-2-1 0,3-1 22 0,0-9 8 15,-4 6 0-15,4-6 0 0,1-7 22 0,6-3 4 16,-4 4 1-16,-3-4 0 0,-10-5 25 0,10 2 6 16,4 0 1-16,-4-3 0 0,-14-3-23 0,3 3-5 15,4 4-1-15,1-4 0 0,2-6-23 0,-6 9-5 16,-8-3-1-16,8 4 0 0,-1-1-9 0,-3 0 0 15,-10 7-12-15,-1-4 12 0,11 10 0 0,-4-3 0 16,1-1 9-16,-1 7-1 0,1 0 1 0,3 3 1 0,3 0 0 16,-3-6 0-16,-3 6 1 0,3 0 0 0,10 4 0 15,-2-1 0-15,-5 10-11 0,1-1 0 16,-1 1 0-16,4-1 0 0,4 10 0 0,-8 7-9 0,-6-1 9 16,3 4-10-16,7 2 10 0,-11 1 0 0,-6 9 0 15,-1-3 0-15,1 0 0 0,2-4 0 0,-2 7 0 0,-4 0 0 16,-4 0 0-16,8 0 8 0,10 0-8 0,0 0 0 15,-11-3 8-15,4 3-8 0,7 0 10 0,0 0-10 16,0 0 10-16,0 0-10 0,0 0 10 0,0 0-10 16,0 0 0-16,0 0 8 0,-7 3-8 0,7-3 0 15,0 0 0-15,-4 7 0 0,-3-1 0 0,-3 3 0 16,-1 1 0-16,1 2 0 0,-5-2 0 0,5-1 0 16,-4-6 0-16,3 6-8 0,4-9 8 0,0 10 0 15,0-10 0-15,3-3 0 0,4 3 0 0,4-7 0 16,-1-2 8-16,-3 3-8 0,4-10 0 0,3 4 0 15,7-1 8-15,0-6-8 0,-3 0 0 0,3-3 9 0,7 7-9 0,0-10 0 16,0 3 0-16,-3-3 8 0,0-4-8 0,3-2 0 16,7 6 0-16,-3-3 0 0,-8-4 8 0,1 10-8 15,3 1 0-15,-3 2 8 0,-4-3 16 0,-3 9 4 16,-1 4 0-16,1-1 0 0,-1 7-8 0,-10 3 0 16,0 0-1-16,0 0 0 0,7-6-19 0,-7 6 0 15,0 0 8-15,0 0-8 0,11 9 12 0,-4 1 0 16,4-1-1-16,-8 4 0 0,4-4-11 0,0 4 0 15,4 6 0-15,-4-7 0 0,0 7 0 0,0 0-14 16,0 3 3-16,0 3 1 16,4 3-211-16,-8 3-43 0</inkml:trace>
  <inkml:trace contextRef="#ctx0" brushRef="#br0" timeOffset="947.25">16305 16474 1324 0,'18'-19'118'0,"-7"16"-94"0,-4-10-24 0,7-2 0 16,7 2 96-16,4 1 16 0,3-7 2 0,4 0 1 15,-4 3-79-15,4-2-16 0,3-1-4 0,0 6 0 16,0-6 7-16,4-3 1 0,7 7 0 0,3-4 0 16,1 0-7-16,6-3-1 0,1 0 0 0,-1 3 0 15,4-3-16-15,0 0 10 0,7 1-10 0,0-11 8 16,7 1 7-16,4-1 1 0,-4 1 0 0,0-3 0 15,-3-4 23-15,3 3 5 0,0-5 0 0,-4 8 1 16,1-2-1-16,-4 6-1 0,-4-4 0 0,-6 7 0 0,-1-3-25 16,-6 12-5-16,-1-3-1 0,-7 1 0 0,1 2 16 15,-8 0 4-15,0 4 0 0,-3-1 0 0,-7 4-4 0,-4-1-1 16,0 1 0-16,-7 0 0 0,-3-1-8 16,-1 7-2-16,-3-6 0 0,-3-1 0 0,-1 4 3 0,-3 0 0 15,0-4 0-15,-3-2 0 0,-1 2-10 0,-3-2-2 16,0-1 0-16,-3-2 0 0,-1 2-8 0,-3 0 0 15,0-5 0-15,-4 5 0 0,1-6 0 0,-8 7 0 16,0-1 0-16,1-2 0 0,-1-1 0 0,-3 0 8 16,-4 13-8-16,0-6 8 0,0-1 0 0,-3 10 0 15,0-9 0-15,-4 9 0 0,0 0-8 0,7-3 0 16,-3 3-10-16,0 0 10 0,7 0-8 0,-1 0 8 16,8-3 0-16,7-4-9 0,0 7 9 0,4-3 0 0,2 3 0 0,8 0 0 15,-3-6 0-15,3 6 0 0,0-10 0 0,3 4 0 16,5 0-8-16,2-4 0 0,4 1 0 0,7 6 0 15,4-6 8-15,3-1 0 0,8 4 0 0,6 0 0 16,4-4 0-16,3 10-8 0,1 0 8 0,2 0-8 16,5 0 8-16,-1 6 0 0,1-2 0 0,-1 5 0 15,-3 4 0-15,-3-1 0 0,-8 7 0 0,-3 0 0 16,-8 3 0-16,-2 0 0 0,-5 6 0 0,-6-3 11 16,-7 3-11-16,-8-3 8 0,-3 7-8 0,-10-1 8 15,-5 0-8-15,-9 1 0 0,-12-1-10 0,-9 0-802 16,-15 1-160-16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2-15T15:34:39.57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B0F0"/>
    </inkml:brush>
    <inkml:brush xml:id="br5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11201 9287 1843 0,'-36'3'81'0,"29"-3"18"0,0 6-79 0,0 0-20 0,-7 1 0 0,7-4 0 16,4 6 147-16,3-9 25 0,0 10 6 0,0-1 1 0,-4-6-137 0,4-3-27 15,11 9-6-15,-1 1-1 0,-3-7 7 0,0 6 1 16,7 1 0-16,-3-1 0 0,3 4-7 0,-3-4-1 15,-1 4 0-15,1-4 0 0,3 4 20 0,-3-4 3 16,-4 10 1-16,0-7 0 0,3 7-16 0,-3 0-4 16,0-3 0-16,0 6 0 0,4 0 18 0,-4 3 3 15,-7-3 1-15,4 3 0 0,-1-3-2 16,1 9-1-16,-4-3 0 0,0-3 0 0,-4 13-14 16,1-3-2-16,3 5-1 0,0-5 0 0,-4 6-14 0,1 2 0 15,6 4 8-15,-3-3-8 0,4 0 0 0,-4 0 0 0,-4 3 0 16,8 0 0-16,3 3 8 0,-4-6-8 15,-6 10 0-15,3-1 9 0,3 0-9 0,-3 1 0 0,0-1 0 0,-3-3-11 16,-1 3 11-16,1 1 0 16,3-1 0-16,-7 10 0 0,-4-1 0 0,4 1 0 0,3 0 10 15,-3 0-10-15,-3 2 0 0,-1-2 0 0,4 0 0 0,0 0 0 16,4 2 0-16,-5-2 0 0,1 0 0 0,0 0 0 16,4-1 0-16,-1-8 0 0,-3 5 0 0,4-2 0 15,-1-4 0-15,4 0 0 0,-7 1 0 0,4-1 0 16,-8 3 0-16,4-2 0 0,3-7 0 0,-6 6 0 15,-1-3 0-15,4 0 0 0,0-3 0 0,0 7 0 16,0-1 0-16,-4-3 0 0,4 0 8 0,4-3-8 16,3 4 0-16,-4 2 0 0,-3-9-9 0,7 3 9 0,4 0 0 15,-4-3 0-15,-4 3 8 0,1-3-8 0,6 0 0 0,1-1 0 16,-1-2 0-16,-6 3-9 0,3 3 9 0,0-9 12 16,3 3-2-16,1-1-1 0,-8 4-9 0,1-3 0 15,6 3 0-15,-3-3 0 0,-3 3 0 0,3-4 0 16,0 1 0-16,0 3 0 0,3-3 0 0,-6-7 0 15,-4 7 0-15,3 0 0 0,8 0 0 0,-4-7 0 16,-7 4 0-16,3-1 0 0,1-5 0 0,3 5 8 16,0-5-8-16,-7 2 0 0,3 1 0 0,1-4 8 15,6 0-8-15,-3 1 0 0,-7-1 0 0,3 0 0 16,8-2 8-16,0-4-8 0,-1 6 0 0,-6-9 0 0,-1 9 0 0,4 1 0 16,7-4 8-16,-10 3-8 15,-5 1 0-15,1-1 8 0,7-6 5 0,-3 6 1 0,-1-2 0 16,-3 2 0-16,0-6-14 0,7 6-13 15,0-9 2-15,-7 7 1 0,-3-7 10 0,3 0 0 0,10 0 8 0,-3-1-8 16,-3-2 11-16,3-6-3 0,7 9 0 0,0-13 0 16,-4 10-8-16,-3-6 12 0,-3-4-12 0,6 3 12 15,8 4-3-15,-8-3 0 0,-6-4 0 0,3 4 0 16,3-4-1-16,-3 4 0 0,-3-1 0 0,-4 4 0 16,0-4-8-16,0-2 0 0,3 5 9 0,-3-5-9 15,-7-1 0-15,7 4 0 0,3-4 0 0,4 1 8 16,-7 2-8-16,4-2 0 0,3-4 0 0,3 0 0 15,1 0 0-15,-4-6 8 0,0 4-8 0,0-4 0 16,7 9 0-16,0-3 8 0,-7-6-8 0,0 0 0 0,0 6 0 16,0-6 0-16,-4 7 0 0,1-4 8 0,-1 3-8 0,4-6 8 15,0 0-8-15,-7 3 8 0,0 4-8 16,7-7 12-16,7 6-4 0,-7-6 0 0,0 0-8 0,0 0 11 16,0 0-11-16,4 9 12 0,6 1-12 15,-10-10 0-15,0 0 0 0,4 9 8 0,7-6-8 0,-1 7 0 16,-10-10 0-16,0 0 0 0,4 6 0 0,6-3 0 15,-3 0 0-15,-7-3 0 0,0 0 0 0,0 0 0 16,11 6 8-16,-4-2-8 0,-7-4 0 0,0 0 0 16,10 6 9-16,1-3-9 0,-11-3 0 0,11 0 0 15,-1 6 0-15,1-3 8 0,3 1-8 0,0-4 0 16,-7 6 8-16,7-6-8 0,4 3 8 0,-4-3-8 0,0 0 8 16,0 6-8-16,4-3 0 0,-4-3 0 0,7 7 0 0,0-4 8 15,-7 0-8-15,8-3 0 16,6 9 0-16,-4-9 0 0,-2 7 0 0,6-4 0 0,7-3 0 0,4 6 0 15,0-3 0-15,-4 0 0 0,0-3 0 0,4 0 0 16,0 7 0-16,0-7 0 0,0 0 0 0,-1 0-8 16,5 0 8-16,3 3 0 0,-1-3 0 0,1 0 0 15,4 6 0-15,-5-3 0 0,5-3 0 0,-1 9 0 16,1-5 0-16,-4-4 0 0,3 6 0 16,7-3 0-16,4 3 0 0,4-3 0 15,-4 1 0-15,0-4 0 0,0 6 0 0,3-3 0 0,4-3 0 0,0 6 0 16,0-3 0-16,7-3 0 0,-3 7 0 0,0-4 0 15,-4 0 0-15,3-3 0 0,1 0 0 0,-1 9 0 16,1-9 0-16,-1 7 0 0,4-4 0 0,-3 3 0 16,0 0 0-16,-4-6 0 0,3 7 0 0,-3-4-8 15,7-3 8-15,0 6 0 0,4-3 0 0,-4-3 0 0,4 0 0 0,-1 0 0 16,1 0 0-16,6-3 0 0,-2-3 0 0,2 3 8 16,-6-4-8-16,3 4 8 0,4-6-8 0,-4 6 0 15,4-4 0-15,-4-2 0 0,-4 6 0 0,1-7 0 16,-4 1 0-16,4 9 0 0,-1-9 0 0,1 5 0 15,-1 1 0-15,1-3 0 0,-4 3 0 0,0-3 0 16,4 6 0-16,-4-4 0 0,3 4 0 0,-2-6 0 16,-1 6 0-16,-4-3 0 0,1 3 0 0,-4 0 0 15,3 0 0-15,1-3 0 0,-1-3 0 0,1 6 0 16,0 0 0-16,-4 0 0 0,-4 0 0 0,1 0 0 0,3 0 0 16,-4 0 0-16,1 0 0 0,-1 0 0 0,1 0 0 0,-8 6 0 15,1-6 0-15,-5 0 0 16,1 0 0-16,0 0 0 0,0 0 0 0,0 0 0 15,0 0 0-15,-4 0 0 0,4 3 0 0,-3-3 0 16,-1 0 0-16,0 0 0 0,-3 0 0 0,4 3 0 0,-1-3 0 0,4 0 0 16,-4 0 0-16,1 0 0 0,3 6 0 0,-4-6 0 15,-3 4 0-15,3-4 0 0,-3 0 0 0,-3 6 0 16,-1-3 0-16,0-3 0 0,1 0 0 0,-1 6 0 16,-7-3 0-16,8-3 0 0,-1 0 0 0,0 4 0 15,1-4 0-15,-5 0 0 0,-2 6 0 0,-1-6 0 16,0-6 0-16,-7 12 0 0,4-6 0 0,0 0 8 15,3 0-8-15,-3 0 0 0,0 3 0 0,3-3 0 16,-7 0 0-16,4 6 0 0,0-3 0 0,-1-3 0 16,-2 0 0-16,-1 7 0 0,0-4 0 0,0-3 0 0,-3 3 0 0,3-3 0 15,-7 0 0-15,1 6 0 16,-1-3 0-16,0-3 0 0,0 10 0 0,0-10 0 16,4 6 0-16,-4-3 0 0,0-3 0 0,0 3 0 15,1-3 0-15,-1 0 0 0,0 7 0 0,0-4 0 16,0-3 0-16,-3 0 0 0,3 0 0 0,-3 0 0 0,-1 6 0 15,1-6 0-15,0 3 0 0,-1-3 0 0,-3 0 0 0,0 0 0 16,4 0 0-16,-4 3 0 0,0-3 8 0,0 0-8 16,-3 6 10-16,3-6-10 0,-3-6 0 0,3 6 0 15,0 0 0-15,-3-3 0 0,3 3 0 0,-7 0 0 16,3 0 0-16,1 0 0 0,-1 0 0 0,1 0 0 16,0 0 0-16,-4 0 0 0,3-3 0 0,-3 3 0 15,4-6 0-15,-4 6 0 0,4 0 0 0,-4 0 0 0,3 0 0 0,4-3 0 16,-3-4 0-16,3 7 0 0,-3 0 0 0,-1 0 0 15,4 0 0-15,0 0 0 0,0 0 0 0,1 0 0 16,-1 7 0-16,-4-7 0 0,1 0 0 0,-4 0 0 16,3 3 0-16,1-3 0 0,0 0 0 0,-4 6 0 15,3-3 0-15,-3-3 0 0,0 0 0 0,4 0 0 16,-4 0 0-16,0 0 0 0,4 0 0 16,-1 0 0-16,-3 0 8 0,0 0-8 0,0 0 11 15,0 0-11-15,4 0 0 0,-11 0 0 0,7 0 0 0,0-3 0 16,0 3 0-16,4-6 0 0,-11 6 0 0,7 0 0 15,0 0 0-15,-7 0 0 0,11 0 0 0,-4 0 0 16,0 0 0-16,0 0 0 0,0-3 0 0,3-4 0 16,-10 7 0-16,7 0 0 0,0 0 0 0,0 0 0 15,4-3 12-15,-4 3 4 0,0-3 2 0,0-3 0 16,0 6-28-16,0 0-6 0,0-3 0 0,0-4-1 0,-7 7 17 16,8 0 0-16,-1-3 0 0,-4-3 0 0,4 3 0 0,0-7 0 15,-3 7 0-15,-1-3 9 0,1-3-9 0,-1 2 0 16,4-2 9-16,-3-1-9 0,-1-2 0 0,-3-4 8 15,4 4-8-15,3 2 0 0,-7-5 11 0,4-4-3 16,-4-3 0-16,0 0 0 0,0 0-8 0,0-3 0 16,-4 0 0-16,4-3 0 0,-4 2 0 0,1-5 12 15,-1 0-2-15,4-1 0 0,-3 1-10 0,-1 0-11 16,1-4 3-16,-1-2 0 0,1 2 17 0,-1-6 4 16,4 1 1-16,0-1 0 0,-3-3-14 0,3 0 0 15,0-9 8-15,0 2-8 0,0-2 0 0,0 0 0 16,0 0 0-16,0-4 0 0,0-2 0 0,3-4 0 15,-3-3 0-15,0-3 0 0,0 3 0 0,0 3 8 0,0 1-8 16,0-4 0-16,-3-6 0 0,3 0 0 0,0 6 0 0,0-6 0 16,-4 6 0-16,4 0 0 0,0-3 0 0,4-3 0 15,-4 6 0-15,0-6 8 0,0-3-8 0,3-1 0 16,-3 4 0-16,4 0 0 0,-4-3 0 0,0 3 0 16,3-4 0-16,1 1 8 0,-4 0-8 15,3 3 0-15,1 0 0 0,-1-4 0 0,1 4 0 0,-1-3 0 16,-3-3 0-16,4-1 0 0,0 10 0 0,-1-3 0 15,-3 0 0-15,0 0 0 0,0-3 0 0,4 2 0 16,-1 4 0-16,-3-3 0 0,0 0 0 0,0 10 0 16,0-11 0-16,0 8 0 0,0-8 0 0,0 11 0 15,0-4 0-15,0 0 0 0,0 3 0 0,0 1 0 16,0-1 0-16,0 0 0 0,4-3 0 0,-4 4 0 0,0-7 0 0,0 12 0 16,3-6 0-16,1 1 0 15,-4-1 0-15,3 0 0 0,1-3 0 0,3 7 0 0,-4-4 0 0,4 7-8 16,-3-7 8-16,3 7 0 0,-3-1 0 0,3 4 0 15,0-1 0-15,0 1 0 0,0 0 0 0,0 0-8 16,-4-1 8-16,1 4 0 0,-1 3 0 0,1-3 0 16,-1 9-8-16,1-3 8 0,-4-6 0 0,3 6 0 15,-3 3-8-15,4-3 8 0,0 1-14 0,-4 2 1 16,3-3 0-16,-3 3 0 0,4 0 13 0,-4 1 15 16,3 5-3-16,-3-6-1 0,-3 10-11 0,3 0 0 15,0-4 0-15,0 1 0 0,0 2 0 0,0 1 0 16,0 3 0-16,0-4 0 0,-4 10 0 0,4-6 0 15,-3 3 0-15,-1-3 0 0,4 6-15 0,-4 0 5 16,4 3 1-16,-3-3 0 0,-1 10 9 0,1-7 0 0,-1 6 0 0,-3 1 0 16,7 2 0-16,-3-2 0 0,-4 2 0 0,3 1 0 15,-3-10 0 1,4 16 0-16,-4-6 0 0,3 5 0 0,-3-2 0 0,3 3 0 16,-3-3-8-16,0 6 8 0,0 0-12 15,0-3 12-15,-3 3-12 0,-1-3 12 0,4 3 0 0,-7 0 0 0,3 0 8 16,1 0-8-16,-4 0 0 0,0 3 0 0,-4-3 0 15,4 3 0-15,-7-3 0 0,-1 0 0 0,-2 6 0 16,-1-3 0-16,-3-3 0 0,-7 6 0 0,-1-2-8 16,1 2 8-16,-4-3 0 0,-3 0 0 0,0 3 0 15,-4-2 0-15,-4 5 0 0,4-6 0 0,-7 3 0 16,1-3 0-16,-8 7 0 0,0-10 0 0,-4 9 0 0,-3-6 0 0,4 7 0 16,-4-1 0-16,0-2 0 0,-8-1 0 0,1 0 0 15,-7-3 0-15,0 7 0 0,0-1 0 0,0 0 0 16,-7 4 0-16,-1-4 0 0,-6 1 0 0,3 2 0 15,-3-9 0-15,-4 13-8 0,-3-6 8 0,0-4 0 16,0 3 0-16,-1 1 0 0,4-1 0 0,-3-6 0 16,0 7 0-16,-4 2 0 0,7-2 0 0,-7-1 0 15,-7 0 0-15,1-6 0 0,-1 13 0 0,0-6 0 16,0-4 0-16,-3 3-8 0,-4 1 8 0,3 2 0 16,8-2 0-16,-4-4 0 0,-4 0 0 15,5 0 0-15,2 4 0 0,1-7 0 0,0 3 0 16,-1-3 0-16,1 1 0 0,6-4 0 0,1 9 0 0,3-9 0 15,1 0 0-15,-5 6 0 0,1-3 0 0,3-3 0 0,4 0 0 16,0 0 0-16,-8 0 0 0,8 7 0 0,-4-4 0 0,4 0 0 16,0-3 0-16,0 6 0 0,-1-3 0 0,5-3 0 15,-1 0 0-15,7 7 0 0,-3-7 0 0,7 0-8 16,-4 0 8-16,1 3 0 0,2-3 0 0,5 0 0 16,3 0 0-16,0-3 0 0,3-4 0 0,1 7-8 15,3-3 8-15,0-3 0 0,-4 6 0 0,4 0 0 16,7 0 0-16,0-3 0 0,0 0 0 0,0-4 0 15,0 7 0-15,0 0 0 0,0-3 0 0,4 3 0 16,-4 0 0-16,3 3 0 0,4-3 0 0,0 0 0 16,-3 0 0-16,3 0-8 0,0 0 8 0,0 0-8 15,0 0 8-15,0 0 0 0,4 0 0 0,3 0 0 16,0-3 0-16,8 3 0 0,-5-6 0 0,4 6 0 16,4 0 0-16,-4-3 0 0,0-3 0 0,4 2 0 15,3-5 0-15,4 9 0 0,-7-9 0 0,7 9 0 16,3-4 0-16,0 4 0 0,-6-6 0 0,6 6 0 15,0-3 0-15,1 0 0 0,2 3 0 0,5-6-8 0,-4 6 8 0,-1 0 0 16,8 0 0-16,0-4-8 0,-7 4 8 0,7 0-8 16,0-6 8-16,3 6-8 0,1 0 8 0,-1 0 0 15,-3 0 0-15,7-3 0 0,3 3 0 0,1-6 0 16,-8 3 0-16,4 3 0 0,7 0 0 0,0 0 0 16,-3 0 0-16,-4 0 0 0,3 0 0 0,4 0 0 15,0 0 0-15,0 0 0 0,-7 0 0 0,3 9 0 0,4-9-10 16,0 0 10-16,-3 9-8 0,-1 1 8 0,4-4 0 15,4 4 0-15,-4-1-8 0,0 0 8 0,0 1 0 0,0-1 0 16,3 1 0-16,1-4 0 0,-4 3 0 0,-4 1 0 16,4 2 0-16,0-2 0 0,4-1 0 0,-4 0 0 15,4 1 0-15,-1 2 0 0,1 1 0 0,-4-4 0 16,-4 4 0-16,4 6 0 0,4 0 0 16,-1-4 0-16,-6 10 0 0,-1-3 0 0,4 0 0 0,0 0 0 15,0 0 0-15,0 0 0 0,-7 0 0 0,3 0 0 16,4 6 0-16,-3-6 0 0,-8 0 0 0,4 0 0 15,4 0 0-15,-1-3 0 0,1 3 0 0,-1-3 0 16,-6-7 0-16,10 10 0 0,3-6 0 16,-6-1 0-16,-1-2 0 0,1 6 0 0,6-7 0 0,1-2 0 15,-4 9 0-15,3-7 0 0,1-3 0 0,6 10 9 16,4-6-9-16,-7-1 0 0,-10 7-10 0,6-6 10 31,4-4-90-31,1 10-12 0,-5-6-2 0,1 8-837 0,3-2-167 0</inkml:trace>
  <inkml:trace contextRef="#ctx0" brushRef="#br0" timeOffset="9074.1">3284 11306 1728 0,'-3'-9'153'0,"3"9"-122"0,-7-3-31 0,3-1 0 16,1-2 72-16,-4 3 9 0,3-3 2 0,4 3 0 16,-7-7-57-16,7 10-11 0,0-9-3 0,0 6 0 15,0-4 4-15,0 7 0 0,0-3 0 0,0 3 0 16,0 0-8-16,0 0-8 0,0 0 11 0,0 0-11 15,0 0 0-15,0 0 0 0,7 3-10 0,-3 13 10 16,3-3 0-16,-4 5 10 0,1-2 1 0,3 6 0 16,3 6 7-16,-6 4 2 0,7-7 0 0,-8 12 0 0,4-2-6 15,4-4-1-15,-4 10 0 0,3-7 0 16,-3 4 1-16,0-3 0 0,4-4 0 0,0 7 0 16,-1-4 0-16,1-9 0 0,-1 6 0 0,-3 1 0 15,4-10 12-15,0 6 2 0,3-6 1 0,-4 6 0 0,1-12-29 0,-1 6 0 16,5-6 0-16,-1-4 0 15,-4-9 16-15,4 7-4 0,4-4 0 0,-4-3 0 0,-3-3 11 16,3-9 1-16,7 9 1 0,-7-10 0 0,0-2 4 16,0-1 1-16,4-6 0 0,-4 7 0 0,-3-7-8 0,-1-3-2 15,4-3 0-15,-3-3 0 0,3-4 16 0,-3 1 4 16,-1-10 0-16,-6 10 0 0,6-13-32 0,1 3-8 0,-8 4 0 16,1-11 0-16,3 5 8 0,-7 2-8 15,0 0 10-15,0-3-10 0,0 3 0 0,0 7 8 16,-7-1-8-16,7-2 0 0,-4 5 0 0,1 10-12 0,-4-9 3 0,7 9 0 15,-4 3-11-15,4 7-1 0,0-1-1 0,-7 4 0 32,7-1-24-32,0 7-5 0,0 3-1 0,0 0-764 0,0 0-152 15</inkml:trace>
  <inkml:trace contextRef="#ctx0" brushRef="#br0" timeOffset="9351.25">4149 11642 2725 0,'0'0'60'0,"0"0"12"0,0 0 2 0,-4 0 3 0,4 0-61 0,0 0-16 0,0 0 0 0,0 0 0 0,0 0 0 0,0 9 0 15,4-6 0-15,3 13 0 16,-4 0 0-16,8-1 0 0,-8 1 0 0,4 3 0 16,0-7-29-16,1 10-3 0,-5 0 0 0,4-3 0 0,-3 3 7 0,3 0 1 15,-7-3 0-15,-7 3 0 16,3-4-39-16,4 4-7 0,-7-3-2 0,7-3-974 0</inkml:trace>
  <inkml:trace contextRef="#ctx0" brushRef="#br0" timeOffset="9496.27">4149 11472 1785 0,'-4'-19'159'0,"-3"19"-127"0,4-9-32 0,3 6 0 16,0 0 62-16,0-3 6 0,0-4 2 0</inkml:trace>
  <inkml:trace contextRef="#ctx0" brushRef="#br0" timeOffset="10040.65">4780 11654 2559 0,'-7'-3'56'0,"4"-6"12"0,3-1 3 0,0 1 1 0,-7-4-58 0,7 4-14 16,0-1 0-16,0-2 0 0,0 2-13 0,0 1-6 16,-4 3-1-16,4 0 0 15,-4-4-33-15,1 7-7 0,-4-3-2 0,7 3 0 16,-11 3 3-16,4 3 1 0,0 6 0 0,-3-3 0 15,-8-2 17-15,4 8 3 0,0-3 1 0,0 1 0 0,-4 2 37 0,4-2 0 16,3 9 0-16,-3-7 0 0,0-2 0 0,3 2 0 0,1 10 0 0,-1-3 0 16,4 0 0-16,0 3 8 0,4-3-8 0,-8-4 0 15,8 7 8-15,3 3-8 0,0-9 0 0,3 6 8 16,1-3 3-16,6-7 0 0,-3 7 0 0,7-6 0 16,-3-4 1-16,-4 4 1 0,11-4 0 0,-4-9 0 15,7 0 9-15,-7 0 2 0,7 0 0 0,-7-9 0 16,7 5-6-16,-3-5-1 0,3 0 0 0,-7-4 0 15,8-6-1-15,-12 7 0 0,8-7 0 0,-4 3 0 16,-4-6 5-16,8-3 1 0,-14 3 0 0,6-9 0 16,1 6 6-16,-8-13 2 0,1 4 0 0,-1-1 0 15,-3-3 2-15,0 4 0 0,4-7 0 0,-8 0 0 16,1 7-5-16,3-1-1 0,-4-2 0 0,1-4 0 0,-4 7-1 16,3 2 0-16,-3 1 0 0,0 0 0 0,0 5-17 0,4 1-8 15,-8 3 8-15,4 0-8 0,0 10 0 0,0-7 0 16,3 10 0-16,-6-4 0 15,6 10-115-15,-3-3-28 16</inkml:trace>
  <inkml:trace contextRef="#ctx0" brushRef="#br0" timeOffset="10475.94">5189 11748 1843 0,'0'0'81'0,"0"0"18"16,0 0-79-16,0 0-20 0,0 0 0 0,0 0 0 0,0 0 44 0,0 0 4 0,0 0 2 0,0 0 0 15,0 0-50-15,0 0 0 0,0 0 0 0,0 0 0 16,0 0 0-16,0 0-9 0,4 10 9 0,3-7 0 16,-7-3 0-16,14 0 0 0,-3 0 12 0,3 0-4 15,-4-3 3-15,1-7 1 0,3 7 0 0,0-3 0 16,0-7 3-16,0 1 1 0,4-7 0 0,-7 10 0 15,6-7-4-15,-6 0-1 0,3-6 0 0,-3 10 0 16,-4-7 1-16,0 3 0 0,3 0 0 0,-3 1 0 16,-7-1 7-16,4 0 1 0,-4 1 1 0,0 2 0 15,0 1-3-15,-4 2-1 0,-3-2 0 0,4 2 0 16,-4-2-17-16,0 2 0 0,-4 4 0 0,0-3 0 16,1 6-8-16,-1 3 8 0,-3-4-13 0,0 8 5 15,0-1-4-15,-4 6-1 0,4 1 0 0,0 2 0 0,-4-3 5 16,1 10 8-16,3 0-13 0,-4-3 5 0,4 6 8 0,0 6 0 15,-7-6 10-15,7 0-10 0,3 0 10 0,-3 6-10 16,3-3 10-16,8 6-10 0,-4-2 8 16,3-4-8-16,4 3 0 0,0-6 0 0,0 0 9 0,4 0-9 15,6 0 8-15,1-3-8 0,-1-7 0 0,8 7 0 16,0-6 0-16,6-4-682 16,-6-3-132-16</inkml:trace>
  <inkml:trace contextRef="#ctx0" brushRef="#br0" timeOffset="10906.63">5902 11548 1825 0,'0'0'40'0,"0"0"8"0,-4 0 1 0,-10 9 3 0,7-6-41 0,4 6-11 0,-11 1 0 0,3-1 0 15,-7 1 21-15,4 2 3 0,0-2 0 0,0 2 0 16,-4 7-10-16,4-6-2 0,-3 9 0 0,6-4 0 16,1 1-12-16,-8-3 0 0,11 6 0 0,0-3 0 15,0-7 0-15,0 7 0 0,3 3 0 0,4-3 0 0,0 0 0 16,0-4 0-16,0 4 0 0,4-6 0 16,3 5 0-16,0 1 0 0,3-6 0 0,1-1 0 15,0-5 19-15,3-1 1 0,0 0 0 0,3-3 0 0,8-3-4 0,-7-3-1 16,6-3 0-16,-2 0 0 0,2-1 8 0,1-5 1 15,-4-1 1-15,0-2 0 0,4 2 12 0,0 0 3 16,-11-5 0-16,7-1 0 0,-7 3 4 16,0-3 0-16,-3-3 1 0,-1 0 0 0,-6-6-9 15,3 3-1-15,-7-6-1 0,0-1 0 0,0 1-14 0,-7 0-4 16,3-1 0-16,-6 1 0 0,-1 0-16 0,1-1 10 16,-1 10-10-16,-3 0 8 0,3-6-8 0,-3 16 0 15,-3-7 0-15,-1 6 0 0,0 1-15 0,-3 2 2 16,7 1 0-16,-14 6-769 15,7-4-154-15</inkml:trace>
  <inkml:trace contextRef="#ctx0" brushRef="#br0" timeOffset="22619.15">4336 12774 1904 0,'0'0'84'0,"0"0"18"0,0 0-82 0,0 0-20 16,0 0 0-16,0 0 0 0,0 0 0 0,0 0 8 0,0 0-8 15,0 0 0-15,0 0 12 0,0 0-1 0,0 9-1 0,7 0 0 16,0-2-10-16,-7-1 0 0,3 10 0 0,4-1-11 15,-7 1 11-15,0 0 0 0,0 12 0 0,0-3 0 16,0 0 17-16,0 0-1 0,0 7 0 0,-7-1 0 16,4 0 16-16,-8 1 4 0,8 2 0 0,-4-3 0 15,3 1-3-15,-3-1 0 0,3-9 0 0,4 6 0 16,-7-3-16-16,7-6-3 0,-3 3-1 0,-1-3 0 16,4 0-13-16,0-3-18 0,0-7 4 0,0 3-993 15</inkml:trace>
  <inkml:trace contextRef="#ctx0" brushRef="#br0" timeOffset="22967.21">4008 12915 2073 0,'-4'-16'92'0,"4"16"19"0,-3-3-89 0,3-3-22 16,0 6 0-16,0-7 0 0,0 1 55 0,7-3 6 0,3 6 2 0,1-7 0 15,3 7-63-15,3-3 0 0,1-4 0 0,3 10-10 16,4-3 10-16,-4-6 0 0,4 6 0 0,0-4 0 16,3-2 0-16,4 6 0 0,-8-7 0 0,11 1 0 15,-6 0 12-15,6 6 4 0,-3-7 0 0,3 1 1 16,-7 9-5-16,4-7-2 0,3 1 0 0,-7 3 0 15,-3-3-10-15,7 3 8 0,-7-4-8 0,-1 7 8 16,-6-3-8-16,3 0 0 0,0-3 0 0,0-4 8 16,4 1-8-16,0 6-17 0,-8-7 4 0,5 1 1 31,-1 6-43-31,-4-7-8 0,15-8-1 0,-14 15-1 0</inkml:trace>
  <inkml:trace contextRef="#ctx0" brushRef="#br0" timeOffset="23332.05">4036 13485 1728 0,'0'0'153'0,"0"0"-122"16,0 0-31-16,0 0 0 0,0 0 87 0,0-6 11 0,0 6 2 0,0 0 1 15,0 0-81-15,0 0-20 16,0 0 0-16,0 0 0 0,0 0 11 0,0 0-3 0,0 0 0 0,7-3 0 16,3 3 8-16,1-6 2 15,3 6 0-15,-3-3 0 0,3 3-6 0,3 0 0 0,-2 0-1 0,-1 0 0 16,0 0 5-16,3-3 0 0,1 3 1 0,0-7 0 15,6 7-8-15,-6 0-1 0,0-3-8 0,6-3 12 16,1 3-12-16,3-7 8 0,-3 1-8 0,0 6 0 16,6-7 0-16,-9 1 0 0,9 0 0 0,-2-1-685 15,-1-2-139-15</inkml:trace>
  <inkml:trace contextRef="#ctx0" brushRef="#br0" timeOffset="23981.69">4879 13153 2314 0,'0'0'51'0,"-4"6"10"0,-3 4 3 0,4-1 1 0,-4-3-52 0,3 10-13 16,4 0 0-16,0-1 0 0,0-2 0 0,0 0 0 15,0 5 8-15,4-5-8 0,3-1 0 0,-4 7 0 16,1-9 0-16,3-1 0 0,4 4 0 0,-8-4 0 16,4-6 0-16,0 3 0 0,4-2-12 0,-11-4 0 0,0 0 1 0,0 0 0 15,7 0 11-15,0-4 0 0,0-5 0 16,3 0 0-16,-10-1 12 0,11-9-3 16,-11 7 0-16,7-10 0 0,0 3-9 0,-3-3 12 15,3 6-12-15,0-12 12 0,0 6 1 0,3-6 1 0,1 6 0 0,-4-3 0 16,4 6-14-16,3 0 0 0,3 4 0 0,-6-1-10 15,3 10-1-15,0 0 0 0,0 2 0 16,0-2 0-16,4 6 11 0,-7 0-10 0,3 6 10 0,-4-2-10 16,-3 5 10-16,4-6 0 0,0 6 0 0,-4-2 0 15,0-4 0-15,0 6 0 0,3 1 9 0,-10-7-9 16,4 6 12-16,-4-9-12 0,3 10 12 0,1-7-12 16,-4 6 11-16,0-9-11 0,0 0 10 0,0 0-10 15,0 0 11-15,0 0-11 0,0 0 12 0,0 0-12 16,0 0 12-16,0 0-12 0,0 0 12 0,0 0-12 15,0 0 16-15,7-9-3 0,0 6-1 0,-3-7 0 16,3 1 3-16,-4-1 0 0,1-2 0 0,3 2 0 16,-4 1-15-16,8-3 8 0,-4 2-8 0,7-2 0 0,-10 2 0 15,6 1 0-15,1-1 0 0,-1 7-10 0,-3-6 10 16,4 6-8-16,0-4 8 0,-1 7-8 0,1-3 8 0,-1 3 0 16,4 0 0-16,0 0 0 0,-6 0 0 0,6 0 0 15,-4 0 0-15,1 3 0 0,3-3 0 0,-3 10 0 16,3-10 0-16,-4 9 11 0,-3 1 1 0,4-1 0 15,-4 0 0-15,3 4 0 0,-6 0 1 0,0-1 1 16,3 7 0-16,-4-7 0 0,4 7-14 0,-3 3 0 16,3-3 8-16,0-6-8 0,0 5 0 0,-4-5 0 15,4 6 0-15,8-7 0 16,-5 1-20-16,-6-4-8 0,6 4 0 0,1-4-727 16,-1 1-145-16</inkml:trace>
  <inkml:trace contextRef="#ctx0" brushRef="#br0" timeOffset="24531.38">6082 12999 1728 0,'0'0'76'0,"0"0"16"0,-4-6-73 0,4 6-19 0,0-3 0 0,0 3 0 16,0 0 45-16,0-6 6 0,0 6 1 0,-7-3 0 15,0-4-52-15,7 7-16 0,0 0 0 0,-7 7 0 16,4-7-4-16,-8 3-2 0,-3 3 0 0,7-3 0 16,-7 10 12-16,3-4 10 0,-3 1-13 0,4 2 5 0,-1 4 20 0,0-4 5 15,-3 1 1-15,4-1 0 0,-1 7 32 0,4-6 6 16,-4 2 2-16,4 1 0 0,0-7-37 0,4 10-7 15,-1-6-2-15,4-4 0 0,-3 4-3 16,3-4-1-16,0 1 0 0,0-10 0 0,0 0 6 0,7 3 1 16,0 6 0-16,3-9 0 0,1 0-15 0,-7 0 8 15,6-3-8-15,1-3 0 0,-1-1 0 0,4 1 0 16,-3-3 0-16,-4-4 0 0,0 4 8 0,4-4-8 16,-4 1 11-16,0-4-11 0,3-6 11 0,1 10-11 0,-7-7 10 0,6 6-10 15,-6-6 12-15,3 4-4 16,3-1-8-16,-3 4 12 0,0 2-3 0,-3 7-1 15,3-3 0-15,7 3 0 0,-10-1 16 0,3 4 4 16,0 0 0-16,0 4 0 0,3-1 7 0,1 3 1 16,-4-3 1-16,4 3 0 0,-4 4-21 0,3-4-5 0,4 3-1 0,-10 1 0 15,3 2 9-15,0-2 1 0,0 2 1 0,4 4 0 16,-11-3-21-16,7-4 0 0,-4 4 0 0,4-4 0 16,0 0 0-16,-3 4 0 0,3-4 0 0,0 1 8 15,0-1-16-15,-3-3-4 0,3 4 0 0,-7-1 0 16,7-3-99-16,0-2-20 0</inkml:trace>
  <inkml:trace contextRef="#ctx0" brushRef="#br0" timeOffset="25205.97">6724 12908 1814 0,'-11'7'80'0,"4"-4"17"0,4 0-77 0,-11 6-20 0,7 1 0 0,-7-4 0 15,-1 0 54-15,5 4 7 0,-8-1 2 0,1 4 0 16,2 6-13-16,5-7-2 0,-8 4-1 0,4-1 0 15,0 4-21-15,0 3-4 0,0 0-1 0,-4 0 0 16,8 0-13-16,-5-3-8 0,5 3 10 0,3-3-10 16,-4-1 8-16,4-2-8 0,4 0 0 0,3-10 9 15,0 4-1-15,3-1 0 0,-3-9 0 0,14 9 0 16,-3-6 1-16,6-3 0 0,-2-3 0 0,2 0 0 16,11-6-9-16,-10-1 0 0,3 1 0 15,0-4 0-15,4-2 0 0,-11 2 0 0,7 1 0 0,-6-1 0 16,-1-3 8-16,0 4-8 0,3-7 12 0,-10 7-4 15,4-1 13-15,0-6 3 0,-4 7 0 0,0-7 0 16,0 6-8-16,3-6-2 0,-6 10 0 0,-1-3 0 16,4-1-6-16,-3 4-8 0,-4-1 11 0,0 10-11 15,7-3 0-15,-7 3-9 0,0 0-1 0,0 0 0 16,0 0 10-16,0 0 0 0,0 0 0 0,0 3-8 0,-7 10-1 16,7-4 0-16,-4 1 0 0,1 2 0 0,-1-3 9 0,-3 1 0 15,7 2 0-15,0 7-8 0,-7-6 8 0,4 6 11 16,3-7-3-16,0 7 0 0,0 0-8 0,3-4-9 15,4 7 9-15,-7 3-13 0,4-3 13 0,3 4 0 16,0-5 0-16,0 8 0 0,0-4 0 16,0 0 0-16,4-3 0 0,-8 3 0 0,4-3 0 0,0 0 10 15,-3-3-2-15,3 3 0 0,0 0-8 0,-3-1 0 16,-1 5 0-16,-3-11 8 0,4 7-8 0,-4-6 0 0,0 0 0 16,-4-1 0-16,4-2 0 0,-3-1 0 0,-1 1 11 0,-3-4-11 15,0 1 12-15,-4 2-3 16,4-2-1-16,-7-1 0 0,0 4 1 0,0-4 0 15,3 0 0-15,-10 1 0 0,0-7-1 0,3 6-8 0,-6 1 12 16,6-7-4-16,-7 3-22 0,4-3-5 16,0-3-1-16,0 0 0 15,3-3-37-15,1-3-8 0,2 0-2 0</inkml:trace>
  <inkml:trace contextRef="#ctx0" brushRef="#br0" timeOffset="25752.86">7221 13115 1900 0,'-3'-6'169'0,"3"6"-135"16,0-3-34-16,0 3 0 0,-7-6 44 0,7 6 3 16,0-10 0-16,0 10 0 0,7-3-38 0,-7 3-9 15,0-9 0-15,7 6 0 0,0-4 0 0,4 4 0 16,-8-6 0-16,4 6-11 0,7-4 11 0,-10-2 0 16,3 3 0-16,3 0 0 0,-3-4 19 0,4 7 5 0,-4-6 2 0,7-1 0 15,-10 7 1-15,6-3 0 0,-3-7 0 16,7 4 0-16,-10 6-15 0,3-7-4 0,0 1 0 0,4-1 0 15,-8 1-8-15,4 6 0 0,-3-7 0 0,-1 1 8 16,-3 6-8-16,0-6 8 0,0-1-8 0,-3 1 8 16,-1-4-8-16,1 10 0 0,-4-3 0 0,-4-4 0 15,1 7 0-15,2-6 0 0,-9 9-8 0,3-3 8 16,-7-4-8-16,3 7 8 0,4 0-10 0,-7 0 10 16,7 7-8-16,-11-4 8 0,0 3 0 15,8 0-9-15,-1 1 9 0,7 2 0 0,-10 0 0 0,3 4 8 16,8 0-8-16,-4-1 0 0,0 10 8 0,7-3-8 15,-7 3 0-15,10 0 9 0,0-3-9 0,4-1 0 16,0-2 11-16,4 12-11 0,3-6 10 0,4 0-10 16,-11 0 13-16,7 0-3 0,3 3-1 0,8-9 0 15,-11 6-1-15,11 0-8 0,-8-7 12 0,8 1-4 16,3 0-8-16,-3-4-14 0,-1 1 3 0,1-4 1 16,3 1-22-16,4-7-5 0,-8-3-1 0,5 6 0 15,-1-6-13-15,0 0-2 0,-3-6-1 0</inkml:trace>
  <inkml:trace contextRef="#ctx0" brushRef="#br0" timeOffset="28772.06">8431 12168 1832 0,'-17'10'81'0,"13"-7"17"0,1 3-78 0,-4-3-20 0,0 7 0 0,0-7 0 16,-1-3 56-16,1 9 7 0,0-2 1 0,0-4 1 15,-3 0-12-15,-1-3-2 0,8 6-1 0,-4-3 0 16,0-3-16-16,3 0-3 0,0 0-1 0,4 0 0 15,0 0-10-15,0 0-3 0,0 0 0 0,0 0 0 16,0 0 3-16,0 0 1 0,0 0 0 0,0 0 0 16,8 0-6-16,2 0-2 0,8 0 0 0,-8 0 0 15,4 0 4-15,4 0 1 0,7 0 0 0,-1 0 0 16,5 0-6-16,-1 0 0 0,4 0-1 16,3 0 0-16,4-3 3 0,3 3 1 0,0-6 0 15,4 3 0-15,7 0-3 0,-3-4 0 0,-5 7 0 0,5-9 0 16,-4 9-12-16,3-3 0 0,-3-7 8 0,0 1-8 15,0 6 12-15,3-3-1 0,-3 2 0 0,0 1 0 16,0-3 1-16,-1 6 1 0,-2-9 0 0,-4 9 0 0,-1-4 15 0,-2-2 2 16,-1 6 1-16,0 0 0 0,-3-3-31 0,0 3 0 15,0-9 0-15,-1 9 0 0,5 0 0 0,-5-3 0 16,5-4 0-16,-5 7 0 0,5 0 13 0,2-3-3 16,-2-3-1-16,-1 3 0 0,-3 0-9 0,3-4 0 15,-3 4 0-15,-1-3 0 0,5 6 0 0,-4 0 0 16,-4-3 0-16,-4-4 0 0,5 7 0 0,-1-3 0 15,-10 3 0-15,-4 0 0 0,0 0 0 0,0 0 0 0,0-3 0 0,-3 3 8 16,-11 0 0-16,0 0 0 0,10 0 0 16,-3 0 0-16,-7 0-8 0,7-6 10 0,4 6-10 15,-4 0 10-15,3 0-10 0,1 0 10 0,-4-3-10 0,4 3 10 16,6-6-10-16,-3 6 0 16,-14 0 9-16,11 0-9 0,3-4 0 0,0 1 0 15,-3 3 0-15,-1-6 0 0,-3 6 0 0,4 0 8 0,3 0-8 0,-7 0 8 16,-7 0-8-16,7-3 0 0,4 3-8 0,-1 0 8 15,-10 0 0-15,7 3 0 0,-7-3 0 0,11 0 0 16,0 0 0-16,-4 0 0 0,-7 0 0 0,7 0 0 16,3 0 0-16,1 0 0 0,-11 0 0 0,7 0 0 15,4 0 0-15,-1 0 0 0,1-3 8 0,-1 3-8 16,1-6 0-16,-1 6 0 0,5 0 0 0,-5 0-8 16,-10 0 8-16,7 0 0 0,7-4 0 0,-3 4 0 0,3 0 0 15,-7 0 0-15,-7 0 0 0,0 0 0 0,0 0 8 16,0 0 0-16,0 0 0 0,0 0 0 0,0 0 6 0,0 0 2 15,0 0 0-15,0 0 0 0,0 0-5 0,-3-6-1 16,-1 0 0-16,-3 0 0 0,0 3-10 0,3-4 12 16,8 4-12-16,-8-3 12 0,-3 0-12 0,0-1 0 15,7-2 9-15,0-1-9 16,-3 7 0-16,-1-6 8 0,-3 0-8 0,4 5 0 0,3-5 8 0,-4 6-8 16,-6-7 8-16,2 4-8 0,5 0 0 0,-4 0 0 15,-4-4 0-15,-3 7 0 0,4-3 13 0,-4 0-1 16,3-1-1-16,-3-2 0 0,-7 6-11 0,3-7 0 15,7 1 0-15,1-1 0 0,-11 4 0 0,0-3 0 16,6-7 9-16,1 13-9 0,-3-6 8 0,-5-1-8 16,1 1 10-16,0-4-10 0,7 4 0 0,-7 6 0 0,-7-7 0 0,-1 7-10 15,5-3 10-15,-1 3 0 0,0-4 0 0,1 4 0 16,2 3 0-16,5-3 8 0,3-3-8 0,0 6 8 16,3 0-8-16,0 6-12 0,8-3 4 0,3-3 0 15,0 0 8-15,-4 3 0 0,4-3 0 0,7 10 0 16,1-1-12-16,2 1 4 0,1-7 0 0,6 6 0 15,4 1 8-15,4-1 0 0,-7-6 0 0,7 7 0 16,3-4 0-16,0-3 0 0,0 0 0 0,-3 3 0 16,-4-2 0-16,4 2 0 0,-1-3 0 0,1 3 0 15,-11-3 0-15,4 0 0 0,7-3 0 0,-8 7 0 16,1-4 0-16,-4 3 0 0,0-3 0 0,4-3 0 16,-1 10 0-16,-6-7 12 0,0-3-4 0,-1 6 0 15,4-3-8-15,-3-3 0 0,-11 0 0 0,10 7 0 16,1-4 0-16,3-3 0 0,-7 3-11 0,-7-3 11 15,0 0 0-15,7 0 0 0,7 0 0 0,-7 0 0 16,-7 0 0-16,7 0 0 0,4 0 0 0,-4 6 0 16,-7-6 8-16,7 3-8 0,0-3 0 0,0 0 0 0,0 6 8 0,-7-6-8 15,0 0 0-15,0 0 0 0,11 4 0 0,-4-4 0 16,-7 0 0-16,0 0 0 16,0 0 0-16,0 0 0 0,7 9 0 0,-7-9 0 15,0 0 0-15,0 0 0 0,11 3 0 0,-11-3 0 0,0 0 0 16,0 10 0-16,7-4 0 0,-7-6 0 0,0 0 0 0,0 0 0 15,0 3 0-15,7 6 0 0,7-5 0 0,-14-4 0 16,0 0 8-16,0 0-8 0,7 6 8 0,-7-6-8 16,0 0 12-16,0 0-12 0,0 0 13 0,0 0-4 0,0 0-1 15,0 0 0-15,0 0 2 0,0 0 0 0,0 0 0 0,0 0 0 16,0 3-2-16,0-3-8 0,3 9 12 0,1 1-4 16,-1-7-8-16,-3 6 0 0,-7 1 9 0,7-1-9 15,7 1 10-15,-10 2-2 0,-8 1-8 0,1-4 12 16,3 10-2-16,-4-4-1 0,-3 4 0 0,-4 3 0 15,-3 0 0-15,4 3 0 0,-1 0 0 0,-7 4 0 16,0-4 3-16,1-3 0 0,3 9 0 0,-4-9 0 16,0 6 1-16,1-3 1 0,-1 0 0 0,4-3 0 15,3 0-5-15,-3 3-1 0,-4-3 0 0,8-3 0 16,6 3-8-16,-3-3 0 0,-11 0 0 0,11-4 0 16,3 1-22-16,4-3-6 0,-7-1-2 0,0-2 0 15,-3-1-113-15,-1 0-22 0,-7 7-5 16,-7-16-1-16</inkml:trace>
  <inkml:trace contextRef="#ctx0" brushRef="#br0" timeOffset="33438.1">3598 10648 1958 0,'0'0'174'0,"0"0"-139"16,0 0-35-16,-3-7 0 0,-1 4 38 0,-3-3 1 0,4 6 0 15,-4 0 0-15,3 0-26 0,-6-3-5 16,6 3 0-16,-7 0-8 0,1 0 12 0,-1 0-12 0,1 0 12 0,6-3-12 16,-10 3 10-16,7 3-10 0,-4-3 8 0,4 0-8 15,-10 3 12-15,3 3-4 0,-1-3 0 0,-6 7 0 16,-3 2 15-16,-5 7 2 0,5 3 1 0,-12 0 0 15,1 6 14-15,0-3 2 0,-11 7 1 16,0 5 0-16,4-2-1 0,-4 6 0 0,-3-7 0 0,6 7 0 16,4 0-2-16,4-7 0 0,0 7 0 0,7 3 0 15,3-4-16-15,0 1-4 0,4-6-1 0,0 5 0 16,7 4-19-16,0 3 0 0,3 0 0 0,1 4 0 16,-1-7 11-16,7 9-11 0,-3-9 10 0,7 6-10 15,0-6 9-15,7 3-9 0,-7-3 8 0,4 0-8 16,7 0 0-16,-1-1 0 0,1 5 8 15,-1-8-8-15,4-2 0 0,1-7-17 0,-1 7 4 0,7-13 1 16,0 6-61-16,4-9-12 16,-1 0-3-16,12-3-1067 0</inkml:trace>
  <inkml:trace contextRef="#ctx0" brushRef="#br0" timeOffset="34054.91">6234 10597 1785 0,'0'0'79'0,"-7"-3"17"0,3-3-77 0,4 6-19 16,0 0 0-16,0 0 0 0,0 0 114 16,0 0 19-16,0 0 4 0,4 9 1 0,3-9-114 0,-4 13-24 15,4-4 0-15,7 1 0 0,-10 2 0 0,6 4-9 16,1 0 9-16,3 6 0 0,0-4 0 0,4 4 12 15,-1 0 0-15,1 10 0 0,7-10 4 0,0 9 1 16,-8 0 0-16,8 1 0 0,0-1-1 0,-1 7-1 16,4-7 0-16,-3 4 0 0,-7-1 7 0,-1-3 2 15,8 10 0-15,-7-9 0 0,-1 8 12 0,-2-5 4 0,-5 2 0 16,1 1 0-16,-4-7-12 0,0 10-1 16,-4-3-1-16,4-4 0 0,-7 1-16 0,0-7-10 0,0 3 12 0,0-6-12 15,0 4 10-15,-10-7-10 0,10 0 8 0,-14 0-8 16,7-1 9-16,-4 5-9 0,4-11 10 0,-4 7-10 15,-10 0 0-15,7-3-12 0,-11 3 1 16,4 0 0 0,-3 0-73-16,-1-3-14 0,0 3-3 0</inkml:trace>
  <inkml:trace contextRef="#ctx0" brushRef="#br0" timeOffset="73382.97">21213 9004 1821 0,'0'0'80'0,"0"0"18"0,0 0-78 0,0 0-20 15,0 0 0-15,0 0 0 0,3 13 24 0,-3-13 2 16,0 0 0-16,4 6 0 16,-4-6 1-16,7 10 0 0,-7-7 0 0,0-3 0 0,0 9 3 0,0-9 1 15,-4 3 0-15,4-3 0 0,0 0 2 0,-3 10 1 16,3-10 0-16,-4 0 0 0,4 0 3 0,0 0 1 16,-7 6 0-16,3-6 0 0,-3 3-9 0,7-3-1 15,0 0-1-15,0 0 0 0,0 0-9 0,0 0-2 16,0 0 0-16,0 0 0 0,0 0 0 0,0 0-1 15,0 0 0-15,0 0 0 16,0 0-2-16,0 0 0 0,0 0 0 0,0 0 0 0,0 0-5 0,0 0 0 16,0 0-8-16,0 0 12 0,0 0 2 0,0 0 0 15,7-3 0-15,-7 3 0 0,4-6-1 0,3-4 0 16,0 10 0-16,-7 0 0 0,0 0-4 0,7-3-1 0,0-3 0 0,0 3 0 16,4 3-8-16,-4 0 0 0,-7 0 9 0,11-3-9 15,-4 3 0-15,3-7 0 0,-10 7 0 0,11 0 0 16,-1 0 0-16,-3 0 0 0,-7 0 0 0,11 0 0 15,0 0 0-15,-1 0 0 0,-3 0 0 0,4 7 0 16,-4-4 0-16,3-3 0 0,1 0 0 0,-4 0 0 16,4 0 0-16,-4 3 0 0,3 3 0 0,-3-6 0 15,4 0 0-15,-1 0 0 0,1 0 0 0,0 0 0 16,3 0 0-16,-4-6 0 0,4 6 0 0,-3-3 8 16,3 3-8-16,0 0 8 0,0-3-8 0,0-4 8 15,1 7-8-15,-1 0 0 0,3-3 0 0,1-3 8 16,-4 6-8-16,4-3 11 0,-4 3-11 0,3-3 12 0,5 3-12 15,-5-7 0-15,-3 7 0 0,4 0 0 0,7 0 0 0,-8 0 0 16,-3 0 0-16,1 0 0 0,6 0 0 0,-7 0 0 16,0 0 0-16,0 0 0 0,0 0 0 0,0 0 0 15,0 0 0-15,1 0 0 0,-5 0 0 0,4 0 0 16,0 0 0-16,4 0 0 0,-7 0 0 16,3-3 0-16,0-3 0 0,0 6 0 0,4 0 0 15,-1-3 0-15,-3-3 0 0,4 6 0 16,3-4 0-16,-3 4 0 0,-8-3 0 15,4 3 0-15,8 3 0 0,-8-3 0 16,0 0 0-16,-4 4 0 0,-3-4 0 0,11 0 0 0,0 0 0 0,-1 0 0 16,-6 6 0-16,3-6 0 0,0 3 0 0,4-3 0 0,-4 0 0 0,-3 0 0 15,3 0 0-15,0 0 0 0,3 0 0 0,-3 0 0 16,-3 0 0-16,0 0 0 0,3 0 0 0,0 0 0 16,-4-3 0-16,-2 3 0 0,2-6 0 0,1 6 0 0,-1 0 0 15,1 0 0-15,-11 0 0 0,7 0 0 0,3 0 0 0,1 0 0 16,0 0 0-16,-1 0 0 0,4 0 0 0,-3 0 0 15,0 0 0-15,3 0 0 0,-7 0 0 0,7 0 0 16,3 0 0 0,-6 0 0-16,-4 0 0 0,4 0 0 0,6 0 0 0,-6 0 0 0,-8 0 0 0,4 0 0 15,4 0 0-15,0 0 0 0,-4 0 0 0,3 0 0 16,-10 0 0-16,11 0 0 0,3 0 0 0,-3 0 0 16,-1 0 0-16,1 0 0 0,-1 6 0 0,1-3 0 15,-1-3 0-15,1 6 0 0,-11-6 0 0,11 3 0 16,-1-3 0-16,1 7 0 0,-11-7 0 0,7 3 0 0,7 0 0 0,-3-3 0 15,-11 0 0-15,7 0 0 0,0 0 0 0,3 0 0 16,-3 0 0-16,0 0 0 0,-7 0 0 0,11 0 0 16,-4 0 0-16,-7 0 0 15,7 0 0-15,-7 0 0 0,7 0 0 0,-7 0 8 0,0 0-8 0,0 0 0 16,0 0 0-16,0 0 0 0,0 0 0 0,0 0 8 16,0 0-8-16,0 0 0 0,0-6 8 0,0 6-8 15,-3-7 8-15,-4-2-8 0,-1 9 9 0,5-9-9 16,-4 5 10-16,0-5-10 0,-4 0 17 0,1 6-2 15,-4-4-1-15,3-5 0 0,0 2-14 0,-3 7 0 16,0-6 0-16,4-1 0 0,-1 1 0 0,0 3 0 16,-3-10 0-16,4 7 0 0,3 2 0 0,0-2-8 0,-4-1 8 15,0 4-13-15,4-6 13 0,0 9 8 0,4-4 0 16,-4-2-8-16,-4 6 0 0,4 0 0 16,11-4-12-16,-4 7 3 0,-11-9 9 0,8 9 0 0,3 0 0 15,3-3 0-15,-3 3 0 0,4-3-8 0,-4 3 8 0,10-7-8 16,1 7 8-16,-1 0 0 0,-3-3 0 0,7-3 0 15,1 6-10-15,-1 6 10 0,-4-6-12 0,1 3 12 16,3-3-17-16,0 0 3 16,0 7 1-16,0-4 0 0,-3 0 13 0,-1 3 10 0,5-3-2 0,-1 7 0 15,-4-7-8-15,1 6 0 0,-1-2 0 0,-2-4 0 16,-1 6 0-16,3 0 0 0,-3-5 0 0,-3 5 0 16,-1 0 0-16,4-5 0 0,-7 5 0 0,4 0 0 15,-4-9 0-15,0 13 0 0,0-4 0 0,0 4 0 16,-4-4 0-16,4 7 0 0,-3-3 0 0,-1-1 0 15,1 1 0-15,-1 5 0 0,-6-5-9 0,3 3 9 0,-4-1 0 16,4-5 0-16,-4 9 0 0,1-7 0 0,3 1 0 0,-7 5 0 16,3-5 0-16,-3 6 0 0,3-7 0 0,1 7 0 15,-8-6 0-15,4 2 0 0,7-2 0 0,-4-1-10 16,-3 1 10-16,0-4-8 0,4 1-4 0,2 2 0 16,5-5 0-16,3-7 0 15,-7 3-134-15,7-3-27 0</inkml:trace>
  <inkml:trace contextRef="#ctx0" brushRef="#br0" timeOffset="74347.11">23999 8782 1670 0,'0'0'148'0,"0"0"-118"16,0 0-30-16,0 0 0 0,0 0 32 0,0 0 0 0,-3-10 0 0,3 10 0 15,-7-3-6-15,0-3-1 0,7 6 0 0,-11-3 0 16,4-3-4-16,-3 6-1 0,-1 0 0 0,0 6 0 16,4-3-5-16,-3 6-2 0,3 1 0 0,-7-7 0 15,0 6-13-15,-4 4 0 0,4-4 8 0,-4 7-8 16,4 0 0-16,-4-1 0 0,1 1 0 0,3 3-10 15,0-7 10-15,-1 10 0 0,5-6 0 0,-1 0 0 16,1 6 11-16,3-4-3 0,-4 1 0 0,4-3 0 16,3 3 4-16,1-7 1 0,-1 4 0 0,1-4 0 0,3 1-1 15,3-4-1-15,-3 1 0 0,4-1 0 16,-4-9 9-16,7 3 1 0,-7-3 1 0,11 7 0 0,-1-4-5 16,1-3-1-16,-1 0 0 0,1 0 0 15,-1-3-4-15,5-4-2 0,-1 4 0 0,0-3 0 0,0 0-10 16,4-1 0-16,-4-2 0 0,0 0 0 15,3 5 0-15,-2-5 0 0,-12-3 9 0,4 2-9 0,0-2 0 16,4 2 0-16,-4-2 0 0,-4-4 8 0,1 10-8 0,3-10 0 16,-7 3 8-16,3-5-8 0,-3 5 0 0,4-6 0 15,-4 7 0-15,0 2 8 0,0 1-8 0,0-4 0 16,-4 10 0-16,4-3 0 0,0 6 0 0,0 0 0 16,0 0 0-16,0 0-8 0,0 0 8 0,0 0 0 0,0 0 0 0,0 0-8 15,-3 9 8-15,-1 1 0 0,4-7 0 0,-3 13-8 16,3-4 8-16,0-2 0 0,0 2 0 0,3 1 0 15,1-4 0-15,-1 10 0 0,-3-7-9 0,8 7 9 16,-1-6 0-16,-4 6 0 0,1-4-9 0,6 4 9 16,-3-6 0-16,0-4 0 0,-3 7 0 0,6-4 0 31,-3-2-52-31,-3-4-3 0</inkml:trace>
  <inkml:trace contextRef="#ctx0" brushRef="#br0" timeOffset="74797.06">24504 8826 1670 0,'0'0'148'0,"0"-10"-118"15,-4 7-30-15,4-6 0 0,-3-1 68 0,3 7 7 16,-4-6 1-16,4-1 1 0,-7 1-37 0,4 0-8 16,-1 5-2-16,1-5 0 0,3 9-21 0,-4-9-9 0,1 9 8 0,3 0-8 15,-7 0 12-15,0 0-4 0,0 6 0 0,-1 3 0 16,-2-2-8-16,-1 8 8 0,-3-2-8 0,0-1 8 15,0 7-8-15,-4-6 0 0,4 9 0 0,0-4 0 16,0 1 0-16,0-3 12 0,3 3-2 0,-3 3 0 16,4-10-1-16,-5 7 0 15,5 3 0-15,3-3 0 0,-4-7-9 0,4 10 10 16,4-6-10-16,-1-3 10 0,1-1-10 0,-1 1 8 0,1 2-8 16,3-5 8-16,3-4-8 0,-3 3 0 0,4 1 0 15,-1-1 0-15,8-6 0 0,-1 4 8 0,4-4-8 0,4 3 0 16,0-3 0-16,6-3-20 0,1 0 3 0,7 0-631 15,-4-3-125-15</inkml:trace>
  <inkml:trace contextRef="#ctx0" brushRef="#br0" timeOffset="75133.03">24860 8330 1670 0,'0'0'148'0,"0"0"-118"0,0 10-30 0,0 2 0 16,-3 4 46-16,3 0 3 0,-4 2 1 15,4 4 0-15,-3 0-14 0,-1 6-2 0,1-2-1 0,3 5 0 16,0 0 1-16,0 7 0 16,0-4 0-16,0 1 0 0,3-4-9 0,-3 7-1 0,7-4-1 15,-3-2 0-15,-1 8-11 0,4-5-3 0,-3-4 0 0,3 1 0 16,-4-1-9-16,4 0 0 0,-3-9 0 0,3 7 0 16,0-7 8-16,-3-4-8 0,3-2 8 0,-4 3-8 15,1-7 0-15,-1-2-9 0,1-1 0 16</inkml:trace>
  <inkml:trace contextRef="#ctx0" brushRef="#br0" timeOffset="75379.89">24518 8653 1785 0,'0'0'79'0,"0"0"17"15,-7-6-77-15,7 6-19 0,0 0 0 0,0 0 0 0,0 0 80 0,0 0 12 16,11-3 2-16,-1 3 1 0,1-6-45 0,3 6-9 16,4 0-1-16,-1 0-1 0,4 0-19 0,-3 6-4 15,7-3-1-15,-1-3 0 0,5 6-5 0,-1-3-1 16,4-3 0-16,-1 0 0 0,5 0-9 0,-1 0 0 16,-3 0 0-16,-4 0 8 0,4 0-8 0,-4 0 0 15,4 0 0-15,-8 0-1052 0</inkml:trace>
  <inkml:trace contextRef="#ctx0" brushRef="#br0" timeOffset="75608">25252 8901 2026 0,'0'0'44'0,"-4"9"10"0,1 1 2 0,-1 9 1 0,4-4-45 0,0 1-12 0,0-4 0 0,0 1 0 16,0 9 12-16,4-6 0 0,-1-1 0 0,1 4 0 16,-4-6-12-16,3 5 0 0,-3-5 0 0,4-4 0 15,-4 4 0-15,3-4 0 0,-3 1 0 0,0-1 0 16,4-6 0-16,-4-3 0 0,0 0 0 0,0 0 0 0</inkml:trace>
  <inkml:trace contextRef="#ctx0" brushRef="#br0" timeOffset="75762.25">25326 8531 2336 0,'-11'0'104'0,"11"0"20"0,0 0-99 0,0 0-25 15,0 0 0-15,0 0-687 16,0 0-142-16</inkml:trace>
  <inkml:trace contextRef="#ctx0" brushRef="#br0" timeOffset="76170.57">25770 8794 1785 0,'0'0'79'0,"-7"0"17"0,0 0-77 0,0 10-19 0,0-7 0 0,-3 3 0 15,-1-3 32-15,0 7 4 0,1 2 0 0,-1-2 0 16,-3 5-28-16,-3 1-8 0,-1 3 0 0,4 0 0 16,-7-4 0-16,7 7 0 0,-4-3 0 0,4 3 0 15,0 0 0-15,0-3 0 0,-1 3 0 0,1 0 0 16,4-4 0-16,3-5 0 0,0-4 0 0,0 4 0 16,7-4 0-16,3 4 0 0,4-4 0 0,-3-2 0 0,-4-7 29 0,10 3-1 15,8-3 0-15,0 0 0 0,-4 0-16 0,7-3-3 16,0-4-1-16,4 4 0 0,-1-6 1 0,1 6 0 15,0-7 0-15,-1 1 0 0,-2-1 2 0,2 1 0 16,-6 0 0-16,3-4 0 0,-3 4-3 0,-1-1 0 16,-2-2 0-16,-5-1 0 15,4 1 16-15,-3-4 2 0,-4 3 1 0,0-5 0 16,-4 2-10-16,1-3-1 0,-4 0-1 0,-4-3 0 0,1 7 19 16,-1-4 4-16,-3 0 1 0,0 6 0 0,-3-5-13 0,-1 5-2 15,1 1-1-15,-1-4 0 0,-3 13-23 0,3-7 0 16,1 7 0-16,-1-3 0 0,4 3 0 15,-4-3-16-15,8 6 2 0,3 0-1097 0</inkml:trace>
  <inkml:trace contextRef="#ctx0" brushRef="#br0" timeOffset="76537.27">26134 8920 1792 0,'0'0'40'0,"-4"12"8"0,1-2 1 0,3 2 1 0,-4-2-40 0,4 8-10 0,0-5 0 0,0 6 0 16,0-7 16-16,0 7 2 0,0-6 0 0,0-1 0 15,0 7-18-15,4-6 10 0,-4-4-10 0,3 0 8 16,1 1 0-16,-1-7-8 0,1 6 12 0,-4-9-4 16,0 0 10-16,0 0 2 0,0 0 0 0,0 0 0 0,0 0 29 0,7-9 7 15,-4 6 0-15,1-7 1 16,-1 1-5-16,-3-4-2 0,0 1 0 0,0-4 0 15,-3 1-3-15,3-4-1 0,-4 0 0 0,4 6 0 0,-3-9-15 0,-1 4-3 16,1-4-1-16,3 0 0 16,0 3-18-16,0 6-9 0,3 1 10 0,1 2-10 0,-1 1 24 0,4 0 0 15,1-1-1-15,2 7 0 0,1-6-23 16,-1 9 0-16,4-10 0 0,4 10 0 0,0 0 0 0,-1 7 0 16,4-4 0-16,1-3 0 15,-1 9-21-15,4-6-9 0,-1 3-2 0,-3 4 0 0,4-1 32 0,-4-2 0 16,7 8 0-16,-6-2 0 15,-5-1-28-15,1 1 0 0,3 6 0 0,-3-7-1101 0</inkml:trace>
  <inkml:trace contextRef="#ctx0" brushRef="#br0" timeOffset="78406.09">27884 8600 1670 0,'0'0'74'0,"0"0"15"0,0 0-71 0,0 0-18 0,-4 3 0 0,-3 0 0 16,7-3 60-16,-11 6 8 15,1-2 1-15,-1-4 1 0,1 9-39 0,-4-3-8 16,-1-3-2-16,1 1 0 0,0 5 3 0,0 0 0 0,-4-2 0 0,4-4 0 15,0 0 1-15,4 6 1 0,-1-9 0 0,-3 10 0 16,3-10-14-16,1 3-4 0,10-3 0 0,0 0 0 16,0 0-8-16,-7 6 0 0,7-6 0 0,0 0 0 15,0 0 0-15,3 3 0 0,-3-3 0 0,7 7 0 16,4-4 0-16,-1-3 0 0,1 0 0 0,7 0 0 16,-4 0 0-16,3 0 0 0,5 0-9 0,-1-3 9 15,-4 3 0-15,1 0-8 0,0 3 8 0,3-3 0 16,-7 6-11-16,4-3 11 0,-4 0-10 0,-4 7 10 0,1-1-12 0,-1 0 3 15,-2 4 1-15,-1-4 0 32,-4 4-23-32,1 3-4 0,-4-4-1 0,0-2 0 0,0 2 36 0,0-3 16 0,-4 4-2 0,1-4 0 0,-4 4 5 0,3-4 1 15,-7 10 0-15,4-6 0 0,0-1-6 0,-3-2-1 16,-1 2 0-16,4-2 0 0,-3-1-13 0,-1 4 0 16,0-4 8-16,1 0-8 15,-1 1 0-15,1-7 0 0,-5 6 0 0,5-2 0 0,-1-4 0 0,1 0-13 16,-4 3 2-16,3-3-949 0</inkml:trace>
  <inkml:trace contextRef="#ctx0" brushRef="#br0" timeOffset="78871.42">28180 8844 1728 0,'-18'0'153'0,"18"0"-122"0,0 0-31 0,-3 4 0 16,-4 2 33-16,0-3 1 0,7-3 0 0,0 0 0 16,0 0-6-16,0 0 0 0,0 0-1 0,0 0 0 15,0 0-15-15,10-3-2 0,-3 3-1 0,4-6 0 16,-1 2 6-16,1-2 1 0,-7 0 0 0,6-3 0 15,4-1 7-15,0 1 1 0,-3-1 1 0,3 1 0 16,0-4-6-16,-3 4-2 0,-1 0 0 0,1 2 0 0,-1-8 7 0,-2 5 2 16,-1 4 0-16,0-3 0 0,-4-1-11 0,4 1-3 15,-3-4 0-15,-4 4 0 0,0-1-4 0,0 7 0 16,0-6-8-16,-4 3 12 0,4 6-12 0,-7 0 9 16,0-4-9-16,-3 4 8 0,2 4-8 0,-2-4 12 15,-4 9-12-15,-4 0 12 0,4 4-12 0,0-4 0 16,7 10-12-16,0-6 12 0,0-1-8 0,0 7 8 15,-4 3 0-15,8 0 0 0,-4-3 0 0,3 3 0 16,-3 6-9-16,0-3 9 0,3-3 0 0,1 0 0 16,3 3 0-16,0-3 0 0,0-6 0 0,0 2 0 0,3 1 0 15,1-3 0-15,-1 3 0 0,1-7 0 0,-1-2 0 0,5-1 0 16,-5 4-21-16,4-4-1 16,0-9 0-16,0 0-1002 0</inkml:trace>
  <inkml:trace contextRef="#ctx0" brushRef="#br0" timeOffset="79305.95">28504 8697 1785 0,'0'0'79'0,"-3"3"17"0,3 7-77 0,0 2-19 0,-4-2 0 0,4-1 0 15,4 0 14-15,-4 1-1 0,0-1 0 0,0 4 0 16,0-1 4-16,0-2 1 0,0 2 0 0,0-2 0 0,0 2 18 0,0-2 3 15,0 5 1-15,-4-2 0 16,4-1-5-16,-3-2-1 0,-1 2 0 0,1-2 0 0,3-1 10 0,-4 1 3 16,1-7 0-16,3-3 0 0,0 0-3 0,0 0 0 15,0 0 0-15,0 0 0 16,0 0-16-16,0 0-4 0,-4-3-1 0,1-4 0 0,-1-5-7 0,4 2-2 16,0 1 0-16,4-7 0 0,-4 1-14 0,7-1 11 15,-4-3-11-15,4 0 10 16,0-3-10-16,0 7 0 0,-3-4 0 0,3 6 0 0,0-2 0 15,0 5 0-15,-3-2 0 0,3 9 0 0,-4-4 8 16,4 4-8-16,-7 3 0 0,0 0 8 0,7 0-8 0,0 0 0 16,0 3 0-16,1-3 0 0,2 7-8 0,-3-4 8 15,0 6 0-15,-3 0 0 0,3-5 0 0,0 5 0 16,3 4-9-16,-2-4 9 0,-1 0 0 0,0 4 0 0,3 3 0 16,-6-1 0-16,6-5 0 0,-3 8 0 0,0-5 0 0,0 0 0 15,-3 5 0-15,3-5 0 0,-3 6 0 0,3-7 0 16,-4-2 0-16,4 2 0 0,0-2 0 0,-3-1 0 31,-1-3-35-31,-3-6 0 0,0 0 0 0,0 0-1100 0</inkml:trace>
  <inkml:trace contextRef="#ctx0" brushRef="#br0" timeOffset="79590.97">29108 8205 2016 0,'0'0'179'0,"-7"6"-143"15,0 7-36-15,0-1 0 0,-1 7 59 0,1 0 5 16,4 3 0-16,-1 3 1 0,1 6-50 0,-1 1-15 16,1-1 0-16,-1 0 8 0,4 7-17 0,0-4-3 15,-3 1-1-15,3-4 0 0,0 1 13 0,0-1 13 16,0 0-2-16,0-2-1 0,-4-4-10 0,4 6 12 15,-3-9-12-15,-1 0 12 0,1 3-12 0,3-9 10 16,-4 2-10-16,1-5 10 0,-1 3-10 0,4-10 8 16,0 3-8-16,0-9-676 15,0 0-140-15</inkml:trace>
  <inkml:trace contextRef="#ctx0" brushRef="#br0" timeOffset="79775.12">28748 8606 2073 0,'0'0'184'0,"0"0"-147"0,0 0-29 0,0 0-8 15,0 0 158-15,7 0 30 0,0-3 7 0,11-6 1 16,-1 9-136-16,4-10-28 0,8 1-4 0,2 3-2 16,-2-4-6-16,6 1-2 0,0-4 0 0,0-3 0 15,4 4-18-15,0 3 0 0,3-4 0 0,-6 4 0 16,-1-1-98-16,-7 1-14 0,0 6-2 0</inkml:trace>
  <inkml:trace contextRef="#ctx0" brushRef="#br0" timeOffset="80355.47">30145 8264 1879 0,'0'0'83'0,"0"0"17"0,0 0-80 0,0 0-20 0,0 0 0 0,0 0 0 0,0 0 53 0,3 3 7 15,1 7 0-15,-1-1 1 0,1 4-15 0,0-4-3 16,-4 4-1-16,0 12 0 0,-4 0-26 0,0 3-4 15,1 4-2-15,-1 2 0 0,-3 1-10 0,4 2 0 16,-8-2 9-16,4 5-9 0,0-5 10 0,-3-4-2 16,2 1-8-16,-2-1 12 0,3 0-12 0,-4-2 9 15,4-4-9-15,0-3 8 0,-3 6-8 16,3-6 0-16,3-10 0 0,0 1-693 16,1 3-136-16</inkml:trace>
  <inkml:trace contextRef="#ctx0" brushRef="#br0" timeOffset="80580.05">29841 8603 2188 0,'-14'-9'195'0,"7"9"-156"0,4-10-31 0,-1 10-8 16,4 0 76-16,0 0 15 0,0-9 2 0,7 6 1 15,0-7-58-15,0 1-12 0,8 6-3 0,-1-7 0 16,0 7 2-16,3-3 0 0,1-4 0 0,7 7 0 15,-4-6-11-15,4 0-3 0,-1 5 0 0,1-5 0 16,3 0-9-16,-3 5-14 0,0-2 3 0,-1 6 1 31,-3-3-35-31,4-6-7 0,-4 9-2 0,-3-3-708 0,0-4-142 0</inkml:trace>
  <inkml:trace contextRef="#ctx0" brushRef="#br0" timeOffset="81137.98">30395 8465 1670 0,'0'0'148'0,"0"0"-118"16,0 0-30-16,0 9 0 0,-3-5 71 0,3 5 8 15,0-9 1-15,3 9 1 0,-3-5-15 0,0 5-3 16,0 3-1-16,0-2 0 0,4-1-6 0,-4 4 0 16,-4 6-1-16,4-7 0 0,0 4-19 0,0 0-3 15,0-1-1-15,0 1 0 0,0 3-8 0,-3-7-3 16,3 10 0-16,0-3 0 0,-4-6 3 0,4 5 0 0,0-5 0 0,0 6 0 15,0-10-10-15,4 1-2 0,-1 2 0 0,1-9 0 16,-4-3 0-16,3 10 0 16,-3-10 0-16,7 0 0 0,1 6 0 0,2-6 0 0,-3-6 0 0,0 6 0 15,0-10-1-15,0 1-1 0,4 3 0 0,-4-4 0 16,0 1-10-16,0-4 0 0,-3-2 0 0,3 2 8 16,-4 4-8-16,4-1 0 0,0 4 0 15,0 0 0-15,-3-4 0 0,-4 10 12 0,0 0-12 0,0 0 12 16,0 0-12-16,0 0 0 0,0 0 0 0,0 0-11 15,7 7 11-15,-7-7 0 0,7 3 0 0,-3 9-8 16,3-6 8-16,-4 4 0 0,-3-10 0 0,4 3 0 16,-4-3 0-16,7 9 0 0,-4-5 0 0,-3-4 0 15,0 0 0-15,4 9 0 0,-1 0 0 0,4 1 0 0,-7-7 13 16,4 6 5-16,-4 1 1 0,3-1 0 0,1-6-9 16,-1 7-2-16,-3-10 0 0,7 9 0 0,-3-6 2 0,3 7 0 15,-3-4 0-15,-4-6 0 0,7 3 2 0,0-3 1 16,0 6 0-16,0-6 0 0,-7 0 1 0,7-6 0 15,0 6 0-15,0-9 0 0,0 5 10 0,-3-2 1 16,3 0 1-16,-4 0 0 0,4-7-6 0,-3 4-2 16,-1-10 0-16,4 6 0 0,-3-5-6 0,-1-4-2 15,1-3 0-15,3-4 0 0,0 4-10 16,-3-6 0-16,3-1 0 0,-4-5 0 0,1 12-25 0,-1-3 2 16,4 6 1-16,-3 0 0 15,-1 3-66-15,1 6-14 0,-1-6-2 0,-3 13-772 16,4-3-153-16</inkml:trace>
  <inkml:trace contextRef="#ctx0" brushRef="#br0" timeOffset="81572.2">30956 8625 1670 0,'0'0'74'0,"0"0"15"15,0 0-71-15,11 0-18 0,-1-3 0 0,-3-3 0 0,4 2 99 0,0-2 16 16,-1 3 3-16,1-6 1 0,-1 5-51 16,5-2-11-16,-1-3-1 0,-4 6-1 15,4-7-15-15,0-2-4 0,4 2 0 0,-4-2 0 0,-3 2-12 0,-1 1-4 16,1 0 0-16,0-1 0 15,-1-2-8-15,-3 2-1 0,0-2-1 0,0 2 0 0,-7 1-10 0,4 3 8 16,-4-4-8-16,0 10 8 0,-4-6-8 0,1-4 0 16,-8 10 0-16,1 0 0 0,-1 0 0 0,-3 7 0 15,0-4-11-15,-4 6 11 0,0 1-12 0,1-1 4 16,-1 4 0-16,-3-1 0 0,0-2 8 16,3 8 0-16,-3 1-9 0,7-3 9 0,3 6 0 0,1-3 0 15,3 3 0-15,-4 0 0 0,4-4 0 0,0 1 10 16,0-3-10-16,0 3 10 0,3-7-10 0,1 7 0 15,3-6 0-15,0-4 0 0,0 4 0 0,3-4 0 0,1-3 0 16,-4-6 0 0,0 0-39-16,0 0-9 0,14 3-3 0,0-3-664 15,0 0-133-15</inkml:trace>
  <inkml:trace contextRef="#ctx0" brushRef="#br0" timeOffset="81980.59">31217 8656 1785 0,'0'0'79'0,"0"0"17"0,0 0-77 0,0 0-19 0,0 0 0 0,0 0 0 15,0 0 73-15,7-3 11 0,0 3 3 0,4-6 0 0,-7 6-28 16,6-3-6-16,-3-3-1 0,4 2 0 0,-4 1-15 0,3-3-3 16,-3-3-1-16,4 9 0 0,3-10-15 0,-3 7-3 15,-1-6-1-15,1-1 0 0,-1 7-2 0,1-6 0 16,0-1 0-16,-4 1 0 0,0 3 10 0,0-4 2 15,-4 1 0-15,1-1 0 0,-1 1-6 0,1 0-1 16,-4 5 0-16,0-2 0 16,0 0 2-16,0 6 0 0,-7-6 0 0,0 6 0 0,0 0-31 15,-4 0-5-15,-3 6-2 0,3 0 0 0,-3 4 19 0,0-1-8 16,0 10 8-16,-3-7 0 0,6 1 0 0,-3 6-8 16,0-1 8-16,0-2 0 0,3 3 0 0,0-6 0 15,4 5 0-15,0-5 0 0,0 6 12 0,7-7 2 16,-3 7 1-16,3-6 0 0,-4 2-15 0,8-2 9 15,-1-1-9-15,-3-2 8 0,4-1 0 0,-1 1 0 16,1-4 0-16,-1 3 0 0,4 1-8 0,0-10 0 0,-7 0 0 16,11 9-11-1,0-6-15-15,-1-3-3 0,1-3-1 0,-1 0 0 16,5-3-99-16,2 6-20 0,15-13-4 0,-7 1-1 0</inkml:trace>
  <inkml:trace contextRef="#ctx0" brushRef="#br0" timeOffset="82256.3">31806 8136 2131 0,'0'0'189'16,"0"0"-151"-16,0 0-30 0,0 0-8 15,0 0 56-15,0 0 9 0,0 6 3 0,0 3 0 16,0 1 0-16,-3-4 0 0,-1 0 0 0,1 13 0 15,-1-6-31-15,1 6-5 0,-1 3-2 0,1-1 0 0,-4 11-17 0,3-4-3 16,-3 7-1-16,4-4 0 0,-1 0-9 0,1 1 0 16,-1-1 0-16,0 0-11 0,-3-2 11 0,7-4 0 15,-3 6 8-15,3-3-8 0,-4-6 0 0,4 0 0 16,0-6 0-16,4 3 0 16,-4-1-29-16,0-5-4 0,0 0-1 0,0 5 0 15,0-8-85-15,0-1-17 0,0 1-3 0,0-7-890 0</inkml:trace>
  <inkml:trace contextRef="#ctx0" brushRef="#br0" timeOffset="82492.16">31471 8424 2746 0,'0'0'60'0,"0"0"13"0,4-3 3 0,6-6 1 0,5 2-61 0,2-5-16 0,-3 3 0 0,7 5 0 16,4-5 22-16,3 0 2 0,1-1 0 0,2 7 0 15,-2-6 12-15,6-1 4 0,0 7 0 0,0-3 0 16,1 3-40-16,-1-7 0 0,4 10 0 0,-4-9 0 16,0 9 0-16,-3 0 0 0,-4-3 0 0,1-4 0 31,-8 7-27-31,-4 0-9 0,-3 0-3 0,-3-3 0 16,-4 0-73-16,-7 3-16 0,0 0-2 0</inkml:trace>
  <inkml:trace contextRef="#ctx0" brushRef="#br0" timeOffset="83507.92">27665 9635 2080 0,'0'0'92'0,"0"0"20"0,0 0-90 15,0 0-22-15,0 0 0 0,0 0 0 0,-7-7 60 0,7 7 7 16,0-3 1-16,3-3 1 0,-3 6-24 0,0 0-5 15,0 0 0-15,7-3-1 0,4-7-12 0,-4 10-3 16,-7 0 0-16,7 7 0 0,4-4 1 0,-4 6 0 16,-4-6 0-16,1 13 0 0,-1 0 6 0,-3 3 1 0,0 3 0 0,-3 0 0 15,3-1-15-15,-4 1-2 0,-3 7-1 0,0-4 0 16,0 3-14-16,0 0 0 0,0-3 0 0,3 7 0 31,-6-1-19-31,3-3-6 0,-4-3-2 0,1-3-789 0,3 10-159 0</inkml:trace>
  <inkml:trace contextRef="#ctx0" brushRef="#br0" timeOffset="83745.39">27467 9785 2055 0,'0'0'91'0,"-7"0"19"0,0 0-88 0,4 0-22 0,3 0 0 0,0 0 0 0,0 0 45 0,0 0 5 15,0 0 1-15,0 0 0 0,0 0 14 0,0 0 3 16,0 0 1-16,10 6 0 0,1-2-28 0,-4-4-5 16,3 0-2-16,5 0 0 0,-5 3-15 0,8-6-3 15,-4 3-1-15,0-4 0 0,4-2-15 0,-1 6 11 16,4 0-11-16,1-3 10 0,-5-3-10 0,4 6 0 16,-3-3 0-16,3-4-796 15,-3 7-156-15</inkml:trace>
  <inkml:trace contextRef="#ctx0" brushRef="#br0" timeOffset="84149.96">28275 9669 2264 0,'0'0'100'0,"0"0"21"0,-3 6-97 0,3-6-24 15,0 0 0-15,-7 0 0 0,3 4 0 0,-3-1 0 0,0-3 0 0,7 0 0 16,-4 6 0-16,-6 3 0 0,-1-2 0 0,-6 2 0 15,2 1 8-15,-2 8-8 0,-1-5 0 0,-3-1 8 16,3 7-8-16,-3 3 0 0,4-3 0 0,-1 0 8 16,0-4-8-16,4 7 0 0,0-3 0 0,4 0 0 15,-1-3 0-15,4 3 0 16,0-1 0-16,3-5 0 0,4-1 0 0,0 4 0 0,0-3 0 0,4-1 0 16,-1-2 0-16,4-1 0 0,4 0 0 0,0-5 0 15,3 2 0-15,3-3 0 0,4-3 0 0,4 0 0 16,0-3 0-16,0 3 0 0,-1-6 0 0,-3 2 12 15,4-2 3-15,-4-3 1 0,0 2 0 0,4-2 0 0,-7 0 17 0,-1-1 4 16,-2-9 1-16,-5 7 0 16,1-1-17-16,-4 1-3 0,0-7-1 0,-4 0 0 0,-3 4 2 0,0-11 0 15,-3 11 0-15,-1-7 0 0,-3 3-11 0,-3-9-8 16,-1 12 9-16,-3-3-9 0,0-3 0 0,-4 4-13 16,1-4 1-16,-1 3 0 0,4 3 3 0,0 0 1 15,0 4 0-15,-4 2 0 16,0 1-45-16,1 3-9 0</inkml:trace>
  <inkml:trace contextRef="#ctx0" brushRef="#br0" timeOffset="85144.07">28882 10008 1670 0,'0'0'148'0,"0"0"-118"0,0 0-30 0,0 0 0 16,0 0 58-16,0 0 6 0,0 0 0 0,0 0 1 15,0 0 6-15,0 0 1 0,0 0 0 0,0 0 0 16,7 0-16-16,-7 0-2 0,7 0-1 0,0 0 0 0,-3 0 15 0,-4 0 2 16,0 0 1-16,7 6 0 15,3-3-15-15,-6-3-2 0,3 0-1 0,-7 0 0 16,7 0-9-16,3 0-3 0,-2 0 0 0,-1 0 0 16,3-3-26-16,4-3-6 0,-3 6-1 0,7 0 0 0,-1 0 6 0,8-10 1 15,0 10 0-15,10-6 0 0,4 0-4 0,3 3-1 16,4-3 0-16,3-4 0 0,4 7-1 0,0-6 0 15,-4 9 0-15,4-10 0 0,0 10-9 0,4 0 0 16,6-3 0-16,-3-3 0 0,0 3 0 0,-3 3 0 16,-4 0 0-16,-4 0 0 0,0 0 0 0,-3 0 0 15,0 0 9-15,3 0-9 0,-3 0 9 0,4 0-9 0,-8 0 12 16,4 0-12-16,-4 0 16 0,1-4-3 0,-5-2-1 16,5 3 0-16,-8-3-4 0,4 6 0 0,-4-3-8 0,0-7 12 15,-3 10-12-15,0-3-8 0,3-3 8 0,0 6-13 16,1-3 13-16,-5-4 0 0,-6 7 0 0,0 0 0 15,-8 0 0-15,5 0 10 0,-5 0-10 16,-3 0 12-16,0 0-2 0,1 7 0 0,-8-7 0 16,3 3 0-16,-3-3-10 0,-7 0 8 0,0 0-8 0,0 0 8 15,0 0-8-15,0 0 0 0,0 0-12 0,0 0 12 16,0 0-24-16,0 0 2 0,0 0 1 0,-10-3 0 31,-1-4-74-31,4 1-14 0,0 0-3 0,0-4-1177 0</inkml:trace>
  <inkml:trace contextRef="#ctx0" brushRef="#br0" timeOffset="85858.15">29337 9531 1670 0,'0'0'74'0,"0"3"15"0,0 13-71 0,-4-3-18 0,4-1 0 0,-3 1 0 16,-1 2 56-16,1 1 7 0,3 0 1 0,0-4 1 16,0 1-21-16,0-4-4 0,0 1 0 0,0-1-1 15,0 0-19-15,0-9-4 0,0 7-1 0,0-7 0 16,0 0 13-16,0 0 2 0,0 0 1 0,0 0 0 16,0 0 14-16,0 0 3 0,0 0 1 0,0 0 0 0,0 0-10 0,0 0-3 15,0 0 0-15,0 0 0 0,0 0-19 0,3-3-4 16,4-7-1-16,-3 1 0 0,3 6-12 0,-3-7 0 15,-1 1 0-15,4-4 0 16,4 1 12-16,-4-4-3 0,0 0-1 0,3-2 0 0,1 8-8 0,-4-2 0 16,4-7 0-16,-1 6 8 0,1 1-8 0,-1-4-9 15,1 3 9-15,-4 4-13 0,4-3 13 0,-1 2 0 16,1 1 0-16,-1-4 0 0,-3 4 0 0,1-1 12 16,-1 10-3-16,0-6 0 0,3 0-9 15,-3 6 0-15,-7 0 0 0,7 0 0 0,-7 0 0 0,11 9 0 16,-4-6 0-16,0 13 0 0,4-3 0 0,-4-1 8 0,-4 4-8 0,1-1 0 15,3 4 0-15,0 0 0 0,-4-3-12 0,1 3 12 16,3-7 0-16,-4 10 15 16,1-6-1-16,3-1 0 0,-3-5-14 0,-1 2 0 15,4 4 0-15,-3-3 0 16,3-4-26-16,-4-6-8 0,1 7-2 0,-1-7-1102 0</inkml:trace>
  <inkml:trace contextRef="#ctx0" brushRef="#br0" timeOffset="86340.52">30078 9443 1922 0,'0'0'42'0,"0"0"9"0,0 0 1 0,0 0 3 0,0 0-44 0,0 0-11 15,0 0 0-15,0 0 0 0,0 0 0 0,0 0 0 16,0 0 0-16,0 0 0 0,-7 4-10 16,-4-1 10-16,4 3-13 0,0 3 5 0,-3 1 8 0,-1-4 0 15,-3 10 0-15,3-4-8 0,-3 1 16 0,4-1 3 16,-5-2 1-16,5 9 0 0,-1-10 19 0,4 4 4 16,-3-1 1-16,6-3 0 0,1 1-15 0,3-1-2 15,-4 1-1-15,1-1 0 0,6-3-18 0,1 4 0 0,3-4 0 0,-4-3 0 16,-3-3 8-16,7 10-8 0,4-7 0 0,-1-3 0 15,1 6 0-15,0-3 0 0,3-3-8 0,-4 0 8 16,4 0 0-16,0 0 0 0,-3-9 0 0,3 9 0 16,-3-3 0-16,-1-7 0 15,-3 10 8-15,4-9-8 0,-8 6 8 0,5-7-8 0,-5 1 9 16,1-1-9-16,-1 7 14 0,-3-6-3 16,0-4-1-16,-3 4 0 0,-1 0 0 0,4-1 0 0,-3-2 0 15,3 2 0-15,-4 7 15 0,4 3 3 0,0 0 1 0,0 0 0 16,0 0 14-16,0 0 2 0,0 0 1 0,0 0 0 15,0 0-37-15,0 0-9 0,0 0 0 0,-4 3 0 16,4 10 0-16,0-7 0 0,0 3 0 0,4-2 0 16,0 2-15-16,-4 0-5 0,3 1 0 0,4-1-1 15,-3 1-11-15,-1-7-3 16,1 9 0-16,-1-5-658 0,1-4-132 0</inkml:trace>
  <inkml:trace contextRef="#ctx0" brushRef="#br0" timeOffset="87243.04">30357 9450 1728 0,'0'0'153'0,"0"0"-122"16,-4 9-31-16,4 1 0 0,0-1 71 0,-4 0 8 0,4 1 1 0,-3 2 1 16,3 1-73-16,0-1-8 15,0-2-14-15,0-1 3 0,0 10 11 0,0-6 0 0,0-1 8 0,0 4-8 16,-4-10 16-16,4 3-2 0,-3 1 0 0,3-1 0 16,0-6 13-16,0 7 2 0,0-10 1 0,0 0 0 15,0 0 26-15,0 0 4 0,0 0 2 0,0 0 0 16,7-3-13-16,4-4-2 0,-1 4-1 0,-3-6 0 15,0 6-23-15,0-7-5 0,0 1-1 0,0-1 0 16,-3-2-9-16,3-1-8 0,-3-2 9 0,-1-1-9 16,4 0 0-16,-3 1-8 0,-1-1-1 15,1 0 0-15,3 7 9 0,-4-4 0 0,1-2 0 0,-1 12 8 16,4-7-8-16,-3 7 0 0,-1-3 0 0,-3 6 0 16,7 0 0-16,-3 0 0 0,-4 0 0 0,11 0 0 0,-4 0 0 15,0 0 0-15,-7 0 0 0,0 0 8 16,7 6-8-16,3-3 0 0,-10-3 0 0,7 6 0 0,0-2 19 0,-3 5 9 15,3 0 1-15,-3 1 1 0,3-4-14 16,-4 10-4-16,1-10 0 0,-4 10 0 16,3-4-1-16,-3 1-1 0,-3 2 0 0,3-2 0 0,0 0-10 0,0-1 8 15,0-3-8-15,0 10 8 0,-4-9-8 0,8-1 0 16,-4-3 0-16,0 4 8 0,0-10-8 0,3 6 0 16,1-3 9-16,-4-3-9 0,0 0 0 0,0 0 9 15,0 0-9-15,3 10 0 0,-3-10 23 0,0 0-3 16,0 0 0-16,0 0 0 0,0 0 2 0,0 0 0 15,0 0 0-15,0 0 0 0,0 0-8 0,0 0-2 0,0 0 0 0,0 0 0 16,0 0-12-16,0 0 0 0,4-10 8 0,-1 1-8 16,1-1 0-16,-4 7 8 0,3-6-8 0,1-1 0 15,-1 1 0-15,-3-4 0 0,4-5 0 0,3 5 0 16,-3 1 0-16,-1-7 0 0,1-3 0 0,-1 9-10 16,4-6 10-16,0 4 0 0,0-10 8 0,-3 12-8 15,3-6 0-15,-4 7 0 0,4 2 0 0,-3-2 0 16,0 2 0-16,3 7 0 0,-4-3 0 0,4 0 0 15,-7 6 0-15,4-7-10 0,-4 7 10 0,10 0 0 16,-10 0-8-16,7 0 8 0,0 0 0 0,0 10 0 16,0-7-11-16,1 3 11 0,-5 4-10 15,4-4 10-15,-3 10 0 0,-1-4-9 0,-3 1 9 0,4 2 0 16,-4 1 0-16,3 3 0 0,-3-7 0 0,0 1 0 16,0-4 0-16,0 7 0 0,4-3 0 0,-4-1 0 0,0-2 0 0,0-7 0 15,3 12 0-15,1-8 0 0,-4 2 0 0,0-9 0 16,0 0 0-16,3 9 0 0,-3-9 0 0,0 0 0 15,0 0 0-15,4 10 0 0,-1-1 0 0,-3-9 0 16,0 0 0-16,0 0 0 0,0 0 0 0,4 3 0 16,-1 7 0-16,-3-10 0 15,0 0-24-15,4 9-2 0,-4-6-1 0,0 7 0 16,0-10-75-16,0 6-15 16,-4 3-3-16</inkml:trace>
  <inkml:trace contextRef="#ctx0" brushRef="#br0" timeOffset="87708.96">30984 9541 2026 0,'0'0'90'0,"0"0"18"0,0 0-86 0,0 0-22 0,0 0 0 0,0 0 0 16,11 3 40-16,0-3 3 0,-11 0 1 0,10-3 0 15,4-4-4-15,-3 4-1 0,0 0 0 0,3-3 0 16,-4-4-14-16,1 7-2 0,-1-3-1 0,-3 0 0 16,4-1-2-16,0-2 0 0,-8 6 0 0,4-6 0 0,4-1-7 0,-8 1-1 15,1 6-1-15,-1-7 0 16,1 1-2-16,-1-1 0 0,1-2 0 0,-1 2 0 15,-3 1 3-15,0-4 1 0,0 4 0 0,0-4 0 0,-3 4-13 0,-1 0 9 16,1 2-9-16,-1 1 8 16,-3-3-8-16,4 9 0 0,-8-3 0 0,4 3 0 0,0 3 0 0,-4-3 0 15,-3 9-9-15,4-3 9 0,-1 1 0 0,-3 8 0 16,4-2 11-16,-5 6-11 0,5-4 0 0,3 7 0 16,-4-3 0-16,4 0 0 0,4 0 8 0,-1-4 0 15,1 7 1-15,3-3 0 0,-4 3 16 0,8-9 3 16,-4 6 1-16,7 2 0 0,0-8-20 0,0 3-9 15,-4-4 8-15,8-2-8 0,3 2 0 0,4-2 0 0,-4-7 0 16,3 6 0-16,4-9 0 0,1 6-9 0,2-2 0 16,-2-4 0-1,2-4-27-15,1-2-6 0,0 6-1 0,-1-9-1127 0</inkml:trace>
  <inkml:trace contextRef="#ctx0" brushRef="#br0" timeOffset="92283.01">27418 10619 1670 0,'0'0'148'0,"0"0"-118"0,0 0-30 0,0 0 0 16,0 0 64-16,0 0 6 0,0 0 2 0,0 0 0 16,0 0-20-16,0 0-3 0,0 0-1 0,0 0 0 0,3-9-28 0,1 6-7 15,-4 3-1-15,3-3 0 0,-3 3 1 16,0 0 0-16,0 0 0 0,4-7 0 0,0-2 12 0,-4 9 3 16,3-3 0-16,-3 3 0 0,4-6-2 15,-4 6 0-15,0 0 0 0,0 0 0 0,7-4 5 0,-7 4 1 16,0 0 0-16,0 0 0 0,3-9-8 0,-3 9 0 15,0 0-1-15,0 0 0 0,4-3 9 0,-4 3 3 16,7-6 0-16,-7 6 0 16,0 0-15-16,3 0-4 0,-3 0 0 0,4-10 0 0,-4 10 3 0,3 0 0 15,-3 0 0-15,7-3 0 0,-3-6-3 0,-1 6-1 16,-3 3 0-16,0 0 0 0,4-7-6 0,0 4-1 16,-4 3 0-16,0 0 0 0,0 0-8 0,0 0 10 15,0 0-10-15,0 0 10 0,0 0-2 0,0 0 0 0,0 0 0 0,0 0 0 16,0 0 1-16,0 0 0 15,3 10 0-15,4-1 0 0,-3 3-9 0,-1 1 10 16,1 0-10-16,-1 5 10 0,1 4-10 0,-1-3 0 0,1 3 0 16,-4 0 0-16,3-3 0 0,1-3 0 15,3 2 0-15,-4 1 0 0,1 0 0 0,3-3 0 0,0-1 0 0,-3 1 0 16,-1-7 0-16,1 4 0 0,3-4 0 0,-4 1 0 16,-3-10 8-16,7 3-8 0,-7-3 0 0,11 6 8 15,-4-3 0-15,0-3-8 0,-7 0 12 0,11-3-4 16,-4-3 0-16,0 3 0 0,0-7 0 0,-4 1 0 15,1 6-8-15,3-7 12 0,0-2-12 0,-4 2 12 16,-6-2-12-16,-1 3 0 0,8-1 0 0,-1 1 8 16,-3 9-8-16,0 0 0 0,0 0 0 0,0 0 0 0,7 6-11 15,-7-6 3-15,0 6 0 0,0 10 0 16,-3-4 8-16,3 1-10 0,3-4 10 0,5 4-10 0,-5 3 10 0,4-4 0 16,-3-2 0-16,3-1 0 0,0-3 0 0,3 4 0 15,-3-1 0-15,4-9 8 0,-11 0-8 16,11 6 12-16,-11-6-4 0,14 4 0 0,-14-4 6 15,7-4 2-15,3-2 0 0,1-3 0 0,-4 6 4 16,0-4 2-16,0 1 0 0,0-3 0 0,-3 2-7 0,-1-2-2 16,1-4 0-16,-1 4 0 0,1-4-5 0,-4-5-8 15,3 5 11-15,1-6-11 0,-4-3 9 0,3 0-9 16,-3 4 0-16,0-4 9 0,4 6-9 0,-4-6 0 16,3 3 0-16,-3 0 0 0,4 7-21 0,-4-7 3 15,3 10 1-15,-3-4 0 16,4 0-51-16,0 4-11 0,-4 0-1 0,3-1-1 15,-3 7-108-15,0 3-22 0</inkml:trace>
  <inkml:trace contextRef="#ctx0" brushRef="#br0" timeOffset="92525.84">28042 10754 1890 0,'0'0'84'0,"7"3"16"0,-3 7-80 16,3-4-20-16,-7-6 0 0,3 6 0 0,5 4 57 0,-5-4 7 0,1 3 2 0,3-2 0 15,-4 2 2-15,-3 0 0 0,0 1 0 0,4-7 0 16,-4 13-7-16,3-10-1 0,-3 3 0 0,4 1 0 16,-4-1-38-16,3 1-8 0,1-7-2 0,-4-3 0 0,3 9-12 0,-3-9 9 15,0 0-9-15,0 0 8 16,0 0-40-16,0 0-9 0,0 0-2 0,0 0-1090 15</inkml:trace>
  <inkml:trace contextRef="#ctx0" brushRef="#br0" timeOffset="92678.93">28053 10472 1843 0,'0'0'81'0,"0"0"18"0,-7 0-79 0,7 0-20 16,-7-9 0-16,7 9 0 0,0 0 145 0,0 0 26 15,0-4 5-15,0 4 0 0,3-9-157 0,4 6-32 16,4-3-7-16,0-4-1061 0</inkml:trace>
  <inkml:trace contextRef="#ctx0" brushRef="#br0" timeOffset="92910.83">28519 10387 1785 0,'0'0'159'0,"0"0"-127"0,0 0-32 0,0 0 0 16,0 0 151-16,-4 10 24 0,4-1 5 0,-3 1 0 16,3-1-151-16,0-3-29 0,0 10-8 0,0-4-1 15,0 1 9-15,0 3 0 0,0-1 0 0,0 7-8 16,-4-3 8-16,4 3 0 0,0 6 0 0,-4-3 0 16,4-3 0-16,0 10 0 0,-3-10 0 0,-1 6 0 0,1-3 0 0,3-6 0 15,-7 3 0-15,7 0 0 16,-4-4 0-16,4-5 0 0,-3 6 0 0,-1-7 0 15,4 4-16-15,-3-10-8 0,3 10-2 0</inkml:trace>
  <inkml:trace contextRef="#ctx0" brushRef="#br0" timeOffset="93100.14">28342 10704 2516 0,'0'0'56'0,"0"0"11"0,0 0 2 0,11-3 1 0,-1-3-56 0,4 2-14 16,1-5 0-16,-1 6 0 0,0-6 0 0,3 2 0 0,1-5 0 0,0 9-10 15,3-7-12-15,4 4-2 0,-1-7-1 0,1 1-1063 16</inkml:trace>
  <inkml:trace contextRef="#ctx0" brushRef="#br0" timeOffset="93570.07">28801 10256 2192 0,'0'0'97'0,"-4"6"20"0,4-6-93 0,0 9-24 0,-3 1 0 0,3-1 0 15,0 0-29-15,0 4-11 0,3 0-1 0,-3 5-1 0,0-5 31 0,0 15 11 16,0-6 0-16,-3 3-9 0,-4 3 9 0,0 1 0 15,0-4 10-15,3 6-10 0,4-3 25 0,-7-3-1 16,3 7 0-16,1-10 0 0,-4 6 11 0,3-3 1 16,4-3 1-16,-3-3 0 15,-4-7 7-15,3 7 2 0,1-6 0 0,3-4 0 0,-4 4-12 0,4-4-2 16,0 0-1-16,0-9 0 0,0 0-14 0,0 0-2 16,0 0-1-16,0 0 0 0,0 0 6 0,0 0 0 15,0 0 1-15,0 0 0 0,0 0-4 0,7-9-1 16,4 0 0-16,-1 2 0 0,-3-8-6 0,1 2-2 15,-1-6 0-15,3 7 0 0,4-1-8 0,-3-2 0 16,3 2 0-16,-3 4 0 0,-1-4 0 0,4 10 0 16,-3-3 0-16,-1 3 0 0,1-4 0 0,0 7 0 0,-1 0 0 0,1 7 0 15,-1-4 0-15,1 6 0 0,-1-3 0 16,1 1 0-16,0 2 0 0,-1 0 0 0,-3 4 0 0,4-4 0 16,-1 4 12-16,-2 3-4 0,2-4 0 0,-3 1 0 15,0 2 1-15,0 1 0 0,4-3 0 0,-4 5 0 16,-4 1-9-16,4 0 10 15,1-3-10-15,-1 3 10 0,-4-1-10 0,4-2 0 0,-3 0 0 0,3-1 0 16,0 1-24-16,-4-10 0 0,4 4 0 16,-3-1-1211-16</inkml:trace>
  <inkml:trace contextRef="#ctx0" brushRef="#br0" timeOffset="94650.97">29499 10883 1670 0,'0'0'148'0,"0"0"-118"0,-3 9-30 0,3-9 0 16,-4 3 73-16,-3-3 9 0,4 0 2 0,3 0 0 15,0 0-5-15,0 0-1 0,-4 7 0 0,4-7 0 16,0 0-27-16,0 0-6 0,0 0-1 0,0 0 0 16,0 0-14-16,0 0-3 0,0 0-1 0,7 3 0 15,4-3 8-15,-1 0 2 0,1 0 0 0,3 0 0 16,4 0-4-16,-1 0-1 0,1 0 0 0,0-3 0 16,3-4-22-16,3 7-9 0,5 0 8 0,6-3-8 15,0 0 15-15,1-3-3 0,2 3 0 16,-2-4 0-16,6 4-3 0,-7-3-1 0,8 0 0 15,-5-1 0-15,5 4 20 0,3-3 3 0,-1 3 1 0,1-7 0 16,4 10-32-16,3 0 0 0,-4-3 0 0,-3 3 0 0,3 3 10 0,-3-3-10 16,0 0 10-16,-4 4-10 0,1 2 11 0,-1-3-11 15,0 3 12-15,4-3-12 0,0-3 16 0,0 10-3 16,-4-7-1-16,1 3 0 0,2-3-12 0,-2-3 8 16,-4 7-8-16,-1-7 0 0,1 0 13 0,0 0-3 15,3-7-1-15,1 7 0 0,-1-3-9 0,0-3 0 16,1 3-10-16,-1 3 10 0,0-10 0 0,4 10 0 15,-7 0 0-15,-4-3 0 0,0-3 0 16,-3 6 0-16,0 0 0 0,-4 0 0 0,-3-3 0 0,3 3 0 16,-3 0 0-16,-4-6 0 0,4 6 0 0,-4 0 0 0,-4-4 0 15,5 4 0-15,-1 0 24 0,-7 0 5 0,0 0 1 0,0 0 0 32,-3-3-50-32,-1 3-9 0,-3-6-3 0,0 6 0 0,4 0 17 0,-4 0 3 15,-7 0 1-15,0 0 0 0,7-3-7 0,-7 3-2 16,0 0 0-16,0 0 0 15,4-6-85-15,-4 6-18 0,0-13-3 0</inkml:trace>
  <inkml:trace contextRef="#ctx0" brushRef="#br0" timeOffset="95169.61">30208 10356 1728 0,'0'0'76'0,"0"0"16"0,0 0-73 0,0 0-19 0,0 0 0 0,0 0 0 16,0 0 112-16,0 0 20 0,0 0 3 0,-3 9 1 16,-1-2-36-16,4-1-6 0,-3 3-2 0,-4 1 0 15,3-1-34-15,4 1-7 0,-3 2-2 0,-1 1 0 16,1 5-24-16,3-5-5 0,-4 6 0 0,4 0-1 16,-3-4-19-16,3 4 0 0,-4 0 8 0,4-3-8 15,-3 2 0-15,3-5 0 0,0 6 0 0,-4-7 0 16,4-2-23-16,-4 2-1 0,4-2-1 0,-3-1 0 15,3-3-40 1,-4 1-8-16,1-1-2 0,3-6-681 0,0 0-136 0</inkml:trace>
  <inkml:trace contextRef="#ctx0" brushRef="#br0" timeOffset="95386.47">30219 10240 2131 0,'0'0'94'0,"0"0"20"0,0 0-91 0,0 0-23 15,-4 0 0-15,4 0 0 0,-3-9 96 0,3 9 16 16,0 0 2-16,3-4 1 0,-3 4-71 0,7-9-13 16,-3 9-3-16,3-9-1 0,-3 9-37 0,-4 0-7 15,7-4-2-15,0 4 0 16,3-6-41-16,-10 6-8 0,7 6-1 0</inkml:trace>
  <inkml:trace contextRef="#ctx0" brushRef="#br0" timeOffset="95970.25">30487 10525 2016 0,'0'0'179'0,"0"0"-143"0,-7 10-36 0,3 2 0 15,1-6 37-15,3-6 1 0,0 0 0 0,-4 10 0 0,4-10-7 0,0 0-2 16,0 0 0-16,0 0 0 0,0 0-16 0,4 9-3 16,-4-9-1-16,0 0 0 0,3 3-9 0,-3-3 12 15,0 0-12-15,8 0 12 0,-1 0-1 0,0-9 0 16,0 9 0-16,-4-9 0 0,4-1 21 0,0 4 4 16,-3-3 0-16,6-7 1 0,-6 3-16 0,7 1-3 15,-1-7-1-15,1 10 0 0,-4-7-9 0,3 0-8 16,1 4 9-16,0 2-9 0,-1 7 0 0,1 3 0 15,-4 0 0-15,3 3 0 0,-3-3 0 0,0 10 0 16,4 2 0-16,-4 4 0 0,0 0 0 0,0-1 0 16,0 1 0-16,4 6 0 0,-8-3 18 0,4 3-2 15,0-4-1-15,1-5 0 0,-5 9 9 0,1-6 3 16,3-4 0-16,0 1 0 0,-4-4-27 0,4-6 0 0,-3 7 0 16,3-4 0-16,-7-6 0 0,7 3 8 0,-7-3 0 0,7 0 0 15,0-3-8-15,0-3 12 16,0 3-12-16,-3-7 12 0,3 1-12 0,-4-1 0 0,4 1 0 0,-3-4 0 15,-4 1 0-15,7-7 0 0,-4 10 0 0,4-13 0 16,-3 9-8-16,0-6 8 0,3 7 0 0,0-1 0 16,0 1-12-16,-4 2 1 0,4 4 1 0,0-3 0 15,-3 9 10-15,-4 0 0 0,0 0 0 0,10-4 0 16,1 1 0-16,-4 3 0 0,0-6 0 0,0 6 8 16,4 0-8-16,-1 0 0 0,4-3 0 0,-3 3 0 15,0 0-8-15,3 0 0 0,-4 3 0 16,1-3 0-16,0 9 17 0,-1 1 4 0,1 2 1 0,-1 1 0 15,-3-4-5-15,4 10-1 0,-4 0 0 0,0-3 0 16,4 6 0-16,-8-4 0 0,4 1 0 0,0-3 0 16,0 3-8-16,0 0 0 0,-3-7 0 0,-1 1 0 15,4 2-14-15,1-8-5 0,-1 2-1 0,-4-3-794 16,-3-6-159-16</inkml:trace>
  <inkml:trace contextRef="#ctx0" brushRef="#br0" timeOffset="96556.27">31616 10387 2419 0,'0'0'215'0,"0"0"-172"0,0 0-35 0,0 0-8 15,0 0 13-15,0 0 1 16,0 0 0-16,0 0 0 0,-11 0-24 0,4 0-5 15,0 7-1-15,-3-4 0 0,-4-3 1 0,-4 9 0 0,-3 1 0 16,0 2 0-16,-4-3 2 0,0 4 0 0,4 0 0 0,-4 5 0 16,-3-5 13-16,3 6 0 0,1-7 0 0,3 7 0 15,3-6 8-15,4 5 5 0,0-5 1 0,3-4 0 16,4 4 2-16,0-7 1 0,7-3 0 0,0-3 0 16,0 0 1-16,4 10 0 0,6-7 0 0,4-3 0 31,0 0-35-31,4 0-7 0,0-3-2 0,6-7 0 0,-3 10 26 0,1-9-10 0,-1 6 10 0,4-7 0 15,3 1 0-15,-4 6 0 0,-6-7 10 0,3 1-2 16,-3-4 11-16,0 1 2 0,-1-4 1 0,-6 4 0 16,-4-7-2-16,3 6 0 0,-6 1 0 0,3-1 0 15,-7-2-20-15,-4 5 0 0,1-2 0 0,3 2 0 0,-4 7-8 0,1 3-7 16,-8-6-1-16,4 6 0 0,7 0 16 0,0 0-12 16,0 0 12-16,0 0-12 15,0 0 12-15,0 0 0 0,-3 9 0 0,3-9 0 0,-4 10 8 16,4-1 0-16,4 4 1 0,-4-4 0 0,3 10-9 15,4 0 0-15,0-4 0 0,0 7 0 0,0-3 0 0,0 3 0 16,1 6 0-16,-1-3 0 0,3-3 0 0,-6 10 0 16,3-10 0-16,-4 6 0 0,1-6 0 0,-1 0 0 15,1 0 0-15,-4 0 0 0,0 0 12 0,0-4 0 16,0 4 0-16,-4-3 0 0,4 0-12 0,-3-3 8 0,-4 2-8 16,0 1 8-16,0-3-8 0,-4 3 12 0,0 0-12 15,-3-7 12-15,0 7 16 0,0-7 3 16,-3 1 1-16,2 6 0 0,-2-7-18 0,-1 4-3 15,-3-3-1-15,-4-1 0 0,4 1-10 0,-4 2 0 0,1-11 0 16,-1 5 0 0,0-6-100-16,4 3-23 0</inkml:trace>
  <inkml:trace contextRef="#ctx0" brushRef="#br0" timeOffset="98238.34">19611 2222 1670 0,'-71'0'74'0,"40"0"15"0,-5 6-71 0,1-3-18 0,0-3 0 0,0 6 0 16,6-3 101-16,5-3 17 0,2 0 3 0,5 0 1 15,6 0-80-15,1-3-16 0,3 3-3 0,7 0-1 16,0 0-13-16,0 0-9 0,17-6 12 0,1 6-12 16,7 0 0-16,3 0 0 0,7-3 0 0,7 3 0 15,11 0 0-15,4 3 8 0,6-3-8 0,4 0 0 16,0 9 0-16,4-9 0 0,6 4 0 0,-2-4 0 15,6 6 0-15,0-6 0 0,-4 3 0 0,1-3 0 16,0 0 0-16,-4 0 0 0,7 0 0 0,-4 0 0 16,1 0 0-16,0 6 8 0,-4-3-8 0,3-3 10 15,-3 0 14-15,4 10 2 0,0-7 1 0,-4 6 0 16,-4 4-8-16,-3-7-2 0,-3 4 0 0,-4-1 0 16,-7 4-17-16,0-10 8 0,0 6-8 0,-8 1 0 15,-6-1 10-15,-11-6-10 0,1 6 8 0,-5 1-8 16,-2-7 15-16,-8 3-3 0,-14-6 0 0,0 0 0 15,7 0 17-15,-7 0 3 0,0 0 1 0,0 0 0 0,-14 0 5 0,3-9 1 16,4-1 0-16,-4 7 0 16,-6-6-39-16,3-4 0 0,3-2 0 0,-3 5 0 0,0-5 0 0,3-1 0 15,1 0 0-15,-1-3 8 0,1 7-8 0,-1-16 0 16,-3 6 8-16,3 9-8 0,4-9 0 16,-3 3 8-16,-8 7-8 0,4-10 0 0,0 6 8 15,-4 1-8-15,0 5 8 0,1-9-8 0,-4 7 8 0,-1 2-8 16,1 1 8-16,0 0-8 0,0-4 11 0,0 4-3 15,0 9 0-15,-1-4 0 0,5-5-8 0,3 6 0 16,0-3 0-16,0 3 0 0,6 3 0 0,8 0 0 0,0 0 0 0,0 0 0 16,0 0 0-16,11 3-11 0,0 9 3 0,3-6 0 15,3 4 8-15,5-1-8 16,2 4 8-16,1-10-8 0,0 6-2 0,-1 10 0 0,5-3 0 16,-5 0 0-16,1-7 10 0,0 4 0 0,3-1-9 15,-3 1 9-15,-1-4 0 0,1 10 0 0,3-7 0 0,-7 1 0 16,-3 3 0-16,-4-7 0 0,-3 7 0 0,3-1 0 15,7 1 0-15,-7-3 0 0,-10 5 0 16,-1 1 0-16,1 0 8 0,-1-3 4 0,-3 6 0 0,-3-4 0 16,-11 11 6-16,3-7 2 0,7 3 0 0,-13-3 0 15,-8 0 3-15,0 9 1 0,1-12 0 0,-5 9 0 16,-6-3-16-16,0 3-8 0,-7-3 8 0,3 4-8 16,-7-11-37-16,-7 8-12 0</inkml:trace>
  <inkml:trace contextRef="#ctx0" brushRef="#br0" timeOffset="141909.24">21181 12172 1760 0,'0'0'78'0,"-4"0"16"0,-3 0-75 0,4 0-19 16,3 0 0-16,0 0 0 0,-4 0 32 0,4 0 4 15,0 0 0-15,0 0 0 0,0 0-26 0,0 0-10 16,0 0 8-16,0 0-8 0,0 0 0 16,0 0 0-16,0 0 0 0,0 0 0 0,0 0 8 0,0 0-8 15,0 0 0-15,7 0 8 0,4 0 27 0,-4 0 5 16,-7 0 0-16,14 0 1 0,-3 0 2 0,6 0 0 15,-3 6 0-15,4-6 0 0,-4 3-19 0,7-3-4 0,-3 0-1 0,3 0 0 16,0 0 2-16,0 6 1 0,1-3 0 16,-1-3 0-16,0 0 0 0,0 0 0 0,4 0 0 0,-1 0 0 15,1 0-12-15,0 0-2 0,-1 0-8 0,5 0 12 16,6 0-2-16,-3 0-1 0,-8-3 0 0,5 3 0 16,2 0-1-16,5 0 0 0,-5 0 0 0,-2 0 0 15,-1 0-8-15,4 0 0 0,-1 0 0 0,-2 0 8 16,-8-6-8-16,3 6 0 0,5 0 0 0,-5-3 8 15,-2 3-8-15,-1-6 0 0,0 6 0 0,0 0 0 16,-3 0 13-16,-1 0-2 0,-6 0-1 0,3 0 0 16,0-4 22-16,0 4 4 0,-14 0 0 0,11 0 1 15,-1 0-18-15,1-3-4 0,-11 3-1 0,7-6 0 0,-7 6 2 16,11 0 1-16,-1-9 0 0,1 9 0 0,-11 0-9 16,10 0-8-16,8-4 9 0,-4-2-9 0,-7 6 0 0,4 0 0 15,-1 0 0-15,1-3 0 16,0 3 0-16,-11 0 0 0,0 0 0 0,0 0 0 0,7 0 10 0,-7 0-10 15,0 0 10-15,0 0-10 0,3-3 28 0,-3-3-1 16,4 3 0-16,-4-4 0 0,-4-2-15 0,8 6-4 16,3-7 0-16,-4 1 0 0,1 6-8 0,3-7 0 15,7 1 0-15,0 0 0 0,-3 2 0 0,3 1 0 16,0-3 0-16,3 5 0 0,-2-2 0 0,-1 6 0 16,-7-3 0-16,3 3 0 0,4 0 0 0,-3 3 0 15,-11-3 0-15,0 0 0 0,7 0 0 0,-7 0 0 16,7 6 0-16,-7-6 0 0,0 0 0 0,0 0-9 0,0 0 9 0,0 0 0 15,0 0 0-15,0 0 0 0,0 0 0 0,0 0 9 16,0 0-1-16,0 0-8 0,0 0 12 0,0 0-4 16,7-6 4-16,-7 6 1 0,0-3 0 0,0 3 0 15,4-9-2-15,-4 6-1 0,0 3 0 16,0-7 0-16,-4-2 2 0,1 6 1 0,3-7 0 0,-4 1 0 16,-3 6 3-16,0-7 0 0,0 1 0 0,3 6 0 15,-6-7 3-15,-1 1 1 0,1 6 0 0,-1-3 0 16,-3-4-20-16,0 7 0 0,0-6 0 0,0-1 0 15,3 7 0-15,0-6 0 0,-10-1 0 16,7 7 0-16,4-3 0 0,-4-4 0 0,-1 7 0 0,1-6 0 16,0 6 0-16,4-4 0 0,6 4 0 0,-3 0 0 15,-7-3 0-15,7 3 0 0,7 3 0 0,0 0 0 16,0-6 0-16,0 6 0 0,0 0-13 0,3-4 5 16,8-2-6-16,-11 6-1 0,0 0 0 0,7 0 0 0,7 0 3 15,-3 6 1-15,-11-6 0 0,10 4 0 0,4 5 3 0,1 0 0 16,-1 1 0-16,-4-1 0 0,1-6 0 0,3 10 0 15,7-7 0-15,-7 4 0 0,0-4 0 0,0 3 0 16,8 1 0-16,-5-1 0 0,1-6 8 0,-4 7 0 16,-3-1 0-16,3 4 0 0,0-4 0 0,0 3 0 15,-11-2-12-15,4 9 4 0,1-7 8 0,-1 4 0 16,-7-4 0-16,0 1 0 0,0 0 0 0,0 5 0 16,-4-5 0-16,4-4-8 0,-7 4 8 0,3 3 0 15,8-7-9-15,-8-3 9 0,1 4 0 0,3-1 0 16,3 4 8-16,1-7-8 0,-4 3 0 0,-4-6 8 15,4 10-8-15,0-4 0 0,0 1 0 0,0-1 0 0,-3-6 8 16,-1 7-8-16,4 2 8 0,0-5 0 0,-7 2 0 0,4-6 0 16,-4 10-8-16,0-7 10 15,0 3-10-15,-4-6 10 0,0 7-2 0,1-7-8 16,3 6 12-16,-4-9-4 0,-3 10-8 0,4-10 10 16,3 3-10-16,-1-3 10 0,5 0-10 0,-4 0 0 0,0 0 0 0,7 0 0 31,0 0-30-31,0 0-5 0,-4-6-1 0,1-1 0 15,3-2-164-15,3 6-32 0,-6-7-8 0</inkml:trace>
  <inkml:trace contextRef="#ctx0" brushRef="#br0" timeOffset="142276.74">23266 12140 2286 0,'0'0'50'0,"-7"0"10"0,3 0 3 0,-3 0 1 0,0 6-51 0,3-2-13 15,4-4 0-15,0 0 0 0,-3 6 0 0,3 3 9 0,0-9-9 16,3 7 8-16,-3 2 10 0,4 0 2 0,0 4 0 0,-1-4 0 16,4 4-8-16,-3-4 0 0,-1 10-1 0,1-6 0 15,-1 2-11-15,1-2 0 0,-4-1 0 0,0 1 0 16,0 6 0-16,0-7 0 0,0-2 0 0,0-1 0 16,-4 1 0-16,4-10 0 0,0 0 0 0,0 0 0 31,0 0-24-31,0 0-9 0,0 0-3 0,4-7-1001 0</inkml:trace>
  <inkml:trace contextRef="#ctx0" brushRef="#br0" timeOffset="142456.31">23456 11842 2534 0,'-7'-12'112'0,"0"5"24"0,0 4-109 0,0 0-27 15,3-3 0-15,4 6 0 0,-7 0 0 0,7 0 0 16,0 0-12-16,0 0 12 16,0 0-140-16,4 12-21 0,-1-2-4 0,1-1-1 0</inkml:trace>
  <inkml:trace contextRef="#ctx0" brushRef="#br0" timeOffset="143107.37">23566 12178 1652 0,'0'0'73'0,"-4"3"15"0,1 6-70 0,-1-5-18 15,0 5 0-15,1 0 0 0,-1 4 24 0,4-4 2 16,-7 1 0-16,7 2 0 0,-3-2-14 0,3-1-2 0,-4 0-1 0,1 1 0 16,3-1 1-16,0-2 0 0,0-7 0 0,0 0 0 15,0 9 26-15,0-9 6 0,0 0 1 0,0 0 0 16,0 0 22-16,0 0 5 0,7 6 1 0,0-3 0 15,0-3-1-15,4-3 0 0,-1-3 0 0,1-3 0 16,-4 2-25-16,3-2-5 0,1-1 0 0,-4-2-1 16,0-4-22-16,4 4-4 0,-4-1-1 0,-4-6 0 15,4 7 4-15,0-7 0 32,0 6 0-32,-3 1 0 0,3-4-16 0,-4 13 0 0,1-6 0 15,3-1 0-15,-7 10 0 0,7 0 0 0,0 0 0 0,-7 0 0 0,11 0 0 0,-4 0 0 0,0 7 0 0,0-4 0 16,0 6-14-16,4-6-6 0,-4 3 0 0,0-2-1 0,0 5 21 0,3 0 0 15,-3 1-9-15,0-1 9 0,0-2 0 0,1 2 0 16,-1 7 0-16,-4-4 0 16,1 1 0-16,-4-1 8 0,0-2-8 0,0 5 12 15,0-2-1-15,0-4-1 0,0-2 0 0,0 2 0 0,0-9-10 0,0 9 12 16,0-9-12-16,0 0 12 0,0 0-12 0,0 0 12 16,0 0-12-16,0 0 12 0,0 0-3 0,10 0 0 15,-3 0 0-15,0-3 0 0,0-3 2 16,4-3 0-16,-8-4 0 0,5 4 0 0,-1-4-11 0,0 4 0 15,3-4 0-15,-3 4 0 0,0-10 0 0,-3 6 13 0,-1 1-3 16,4-1-1-16,1 4-9 0,-1 3 0 0,3-1 0 0,-3 1 8 16,-7 6-8-16,4 0 0 0,-4 0 0 0,10-3-11 15,-3 3 3-15,0 3 0 0,-7-3 0 0,11 0 0 16,-4 6 8-16,4-3 0 0,-4 1 0 0,0 5 0 16,-7-9 0-16,7 6 0 0,0 1 0 0,0 2 0 15,0-3 0-15,-3-3 0 0,3 7 0 0,-4-1 0 16,1 4 0-16,-1-4 0 0,1 1 0 15,-4-1 0-15,3 3 0 0,1-2 0 16,-4-10 0-16,3 9 0 0,1-2 0 0,-1 2 0 0,1 0 0 0,-4-9 0 16,7 10-12-16,-7-10 0 0,3 9 0 0,-3-9 0 31,7 3-53-31,4 4-11 0,-4-7-3 0,4 3 0 0,-4-3-143 0,3-3-29 16,1-4-5-16</inkml:trace>
  <inkml:trace contextRef="#ctx0" brushRef="#br0" timeOffset="143724.34">24603 12109 403 0,'0'0'36'0,"7"-6"-36"0,-4-1 0 0,1-2 0 0,-1 6 397 0,-3 3 73 16,0 0 14-16,4-10 4 0,-4 10-394 0,0 0-78 15,0 0-16-15,0 0 0 0,0 0-12 0,0 0 2 16,0 0 0-16,-7 0 0 0,-4 0 2 0,1 0 0 15,-1 0 0-15,-7 10 0 0,1-1 8 0,-1-6 0 16,-3 10 0-16,3-4 8 0,-6 1 8 0,-1 2 3 0,0 4 0 16,1 0 0-16,-1-7-5 0,4 10-1 15,0-7 0-15,-1 1 0 0,8-4-4 0,0 7-1 0,4-10 0 16,-1 4 0-16,7-1-8 0,1-3 0 0,3-6 0 16,0 7 0-16,0-7-11 0,0 0 11 0,0 0-8 0,7 6 8 15,4-6 0-15,-1 0 0 0,4 0 0 0,-3-6-8 16,3 6 8-16,0-7 9 0,4 1-1 0,-4-3-8 15,0 6 13-15,0-4-4 0,-3-5-1 0,-1 2 0 16,1 7-8-16,-1-6 0 0,1-1 0 0,-4 7 8 16,0-6 4-16,0-1 0 0,-7 10 0 0,4-3 0 15,3-6-4-15,-7 9-8 0,0 0 12 0,3-10-4 16,1 7-8-16,-4 3 0 0,0 0 0 0,7-6 0 16,-7 6 0-16,7-9 0 0,3 9-8 0,-10 0 8 15,8-4-13-15,-8 4 1 0,0 0 1 0,0 0 0 16,0 0 11-16,0 0 0 0,0 0 0 0,0 0 0 0,3 4 0 0,1 5-13 15,-4 4 5-15,0-4 8 16,0 10 0-16,-4-7 0 0,4 7 14 0,-3 0-4 16,-1-3-10-16,0 6 8 0,4-4-8 0,0-5 8 15,-3 9-8-15,3 3 10 0,0-9-10 0,3 6 10 0,1-4-10 0,0 4 0 16,-1 0 9-16,4 7-9 0,-3-7 9 0,-1-1-9 16,1 1 12-16,-1 10-12 0,1-10 16 0,-4 6-3 15,0-3-1-15,0-3 0 0,-4 6 20 0,-3-6 4 16,0 0 1-16,0 6 0 0,-4-6-14 0,1 0-3 15,-4 0-1-15,3-3 0 0,-6 3-5 0,-1-10-1 16,-3 10 0-16,3-3 0 0,0-6 6 0,1 6 1 16,-4-7 0-16,3 1 0 15,-3-4-43-15,0 1-8 0,0 2-1 0,-1-6-1 16,-2-3-98-16,-1 4-19 0,-3-7-4 0</inkml:trace>
  <inkml:trace contextRef="#ctx0" brushRef="#br1" timeOffset="167754.84">21311 10597 979 0,'0'0'87'0,"0"0"-70"0,0 0-17 0,0 0 0 16,0 0 181-16,0 0 33 0,0 0 6 0,0 0 2 15,0 0-137-15,0 0-27 0,0 0-6 0,0 0 0 16,0 0-2-16,0 0 0 0,0 0 0 0,-3 7 0 16,-4-1-13-16,0-6-2 0,0 9-1 0,0-2 0 0,-4-1-11 0,0 0-3 15,1-3 0-15,-1 7 0 0,1-4 0 0,3 0-1 16,-4-6 0-16,4 7 0 0,0-4 19 0,7-3 4 16,0 0 1-16,0 0 0 0,0 0-4 0,0 0-1 15,0 0 0-15,0 0 0 0,0 0-12 0,0 0-2 16,0 0-1-16,0 0 0 0,0-10-3 15,3 10-1-15,-3 0 0 0,0 0 0 0,4-3-7 0,3 0-2 16,0-3 0-16,4 6 0 0,-1 0 6 0,-3 0 2 16,4 0 0-16,3 0 0 0,0-3-18 0,0-4 0 15,4 7 0-15,-1 0 0 0,5 0 0 0,2 0 0 16,1-3 8-16,3 3-8 0,8-6 8 0,-1 3-8 16,7 0 9-16,0-4-9 0,1 4 10 0,6-3-10 15,4 3 10-15,-7 0-10 0,0-4 8 0,0 7-8 0,7 0 0 0,-4 0 9 16,-7 0-9-16,4 0 0 0,4 0 0 0,-5 0 0 15,1 0 8-15,-7 7-8 0,-4-7 0 0,4 3 8 16,4 0 0-16,-8-3 0 0,-7 0 0 0,0 9 0 16,0-9 1-16,-3 0 0 0,0 7 0 0,-4-4 0 15,-3-3 1-15,3 0 0 0,4 0 0 0,-8 0 0 16,-6 0-10-16,6 3 10 0,1-6-10 0,3 3 10 16,0 3-10-16,-3-3 8 0,-18 0-8 0,11 0 8 15,3 6-8-15,-7-6 8 0,-7 0-8 0,0 0 8 16,14 0-8-16,-14 0 8 0,0 0-8 0,0 0 8 15,0 0-8-15,0 0 0 0,0 0 9 0,0 0-9 16,0 0 11-16,0 0-3 0,0 0 0 0,0 0 0 16,-11-6-8-16,8 6 8 0,3 0-8 0,0-6 8 15,3-1-8-15,1 4 0 0,-4 3 0 0,3-6 8 16,8 0-8-16,-8-1 0 0,-3-2 0 0,0 9 0 16,11-3 0-16,-4-3 0 0,-7 6 0 0,0 0 0 0,0 0 0 15,0 0 0-15,0 0 0 0,0 0 0 0,-10-7 0 0,2 1 0 16,8 6 0-16,-7 0 0 0,-7-9 0 0,0 5 0 15,4-2 0-15,-5 3 8 0,5-6 2 0,-4-1 0 16,-4 1 0-16,4 3 0 0,0-4-10 0,0 1 12 16,0-4-12-16,0 4 12 0,-1-1-12 0,8 1 8 15,-7 0-8-15,4-1 8 0,3 4-8 0,-4 0 0 16,8-4 0-16,-4 7 8 0,-1-6-8 0,1 9-9 16,7 0 9-16,0 0-13 15,-7-3 13-15,7 3-11 0,0 0 11 0,0 0-10 0,0 0-7 0,0 0-2 0,0 0 0 0,0 0 0 16,7 0 7-16,-7 0 0 0,0 0 1 0,11 3 0 15,0 0 2-15,3 3 0 0,3-3 0 0,1 4 0 16,-4-4 1-16,4 6 0 16,6-6 0-16,-2 7 0 0,-8-1 8 0,3 0 0 0,8 1 0 15,-4-1-8-15,-7 4 8 0,4-4 0 0,-4 4 0 16,4-4 0-16,3 1 0 0,-11 2 0 0,-3-3 0 0,1 4-8 16,6-4 8-16,-7 4 0 0,-7-4 0 0,3 4 0 15,1 6 0-15,-1-7 0 0,-3-2 0 0,-7 2 0 16,0 4 12-16,0-4 0 0,4 1 1 0,-4-4 0 15,-8 4 3-15,5 6 0 0,3-7 0 0,-4 4 0 16,1-3-5-16,-8-1-1 0,4 7 0 0,0-7 0 16,3 7-10-16,-3-3 0 0,-7 0 0 0,0-4 8 15,7 1-8-15,3 2 0 0,-3-2 0 0,0-1 0 16,3-2-56-16,1-7-12 16,10-3-4-16,-4 0 0 0,-3 0-88 0,7 0-17 0,7-3-4 0,0-10-965 15</inkml:trace>
  <inkml:trace contextRef="#ctx0" brushRef="#br1" timeOffset="168256.33">23262 10525 2019 0,'0'0'89'0,"0"0"19"0,0 0-86 0,0 0-22 16,0 0 0-16,0 0 0 0,0 0 36 0,0 0 2 0,0 0 1 15,0 0 0-15,4 10-3 0,-4-1-1 0,0-6 0 0,3 7 0 16,-3 5-4-16,0-2-1 0,4-1 0 0,-4 1 0 16,0 3 3-16,-4-1 1 0,4-5 0 0,-3 9 0 15,-1-7 6-15,1 7 0 0,-4-7 1 0,3 1 0 16,-3-4-5-16,3 1 0 0,1-1-1 0,3-9 0 16,0 0-6-16,0 0-1 0,-4 3 0 0,4-3 0 15,0 0-5-15,0 0-2 0,0 0 0 0,0 0 0 16,0 0-11-16,0 0-2 0,0 0-8 0,0 0 12 15,7 0-1-15,1-3-1 0,-1-6 0 0,3-1 0 16,1 1-1-16,-4-4 0 0,3 1 0 0,-3-7 0 16,4 0-9-16,0 4 8 0,-4-7-8 0,3 0 8 15,-3-3-8-15,4 3 12 0,-4 0-12 0,4-3 12 0,3 3-12 16,-4 3 0-16,1 0 0 0,-1 0 0 0,1 4 0 0,0-1 0 16,-1 3 0-16,1 4 0 0,-4 6 0 15,3-7-9-15,-3 10 9 0,4 0-10 0,0 0 10 0,-1 0-12 16,1 10 12-16,3-7-12 0,0 6 12 0,-3 1-10 15,3 2 10-15,-7 7-10 0,3-6 10 0,1 9 0 16,-4-4 0-16,0 1 8 0,0 3 0 0,0-3 0 16,-3 3 0-16,-1 0 0 0,1 0-8 0,-1 0 12 15,4-3-4-15,-3-4 0 0,-1 4-8 0,-3-6 0 16,4 5 0-16,3-5 0 16,-4-4-17-16,1 4-8 15,3-4-2-15,-3 1 0 0,3-10-143 0,0 9-29 0,-7-9-5 0,10 0-926 0</inkml:trace>
  <inkml:trace contextRef="#ctx0" brushRef="#br1" timeOffset="168758.06">24038 10607 1555 0,'0'0'138'0,"4"-10"-110"0,-4 7-28 0,0 3 0 15,0-6 100-15,3-3 14 0,1 5 3 0,-1-5 1 16,-3 9-86-16,0-3-16 0,4-3-4 0,-4 6-1 15,0 0 15-15,0 0 3 0,-4-10 1 0,4 10 0 16,-7 0 5-16,-3 0 1 0,-1 6 0 0,1-2 0 16,-8-4-23-16,4 9-4 0,0-9-1 0,3 9 0 15,-6 1 29-15,2-1 6 0,-2 1 1 0,3-4 0 0,-8 13-23 0,8-7-4 16,0-2-1-16,0 2 0 0,0 4-7 16,3-4-1-16,1 1-8 0,3-4 12 15,0 1-12-15,3 2 0 0,1-2 8 0,3-1-8 16,0-9 0-16,3 10 0 0,4-7 0 0,0 9 0 0,4-5 0 15,7-4 0-15,-4-3-12 16,0 6 12-16,3-6 0 0,1 0 0 0,0 0 0 0,-1 0 0 0,1-6 0 16,0 3 9-16,-4-4-9 0,3 4 8 0,1-6 2 15,-4-1 0-15,0 7 0 0,0-6 0 0,-3-1 9 0,-4 1 1 16,4 0 1-16,-4-4 0 0,0 4 4 0,-4-4 1 16,4 1 0-16,-7-1 0 0,4-3-11 0,-1 4-3 15,-3-1 0-15,4 4 0 0,-4-1-12 0,3 1 11 16,-3 9-11-16,0 0 10 0,0 0 24 0,0 0 5 0,0 0 1 0,0 0 0 15,0 0-26-15,4 9-5 0,-1 1-1 0,1-1 0 16,-1 4-8-16,1-1 0 0,0 7 0 0,-1-6 8 16,4 2-8-16,-3 1 0 0,-1-7 0 0,1 4 8 15,-1 3 0-15,1-4-8 0,3 1 12 0,0-4-4 16,-4 1-24-16,1-1-4 0,-1 0-2 0,-3-9 0 31,0 0-74-31,0 0-16 0,11 0-2 0,-4 0-1077 0</inkml:trace>
  <inkml:trace contextRef="#ctx0" brushRef="#br1" timeOffset="169389.9">24525 10579 3027 0,'0'0'134'0,"-10"9"28"16,6 0-130-16,-3 4-32 0,3-4 0 0,1 10 0 0,-1-6-11 0,4-1-9 15,0 4-1-15,0-4-1 0,-3 1 22 0,3-4 0 16,0-9 0-16,-4 10 0 16,4-10-29-16,0 0-2 0,-3 9 0 0,3-9 0 0,0 0 7 0,0 0 2 15,0 0 0-15,0 0 0 0,0 0 22 0,0 0 0 16,0-6 8-16,3-7-8 0,1 4 18 0,-1-4-2 16,1-5 0-16,3 5 0 0,-4-6 18 0,5-3 3 15,2 0 1-15,1 0 0 0,3-6-30 0,0 3-8 16,0-3 0-16,0 3 0 0,4-3 0 0,-1 6 0 15,-2 0 0-15,-5 3 0 0,4 6 0 16,-3 4 0-16,-1-4 0 0,-3 4-12 0,4 9 12 0,-4-3 0 16,-7 3 0-16,0 0 0 0,7 3 0 0,0 3 0 0,4 1 0 0,-4 2 0 15,-4 0 0-15,4 4 8 0,0 3-8 0,1-4 11 16,-1 1-11-16,0-1 0 0,3 4 0 16,1 0 0-16,-4-7 0 0,0 7 0 0,4-4 0 0,-4-2 0 15,0-4 0-15,0 3 0 0,-4 1 0 0,1-4 0 16,-4-6 0-16,0 0 8 0,0 0-8 0,0 0 0 15,0 0 8-15,0 0-8 0,0 0 0 0,0 0 8 16,0 0-8-16,0 0 8 0,10-6-8 0,-6 6 8 16,3-10-8-16,0 1 0 0,0-4 0 0,4 4 0 15,-1-4 0-15,4-5 0 0,-3 5 0 0,-1 0 0 16,5-5-9-16,-1 5 9 0,-4 1 0 0,-3 2 0 16,-3 1-12-16,-1-1 12 0,4 1-12 0,0 6 12 0,1-3 0 15,-5 2 0-15,4 4 0 0,-7 0 0 0,11 0 0 16,-4 0 0-16,3 0 0 0,-3 4 0 0,0 2-8 15,1 3 8-15,-1-6 0 0,0 10 0 16,3 3 0-16,-6-1 0 0,3 4 8 0,-4-6-8 0,1 9 15 0,-4 3-3 16,3-10-1-16,-3 7 0 0,0 0-3 0,0 6 0 15,4-6 0-15,-4 0 0 0,-4 0-8 0,4-3 0 16,0 0 0-16,0-3 0 16,0 2-20-16,0-5-7 0,0 3-1 0,4-10 0 15,-1 3-79-15,-3-9-16 0,0 0-3 0,0 0-674 16,0 0-134-16</inkml:trace>
  <inkml:trace contextRef="#ctx0" brushRef="#br1" timeOffset="169773.68">25259 10651 2714 0,'0'0'60'0,"0"0"12"0,0 0 2 0,0 0 2 0,0-3-60 0,3-7-16 0,1 4 0 0,3 0 0 16,0-1 0-16,4-2 0 0,6-4 0 0,-3 4 0 15,4 0-12-15,3 5-9 0,4-8-2 0,0 2 0 16,3 4-1-16,-3-6 0 0,-4 2 0 0,0 1 0 16,0 3 12-16,-7-1 1 0,0-2 1 0,0 3 0 15,-7-1 10-15,0-2 0 0,1 0 0 0,-8 5 8 16,0-5 21-16,-4 0 5 0,0-1 1 0,1 4 0 16,-4 0-4-16,0-4-1 0,0 1 0 0,-4 6 0 15,-3 0-17-15,0-4-3 0,0 7-1 0,0-3 0 0,-4 6-9 0,0-3 0 16,4 7 0-16,-3-4 0 0,-1 6-12 15,4 4 12-15,-4-1-10 0,8 4 10 0,-4 0 0 0,0 2 0 16,3 4 0-16,0 0 0 0,1 0 0 0,3 3 8 16,-4-3 1-16,4 0 0 0,4 3 11 15,-1-3 1-15,0 6 1 0,1-6 0 0,6-3-9 0,1 3-1 16,-4-9-1-16,7 9 0 0,0-13-11 0,0 4 0 16,0 2 0-16,4-2 8 15,-4-10-27-15,3 6-5 16,1 1-2-16,3-7 0 0,0 3-99 0,4-6-20 0,3-6-4 0,-3 3-599 15,6 0-119-15</inkml:trace>
  <inkml:trace contextRef="#ctx0" brushRef="#br1" timeOffset="173532.44">28402 1736 1720 0,'-10'-13'76'0,"6"13"16"0,1-6-73 0,-1-7-19 0,-3 10 0 0,3-13 0 16,-3 10 14-16,4-3-1 0,-1-10 0 0,-3 10 0 15,4-1-13-15,-4-6 11 0,3 7-11 0,-3-10 10 16,0 16 10-16,0-6 3 0,-4-1 0 0,1 10 0 15,-4-3 17-15,3 3 4 0,1-6 1 0,-1 6 0 16,-3 0-10-16,-4 0-3 0,-3 6 0 0,0-3 0 16,0-3-1-16,0 0-1 0,-4 7 0 0,4-4 0 15,-8-3 11-15,5 3 3 0,-1 3 0 0,0-6 0 0,-3 3 0 0,0-3 1 16,0 0 0-16,-4 0 0 0,-3 10-4 0,3-10-1 16,0 0 0-16,0 9 0 0,-3-6-14 0,3 3-3 15,1-2-1-15,2 8 0 0,-2-6-4 0,2 4-1 16,1 2 0-16,0 1 0 0,0-4-17 0,3 10 0 15,-3-3 0-15,-4-1 0 0,4-2 0 0,-4 0 0 16,4 5 0-16,-4-5 0 0,0-1 10 16,4 7-10-16,3-6 8 0,1 3-8 0,-4-7 0 0,-1 3-19 15,5 1 3-15,-1 6 1 0,4-10 15 0,0 4 0 16,-1-1 0-16,1 7 0 0,4-6 31 16,-5 5-1-16,8-8 0 0,-3 6 0 15,-1-1-16-15,4 1-3 0,0 6-1 0,0-6 0 16,3-7-10-16,1 4 0 0,-5-1 9 0,8 7-9 0,-3-10 9 0,3 4-9 15,3-1 12-15,1 1-12 0,-4-4 11 0,3 1-11 0,1-1 10 16,3 4-10-16,0-4 9 0,0 0-9 0,0 4 8 16,3-4-8-16,-3 1 8 0,4 2-8 0,-1 1 0 0,1-7 8 15,-4-3-8-15,3 7 0 0,-3 2 0 0,4-2 0 16,-1-1 8-16,4 1-8 0,-3-1 8 16,3-6-8-16,-7-3 13 0,3 9-2 0,5-5-1 0,-1 5 0 15,0 0 6-15,3-9 2 0,1 13 0 0,-1-7 0 16,1-3-18-16,0 4 0 0,3-4 8 0,0 6-8 15,3 1 10-15,1-7-2 0,0 6 0 0,3 1 0 16,4-1-8-16,-1-6 8 0,1 3-8 0,3-3 8 16,0 7 0-16,1-7 0 0,2 3 0 0,1-3 0 0,0 4-8 15,0-1 10-15,3 0-10 0,0-6 10 0,0 3-10 0,4-3 10 16,0 7-10-16,3-4 10 16,4-3-10-16,0 0 0 0,0 6 0 0,3-6 8 0,-3 3-8 0,0-3 0 15,-4 0 0-15,-3 3 0 16,-3 4 8-16,-1-7-8 0,0 3 0 0,0-3 8 0,1 9-8 15,2-9 0-15,1 6 0 0,0-2 0 0,-4-1 0 0,1 3 0 16,6-3 11-16,0-3-11 0,4 6 12 0,-7-2-3 16,0-4-1-16,3 0 0 0,-3 0-8 0,7 0 0 15,3 3 0-15,1-3 8 0,-5-3-8 0,1 3 0 16,4 0 0-16,-5 0 0 0,-2 0 0 0,-1 0 0 16,-3 0 8-16,-4 3-8 0,1-3 0 0,2 6 0 0,1-12 0 0,3 12 0 15,-3-3 0-15,4 3 0 0,-5-6 8 16,-2 0-8-16,6 0 0 0,0 0 8 0,-3-6-8 0,3 6 8 15,-3 0-8-15,4 0 10 0,-1 0-10 0,0 0 10 16,8-3-10-16,-1 3 12 0,4 0-12 0,-7 0 12 16,3 0-12-16,-6 3 0 0,2-3 0 0,-6 6 8 15,0-6-8-15,-4-6 0 0,4 3 0 16,-4 3 8-16,-3-6-8 0,3 3 0 0,-3-7 0 16,3 10 8-16,-6-3-8 0,-1-10 8 0,-3 7-8 0,-1-3 8 15,1-4 2-15,-4 4 0 0,4-4 0 16,0 1 0-16,-4-4-2 0,0 3-8 0,0 1 12 15,4-7-4-15,-8 10-8 0,5-4 0 0,-5-6 9 0,1 10-9 16,-1-4 0-16,1 1 8 0,-4-7-8 0,4 10 0 16,-4-4 0-16,0 1 8 0,0-7-8 0,-3 9 0 0,3 1 0 15,-4-7 9-15,1-3-9 0,0 7 0 16,-1-1 8-16,-6-2-8 0,3 2 0 0,-4 1 0 0,1-4 13 0,-1 0-4 16,1 1-1-16,-4 2 0 0,0-3-8 0,-4 1 0 15,1-7 0-15,-1 9-11 0,1-9 11 16,-4 3 0-16,0-3 8 0,0 4-8 0,-4 2 0 0,0-3 0 15,1 0 0-15,-4 7-8 0,0-7 8 0,0 6-8 16,-1 1 8-16,1 2-8 0,0-8-4 0,0 8 0 16,-4 1 0-16,1-4 0 0,-1 1 12 0,1 2 16 15,-1-2-4-15,-3 2-1 0,-4 1-11 16,0 0 0-16,1-1 0 0,-1 4 0 0,-3-4 0 0,0 4-16 16,-8 3 4-16,4-3 1 0,-6-7 11 0,2 10 14 15,1 3-3-15,-4-9-1 0,4-1-10 0,0 1-14 16,-4 6 3-16,0-10 1 0,-3 4 10 0,-4 3 12 0,0 2-2 15,-3-2-1-15,-1-6-9 0,1 12-12 0,0-4 2 0,3 4 1 16,3-6 9-16,-6 3 9 0,0-6-1 0,-4 6-8 16,3 6 0-16,1-3 0 0,-8-3-10 0,5 6 10 15,-1-3 0-15,3 9 0 0,4-9 9 0,-3 0-1 16,0 0-8-16,-1 0-10 16,-3 0 10-16,-3 0-13 0,-1 0 13 0,1 3 0 0,3 3 12 0,0-2-12 15,4-4 0-15,-1 0 0 0,-3 6 0 0,-3 0 0 16,0-6 0-16,-1 6 0 15,4-6 0-15,-3 4-12 0,3 5 12 0,3 0 0 0,8 1 9 16,0-7-9-16,3 3 0 0,0-3 0 0,4 7 0 0,-4-1 0 16,4-6 0-16,-4 4 0 0,0-1-11 0,0 0 11 0,4 3 0 15,0-5 0-15,3 5 9 0,0 0-1 16,4-5-8-16,3-4 0 0,4 9-11 0,0-9 11 16,0 6 0-16,3-3 0 0,1 1 8 0,-1-4-8 15,4 6 0-15,-4-6 0 0,4 0-12 0,0-6 3 16,0 2-139-16,3 1-27 0,-20-12-5 0,16-17-2 0</inkml:trace>
  <inkml:trace contextRef="#ctx0" brushRef="#br2" timeOffset="187448.95">30935 2567 1382 0,'-18'-10'123'0,"8"10"-99"0,-8 3-24 0,-3 4 0 16,0-7 100-16,0 3 14 0,-4-3 3 15,0 6 1-15,4-3-12 0,-4-3-2 16,4 10-1-16,-3-10 0 0,6 3-14 0,-7 3-2 0,4-6-1 0,0 3 0 16,0-3-39-16,3 6-8 0,1-6-2 0,2 4 0 15,1-4 4-15,4 0 1 0,-1 0 0 0,4 3 0 16,0-3-6-16,7 0-2 0,0 0 0 0,0 0 0 16,0 0 2-16,0 0 0 0,7-3 0 0,7 3 0 15,-3 0-18-15,3 0-3 0,4 0-1 0,3 0 0 16,0 0-2-16,0 0 0 0,7 0 0 0,0 0 0 0,8 0-4 15,3 0 0-15,10 0-8 0,0 0 12 0,1 0-1 0,3-4-1 16,3-2 0-16,4 6 0 16,0-3-10-16,7-3-9 0,0 3 9 0,4-1-13 0,-1-2 13 15,1 6 0-15,-8 0 0 0,-3 0 0 0,0-3 0 16,-3 3 0-16,-8-6 10 0,0 6-10 0,-3 0 0 16,-3 0 0-16,-5-3 0 0,-2 3 0 0,-5 0 0 15,-2-7 0-15,-5 4 0 0,1 0 0 16,-7-3 0-16,3 6 0 0,-7-3 0 0,0-4 0 0,-3 4 11 0,-1 3-3 15,1-6-8-15,-11 6 12 0,7 0-12 0,-7 0 0 16,0 0 8-16,0 0-8 0,0 0 0 0,0 0 0 16,0 0 0-16,0 0 0 0,-7-6 0 0,-4-1 0 0,1 7 8 15,-4 0-8-15,-8 0 0 0,-2 0 0 0,-1 0 0 16,-3 7 0-16,-8-7 0 0,1 6 0 0,0-6 0 0,0 6 0 16,-1-6 0-16,1 0 0 0,-4 0 0 0,4 3 0 15,-4-3 0-15,0 0 0 0,-6 0 0 0,2 0 0 16,4 0 0-16,-3 7 0 15,3-4 0-15,0-3 0 0,4 0 8 0,3 6-8 0,4-3 0 16,0 0 9-16,7 4-9 0,0-4 0 0,3-3 0 0,0 9 8 16,4-9-8-16,4 10 0 0,-4-7 0 0,7 3 0 15,-1-3 0-15,1 7 0 0,0-10 0 0,7 0 0 16,0 0 0-16,0 0 10 0,0 0-10 0,0 0 10 16,0 0-10-16,7 3 10 0,4 3-10 0,0-6 10 15,6 0-10-15,4 0 0 0,1 0 0 0,9-6 0 16,5 3 0-16,2 3 8 0,1 0-8 0,7-4 0 0,0-2 0 15,0 6 0-15,0 0 0 0,-8 0 0 0,1 0 0 0,-3 0 0 16,-1-3 0-16,-3-3 0 16,-4 3 0-16,0 3 0 0,0-4 0 0,0-2 0 0,1-3 0 0,-1 9 0 15,-3-3 0-15,-1-4 0 0,-3 1 0 0,1 0 0 16,-1 6 0-16,0-3 0 0,-3-4 0 0,-1 7-9 16,-3 0 9-16,0 0-13 0,-3 0-7 0,0 0-2 15,-1 0 0-15,-3 0 0 16,-7 0-10-16,0 0-1 0,0 0-1 0,0 0 0 15,0 0 5-15,0 0 1 0,0 0 0 0,0 0 0 16,0 0-9-16,0 0-2 0,0 0 0 0,0 0 0 16,0 0-19-16,0 0-4 0,0 0-1 0,0-3-731 15,0-9-146-15</inkml:trace>
  <inkml:trace contextRef="#ctx0" brushRef="#br2" timeOffset="190368.29">21481 13203 990 0,'0'0'44'0,"-4"0"8"0,1-3-41 0,-4-3-11 0,-1 6 0 0,5 0 0 16,-8 0 0-16,4 0 8 15,0 6-8-15,-3-3 8 0,3-3-8 0,-4 3 0 0,0 4 0 0,1-4 0 16,-1-3 24-16,1 6 4 0,-1-3 0 0,4-3 0 16,-4 10 53-16,4-7 11 0,-3-3 3 0,3 6 0 15,0-6 27-15,3 0 6 0,-6 0 0 0,10 0 1 16,0 0-44-16,-7 0-9 0,7 0-1 0,0 0-1 15,0 0-32-15,0 0-6 0,0 0-2 0,-4 0 0 16,4 0-22-16,0 0-12 0,0 0 12 0,0 0-12 16,0 0 9-16,0 0-9 0,0 0 0 0,-7 3 9 15,7-3-9-15,0 0 0 0,0 10 0 0,0-10 0 16,0 0 0-16,0 12 8 0,0-6-8 0,0-6 8 0,0 10-8 16,0-10 0-16,0 0 0 0,-4 3-11 15,4-3 23-15,0 0 5 0,0 0 1 0,0 0 0 16,-3 9 15-16,3-9 3 0,0 0 1 0,0 0 0 0,0 0-4 0,0 0-1 15,0 0 0-15,0 0 0 0,7 0-16 0,0-3-3 16,-7 3-1-16,7-6 0 0,4 6-3 0,-1-3-1 16,-10 3 0-16,11-6 0 0,3 6-8 0,4 0 0 15,-1 0 0-15,1 0-11 0,0 0 11 0,-1 0 0 16,4 0 0-16,0 0 0 0,1 0 0 0,-1 0 0 16,4-4 0-16,-1-2 0 0,4 6 0 0,1 0 9 0,2-3 0 15,5 0 0-15,-1-3-1 0,0 6-8 0,-7 0 12 0,8-4-4 16,-1 4 4-16,0-6 1 0,-3 6 0 0,-4 0 0 15,0 0-3-15,1 0-1 0,-1 0 0 0,-3 0 0 16,-1 0-9-16,1 6 0 16,3-6 0-16,-3 0 0 0,-4 0 0 0,0 0 0 15,4 4 0-15,0-4 0 0,-4 0 0 0,0 0 12 16,-3 0-4-16,3 0 0 0,3 0-8 0,-2 0 0 0,-5 0 0 0,1 0 0 16,-4-4 24-16,4 4-1 0,-4-6 0 0,3 6 0 15,-6-3-23-15,3 3 0 0,-3-6 0 0,-1 6 0 16,-3-3 0-16,0 3 0 0,4 0 0 0,-4 0 0 15,0 0 0-15,0 0-10 0,-3 0 1 0,6 0 0 16,-3 0 9-16,-7 0 0 0,0 0 0 0,0 0 0 16,7 0 0-16,-7 0 0 0,0 0 0 0,0 0 0 15,0 0 14-15,0 0-2 0,0 0 0 0,0 0 0 16,0 0 9-16,0 0 2 0,-3-10 0 0,3 10 0 16,-7-3-12-16,0-3-3 0,0-7 0 0,0 4 0 0,-4 6-8 0,0-4 0 15,-3-5 0-15,4 9 0 0,-1-4 0 0,1-2 8 16,-5 6-8-16,-2-6 8 0,10-1-8 0,-7 7 0 15,-4-6 9-15,4-1-9 0,0 1 11 0,0-1-3 16,0 4 0-16,-1-3 0 0,-6 2 0 0,7-5 0 16,11 9 0-16,-4-4 0 0,-7-2-8 0,3 9 0 15,11 0 0-15,0 0 8 0,-4-3-8 0,1 0 0 16,3 3 0-16,0 0 0 0,0 0-13 0,0 0 1 16,0 0 1-16,0 0 0 0,10-6-1 0,5 6 0 15,-8 0 0-15,3 0 0 0,4 0 12 0,-3 6 0 16,3-6-9-16,0 3 9 0,-7-3 0 0,11 3 0 15,-1-3 0-15,1 6 0 0,-4-6-12 0,4 3 12 0,-1-3-12 16,1 7 12-16,3-4 0 0,-7-3 0 0,1 0 0 0,-1 9 0 16,3-9 0-16,-3 3 0 0,-7 7 0 0,0-4 0 15,4-3 0-15,0 7-11 16,-4-1 11-16,-4 0-12 0,-3 4 12 0,4-4 0 0,-4 1 0 0,0-4 0 16,-4 3 0-16,1 1 0 0,3 2 0 0,-4-2 0 15,1-4 0-15,-1 0 8 0,1 4-8 0,3-1 0 16,0 1 12-16,-4 2-1 0,1-2-1 0,-5 2 0 15,5-2-10-15,-1-1 0 0,1 10 0 0,-4-7 0 16,3 7 0-16,-3-3 10 0,0 3-10 0,0-1 10 16,-3 1-10-16,-1-3 0 0,4 3 9 0,0-7-9 15,-7 7 0-15,3-6 8 0,4-4-8 0,4 4 0 16,-4-4 0-16,3-3 0 0,4-6 0 0,0 0 0 16,0 0-121-16,0 0-26 0,0 0-5 0,11-6-1077 15</inkml:trace>
  <inkml:trace contextRef="#ctx0" brushRef="#br2" timeOffset="191786.02">23548 13046 633 0,'0'0'28'15,"0"0"6"-15,0-9-34 0,3 6 0 0,-3-6 0 0,4-1 0 0,-4 1 280 0,4 6 50 16,-4 3 10-16,0-10 1 15,3 1-273-15,-3 9-56 0,0 0-12 0,0 0 0 0,0 0 0 16,0 0 0-16,-3-3 0 0,3 3 8 0,0 0-8 0,0 0 0 16,-4-10 0-16,4 10 0 0,0 0 32 0,0 0 3 15,-7 0 0-15,7 0 0 0,-4-3 11 0,-3 3 2 16,7 0 1-16,-10-6 0 0,3 6-11 0,-4 0-2 16,4 6-1-16,-4-3 0 0,-3-3-12 0,0 3-3 15,0 4 0-15,-3-4 0 0,-1 6-20 0,-3 1 0 16,7-1 0-16,-4-6 0 0,0 7 8 0,4 2-8 0,0-3 8 15,0 1-8-15,0-1 0 0,7 4 0 16,-4-4 0-16,4 1 0 0,4-1 0 0,-1 4 0 0,4-4 0 16,-3-6 0-16,3 7 0 0,3 2 0 0,-3-3 0 0,4-2 0 15,-4-7 0-15,10 3 0 0,-3 6 0 0,4-6-8 16,-1-3 8-16,8 0 0 0,-4-3 0 0,0 3 0 16,0-3 0-16,1-3 0 0,2-4 0 15,-3 7 0-15,0-3 0 0,-3 3 0 16,0-6 0-16,-1 5 0 0,1-5 24 0,-4 3 6 0,3-7 2 0,-3 10 0 15,-3-6-16-15,-1-1-4 0,5 1 0 0,-8 6 0 16,0-7-3-16,0 1-1 0,0-1 0 0,0 7 0 16,-4-3 0-16,4-6-8 0,-4 2 12 0,1 1-4 15,3 6-8-15,-4-7 0 0,1 1 9 0,-1 6-9 16,-3-7 0-16,4 7 0 0,-1-3 0 0,4 6 0 16,-3-3 0-16,3 3 0 0,0 0 0 0,0 0 8 0,0 0 3 0,0 0 1 15,0 0 0-15,0 0 0 0,0 0-12 0,7-7 0 16,-7 7 0-16,14 0 0 0,-4 0 0 0,1 0 0 15,3 0 0-15,-3 7 0 0,3-4 0 0,0-3 0 16,-7 6 0-16,4-3 0 0,-1-3 0 0,-3 10 0 16,0-7 0-16,4-3 0 0,-11 0 0 0,7 6 0 15,0-3 0-15,4 3 0 0,-11-6-12 0,7 4 3 16,3-1 0-16,-3 6 0 0,4-9 9 0,-4 10 16 16,-4-10-4-16,5 12-1 15,-1-6-11-15,-4-3 0 0,-3-3 0 0,4 10 0 0,-1 2 0 0,-3-2 0 16,0-1 0-16,0 4 0 0,-3-4 21 0,3 4-1 15,-7-4 0-15,3 10 0 0,-3-7-6 0,0 4-2 16,0-3 0-16,-4-1 0 0,1 10 0 0,3-9 0 16,-4 6 0-16,0-1 0 0,1-5 0 0,-4 9-1 0,3-10 0 0,-3 7 0 15,0 0-11-15,0 0 10 0,0-3-10 0,-4 5 10 16,8-2-10-16,-5-6 0 0,1 9 0 0,4-7 0 16,-4 1 0-16,3 0 0 0,0 0 0 0,1-7 0 15,3 0-15-15,0 4-5 0,0-4 0 0,3 1-1 31,4-10-146-31,0 0-29 0,0 0-5 0,11-3-2 0</inkml:trace>
  <inkml:trace contextRef="#ctx0" brushRef="#br2" timeOffset="192220.29">23869 13395 1882 0,'0'0'84'0,"-4"6"16"0,-6-3-80 0,3 3-20 16,0 0 0-16,0 4 0 0,-4-4 8 0,1-3-8 15,-1 7 8-15,0 2-8 0,4-2 0 0,-7 2 0 16,4-2 0-16,-1 2 0 0,0 7 0 0,4-6 0 16,-3 2 0-16,3-2 0 0,0-1 0 0,3 1 0 15,1-4 0-15,-1 1 0 0,1 2 16 0,3-6-2 16,0 4 0-16,0-10 0 0,0 0 13 0,0 0 2 15,10 3 1-15,-3 6 0 0,4-5-10 0,-1-4-1 16,1 0-1-16,3 0 0 0,0 0-3 0,0 0-1 16,4 0 0-16,3 0 0 0,0-4-14 0,-3 1 0 15,-4-3 0-15,-3-3 0 0,6-1 0 16,-3 7 0-16,0-6 0 0,-3 5 0 0,3-2 22 0,-3 3 2 16,-4-6 0-16,0-1 0 0,0 1 3 0,0 6 1 0,-4-7 0 0,-3 1 0 15,-3 0 12-15,-1 2 4 0,1-2 0 0,-1-1 0 16,-3 1-32-16,-3 0-12 0,-1-1 8 0,1 1-8 15,3-4 12-15,-1 10-4 0,-6-3 0 0,0-4 0 16,-3 7-8-16,2 0-9 0,1-3 9 0,0-4-13 16,0 10 0-16,0-3 0 0,0 3 0 0,3 0 0 15,4-3-99 1,-3 3-19-16,3-6-4 0,7 6-834 0</inkml:trace>
  <inkml:trace contextRef="#ctx0" brushRef="#br2" timeOffset="193937.44">24888 13379 1209 0,'0'0'108'0,"0"0"-87"16,0 0-21-16,0 0 0 0,4-6 89 0,0 2 14 16,-1-2 2-16,1-3 1 0,-4 6-68 0,3-1-14 0,1-2-2 0,-4 6-1 15,-4-9-8-15,1 9-1 16,3 0-1-16,-4-10 0 0,-10 7 46 16,3-6-26-16,4 9 0 0,-3 0 11 0,-1 0 2 15,-3 0 1-15,3 0 0 0,-3 9 7 0,0-9 2 16,4 3 0-16,-4 4 0 0,-1-4-21 0,5 6-4 0,-4 1-1 15,0-1 0-15,7 0-28 0,-8 1 0 0,5 2 0 0,3 1 0 16,-4-1 0-16,4 7 0 0,0-6 0 0,-3 6-10 16,2-7-1-16,1 7 0 0,-3-6 0 0,3 5 0 15,3-5 11-15,1 6 0 0,-4-7-9 0,3-2 9 16,1-1 0-16,3 0 0 0,0-9 0 0,0 0 0 16,0 0 0-16,0 0 0 15,0 0 0-15,7 4 0 0,-7-4 0 0,10 6 0 0,4-6 8 0,-3-6-8 16,3 6 8-16,0-10-8 0,0 7 0 15,-3-6 8-15,3-1 1 0,0 1 0 0,-3-4 0 0,3 4 0 16,0-4 16-16,0 1 3 0,-3-4 1 0,-1 0 0 0,4-2 6 16,-3-1 1-16,3 3 0 0,-3-3 0 0,-4-9-4 0,0 6 0 15,0 0 0-15,0 0 0 0,0 0-4 0,-4 0-2 16,1-6 0-16,-1 6 0 0,-3 0-7 16,0-3-2-16,0 0 0 0,0 3 0 0,4 0-9 15,-8 0-8-15,4 0 9 0,0 3-9 16,0-2 0-16,0 8 0 0,0-6 0 0,0 7 0 15,4-7-32-15,-1 9 1 0,-3-2 0 0,4 2 0 16,0 1-94-16,-1-4-19 0,1 10-4 0,-1-3-552 16,-3 6-111-16</inkml:trace>
  <inkml:trace contextRef="#ctx0" brushRef="#br2" timeOffset="194255.94">25058 13395 2188 0,'0'0'48'0,"0"0"11"0,0 0 1 0,0 0 1 0,0 0-49 0,0 0-12 0,0 0 0 0,0 0 0 16,0 0 27-16,0 0 2 0,-7 9 1 0,7-9 0 15,0 0-5-15,0 6-1 0,-4 0 0 0,4 4 0 16,0-1-24-16,0 1 0 0,4-1 0 0,-4 4 0 16,3-4 0-16,-3 4 0 0,0-1 0 0,4 4 0 0,-4 0 0 0,0-7 0 15,0 3 0-15,0 4 0 0,0-16-13 0,0 0 1 16,0 0 1-16,0 0 0 16,3 10-189-16,-3-10-37 15,0 0-8-15</inkml:trace>
  <inkml:trace contextRef="#ctx0" brushRef="#br2" timeOffset="194421.18">25192 13068 2746 0,'0'0'60'0,"-7"-3"13"0,0 0 3 0,0-3 1 0,0 6-61 0,7 0-16 0,0 0 0 15,0 0 0 1,0 0-26-16,0 0-8 0,0 0-2 0,0 0 0 15,0 0-203-15,0 0-41 0,0 0-8 0,0 0-1 0</inkml:trace>
  <inkml:trace contextRef="#ctx0" brushRef="#br2" timeOffset="194821.63">25555 13075 1728 0,'0'0'153'0,"0"0"-122"0,0 0-31 0,0 3 0 16,-3 6 71-16,-1 1 8 0,1-7 1 0,-4 6 1 15,0-3-81-15,-1 1-12 0,-2 2-5 0,-1 7-1 16,-6-10 29-16,-1 10 5 0,0-4 2 0,1 1 0 16,-1-4-18-16,-3 4 0 0,3 2 0 0,1-2 0 0,-1-4 20 0,0 4-4 15,4-10 0-15,0 7 0 16,4-1 8-16,-1-3 2 0,4 0 0 0,0-6 0 0,0 7-11 0,7-7-3 16,0 0 0-16,0 0 0 0,0 0-3 0,0 0-1 15,0 0 0-15,0 0 0 16,0 0-8-16,10 3 0 0,-3-3 9 0,1 6-9 0,2-3-10 15,-3 0-6-15,4-3-2 0,-1 7 0 0,4-4 27 0,-3-3 6 16,3 0 1-16,0 6 0 0,0-3-16 0,-3-3 0 16,0 6 8-16,-1 1-8 0,1-7 0 15,-4 9 0-15,3-9 0 0,-3 10 0 0,-3-4 0 0,3 0 0 16,4 4 0-16,-8-1 0 0,-6 3-14 0,3-2-6 0,0 2 0 16,0 4-1-16,-4-3 40 0,-3-1 8 0,0-2 1 0,0 8 1 15,-4-5-7-15,4 9-2 0,-3-13 0 16,-4 13 0-16,3-9-11 0,0 6-9 0,1-10 12 0,3 0-12 15,-4 1 0-15,4-7 0 0,4 6-10 0,3-9 10 32,-7 0-175-32,7 0-27 0,0 0-6 0,0-9 0 0</inkml:trace>
  <inkml:trace contextRef="#ctx0" brushRef="#br2" timeOffset="195086.61">25792 12959 1555 0,'0'0'138'0,"0"0"-110"0,-7 3-28 0,3 3 0 0,0-3 168 15,1 10 28-15,-1-4 5 0,1 10 2 0,-4-6-167 0,3 8-36 16,1-2 0-16,3 3 0 0,-4 0-9 0,1 0 9 16,3 9 0-16,0 1 0 0,0-1 0 0,0 1 0 15,3-4 0-15,1-3 0 0,-4 6 0 0,3-3 0 16,-3-2 0-16,4-5 0 0,-1 8 0 0,-3-7 0 15,0-4 0-15,0-2 0 0,-3 3 0 16,3-6 11-16,0 2-11 0,0-2 10 16,-4-4-29-16,4-6-5 0,0 10-2 0,0-13-636 15,-7 6-127-15</inkml:trace>
  <inkml:trace contextRef="#ctx0" brushRef="#br2" timeOffset="195257.19">25633 13266 2502 0,'0'0'55'0,"0"0"11"0,0 0 2 0,0 0 3 0,0 0-57 0,0 0-14 0,0 0 0 0,0 0 0 15,0 0 0-15,0 0 0 0,0 0-12 0,7-9 12 16,3 9-12-16,1-10 12 0,0 10-12 0,-1-3 12 16,4-3-34-1,0 6 0-15,4-7 0 0,0 1 0 0,-1-3-142 0,1 9-28 16,-4 0-5-16</inkml:trace>
  <inkml:trace contextRef="#ctx0" brushRef="#br2" timeOffset="195572.31">25922 13454 1587 0,'0'0'70'0,"0"3"15"0,4 10-68 0,-1-4-17 0,1-3 0 0,-1 4 0 15,1-4 18-15,-1 4 0 0,-3-10 0 0,0 0 0 0,0 0 6 16,4 6 2-16,-4-6 0 0,0 0 0 0,0 0 17 0,0 0 3 15,0 0 1-15,0 0 0 0,0 0 23 0,0 0 5 16,0 0 1-16,0 0 0 0,-4-16-12 0,4 13-1 16,0-16-1-16,0 10 0 0,0-4-8 0,0-6-2 15,0 4 0-15,0-4 0 0,4-3-15 0,-1 0-3 16,1-6-1-16,-1 6 0 0,4 0-13 0,1-3-4 16,-1 0 0-16,0 3 0 0,-4 0-16 0,8 6 8 0,-1-3-8 15,4 7 0-15,-3-4 0 0,0 7 0 0,3 6-10 16,0-7 10-16,0 7-28 0,0-3 3 0,4 3 0 0,-1-4 0 31,-3 4-22-31,4 3-4 0,-4 0-1 0,4 0 0 16,-4 0-131-16,4 0-26 0,-4 0-6 0,3 3-391 0,-3 4-78 0</inkml:trace>
  <inkml:trace contextRef="#ctx0" brushRef="#br2" timeOffset="195989.12">26412 13225 460 0,'0'0'20'0,"0"0"5"0,0 0-25 0,0 0 0 0,0 0 0 0,0 0 0 16,0 0 257-16,0 0 47 0,0 10 8 0,-3-7 3 15,-1 6-195-15,1-9-40 0,-4 10-7 0,0-4-1 16,0 0-11-16,-4 4-1 0,1-1-1 0,-1 3 0 16,-3-2-11-16,0 2-3 0,0 4 0 0,-4 0 0 15,4-7-14-15,-4 10-3 0,1-6-1 0,-1 2 0 0,7-2 3 16,-3-1 1-16,4 1 0 0,-1-4 0 16,1 4-14-16,6-4-2 0,0-3-1 0,4-6 0 15,0 0-6-15,0 0 0 0,0 0-8 0,0 0 12 0,11 4-12 0,0 2-12 16,-1-6 3-16,4 0 0 0,-3 0 9 0,3-6 0 15,4 6 0-15,-4-10 0 0,0 7 0 0,4-6 0 16,-4-1 0-16,3 1 8 0,1-1-8 0,0 4 0 16,-4-3 0-16,0-4 0 0,0-2 8 15,0 5-8-15,-3-2 8 0,-1-1-8 0,1-6 8 0,-4 10-8 16,0-7 10-16,0 0-10 0,-4 10 11 0,1-3-11 16,0 3 12-16,-4 6-12 0,0 0 19 0,0 0-3 15,0 0-1-15,0 0 0 0,0 0 12 0,0 9 2 16,0 3 1-16,3 7 0 0,1-6-30 0,-4 6-21 0,0-1 3 0,3-2 1 15,1 9 17-15,-1-9 0 0,1 6 0 16,-1-3 0-16,4-7 8 0,-3 7-8 0,3-6 0 16,0 5 0-16,-7-5 0 0,10 6 0 0,1 0 0 0,3-4 0 31,-3 4-70-31,-1-10-20 0,-3 1-4 0,0-7-1 16,-7-3-47-16,8 0-10 0,-1-9-1 0,-4 5-1 0</inkml:trace>
  <inkml:trace contextRef="#ctx0" brushRef="#br2" timeOffset="196376.22">26875 13225 172 0,'0'0'16'0,"0"0"-16"0,0 0 0 0,0 0 0 15,0 0 437-15,0 0 85 0,0 0 17 0,0 0 3 16,7-3-430-16,-7-3-87 0,3-4-17 0,1 7-8 15,-1 0 28-15,1-3 1 0,-4-4 0 0,0 7 0 0,0 0 3 0,0 3 0 16,-4-6 0-16,4 6 0 0,-3 0 11 0,-4 0 2 16,0 0 1-16,-4 6 0 15,0-6-25-15,4 6-5 0,-7 1 0 0,4 2-1 0,-8 4-15 0,4-4 8 16,3 4-8-16,-3-1 0 0,0 7 0 0,4 0 0 16,-1-4 0-16,0 4 0 0,1 3 9 0,6-3-9 15,-3 3 8-15,4 0-8 0,-1-3 12 0,4 3-4 16,-3-3 0-16,3-4 0 0,0 4 12 0,3 0 3 15,1-3 0-15,-1-7 0 0,1 10-23 0,3-7 0 16,0-2 0-16,0-1 0 16,0-6-20-16,4 7-9 0,-1-10-2 0,1 6 0 15,-1-6-13-15,4-6-4 0,-3 6 0 0,0-10 0 16,3 7-45-16,-4-6-10 0,1-1-1 0,-1 1-1 16,1-4-40-16,0 4-8 0,-4-4-2 0,3 1 0 15,-3-4-72-15,4 4-14 0,-1-7-3 0,1-3-177 0</inkml:trace>
  <inkml:trace contextRef="#ctx0" brushRef="#br2" timeOffset="196624.31">27259 12730 1846 0,'0'0'82'0,"0"0"17"0,0 0-79 0,0 0-20 0,0 0 0 0,0 0 0 16,0 0 82-16,0 0 13 0,0 0 2 0,0 9 1 0,0 10-22 0,0-3-4 15,0 9 0-15,-3 0-1 0,3 6-25 0,0-3-5 16,-4 4-1-16,4 2 0 0,0 1-18 15,0 6-4-15,-3-1-1 0,3 4 0 16,0-6-2-16,-4-1-1 0,4 1 0 0,-3-3 0 0,-1 2-14 0,4-9 0 16,-4 4 0-16,4-4 0 0,-3-6 0 0,-1 0 12 15,1 0-1-15,-1-6-1 16,1-1-37-16,-1-5-7 0,4 2-2 0,-3-6 0 16,3-6-147-16,0 0-29 0,0 0-7 0,0 0-422 15,0 0-85-15</inkml:trace>
  <inkml:trace contextRef="#ctx0" brushRef="#br2" timeOffset="196789.53">26977 13141 1382 0,'0'0'123'0,"0"0"-99"0,-7 0-24 15,3-10 0-15,-3 10 241 0,7 0 43 0,0-9 9 0,-3 2 2 16,3-2-176-16,0 3-35 0,3-4-8 0,4 4 0 16,0-3-42-16,0-1-8 0,4-2-2 0,3 2 0 15,0 1-24-15,7 0 0 0,-3-1 0 0,0 7 0 16,-1-6-17-16,1-1 1 0,7 7 0 0,-1-3 0 15,1 6-124 1,-4-3-25-16,0 3-5 0</inkml:trace>
  <inkml:trace contextRef="#ctx0" brushRef="#br2" timeOffset="197203.09">27513 13231 806 0,'0'0'72'16,"0"0"-58"-16,0 0-14 0,-3 7 0 0,-1-1 363 0,4-6 69 15,0 0 15-15,-3 9 2 0,3-9-359 0,0 0-72 16,0 0-18-16,0 0 0 0,0 0 0 0,7 4 0 16,-7-4 0-16,10 6 0 0,4-6 0 0,-3 0 0 15,3-6 0-15,0 6 0 0,4-10 8 0,-4 7-8 16,4-6 12-16,-1-1-12 0,-3 1 22 0,4-4-2 16,0 4-1-16,-4-4 0 0,0 4 7 0,0-1 2 15,-4-2 0-15,-2-1 0 0,2 4 0 0,-6 0 0 16,-1-4 0-16,1 4 0 0,-1-4-28 0,-3 4 0 15,0-1 0-15,0 1 0 0,-3-1 0 0,3 1 0 16,-7 3 0-16,0 0 0 0,-4 2 0 0,4-2 0 16,-4 6 0-16,-3 0 0 0,0 6 0 0,0-2 0 0,0 8 0 0,-4-3 0 15,-3 10-14-15,3 0 5 0,1-3 1 0,3 12 0 16,-4-6 8-16,0 6 14 0,1-3-3 0,3 3-1 16,0-2-22-16,3 2-5 0,0-3-1 0,1-3 0 15,3-3 0-15,-4-1 0 0,8-2 0 0,-1 0 0 31,4-4-31-31,0-2-7 0,4-1 0 0,3-6-1 16,0 7-18-16,3-7-3 0,1-3-1 0,3 6 0 0,0-6 48 0,4 0 10 0,-1 0 1 0,8-6 1 16,3 6-29-16,1-3-7 15,-1-7-1-15</inkml:trace>
  <inkml:trace contextRef="#ctx0" brushRef="#br2" timeOffset="197673.92">28275 13244 2372 0,'0'0'52'0,"0"0"12"0,0 0 1 0,0-6 1 0,-7 3-53 0,4-10-13 16,-4 4 0-16,-1-1 0 0,1-2 0 0,0 2 9 15,0-9-9-15,0 10 8 0,-7 3 0 0,0-10-8 16,-4 13 12-16,1-3-4 0,-4 3-8 0,3-1 0 15,-7 4 0-15,1 4 0 0,-1-1 9 0,4 3 0 16,-4-3 0-16,0 7 0 0,1 2 9 0,-1-3 2 0,4 7 0 0,-4-3 0 16,4-1-5-16,0 7-1 0,3-3 0 0,0 3 0 15,1 3-5-15,6-1-1 0,-3-2 0 16,4 3 0-16,-1-3-8 0,7 0 0 16,-3-3 0-16,7-1 0 0,4 1 0 0,3-7 0 0,0 4 0 15,4-4 0-15,3 1 0 0,0-1 0 16,3-6 8-16,1-3-8 0,3 0 34 0,0-3 5 0,1-3 1 15,-1 3 0-15,3-7-20 0,-2 1-3 0,-1-4-1 16,0 4 0-16,0-4 25 0,0-5 5 0,-3 5 1 0,0-9 0 16,-1 0-21-16,-3 0-4 0,4 0-1 0,-4-6 0 15,0-3 7-15,0-4 2 0,0-3 0 0,-7-2 0 16,0-4-6-16,-3 3-2 0,7-3 0 0,-8 3 0 16,1-3-6-16,-4 4 0 0,3 2-1 0,-3 0 0 15,4 4-15-15,-4-4 8 0,-4 13-8 0,4-3 0 0,4 3 0 16,-1 3 0-16,-3 3-11 0,0-3 11 15,0 3-100-15,4 1-12 0,3-4-2 0,3 0-787 16,-3 0-158-16</inkml:trace>
  <inkml:trace contextRef="#ctx0" brushRef="#br3" timeOffset="-173427.03">21241 14467 403 0,'0'0'36'0,"0"0"-36"0,-4 3 0 0,-3-3 0 15,4 6 27-15,-4-6-2 16,0 4 0-16,-1-4 0 0,-2 0-4 0,3 3-1 16,0-3 0-16,0 0 0 0,0 0 54 0,0 0 10 0,0 0 3 0,7 0 0 15,-7 0 28-15,7 0 5 0,0 0 2 0,0 0 0 16,0 0-23-16,0 0-5 0,0 0-1 0,0 0 0 16,0 0-43-16,0 0-9 0,0 0-1 0,0 0-1 15,0 0-23-15,0 0-4 0,10 0 0 0,1 0-1 16,-11 0-11-16,7 6 8 0,-7-6-8 0,10 0 8 15,-3 3 1-15,0-3 0 0,-7 0 0 0,11 6 0 16,-11-6 26-16,0 0 5 0,7 3 0 0,4-3 1 16,-1 0 2-16,-3 0 0 0,-7 0 0 0,7 0 0 15,7 0 4-15,-3 0 1 0,-4 0 0 0,0 0 0 0,4-3-10 16,-1 3-2-16,4 0 0 0,-3 0 0 0,0 0-21 0,3 0-5 16,0 0-1-16,0 0 0 0,-3 3-9 0,-1-3 0 15,4 0 0-15,4 0 0 16,-4 0 0-16,-3 0-11 0,3 0 3 0,0 0 0 15,0 0 8-15,4 0 0 0,-4-3 0 0,0-3 0 0,7 3 0 0,-3-3 8 16,3 3-8-16,-4-1 8 0,5-2 2 0,-1 6 1 16,7 0 0-16,-7-3 0 0,-3-3-3 0,-1 6 0 15,12 0 0-15,-8 0 0 0,0 0 0 0,-3 0 0 16,6 6 0-16,-3-3 0 0,1-3-8 0,-1 0 0 16,-7 6 0-16,3-2 0 0,5-4 8 0,-5 3-8 15,-6-3 0-15,7 6 8 0,-1-6-8 0,-3 3 0 0,0-3 0 16,0 0 0-16,-3 0 0 0,0 0 0 0,-1 0 0 0,4 0 0 15,-7 0 24-15,4 0 4 0,7 0 0 0,-4 0 0 16,-7 0-18-16,3 0-10 0,4 0 12 0,1 0-12 16,-1-3 10-16,0 3-10 0,-7 0 8 0,0 0-8 15,11 0 10-15,-8 0-10 0,-10 0 12 0,0 0-12 16,7 0 9-16,0 0-9 0,-7 0 0 0,0 0 9 16,0 0-1-16,0 0 0 0,0 0 0 0,0 0 0 15,0 0-8-15,0 0 0 0,0 0 9 0,0 0-9 16,0 0 16-16,0 0-2 0,0 0 0 0,0 0 0 15,7-6 5-15,-7 6 1 0,-7 0 0 0,7 0 0 16,7-3-20-16,-7 3-9 0,0 0 1 0,0 0 0 16,-3-4 19-16,3 4 4 0,0 0 1 0,-7-6 0 15,-4 6-16-15,11 0 0 0,0 0 0 0,0 0-10 16,-14-3 10-16,7-3 9 0,7 6-1 0,0 0-8 16,-7-3 12-16,3-4-4 0,1 4 0 0,3 3-8 0,0-9 20 0,0 6-4 15,-7-4 0-15,3 4 0 0,4 3-16 0,0-9 0 16,-3 6 0-16,-1-4 0 0,4 7 0 0,-3-3 0 15,3-3 0-15,-4 3 0 0,-3 0 0 0,7 3 0 16,0 0 0-16,0 0 0 0,-3-7 0 0,3 7 0 16,0 0-8-16,0 0 8 0,-4-9 0 0,4 9 0 15,-7-3 0-15,7 3 0 0,0 0 0 0,-7-6 0 16,0 6 0-16,-4-4 0 0,4 4 0 0,0-3 0 16,-3-3 0-16,-1 6 0 0,-3 0 12 0,7-3-12 15,0-3 12-15,-4 6-12 0,1-3 8 0,3-4-8 0,7 7 0 0,0 0 0 16,-7-3 8-16,3-6-8 0,0 6 0 15,4 3 0-15,8-7 0 0,-5 4 0 0,-3 3 0 0,11-9 0 16,-1 9 0-16,1-3-9 0,-4-4 9 0,3 7-12 16,5 0 12-16,-1 0 0 0,-4 0 0 15,1 7 0-15,-4-4 0 0,3 3-12 0,5-3 4 0,-8 0 0 16,-7-3 8-16,10 7-8 0,8-4 8 0,-8 3-8 16,-10-6 8-16,8 3 0 0,6 0 0 0,-4 4 0 15,8-4 0-15,-11 6 0 0,0 0-10 0,4-5 10 16,6 5-8-16,-3 0 8 0,-3 1 0 0,-4-7 0 15,7 6 0-15,-3 1-8 0,-1 2 8 0,-3-2 0 16,0-1 0-16,0 4 0 0,4-4-8 0,-4 1 8 16,-3 2 0-16,-1-3 0 0,1 1 0 0,-1 2 0 15,-3-2 0-15,0 2 0 0,-3-2 0 0,3 2 0 0,-4-2 0 16,-3 9 0-16,-4-7 8 0,1-3-8 0,3 4 16 16,-7 3-4-16,-4-4 0 0,-3 1 0 0,3-4-2 0,-3 1-1 15,3 2 0-15,-3-2 0 0,0-1-9 0,7-6 8 16,3 7-8-16,1-1 8 0,-8-6-8 0,11 3 0 15,7-6 0-15,0 0 0 16,0 0-33-16,0 0-3 0,-7 3 0 0,7-3 0 16,0 0-104-16,0 0-22 0,0 0-4 0,0 0-614 15,11-9-124-15</inkml:trace>
  <inkml:trace contextRef="#ctx0" brushRef="#br3" timeOffset="-172339.91">22991 14213 403 0,'0'0'17'0,"0"0"5"0,0 0-22 0,0 0 0 16,-8 3 0-16,1 0 0 0,4 4 381 0,-1-4 72 0,1 3 15 0,-1-3 2 15,1 6-382-15,3 1-77 0,3-7-11 0,4 3-11 16,-7-3 11-16,4 7 0 16,3-7 0-16,4 6 0 0,-8 1 0 0,4-1 11 15,0-6-3-15,0 7 0 0,4-1 8 0,-4 4 2 16,-4-4 0-16,1 4 0 0,3-4 15 0,-3 10 3 0,-1-7 1 0,-3-2 0 16,4 9 13-16,-1-7 2 0,1 7 1 0,-1-3 0 15,-3 2-36-15,0 1-7 0,0 0-2 0,0-3 0 16,0 3-8-16,0-1 8 0,0-2-8 0,4 3 8 15,-4-7-8-15,3 7 8 0,-3-6-8 0,4-4 8 16,-1 4 9-16,1-4 2 0,-1 4 0 0,-3-7 0 16,4-3-3-16,-4-3 0 0,3 10 0 0,-3-10 0 15,0 0 0-15,0 0 0 0,4 9 0 0,-4-9 0 16,0 3 0-16,0-3-1 0,0 9 0 0,0-9 0 0,0 0-4 0,0 0-1 16,0 10 0-16,0-10 0 0,0 0-10 15,0 0 0-15,0 0 0 0,0 0-11 16,0 0 11-16,0 0 8 0,0 0-8 0,0 0 11 0,0 0-11 0,7-3 12 15,0-4-12-15,-3 4 12 16,3-3 12-16,-4 3 4 0,1-6 0 0,-1-1 0 0,4 1-28 0,0 2 0 16,-3-8 0-16,3 5 0 0,0-2 0 0,0-1 0 15,-3-6 12-15,3 10-4 0,0-4-8 0,0-5 8 16,-4 5-8-16,1 4 8 0,3-4-8 0,0 1 0 16,0-1 0-16,0-3 0 0,-4 7 0 0,8 3 0 15,-4-4 0-15,7 1 0 0,-3 0 0 0,3-1 0 16,0 1 0-16,-3 6 0 0,3-7 0 0,-4 7 0 0,4-3 0 15,-3 6 0-15,0 0-11 16,-1 0 3-16,1 0 0 0,-11 0 0 0,7 0 8 0,3 9-13 0,-3 1 5 0,1-1 8 16,-1 4-13-16,-4-4 5 0,8 3 8 0,-4 1-13 15,-4-4 13-15,1 10-11 0,3-6 11 0,-4 6-10 16,-3-7 10-16,4 7 0 0,-4-7 0 0,0 1 0 16,0 3 0-16,0-4 0 0,-4 1 0 0,1-1 0 15,-4-2 0-15,3-1 0 0,-3 4 0 0,0-4 0 16,-3 7 17-16,-1-10 3 0,0 3 0 0,1-2 0 15,-4-4-20-15,0 6-16 0,-1-6 4 0,-2-3 0 16,-1 10 12-16,4-10 16 0,-4 6-3 0,4-3-1 16,-3-3-12-16,6-3 0 0,-7-3 0 0,8 6 0 15,-1 0 0-15,1-10 0 0,-1 7 0 0,4-6 0 16,-3 6-13-16,-1-7-6 0,4 4-1 0,0 3 0 16,0-6-16-16,0-1-3 0,3 10-1 0,-3-3 0 15,7 3-32-15,-3-6-6 0,-4 3-2 0,3-1 0 16,4 4-124-16,0 0-26 0,-7-6-5 0,7 6-1 0</inkml:trace>
  <inkml:trace contextRef="#ctx0" brushRef="#br3" timeOffset="-171622.36">23647 14175 2257 0,'0'0'100'0,"0"-9"20"0,0-4-96 0,0 10-24 0,0-3 0 0,0 6 0 16,0-9-9-16,0 9-7 0,0 0-2 0,0 0 0 15,0 0 6-15,0 0 2 0,0 0 0 0,0 0 0 16,0 0 2-16,0 0 0 0,0 0 0 0,0 0 0 15,0 9 8-15,3 0 0 0,-3 1 0 0,4 2 0 16,-4 7 8-16,3 0 3 0,-3-3 1 0,7 2 0 16,-7 4 16-16,4 10 3 0,3-10 1 0,-4 9 0 15,1-9 2-15,3 9 1 0,-3-2 0 0,3-4 0 16,-4 3-5-16,1-3-1 0,3 0 0 0,-4 0 0 16,1-3-20-16,-1 0-9 0,1 0 8 0,-1-3-8 15,-3 3 0-15,4-3 0 0,-4-7 0 0,3 7 0 16,-3-6 12-16,0-1-4 0,4-3 0 0,-4 1 0 15,0-1 4-15,0-9 0 0,0 0 0 0,0 0 0 0,0 0 16 0,0 0 3 16,0 0 1-16,0 0 0 0,0 0-18 0,7-9-3 16,-3-4-1-16,-1 1 0 0,4-4 0 0,0 0 0 15,0-2 0-15,0-1 0 0,-3-3-10 0,6 3 0 16,-3 6 0-16,4-5 0 0,-4 5 0 0,4 1-14 16,-1-1 3-16,-3-3 1 0,0 10 10 0,0-3 0 15,4 2-9-15,-4-2 9 0,0 6 0 0,0 0-9 16,4-4 9-16,-4 7 0 0,7 0 0 0,-3-3 0 15,-1-3 0-15,4 6 0 16,4 6-19-16,-4-6-9 0,0 3-3 16,4-3 0-16,-4 7 1 0,0-1 0 0,0-6 0 0,0 9 0 0,0 1 6 0,0-1 2 0,-3-6 0 0,0 13 0 15,-1-10 1-15,-6 10 0 0,3-3 0 0,-4-4 0 16,1 3 30-16,-4-2 7 0,0-1 0 0,-4 4 1 16,4-4 3-16,-3 1 0 0,-1-1 0 0,-3 4 0 15,0-4 0-15,4 0 1 16,-8-2 0-16,0 2 0 0,4 1-11 0,-3-1-2 0,-1-6-8 15,-6 3 12-15,2-3-12 0,-2-3 0 0,-1 7 0 16,0-4 0-16,-3-3 25 0,4 0 6 0,-1 0 1 0,-3-3 0 16,-4-4-20-16,8 4-3 0,-5-3-1 0,5 0 0 15,-1 0-8-15,0-4 0 0,1 1 0 0,6-4-11 16,1 4-13 0,3-1-4-16,0 7 0 0,-1-6 0 0,5-4-189 0,-1 4-39 0</inkml:trace>
  <inkml:trace contextRef="#ctx0" brushRef="#br3" timeOffset="-170821">24532 14439 288 0,'0'0'25'0,"0"0"-25"0,0 0 0 0,0 0 0 15,0 0 299-15,0 0 54 0,0 0 11 0,0 0 3 16,0 0-304-16,0 0-63 0,7 6-8 0,0-3-4 16,-7 10 12-16,4-4 12 0,-1 1-3 0,1 2 0 15,3-3 21-15,-4 4 4 0,1 6 1 0,-4 0 0 16,4-4 3-16,-4 4 1 0,3 3 0 0,-3 0 0 15,0 6 12-15,-3-6 2 0,-1 13 1 0,4-7 0 0,-4 3-24 0,4 1-5 16,-3 2-1-16,-4-3 0 0,0-2 12 16,3-4 3-16,-3 3 0 0,4-3 0 0,-4-6 12 15,0 3 2-15,3-10 1 0,-3 7 0 0,3-6-6 16,1-4 0-16,-1 1-1 0,1-1 0 0,3-9-19 16,0 0-4-16,0 0-1 0,0 0 0 0,0 0-7 0,0 0 0 15,0-3-1-15,0-3 0 0,0-4-6 0,0-2-1 16,0-7 0-16,3-3 0 0,-3 0-8 0,0 3 0 15,-3-6 0-15,3-3 8 0,0-4-8 0,-4 1 0 16,4 0 0-16,0-4 8 0,4 1-8 0,-4-4 8 16,3 7-8-16,1-4 8 0,-1 1-8 15,5-4 0-15,-1 7 0 0,3-1 0 0,1 7-8 0,3-3 8 0,0 6 0 16,0 3 0-16,0-3-9 0,4 7 9 0,-4-1-12 0,4 3 12 16,-4 1-12-16,0 3 4 0,0-1 8 0,0 1-13 15,0-1-1-15,0 10 0 0,0 0 0 16,0-3 0-16,-3 6 14 0,0-3 0 0,-4 7-10 0,0-4 10 15,0 6-18-15,-4 1 1 0,1 2 0 16,-4 1 0-16,3 2 5 0,1 1 0 0,-4 3 1 0,0 3 0 16,-4-3 11-16,4-1-10 0,0-2 10 0,-3 6-10 15,3-3 10-15,-4-7 0 0,1 7 0 0,-1-6 0 16,1 2 0-16,3 1 0 0,-4-7 0 0,-3 4 8 16,4-4-8-16,-4 1 0 0,3 2 0 0,-3-5 8 15,0-4-8-15,0 6 0 0,-4-6-8 0,1 4 8 0,-1-7-15 16,1 0 3-16,-1 0 0 0,-3-7 0 15,3 4-34-15,-3-6-6 0,4-1-2 0,3 4-672 16,-4-3-134-16</inkml:trace>
  <inkml:trace contextRef="#ctx0" brushRef="#br3" timeOffset="-170122.44">24984 14028 1904 0,'0'0'42'0,"0"0"9"0,0 0 1 0,0 0 1 0,0 0-42 0,0 0-11 0,0 0 0 0,0 0 0 15,3 6 0-15,1 4 0 0,6-4 0 0,-3 3 8 16,-7-9 20-16,4 10 3 0,-1 2 1 0,5-2 0 15,-1 2 6-15,0 7 2 0,-4 0 0 0,1 3 0 16,-1 0-11-16,1 6-1 0,-4 3-1 0,0 4 0 0,-4-4-10 0,4 1-1 16,-7-1-1-16,7-6 0 0,-3 6 2 15,3-2 1-15,0-4 0 0,-4-7 0 0,4 4 14 0,-3 0 2 16,-1-3 1-16,4 3 0 0,-3-9-7 0,3 2 0 16,0-2-1-16,3-1 0 0,-3-2-3 0,0-1 0 15,0-9 0-15,0 0 0 0,0 0-8 0,0 0-3 16,0 0 0-16,0 0 0 0,0 0-1 0,0 0 0 15,0 0 0-15,-3-9 0 0,3-1-2 0,0-2-1 16,0-1 0-16,3-2 0 0,-3-1-9 16,-3-3 12-16,3 0-12 0,0 7 12 0,3-7-12 0,4 6 0 0,0 1 0 15,0-1 0-15,-3 4 0 0,3 3-11 0,-4-4 3 16,4 7 0-16,0 3-1 0,1-3 0 0,2-3 0 0,-3 6 0 16,4 0 9-16,-4 0 0 0,7 0 0 0,-4 0 0 15,5 0 0-15,-1 0 0 0,0 0 0 0,0 6 0 16,0-3 0-16,-3 7 0 15,-1-7 0-15,1 6 0 0,-1 4 0 0,-3-4 0 16,4 7 0-16,-7-4 8 0,3 1-8 0,-4 6 8 0,1-4-8 0,-4 4 8 16,3-6-8-16,-3 2 0 0,0-2 0 0,0-1 0 15,0 4 0-15,0-10 0 0,0 4-8 0,0-10 8 32,4 9-47-32,-4-9-4 0,3 10-1 0,-3-10 0 0,0 0-108 0,11 0-21 0,-4-7-5 0</inkml:trace>
  <inkml:trace contextRef="#ctx0" brushRef="#br3" timeOffset="-169703.47">25569 14492 2700 0,'0'0'60'0,"0"0"12"0,-10 0 2 0,-4 0 1 0,3 6-60 0,0-3-15 0,1-3 0 0,-1 7 0 15,-3-1-38-15,4 0-10 0,3-3-3 0,-4 7 0 16,4 2-11-16,0-2-2 0,0-1-1 0,0 4 0 16,3 6 13-16,1-7 4 0,-4 10 0 0,7-6 0 0,-4-1 29 0,4 4 7 15,-3-6 0-15,3 2 1 0,0-2 21 0,0 0 4 0,0-7 1 0,0-6 0 16,7 6 24-16,-4 3 5 0,4-9 0 0,0 10 1 16,4-10-17-16,-1 6-3 0,1-12-1 0,3 6 0 15,4 0 0-15,-4-3-1 0,4-4 0 0,-1-2 0 16,1-3-11-16,3 2-3 0,-3-2 0 0,-1 2 0 15,1-9 1-15,0 7 0 0,-8-1 0 0,4-6 0 16,0 7 7-16,-3-7 2 0,0 3 0 0,-1-2 0 16,-3-1 13-16,0 6 2 15,-3-6 1-15,-1 7 0 0,1-1-22 0,-4-2-4 0,0 2-1 16,-4 4 0-16,1-1 0 0,-1 7 0 0,1-6 0 16,-4-1 0-16,3 7-8 0,-3-6 0 0,-4 6 0 0,4-4 0 15,0 4 0-15,-3-3 0 0,-1 6-12 0,1-3 12 31,-1 3-56-31,4-3-3 0,-4-4-1 0,1 7 0 16,-1 0-96-16,4 0-19 0,0 10-4 0,7-10-769 0</inkml:trace>
  <inkml:trace contextRef="#ctx0" brushRef="#br3" timeOffset="-169220.81">25806 14514 1324 0,'0'0'118'0,"0"0"-94"15,0 0-24-15,0 0 0 0,0 9 240 0,0 1 43 16,0 2 9-16,3-2 1 0,1-1-245 0,-1 4-48 16,1 2-11-16,3-2-1 0,-4-4-8 0,1 1-2 15,-1-4 0-15,1 10 0 0,-4-7 1 0,4-3 0 16,-4 4 0-16,0-1 0 0,3 4 32 0,-3-7 6 16,0-6 2-16,0 3 0 0,0-3 5 0,0 0 2 15,0 0 0-15,0 0 0 16,0 0 37-16,0 0 7 0,0 0 2 0,0 0 0 0,0 0-13 0,4-9-3 15,-1 6 0-15,-3-7 0 0,4 1-35 0,-1-4-7 0,1 4-2 0,-1-4 0 16,1-6-12-16,-1 7 0 0,1-7 0 0,-1 7-10 31,1-7 10-31,-1 6 0 0,4-6 0 0,-3-3 0 0,-1 10 0 16,5-1 0-16,-5-2 0 0,8 2 0 0,-4 1 0 0,3 2 0 0,-3 1 0 0,4-1 0 16,0 1 0-16,-1 6 0 0,-3-7 0 0,4 10 0 15,-1 0 0-15,4-3 0 0,1 6 0 0,-1-3 0 16,0 7 0-16,-4-4 0 0,1 0 0 0,0 6-8 15,-1 1 8-15,-3 2 0 0,0-2 0 0,-3-1 0 16,3 4 0-16,0 2 0 0,-4-2 0 0,1-1 8 0,-1 1 1 16,1 3 1-16,-1-4 0 0,1 1 0 0,-4-4-10 0,4 4 0 15,-1 2 0-15,-3-2 0 16,4-1 0-16,-1 1-19 0,1-4 3 0,3 7 1 16,-7-10 5-16,3 4 1 0,1-1 0 0,-4-9 0 15,3 3-41-15,-3-3-8 0,0 0-2 0,0 0 0 16,7 0-95-16,4-3-19 0,-4 3-4 0</inkml:trace>
  <inkml:trace contextRef="#ctx0" brushRef="#br3" timeOffset="-168549.37">26335 14577 1875 0,'0'0'83'0,"0"0"17"0,0 0-80 0,0 0-20 15,0 0 0-15,0 0 0 0,0 0 64 0,0 0 8 16,0 0 1-16,7 0 1 0,4-3-25 0,-1-4-5 16,1 4 0-16,3 3-1 0,0-9-29 0,0 6-6 15,0-4 0-15,4 1-8 0,-1 0 10 0,-2-4-10 16,-5 1 8-16,4 6-8 0,0-7 9 0,-3 1-9 16,3 6 10-16,-7-6-10 0,0-1 28 0,0 1 0 15,0 6 0-15,0-7 0 0,-7 1-6 0,0-1-2 16,4 7 0-16,-4-6 0 0,0-1-8 0,-7 1-3 15,3 3 0-15,-3-1 0 0,0-2-9 0,0 6 0 16,-7-3 0-16,0 2 0 0,3 4-12 0,-3 0 12 0,-3 0-10 0,2 4 10 16,1 2 0-16,-3-3 0 0,3 3 0 0,-4-3 0 15,4 10 0-15,0-4 0 0,0 10 0 0,-1-6 0 16,1 6 0-16,-3-1 0 0,-1-2 13 0,4 6-4 16,-4-3-1-16,4 3-8 0,4 0 12 0,-1 6-4 15,4-6-8-15,3 0 0 0,1 0 9 0,3 0-9 16,3-3 32-16,1-1 1 0,0-2 1 0,6 3 0 15,1-7-34-15,3-2 0 0,3 2 0 0,5-2 0 16,2-1-29-16,8 1-13 0,7-14-2 0,7-2-735 16,3 6-146-16</inkml:trace>
  <inkml:trace contextRef="#ctx0" brushRef="#br3" timeOffset="-161576.68">27298 14461 403 0,'0'0'17'0,"0"0"5"0,0 0-22 0,0 0 0 16,0 0 0-16,0 0 0 0,0 0 186 0,0 0 33 16,0 0 6-16,7-3 2 0,0-4-106 0,-7 7-21 15,4-3-4-15,-4 3 0 16,0 0-17-16,7-3-3 0,-7 3-1 0,0 0 0 0,3-6-5 0,-3 6-1 16,0 0 0-16,0 0 0 0,0 0-10 0,4-10-3 15,-4 10 0-15,3-6 0 0,-3 6-20 0,0-6-4 16,0-4 0-16,0 10-1 0,4-9 5 0,-4-4 0 15,0 4 1-15,0 6 0 0,0-7-5 0,3 1-2 0,-3 0 0 0,4-4 0 16,-4 4-3-16,3-1-1 16,1 4 0-16,-4-3 0 0,0 2-7 0,0-2-2 15,0-4 0-15,0 10 0 0,0 3-17 0,0 0 10 0,0 0-10 0,0 0 8 16,0 0-8-16,0 0 0 0,0 0 0 0,0 0 0 16,-7 0 0-16,0 0 0 0,0 3 0 0,-4 4 0 15,1-1 0-15,-1 3 0 0,-3 7 0 16,3-3 0-16,1-1 0 0,-1 10 0 0,-3-3 0 15,3-7 0-15,1 10 8 0,-1-3 0 0,4 3 0 0,-3-9 0 16,3 9 0-16,3-4 0 0,-3 1 0 16,3 3 0-16,-3-3-8 0,4-3 8 0,-1 6-8 0,1-4 8 15,-1 1-8-15,1 0 0 0,-1-3 0 0,8-4 0 16,-1 7 18-16,1-6 2 0,-1-4 0 0,4 1 0 16,-3-1-20-16,6-6-16 0,-2 6 4 0,2-9 0 15,4 7-16-15,-3-7-4 16,3 0 0-16,4-7 0 0,-1 4-89 0,1-3-19 0,-1-6-3 0,1 2-1 15,0 7-118-15,-1-6-24 0,19-13-5 0,-15 3-1 0</inkml:trace>
  <inkml:trace contextRef="#ctx0" brushRef="#br3" timeOffset="-161058.47">27728 14467 633 0,'0'0'28'0,"0"0"6"0,0-6-34 0,0 3 0 0,0-7 0 16,0 10 0-16,-3-9 169 0,3 9 27 0,0-10 6 15,0 10 1-15,0-6-99 0,-4 0-19 16,1 3-4-16,3 3-1 0,0-7 24 0,-7 7 5 16,3 0 1-16,-3 0 0 0,0 0-16 0,4 0-3 0,-5 7-1 0,-2-4 0 15,-4 6-28-15,0-6-6 0,7 7 0 0,-4-1-1 16,-3 4-34-16,3 2-6 0,1-2-2 0,-1-1 0 15,1 1-13-15,3 6 0 0,-4-7 0 0,4 7 0 16,3-6 12-16,1 6-4 0,-4-7-8 0,3 4 12 16,1-4-12-16,3 1 0 0,0-1 0 0,0 4 0 15,0-10 0-15,7 4 0 0,-4-1 0 0,1 4 0 16,-1-7 0-16,4-3 8 0,4 3-8 0,-4-2 0 16,4-4 0-16,-1-4 0 0,4 4 0 0,4-6 0 0,-4 6-12 15,4-9 12-15,-1 6-12 0,-3-7 12 0,4 1 0 0,-4-4 0 16,0 4 0-16,0-1 0 15,-3-2-11-15,0 2 11 0,-4 1-10 0,0-4 10 16,0 1 0-16,-4 3 15 0,1-4-2 0,-1-3 0 0,-3 4 2 0,0 2 0 16,0-5 0-16,-3-1 0 0,-1 3 7 0,4-5 2 15,-3 5 0-15,-4-6 0 0,3 7-7 0,1-1-1 16,-4 1 0-16,3-4 0 0,-3 10-16 16,4-4 0-16,-1 4 0 0,0-3 0 0,-3 9-9 0,7 0 1 15,-7-4 0-15,4 1 0 16,3 3-16-16,-4-6-4 0,1 6 0 0,3 0 0 15,0 0-22-15,0 0-5 0,-7 0-1 0,3 6 0 16,4-6-108-16,-3 7-23 0,3-7-4 0,0 0-437 0,0 0-87 0</inkml:trace>
  <inkml:trace contextRef="#ctx0" brushRef="#br3" timeOffset="-160031.48">28173 14376 1490 0,'0'0'66'0,"0"0"14"0,0 0-64 0,0 0-16 15,0 0 0-15,0 0 0 0,0 0 48 0,0 0 6 16,0 0 2-16,0 0 0 16,0-9 30-16,0 9 6 0,0 0 2 0,0 0 0 0,0 0 2 0,0-4 1 15,0-5 0-15,0 9 0 0,-7 0-36 0,3 0-7 16,-3 0-2-16,0 0 0 0,0 0-8 0,-3 9-3 15,2-5 0-15,-2 5 0 0,-4 0-27 0,3 4-6 16,1-4 0-16,-1 10-8 0,0-6 0 0,-3 6 0 16,4-1-10-16,-1-2 10 0,1 6 0 0,-1-3 0 0,4 0 0 0,-4-4 0 15,4 4 0-15,4 3 0 0,-4 0 0 0,0-3 0 16,3-7 0-16,1 7 0 0,-1-6 0 0,1 6 0 16,3-10 0-16,0 4 0 0,0-13 0 0,0 0 0 15,0 0 0-15,0 0 8 0,0 0 0 0,10 0 0 16,4 0-8-16,0 0 0 0,0-4 0 0,4-5 0 15,0 0 0-15,3-1 0 0,0-2 0 0,-3 2-11 16,3-9 11-16,0 7 0 0,-3-1 8 16,-1 1-8-16,-3-4 0 0,1 4 0 0,-1-7 0 15,-4 6 0-15,-3 1 0 0,0-1 0 0,0-3 0 0,-3 7-8 16,-4-4 18-16,3 1 4 0,-3 3 1 0,0-4 0 16,-3 4 8-16,-1-1 1 0,1-2 1 0,-4 2 0 15,3 1-9-15,-3-1-3 0,4 1 0 0,-4-4 0 16,0 4-3-16,-4 6-1 0,0-3 0 0,4-1 0 15,0 1-9-15,-3 6 0 0,3 0 0 0,0-3 8 16,0 3-8-16,0 0 0 0,7 0 9 0,0 0-9 16,-8 3-25-16,8-3-10 0,-7 0-1 15,7 0-1-15,0 0-92 0,0 0-19 0,0 0-3 0,0 0-599 16,4 9-120-16</inkml:trace>
  <inkml:trace contextRef="#ctx0" brushRef="#br3" timeOffset="-159656.45">28289 14715 1720 0,'0'0'76'0,"0"0"16"0,0 0-73 0,0 0-19 0,0 6 0 0,0-6 0 16,7 3 40-16,-7-3 4 0,0 0 0 0,0 0 1 15,0 0 65-15,0 0 13 0,0 0 2 0,0 0 1 16,0 0-42-16,0 0-8 0,0 0-1 0,0 0-1 16,0 0-14-16,0-9-4 0,0 2 0 0,-3-2 0 15,3 0-6-15,0-10-2 0,0 9 0 0,0-2 0 16,0-7-25-16,0 3-6 0,3 1-1 0,1-7 0 16,-1 6 0-16,4-6-1 0,-3 3 0 0,-1 0 0 15,5-2 6-15,-1-1 2 0,0 3 0 0,0-3 0 16,0 3-23-16,0 6 0 0,0-5 0 0,0 5 0 15,4-6-11-15,-4 7-6 0,0 2-2 0,0 7 0 0,0-6-1 0,3-1-1 16,-6 7 0-16,3-3 0 16,-7 6-33-16,10 0-6 0,-6 0-2 15,3 0 0-15,0 6-150 0,0-3-31 0,0 7-5 16</inkml:trace>
  <inkml:trace contextRef="#ctx0" brushRef="#br3" timeOffset="-159138.68">28857 14423 230 0,'0'0'20'0,"0"0"-20"0,0 0 0 0,0 0 0 16,-3-6 414-16,3 6 78 0,0 0 16 0,0 0 4 16,0-10-408-16,0 10-82 0,0-3-22 0,0 3 8 15,0 0 22-15,-7-6 5 0,0 3 1 0,0-7 0 16,3 10 7-16,-3-3 1 0,-4 3 1 0,1-6 0 15,-4 6-21-15,3 6-5 0,4-3-1 0,-4-3 0 16,-3 0 13-16,4 10 2 0,-4-7 1 0,0 6 0 16,-1 1-4-16,1 2-1 0,0-2 0 0,4-1 0 15,-4 4-15-15,-1 6-3 0,5-7-1 0,-1 7 0 16,1-7-10-16,3 7 0 0,0-6 0 0,-4 9 0 16,4-3 15-16,0-1-3 0,3-2 0 0,1 3 0 15,-4 3-12-15,7-10-12 0,-4 7 3 0,4-6 0 16,0-4 9-16,4 1 12 0,-4-10-2 0,3 12-1 15,4-3-9-15,-7-9 8 0,11 0-8 0,-1 0 8 0,1 0 9 16,7-9 2-16,-4 6 0 0,0-6 0 0,0-1 9 16,4-2 3-16,-1-1 0 0,1-6 0 0,-4 0-14 0,4 7-2 15,-4-10-1-15,0 3 0 0,-7-3 1 0,4-3 0 16,-1-3 0-16,4 6 0 16,-7-6 4-16,0-4 1 0,4 7 0 0,-4-9 0 15,0 2-1-15,-3-5 0 0,-1 5 0 0,1 7 0 0,-1-3-2 16,1-3 0-16,-8-1 0 0,4 1 0 0,-3 6-5 0,3-3 0 15,-4 3-1-15,1-4 0 0,-1 7-11 0,1 0 8 16,-1-6-8-16,0 13 8 0,-3-4-8 0,4 0 0 16,-1 6 0-16,-3 4 0 15,0-4-28-15,4 4 0 0,-4 0-1 0,7 5 0 16,-4-2-100-16,4 6-20 0,-3-3-4 0,3 3-699 0,0 0-140 0</inkml:trace>
  <inkml:trace contextRef="#ctx0" brushRef="#br3" timeOffset="-150601.8">29827 13815 115 0,'0'0'0'0,"0"0"10"0,0 0-10 0,0 0 0 16,0 0 0-16,0 0 0 0,0 0 282 0,0 0 54 15,0 0 12-15,0 0 1 0,0 0-204 0,0 0-41 16,0 0-8-16,0 0-1 0,-7 0 8 0,0 0 1 15,0 0 1-15,4 0 0 0,-8 0-32 0,4 0-6 16,7 0-2-16,-7 0 0 0,-4 0-21 0,1-3-4 0,-1 3 0 0,1-7-1 16,-4 7-20-16,3 0-4 0,-3 0-1 15,3 0 0-15,-3-3-14 0,0 3 9 0,0 0-9 0,3 0 8 16,1 0-8-16,-4 3 0 16,0-3 0-16,3 0 0 0,-3 0 0 0,0 7 0 0,0-7 0 0,3 0 0 15,-3 3 0-15,3-3 0 0,1 3 0 0,3-3 0 16,0 6 8-16,-4-3 0 0,8-3 0 0,-5 7 0 15,5-4-8-15,3-3 0 0,0 0 0 0,0 0 0 16,0 9 0-16,0-9 0 0,0 3-8 0,3 7 8 16,1-1 0-16,-4 4 0 0,0-13 0 0,4 9 0 15,-1 0 0-15,1 4 0 0,-4-4 0 0,3 1 0 16,-3 2 0-16,4-2 0 0,-4 2 0 16,0 7 8-16,-4-6 0 0,4 5 0 0,0-5 0 0,-3 9 0 15,-1 3-8-15,4 0 0 0,0-3 0 0,-3 9 0 16,3-9 0-16,0 10 0 0,-4-1-9 0,4 0 9 0,-4 1 0 0,1-1 0 15,-1 0 0-15,4-2 0 0,-3 2 8 16,-1-6-8-16,1-3 0 0,-4 0 0 0,3 0 8 0,1-3-8 16,3 3 0-16,-7 0 9 0,3-3-9 0,1-7 0 15,-1 7 0-15,-3-7 0 16,0 7 18-16,3-6 2 0,-3 6 0 0,4-7 0 0,-4 1-5 0,3-4-1 16,-3 10 0-16,4-7 0 0,-1-2 3 0,4-1 1 15,-3-6 0-15,3 7 0 0,3-1-8 0,1 1-2 16,-4-10 0-16,7 3 0 0,0 3-8 0,-7-6 0 15,0 0 0-15,7 3-11 0,-4 3 11 0,8-2 0 16,-4-1 0-16,0 3 0 0,0-6 0 0,4 3 11 0,-4-3-3 16,3 0 0-16,1 0-8 0,-4 0 0 0,0 0 0 0,4 0 0 15,-1-3 0-15,-3 3 0 0,0 0 9 0,4-6-9 16,-4 6 0-16,0-3-15 0,-7 3 3 0,11-4 0 31,-4 4-25-31,0-6-5 0,0 6-1 0,0-3 0 16,-4-3-125-16,8 3-24 0,-11 3-6 0,3-10-779 0</inkml:trace>
  <inkml:trace contextRef="#ctx0" brushRef="#br3" timeOffset="-149662.62">29912 14282 1609 0,'0'0'71'0,"0"0"15"0,0 0-69 0,0 0-17 0,0 0 0 15,0 0 0-15,0 0 74 0,0 0 11 0,0 0 3 0,0 0 0 16,0 0 3-16,0 0 1 0,0 0 0 0,0 0 0 16,0 0-16-16,0 0-4 0,0 0 0 0,0 0 0 15,0 0-45-15,-3 9-10 16,-1 1-1-16,0 2-1 0,1-2-5 0,3-1-1 0,-4 4 0 0,1-4 0 16,-4 4 19-16,3 5 3 0,4-5 1 0,-3-4 0 15,3 10-20-15,-4-6-3 0,-3-1-1 0,4 7 0 16,3-6 4-16,-4-4 0 0,1 10 0 0,-1-7 0 15,4-2-12-15,0 2 0 0,0 4 0 0,0-10 0 16,0-6 0-16,0 0 0 0,4 10 0 0,-1-1 12 16,-3-9-12-16,0 0 10 0,4 13-10 0,-4-13 10 15,0 0-2-15,0 0 0 0,0 0 0 0,7 0 0 16,0 0 7-16,3 0 1 0,-3 0 0 0,0-3 0 16,4 3-7-16,0-10-1 0,-4 10 0 0,3-9 0 0,-3 6 0 0,4-7 0 15,-1 7 0-15,-2-3 0 16,-1-4-8-16,3 7 0 0,-3-6-12 0,4 9 12 0,-4-10 0 0,3 10 0 15,-6-9 0-15,-4 9 0 0,7-3 0 0,0 0 0 16,-3-4 0-16,3 4 8 0,-4-3 7 0,1 3 1 16,-4 3 0-16,3-9 0 0,4-1-6 0,-3 1-1 15,-1 6 0-15,1-7 0 0,-1 1-9 16,1-1 0-16,-1-2 0 0,1 2 8 16,0 1-8-16,-1-4 0 0,-3 4 0 0,4 0 0 0,-1-4 0 15,-3 4 0-15,4 6 0 0,-4 3 0 0,0-10 0 0,0 10 0 16,3-9 0-16,-3 9 0 0,0 0 0 0,0 0 0 15,0 0 0-15,0 0 0 0,0 0 0 0,0 0 0 16,0 0 0-16,0 0 0 0,0 0 0 0,0 0 0 16,0 0 0-16,0 0 0 0,0 0 0 0,0 0 0 0,0 0 0 0,0-3 0 15,0 3 0-15,0 0 0 0,0 0 0 0,0 0 0 16,0 0 0-16,0 0 0 0,0 0 0 0,0 0 0 16,0 0 0-16,0 0 0 0,0 0 0 0,0 0 0 15,0 0 0-15,0 0 0 0,0 0 0 0,0 0 0 16,0 3 0-16,-3 6 0 0,3 4 0 0,0-4 0 15,0 4 0-15,-4-4 0 0,4 7 0 0,0-4 0 16,0 1 0-16,0-4 0 0,-3 4 8 16,3-4-8-16,3 4 0 0,-3 6 0 0,-3-7 8 0,3-3-8 15,0 4 0-15,0 3 0 0,0-4 0 0,0 1-11 16,0-4 11-16,0 1 0 0,3-1 10 0,-3 0-10 16,4-2 8-16,-4 2-8 0,0 0 0 0,0-9 9 15,0 7-9-15,0-7 0 0,0 0 0 0,0 0 8 16,0 0-8-16,3 6-12 0,-3-6 2 0,0 0 1 15,0 0-23-15,0 0-5 0,0 0-1 0,7-3 0 16,0 0-31-16,0-4-7 0,-3 4 0 0,-1-3-1 16,1-3-85-16,-1 6-17 0,1-7-3 0,0 7-1 15,-4-3-57-15,0-7-11 16</inkml:trace>
  <inkml:trace contextRef="#ctx0" brushRef="#br3" timeOffset="-149201.66">30406 13940 921 0,'0'0'40'0,"0"0"10"0,0 0-40 0,0 0-10 0,0 0 0 0,0 0 0 16,0 0 80-16,0 0 13 0,0 0 3 0,0 0 1 15,0 0-53-15,0 0-10 0,0 0-2 0,0 0-1 16,0 0 66-16,0 0 14 0,7 3 2 0,-7-3 1 0,4 10-12 0,3-4-2 15,-7-6-1-15,3 6 0 0,1 4-4 0,-4 5-1 16,3-8 0-16,-3 11 0 0,-3-5-24 0,3 9-5 16,0 3-1-16,0 0 0 15,-4 3-39-15,4 4-8 0,-3-7-1 0,-1 6-1 16,4 4-6-16,-3 2-1 0,-1-5 0 0,4-1 0 16,-4 0 0-16,4-6-8 0,0 4 12 0,0-7-4 0,0 0-8 0,-3-1 0 15,3-8 9-15,0 6-9 0,0-7 0 0,3 7 0 16,-3-9 0-16,4-1 0 15,-4 0-52-15,4-2-11 0,-4-7-2 0,0 0-735 16,0 0-146-16</inkml:trace>
  <inkml:trace contextRef="#ctx0" brushRef="#br3" timeOffset="-144919.75">30713 14467 172 0,'0'0'16'0,"0"0"-16"16,0 0 0-16,0 0 0 0,0 0 108 0,0 0 20 0,0 3 3 15,0 10 1-15,0-13-92 0,0 6-19 0,0-6-3 0,0 3-1 16,0-3 30-16,0 9 5 0,0-9 2 16,0 0 0-16,0 0-9 0,0 0-1 15,0 0-1-15,0 0 0 0,0 7-15 0,0-7-4 0,0 0 0 0,0 0 0 16,0 0 9-16,3 6 2 0,-3-6 0 0,0 0 0 16,0 0 11-16,4 6 2 0,-4-6 1 0,0 0 0 15,0 0 2-15,3 3 0 0,-3-3 0 0,4 10 0 16,-4-10 2-16,0 9 1 0,0-9 0 0,0 0 0 15,0 3 0-15,0-3 0 0,0 0 0 0,0 0 0 16,0 0-3-16,0 0-1 0,0 10 0 0,0-10 0 16,0 0-10-16,0 0-1 0,0 0-1 0,0 0 0 15,0 0 2-15,0 0 0 0,0 0 0 0,0 0 0 16,0 0 2-16,0 0 1 0,0 0 0 0,0 0 0 16,0 0-15-16,0 0-2 0,3-10-1 0,-3-2 0 15,-3 9-1-15,3-4 0 0,-7-2 0 0,7-4 0 0,0 4-13 0,-4 6-3 16,4-6-8-16,0-4 12 0,0 4-12 15,0-1 11-15,0 1-11 0,0-1 10 0,0-2-10 0,4 2 0 16,-1 1-12-16,1 6 12 0,-1-10 0 0,5 4 0 16,-1-1 0-16,0-2 0 0,-4 3 0 0,4-1 10 15,0 7 1-15,0-3 0 0,-3-4-11 0,-4 10 0 16,7 0 0-16,-7 0 0 16,3-3 0-16,-3 3 0 0,0 0 0 0,0 0 0 0,0 0 0 0,8-3 0 15,-1-3 0-15,-7 6 0 0,7 0-8 0,0 0 8 16,-7 0 0-16,10 0 0 0,-3 0 0 0,4 0 0 15,-4 0 0-15,0 0 0 0,0-3-11 0,0-4-1 0,0 7 0 16,-7 0 0 0,0 0-39-16,11 0-8 0,-4-9-1 0,-7 9-1 15,0 0-167-15,0 0-32 0</inkml:trace>
  <inkml:trace contextRef="#ctx0" brushRef="#br3" timeOffset="-144415.22">30480 14680 691 0,'0'0'30'0,"0"0"7"0,-7 0-29 0,7 0-8 0,0 0 0 0,0 0 0 16,-7 0 202-16,7 0 39 0,0 0 8 0,0 0 2 15,0 0-193-15,0 0-38 16,0 0-8-16,0 0-2 0,0 0 13 0,0 0 2 16,7-3 1-16,0-3 0 0,0 6-1 0,-7 0 0 15,0 0 0-15,11 0 0 0,-4-3 23 0,0 3 4 0,-7 0 0 0,7 0 1 16,0-7-26-16,-7 7-6 0,10 0-1 0,-2 0 0 15,-8 0-20-15,7 0 0 0,3-3 0 16,1 3 0 0,-4-9-41-16,0 9-3 0,3-3-1 0,1-4-829 0</inkml:trace>
  <inkml:trace contextRef="#ctx0" brushRef="#br3" timeOffset="-143394.29">31161 14658 1152 0,'0'0'102'0,"0"0"-82"16,0 0-20-16,0 0 0 0,0 0 92 15,0 0 13-15,0 0 3 0,0 0 1 16,0 0-63-16,0 0-13 0,0 3-2 0,0-3-1 0,0 10 18 0,3-1 3 16,1-6 1-16,-1 7 0 15,5-1-24-15,-5 1-4 0,4-1 0 0,-3 4-1 0,-1-1-6 0,1-3-1 16,3 10 0-16,-4-6 0 0,-3 9 8 0,0-7 0 15,0 1 1-15,-3 3 0 0,3 0-1 0,-4-4-1 16,-3 4 0-16,0 3 0 0,4-9 2 0,-4 2 1 16,-1-2 0-16,1-4 0 0,0 1-26 0,4-1 0 0,-4-6 8 15,3 0-8 1,-3 4-45-16,0-7-11 0,7 0-3 0,0 0-572 0,-7-7-114 0</inkml:trace>
  <inkml:trace contextRef="#ctx0" brushRef="#br3" timeOffset="-142679.45">31538 14301 1555 0,'0'0'68'0,"0"0"16"0,0 0-68 0,0 0-16 0,0 0 0 0,0 0 0 15,0 0 124-15,0 0 22 0,0 0 4 0,0 0 1 0,0 0-87 0,0 0-16 16,0 0-4-16,0 0-1 0,0 0-8 0,4 9-2 16,-4-9 0-16,0 13 0 0,-7-4 15 0,7 4 4 15,-4 5 0-15,1-5 0 0,-1 6-8 0,1-7 0 16,-1 7-1-16,1-6 0 0,-1-1-32 16,1 7-11-16,-4-6 0 0,3 5 9 0,4-5 3 0,0-4 0 15,-4 7 0-15,4-10 0 0,4 10 0 0,0-10 1 16,-4-6 0-16,0 0 0 0,7 10-3 0,0-1-1 15,-7-9 0-15,7 6 0 0,-7-6 9 0,10 7 2 16,1-7 0-16,-11 0 0 0,0 0-10 16,10 0-2-16,1 0 0 0,-4 0 0 0,-7 0 0 0,11-3-8 15,-1-7 12-15,-3 7-4 0,4-3-8 0,-4-7 12 16,0 10-12-16,0-6 12 0,-3-1-12 0,3 1 10 0,-4-1-10 16,1 1 10-16,-1-4-10 15,-3 4 0-15,4 0 9 0,-4 2-9 0,0-2 0 0,3 3 0 0,-3 6 0 16,0 0 0-16,4-10 0 0,-4 10 0 0,0 0 0 0,3-3 0 15,-3 3 0-15,4-9 0 0,-4 9 0 0,0 0 0 16,3 0 0-16,-3 0 0 0,4-10 0 0,-4 7 0 16,0 3 0-16,0 0 0 0,3-3 0 0,-3 3 0 15,0 0 0-15,0 0 0 0,0 0 0 0,0 0 0 16,0 0 0-16,0 0 0 0,0 0 0 0,0 0 0 16,0 0 0-16,0 0 0 0,0 0 0 0,0 0-8 15,0 0 8-15,0 0 0 0,0 0 0 0,0 6-8 16,0-6 8-16,-3 10 0 0,3-10 0 0,0 9 0 15,0-6 0-15,0 7 0 0,3-1 0 0,-3 1 0 0,0-1 0 16,4 0 0-16,0 4 0 0,-1-4-8 16,-3 4 8-16,0-4 0 0,4 1 0 0,-4 2 0 15,0 1 0-15,0-4 0 0,0 4 0 0,0-4 0 16,0 0 0-16,0 4 0 0,0-4 0 0,0-9 0 0,0 10 0 0,0-4 0 16,0-6 0-16,0 0 0 0,0 0 0 0,0 0 0 15,0 0 0-15,0 0 8 0,0 0-8 16,0 0-13-16,0 0 3 0,0 0 1 15,7-6-23-15,-4 3-5 16,4-4-1-16,-3-2 0 0,3 3-93 0,-4-1-18 0,-3-2-4 0,4 6-1 16,-4-3-87-16,0-1-18 0</inkml:trace>
  <inkml:trace contextRef="#ctx0" brushRef="#br3" timeOffset="-142173.72">31976 13972 57 0,'0'0'0'0,"0"-7"0"0,0 4 0 0,3-6 0 0,-3 9 201 0,0 0 35 16,7-10 8-16,-7 10 0 0,0 0-160 0,0 0-33 15,0 0-7-15,0 0 0 0,0 0 31 0,0 0 6 16,0 0 2-16,0 0 0 0,0 0 24 0,0 0 5 15,0 0 0-15,0 0 1 0,0 0-4 0,0 0-1 16,0 0 0-16,4 10 0 0,-1 2-28 0,-3-2-7 16,4-1-1-16,-1 0 0 0,-3 4-32 0,0 9-8 15,0-3 0-15,-3 3-1 0,3 0-17 0,-4 0-3 16,4 9-1-16,0-3 0 0,-3-3-10 0,3 7 8 16,-4-1-8-16,4 0 8 0,-3 1-8 0,3-4 8 15,-4-3-8-15,4 6 8 0,0-9-8 0,-3 0 10 0,3 3-10 0,-4-3 10 16,1-6-10-16,-1 3 0 0,1 3 0 0,-1-10 8 15,1 4-8-15,3-3 0 0,-4-1 0 0,4-3 0 16,0-2-16-16,0-7-4 0,0 0-2 0,0 0 0 31,0 0-152-31,0 0-30 0,0 0-7 0</inkml:trace>
  <inkml:trace contextRef="#ctx0" brushRef="#br3" timeOffset="-141117.78">32117 14639 748 0,'0'0'67'0,"0"0"-54"0,0 0-13 0,0 0 0 0,0 0 209 0,0 0 39 15,0 0 8-15,0 0 2 0,0 0-158 0,14 0-31 16,-14 0-6-16,0 0-2 0,11-3 12 0,-11 3 3 16,0 0 0-16,0 0 0 0,7 0-38 0,-7 0-7 15,0 0-2-15,0 0 0 16,0 0-29-16,0 0 0 0,10 0 0 0,-10 0 0 16,0 0-38-16,0 0-7 0,11-6-2 15,-11 6 0-15,10 0-163 0,-10 0-33 0</inkml:trace>
  <inkml:trace contextRef="#ctx0" brushRef="#br3" timeOffset="-140690.66">32484 14436 1497 0,'0'0'133'0,"-4"-7"-106"15,8-5-27-15,-4 2 0 0,7 1 112 0,-4-4 18 16,1 4 3-16,-1-4 1 0,1-5-100 0,-1 5-20 16,1 4-4-16,0-1-1 0,-1-2 3 0,-3 9 0 15,0-7 0-15,0 10 0 0,0-6 2 0,0 6 1 16,-11-3 0-16,4 6 0 0,0-3 19 0,0 0 4 15,-3 6 1-15,3-3 0 0,-4 7-24 0,4 2-5 16,-4-2-1-16,1 2 0 0,-1 7 10 0,1-6 1 16,3 5 1-16,0-5 0 0,-4 3-13 0,4-1-8 15,3-5 8-15,1 9-8 0,-1-7 12 0,1 1-3 16,-1-4 0-16,1 10 0 0,3-10 9 0,3 1 2 16,-3-1 0-16,4-3 0 0,-4-6-10 0,7 10-2 15,0-1 0-15,0-6 0 0,4 4-8 0,-1-4 0 0,1 3 0 16,3-3 0-1,0-3-23-15,0 0-3 0,4 0-1 0,-4 0 0 16,0 0-40-16,0-3-8 0,7-3-1 0</inkml:trace>
  <inkml:trace contextRef="#ctx0" brushRef="#br3" timeOffset="-139912.49">32724 14630 403 0,'0'0'36'16,"0"0"-36"-16,0 0 0 0,0 0 0 0,0 0 360 0,0 0 66 16,7 0 13-16,-4-3 2 0,-3 3-368 0,0 0-73 15,0 0-16-15,4-10-2 0,-4 10 54 0,0 0 10 16,7 0 2-16,-7 0 1 0,7 0 5 0,-7 0 1 16,7 0 0-16,0 10 0 0,-3-1-3 0,-1 1 0 15,4 2 0-15,-3-2 0 0,-1 2-25 0,1 1-6 16,-1 6-1-16,-3-7 0 0,4 10-20 0,-1-3 0 0,-3 0 0 0,0-4 0 15,0 4 0-15,-3 3-8 0,3-3 0 0,-4-7 0 32,1 7-20-32,-4-6-3 0,3 6-1 0,-6-10 0 15,2 4-16-15,1-10-3 0,-3 6-1 0</inkml:trace>
  <inkml:trace contextRef="#ctx0" brushRef="#br3" timeOffset="-138993.43">29983 15411 2257 0,'0'0'49'0,"-7"0"11"0,3 6 1 0,4-6 3 0,-7 0-51 0,7 0-13 0,0 0 0 0,0 0 0 16,0 0 12-16,0 0 0 0,0 0 0 0,0 0 0 15,0 0 32-15,0 0 7 0,0 0 1 0,11 3 0 16,-4 7-32-16,3-10-7 0,-3 9-1 0,4-6 0 15,-4 7-12-15,3-4 9 0,-6-3-9 0,3 10 8 16,0-4 11-16,-3 0 1 0,-1 1 1 0,1 2 0 16,-1-2 5-16,-3 2 1 0,4 4 0 0,-1-10 0 0,-3 10-15 0,0-10-4 15,4 4 0-15,-1-1 0 0,1-3-8 0,-4-6 8 16,3 7-8-16,-3-7 8 0,0 0-8 0,7 6 0 16,0-3 0-16,1-3 0 0,-1-3 8 15,0 3 0-15,3-6 0 0,-3 2 0 16,4-5-8-16,-4 0 0 0,4 5 0 0,-1-5 0 0,-3-3-8 15,0 2-4-15,4 1-1 0,-4-1 0 0,3 1-2 0,-3 6 0 16,-3 0 0-16,-4 3 0 0,0 0 0 0,0 0 0 16,0 0 0-16,7 3 0 0,-3 0 15 0,3 6 0 0,-4-2 0 15,4 2 0-15,-3 4-14 0,3-4 3 16,0-3 1-16,0 4 0 0,0-1 10 0,4 4 16 0,-4-4-4 16,0-3-1-16,3-3-3 0,-3 7 0 0,4-7 0 0,-1-3 0 15,1 6 11-15,0-6 1 0,-4 0 1 0,0-6 0 16,0 6-2-16,-7 0-1 15,0 0 0-15,7-3 0 0,0 0 22 0,0-4 5 0,0-2 1 16,-3 6 0-16,-1-7-28 0,4 1-6 0,0 0 0 0,0-4-1 16,0 1-3-16,0-7-8 0,4 0 12 0,-4 6-4 15,0-9 0-15,4 0 0 0,-4-6 0 0,3 6 0 16,-3 0-8-16,4 3 0 0,-4 4 0 0,4-4 0 16,-4 6-31-16,0-5 2 0,0 8 0 0,0 1 0 15,-4-4-156-15,1 4-31 0,-4 6-7 0</inkml:trace>
  <inkml:trace contextRef="#ctx0" brushRef="#br3" timeOffset="-138540.31">30956 15693 2019 0,'0'0'44'0,"0"0"10"0,0 0 2 0,0 0 0 0,0 0-44 0,11 3-12 0,-8 7 0 0,4-1 0 16,0-3-64-16,1 1-14 0,-1-1-3 0,0 3-1 15,-4 4 59-15,1-4 12 0,-1 4 3 0,1-1 0 0,-1-2 8 16,-3 2-8-16,-3 4 8 0,3-4-8 15,0 1 16-15,0-4 3 0,-7 4 1 0,0 3 0 16,3-7 6-16,-3-3 2 0,-7 4 0 0,7-1 0 16,0 4-52-16,0-4-9 0,0-3-3 0,0-3-710 15</inkml:trace>
  <inkml:trace contextRef="#ctx0" brushRef="#br3" timeOffset="-138022.58">31510 15144 2487 0,'0'0'110'0,"0"0"23"0,0 0-106 0,0 0-27 16,0 0 0-16,0 0 0 0,-3 10 12 0,3-7-2 15,0 13-1-15,3-4 0 0,-3 1 2 0,0 9 0 0,0 0 0 0,0 6 0 16,0-3-2-16,0 6 0 0,0-3 0 0,-3 4 0 16,3-7 20-16,0 0 4 0,-4 0 1 0,1-3 0 15,-1-3-17-15,4 0-3 0,-4-4-1 0,4-5 0 16,-3 2 11-16,3-2 1 0,0-1 1 0,0 0 0 16,0-5-2-16,0-4 0 0,0 0 0 0,7 9 0 15,0-9-8-15,-7 0-1 0,0 0-1 0,11-3 0 16,-1-3-5-16,1-7-1 0,-1 10 0 0,-3-13 0 0,4 4-8 0,0-7 0 15,-4 6 0-15,3-5 0 0,1 2 0 0,-4-3 0 16,3 10-10-16,-2-1 10 0,-1-2-12 0,0 9 12 16,3-4-13-16,-10 7 5 0,0 0 8 0,7 7 0 15,4-4 0-15,-4 6 0 0,4-6 0 16,-4 7 0-16,0-1 0 0,0 0 0 0,0-5-11 16,0 5 11-16,0 4-13 0,-4-4 5 0,4-3 8 15,-3-3 9-15,-1 7-1 0,1-7-8 0,0 6 10 0,3 1-10 16,-4-1 8-16,1-6-8 0,-1 7 0 0,1-1 0 15,-1 4 0-15,1-4 0 16,-1 4-19-16,-3-4-5 0,0 7-2 0,0-10 0 16,0 3-30-16,4 1-5 0,-4-10-2 0,0 0 0 15,0 0-50-15,0 0-11 0,7 0-1 0,3 0-589 0,-2-3-118 0</inkml:trace>
  <inkml:trace contextRef="#ctx0" brushRef="#br3" timeOffset="-137254.43">32068 14925 1094 0,'0'0'48'0,"-4"-3"11"0,-7-7-47 0,8 1-12 0,-1-1 0 0,-3-2 0 16,4 9 166-16,-1-7 31 0,1 4 7 0,3 6 0 16,0-6-91-16,0 6-18 0,0 0-4 0,0 0-1 0,0 0 1 0,0 0 0 15,0 0 0-15,0 0 0 0,0 0-16 0,0 0-3 16,0 0-1-16,0 0 0 0,3 6-11 0,1 3-3 16,6 1 0-16,-3-1 0 0,0-6-31 0,4 7-6 15,0-4-2-15,6-3 0 0,-3 0-9 0,8 4-1 16,-1-4-8-16,0-3 12 0,0 0-12 0,4 0 11 15,-4 6-11-15,4-3 10 0,3-3-10 0,0 0 8 16,-3 0-8-16,3 0 8 0,-7 10-8 0,4-7 0 16,-4-3 0-16,-3 6 0 0,-4-3 0 0,0 3 0 0,-4-2 0 15,-3-4 0-15,-7 0 0 0,0 0 0 0,8 9 0 0,-5-6 0 16,-3-3 0-16,0 0 0 16,7 10 0-16,-7-10 0 0,4 6 0 0,-4-6 0 15,0 0 8-15,3 3-8 0,-3-3 0 0,0 12 0 0,-3-2 9 0,3-1-9 16,0 1 8-16,0-7-8 0,0 13 10 0,0-10-10 15,-4 13 8-15,1-10-8 0,-1 4 0 0,1 5 9 16,-5 4-9-16,5-3 0 0,-4-3 9 0,3 3-9 16,1 9 0-16,-4-3 0 0,3-3 0 0,-3 0 0 15,4 6 0-15,3-6 0 0,-4 6 0 0,1-3 0 16,-1-3 0-16,4 0 0 0,4 6 0 0,-1-6 0 16,-3 0 0-16,4-3 0 0,-1 3 0 0,-3-3 0 15,4-3 0-15,-1-1 9 0,1 1-9 0,-1 3 10 16,4-7-10-16,-3 7 10 0,-4-6-10 0,7-4 10 15,-4 10-10-15,-3-7 0 0,4 1 0 0,0-4 8 0,-1 4-8 16,1-4 0-16,-1 7 0 0,1-10 0 0,-4-6 11 16,0 10 0-16,0-10 0 0,0 0 0 0,0 0-11 0,0 0 0 15,0 0 0-15,0 0 0 0,0 0 17 0,0 0 2 16,0 0 0-16,0 0 0 0,-4 0-5 0,-3 0-1 16,-4-3 0-16,4-4 0 0,0 7-1 15,-3-3-1-15,-1 0 0 0,1 3 0 0,-4-6 1 0,3 6 0 16,-3 6 0-16,-4-3 0 0,4 0-3 0,-4 4 0 15,-3-4 0-15,4 6 0 0,-1 1 2 0,-3-7 0 16,0 6 0-16,-1 4 0 0,-2-4-11 0,3 0 12 16,-4 4-12-16,0-4 12 0,1 1-4 0,2-4 0 15,1 0 0-15,0 4 0 0,3-10-8 0,4 6-9 0,4-6 9 16,-1-6-13 0,8-4-107-16,-1-2-20 0,8-1-5 0,6-9-1 0</inkml:trace>
  <inkml:trace contextRef="#ctx0" brushRef="#br4" timeOffset="-119144.81">25852 4392 1263 0,'-18'0'56'0,"11"0"12"0,-4 0-55 0,1 0-13 16,-1 0 0-16,1 3 0 0,-1-3 35 0,-3 0 4 15,3 6 1-15,-3-3 0 0,4-3 9 0,-5 10 3 16,1-7 0-16,4 3 0 0,-4-3-32 0,3 10-7 15,0-13-1-15,4 0 0 0,0 0 3 0,4 0 0 16,3 0 0-16,0 0 0 0,-4 0 48 16,4-13 9-16,7 10 3 0,0-13 0 0,8 4-20 0,-1-10-4 15,7 3-1-15,4-3 0 0,3-3-10 0,7-6-3 16,0-1 0-16,11 1 0 0,0-10-13 0,3 10-2 16,-6-4-1-16,6 4 0 0,1 0-3 0,-1-1-1 15,-3 4 0-15,0 3 0 0,-4-3-3 0,0 6-1 16,-6 3 0-16,-1-3 0 0,0 0 5 0,0 6 1 0,-6 1 0 15,-1-1 0-15,-7 0-6 0,-3 7-1 0,-1-4 0 0,1 10 0 16,-4-6 0-16,-7-1-1 0,0 10 0 0,0-3 0 16,0-3-11-16,-7 6 8 0,0 0-8 0,7 0 8 15,0-3-8-15,-7 3 0 0,0 0 0 0,0 0 8 16,7-6-8-16,0 6 0 0,-7 0 0 0,4-4 0 16,0-5 0-16,3 9 8 0,-7 0-8 15,0 0 0-15,3-9 0 0,-3 9 0 0,7-4 8 0,-7 4-8 16,4 0 0-16,-1-9 0 0,1 0 0 0,-4 9 0 15,0 0 0-15,0 0 0 0,0-3 0 0,0 3 0 16,3-7 0-16,-3 7 0 0,0 0 0 0,0 0 0 16,-3-9 0-16,3 9 0 0,0 0 0 0,-4 0 0 15,-3 0 0-15,0-6 0 0,0-1 0 0,-4 7 0 16,1 0 0-16,-1 0 0 0,1-3 0 0,-8 3 0 16,-3 0 0-16,-4 0 0 0,1-9 9 0,-1 3-9 0,0 2 0 15,0 4 0-15,1-3 0 0,3-3 0 0,-1 6 18 0,5-3-1 16,-1 3 0-16,4 0 0 0,0-6-17 0,7 2 0 15,3 4 0-15,4 0 0 0,0 0 0 0,0 0 0 16,7-3 0-16,8-3 0 0,2 6-15 0,4 0-6 16,4-3-2-16,7 3 0 0,0-6 15 0,3 6 8 15,0-4-10-15,4 4 10 0,3 0 0 0,-3 0-9 16,0-6 9-16,-4 3 0 0,0 3 0 0,-3 0 0 16,0-3 0-16,-4 3 0 0,0 0 0 0,-3 3 0 0,-4-3 0 0,0 9 0 15,-7-5 0-15,1 5 0 16,-1 4 12-16,-4-4-4 0,-3 13-8 0,-7 0 12 0,0-3-4 15,-3 12 0-15,-1 0 8 0,-6 4 1 0,-4-7 1 16,-1 7 0-16,1 2-5 0,0-5-1 0,-3 2 0 0,2 1 0 16,1-7-12-16,4 3 8 0,-4 1-8 0,3-7 0 31,1 6-33-31,2-3-13 0,1-6-2 0,0 0-1 0</inkml:trace>
  <inkml:trace contextRef="#ctx0" brushRef="#br4" timeOffset="-116685.77">21110 15590 1324 0,'0'0'118'0,"0"0"-94"0,-7 0-24 0,0 0 0 0,0 0 116 0,4 0 18 16,-5 0 4-16,1 6 1 0,4-3-107 0,3-3-20 15,0 0-12-15,0 0 12 0,-7 0-2 0,7 0 0 16,0 0 0-16,0 0 0 0,0 0 6 0,0 0 0 15,0 0 1-15,0 0 0 0,0 0 21 0,0 0 4 0,0 0 1 16,10 0 0-16,1 0 9 0,3-3 1 16,-3-3 1-16,-1 6 0 0,-3 0-7 0,7 0-2 0,1 0 0 0,2 0 0 15,1 0-20-15,3 0-4 0,4 0-1 16,-1 0 0-16,5 0-8 0,-1 6-3 0,7-3 0 16,0-3 0-16,-3 6-9 0,7-3 8 0,7-3-8 0,-4 4 8 15,0-4-8-15,1 6 0 0,10-6 0 16,-7 3 0-16,-1-3 0 0,-2 0 12 0,-4 0-12 0,-1-3 12 15,5 3 14-15,-12 0 3 0,-2 0 1 0,-1 0 0 16,0 0-5-16,0 0-1 0,-10 0 0 0,3 0 0 16,-3 0-13-16,-1 3-3 0,-2-3-8 0,2 0 12 15,-10 0-12-15,7 0 0 0,4 6 0 0,-4-6-10 16,-3-6 10-16,-1 6 0 0,8 0 10 0,0 0-10 16,-1 0 0-16,-3 0 0 0,-3-3 0 0,3 3 0 15,4-6 0-15,-8 6 0 0,-3-4 0 0,0 4 9 16,7 0-9-16,-6-3 8 0,-8 3-8 0,0 0 8 15,0 0 8-15,0 0 2 0,0 0 0 0,-8-6 0 0,-2 6-5 16,6-3-1-16,4 3 0 0,-3-6 0 0,-8 2-12 0,4-5 0 16,4 6 0-16,3-3 0 0,-4-4 8 0,-3 10-8 15,-4-12 0-15,8 9 9 0,6-4-9 16,-6-2 0-16,-4 6 0 0,0-7 0 0,3 7 8 0,-3-3-8 16,0-3 0-16,-7 5 8 0,4-5-8 0,-5 9 0 15,5 0 9-15,-4-3-9 0,-4-3 0 0,4 6 0 16,3 0 0-16,-3 0 0 0,0 0 0 0,0 0 0 15,3 0 0-15,1 0 0 0,-1 0 0 0,1 6 0 16,-8-6 0-16,7 0 0 0,4 0 0 0,-3 0 0 0,-4-6 0 16,3 6 0-16,4 0 0 0,-3 0 8 0,2 0-8 15,1-4 8-15,-3 4-8 0,-1-6 11 0,11 6-11 0,-7-3 12 16,-3 3-12-16,3-3 0 0,7 3 0 0,0 0 0 16,0 0 0-16,0 0 0 0,0 0 0 0,0 0 0 15,0 0-8-15,0 0-1 0,0 0 0 16,10 3 0-16,8-3-1 0,-4 0 0 0,-4 0 0 0,5 3 0 15,-1 3 2-15,3-2 0 0,1-4 0 0,-4 0 0 16,0 6 8-16,0-3-8 0,7-3 8 0,-6 0-8 16,-5 0 8-16,1 0 0 0,6 0 0 0,-6 0 0 15,0 0 0-15,-1 0 0 0,1 0 0 0,3 0 0 16,0 0 11-16,-7 0 1 0,-7 0 0 0,11 0 0 16,3 0-12-16,-4 0-12 0,-10 0 2 0,0 0 1 15,11 0 9-15,-4 6 0 0,3-3 0 0,-10-3 0 16,0 0 0-16,11 4 0 0,3-4 0 0,-3 6 0 0,-11-6 0 0,0 0 0 15,10 0 0-15,-3 3 0 0,0-3 0 16,-7 0 0-16,0 0 0 0,8 0 0 16,2 0 0-16,-10 0 8 0,0 0-8 0,0 0 8 0,7 0 3 0,-7 0 1 15,0 0 0-15,0 0 0 0,0 0-3 0,0 0 0 16,0 0 0-16,0 0 0 0,-7-9 0 0,4 5 0 16,3 4 0-16,-4-9 0 0,-7 6 1 0,4-3 0 15,0 2 0-15,0-5 0 0,0 0-2 0,-7 5-8 16,0-5 12-16,0 0-4 0,10 6-8 0,-6-4 10 15,-8-2-10-15,4 6 10 0,0 0 3 0,0-4 1 0,0 7 0 0,0 0 0 16,3-3-14-16,0 3-18 0,4 0 4 0,0 3 1 16,-3-3 13-16,3 0 0 0,7 0 0 15,0 0-9-15,-4 10 9 0,4-1-10 16,4-6 10-16,3 7-10 0,3 2 0 0,1-2 0 16,-8-1 0-16,12 4 0 0,2-4 10 0,-3 4 0 0,-3-4 0 0,-1 0 8 15,5 4-8-15,-5-4 0 0,-3 1 0 0,0 2 0 16,4-2 0-16,-4-1 0 0,3 4 0 0,1-4 0 15,-7 0 0-15,3-5 0 0,7 5 0 0,-4 0 0 16,-3 1 0-16,0-1 0 0,1-6 0 0,2 7 0 16,-3 2 0-16,0-2 0 0,-7-4 0 0,4 0 0 15,6 4 0-15,-6 5 0 0,-8-2 0 0,4-4 0 16,0 7 0-16,-3-7 0 0,-4 10 0 0,-4-6 0 16,1-4 0-16,-1 4 9 0,7 2-9 0,-10-2 10 15,-3-1-10-15,3-2 0 0,-1 2 0 0,8-2 8 16,-3 2-8-16,3-2 8 0,-4-1-8 0,4-9 8 0,7 0-8 15,0 0 0-15,-10 0-10 0,3 3 10 16,7-3-104-16,0 0-14 0,-8-12-3 0,1 2-723 16,4-2-145-16</inkml:trace>
  <inkml:trace contextRef="#ctx0" brushRef="#br4" timeOffset="-115958.3">22909 15332 345 0,'0'0'31'0,"0"0"-31"0,7-6 0 0,-7 6 0 15,0 0 327-15,0 0 59 0,0 0 12 0,0 0 2 16,0 0-318-16,0 0-64 0,8 0-18 0,-8 0 0 15,0 0 52-15,0 0 3 0,0 0 1 0,0 0 0 16,7 0 8-16,-7 0 3 0,0 10 0 0,3-1 0 16,1 4-12-16,3 2-3 0,-7-2 0 0,0-1 0 15,-4 7-26-15,8 0-6 0,-1-3 0 0,1 2-1 16,-8 4-19-16,1 0 8 0,6 0-8 0,1-3 0 16,-8 3 18-16,1 0-3 0,-1 0-1 0,1 6 0 15,3-3-1-15,0-6 0 0,-7 3 0 0,3 0 0 16,4 0 19-16,-3-3 3 0,-5 3 1 0,1-13 0 15,7 10-17-15,0-10-3 0,-3 4-1 0,3-10 0 0,0-3-4 0,0 0-1 16,0 0 0-16,0 9 0 0,-7 4 0 0,7-13 0 16,0 0 0-16,0 0 0 0,0 0-10 0,0 0 12 15,0 0-12-15,0 0 12 0,10-3 0 0,-6-7 0 16,3 1 0-16,0 6 0 0,7-7 4 0,-3-8 2 16,-4 2 0-16,7-3 0 0,-4 0-7 0,5 4-2 15,2-4 0-15,-6 0 0 0,3 0-9 0,0 7 0 16,0-4 0-16,-3 0 0 0,3 4 0 15,-4-1 0 1,1 4 0-16,0-1 0 16,-1 1 0-16,-3 6 0 0,4-3 0 0,3 6 0 0,-3-4 0 15,-1 8-12-15,1-4 4 0,-1 6 8 0,1-3-12 0,-1 3 12 16,1 1-10-16,-4 2 10 0,4 7 0 0,-4-10 0 0,0 10 0 16,-4-4 0-16,1 1-16 0,-1-4 0 0,1 10 0 0,-4-7 0 0,0 1 16 0,0 3-9 0,0-10 9 15,-4 13-8-15,4-7 16 0,-3-2 3 0,-1 2 1 0,1-2 0 16,-4-1-12-16,3 4 0 0,-3-4 0 0,4 0 0 15,-4 1-9-15,-4-7-4 0,0 6-1 0,-3 1 0 16,0-1 14-16,-3-6-11 0,-1 7 11 0,-3-4-10 16,-4-3 10-16,-3-3 0 0,0 3 0 0,-1-3 0 15,-6 7 0-15,3-14 0 0,1 7 0 0,2-3 0 16,15 3 0-16,-7 0 0 0,-7-9 0 0,7 6 0 16,7-4 0-16,3 1-13 0,-3 0 5 0,3-4 8 15,11 1-42-15,-3 3-1 0,6-10 0 0,1 7 0 16,-1-4-206-16,8 1-42 0,17-17-8 0,7 7-1 15</inkml:trace>
  <inkml:trace contextRef="#ctx0" brushRef="#br4" timeOffset="-115338.18">23516 15320 1335 0,'0'-9'59'0,"4"2"13"0,-1 4-58 0,1-3-14 15,-1-7 0-15,1 13 0 0,-1-3 9 0,4-3-1 0,-7 6 0 0,0 0 0 16,0 0 5-16,0 0 1 0,0 16 0 0,-3-1 0 16,-1 1 48-16,4 0 10 0,-3 6 1 0,-1 6 1 15,-3-6 18-15,4 6 3 0,-1-3 1 16,1-3 0-16,-4 9-29 0,0-2-6 0,-1-4-1 0,5-3 0 15,-1 6-16-15,-3-3-4 0,4 3-1 0,-1-6 0 16,1 6-12-16,-1-6-3 0,4 0 0 0,-3 0 0 16,3-3-10-16,0-3-2 0,-4 2-1 0,4-5 0 15,-3 3-11-15,3-4 0 0,0-2 0 16,-4-7 8-16,4 6 16 0,0-9 4 0,0 0 0 0,0 0 0 16,0 0 8-16,0 0 1 0,0 0 1 0,0 0 0 15,0-9-10-15,0-4-1 0,4 4-1 0,3-1 0 16,0-8-14-16,0 5-4 0,0-9 0 0,3 3 0 15,1-3-8-15,3 0 0 0,0 4 0 0,0-4-11 0,1 9 3 0,-1-6 0 16,0 7 0-16,0 2 0 0,0-2 8 0,-3 2-8 16,3 1 8-16,0 0-8 0,-4 2 8 0,4 1 0 15,-3-3 0-15,3 9 0 0,0-10 0 0,-3 7-8 16,3 3 8-16,0 0-8 0,-3 3 8 16,3 3-10-16,-4-2 10 0,1-4-10 0,0 9 10 0,-4 4 0 15,0-4 0-15,0 0 0 0,-4 4-10 0,4 6 10 16,-3 0-12-16,-4-7 12 0,-4 10 0 0,1-3 0 15,-1 0 0-15,-3-4 0 0,4 4 0 0,-4-6 0 16,0-4 0-16,3 4 0 0,-3 5 0 16,-4-8 0-16,4 2 0 0,0-2 0 0,-3-7 0 0,3 6 0 15,-4-2 0-15,0-4 0 0,1-3 0 0,-1 0 0 16,1 0 10-16,-1 0-2 0,-3 0-8 0,3-10 0 16,-3 10 0-16,0-9 8 0,-3 6-8 0,-1 0 0 0,0-4 0 0,1-2 0 15,3 6-12-15,-4-3 0 0,-3-7 0 16,7 4 0-1,-1-1-100-15,1-2-20 0,4 2-4 0,6-2-948 0</inkml:trace>
  <inkml:trace contextRef="#ctx0" brushRef="#br4" timeOffset="-114524.93">24966 15282 2070 0,'4'-9'92'0,"-4"6"18"0,0-4-88 0,3-5-22 16,-3 3 0-16,7-4 0 16,-3-6-31-16,-1 7-10 0,1 2-3 0,-1-5 0 0,1-1 20 0,3 3 3 15,-4 1 1-15,1-4 0 0,-4 4 11 0,0 2 9 16,0 4-12-16,-4-4 12 15,4 4 14-15,0-3 10 0,0 9 1 0,0 0 1 0,-10-3 14 16,3 0 2-16,-4 3 1 0,1 0 0 0,-4 0-3 0,-1 3-1 16,5-3 0-16,-4 3 0 0,3 3-18 0,-3-3-3 15,3 7-1-15,4-4 0 0,-3 0-9 0,3 4-8 16,0-1 9-16,0 3-9 0,-4-2 8 0,8 2-8 16,-5-2 0-16,1 9 0 15,0-7 8-15,4 10-8 0,-4-3 0 0,0 3 9 0,0 6-9 0,0-3 12 16,0 7-12-16,-1-1 12 0,1 7-12 0,0-4 0 0,4 1 9 15,-1-4-9-15,1 7 8 0,-1-4-8 0,-3 1 8 16,7 2-8-16,-3-2 0 0,3-4 0 16,-4-3 0-16,4-3 0 0,-3 4-11 0,3-7 0 15,0-4 0-15,0-2 0 16,-4 3-38-16,4-7-8 0,0-2-2 0,-3-1-588 0,-1-6-117 0</inkml:trace>
  <inkml:trace contextRef="#ctx0" brushRef="#br4" timeOffset="-114316.14">24448 15574 2728 0,'-11'0'121'0,"11"0"25"16,0 0-117-16,0 0-29 0,11-6 0 0,-1-4 0 0,1 10-12 0,6-6-9 15,4 0-2-15,4-4 0 16,7 7-5-16,-4-3-2 0,7 3 0 0,-3-7 0 15,7 10-42-15,-4-9-9 0,4 9-2 0,3 0 0 16,1 0-106-16,-4 0-22 0,-4 0-4 0,0 0-1 0</inkml:trace>
  <inkml:trace contextRef="#ctx0" brushRef="#br4" timeOffset="-113908.22">25206 15555 633 0,'0'0'56'0,"0"0"-44"16,0 0-12-16,0 0 0 0,0 0 212 0,0 0 41 0,0 0 8 0,0 0 2 15,0 0-167-15,0 0-32 0,0 0-8 16,0 0 0-16,0 0-16 0,0 0-4 0,0 0 0 0,0 0 0 15,-7 3 0-15,-4 7 0 0,1-4 0 16,-8 0 0-16,0 4 3 0,-3-1 0 0,-3 4 0 0,2-4 0 16,-2 10-7-16,6-7-2 15,-3 4 0-15,3-3 0 0,-3-1 1 0,4 1 0 0,2-4 0 0,5 4 0 16,3-4-14-16,0 0-2 0,3 1-1 0,4-10 0 16,4 3-5-16,3 6-1 0,0-2 0 0,3-4 0 15,1-3-8-15,0 0 0 0,3 0 0 0,0 0 0 16,-4-3-11-16,1-4-7 0,0 4-2 0,3-3 0 15,0 3 8-15,0-7 0 0,-4 7 1 0,1-3 0 16,0-3 19-16,-1 5 3 0,4-5 1 0,-3 0 0 16,-1-4-4-16,5 4-8 0,-8 6 12 0,3-4-4 0,-3 1 5 0,4 0 1 15,-1-4 0-15,-2 10 0 0,-8 0-14 16,7 0 0-16,0 0 0 0,-7 0 0 0,7 0 0 0,0 10 0 16,-4-1 0-16,4-6 0 0,-7 7 12 0,4 2 0 15,-4-2 0-15,0 8 0 0,-4-5 7 0,1 6 1 16,-1-7 0-16,1 7 0 0,3-6-7 0,-4-1-1 15,1 4 0-15,3-4 0 0,0-8-12 0,3 5-15 16,-3-9 3-16,7 6 1 16,-3-3-36-16,6 4-7 15,1-7-2-15,0-7 0 0,3 7-133 0,0-9-27 16</inkml:trace>
  <inkml:trace contextRef="#ctx0" brushRef="#br4" timeOffset="-113567.95">25636 15652 2484 0,'0'0'55'0,"0"0"11"0,-3-3 2 0,-1-3 1 16,1 0-55-16,3-1-14 0,-4-2 0 0,4 0 0 0,0-4 0 0,0 4 0 0,4-4 0 0,-4 4 0 16,0-1 0-16,0-2 0 0,0 2 0 0,-4-2 0 15,4 2-10-15,0 1-8 0,-7 6-2 0,4-3 0 16,-1 6 5-16,-3 0 1 0,-3 0 0 0,-5 9 0 15,5 0 14-15,-8 4 0 0,1-4 0 0,-1 10 0 16,0-6 24-16,4 5 2 0,0-5 0 0,0 6 0 16,0-7 2-16,7 7 1 0,-4 0 0 0,4-3 0 15,0-4-16-15,0 7-3 0,0-6-1 0,7 5 0 16,-4-5 19-16,4 6 3 0,0-7 1 0,4 7 0 16,-4-6-52-16,3-4-9 0,1 10-3 15,0-7 0-15,3-2 0 0,3-7 0 16,1 6 0-16,-1 1 0 0,8-4-54 0,3-3-11 0,-3-3-3 0,3 0 0 15,0-3-96-15,7-3-19 0,1 6-4 0,-5-10-506 0</inkml:trace>
  <inkml:trace contextRef="#ctx0" brushRef="#br4" timeOffset="-113237.41">25866 15778 1897 0,'0'0'84'0,"0"0"17"0,0 0-81 0,0 0-20 15,0 0 0-15,-4-3 0 0,-3-4 60 0,7 7 7 16,0 0 1-16,0 0 1 0,11-9-25 0,-4 6-4 0,3-7-2 0,4 7 0 15,-3-3-23-15,7 3-5 0,-1-7-1 16,1 7 0-16,3-3-1 0,0-3 0 0,-3 5 0 0,-4-5 0 16,4 0 15-16,-4-1 2 0,0 7 1 0,0-6 0 15,-3-1 9-15,-1 1 1 0,1 3 1 0,-4-1 0 16,0-2-1-16,-4 0-1 0,4-4 0 0,-3 4 0 16,-1-1-21-16,1 4-4 0,-4-10-1 0,-4 13 0 15,1-6-9-15,-1-1-11 0,-3 1 3 0,4 6 0 16,-1 0-6-16,-6 3-1 0,-8 0 0 0,-3 3 0 15,-4 0 3-15,1 6 1 0,-1 1 0 0,-3-1 0 16,-1 4 11-16,1 5-13 0,0 4 5 0,0-3 8 16,0 6-10-16,3-3 10 0,4-3 0 0,-1 3-9 0,5 6 9 15,3-3 11-15,3-3-3 0,1-3 0 0,6 3 20 16,4 0 4-16,0 0 1 0,4-3 0 0,6 0-15 0,1-7-3 16,-1 7-1-16,8-7 0 0,0 1-26 0,6-7-6 15,1-3-1-15,7 4-789 16,3-4-159-16</inkml:trace>
  <inkml:trace contextRef="#ctx0" brushRef="#br5" timeOffset="-86063.06">22539 9945 288 0,'-4'0'25'0,"-3"0"-25"0,4-3 0 0,3 3 0 15,0 0 187-15,-4 0 32 0,-3-9 6 0,7 9 2 16,0-4-179-16,-3-2-35 0,-4 3-13 0,0-3 9 16,3 0 25-16,-3-1 5 0,0 4 1 0,0-3 0 15,-7 3-1-15,3-4 0 0,4 4 0 0,-3 3 0 16,-12-3-26-16,8-3-5 0,0 6 0 0,0 0-8 15,-7 0 0-15,0-3 0 0,0 3 0 0,-4 3 0 16,0-3 0-16,-7 0 0 0,-3 6 0 0,0-3 0 0,3-3-9 0,-7 3 1 16,-6 4 0-1,-5-4 0-15,1-3 8 0,-4 9 0 0,-7-9 0 0,-4 10 0 0,4-7 0 16,0-3 12-16,-3 9-2 0,3-9-1 0,-7 10 24 0,3-10 5 16,-3 0 1-16,4 9 0 0,-1-6-10 0,4 3-1 15,0-2-1-15,4 5 0 0,-4-6-8 0,7 7-2 16,-3-1 0-16,3-3 0 0,-4-3-9 0,8 0-8 15,3 7 9-15,4-4-9 0,3 4 0 0,7-4 0 16,0 0 0-16,4-3 0 0,3 7 0 0,4-1 0 16,4-6 0-16,3 7 0 0,-1 2 0 0,5-2 0 0,-1-1 0 15,4 3 0-15,0-2 0 0,4 9 0 0,-1-7 0 0,4 7-10 16,0 0 10-16,4-3 0 16,-1 6 0-16,1 6 0 0,3-6 17 0,0 9 3 0,0-3 0 0,-4 7 0 15,4-1-11-15,-3 4-1 0,3 6-8 0,-3 0 12 16,-1 0-12-16,1 9 0 0,-1-6 0 15,1 0 0-15,-1 6 0 0,1 1-16 0,-4 5 3 0,3 4 1 16,1 3 12-16,-1-4 0 16,1 1 0-16,3 0 0 0,-7 0 0 0,3-1 0 0,4 1 0 15,1 0 0-15,-5 3 0 0,4-1 0 0,0-2 12 0,0 0-12 16,0 0 23-16,-3-1-3 0,-1 10 0 0,1-6 0 16,-1 10-3-16,1-4-1 0,-1 0 0 0,-3 0 0 15,-3-3-8-15,3 9-8 0,0 1 9 0,-4 5-9 16,-3-2 22-16,0 3-2 0,-3-4 0 0,3 4 0 0,0 3-20 15,-4-4-13-15,4-2 1 0,0-4 1 16,-4-3 2-16,4 4 0 0,4-4 0 0,-4 0 0 0,3-3 9 0,-3 4 0 16,0-10-9-16,0 6 9 0,3-6 0 0,1 6 0 15,-4 0 0-15,0 3 0 0,0 0 0 16,-4-3 0-16,4 1 0 0,-3-1 0 0,-1-3 0 16,0 3 0-16,1 3 0 0,-1-3 0 0,1 0 0 0,-1-6 0 15,8 6 0-15,-5-6 0 0,1-3-11 0,0 0 3 16,4-1 0-16,-1-2 0 0,4-4 8 0,0 7 14 15,0-10-3-15,0 1-1 0,4-1-10 0,-4-3 0 16,0-6 0-16,3 6 0 0,1-6 0 0,-1 0 8 16,-3 6-8-16,4-6 0 0,-1 0 0 0,1-3 0 0,0-1 0 15,-4-5 0-15,0 6 21 0,0-4-1 16,3-2 0-16,-3-1 0 0,0 4-20 0,0-4 0 0,0-2 0 0,4-1 0 16,-1 1 0-16,1-4 0 0,-4-3 0 0,0-3 0 15,3 6 0-15,1-12-12 0,-4 3 2 0,3 2 0 16,1-8 10-16,-1 3 0 0,-3-4 0 0,0 1 0 15,4-4 9-15,-4-9-9 0,0 10 12 0,0-10-12 16,0 0 12-16,0 0-12 0,0 0 12 0,0 0-12 16,7 3 20-16,-7-3-4 0,0 0 0 0,10 0 0 15,-3-3 10-15,4 3 2 0,0-10 0 0,-4 10 0 16,3-9-8-16,4 6-2 0,-3-7 0 16,7 7 0-16,-4-3-18 0,0-4 0 0,7 7 0 0,-3-6 0 15,-1 9 0-15,8-10 0 0,0 10 0 0,-1-3 10 16,1-3-10-16,0 6 0 0,-1 0-10 0,1 0 10 15,0 0-24-15,3-3 0 0,0 3 1 0,1 0 0 16,-1-3 15-16,0 3 8 0,0-6-10 0,0 6 10 16,1-4 0-16,2-2 0 0,-2 6 0 0,2 0 0 15,5-3 0-15,-1-3 0 0,4 6 0 0,0 0 0 16,6 0 0-16,-6 0 0 0,4 0 0 0,-5 0 0 16,5 0 0-16,-5 6 0 0,1-3-10 0,4-3 10 0,-1 6 0 0,0-2 0 15,4-4 0-15,-4 0 0 0,-3 6-9 0,4-3 9 16,6-3 0-16,0 3 0 0,-3-3 0 0,0 0 0 15,0 0 8-15,3-3-8 0,4 3 0 0,-3-3 0 16,3-3 0-16,3 2 0 0,8-2 0 0,-1 6 0 16,-10 0 0-16,7 0 0 0,3-3 0 0,-3 3-8 15,4 0 8-15,-1 3 0 0,4-3-12 0,4 6 12 0,0-2-12 0,-1-4 12 16,-6 9 0-16,6-6 0 0,1-3 0 0,-1 6 0 16,1-3 0-16,-4 4 0 0,0-4 0 0,0-3 0 15,-4 3 0-15,1-3 0 0,6 0 0 0,-3 0 0 16,4 0 0-16,-4 6 0 15,0-6 0-15,4 0 0 0,-1 0 10 0,4 0-10 0,4 0 10 0,3 0-10 16,4 0 8-16,-4 0-8 0,0 0 0 16,4 3 9-16,6-3-9 0,-2 0 0 0,2 10 0 0,-3-10 0 15,-3 6-13-15,3-3 5 0,8 0 8 0,-1-3-13 16,-3 7-1-16,-1-4 0 0,-3-3 0 0,4 6 0 16,0-3 14-16,0-3-12 0,3 0 12 0,-7 6-12 15,0-6 12-15,0 0 0 0,8 0 0 0,-8 0 10 16,0 0-10-16,0 0 0 0,4 0 0 0,3 0 0 15,8 0 0-15,-5 0 0 0,8 0 0 0,0 0 0 0,3-6 0 16,1 6 0-16,3 0 0 0,-8 6 8 0,1-6-8 16,0 0 0-16,0 0 0 0,-4 0 0 0,1 0 0 15,-1 0 0-15,4 0 0 0,0 4 0 0,-1-4 0 0,-6 3 0 16,-4-3 0-16,4 0 0 16,0 6 0-16,0-3 0 0,-4-3 0 0,0 10 0 0,-3-10 0 15,3 6 0-15,4-3 0 0,0 0 0 0,0-3 0 0,-4 10 0 16,-3-4 0-16,3-3 0 0,0-3 0 0,0 3 8 15,1 3-8-15,-8-3 0 0,0-3 0 0,-3 0 0 16,3 0 0-16,-4 7 0 0,1-7 0 0,-4 3 0 16,0-3 0-16,-3 0 0 0,3 0 9 0,0 0-9 15,-3 0 10-15,-1 0-10 0,-2 0 10 0,-1 6-10 16,-7-6 10-16,0 3-10 0,0 0 12 0,-4-3-4 16,8 0-8-16,-8 7 12 0,-3-7-12 0,-3 0 0 0,-4 3 0 0,3-3 0 15,4 0 0-15,-7 0 0 0,3 0 0 0,1 0 0 16,-1-3 0-16,1 3 0 0,-4 0 0 0,-4 0 0 15,0 0 8-15,-6 0-8 0,3-7 0 0,-4 7 0 16,-3-3 8-16,-7 3-8 16,-4-3 0-16,0-3 0 0,4 6 17 0,-8-3-2 0,5-4-1 0,-5 4 0 15,-3-3 3-15,11 3 1 0,-7 0 0 0,-4-3 0 16,-3-4-18-16,3 10 8 0,-7-6-8 0,4 0 0 16,-4-4 0-16,3 1 0 0,-2-4 0 0,-1 4 0 15,-4-4 8-15,1 1-8 0,3-7 12 0,-7 0-12 16,0 3 12-16,0-6-12 0,0-3 12 0,-3-6-12 15,-1 6 15-15,1-3-4 0,-4-7-1 0,0 4 0 16,0-1-1-16,0-8 0 0,0 8 0 0,-4-5 0 0,4-4 4 16,0 0 1-16,-3-9 0 0,3 3 0 15,-4 0-6-15,4-6 0 0,0 6-8 0,0-4 12 16,-3 1-12-16,-1-3 8 0,4 0-8 0,-3-1 0 16,3 1 0-16,-8-3 0 0,5-4 0 0,-1-3 0 0,1 10 0 0,3-3-10 15,-4-4 2-15,4-3 0 0,-3 1-1 0,3-1 0 16,0 0 0-16,0-3 0 0,0 4 9 0,-4-1 0 15,4 6-9-15,0-2 9 0,-3-4-8 0,3 0 8 16,-4 7-10-16,4-7 10 0,-3 4-9 0,3-1 9 16,-4 0-8-16,4 4 8 0,0 0 0 0,0 2 0 15,-3 1 0-15,3 0 0 0,0-4 0 0,0 7 0 16,-4-3 0-16,1 3 0 0,-1 2 0 0,1 1 0 0,-4 4 0 16,3-1 0-16,-3 3 0 0,3-3 0 0,-3 0 0 15,0 3 0-15,0 1 0 0,0 5-8 0,0-3 8 0,0 4 0 16,0-1-15-16,-4 7 3 15,1-3 0-15,3 9 0 0,-4 0-5 0,1-6-1 0,-1 6 0 0,0 0 0 16,4 3 18-16,-3-3-10 0,-1 0 10 16,4 6-8-16,-3-2 8 0,3-1-8 0,-4-3 8 0,4 9-8 15,3-5 8-15,-3 8 0 0,4-2 8 0,-8-1-8 16,4-3 0-16,-3 4 0 0,-1 2 0 0,0 1 0 16,-3 3 0-16,0-4 0 0,0 4 0 0,0-3 8 15,3 5 2-15,-3 1 1 0,0-3 0 0,0 6 0 16,0-3-11-16,3-3-11 0,-3 6 3 0,4-3 0 15,-4 3 8-15,-1-4-10 0,1-2 10 0,4 3-10 16,-4-3 10-16,0 3 0 0,-1-4 8 0,1 4-8 0,-3-6 9 16,-1 6-9-16,0-4 12 0,-3 4-12 15,-3-3 8-15,-1 3-8 0,0 0 0 0,0-4 0 16,1 7 8-16,-8-3-8 0,0-3 0 0,-3 6 0 16,0-3 0-16,-1 3 0 0,1-6 0 0,-4 2 0 15,-3 1 0-15,-4-3 0 0,-3 3 0 0,-4-3 0 16,-7 3 0-16,3-7 0 0,-3 1 0 0,0 6 0 15,8-7 0-15,-8 1-9 0,0-1 1 0,0-2 0 0,0 2 8 0,-4 1 0 16,1-4 0-16,3 4 0 0,0 0 0 16,3-4 0-16,-3 4 0 0,0-1 0 0,-3-2 0 0,-4 2 0 15,3 7 0-15,-3-6 0 0,0-1 0 0,0 1 0 16,-3-4 0-16,3 4 0 0,-7 0 0 0,-1-4 0 16,-2 4 0-16,-1-1 0 0,4-2 0 0,4 2 0 15,-4 1 0-15,-8-4 0 0,5 1 0 0,-1-1 0 0,4-2 0 16,4 2 8-16,-5 0-8 0,5 4 0 0,-1-10 0 0,1 10-8 15,3-7 8-15,-4 0 11 0,1 4-3 0,6-4 0 16,1 1-8-16,-1 5 0 0,-3-2-12 0,0-1 12 16,0-6 0-16,0 10 0 0,4-4 0 0,3-5 0 15,0 5 0-15,3 4 0 0,1-4 0 0,3 0 0 16,-7-2 0-16,3 2 0 0,1 1 0 0,-4-1 0 16,7-3 0-16,0 4 0 0,4-1 0 0,-1-5 0 15,1 8 0-15,0-2 0 0,-4-7 0 0,0 6 0 16,0-6 0-16,3 7 0 0,1-7 0 0,3 7 0 15,0 2 0-15,4-2 0 0,0-7 0 0,-1 6 8 16,1 1-8-16,0-1 0 0,-1-3 0 0,1 7 0 16,0-7 0-16,-1 1 0 0,1 2 0 0,3 4 0 15,0-4 0-15,1 1 0 0,6-1 0 0,0-3 0 16,4 7 0-16,0-3 0 0,-1 2 0 0,5-2 0 16,-1-1 8-16,4 4-8 0,-4-10 0 0,4 9 8 0,0-2-8 0,0-1 0 15,-1 1 0-15,1-4 8 0,0 4-8 0,3-1 0 16,1 0 9-16,-4-2-9 0,0 5 9 0,-1-2-9 15,1 2 12-15,0 1-12 0,0-4 13 0,0 4-4 16,0-3-1-16,-1 2 0 0,5 1-8 0,-4-4 0 16,3 4 0-16,0-1 8 0,4-2-8 0,0-1 0 15,0 1 0-15,0-4 0 0,3 3 10 0,1-5-10 16,3 2 12-16,-4 0-12 0,4 1 10 0,-4-1-10 16,1-6 8-16,-1 6-8 0,1-2 0 0,-4-1 0 0,3-3 8 0,0 9-8 15,-3-6 16-15,0 1 0 16,-4 2 1-16,4-3 0 0,-3 0-17 0,-1-3 8 15,0 7-8-15,1-4 0 0,-1 0 0 0,1-3-12 16,-1 3 0-16,0-3 0 0,4 0 12 0,0 0 16 16,0 0-3-16,0-6-1 0,0 6-12 0,0-3 0 15,-1-3 0-15,1 6 0 0,4-3 0 0,-4-3 0 0,3 6 0 0,-3-6 0 16,3 6-12-16,1-4-4 0,3-2-2 0,-4 3 0 16,4-3 18-16,0 3 0 0,-4-3 0 0,4 6 0 15,4 3 0-15,-4-3 0 0,0 0 0 0,-4 3 0 16,1-3 0-16,3 10 0 0,-4-7-8 15,0 6 8-15,1-5-14 0,-1 8 1 0,-3-2 0 0,4-1 0 16,-5 0 13-16,1-2 8 0,4 2 0 0,-1 4-8 16,1-1 0-16,-1 4 0 0,4 0 0 0,-4-4 0 0,4 1 0 0,-3 6 0 15,-1-6 0-15,1-1 0 0,2 7 0 16,-2-6 0-16,-4-1 0 0,3 7 0 0,1-3 0 0,-4 6 0 16,6-3 0-16,-6-1-9 0,4-2 9 0,-4 6 0 15,3 0 0-15,-3 0 0 0,3-3 0 0,-3 3 0 16,0 0 0-16,0 3 0 0,0-3 0 0,0 0 12 15,0 0 0-15,0 0-1 0,3 0 7 0,-7 0 2 16,4 0 0-16,-3 0 0 0,3 0-20 0,-4 0-14 16,4 0 2-16,-4-3 1 0,0-3 11 0,-3 6 0 15,4 0 0-15,-4-3 8 0,3-4-8 0,-3 7 0 16,0 0 0-16,-4 0 0 0,0-3 0 0,-3 3 0 16,-4-3 0-16,4 3 0 0,-4 0 0 0,0-6 0 15,-3 6 0-15,0 0-8 0,0-10 8 0,-4 10 0 0,-11 0 0 0,1-3 0 16,3-3 0-16,-3 6 0 0,-8-3 0 0,4 3 0 15,1 0 0-15,-1 0 0 0,-7 0 0 0,3 0-8 16,-6 0 8-16,-1 0 0 0,1 0 0 0,-1 0 0 16,4 0 0-16,-3 3 0 15,3-3 0-15,-7 6 0 0,0-6 9 0,0 0 4 0,-4 0 1 16,4 3 0-16,-3-3-22 0,2 0-5 0,5 0-1 0,-8 0 0 16,-3 7 14-16,4-4 16 0,6-3-3 0,1 0-1 15,3 6-12-15,-4-3-16 0,4 0 3 0,4 4 1 16,7-4 12-16,-8 3 0 0,-6-3 0 15,6 7 0-15,4-7 0 0,0 6 13 0,4-3-1 0,3-2 0 16,0 8-40-16,0-2-9 16,8-4-2-16,-5 0-1023 0</inkml:trace>
  <inkml:trace contextRef="#ctx0" brushRef="#br5" timeOffset="-83522.49">14796 13686 403 0,'0'0'36'0,"0"0"-36"16,0 0 0-16,0 0 0 0,0 0 132 0,0-6 20 15,0 6 4-15,0-10 1 16,0 10-147-16,3-3-30 0,1-19-5 0,-4 22-2 0</inkml:trace>
  <inkml:trace contextRef="#ctx0" brushRef="#br5" timeOffset="-81524.63">14824 13511 57 0,'0'0'0'0,"0"0"0"0,0 0 0 0,0 0 0 15,0 0 273-15,0 0 50 0,0 0 9 0,0 0 3 16,0 0-185-16,0 0-37 0,0 0-7 0,0 0-2 16,0 0-41-16,0 0-9 0,0 0-2 0,0 0 0 15,0 0-12-15,0 0-4 0,0 0 0 0,0 9 0 16,-4 4-24-16,4 5-12 0,4-5 10 0,-1 9-10 16,-3 6 18-16,4 0-2 0,-1 10-1 0,1 3 0 15,-1 12-25-15,1 0-5 0,-1 10-1 0,-3 6 0 16,0 6 26-16,0 4 5 0,-7 12 1 0,-3-4 0 15,3 4-4-15,0-6 0 0,-4-7 0 0,4 1 0 0,0-10 10 16,-4 0 2-16,8-13 0 0,-8 7 0 0,4-10 22 16,0-3 5-16,4-3 1 0,-4 4 0 0,-4-8-26 0,0 5-5 15,8-11-1-15,-8 4 0 0,4-10-7 0,0-2-1 16,4-4-1-16,-1-7 0 0,1-5 2 0,-1-4 1 16,1 1 0-16,3-10 0 0,0 0-2 0,0 0 0 15,0 0 0-15,0 0 0 0,0 0 0 0,3-10 0 16,-3 1 0-16,4 0 0 0,-4-4 2 0,0 4 0 15,3 5 0-15,-3 4 0 0,0 0-14 0,4-9 0 16,-1-3 0-16,4-4 0 0,-3 13 20 0,-1-7-3 16,1 1 0-16,3-1 0 15,0-2-37-15,0 3-8 0,-3-1-2 16,-1 7 0-16,1-6 30 0,3 5 0 0,0-2 0 0,-4 3 0 0,4 0 0 0,0-3 0 16,4 6 0-16,0-4 10 0,-1 4-10 0,-3 0 0 0,4 4-12 0,3-4 12 15,0 0 0-15,0 0 0 0,7 0 0 0,-3 0 0 16,3 0 0-16,4 0 13 0,-1-4-3 0,1 4-1 15,3-6-9-15,4 6-12 0,0 0 2 16,7-3 1-16,3-3 9 0,4 6 16 0,0-3-4 16,3 3-1-16,-3 0-11 0,10 0 0 0,-3 3 0 0,4-3 0 15,-1 6 0-15,4-3 0 0,4 7 0 0,3-4 0 16,0 0 0-16,0-6 0 0,-4 10 0 0,4-10 0 16,0 9 0-16,0-9 0 0,-3 0 0 0,3 0 0 15,0 0 19-15,-4 0 1 0,-3-3 1 0,-3-3 0 16,-1 2-10-16,4-2-3 0,0 3 0 0,-3-6 0 0,-4 5-8 15,3-2 0-15,-3-3 9 0,-4 9-9 0,-3-6 0 16,-3-1 0-16,-5 7 0 0,1-3 8 0,0-3-8 16,-4 6 11-16,4 0-11 0,-4-3 12 0,1 3-12 0,-1 0 12 15,-7 0-12-15,0 0 12 0,4 0-12 0,-4 0 0 16,-3 0 0-16,0 0 0 0,-1 0 0 0,-2-7 0 16,-1 7 9-16,0 0-9 0,-4 0 8 0,1 0-8 15,0-3 10-15,-4 3-10 0,-4 0 19 0,5-3-3 16,-5-3 0-16,1 6 0 0,-4 0 0 0,0 0-1 15,3 0 0-15,-6 0 0 0,-4 0-6 0,0 0-1 16,0 0 0-16,0 0 0 0,0 0-8 0,0 0 12 16,0 0-12-16,0 0 12 0,0 0-12 0,0 0 0 15,0 0 9-15,0 0-9 0,0 0 0 0,0 0 9 0,0 0-9 0,0 0 0 16,0 0 8-16,0 0-8 0,0 0 0 0,0 0 0 16,-4-10 0-16,4 7 10 0,0-6-10 0,0 0 8 15,-3 5 0-15,3-5-8 0,0 0 12 0,-4-1-4 16,4 1-8-16,0-4 10 0,-3 4-10 0,3-4 10 15,-4 4-10-15,4-7-9 16,-3 1 9-16,-1-7-13 0,4 3 23 0,-3-3 5 0,3 0 1 16,-4-3 0-16,1-3 2 0,-1-4 1 0,1 1 0 15,3-1 0-15,-4-2-19 0,1 3-19 0,3-1 4 0,-4 1 1 16,4 0 14-16,-3-1 0 0,-1 10 0 0,4-6 0 16,0 6-8-16,-4 0 8 0,4 0 0 0,-7 10-9 15,7-7 9-15,-3 9-8 0,3-2 8 0,0 2-8 16,0 1 8-16,-4 0-13 0,4 5 5 0,0 4 8 15,-3-9-17-15,3 9 4 0,0 0 1 0,0 0 0 16,0-3 12-16,-4-3-9 0,4 6 9 0,0 0-8 16,0 0 8-16,0 0 0 0,0 0 0 0,0 0 0 0,0 0 0 0,0-10 0 15,0 7 0-15,-3-6 0 0,-1-1 0 0,4 10 0 16,0 0 0-16,0 0 8 0,-3-3-8 0,3 3 0 16,0 0 0-16,-4-9 0 0,1 9 0 0,3 0-10 15,0 0 10-15,0 0 0 0,-4 0-11 0,-3 0 11 16,4 0-10-16,3 0 10 0,0 0 0 0,-8 0 0 15,5 0-8-15,3 0 8 0,-7 0 0 0,7 0 0 16,-7 0 0-16,7 0 0 0,-7 0 0 0,7 0 0 16,0 0 0-16,-7 0 0 0,3 0 14 0,4 0-4 15,-7 0-1-15,0 0 0 0,7 0-9 0,-7 6 10 16,7-6-10-16,-7 0 10 0,0-6-10 0,3 6 0 16,-6 0 0-16,3 0 0 0,3 0 0 0,-6 0 0 0,-1 0 0 0,0 0 0 15,4 0 0-15,-3-3 0 0,-1-4 0 0,-3 7 0 16,4-9 8-16,-5 9-8 15,-2-3 8-15,3 0-8 0,-4-4 11 0,-3 4-3 0,3-3-8 16,1-3 12-16,-5 5-12 0,1-5 0 0,0 0 0 16,0 6 0-16,0-7 0 0,0 1 0 0,-1 6 0 0,1-7 0 15,0 1 0-15,-4 6-13 0,4-7 1 0,-3 1 0 16,2-1 12-16,-2 7 16 0,-1-3-3 0,0-3-1 16,1 5-12-16,-1-5 0 0,0 9 0 0,1-3 0 15,-1-3 0-15,0 2 0 0,4-5 0 0,0 9 0 16,0-9 0-16,-1 9 0 0,1-3 0 0,4-4 0 15,-1 1 0-15,0 0 0 0,1-4 0 0,-1 10 0 16,0-9 0-16,1 6 0 0,-1-7 0 0,1 7 0 0,-1-3 0 0,0-3 8 16,-3 5-8-16,3-5 0 0,-3 0 0 0,0 5 0 15,4-5 0-15,-5 0 0 0,1 6 0 0,7-4 0 16,-4 4 0-16,4-6 0 0,-3 6 0 0,-1-4 0 16,0-2 0-16,4 6 0 0,0-7 0 0,-3 7 0 15,2-3 0-15,1 3 0 0,0-7-10 16,0 7-2-16,0-3 0 0,0-3 0 0,3 9 20 0,1-7 3 15,-1 1 1-15,4-3 0 0,-4-1-12 0,4 7 0 16,0-6 0-16,-3 9 0 0,3-10 0 0,0 10 0 16,0-9 0-16,0 6 0 0,0 0 0 0,3-4-11 15,-7-2 11-15,4 9-8 0,0-3 8 0,0-3 0 16,-3 2-9-16,3 4 9 0,-4 0 0 0,0 0 0 0,1 0 0 16,-4-3 0-16,3-3-9 0,1 6 9 0,-1 0 0 0,0 0 0 15,1-3 0-15,3-3-8 0,-4 6 8 0,4 0 0 16,0-4 0-16,0 4 0 15,-4-9 0-15,11 9 0 0,0 0 0 0,0 0 0 16,-7 0 0-16,-3-3-10 0,3-3 10 0,-4 6 0 16,4-4-9-16,-3-2 9 0,2 6 0 0,-2 0 0 0,-1 0-9 0,1 0 9 15,-1 0 0-15,1 0-8 0,-1 0 8 16,4 0 0-16,-4 0 0 0,4 0 0 0,0 0 0 0,7 0 0 16,-7 0 0-16,0-3 0 0,0 0 0 0,7 3 0 15,-7-6 0-15,7 6 0 0,-4-3 0 0,1-4 0 16,3 7 0-16,0 0 0 0,-4-3 0 0,4-3 0 15,0 0 0-15,0-1-8 0,0 7 8 0,4-9-13 16,-1 6 13-16,-3-7 0 0,0 10-10 0,8 0 10 16,-5-9 0-16,1 0-9 0,3 9 9 0,-4-4 0 0,1-5-8 0,3 6 8 15,-4-3 0-15,4 2 0 0,-3-2 0 0,3 3 0 16,0-6 0-16,-4-1 0 0,5 10 0 0,2-9 0 16,-6 6 0-16,3 0 0 0,-4-7 0 0,1 4 0 15,3 3 0-15,-7 3-10 0,0 0 10 0,0 0 0 16,7-7 0-16,-7 7 0 0,0 0 0 0,0 0 0 15,0 0 0-15,0 0 0 0,0 0 0 0,0 0 0 16,0 0 0-16,0 0 0 0,0 0 0 0,-4 0 0 16,-6-3 0-16,6 3 0 0,-6 0 0 0,3 0 9 15,-4 0-9-15,0 0 0 0,1 0 12 0,-1 0-12 16,-3 3 12-16,4-3-12 0,-8 7 0 0,4-7 0 16,-4 0 0-16,1 0 0 0,-1 3 0 0,-7-3 0 0,1 0 10 15,-1 6-10-15,-7-3 8 0,-3-3-8 0,-4 0 8 0,0 7-8 16,0-4 8-16,1-3-8 0,-8 3 8 15,0-3-8-15,4 6 8 0,-1-3-8 16,4-3 0-16,-3 6 8 0,0-6-8 0,3 4 0 16,0-4 0-16,0 0 8 0,4 0-8 0,3 0 0 0,1 6 0 0,2-3 0 31,5-3-69-31,-1 0-16 0,0 0-3 0,8 0-1 0</inkml:trace>
  <inkml:trace contextRef="#ctx0" brushRef="#br0" timeOffset="-70828.58">12823 10365 1580 0,'0'0'70'0,"0"0"14"0,0-3-67 0,-3-3-17 16,-1-3 0-16,4 2 0 0,-3 1 51 0,3-3 6 15,-4 9 2-15,4-10 0 0,0 10-18 0,-3-3-3 16,3 3-1-16,0 0 0 0,0 0-7 0,0 0-2 16,0 0 0-16,0 0 0 0,0 0-28 0,0 0 0 15,0 0 0-15,0 0 0 0,0 0 14 0,7 9 0 0,-4 1 0 0,1 2 0 16,-1 1 9-16,1 6 1 0,0 0 1 0,-1 6 0 16,1-3 10-16,-1 9 1 0,1 7 1 0,-4-1 0 15,3 4-7-15,-3 3-2 0,0-3 0 16,0 9 0-16,0-6-5 0,0 6-2 15,0 3 0-15,0 4 0 0,0 2-7 0,0 4-2 0,-3 0 0 0,-1-1 0 16,1-5-12-16,-1 6 8 0,-3-1-8 0,0 1 0 16,0-7 16-16,0 7-2 0,-4-10-1 0,4 1 0 15,-3-7 17-15,-1-3 3 0,0-4 1 0,4-5 0 16,0 6-6-16,0-10-2 0,0-6 0 0,0 7 0 16,0-11-14-16,4 8-4 0,-4-7 0 0,3-4 0 15,-3-5-8-15,3 0 8 0,1 2-8 0,-1-2 8 16,4-10 4-16,-3 6 0 0,-1 1 0 15,4-7 0-15,0 6 1 0,0-9 1 0,0 0 0 0,0 0 0 16,0 0 3-16,0 0 1 0,0 0 0 0,0 0 0 16,0 0-18-16,0 0 8 0,-7 0-8 0,7 0 0 15,0 0 11-15,0 0-11 0,0 0 10 0,0 0-10 0,0 0 8 0,0 0-8 16,0 0 0-16,0 0 0 0,0 0 8 0,0 0-8 16,0 0 0-16,0 0 0 0,0 0 0 0,0 0 0 15,0 0 0-15,0 0 0 0,0 0 14 0,0 0-3 16,7 0-1-16,0-3 0 0,4 3-2 0,0-6-8 15,-1 3 12-15,4 0-4 0,0-4-8 16,4 7 0-16,0-9 0 0,3 9 0 0,0 0 0 16,4 0 0-16,3 0 0 0,-3 0 0 0,6 0 0 0,-2 6 0 15,6-6 0-15,0 0 0 0,0 3 0 0,4-6 0 16,4 3 0-16,2 0 0 0,5-6 0 0,-4 6 0 0,3 0 0 0,0 0 0 16,8-3 0-16,-1 3 0 15,-3 0 0-15,4 0 0 0,3 0 0 0,0 0 0 0,-4 0 0 16,-3 0 0-16,0 3 0 0,-4-3 0 15,1 0 0-15,-1 6 0 0,-3-6 0 0,-4 3 0 0,4-3 0 16,0 0 0-16,-7 0 0 0,3-3 0 0,-7-3 0 0,1 6 0 16,-5 0 0-16,1 0 0 0,0-3 9 0,-4 3-9 15,0-7 0-15,-3 4 0 0,3 3 0 0,-3 0 8 16,3 0-8-16,-3 0 0 0,0-3 8 0,-1 3-8 16,-3 0 0-16,4 0 9 0,-4 0-9 0,0 0 0 15,-3 0 15-15,-4-6-4 0,0 6-1 0,-3 0 0 16,3 0-10-16,-3 0 0 0,-4 0 0 0,-7 0 0 15,0 0 8-15,10 0 0 0,-10 0 0 0,0 0 0 0,0 0-8 0,0 0 0 16,4-3 0-16,-4 3-11 0,0 0 11 0,7-6 11 16,-7 6-3-16,7-4 0 0,0-5 2 0,-4 0 0 15,1 5 0-15,0-2 0 0,-4 6-1 16,3-6 0-16,1-3 0 0,-1-1 0 0,-3 1 1 16,0-4 0-16,0 4 0 0,0-4 0 0,0-2 3 0,0 2 1 15,0-6 0-15,-3 7 0 0,-1-7-2 0,4-3 0 16,-3-3 0-16,-1-3 0 0,0 2-12 0,1-5 9 15,-1-7-9-15,-3 7 8 0,4-7-8 0,-4 1 8 16,0-4-8-16,3 3 8 0,-3-9-8 0,0 10 0 16,0-10 0-16,3 3 8 0,-3-6-8 0,4 6 0 15,-1 0 0-15,1-6 0 0,-4-4 0 0,3 10 0 16,4-6 0-16,-3 6 0 0,-1 1 0 16,1-1 0-16,3-3 0 0,0 3 8 0,0 0-8 0,0 3 0 15,0-3 0-15,0 0 0 0,0 3 0 0,3 1 0 0,-3-1 0 16,0 10 0-16,4-1 0 0,-1-2 0 0,-3 2 0 0,0 7 0 15,4 0 0-15,-4 0 0 0,3-3-12 16,1 3 12-16,-4 3 0 0,3 0 0 0,1-3 0 0,-1 9 8 16,-3-3-8-16,0 0-9 0,0 7 9 0,4-1-13 15,-4 1 13-15,0-4 0 0,3 4 0 0,-3 2 0 16,0 7 0-16,0-3 0 0,0 0 0 0,0-1 0 16,0-2 0-16,0-1 0 0,0 7-8 0,0-6 8 15,0 9 0-15,0 0 0 0,0 0 0 0,0 0 0 16,0 0 0-16,0 0 0 0,0 0-12 0,0 0 12 15,-3-9 0-15,3 9-9 0,0 0 9 0,-4 0 0 16,4 0 0-16,-7 0 0 0,-3 0 0 0,3 0 0 16,0 6 0-16,-4-6-8 0,1 0 8 0,2 3 0 15,-6-3 0-15,0 9 0 0,4-6 0 0,-4-3 0 16,-1 10 0-16,-2-10 0 0,-1 6 0 0,-3-3 0 16,0 4 0-16,0-1 0 0,-4 3 0 0,4-3 0 15,-7-2 0-15,-1 8 0 0,-2-2 0 0,-1-1 0 16,-3 0 0-16,-4 1 0 0,-7-1 0 15,4-3 0-15,-1 4 0 0,1-4 0 0,-4 4 0 0,4-4 0 0,3 3 0 0,-3-2 0 16,-1-4 0-16,1 6 0 0,0-6 8 0,-1-3-8 16,-3 10 10-16,1-10-10 0,2 9 0 0,1-6 0 15,0 7 0-15,-1-4 0 0,4-3 0 0,1 3 0 16,-1 1 0-16,-4-7 0 0,5 6 0 0,-5-3 0 16,-3-3 8-16,1 9-8 0,-1-9 0 0,0 10 0 15,4-7 0-15,-1 3 0 0,4-3 0 0,4-3 0 16,0 7-10-16,3-4 10 0,7-3-14 0,1-3 2 15,6 3 1-15,0-7-990 16,4 7-199-16</inkml:trace>
  <inkml:trace contextRef="#ctx0" brushRef="#br0" timeOffset="-66264.19">10989 11946 172 0,'0'0'16'0,"0"0"-16"0,-3 3 0 0,3-3 0 16,0 0 156-16,0 0 28 0,-4 0 5 0,4 0 2 16,0 0-83-16,0 0-17 15,0 0-3-15,-7 0-1 0,-7-3-34 0,7-3-6 0,7 6-2 16,0 0 0-16,-7 0-1 0,3-4 0 0,1-5 0 0,3 9 0 15,3 0 9-15,-3-9 2 0,-7-1 0 16,4 7 0-16,6-6-6 0,-6 9-1 0,-8-10 0 0,7 7 0 16,4 3-22-16,0 0-5 0,-7 0-1 0,0-6 0 15,0 6 1-15,7 0 0 0,0 0 0 0,0 0 0 16,-7 6-8-16,7-6-1 0,0 0-1 0,7 3 0 16,-7-3-11-16,0 0 10 0,11 6-10 0,7-2 10 15,-1 5 8-15,-3-6 2 0,-7-3 0 0,4 10 0 16,3-10 9-16,4 0 3 0,-1 6 0 0,4-3 0 0,1-3-20 15,-1 0-3-15,0 6-1 0,-3-3 0 0,-4 1 2 0,7-4 0 16,0 0 0-16,0 0 0 0,-7 6-2 0,8-6 0 16,2 3 0-16,1-3 0 15,-4 0-8-15,0 0 0 0,0 0 9 0,4 0-9 0,3 0 12 0,-3-3-3 16,-7-3 0-16,3 2 0 0,4 1 17 0,-1-3 3 16,-3-3 1-16,-3 5 0 0,3-5 0 0,0-4 0 15,1-2 0-15,-1 2 0 0,-4 1-5 0,4-7-1 16,-3 3 0-16,0-9 0 0,-1 3-9 0,1 0-3 15,-4 0 0-15,0 3 0 0,0-6-1 0,-3 3-1 16,0-6 0-16,-1 6 0 0,1 3-2 0,-4-3 0 16,0 1 0-16,-4-1 0 0,4 3 1 0,-3 3 0 15,3 0 0-15,-3-6 0 0,-1 10 1 0,4-1 0 16,0-5 0-16,-3 8 0 0,-1-2-10 0,4-1 12 0,0-3-12 0,0 10 12 16,-3-10-12-16,3 7 0 0,0 3 0 0,0-10 0 15,0 7 0-15,0 6 0 16,0-7 0-16,0 1 0 0,0-4 0 0,4 4 0 0,-8 6 0 15,1-4 0-15,3 1 0 0,0 0 0 0,-3-4 0 0,-1 7 0 16,4-3-8-16,-3 3 8 0,-1 0 0 0,-3 3 0 16,4-7 0-16,-1 4 0 0,4-3 0 0,0 3 0 15,4-3 0-15,-4 3 8 0,4 3-8 0,-1 0 12 16,4-4-12-16,4-2 0 0,-4 6 9 0,4-3-9 16,-4-3 0-16,3 6 0 0,1 0 0 0,0 0 8 15,-4-3-8-15,4 3 0 0,-4-4 0 0,0 4 0 0,-4-6 0 16,4 6 0-16,-3 0 0 0,0 0 0 15,-1 0 0-15,1-3 0 0,-4 3 0 0,7 0 0 16,0 0 0-16,-3 0 0 0,3 0 0 0,0 0 0 16,3 0 0-16,1 0 0 0,0 0 0 0,-1 0 0 0,-6 0 0 0,7 0 0 15,-4 0 8-15,3 0-8 0,1-6 0 0,0 6 0 16,-4 0 0-16,3 0 0 0,-2-3 0 0,-5 3 11 16,-3 0-11-16,4-7 12 0,-1 7-12 0,-10 0 0 15,0 0 0-15,0 0 0 16,0 0 0-16,0 0 10 0,0 0-2 0,0 0-8 0,0 0 21 0,0 0-2 15,0 0-1-15,0 0 0 0,0-3-18 0,0-6 10 16,0 6-10-16,0 3 8 0,0-7-8 0,0 7 0 16,0-9 0-16,0 9 0 0,4-3 0 0,-4 3 0 15,0-10 0-15,0 10 0 0,0 0 0 0,0 0 0 0,3-9 0 0,-3 6 0 16,4-3 0-16,-4 6 0 0,0 0 0 0,0 0 0 16,-4-4 0-16,4 4 0 0,0 0 0 0,-3-3 0 15,-8-3 0-15,1 6 0 0,3-3 0 0,0-3 0 16,-8 6 0-16,5 0 0 0,-1 0 0 15,1-3 0-15,3-1 0 0,-4-2 0 0,0 3 0 0,1-3 0 16,6 3 0-16,-6-4 0 0,3 4 8 0,0-6-8 16,-4 9 0-16,4-10 0 0,0 10 0 0,0-9 0 15,0 9 0-15,0-3 0 0,7 3 0 0,0 0 0 16,-7-10 0-16,7 10 0 0,0 0 0 0,0 0 0 16,0 0 0-16,0 0 0 0,0 0 0 0,0 0 0 15,0 0-12-15,0 0 12 0,0 0-12 0,0 0 12 16,0 0-11-16,10 7 11 0,-10-7-8 0,11 0 8 15,0 3 0-15,3-3-10 0,0 0 10 0,0 0 0 16,3 0 0-16,-2 0 0 0,2 0 0 0,1 0 0 0,0 0 0 16,-1 0-8-16,-3 3 8 0,0 3 0 0,4-6 0 0,-4 3-8 15,-3 4 8-15,3-4 0 0,-4 9 0 0,1-2 0 16,0-1-8-16,-4 1 8 0,0 2 0 0,-4-3 0 16,-3 4 0-16,4 6 0 15,-4-7-9-15,-4-2 9 0,4 2 0 0,-3 7-9 0,-4-6 9 16,0 6 0-16,-4-7 0 0,0-3 0 0,1 10 0 0,-4-6 0 15,0-1 0-15,-1-2 0 0,1 9 0 0,-3-10 0 16,-4 4 0-16,6-1 0 0,-2-3 8 0,3 4-8 16,-7-4 8-16,6 1-8 0,1 2 0 0,0-2 8 15,4-1-8-15,-1 1 0 16,4-7-64-16,0 6-16 0,7 1-4 0,0-1-1163 0</inkml:trace>
  <inkml:trace contextRef="#ctx0" brushRef="#br0" timeOffset="-64523.01">15035 10883 57 0,'0'0'0'0,"0"0"0"15,0 0 0-15,0 0 0 0,4-10 0 0,-1 7 0 0,-3-3 112 0,0 6 18 16,0-6 3-16,0 6 1 0,0-7-46 0,-7 4-10 16,0-3-2-16,0 6 0 0,0 0-24 0,-3 0-6 15,-1 0-1-15,0 6 0 0,-3-3-21 0,-3-3-4 16,-1 7 0-16,0-4-1 0,1 0 1 0,-1 3 1 15,4-6 0-15,0 3 0 0,0-3 67 0,3 0 12 16,-3 0 4-16,7 0 0 0,0 0-5 0,7 0-1 16,-7 0 0-16,7 0 0 0,0 0-38 0,-7 0-8 15,7 0-2-15,0 0 0 16,-7 0-40-16,0 0-10 0,3 7 0 0,4-7 0 0,0 0 0 0,-7 3 0 16,0-3 0-16,7 0 0 0,0 0 0 0,0 0 10 15,0 0-10-15,0 0 10 0,0 0 7 0,0 0 2 16,0 0 0-16,7 9 0 0,4-6 22 0,-1-3 5 0,8 7 1 0,3-7 0 15,4-7-22-15,0 7-4 0,3-3-1 0,-3 0 0 16,-1-3-7-16,8 6-1 16,0-10-1-16,-1 7 0 0,-2-3-11 0,2 3 10 0,1-7-10 0,-4 10 10 15,1-3 6-15,-8-3 2 0,3 6 0 0,-2 0 0 16,-5 0-8-16,1 0-2 0,0 0 0 0,-1 0 0 16,1 0-8-16,-4 0 0 0,0 0 0 0,0 0 0 15,0 0 0-15,0 0 0 0,-3 0 0 0,3 0 0 16,-3-3 0-16,3 3 10 0,0-10-1 0,0 10 0 15,0-9-9-15,0 9 0 0,0 0-10 0,0-3 10 16,-3-3 0-16,0 6 0 0,-1-4 0 0,1 1 0 16,-4-3 0-16,0 6 0 0,-7 0 0 0,0 0 0 15,0 0 0-15,0 0 0 0,0 0 12 0,0 0-12 0,0 0 19 16,0 0-3-16,0 0-1 0,0 0 0 0,0 0-6 0,0 0-1 16,-7-3 0-16,7 3 0 0,-7-6 0 15,3 3-8-15,1-4 12 0,-1 4-4 16,1-6 3-16,-1 6 0 0,1-4 0 0,-1-2 0 0,1 6 1 15,-1-7 0-15,1 1 0 0,-1 6 0 0,0-7-12 16,1 1 10-16,-1 0-10 0,-3 5 10 0,4 1-10 0,-4-3 0 16,3 6 0-16,-3-3 0 0,-3-3 0 0,3 6-11 15,-4 0 11-15,0 0-8 0,-3 0 8 16,4 6 0-16,-1-6-9 0,1 0 9 0,-1 3 0 0,0-3 10 16,4 0-1-16,-3 0 0 0,3 0-9 0,0 0-11 0,0 0 3 15,7 0 0-15,-8 0 8 0,8 0 0 0,0 0 0 0,0 0 0 16,0 0 0-16,0 0 0 15,0 0 0-15,0 0 0 0,8 0-12 0,2 0 4 0,1 6 0 0,-4-3 0 16,3 7 8-16,1-7 12 0,0 6-2 0,3 4-1 16,-4-4-23-16,1 1-5 0,3-7-1 0,-4 6 0 15,1 1 20-15,3-1 0 0,-3-6 0 0,3 4 0 16,-4-4 0-16,5 3 0 0,-5-3 0 0,1 3 0 16,-1-3 0-16,-3-3 0 0,0 4 0 15,4-4 0-15,-7 9 0 0,3-9 0 0,-7 0 0 16,7 9 0-16,-7-9 0 0,3 10 0 0,-3-7 0 0,4 6 0 15,-4 4 0-15,0-4 0 0,0 1 9 0,-4-1-9 16,1 1 16-16,-4 2-1 0,0 1-1 0,-1-4 0 16,1 10-1-16,-3-7 0 0,-4 1 0 0,3-4 0 15,-3 10-4-15,3-6-1 0,1-4 0 0,-1 4 0 16,1 2-127-16,3-12-25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35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655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77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52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817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921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8388" y="450850"/>
            <a:ext cx="4664075" cy="2624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9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8388" y="450850"/>
            <a:ext cx="4664075" cy="2624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3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581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52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98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654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16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63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817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271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8.xml"/><Relationship Id="rId4" Type="http://schemas.openxmlformats.org/officeDocument/2006/relationships/image" Target="../media/image7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ustomXml" Target="../ink/ink15.xml"/><Relationship Id="rId4" Type="http://schemas.openxmlformats.org/officeDocument/2006/relationships/hyperlink" Target="https://github.com/L1aoXingyu/pytorch-beginner/blob/master/08-AutoEncoder/simple_autoencoder.py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16.xml"/><Relationship Id="rId4" Type="http://schemas.openxmlformats.org/officeDocument/2006/relationships/hyperlink" Target="https://github.com/L1aoXingyu/pytorch-beginner/blob/master/08-AutoEncoder/simple_autoencoder.py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9MeaaCwBW28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vimeo.com/192179726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mingukkang.github.io/GigaGAN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dall-e-2/" TargetMode="External"/><Relationship Id="rId2" Type="http://schemas.openxmlformats.org/officeDocument/2006/relationships/hyperlink" Target="https://openai.com/blog/dall-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customXml" Target="../ink/ink2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customXml" Target="../ink/ink20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23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customXml" Target="../ink/ink24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54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customXml" Target="../ink/ink25.xml"/><Relationship Id="rId5" Type="http://schemas.openxmlformats.org/officeDocument/2006/relationships/image" Target="../media/image53.jpeg"/><Relationship Id="rId10" Type="http://schemas.microsoft.com/office/2007/relationships/hdphoto" Target="../media/hdphoto3.wdp"/><Relationship Id="rId4" Type="http://schemas.openxmlformats.org/officeDocument/2006/relationships/image" Target="../media/image52.png"/><Relationship Id="rId9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54.jpe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customXml" Target="../ink/ink30.xml"/><Relationship Id="rId5" Type="http://schemas.openxmlformats.org/officeDocument/2006/relationships/image" Target="../media/image53.jpeg"/><Relationship Id="rId10" Type="http://schemas.microsoft.com/office/2007/relationships/hdphoto" Target="../media/hdphoto3.wdp"/><Relationship Id="rId4" Type="http://schemas.openxmlformats.org/officeDocument/2006/relationships/image" Target="../media/image52.png"/><Relationship Id="rId9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microsoft.com/office/2007/relationships/hdphoto" Target="../media/hdphoto5.wdp"/><Relationship Id="rId3" Type="http://schemas.openxmlformats.org/officeDocument/2006/relationships/image" Target="../media/image52.png"/><Relationship Id="rId7" Type="http://schemas.microsoft.com/office/2007/relationships/hdphoto" Target="../media/hdphoto2.wdp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4.jpeg"/><Relationship Id="rId4" Type="http://schemas.openxmlformats.org/officeDocument/2006/relationships/image" Target="../media/image53.jpeg"/><Relationship Id="rId9" Type="http://schemas.microsoft.com/office/2007/relationships/hdphoto" Target="../media/hdphoto3.wdp"/><Relationship Id="rId1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microsoft.com/office/2007/relationships/hdphoto" Target="../media/hdphoto5.wdp"/><Relationship Id="rId3" Type="http://schemas.openxmlformats.org/officeDocument/2006/relationships/image" Target="../media/image52.png"/><Relationship Id="rId7" Type="http://schemas.microsoft.com/office/2007/relationships/hdphoto" Target="../media/hdphoto2.wdp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4.jpeg"/><Relationship Id="rId4" Type="http://schemas.openxmlformats.org/officeDocument/2006/relationships/image" Target="../media/image53.jpeg"/><Relationship Id="rId9" Type="http://schemas.microsoft.com/office/2007/relationships/hdphoto" Target="../media/hdphoto3.wdp"/><Relationship Id="rId1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microsoft.com/office/2007/relationships/hdphoto" Target="../media/hdphoto5.wdp"/><Relationship Id="rId18" Type="http://schemas.openxmlformats.org/officeDocument/2006/relationships/image" Target="../media/image69.jpeg"/><Relationship Id="rId3" Type="http://schemas.openxmlformats.org/officeDocument/2006/relationships/image" Target="../media/image52.png"/><Relationship Id="rId7" Type="http://schemas.microsoft.com/office/2007/relationships/hdphoto" Target="../media/hdphoto2.wdp"/><Relationship Id="rId12" Type="http://schemas.openxmlformats.org/officeDocument/2006/relationships/image" Target="../media/image65.jpeg"/><Relationship Id="rId17" Type="http://schemas.microsoft.com/office/2007/relationships/hdphoto" Target="../media/hdphoto7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4.jpeg"/><Relationship Id="rId19" Type="http://schemas.microsoft.com/office/2007/relationships/hdphoto" Target="../media/hdphoto8.wdp"/><Relationship Id="rId4" Type="http://schemas.openxmlformats.org/officeDocument/2006/relationships/image" Target="../media/image53.jpeg"/><Relationship Id="rId9" Type="http://schemas.microsoft.com/office/2007/relationships/hdphoto" Target="../media/hdphoto3.wdp"/><Relationship Id="rId14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microsoft.com/office/2007/relationships/hdphoto" Target="../media/hdphoto5.wdp"/><Relationship Id="rId3" Type="http://schemas.openxmlformats.org/officeDocument/2006/relationships/image" Target="../media/image52.png"/><Relationship Id="rId7" Type="http://schemas.microsoft.com/office/2007/relationships/hdphoto" Target="../media/hdphoto2.wdp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4.jpeg"/><Relationship Id="rId4" Type="http://schemas.openxmlformats.org/officeDocument/2006/relationships/image" Target="../media/image53.jpeg"/><Relationship Id="rId9" Type="http://schemas.microsoft.com/office/2007/relationships/hdphoto" Target="../media/hdphoto3.wdp"/><Relationship Id="rId1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transformer.huggingface.co/doc/gpt2-large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2.xml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books.google.com/ngrams/graph?content=Albert+Einstein%2CSherlock+Holmes%2CFrankenstein&amp;year_start=2010&amp;year_end=2019&amp;corpus=26&amp;smoothing=3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arxiv.org/abs/1706.03762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2.png"/><Relationship Id="rId2" Type="http://schemas.openxmlformats.org/officeDocument/2006/relationships/hyperlink" Target="https://gadgets.ndtv.com/social-networking/news/flemish-scrollers-ai-ml-bot-tool-software-belgium-politicians-distracted-phone-detect-troll-twitter-2480493" TargetMode="Externa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youtube.com/watch?v=Y93_PMAKaxQ&amp;t=250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www.technologyreview.com/2019/08/29/133218/openai-released-its-fake-news-ai-gpt-2/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spectrum.ieee.org/tech-talk/artificial-intelligence/machine-learning/in-2016-microsofts-racist-chatbot-revealed-the-dangers-of-online-convers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venturebeat.com/2021/06/10/openai-claims-to-have-mitigated-bias-and-toxicity-in-gpt-3/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artificialintelligence-news.com/2020/10/28/medical-chatbot-openai-gpt3-patient-kill-themselv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blogs.microsoft.com/blog/2020/09/22/microsoft-teams-up-with-openai-to-exclusively-license-gpt-3-language-model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back!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8" name="Picture 7" descr="A picture containing nature, outdoor, water, sunset&#10;&#10;Description automatically generated">
            <a:extLst>
              <a:ext uri="{FF2B5EF4-FFF2-40B4-BE49-F238E27FC236}">
                <a16:creationId xmlns:a16="http://schemas.microsoft.com/office/drawing/2014/main" id="{55294EB0-DDF2-AE6B-109F-948B04267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158" y="1062558"/>
            <a:ext cx="12867413" cy="5795442"/>
          </a:xfrm>
          <a:prstGeom prst="rect">
            <a:avLst/>
          </a:prstGeom>
        </p:spPr>
      </p:pic>
      <p:pic>
        <p:nvPicPr>
          <p:cNvPr id="3" name="Content Placeholder 2" descr="A picture containing text&#10;&#10;Description automatically generated">
            <a:extLst>
              <a:ext uri="{FF2B5EF4-FFF2-40B4-BE49-F238E27FC236}">
                <a16:creationId xmlns:a16="http://schemas.microsoft.com/office/drawing/2014/main" id="{83EED2C3-FEDB-8DF9-A1BE-31E7E0A00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9"/>
          <a:stretch/>
        </p:blipFill>
        <p:spPr>
          <a:xfrm>
            <a:off x="7558391" y="0"/>
            <a:ext cx="4633609" cy="68580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928C6D5-7B36-0F03-91E0-0C742E2A96A8}"/>
                  </a:ext>
                </a:extLst>
              </p14:cNvPr>
              <p14:cNvContentPartPr/>
              <p14:nvPr/>
            </p14:nvContentPartPr>
            <p14:xfrm>
              <a:off x="4199760" y="127080"/>
              <a:ext cx="7991280" cy="6070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928C6D5-7B36-0F03-91E0-0C742E2A96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400" y="117720"/>
                <a:ext cx="8010000" cy="608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9208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App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1CBFE-AC74-4F67-928E-4F37ED72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92554" cy="51403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Distracted Politician Detection</a:t>
            </a:r>
          </a:p>
          <a:p>
            <a:r>
              <a:rPr lang="en-US" dirty="0"/>
              <a:t>Design the app by connecting smaller input/output ML Tasks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28B99-DC67-4C49-A433-B423A09F167D}"/>
              </a:ext>
            </a:extLst>
          </p:cNvPr>
          <p:cNvSpPr txBox="1"/>
          <p:nvPr/>
        </p:nvSpPr>
        <p:spPr>
          <a:xfrm>
            <a:off x="317985" y="6396297"/>
            <a:ext cx="11556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credit: Twitter @Flemish Scroller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226C41-1478-403B-925F-D1A2F49BA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1" t="42164" r="760" b="5275"/>
          <a:stretch/>
        </p:blipFill>
        <p:spPr bwMode="auto">
          <a:xfrm>
            <a:off x="8046018" y="453358"/>
            <a:ext cx="3593883" cy="20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BC121A6-7F5C-C8D0-91F7-7DC941F48422}"/>
                  </a:ext>
                </a:extLst>
              </p14:cNvPr>
              <p14:cNvContentPartPr/>
              <p14:nvPr/>
            </p14:nvContentPartPr>
            <p14:xfrm>
              <a:off x="659160" y="2733480"/>
              <a:ext cx="11531880" cy="3713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BC121A6-7F5C-C8D0-91F7-7DC941F484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9800" y="2724120"/>
                <a:ext cx="11550600" cy="37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EB9DF91-0574-06C2-2BE2-38B140286F36}"/>
                  </a:ext>
                </a:extLst>
              </p14:cNvPr>
              <p14:cNvContentPartPr/>
              <p14:nvPr/>
            </p14:nvContentPartPr>
            <p14:xfrm>
              <a:off x="4057560" y="3994560"/>
              <a:ext cx="2690280" cy="1936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EB9DF91-0574-06C2-2BE2-38B140286F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8200" y="3985200"/>
                <a:ext cx="2709000" cy="195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830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Input/Output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28B99-DC67-4C49-A433-B423A09F167D}"/>
              </a:ext>
            </a:extLst>
          </p:cNvPr>
          <p:cNvSpPr txBox="1"/>
          <p:nvPr/>
        </p:nvSpPr>
        <p:spPr>
          <a:xfrm>
            <a:off x="317985" y="6396297"/>
            <a:ext cx="11556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credit: Twitter @Flemish Scroller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226C41-1478-403B-925F-D1A2F49BA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1" t="42164" r="760" b="5275"/>
          <a:stretch/>
        </p:blipFill>
        <p:spPr bwMode="auto">
          <a:xfrm>
            <a:off x="8046018" y="453358"/>
            <a:ext cx="3593883" cy="20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40CE890-53D9-451C-BC7B-F04F7A5DAC28}"/>
                  </a:ext>
                </a:extLst>
              </p14:cNvPr>
              <p14:cNvContentPartPr/>
              <p14:nvPr/>
            </p14:nvContentPartPr>
            <p14:xfrm>
              <a:off x="953640" y="560520"/>
              <a:ext cx="11080080" cy="5428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40CE890-53D9-451C-BC7B-F04F7A5DAC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4280" y="551160"/>
                <a:ext cx="11098800" cy="54468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7A2056-1480-6FD5-DCDC-CA6EC05F8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Distracted Politician Detection</a:t>
            </a:r>
          </a:p>
          <a:p>
            <a:r>
              <a:rPr lang="en-US" dirty="0"/>
              <a:t>Design the app by connecting smaller input/output ML Tasks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617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App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1CBFE-AC74-4F67-928E-4F37ED72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13988" cy="5140336"/>
          </a:xfrm>
        </p:spPr>
        <p:txBody>
          <a:bodyPr/>
          <a:lstStyle/>
          <a:p>
            <a:r>
              <a:rPr lang="en-US" dirty="0"/>
              <a:t>Distracted Politician Detection</a:t>
            </a:r>
          </a:p>
          <a:p>
            <a:r>
              <a:rPr lang="en-US" dirty="0"/>
              <a:t>What is the performance measure?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28B99-DC67-4C49-A433-B423A09F167D}"/>
              </a:ext>
            </a:extLst>
          </p:cNvPr>
          <p:cNvSpPr txBox="1"/>
          <p:nvPr/>
        </p:nvSpPr>
        <p:spPr>
          <a:xfrm>
            <a:off x="317985" y="6396297"/>
            <a:ext cx="11556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credit: Twitter @Flemish Scroller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226C41-1478-403B-925F-D1A2F49BA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1" t="42164" r="760" b="5275"/>
          <a:stretch/>
        </p:blipFill>
        <p:spPr bwMode="auto">
          <a:xfrm>
            <a:off x="8046018" y="453358"/>
            <a:ext cx="3593883" cy="20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0735066-D7CC-DC01-BFD8-456F00DE239A}"/>
                  </a:ext>
                </a:extLst>
              </p14:cNvPr>
              <p14:cNvContentPartPr/>
              <p14:nvPr/>
            </p14:nvContentPartPr>
            <p14:xfrm>
              <a:off x="2222640" y="2093400"/>
              <a:ext cx="3412800" cy="112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0735066-D7CC-DC01-BFD8-456F00DE23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3280" y="2084040"/>
                <a:ext cx="3431520" cy="13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3875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App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1CBFE-AC74-4F67-928E-4F37ED72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13988" cy="5140336"/>
          </a:xfrm>
        </p:spPr>
        <p:txBody>
          <a:bodyPr/>
          <a:lstStyle/>
          <a:p>
            <a:r>
              <a:rPr lang="en-US" dirty="0"/>
              <a:t>Distracted Politician Detection</a:t>
            </a:r>
          </a:p>
          <a:p>
            <a:r>
              <a:rPr lang="en-US" dirty="0"/>
              <a:t>What data do we need?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28B99-DC67-4C49-A433-B423A09F167D}"/>
              </a:ext>
            </a:extLst>
          </p:cNvPr>
          <p:cNvSpPr txBox="1"/>
          <p:nvPr/>
        </p:nvSpPr>
        <p:spPr>
          <a:xfrm>
            <a:off x="317985" y="6396297"/>
            <a:ext cx="11556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credit: Twitter @Flemish Scroller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226C41-1478-403B-925F-D1A2F49BA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1" t="42164" r="760" b="5275"/>
          <a:stretch/>
        </p:blipFill>
        <p:spPr bwMode="auto">
          <a:xfrm>
            <a:off x="8046018" y="453358"/>
            <a:ext cx="3593883" cy="20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748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App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1CBFE-AC74-4F67-928E-4F37ED72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13988" cy="5140336"/>
          </a:xfrm>
        </p:spPr>
        <p:txBody>
          <a:bodyPr/>
          <a:lstStyle/>
          <a:p>
            <a:r>
              <a:rPr lang="en-US" dirty="0"/>
              <a:t>Distracted Politician Detection</a:t>
            </a:r>
          </a:p>
          <a:p>
            <a:r>
              <a:rPr lang="en-US" dirty="0"/>
              <a:t>What can go wrong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28B99-DC67-4C49-A433-B423A09F167D}"/>
              </a:ext>
            </a:extLst>
          </p:cNvPr>
          <p:cNvSpPr txBox="1"/>
          <p:nvPr/>
        </p:nvSpPr>
        <p:spPr>
          <a:xfrm>
            <a:off x="317985" y="6396297"/>
            <a:ext cx="11556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credit: Twitter @Flemish Scroller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226C41-1478-403B-925F-D1A2F49BA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1" t="42164" r="760" b="5275"/>
          <a:stretch/>
        </p:blipFill>
        <p:spPr bwMode="auto">
          <a:xfrm>
            <a:off x="8046018" y="453358"/>
            <a:ext cx="3593883" cy="20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391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E5DE-6623-506C-9C8F-5BEA57DE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6D528-B3B3-2541-CD95-31BBC9610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13" y="1187137"/>
            <a:ext cx="11503188" cy="2039539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Mitchell, Margaret, et al.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"Model cards for model reporting.“</a:t>
            </a:r>
          </a:p>
          <a:p>
            <a:r>
              <a:rPr lang="en-US" b="0" i="1" dirty="0">
                <a:effectLst/>
                <a:latin typeface="Arial" panose="020B0604020202020204" pitchFamily="34" charset="0"/>
              </a:rPr>
              <a:t>Proceedings of the conference on fairness, accountability, and transparency</a:t>
            </a:r>
            <a:r>
              <a:rPr lang="en-US" b="0" i="0" dirty="0">
                <a:effectLst/>
                <a:latin typeface="Arial" panose="020B0604020202020204" pitchFamily="34" charset="0"/>
              </a:rPr>
              <a:t>. 2019.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79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E5DE-6623-506C-9C8F-5BEA57DE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 Cards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419D4F-1311-E2D9-34B3-D8EAAC958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44F50-8F1D-140F-310D-A60736C89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1" t="1141" r="2925" b="47257"/>
          <a:stretch/>
        </p:blipFill>
        <p:spPr>
          <a:xfrm>
            <a:off x="618565" y="1230406"/>
            <a:ext cx="4982136" cy="5311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C6D85-BF38-BCD1-B042-9A9219907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" t="52745" r="3295" b="1667"/>
          <a:stretch/>
        </p:blipFill>
        <p:spPr>
          <a:xfrm>
            <a:off x="5897291" y="1684943"/>
            <a:ext cx="5170408" cy="4857051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8486DB-B6B4-268D-56C3-86E83EBA9C18}"/>
                  </a:ext>
                </a:extLst>
              </p14:cNvPr>
              <p14:cNvContentPartPr/>
              <p14:nvPr/>
            </p14:nvContentPartPr>
            <p14:xfrm>
              <a:off x="5731560" y="6010920"/>
              <a:ext cx="621360" cy="641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8486DB-B6B4-268D-56C3-86E83EBA9C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22200" y="6001560"/>
                <a:ext cx="640080" cy="66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8278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E5DE-6623-506C-9C8F-5BEA57DE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Exercise:</a:t>
            </a:r>
            <a:r>
              <a:rPr lang="en-US" dirty="0"/>
              <a:t> ML Model Hunt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419D4F-1311-E2D9-34B3-D8EAAC958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438565" cy="2039539"/>
          </a:xfrm>
        </p:spPr>
        <p:txBody>
          <a:bodyPr/>
          <a:lstStyle/>
          <a:p>
            <a:r>
              <a:rPr lang="en-US" dirty="0"/>
              <a:t>Search the web to find the model card for a real-world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44F50-8F1D-140F-310D-A60736C89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1" t="1141" r="2925" b="47257"/>
          <a:stretch/>
        </p:blipFill>
        <p:spPr>
          <a:xfrm>
            <a:off x="6657765" y="1113178"/>
            <a:ext cx="4982136" cy="5311588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0BBC79B-CDB6-8D77-9EBF-8E2D1892978E}"/>
                  </a:ext>
                </a:extLst>
              </p14:cNvPr>
              <p14:cNvContentPartPr/>
              <p14:nvPr/>
            </p14:nvContentPartPr>
            <p14:xfrm>
              <a:off x="8202960" y="890280"/>
              <a:ext cx="2447640" cy="692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0BBC79B-CDB6-8D77-9EBF-8E2D189297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93600" y="880920"/>
                <a:ext cx="2466360" cy="71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9164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E720-EA5F-2F2E-85EA-02A33047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Teachable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9FAB3-8583-D79F-E723-9F23EF710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Transfer learning / fine-tuning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933837C-2717-4283-8E62-0276AE26D3B8}"/>
                  </a:ext>
                </a:extLst>
              </p14:cNvPr>
              <p14:cNvContentPartPr/>
              <p14:nvPr/>
            </p14:nvContentPartPr>
            <p14:xfrm>
              <a:off x="562680" y="1612440"/>
              <a:ext cx="2180880" cy="82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933837C-2717-4283-8E62-0276AE26D3B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3320" y="1603080"/>
                <a:ext cx="2199600" cy="10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7257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Toolkits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Pytorch</a:t>
            </a:r>
          </a:p>
        </p:txBody>
      </p:sp>
    </p:spTree>
    <p:extLst>
      <p:ext uri="{BB962C8B-B14F-4D97-AF65-F5344CB8AC3E}">
        <p14:creationId xmlns:p14="http://schemas.microsoft.com/office/powerpoint/2010/main" val="3113169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Updates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800" dirty="0"/>
              <a:t>Feedback – Thanks!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800" dirty="0"/>
              <a:t>HW Schedule</a:t>
            </a: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MLE “Pre”-reading for Wednesday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800" dirty="0"/>
              <a:t>Help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9A587A5-8DC3-67F6-6425-28545072C595}"/>
                  </a:ext>
                </a:extLst>
              </p14:cNvPr>
              <p14:cNvContentPartPr/>
              <p14:nvPr/>
            </p14:nvContentPartPr>
            <p14:xfrm>
              <a:off x="364320" y="2253960"/>
              <a:ext cx="9144360" cy="2404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9A587A5-8DC3-67F6-6425-28545072C5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4960" y="2244600"/>
                <a:ext cx="9163080" cy="242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1940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E720-EA5F-2F2E-85EA-02A33047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</a:t>
            </a:r>
            <a:r>
              <a:rPr lang="en-US" dirty="0" err="1"/>
              <a:t>Network</a:t>
            </a:r>
            <a:r>
              <a:rPr lang="en-US" dirty="0"/>
              <a:t> Toolkits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9FAB3-8583-D79F-E723-9F23EF710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Pytorch in this course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Already used behind the scenes in HW1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 transfer learning and exploration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Mini-project if you want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ACB049-5748-28F1-A262-D97D89E7975A}"/>
                  </a:ext>
                </a:extLst>
              </p14:cNvPr>
              <p14:cNvContentPartPr/>
              <p14:nvPr/>
            </p14:nvContentPartPr>
            <p14:xfrm>
              <a:off x="190440" y="1698480"/>
              <a:ext cx="4008600" cy="145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ACB049-5748-28F1-A262-D97D89E7975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080" y="1689120"/>
                <a:ext cx="4027320" cy="147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5937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E720-EA5F-2F2E-85EA-02A33047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for HW1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9FAB3-8583-D79F-E723-9F23EF710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Autoencoder</a:t>
            </a:r>
          </a:p>
        </p:txBody>
      </p:sp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5D8064AE-B387-34C6-3F17-7838DC085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9" y="2132947"/>
            <a:ext cx="6591348" cy="3267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B4C70-4561-7281-EE91-03B660EC2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117" y="0"/>
            <a:ext cx="470431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88EB80-5B10-7DCD-BC9A-3409020842AD}"/>
              </a:ext>
            </a:extLst>
          </p:cNvPr>
          <p:cNvSpPr txBox="1"/>
          <p:nvPr/>
        </p:nvSpPr>
        <p:spPr>
          <a:xfrm>
            <a:off x="552099" y="6087570"/>
            <a:ext cx="6831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Source: </a:t>
            </a:r>
            <a:r>
              <a:rPr lang="fr-FR" dirty="0">
                <a:hlinkClick r:id="rId4"/>
              </a:rPr>
              <a:t>https://github.com/L1aoXingyu/pytorch-beginner/blob/master/08-AutoEncoder/simple_autoencoder.py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3D65A74-48AA-E6C9-B3BD-B03580518FFF}"/>
                  </a:ext>
                </a:extLst>
              </p14:cNvPr>
              <p14:cNvContentPartPr/>
              <p14:nvPr/>
            </p14:nvContentPartPr>
            <p14:xfrm>
              <a:off x="1861920" y="930600"/>
              <a:ext cx="6812640" cy="5801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3D65A74-48AA-E6C9-B3BD-B03580518F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52560" y="921240"/>
                <a:ext cx="6831360" cy="582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5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E720-EA5F-2F2E-85EA-02A33047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for HW1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9FAB3-8583-D79F-E723-9F23EF710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Autoencoder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9B4C70-4561-7281-EE91-03B660EC2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117" y="0"/>
            <a:ext cx="470431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746AB8-38AF-326C-C743-CCA6F98F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1964988"/>
            <a:ext cx="6122352" cy="36924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2CCC67-E0C2-038A-8C19-79888B954494}"/>
              </a:ext>
            </a:extLst>
          </p:cNvPr>
          <p:cNvSpPr txBox="1"/>
          <p:nvPr/>
        </p:nvSpPr>
        <p:spPr>
          <a:xfrm>
            <a:off x="552099" y="6087570"/>
            <a:ext cx="6831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Source: </a:t>
            </a:r>
            <a:r>
              <a:rPr lang="fr-FR" dirty="0">
                <a:hlinkClick r:id="rId4"/>
              </a:rPr>
              <a:t>https://github.com/L1aoXingyu/pytorch-beginner/blob/master/08-AutoEncoder/simple_autoencoder.py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07EB44C-B727-4D06-0CD5-B72E92B96609}"/>
                  </a:ext>
                </a:extLst>
              </p14:cNvPr>
              <p14:cNvContentPartPr/>
              <p14:nvPr/>
            </p14:nvContentPartPr>
            <p14:xfrm>
              <a:off x="205920" y="1609200"/>
              <a:ext cx="1157040" cy="4226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07EB44C-B727-4D06-0CD5-B72E92B9660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560" y="1599840"/>
                <a:ext cx="1175760" cy="424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50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16000"/>
            <a:ext cx="101346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45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419099" y="60960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Terminator 2, 1991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https://www.youtube.com/watch?v=9MeaaCwBW28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E94AD-0706-447D-82E4-12D54E8C6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1206855"/>
            <a:ext cx="11201400" cy="47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25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E1606-1315-4CD4-826E-CDE79E4B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192585"/>
            <a:ext cx="7391400" cy="46598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DE1595-AB4E-42F6-BBC2-767514C59538}"/>
              </a:ext>
            </a:extLst>
          </p:cNvPr>
          <p:cNvSpPr/>
          <p:nvPr/>
        </p:nvSpPr>
        <p:spPr>
          <a:xfrm>
            <a:off x="4114800" y="6019800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Kaiming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 "Mask R-CNN."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Vision (ICCV), 2017 IEEE International Conference 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IEEE, 2017.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20D06-9ADE-43DA-8D6A-16EFD02CCB0D}"/>
              </a:ext>
            </a:extLst>
          </p:cNvPr>
          <p:cNvSpPr/>
          <p:nvPr/>
        </p:nvSpPr>
        <p:spPr>
          <a:xfrm>
            <a:off x="1447800" y="6112133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Mask R-CNN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C653FA-1D45-495F-BF21-26A0E0261C5E}"/>
              </a:ext>
            </a:extLst>
          </p:cNvPr>
          <p:cNvSpPr/>
          <p:nvPr/>
        </p:nvSpPr>
        <p:spPr>
          <a:xfrm>
            <a:off x="9906000" y="2951946"/>
            <a:ext cx="2209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0.2 seconds per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(2017)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CFCBED4-5D27-3FBF-F163-6C1C024601B8}"/>
                  </a:ext>
                </a:extLst>
              </p14:cNvPr>
              <p14:cNvContentPartPr/>
              <p14:nvPr/>
            </p14:nvContentPartPr>
            <p14:xfrm>
              <a:off x="10134720" y="3390480"/>
              <a:ext cx="1634760" cy="3303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CFCBED4-5D27-3FBF-F163-6C1C024601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25360" y="3381120"/>
                <a:ext cx="1653480" cy="332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172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419099" y="60960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Terminator 2, 1991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DE9CE-03B7-4392-8281-BBE47F9FE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49" y="1219200"/>
            <a:ext cx="10172701" cy="42648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158F9B-687E-46E4-A8DB-D4D2C35A46E8}"/>
              </a:ext>
            </a:extLst>
          </p:cNvPr>
          <p:cNvSpPr/>
          <p:nvPr/>
        </p:nvSpPr>
        <p:spPr>
          <a:xfrm>
            <a:off x="419099" y="5486400"/>
            <a:ext cx="1135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“My CPU is a neural net processor, a learning computer”</a:t>
            </a:r>
          </a:p>
        </p:txBody>
      </p:sp>
    </p:spTree>
    <p:extLst>
      <p:ext uri="{BB962C8B-B14F-4D97-AF65-F5344CB8AC3E}">
        <p14:creationId xmlns:p14="http://schemas.microsoft.com/office/powerpoint/2010/main" val="4048033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Autonomous Driving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419099" y="60960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Tesla, Inc: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https://vimeo.com/192179726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178A8-DDD7-4148-BA5D-6B014EC10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99" y="1208526"/>
            <a:ext cx="9220199" cy="484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05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Domain Transfer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304800" y="5715000"/>
            <a:ext cx="1135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Jun-Yan Zhu*,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Taesung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Park*, Phillip Isola, and Alexei 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Efros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"Unpaired Image-to-Image Translation using Cycle-Consistent Adversarial Networks", ICCV 2017. </a:t>
            </a:r>
          </a:p>
        </p:txBody>
      </p:sp>
      <p:pic>
        <p:nvPicPr>
          <p:cNvPr id="1026" name="Picture 2" descr="horse2zebra.gif">
            <a:extLst>
              <a:ext uri="{FF2B5EF4-FFF2-40B4-BE49-F238E27FC236}">
                <a16:creationId xmlns:a16="http://schemas.microsoft.com/office/drawing/2014/main" id="{E3DB0B02-6B2C-4D2C-A1DD-D8ABFDD94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114681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C17D34-3247-4E69-BA83-56FD9C690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CycleGAN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2D31836-8CA4-9137-841D-F5A690F7EAD5}"/>
                  </a:ext>
                </a:extLst>
              </p14:cNvPr>
              <p14:cNvContentPartPr/>
              <p14:nvPr/>
            </p14:nvContentPartPr>
            <p14:xfrm>
              <a:off x="334080" y="88560"/>
              <a:ext cx="11745360" cy="2085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2D31836-8CA4-9137-841D-F5A690F7EAD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4720" y="79200"/>
                <a:ext cx="11764080" cy="210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9115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are we?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348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to Image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304800" y="5715000"/>
            <a:ext cx="11353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https://mingukkang.github.io/GigaGAN/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Minguk Kang, Jun-Yan Zhu, Richard Zhang,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Jaesik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Park, Eli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Shechtman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Sylvain Paris,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Taesung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Park. "Scaling up GANs for Text-to-Image Synthesis", CVPR 2023.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C17D34-3247-4E69-BA83-56FD9C690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2706451" cy="232869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GigaGAN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E9B51-8F9B-50DA-2F2C-0C912D592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608" y="367131"/>
            <a:ext cx="8243090" cy="509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93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to Image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DALL-E</a:t>
            </a:r>
          </a:p>
          <a:p>
            <a:r>
              <a:rPr lang="en-US" dirty="0">
                <a:hlinkClick r:id="rId2"/>
              </a:rPr>
              <a:t>https://openai.com/blog/dall-e/</a:t>
            </a:r>
            <a:endParaRPr lang="en-US" dirty="0"/>
          </a:p>
          <a:p>
            <a:r>
              <a:rPr lang="en-US" dirty="0">
                <a:hlinkClick r:id="rId3"/>
              </a:rPr>
              <a:t>https://openai.com/dall-e-2/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92F00-E38E-4FA7-A221-C402009B7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26" y="3020310"/>
            <a:ext cx="10389273" cy="309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67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CNNs for Image Recognition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81" y="1060634"/>
            <a:ext cx="9476237" cy="5232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Kaiming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He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C6CF4A-1C25-C730-3F1F-9D17411865C5}"/>
                  </a:ext>
                </a:extLst>
              </p14:cNvPr>
              <p14:cNvContentPartPr/>
              <p14:nvPr/>
            </p14:nvContentPartPr>
            <p14:xfrm>
              <a:off x="2758320" y="571680"/>
              <a:ext cx="8597160" cy="5576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C6CF4A-1C25-C730-3F1F-9D17411865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8960" y="562320"/>
                <a:ext cx="8615880" cy="559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3745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E13E-6144-4455-9AAC-6BA23A10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761BB-4089-4BB6-AB31-93AED7736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Measuring the current state of computer vision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Why convolutional neural networks</a:t>
            </a:r>
          </a:p>
          <a:p>
            <a:pPr lvl="3">
              <a:lnSpc>
                <a:spcPct val="150000"/>
              </a:lnSpc>
            </a:pPr>
            <a:r>
              <a:rPr lang="en-US" sz="2800" dirty="0"/>
              <a:t>Old school computer vision</a:t>
            </a:r>
          </a:p>
          <a:p>
            <a:pPr lvl="3">
              <a:lnSpc>
                <a:spcPct val="150000"/>
              </a:lnSpc>
            </a:pPr>
            <a:r>
              <a:rPr lang="en-US" sz="2800" dirty="0"/>
              <a:t>Image features and classification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Convolution “nuts and bolts”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76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0" y="1394768"/>
            <a:ext cx="11379200" cy="810567"/>
          </a:xfrm>
        </p:spPr>
        <p:txBody>
          <a:bodyPr/>
          <a:lstStyle/>
          <a:p>
            <a:r>
              <a:rPr lang="en-US" sz="2800" dirty="0"/>
              <a:t>What’s the problem with just directly classifying raw pixels in high dimensional space?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8" y="3756378"/>
            <a:ext cx="4548169" cy="15014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90711"/>
            <a:ext cx="2701808" cy="2026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4537" y="3364646"/>
            <a:ext cx="11853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40280" y="2890391"/>
            <a:ext cx="948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Not CAT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2481412-88FB-405A-9F86-61EE1129C6BC}"/>
                  </a:ext>
                </a:extLst>
              </p14:cNvPr>
              <p14:cNvContentPartPr/>
              <p14:nvPr/>
            </p14:nvContentPartPr>
            <p14:xfrm>
              <a:off x="537120" y="2093400"/>
              <a:ext cx="4875840" cy="3754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2481412-88FB-405A-9F86-61EE1129C6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760" y="2084040"/>
                <a:ext cx="4894560" cy="37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7DF3C9-8AF0-D690-566F-7433C81E71EF}"/>
                  </a:ext>
                </a:extLst>
              </p14:cNvPr>
              <p14:cNvContentPartPr/>
              <p14:nvPr/>
            </p14:nvContentPartPr>
            <p14:xfrm>
              <a:off x="3719880" y="5885280"/>
              <a:ext cx="3440880" cy="756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7DF3C9-8AF0-D690-566F-7433C81E71E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10520" y="5875920"/>
                <a:ext cx="3459600" cy="77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5047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78372D0-C02C-42B9-856A-9E6081D9F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1"/>
          <a:stretch/>
        </p:blipFill>
        <p:spPr bwMode="auto">
          <a:xfrm>
            <a:off x="6400800" y="1447800"/>
            <a:ext cx="5424196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74BD698-2784-475F-AC4D-12EC81C36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/>
          <a:stretch/>
        </p:blipFill>
        <p:spPr bwMode="auto">
          <a:xfrm>
            <a:off x="337728" y="1447800"/>
            <a:ext cx="5707934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1E4F4B-DD3F-4199-9F3E-F6B54A6B7335}"/>
              </a:ext>
            </a:extLst>
          </p:cNvPr>
          <p:cNvSpPr txBox="1"/>
          <p:nvPr/>
        </p:nvSpPr>
        <p:spPr>
          <a:xfrm>
            <a:off x="228600" y="6324600"/>
            <a:ext cx="2615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Triggs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2005]</a:t>
            </a:r>
          </a:p>
        </p:txBody>
      </p:sp>
    </p:spTree>
    <p:extLst>
      <p:ext uri="{BB962C8B-B14F-4D97-AF65-F5344CB8AC3E}">
        <p14:creationId xmlns:p14="http://schemas.microsoft.com/office/powerpoint/2010/main" val="316878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HoG</a:t>
            </a:r>
            <a:r>
              <a:rPr lang="en-US" dirty="0"/>
              <a:t> Filter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97022"/>
            <a:ext cx="1676400" cy="1155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65" y="2572914"/>
            <a:ext cx="3873935" cy="2608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2" y="2971800"/>
            <a:ext cx="3047998" cy="372533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1346199"/>
          </a:xfrm>
        </p:spPr>
        <p:txBody>
          <a:bodyPr/>
          <a:lstStyle/>
          <a:p>
            <a:r>
              <a:rPr lang="en-US" sz="2800" dirty="0" err="1"/>
              <a:t>HoG</a:t>
            </a:r>
            <a:r>
              <a:rPr lang="en-US" sz="2800" dirty="0"/>
              <a:t>: Histogram of oriented gradients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6324600"/>
            <a:ext cx="238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Triggs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2005]</a:t>
            </a:r>
          </a:p>
        </p:txBody>
      </p:sp>
    </p:spTree>
    <p:extLst>
      <p:ext uri="{BB962C8B-B14F-4D97-AF65-F5344CB8AC3E}">
        <p14:creationId xmlns:p14="http://schemas.microsoft.com/office/powerpoint/2010/main" val="2774786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23" y="2805916"/>
            <a:ext cx="2054578" cy="251115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0" y="1394768"/>
            <a:ext cx="11379200" cy="810567"/>
          </a:xfrm>
        </p:spPr>
        <p:txBody>
          <a:bodyPr/>
          <a:lstStyle/>
          <a:p>
            <a:r>
              <a:rPr lang="en-US" sz="2800" dirty="0"/>
              <a:t>HOG features passed to a linear classifier (logistic regression / SVM)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8" y="3756378"/>
            <a:ext cx="4548169" cy="15014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290711"/>
            <a:ext cx="2701808" cy="2026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4537" y="3364646"/>
            <a:ext cx="11853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40280" y="2890391"/>
            <a:ext cx="948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Not CAT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95594CA-8D9F-E77A-DB43-B72A7B06701E}"/>
                  </a:ext>
                </a:extLst>
              </p14:cNvPr>
              <p14:cNvContentPartPr/>
              <p14:nvPr/>
            </p14:nvContentPartPr>
            <p14:xfrm>
              <a:off x="2367360" y="1913040"/>
              <a:ext cx="4144320" cy="2464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95594CA-8D9F-E77A-DB43-B72A7B0670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58000" y="1903680"/>
                <a:ext cx="4163040" cy="248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4571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7439E-A14C-4476-A07B-BE953C51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Learning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6EF74-6A51-4B8E-9A6B-C01A7747E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138795"/>
            <a:ext cx="8946545" cy="55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77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7439E-A14C-4476-A07B-BE953C51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Learning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EC63CE-7B6F-9E05-449C-7A783B933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636" y="2096596"/>
            <a:ext cx="3373625" cy="1927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A593D9-BDB9-C025-777F-6CA79BAA1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636" y="4213541"/>
            <a:ext cx="3359893" cy="19179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F3B3ABB-3A99-A381-74DB-3D89DFDAD8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61" b="50814"/>
          <a:stretch/>
        </p:blipFill>
        <p:spPr>
          <a:xfrm>
            <a:off x="254318" y="1803326"/>
            <a:ext cx="3241917" cy="44408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ADB6C-215D-E6BE-647E-7A0B42F2D34C}"/>
              </a:ext>
            </a:extLst>
          </p:cNvPr>
          <p:cNvSpPr txBox="1"/>
          <p:nvPr/>
        </p:nvSpPr>
        <p:spPr>
          <a:xfrm>
            <a:off x="1028424" y="1305887"/>
            <a:ext cx="2238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Input features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AA489F-EB49-B0A8-7C18-A6BF4E8C8448}"/>
              </a:ext>
            </a:extLst>
          </p:cNvPr>
          <p:cNvSpPr txBox="1"/>
          <p:nvPr/>
        </p:nvSpPr>
        <p:spPr>
          <a:xfrm>
            <a:off x="4575912" y="1068716"/>
            <a:ext cx="3290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Weights from </a:t>
            </a:r>
          </a:p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fully-connected layer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A632A8-4CD1-8080-FB19-246F769D8D22}"/>
                  </a:ext>
                </a:extLst>
              </p14:cNvPr>
              <p14:cNvContentPartPr/>
              <p14:nvPr/>
            </p14:nvContentPartPr>
            <p14:xfrm>
              <a:off x="6694200" y="229680"/>
              <a:ext cx="5180760" cy="4371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A632A8-4CD1-8080-FB19-246F769D8D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84840" y="220320"/>
                <a:ext cx="5199480" cy="439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200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Applications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ML design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ML model cards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Toolkits for neural networks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Neural networks for imaging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Neural networks for language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/>
          </a:p>
          <a:p>
            <a:pPr lvl="2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1E672E-AABA-A5E1-D593-3296086AD5C1}"/>
                  </a:ext>
                </a:extLst>
              </p14:cNvPr>
              <p14:cNvContentPartPr/>
              <p14:nvPr/>
            </p14:nvContentPartPr>
            <p14:xfrm>
              <a:off x="363240" y="2341800"/>
              <a:ext cx="559080" cy="312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1E672E-AABA-A5E1-D593-3296086AD5C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3880" y="2332440"/>
                <a:ext cx="577800" cy="33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7439E-A14C-4476-A07B-BE953C51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Learning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EC63CE-7B6F-9E05-449C-7A783B933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31" r="32294"/>
          <a:stretch/>
        </p:blipFill>
        <p:spPr>
          <a:xfrm>
            <a:off x="5593976" y="2096596"/>
            <a:ext cx="1196789" cy="1927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A593D9-BDB9-C025-777F-6CA79BAA10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4" r="33418"/>
          <a:stretch/>
        </p:blipFill>
        <p:spPr>
          <a:xfrm>
            <a:off x="5654489" y="4213541"/>
            <a:ext cx="1089212" cy="19179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F3B3ABB-3A99-A381-74DB-3D89DFDAD8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61" b="50814"/>
          <a:stretch/>
        </p:blipFill>
        <p:spPr>
          <a:xfrm>
            <a:off x="254318" y="1803326"/>
            <a:ext cx="3241917" cy="44408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ADB6C-215D-E6BE-647E-7A0B42F2D34C}"/>
              </a:ext>
            </a:extLst>
          </p:cNvPr>
          <p:cNvSpPr txBox="1"/>
          <p:nvPr/>
        </p:nvSpPr>
        <p:spPr>
          <a:xfrm>
            <a:off x="1028424" y="1305887"/>
            <a:ext cx="2238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Input features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7F4BD-256A-3B9F-DC51-B1F5FD8721C3}"/>
              </a:ext>
            </a:extLst>
          </p:cNvPr>
          <p:cNvSpPr txBox="1"/>
          <p:nvPr/>
        </p:nvSpPr>
        <p:spPr>
          <a:xfrm>
            <a:off x="4575912" y="1068716"/>
            <a:ext cx="3290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Weights from </a:t>
            </a:r>
          </a:p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fully-connected layer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90C691-4A3A-4F1E-86F3-886561C3A450}"/>
              </a:ext>
            </a:extLst>
          </p:cNvPr>
          <p:cNvSpPr txBox="1"/>
          <p:nvPr/>
        </p:nvSpPr>
        <p:spPr>
          <a:xfrm>
            <a:off x="6294894" y="6181903"/>
            <a:ext cx="3290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Vocab: channels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468DAC-B760-BF76-4BD7-E96841E24FF8}"/>
                  </a:ext>
                </a:extLst>
              </p14:cNvPr>
              <p14:cNvContentPartPr/>
              <p14:nvPr/>
            </p14:nvContentPartPr>
            <p14:xfrm>
              <a:off x="6324480" y="1581120"/>
              <a:ext cx="4232160" cy="5196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468DAC-B760-BF76-4BD7-E96841E24FF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15120" y="1571760"/>
                <a:ext cx="4250880" cy="521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7331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Deep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352800"/>
            <a:ext cx="2235200" cy="167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98B71F-A45B-485B-8CCC-882F17C91CDE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81C0D4-063A-4D52-ADBB-943A9B983792}"/>
              </a:ext>
            </a:extLst>
          </p:cNvPr>
          <p:cNvSpPr/>
          <p:nvPr/>
        </p:nvSpPr>
        <p:spPr>
          <a:xfrm>
            <a:off x="5352876" y="319571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CB2D33-A20E-4A69-AF67-003AD21D8989}"/>
              </a:ext>
            </a:extLst>
          </p:cNvPr>
          <p:cNvSpPr/>
          <p:nvPr/>
        </p:nvSpPr>
        <p:spPr>
          <a:xfrm>
            <a:off x="5352875" y="38100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9E6B64-BE1A-45C0-B9F4-56B9042D8886}"/>
              </a:ext>
            </a:extLst>
          </p:cNvPr>
          <p:cNvSpPr/>
          <p:nvPr/>
        </p:nvSpPr>
        <p:spPr>
          <a:xfrm>
            <a:off x="5364481" y="446800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8C5E27-5A53-4E44-AB2E-5A2BCDFFC6D7}"/>
              </a:ext>
            </a:extLst>
          </p:cNvPr>
          <p:cNvSpPr/>
          <p:nvPr/>
        </p:nvSpPr>
        <p:spPr>
          <a:xfrm>
            <a:off x="5347323" y="513588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222A4-BF2F-4CB9-A5C4-405E93A6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DB7E30-369E-4E51-BA90-FA4584029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5181600"/>
            <a:ext cx="1733416" cy="141188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77E41CF-659B-49B5-8107-2734BEF9D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4768"/>
            <a:ext cx="11379200" cy="810567"/>
          </a:xfrm>
        </p:spPr>
        <p:txBody>
          <a:bodyPr/>
          <a:lstStyle/>
          <a:p>
            <a:r>
              <a:rPr lang="en-US" sz="2800" dirty="0"/>
              <a:t>Fully connected neural network?</a:t>
            </a:r>
          </a:p>
        </p:txBody>
      </p:sp>
    </p:spTree>
    <p:extLst>
      <p:ext uri="{BB962C8B-B14F-4D97-AF65-F5344CB8AC3E}">
        <p14:creationId xmlns:p14="http://schemas.microsoft.com/office/powerpoint/2010/main" val="964046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Deep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352800"/>
            <a:ext cx="2235200" cy="167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98B71F-A45B-485B-8CCC-882F17C91CDE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81C0D4-063A-4D52-ADBB-943A9B983792}"/>
              </a:ext>
            </a:extLst>
          </p:cNvPr>
          <p:cNvSpPr/>
          <p:nvPr/>
        </p:nvSpPr>
        <p:spPr>
          <a:xfrm>
            <a:off x="5352876" y="319571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CB2D33-A20E-4A69-AF67-003AD21D8989}"/>
              </a:ext>
            </a:extLst>
          </p:cNvPr>
          <p:cNvSpPr/>
          <p:nvPr/>
        </p:nvSpPr>
        <p:spPr>
          <a:xfrm>
            <a:off x="5352875" y="38100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9E6B64-BE1A-45C0-B9F4-56B9042D8886}"/>
              </a:ext>
            </a:extLst>
          </p:cNvPr>
          <p:cNvSpPr/>
          <p:nvPr/>
        </p:nvSpPr>
        <p:spPr>
          <a:xfrm>
            <a:off x="5364481" y="446800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8C5E27-5A53-4E44-AB2E-5A2BCDFFC6D7}"/>
              </a:ext>
            </a:extLst>
          </p:cNvPr>
          <p:cNvSpPr/>
          <p:nvPr/>
        </p:nvSpPr>
        <p:spPr>
          <a:xfrm>
            <a:off x="5347323" y="513588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222A4-BF2F-4CB9-A5C4-405E93A6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DB7E30-369E-4E51-BA90-FA4584029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5181600"/>
            <a:ext cx="1733416" cy="1411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EBFB06-5268-4E11-97B3-0B140D364A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104" r="371" b="7777"/>
          <a:stretch/>
        </p:blipFill>
        <p:spPr>
          <a:xfrm>
            <a:off x="3532" y="1217181"/>
            <a:ext cx="12192000" cy="563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049B36-9234-4F54-926E-AC2D8E704282}"/>
              </a:ext>
            </a:extLst>
          </p:cNvPr>
          <p:cNvSpPr/>
          <p:nvPr/>
        </p:nvSpPr>
        <p:spPr>
          <a:xfrm>
            <a:off x="5162416" y="5453652"/>
            <a:ext cx="6934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59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Lost spatial content after first layer</a:t>
            </a:r>
          </a:p>
          <a:p>
            <a:pPr marL="14859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Not spatially invariant</a:t>
            </a:r>
          </a:p>
          <a:p>
            <a:pPr marL="14859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Too many weights to learn</a:t>
            </a:r>
          </a:p>
        </p:txBody>
      </p:sp>
    </p:spTree>
    <p:extLst>
      <p:ext uri="{BB962C8B-B14F-4D97-AF65-F5344CB8AC3E}">
        <p14:creationId xmlns:p14="http://schemas.microsoft.com/office/powerpoint/2010/main" val="388852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536F446-4717-4126-9FBF-BC6FC0006CFC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057412C-F5C0-4339-BFEF-E80FCD219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2CA0C9F-A02E-4437-9681-D6C0C49A3DB9}"/>
              </a:ext>
            </a:extLst>
          </p:cNvPr>
          <p:cNvSpPr/>
          <p:nvPr/>
        </p:nvSpPr>
        <p:spPr>
          <a:xfrm>
            <a:off x="4702984" y="2520976"/>
            <a:ext cx="3014719" cy="3700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AE3A9-D4ED-4437-B5A4-E959F3B07CAF}"/>
              </a:ext>
            </a:extLst>
          </p:cNvPr>
          <p:cNvGraphicFramePr>
            <a:graphicFrameLocks noGrp="1"/>
          </p:cNvGraphicFramePr>
          <p:nvPr/>
        </p:nvGraphicFramePr>
        <p:xfrm>
          <a:off x="2588064" y="50292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927193A-F486-4A29-7300-D628B09EC9A6}"/>
                  </a:ext>
                </a:extLst>
              </p14:cNvPr>
              <p14:cNvContentPartPr/>
              <p14:nvPr/>
            </p14:nvContentPartPr>
            <p14:xfrm>
              <a:off x="269280" y="88560"/>
              <a:ext cx="10188360" cy="5325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927193A-F486-4A29-7300-D628B09EC9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9920" y="79200"/>
                <a:ext cx="10207080" cy="534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546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2B2DF8-433F-4339-A5A6-A7A726D890AD}"/>
              </a:ext>
            </a:extLst>
          </p:cNvPr>
          <p:cNvGraphicFramePr>
            <a:graphicFrameLocks noGrp="1"/>
          </p:cNvGraphicFramePr>
          <p:nvPr/>
        </p:nvGraphicFramePr>
        <p:xfrm>
          <a:off x="10302240" y="12954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2E38E2F-668E-13CF-8688-8C40F35A68B1}"/>
                  </a:ext>
                </a:extLst>
              </p14:cNvPr>
              <p14:cNvContentPartPr/>
              <p14:nvPr/>
            </p14:nvContentPartPr>
            <p14:xfrm>
              <a:off x="261720" y="207000"/>
              <a:ext cx="10984320" cy="968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2E38E2F-668E-13CF-8688-8C40F35A68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360" y="197640"/>
                <a:ext cx="11003040" cy="98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77796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10302240" y="12954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A9F0A9A-BEA5-48B3-8106-4072DD2F902B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828800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B5CDE5A-FA71-48D8-BC7C-DC2BDB3D5CB5}"/>
              </a:ext>
            </a:extLst>
          </p:cNvPr>
          <p:cNvSpPr/>
          <p:nvPr/>
        </p:nvSpPr>
        <p:spPr>
          <a:xfrm>
            <a:off x="5644662" y="1752600"/>
            <a:ext cx="45720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3683BF5-C5CD-C1A1-4C7E-69264F4BC5AE}"/>
                  </a:ext>
                </a:extLst>
              </p14:cNvPr>
              <p14:cNvContentPartPr/>
              <p14:nvPr/>
            </p14:nvContentPartPr>
            <p14:xfrm>
              <a:off x="148680" y="821160"/>
              <a:ext cx="11003400" cy="2581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3683BF5-C5CD-C1A1-4C7E-69264F4BC5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320" y="811800"/>
                <a:ext cx="11022120" cy="259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830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10302240" y="12954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A9F0A9A-BEA5-48B3-8106-4072DD2F902B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828800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B5CDE5A-FA71-48D8-BC7C-DC2BDB3D5CB5}"/>
              </a:ext>
            </a:extLst>
          </p:cNvPr>
          <p:cNvSpPr/>
          <p:nvPr/>
        </p:nvSpPr>
        <p:spPr>
          <a:xfrm>
            <a:off x="5644662" y="1752600"/>
            <a:ext cx="45720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DFA6E80-A1C2-4368-A465-A925C62AFF6E}"/>
                  </a:ext>
                </a:extLst>
              </p14:cNvPr>
              <p14:cNvContentPartPr/>
              <p14:nvPr/>
            </p14:nvContentPartPr>
            <p14:xfrm>
              <a:off x="184320" y="464400"/>
              <a:ext cx="11585160" cy="4764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DFA6E80-A1C2-4368-A465-A925C62AFF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960" y="455040"/>
                <a:ext cx="11603880" cy="478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179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2B2DF8-433F-4339-A5A6-A7A726D890AD}"/>
              </a:ext>
            </a:extLst>
          </p:cNvPr>
          <p:cNvGraphicFramePr>
            <a:graphicFrameLocks noGrp="1"/>
          </p:cNvGraphicFramePr>
          <p:nvPr/>
        </p:nvGraphicFramePr>
        <p:xfrm>
          <a:off x="10302240" y="12954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0200CCD-A7A9-418A-8397-FF05E2A4BFC2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828800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1124F0E-544F-A500-305F-45D66AC957B6}"/>
                  </a:ext>
                </a:extLst>
              </p14:cNvPr>
              <p14:cNvContentPartPr/>
              <p14:nvPr/>
            </p14:nvContentPartPr>
            <p14:xfrm>
              <a:off x="1168560" y="431640"/>
              <a:ext cx="10378800" cy="6403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1124F0E-544F-A500-305F-45D66AC957B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9200" y="422280"/>
                <a:ext cx="10397520" cy="642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8951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</p:spPr>
            <p:txBody>
              <a:bodyPr/>
              <a:lstStyle/>
              <a:p>
                <a:r>
                  <a:rPr lang="en-US" sz="2800" dirty="0"/>
                  <a:t>Signal processing definition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x-IV_mathan" sz="240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x-IV_mathan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x-IV_matha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=−∞</m:t>
                              </m:r>
                            </m:sub>
                            <m:sup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nary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sz="2800" dirty="0"/>
              </a:p>
              <a:p>
                <a:r>
                  <a:rPr lang="en-US" sz="2800" dirty="0"/>
                  <a:t>Relaxed definition</a:t>
                </a:r>
              </a:p>
              <a:p>
                <a:pPr lvl="1"/>
                <a:r>
                  <a:rPr lang="en-US" sz="2400" dirty="0"/>
                  <a:t>Drop infinity; don’t flip kernel</a:t>
                </a:r>
              </a:p>
              <a:p>
                <a:pPr marL="5714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x-IV_mathan" sz="240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x-IV_mathan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x-IV_matha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nary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57145" indent="0">
                  <a:buNone/>
                </a:pPr>
                <a:endParaRPr lang="en-US" sz="18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  <a:blipFill>
                <a:blip r:embed="rId2"/>
                <a:stretch>
                  <a:fillRect l="-965" t="-1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9004299" y="1397001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3429000" cy="31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0FA40F-933A-435F-BB18-31F43085D1E5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55119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</p:spPr>
            <p:txBody>
              <a:bodyPr/>
              <a:lstStyle/>
              <a:p>
                <a:r>
                  <a:rPr lang="en-US" sz="2800" dirty="0"/>
                  <a:t>Relaxed definition</a:t>
                </a:r>
              </a:p>
              <a:p>
                <a:pPr marL="5714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x-IV_mathan" sz="240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x-IV_mathan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x-IV_matha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nary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57145" indent="0">
                  <a:buNone/>
                </a:pPr>
                <a:endParaRPr lang="en-US" sz="16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57145" indent="0">
                  <a:buNone/>
                </a:pPr>
                <a:endParaRPr lang="en-US" sz="16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for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in range(0,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im_width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- K + 1):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for j in range(0,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im_height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- K):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im_out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i,j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 = 0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for u in range(0, K):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for v in range(0, K):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im_out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i,j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 +=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i+u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j+v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 * kernel[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u,v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</a:t>
                </a:r>
              </a:p>
              <a:p>
                <a:pPr marL="57145" indent="0">
                  <a:buNone/>
                </a:pPr>
                <a:r>
                  <a:rPr lang="en-US" sz="2800" dirty="0">
                    <a:latin typeface="+mn-lt"/>
                    <a:cs typeface="Courier New" panose="02070309020205020404" pitchFamily="49" charset="0"/>
                  </a:rPr>
                  <a:t>GPU!!</a:t>
                </a:r>
                <a:endParaRPr lang="en-US" sz="1800" dirty="0">
                  <a:latin typeface="+mn-lt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  <a:blipFill>
                <a:blip r:embed="rId2"/>
                <a:stretch>
                  <a:fillRect l="-965" t="-1160" b="-6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9004299" y="1397001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3429000" cy="31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0FA40F-933A-435F-BB18-31F43085D1E5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976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2310075"/>
            <a:ext cx="5496485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 err="1"/>
              <a:t>ML</a:t>
            </a:r>
            <a:r>
              <a:rPr lang="en-US" sz="4600" dirty="0"/>
              <a:t> Applications &amp;</a:t>
            </a:r>
            <a:br>
              <a:rPr lang="en-US" sz="4600" dirty="0"/>
            </a:br>
            <a:r>
              <a:rPr lang="en-US" sz="4600" dirty="0"/>
              <a:t>Neural Networks for Imaging and Language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36FDC86-1F58-4F6A-B79F-E3F9E2D9CDC2}"/>
              </a:ext>
            </a:extLst>
          </p:cNvPr>
          <p:cNvGraphicFramePr>
            <a:graphicFrameLocks noGrp="1"/>
          </p:cNvGraphicFramePr>
          <p:nvPr/>
        </p:nvGraphicFramePr>
        <p:xfrm>
          <a:off x="6316980" y="2350909"/>
          <a:ext cx="3154680" cy="3128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Convolution: Padding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0200CCD-A7A9-418A-8397-FF05E2A4BFC2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828800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877210-119D-4447-A0E3-8C328CEEF12F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1828799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7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738171-2BD3-416C-9F8B-81B33E340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68" y="4707982"/>
            <a:ext cx="2058730" cy="2054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076910-17BD-451F-9E9E-99C6A9B3E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458" y="4697742"/>
            <a:ext cx="2058730" cy="206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D4EDA0-087E-444F-9048-F862402B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813" y="4687440"/>
            <a:ext cx="2058730" cy="2064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8" y="367131"/>
            <a:ext cx="11208101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Which kernel goes with which output image?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64547" y="1862668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379145" y="1862667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002498" y="1849005"/>
          <a:ext cx="2311400" cy="20937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2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680ADA5-5655-4FA9-9896-32BF04605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98" y="1826271"/>
            <a:ext cx="2139215" cy="2139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1B72DE-EB3A-4E0B-968A-21E01A8C5242}"/>
              </a:ext>
            </a:extLst>
          </p:cNvPr>
          <p:cNvSpPr txBox="1"/>
          <p:nvPr/>
        </p:nvSpPr>
        <p:spPr>
          <a:xfrm>
            <a:off x="3864547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B618C-96B1-4BAE-B555-11CFFA60EFD4}"/>
              </a:ext>
            </a:extLst>
          </p:cNvPr>
          <p:cNvSpPr txBox="1"/>
          <p:nvPr/>
        </p:nvSpPr>
        <p:spPr>
          <a:xfrm>
            <a:off x="6314983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59E2C-4419-4561-8395-840466E3720F}"/>
              </a:ext>
            </a:extLst>
          </p:cNvPr>
          <p:cNvSpPr txBox="1"/>
          <p:nvPr/>
        </p:nvSpPr>
        <p:spPr>
          <a:xfrm>
            <a:off x="8978489" y="1291066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C6E099-D02A-4440-B7B7-7177E2A96972}"/>
              </a:ext>
            </a:extLst>
          </p:cNvPr>
          <p:cNvSpPr txBox="1"/>
          <p:nvPr/>
        </p:nvSpPr>
        <p:spPr>
          <a:xfrm>
            <a:off x="3670458" y="4174521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01622E-735B-4D10-B215-0AA92F53103D}"/>
              </a:ext>
            </a:extLst>
          </p:cNvPr>
          <p:cNvSpPr txBox="1"/>
          <p:nvPr/>
        </p:nvSpPr>
        <p:spPr>
          <a:xfrm>
            <a:off x="6462813" y="414950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F0A9A-B0F3-4A62-8D6A-88A2B73A7B59}"/>
              </a:ext>
            </a:extLst>
          </p:cNvPr>
          <p:cNvSpPr txBox="1"/>
          <p:nvPr/>
        </p:nvSpPr>
        <p:spPr>
          <a:xfrm>
            <a:off x="9159789" y="4160149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A6D3C-44F1-496F-A5F8-1DA6B1E83AC2}"/>
              </a:ext>
            </a:extLst>
          </p:cNvPr>
          <p:cNvSpPr txBox="1"/>
          <p:nvPr/>
        </p:nvSpPr>
        <p:spPr>
          <a:xfrm>
            <a:off x="491995" y="1285643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5852628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738171-2BD3-416C-9F8B-81B33E340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68" y="4707982"/>
            <a:ext cx="2058730" cy="2054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076910-17BD-451F-9E9E-99C6A9B3E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458" y="4697742"/>
            <a:ext cx="2058730" cy="206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D4EDA0-087E-444F-9048-F862402B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813" y="4687440"/>
            <a:ext cx="2058730" cy="2064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8" y="367131"/>
            <a:ext cx="11208101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Which kernel goes with which output image?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64547" y="1862668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379145" y="1862667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002498" y="1849005"/>
          <a:ext cx="2311400" cy="20937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2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680ADA5-5655-4FA9-9896-32BF04605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98" y="1826271"/>
            <a:ext cx="2139215" cy="2139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1B72DE-EB3A-4E0B-968A-21E01A8C5242}"/>
              </a:ext>
            </a:extLst>
          </p:cNvPr>
          <p:cNvSpPr txBox="1"/>
          <p:nvPr/>
        </p:nvSpPr>
        <p:spPr>
          <a:xfrm>
            <a:off x="3864547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B618C-96B1-4BAE-B555-11CFFA60EFD4}"/>
              </a:ext>
            </a:extLst>
          </p:cNvPr>
          <p:cNvSpPr txBox="1"/>
          <p:nvPr/>
        </p:nvSpPr>
        <p:spPr>
          <a:xfrm>
            <a:off x="6314983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59E2C-4419-4561-8395-840466E3720F}"/>
              </a:ext>
            </a:extLst>
          </p:cNvPr>
          <p:cNvSpPr txBox="1"/>
          <p:nvPr/>
        </p:nvSpPr>
        <p:spPr>
          <a:xfrm>
            <a:off x="8978489" y="1291066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C6E099-D02A-4440-B7B7-7177E2A96972}"/>
              </a:ext>
            </a:extLst>
          </p:cNvPr>
          <p:cNvSpPr txBox="1"/>
          <p:nvPr/>
        </p:nvSpPr>
        <p:spPr>
          <a:xfrm>
            <a:off x="3670458" y="4174521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01622E-735B-4D10-B215-0AA92F53103D}"/>
              </a:ext>
            </a:extLst>
          </p:cNvPr>
          <p:cNvSpPr txBox="1"/>
          <p:nvPr/>
        </p:nvSpPr>
        <p:spPr>
          <a:xfrm>
            <a:off x="6462813" y="414950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F0A9A-B0F3-4A62-8D6A-88A2B73A7B59}"/>
              </a:ext>
            </a:extLst>
          </p:cNvPr>
          <p:cNvSpPr txBox="1"/>
          <p:nvPr/>
        </p:nvSpPr>
        <p:spPr>
          <a:xfrm>
            <a:off x="9159789" y="4160149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A6D3C-44F1-496F-A5F8-1DA6B1E83AC2}"/>
              </a:ext>
            </a:extLst>
          </p:cNvPr>
          <p:cNvSpPr txBox="1"/>
          <p:nvPr/>
        </p:nvSpPr>
        <p:spPr>
          <a:xfrm>
            <a:off x="491995" y="1285643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9189894-6BD3-4535-9AAF-71B4FA406AD1}"/>
              </a:ext>
            </a:extLst>
          </p:cNvPr>
          <p:cNvCxnSpPr>
            <a:cxnSpLocks/>
          </p:cNvCxnSpPr>
          <p:nvPr/>
        </p:nvCxnSpPr>
        <p:spPr>
          <a:xfrm>
            <a:off x="4930422" y="3594447"/>
            <a:ext cx="4048067" cy="816669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6B075A3-3847-4360-8FF3-21778878D148}"/>
              </a:ext>
            </a:extLst>
          </p:cNvPr>
          <p:cNvCxnSpPr>
            <a:cxnSpLocks/>
          </p:cNvCxnSpPr>
          <p:nvPr/>
        </p:nvCxnSpPr>
        <p:spPr>
          <a:xfrm flipH="1">
            <a:off x="4786313" y="3700463"/>
            <a:ext cx="2471737" cy="757237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1D26C2-9CE3-4EE7-8C3D-8E643C3B4C73}"/>
              </a:ext>
            </a:extLst>
          </p:cNvPr>
          <p:cNvCxnSpPr>
            <a:cxnSpLocks/>
          </p:cNvCxnSpPr>
          <p:nvPr/>
        </p:nvCxnSpPr>
        <p:spPr>
          <a:xfrm flipH="1">
            <a:off x="7475749" y="3666661"/>
            <a:ext cx="1168190" cy="855332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3903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536F446-4717-4126-9FBF-BC6FC0006CFC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057412C-F5C0-4339-BFEF-E80FCD219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2CA0C9F-A02E-4437-9681-D6C0C49A3DB9}"/>
              </a:ext>
            </a:extLst>
          </p:cNvPr>
          <p:cNvSpPr/>
          <p:nvPr/>
        </p:nvSpPr>
        <p:spPr>
          <a:xfrm>
            <a:off x="4702984" y="2520976"/>
            <a:ext cx="3014719" cy="3700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F2E6591-D024-4638-96BA-F4402CF73623}"/>
                  </a:ext>
                </a:extLst>
              </p14:cNvPr>
              <p14:cNvContentPartPr/>
              <p14:nvPr/>
            </p14:nvContentPartPr>
            <p14:xfrm>
              <a:off x="1263600" y="2129760"/>
              <a:ext cx="1242360" cy="383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F2E6591-D024-4638-96BA-F4402CF7362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54240" y="2120400"/>
                <a:ext cx="1261080" cy="40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330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8497358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Convolution: Stride=2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10363200" y="1295400"/>
          <a:ext cx="1508760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A9F0A9A-BEA5-48B3-8106-4072DD2F902B}"/>
              </a:ext>
            </a:extLst>
          </p:cNvPr>
          <p:cNvGraphicFramePr>
            <a:graphicFrameLocks noGrp="1"/>
          </p:cNvGraphicFramePr>
          <p:nvPr/>
        </p:nvGraphicFramePr>
        <p:xfrm>
          <a:off x="6934200" y="2514600"/>
          <a:ext cx="2628900" cy="26066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54306B3-0D58-4533-88A5-375AC7AAE224}"/>
              </a:ext>
            </a:extLst>
          </p:cNvPr>
          <p:cNvSpPr/>
          <p:nvPr/>
        </p:nvSpPr>
        <p:spPr>
          <a:xfrm>
            <a:off x="5562600" y="1579879"/>
            <a:ext cx="45720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5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07A9A-AF5E-4E38-8091-0D758A15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Stride: Max Pooling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39D71-E5B6-4A43-95E5-4F2BE7332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8"/>
          <a:stretch/>
        </p:blipFill>
        <p:spPr>
          <a:xfrm>
            <a:off x="838200" y="1612251"/>
            <a:ext cx="10287000" cy="36334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CCBB5E-2DD5-44A5-8A0A-69DD772BA3FD}"/>
              </a:ext>
            </a:extLst>
          </p:cNvPr>
          <p:cNvSpPr/>
          <p:nvPr/>
        </p:nvSpPr>
        <p:spPr>
          <a:xfrm>
            <a:off x="304800" y="60198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Stanford CS 231n, Spring 2017</a:t>
            </a:r>
          </a:p>
        </p:txBody>
      </p:sp>
    </p:spTree>
    <p:extLst>
      <p:ext uri="{BB962C8B-B14F-4D97-AF65-F5344CB8AC3E}">
        <p14:creationId xmlns:p14="http://schemas.microsoft.com/office/powerpoint/2010/main" val="19046375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4450051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8153400" y="3352800"/>
            <a:ext cx="914400" cy="479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153400" y="3962400"/>
            <a:ext cx="914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00" y="2667000"/>
            <a:ext cx="838200" cy="2603191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8153400" y="4114800"/>
            <a:ext cx="914400" cy="4572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5000" contrast="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7600" y="3124200"/>
            <a:ext cx="533400" cy="1662430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>
            <a:off x="101346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Down Arrow 60"/>
          <p:cNvSpPr/>
          <p:nvPr/>
        </p:nvSpPr>
        <p:spPr>
          <a:xfrm>
            <a:off x="104394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4" name="Table 63"/>
          <p:cNvGraphicFramePr>
            <a:graphicFrameLocks noGrp="1"/>
          </p:cNvGraphicFramePr>
          <p:nvPr/>
        </p:nvGraphicFramePr>
        <p:xfrm>
          <a:off x="8214360" y="3048000"/>
          <a:ext cx="624840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/>
        </p:nvGraphicFramePr>
        <p:xfrm>
          <a:off x="8214360" y="4343400"/>
          <a:ext cx="624840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26633561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235112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633CD-4F7F-A96E-3B0B-0B8D394C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189AA-1B81-AB3C-3C7E-918A1E57D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999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r="-302"/>
          <a:stretch/>
        </p:blipFill>
        <p:spPr>
          <a:xfrm>
            <a:off x="94836" y="2577170"/>
            <a:ext cx="12020964" cy="329023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15718" y="1112957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Lenet5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Lecun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et al, 1998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Convnets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for digit recognition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6400" y="6172200"/>
            <a:ext cx="1186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LeCun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et al. "Gradient-based learning applied to document recognition." Proceedings of the IEEE 86.11 (1998): 2278-2324.</a:t>
            </a:r>
          </a:p>
        </p:txBody>
      </p:sp>
    </p:spTree>
    <p:extLst>
      <p:ext uri="{BB962C8B-B14F-4D97-AF65-F5344CB8AC3E}">
        <p14:creationId xmlns:p14="http://schemas.microsoft.com/office/powerpoint/2010/main" val="22133089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r="-302"/>
          <a:stretch/>
        </p:blipFill>
        <p:spPr>
          <a:xfrm>
            <a:off x="171036" y="3411283"/>
            <a:ext cx="12020964" cy="329023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big many convolutional weights between S2 and C3?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S2: 6 channels @14x14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Conv: 5x5, pad=0, stride=1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C3: 16 channels @ 10x10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7600634" y="2098217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7832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r="-302"/>
          <a:stretch/>
        </p:blipFill>
        <p:spPr>
          <a:xfrm>
            <a:off x="155275" y="3419751"/>
            <a:ext cx="7955792" cy="3290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3558434" y="2106685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415DB3-3C21-4FA7-8F40-EE06A6E2276E}"/>
              </a:ext>
            </a:extLst>
          </p:cNvPr>
          <p:cNvCxnSpPr>
            <a:cxnSpLocks/>
          </p:cNvCxnSpPr>
          <p:nvPr/>
        </p:nvCxnSpPr>
        <p:spPr>
          <a:xfrm flipV="1">
            <a:off x="6687228" y="5064866"/>
            <a:ext cx="1423839" cy="286499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big many convolutional weights between S2 and C3?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S2: 6 channels @14x14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Conv: 5x5, pad=0, stride=1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C3: 16 channels @ 10x10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E42F4-2E22-490B-89B3-98C7B9F8910A}"/>
              </a:ext>
            </a:extLst>
          </p:cNvPr>
          <p:cNvSpPr/>
          <p:nvPr/>
        </p:nvSpPr>
        <p:spPr>
          <a:xfrm rot="19102652">
            <a:off x="-85881" y="5053640"/>
            <a:ext cx="1145761" cy="244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49D2E-F007-442B-BEAE-E2B3586B28E2}"/>
              </a:ext>
            </a:extLst>
          </p:cNvPr>
          <p:cNvSpPr/>
          <p:nvPr/>
        </p:nvSpPr>
        <p:spPr>
          <a:xfrm>
            <a:off x="0" y="4408054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76971-2426-4B80-A12A-BFD393EC15BC}"/>
              </a:ext>
            </a:extLst>
          </p:cNvPr>
          <p:cNvSpPr/>
          <p:nvPr/>
        </p:nvSpPr>
        <p:spPr>
          <a:xfrm rot="16200000">
            <a:off x="3759673" y="5465795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35FD3-9E44-4C36-9497-487201FDCFA4}"/>
              </a:ext>
            </a:extLst>
          </p:cNvPr>
          <p:cNvSpPr/>
          <p:nvPr/>
        </p:nvSpPr>
        <p:spPr>
          <a:xfrm rot="16200000">
            <a:off x="3360817" y="5775615"/>
            <a:ext cx="1143542" cy="40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BC39E-7FD2-4EE1-A062-3AE92E9529B6}"/>
              </a:ext>
            </a:extLst>
          </p:cNvPr>
          <p:cNvSpPr/>
          <p:nvPr/>
        </p:nvSpPr>
        <p:spPr>
          <a:xfrm rot="16200000">
            <a:off x="2289982" y="3342406"/>
            <a:ext cx="248751" cy="95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0F92B-7032-4B3A-BCA2-D8CD7960E117}"/>
              </a:ext>
            </a:extLst>
          </p:cNvPr>
          <p:cNvSpPr/>
          <p:nvPr/>
        </p:nvSpPr>
        <p:spPr>
          <a:xfrm>
            <a:off x="4911305" y="4560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96988-7947-4DD7-9446-FF0B5C63DB9B}"/>
              </a:ext>
            </a:extLst>
          </p:cNvPr>
          <p:cNvSpPr/>
          <p:nvPr/>
        </p:nvSpPr>
        <p:spPr>
          <a:xfrm>
            <a:off x="5063705" y="47127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A7833-B717-413C-A550-2C25A28461D1}"/>
              </a:ext>
            </a:extLst>
          </p:cNvPr>
          <p:cNvSpPr/>
          <p:nvPr/>
        </p:nvSpPr>
        <p:spPr>
          <a:xfrm>
            <a:off x="5216105" y="48651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A920E-3F03-429C-B8EB-ED44050EBF77}"/>
              </a:ext>
            </a:extLst>
          </p:cNvPr>
          <p:cNvSpPr/>
          <p:nvPr/>
        </p:nvSpPr>
        <p:spPr>
          <a:xfrm>
            <a:off x="5368505" y="50175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11ACE-866B-4162-B540-DDD26570E4F1}"/>
              </a:ext>
            </a:extLst>
          </p:cNvPr>
          <p:cNvSpPr/>
          <p:nvPr/>
        </p:nvSpPr>
        <p:spPr>
          <a:xfrm>
            <a:off x="5520905" y="51699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E9EFE5-5EBB-4C6A-BC4D-713477F4D2C5}"/>
              </a:ext>
            </a:extLst>
          </p:cNvPr>
          <p:cNvSpPr/>
          <p:nvPr/>
        </p:nvSpPr>
        <p:spPr>
          <a:xfrm>
            <a:off x="5673305" y="5322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4DB61D-162B-459B-A37C-0D8C4A1EFE69}"/>
              </a:ext>
            </a:extLst>
          </p:cNvPr>
          <p:cNvSpPr/>
          <p:nvPr/>
        </p:nvSpPr>
        <p:spPr>
          <a:xfrm>
            <a:off x="6493553" y="4560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A7DC7-63DF-4CA7-B680-D608FF9601E6}"/>
              </a:ext>
            </a:extLst>
          </p:cNvPr>
          <p:cNvSpPr/>
          <p:nvPr/>
        </p:nvSpPr>
        <p:spPr>
          <a:xfrm>
            <a:off x="6645953" y="4712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1504F6-CFF9-4A84-AC1A-71D9E7402D51}"/>
              </a:ext>
            </a:extLst>
          </p:cNvPr>
          <p:cNvSpPr/>
          <p:nvPr/>
        </p:nvSpPr>
        <p:spPr>
          <a:xfrm>
            <a:off x="6798353" y="48651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363EBC-7188-48C2-A93F-913BBFDDDF3F}"/>
              </a:ext>
            </a:extLst>
          </p:cNvPr>
          <p:cNvSpPr/>
          <p:nvPr/>
        </p:nvSpPr>
        <p:spPr>
          <a:xfrm>
            <a:off x="6950753" y="50175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5D6ED9-C1BD-4F31-A579-B78D96706AE5}"/>
              </a:ext>
            </a:extLst>
          </p:cNvPr>
          <p:cNvSpPr/>
          <p:nvPr/>
        </p:nvSpPr>
        <p:spPr>
          <a:xfrm>
            <a:off x="7103153" y="51699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563D38-CFE8-4687-AF2F-51DD7DD27E9F}"/>
              </a:ext>
            </a:extLst>
          </p:cNvPr>
          <p:cNvSpPr/>
          <p:nvPr/>
        </p:nvSpPr>
        <p:spPr>
          <a:xfrm>
            <a:off x="7255553" y="5322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0C1C8F-9DCF-4E51-8B45-FF448402DA05}"/>
              </a:ext>
            </a:extLst>
          </p:cNvPr>
          <p:cNvSpPr/>
          <p:nvPr/>
        </p:nvSpPr>
        <p:spPr>
          <a:xfrm>
            <a:off x="7407953" y="5474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68EF2A-B76B-473D-8D72-A128811D1E0C}"/>
              </a:ext>
            </a:extLst>
          </p:cNvPr>
          <p:cNvSpPr/>
          <p:nvPr/>
        </p:nvSpPr>
        <p:spPr>
          <a:xfrm>
            <a:off x="8346444" y="4823582"/>
            <a:ext cx="59161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4C33F-4671-4A00-921F-09E12BC363F2}"/>
              </a:ext>
            </a:extLst>
          </p:cNvPr>
          <p:cNvSpPr txBox="1"/>
          <p:nvPr/>
        </p:nvSpPr>
        <p:spPr>
          <a:xfrm>
            <a:off x="4749160" y="4090139"/>
            <a:ext cx="600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image in C3 is actually the result of a 3D convolution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D36BA-A5E7-44CB-8C2D-F9DF9D30C17C}"/>
              </a:ext>
            </a:extLst>
          </p:cNvPr>
          <p:cNvSpPr txBox="1"/>
          <p:nvPr/>
        </p:nvSpPr>
        <p:spPr>
          <a:xfrm>
            <a:off x="5115073" y="6301150"/>
            <a:ext cx="151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S2: 6x14x14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7E47BD-F01E-4A72-A741-CCCABC92B787}"/>
              </a:ext>
            </a:extLst>
          </p:cNvPr>
          <p:cNvSpPr txBox="1"/>
          <p:nvPr/>
        </p:nvSpPr>
        <p:spPr>
          <a:xfrm>
            <a:off x="6627302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Kernel_1: 6x5x5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66A3CB-9171-4FE7-B06A-C6545788296A}"/>
              </a:ext>
            </a:extLst>
          </p:cNvPr>
          <p:cNvSpPr txBox="1"/>
          <p:nvPr/>
        </p:nvSpPr>
        <p:spPr>
          <a:xfrm>
            <a:off x="8388264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C3_1: 1x10x10</a:t>
            </a:r>
          </a:p>
        </p:txBody>
      </p:sp>
    </p:spTree>
    <p:extLst>
      <p:ext uri="{BB962C8B-B14F-4D97-AF65-F5344CB8AC3E}">
        <p14:creationId xmlns:p14="http://schemas.microsoft.com/office/powerpoint/2010/main" val="29748721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r="-302"/>
          <a:stretch/>
        </p:blipFill>
        <p:spPr>
          <a:xfrm>
            <a:off x="155275" y="3419751"/>
            <a:ext cx="7955792" cy="3290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3558434" y="2106685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4DB61D-162B-459B-A37C-0D8C4A1EFE69}"/>
              </a:ext>
            </a:extLst>
          </p:cNvPr>
          <p:cNvSpPr/>
          <p:nvPr/>
        </p:nvSpPr>
        <p:spPr>
          <a:xfrm>
            <a:off x="6493553" y="4560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A7DC7-63DF-4CA7-B680-D608FF9601E6}"/>
              </a:ext>
            </a:extLst>
          </p:cNvPr>
          <p:cNvSpPr/>
          <p:nvPr/>
        </p:nvSpPr>
        <p:spPr>
          <a:xfrm>
            <a:off x="6645953" y="4712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39602C9-E886-4536-970A-46209B1F0D85}"/>
              </a:ext>
            </a:extLst>
          </p:cNvPr>
          <p:cNvCxnSpPr>
            <a:cxnSpLocks/>
          </p:cNvCxnSpPr>
          <p:nvPr/>
        </p:nvCxnSpPr>
        <p:spPr>
          <a:xfrm flipV="1">
            <a:off x="6296870" y="3517126"/>
            <a:ext cx="1845644" cy="1424002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887B0A5-B54D-4C2A-99A6-320AB05E80BC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6687228" y="5064866"/>
            <a:ext cx="1423839" cy="286499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big many convolutional weights between S2 and C3?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S2: 6 channels @14x14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Conv: 5x5, pad=0, stride=1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C3: 16 channels @ 10x10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E42F4-2E22-490B-89B3-98C7B9F8910A}"/>
              </a:ext>
            </a:extLst>
          </p:cNvPr>
          <p:cNvSpPr/>
          <p:nvPr/>
        </p:nvSpPr>
        <p:spPr>
          <a:xfrm rot="19102652">
            <a:off x="-85881" y="5053640"/>
            <a:ext cx="1145761" cy="244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49D2E-F007-442B-BEAE-E2B3586B28E2}"/>
              </a:ext>
            </a:extLst>
          </p:cNvPr>
          <p:cNvSpPr/>
          <p:nvPr/>
        </p:nvSpPr>
        <p:spPr>
          <a:xfrm>
            <a:off x="0" y="4408054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76971-2426-4B80-A12A-BFD393EC15BC}"/>
              </a:ext>
            </a:extLst>
          </p:cNvPr>
          <p:cNvSpPr/>
          <p:nvPr/>
        </p:nvSpPr>
        <p:spPr>
          <a:xfrm rot="16200000">
            <a:off x="3759673" y="5465795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35FD3-9E44-4C36-9497-487201FDCFA4}"/>
              </a:ext>
            </a:extLst>
          </p:cNvPr>
          <p:cNvSpPr/>
          <p:nvPr/>
        </p:nvSpPr>
        <p:spPr>
          <a:xfrm rot="16200000">
            <a:off x="3360817" y="5775615"/>
            <a:ext cx="1143542" cy="40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BC39E-7FD2-4EE1-A062-3AE92E9529B6}"/>
              </a:ext>
            </a:extLst>
          </p:cNvPr>
          <p:cNvSpPr/>
          <p:nvPr/>
        </p:nvSpPr>
        <p:spPr>
          <a:xfrm rot="16200000">
            <a:off x="2289982" y="3342406"/>
            <a:ext cx="248751" cy="95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0F92B-7032-4B3A-BCA2-D8CD7960E117}"/>
              </a:ext>
            </a:extLst>
          </p:cNvPr>
          <p:cNvSpPr/>
          <p:nvPr/>
        </p:nvSpPr>
        <p:spPr>
          <a:xfrm>
            <a:off x="4911305" y="4560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96988-7947-4DD7-9446-FF0B5C63DB9B}"/>
              </a:ext>
            </a:extLst>
          </p:cNvPr>
          <p:cNvSpPr/>
          <p:nvPr/>
        </p:nvSpPr>
        <p:spPr>
          <a:xfrm>
            <a:off x="5063705" y="47127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A7833-B717-413C-A550-2C25A28461D1}"/>
              </a:ext>
            </a:extLst>
          </p:cNvPr>
          <p:cNvSpPr/>
          <p:nvPr/>
        </p:nvSpPr>
        <p:spPr>
          <a:xfrm>
            <a:off x="5216105" y="48651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A920E-3F03-429C-B8EB-ED44050EBF77}"/>
              </a:ext>
            </a:extLst>
          </p:cNvPr>
          <p:cNvSpPr/>
          <p:nvPr/>
        </p:nvSpPr>
        <p:spPr>
          <a:xfrm>
            <a:off x="5368505" y="50175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11ACE-866B-4162-B540-DDD26570E4F1}"/>
              </a:ext>
            </a:extLst>
          </p:cNvPr>
          <p:cNvSpPr/>
          <p:nvPr/>
        </p:nvSpPr>
        <p:spPr>
          <a:xfrm>
            <a:off x="5520905" y="51699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E9EFE5-5EBB-4C6A-BC4D-713477F4D2C5}"/>
              </a:ext>
            </a:extLst>
          </p:cNvPr>
          <p:cNvSpPr/>
          <p:nvPr/>
        </p:nvSpPr>
        <p:spPr>
          <a:xfrm>
            <a:off x="5673305" y="5322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1504F6-CFF9-4A84-AC1A-71D9E7402D51}"/>
              </a:ext>
            </a:extLst>
          </p:cNvPr>
          <p:cNvSpPr/>
          <p:nvPr/>
        </p:nvSpPr>
        <p:spPr>
          <a:xfrm>
            <a:off x="6798353" y="48651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363EBC-7188-48C2-A93F-913BBFDDDF3F}"/>
              </a:ext>
            </a:extLst>
          </p:cNvPr>
          <p:cNvSpPr/>
          <p:nvPr/>
        </p:nvSpPr>
        <p:spPr>
          <a:xfrm>
            <a:off x="6950753" y="50175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5D6ED9-C1BD-4F31-A579-B78D96706AE5}"/>
              </a:ext>
            </a:extLst>
          </p:cNvPr>
          <p:cNvSpPr/>
          <p:nvPr/>
        </p:nvSpPr>
        <p:spPr>
          <a:xfrm>
            <a:off x="7103153" y="51699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563D38-CFE8-4687-AF2F-51DD7DD27E9F}"/>
              </a:ext>
            </a:extLst>
          </p:cNvPr>
          <p:cNvSpPr/>
          <p:nvPr/>
        </p:nvSpPr>
        <p:spPr>
          <a:xfrm>
            <a:off x="7255553" y="5322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0C1C8F-9DCF-4E51-8B45-FF448402DA05}"/>
              </a:ext>
            </a:extLst>
          </p:cNvPr>
          <p:cNvSpPr/>
          <p:nvPr/>
        </p:nvSpPr>
        <p:spPr>
          <a:xfrm>
            <a:off x="7407953" y="5474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68EF2A-B76B-473D-8D72-A128811D1E0C}"/>
              </a:ext>
            </a:extLst>
          </p:cNvPr>
          <p:cNvSpPr/>
          <p:nvPr/>
        </p:nvSpPr>
        <p:spPr>
          <a:xfrm>
            <a:off x="8346444" y="4823582"/>
            <a:ext cx="59161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4C33F-4671-4A00-921F-09E12BC363F2}"/>
              </a:ext>
            </a:extLst>
          </p:cNvPr>
          <p:cNvSpPr txBox="1"/>
          <p:nvPr/>
        </p:nvSpPr>
        <p:spPr>
          <a:xfrm>
            <a:off x="6096000" y="1980889"/>
            <a:ext cx="3892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image in C3 convolved S2 convolved with a different 3D kernel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D36BA-A5E7-44CB-8C2D-F9DF9D30C17C}"/>
              </a:ext>
            </a:extLst>
          </p:cNvPr>
          <p:cNvSpPr txBox="1"/>
          <p:nvPr/>
        </p:nvSpPr>
        <p:spPr>
          <a:xfrm>
            <a:off x="5115073" y="6301150"/>
            <a:ext cx="151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S2: 6x14x14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565497-0E5A-4544-858B-6B60ADCC7954}"/>
              </a:ext>
            </a:extLst>
          </p:cNvPr>
          <p:cNvSpPr/>
          <p:nvPr/>
        </p:nvSpPr>
        <p:spPr>
          <a:xfrm>
            <a:off x="6477251" y="31150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FCEAB0-E374-4F0D-AFCC-0C93B02C8947}"/>
              </a:ext>
            </a:extLst>
          </p:cNvPr>
          <p:cNvSpPr/>
          <p:nvPr/>
        </p:nvSpPr>
        <p:spPr>
          <a:xfrm>
            <a:off x="6629651" y="32674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4B7E06-FA13-4A2B-AFF6-79DE18454872}"/>
              </a:ext>
            </a:extLst>
          </p:cNvPr>
          <p:cNvSpPr/>
          <p:nvPr/>
        </p:nvSpPr>
        <p:spPr>
          <a:xfrm>
            <a:off x="6782051" y="34198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B2B088-2064-432C-8587-D2CD72EBCAAD}"/>
              </a:ext>
            </a:extLst>
          </p:cNvPr>
          <p:cNvSpPr/>
          <p:nvPr/>
        </p:nvSpPr>
        <p:spPr>
          <a:xfrm>
            <a:off x="6934451" y="35722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56747F-5439-4BE2-81E5-ADBBEAEBD2D0}"/>
              </a:ext>
            </a:extLst>
          </p:cNvPr>
          <p:cNvSpPr/>
          <p:nvPr/>
        </p:nvSpPr>
        <p:spPr>
          <a:xfrm>
            <a:off x="7086851" y="37246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E86B93-819C-41E3-92F5-56E844EB2B6D}"/>
              </a:ext>
            </a:extLst>
          </p:cNvPr>
          <p:cNvSpPr/>
          <p:nvPr/>
        </p:nvSpPr>
        <p:spPr>
          <a:xfrm>
            <a:off x="7239251" y="38770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2245D9-071E-4BC0-A6D8-85002031385E}"/>
              </a:ext>
            </a:extLst>
          </p:cNvPr>
          <p:cNvSpPr/>
          <p:nvPr/>
        </p:nvSpPr>
        <p:spPr>
          <a:xfrm>
            <a:off x="7391651" y="40294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8123FD-962D-48D5-96A5-FFAC79BD576C}"/>
              </a:ext>
            </a:extLst>
          </p:cNvPr>
          <p:cNvSpPr/>
          <p:nvPr/>
        </p:nvSpPr>
        <p:spPr>
          <a:xfrm>
            <a:off x="8306968" y="3164600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2044BB-3C7F-4699-9C25-2C9C207D7A9F}"/>
              </a:ext>
            </a:extLst>
          </p:cNvPr>
          <p:cNvSpPr txBox="1"/>
          <p:nvPr/>
        </p:nvSpPr>
        <p:spPr>
          <a:xfrm>
            <a:off x="6461485" y="2708620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Kernel_2: 6x5x5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7E6A8F-A139-4B2C-9461-614C17C1C6A7}"/>
              </a:ext>
            </a:extLst>
          </p:cNvPr>
          <p:cNvSpPr txBox="1"/>
          <p:nvPr/>
        </p:nvSpPr>
        <p:spPr>
          <a:xfrm>
            <a:off x="8222447" y="2708620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C3_2: 1x10x10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877AF8-EE1B-4340-B43A-526F3C743871}"/>
              </a:ext>
            </a:extLst>
          </p:cNvPr>
          <p:cNvSpPr txBox="1"/>
          <p:nvPr/>
        </p:nvSpPr>
        <p:spPr>
          <a:xfrm>
            <a:off x="6627302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Kernel_1: 6x5x5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C26F11-1227-4DC8-84F2-AAD6E6577704}"/>
              </a:ext>
            </a:extLst>
          </p:cNvPr>
          <p:cNvSpPr txBox="1"/>
          <p:nvPr/>
        </p:nvSpPr>
        <p:spPr>
          <a:xfrm>
            <a:off x="8388264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C3_1: 1x10x10</a:t>
            </a:r>
          </a:p>
        </p:txBody>
      </p:sp>
    </p:spTree>
    <p:extLst>
      <p:ext uri="{BB962C8B-B14F-4D97-AF65-F5344CB8AC3E}">
        <p14:creationId xmlns:p14="http://schemas.microsoft.com/office/powerpoint/2010/main" val="30685058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r="-302"/>
          <a:stretch/>
        </p:blipFill>
        <p:spPr>
          <a:xfrm>
            <a:off x="155275" y="3419751"/>
            <a:ext cx="7955792" cy="3290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3558434" y="2106685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big many convolutional weights between S2 and C3?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S2: 6 channels @14x14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Conv: 5x5, pad=0, stride=1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C3: 16 channels @ 10x10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E42F4-2E22-490B-89B3-98C7B9F8910A}"/>
              </a:ext>
            </a:extLst>
          </p:cNvPr>
          <p:cNvSpPr/>
          <p:nvPr/>
        </p:nvSpPr>
        <p:spPr>
          <a:xfrm rot="19102652">
            <a:off x="-85881" y="5053640"/>
            <a:ext cx="1145761" cy="244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49D2E-F007-442B-BEAE-E2B3586B28E2}"/>
              </a:ext>
            </a:extLst>
          </p:cNvPr>
          <p:cNvSpPr/>
          <p:nvPr/>
        </p:nvSpPr>
        <p:spPr>
          <a:xfrm>
            <a:off x="0" y="4408054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76971-2426-4B80-A12A-BFD393EC15BC}"/>
              </a:ext>
            </a:extLst>
          </p:cNvPr>
          <p:cNvSpPr/>
          <p:nvPr/>
        </p:nvSpPr>
        <p:spPr>
          <a:xfrm rot="16200000">
            <a:off x="3759673" y="5465795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35FD3-9E44-4C36-9497-487201FDCFA4}"/>
              </a:ext>
            </a:extLst>
          </p:cNvPr>
          <p:cNvSpPr/>
          <p:nvPr/>
        </p:nvSpPr>
        <p:spPr>
          <a:xfrm rot="16200000">
            <a:off x="3360817" y="5775615"/>
            <a:ext cx="1143542" cy="40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BC39E-7FD2-4EE1-A062-3AE92E9529B6}"/>
              </a:ext>
            </a:extLst>
          </p:cNvPr>
          <p:cNvSpPr/>
          <p:nvPr/>
        </p:nvSpPr>
        <p:spPr>
          <a:xfrm rot="16200000">
            <a:off x="2289982" y="3342406"/>
            <a:ext cx="248751" cy="95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0F92B-7032-4B3A-BCA2-D8CD7960E117}"/>
              </a:ext>
            </a:extLst>
          </p:cNvPr>
          <p:cNvSpPr/>
          <p:nvPr/>
        </p:nvSpPr>
        <p:spPr>
          <a:xfrm>
            <a:off x="4911305" y="4560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96988-7947-4DD7-9446-FF0B5C63DB9B}"/>
              </a:ext>
            </a:extLst>
          </p:cNvPr>
          <p:cNvSpPr/>
          <p:nvPr/>
        </p:nvSpPr>
        <p:spPr>
          <a:xfrm>
            <a:off x="5063705" y="47127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A7833-B717-413C-A550-2C25A28461D1}"/>
              </a:ext>
            </a:extLst>
          </p:cNvPr>
          <p:cNvSpPr/>
          <p:nvPr/>
        </p:nvSpPr>
        <p:spPr>
          <a:xfrm>
            <a:off x="5216105" y="48651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A920E-3F03-429C-B8EB-ED44050EBF77}"/>
              </a:ext>
            </a:extLst>
          </p:cNvPr>
          <p:cNvSpPr/>
          <p:nvPr/>
        </p:nvSpPr>
        <p:spPr>
          <a:xfrm>
            <a:off x="5368505" y="50175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11ACE-866B-4162-B540-DDD26570E4F1}"/>
              </a:ext>
            </a:extLst>
          </p:cNvPr>
          <p:cNvSpPr/>
          <p:nvPr/>
        </p:nvSpPr>
        <p:spPr>
          <a:xfrm>
            <a:off x="5520905" y="51699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E9EFE5-5EBB-4C6A-BC4D-713477F4D2C5}"/>
              </a:ext>
            </a:extLst>
          </p:cNvPr>
          <p:cNvSpPr/>
          <p:nvPr/>
        </p:nvSpPr>
        <p:spPr>
          <a:xfrm>
            <a:off x="5673305" y="5322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4C33F-4671-4A00-921F-09E12BC363F2}"/>
              </a:ext>
            </a:extLst>
          </p:cNvPr>
          <p:cNvSpPr txBox="1"/>
          <p:nvPr/>
        </p:nvSpPr>
        <p:spPr>
          <a:xfrm>
            <a:off x="6037032" y="2032697"/>
            <a:ext cx="5712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16 images in C3 are the result of doing 16 3D convolutions of S2 with 16 different 6x5x5 kernels.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Assuming no bias term, this is 16x6x5x5 weights!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D36BA-A5E7-44CB-8C2D-F9DF9D30C17C}"/>
              </a:ext>
            </a:extLst>
          </p:cNvPr>
          <p:cNvSpPr txBox="1"/>
          <p:nvPr/>
        </p:nvSpPr>
        <p:spPr>
          <a:xfrm>
            <a:off x="5115073" y="6301150"/>
            <a:ext cx="151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S2: 6x14x14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877AF8-EE1B-4340-B43A-526F3C743871}"/>
              </a:ext>
            </a:extLst>
          </p:cNvPr>
          <p:cNvSpPr txBox="1"/>
          <p:nvPr/>
        </p:nvSpPr>
        <p:spPr>
          <a:xfrm>
            <a:off x="7194132" y="6120962"/>
            <a:ext cx="182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Kernels: 16@6x5x5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C26F11-1227-4DC8-84F2-AAD6E6577704}"/>
              </a:ext>
            </a:extLst>
          </p:cNvPr>
          <p:cNvSpPr txBox="1"/>
          <p:nvPr/>
        </p:nvSpPr>
        <p:spPr>
          <a:xfrm>
            <a:off x="9158383" y="6319341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C3: 16@10x10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1068C9-5FF0-4845-A19C-1C1CCD29BE9D}"/>
              </a:ext>
            </a:extLst>
          </p:cNvPr>
          <p:cNvSpPr/>
          <p:nvPr/>
        </p:nvSpPr>
        <p:spPr>
          <a:xfrm>
            <a:off x="7137444" y="3518363"/>
            <a:ext cx="591610" cy="609600"/>
          </a:xfrm>
          <a:prstGeom prst="rect">
            <a:avLst/>
          </a:prstGeom>
          <a:solidFill>
            <a:srgbClr val="FFB9B9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FE7D68-A260-4B40-A72F-623CFD832841}"/>
              </a:ext>
            </a:extLst>
          </p:cNvPr>
          <p:cNvSpPr/>
          <p:nvPr/>
        </p:nvSpPr>
        <p:spPr>
          <a:xfrm>
            <a:off x="7276474" y="3655067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A07BD32-F206-4EEC-B104-2ABA39DB9C5D}"/>
              </a:ext>
            </a:extLst>
          </p:cNvPr>
          <p:cNvSpPr/>
          <p:nvPr/>
        </p:nvSpPr>
        <p:spPr>
          <a:xfrm>
            <a:off x="7431021" y="3810418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3460787-5273-40EB-B16D-33F01EBD99D0}"/>
              </a:ext>
            </a:extLst>
          </p:cNvPr>
          <p:cNvSpPr/>
          <p:nvPr/>
        </p:nvSpPr>
        <p:spPr>
          <a:xfrm>
            <a:off x="7561410" y="3945769"/>
            <a:ext cx="59161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1B603E5-2D9A-4BD0-BD80-2C8A0DB831E2}"/>
              </a:ext>
            </a:extLst>
          </p:cNvPr>
          <p:cNvSpPr/>
          <p:nvPr/>
        </p:nvSpPr>
        <p:spPr>
          <a:xfrm>
            <a:off x="7709574" y="4095661"/>
            <a:ext cx="59161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01AA375-B4A1-48B6-B1E3-13A7D3977610}"/>
              </a:ext>
            </a:extLst>
          </p:cNvPr>
          <p:cNvSpPr/>
          <p:nvPr/>
        </p:nvSpPr>
        <p:spPr>
          <a:xfrm>
            <a:off x="7848604" y="4232365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3D73FF-5EE8-458D-BF1B-A867EF50F65B}"/>
              </a:ext>
            </a:extLst>
          </p:cNvPr>
          <p:cNvSpPr/>
          <p:nvPr/>
        </p:nvSpPr>
        <p:spPr>
          <a:xfrm>
            <a:off x="8003355" y="4377679"/>
            <a:ext cx="591610" cy="609600"/>
          </a:xfrm>
          <a:prstGeom prst="rect">
            <a:avLst/>
          </a:prstGeom>
          <a:solidFill>
            <a:srgbClr val="FFB9B9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129529-B2CD-4A7F-A830-FD45EF3706E1}"/>
              </a:ext>
            </a:extLst>
          </p:cNvPr>
          <p:cNvSpPr/>
          <p:nvPr/>
        </p:nvSpPr>
        <p:spPr>
          <a:xfrm>
            <a:off x="8133744" y="4513030"/>
            <a:ext cx="59161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D9989EE-9B99-4573-A982-9F4DC5B6928B}"/>
              </a:ext>
            </a:extLst>
          </p:cNvPr>
          <p:cNvSpPr/>
          <p:nvPr/>
        </p:nvSpPr>
        <p:spPr>
          <a:xfrm>
            <a:off x="8281908" y="4662922"/>
            <a:ext cx="59161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BB67DC4-F8A4-4082-BC0D-B0E605145336}"/>
              </a:ext>
            </a:extLst>
          </p:cNvPr>
          <p:cNvSpPr/>
          <p:nvPr/>
        </p:nvSpPr>
        <p:spPr>
          <a:xfrm>
            <a:off x="8420938" y="4799626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0A84652-B27C-4238-B6BC-EC55D3A198AA}"/>
              </a:ext>
            </a:extLst>
          </p:cNvPr>
          <p:cNvSpPr/>
          <p:nvPr/>
        </p:nvSpPr>
        <p:spPr>
          <a:xfrm>
            <a:off x="8575485" y="4954977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4FAA5BC-084C-4269-B83E-92BAAD10F5C4}"/>
              </a:ext>
            </a:extLst>
          </p:cNvPr>
          <p:cNvSpPr/>
          <p:nvPr/>
        </p:nvSpPr>
        <p:spPr>
          <a:xfrm>
            <a:off x="8705874" y="5090328"/>
            <a:ext cx="591610" cy="609600"/>
          </a:xfrm>
          <a:prstGeom prst="rect">
            <a:avLst/>
          </a:prstGeom>
          <a:solidFill>
            <a:srgbClr val="FFB9B9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08F252E-A386-49B6-A9BF-4BA6C02490B5}"/>
              </a:ext>
            </a:extLst>
          </p:cNvPr>
          <p:cNvSpPr/>
          <p:nvPr/>
        </p:nvSpPr>
        <p:spPr>
          <a:xfrm>
            <a:off x="8854038" y="5240220"/>
            <a:ext cx="59161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6C44B2E-81F3-471C-A36E-2EA724EF8D60}"/>
              </a:ext>
            </a:extLst>
          </p:cNvPr>
          <p:cNvSpPr/>
          <p:nvPr/>
        </p:nvSpPr>
        <p:spPr>
          <a:xfrm>
            <a:off x="8993068" y="5376924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19FF994-AB94-4858-961D-F6E4612B4401}"/>
              </a:ext>
            </a:extLst>
          </p:cNvPr>
          <p:cNvSpPr/>
          <p:nvPr/>
        </p:nvSpPr>
        <p:spPr>
          <a:xfrm>
            <a:off x="9126952" y="5508402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0D1C583-2943-48A6-AE6C-845E94183CBE}"/>
              </a:ext>
            </a:extLst>
          </p:cNvPr>
          <p:cNvSpPr/>
          <p:nvPr/>
        </p:nvSpPr>
        <p:spPr>
          <a:xfrm>
            <a:off x="9257341" y="5643753"/>
            <a:ext cx="59161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3201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06400" y="1272172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Alexnet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Krizhevsky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et al, 2012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Convnets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for image classification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More data &amp; more compute power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95600"/>
            <a:ext cx="9829800" cy="32991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400" y="6120824"/>
            <a:ext cx="11761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Krizhevsky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Alex,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Ilya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Sutskever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and Geoffrey E. Hinton. "ImageNet classification with deep convolutional neural networks." NIPS, 2012.</a:t>
            </a:r>
          </a:p>
        </p:txBody>
      </p:sp>
    </p:spTree>
    <p:extLst>
      <p:ext uri="{BB962C8B-B14F-4D97-AF65-F5344CB8AC3E}">
        <p14:creationId xmlns:p14="http://schemas.microsoft.com/office/powerpoint/2010/main" val="29461773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CNNs for Image Recognition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81" y="1060634"/>
            <a:ext cx="9476237" cy="5232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Kaiming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He</a:t>
            </a:r>
          </a:p>
        </p:txBody>
      </p:sp>
    </p:spTree>
    <p:extLst>
      <p:ext uri="{BB962C8B-B14F-4D97-AF65-F5344CB8AC3E}">
        <p14:creationId xmlns:p14="http://schemas.microsoft.com/office/powerpoint/2010/main" val="749747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Processing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150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Sub-tasks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Many different operations to help process language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AD0E4-5A9D-44E2-8156-D225BC3642EA}"/>
              </a:ext>
            </a:extLst>
          </p:cNvPr>
          <p:cNvSpPr txBox="1"/>
          <p:nvPr/>
        </p:nvSpPr>
        <p:spPr>
          <a:xfrm>
            <a:off x="552099" y="6306203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Images: https://www.youtube.com/watch?v=CMrHM8a3hqw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BFF0CB-A960-435D-83A2-D81EB8658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19" y="1776183"/>
            <a:ext cx="2871093" cy="1881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86D6D-19B5-48D6-9847-52AAFE0D1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57" y="1743018"/>
            <a:ext cx="2910531" cy="1893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A18274-FDF5-4C11-91FD-4A786E446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433" y="1722816"/>
            <a:ext cx="2906588" cy="1881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6170E6-EA4C-48DC-B36C-C328FC8D9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6021" y="1739087"/>
            <a:ext cx="2894756" cy="18417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E00847-1C0F-4917-9568-2C29428ED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448" y="3657380"/>
            <a:ext cx="2914475" cy="18654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ADC11A-6C95-4DD3-B11A-19E67B30F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025" y="3636047"/>
            <a:ext cx="2867149" cy="18338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3EF74C-F7E5-46EF-8985-CEBE7D5AB2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4503" y="3611882"/>
            <a:ext cx="2878980" cy="182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079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48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Reminder: Machine Learning Tasks</a:t>
            </a:r>
          </a:p>
        </p:txBody>
      </p:sp>
      <p:sp>
        <p:nvSpPr>
          <p:cNvPr id="23557" name="AutoShape 7"/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3559" name="Rectangle 9"/>
          <p:cNvSpPr>
            <a:spLocks/>
          </p:cNvSpPr>
          <p:nvPr/>
        </p:nvSpPr>
        <p:spPr bwMode="auto">
          <a:xfrm>
            <a:off x="4598894" y="4556032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Prediction</a:t>
            </a:r>
          </a:p>
        </p:txBody>
      </p:sp>
      <p:sp>
        <p:nvSpPr>
          <p:cNvPr id="23566" name="Rectangle 20"/>
          <p:cNvSpPr>
            <a:spLocks/>
          </p:cNvSpPr>
          <p:nvPr/>
        </p:nvSpPr>
        <p:spPr bwMode="auto">
          <a:xfrm>
            <a:off x="864378" y="5363481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/>
          <p:cNvSpPr>
            <a:spLocks/>
          </p:cNvSpPr>
          <p:nvPr/>
        </p:nvSpPr>
        <p:spPr bwMode="auto">
          <a:xfrm>
            <a:off x="9471505" y="5304072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FF4680-E09D-46D7-9FCC-C28B2C4A015D}"/>
              </a:ext>
            </a:extLst>
          </p:cNvPr>
          <p:cNvCxnSpPr>
            <a:cxnSpLocks/>
            <a:stCxn id="23566" idx="3"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D9A370-CBE3-47F3-9D83-66F65CFEF233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DEFCBF20-7C62-4A6C-8001-B076E1EFDF9A}"/>
              </a:ext>
            </a:extLst>
          </p:cNvPr>
          <p:cNvSpPr>
            <a:spLocks/>
          </p:cNvSpPr>
          <p:nvPr/>
        </p:nvSpPr>
        <p:spPr bwMode="auto">
          <a:xfrm>
            <a:off x="4417359" y="5149888"/>
            <a:ext cx="3039035" cy="1340965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Model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C17847-C269-42E5-AA20-9E28E0D29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1BD92FD1-5849-4762-9D16-4E6ACFFFE275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F390EBFD-874C-4DB2-AB5B-C2BDF12F9BED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B38298C5-83A4-4D47-A7C6-C0044FC15A78}"/>
              </a:ext>
            </a:extLst>
          </p:cNvPr>
          <p:cNvSpPr>
            <a:spLocks/>
          </p:cNvSpPr>
          <p:nvPr/>
        </p:nvSpPr>
        <p:spPr bwMode="auto">
          <a:xfrm>
            <a:off x="168885" y="230556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9D3886-F38E-4178-A2CC-9B554F2A308A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C7D020-DA41-4E23-A2B2-4EA2B0CBFBE0}"/>
              </a:ext>
            </a:extLst>
          </p:cNvPr>
          <p:cNvCxnSpPr>
            <a:cxnSpLocks/>
          </p:cNvCxnSpPr>
          <p:nvPr/>
        </p:nvCxnSpPr>
        <p:spPr>
          <a:xfrm flipV="1">
            <a:off x="7678264" y="3064716"/>
            <a:ext cx="1095942" cy="2264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0">
            <a:extLst>
              <a:ext uri="{FF2B5EF4-FFF2-40B4-BE49-F238E27FC236}">
                <a16:creationId xmlns:a16="http://schemas.microsoft.com/office/drawing/2014/main" id="{EDB5F93C-905C-4C8D-AFBC-D2A70229C4CF}"/>
              </a:ext>
            </a:extLst>
          </p:cNvPr>
          <p:cNvSpPr>
            <a:spLocks/>
          </p:cNvSpPr>
          <p:nvPr/>
        </p:nvSpPr>
        <p:spPr bwMode="auto">
          <a:xfrm>
            <a:off x="9051745" y="2292602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E2A494-8EBB-3915-1859-0A99AD4EBB36}"/>
                  </a:ext>
                </a:extLst>
              </p14:cNvPr>
              <p14:cNvContentPartPr/>
              <p14:nvPr/>
            </p14:nvContentPartPr>
            <p14:xfrm>
              <a:off x="1342440" y="3944880"/>
              <a:ext cx="9258480" cy="1500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E2A494-8EBB-3915-1859-0A99AD4EBB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3080" y="3935520"/>
                <a:ext cx="9277200" cy="151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091626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Generate highly probable next words</a:t>
            </a:r>
          </a:p>
          <a:p>
            <a:r>
              <a:rPr lang="en-US" dirty="0">
                <a:hlinkClick r:id="rId2"/>
              </a:rPr>
              <a:t>https://transformer.huggingface.co/doc/gpt2-large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F769F-7526-4583-9D50-43F6AB6E1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367" y="2251837"/>
            <a:ext cx="6337470" cy="43958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85647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language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haven’t covered probability much yet, but with apologies for some forward references, a (probabilistic) language model aims at providing a probability distribution over every word, given all the words before it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00503000000000000" pitchFamily="2" charset="77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00503000000000000" pitchFamily="2" charset="77"/>
                                </a:rPr>
                                <m:t>word</m:t>
                              </m:r>
                            </m:e>
                            <m:sub>
                              <m:r>
                                <a:rPr lang="en-US" smtClean="0">
                                  <a:latin typeface="Cambria Math" panose="02000503000000000000" pitchFamily="2" charset="77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00503000000000000" pitchFamily="2" charset="77"/>
                            </a:rPr>
                            <m:t>word</m:t>
                          </m:r>
                        </m:e>
                        <m:sub>
                          <m:r>
                            <a:rPr lang="en-US" smtClean="0">
                              <a:latin typeface="Cambria Math" panose="02000503000000000000" pitchFamily="2" charset="77"/>
                            </a:rPr>
                            <m:t>1</m:t>
                          </m:r>
                        </m:sub>
                      </m:sSub>
                      <m:r>
                        <a:rPr lang="en-US" smtClean="0">
                          <a:latin typeface="Cambria Math" panose="02000503000000000000" pitchFamily="2" charset="77"/>
                        </a:rPr>
                        <m:t>,…,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00503000000000000" pitchFamily="2" charset="77"/>
                            </a:rPr>
                            <m:t>word</m:t>
                          </m:r>
                        </m:e>
                        <m:sub>
                          <m:r>
                            <a:rPr lang="en-US" smtClean="0">
                              <a:latin typeface="Cambria Math" panose="02000503000000000000" pitchFamily="2" charset="77"/>
                            </a:rPr>
                            <m:t>𝑖</m:t>
                          </m:r>
                          <m:r>
                            <a:rPr lang="en-US" smtClean="0">
                              <a:latin typeface="Cambria Math" panose="02000503000000000000" pitchFamily="2" charset="77"/>
                            </a:rPr>
                            <m:t>−1</m:t>
                          </m:r>
                        </m:sub>
                      </m:sSub>
                      <m:r>
                        <a:rPr lang="en-US" smtClean="0">
                          <a:latin typeface="Cambria Math" panose="02000503000000000000" pitchFamily="2" charset="77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E.g., you probably have a pretty good sense of what the next word should be:</a:t>
                </a:r>
              </a:p>
              <a:p>
                <a:pPr lvl="1"/>
                <a:r>
                  <a:rPr lang="en-US" dirty="0"/>
                  <a:t>“Data science is the study and practice of how we can extract insight and knowledge from large amounts of”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00503000000000000" pitchFamily="2" charset="77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00503000000000000" pitchFamily="2" charset="77"/>
                                </a:rPr>
                                <m:t>word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00503000000000000" pitchFamily="2" charset="77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>
                              <a:latin typeface="Cambria Math" panose="02000503000000000000" pitchFamily="2" charset="77"/>
                            </a:rPr>
                            <m:t>=“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00503000000000000" pitchFamily="2" charset="77"/>
                            </a:rPr>
                            <m:t>data</m:t>
                          </m:r>
                          <m:r>
                            <a:rPr lang="en-US">
                              <a:latin typeface="Cambria Math" panose="02000503000000000000" pitchFamily="2" charset="77"/>
                            </a:rPr>
                            <m:t>”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00503000000000000" pitchFamily="2" charset="77"/>
                            </a:rPr>
                            <m:t>word</m:t>
                          </m:r>
                        </m:e>
                        <m:sub>
                          <m:r>
                            <a:rPr lang="en-US">
                              <a:latin typeface="Cambria Math" panose="02000503000000000000" pitchFamily="2" charset="77"/>
                            </a:rPr>
                            <m:t>1</m:t>
                          </m:r>
                        </m:sub>
                      </m:sSub>
                      <m:r>
                        <a:rPr lang="en-US">
                          <a:latin typeface="Cambria Math" panose="02000503000000000000" pitchFamily="2" charset="77"/>
                        </a:rPr>
                        <m:t>,…,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00503000000000000" pitchFamily="2" charset="77"/>
                            </a:rPr>
                            <m:t>word</m:t>
                          </m:r>
                        </m:e>
                        <m:sub>
                          <m:r>
                            <a:rPr lang="en-US">
                              <a:latin typeface="Cambria Math" panose="02000503000000000000" pitchFamily="2" charset="77"/>
                            </a:rPr>
                            <m:t>𝑖</m:t>
                          </m:r>
                          <m:r>
                            <a:rPr lang="en-US">
                              <a:latin typeface="Cambria Math" panose="02000503000000000000" pitchFamily="2" charset="77"/>
                            </a:rPr>
                            <m:t>−1</m:t>
                          </m:r>
                        </m:sub>
                      </m:sSub>
                      <m:r>
                        <a:rPr lang="en-US">
                          <a:latin typeface="Cambria Math" panose="02000503000000000000" pitchFamily="2" charset="77"/>
                        </a:rPr>
                        <m:t>)= ?</m:t>
                      </m:r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00503000000000000" pitchFamily="2" charset="77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00503000000000000" pitchFamily="2" charset="77"/>
                                </a:rPr>
                                <m:t>word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00503000000000000" pitchFamily="2" charset="77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>
                              <a:latin typeface="Cambria Math" panose="02000503000000000000" pitchFamily="2" charset="77"/>
                            </a:rPr>
                            <m:t>=“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pizza</m:t>
                          </m:r>
                          <m:r>
                            <a:rPr lang="en-US">
                              <a:latin typeface="Cambria Math" panose="02000503000000000000" pitchFamily="2" charset="77"/>
                            </a:rPr>
                            <m:t>”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00503000000000000" pitchFamily="2" charset="77"/>
                            </a:rPr>
                            <m:t>word</m:t>
                          </m:r>
                        </m:e>
                        <m:sub>
                          <m:r>
                            <a:rPr lang="en-US">
                              <a:latin typeface="Cambria Math" panose="02000503000000000000" pitchFamily="2" charset="77"/>
                            </a:rPr>
                            <m:t>1</m:t>
                          </m:r>
                        </m:sub>
                      </m:sSub>
                      <m:r>
                        <a:rPr lang="en-US">
                          <a:latin typeface="Cambria Math" panose="02000503000000000000" pitchFamily="2" charset="77"/>
                        </a:rPr>
                        <m:t>,…,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00503000000000000" pitchFamily="2" charset="77"/>
                            </a:rPr>
                            <m:t>word</m:t>
                          </m:r>
                        </m:e>
                        <m:sub>
                          <m:r>
                            <a:rPr lang="en-US">
                              <a:latin typeface="Cambria Math" panose="02000503000000000000" pitchFamily="2" charset="77"/>
                            </a:rPr>
                            <m:t>𝑖</m:t>
                          </m:r>
                          <m:r>
                            <a:rPr lang="en-US">
                              <a:latin typeface="Cambria Math" panose="02000503000000000000" pitchFamily="2" charset="77"/>
                            </a:rPr>
                            <m:t>−1</m:t>
                          </m:r>
                        </m:sub>
                      </m:sSub>
                      <m:r>
                        <a:rPr lang="en-US">
                          <a:latin typeface="Cambria Math" panose="02000503000000000000" pitchFamily="2" charset="77"/>
                        </a:rPr>
                        <m:t>)= 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3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3B43C-900A-1C44-BF45-66CB67BC66D1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955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language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98316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Building a language model that captures the true probabilities of natural language is still a distant goal</a:t>
                </a:r>
              </a:p>
              <a:p>
                <a:r>
                  <a:rPr lang="en-US" dirty="0"/>
                  <a:t>Instead, we make simplifying assumptions to build approximate tractable models</a:t>
                </a:r>
              </a:p>
              <a:p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N-gram model: </a:t>
                </a:r>
                <a:r>
                  <a:rPr lang="en-US" dirty="0"/>
                  <a:t>the probability of a word depends only on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𝑛</m:t>
                    </m:r>
                    <m:r>
                      <a:rPr lang="en-US" i="1" dirty="0" smtClean="0">
                        <a:latin typeface="Cambria Math" charset="0"/>
                      </a:rPr>
                      <m:t>−1</m:t>
                    </m:r>
                  </m:oMath>
                </a14:m>
                <a:r>
                  <a:rPr lang="en-US" b="1" i="1" dirty="0"/>
                  <a:t> </a:t>
                </a:r>
                <a:r>
                  <a:rPr lang="en-US" dirty="0"/>
                  <a:t>words preceding it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word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word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,…,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word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)</m:t>
                      </m:r>
                      <m:r>
                        <a:rPr lang="en-US" b="0" i="1" smtClean="0">
                          <a:latin typeface="Cambria Math" charset="0"/>
                        </a:rPr>
                        <m:t>≈</m:t>
                      </m:r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word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word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,…,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word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This puts a hard limit on the </a:t>
                </a:r>
                <a:r>
                  <a:rPr lang="en-US" i="1" dirty="0"/>
                  <a:t>context</a:t>
                </a:r>
                <a:r>
                  <a:rPr lang="en-US" dirty="0"/>
                  <a:t> that we can use to make a prediction, but also makes the modeling more tractable</a:t>
                </a:r>
              </a:p>
              <a:p>
                <a:pPr marL="457200" lvl="1" indent="0">
                  <a:buNone/>
                </a:pPr>
                <a:r>
                  <a:rPr lang="en-US" sz="2600" dirty="0"/>
                  <a:t>“large amounts of data” vs. “large amounts of pizza”</a:t>
                </a:r>
                <a:endParaRPr lang="en-US" dirty="0"/>
              </a:p>
              <a:p>
                <a:endParaRPr lang="en-US" b="1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983161"/>
              </a:xfrm>
              <a:blipFill>
                <a:blip r:embed="rId2"/>
                <a:stretch>
                  <a:fillRect l="-833" t="-979" r="-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3B43C-900A-1C44-BF45-66CB67BC66D1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118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simple way (but </a:t>
                </a:r>
                <a:r>
                  <a:rPr lang="en-US" i="1" dirty="0"/>
                  <a:t>not</a:t>
                </a:r>
                <a:r>
                  <a:rPr lang="en-US" dirty="0"/>
                  <a:t> the only way) to estimate the conditional probabilities is simply by counting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word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word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word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</a:rPr>
                                    <m:t>word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charset="0"/>
                                </a:rPr>
                                <m:t>,…</m:t>
                              </m:r>
                              <m:r>
                                <a:rPr lang="en-US" b="0" i="0" smtClean="0"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charset="0"/>
                                    </a:rPr>
                                    <m:t>word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b="0" i="0" smtClean="0">
                              <a:latin typeface="Cambria Math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</a:rPr>
                                    <m:t>word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</a:rPr>
                                    <m:t>word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E.g.: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“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charset="0"/>
                            </a:rPr>
                            <m:t>data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”</m:t>
                          </m:r>
                        </m:e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“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charset="0"/>
                            </a:rPr>
                            <m:t>large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charset="0"/>
                            </a:rPr>
                            <m:t>amounts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charset="0"/>
                            </a:rPr>
                            <m:t>of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”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“</m:t>
                              </m:r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</a:rPr>
                                <m:t>large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</a:rPr>
                                <m:t>amounts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</a:rPr>
                                <m:t>of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data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”</m:t>
                              </m:r>
                            </m:e>
                          </m:d>
                        </m:num>
                        <m:den>
                          <m:r>
                            <a:rPr lang="en-US">
                              <a:latin typeface="Cambria Math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“</m:t>
                              </m:r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</a:rPr>
                                <m:t>large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</a:rPr>
                                <m:t>amounts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</a:rPr>
                                <m:t>of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”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41" t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3B43C-900A-1C44-BF45-66CB67BC66D1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713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estimating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Very short corpus:</a:t>
                </a:r>
              </a:p>
              <a:p>
                <a:r>
                  <a:rPr lang="en-US" dirty="0"/>
                  <a:t>“The goal of this lecture is to explain the basics of free text processing”</a:t>
                </a:r>
              </a:p>
              <a:p>
                <a:r>
                  <a:rPr lang="en-US" dirty="0"/>
                  <a:t>Using an 2-gram model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word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word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=“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charset="0"/>
                            </a:rPr>
                            <m:t>of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”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 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41" t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3B43C-900A-1C44-BF45-66CB67BC66D1}" type="slidenum">
              <a:rPr lang="en-US" smtClean="0"/>
              <a:pPr/>
              <a:t>74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5696A4F-D366-4648-B083-4E0E4493B81A}"/>
                  </a:ext>
                </a:extLst>
              </p14:cNvPr>
              <p14:cNvContentPartPr/>
              <p14:nvPr/>
            </p14:nvContentPartPr>
            <p14:xfrm>
              <a:off x="199440" y="2421000"/>
              <a:ext cx="11651400" cy="4268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5696A4F-D366-4648-B083-4E0E4493B81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080" y="2411640"/>
                <a:ext cx="11670120" cy="428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61827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3200" dirty="0"/>
                  <a:t>Example: Speech Recognition</a:t>
                </a:r>
              </a:p>
              <a:p>
                <a:pPr marL="0" indent="0" algn="ctr">
                  <a:buNone/>
                </a:pPr>
                <a:r>
                  <a:rPr lang="en-US" sz="3200" dirty="0"/>
                  <a:t>“artificial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</a:rPr>
                      <m:t>⋅⋅⋅⋅⋅⋅⋅⋅⋅⋅⋅</m:t>
                    </m:r>
                  </m:oMath>
                </a14:m>
                <a:r>
                  <a:rPr lang="en-US" sz="3200" dirty="0"/>
                  <a:t>”</a:t>
                </a:r>
              </a:p>
            </p:txBody>
          </p:sp>
        </mc:Choice>
        <mc:Fallback xmlns="">
          <p:sp>
            <p:nvSpPr>
              <p:cNvPr id="28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  <a:blipFill rotWithShape="0">
                <a:blip r:embed="rId3"/>
                <a:stretch>
                  <a:fillRect t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6700" y="2565280"/>
            <a:ext cx="11658600" cy="711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Find most probable next word given “artificial” </a:t>
            </a:r>
            <a:r>
              <a:rPr lang="en-US"/>
              <a:t>and the audio for second word.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2BF8F8-B61C-4235-BB19-5BF16A62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/>
              <a:t>Probability Models</a:t>
            </a:r>
          </a:p>
        </p:txBody>
      </p:sp>
    </p:spTree>
    <p:extLst>
      <p:ext uri="{BB962C8B-B14F-4D97-AF65-F5344CB8AC3E}">
        <p14:creationId xmlns:p14="http://schemas.microsoft.com/office/powerpoint/2010/main" val="6643194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3200" dirty="0"/>
                  <a:t>Example: Speech Recognition</a:t>
                </a:r>
              </a:p>
              <a:p>
                <a:pPr marL="0" indent="0" algn="ctr">
                  <a:buNone/>
                </a:pPr>
                <a:r>
                  <a:rPr lang="en-US" sz="3200" dirty="0"/>
                  <a:t>“artificial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</a:rPr>
                      <m:t>⋅⋅⋅⋅⋅⋅⋅⋅⋅⋅⋅</m:t>
                    </m:r>
                  </m:oMath>
                </a14:m>
                <a:r>
                  <a:rPr lang="en-US" sz="3200" dirty="0"/>
                  <a:t>”</a:t>
                </a:r>
              </a:p>
            </p:txBody>
          </p:sp>
        </mc:Choice>
        <mc:Fallback xmlns="">
          <p:sp>
            <p:nvSpPr>
              <p:cNvPr id="28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  <a:blipFill rotWithShape="0">
                <a:blip r:embed="rId3"/>
                <a:stretch>
                  <a:fillRect t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6700" y="2565280"/>
            <a:ext cx="11658600" cy="711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Find most probable next word given “artificial” </a:t>
            </a:r>
            <a:r>
              <a:rPr lang="en-US"/>
              <a:t>and the audio for second word.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66700" y="3254488"/>
                <a:ext cx="4419600" cy="386095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400" dirty="0"/>
                  <a:t>Which second word gives the highest probability?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/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400" b="0" i="1" smtClean="0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𝐥𝐢𝐦𝐛</m:t>
                          </m:r>
                          <m:r>
                            <a:rPr lang="en-US" sz="2400" b="0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400" i="1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𝐢𝐧𝐭𝐞𝐥𝐥𝐢𝐠𝐞𝐧𝐜𝐞</m:t>
                          </m:r>
                        </m:e>
                      </m:d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400" i="1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𝐟𝐥𝐚𝐯𝐨𝐫𝐢𝐧𝐠</m:t>
                          </m:r>
                          <m:r>
                            <a:rPr lang="en-US" sz="240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6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66700" y="3254488"/>
                <a:ext cx="4419600" cy="3860950"/>
              </a:xfrm>
              <a:blipFill>
                <a:blip r:embed="rId4"/>
                <a:stretch>
                  <a:fillRect l="-414" t="-1264" r="-1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151821" y="3276600"/>
                <a:ext cx="8991600" cy="386095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u="sng" dirty="0"/>
                  <a:t>Break down problem</a:t>
                </a:r>
                <a:endParaRPr lang="en-US" sz="600" u="sng" dirty="0"/>
              </a:p>
              <a:p>
                <a:pPr marL="0" indent="0" algn="ctr">
                  <a:buNone/>
                </a:pPr>
                <a:r>
                  <a:rPr lang="en-US" sz="2400" dirty="0">
                    <a:solidFill>
                      <a:schemeClr val="tx2"/>
                    </a:solidFill>
                  </a:rPr>
                  <a:t>n-gram probability </a:t>
                </a:r>
                <a:r>
                  <a:rPr lang="en-US" sz="2400" dirty="0"/>
                  <a:t>* </a:t>
                </a:r>
                <a:r>
                  <a:rPr lang="en-US" sz="2400" dirty="0">
                    <a:solidFill>
                      <a:srgbClr val="0070C0"/>
                    </a:solidFill>
                  </a:rPr>
                  <a:t>audio probability</a:t>
                </a:r>
              </a:p>
              <a:p>
                <a:pPr marL="0" indent="0" algn="ctr">
                  <a:buNone/>
                </a:pPr>
                <a:endParaRPr lang="en-US" sz="18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𝐥𝐢𝐦𝐛</m:t>
                        </m:r>
                        <m: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chemeClr val="tx2"/>
                    </a:solidFill>
                  </a:rPr>
                  <a:t>  </a:t>
                </a:r>
                <a:r>
                  <a:rPr lang="en-US" sz="2400" b="0" dirty="0"/>
                  <a:t>*</a:t>
                </a:r>
                <a:r>
                  <a:rPr lang="en-US" sz="2400" b="0" dirty="0">
                    <a:solidFill>
                      <a:schemeClr val="tx2"/>
                    </a:solidFill>
                  </a:rPr>
                  <a:t>	 </a:t>
                </a:r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70C0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charset="0"/>
                      </a:rPr>
                      <m:t>𝐥𝐢𝐦𝐛</m:t>
                    </m:r>
                  </m:oMath>
                </a14:m>
                <a:r>
                  <a:rPr lang="en-US" sz="2400" b="0" dirty="0">
                    <a:solidFill>
                      <a:srgbClr val="0070C0"/>
                    </a:solidFill>
                  </a:rPr>
                  <a:t>)</a:t>
                </a:r>
              </a:p>
              <a:p>
                <a:pPr marL="0" indent="0" algn="ctr">
                  <a:buNone/>
                </a:pPr>
                <a:endParaRPr lang="en-US" sz="18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𝐢𝐧𝐭𝐞𝐥𝐥𝐢𝐠𝐞𝐧𝐜𝐞</m:t>
                        </m:r>
                      </m:e>
                    </m:d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 </a:t>
                </a:r>
                <a:r>
                  <a:rPr lang="en-US" sz="2400" dirty="0"/>
                  <a:t>*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70C0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𝐢𝐧𝐭𝐞𝐥𝐥𝐢𝐠𝐞𝐧𝐜𝐞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)</a:t>
                </a:r>
                <a:endParaRPr lang="en-US" sz="24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𝐟𝐥𝐚𝐯𝐨𝐫𝐢𝐧𝐠</m:t>
                        </m:r>
                        <m: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 </a:t>
                </a:r>
                <a:r>
                  <a:rPr lang="en-US" sz="2400" dirty="0"/>
                  <a:t>*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70C0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𝐟𝐥𝐚𝐯𝐨𝐫𝐢𝐧𝐠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)</a:t>
                </a:r>
                <a:endParaRPr lang="en-US" sz="24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8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151821" y="3276600"/>
                <a:ext cx="8991600" cy="3860950"/>
              </a:xfrm>
              <a:blipFill>
                <a:blip r:embed="rId5"/>
                <a:stretch>
                  <a:fillRect t="-2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579A9530-BFB5-487E-97D8-757E46FD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/>
              <a:t>Probability Models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5A6736-F281-4FA6-A7AC-3A7F6ABFD545}"/>
                  </a:ext>
                </a:extLst>
              </p14:cNvPr>
              <p14:cNvContentPartPr/>
              <p14:nvPr/>
            </p14:nvContentPartPr>
            <p14:xfrm>
              <a:off x="12964411" y="4766185"/>
              <a:ext cx="14760" cy="1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5A6736-F281-4FA6-A7AC-3A7F6ABFD5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60091" y="4761865"/>
                <a:ext cx="23400" cy="2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491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Training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Where do the n-gram probabilities come from?</a:t>
            </a:r>
          </a:p>
          <a:p>
            <a:r>
              <a:rPr lang="en-US" dirty="0">
                <a:hlinkClick r:id="rId2"/>
              </a:rPr>
              <a:t>Google n-grams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5737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Can Be Huge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N-gram probabilities</a:t>
            </a:r>
          </a:p>
          <a:p>
            <a:r>
              <a:rPr lang="en-US" dirty="0">
                <a:solidFill>
                  <a:srgbClr val="7030A0"/>
                </a:solidFill>
              </a:rPr>
              <a:t>Vocabulary size: 50,000</a:t>
            </a:r>
          </a:p>
        </p:txBody>
      </p:sp>
    </p:spTree>
    <p:extLst>
      <p:ext uri="{BB962C8B-B14F-4D97-AF65-F5344CB8AC3E}">
        <p14:creationId xmlns:p14="http://schemas.microsoft.com/office/powerpoint/2010/main" val="39041469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Training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Self-supervised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CADAA-CCD6-4ADA-A563-CEA84CCE603B}"/>
              </a:ext>
            </a:extLst>
          </p:cNvPr>
          <p:cNvSpPr txBox="1"/>
          <p:nvPr/>
        </p:nvSpPr>
        <p:spPr>
          <a:xfrm>
            <a:off x="600259" y="2070623"/>
            <a:ext cx="108739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Example: Jane Austen, </a:t>
            </a:r>
            <a:r>
              <a:rPr lang="en-US" sz="2800" i="1" dirty="0">
                <a:solidFill>
                  <a:schemeClr val="tx2"/>
                </a:solidFill>
              </a:rPr>
              <a:t>Pride and Prejudice</a:t>
            </a:r>
          </a:p>
          <a:p>
            <a:endParaRPr lang="en-US" sz="2800" i="1" dirty="0"/>
          </a:p>
          <a:p>
            <a:r>
              <a:rPr lang="en-US" sz="2800" dirty="0"/>
              <a:t>Vanity and pride are different things, though the words are often used synonymously. A person may be proud without being vain. Pride relates more to our opinion of ourselves, vanity to what we would have others think of us.</a:t>
            </a:r>
          </a:p>
        </p:txBody>
      </p:sp>
    </p:spTree>
    <p:extLst>
      <p:ext uri="{BB962C8B-B14F-4D97-AF65-F5344CB8AC3E}">
        <p14:creationId xmlns:p14="http://schemas.microsoft.com/office/powerpoint/2010/main" val="1087899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11">
            <a:extLst>
              <a:ext uri="{FF2B5EF4-FFF2-40B4-BE49-F238E27FC236}">
                <a16:creationId xmlns:a16="http://schemas.microsoft.com/office/drawing/2014/main" id="{CBB73294-0E96-4819-A882-12CC387B0DF9}"/>
              </a:ext>
            </a:extLst>
          </p:cNvPr>
          <p:cNvSpPr>
            <a:spLocks/>
          </p:cNvSpPr>
          <p:nvPr/>
        </p:nvSpPr>
        <p:spPr bwMode="auto">
          <a:xfrm>
            <a:off x="302895" y="4345636"/>
            <a:ext cx="11521028" cy="2402571"/>
          </a:xfrm>
          <a:prstGeom prst="roundRect">
            <a:avLst>
              <a:gd name="adj" fmla="val 44374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2" name="Rectangle 20">
            <a:extLst>
              <a:ext uri="{FF2B5EF4-FFF2-40B4-BE49-F238E27FC236}">
                <a16:creationId xmlns:a16="http://schemas.microsoft.com/office/drawing/2014/main" id="{E2641162-F15F-47CF-8E7F-0F8F4D7A3013}"/>
              </a:ext>
            </a:extLst>
          </p:cNvPr>
          <p:cNvSpPr>
            <a:spLocks/>
          </p:cNvSpPr>
          <p:nvPr/>
        </p:nvSpPr>
        <p:spPr bwMode="auto">
          <a:xfrm rot="16200000">
            <a:off x="-454736" y="5351797"/>
            <a:ext cx="2224570" cy="547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Testing</a:t>
            </a: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429AC7FD-5CDF-4901-8DFA-631A4BBEBE80}"/>
              </a:ext>
            </a:extLst>
          </p:cNvPr>
          <p:cNvSpPr>
            <a:spLocks/>
          </p:cNvSpPr>
          <p:nvPr/>
        </p:nvSpPr>
        <p:spPr bwMode="auto">
          <a:xfrm>
            <a:off x="289972" y="57149"/>
            <a:ext cx="11521028" cy="424815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3566" name="Rectangle 20"/>
          <p:cNvSpPr>
            <a:spLocks/>
          </p:cNvSpPr>
          <p:nvPr/>
        </p:nvSpPr>
        <p:spPr bwMode="auto">
          <a:xfrm>
            <a:off x="1177421" y="2953603"/>
            <a:ext cx="2224570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Input</a:t>
            </a:r>
          </a:p>
        </p:txBody>
      </p:sp>
      <p:sp>
        <p:nvSpPr>
          <p:cNvPr id="23567" name="Rectangle 21"/>
          <p:cNvSpPr>
            <a:spLocks/>
          </p:cNvSpPr>
          <p:nvPr/>
        </p:nvSpPr>
        <p:spPr bwMode="auto">
          <a:xfrm>
            <a:off x="7389928" y="2903921"/>
            <a:ext cx="2151485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Output Predicted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C7B03E-D048-4D1D-A485-8124EB71FFED}"/>
              </a:ext>
            </a:extLst>
          </p:cNvPr>
          <p:cNvGrpSpPr/>
          <p:nvPr/>
        </p:nvGrpSpPr>
        <p:grpSpPr>
          <a:xfrm>
            <a:off x="3209925" y="2574701"/>
            <a:ext cx="4200525" cy="1589524"/>
            <a:chOff x="2600325" y="2336576"/>
            <a:chExt cx="4573166" cy="2217496"/>
          </a:xfrm>
        </p:grpSpPr>
        <p:sp>
          <p:nvSpPr>
            <p:cNvPr id="23557" name="AutoShape 7"/>
            <p:cNvSpPr>
              <a:spLocks/>
            </p:cNvSpPr>
            <p:nvPr/>
          </p:nvSpPr>
          <p:spPr bwMode="auto">
            <a:xfrm>
              <a:off x="3451594" y="2336576"/>
              <a:ext cx="2660262" cy="2217496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3559" name="Rectangle 9"/>
            <p:cNvSpPr>
              <a:spLocks/>
            </p:cNvSpPr>
            <p:nvPr/>
          </p:nvSpPr>
          <p:spPr bwMode="auto">
            <a:xfrm>
              <a:off x="3731652" y="2460532"/>
              <a:ext cx="2052801" cy="469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Prediction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4FF4680-E09D-46D7-9FCC-C28B2C4A015D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25" y="3460629"/>
              <a:ext cx="859434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9D9A370-CBE3-47F3-9D83-66F65CFEF233}"/>
                </a:ext>
              </a:extLst>
            </p:cNvPr>
            <p:cNvCxnSpPr>
              <a:cxnSpLocks/>
            </p:cNvCxnSpPr>
            <p:nvPr/>
          </p:nvCxnSpPr>
          <p:spPr>
            <a:xfrm>
              <a:off x="6111856" y="3458894"/>
              <a:ext cx="1061635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utoShape 11">
              <a:extLst>
                <a:ext uri="{FF2B5EF4-FFF2-40B4-BE49-F238E27FC236}">
                  <a16:creationId xmlns:a16="http://schemas.microsoft.com/office/drawing/2014/main" id="{DEFCBF20-7C62-4A6C-8001-B076E1EFD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1334" y="3054388"/>
              <a:ext cx="2349028" cy="1340965"/>
            </a:xfrm>
            <a:prstGeom prst="roundRect">
              <a:avLst>
                <a:gd name="adj" fmla="val 28120"/>
              </a:avLst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Model</a:t>
              </a:r>
            </a:p>
          </p:txBody>
        </p:sp>
      </p:grpSp>
      <p:sp>
        <p:nvSpPr>
          <p:cNvPr id="23" name="Rectangle 20">
            <a:extLst>
              <a:ext uri="{FF2B5EF4-FFF2-40B4-BE49-F238E27FC236}">
                <a16:creationId xmlns:a16="http://schemas.microsoft.com/office/drawing/2014/main" id="{B38298C5-83A4-4D47-A7C6-C0044FC15A78}"/>
              </a:ext>
            </a:extLst>
          </p:cNvPr>
          <p:cNvSpPr>
            <a:spLocks/>
          </p:cNvSpPr>
          <p:nvPr/>
        </p:nvSpPr>
        <p:spPr bwMode="auto">
          <a:xfrm>
            <a:off x="917068" y="448188"/>
            <a:ext cx="2031019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Input</a:t>
            </a:r>
          </a:p>
          <a:p>
            <a:pPr marL="3968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Output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8DFCFE-0029-4E8E-9A46-4254AC8394FD}"/>
              </a:ext>
            </a:extLst>
          </p:cNvPr>
          <p:cNvGrpSpPr/>
          <p:nvPr/>
        </p:nvGrpSpPr>
        <p:grpSpPr>
          <a:xfrm>
            <a:off x="3068552" y="602567"/>
            <a:ext cx="6342148" cy="1422184"/>
            <a:chOff x="2458952" y="197102"/>
            <a:chExt cx="6866024" cy="1589524"/>
          </a:xfrm>
        </p:grpSpPr>
        <p:sp>
          <p:nvSpPr>
            <p:cNvPr id="21" name="AutoShape 7">
              <a:extLst>
                <a:ext uri="{FF2B5EF4-FFF2-40B4-BE49-F238E27FC236}">
                  <a16:creationId xmlns:a16="http://schemas.microsoft.com/office/drawing/2014/main" id="{1BD92FD1-5849-4762-9D16-4E6ACFFFE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594" y="210063"/>
              <a:ext cx="2660262" cy="1518307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9">
              <a:extLst>
                <a:ext uri="{FF2B5EF4-FFF2-40B4-BE49-F238E27FC236}">
                  <a16:creationId xmlns:a16="http://schemas.microsoft.com/office/drawing/2014/main" id="{F390EBFD-874C-4DB2-AB5B-C2BDF12F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652" y="658721"/>
              <a:ext cx="2052801" cy="469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Training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19D3886-F38E-4178-A2CC-9B554F2A308A}"/>
                </a:ext>
              </a:extLst>
            </p:cNvPr>
            <p:cNvCxnSpPr>
              <a:cxnSpLocks/>
            </p:cNvCxnSpPr>
            <p:nvPr/>
          </p:nvCxnSpPr>
          <p:spPr>
            <a:xfrm>
              <a:off x="2465851" y="743887"/>
              <a:ext cx="99264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CC7D020-DA41-4E23-A2B2-4EA2B0CBF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1857" y="969216"/>
              <a:ext cx="847110" cy="2264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0">
              <a:extLst>
                <a:ext uri="{FF2B5EF4-FFF2-40B4-BE49-F238E27FC236}">
                  <a16:creationId xmlns:a16="http://schemas.microsoft.com/office/drawing/2014/main" id="{EDB5F93C-905C-4C8D-AFBC-D2A70229C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3491" y="197102"/>
              <a:ext cx="2151485" cy="15895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/>
            <a:lstStyle/>
            <a:p>
              <a:pPr marL="3968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Model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24DF44-80B0-4B04-AF92-9429DA0FD341}"/>
                </a:ext>
              </a:extLst>
            </p:cNvPr>
            <p:cNvCxnSpPr>
              <a:cxnSpLocks/>
            </p:cNvCxnSpPr>
            <p:nvPr/>
          </p:nvCxnSpPr>
          <p:spPr>
            <a:xfrm>
              <a:off x="2458952" y="1128620"/>
              <a:ext cx="99264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1">
            <a:extLst>
              <a:ext uri="{FF2B5EF4-FFF2-40B4-BE49-F238E27FC236}">
                <a16:creationId xmlns:a16="http://schemas.microsoft.com/office/drawing/2014/main" id="{CBAE2368-22C8-41FB-BED2-102819B1C2F9}"/>
              </a:ext>
            </a:extLst>
          </p:cNvPr>
          <p:cNvSpPr>
            <a:spLocks/>
          </p:cNvSpPr>
          <p:nvPr/>
        </p:nvSpPr>
        <p:spPr bwMode="auto">
          <a:xfrm>
            <a:off x="9426505" y="2903921"/>
            <a:ext cx="2151485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Output (Measured)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3B03364-9004-42F8-B950-7543F0A92EEE}"/>
              </a:ext>
            </a:extLst>
          </p:cNvPr>
          <p:cNvCxnSpPr>
            <a:cxnSpLocks/>
          </p:cNvCxnSpPr>
          <p:nvPr/>
        </p:nvCxnSpPr>
        <p:spPr>
          <a:xfrm flipV="1">
            <a:off x="8734425" y="2566044"/>
            <a:ext cx="469857" cy="387559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48E435E-5F56-49A9-86B3-51E30D5CF73A}"/>
              </a:ext>
            </a:extLst>
          </p:cNvPr>
          <p:cNvCxnSpPr>
            <a:cxnSpLocks/>
          </p:cNvCxnSpPr>
          <p:nvPr/>
        </p:nvCxnSpPr>
        <p:spPr>
          <a:xfrm flipH="1" flipV="1">
            <a:off x="9489479" y="2574701"/>
            <a:ext cx="610425" cy="425682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20">
            <a:extLst>
              <a:ext uri="{FF2B5EF4-FFF2-40B4-BE49-F238E27FC236}">
                <a16:creationId xmlns:a16="http://schemas.microsoft.com/office/drawing/2014/main" id="{20EBC5C0-C7E7-49DE-9C9A-4175AC682B17}"/>
              </a:ext>
            </a:extLst>
          </p:cNvPr>
          <p:cNvSpPr>
            <a:spLocks/>
          </p:cNvSpPr>
          <p:nvPr/>
        </p:nvSpPr>
        <p:spPr bwMode="auto">
          <a:xfrm>
            <a:off x="8223499" y="1867674"/>
            <a:ext cx="2224570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Error</a:t>
            </a:r>
          </a:p>
        </p:txBody>
      </p:sp>
      <p:sp>
        <p:nvSpPr>
          <p:cNvPr id="40" name="Rectangle 20">
            <a:extLst>
              <a:ext uri="{FF2B5EF4-FFF2-40B4-BE49-F238E27FC236}">
                <a16:creationId xmlns:a16="http://schemas.microsoft.com/office/drawing/2014/main" id="{BBE3DC72-3534-4797-9FED-733F775061D1}"/>
              </a:ext>
            </a:extLst>
          </p:cNvPr>
          <p:cNvSpPr>
            <a:spLocks/>
          </p:cNvSpPr>
          <p:nvPr/>
        </p:nvSpPr>
        <p:spPr bwMode="auto">
          <a:xfrm rot="16200000">
            <a:off x="-454736" y="1853994"/>
            <a:ext cx="2224570" cy="547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41" name="Rectangle 20">
            <a:extLst>
              <a:ext uri="{FF2B5EF4-FFF2-40B4-BE49-F238E27FC236}">
                <a16:creationId xmlns:a16="http://schemas.microsoft.com/office/drawing/2014/main" id="{9015C950-64BF-4CCA-9C4B-6D98CBD1BF53}"/>
              </a:ext>
            </a:extLst>
          </p:cNvPr>
          <p:cNvSpPr>
            <a:spLocks/>
          </p:cNvSpPr>
          <p:nvPr/>
        </p:nvSpPr>
        <p:spPr bwMode="auto">
          <a:xfrm>
            <a:off x="1159218" y="4912704"/>
            <a:ext cx="2224570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Testing Input</a:t>
            </a:r>
          </a:p>
        </p:txBody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id="{59884B4A-59D9-4AFB-B998-00038437991E}"/>
              </a:ext>
            </a:extLst>
          </p:cNvPr>
          <p:cNvSpPr>
            <a:spLocks/>
          </p:cNvSpPr>
          <p:nvPr/>
        </p:nvSpPr>
        <p:spPr bwMode="auto">
          <a:xfrm>
            <a:off x="7371725" y="4863022"/>
            <a:ext cx="2151485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Testing Output Predicted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259B277-0885-49CF-8E88-B1164C6A4849}"/>
              </a:ext>
            </a:extLst>
          </p:cNvPr>
          <p:cNvGrpSpPr/>
          <p:nvPr/>
        </p:nvGrpSpPr>
        <p:grpSpPr>
          <a:xfrm>
            <a:off x="3191722" y="4533802"/>
            <a:ext cx="4200525" cy="1589524"/>
            <a:chOff x="2600325" y="2336576"/>
            <a:chExt cx="4573166" cy="2217496"/>
          </a:xfrm>
        </p:grpSpPr>
        <p:sp>
          <p:nvSpPr>
            <p:cNvPr id="44" name="AutoShape 7">
              <a:extLst>
                <a:ext uri="{FF2B5EF4-FFF2-40B4-BE49-F238E27FC236}">
                  <a16:creationId xmlns:a16="http://schemas.microsoft.com/office/drawing/2014/main" id="{E8583995-FF8A-4C03-9AC8-07F9FF5FB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594" y="2336576"/>
              <a:ext cx="2660262" cy="2217496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 9">
              <a:extLst>
                <a:ext uri="{FF2B5EF4-FFF2-40B4-BE49-F238E27FC236}">
                  <a16:creationId xmlns:a16="http://schemas.microsoft.com/office/drawing/2014/main" id="{79424FF3-C24F-4A23-B658-A26322613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652" y="2460532"/>
              <a:ext cx="2052801" cy="469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Prediction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1160796-B594-4FC4-BE85-EBD934A7D8C1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25" y="3460629"/>
              <a:ext cx="859434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951B32A-E6F4-423B-8F2B-F2260C2404E3}"/>
                </a:ext>
              </a:extLst>
            </p:cNvPr>
            <p:cNvCxnSpPr>
              <a:cxnSpLocks/>
            </p:cNvCxnSpPr>
            <p:nvPr/>
          </p:nvCxnSpPr>
          <p:spPr>
            <a:xfrm>
              <a:off x="6111856" y="3458894"/>
              <a:ext cx="1061635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utoShape 11">
              <a:extLst>
                <a:ext uri="{FF2B5EF4-FFF2-40B4-BE49-F238E27FC236}">
                  <a16:creationId xmlns:a16="http://schemas.microsoft.com/office/drawing/2014/main" id="{1659C282-8A29-43DC-B881-E777E496D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1334" y="3054388"/>
              <a:ext cx="2349028" cy="1340965"/>
            </a:xfrm>
            <a:prstGeom prst="roundRect">
              <a:avLst>
                <a:gd name="adj" fmla="val 28120"/>
              </a:avLst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Model</a:t>
              </a:r>
            </a:p>
          </p:txBody>
        </p:sp>
      </p:grpSp>
      <p:sp>
        <p:nvSpPr>
          <p:cNvPr id="49" name="Rectangle 21">
            <a:extLst>
              <a:ext uri="{FF2B5EF4-FFF2-40B4-BE49-F238E27FC236}">
                <a16:creationId xmlns:a16="http://schemas.microsoft.com/office/drawing/2014/main" id="{C43E94B5-1F68-464C-9227-A0F737A04366}"/>
              </a:ext>
            </a:extLst>
          </p:cNvPr>
          <p:cNvSpPr>
            <a:spLocks/>
          </p:cNvSpPr>
          <p:nvPr/>
        </p:nvSpPr>
        <p:spPr bwMode="auto">
          <a:xfrm>
            <a:off x="9408302" y="4863022"/>
            <a:ext cx="2151485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Testing Output (Measured)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E19E718-77CF-4C9E-B133-58EC14234F3C}"/>
              </a:ext>
            </a:extLst>
          </p:cNvPr>
          <p:cNvCxnSpPr>
            <a:cxnSpLocks/>
          </p:cNvCxnSpPr>
          <p:nvPr/>
        </p:nvCxnSpPr>
        <p:spPr>
          <a:xfrm>
            <a:off x="8734425" y="5744424"/>
            <a:ext cx="469857" cy="378902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02F267F-68FF-4B5B-95CD-07DDB2ED9D54}"/>
              </a:ext>
            </a:extLst>
          </p:cNvPr>
          <p:cNvCxnSpPr>
            <a:cxnSpLocks/>
          </p:cNvCxnSpPr>
          <p:nvPr/>
        </p:nvCxnSpPr>
        <p:spPr>
          <a:xfrm flipH="1">
            <a:off x="9541413" y="5744424"/>
            <a:ext cx="425377" cy="378902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20">
            <a:extLst>
              <a:ext uri="{FF2B5EF4-FFF2-40B4-BE49-F238E27FC236}">
                <a16:creationId xmlns:a16="http://schemas.microsoft.com/office/drawing/2014/main" id="{808DCCF5-4246-4954-8977-9AD70ABD80AC}"/>
              </a:ext>
            </a:extLst>
          </p:cNvPr>
          <p:cNvSpPr>
            <a:spLocks/>
          </p:cNvSpPr>
          <p:nvPr/>
        </p:nvSpPr>
        <p:spPr bwMode="auto">
          <a:xfrm>
            <a:off x="8290845" y="5916487"/>
            <a:ext cx="2224570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Testing Error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67095CC-E009-5B9B-BF96-04FDBFCDF79C}"/>
                  </a:ext>
                </a:extLst>
              </p14:cNvPr>
              <p14:cNvContentPartPr/>
              <p14:nvPr/>
            </p14:nvContentPartPr>
            <p14:xfrm>
              <a:off x="2480400" y="112320"/>
              <a:ext cx="6412680" cy="1823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67095CC-E009-5B9B-BF96-04FDBFCDF7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71040" y="102960"/>
                <a:ext cx="6431400" cy="184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9558873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Training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Self-supervised learning (auto-regressive)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CADAA-CCD6-4ADA-A563-CEA84CCE603B}"/>
              </a:ext>
            </a:extLst>
          </p:cNvPr>
          <p:cNvSpPr txBox="1"/>
          <p:nvPr/>
        </p:nvSpPr>
        <p:spPr>
          <a:xfrm>
            <a:off x="600259" y="2070623"/>
            <a:ext cx="108739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Example: Jane Austen, </a:t>
            </a:r>
            <a:r>
              <a:rPr lang="en-US" sz="2800" i="1" dirty="0">
                <a:solidFill>
                  <a:schemeClr val="tx2"/>
                </a:solidFill>
              </a:rPr>
              <a:t>Pride and Prejudice</a:t>
            </a:r>
          </a:p>
          <a:p>
            <a:endParaRPr lang="en-US" sz="2800" i="1" dirty="0"/>
          </a:p>
          <a:p>
            <a:r>
              <a:rPr lang="en-US" sz="2800" dirty="0"/>
              <a:t>Vanity and pride are different things, though the words are often used synonymously. A person may be proud without being vain. Pride relates more to our opinion of ourselves, vanity to what we would have others think of us.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408DFF-97B9-45A4-8CD5-9A867C5A6372}"/>
              </a:ext>
            </a:extLst>
          </p:cNvPr>
          <p:cNvSpPr/>
          <p:nvPr/>
        </p:nvSpPr>
        <p:spPr>
          <a:xfrm>
            <a:off x="4943659" y="2896583"/>
            <a:ext cx="6076336" cy="203953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8F9653-039C-4D1A-917D-FABB66499EE9}"/>
              </a:ext>
            </a:extLst>
          </p:cNvPr>
          <p:cNvSpPr/>
          <p:nvPr/>
        </p:nvSpPr>
        <p:spPr>
          <a:xfrm>
            <a:off x="600259" y="3429000"/>
            <a:ext cx="4343400" cy="131927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340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Random samples from language model trained on Shakespeare:</a:t>
            </a:r>
          </a:p>
          <a:p>
            <a:r>
              <a:rPr lang="en-US" dirty="0">
                <a:solidFill>
                  <a:schemeClr val="tx1"/>
                </a:solidFill>
              </a:rPr>
              <a:t>n=1: 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“in as , stands gods revenge !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france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pitch good in fair hoist an what fair shallow-rooted , . that with wherefore it what a as your . , powers course which thee dalliance all”</a:t>
            </a:r>
          </a:p>
          <a:p>
            <a:r>
              <a:rPr lang="en-US" dirty="0">
                <a:solidFill>
                  <a:schemeClr val="tx1"/>
                </a:solidFill>
              </a:rPr>
              <a:t>n=2: 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“look you may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have given them to the dank here to the jaws of tune of great difference of ladies . o that did contemn what of ear is shorter time ; yet seems to”</a:t>
            </a:r>
          </a:p>
          <a:p>
            <a:r>
              <a:rPr lang="en-US" dirty="0">
                <a:solidFill>
                  <a:schemeClr val="tx1"/>
                </a:solidFill>
              </a:rPr>
              <a:t>n=3: 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“believe , they all confess that you withhold his levied host , having brought the fatal bowels of the pope ! ' and that this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distemper'd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messenger of heaven , since thou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deniest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the gentle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desdemona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,”</a:t>
            </a:r>
          </a:p>
          <a:p>
            <a:r>
              <a:rPr lang="en-US" dirty="0">
                <a:solidFill>
                  <a:schemeClr val="tx1"/>
                </a:solidFill>
              </a:rPr>
              <a:t>n=7: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“so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express'd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: but what of that ? 'twere good you do so much for charity .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cannot find it ; 'tis not in the bond . you , merchant , have you any thing to say ? but little”</a:t>
            </a:r>
          </a:p>
          <a:p>
            <a:r>
              <a:rPr lang="en-US" dirty="0">
                <a:solidFill>
                  <a:srgbClr val="7030A0"/>
                </a:solidFill>
              </a:rPr>
              <a:t>This is starting to look a lot like Shakespeare… because it is Shakespeare</a:t>
            </a:r>
          </a:p>
          <a:p>
            <a:endParaRPr lang="en-US" sz="1800" dirty="0">
              <a:solidFill>
                <a:schemeClr val="tx1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3B43C-900A-1C44-BF45-66CB67BC66D1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172A2-05B8-48BB-8B10-79B8A77419D8}"/>
              </a:ext>
            </a:extLst>
          </p:cNvPr>
          <p:cNvSpPr txBox="1"/>
          <p:nvPr/>
        </p:nvSpPr>
        <p:spPr>
          <a:xfrm>
            <a:off x="552099" y="6306203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Slide: CMU, Zico Kolter</a:t>
            </a:r>
          </a:p>
        </p:txBody>
      </p:sp>
    </p:spTree>
    <p:extLst>
      <p:ext uri="{BB962C8B-B14F-4D97-AF65-F5344CB8AC3E}">
        <p14:creationId xmlns:p14="http://schemas.microsoft.com/office/powerpoint/2010/main" val="26331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How do we pick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Hyperparameter</a:t>
                </a:r>
              </a:p>
              <a:p>
                <a:r>
                  <a:rPr lang="en-US" dirty="0"/>
                  <a:t>Lower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/>
                  <a:t>: less context, but more samples of each possible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/>
                  <a:t>-gram</a:t>
                </a:r>
              </a:p>
              <a:p>
                <a:r>
                  <a:rPr lang="en-US" dirty="0"/>
                  <a:t>Higher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/>
                  <a:t>: more context, but less samples</a:t>
                </a:r>
              </a:p>
              <a:p>
                <a:r>
                  <a:rPr lang="en-US" dirty="0"/>
                  <a:t>“Correct” choice is to use some measure of held-out cross-validation</a:t>
                </a:r>
              </a:p>
              <a:p>
                <a:r>
                  <a:rPr lang="en-US" dirty="0"/>
                  <a:t>In practice: use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𝑛</m:t>
                    </m:r>
                    <m:r>
                      <a:rPr lang="en-US" i="1" dirty="0" smtClean="0">
                        <a:latin typeface="Cambria Math" charset="0"/>
                      </a:rPr>
                      <m:t>=3</m:t>
                    </m:r>
                  </m:oMath>
                </a14:m>
                <a:r>
                  <a:rPr lang="en-US" dirty="0"/>
                  <a:t> for large datasets (i.e., triplets) 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𝑛</m:t>
                    </m:r>
                    <m:r>
                      <a:rPr lang="en-US" i="1" dirty="0" smtClean="0">
                        <a:latin typeface="Cambria Math" charset="0"/>
                      </a:rPr>
                      <m:t>=2</m:t>
                    </m:r>
                  </m:oMath>
                </a14:m>
                <a:r>
                  <a:rPr lang="en-US" dirty="0"/>
                  <a:t> for small ones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3B43C-900A-1C44-BF45-66CB67BC66D1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297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Not-so-probabilistic language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3B43C-900A-1C44-BF45-66CB67BC66D1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235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E720-EA5F-2F2E-85EA-02A33047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9FAB3-8583-D79F-E723-9F23EF710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Encoding and decoding</a:t>
            </a:r>
          </a:p>
        </p:txBody>
      </p:sp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5D8064AE-B387-34C6-3F17-7838DC085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53" y="1664724"/>
            <a:ext cx="7118825" cy="352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878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7D77-B8A4-4BE3-8456-47C2F539D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processing with word2vec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3E917-AA81-4F6F-AECC-02DFC9A02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85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E80093-B432-40CA-AAA1-AE13B4F07F44}"/>
              </a:ext>
            </a:extLst>
          </p:cNvPr>
          <p:cNvSpPr txBox="1">
            <a:spLocks/>
          </p:cNvSpPr>
          <p:nvPr/>
        </p:nvSpPr>
        <p:spPr>
          <a:xfrm>
            <a:off x="552099" y="1113178"/>
            <a:ext cx="3915126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 embeddings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data: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king sat on the throne”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queen sat on the throne”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banana is yellow”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“they sat on the yellow bus”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1240A7-D4AC-4186-91FD-7A28DEE8AB86}"/>
              </a:ext>
            </a:extLst>
          </p:cNvPr>
          <p:cNvSpPr txBox="1"/>
          <p:nvPr/>
        </p:nvSpPr>
        <p:spPr>
          <a:xfrm>
            <a:off x="5792262" y="1332728"/>
            <a:ext cx="561975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sz="2800" dirty="0">
                <a:solidFill>
                  <a:srgbClr val="4472C4">
                    <a:lumMod val="75000"/>
                  </a:srgbClr>
                </a:solidFill>
                <a:cs typeface="Courier New" panose="02070309020205020404" pitchFamily="49" charset="0"/>
              </a:rPr>
              <a:t>Skip-gram</a:t>
            </a:r>
          </a:p>
          <a:p>
            <a:pPr algn="ctr" defTabSz="914400"/>
            <a:r>
              <a:rPr lang="en-US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score</a:t>
            </a:r>
            <a:r>
              <a:rPr lang="en-US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word</a:t>
            </a:r>
            <a:r>
              <a:rPr lang="en-US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ED7D3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&lt;other words around it&gt;</a:t>
            </a:r>
            <a:r>
              <a:rPr lang="en-US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D533A97-FA94-4C28-A33B-0B70F6940EC6}"/>
              </a:ext>
            </a:extLst>
          </p:cNvPr>
          <p:cNvSpPr txBox="1"/>
          <p:nvPr/>
        </p:nvSpPr>
        <p:spPr>
          <a:xfrm>
            <a:off x="882627" y="4092949"/>
            <a:ext cx="873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king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9E6ACF0-C8FF-4D37-A184-BED4985C2EFF}"/>
              </a:ext>
            </a:extLst>
          </p:cNvPr>
          <p:cNvSpPr txBox="1"/>
          <p:nvPr/>
        </p:nvSpPr>
        <p:spPr>
          <a:xfrm>
            <a:off x="890520" y="4401120"/>
            <a:ext cx="676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sat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2CA423-CDF8-4E61-B0C1-4B462FBD5717}"/>
              </a:ext>
            </a:extLst>
          </p:cNvPr>
          <p:cNvSpPr txBox="1"/>
          <p:nvPr/>
        </p:nvSpPr>
        <p:spPr>
          <a:xfrm>
            <a:off x="860380" y="4728371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throne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2709B26-4C23-4469-9547-83B1B1E170AA}"/>
              </a:ext>
            </a:extLst>
          </p:cNvPr>
          <p:cNvSpPr txBox="1"/>
          <p:nvPr/>
        </p:nvSpPr>
        <p:spPr>
          <a:xfrm>
            <a:off x="885824" y="5052919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queen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5EC5994-24C3-408D-8EA8-86F0D1EC4E3A}"/>
              </a:ext>
            </a:extLst>
          </p:cNvPr>
          <p:cNvSpPr txBox="1"/>
          <p:nvPr/>
        </p:nvSpPr>
        <p:spPr>
          <a:xfrm>
            <a:off x="882627" y="6121537"/>
            <a:ext cx="773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they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044CF19-6075-4EEC-8C09-673843B5DF66}"/>
              </a:ext>
            </a:extLst>
          </p:cNvPr>
          <p:cNvSpPr txBox="1"/>
          <p:nvPr/>
        </p:nvSpPr>
        <p:spPr>
          <a:xfrm>
            <a:off x="882627" y="5790342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yellow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8BD494A-48AA-40EB-AAA8-935533B4E9ED}"/>
              </a:ext>
            </a:extLst>
          </p:cNvPr>
          <p:cNvSpPr txBox="1"/>
          <p:nvPr/>
        </p:nvSpPr>
        <p:spPr>
          <a:xfrm>
            <a:off x="860380" y="5424954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banana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15AD41-4C38-4BFA-880D-2048B7D7DEBC}"/>
              </a:ext>
            </a:extLst>
          </p:cNvPr>
          <p:cNvSpPr txBox="1"/>
          <p:nvPr/>
        </p:nvSpPr>
        <p:spPr>
          <a:xfrm>
            <a:off x="2406627" y="4092949"/>
            <a:ext cx="873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king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8E992B-10ED-4121-BA13-C88469A4448E}"/>
              </a:ext>
            </a:extLst>
          </p:cNvPr>
          <p:cNvSpPr txBox="1"/>
          <p:nvPr/>
        </p:nvSpPr>
        <p:spPr>
          <a:xfrm>
            <a:off x="2414520" y="4401120"/>
            <a:ext cx="676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sat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CBC1AF3-E089-485A-A34E-DA5D2000BD5C}"/>
              </a:ext>
            </a:extLst>
          </p:cNvPr>
          <p:cNvSpPr txBox="1"/>
          <p:nvPr/>
        </p:nvSpPr>
        <p:spPr>
          <a:xfrm>
            <a:off x="2384380" y="4728371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throne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62A4280-A198-4F76-9568-0E2B93F68E4A}"/>
              </a:ext>
            </a:extLst>
          </p:cNvPr>
          <p:cNvSpPr txBox="1"/>
          <p:nvPr/>
        </p:nvSpPr>
        <p:spPr>
          <a:xfrm>
            <a:off x="2409824" y="5052919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queen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0C16FD5-8755-47AA-B3A7-BF24B1449EEC}"/>
              </a:ext>
            </a:extLst>
          </p:cNvPr>
          <p:cNvSpPr txBox="1"/>
          <p:nvPr/>
        </p:nvSpPr>
        <p:spPr>
          <a:xfrm>
            <a:off x="2406627" y="6121537"/>
            <a:ext cx="873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they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2781985-E6D9-46DD-9A63-2F9CDE3E7836}"/>
              </a:ext>
            </a:extLst>
          </p:cNvPr>
          <p:cNvSpPr txBox="1"/>
          <p:nvPr/>
        </p:nvSpPr>
        <p:spPr>
          <a:xfrm>
            <a:off x="2406627" y="5790342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yellow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916D6BB-5EF6-4AA8-B3A9-C5D0DC85BFF5}"/>
              </a:ext>
            </a:extLst>
          </p:cNvPr>
          <p:cNvSpPr txBox="1"/>
          <p:nvPr/>
        </p:nvSpPr>
        <p:spPr>
          <a:xfrm>
            <a:off x="2384380" y="5424954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banana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85FC82C-6BAD-4621-B462-5D2C2C280DF5}"/>
              </a:ext>
            </a:extLst>
          </p:cNvPr>
          <p:cNvSpPr txBox="1"/>
          <p:nvPr/>
        </p:nvSpPr>
        <p:spPr>
          <a:xfrm>
            <a:off x="890520" y="6448788"/>
            <a:ext cx="742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bus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130E6FE-C05F-4018-B193-B02C402E98E5}"/>
              </a:ext>
            </a:extLst>
          </p:cNvPr>
          <p:cNvSpPr txBox="1"/>
          <p:nvPr/>
        </p:nvSpPr>
        <p:spPr>
          <a:xfrm>
            <a:off x="2414520" y="6448788"/>
            <a:ext cx="742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bus</a:t>
            </a:r>
          </a:p>
        </p:txBody>
      </p:sp>
    </p:spTree>
    <p:extLst>
      <p:ext uri="{BB962C8B-B14F-4D97-AF65-F5344CB8AC3E}">
        <p14:creationId xmlns:p14="http://schemas.microsoft.com/office/powerpoint/2010/main" val="360824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7D77-B8A4-4BE3-8456-47C2F539D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processing with word2vec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3E917-AA81-4F6F-AECC-02DFC9A02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86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E80093-B432-40CA-AAA1-AE13B4F07F44}"/>
              </a:ext>
            </a:extLst>
          </p:cNvPr>
          <p:cNvSpPr txBox="1">
            <a:spLocks/>
          </p:cNvSpPr>
          <p:nvPr/>
        </p:nvSpPr>
        <p:spPr>
          <a:xfrm>
            <a:off x="552099" y="1113178"/>
            <a:ext cx="3915126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 embeddings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data: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king sat on the throne”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queen sat on the throne”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banana is yellow”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“they sat on the yellow bus”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1240A7-D4AC-4186-91FD-7A28DEE8AB86}"/>
              </a:ext>
            </a:extLst>
          </p:cNvPr>
          <p:cNvSpPr txBox="1"/>
          <p:nvPr/>
        </p:nvSpPr>
        <p:spPr>
          <a:xfrm>
            <a:off x="5792262" y="1332728"/>
            <a:ext cx="561975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sz="2800" dirty="0">
                <a:solidFill>
                  <a:srgbClr val="4472C4">
                    <a:lumMod val="75000"/>
                  </a:srgbClr>
                </a:solidFill>
                <a:cs typeface="Courier New" panose="02070309020205020404" pitchFamily="49" charset="0"/>
              </a:rPr>
              <a:t>Skip-gram</a:t>
            </a:r>
          </a:p>
          <a:p>
            <a:pPr algn="ctr" defTabSz="914400"/>
            <a:r>
              <a:rPr lang="en-US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score</a:t>
            </a:r>
            <a:r>
              <a:rPr lang="en-US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word</a:t>
            </a:r>
            <a:r>
              <a:rPr lang="en-US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ED7D3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&lt;other words around it&gt;</a:t>
            </a:r>
            <a:r>
              <a:rPr lang="en-US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D533A97-FA94-4C28-A33B-0B70F6940EC6}"/>
              </a:ext>
            </a:extLst>
          </p:cNvPr>
          <p:cNvSpPr txBox="1"/>
          <p:nvPr/>
        </p:nvSpPr>
        <p:spPr>
          <a:xfrm>
            <a:off x="882627" y="4092949"/>
            <a:ext cx="873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king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9E6ACF0-C8FF-4D37-A184-BED4985C2EFF}"/>
              </a:ext>
            </a:extLst>
          </p:cNvPr>
          <p:cNvSpPr txBox="1"/>
          <p:nvPr/>
        </p:nvSpPr>
        <p:spPr>
          <a:xfrm>
            <a:off x="890520" y="4401120"/>
            <a:ext cx="676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sat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2CA423-CDF8-4E61-B0C1-4B462FBD5717}"/>
              </a:ext>
            </a:extLst>
          </p:cNvPr>
          <p:cNvSpPr txBox="1"/>
          <p:nvPr/>
        </p:nvSpPr>
        <p:spPr>
          <a:xfrm>
            <a:off x="860380" y="4728371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throne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2709B26-4C23-4469-9547-83B1B1E170AA}"/>
              </a:ext>
            </a:extLst>
          </p:cNvPr>
          <p:cNvSpPr txBox="1"/>
          <p:nvPr/>
        </p:nvSpPr>
        <p:spPr>
          <a:xfrm>
            <a:off x="885824" y="5052919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queen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5EC5994-24C3-408D-8EA8-86F0D1EC4E3A}"/>
              </a:ext>
            </a:extLst>
          </p:cNvPr>
          <p:cNvSpPr txBox="1"/>
          <p:nvPr/>
        </p:nvSpPr>
        <p:spPr>
          <a:xfrm>
            <a:off x="882627" y="6121537"/>
            <a:ext cx="773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they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044CF19-6075-4EEC-8C09-673843B5DF66}"/>
              </a:ext>
            </a:extLst>
          </p:cNvPr>
          <p:cNvSpPr txBox="1"/>
          <p:nvPr/>
        </p:nvSpPr>
        <p:spPr>
          <a:xfrm>
            <a:off x="882627" y="5790342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yellow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8BD494A-48AA-40EB-AAA8-935533B4E9ED}"/>
              </a:ext>
            </a:extLst>
          </p:cNvPr>
          <p:cNvSpPr txBox="1"/>
          <p:nvPr/>
        </p:nvSpPr>
        <p:spPr>
          <a:xfrm>
            <a:off x="860380" y="5424954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banana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15AD41-4C38-4BFA-880D-2048B7D7DEBC}"/>
              </a:ext>
            </a:extLst>
          </p:cNvPr>
          <p:cNvSpPr txBox="1"/>
          <p:nvPr/>
        </p:nvSpPr>
        <p:spPr>
          <a:xfrm>
            <a:off x="2406627" y="4092949"/>
            <a:ext cx="873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king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8E992B-10ED-4121-BA13-C88469A4448E}"/>
              </a:ext>
            </a:extLst>
          </p:cNvPr>
          <p:cNvSpPr txBox="1"/>
          <p:nvPr/>
        </p:nvSpPr>
        <p:spPr>
          <a:xfrm>
            <a:off x="2414520" y="4401120"/>
            <a:ext cx="676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sat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CBC1AF3-E089-485A-A34E-DA5D2000BD5C}"/>
              </a:ext>
            </a:extLst>
          </p:cNvPr>
          <p:cNvSpPr txBox="1"/>
          <p:nvPr/>
        </p:nvSpPr>
        <p:spPr>
          <a:xfrm>
            <a:off x="2384380" y="4728371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throne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62A4280-A198-4F76-9568-0E2B93F68E4A}"/>
              </a:ext>
            </a:extLst>
          </p:cNvPr>
          <p:cNvSpPr txBox="1"/>
          <p:nvPr/>
        </p:nvSpPr>
        <p:spPr>
          <a:xfrm>
            <a:off x="2409824" y="5052919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queen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0C16FD5-8755-47AA-B3A7-BF24B1449EEC}"/>
              </a:ext>
            </a:extLst>
          </p:cNvPr>
          <p:cNvSpPr txBox="1"/>
          <p:nvPr/>
        </p:nvSpPr>
        <p:spPr>
          <a:xfrm>
            <a:off x="2406627" y="6121537"/>
            <a:ext cx="873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they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2781985-E6D9-46DD-9A63-2F9CDE3E7836}"/>
              </a:ext>
            </a:extLst>
          </p:cNvPr>
          <p:cNvSpPr txBox="1"/>
          <p:nvPr/>
        </p:nvSpPr>
        <p:spPr>
          <a:xfrm>
            <a:off x="2406627" y="5790342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yellow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916D6BB-5EF6-4AA8-B3A9-C5D0DC85BFF5}"/>
              </a:ext>
            </a:extLst>
          </p:cNvPr>
          <p:cNvSpPr txBox="1"/>
          <p:nvPr/>
        </p:nvSpPr>
        <p:spPr>
          <a:xfrm>
            <a:off x="2384380" y="5424954"/>
            <a:ext cx="1076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banana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85FC82C-6BAD-4621-B462-5D2C2C280DF5}"/>
              </a:ext>
            </a:extLst>
          </p:cNvPr>
          <p:cNvSpPr txBox="1"/>
          <p:nvPr/>
        </p:nvSpPr>
        <p:spPr>
          <a:xfrm>
            <a:off x="890520" y="6448788"/>
            <a:ext cx="742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• bus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130E6FE-C05F-4018-B193-B02C402E98E5}"/>
              </a:ext>
            </a:extLst>
          </p:cNvPr>
          <p:cNvSpPr txBox="1"/>
          <p:nvPr/>
        </p:nvSpPr>
        <p:spPr>
          <a:xfrm>
            <a:off x="2414520" y="6448788"/>
            <a:ext cx="742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• bus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EF0EE2A-E1B6-4D24-B917-C7929C1B101A}"/>
                  </a:ext>
                </a:extLst>
              </p14:cNvPr>
              <p14:cNvContentPartPr/>
              <p14:nvPr/>
            </p14:nvContentPartPr>
            <p14:xfrm>
              <a:off x="757080" y="2158920"/>
              <a:ext cx="9786960" cy="3942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EF0EE2A-E1B6-4D24-B917-C7929C1B101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7720" y="2149560"/>
                <a:ext cx="9805680" cy="396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493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11A6-B931-49F3-AA79-B80907310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Attention/Transformers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6E0C1-8BAE-4FE7-AB64-351BEE094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EA19E-A9DF-485D-948C-210B97A7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3B43C-900A-1C44-BF45-66CB67BC66D1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A3B70-26E3-43CF-92D8-E9EA494417A9}"/>
              </a:ext>
            </a:extLst>
          </p:cNvPr>
          <p:cNvSpPr txBox="1"/>
          <p:nvPr/>
        </p:nvSpPr>
        <p:spPr>
          <a:xfrm>
            <a:off x="534334" y="6300769"/>
            <a:ext cx="6844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Figure: </a:t>
            </a:r>
            <a:r>
              <a:rPr lang="x-none" dirty="0">
                <a:hlinkClick r:id="rId2"/>
              </a:rPr>
              <a:t>https://arxiv.org/abs/1706.03762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298369-ED72-4883-A023-59A3AD070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012" y="1491177"/>
            <a:ext cx="9512225" cy="436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4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11A6-B931-49F3-AA79-B80907310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Attention/Transformers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6E0C1-8BAE-4FE7-AB64-351BEE094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EA19E-A9DF-485D-948C-210B97A7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3B43C-900A-1C44-BF45-66CB67BC66D1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A3B70-26E3-43CF-92D8-E9EA494417A9}"/>
              </a:ext>
            </a:extLst>
          </p:cNvPr>
          <p:cNvSpPr txBox="1"/>
          <p:nvPr/>
        </p:nvSpPr>
        <p:spPr>
          <a:xfrm>
            <a:off x="539944" y="6300769"/>
            <a:ext cx="6844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Figure: </a:t>
            </a:r>
            <a:r>
              <a:rPr lang="en-US" dirty="0">
                <a:hlinkClick r:id="rId2"/>
              </a:rPr>
              <a:t>https://jalammar.github.io/illustrated-transformer/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59269C-3A6F-4A31-9D6C-B667B7EAB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83" y="1417638"/>
            <a:ext cx="5274222" cy="475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976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771C3-4201-8F26-DDBA-864C30EB8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GPT2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32D87-AF29-75E4-C94C-81DE71A54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7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28B99-DC67-4C49-A433-B423A09F167D}"/>
              </a:ext>
            </a:extLst>
          </p:cNvPr>
          <p:cNvSpPr txBox="1"/>
          <p:nvPr/>
        </p:nvSpPr>
        <p:spPr>
          <a:xfrm>
            <a:off x="4148107" y="472718"/>
            <a:ext cx="78505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https://gadgets.ndtv.com/social-networking/news/flemish-scrollers-ai-ml-bot-tool-software-belgium-politicians-distracted-phone-detect-troll-twitter-2480493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Twitter @Flemish Scroller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ECF0A-B7AB-41EB-85F9-041DA923E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984962"/>
            <a:ext cx="2691942" cy="1146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35F6D4-8AFD-4BAD-BA93-634A10C16B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146"/>
          <a:stretch/>
        </p:blipFill>
        <p:spPr>
          <a:xfrm>
            <a:off x="497599" y="2212900"/>
            <a:ext cx="9040768" cy="159225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4B95A67-7419-40C7-A151-1F2493A80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00" y="3805151"/>
            <a:ext cx="8113506" cy="270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B4D76B5-1D90-4B29-BD87-E66B0211F435}"/>
                  </a:ext>
                </a:extLst>
              </p14:cNvPr>
              <p14:cNvContentPartPr/>
              <p14:nvPr/>
            </p14:nvContentPartPr>
            <p14:xfrm>
              <a:off x="5280840" y="5888880"/>
              <a:ext cx="117000" cy="194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B4D76B5-1D90-4B29-BD87-E66B0211F43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71480" y="5879520"/>
                <a:ext cx="135720" cy="21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21928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4156868-B17E-439E-9037-27D5D87DB3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40" y="1754033"/>
            <a:ext cx="9090905" cy="510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GPT-3 Language Model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Advanced language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9F51C-085B-4E9C-A2AB-1C2AAB7B96CD}"/>
              </a:ext>
            </a:extLst>
          </p:cNvPr>
          <p:cNvSpPr txBox="1"/>
          <p:nvPr/>
        </p:nvSpPr>
        <p:spPr>
          <a:xfrm>
            <a:off x="488171" y="6306203"/>
            <a:ext cx="8319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Image: https://jalammar.github.io/how-gpt3-works-visualizations-animations/</a:t>
            </a:r>
          </a:p>
        </p:txBody>
      </p:sp>
    </p:spTree>
    <p:extLst>
      <p:ext uri="{BB962C8B-B14F-4D97-AF65-F5344CB8AC3E}">
        <p14:creationId xmlns:p14="http://schemas.microsoft.com/office/powerpoint/2010/main" val="15136798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4156868-B17E-439E-9037-27D5D87DB3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90" y="527249"/>
            <a:ext cx="6449846" cy="362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GPT-3 Language Model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724815" cy="2039539"/>
          </a:xfrm>
        </p:spPr>
        <p:txBody>
          <a:bodyPr/>
          <a:lstStyle/>
          <a:p>
            <a:r>
              <a:rPr lang="en-US" dirty="0"/>
              <a:t>State-of-the-art language model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Trained with dataset of 300 billion tokens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175 billion parameters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It was estimated to cost 355 GPU years and cost $4.6m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9F51C-085B-4E9C-A2AB-1C2AAB7B96CD}"/>
              </a:ext>
            </a:extLst>
          </p:cNvPr>
          <p:cNvSpPr txBox="1"/>
          <p:nvPr/>
        </p:nvSpPr>
        <p:spPr>
          <a:xfrm>
            <a:off x="488171" y="6306203"/>
            <a:ext cx="8319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Image: https://jalammar.github.io/how-gpt3-works-visualizations-animations/</a:t>
            </a:r>
          </a:p>
        </p:txBody>
      </p:sp>
    </p:spTree>
    <p:extLst>
      <p:ext uri="{BB962C8B-B14F-4D97-AF65-F5344CB8AC3E}">
        <p14:creationId xmlns:p14="http://schemas.microsoft.com/office/powerpoint/2010/main" val="10765896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3499-A5B1-4A5A-A807-11FD968B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36813-5EE5-4FC1-92CF-A4771D01A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Environmental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F88B4-A566-45FB-9303-2C4421BB3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CB4A4-071C-4E34-922E-31A6F580099F}"/>
              </a:ext>
            </a:extLst>
          </p:cNvPr>
          <p:cNvSpPr txBox="1"/>
          <p:nvPr/>
        </p:nvSpPr>
        <p:spPr>
          <a:xfrm>
            <a:off x="653354" y="5956698"/>
            <a:ext cx="6096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hlinkClick r:id="rId2"/>
              </a:rPr>
              <a:t>Frontiers in Machine Learning: Climate Impact of Machine Learning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C32EA6-86E7-4360-9D3C-004E1D47F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139" y="994943"/>
            <a:ext cx="2506981" cy="267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22BC9-D597-4B0D-96E9-0398D8334EC4}"/>
              </a:ext>
            </a:extLst>
          </p:cNvPr>
          <p:cNvSpPr txBox="1"/>
          <p:nvPr/>
        </p:nvSpPr>
        <p:spPr>
          <a:xfrm>
            <a:off x="8658012" y="3798555"/>
            <a:ext cx="3182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Emma </a:t>
            </a:r>
            <a:r>
              <a:rPr lang="en-US" dirty="0" err="1"/>
              <a:t>Strubell</a:t>
            </a:r>
            <a:endParaRPr lang="en-US" dirty="0"/>
          </a:p>
          <a:p>
            <a:r>
              <a:rPr lang="en-US" dirty="0"/>
              <a:t>Assistant Professor</a:t>
            </a:r>
          </a:p>
          <a:p>
            <a:r>
              <a:rPr lang="en-US" dirty="0"/>
              <a:t>Language Technologies Institute</a:t>
            </a:r>
          </a:p>
          <a:p>
            <a:r>
              <a:rPr lang="en-US" dirty="0"/>
              <a:t>CMU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B56E8-1B31-4FC8-A03E-867F6B16C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163" y="1781578"/>
            <a:ext cx="4943201" cy="36658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06187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3499-A5B1-4A5A-A807-11FD968B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36813-5EE5-4FC1-92CF-A4771D01A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F88B4-A566-45FB-9303-2C4421BB3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3A8FD3-411F-4EA2-9FEC-03F269369E35}"/>
              </a:ext>
            </a:extLst>
          </p:cNvPr>
          <p:cNvSpPr txBox="1"/>
          <p:nvPr/>
        </p:nvSpPr>
        <p:spPr>
          <a:xfrm>
            <a:off x="552099" y="6039222"/>
            <a:ext cx="6096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hlinkClick r:id="rId2"/>
              </a:rPr>
              <a:t>https://www.technologyreview.com/2019/08/29/133218/openai-released-its-fake-news-ai-gpt-2/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79FDE5-A2C7-4C47-B686-90DAB9587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346" y="1686570"/>
            <a:ext cx="8530871" cy="417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49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3499-A5B1-4A5A-A807-11FD968B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36813-5EE5-4FC1-92CF-A4771D01A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F88B4-A566-45FB-9303-2C4421BB3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E0315-6355-4CE3-924F-17E72F0BCBBE}"/>
              </a:ext>
            </a:extLst>
          </p:cNvPr>
          <p:cNvSpPr txBox="1"/>
          <p:nvPr/>
        </p:nvSpPr>
        <p:spPr>
          <a:xfrm>
            <a:off x="606159" y="5621620"/>
            <a:ext cx="60969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hlinkClick r:id="rId2"/>
              </a:rPr>
              <a:t>https://spectrum.ieee.org/tech-talk/artificial-intelligence/machine-learning/in-2016-microsofts-racist-chatbot-revealed-the-dangers-of-online-conversation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6BAA9-8E40-41A1-8B9D-174B683B7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59" y="1868034"/>
            <a:ext cx="7242633" cy="2569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B12162-893B-4859-AE76-A58472F11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047" y="1905195"/>
            <a:ext cx="3617854" cy="1715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5C94C0-3DCD-473E-9206-57ABDB4F6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048" y="3737831"/>
            <a:ext cx="3617853" cy="181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906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3499-A5B1-4A5A-A807-11FD968B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36813-5EE5-4FC1-92CF-A4771D01A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F88B4-A566-45FB-9303-2C4421BB3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45941-B46F-43AF-BE49-1DBD4D6DEF07}"/>
              </a:ext>
            </a:extLst>
          </p:cNvPr>
          <p:cNvSpPr txBox="1"/>
          <p:nvPr/>
        </p:nvSpPr>
        <p:spPr>
          <a:xfrm>
            <a:off x="682851" y="5857813"/>
            <a:ext cx="6096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hlinkClick r:id="rId2"/>
              </a:rPr>
              <a:t>https://venturebeat.com/2021/06/10/openai-claims-to-have-mitigated-bias-and-toxicity-in-gpt-3/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471BF9-305A-48B4-A387-1921A56D0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648" y="1113178"/>
            <a:ext cx="7670704" cy="44570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A29D24-6DEB-42A9-9924-BF0AE5E86EB1}"/>
              </a:ext>
            </a:extLst>
          </p:cNvPr>
          <p:cNvSpPr/>
          <p:nvPr/>
        </p:nvSpPr>
        <p:spPr>
          <a:xfrm>
            <a:off x="8740141" y="4975861"/>
            <a:ext cx="1191212" cy="59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D61E8-4A10-4E9B-B663-063F957AE516}"/>
              </a:ext>
            </a:extLst>
          </p:cNvPr>
          <p:cNvSpPr/>
          <p:nvPr/>
        </p:nvSpPr>
        <p:spPr>
          <a:xfrm>
            <a:off x="2260646" y="4837083"/>
            <a:ext cx="1290273" cy="59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760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3499-A5B1-4A5A-A807-11FD968B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36813-5EE5-4FC1-92CF-A4771D01A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Dangerous errors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F88B4-A566-45FB-9303-2C4421BB3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93F4A-73AC-4B1E-9776-49DF797115F4}"/>
              </a:ext>
            </a:extLst>
          </p:cNvPr>
          <p:cNvSpPr txBox="1"/>
          <p:nvPr/>
        </p:nvSpPr>
        <p:spPr>
          <a:xfrm>
            <a:off x="552099" y="5797416"/>
            <a:ext cx="6096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hlinkClick r:id="rId2"/>
              </a:rPr>
              <a:t>https://artificialintelligence-news.com/2020/10/28/medical-chatbot-openai-gpt3-patient-kill-themselves/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BA4EB-EAE4-4D27-ABDF-1248A99A55A4}"/>
              </a:ext>
            </a:extLst>
          </p:cNvPr>
          <p:cNvGrpSpPr/>
          <p:nvPr/>
        </p:nvGrpSpPr>
        <p:grpSpPr>
          <a:xfrm>
            <a:off x="4989706" y="284005"/>
            <a:ext cx="6192438" cy="5316695"/>
            <a:chOff x="5085162" y="360205"/>
            <a:chExt cx="5659039" cy="49377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D5D627-83A5-4F66-A651-B3B5C47E8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5162" y="360205"/>
              <a:ext cx="5605698" cy="439734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B0A2B0-567B-489C-9BD4-8E075AE4527E}"/>
                </a:ext>
              </a:extLst>
            </p:cNvPr>
            <p:cNvSpPr/>
            <p:nvPr/>
          </p:nvSpPr>
          <p:spPr>
            <a:xfrm>
              <a:off x="8656321" y="360205"/>
              <a:ext cx="2087880" cy="538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758337-7137-4512-AF13-8E8ADDF4C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5162" y="4764478"/>
              <a:ext cx="2505425" cy="533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5626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3499-A5B1-4A5A-A807-11FD968B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36813-5EE5-4FC1-92CF-A4771D01A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Digital divide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F88B4-A566-45FB-9303-2C4421BB3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2A325-C63C-422B-A4B2-9A8178063595}"/>
              </a:ext>
            </a:extLst>
          </p:cNvPr>
          <p:cNvSpPr txBox="1"/>
          <p:nvPr/>
        </p:nvSpPr>
        <p:spPr>
          <a:xfrm>
            <a:off x="552099" y="5621620"/>
            <a:ext cx="60969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hlinkClick r:id="rId2"/>
              </a:rPr>
              <a:t>https://blogs.microsoft.com/blog/2020/09/22/microsoft-teams-up-with-openai-to-exclusively-license-gpt-3-language-model/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D1270E-F76F-4AE9-9CBA-E1A3C9741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69" y="1913409"/>
            <a:ext cx="9335261" cy="31008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1514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7322</TotalTime>
  <Words>3376</Words>
  <Application>Microsoft Office PowerPoint</Application>
  <PresentationFormat>Widescreen</PresentationFormat>
  <Paragraphs>1214</Paragraphs>
  <Slides>97</Slides>
  <Notes>17</Notes>
  <HiddenSlides>4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9" baseType="lpstr">
      <vt:lpstr>Arial</vt:lpstr>
      <vt:lpstr>Calibri</vt:lpstr>
      <vt:lpstr>Calibri Light</vt:lpstr>
      <vt:lpstr>Cambria Math</vt:lpstr>
      <vt:lpstr>Candara</vt:lpstr>
      <vt:lpstr>CMU Serif Roman</vt:lpstr>
      <vt:lpstr>Courier</vt:lpstr>
      <vt:lpstr>Courier New</vt:lpstr>
      <vt:lpstr>Helvetica Neue</vt:lpstr>
      <vt:lpstr>Helvetica Neue Light</vt:lpstr>
      <vt:lpstr>Wingdings</vt:lpstr>
      <vt:lpstr>Office Theme</vt:lpstr>
      <vt:lpstr>Welcome back!</vt:lpstr>
      <vt:lpstr>Course Updates</vt:lpstr>
      <vt:lpstr>Where are we?</vt:lpstr>
      <vt:lpstr>Plan</vt:lpstr>
      <vt:lpstr>  10-315 Introduction to ML  ML Applications &amp; Neural Networks for Imaging and Language</vt:lpstr>
      <vt:lpstr>Model Design</vt:lpstr>
      <vt:lpstr>Reminder: Machine Learning Tasks</vt:lpstr>
      <vt:lpstr>PowerPoint Presentation</vt:lpstr>
      <vt:lpstr>AI in the News</vt:lpstr>
      <vt:lpstr>ML App Design</vt:lpstr>
      <vt:lpstr>Input/Output</vt:lpstr>
      <vt:lpstr>ML App Design</vt:lpstr>
      <vt:lpstr>ML App Design</vt:lpstr>
      <vt:lpstr>ML App Design</vt:lpstr>
      <vt:lpstr>ML Model Cards</vt:lpstr>
      <vt:lpstr>ML Model Cards</vt:lpstr>
      <vt:lpstr>Exercise: ML Model Hunt</vt:lpstr>
      <vt:lpstr>Teachable Machine</vt:lpstr>
      <vt:lpstr>Neural Network Toolkits</vt:lpstr>
      <vt:lpstr>Network Network Toolkits</vt:lpstr>
      <vt:lpstr>Pytorch for HW1 Networks</vt:lpstr>
      <vt:lpstr>Pytorch for HW1 Networks</vt:lpstr>
      <vt:lpstr>Convolutional Neural Networks</vt:lpstr>
      <vt:lpstr>Computer Vision: How far along are we?</vt:lpstr>
      <vt:lpstr>Computer Vision: How far along are we?</vt:lpstr>
      <vt:lpstr>Computer Vision: How far along are we?</vt:lpstr>
      <vt:lpstr>Computer Vision: How far along are we?</vt:lpstr>
      <vt:lpstr>Computer Vision: Autonomous Driving</vt:lpstr>
      <vt:lpstr>Computer Vision: Domain Transfer</vt:lpstr>
      <vt:lpstr>Text to Image</vt:lpstr>
      <vt:lpstr>Text to Image</vt:lpstr>
      <vt:lpstr>CNNs for Image Recognition</vt:lpstr>
      <vt:lpstr>Convolutional Neural Networks</vt:lpstr>
      <vt:lpstr>Image Classification</vt:lpstr>
      <vt:lpstr>Image Classification</vt:lpstr>
      <vt:lpstr>HoG Filter</vt:lpstr>
      <vt:lpstr>Image Classification</vt:lpstr>
      <vt:lpstr>Classification: Learning Features</vt:lpstr>
      <vt:lpstr>Classification: Learning Features</vt:lpstr>
      <vt:lpstr>Classification: Learning Features</vt:lpstr>
      <vt:lpstr>Classification: Deep Learning</vt:lpstr>
      <vt:lpstr>Classification: Deep Learning</vt:lpstr>
      <vt:lpstr>Convolutional Neural Networks</vt:lpstr>
      <vt:lpstr>Convolution</vt:lpstr>
      <vt:lpstr>Convolution</vt:lpstr>
      <vt:lpstr>Convolution</vt:lpstr>
      <vt:lpstr>Convolution</vt:lpstr>
      <vt:lpstr>Convolution</vt:lpstr>
      <vt:lpstr>Convolution</vt:lpstr>
      <vt:lpstr>Convolution: Padding</vt:lpstr>
      <vt:lpstr>Exercise: Which kernel goes with which output image?</vt:lpstr>
      <vt:lpstr>Exercise: Which kernel goes with which output image?</vt:lpstr>
      <vt:lpstr>Convolutional Neural Networks</vt:lpstr>
      <vt:lpstr>Convolutional Neural Networks</vt:lpstr>
      <vt:lpstr>Convolution: Stride=2</vt:lpstr>
      <vt:lpstr>Stride: Max Pooling</vt:lpstr>
      <vt:lpstr>Convolutional Neural Networks</vt:lpstr>
      <vt:lpstr>Convolutional Neural Networks</vt:lpstr>
      <vt:lpstr>Convolutional Neural Networks</vt:lpstr>
      <vt:lpstr>Convolutional Neural Networks</vt:lpstr>
      <vt:lpstr>Question:</vt:lpstr>
      <vt:lpstr>Question:</vt:lpstr>
      <vt:lpstr>Question:</vt:lpstr>
      <vt:lpstr>Question:</vt:lpstr>
      <vt:lpstr>Convolutional Neural Networks</vt:lpstr>
      <vt:lpstr>CNNs for Image Recognition</vt:lpstr>
      <vt:lpstr>Natural Language Processing</vt:lpstr>
      <vt:lpstr>NLP Sub-tasks</vt:lpstr>
      <vt:lpstr>Language Models</vt:lpstr>
      <vt:lpstr>Language Model</vt:lpstr>
      <vt:lpstr>Probabilistic language models</vt:lpstr>
      <vt:lpstr>Building language models</vt:lpstr>
      <vt:lpstr>Estimating probabilities</vt:lpstr>
      <vt:lpstr>Example of estimating probabilities</vt:lpstr>
      <vt:lpstr>Probability Models</vt:lpstr>
      <vt:lpstr>Probability Models</vt:lpstr>
      <vt:lpstr>N-gram Training</vt:lpstr>
      <vt:lpstr>NLP Can Be Huge</vt:lpstr>
      <vt:lpstr>NLP Training</vt:lpstr>
      <vt:lpstr>NLP Training</vt:lpstr>
      <vt:lpstr>Examples</vt:lpstr>
      <vt:lpstr>How do we pick n?</vt:lpstr>
      <vt:lpstr>Not-so-probabilistic language models</vt:lpstr>
      <vt:lpstr>Reminder: Autoencoders</vt:lpstr>
      <vt:lpstr>Text processing with word2vec</vt:lpstr>
      <vt:lpstr>Text processing with word2vec</vt:lpstr>
      <vt:lpstr>Attention/Transformers</vt:lpstr>
      <vt:lpstr>Attention/Transformers</vt:lpstr>
      <vt:lpstr>Exploring GPT2</vt:lpstr>
      <vt:lpstr>GPT-3 Language Model</vt:lpstr>
      <vt:lpstr>GPT-3 Language Model</vt:lpstr>
      <vt:lpstr>NLP Ethics</vt:lpstr>
      <vt:lpstr>NLP Ethics</vt:lpstr>
      <vt:lpstr>NLP Ethics</vt:lpstr>
      <vt:lpstr>NLP Ethics</vt:lpstr>
      <vt:lpstr>NLP Ethics</vt:lpstr>
      <vt:lpstr>NLP Ethics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207</cp:revision>
  <dcterms:created xsi:type="dcterms:W3CDTF">2020-05-18T13:01:09Z</dcterms:created>
  <dcterms:modified xsi:type="dcterms:W3CDTF">2023-03-16T20:49:48Z</dcterms:modified>
</cp:coreProperties>
</file>