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459" r:id="rId2"/>
    <p:sldId id="1268" r:id="rId3"/>
    <p:sldId id="2327" r:id="rId4"/>
    <p:sldId id="2454" r:id="rId5"/>
    <p:sldId id="2479" r:id="rId6"/>
    <p:sldId id="2478" r:id="rId7"/>
    <p:sldId id="2480" r:id="rId8"/>
    <p:sldId id="2448" r:id="rId9"/>
    <p:sldId id="2491" r:id="rId10"/>
    <p:sldId id="2492" r:id="rId11"/>
    <p:sldId id="2476" r:id="rId12"/>
    <p:sldId id="2449" r:id="rId13"/>
    <p:sldId id="2493" r:id="rId14"/>
    <p:sldId id="2199" r:id="rId15"/>
    <p:sldId id="2200" r:id="rId16"/>
    <p:sldId id="2499" r:id="rId17"/>
    <p:sldId id="2498" r:id="rId18"/>
    <p:sldId id="2494" r:id="rId19"/>
    <p:sldId id="2223" r:id="rId20"/>
    <p:sldId id="2497" r:id="rId21"/>
    <p:sldId id="2214" r:id="rId22"/>
    <p:sldId id="2215" r:id="rId23"/>
    <p:sldId id="2226" r:id="rId24"/>
    <p:sldId id="2224" r:id="rId25"/>
    <p:sldId id="2496" r:id="rId26"/>
    <p:sldId id="2506" r:id="rId27"/>
    <p:sldId id="2477" r:id="rId28"/>
    <p:sldId id="2481" r:id="rId2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1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29:37.36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8182 5835 4607 0,'0'0'192'0,"0"0"64"0,0 0-256 0,0 0 0 16,0 0 0-16,0 0 0 0,0 0 640 0,0 0 64 15,0 0 32-15,4-8 0 0,-4 8-304 0,0 0-64 16,0-9-16-16,0 9 0 0,0 0 672 0,1-9 144 0,-1 9 32 0,0 0 0 15,-1-8 272-15,1 8 64 0,0 0 16 0,0 0 0 16,0 0-384-16,0 0-80 0,-3-7 0 0,3 7-16 16,0 0-512-16,0 0-112 0,0 0 0 0,0 0-16 15,0 0-240-15,0 0-32 0,0 0-16 0,-5-5 0 16,5 5 144-16,-6-4 32 0,-1 2 0 0,7 2 0 16,-10-2 16-16,-1 2 16 0,1 2 0 0,-2 0 0 15,0-1 0-15,-2 3 0 0,-3 2 0 0,0-1 0 16,0 1-128-16,0 0-32 0,0 1 0 0,0 4 0 15,-1-2-192-15,-1 3 176 0,-1-1-176 0,2 2 160 16,1 2-160-16,0 2 128 0,-1 0-128 0,2 0 128 16,0 1-128-16,3 0 0 0,3 0 0 0,1-2 0 0,1-2 0 15,1 1 0-15,2-2 0 0,3-2 0 0,-1 0 0 0,3-11 0 16,0 10 0-16,0-10 128 0,3 11-128 0,-3-11 0 16,7 10 0-16,3-2 0 0,-10-8 224 0,15 5-32 15,1-1-16-15,1-1 0 0,1-2 16 0,2 2 16 16,-3-1 0-16,2 1 0 0,2 1-208 0,0 0 176 15,0 1-176-15,0 1 160 0,-2-3-32 0,1 2-128 16,-1 0 192-16,1 1-64 0,-2-2-128 0,0 0 0 16,0-1 0-16,1 1 128 0,-1 3-128 0,-1-1 0 15,-4 1 144-15,3 1-144 0,-1 1 192 0,-2 1-48 16,-2 2 0-16,-2 2 0 0,0 2 32 0,-1 0 0 16,-3-2 0-16,-1 4 0 0,-1 2-16 0,-2-1 0 15,-1 1 0-15,-1-2 0 0,-2 3-160 0,-1-4 160 16,0 3-160-16,-1-4 160 0,-2 0-160 0,0 1 0 0,-3-4 144 0,3 1-144 15,-1 2 0-15,0-4 144 0,-1 2-144 0,1-2 0 16,0-2 128-16,-1 2-128 0,0-3 0 0,0 2 0 16,-2-1 144-16,1 0-144 0,1-3 0 0,0-1 144 15,0 1-144-15,-1 0 0 0,0-4 144 0,-2 0-144 16,1-3 128-16,0 0-128 0,2-1 160 0,0-2-160 16,0-2 160-16,1 0-160 0,1-2 160 0,2 1-160 15,1-2 272-15,0-1-32 0,0 0-16 0,2-4 0 16,-1 0 160-16,2-2 16 0,1-3 16 0,3-2 0 15,2 0 0-15,0-4 0 0,0-2 0 0,2 0 0 16,-2-1-96-16,4-2-32 0,1-2 0 0,1-1 0 16,-2 1-48-16,0 1-16 0,0 3 0 0,0 1 0 15,-1-3-32-15,0 3 0 0,-1 1 0 0,-1 2 0 0,-1-1-64 16,1 2 0-16,-1 0-128 0,0-2 192 0,-1 1-192 16,0 1 0-16,0 1 128 0,0 0-128 0,-2 1 0 15,3 0 0-15,1-1-192 0,0 2 192 16,1 1-608-16,-1 1-16 0,1 2 0 15,1 3 0-15,-1-1-1296 0,2 4-272 0,2 1-48 0</inkml:trace>
  <inkml:trace contextRef="#ctx0" brushRef="#br0" timeOffset="1">11779 5981 18431 0,'4'-17'816'0,"0"6"160"0,0 0-784 0,0-1-192 0,0-1 0 0,1 1 0 0,1 0 2096 0,2 1 368 15,0-1 80-15,0-1 16 0,0 1-1920 0,1 0-384 16,1-1-80-16,-1 2-16 0,-1-1-160 0,-1 1 192 16,1 1-192-16,1 0 192 0,0-1-192 0,1 2 0 15,2 0 0-15,0 2 0 0,-1 0 192 0,2 1 0 16,3 1 0-16,1 0 0 0,1 1 80 0,1 0 32 16,-1 3 0-16,-1 1 0 0,-2 1 80 0,0 2 0 15,-4 2 16-15,1 3 0 0,-12-8 0 0,12 13 0 16,-4 0 0-16,-2 5 0 0,-2-1-192 0,-1 4-32 15,-2 2-16-15,-1 2 0 0,-1 1-160 0,-1 0 0 16,1 2 144-16,-1 0-144 0,-4 0 0 0,1-2 144 16,-3 0-144-16,2-3 0 0,-2 1 128 0,0 2-128 0,0-3 0 0,-1 3 0 15,-1-2 128-15,1 2-128 0,0-1 0 0,-2 0 0 16,-3-2 160-16,1-2-160 0,1 2 128 0,0-1-128 16,1-3 0-16,0-1 128 0,-1-5-128 0,1 1 0 15,-1-1 128-15,1 0-128 0,0-1 0 0,2-1 128 16,-2-1-128-16,1-3 0 0,-1-4 144 0,0-1-144 15,0-2 0-15,1-3 144 0,1-2-144 0,1-2 0 16,-1-2 176-16,1 0-176 0,0 0 160 0,1-3-160 16,1 1 176-16,-1 0-176 0,2 2 192 0,1 0-192 15,0 1 256-15,3 0-64 0,1-1-16 0,1 3 0 16,3-2 144-16,0 0 48 0,1-1 0 0,2 0 0 16,-1 1-176-16,5 4-48 0,1-1 0 0,1 3 0 15,0-3-144-15,1 4 192 0,0 1-192 0,2 3 192 16,0 0 48-16,2 1 16 0,1 3 0 0,2 1 0 0,0 0 128 0,3 2 16 15,0-2 16-15,3 4 0 0,0-3-80 16,-1 2-16-16,-1-2 0 0,0 1 0 0,-1-4-128 0,-2 3-16 16,1 0-16-16,-4 1 0 0,-1-4-160 0,-1 3 128 15,-4-1-128-15,0 1 128 0,0 2-128 0,1-5 0 16,-3 2-160-16,2 1 160 16,-2 0-784-16,0 4-64 0,1 3-16 0,-1-3 0 15,-2 0-1648-15,1-3-336 0,1 2-64 0</inkml:trace>
  <inkml:trace contextRef="#ctx0" brushRef="#br0" timeOffset="2">15707 5771 21359 0,'0'0'944'0,"0"0"208"0,0 0-928 0,0 0-224 0,-5-7 0 0,5 7 0 16,0 0 928-16,0 0 144 0,0 0 16 0,-3-6 16 16,3 6-448-16,0 0-80 0,0-7-32 0,0 7 0 15,4-8-112-15,-4 8-32 0,4-6 0 0,-4 6 0 16,7-7-96-16,-7 7-32 0,0 0 0 0,0 0 0 16,0 0 112-16,0 0 0 0,0 0 16 0,0 0 0 15,0 0 144-15,9-2 32 0,-9 2 0 0,0 0 0 16,0 0-64-16,0 0-16 0,0 0 0 0,0 0 0 15,0 0-128-15,0 0-32 0,0 0 0 0,0 0 0 16,0 0-144-16,1 13-16 0,-1-1-16 0,0 1 0 16,-1 0-160-16,-2 2 0 0,1 0 0 0,-1 0 0 0,0 2 0 0,1 1 0 15,-2 1 0-15,0-1 0 0,0 0 0 0,0-1 0 16,-1-1 0-16,1-1 0 0,-1 2 0 0,-2 0 0 16,-2 2 144-16,0-1-144 0,0-5 128 0,2 0-128 15,1-1 128-15,-1-1-128 0,0 1 0 0,1 0 144 16,2-2-144-16,0-1 0 0,4-9 128 0,-3 10-128 15,3-10 0-15,-2 10 0 0,2-10 256 0,0 0-48 16,0 0-16-16,0 0 0 0,7 12 0 0,-7-12-16 16,9 6 0-16,-9-6 0 0,14 4 80 0,-1-1 32 15,-1-3 0-15,0 0 0 0,0-2-128 0,1 1-32 16,0-1 0-16,0-1 0 0,0 0-128 0,1 1 0 16,0-2 144-16,3 0-144 0,0-1 0 0,0-1 0 0,-1 0 0 0,-1 1-192 31,1 1-256-31,0 1-48 0,-1 2-16 0,2-2 0 15,-1-1-320-15,1 2-80 0,-3-2-16 0,1 1 0 16,-1 3-1248-16,-1-1-240 0,-1 0-48 0,-2-2-6432 0,1 0-1280 0</inkml:trace>
  <inkml:trace contextRef="#ctx0" brushRef="#br0" timeOffset="3">16217 5667 31727 0,'0'0'1408'0,"-8"-4"288"0,0 1-1360 0,8 3-336 15,0 0 0-15,-8 3 0 0,8-3 272 0,0 0-16 16,-9 5 0-16,9-5 0 0,-7 6-256 0,7-6 0 16,-8 8 0-16,1 3 0 0,2 0 0 0,0 4-144 15,0-1 144-15,-1 4 0 0,0 4 0 0,-2 6 0 16,3-2 0-16,-3 6-128 0,-1 2 128 0,0 4 176 16,0 1-48-16,-2 0 0 0,-2-2 416 0,-1 1 80 0,-2 1 16 0,0 0 0 15,2 1-128-15,0 5 0 0,-1 2-16 0,1-2 0 16,0-2-288-16,1-1-48 0,0-2-16 0,2 0 0 15,1-10-144-15,1-2 0 0,1 1 0 0,4 0 0 32,1-3-624-32,2-2-144 0,1 0-48 0,3-5-14992 0</inkml:trace>
  <inkml:trace contextRef="#ctx0" brushRef="#br0" timeOffset="4">19509 6013 29487 0,'-5'-13'2624'0,"2"5"-2112"15,-1-1-512-15,3 3 0 0,1 6 1456 0,0 0 176 0,0 0 32 0,12-7 16 16,1 1-1456-16,1-2-224 0,5-1-192 0,2 0 48 16,0 1 144-16,3 1-160 0,0-2 160 0,4 1-160 15,-2-1 160-15,3 3-160 0,-1-1 160 0,2 1-160 16,2-1 160-16,-5 3 0 0,0-4-144 0,2 5 144 16,-2 0 0-16,-2 2 0 0,-4-1 128 0,-1 4-128 15,-5-1 320-15,-1 4 0 0,-2 0-16 0,-3 2 0 16,-9-7-112-16,8 8-32 0,-8-8 0 0,5 10 0 15,-5-10-160-15,0 13 128 0,-1-2-128 0,-3 0 128 16,-2 2-128-16,-2-1 0 0,-1 0 0 0,-2 1 0 16,-2 0 0-16,-1 1 0 0,-3 3 0 0,0-1 0 15,-3-6 0-15,2 2 0 0,0-2 0 0,0-2 0 16,1-1 0-16,1-1 0 0,0 0 0 0,3 0 0 16,0-1 0-16,3 1 0 0,1-1 0 0,9-5 0 0,0 0-176 0,0 0 48 15,0 0 0-15,0 0 0 0,0 0 0 0,8 9 0 16,-1-1 0-16,4-2 0 0,2 1 128 0,1-1 0 15,1 1-144-15,0-1 144 0,2 1 0 0,0-1 0 16,0 0 0-16,1-1 0 0,-1 0 0 0,-1 1 0 16,-2 2 0-16,-1 0 0 0,-1 1-160 0,0 3 160 15,-2-3 0-15,-1 3-144 0,-1 1 144 0,0-1 0 16,0-1 0-16,0 2 0 0,-3 0 0 0,1 2 0 16,0-1 0-16,-1 0 0 0,-1 1 0 0,-2-2 176 15,1 0-176-15,0-1 192 0,-3-1-64 0,-2 2 0 16,0 0 0-16,-2 0 0 0,0 2 16 0,-1-1 0 0,-3 0 0 0,0 3 0 15,-2-1-16-15,-1 0 0 0,-1-2 0 0,-1 2 0 16,-1-2-128-16,0 0 0 0,-5-1 144 0,1 2-144 16,-1-1 0-16,-1-1 128 0,-1-4-128 0,2 2 0 15,0-1 0-15,4-3 0 0,-1 0 0 0,2-3 0 32,1-1-1664-32,2-2-256 0,11-1-64 0,0 0 0 0</inkml:trace>
  <inkml:trace contextRef="#ctx0" brushRef="#br0" timeOffset="5">23691 5859 27647 0,'0'0'1216'0,"0"0"256"0,-5-7-1168 0,5 7-304 0,0 0 0 0,0 0 0 16,0 0 1536-16,10-4 240 0,1 0 48 0,1 0 16 15,1 1-1568-15,1 1-272 0,2-2 0 0,1-1-208 16,1-1 208-16,3 2 0 0,3-1 0 0,2 1 0 16,3-1 0-16,0 1 128 0,0 0-128 0,-3 4 0 0,1-2 0 0,-2 2 0 15,-6 2 0-15,-2 0 0 16,-1 3 160-16,-4-1-32 0,-12-4 0 0,0 0 0 15,0 0 144-15,0 13 32 0,-4 0 0 0,-4-3 0 0,-4 2-160 0,-2 0-16 16,-4-1-128-16,-2 1 192 0,-5 1-192 0,0 0 0 16,-1 2 128-16,0-1-128 0,0-1 0 0,3-1 0 15,3-2 0-15,2 2 0 0,2-4 128 0,3-2-128 16,4-1 0-16,1 1 0 0,2 0 0 0,6-6 128 16,-5 8-128-16,5-8 0 0,0 0 0 0,-3 10 0 15,3-10 128-15,0 8-128 0,0-8 0 0,0 0 0 16,5 11 0-16,0-2 0 0,1 0 0 0,0-1 0 15,1-2 0-15,0 2 0 0,3 0 0 0,1 0 0 16,1 0 0-16,2-1 0 0,2 1 0 0,1 4 0 0,1-6 0 0,2 2 0 16,-1 0 0-16,2-1 0 0,0 0 0 0,0 0 0 15,-1 1 0-15,-2 0 0 0,-1-2 0 0,0 2 144 16,0 0-144-16,-2 0 0 0,0-1 0 0,-2 4-176 16,-2-1 176-16,1 2 144 0,-1 0-16 0,-4 1-128 15,0 0 192-15,1 1-192 0,-4 0 192 0,-2 1-192 16,-2-1 256-16,0 0-48 0,-2 1-16 0,-1 0 0 15,0-1-64-15,1 1 0 0,-3-3-128 0,1 1 192 16,1-1-192-16,-2-1 176 0,-2 1-176 0,-1-3 160 16,-1 0-160-16,0 1 128 0,-1-3-128 0,-1 1 128 15,-2 0-128-15,0 1 128 0,-1 2-128 0,0-2 128 16,-3 0 48-16,0 3 0 0,-3 1 0 0,1-3 0 16,-1 3 192-16,-1 1 32 0,0 3 16 0,0 2 0 15,1-2-112-15,0-1-32 0,1 0 0 0,-1-2 0 0,2-2-64 0,-1 1-16 16,3-1 0-16,-1-2 0 0,-2 2-192 0,4-5 0 15,0-1 0-15,1-3 0 0,1-3-384 0,0-3 48 16,0-3 0-16,1-5-18288 16</inkml:trace>
  <inkml:trace contextRef="#ctx0" brushRef="#br0" timeOffset="6">9547 5818 17039 0,'0'0'752'0,"0"0"160"0,0 0-720 0,-10 2-192 0,1 2 0 0,9-4 0 16,-10 7 544-16,1-3 80 0,-1 0 16 0,2 1 0 15,2 0-320-15,-1 3-48 0,-2 2-16 0,0-2 0 16,0 1-256-16,0 2 0 0,-1 0 128 0,0 2-128 16,0 0 0-16,-1 2 0 0,-1-2 0 0,1 1 0 0,-2 2 304 0,1 0 0 15,0 4 0-15,0-3 0 0,-1 0 448 0,-1 2 80 16,0-1 32-16,1 4 0 0,-2-1-208 0,1 2-32 16,-3-1-16-16,-1 4 0 0,-3 3-208 0,-1 4-32 15,-3 2-16-15,0 1 0 0,0 2-128 0,-2-1-32 16,-3-1 0-16,1-3 0 0,2-3 32 0,1-1 0 15,0-7 0-15,1 2 0 0,0 3-96 0,3-4 0 16,4 0-128-16,0-2 192 0,-2 2-192 0,3-4 0 16,1 1 128-16,3-3-128 0,2 2 0 0,-1-2 0 15,0-1 0-15,2-1 0 0,1 1-128 0,0 0-80 16,1-5-16-16,0 2 0 16,0-1-368-16,2 0-80 0,-2-3-16 0,3 0 0 15,5-9-592-15,-6 7-128 0,6-7-32 0,0 0-9024 0</inkml:trace>
  <inkml:trace contextRef="#ctx0" brushRef="#br0" timeOffset="7">9228 6699 22751 0,'-13'0'1008'0,"4"0"208"0,-2 0-976 0,2 1-240 0,-1 2 0 0,0 0 0 15,10-3 768-15,-7-3 96 0,7 3 32 0,-7-3 0 16,7 3-544-16,0 0-96 0,-6-4-32 0,6 4 0 15,0 0-224-15,0 0 0 0,1-9 128 0,-1 9-128 0,0 0 0 0,8-10 144 16,0 2-144-16,1-1 128 0,1 1 64 0,1 2 0 16,-1-1 0-16,0 1 0 0,2-4 48 0,0 1 16 15,1 0 0-15,0 0 0 0,0 0 0 0,0 1 0 16,0 0 0-16,0 2 0 0,-1 1 64 0,0-1 32 16,-2 0 0-16,0 2 0 0,2 0 48 0,-1 4 16 15,-11 0 0-15,13-3 0 0,-3 1-224 0,-10 2-32 16,10 0-16-16,-10 0 0 0,11 8-16 0,-11-8-128 15,6 10 192-15,-6-10-64 0,6 12-128 0,-6-12 0 16,1 13 0-16,-1-1 0 0,0-12 0 0,-1 13 128 16,-1-2-128-16,1 1 128 0,1-12-128 0,-4 13 0 15,0-1 0-15,0 0 0 0,-1-2 0 0,0 2 0 0,-3-1 0 0,-1 3 0 16,-2-1 0-16,1 2 128 0,-2 1-128 0,1 3 128 16,-2 4 0-16,1-3 0 0,0 3 0 0,2-1 0 15,1 0 16-15,1-3 0 0,2-2 0 0,3-1 0 16,-1 0 16-16,1-3 0 15,3-3 0-15,0 1 0 0,0-2-160 0,0-9 192 0,4 10-192 0,1-1 192 16,-1 2-192-16,1-3 0 0,1-1 144 0,0 2-144 16,2 3 0-16,2-3 0 0,1 0 0 0,-1 3 0 15,-1 1 0-15,2-2 0 0,0-4 0 0,2 1 0 16,0-4-160-16,2 0-96 0,0 0-32 0,2 0 0 31,0 0-736-31,2-4-128 0,-2-3-48 0,5 8-8400 0,5 7-1696 0</inkml:trace>
  <inkml:trace contextRef="#ctx0" brushRef="#br0" timeOffset="8">9855 6627 10127 0,'0'0'896'0,"0"0"-704"15,0 0-192-15,0 0 0 0,-4 12 2528 0,-1-1 480 16,-2-5 80-16,7-6 32 0,-9 7-1664 0,0-4-336 16,1 3-64-16,-1-4-16 0,-1-3-288 0,2 4-64 15,8-3-16-15,-11 7 0 0,2 0-416 0,3 2-64 16,-1 3-32-16,2 0 0 0,0 1-160 0,-1 0 0 0,0 2 0 0,-1 2 0 16,0 3 0-16,-1 1 0 0,3-1 0 0,-1 5 0 15,1 0 0-15,3-1 0 0,2-2 0 0,2 0 128 16,2 0-128-16,1 0 0 0,0-5 0 0,2-3 128 15,2-1 64-15,0-3 0 0,0-4 0 0,3-1 0 16,-1 1 0-16,-1-6 0 0,0-4 0 0,1 1 0 16,1-2-48-16,-1 0 0 0,1-3 0 0,0-1 0 15,1-3-16-15,-1 0-128 0,-1-1 192 0,1-2-64 16,-2-2 0-16,2 0-128 0,-1-3 192 0,-1 1-64 16,2-2 128-16,-3-2 0 0,0 3 16 0,0 0 0 15,-2 3-16-15,-1-2 0 0,-2 2 0 0,0 2 0 16,-1 2-64-16,-3 2 0 0,-2 0-16 0,0-1 0 15,-2 1-176-15,-3-1 0 0,-2 1 0 0,0 1 128 0,0 0-128 0,-2 0 128 16,0 1-128-16,-1 2 128 0,0 0-128 0,1 3 0 16,-1-2 0-16,1 0 0 0,-2 5 0 0,3-2 0 15,-1 1 0-15,11 2 0 0,-10-1 0 0,10 1-304 16,0 0 48-16,0 0-9664 16,0 0-1952-16</inkml:trace>
  <inkml:trace contextRef="#ctx0" brushRef="#br0" timeOffset="9">13359 5668 20271 0,'0'0'1792'0,"0"0"-1424"16,0 0-368-16,0 0 0 0,0 0 1808 0,0 0 304 15,0 0 48-15,-6 6 16 0,6-6-1744 0,0 0-432 16,-9 4 0-16,9-4 0 0,-8 8 0 0,1 0 0 16,1 1 0-16,-2 3 0 0,-1 1 0 0,-2 1 0 0,0 4 0 0,-2 5 0 15,0 5 0-15,-3 5 0 0,0 1-144 0,-3 5 144 16,-2 0 192-16,0-1 112 0,-1-4 16 0,-2 2 0 15,1 3 48-15,-1 0 16 0,0-2 0 0,0 6 0 16,-1 6-80-16,-1 2-16 0,-1 3 0 0,1 1 0 16,0-3 160-16,1-1 16 0,-1-12 16 0,1-3 0 15,0-2-176-15,2-1-48 0,1-3 0 0,1 1 0 16,0 0-128-16,1 0-128 0,2-1 192 0,1 0-192 16,2-1 0-16,0-4-192 0,2 0 0 0,3 1 0 15,-2-1-800 1,2-2-160-16,-1-1-16 0,2-2-16 15,1-1-560-15,2-2-112 0,-1-4-32 0,2-2-5696 0,1-1-1136 0</inkml:trace>
  <inkml:trace contextRef="#ctx0" brushRef="#br0" timeOffset="10">13027 6672 17503 0,'0'0'1552'0,"-5"-9"-1232"0,-2-1-320 0,7 10 0 15,-4-9 3264-15,4 9 608 16,0 0 112-16,3-11 32 0,1-2-3104 0,3 0-608 0,4 1-128 0,1 1-32 15,1 0-144-15,1 1 0 0,3 1 0 0,0 2 0 16,0-5 0-16,1 1 0 0,0 2 0 0,1 0 0 16,-1 0-144-16,-1 2 144 0,-2 2 0 0,1 1 0 15,-2 2 0-15,-2-1 0 0,-12 3 0 0,0 0 0 16,12-1 0-16,-12 1 0 0,0 0 0 0,0 0 0 16,5 10 0-16,-4 3 0 0,-2-1 0 0,-2 0 0 15,-2 0 0-15,0-2 0 0,-1 2 128 0,-1 1-128 16,-2 1 144-16,0-1-144 0,-2 0 128 0,1 1-128 15,-1 2 0-15,1 1 0 0,0-3 0 0,-1 3 0 16,2 2 0-16,1-2 0 0,0-3 0 0,3 2 0 16,1-2 0-16,2 2 160 0,-1-3-32 0,3 2-128 0,1 2 224 15,2 0-64-15,-2 3-16 0,3-5 0 0,1 2-144 0,1-1 0 16,0-2 0-16,1 1 128 0,0 0-128 0,1 2 0 16,0-2-192-16,1-2 192 0,2 0 192 0,-1-3 144 15,-1-1 48-15,3-1 0 16,1 0-3760-16,0-4-736 0</inkml:trace>
  <inkml:trace contextRef="#ctx0" brushRef="#br0" timeOffset="11">13737 6604 13823 0,'0'0'608'0,"0"0"128"0,-6-4-592 0,-2 3-144 0,-1-1 0 0,0 4 0 16,0 2 3376-16,-1 1 640 0,1 1 128 0,0 1 16 15,-1 1-3296-15,1 0-672 0,1-1-192 0,1 2 0 16,1 3 0-16,1 0 0 0,-1 1 0 0,2 0 0 16,-1 0 0-16,1 0 0 0,0 0 0 0,2-2 0 15,-1 3-144-15,1 4 144 0,-2-1 0 0,1 5-144 16,-1 2 144-16,3-2 0 0,0 0 0 0,1 0 0 15,1-1 128-15,1-1 16 0,2-1 0 0,2-4 0 16,1-2-144-16,1-3 128 0,3-4-128 0,0 0 128 16,2-5-128-16,2-1 160 0,-1-1-160 0,2-2 160 15,1-3-160-15,1-2 0 0,-1-3 0 0,1 0 0 0,-1-2 192 0,0-2 0 16,-1-2 0-16,-1 0 0 0,1-1 256 0,-2-1 48 16,1-2 16-16,-1 0 0 0,0-1-128 0,1 1-32 15,-1 1 0-15,0 2 0 0,-1 1-144 0,-1 3-16 16,-3 1-16-16,-2 0 0 0,-3 0-176 0,-2 1 160 15,0 0-160-15,-2 2 160 0,0 10 0 0,-7-8 0 16,7 8 0-16,-10-8 0 0,-1 0-32 0,-1 3 0 16,-1 1 0-16,0 0 0 0,-1 2-128 0,0-1 0 15,-3-1-192-15,0 4 192 16,0-3-496-16,0 2 32 0,-3 0 0 0,2 1 0 16,0 1-1520-16,2 3-320 0,2-1-48 0,2-3-16 0</inkml:trace>
  <inkml:trace contextRef="#ctx0" brushRef="#br0" timeOffset="12">17119 5570 18303 0,'0'0'816'0,"0"0"160"0,0 0-784 0,0 0-192 16,0 0 0-16,0 0 0 0,0 0 656 0,0 0 96 15,0 0 16-15,0 0 0 0,0 0 0 0,0 0 16 16,0 0 0-16,0 10 0 0,0-10-432 0,-4 15-96 0,0-1 0 0,-2 1-16 15,-3 0 80-15,-2 2 32 0,-1 5 0 0,-1 0 0 16,-1 7 96-16,-3 6 0 0,-1 4 16 0,-3 6 0 16,-1 2-80-16,-2 0-32 0,0-2 0 0,-2 1 0 15,-3-6 176-15,0-1 48 0,1-2 0 0,-4 2 0 16,-3 1 224-16,-3 5 48 0,0 6 16 0,1 2 0 16,-3 2-288-16,1-4-48 0,0-6-16 0,1-3 0 15,2-4-320-15,2-2-192 0,3 0 192 0,3-3-192 16,4-1 0-16,1-1 0 0,4 2 0 0,3-5-144 15,3 1-560-15,0-3-96 16,0-4-32-16,1-2 0 0,2-5-2608 0,1 0-528 16,0-4-96-16,1 0-32 0</inkml:trace>
  <inkml:trace contextRef="#ctx0" brushRef="#br0" timeOffset="13">16690 6660 17503 0,'0'0'1552'0,"0"0"-1232"0,0 0-320 0,1-10 0 15,2-1 2240-15,2 2 384 0,2-1 64 0,-1 3 32 16,2 1-2032-16,3-1-416 0,0-1-80 0,2-1 0 15,0-3-16-15,2 2 0 0,0-1 0 0,2 4 0 16,0-1-176-16,2 1 0 0,-1 2 0 0,-3-1 0 16,0-1 0-16,-1 1 0 0,-2 2 0 0,-2 1 0 15,-10 3 0-15,9 0 240 0,-9 0-48 0,0 0 0 16,0 0 144-16,0 0 32 0,0 0 0 0,0 0 0 16,2 13 752-16,-4-1 160 0,-1 2 16 0,-1 0 16 15,-3 1-928-15,1 0-192 0,-4 0-48 0,1-1 0 16,0 0-928-16,0 1-192 0,0-2-48 0,1 1 0 0,0-1 800 0,2-1 224 15,1 1 0-15,-1 1 0 0,2-1 0 0,1 0 0 16,0-1 0-16,2 1 0 0,1-13 0 0,-2 18 128 16,1-1-128-16,1 2 192 0,0-1 96 0,1 0 32 15,1 2 0-15,0-1 0 0,1 1-320 0,2-2 128 16,0 0-128-16,3-2 0 16,0-2-288-16,1-1-160 0,3-2-48 0,-1-3 0 15,3-6-1840-15,0-2-368 0</inkml:trace>
  <inkml:trace contextRef="#ctx0" brushRef="#br0" timeOffset="14">17252 6617 29023 0,'-12'-4'1280'0,"12"4"272"0,-9-5-1232 0,0 2-320 0,0 3 0 0,9 0 0 15,-9 0 720-15,9 0 96 0,-11 2 16 0,2 4 0 16,3 1-640-16,-1 2-192 0,-2 1 128 0,1 1-128 16,0-1 0-16,1 0 0 0,-2 1 0 0,2 2-144 15,1 3 880-15,0-1 176 0,4 2 48 0,0-4 0 32,1 1-1616-32,1 0-320 0,1 1-64 0,3 0-16 0,2 0 1632 0,-1-3 336 0,0 1 64 0,4-1 16 15,3-3-1616-15,0 0-320 0,-2-3-64 0,2 0-16 0,1-4 832 0,0 2 192 16,-1-4 0-16,2 0 0 0,4 0 0 15,-1-5 0-15,-3 0 0 0,2-3 160 0,0-1-160 0,1 0 0 16,0-4 0-16,0 0 0 0,-1-3 144 0,1 2-144 16,0-2 160-16,-2 2-160 0,-4-1 160 0,1 1-160 15,-1 0 160-15,-4 1-160 0,1 2 128 0,-3-2-128 16,-2 0 0-16,-2 1 144 0,-2 1 112 0,-2-2 0 16,-2 0 16-16,0 2 0 0,-1 1 208 0,-4 1 32 15,0 1 16-15,-2 1 0 0,-1 2-96 0,0 1-32 16,0-2 0-16,-1 3 0 0,-1 3-400 0,1 0 128 15,0 3-128-15,1-3 0 0,1 0-176 0,3 0-112 0,9 0-32 16,-9 1 0 0,0 0-2400-16,9-1-480 0,0 0-112 0,0 0-9280 0</inkml:trace>
  <inkml:trace contextRef="#ctx0" brushRef="#br0" timeOffset="15">21661 5399 13823 0,'0'0'608'0,"0"0"128"0,0 0-592 0,0 0-144 0,0 0 0 0,0 0 0 16,0 0 2960-16,0 0 560 0,-5 13 128 0,-3 2 0 16,0-1-2848-16,-1 2-576 0,-1 1-224 0,-2 5 176 15,-1-3-176-15,-1 2 0 0,-2 3 0 0,-1-4 0 16,-2-1 0-16,-2 0 0 0,-1 2 0 0,-2 4 0 16,-2 2 208-16,-4 3 112 0,-3 9 32 0,0 8 0 15,-4 3 1216-15,-1 3 240 0,-2 3 48 0,1-2 16 0,0-3-1872 16,-2-3-192-16,-1-5-128 0,3-3-16 0,2 2 464 0,0 1 80 15,1 0 32-15,2 0 0 0,1-1-240 0,2-2 144 16,1-2-144-16,2-5 128 0,4-3-128 0,0-2 0 16,2-2 0-16,1-1 0 15,3 0-976-15,5-2-240 0,2-3-32 0,2 0-16 16,3-6-1760-16,1 0-368 0</inkml:trace>
  <inkml:trace contextRef="#ctx0" brushRef="#br0" timeOffset="16">21145 6434 11967 0,'0'0'1072'15,"-7"-3"-864"-15,7 3-208 0,-6-7 0 16,1 0 3984-16,2-2 752 0,3 2 160 0,3 0 32 0,1-3-3872 0,2 0-768 15,3 0-160-15,2 0-128 0,-1-2 0 0,2 0 0 16,1 2 0-16,0-1 0 0,0 3 0 0,1-2 0 16,1 1 0-16,-1 2 0 0,2 3 0 0,-1-1 0 15,0 0 0-15,-1 2 0 0,0 1 0 0,-2 1 192 16,-2 1-64-16,-10 0-128 0,11 0 384 0,-11 0-16 16,0 0-16-16,0 0 0 0,0 0-48 0,0 0-16 15,0 0 0-15,5 13 0 0,-4-3-128 0,-2 0-32 16,-3 1 0-16,-1 2 0 0,-2 1-128 0,-2 1 160 15,-1 2-160-15,0 1 160 0,-2 0-160 0,0 3 0 16,0 2 0-16,1 1 128 0,-1 1-128 0,1-2 0 0,2 1 144 16,0-5-144-16,1-1 0 0,4 1 144 0,-1-5-144 15,1-1 0-15,2 0 176 0,0-1-176 0,1-2 160 0,1 1-160 16,1-4 160-16,-1-7-160 0,4 10 160 0,2-3-160 16,-1 0 0-16,-5-7 0 0,8 6 0 0,1 1 0 31,0-1-336-31,1 0-176 0,2-1-16 0,2-3-16 15,2 1-1952-15,0-6-400 0,4-2-80 0,0 4-16 0</inkml:trace>
  <inkml:trace contextRef="#ctx0" brushRef="#br0" timeOffset="17">21670 6296 14735 0,'-11'-1'1312'0,"3"1"-1056"0,-1-1-256 0,0 3 0 0,-2 1 3328 0,1 3 592 16,-1 3 128-16,1 2 32 0,-1 2-3184 0,2 1-624 15,1 3-128-15,2 1-16 0,-1-2-128 0,2 2 0 16,0 1 0-16,1 2-128 0,0 1-64 0,3 2 0 16,1 3 0-16,3-5 0 0,-1-4-32 0,3-1-16 15,1 0 0-15,0-4 0 0,2-1 240 0,0-2 0 16,0-3 0-16,2-1 0 0,0 1 0 0,2-1 0 15,0-3 176-15,1-2-48 0,0-2 176 0,3 1 32 16,-1-3 16-16,1 0 0 0,0 0 16 0,0-4 0 16,3 2 0-16,-2-2 0 0,-2 0-48 0,0-1 0 0,-1-1 0 0,0-3 0 15,-1-1 48-15,0-2 0 0,-1 0 0 16,-1-2 0-16,-2-1 48 0,-3-2 16 0,-1-5 0 0,-1 3 0 16,-1 1-112-16,-2 0 0 0,-1 1-16 0,-1 1 0 15,-3 1-48-15,-1 1-16 0,-3 3 0 0,-1 2 0 16,-3 3-48-16,-1 2 0 0,-1 3 0 0,-2 1 0 15,-1 0-192-15,0 3-192 0,-1 0 48 0,1 3 0 32,0-2-2128-32,0-1-416 0</inkml:trace>
  <inkml:trace contextRef="#ctx0" brushRef="#br0" timeOffset="18">25844 5613 16575 0,'0'0'1472'0,"0"0"-1168"0,0 0-304 0,0 0 0 16,0 0 1536-16,-10 4 256 0,-6-7 64 0,1 3 0 15,1 3-688-15,-1 1-128 0,-1 0-16 0,-3 4-16 16,-2 3-176-16,1 1-48 0,-5 4 0 0,-4-1 0 15,0 4-256-15,1 4-48 0,-4 2-16 0,4 5 0 16,-1 2-112-16,2 2-32 0,-2-1 0 0,3 1 0 16,-1 2 112-16,1 1 16 0,-1-1 0 0,0 1 0 15,-3-1-128-15,-3 1 0 0,-2-2-16 0,-4 3 0 0,-1 5-176 0,-5 4-128 16,0 2 144-16,0 1-144 0,4 3 0 0,4-4 0 16,7-5 0-16,3-4-160 0,5-4-144 0,1-8-16 15,3-2-16-15,2-4 0 16,3-2-432-16,3-4-64 0,2-2-32 0,2-4-8704 15,3-2-1744-15</inkml:trace>
  <inkml:trace contextRef="#ctx0" brushRef="#br0" timeOffset="19">25235 6577 6447 0,'0'0'576'0,"0"0"-576"0,-5-11 0 0,1 3 0 0,4 8 3152 0,-2-9 528 16,1 1 96-16,1 8 32 0,4-7-2528 0,0-3-496 15,0 1-96-15,1 0-32 0,0 0-288 0,2-4-64 16,-2 3-16-16,1 3 0 0,1 1 64 0,2-4 16 15,-1 1 0-15,1 0 0 0,-1 0 128 0,2 2 16 16,1-3 16-16,0 4 0 0,0-1-16 0,-2 0 0 16,1 1 0-16,0-2 0 0,-1 3-192 0,-1 0-64 15,-1 0 0-15,-7 5 0 0,9-4-80 0,-9 4-32 16,0 0 0-16,0 0 0 0,11-2-16 0,-11 2-128 16,0 0 192-16,0 0-64 0,0 0-128 0,0 0 192 15,0 0-192-15,0 0 192 0,9 11-192 0,-9-11 0 16,4 13 0-16,-3 0 128 0,-2-1-128 0,-2 1 0 0,-1 0 0 0,-1 2 0 15,-1 1 0-15,-1 1 0 0,-1 1 0 0,1 0 128 16,-4-1-128-16,1 2 0 0,-1 0 0 0,2 1 0 16,-1-2 128-16,1 0-128 0,1-1 128 0,1 0-128 15,2-3 128-15,1 2-128 0,3 0 0 0,1-1 128 16,2-3-128-16,4 1 0 0,0-2 0 0,1-1 0 16,0-1 0-16,3-2-144 0,0 0 144 0,0 0-208 31,2-1-208-31,1-2-32 0,0-1-16 0,0 0 0 15,0-3-1328-15,3 0-256 0,0 0-48 0</inkml:trace>
  <inkml:trace contextRef="#ctx0" brushRef="#br0" timeOffset="20">25909 6438 23039 0,'0'0'2048'0,"-11"-1"-1648"16,0 1-400-16,0 3 0 0,1-1 1328 0,1 2 176 15,-2 1 32-15,1 2 16 0,-2 2-1008 0,0 3-208 16,2 1-32-16,-1 1-16 0,0 3-288 0,-1 1 0 16,0 1 0-16,2-1 0 0,-1-3 0 0,2 0 0 15,0-2-128-15,4 1 128 0,1 2-144 0,1-1 144 16,1 0-128-16,0-2 128 0,5-1 0 0,-3-12-128 15,7 11 128-15,-1 1 0 0,1-4 0 0,3-2 0 0,2 0 0 0,2-2 0 16,2-2 0-16,1-2 0 0,-2-1 192 0,4 0-64 16,0-2 48-16,1-1 16 0,-1 0 0 0,0-5 0 15,-2 0-48-15,1-2 0 0,-1 0 0 0,0 2 0 16,-2-3-144-16,0 0 160 0,-1 0-160 0,-2 2 160 16,-3 2-160-16,-3-1 0 0,-2 0 144 0,-4 9-144 15,-1-12 208-15,-3 2-16 0,-4 1-16 0,-1-2 0 16,-1 2 96-16,-3 2 32 0,-2 2 0 0,1 0 0 15,0-1-80-15,-2-4-16 0,-2 1 0 0,2 3 0 16,0-1-208-16,3-1 0 0,2-2 0 0,0 0-160 16,2-2-1920-16,3-2-384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50:56.12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377 84 24575,'1'15'0,"1"0"0,1 0 0,0-1 0,2 1 0,-1-1 0,2 1 0,0-2 0,11 20 0,18 50 0,-26-54 0,-2-1 0,5 44 0,-11-62 0,0 1 0,0 0 0,-1-1 0,-1 1 0,0-1 0,0 1 0,-1-1 0,0 1 0,-1-1 0,-5 13 0,5-18 0,-1-1 0,1 1 0,-1 0 0,0-1 0,0 0 0,0 0 0,-1 0 0,1 0 0,-1-1 0,0 0 0,0 0 0,0 0 0,0-1 0,-1 1 0,1-1 0,-1 0 0,1-1 0,-1 0 0,-10 2 0,-12 0 0,0-1 0,-50-2 0,62 0 0,-15 0 0,18 0 0,-1 0 0,1-1 0,-1 0 0,-20-5 0,30 4 0,0 1 0,0 0 0,0-1 0,1 0 0,-1 0 0,1 0 0,-1 0 0,1-1 0,0 1 0,0-1 0,0 0 0,0 0 0,1 0 0,-1 0 0,1 0 0,-1-1 0,1 1 0,0-1 0,-2-6 0,-4-14 0,1 1 0,1-2 0,1 1 0,1-1 0,-2-48 0,13-126 0,-6 189 0,0 1 0,0-1 0,1 1 0,0 0 0,1 0 0,0-1 0,0 2 0,1-1 0,0 0 0,1 1 0,10-15 0,-11 18 0,1 0 0,0 0 0,0 0 0,1 1 0,0 0 0,-1 0 0,1 0 0,0 1 0,1 0 0,-1 0 0,1 1 0,-1 0 0,1 0 0,0 0 0,0 1 0,13-1 0,5-1 0,0 2 0,0 1 0,0 1 0,39 6 0,-57-6 0,1 1 0,-1 0 0,1 0 0,-1 0 0,0 1 0,0 1 0,0-1 0,0 1 0,-1 0 0,0 0 0,1 1 0,-1 0 0,-1 0 0,1 1 0,-1-1 0,0 1 0,0 0 0,7 12 0,-9-11 0,1-1 0,0 0 0,1 0 0,0 0 0,0-1 0,0 1 0,0-1 0,1 0 0,0-1 0,0 1 0,0-1 0,1-1 0,-1 1 0,1-1 0,0 0 0,7 2 0,-8-3 0,0-1 0,0 0 0,0 0 0,0 0 0,0-1 0,0 0 0,-1 0 0,1 0 0,0-1 0,0 0 0,0 0 0,0 0 0,0-1 0,-1 0 0,1 0 0,-1-1 0,1 1 0,-1-1 0,0 0 0,7-6 0,6-7-455,0-2 0,30-38 0,-33 39-6371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51:21.75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377 84 24575,'1'15'0,"1"0"0,1 0 0,0-1 0,2 1 0,-1-1 0,2 1 0,0-2 0,11 20 0,18 50 0,-26-54 0,-2-1 0,5 44 0,-11-62 0,0 1 0,0 0 0,-1-1 0,-1 1 0,0-1 0,0 1 0,-1-1 0,0 1 0,-1-1 0,-5 13 0,5-18 0,-1-1 0,1 1 0,-1 0 0,0-1 0,0 0 0,0 0 0,-1 0 0,1 0 0,-1-1 0,0 0 0,0 0 0,0 0 0,0-1 0,-1 1 0,1-1 0,-1 0 0,1-1 0,-1 0 0,-10 2 0,-12 0 0,0-1 0,-50-2 0,62 0 0,-15 0 0,18 0 0,-1 0 0,1-1 0,-1 0 0,-20-5 0,30 4 0,0 1 0,0 0 0,0-1 0,1 0 0,-1 0 0,1 0 0,-1 0 0,1-1 0,0 1 0,0-1 0,0 0 0,0 0 0,1 0 0,-1 0 0,1 0 0,-1-1 0,1 1 0,0-1 0,-2-6 0,-4-14 0,1 1 0,1-2 0,1 1 0,1-1 0,-2-48 0,13-126 0,-6 189 0,0 1 0,0-1 0,1 1 0,0 0 0,1 0 0,0-1 0,0 2 0,1-1 0,0 0 0,1 1 0,10-15 0,-11 18 0,1 0 0,0 0 0,0 0 0,1 1 0,0 0 0,-1 0 0,1 0 0,0 1 0,1 0 0,-1 0 0,1 1 0,-1 0 0,1 0 0,0 0 0,0 1 0,13-1 0,5-1 0,0 2 0,0 1 0,0 1 0,39 6 0,-57-6 0,1 1 0,-1 0 0,1 0 0,-1 0 0,0 1 0,0 1 0,0-1 0,0 1 0,-1 0 0,0 0 0,1 1 0,-1 0 0,-1 0 0,1 1 0,-1-1 0,0 1 0,0 0 0,7 12 0,-9-11 0,1-1 0,0 0 0,1 0 0,0 0 0,0-1 0,0 1 0,0-1 0,1 0 0,0-1 0,0 1 0,0-1 0,1-1 0,-1 1 0,1-1 0,0 0 0,7 2 0,-8-3 0,0-1 0,0 0 0,0 0 0,0 0 0,0-1 0,0 0 0,-1 0 0,1 0 0,0-1 0,0 0 0,0 0 0,0 0 0,0-1 0,-1 0 0,1 0 0,-1-1 0,1 1 0,-1-1 0,0 0 0,7-6 0,6-7-455,0-2 0,30-38 0,-33 39-6371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2:44.1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23131 939 16575 0,'0'0'1472'16,"0"0"-1168"-16,0 0-304 0,0 0 0 0,0 0 1856 0,0 0 320 15,0 0 64-15,0 0 16 0,7 12-1488 0,-1 1-288 16,-2 1-64-16,-1 8-16 0,1 5-32 0,-2 3-16 16,6 9 0-16,-1 0 0 0,-1 1 96 0,1 0 32 15,2 5 0-15,-2 0 0 0,-1-6-16 0,0 0 0 16,0 0 0-16,-2-2 0 0,0 1-16 0,-1-4-16 16,-2 1 0-16,-1-3 0 0,0-4-96 0,0 0-16 15,0 3 0-15,0 0 0 0,0-6 128 0,0 1 0 16,-1-1 16-16,1-3 0 0,-3-1-80 0,0-4 0 15,2-1-16-15,1-3 0 0,0-13-112 0,4 14-32 16,-4-14 0-16,0 0 0 0,0 0-96 0,0 0 0 16,0 0-128-16,0 0 192 0,0 0-48 0,0 0-16 0,0 0 0 15,9-14 0-15,1 1 0 0,-3-9-128 0,3-4 192 16,0 1-64-16,-2-7-128 0,3 3 0 0,0 1 0 0,1 2 0 16,-1 5-128-16,-1-1-64 0,1 4-16 0,-3 0 0 15,1 0 208-15,2 2 0 0,-1 3 0 0,-1 3-144 16,3 1 144-16,-1 1 0 0,-1 0-144 0,2 3 144 15,-12 5-128-15,20-5 128 0,-3 4-160 0,1 1 160 16,1 0 0-16,2 2-144 0,0 6 144 0,3-1 0 16,-1-2-192-16,1 3 64 0,-2 2 0 0,-2 5 0 15,0-2 128-15,-4 4 0 0,-6 0 0 0,-3 2 0 16,-2-4 0-16,-4 8 0 0,-2-1 0 0,-3 5 0 16,-3-9 160-16,0 4-32 0,-7 2-128 0,1-2 192 15,0-1-32-15,-1-1-16 0,0-3 0 0,0 0 0 16,-1-1-384-16,0-1-80 0,-2-2 0 0,1-4-16 15,-3-2-2336-15,0-5-464 16,-1 2-80-16,-1-5-32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3:09.7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21618 14405 19343 0,'0'0'1728'0,"0"0"-1392"0,4 10-336 0,-4-10 0 16,7 9 2704-16,1-2 480 0,2-2 80 0,0 2 32 15,1 0-1792-15,0 1-352 0,0-3-80 0,-1 2-16 16,2 1-352-16,-1 3-80 0,1 1-16 0,-1 0 0 16,1-2-160-16,0 5-16 0,-2 1-16 0,0 3 0 15,1 3 64-15,-3 0 16 0,-2-2 0 0,-1 2 0 16,0 0 16-16,-3 0 0 0,-3 0 0 0,-1 0 0 16,-1 0-64-16,0 0 0 0,-3-2 0 0,1-2 0 15,-2-1-96-15,0-2-32 0,0-4 0 0,-1 1 0 0,-1 0-320 0,0-3 0 16,3 0 0-16,-2-3-128 15,0 1-656-15,0-3-128 0,1 0-32 0,7-4 0 16,-9 3-2016-16,1 0-416 0,8-3-80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43:47.6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28011 11808 2343 0,'-7'-16'104'0,"3"16"21"0,-7-6-100 0,-3 0-25 0,-7 2 0 0,-4-2 0 0,-3-3 14 0,-7 6-2 15,-7-7-1-15,-8 1 0 0,-3 6-11 0,-3-7 0 16,-4 1 0-16,0-1 0 0,-4-2 0 0,-6-7 0 15,-8 7 0-15,-3-7 0 0,-4 6-10 0,1 1 10 16,-1-1 0-16,-3-3-9 0,-11 4 9 0,4 2 0 16,-4 1 0-16,-3-3 0 0,-4 8 10 0,-3-2-2 15,-8 3-8-15,1-3 12 0,-4 3 18 0,-4 3 3 16,-3 0 1-16,-3 9 0 0,-1-6-8 0,-6 7-2 16,-4 2 0-16,-8-3 0 0,1 7 7 0,-3-3 1 15,-1-1 0-15,-3 1 0 0,-4 6-32 0,0-7 0 16,7 7 0-16,-3 0 0 0,-4-4 0 0,1 11 0 0,3-11 0 15,-1 7 0-15,1 0 8 0,3-3-8 16,11 3 0-16,-3 6 9 0,-5-3-9 0,5 3 0 0,-1 4 0 16,1 2 0-16,-5-2 8 0,5 8-8 15,-4 1 8-15,3 0-8 0,11 3 0 0,0 0 0 0,0 0 0 0,7-4 0 16,3 4 0-16,8 3 0 0,-1-3 9 0,12 0-1 16,-1 0 0-16,11 6 0 0,3-6 0 0,11 0 0 15,7 3-8-15,3-3 0 0,4 0-8 0,4 0 8 16,6-3 0-16,4 2 0 0,4-2 0 0,6 9 0 15,1-3 0-15,7 4 0 0,0 2 0 0,3 0 11 16,7-3-11-16,-3 4 0 0,3 2 0 0,4 4 0 16,0-4 0-16,7 13 0 0,0-6 0 0,7 0 0 15,3-7 0-15,4-3 0 0,4 1 9 0,6-10-9 16,4 6 16-16,7-6 0 0,4-4-1 0,3 4 0 16,8-3 9-16,6 0 1 0,0-7 1 0,15 7 0 15,3 0-15-15,3-7-3 0,1 7-8 0,3-3 12 0,3-1-12 16,11 1 11-16,4-4-11 0,3 10 10 0,0-3-10 15,8 0 8-15,-1 3-8 0,7 0 8 0,4 6-8 16,0-6 0-16,-4-3 0 0,8-1 0 16,6-5-51-16,4 2-9 15,3-11-1-15,8 5-1 0,7-3 110 0,-1-3 23 0,-6-6 4 0,6 3 1 0,18-3-47 16,-10 3-9-16,-4-3-1 0,4-4-1 0,10 4-18 0,4-6 10 16,-4 9-10-16,4-4 8 0,3 1-8 0,4-3 0 15,3 9 0-15,1-3 0 0,-5 0 15 0,1 3-3 16,0-3 0-16,0 9 0 0,3-3-12 0,-3 4 0 15,0-7 0-15,-4 3 0 0,4-6 0 0,0 0 0 0,-4-3 0 0,-3-7 0 16,-1 1 0-16,1 3 0 0,-4-4 0 0,1-9 0 16,-8 7 9-16,11-4-1 0,6-3 0 0,1-3 0 15,0 3 0-15,3-6 0 0,1 3 0 0,2-9 0 16,5-1-8-16,-4 10 0 0,-4-6 0 0,0 0 0 16,4-4 0-16,-3 1 0 0,-5 6 0 0,-6-7 0 15,-4 7 0-15,-3-3 0 0,3-3 0 0,-10 5 0 16,-8 4 0-16,1-9 0 0,0 6 0 0,-8-3 0 15,-6-4 0-15,-1 4 0 0,1-10 0 0,-8 4 0 16,0-7 0-16,1 6 0 0,-8-9 0 0,4-6 0 16,4 3 0-16,-1-3 0 0,-7-7 0 0,4 1 0 15,7-4 0-15,-3-3-11 0,-5-2 11 0,-2 2-8 16,-8-3-8-16,-3 3-2 0,-4-3 0 0,-3 3 0 16,-11-2 18-16,-7-11 0 0,-10 4 0 0,-1 3 0 0,-3-3 14 0,-4 6 0 15,1-9 0-15,-18 15 0 16,0 0-14-16,-1-9-10 0,-2 3 2 0,-1 4 0 0,0-14 8 0,-3 10 0 15,-4-6 0-15,11-12-8 0,-4 2 8 0,-7 4 0 16,1 2 0-16,-5-2-8 0,-2 3 8 0,-5-7 0 16,1 7 0-16,-8-4 8 0,1-2-8 0,-4 5 0 15,-7 1 0-15,-3 3 0 0,-8-3-9 0,-3-1 0 16,-7 1 0-16,-1 0 0 0,-2-1-1 0,-4 4 0 16,-4-3 0-16,0-1 0 0,0 11 10 0,4 2-8 15,0 9 8-15,0-8-8 0,-4 2 8 0,4 0 0 0,-4-2 0 16,0-4 0-16,0 3 0 0,-10-12 0 15,0-1 0-15,3 10 0 0,-3 1-13 0,-8 2 2 0,-3 0 1 16,-7 7 0 0,-3-4-18-16,-4 7-3 0,0 2-1 0,-7-2 0 15,0-7 5-15,-8 4 1 0,-9-4 0 0,-1 7 0 0,-3-4 26 0,0 1-8 0,-4 3 8 0,-11-1 0 16,1-5-8-16,3 11 8 0,0-2-8 0,1-3 8 16,-12 6-8-16,8-3 8 0,-1 6-8 0,5-10 8 15,-5 7 0-15,-3-3 0 0,-3 6 0 0,3-6 0 16,0 3 0-16,-7-4 0 0,-7 8 0 0,0-1 0 15,4 3 0-15,-11 6 8 0,-7-2 0 0,-4 5 0 16,-3 4-8-16,-4 6 11 0,-3 0-11 0,-11 6 12 16,-10-3-12-16,-1 7 0 0,4-7 0 0,-3 6 0 15,-4 1-27-15,-3-1-1 16,-4-6 0-16,10 3-799 0,8-2-160 0</inkml:trace>
  <inkml:trace contextRef="#ctx0" brushRef="#br0" timeOffset="2411.67">22292 12093 288 0,'0'0'25'0,"0"0"-25"0,0 0 0 15,0 0 0-15,0 0 211 0,0 0 37 0,0 0 7 0,-3 3 1 16,-1-3-105-16,0-3-22 0,-3 3-4 16,4-6-1-16,3 6-19 0,0 0-4 0,0 0-1 15,-4-10 0-15,-3 7-42 0,4 0-9 0,3 3-1 0,0 0-1 16,0 0-17-16,0-9-3 0,-7 3-1 0,7 6 0 15,0 0-26-15,0 0 0 0,-4 0 0 0,4 0 0 16,0 0 0-16,-7 6-9 0,-3-3 0 0,-1 6 0 16,-3 1 9-16,3 2 0 0,-3-2 0 0,0 2 0 15,-4-2 0-15,4 2 11 0,7 7-3 0,-3-6 0 16,-8-4 15-16,11 10 2 0,-4-7 1 16,4 1 0-16,0 3-15 0,0-1-3 0,-3 1-8 0,6 0 12 15,1-1-12-15,-1 1-12 0,-3 0 3 0,0-1 0 16,0 4 9-16,3-6-8 0,4 5 8 0,0-5-8 15,-3 6 8-15,3-7 0 0,0 7 0 0,-4 0 0 16,1-3 0-16,-1-1 0 0,4-2 0 0,4-1 0 16,-1-2-10-16,1 2 0 0,-1-2 0 0,8-1 0 15,0-6 1-15,-4 4 0 0,-7-7 0 0,10 3 0 0,4 3 9 16,-3-3-13-16,3 0 5 0,-3-3 8 16,3 7-60-16,0-4-4 0,0-3 0 0,0 6-1 15,-7-3-135-15,4 3-28 0,6-2-4 16,-3-4-2-16</inkml:trace>
  <inkml:trace contextRef="#ctx0" brushRef="#br0" timeOffset="2822.56">22458 12310 1558 0,'0'0'34'0,"0"0"7"0,-4 9 2 0,-3-3 1 15,0 4-35-15,0-4-9 0,4 3 0 0,-1 1 0 0,-3-1 28 0,4-6 4 16,-1 7 1-16,-3-1 0 0,0-3 0 0,3 1 0 16,4 2 0-16,0 0 0 15,-7-5-52-15,4 5-10 0,6 0-3 0,1 4 0 0,-1-7 10 0,-3 4 2 16,0-10 0-16,4 3 0 15,3 6-176-15,-7-9-34 0,0 0-7 0,0 0-2 0</inkml:trace>
  <inkml:trace contextRef="#ctx0" brushRef="#br0" timeOffset="3107.44">22419 12049 288 0,'0'0'12'0,"0"0"4"0,0 0-16 0,0 0 0 0,0 0 0 0,0 0 0 16,0 0 356-16,0 0 69 0,0 0 14 0,0 0 2 15,7-6-345-15,-7 6-70 0,0 0-14 0,7 0-2 16,4-9-1-16,-4 5 0 0,-7 4 0 0,7-6 0 16,0 6-36-16,0-3-7 15,-7 3-2-15,0 0-792 0</inkml:trace>
  <inkml:trace contextRef="#ctx0" brushRef="#br0" timeOffset="4028.61">22684 11908 1454 0,'0'0'64'0,"0"0"14"0,0 0-62 0,0 0-16 0,0 0 0 0,0 0 0 16,0 0 40-16,0 0 6 0,10 0 1 0,1 0 0 0,-11 0-35 0,0 0-12 16,0 0 9-16,7 6-9 15,3 4 24-15,-3-7-1 0,-7-3 0 0,0 13 0 16,8-4 11-16,-1 3 2 0,-4 4 1 0,4-6 0 0,4 2 8 0,-1-2 2 16,1-1 0-16,0 3 0 0,-4 1-37 0,3-4-10 15,1 4 0-15,-1-4 0 0,-6 4 0 0,3 6 0 16,0-7 0-16,0-2 0 0,-3 8 0 0,-4-5 0 15,-8 6 0-15,5-7 0 0,6 10 0 16,-6-9 0-16,-11 6 0 0,0-7 0 0,10 7 16 0,-6-6-2 16,-8 5 0-16,4-5 0 0,-4 3-2 15,4-1-1-15,-4-5 0 0,1 2 0 0,-4 4-11 0,3-4-12 16,4 1 2-16,0 6 1 16,-4-7-56-16,4 1-11 0,-4 3-3 0</inkml:trace>
  <inkml:trace contextRef="#ctx0" brushRef="#br0" timeOffset="5230.96">28035 11990 1548 0,'0'0'68'0,"0"0"15"0,0 0-67 0,0 0-16 0,0 0 0 0,0 0 0 16,4-10 37-16,-4 10 4 0,0-3 1 0,0 3 0 0,0 0-18 0,0 0-3 15,0 0-1-15,0 0 0 0,0-6 21 0,0 6 4 16,0 0 1-16,0 0 0 0,0 0 6 0,-4-3 0 16,-6 3 1-16,3 3 0 0,0 3-20 0,-4 4-4 15,-3-4-1-15,3 10 0 0,-3-4-14 0,0 1-3 16,0 5-1-16,0 1 0 0,0 3-10 0,-4 0 0 16,0 0 0-16,4 0 0 0,-3 0 0 15,3 6 0-15,-1-6 14 0,5 3-4 0,-1 3-18 16,8-6-4-16,-4 0-1 0,7 0 0 0,0 0 13 0,0 3 0 15,0-9-10-15,3 6 10 16,1 0-36-16,6-6-4 0,-6-1 0 0,6 1 0 16,-2-3-61-16,2-1-13 0,1-3-2 0,3 4-432 15,-4-4-85-15</inkml:trace>
  <inkml:trace contextRef="#ctx0" brushRef="#br0" timeOffset="5538.13">28102 12360 2336 0,'0'0'104'0,"0"0"20"0,0 0-99 0,0 0-25 16,0 0 0-16,0 0 0 0,0 0 0 0,0 0-14 16,0 0 2-16,0 0 0 0,0 0-8 0,0 0-2 15,0 0 0-15,0 0 0 16,0 0-11-16,4 9-3 0,-4-9 0 0,0 3 0 16,0 7-9-16,0-10-3 0,0 0 0 0,0 0 0 15,0 0-116-15,0 0-24 0</inkml:trace>
  <inkml:trace contextRef="#ctx0" brushRef="#br0" timeOffset="5769.92">28212 12049 172 0,'0'0'8'0,"0"0"1"0,0 0-9 0,0 0 0 0,3-6 0 0,-3 6 0 16,0-9 308-16,0 9 60 0,0 0 12 0,0 0 3 16,0 0-294-16,0 0-58 0,0 0-12 0,-7 0-3 15,7 0-8-15,-7-4-8 0,7 4 12 0,-7 0-12 16,7 0-95 0,0 0-25-16,0 0-6 0,-14-6-1 0</inkml:trace>
  <inkml:trace contextRef="#ctx0" brushRef="#br0" timeOffset="6449.41">28317 11855 979 0,'0'0'43'0,"-3"6"9"0,-4-3-41 0,3-3-11 16,4 0 0-16,-3 10 0 0,-1-7 167 0,4-3 31 16,0 0 6-16,0 0 2 0,0 6-97 0,0 3-19 15,4-5-4-15,-1 8-1 0,1-2-36 0,6-1-7 16,-2 4-2-16,2-4 0 0,8 10 4 0,-4-7 0 15,7 7 0-15,-3 0 0 0,3-3 0 0,0 2 0 16,-3 1 0-16,-1-3 0 0,1 6-20 0,-4-3-3 16,0 3-1-16,0 0 0 0,-3-4-12 0,3 4-8 15,-3-3 8-15,-1-6-8 0,-3 9 8 0,0-7-8 0,-3 1 10 16,-1-3-10-16,1 2 0 0,-4 1 8 16,-4 0-8-16,1-4 0 0,-4 1 0 0,0 2 0 0,0 1-12 0,0-7 12 31,-4 4-43-31,0-4-1 0,1 4-1 0,-4-4 0 15,0 1-171-15,-1 2-33 0,-27 7-7 0,7-6-2 0</inkml:trace>
  <inkml:trace contextRef="#ctx0" brushRef="#br0" timeOffset="14518.19">33863 17220 2516 0,'-194'-72'224'0,"124"44"-180"0,-8-3-35 0,11 9-9 0,-7-10 0 0,-14 1 0 0,-4-1 0 0,-7-2 0 0,-10 3 0 0,-4-10 12 16,-7 0-12-16,-60-12 12 0,4-1 2 0,6 7 1 15,5-3 0-15,-5-3 0 0,-6 0-15 0,-4-1 0 16,0-5 0-16,-7 5 0 0,-4 7 0 0,-6-3 0 16,-8 6 8-16,-10-3-8 0,-4 10 0 0,-6-1-8 15,-5-3 8-15,1 7-13 0,0-1 13 0,-4-2 0 16,4 5 0-16,-1 1 0 0,1 6 0 0,0-6 0 0,-8 9 0 15,12 0 0-15,2 3 0 0,-3 0 10 16,4 6-2-16,4 1 0 0,-5 2-8 0,8 1 0 0,7 0 0 0,10 9 0 16,11-10 0-16,0 10 0 0,4 0 0 15,14-3 0-15,13 0 0 0,1 3 0 0,7-6 0 16,10 6 0-16,15 0 0 0,10-3-17 0,4-4 4 0,10 7 1 31,11-3-167-31,7-3-33 0</inkml:trace>
  <inkml:trace contextRef="#ctx0" brushRef="#br0" timeOffset="19630.18">17184 7377 979 0,'-4'-6'87'0,"-3"6"-70"16,-3-10-17-16,-1 10 0 0,0-3 206 0,1-6 38 15,-8 9 7-15,4-3 1 0,0-4-200 0,-7 7-40 16,3 0-12-16,-3-3 0 0,-4 3 9 0,1-6-9 15,-1 3 8-15,-3 3-8 0,3-10 37 0,0 10 3 16,1-3 0-16,-1-3 0 0,4 3 33 0,-4 0 7 16,4-4 2-16,0 4 0 0,0-3-11 0,-1 6-3 15,5-9 0-15,-4 9 0 0,3-4-17 0,0 1-4 16,1-3-1-16,-1 6 0 0,4 0-5 0,-4-3-1 16,1 3 0-16,-1 3 0 0,-3-3-16 0,3 0-4 15,1 6-1-15,-1-3 0 0,4-3-11 0,0 4-8 16,0-4 9-16,3 9-9 0,-3-9 8 0,7 6-8 0,0-3 0 15,7-3 9-15,-4 0-9 0,4 0 0 0,0 0 0 0,0 0 0 16,0 0 16-16,0 0 2 0,0 0 0 0,11 7 0 16,-1-4 11-16,12-3 3 0,-1 0 0 15,4 0 0-15,3 0-4 0,0 0 0 0,4-10 0 0,-1 10 0 16,-2 0-13-16,6-3-3 0,0-3-1 0,1 6 0 16,-1-9-3-16,4 5 0 0,-1-5 0 0,8 6 0 15,-3-3 2-15,-1 2 0 0,0-5 0 0,1 0 0 16,-1-1 6-16,0 7 2 0,-3-6 0 0,0-1 0 15,3 1-10-15,1 6-8 0,-1-7 12 0,4 7-12 16,-7-6 13-16,3 3-4 0,4-1-1 0,-4 1 0 0,0-3-8 16,1-1 0-16,3 7 0 0,-4-6 8 0,0-1-8 0,4 7 8 15,4-6-8-15,2-1 8 0,1 7-8 0,0-3 8 16,0 3-8-16,0-7 8 0,4 1-8 0,-5 6 0 16,5-3 0-16,3-7 0 0,3 10 0 0,4-7 0 15,0 1 9-15,0 0-9 0,0-1 0 0,4-2 0 16,0 2 0-16,6-2 8 0,1-1-8 0,-1-2 0 15,1 2 0-15,0 0 8 0,-4-5 1 0,7 8 1 16,4-5 0-16,-1-1 0 0,1 0-10 16,0 0 0-16,-1 1-10 0,4-1 10 0,4 4 0 0,3 2 0 15,-6-2 0-15,2 2 10 0,-3 1-10 0,4-4 0 16,0 4 0-16,3-1 0 0,0-2 0 0,4 3 0 16,4-4 0-16,-1 4 0 0,4-1 0 0,-1 4 0 15,-2-10 0-15,6 7 0 0,8 6 0 0,-5-7 0 0,5 1 0 16,-4-1 0-16,-4-2 0 0,11 2 0 15,4 1 0-15,-1 3 0 0,-7-4 12 0,4 1 0 0,7 0 0 0,0-1 0 16,-7-2-12-16,0 2-17 0,4 1 4 0,-8-1 1 16,-3-2 12-16,0 9 16 0,-4-7-3 0,4 1-1 15,0 0-12-15,-7-1-16 0,0 7 3 0,0-6 1 16,-1 5 12-16,-2-2 0 0,-8 3 0 0,-3-3 0 16,-1-1 0-16,-2 1 0 0,-1-3 0 0,-7 9 0 15,-3-3 0-15,-8-4 0 0,-3 7 0 0,-7-3-9 16,-3 0 9-16,-8-3 0 0,0 3 0 0,-3-4 0 15,-11 7 0-15,-6-3 0 0,-5-3 0 0,-6 3 0 16,0 3 0-16,-8 0 0 0,1 0 0 0,-11 0 0 0,0 0 0 0,0 0-8 16,-7 3 0-16,-7-3 0 0,0 6 8 15,-11-6 0-15,0 3 0 0,-3-3 0 0,-7 0-13 16,-1 0-1-16,-2 7 0 0,-5-7 0 16,-6 3 14-16,-4-3 0 0,-4 0 0 0,-6 6 0 0,-8-3 0 0,1 0 0 15,-8-3 8-15,1 0-8 0,-15 7 0 16,0-4 0-16,-7-3-11 0,-3 6 11 0,0-3 0 15,-4-3 0-15,-10 0 0 0,3 10 0 0,0-7 0 0,-7-3 0 16,-11 6 0-16,1-3 0 0,-1-3 0 16,-6 10 0-16,-8-10 0 0,0 6 0 0,8-12-10 0,-8 12 10 15,-10-3-8-15,3 0 8 0,1-3 0 0,-1 6 0 16,-10-2 0-16,-4 5 0 0,0-6 0 0,7 6 0 16,4 1 0-16,0 2 0 0,3-2-8 0,4 5 8 0,3-2-8 15,1 0 8-15,-5 5 0 0,8-2 0 0,0 3 0 0,0-7 0 16,0 7 0-16,0 3 0 0,3 0 0 0,1 6 0 15,3-6 0-15,0 0 0 0,10 6 0 16,1-2 0-16,6-4 0 0,8 6 0 0,7-3 0 16,3 0 0-16,0-3 0 0,7 3 0 0,4-3 0 0,3 0 0 15,4-3 0-15,7 3 0 0,-3 0 0 0,3-4 0 16,-1-5 0-16,5 6 0 0,-4-7 0 16,3 7-8-16,1-6 8 0,3-4 0 0,3 4 0 0,1 2 0 15,-4-8 0-15,3 11 0 0,1-8 0 0,-1 2 0 16,4-2 0-16,4 2 8 0,3-2-8 0,0-1 8 15,-4 0-8-15,5 4 0 0,-1-4 0 0,3-5 0 16,1 11 0-16,7-5 8 0,-1-4-8 0,4 0 8 0,4 4-8 16,0-4 0-16,7 3 0 0,3 1 0 0,0-10 0 15,1 9 0-15,2-6-9 0,8 4 9 16,-3-4-100-16,3-3-16 0,-1 0-4 0,5 0-1313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34:14.3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10:32:01.037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3505 5949 27647 0,'0'0'2448'0,"0"0"-1952"15,0 0-496-15,0 0 0 0,0 0 1808 0,0 0 272 16,0 0 48-16,0 0 16 0,7 10-1728 0,-1 0-416 15,-2 0 0-15,1 1 0 0,-2 1 0 0,3 0 0 16,-2-1 0-16,1 4 0 0,-1 1 0 0,3 2 272 16,-1 1-16-16,0 0-16 0,-3 2-240 0,1 2 0 15,0 2 0-15,0 3 0 0,-2 1 0 0,0 2 0 16,1 3 0-16,-1 4 0 0,-1 4 0 0,0 1 0 16,-1-5 0-16,0 3 0 0,1 0 0 0,-1 1 0 15,-2-3 128-15,2 0-128 0,1 1 400 0,-1 3-16 0,0 3 0 0,0 5 0 16,0 4 80-16,1-1 16 0,1-1 0 0,0 0 0 15,0-5-128-15,0 1-32 0,4 3 0 0,-3 3 0 16,-1 6-192-16,2-1-128 0,2-3 160 0,0 1-160 16,-1 0 0-16,0-2 0 0,-1 3 0 0,2 4 0 15,-1 5 0-15,-1-1 0 0,0 0 0 0,0-6 0 16,2 0 0-16,0 0 0 0,-3 3 0 0,2 1 0 16,2 0 0-16,-3 0 0 0,-1-1 0 0,0-2 0 15,5 0 176-15,0-1-176 0,-1 4 192 0,-3 2-192 16,0 1 160-16,4-2-160 0,3-4 128 0,-3 5-128 15,-4-2 0-15,3 1 0 0,4 2 0 0,1 1 0 16,-1-4 0-16,2 2 128 0,-2-4-128 0,-1 4 0 16,-2 1 128-16,-1 0-128 0,0 2 128 0,1-5-128 15,0 0 0-15,0 3 128 0,-3-4-128 0,-1 2 0 0,1 4 0 16,0-3 128-16,-1-2-128 0,-1-5 0 0,-1-1 128 0,1-1-128 16,-2 1 0-16,2 3 128 15,1-1-128-15,0-1 0 0,0-2 0 0,3-2 0 0,0-3 0 0,-2-1 0 16,2 1 0-16,-1 5 0 0,0 2 144 0,0 0-144 15,-2-2 160-15,2-4-160 0,0-1 384 0,-1 1 0 16,2 1-16-16,-2 4 0 0,0 2-128 0,0-1-32 16,-2 1 0-16,2-4 0 0,-1-4-80 0,0 0 0 15,-1-1-128-15,1 4 192 0,-1 0-192 0,1 0 128 16,-2-1-128-16,0-4 0 0,2-1 0 0,-1-2 128 16,2-3-128-16,-3-1 0 0,-1 1 0 0,1 0 0 15,2 4 0-15,-3 1 0 0,0-1 128 0,3-5-128 16,-2-2 0-16,-1-2 144 0,-1-2-144 0,1-2 0 0,2 2 0 0,-1 0 0 15,0 1 0-15,-2 3 0 0,1 1 0 0,2-3 0 16,-1-2 128-16,0-1-128 0,1-3 0 0,-1 1 128 16,1-3-128-16,1-3 0 0,-1 2 0 0,0-1 0 15,1-2 160-15,-2 2-160 0,2 3 192 0,-1 1-192 16,0 2 176-16,-1-3-176 0,1 1 160 0,-1-2-160 16,-2-1 128-16,1-2-128 0,2-2 0 0,-2-1 144 15,-2 0-144-15,1-4 128 0,0-1-128 0,0 1 128 16,0-1-128-16,0 2 160 0,0-2-160 0,2 0 160 15,-1 2 32-15,-1-1 0 0,-1 0 0 0,3-2 0 16,2 0-64-16,0 1-128 0,-1-1 192 0,0-1-64 16,0 1-128-16,2-1 128 0,0-1-128 0,-2 1 128 15,-2 0-128-15,3-3 0 0,0 1 0 0,0-2 0 16,-1 1 0-16,0-3 0 0,2-1 0 0,-2 2 0 0,-2 1 0 0,0-3 0 16,2 0 128-16,-2-1-128 0,2 1 0 0,-2-1 0 15,-1 0 0-15,2-2-176 16,1 1-528-16,-2-5-128 0,-1-5 0 0,0 0-16 15,0 0-2496-15,0 0-496 0,0 0-112 0</inkml:trace>
  <inkml:trace contextRef="#ctx0" brushRef="#br1" timeOffset="1">2310 13494 10127 0,'0'0'896'0,"0"0"-704"16,0 0-192-16,0 0 0 0,0 0 5792 0,7-5 1120 15,5 2 240-15,3-1 32 16,5-2-6288-16,6 2-1280 0,3-1-240 0,1 1-48 0,1-1 544 0,1 0 128 15,2 0 0-15,3 1 0 0,-1 0 0 0,6 1 0 16,3 2 0-16,6 0 0 0,4-1 144 0,-1 1-144 16,-2-1 192-16,0 1-192 0,0 0 400 0,1 1-16 15,4 1-16-15,4-1 0 0,7-1 112 0,2-2 32 16,-2-2 0-16,0-1 0 0,-1-1 96 0,8 0 32 16,8-1 0-16,2-1 0 0,2-3-256 0,2 1-64 15,2 1 0-15,5 1 0 0,6-3 16 0,-2 2 0 16,-4-1 0-16,6 2 0 0,7 0-128 0,-4 0-16 15,-3 4-16-15,4-1 0 0,4 0 16 0,-1 0 16 0,1 3 0 0,0 1 0 16,1-2-48-16,1 2-16 0,1 0 0 0,0-2 0 16,-1 1-144-16,5-1 0 0,5 2 0 0,0-3 0 15,-2 1 0-15,1-2 0 0,1 0 0 0,1 0 0 16,5-3 0-16,-2 2 0 0,-2 2 0 0,3-1 0 16,0-2 0-16,2 0 128 0,-2 3-128 0,5-2 0 15,5-3 0-15,-3 2 0 0,-4 0 0 0,3 1 0 16,5 2 0-16,-4-1 0 0,-5-2 128 15,5 3-128-15,1 2 0 0,-4 0 0 0,-6-3 0 0,2 2 0 16,3 4 128-16,1 0 64 0,-2-5 0 0,-1 4 0 16,-3 4-64-16,0-3 0 0,0-3 0 0,-1 2 0 15,0 1-128-15,2 0 192 0,3-3-192 0,-4 0 192 16,-6 1-32-16,3 0 0 0,7 1 0 0,-4 1 0 0,-7 0-160 0,2-3 0 16,4-2 0-16,-6 2 0 0,-7 4 0 0,3-2 0 15,0-4 0-15,-2 2 0 0,-2 2 0 0,-7 1 0 16,-4-2 0-16,-2 2 0 0,-1-3 0 0,-6 1 0 15,-5-1 0-15,0 3 0 0,3-1 0 0,-3 1 0 16,-4 0 128-16,-6-1-128 0,-5-2 0 0,-2 0 0 16,-1 2 0-16,-2 1 128 0,0 1-128 0,-3-3 0 15,-4-3 144-15,-3 0-144 0,-8-1 0 0,-2 2 0 16,-5 2 0-16,0 0 0 0,-4 1-128 0,1-3-112 16,2 1-16-16,-3 0 0 15,-5-1-352-15,-3 0-80 0,-5-1-16 0,-4 2-12352 16,0-4-2464-16</inkml:trace>
  <inkml:trace contextRef="#ctx0" brushRef="#br0" timeOffset="2">5366 7150 19231 0,'0'0'848'0,"2"-7"176"0,1-1-816 0,-2 0-208 15,0-1 0-15,-1 9 0 0,2-9 1376 0,1 2 224 0,-3 7 64 0,0 0 0 16,0 0-400-16,0 0-80 0,0 0-16 0,0 0 0 16,0 0-336-16,0 0-80 0,0 0-16 0,0 0 0 15,0 0-496-15,0 0-112 0,0 0 0 0,0 0-128 16,-8 7 0-16,2 1 0 0,-2-1 0 0,0 3 0 15,0 3 0-15,-2 0 0 0,-4 0-160 0,1 2 160 16,2-1-160-16,-1-1 160 0,1-1 0 0,2 2-144 16,2 1 144-16,-1 1 0 0,1 0 0 0,2-2 0 15,1 0 0-15,1-1 0 0,3-1 0 0,3 2-128 16,2-2 128-16,2 0 0 0,1-4 0 0,1-1 0 16,0 0 0-16,0-4 0 0,3 1 0 0,1-3 0 0,0-4 0 15,-1 0 0-15,2-3 0 0,-2 0 0 0,0-5 128 16,-1 1-128-16,0-1 160 0,-1-3-160 0,0-1 176 0,0 0-176 15,-2-3 192-15,-1 1-192 0,0 0 192 0,-2 0-64 16,0 1 0-16,1 0-128 0,-1 0 240 0,-1-1-64 16,0 3-16-16,-2 0 0 0,-2 0 32 0,-2 1 16 15,1 2 0-15,-3 1 0 0,1 4-64 0,3 6-16 16,-8-6 0-16,0 2 0 0,0 3-128 0,0-1 192 16,-1 2-192-16,-1 3 192 0,-2 2-192 0,1 2 0 15,-1 1 0-15,-1 1 0 0,1 2-192 0,1-1 192 16,-1 1-160-16,2 3 160 0,0-2-128 0,0 3 128 15,1-2 0-15,3 1-144 0,2-3 144 0,-1 1 0 16,1-1-144-16,2-2 144 0,2 1 0 0,0-10 0 16,4 12-144-16,-4-12 144 0,0 0 0 0,0 0 0 0,9 1 0 15,-9-1 0-15,12 0 0 0,-2-1 128 0,0-4-128 0,0 0 0 16,-2-1 160-16,-2-2-160 16,1-3 160-16,3 0-160 0,-1 1 160 0,1-2-160 0,-2 0 160 0,0 0-160 15,1-2 0-15,-1 2 0 0,-2-3 0 0,-1 4 0 16,1 1 128-16,-1-1-128 0,-2 2 0 0,0 1 144 15,-3 2 48-15,0 6 0 0,-3-6 0 0,3 6 0 16,0 0 192-16,0 0 64 0,0 0 0 0,-8-1 0 16,0 1-96-16,0 4-16 0,0-1 0 0,1 4 0 15,-1 0-176-15,0 1-32 0,-1 1-128 0,3-1 192 16,1 1-192-16,0 3 0 0,-3-2 0 0,0 1 0 16,2-2 0-16,1 2 0 0,-2-1 0 0,0 2 0 15,0-1 0-15,1-2 0 0,-2 3 0 0,1-1 0 16,1 0 128-16,1 1-128 0,0-1 176 0,2 0-176 0,3-11 0 0,0 0 0 15,0 10 0-15,0-10 0 16,7 8-1504-16,4-2-416 0,5-3-64 0,3-4-13536 16</inkml:trace>
  <inkml:trace contextRef="#ctx0" brushRef="#br0" timeOffset="3">7337 8748 29375 0,'0'0'1296'0,"0"0"272"0,-9-4-1248 0,4-1-320 16,5 5 0-16,-3-7 0 0,3 7 832 0,-3-9 128 15,3 9 0-15,-2-10 16 0,1-1-160 0,-1 2-48 16,2 9 0-16,-3-10 0 0,1 1-384 0,2 9-64 15,-5-8-32-15,5 8 0 0,0 0-288 0,-8-6 0 16,-1 3 0-16,0 3 0 0,0 2-160 0,1 5 160 16,-4-1-160-16,-1 5 160 0,-4 1-144 0,2 3 144 15,2 2-128-15,-1-1 128 0,-1-4 0 0,6 3 0 16,1-1 0-16,-1-2 0 0,-1 0 0 0,5-1 0 0,5-2 0 0,0 1 0 16,0 1 0-16,3-2 0 0,-3-9 0 0,10 7 0 15,-1 0 0-15,1-4 0 0,3-3 0 0,1-2 0 16,1-1 128-16,0-2-128 0,0-6 128 0,1 3-128 15,0-3 128-15,-1 2-128 0,1-4 160 0,-2-2-160 16,-2 1 176-16,-1-1-176 0,-3 0 192 0,0 1-192 16,-1 3 336-16,-1 1-32 0,-3-1-16 0,0 1 0 15,-4 2 96-15,1 8 0 0,0 0 16 0,0 0 0 16,0 0-208-16,-5-4-32 0,-4 1-16 0,0 6 0 16,1 1-144-16,-3 4 0 0,-1 0 0 0,1 3 0 15,-1-1-176-15,2 0 176 0,-2 1-128 0,3-1 128 16,0-1 0-16,1-1 0 0,1-1 0 0,7-7 0 0,-4 8 0 15,4-8 0-15,0 0 0 0,0 0 0 16,0 0 0-16,0 0 0 0,0 0 0 0,0 0 0 0,0 0 0 0,0 0 0 16,9-1-144-16,0-2 144 0,1-2 0 0,-1 2 0 15,-9 3 0-15,11-3 0 0,-2-2 0 0,-1-2 0 16,-1 1 0-16,-1-1 0 0,-1 1 0 0,1 0 0 16,0-1 0-16,-2-1 0 0,0-1 0 0,-2 0 128 15,-2-2-128-15,0 0 128 0,0 2-128 0,0 9 128 16,-3-7-128-16,-2-1 128 0,-1 0-128 0,1 4 0 15,5 4 0-15,-13-2 128 0,-3 4-128 0,0 2 0 16,0 4 0-16,-2 3 0 0,1 2-160 0,-1 4 160 16,-1 2 0-16,-1 0-144 0,-1 2 144 0,4 1 0 15,2-3 0-15,1 0-128 0,5 0 256 0,0-2 48 16,3 0 16-16,0-2 0 0,4-3-16 0,2-1 0 16,0-11 0-16,4 9 0 0,1-2-48 0,5-3-128 0,-1 0 192 15,2-1-64-15,0-3-128 0,3 0 0 16,2 0-192-16,1-4 192 15,1-1-768-15,2-1-48 0,3 3 0 0,2 0 0 16,-1-3-2720-16,2 1-560 0</inkml:trace>
  <inkml:trace contextRef="#ctx0" brushRef="#br0" timeOffset="4">10526 9090 3679 0,'-12'0'160'0,"12"0"32"0,-11 0-192 0,2 0 0 0,-2 0 0 0,3 0 0 16,8 0 4928-16,0 0 928 0,-11 0 192 0,3-3 32 15,8 3-3856-15,-9 0-784 0,0 0-160 0,2 0-16 16,7 0-496-16,-8 3-80 0,0 0-32 0,0 0 0 15,0-1-416-15,1 3-96 0,0 1-16 0,-1 1 0 16,-1 1-128-16,-1 3 0 0,-3-2 0 0,0 5 0 16,0 2 0-16,-2 3-144 0,-2 3 144 0,1 1 0 0,-1 0-128 0,0 0 128 15,2-2 0-15,2 0 0 0,-3-5 0 0,6-1 144 16,2-5 16-16,4-1 0 0,4-9 192 0,0 0 32 16,0 0 16-16,7 8 0 0,-7-8-80 0,15 1 0 15,-3-2-16-15,0-2 0 0,3-2-48 0,-1 0-16 16,-1-2 0-16,1-1 0 0,0-4-48 0,0 2-16 15,0-2 0-15,-1 1 0 0,1 2-176 0,-3-2 128 16,0-2-128-16,-2 0 128 0,-1 2 16 0,-1 1 0 16,0 4 0-16,-3-1 0 0,-1-3 80 0,-1 2 16 15,-2 8 0-15,1-8 0 0,-1 8-32 0,2-11 0 16,-2 1 0-16,0 1 0 0,0 9-32 0,0 0-16 16,0 0 0-16,-2-8 0 0,2 8-160 0,0 0 0 15,-9 0 0-15,0 0 0 0,-3 2 0 0,1 6 0 0,-1 4-192 16,-1 4 192-16,0 2-256 0,-1 3 80 0,-2 2 16 15,2 1 0-15,2-1 160 0,1-5 0 0,2-3 0 0,2-2 0 16,3 0 0-16,1-4 0 0,3-9 0 0,0 0 0 16,4 8 0-16,-4-8 0 0,10 5 0 0,1-5 128 15,-1-5 0-15,1-1 16 0,0 1 0 0,3-5 0 16,-1-1 32-16,5 0 0 0,-2-2 0 0,-1-3 0 16,0 0-16-16,0-2 0 0,1 0 0 0,-1-1 0 15,-5 1-160-15,-1 1 192 0,-2 1-192 0,-1 1 192 16,-1 1-64-16,-2 6 0 0,-1-2 0 0,-2 10 0 15,-3-9-128-15,-2 0 0 0,-1 3 0 0,0 4 0 16,-3-2 128-16,0 4-128 0,-2 1 128 0,0 2-128 16,-2-1 0-16,-1 1 128 0,-2 4-128 0,2-2 0 0,2 4 0 0,0 3 0 15,0-3 0-15,0 4 0 0,1 1-144 0,2 1 144 16,0 1 0-16,2 0 0 0,1 4 0 0,3-3-128 16,2-1 128-16,1 2 0 0,1-2 0 0,1 0-128 15,1-1 128-15,3-1 0 0,1-1-288 0,1-2 48 16,1 0 16-16,5-1 0 15,2-1-1088-15,2-1-224 0,2-1-32 0,4-3-9600 16,5-4-1920-16</inkml:trace>
  <inkml:trace contextRef="#ctx0" brushRef="#br0" timeOffset="5">14537 9791 17503 0,'0'0'1552'0,"0"0"-1232"0,0 0-320 16,0 0 0-16,0 0 3920 0,-4-8 736 15,0 2 144-15,4 6 16 0,-4-7-3712 0,4 7-736 0,0 0-160 0,0 0-16 16,0 0-192-16,0 0 0 0,0 0-192 0,-8 5 192 16,2 1-416-16,1 4 32 0,1-2 16 0,0 1 0 31,1-1-48-31,-1 1-16 0,0-3 0 0,4-6 0 0,-4 7 432 0,4-7 0 0,-5 10 0 0,0-2 0 16,5-8 320-16,-5 7 112 0,5-7 16 0,-7 8 0 15,3 0 128-15,-1 0 48 0,1 0 0 0,0 0 0 16,2 2-400-16,1-2-80 0,0 0-16 0,-1 2 0 15,0-1-128-15,2-1 0 0,-2 0 0 0,2-8 0 16,2 10 0-16,-1-1 0 0,-1-2 0 0,1 0 0 16,-1-7 0-16,3 9 0 0,-1-2 0 0,-2-7 128 15,0 0 16-15,0 0 0 0,0 0 0 0,8 4 0 0,-8-4 400 16,8 3 80-16,-8-3 16 0,9-3 0 0,-2-1 16 0,1 0 16 16,0 0 0-16,0-2 0 0,-1 0-336 0,1-1-64 15,-1 2-16-15,1 0 0 0,-1-1-256 0,-2 0 0 16,-5 6 0-16,6-4 0 0,-6 4 0 0,0 0 0 15,0 0 0-15,0 0 0 0,0 0-192 0,0 0 0 16,0 0 0-16,0 0 0 0,0 0 32 0,0 0 16 16,0 0 0-16,0 0 0 0,0 0 352 0,0 0 80 15,-8-1 16-15,8 1 0 0,-8 2-112 0,8-2-32 16,-10 5 0-16,2-1 0 0,-2 2-160 0,2-1 0 16,0 1 0-16,0 4 0 0,1-3 0 0,2-1 0 15,3 1 0-15,2-7 0 0,-1 12-208 0,2-4 16 16,-1-8 16-16,5 10 0 0,-5-10 176 0,8 5 256 0,0 0-64 0,1-1-16 15,-9-4-176-15,13 0 192 0,-3-2-192 0,1 1 192 16,-1 0-16-16,-1-1 0 16,1-2 0-16,-2 0 0 0,-1-1-176 0,1-1 0 0,0-1 144 0,-1-1-144 15,-1-1 0-15,1-1 128 0,1-2-128 0,-2-2 0 16,-3 0 0-16,3-1 144 0,0 0-144 0,-2-1 0 16,0-1 128-16,-2 0-128 0,0 0 0 0,-2 0 0 15,-1 2 0-15,-1 1 0 0,-2 5 0 0,1-1 0 16,-2 3 0-16,-1 2-144 0,-2 2 144 0,-1 3-192 15,-2 0 192-15,0 2 0 0,-4 7 128 0,-1 3-128 16,-2 3 0-16,-1 0 0 0,3 3-160 0,0-5 160 16,-1 0 0-16,3 0 0 0,3-2 192 0,3 0-48 0,1-4 240 15,7-7 64-15,-5 8 0 0,5-8 0 0,0 0-256 16,0 0-64-16,-2 8 0 0,2-8 0 0,0 0-128 0,6 9 0 16,-6-9 0-16,6 10 0 0,1-1 0 0,0 2-272 15,-2 0 64-15,-1 1 16 0,1 3-48 0,-1 1 0 16,-2 2 0-16,0 1 0 15,0-1-272-15,2 1-48 0,-2 2-16 0,0 1 0 16,1-2-2432-16,-2 1-480 0</inkml:trace>
  <inkml:trace contextRef="#ctx0" brushRef="#br0" timeOffset="6">15357 11527 9551 0,'0'0'416'0,"0"0"96"0,0 0-512 0,-6-3 0 15,-1 0 0-15,7 3 0 0,0 0 1024 0,0 0 80 16,-3-7 32-16,3 7 0 0,0 0-624 0,-1-7-128 0,1 7-32 0,0-8 0 16,0 8 368-16,0 0 80 0,0 0 16 0,-3-7 0 15,0 1 592-15,3 6 128 0,-3-7 32 0,3 7 0 16,-6-5 64-16,-1 1 16 0,-1 3 0 0,-1-3 0 16,-1 3-400-16,0 1-80 0,2 0-16 0,0 1 0 15,-1 0-480-15,2 2-96 0,7-3-32 0,-7 5 0 16,7-5-240-16,-7 4-48 0,7-4-16 0,-6 7 0 15,2 0-16-15,4-7 0 0,-5 9 0 0,1 0 0 16,4-9-224-16,-2 9 0 0,1 1 0 0,1-10 0 16,1 10-192-16,-1-10 192 0,0 0-192 0,7 7 192 15,1 0 0-15,1-3 0 0,1-4 0 0,0-1 0 16,0-2 144-16,5 0 144 0,1-1 32 0,0-1 0 16,-1-2 16-16,1-1 16 0,-1 0 0 0,0 0 0 0,0-1-192 0,-1-3-32 15,-1 2-128-15,-2 1 192 0,1 0-64 0,-2-1-128 16,-2 1 176-16,-3 1-176 0,0 0 192 0,-3 2-64 15,-2-1 0-15,0 7-128 0,0 0 336 0,-5-6-32 16,0 3-16-16,-5 0 0 0,0 3-288 0,-3 3 0 16,-2-2-208-16,-3 2 80 0,-2 1 0 0,-2 1 0 15,-1 2 0-15,0-1 0 0,0 0 128 0,3 0 0 16,1 2 0-16,2 1-128 0,0 2 128 0,1-1 0 16,2 2 0-16,2 0 0 0,0 2 0 0,4-1 0 15,-1-2 0-15,4 3 0 0,3-2 0 0,1-1-160 16,1-11 160-16,2 10 0 0,3-1-240 0,2-2 64 15,-7-7 16-15,12 5 0 0,3-2 160 0,-1-2 0 0,0-2 0 16,3-2 128-16,0-2 32 0,2 2 16 0,3-4 0 16,-2-1 0-16,-1-2 64 0,0 0 16 0,2-1 0 0,-4 0 0 15,0 0-64-15,-2 1-16 0,-1 0 0 0,-1 3 0 16,-3-5-48-16,0 3 0 0,-3 0 0 0,-2 1 0 16,-1-2-128-16,-1 4 0 0,-2-1 0 0,-1-1 0 15,0 8 0-15,-1-8 160 0,-2-2-160 0,2 3 160 16,-3 2-160-16,0 2 128 0,-3-2-128 0,0 3 128 15,-1 2-128-15,0 2 0 0,0 2 0 0,0 0 0 16,0 3 0-16,-1-1 0 0,1 3 0 0,3 2 0 16,1 1 0-16,-2 0 0 0,1 2 0 0,1-1 0 15,1-1 0-15,2 0 0 0,1-1-144 0,1 1 144 16,-1-12 0-16,4 10 144 0,0-2-16 0,2-1 0 0,1-3-128 16,1 0-256-16,-8-4 64 0,12 3 16 0,-2-3 608 15,0 0 112-15,1-2 32 0,0 2 0 0,-2-1-256 0,2 1-64 16,0-3 0-16,-1 2 0 0,0 0-64 0,1-1 0 15,-1 2-16-15,1-1 0 0,-2-2-176 0,0 2 0 16,1 1 0-16,-2-2 0 16,2 1-896-16,-1-2-256 0,1-1-48 0,0-1-18080 15</inkml:trace>
  <inkml:trace contextRef="#ctx0" brushRef="#br2" timeOffset="7">2561 6096 8287 0,'0'0'736'0,"0"0"-592"16,0 0-144-16,0 0 0 0,0 0 2256 0,0 0 432 16,0 0 64-16,0 0 32 0,0 0-1856 0,0 0-368 15,0 0-80-15,0 0-16 0,0 0 112 0,0 0 32 16,10-2 0-16,-10 2 0 0,0 0-224 0,10-1-32 15,-10 1-16-15,10-3 0 0,-3-2-80 0,-7 5 0 0,8-4-16 0,-8 4 0 16,8-5 48-16,-8 5 16 0,0 0 0 0,9-2 0 16,-9 2-64-16,10 1-16 0,-10-1 0 0,11 4 0 15,-2 0-96-15,1 0-128 0,1 2 176 0,-2 1-176 16,-2-1 336-16,2 1-32 0,4-3-16 0,0 2 0 16,-2-2 224-16,4 1 32 0,1-4 16 0,3 1 0 15,0 2-16-15,0-2 0 0,3 0 0 0,-2-1 0 16,0 3-224-16,1 0-32 0,-3 2-16 0,0 1 0 15,2-2-16-15,0 1-16 0,-1-1 0 0,-2 3 0 16,1 0-80-16,-2 3-16 0,2-3 0 0,-2 0 0 16,0 0-144-16,2 1 160 0,-1 0-160 0,0 1 160 15,-1-2-160-15,2 3 0 0,4-5 0 0,-1 3 128 16,-3-3-128-16,3 0 160 0,4-1-160 0,2 1 160 0,0 0-32 16,1 0 0-16,-4-3 0 0,1 3 0 0,0 0 0 15,-1-1-128-15,-1 1 192 0,0-1-64 0,0 0-128 0,1 3 128 16,-2 2-128-16,0-1 128 0,0 1-128 0,1 2 0 15,1 0 0-15,-1 0 0 0,0 2 128 0,0 1-128 16,1-3 0-16,0 0 128 0,0 2-128 0,-1-1 0 16,0 1 0-16,0-1 128 0,-1 0-128 0,0-1 0 15,0-2 144-15,0 0-144 0,-1 1 208 0,0-1-16 16,1-1-16-16,0-2 0 0,-1 0-48 0,2 1-128 16,2-1 192-16,2 2-64 0,1-2 48 0,1-2 0 15,-3 2 0-15,1 1 0 0,0 0-176 0,-1 2 128 16,-1 0-128-16,0 0 128 0,-2 2-128 0,-1-2 0 0,0 1 0 15,0 1 128-15,-1-1-128 0,0 0 0 0,2 0 0 16,-1 2 0-16,1 1 0 0,1-1 0 0,3 2 0 0,-1 0 0 16,1-4 0-16,3 0 0 0,1-1 144 0,3 0-144 15,0 2 0-15,-1 0 0 0,-2 0 0 0,1-1 128 16,-2 3-128-16,0-4 176 0,-3 2-176 0,0-1 192 16,2 1-48-16,0-2 0 0,-1 0 0 0,3 2 0 15,0 2 16-15,1 1 0 0,1-1 0 0,2 1 0 16,-1-1-160-16,-1 0 0 0,-1-1 0 0,-1 1 0 15,-2-2 128-15,1 0-128 0,1-1 0 0,1 0 128 16,2 0-128-16,3-2 0 0,4 1 0 0,2 0 128 16,-2 1-128-16,-1-1 0 0,0 2 0 0,-1-3 0 15,0 0 0-15,-2 3 0 0,-1 1 0 0,0 1 0 16,0 1 128-16,3 0-128 0,-1-3 0 0,3 4 128 16,1 4 16-16,0 0 0 0,-2 0 0 0,-2-1 0 0,-2 1-144 0,-2-2 0 15,1 0 144-15,0-4-144 0,-1 4 0 16,4-3 128-16,1-1-128 0,1-1 0 0,1-1 0 15,-1 0 0-15,0-1 0 0,0 1 128 0,-2 2-128 0,1-1 0 16,-3 0 0-16,2-1 128 0,0 0-128 0,1 3 0 16,1 0 0-16,0 3 0 0,1-1 0 0,1 1 0 15,-2 1 0-15,0 1 0 0,-2 0 0 0,-1 1 0 16,-3-1 0-16,2-1 0 0,-2 0 0 0,5-1 0 16,0-2 0-16,2 1 0 0,0 3 128 0,1-3 0 15,0 1 0-15,-1-1 0 0,-1 1-128 0,-1-3 144 16,1 1-144-16,0-2 160 0,-1-1-160 0,4 2 128 15,1 2-128-15,4-1 128 0,2-1-128 0,-1 0 0 16,-4 0 144-16,-1 1-144 0,-2 3 0 0,-1 0 0 0,-3 0 0 16,1 2 128-16,2-5-128 0,0 4 0 0,1 0 0 15,2 0 128-15,0-1-128 0,0 3 0 0,0-3 0 0,0 3 0 16,-3-3 0-16,1 0 0 0,1-2 0 0,1 1 0 16,-1-2 0-16,3 0 0 0,3 1 0 0,0-1 0 15,1 0 0-15,-2 1 0 0,-4-3 0 0,0 3 0 16,0-1 0-16,1 3 144 0,-1 1-144 0,2 0 0 15,3-2 0-15,-1 1 0 0,2 1 0 16,-1-1 0-16,-3 2 128 0,-2 0-128 0,-1 1 0 0,2-2 0 16,-1 0 192-16,4 0-64 0,3 0 0 0,1 0-128 15,1-1 128-15,-2 2-128 0,-1-3 0 0,-2 0 0 16,-2 2 0-16,3-2 0 0,1 3 0 0,1-4 0 16,1 6 192-16,2-2-64 0,-1-2 0 0,-3 4-128 15,-2-3 0-15,-1 3 0 0,1-4 0 0,3 1 0 0,2 2 0 16,2-2 0-16,0 2 0 0,-4 3 0 0,-2-2 0 0,-2 0 0 15,-2-2 0-15,1-2 0 0,0 1 0 0,3 0 0 16,1 3 0-16,3-4 0 0,1-1 0 0,-1 2 0 16,0 1 0-16,-1 0 0 0,-5-2 0 0,4 1 0 15,2 2 0-15,3-1 0 0,0-2 0 0,2 3 0 16,0 2 0-16,-1 1 0 0,-5-5 0 0,0-1 0 16,0 0 0-16,4 0 0 0,5-1 0 0,0 3 0 15,-2-2 0-15,0 1 0 0,-4 0 0 0,-2 1 0 16,0 1-240-16,0 0 80 0,4 3 288 0,1 1 64 15,-1 4 16-15,-1-3 0 0,0 1-208 0,0 0 0 16,-1-3 0-16,3 0 0 0,1-2 0 0,3 0 128 16,3 0-128-16,-1 1 0 0,-4-3 0 0,-1-1 128 15,0 0-128-15,3-1 0 0,1 0 128 0,4 0-128 0,1 3 0 16,-3-2 0-16,-1 2 0 0,0 1 0 0,-2 0 0 0,6 2 0 16,2 0 0-16,1 4 0 0,-1-1 0 15,-2 2 0-15,-4-3 0 0,4-3 0 0,2 2 0 0,3-1 0 16,2-1 128-16,-4-1-128 0,-4 2 0 0,2-1 0 15,1 0 176-15,5 2-176 0,5-2 192 0,-3 2-192 16,-5-5 0-16,2 3 0 0,1 2 0 0,1-1-144 16,3 0 144-16,-2 1 0 0,2-2 160 0,-6 2-160 15,-3-3 0-15,2 1 0 0,4-4 0 0,0 4 0 16,0-1 0-16,-4-2 0 0,-6 1 0 0,2 0 0 16,-1 2 0-16,0 1 0 0,1 0 0 0,-5 4 0 15,-3 2 0-15,-3 2-128 0,-1 3 128 0,-1 2 0 16,2 0-1072-16,0 3-144 0,3 2-48 0,-3-2-17392 15</inkml:trace>
  <inkml:trace contextRef="#ctx0" brushRef="#br2" timeOffset="8">5429 7029 4607 0,'0'0'400'0,"0"0"-400"0,0 0 0 0,0 0 0 15,0 0 3408-15,0 0 608 0,0 0 112 0,0 0 32 16,0 0-3136-16,0 0-608 0,0 0-128 0,0 0-32 16,0 0 0-16,0 0-16 0,0 0 0 0,0 0 0 15,9 5 144-15,-9-5 48 0,0 0 0 0,0 0 0 16,0 0 0-16,0 0 0 0,0 0 0 0,0 0 0 15,0 0 240-15,0 0 48 0,0 0 16 0,0 0 0 16,0 0 80-16,0 0 16 0,5-7 0 0,-5 7 0 16,0 0-128-16,3-8-32 0,-3 8 0 0,0-7 0 15,0 7-352-15,0 0-80 0,0 0-16 0,0 0 0 16,0 0-224-16,0 0 0 0,0 0 0 0,-8-3 0 16,8 3 0-16,0 0-128 0,-10 3 128 0,10-3 0 0,-9 5 0 0,1 1 0 15,8-6 0-15,-8 5 0 0,8-5 208 0,-8 7 0 16,1-2 0-16,7-5 0 0,-7 6 48 0,2 0 0 15,5-6 0-15,-5 10 0 0,-2-2 0 0,4 0 0 16,3-8 0-16,-2 10 0 0,-1 1-32 0,3-1 0 16,-1-2 0-16,-1 2 0 0,1 2-96 15,1-1 0-15,0-1-128 0,1-1 192 0,1 2-192 0,-1-4 0 16,-1-7 128-16,4 9-128 0,-4-9 0 0,4 6 144 16,-4-6-144-16,0 0 128 0,8 5-128 0,-8-5 192 15,8 5-192-15,-8-5 192 0,9 0-64 0,-9 0 0 16,8-4 0-16,-8 4 0 0,0 0 0 0,9-4-128 15,-2-2 192-15,-1 0-64 0,-1-1 64 0,-2 2 16 16,-3 5 0-16,4-11 0 0,-4 11 48 0,2-9 16 16,0-1 0-16,-1 2 0 0,1 0-80 0,-2 8-32 0,-2-8 0 15,2-1 0-15,0 9-160 0,-1-8 192 0,-1 0-192 16,2 8 192-16,-2-9-64 0,2 9-128 0,-4-7 192 0,4 7-64 16,-6-7 64-16,6 7 0 0,-5-4 0 0,5 4 0 15,-8-2-192-15,8 2 128 0,-8 0-128 0,8 0 128 16,0 0-128-16,-9 2 0 0,1 1 0 0,1 0 0 15,7-3 0-15,-8 8 128 0,3-2-128 0,0 1 128 16,0 1-128-16,0-1-192 0,0 3 32 0,0-2 16 16,1 0 144-16,4-8 0 0,-5 8 0 0,5-8 0 15,-4 7 0-15,4-7 0 0,0 0 0 0,0 0 0 16,0 0 0-16,0 0 0 0,0 0 0 0,0 0 0 16,0 0 0-16,0 0 176 0,0 0-176 0,9 0 192 0,-9 0-192 15,10-3 0-15,1-1 0 0,-3 1 128 0,-8 3-128 16,0 0 0-16,7-5 144 0,-7 5-144 0,8-8 0 0,-3 1 0 15,-5 7 0-15,0 0 128 0,0 0-128 0,4-7 144 16,-4 7-144-16,1-9 160 0,-1 9 160 0,0-8 48 16,0 8 0-16,-2-7 0 0,-2 1-240 0,2 1-128 15,-2-2 128-15,4 7-128 0,-5-4 128 0,5 4-128 16,-7-4 128-16,-1 0-128 0,1 0 128 0,2 4-128 16,5 0 128-16,-10 0-128 0,2 0 0 0,0 3 0 15,0 2 0-15,1 2-192 0,2-2 192 0,-2 1-208 16,-1 1 80-16,1 2 128 0,3 2-144 0,1-3 144 15,1 0 0-15,2-8 0 0,-2 11 0 0,2-11 0 16,-1 8 0-16,1-1 0 0,0-7 0 0,4 8-160 16,-4-8 160-16,5 8-192 0,-5-8 192 0,10 3 0 15,-1 1 128-15,0-4-128 0,-9 0 0 0,10 0 0 16,0 0 0-16,-1 0 0 0,1-5 0 0,-2 2 0 0,2-2 0 16,-1 2 0-16,-2-3 128 0,1 2-128 0,0-1 128 15,0-2-128-15,0-1 144 0,-1 0-144 0,-1 2 192 0,0-2-192 16,-2 0 224-16,0 0-64 0,-2 0-16 0,-1-2 0 15,1 4-16-15,-1-1 0 0,-1-1 0 0,-1 2 0 16,-1 1 32-16,2 5 0 0,-1-8 0 0,1 8 0 16,-4-6-160-16,0 1 0 0,1-1 144 0,3 6-144 15,-7-4 0-15,7 4 0 0,-7 0 0 0,7 0 128 16,-8 0-128-16,0 2 0 0,0 2 0 0,0 2-128 16,1 1 128-16,0 3-128 0,-1-2 128 0,1 2-128 15,2 0 128-15,1 1 0 0,-2 0 0 0,4 2 0 0,2-2-128 16,-2 0 0-16,2 0 0 0,2 1 0 0,0-1 128 15,4-3 0-15,1 0 0 0,-2 0 0 0,-5-8 0 0,8 6-160 16,-8-6 160-16,11 4-160 0,-3-1 160 0,-8-3 0 16,9 0 160-16,-9 0-160 0,9-3 144 0,0 0-144 15,-2-2 128-15,0 1-128 0,0 0 160 0,-1-2-160 16,-1-1 192-16,0-1-192 0,2 0 304 0,-2 1-48 16,-1-3-16-16,0 0 0 0,0 3-48 0,-2-3 0 15,-1-1 0-15,0 1 0 0,-1 1-192 0,-1-1 176 16,0 1-176-16,-1-2 160 0,0 1-160 0,-2 2 128 15,1 0-128-15,-3 1 128 0,1 2-128 0,1 0 0 16,-3 2 0-16,7 3 0 0,-8-4 0 0,0 1 0 16,0-1 0-16,1 2 0 0,0 3 160 0,-1-1 0 15,-1 0 0-15,2-1 0 0,1-1 0 0,6 2 0 0,-9 0 0 16,1 1 0-16,1 0 16 0,7-1 0 0,-10 3 0 0,2 1 0 16,8-4-176-16,-6 3 128 0,6-3-128 15,0 0 128-15,-10 5-128 0,10-5-144 0,0 0 144 0,-5 7-208 31,5-7-2192-31,-5 8-432 0,5-8-96 0</inkml:trace>
  <inkml:trace contextRef="#ctx0" brushRef="#br2" timeOffset="9">7182 7874 1839 0,'0'0'160'0,"0"0"-160"16,0 0 0-16,0 0 0 0,0 0 4400 0,0 0 848 16,0 0 160-16,0 0 32 0,0 0-2912 0,0 0-592 0,0 0-112 0,0 0-32 15,0 0-448-15,0 0-80 0,0 0-32 0,0 0 0 16,0 0-480-16,0 0-112 0,0 0 0 0,0 0-16 15,0 0-240-15,0 0-32 0,0 0-16 0,0 0 0 16,0 0-336-16,0 0 0 0,0 0 0 0,9-3 0 16,-9 3 0-16,0 0-256 0,5-7 32 0,-5 7 16 15,8-8 208-15,-1 0 0 0,-2 0 0 0,-5 8 0 16,0 0 0-16,6-7 0 0,-3-1 0 0,-3 8 0 16,0 0 512-16,0 0-16 0,0 0 0 0,4-8 0 15,-4 8-48-15,0 0-16 0,6-7 0 0,-6 7 0 16,0 0-128-16,0 0-32 0,5-6 0 0,-5 6 0 15,0 0-272-15,0 0 0 0,0 0 0 0,7-6 0 16,-7 6 0-16,0 0 0 0,0 0 0 0,7-5 0 0,-7 5 0 0,0 0 0 16,0 0 0-16,0 0 0 0,0 0 0 0,0 0 208 15,0 0-32-15,0 0-16 0,0 0 96 0,0 0 32 16,0 0 0-16,0 0 0 0,0 0 48 0,0 0 16 16,-3 11 0-16,-2 1 0 0,-1-1-352 0,2 2 0 15,-1 1 0-15,1-3 0 0,-1 1 0 0,0 0 0 16,1 1 0-16,0 0 0 0,2-1 0 0,2 0 0 15,1-2 0-15,2 0 0 0,0-2 0 0,-3-8 0 16,6 7 0-16,-1-1 0 0,1-1 176 0,-6-5-48 16,8 5 0-16,-8-5 0 0,10 3-128 0,-10-3 0 15,10 0 0-15,0 2 0 0,-10-2 128 0,9 2 0 16,1-3 0-16,-10 1 0 0,9-6 0 0,-1 0 0 16,1 0 0-16,-3 1 0 0,0-1 80 0,0-2 16 0,0 0 0 15,-2-4 0-15,0 0 16 0,-1 0 0 0,1-1 0 0,0-2 0 16,-1-2-112-16,-1 1 0 0,0-2-128 0,-4 3 192 15,2 0-48-15,0 2-16 0,-1-1 0 0,1 4 0 16,-1 2-128-16,1 8 0 0,-3-8 0 0,3 8 0 16,-5-5 0-16,5 5 0 0,-9 0 0 0,1 1-176 15,-1 1 176-15,0 1-128 0,-1 2 128 0,-2 2-128 16,1-2 128-16,-1 1 0 0,1 3 0 0,0 0-128 16,-1 1 128-16,1 1 0 0,-1-5 0 0,2 4 0 15,1-2 0-15,2 2 144 0,1-1-144 0,2 1 160 16,4-10-32-16,-2 11-128 0,-1 1 192 0,0-2-64 15,4 0-128-15,1 0 0 0,-1-1 0 0,-1 0 0 0,0 2 0 16,0-11 0-16,4 8 0 0,1-1 0 0,1-1 0 16,1-1 0-16,0 1 0 0,-7-6 0 0,0 0 0 0,9 0 160 15,-9 0-160-15,10-2 160 0,-1-2-32 0,-1 1-128 16,-8 3 192-16,9-7-64 0,-4-1-128 0,2 1 160 16,-3 0-160-16,1-2 160 0,-2 1-160 0,1 0 0 15,-3 0 144-15,2 0-144 0,1 0 0 0,-2-4 128 16,-2 2-128-16,0 1 0 0,0 9 0 0,0 0 0 15,0-7 0-15,0 7 0 0,-1-7 0 0,1 7 0 16,0 0 0-16,-8-1 0 0,2 2 0 0,-1 3 0 16,0 0 0-16,0 0-128 0,-2-2 128 0,1 0 0 15,1 2 0-15,7-4-128 0,-8 6 128 0,0-2 0 16,-2 1 0-16,10-5 0 0,0 0 0 0,-8 3 0 16,-1 0 0-16,9-3 128 0,0 0-128 0,0 0 0 15,0 0 0-15,0 0 128 0,0 0-128 0,0 0 0 0,0 0 0 16,0 0 0-16,0 0 0 0,8 4 0 0,-8-4 0 0,12 2 0 15,-3-2 0-15,0 0-160 0,-9 0 160 0,10-2 0 16,-2 0 0-16,-8 2 0 0,9-6 0 0,-3 0 0 16,-6 6 0-16,0 0 0 0,0 0 0 0,0 0 144 15,7-8-144-15,-4 0 192 0,-3 8-192 0,0 0 192 16,0 0-32-16,0-10 0 0,0 0 0 0,-3 1 0 16,3 9-160-16,-3-8 160 0,-1 3-160 0,4 5 160 15,0 0-160-15,-5-7 0 0,1-1 0 0,4 8 0 16,-7-5 0-16,7 5 0 0,0 0 0 0,-7-9 0 15,0 4 176-15,2 1-48 0,5 4-128 0,-8-2 192 16,8 2-64-16,-8 0-128 0,8 0 176 0,-10 1-176 0,1 0 144 16,-1 0-144-16,2 2 0 0,8-3 144 0,0 0-16 15,-7 4-128-15,1 1 192 0,6-5-64 0,-10 5-128 0,2-3 128 16,8-2-128-16,-8 3 128 0,2 4-128 0,6-7 0 16,0 0 0-16,-9 3 0 0,0 0 0 0,9-3 0 15,0 0 128-15,-7 5-128 0,7-5 0 0,-7 5 0 16,7-5 0-16,0 0 0 15,-6 7-672-15,6-7-160 0,-3 9-48 0,1 0 0 16,-1 0-2768-16,3 3-576 0</inkml:trace>
  <inkml:trace contextRef="#ctx0" brushRef="#br2" timeOffset="10">10543 9028 11967 0,'0'0'528'0,"0"0"112"0,0 0-512 0,0 0-128 0,-9 4 0 0,9-4 0 15,-8 5 4480-15,8-5 880 0,-8 6 160 0,1-1 48 16,7-5-4096-16,0 0-800 0,0 0-160 0,-8 1-48 16,0-1-80-16,8 0 0 0,0 0-16 0,0 0 0 0,-8-1-176 15,0-1-48-15,0 2 0 0,0 2 0 16,1-2-144-16,-2 4 0 0,-1 0 0 0,-2 0 0 0,1 0-192 0,-1 4 192 16,-1-1-160-16,0 1 160 0,1 2 0 0,0 1 0 15,2 0 0-15,0-1 0 0,1 1 0 0,2-3 0 16,2 2 208-16,-1-1-64 15,2 5 64-15,2-2 16 0,2-12 0 0,-3 12 0 0,3-12-80 0,3 8-16 16,-3-8 0-16,0 0 0 0,6 11 64 0,2-4 16 16,-8-7 0-16,14 7 0 0,-4-7-48 0,0 2-16 15,2 1 0-15,-1-3 0 0,2-5 48 0,0-1 0 16,-2-3 0-16,2 1 0 0,2 4 128 0,-1-5 16 16,-1 1 16-16,-2-1 0 0,-1-1 32 0,-2-1 16 15,-1 2 0-15,0 2 0 0,1-1-160 0,-8 8-48 16,0 0 0-16,7-9 0 0,-1 1-192 0,-6 8 128 0,4-11-128 15,-4 11 0-15,0 0 192 0,0 0-64 0,-2-9-128 0,2 9 192 16,0 0-64-16,-10-1-128 0,-1 1 176 16,-1 1-176-16,-3 2 0 0,2 2 0 0,-2 1 0 0,-2 2 0 15,1 2 0-15,4-2 0 0,0 1 0 0,1 0 0 16,1 0 0-16,2-1 0 0,2-1 0 0,6-7 0 16,0 0 176-16,0 0-32 0,0 0 0 0,0 0 0 15,0 0 0-15,0 9 0 0,0-9 0 0,0 0 0 16,0 0-144-16,0 0 0 0,9 2 0 0,0-2 0 15,2-2 0-15,-11 2 192 0,8-5-64 0,0-1 0 16,1 0 96-16,-3-1 16 0,1-1 0 0,-1-2 0 16,-2 1-48-16,-1 1 0 0,0-4 0 0,2 0 0 0,1 4 16 15,-2-2 0-15,1-2 0 0,-1 1 0 16,-2-1-208-16,0 0 144 0,2 3-144 0,0-2 128 0,-3 4-128 16,1 1 0-16,-1-2 0 0,-1 8 0 0,0 0 0 15,0 0-144-15,0 0 144 0,0 0-160 0,0 0 160 0,0 0 0 16,-8-4 0-16,8 4 0 0,-8 4 0 0,-1 0 0 15,0 0 0-15,0-1 128 0,0 2-128 0,0 0 192 16,-1 1-64-16,2 0 0 0,0 0 80 0,8-6 32 16,-8 5 0-16,8-5 0 0,-8 9 16 0,8-9 0 15,0 0 0-15,-6 6 0 0,6-6-256 0,-4 8 128 16,4-8-128-16,0 0 0 0,-1 11 0 0,1-11 0 16,0 11 0-16,1-2 0 0,-1-9 0 0,0 0 0 15,2 10 0-15,0 1 0 0,0 0 0 0,-2-11 0 16,0 0-128-16,-1 8 128 0,0 4-176 0,1-3 32 15,0-9 0-15,0 0 0 16,0 0-1008-16,0 0-208 0,0 0-48 0,0 0 0 16,3 9-2368-16,-3-9-496 0</inkml:trace>
  <inkml:trace contextRef="#ctx0" brushRef="#br2" timeOffset="11">14452 10627 6447 0,'0'0'576'0,"0"0"-576"0,0 0 0 0,0 0 0 0,0 0 4768 0,0 0 848 0,7-5 160 0,-7 5 48 16,0 0-3776-16,8-3-768 0,-8 3-128 0,0 0-48 16,0 0-736-16,0 0-160 0,0 0-16 0,0 0-16 15,5-7-176-15,-5 7 0 16,0 0 0-16,0 0 0 0,0 0 0 0,0 0 0 0,0 0-144 0,0 0 144 15,-11-1 0-15,2 1 0 0,1 1 192 0,-2 5-48 16,2-2 192-16,-1 2 48 0,-1 1 0 0,2 2 0 16,0 1 48-16,0 1 16 0,1 0 0 0,-1 0 0 15,0 2-144-15,0 1-32 0,-1 2 0 0,1 0 0 16,0 1-112-16,3-2-32 0,-2-2 0 0,4 0 0 0,-1-1-128 16,3-2 128-16,-2 0-128 0,0-2 128 0,3-8-128 15,0 0 0-15,4 8 144 0,-4-8-144 0,7 7 176 0,3-4-48 16,-1-3 0-16,2-3 0 0,0-1 64 0,0-2 0 15,2 0 0-15,-2-3 0 0,1 1 128 0,-2-1 16 16,1-2 16-16,0 0 0 0,-2 2 0 0,-1-2 0 16,-1-1 0-16,-2 2 0 0,0 1 32 0,-1 2 16 15,-4 7 0-15,2-10 0 0,0-1-176 0,-2 4-32 16,0 7-16-16,0 0 0 0,-1-9-176 0,1 9 0 16,0 0 0-16,0 0 0 0,-2-8 0 0,2 8 0 15,0 0 144-15,0 0-144 0,0 0 144 0,0 0-144 16,0 0 192-16,0 0-192 0,0 0 160 0,0 0-160 15,-8 6 128-15,8-6-128 0,-6 5 0 0,2 3 0 16,4-8 0-16,-2 13 0 0,0-5-128 0,1 1 128 0,1 1 0 16,0-10 0-16,1 9 0 0,-1-9 0 0,3 9 0 15,-3-9 0-15,0 0 0 0,8 6 0 0,-8-6 0 0,12 1 0 16,-2-2 160-16,1-3 48 0,-2-2 16 0,2-2 0 16,-3-1-224-16,2-1 0 0,-1-3 0 0,-1 2 0 15,-1 0 160-15,0-4-160 0,0-1 160 0,-1 4-160 16,-2-2 176-16,0 4-176 0,-2-2 192 0,-2 3-192 15,0 1 240-15,0 8-64 0,-2-7-16 0,2 7 0 16,0 0-160-16,-7-5 0 0,-1 2 0 0,0 2 0 16,-1 1 0-16,-1 4 0 0,0-2 0 0,0 1 0 15,-1 1 0-15,-1 0 0 0,1 0 176 0,-1 3-176 16,1-2 288-16,-1 4-32 0,1-3-16 0,-1 4 0 16,0-2 32-16,-2 0 16 0,2-1 0 0,-1 1 0 0,1 1-48 15,1 1-16-15,-2-2 0 0,2 1 0 0,0-1-224 16,1-1 144-16,0-1-144 0,3-1 128 0,7-5-128 0,-5 7 0 15,5-7 0-15,0 0 0 0,0 0 0 0,0 0 0 16,0 0 0-16,0 0 0 16,0 0-608-16,0 0-48 0,0 0-16 0,0 0 0 15,2-10-1536-15,5 2-304 16,4 2-64-16,3 2-16 0,-2 0-688 0,2 3-144 0,6 1-32 0,-2 8 0 16</inkml:trace>
  <inkml:trace contextRef="#ctx0" brushRef="#br2" timeOffset="12">15474 10954 23727 0,'0'0'1040'0,"0"0"240"0,0 0-1024 0,0 0-256 16,0 0 0-16,0 0 0 0,-1-7 768 0,1 7 128 15,0 0 0-15,0 0 16 0,0 0-640 0,0 0-128 0,-6-5-16 0,6 5-128 16,0 0 160-16,0 0-160 0,0 0 128 0,0 0-128 16,0 0 384-16,-3-6-16 0,3 6 0 0,0 0 0 15,0 0 352-15,0 0 80 0,0 0 16 0,0 0 0 16,0 0-48-16,0 0-16 0,-8 1 0 0,8-1 0 15,-9 7-320-15,1 3-64 0,-2-2-16 0,1 0 0 16,1-1-352-16,1 2 144 0,1-2-144 0,1 0 0 16,5-7 256-16,-5 7-64 0,0 2-16 0,2-3 0 15,3-6-176-15,0 0 160 0,0 0-160 0,0 0 160 16,0 10-160-16,0-10 0 0,1 9 0 0,-1-9 0 16,4 9 0-16,-4-9 0 0,0 0 0 0,7 11 0 15,-3-3 0-15,1 0 0 0,-5-8 0 0,0 0 0 0,0 0 0 16,0 0 0-16,7 6 144 0,-7-6-144 0,8 6 272 0,-8-6-16 15,0 0 0-15,11-2 0 0,0-2 800 0,-2 1 160 16,1-4 16-16,-2 0 16 0,0-1-1248 0,0 0-320 16,0-2-16-16,0 1-16 0,-2 0 352 0,-1 0 208 15,0 3-16-15,-5 6-16 0,5-10-176 0,-2 3 0 16,-3 7 144-16,2-8-144 0,-2 8 0 0,0-8 144 16,-1 3-144-16,1 5 0 0,0 0 320 0,0 0-32 15,-7-3-16-15,7 3 0 0,-8 0-272 0,0 3 0 16,-2-2-208-16,2 3 80 0,1 3 128 0,-1 0 0 15,0 1 0-15,0 3-128 0,0-3 128 0,0 2 0 16,0 0-144-16,2 0 144 0,2-3 0 0,-1 1 0 16,2-2 0-16,-1 1 0 0,4-7 0 0,-4 10 0 15,4-10 0-15,-4 8 128 0,4-8-128 0,0 0 0 16,-2 9 144-16,2-9-144 0,0 0 0 0,0 0 0 16,0 0 0-16,0 0 0 0,10 3 0 0,-1-4 0 15,-1-3 0-15,2-1 128 0,-1 1-128 0,-1-5 144 0,1-2-144 0,-1 0 160 16,0 0-32-16,0 1-128 0,-3-1 192 0,1 3-64 15,-1-2-128-15,-2 1 160 0,0 0-160 0,-1 1 160 16,0 1-16-16,-2 7 0 0,1-6 0 0,-1 6 0 16,0 0-144-16,0 0 0 0,0 0 0 0,-4-7 128 15,4 7-128-15,-9 0 0 0,-1 0-160 0,1 4 160 16,1 0-208-16,0 0 48 0,-2 0 16 0,0 0 0 16,0 0 144-16,0 3 0 0,0-1 0 0,1-1 0 15,1 1 0-15,0 0 0 0,-2 0 0 0,2-1 0 16,1 1 224-16,1 0-32 0,0 0 0 0,6-6 0 15,-4 9-192-15,0-2 0 0,4-7 0 0,0 0 0 0,0 0 0 16,3 8 0-16,-3-8 0 0,0 0 0 0,11 8 304 0,2-7 16 16,0-2 0-16,1-1 0 0,-1-1-144 15,0-3-32-15,1 1 0 0,2 1 0 0,-1-3-144 0,0-1 160 16,-2 0-160-16,0-1 160 0,0 2-160 0,-2-3 0 16,0 1 144-16,-2 0-144 0,1 1 0 0,-4 1 144 15,0 1-144-15,-1-1 0 0,-2-1 176 0,0 1-176 16,-3 7 160-16,2-5-160 0,-2 5 256 0,0 0-32 15,-4-6-16-15,4 6 0 0,-5-5-16 0,5 5 0 16,-8-2 0-16,0 2 0 0,-2 1-192 0,1 3 0 16,1-1-192-16,0 2 192 0,-1 0 0 0,0 0 0 15,0 1 0-15,0 1 0 0,0 0 0 0,-1 1 0 16,-2-2 0-16,2 3 0 0,-2-1-288 0,1-1 48 0,-1 1 16 16,0-2-13968-16,-3-3-2784 15</inkml:trace>
  <inkml:trace contextRef="#ctx0" brushRef="#br3" timeOffset="13">6880 9167 10815 0,'0'0'480'0,"0"0"96"0,0 0-448 0,0 0-128 16,0 0 0-16,0 0 0 0,0 0 240 0,0 0 16 16,0 0 16-16,0 0 0 0,0 0 240 0,0 0 32 15,0 0 16-15,0 0 0 0,0 0-112 0,0 0 0 16,0 0-16-16,0 0 0 0,-4-6-144 0,4 6-32 15,-3-13 0-15,2 2 0 0,2 0 272 0,0 1 48 16,1 0 16-16,2 1 0 0,-3 2-240 0,3-1-48 16,0-2-16-16,-1 2 0 0,1 0-96 0,-1 0-32 15,-1 0 0-15,2 0 0 0,-1-1 0 0,1 1 0 16,-2 0 0-16,0 0 0 0,1-1 96 0,-1-1 0 16,2 2 16-16,-2 0 0 0,-1-2 320 0,0 1 64 0,0-1 16 15,2 1 0-15,0-1-240 0,-1 0-48 0,2 1-16 0,0 0 0 16,1-1-240-16,1 0-128 0,1-1 160 0,0-3-160 15,-1 1 128-15,1-4-128 0,1 0 0 0,-1 2 0 16,1 0 0-16,-1 1 0 0,-2-1 0 0,2 1 0 16,1 1 128-16,-1 1-128 0,0 4 0 0,-2-2 0 15,-1 2 128-15,2 3-128 0,-6 5 0 0,4-10 0 16,-2 2 0-16,1 0 128 0,4 0-128 0,-3 1 0 16,0 1 128-16,2-1-128 0,-2-3 176 0,0 2-176 15,-2-1 288-15,1-1-48 0,0 1-16 0,0-1 0 16,3 1-64-16,-2-2-16 0,-1 0 0 0,0 0 0 15,2 0-144-15,-3 2 128 0,0-1-128 0,0 2 128 0,2 3 0 0,-4 5-128 16,1-10 192-16,3 4-64 0,-1 0 48 0,-3 6 0 16,0 0 0-16,4-7 0 0,-1 0 16 0,-2 0 16 15,0-2 0-15,2 1 0 0,-3 8 80 16,3-11 16-16,-3-1 0 0,0 1 0 0,1 2 0 0,-1-2 0 16,0 2 0-16,2 0 0 0,0 0-112 0,-1-1 0 15,-1 1-16-15,2 1 0 0,-2-3-176 0,-2 0 0 16,1-4 0-16,-1 2 128 0,0 3-128 0,-1-1 0 15,-1 0 144-15,2 0-144 0,-2 2 128 0,1 0-128 16,-4-1 160-16,3 0-160 0,-1 0 320 0,1-2-48 16,-1-1 0-16,0 3 0 0,2 1-32 0,-1-3-16 15,-1 3 0-15,1-2 0 0,2 0-64 0,-3 0-16 16,-2 1 0-16,2 0 0 0,-2 0-144 0,2 0 160 16,-1-3-160-16,1 3 160 0,-2 0-160 0,-1 1 160 0,-2-4-160 0,1 3 160 15,1 1-160-15,0-3 128 0,-1 1-128 0,1 2 128 16,0-3-128-16,0 1 0 0,3 1 0 0,-2-2 128 15,-1 1-128-15,-1-1 0 0,1 0 0 0,1-2 0 16,-1 5 192-16,2-3-64 0,-2-2 0 0,1 2 0 16,-1 2 80-16,1 1 16 0,0-2 0 0,0 2 0 15,-1-2-32-15,1 1 0 0,-1 2 0 0,1 0 0 16,1 1-64-16,0-1-128 0,0-2 176 0,0 2-176 16,0 2 128-16,0-5-128 0,-1 1 0 0,2 2 0 15,-2-3 0-15,2 0 0 0,-2 0 0 0,0-1 0 16,-1 0 0-16,1 0 0 0,-1-2 0 0,0-1 0 15,-2 0 0-15,2 1 0 0,-1 1 0 0,1 0 0 16,1-1 0-16,-1 1 0 0,-2 1 0 0,4-1 0 16,0 4 128-16,0-2-128 0,0 0 0 0,2 1 0 0,-1-3 0 0,0 2 0 15,1-2 0-15,0 0 0 0,1 1 0 0,-1-1 0 16,1 0 0-16,-2 1 0 0,0 0 0 0,1-1 0 16,2 2 0-16,1-1 0 0,-2-1 0 0,2 0 0 15,1 1 0-15,0-1 0 0,-3 1 0 0,3 0 0 16,0 1 0-16,0 0 0 0,-1 2 0 0,1-2 0 15,0-1 0-15,0 3 0 0,0 0 0 0,0 1 0 16,0 0 0-16,1-2 0 0,-1 1 0 0,2 1 0 16,-4-2 0-16,5 2 0 0,1 1 0 0,-3-1 0 15,2 0 0-15,0 1 0 0,-3 7 0 0,5-8 0 16,1 0 0-16,-1 3 0 0,-2-1 0 0,-3 6 0 16,4-8 0-16,0 1 0 0,2 1 0 0,-6 6 0 15,7-6 0-15,-7 6 0 0,0 0 0 0,9-5 0 16,0-1 0-16,-9 6 0 0,8-2 0 0,-8 2 0 0,7-6 0 0,-7 6 0 15,12-2 0-15,-2 0 0 0,-2-2 0 0,-8 4 0 16,9-3 0-16,-1-1-144 0,-1 0 144 0,0 0 0 16,1 1 0-16,-1-3 0 0,0 0 0 0,1 2 0 15,-8 4 0-15,8-1 0 0,-8 1 0 0,9-3 0 16,0 0 0-16,-9 3 0 0,8-4 0 0,-8 4 0 16,9-4 0-16,-2 0 0 0,0 0 0 0,-7 4 0 15,8-4 0-15,-8 4 0 0,7-4 0 0,-1-1 0 16,-6 5 0-16,7-6 0 0,-7 6 0 0,7-5 0 15,1-1 0-15,-3 2 0 0,-5 4 0 0,7-6 128 16,-7 6-128-16,8-5 0 0,-8 5 0 0,10-4 0 16,-3-1 0-16,1 1 0 0,-1 0 0 0,-1 2 0 0,-6 2 0 15,9-2 0-15,-9 2 0 0,10-4 0 0,-2 0 0 16,1 0 0-16,-9 4 0 0,9-3 0 0,-9 3 0 0,8-4 0 16,-8 4 0-16,10-3 0 0,-2 0 0 0,-8 3 0 15,0 0 0-15,9-5 0 0,1 2 0 16,-1-1 0-16,-2 1 128 0,-7 3-128 0,10-2 0 0,-2-1 128 15,-8 3-128-15,12-3 0 0,0-2 0 0,-1 1 0 16,-11 4 0-16,9-4 128 0,1-2-128 0,-1 4 0 16,-1-2 0-16,1 0 0 0,-1 1 0 0,0-1 0 15,-1 0 0-15,-7 4 0 0,6-5 0 0,-6 5 0 16,10-6 0-16,-2 0 128 0,-1 2-128 0,0-1 0 16,-2 1 0-16,2-2 0 0,0 2 0 0,1-1 144 15,-1-2-144-15,-1-1 0 0,0 1 192 0,-1 0-192 16,2-1 192-16,-2 1-192 0,2-1 192 0,-1 2-192 0,-1-1 192 15,-1-3-192-15,1 2 128 0,1-3-128 0,-2 2 0 0,1 1 0 16,-2-2 144-16,2 2-144 0,0 1 0 0,-1-2 144 16,1 1-144-16,-1 0 0 0,0-1 0 0,0 1 0 15,2 0 0-15,-2-3 0 0,0 2 0 0,1 1 128 16,1-2-128-16,-1 2 0 0,2-1 0 0,-2-1 128 16,0-2 16-16,0 0 0 0,-2-1 0 0,2 3 0 15,-1 0 0-15,1 2 0 0,1-2 0 0,-3 0 0 16,-1-2-144-16,2 2 192 0,-1-1-192 0,1 2 192 15,-1 1-192-15,1-3 0 0,0 2 0 0,-1-1 0 16,-1-1 0-16,1 1 128 0,-1-2-128 0,0 1 0 16,0 2 0-16,0-2 0 0,1-1 128 0,0 4-128 15,-3-3 0-15,0 3 0 0,0 0 0 0,0-3 0 16,1 1 0-16,-1 1 128 0,0 1-128 0,0-3 0 0,0 0 0 0,0 1 0 16,0 1 128-16,1-1-128 0,0 1 0 0,0-1 0 15,-1 2 0-15,1-1 0 0,2-1 0 0,0 0 0 16,1-1 0-16,-2 1 0 0,0-2 0 0,0 0 0 15,1-3 0-15,-1 0 0 0,0-3 0 0,0 1 128 16,-2 0-128-16,-2 0 0 0,1 2 0 0,0-3 0 16,0 2 0-16,0 0 0 15,-2 0-1488-15,1 1-176 0,0 1-48 0,0 3-15472 0</inkml:trace>
  <inkml:trace contextRef="#ctx0" brushRef="#br3" timeOffset="14">4754 8468 15135 0,'0'0'672'0,"0"0"144"0,0 11-656 0,0-1-160 0,2 1 0 0,-1 0 0 15,0 2 656-15,-1 0 112 0,-1-4 0 0,1 0 16 16,0-9-576-16,0 0-208 0,0 0 144 0,0 0-144 15,0 0 416-15,0 0 0 0,0 0 0 0,0 0 0 16,0 0 352-16,0 0 80 0,-7-6 16 0,7 6 0 16,-5-9 96-16,5 9 32 0,0-9 0 0,3-1 0 15,-1-1-352-15,2 1-80 0,2-1-16 0,2 1 0 16,-3-1-288-16,1 0-48 0,1-1-16 0,-1-4 0 16,1-1-192-16,0 1 144 0,0 0-144 0,1-3 128 15,-3-2 64-15,1 0 0 0,-1 0 0 0,-1-1 0 16,1 0 64-16,-2-2 0 0,0 2 16 0,1 4 0 15,1-4 112-15,-2 3 32 0,1 0 0 0,-1 2 0 0,-2 2-176 16,3 0-48-16,-1 0 0 0,0 3 0 0,-1 2-64 16,1-2 0-16,0 0-128 0,1 0 192 0,-3 2-48 15,3 2-16-15,2 0 0 0,-2 1 0 0,-2-3 80 0,1 1 16 16,0-2 0-16,0 3 0 0,-3 8-80 0,4-9-16 16,-1-1 0-16,-1-2 0 0,1-3 0 0,-1 3 0 15,-1 3 0-15,1 0 0 0,1-3-128 0,-2 3 160 16,-2 0-160-16,0 1 160 0,1-1-160 0,0-1 0 15,0 2 0-15,0 8 0 0,1-11 0 0,-1 3 0 16,0 1 0-16,-1 1 0 0,-1-5 160 0,1 3-160 16,1 0 192-16,-1-2-192 0,-1 2 384 0,-1 0-16 15,1-3-16-15,0-1 0 0,1-1-160 0,-2 4-48 16,-1-3 0-16,-1 0 0 0,2-1-16 0,-2 1-128 16,-1 0 192-16,2 0-64 0,0 1 16 0,0-1 0 0,-3-1 0 15,2 1 0-15,1 0-144 0,-3 0 192 0,-1-2-192 0,0 1 192 16,0 0-192-16,1 0 128 0,1 1-128 0,0-2 128 15,-5 3-128-15,3-1 192 0,0 1-192 0,0 1 192 16,-1-1-32-16,1 1 0 0,-1-2 0 16,1 0 0-16,-1-3-32 0,0-1 0 0,-1 1 0 0,4 0 0 15,0-3-128-15,-2 2 128 0,-1-2-128 0,0 1 128 16,4-1-128-16,-2 0 0 0,-2 1 0 0,1 0 0 16,-1 1 0-16,3 1 0 0,0 0 0 0,1 0 0 15,-1-1 0-15,1 2 0 0,2 0 0 0,-2 2 0 16,1-1 0-16,2 2 0 0,4-3 0 0,-2 1 0 15,-2 0 0-15,0-1 0 0,-1 2 0 0,2-1 0 16,-2-5 0-16,2 2 0 0,-1-2 0 0,2 2 0 16,0 1-128-16,-1 1 128 0,1 2 0 0,3-1 0 0,1 0 0 15,-3 1 0-15,1 1 0 0,1 2 0 0,3 2 0 0,-1-2-144 16,-5 9 144-16,4-9 0 0,1 1 0 0,-5 8 0 16,6-8 0-16,-6 8 0 0,2-8 0 0,-2 8 0 15,7-8 0-15,-2 1 0 0,-5 7 0 0,3-7 0 16,3-1 0-16,-2 0 0 0,-2 0 0 0,-2 8 128 15,5-8-128-15,2 0 0 0,-2 0 0 0,-5 8 128 16,0 0-128-16,5-9 0 0,1 1 0 0,1 0 0 16,0 2 0-16,-1 1 0 0,1 1 0 0,1-1 0 15,-8 5 0-15,11-4 0 0,-1 0 0 0,1 2 0 16,-2 0 128-16,-1-1-128 0,-1 2 0 0,1-2 0 0,2 1 0 16,-1 1 0-16,-9 1 0 0,9-2 0 0,0 0 0 15,0-1 0-15,-1-1 0 0,2 2 0 0,-2-4 0 0,0 5 0 16,-1-5 0-16,2 4 128 0,-2-2-128 0,1-2 0 15,0 1 0-15,1 1 0 0,-3 0 128 0,2 2-128 16,-8 2 0-16,11 0 0 0,-1 0 0 0,-10 0 0 16,11 0 0-16,-11 0 0 0,9 1 0 0,-9-1 0 15,11 3 0-15,-2 1 0 0,-9-4 0 0,10 3 0 16,-10-3 0-16,12 3 128 0,-2-1-128 0,-1-1 0 16,-9-1 0-16,12 4 128 0,-2-3-128 0,-10-1 0 15,13 1 144-15,-3-1-144 0,-1 0 128 0,1 0-128 16,2 0 160-16,-2 0-160 0,-10 0 192 0,14 0-192 15,4 0 128-15,-4 0-128 0,-14 0 0 0,0 0 0 16,11-2 0-16,1-2 128 0,-2 3-128 0,0-1 0 16,1-3 128-16,-2 0-128 0,1 1 0 0,-2-1 0 15,0 1 144-15,0 1-16 0,0-2-128 0,3 1 192 0,-3 2-192 0,2-2 0 16,-2 0 0-16,0 0-160 0,0 0 160 0,0-1 0 16,-1-5 0-16,0 3 0 0,0-1 0 0,-2 0 0 15,2-3 0-15,1 0 0 0,-1 1 144 0,0-1-144 16,-2-1 192-16,1-1-192 0,0 0 192 0,0 1-192 15,-2-1 192-15,2 0-192 0,1 1 224 0,-1-2-64 16,-1 1-16-16,2 0 0 0,-3 0-144 0,0 1 160 16,1-1-160-16,0 0 160 0,0-1-160 0,-2 1 160 15,2-2-160-15,0 0 160 0,0-1-160 0,0 2 0 16,-1-4 144-16,1 2-144 0,0-3 0 0,-1 2 128 16,0-2-128-16,0-1 0 0,1 0 144 0,-2-1-144 15,0 0 192-15,2 1-192 0,-1-1 176 0,0 1-176 0,-1 2 160 16,1-2-160-16,0 2 144 0,0-3-144 0,-2 2 128 15,1-3-128-15,0 2 0 0,0-1 0 0,2 0 128 0,-1 0-128 16,0 0 0-16,-1-1 0 0,2-2 0 0,0-1 0 16,-2 1 0-16,0 2 0 0,2 2 0 0,0-3 0 15,-1 1 0-15,0 2 0 0,-1-2 0 0,1 1 0 16,0 1 0-16,-3 3 128 0,1 2-128 0,0 2 0 16,1 0 0-16,-2 3 0 0,-2 1-144 0,1 9 144 15,-4-5-3008 1,-4 2-512-16</inkml:trace>
  <inkml:trace contextRef="#ctx0" brushRef="#br3" timeOffset="15">9753 10467 15135 0,'0'0'672'0,"0"0"144"0,-3 10-656 0,-2-2-160 0,5-8 0 0,-5 8 0 0,5-8 512 15,-4 8 64-15,4-8 0 0,-6 8 16 16,6-8-416-16,-6 8-176 0,6-8 128 0,-4 9-128 0,4-9 464 0,-7 7 16 15,7-7 0-15,-7 7 0 0,7-7 432 0,-6 6 96 16,6-6 16-16,0 0 0 0,0 0-576 0,0 0-128 16,0 0 0-16,0 0-16 0,-7 5-112 0,7-5-32 15,0 0 0-15,0 0 0 0,0 0 128 0,0 0 32 16,0 0 0-16,-9 0 0 0,1 0 48 0,8 0 16 16,-9-1 0-16,9 1 0 0,0 0 16 0,0 0 16 15,-6-6 0-15,6 6 0 0,-5-5 48 0,5 5 16 16,0 0 0-16,-3-8 0 0,3 8-160 0,0-7-16 15,2-4-16-15,-2 11 0 0,2-10-112 0,2 0-32 16,0 2 0-16,1-2 0 0,-1 1 48 0,-1-1 16 0,0 1 0 0,2-2 0 16,0 1-32-16,-1-2-16 0,1 1 0 15,-1-1 0-15,1 1-160 0,0-1 0 0,-1 0 144 0,1 0-144 16,-1-3 0-16,2 0 144 0,-3-1-144 0,2 0 0 16,-1-1 128-16,2 5-128 0,0 0 0 0,1 2 0 15,-2-1 0-15,2-1 0 0,0 3 0 0,0-1 0 16,-1 1 144-16,0 1-144 0,-2 1 0 0,3-1 144 15,-1 1 48-15,1-3 0 0,0 2 0 0,0 0 0 16,-3 0-16-16,0 0 0 0,0 0 0 0,0 0 0 16,0-2-48-16,-2 2 0 0,0-1 0 0,2 1 0 15,-1-1-128-15,1 2 192 0,-1-2-192 0,-3 9 192 16,4-9-192-16,-2 0 0 0,3 1 144 0,-5 8-144 16,0 0 0-16,4-8 0 0,3 1 0 0,-7 7 0 0,5-8 0 0,-5 8 144 15,4-11-144-15,0 3 0 0,-1 0 256 16,0 0-64-16,-2-3-16 0,0 3 0 0,1-2 16 0,-1 1 16 15,-1-2 0-15,3 2 0 0,1-2-80 0,-3 0-128 16,-1 2 176-16,0-2-176 0,3 0 128 0,1 0-128 16,-1 3 0-16,1 0 0 0,-3-2 128 0,0 3-128 15,-1 7 0-15,1-8 0 0,0-2 0 0,1 1 0 16,3 1 0-16,-3-1 0 0,1-1 0 0,-2 2 0 16,2 0 0-16,0 0 0 0,-1 0 128 0,-2-2-128 15,-1 1 144-15,1-1-144 0,1 2 256 0,-1 8-32 16,-1-9-16-16,1-1 0 0,2-1-208 0,-2 2 144 15,-2 1-144-15,2-2 128 0,3 1-128 0,-1 1 128 16,0 0-128-16,-1 0 128 0,-1-1-128 0,0 1 0 16,0-2 144-16,0 1-144 0,-3 0 0 0,2-1 144 0,0 1-144 15,0-2 0-15,0 0 128 0,0 1-128 0,-3-2 0 0,3 1 0 16,1-1 128-16,-2 0-128 0,0 1 0 0,-2-2 0 16,-1-2 0-16,1 1 0 0,0 1 0 0,0 0 0 15,3-1 128-15,-2 0-128 0,2-1 0 0,-2 0 0 16,-2 0 144-16,1 0-144 0,-3-1 0 0,4 0 144 15,-1-2-144-15,1 0 0 0,-2 0 0 0,2 1 0 16,-2-1 0-16,3 4 0 0,-2-5 0 0,1 2 0 16,-2 2 0-16,1 1 0 0,-1-5 128 0,1 2-128 15,0 4 0-15,1-2 0 0,-2-1 0 0,2-1 0 16,0 0 0-16,0 1 0 0,1 1 0 0,-2 0 0 16,1-3 0-16,-1 1 0 0,1-1 0 0,2-1 0 0,-2 1 0 15,2 0 0-15,-1 0 0 0,1-1 0 0,-1-2 0 16,0 1 0-16,-2 1 0 0,4-1 0 0,0 1 0 15,0 0 0-15,-2 1 0 0,2 2 0 0,-1-3 0 0,1 1 0 16,1 2 0-16,1 0 0 0,-2 1 0 0,1 0 0 16,2 1 0-16,-1 2 0 0,0 1 0 0,1 0 0 15,-1-3 0-15,1 3 0 0,2-1 0 0,0 2 0 16,0-1 0-16,0 0 0 0,0 2 0 0,1-1 0 16,0 1 0-16,-1-1 0 0,1 0 0 0,0 1 0 15,-3 1 0-15,-3 8 0 0,7-6 0 0,0 1 0 16,1 1-144-16,-8 4 144 0,5-6 0 0,-5 6 0 15,11-5 0-15,-1 4 0 0,0 1 0 0,-10 0-128 16,0 0 128-16,11 0 0 0,-3 1 0 0,3 2 0 16,0 0 0-16,-1 2 0 0,0-2 0 0,1 3 0 0,1 1 0 0,1 0 0 15,-2 0 0-15,1-3 0 16,-2 2 0-16,3 2 0 0,2 0 0 0,-3-1 0 0,-3-1 128 0,2 0-128 16,1-1 0-16,-3 1 0 0,0-1 0 0,0-1 0 15,1-4 0-15,1 3 0 0,-3 0 0 0,0-1 0 16,-8-2 0-16,10 4 0 0,-10-4 0 0,10 4 0 15,0-4 0-15,-10 0 0 0,9-4 0 0,2 0 0 16,-1 2 0-16,-1-4 0 0,-1 2 0 0,2 0 0 16,-2-1 0-16,-8 5 128 0,9-3-128 0,4-1 0 15,-1 0 0-15,0-2 0 0,-12 6 0 0,12-2 0 16,0-2 0-16,-1-1 0 0,-1-1 0 0,0 0 0 16,0 4 0-16,-2-2 0 0,3 0 128 0,-3-1-128 15,-8 5 0-15,6-6 0 0,0 0 0 0,1-3 0 16,2-1 128-16,0 1-128 0,-1 1 0 0,-1-2 0 0,2 1 0 15,-2 0 128-15,1 1-128 0,2 0 0 0,0 0 0 0,1 0 0 16,-2 1 0-16,1 1 0 0,1-1 0 0,0-1 0 16,-1 1 0-16,-1-4 0 0,0 1 0 0,-1 1 0 15,-1-2 0-15,1 2 0 0,-1-4 128 0,0 1 0 16,-1 1-128-16,0 1 192 0,0 0 0 0,0-1-16 16,0-1 0-16,0 1 0 0,0-1-176 0,0 2 0 15,0-1 144-15,0 1-144 0,-2 2 0 0,1-3 0 16,-1-1 0-16,1-1 128 0,-2-1-128 0,1-1 0 15,-1-2 0-15,1 2 0 0,-1-1 128 0,0 1-128 16,-2 0 128-16,2-1-128 0,-2-2 176 0,2 1-48 16,-2-4 0-16,0 3 0 0,1 0-128 0,-1-2 192 15,2 0-192-15,-1 2 192 0,0-1-192 0,1 1 0 0,-2-2 144 16,0 2-144-16,2-1 0 0,0 0 128 0,1-1-128 0,-1 1 0 16,2 3 0-16,-2-2 0 0,-1 0 0 0,1 1 128 15,-1-1-128-15,0-1 0 0,-1 3 0 0,2-1 0 16,0 1 0-16,1 1 0 0,-1-1 0 0,-1 1 0 15,1-3 0-15,-3 3 0 0,1 1 0 0,1 1 0 16,-1-3 0-16,2 3 128 0,-1-1-128 0,-1 2 0 16,0 0 0-16,2 3 0 0,0-3 0 0,0 3 128 15,-1-1-128-15,0 2 0 0,-1 0 0 0,-1 8 0 16,4-8-128-16,0 0 0 0,-4 8 0 0,4-10 0 16,0 2-432-1,-4 8-80-15,4-8 0 0,-4 8-16 0,0 0-2848 0,0 0-560 16</inkml:trace>
  <inkml:trace contextRef="#ctx0" brushRef="#br3" timeOffset="16">13689 11725 13823 0,'0'0'1216'15,"0"0"-960"-15,0 0-256 0,0 0 0 0,0 0 2096 0,0 0 368 16,0 0 80-16,0 0 16 0,0 0-2048 0,0 0-512 16,0 0 0-16,11-1 0 0,-2-1 192 0,-1 0-48 15,-8 2-16-15,7-7 0 0,-2-1 352 0,1 0 64 16,-2-2 16-16,0 0 0 0,3-2-32 0,-3 2 0 16,-3 0 0-16,2-2 0 0,0-2-64 0,1 1-16 15,-2 3 0-15,0 0 0 0,-1-1-144 0,2 1-48 16,0-1 0-16,1 2 0 0,-2 1-16 0,1 1-16 15,0-1 0-15,-1 1 0 0,-1-1-224 0,-1 8 176 16,1-10-176-16,1 2 160 0,1-1-32 0,-1 1 0 16,0-2 0-16,2 2 0 0,0 0 192 0,0-2 16 15,-4 0 16-15,2-1 0 0,2 1-16 0,-2-1 0 16,0 0 0-16,-1 1 0 0,1-1-80 0,0 0-32 16,0 1 0-16,-2 0 0 0,-2 0 16 0,1 0 0 0,0 1 0 15,1 0 0-15,0-1 96 0,-2-2 32 0,-1-1 0 0,0 0 0 16,-3 0-176-16,2-3-16 0,3 0-16 0,0 0 0 15,-2 0-160-15,-1-2 160 0,1-1-160 0,1 0 160 16,2 0-160-16,0 1 0 0,-1 0 0 0,-1 0 0 16,-1 2 0-16,-1 1 128 0,1 1-128 0,-2 1 0 15,0 1 0-15,1-2 0 0,-1 2 128 0,1-1-128 16,-3 2 0-16,0-1 0 0,3 1 0 0,-3-3 0 16,1 3 0-16,-2-6 192 0,1 2-192 0,0-3 192 15,-1 3 0-15,0-4 0 0,0 1 0 0,1-3 0 16,0-2-48-16,0 1 0 0,0-2 0 0,2 2 0 15,-3 0-144-15,3-1 128 0,-1 0-128 0,1 2 128 16,2-1-128-16,0 1 0 0,1 0 144 0,1 0-144 0,0 0 0 16,0 0 144-16,1 2-144 0,0-1 0 0,0 0 128 15,1-1-128-15,1 4 0 0,-1-2 0 0,0 0 0 0,1 0 0 16,0 0 0-16,0 0 0 0,-2 1 0 0,1 2 0 16,0-2 0-16,1 3 0 0,0-1 0 0,0 1 0 15,-1-1 0-15,2 1 0 0,-1 3 0 0,0-2 0 16,1-1 0-16,1 1 0 0,-2 1 0 0,4 2 160 15,-2-3-160-15,1 1 128 0,2 1-128 0,1 1 0 16,0-1 0-16,0 3 128 0,-2-2-128 0,3 0 0 16,1 0 0-16,-1 3 0 0,-2-2 0 0,3 1 0 15,-1 0 0-15,1 2 0 0,-4-3 0 0,1 1 0 16,0 1 0-16,0 2 128 0,-1 2-128 0,1-1 0 16,1 1 0-16,2 0 0 0,1 2 0 0,1 1 0 0,-1 0 0 15,2-1 0-15,0 1 0 0,-2 0 0 16,-2-1 0-16,2 1 0 0,1-2 0 0,-4 2 0 0,0-2 0 0,2 0 0 15,-1-1 0-15,2 1 160 0,-1 0-160 0,0 0 160 16,0 1-160-16,-1 0 0 0,1-1 0 0,-1 2 0 16,2 2 0-16,0 0 0 0,-1-1 0 0,2 3 0 15,-2 0 0-15,0-2 0 0,2 2 0 0,-1-1 0 16,0 0 0-16,0-2 0 0,-2-2 0 0,3 0 0 16,-1-1 128-16,0 0-128 0,0-1 0 0,0 2 128 15,0-4-128-15,1 1 0 0,0 0 144 0,0 0-144 16,-2 1 0-16,2 0 0 0,-1 0 0 0,0 0 128 15,-1 1-128-15,1 1 0 0,3-2 0 0,-2 3 0 16,0 1 0-16,0 0 0 0,1-1 0 0,1 1 0 16,-4 0 0-16,1 0 0 0,-3-1 0 0,2-2 0 15,0 2 0-15,-1 0 0 0,-2 0 0 0,0-1 0 0,1-1 0 16,1 0 128-16,-3-1-128 0,1 0 0 0,1-1 0 0,0-1 128 16,2-1-128-16,-2 1 0 0,-1-2 0 0,1 0 144 15,0 2-144-15,0 1 0 0,0-2 128 0,0 0-128 16,1 2 0-16,-3-3 0 0,0 1 128 0,1 0-128 15,0-1 0-15,-1 1 0 0,0 0 144 0,-1 2-16 16,1-2-128-16,2 2 192 0,1 0-48 0,-1 0-16 16,-2 1 0-16,0-1 0 0,-6 5-128 0,8-8 0 15,-1 0 0-15,0 1 128 0,0-1-128 0,0-1 128 16,-2 0-128-16,1-2 128 0,-4 0 16 0,2 1 0 16,2 0 0-16,-1-2 0 0,-2-1 0 0,3 1 0 15,2-1 0-15,-2 0 0 0,-4 0-16 0,2 2 0 16,0-1 0-16,0 2 0 0,0 0-128 0,-1-3 0 0,-1 1 0 15,1 0 0-15,1 2 144 0,-1 1-144 0,1-1 160 16,0-1-160-16,-3-4 240 0,3 0-48 0,-1 0-16 0,2 0 0 16,0-2 0-16,-1 0 0 0,-3-1 0 0,0-2 0 15,6 1-176-15,-3-1 160 0,1 0-160 0,0 0 160 16,-2-2-160-16,2 1 0 0,2-2 0 0,-1 2 128 16,0 1-128-16,0 1 0 0,0-1 144 0,1 2-144 15,1-1 0-15,0 3 0 0,0-3 0 0,0 3 0 16,-1 2 0-16,0 1 0 0,1-1 0 0,-1 2 0 15,0 2 0-15,1 1-208 0,-3 1 48 0,2-1 16 16,-2 1-528-16,2 0-96 16,-2 0-32-16,-5 8-12480 0,10-3-2496 0</inkml:trace>
  <inkml:trace contextRef="#ctx0" brushRef="#br3" timeOffset="17">14697 12491 18191 0,'0'0'800'0,"0"0"176"0,-9-3-784 0,9 3-192 16,0 0 0-16,-6-2 0 0,1-4 800 0,5 6 112 16,0 0 32-16,0 0 0 0,0 0-736 0,-1-7-208 15,1 7 0-15,1-6 128 0,-1 6-128 0,3-10 0 16,-3 10-128-16,8-9 128 0,-2 1 0 0,3-2-128 15,-3 0 128-15,3 0 0 0,-1-1 0 0,0 0 0 16,-1-1 0-16,1-5 0 0,-3 2 0 0,2 0 0 0,0-2 0 16,1 1 0-16,-1 0 0 0,1 0 176 0,1-1-176 0,0 2 192 15,-3 0 192-15,2 0 32 16,1 3 16-16,-1-2 0 0,1 2 64 0,-1 1 16 0,-1 1 0 0,1-2 0 16,3 1-192-16,-2-3-16 0,-2 4-16 0,1 1 0 15,2-5 144-15,-1 2 16 0,0 2 16 0,-1-1 0 16,0-1-48-16,3-3-16 0,-2 0 0 0,0 1 0 15,0 0-32-15,0 1-16 0,-1-2 0 0,0 1 0 16,-1-1-112-16,0 1-32 0,0-2 0 0,0 1 0 16,-2 1 16-16,1 0 0 0,1 2 0 0,0 0 0 15,-3-2-80-15,2 1-16 0,-1 2 0 0,-1-2 0 16,2 2-128-16,-1-1 0 0,-1 0 0 0,3 0 128 16,-3 1-128-16,2-3 160 0,-1 1-160 0,-1-2 160 0,1 1-32 15,-1 0 0-15,0-2 0 0,-1-1 0 0,1 1 80 0,-1 0 16 16,0 0 0-16,-2-1 0 0,-2 0 48 0,2 2 16 15,2-1 0-15,-3 1 0 0,-3 0-16 0,2 0 0 16,-1 0 0-16,0 1 0 0,2 1-64 0,-3-3-16 16,-1 1 0-16,2 0 0 0,0-2-32 0,-1 0-16 15,0 1 0-15,1-1 0 0,-1 0-144 0,2-1 192 16,-1-1-192-16,0 0 192 0,-2-1-192 0,2-2 160 16,-1 1-160-16,-1 0 160 0,2 0-160 0,-1 0 128 15,0 1-128-15,3 1 128 0,-3 0 64 0,2 3 16 16,1-2 0-16,0 2 0 0,0 1-32 0,3-3-16 15,-2 1 0-15,2 0 0 0,1 1-160 0,-3 1 0 0,2 0 0 16,1-2 128-16,-1 2-128 0,2-3 0 16,-2 1 0-16,1 0 0 0,0-2 0 0,1 0 0 0,-2 1 0 15,3 0 0-15,-2-1 0 0,0 1 0 0,1-1 0 0,-1 1 0 16,3 1 0-16,-2 1 0 0,1-1 0 0,-1 2 0 16,1 0 0-16,0 3 0 0,5-1 0 0,-2 3 0 15,-3-1 0-15,2 2 0 0,1 2 0 0,-1-1 0 16,0 2 0-16,0 0 0 0,2 2 0 0,-1 0 0 15,2 1-128-15,-3-1 128 0,-1 1 0 0,-1-1 0 16,1 2 0-16,-7 2 0 0,10-2 0 0,-1-1 0 16,-1 0 0-16,-8 3 0 0,7-2 0 0,0-1 0 15,-7 3 0-15,7-2 0 0,-7 2 0 0,7-2 128 16,1-1-128-16,-8 3 0 0,0 0 0 0,0 0 0 16,0 0 0-16,0 0 128 0,0 0-128 0,0 0 0 15,0 0-2128-15,0 0-512 0</inkml:trace>
  <inkml:trace contextRef="#ctx0" brushRef="#br3" timeOffset="18">15363 10417 11055 0,'0'0'976'0,"-8"1"-784"15,0-1-192-15,1 0 0 0,7 0 2176 0,-8-1 384 16,0 0 64-16,2 1 32 0,6 0-1824 0,0 0-384 16,-9-2-64-16,3 0 0 0,6 2-128 0,0 0 0 0,-5-4-16 15,5 4 0-15,0 0 464 0,0 0 80 0,-6-3 32 0,6 3 0 16,0 0-112-16,0 0 0 16,0 0-16-16,0 0 0 0,0 0-352 0,0 0-64 0,0 0-16 0,0 0 0 15,13 4-64-15,-1 1-32 0,-1-1 0 0,0 0 0 16,1 0-160-16,0-1 0 0,-12-3 0 0,11 3 128 15,1 0-128-15,-1-1 128 0,-2 0-128 0,1 0 128 16,0 1 0-16,-1 0-128 0,0-2 192 0,1 4-64 16,-2-3-128-16,1 2 160 0,-1-1-160 0,0 1 160 15,-8-4 64-15,11 2 16 0,-11-2 0 0,10 2 0 16,-10-2 128-16,12 3 16 0,-2-2 16 0,-1 0 0 16,-9-1-48-16,11 2-16 0,1-4 0 0,-1 2 0 15,0 2 80-15,-1-2 16 0,1-2 0 0,2 1 0 16,2 1-48-16,1 0-16 0,-1 0 0 0,0 0 0 15,-2 0-240-15,2 0-128 0,1-1 128 0,-1-2-128 0,-1 0 128 16,-1 1-128-16,1-3 160 0,-2 0-160 0,-3 1 176 0,0-2-176 16,2 0 192-16,-2 0-192 0,-2 1 144 0,0-1-144 15,1 0 0-15,-1 0 144 0,0 1-144 0,-1-2 0 16,0 3 144-16,0-2-144 0,0 0 0 0,0 0 0 16,-1-3 0-16,1 1 0 0,0 0 0 0,0 1 0 15,0-3 0-15,-2 1 128 0,0-1-128 0,0 2 144 16,2 3-144-16,-2-3 160 0,0-1-32 0,0 0-128 15,1 3 192-15,-1 0-64 0,-4 6 48 0,6-9 0 16,0 1 0-16,0 2 0 0,-1 2-176 0,4 0 0 16,-9 4 144-16,10-6-144 0,-3-1 0 0,0-3 0 15,-2 0 0-15,1 1 0 0,0 0 192 0,0 0-16 16,1 1-16-16,-2-2 0 0,1 0 128 0,-2-1 32 0,1-1 0 16,-1 2 0-16,-1-2-176 0,0 1-16 0,1 1-128 15,-2 0 192-15,-1-2-16 0,2 2-16 0,1 0 0 0,-1 0 0 16,0-1 112-16,-1 0 32 0,0-1 0 0,1 1 0 15,1-1 64-15,-2-2 16 0,2 1 0 0,2-1 0 16,-1-1-192-16,2 0-16 0,1-1-16 0,0 0 0 16,-1 0-160-16,0-1 128 0,-2 1-128 0,1 0 128 15,0-1-128-15,-1 0 0 0,-2 2 0 0,0-4 0 16,0 0 0-16,0 0 0 0,0 0 0 0,0 0 128 16,0-3-128-16,-1 3 128 0,-4-1-128 0,1 0 128 15,-1-2-272-15,0-1-64 0,-2 1-16 0,3 0 0 16,-1 1-1664-1,-1-2-336-15,1-4-64 0</inkml:trace>
  <inkml:trace contextRef="#ctx0" brushRef="#br4" timeOffset="19">20694 4183 18879 0,'0'0'832'0,"0"0"192"0,-9 0-832 0,1 1-192 0,0 3 0 0,0 3 0 16,-1-6 640-16,2 3 96 0,7-4 16 0,0 0 0 16,0 0 656-16,-8 6 144 0,8-6 32 0,0 0 0 15,0 0 80-15,0 0 0 0,-4 7 16 0,4-7 0 16,0 0-576-16,0 0-112 0,0 0-32 0,0 0 0 15,0 0-256-15,4 8-48 0,-4-8-16 0,4 7 0 16,-4-7-304-16,6 7-64 0,-6-7-16 0,6 8 0 16,0 0-96-16,-1 0-32 0,-5-8 0 0,7 7 0 15,-1 1 160-15,2 4 32 0,-2-4 0 0,4 3 0 0,-3-2 96 0,2 5 32 16,2-2 0-16,1 2 0 0,-1 2-144 16,2-1-32-16,0 1 0 0,-1-1 0 0,3 2-80 0,-1-2-32 15,-2 0 0-15,1 3 0 0,0 0-160 0,-1 1 128 16,0-1-128-16,-1-2 128 0,-3-2-128 0,1 0 0 15,1 0 144-15,-2-1-144 0,-2-5 0 0,1 1 128 16,1 0-128-16,-1-1 0 0,-2 2-224 0,-2-2-112 16,-3-8-32-16,3 9 0 15,-3-9-1712-15,4 10-352 0,-4-10-64 0,0 0-14544 0</inkml:trace>
  <inkml:trace contextRef="#ctx0" brushRef="#br4" timeOffset="20">21318 4074 28959 0,'-11'-2'1280'0,"4"4"272"0,-2 4-1232 0,-1 1-320 0,1 3 0 0,1 0 0 16,0-3 576-16,2 3 64 0,3-1 16 0,1-1 0 16,-3-2 112-16,0 1 0 0,2 2 16 0,-1 1 0 15,1 2-272-15,1 2-64 0,-2 2-16 0,1 2 0 16,-1 2 16-16,1 3 0 0,-3 3 0 0,-1 2 0 0,0 1-128 0,-2 6 0 16,-2 2-16-16,-2 5 0 0,0 4 16 0,-3 4 16 15,-3 4 0-15,-2 2 0 0,-2-1-80 16,-2 2 0-16,-2-2-16 0,1-2 0 0,3 2-240 0,0-1 144 15,0-5-144-15,2-1 128 0,1-4-128 0,3 0 160 16,1-4-160-16,2-3 160 0,3-3-368 0,-2 0-80 16,4-4-16-16,-2-4-11664 15,2-2-2320-15</inkml:trace>
  <inkml:trace contextRef="#ctx0" brushRef="#br4" timeOffset="21">21689 4251 19343 0,'0'0'1728'0,"0"0"-1392"0,0 0-336 0,0 0 0 16,0 0 2224-16,0 0 368 0,0 0 80 0,6 8 16 16,-6-8-1536-16,0 0-320 0,9 4-48 0,2-1-16 15,-1 1-96-15,2-2-32 0,3 0 0 0,1-4 0 0,0-2-352 0,3 1-80 16,3-3-16-16,2 0 0 0,2-2-192 0,1 3 176 15,3 0-176-15,1 3 160 0,1-1-160 0,-2 6 0 16,-1-2 0-16,-2 1 0 0,-4 0 0 0,-1 2 0 16,-2-2 0-16,-1 1 128 0,0-2-128 0,-2-1 0 15,-2-1 0-15,0-1 0 0,-1 0 0 0,1 0 0 16,-1-2-160-16,-1 0-10240 16,-2-2-2048-16</inkml:trace>
  <inkml:trace contextRef="#ctx0" brushRef="#br4" timeOffset="22">21677 4453 21183 0,'0'0'1888'0,"0"0"-1504"15,0 0-384-15,0 0 0 0,0 0 1344 0,0 0 192 16,0 0 32-16,0 0 16 0,0 0-864 0,0 0-160 16,0 0-48-16,10 2 0 0,-10-2 208 0,10 2 48 15,0 0 0-15,-1-2 0 0,1 0 96 0,2-2 32 16,2 0 0-16,2 0 0 0,1 0 64 0,2 1 0 16,2-1 16-16,2 0 0 0,2-2-336 0,3 1-80 15,1-1-16-15,0 2 0 0,1 0-320 0,-1 1-64 16,0-1-16-16,-1 1 0 0,0-1-144 0,-3 0 0 15,-2 0 0-15,0 1 128 0,2-1-128 0,-2 0 0 16,-1-2 0-16,-1 1 0 0,2 0-192 0,-1 0-112 16,-2-3-16-16,3 1-11600 15,1-1-2320-15</inkml:trace>
  <inkml:trace contextRef="#ctx0" brushRef="#br2" timeOffset="23">23079 4148 21183 0,'0'0'944'0,"0"0"192"0,-8-1-912 15,8 1-224-15,-9-1 0 0,9 1 0 0,0 0 2496 0,0 0 448 16,0 0 80-16,0 0 32 0,0 0-1328 0,-4-5-272 15,4 5-48-15,0 0-16 0,0 0-384 0,2-10-80 16,2 3-16-16,1-2 0 0,2 2-208 0,2 5-64 16,1-1 0-16,-1 0 0 0,1 0-176 0,-1 1-32 15,-1 2-16-15,-8 0 0 0,9 0-128 0,-9 0-32 16,0 0 0-16,7 5 0 0,-1 3-32 0,-4 0-16 16,-1 0 0-16,-2-1 0 0,1-7-16 0,-3 14-16 15,-2-5 0-15,2 2 0 0,0 1-32 0,1 2 0 16,-1 0 0-16,3 3 0 0,0 3-144 0,1 0 0 0,0 1 144 15,3 2-144-15,0-2 0 0,-1 0 128 0,1 1-128 0,2 2 0 16,-2-2 0-16,2 2 0 0,0-2 0 16,1 0-128-16,0-1 128 0,1-2 0 0,0 1 0 0,1-2 128 15,-1 0-128-15,3-6 0 0,-2-2 0 0,0 1 128 16,0-6-128-16,1-1 192 0,1-4-64 0,0 0 0 16,2-4 0-16,1-1 0 0,-2-4 0 0,2-1 0 15,1-3-128-15,0-2 192 0,-1-2-64 0,-2-2 0 16,-2-1-128-16,3-2 144 0,1-1-144 0,-2 2 160 15,-2 4-160-15,-1-1 0 0,0 2 0 0,0 1 0 16,-1 3 0-16,1 2 0 0,-1 2 0 0,0 4 0 16,-8 4 0-16,10 0-144 0,-2 3 144 0,0 1-160 15,-8-4 160-15,11 7 0 0,-1 0-144 0,-1 2 144 16,1 0 0-16,-1 0-176 0,-1-3 176 0,0 4-128 16,0-1 128-16,2-1 0 0,-1 0-144 0,0-1 144 15,0 1 0-15,1 1 0 0,-1-1 0 0,2 1 128 0,-2-3-128 0,0 0 0 16,0 3 0-16,1 1-176 0,-2-2 176 0,1 1 0 15,-1-1 0-15,0 0 0 0,-1-1 0 0,1-1 0 16,2 0 0-16,-1-1 0 0,1 1 0 0,-1 1 0 16,-1-7 0-16,3 0 0 0,0-3 0 0,0-1 0 15,-2-4 128-15,2-2-128 0,-1-1 128 0,1 0-128 16,0-4 128-16,-3-1-128 0,-3 0 128 0,-1-3-128 16,1-2 160-16,-2-2-160 0,3-3 0 0,-4-1 0 15,1-1 0-15,-2-1 0 0,-1-3-192 0,-1 0-48 16,0-1 0-16,-2 5 0 15,0 1-320-15,-2 2-64 0,3 0-16 0,0 4 0 16,-1 4-2144-16,-1 3-432 0,-4 3-96 0</inkml:trace>
  <inkml:trace contextRef="#ctx0" brushRef="#br2" timeOffset="24">24165 3692 13823 0,'0'0'1216'0,"6"-5"-960"0,0-4-256 0,-1 4 0 15,-5 5 2160-15,8-5 384 0,-8 5 80 0,8 0 0 16,-8 0-1856-16,0 0-384 0,0 0-80 0,0 0-16 16,0 0 32-16,3 8 0 15,-3-8 0-15,-1 11 0 0,-1-3 400 0,2-8 96 0,2 11 16 0,-1-3 0 16,0 1-128-16,-1-9-32 0,2 11 0 0,2-1 0 15,1-2 48-15,1 1 16 0,-4 2 0 0,4 0 0 16,-1 4-288-16,2-2-64 0,-3 2-16 0,0 0 0 16,0 3-240-16,-1-2-128 0,2-1 160 0,-3 1-160 15,-1 1 128-15,-1 1-128 0,0-2 0 0,-1 0 144 16,-1-3-384-16,0 0-80 0,0-1 0 0,0-3-16 16,2-9-1440-1,-5 10-272-15,0-3-64 0</inkml:trace>
  <inkml:trace contextRef="#ctx0" brushRef="#br2" timeOffset="25">23870 3711 23039 0,'0'0'2048'0,"0"0"-1648"15,0 0-400-15,0 0 0 0,0 0 3008 0,0 0 512 16,17-1 96-16,3-1 32 0,2 2-2544 0,1 0-496 16,0-2-96-16,4 2-32 0,1 0 96 0,2 0 32 0,0 0 0 0,-2-3 0 15,2 2-432-15,1-1-176 0,-1-3 128 0,1-1-128 16,0 2 0-16,-1-1 0 0,-1 0 0 0,2-2 0 31,-1 1-1792-31,0-3-432 0,-2-1-80 0,-2 2-13280 0</inkml:trace>
  <inkml:trace contextRef="#ctx0" brushRef="#br2" timeOffset="26">25135 3928 13823 0,'0'0'1216'0,"0"0"-960"16,0 0-256-16,0 0 0 0,0 0 3200 0,0 0 576 0,0 0 128 16,0 0 32-16,0 0-2960 0,0 0-592 0,0 0-112 0,0 0-16 15,0 0 592-15,0 0 128 0,0 0 32 16,0 11 0-16,0-11-416 0,-4 11-80 0,-3-2 0 16,1 5-16-16,-3 1-176 0,0 2-48 0,-5 2 0 0,1 6 0 15,-4 3 96-15,-2 3 16 0,-4-1 0 0,-2 3 0 16,-4 1 80-16,-3 3 32 0,-4 1 0 15,1 0 0-15,0-3-272 0,1 1-48 0,3-1-16 0,2-2 0 16,4-2-160-16,3-1 0 0,2-2 144 0,2 1-144 16,3-10 0-16,1 0 128 0,2-8-128 0,2-1 0 15,1 1-1216 1,0-8-304-16,-1 0-64 0,1-8-14272 0</inkml:trace>
  <inkml:trace contextRef="#ctx0" brushRef="#br2" timeOffset="27">24775 4012 26719 0,'0'0'2368'0,"0"0"-1888"16,0 0-480-16,5 8 0 0,0 3 2976 0,6 2 496 15,1 2 112-15,3 2 0 0,2-1-1856 0,0 4-384 16,2 2-80-16,0 1-16 0,3 3-256 0,-1 0-48 15,1 1-16-15,0 2 0 0,-1-3-528 0,-3 1-96 16,0-2-32-16,-2 0 0 0,-1-1-272 0,-2-3 160 16,0 1-160-16,-1 0 128 0,-2-2-128 0,-1-2-176 15,-1-3 48-15,0-2 0 16,-1 1-2016-16,0-1-400 0,0-1-80 0</inkml:trace>
  <inkml:trace contextRef="#ctx0" brushRef="#br3" timeOffset="28">28107 3933 22175 0,'0'0'976'0,"0"0"208"0,0 0-944 0,0 0-240 15,0 0 0-15,0 0 0 0,0 0 608 0,0 0 80 16,0 0 16-16,0 0 0 0,0 0 80 0,0 0 32 0,4-9 0 0,3-1 0 16,-2 2-112-16,3 0-32 0,3 1 0 0,0 2 0 15,1-2 208-15,-1 4 32 0,1 2 16 0,1 2 0 16,0 3-224-16,-2 2-64 0,1 1 0 0,-2 2 0 15,-1 0-176-15,-2 4-32 16,-3-1-16-16,1 4 0 0,2 3 128 0,0 0 32 0,-3-2 0 0,0 3 0 16,0-1-192-16,0 0-48 0,-1-3 0 0,2 3 0 15,1-1-144-15,-4-1-48 0,1 1 0 0,0-3 0 16,-3 0-144-16,1 0 160 0,1-1-160 0,-4 1 160 16,-1-1-160-16,-1 0 0 0,3-1 144 0,-2-1-144 15,-2-1 0-15,-3-1 0 0,-2 2 0 0,2-3 0 16,3-2-1728-16,-4 0-384 15,1 0-64-15,-4-2 0 0,0 0-1408 0,-1-2-288 0,-5-3-48 16,0 0-16-16</inkml:trace>
  <inkml:trace contextRef="#ctx0" brushRef="#br3" timeOffset="29">27920 4187 19583 0,'-11'1'864'0,"11"-1"176"0,0 0-832 0,-11 1-208 16,2 0 0-16,0 1 0 0,9-2 1728 0,-8 4 288 16,8-4 64-16,-8 4 16 0,8-4-768 0,0 0-160 15,0 0-16-15,0 0-16 0,0 0-176 0,0 0-16 0,0 0-16 0,0 0 0 16,0 0-96-16,12 0 0 0,2-2-16 0,0 1 0 15,0 0-128-15,1 0-32 0,0-2 0 0,2 2 0 16,-1 0-272-16,0 1-48 0,2 0-16 0,-1-1 0 16,4-3-96-16,0 2-32 0,2 0 0 0,4-2 0 15,2-1-64-15,1-1-128 0,1 0 176 0,4 0-176 16,2 1 128-16,-2-1-128 0,1 2 0 0,-3 0 0 16,-2 3 128-16,-2-2-128 0,-3-1 0 0,-1 3 0 15,-1-3 0-15,-1 0-256 0,1 1 32 0,-1-2 0 16,0-2-2848-1,-1 1-576-15</inkml:trace>
  <inkml:trace contextRef="#ctx0" brushRef="#br3" timeOffset="30">29919 3723 10127 0,'0'0'448'0,"0"0"96"0,0 0-544 0,0 0 0 15,0 0 0-15,0 0 0 0,0 0 3104 0,0 0 512 0,0 0 96 0,0 0 32 16,0 0-2144-16,0 0-448 0,0 0-64 0,0 0-32 15,0 0-752-15,0 0-160 0,0 0-16 16,0 0-128-16,0 0 512 0,0 0 0 0,0 0 0 0,0 0 0 16,0 0-208-16,0 0-48 0,0 0-16 0,0 0 0 15,0 0 368-15,0 0 80 0,-8 2 16 0,0 0 0 16,8-2 96-16,-9 3 32 0,0 1 0 0,0-1 0 16,0 1-192-16,0 3-16 0,1-2-16 0,-1 3 0 15,-6 0-288-15,0 3-48 0,3 1-16 0,-2 1 0 16,-1-1-256-16,-1 3 128 0,-4 1-128 0,0 0 0 15,-1 3 0-15,2 0 0 0,-1 0 0 0,2 1 0 16,0 1 0-16,2-1 0 0,0-1 0 0,2 3 0 16,1-1 0-16,2 1 0 0,1 0 0 0,2 0 0 0,0 0 320 15,1 0-32-15,1-1-16 0,1 0 0 0,0-2 96 16,1 0 16-16,2 0 0 0,1-1 0 0,0-3 0 16,2 2 0-16,2-3 0 0,2-1 0 0,-2 0-144 15,4-1-32-15,2-1 0 0,3 3 0 0,0-4-64 0,1 1-16 16,6-2 0-16,2-1 0 0,3-2-128 15,0 1 192-15,3 0-192 0,0-1 192 0,-2-2-192 0,-1 2 0 16,-1 1 144-16,-2-2-144 0,-1-4 0 16,-2 1 0-16,-1 0 0 0,-2 2 0 0,-2-1-160 0,-2 0-96 15,0-3-32-15,-1 0 0 16,-1 0-448-16,-9 0-96 0,11 0 0 0,-3-1-16 16,-8 1-1344-16,7-3-272 0,-2-5-48 0,-5 8-8048 15,0 0-1600-15</inkml:trace>
  <inkml:trace contextRef="#ctx0" brushRef="#br3" timeOffset="31">29544 4157 10127 0,'0'0'896'16,"0"0"-704"-16,0 0-192 0,0 0 0 0,0 0 4224 0,-7 5 800 15,7-5 160-15,-8 4 48 0,1 0-3936 0,2 2-784 16,-2 0-144-16,1-1-48 0,0-2 176 0,6-3 16 15,0 0 16-15,0 0 0 0,0 0 240 0,0 0 64 16,0 0 0-16,0 0 0 0,0 0 64 0,0 0 32 16,11-6 0-16,5 2 0 0,2-6-16 0,5 2 0 15,4-1 0-15,6-1 0 0,5 2 32 0,2 4 0 16,-2 3 0-16,2-3 0 0,2 4-608 0,-4 0-112 16,-3 0-32-16,-2 1 0 0,-2-1 16 0,0 0 0 15,-1-1 0-15,-1 1 0 0,-1 0-208 0,-3 0 0 16,-1 0 0-16,-4 0 0 0,-6 0-240 0,-2 0-80 15,-3 0-32-15,-9 0-13216 0,0 0-2624 16</inkml:trace>
  <inkml:trace contextRef="#ctx0" brushRef="#br3" timeOffset="32">21298 6208 11055 0,'0'0'976'0,"0"0"-784"0,0 0-192 0,0 0 0 16,0 0 3120-16,0 0 576 0,0 0 112 0,0 0 32 15,0 0-3008-15,0-5-576 0,0 5-128 0,0-7-128 16,0 0 208-16,0 7-48 0,0 0-16 0,0 0 0 15,2-7 32-15,-2 7 0 0,3-6 0 0,-3 6 0 16,1-6 672-16,-1 6 144 0,0 0 32 0,0-8 0 16,0 8-16-16,0 0 0 0,0 0 0 0,0 0 0 15,0 0-224-15,0 0-32 0,-1-7-16 0,1 7 0 16,0 0-144-16,0 0-16 0,0 0-16 0,0 0 0 0,0 0-128 0,-5-5-32 16,0 1 0-16,5 4 0 0,-4-6-224 0,0 1-48 15,-1 2-128-15,-1-2 192 0,6 5-192 0,-8-3 0 16,2-1 0-16,-3 3 0 0,1 1 0 0,-1 1 0 15,0 2 0-15,-1 1 0 0,-1 2 128 0,0 1-128 16,-4-1 0-16,0 4 144 0,0 1-144 0,-1 4 0 16,0 2 144-16,0-1-144 0,-2 1 0 0,0 1 0 15,-2 0 0-15,2 1 0 0,2 0 0 0,0 1 0 16,1-1 0-16,4-1 0 0,-2 1 0 0,3-4 128 16,-1 2-128-16,0-1 0 0,0 2 160 0,3-2-32 15,3-1-128-15,1-1 192 0,-2 1-64 0,1 1 0 16,1-1-128-16,0 1 192 0,1 3-32 0,0 1-16 15,2-5 0-15,1 4 0 0,1-1-144 0,2 1 128 16,0-3-128-16,4 0 128 0,-2 0-128 0,2 0 0 0,0 0 0 16,2-1 0-16,2-2 192 0,0 0-64 0,0 1 0 0,1-1 0 15,3 0-128-15,-3 1 0 0,2-2 0 0,-2 0 0 16,-3 0 0-16,5-1 0 0,-1 1 0 0,2-1 0 16,-1-4 144-16,2 0-144 0,0-2 160 0,1 1-160 15,-1 2 128-15,0-2-128 0,0 0 0 0,2-2 144 16,0 0-16-16,-1-1-128 0,0-2 192 0,0-1-64 15,-1-3-128-15,1 1-256 0,-1-1 64 0,0-1 16 16,-1 1-304 0,1-1-64-16,-2-1-16 0,-1 1 0 0,-2 0-656 15,1 0-144-15,-1 0-32 0,-2-2 0 0,-2-2-2096 0,0 1-416 0,-1 2-96 16</inkml:trace>
  <inkml:trace contextRef="#ctx0" brushRef="#br3" timeOffset="33">20829 6594 12895 0,'0'0'1152'0,"0"0"-928"0,0 0-224 0,0 0 0 16,0 0 2992-16,7-6 544 0,-7 6 112 0,7-3 32 15,-7 3-1920-15,11-3-384 0,-1 1-80 0,-10 2-16 16,9-3-336-16,1 0-80 0,2 2-16 0,0-2 0 16,3 2-496-16,1-2-96 0,1-1-32 0,3 0 0 15,3-2-32-15,0 4-16 0,-1-3 0 0,-1 3 0 16,-2-2 96-16,0 2 32 0,0 1 0 0,-2 0 0 16,-1-2-304-16,-1 2 128 0,-1 0-128 0,-1 0 0 15,-1-3 128-15,-2 3-128 0,0 0 0 0,1 1 0 16,-2 0-832-1,0 2-288-15,-9-2-48 0,9 4-13936 0</inkml:trace>
  <inkml:trace contextRef="#ctx0" brushRef="#br3" timeOffset="34">22029 6513 13823 0,'0'0'1216'0,"0"0"-960"16,0 0-256-16,0 0 0 0,0 0 2480 0,0 0 448 16,0 0 80-16,6-7 32 0,-6 7-2016 0,0 0-384 15,5-4-96-15,-5 4-16 0,6-5-80 0,-1-2 0 16,0 2-16-16,1-1 0 0,-6 6-32 0,7-8 0 15,0 1 0-15,-1 2 0 0,0-2 96 0,-1-3 16 16,1 1 0-16,0 2 0 0,0-2 32 0,-1 1 16 16,1-2 0-16,0 1 0 0,0 1-208 0,1-1-32 15,-1 0-16-15,4 0 0 0,-1-1-176 0,-1 0-128 16,-1 1 144-16,1 0-144 0,2 0 128 0,-1 3-128 16,-1 0 0-16,1 2 144 0,-1 0-144 0,-8 4 160 15,6-4-160-15,-6 4 160 0,10-3-160 0,-10 3 0 0,8-1 0 16,-8 1 0-16,10 0 128 0,-10 0-128 0,0 0 128 15,9 4-128-15,-9-4 0 0,10 3 0 0,-1 1 128 0,-9-4-128 16,7 9 0-16,-2-1 0 0,1 2 0 0,-1-1 0 16,-5-9 0-16,4 13 0 0,3 0 0 0,-3-2 128 15,0 1 16-15,-1-2 0 0,2-1 0 0,-2 2 0 16,0 0 0-16,0 0 0 0,0 1 0 0,0 0 0 16,1-4-16-16,-4-8 0 0,6 10 0 0,-1 0 0 15,-1 0 16-15,1-2 0 0,-5-8 0 0,9 6 0 16,0-2 48-16,1 0 0 0,-1-2 0 0,2-1 0 15,0-4 16-15,1 0 16 0,-1 0 0 0,1 2 0 0,-3-6-96 16,1 4 0-16,2-1-128 0,-1 0 192 0,3-1-192 0,-3-2 128 16,-2 3-128-16,1 0 0 0,1 1 128 15,-3-1-128-15,-2-1 0 0,-6 5 0 0,8-6 0 0,0 1 0 16,-1 1 0-16,0-2 0 0,0 0 0 0,0 0-208 16,0-1 16-16,-1 1 0 15,2 0-640-15,0 0-112 0,0 0-16 0,0 2-16 16,1-1-1824-16,2 0-352 0,-1-1-80 0,0-1-9440 0</inkml:trace>
  <inkml:trace contextRef="#ctx0" brushRef="#br3" timeOffset="35">23067 6855 15663 0,'0'0'688'0,"0"0"144"0,0 0-656 0,-5 9-176 0,5-9 0 0,-3 8 0 16,3-8 2016-16,-2 11 368 0,2-11 80 0,0 0 16 16,0 0-1424-16,2 11-288 15,3-2-48-15,-5-9-16 0,0 0-128 0,12 0-48 0,0-5 0 0,0 0 0 16,2-2-80-16,-2 0-32 0,1-1 0 0,1 0 0 16,-2 0-32-16,2-1 0 0,-3 1 0 0,1 0 0 15,-1-1 96-15,2-1 16 0,0 1 0 0,-2 2 0 16,-1 0-128-16,2 2-32 0,-1-2 0 0,1 2 0 15,-1-2-128-15,0 0-16 0,0 0-16 0,-1 0 0 16,0-1-176-16,2 0 192 0,0 0-192 0,0 0 192 0,-1 0-192 16,2-2 0-16,1-2 144 0,-1 3-144 0,2-3 272 15,0 0-16-15,0-1 0 0,-3 1 0 0,0-2 32 16,-2-1 0-16,-1-1 0 0,-1 1 0 0,1-1 32 0,-3 0 0 16,0 0 0-16,-2-1 0 0,0-1-64 0,1 1 0 15,-1-2 0-15,-1 2 0 0,0 0-32 0,-2-1-16 16,2 2 0-16,-1-1 0 0,1 2 16 0,-3-2 0 15,0 1 0-15,2 1 0 0,-1-1-96 0,2 0 0 16,-1-1-128-16,0 1 192 0,0-1-192 0,1-1 0 16,-1 0 0-16,2-2 0 0,0 0 0 0,1-1 0 15,-1 0 0-15,1 0 0 0,0 2 0 0,-2 1 144 16,0-2-144-16,1 4 128 0,-2 0-128 0,2 3 0 16,-2 4 0-16,0-2 0 0,-2 2 0 0,0 2 160 15,0 7 16-15,0-9 0 0,0 2-32 0,0 7 0 16,3-10 0-16,-2 5 0 0,-1 5-144 0,0 0 192 0,0-7-192 15,0 7 192-15,1-9-192 0,1 2 0 0,-2 7 144 16,1-8-144-16,-1 8 0 0,3-9 0 0,-3 9 0 0,0 0 128 16,2-8-128-16,-2 8 0 0,0 0 0 0,3-6 0 15,-3 6 0-15,0 0 0 0,0 0 0 0,0 0 0 16,0 0 0-16,7-6 0 0,-7 6 0 0,0 0 0 16,0 0 0-16,0 0 0 0,0 0-144 0,0 0 144 15,0 0 0-15,7 6 0 0,-7-6 0 0,7 9 0 16,-7-9 0-16,0 0 0 0,4 8 0 0,-4-8 0 15,4 10 0-15,-4-10 0 0,3 9 0 0,-3-9 0 16,2 14 144-16,-2-14-144 0,4 9 160 0,-1 1-160 16,1 0 128-16,-1 1-128 0,1-1 0 0,0-1 0 0,-4-9 0 15,6 12 0-15,0-1 0 0,-2 3 0 16,0-1 0-16,-1 1 0 0,2-1 0 0,-2 2 0 16,1 1 0-16,0 2 0 0,1 0 0 0,0-2 0 0,-1 2 0 0,-2-1 0 15,2 3 0-15,2-4 0 0,-2 0 0 0,0-1 0 16,1 0 0-16,-1-1 144 0,1 2-144 0,1-3 0 15,-2 1 0-15,1-1 128 0,0 0-128 0,0-2 0 16,2 2 144-16,0-2-144 0,1 0 0 0,0 1 0 16,0 0 0-16,2 2 128 0,-5 1-128 0,1-3 0 15,0-1 0-15,1 2 0 0,-1 1 144 0,-1 1-144 16,-1-2 192-16,1 1-192 0,-2-1 0 0,3 0 0 16,2 0 0-16,-3 1 0 0,2 1 0 0,-2-1 0 15,2-3 0-15,3 0 160 0,-1-1-160 0,1-1 0 16,-1 1 0-16,1-2 0 0,-1 0 192 0,1-1-64 15,-2-1 0-15,1 1 0 0,2 0-128 0,-1-2 0 0,-1 0 144 0,1 1-144 16,0 0 128-16,-1-1-128 0,-2 3 160 16,0-2-160-16,0 0 144 0,0 0-144 0,0-1 128 0,0 2-128 15,-2 1 0-15,2-1 0 0,-7-7 128 16,5 8-128-16,-1 2 0 0,-4-10 0 0,7 10 0 0,-3-3 0 16,-4-7 0-16,0 0 128 0,7 7-128 0,-7-7 0 15,0 0 128-15,7 7-128 0,-7-7 0 0,0 0 128 16,0 0-128-16,8 5 0 0,-8-5 144 0,0 0-144 15,0 0 256-15,0 0 0 0,8-5-16 0,-8 5 0 16,8-4 144-16,-1-2 16 0,-7 6 16 0,0-11 0 16,1 1-128-16,-1-1-32 0,-1-3 0 0,1 1 0 15,-3-2-128-15,0-2-128 0,1 0 144 0,0-2-144 16,-2-3 128-16,1-2-128 0,-1-2 0 0,0-2 0 16,0-2 0-16,1-3 128 0,0 1-128 0,0-1 0 15,1 1 0-15,0 0 0 0,-2 4 0 0,2 0 0 0,1 2 0 16,0 2 0-16,-1 1 0 0,2 1 0 0,0 0 0 15,0 1 0-15,-1 0 0 0,2-1 0 0,2 0 0 16,0 1 0-16,-1-2 0 0,2 0 0 0,-2 1 0 16,2 0-128-16,0 0 128 0,-1 1 0 0,0-1 0 0,2 0 0 15,0 2 0-15,1 2 0 0,-1 2 0 0,-1 1 0 16,1 0 0-16,1-1 0 0,0 3 0 0,0 0-128 16,-3 0 128-16,2 2 0 0,3-1 0 0,0 2 0 15,-1 1-128-15,1 2 128 0,1 0 0 0,0 2-160 16,2 1 160-16,0-2-128 0,1 2-64 0,0 0-16 15,0 1 0-15,-1 1 0 16,-11 2-288-16,10-4-48 0,1 2-16 0,1 1 0 16,-1 2-1120-16,1 1-240 0,-4-2-32 0,2 0-10832 15,-10 0-2160-15</inkml:trace>
  <inkml:trace contextRef="#ctx0" brushRef="#br3" timeOffset="36">25058 5491 9215 0,'0'0'816'0,"0"0"-656"16,0 0-160-16,0 0 0 0,0 0 3104 0,0 0 592 15,0 0 112-15,0 0 32 0,0 0-3072 0,0 0-624 16,0 0-144-16,0 0 0 0,0 0 304 0,0 0 16 15,0 0 16-15,0 0 0 0,-2 8 112 0,2-8 32 16,-4 8 0-16,0-2 0 0,4-6 288 0,-5 12 64 0,-2-1 16 16,-1 0 0-16,0 1 32 0,-2 3 0 0,1-2 0 15,-2 4 0-15,1 1-480 0,-3 3-80 0,-1-1-32 0,1 0 0 16,-1 4-96-16,-2-3-32 0,0 3 0 16,0-1 0-16,1 1-160 0,0 0 0 0,0 1 144 0,2 4-144 15,0 5 352-15,1-1 0 0,-2 1 0 0,1 2 0 16,2 2 96-16,-1 0 32 0,-1 0 0 0,1 0 0 15,3 1-224-15,-1 2-64 0,1-2 0 0,1 3 0 16,-2 0-192-16,3-2 128 0,2-2-128 0,0 0 0 16,0-3 128-16,2 0-128 0,1-5 0 0,-1-2 144 15,1-2-144-15,2 0 0 0,0-5 0 0,2 3 0 16,1 1 128-16,-1-3-128 0,3 0 0 0,-1 1 128 0,2-2-128 16,2 0 0-16,1-1 144 0,2 2-144 0,0 1 0 15,3-3 144-15,1 0-144 0,3-2 0 0,1-1 0 16,3-4 0-16,2-2-160 0,3 0 160 15,4 0-736-15,2-2-32 16,-1-2 0-16,1 1 0 0,-2-4 128 0,-1-1 32 16,-2-2 0-16,-2-1 0 0,0 2-1280 0,0-1-256 15,-2-2-48-15</inkml:trace>
  <inkml:trace contextRef="#ctx0" brushRef="#br3" timeOffset="37">25374 6046 16575 0,'0'0'1472'0,"0"0"-1168"16,0 0-304-16,0 0 0 0,0 0 2496 0,0 0 432 15,0 0 80-15,0 0 32 0,0 0-1744 0,0 0-336 16,0 0-80-16,0 0-16 0,0 0-96 0,0 0 0 0,0 0-16 16,0 0 0-16,0 0-48 0,0 0 0 0,0 0 0 15,0 0 0-15,0 0-48 0,0 0-16 16,-6-3 0-16,6 3 0 0,0 0-192 0,-9 3-32 0,-3 3-16 0,1 1 0 16,-1 1-144-16,1-1-16 0,-2 1-16 0,2 3 0 15,-3 2-224-15,1 2 176 0,1 2-176 0,-1-4 160 16,2 2-160-16,1 3 128 0,0 1-128 0,0-2 128 15,2 4-128-15,-2 0 0 0,2 2 0 0,0 0 0 16,0 2 0-16,1-2 0 0,0 3 0 0,1 1 0 16,2 0 0-16,-2 1 0 0,2-2 128 0,0 1-128 15,1-2 0-15,1-1 0 0,0-2 0 0,1-3 0 16,-1 0 0-16,2-3 0 0,0-1 0 0,3-2 0 16,-1-3 0-16,2-1 0 0,0-1 144 0,1-2-144 15,3-3 128-15,2 1-128 0,-1-3 128 0,3 0-128 0,2-1 208 16,4-2-16-16,1-2-16 0,3 1 0 0,2-3 16 15,2 0 0-15,1-4 0 0,-1 2 0 0,-1-3-192 0,1-1 0 16,0 1 0-16,-2-1 0 0,0 1 0 0,-2-2 0 16,-3-2 0-16,-2 0 0 0,0 0 128 0,-1 0 0 15,-2-1 0-15,-2-3 0 0,0 0-128 0,-1-3 0 16,1 2 0-16,-2-1-176 0,-2 0 176 0,0 0 0 16,-1 0 128-16,1 2-128 0,-3-2 0 0,-1 0 144 15,2 1-144-15,-3 2 0 0,-2 1 128 0,0 1-128 16,1 0 0-16,-4 0 0 0,0-1 240 0,-1 1-64 15,-1 0-16-15,0 1 0 0,-2 3-160 0,1 0 0 16,-2 1 0-16,-2 1 0 0,0-1 0 0,0 5 0 16,-1-5 0-16,0 5 0 0,-1 1-224 0,0 1-128 15,-3 1-32-15,3-1 0 16,1 0-128-16,-1 0-16 0,0 1-16 0,-2 3 0 16,-1 0-1488-16,2 2-288 0,0 1-64 0,1 1-13360 0</inkml:trace>
  <inkml:trace contextRef="#ctx0" brushRef="#br3" timeOffset="38">25878 6566 16575 0,'0'0'1472'0,"0"0"-1168"0,0 0-304 0,0 0 0 16,0 0 2096-16,0 0 352 0,0 0 80 0,5 7 16 15,-5-7-1760-15,4 7-336 0,-4-7-80 0,0 0-16 16,6 8 496-16,-3-2 112 0,-3-6 0 0,2 11 16 16,2 2-512-16,0-1-96 0,2-1-32 0,0 2 0 15,1 1-208-15,0-1-128 0,0-2 160 0,0 3-160 16,-2 3 0-16,2-3 0 0,1 0 0 0,-3 3 0 0,-2-1 0 0,1 1 0 15,-1-1 0-15,-2 1 0 0,-2 2 128 16,-3 0-128-16,-3 0 0 0,-1 0 144 0,-3 0 96 0,0-1 16 16,-2-2 0-16,-1 2 0 0,2-1-256 0,-4-1 0 15,-5 0 128-15,2-2-128 16,0-3-560-16,1 0-144 0,0-3-48 16,0-2-13264-16</inkml:trace>
  <inkml:trace contextRef="#ctx0" brushRef="#br3" timeOffset="41">26916 5492 11055 0,'0'0'480'0,"0"0"112"0,0 0-464 0,0 0-128 16,0 0 0-16,0 0 0 0,0 0 3120 0,0 0 592 15,0 0 128-15,0 0 32 0,0 0-2464 0,0 0-480 16,0 0-96-16,0 0-32 0,0 0-624 0,3 11-176 15,-3-11 0-15,4 14 0 0,0 2 384 0,3 0 16 16,-2 0 0-16,2 1 0 0,3-1 352 0,1-1 64 16,3 0 16-16,1 2 0 0,0 0-336 0,3 0-64 15,0 0-16-15,4 0 0 0,0-2-96 0,4 1-32 16,1 1 0-16,1-1 0 0,1 3 64 0,-1 0 16 16,-5 1 0-16,0 2 0 0,2 0 32 0,-5 2 16 15,-2 4 0-15,-2 5 0 0,-1 2-144 0,-4 7-16 0,-5 2-16 0,-3 3 0 16,-4 2-240-16,-4-1 0 0,-4 2 0 0,-2-3 0 15,-2-4-416-15,-2-1 32 0,-2-1 0 0,0-3 0 16,1 1 384-16,-2-2 0 0,-3 0 0 0,2-1 0 16,0-2 0-16,0-2 0 0,2 0 0 0,1-1 0 15,0-4-160-15,1 0-48 0,2-1-16 0,0-3 0 32,0-7-2432-32,2 1-480 0</inkml:trace>
  <inkml:trace contextRef="#ctx0" brushRef="#br3" timeOffset="42">20946 3230 22511 0,'0'0'992'0,"0"0"224"15,-8 0-976-15,8 0-240 0,-9 3 0 0,9-3 0 16,-10 2 736-16,2 4 96 0,0-3 32 0,8-3 0 0,-11 3-240 0,2 0-48 16,0 0-16-16,1 0 0 0,0-2-272 0,0 0-48 15,-1-1-16-15,-2 0 0 0,0 0-224 0,-3 0 176 16,2-1-176-16,-3 0 160 0,-1 1-160 0,-4-3 0 16,-2 0 0-16,-2 3 128 0,-3 3-128 0,-2 1 0 15,-5-1 0-15,-1 4 0 0,-3 2 0 0,0 3 0 16,1-2-144-16,1 2 144 0,-2-1 0 0,1 2 0 15,0 0 0-15,-1 0 0 0,-2-2 0 0,-1 3 0 16,-3-2 0-16,1 0 144 0,3 0 0 0,3-1 0 16,6-2 0-16,4 1 0 0,0 1-144 0,4-3 0 15,4 0 144-15,3 0-144 0,1 0 0 0,1-2 128 16,2-1-128-16,4 2 0 0,-2-2 0 0,2 1 0 16,0-1 0-16,1 2 128 0,1 1-128 0,-3 2 0 0,3 2 0 0,0-2 0 15,1 3 0-15,-1 3-128 0,2 3 128 0,0 4-128 16,0 2 128-16,1 4 0 0,2-4 0 0,0 0 0 15,1 1 0-15,0-3-128 0,1 2 128 0,2-4 0 16,1-3 0-16,-3 1 0 0,2 0 0 0,1 1 0 16,-4 3 0-16,5 4 0 0,1-1 0 0,2 8 0 15,0 4 0-15,0 5 0 0,0 1 0 0,0 3 0 16,2 3 0-16,-2 0-128 0,-2 3 128 0,-1 4 0 16,-2 10 0-16,-2 3 0 0,-2 4 0 0,-1 1 0 15,-2-2 0-15,-1 6 0 0,-1 5 0 0,1 6 0 16,-2 0 0-16,2-1 0 0,3-3 0 0,1-2 128 15,3 0-128-15,4-6-128 0,1-10 128 0,0-3-192 16,-3-7 192-16,4-1 0 0,-3 1 0 0,0 4 0 0,-2 5 0 0,0-4 0 16,0-3 0-16,-2-2 0 0,-1-1 0 0,-1 7 0 15,0 1 0-15,-1 0 0 0,2-1 0 0,-1 0 0 16,-1-5 0-16,0-1 0 0,-1 0 128 0,0 0-128 16,-1 2 160-16,1-2-160 0,-2-5 0 0,4-6 0 15,-1-6 0-15,1-3 0 0,0-7 160 0,1-6-160 16,1-3 160-16,0-4-160 0,-1-2 512 0,2-4 16 15,-1 0 0-15,1-2 0 0,-2 1-224 0,0-3-48 16,0 0-16-16,-2 3 0 0,1-6-240 0,1-5 176 16,-2 9-176-16,-2-1 160 0,2 0-160 0,0 1 160 15,-2-2-160-15,4-7 160 0,-3 7-160 0,1 0 192 16,-1 1-192-16,3-8 192 0,0 0 0 0,0 0 16 16,0 0 0-16,0 0 0 0,0 0 224 0,0 0 32 15,0 0 16-15,0 0 0 0,0 0 352 0,10 4 64 0,-10-4 0 0,12 0 16 16,-1 4-128-16,2-4-16 0,1 1-16 0,2 1 0 15,2 0-560-15,5 1-192 0,1 1 144 0,3 3-144 16,4 1 0-16,1 0 0 0,-2 0 0 0,0-1 0 16,2-4 0-16,-2 0 0 0,-2-2 0 0,2 2 0 15,-2 3 0-15,0-2 0 0,-1-2 0 0,1-4 0 16,-2-1 0-16,3 1 0 0,1 2 0 0,2 0 0 16,-1-4-608-1,3 0 0-15,0-1 0 0,-2-1-17392 0</inkml:trace>
  <inkml:trace contextRef="#ctx0" brushRef="#br4" timeOffset="43">21270 9650 17151 0,'0'0'768'0,"0"0"144"0,0 0-720 0,0 0-192 0,0 0 0 0,0 0 0 15,0 0 2000-15,0 0 368 0,0 0 80 0,0 0 16 16,0 0-784-16,0 0-144 0,0 0-48 0,0 0 0 15,0 0-224-15,0 0-48 0,7 5-16 0,-7-5 0 16,8 6-336-16,-8-6-64 0,8 5-16 0,-8-5 0 16,8 8-288-16,-1 0-64 0,-1 0-16 0,0 1 0 0,-6-9-224 0,6 12-64 15,-1 0 0-15,1 1 0 0,1 0 128 0,1-1 0 16,0 0 16-16,0 0 0 0,2 1-16 0,0-1 0 16,1 1 0-16,3 1 0 0,-1 1 64 0,1 0 0 15,1-1 0-15,1 1 0 0,2 2-16 0,1-2 0 16,-1-2 0-16,-2 0 0 0,0 1-160 0,0-1-16 15,-3-1-128-15,1-1 192 0,-1 1-192 0,-2-3 0 16,2 1 0-16,-5-1 0 0,1-1 0 0,0-2 0 16,-3-1 0-16,-6-5 0 0,0 0-176 0,10 4-80 15,-3-1 0-15,-7-3-16 16,0 0-672-16,0 0-128 0,8-1-16 0,-8 1-16 16,0 0-1968-16,6-7-384 0,-4-1-64 0</inkml:trace>
  <inkml:trace contextRef="#ctx0" brushRef="#br4" timeOffset="44">21891 9493 16575 0,'0'0'736'15,"0"0"160"-15,0 0-720 0,-7-2-176 0,7 2 0 0,0 0 0 0,0 0 2096 0,0 0 384 16,-8-1 80-16,8 1 0 0,0 0-2000 16,0 0-416-16,0 0-144 0,0 0 0 0,-5 5 256 0,5-5-64 15,0 0-16-15,-4 10 0 0,0-1 400 0,4-9 96 16,0 0 16-16,-3 10 0 0,-1 1 656 0,1 1 128 15,0-3 16-15,-2 3 16 0,0 5-272 0,-1 0-48 16,-2 4-16-16,1 7 0 0,-1 6-336 0,0 4-80 16,-1 3-16-16,-1 3 0 0,-1 4-288 0,0 2-64 15,-2-1-16-15,-3 6 0 0,0 8-192 0,-1 2-48 16,-2 2 0-16,0-1 0 0,-3-4-128 0,2-1 192 16,-1-2-192-16,1 0 192 0,0 0-192 0,5-2 0 15,6-5 0-15,0-2 0 16,0-6-1104-16,4-4-208 0,3-3-32 0,0-6-10736 15,-4-4-2128-15</inkml:trace>
  <inkml:trace contextRef="#ctx0" brushRef="#br4" timeOffset="45">22408 9695 3679 0,'0'0'160'0,"0"0"32"0,0 0-192 0,0 0 0 15,0 0 0-15,-2 8 0 0,2-8 3680 0,-4 6 688 16,1 1 144-16,3-7 32 0,0 0-3168 0,0 0-624 16,0 0-128-16,0 0-32 0,0 0 160 0,0 0 16 15,0 0 16-15,0 0 0 0,0 0 384 0,0 0 80 16,7-4 16-16,-7 4 0 0,0 0-64 0,4-8-16 16,-4 8 0-16,6-5 0 0,-6 5-352 0,8-9-64 15,-1 2 0-15,-1 0-16 0,1-1-128 0,-1 1-32 16,0-1 0-16,2-2 0 0,1 0-368 0,0 2-80 15,-2 0-16-15,4-3 0 0,-2 1-128 0,1 1 0 16,1-1 0-16,1 0 0 0,0 3 0 0,0 2 0 16,-3-2 0-16,3 2 0 0,0-1 0 0,-1 1 0 0,1 0 0 15,-3 0 0-15,2-1 0 0,0 2 0 0,-2 0 0 0,-9 4 0 16,10 0 0-16,-1 0 0 0,-9 0 0 0,11 0 0 16,-3 1 0-16,-8-1 0 0,7 6 0 0,0 0 0 15,0 1 0-15,-2 1 0 0,-1 0 0 0,0 1 0 16,0 1 0-16,1-1 0 0,-3 0-160 0,2 0 160 15,0 2 0-15,1 0 0 0,0 0 0 0,-1 1 0 16,1-1 0-16,-1 2 0 0,0-1 0 0,-1 1 0 16,0-1 0-16,2 0 0 0,1 2 0 0,0-5 0 15,0-2 128-15,-6-7-128 0,8 7 144 0,1-3-144 16,1 0 192-16,-10-4-48 0,10 0-16 0,0 0 0 16,1-3-128-16,0 2 192 0,0 0-192 0,1 0 192 15,-1-1-192-15,1-1 0 0,-1 0 0 0,0 0 128 0,-2 2-128 16,0 0 0-16,0-2 0 0,0 2 0 0,1-3 176 0,1 1-48 15,1 2-128-15,0-3 192 0,-2 1-192 0,0-3 0 16,2 2 0-16,0-2 0 0,-2 0 128 0,1 1-128 16,1 0 0-16,-1-1 144 0,1-1-144 0,0 2-176 15,-1 1 48-15,0-2 0 16,-1 1-2416-16,-2-2-464 0,0 2-112 0</inkml:trace>
  <inkml:trace contextRef="#ctx0" brushRef="#br4" timeOffset="46">23449 10104 11055 0,'0'0'976'0,"0"0"-784"16,0 0-192-16,0 0 0 0,0 0 3856 0,0 0 736 15,0 0 144-15,0 0 16 0,13 0-2720 0,2-2-560 16,-2 1-96-16,1 0-32 0,0-3-192 0,-14 4-64 15,13-2 0-15,-13 2 0 0,15-1-320 0,-15 1-64 16,15 3 0-16,-15-3-16 0,0 0-192 0,10 11-48 16,-2-1 0-16,-4 1 0 0,-2 0-16 0,-2 3-16 15,-2 0 0-15,1 3 0 0,-2-1-80 0,-1-1-16 0,0 0 0 16,1 2 0-16,-2-2 48 0,4 2 0 0,-2-2 0 16,0 0 0-16,1 1-176 0,0 0-48 0,1-1 0 15,-1 1 0-15,2 2-144 0,3 2 0 16,1-1 0-16,-1 0 0 0,0 1 0 0,-3 1 0 0,0-1 0 15,0 1 0-15,1-1 0 0,1-2 0 0,-2-1 0 16,0 1 0-16,0-2 0 0,0-2 128 0,0-2-128 0,3-1 128 16,-3-11 192-16,1 9 48 0,-2-1 0 0,1-8 0 15,0 0-32-15,0 0 0 0,0 0 0 0,0 0 0 16,0 0-80-16,0 0-32 0,0 0 0 0,0 0 0 16,0 0 48-16,0 0 16 0,0 0 0 0,0 0 0 15,0 0-288-15,0 0 0 0,0 0 0 0,0 0 0 16,0 0 0-16,0 0 0 0,0 0 0 0,0 0 0 0,0 0 0 15,0 0 0-15,0 0 0 0,10 7 0 0,-10-7 0 16,0 0 0-16,0 0-128 0,12 4 128 0,-12-4 0 16,0 0 0-16,0 0 0 0,16 4 0 0,-1-4 0 0,-2 0 192 15,1 1-64-15,-1-1-128 0,-13 0 208 0,15-2-64 16,2-1-16-16,-1 3 0 0,1 2 0 0,1-1-128 16,1 0 192-16,3 3-64 0,2-2-128 0,3 2 0 15,0-4 0-15,4 2 0 0,3 4 0 0,6-2 0 16,8 1 0-16,1-1 0 0,-2 1 0 0,4-2 0 15,5 6 0-15,-1-6 0 0,0 0 0 0,3 0 0 16,1-4 0-16,11-2 0 0,13-1 0 0,6 0 0 16,0 1 0-16,2 0 0 0,-1 1 128 0,0-2-128 15,-1-3 0-15,7 0 128 0,12 0-128 0,-5 5 0 16,-3-1 0-16,-6 6 0 0,-5-2 0 0,5 0 0 0,9-2 0 16,3 2 0-16,2 8 0 0,-7-1 0 0,-4 1 128 0,0 1-128 15,0-4 0-15,7 3 128 0,3-3-128 16,-2 5 128-16,-5-3 0 0,-5-1-128 0,-4-3 192 0,5-1-64 15,9-2-128-15,0 0 192 0,-4 2-192 0,-6-3 192 16,-5 0-48-16,1 0 0 0,3-6 0 16,4 4 0-16,11 2-144 0,-9 3 0 0,-8 2 144 0,-6 1-144 15,-8-4 0-15,4 2 128 0,3 1-128 0,-2 0 0 16,-5 2 128-16,-2-1-128 0,2 3 128 0,-11-3-128 16,-7 3 0-16,-1-4 128 0,-1 2-128 0,6-4 0 15,2-1 0-15,2 1 0 0,7 0 0 0,-3-2 128 16,4-1-128-16,-7 0 0 0,-8-1 128 0,1 1-128 15,-1-6 0-15,3 2 144 0,3-3-144 0,4 2 0 0,2-2 144 16,0 2-144-16,-6-2 0 0,0 4 144 0,-7-3-144 16,-4 1 0-16,-3 2 0 0,-2 1 0 0,-1-2 176 0,0 3-48 15,4-2-128-15,1 0 192 0,-2 3-192 16,-1-2 144-16,-4 1-144 0,-3 1 128 0,-1 0-128 16,-2 0 0-16,-4 0 0 0,-2-1 0 0,-4 0 128 15,1-5-128-15,-2 2 0 0,1-1 128 16,2-2-128-16,3 2 0 0,-2-1 0 0,1-2 0 0,-4 1 176 0,1 1-48 15,-1 3-128-15,-2 0 192 0,-6-2-192 0,3 2 0 16,-5 2-192-16,-2 1 192 0,-2 0 0 0,-1 0-128 16,-1-1 128-16,-2 1 0 0,3 1 0 0,-2 0 0 15,-2-3 128-15,1 2-128 0,-1 1 0 0,-2-1 0 16,-1-1 0-16,4 0-160 0,-14 1 160 0,14 0 0 16,-2-3 0-16,-12 3 0 0,12-2 288 0,0 1-16 0,-12 1 0 15,11 0 0-15,-11 0-272 0,11-6-304 0,-2 2 64 0,-9 4 16 16,7-5 224-16,-7 5 0 0,8-6 0 0,-8 6 0 15,0 0 0-15,10-5 0 0,-3-5 128 0,-7 10-128 16,6-8 0-16,0 1 0 0,-6 7 128 0,5-8-128 16,4 0 0-16,-2 1 0 0,-7 7 128 0,6-11-128 15,1 0 128-15,1-1-128 0,-1 2 144 16,0-1-144-16,0-3 240 0,2 1-48 0,-1-1-16 0,-2-2 0 16,2-2-48-16,1 1 0 0,1-3 0 0,-3 2 0 15,-2-7-128-15,1-1 0 0,1-3 144 0,3 0-144 16,-3-6 0-16,-1 1 0 0,-1 2 0 0,-2 0 0 15,0 1 0-15,-3 1-208 0,-4 0 16 0,2 2 16 16,-2-1-608-16,0 3-128 16,-6 2-32-16,-1 3 0 0,-2 1-1600 0,-7 2-320 15,-1 0-64-15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10:32:01.0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17184 14137 9215 0,'0'0'816'0,"0"0"-656"0,0 0-160 0,0 0 0 15,0 0 3392-15,0 0 656 0,0 0 128 0,0 0 32 16,0 0-2416-16,0 0-464 0,0 0-112 0,0 0 0 16,0 0-320-16,0 0-64 0,8 4-16 0,-8-4 0 15,8 3 208-15,-8-3 64 0,10 5 0 0,-2 2 0 16,-8-7-64-16,9 12-16 0,-2 0 0 0,-1 0 0 15,-1-1-256-15,0 1-48 0,0 5-16 0,-1 0 0 16,1 1-96-16,-1 1-16 0,-1 2 0 0,0 1 0 16,2 1-144-16,-1 2-48 0,0 0 0 0,0 4 0 15,0-2-160-15,-1 3-32 0,1 0-16 0,0 3 0 16,-2 4-176-16,2 1 192 0,-2 0-192 0,2-3 192 16,-1 2-192-16,-1-5 192 0,-2-2-192 0,0-3 192 15,0 0-192-15,-1-1 0 0,-1-3-160 0,0-1 160 0,0 0 0 0,0-2 0 16,0-1-128-16,-1-1 128 15,2-3-496-15,-1-2-48 0,-2 1-16 0,0-3 0 16,0-5-1616-16,4-6-336 0,0 0-64 0,0 0-16 16,0 0-528-16,0 0-96 0,0 0-32 0</inkml:trace>
  <inkml:trace contextRef="#ctx0" brushRef="#br0" timeOffset="1">17175 14022 15663 0,'0'0'1392'16,"0"0"-1120"-16,0 0-272 0,0 0 0 16,0 0 3728-16,0 0 688 0,0 0 144 0,9-3 32 15,1-3-3040-15,-4-2-592 0,0 2-128 0,1 0-32 0,2 1-496 0,-1-1-112 16,-1 0 0-16,1-1-16 0,0 0 192 0,0 1 32 15,-1 0 16-15,0-1 0 0,0-1 160 0,-2 0 48 16,-1 0 0-16,2-1 0 0,-2 1-224 0,1 0-32 16,-2 0-16-16,2 0 0 0,-1 0-160 0,1-1-16 15,-2 0-16-15,2 2 0 0,0-2-160 0,0-1 0 16,2 2 0-16,0 3 128 0,0-3-128 0,1-1 0 16,1-1 0-16,1 0 0 0,-1 5 0 0,2 1 0 15,0-3 0-15,1 4 0 0,-1-1 0 0,1 3 0 16,2 1-160-16,1 0 160 0,0 0-144 0,0 1 144 15,-1 1-128-15,2 0 128 0,1 1 0 0,1 2 0 16,-3 1 0-16,0 1-128 0,-1 1 128 0,0 1 0 0,-2 1 0 16,2 0-128-16,-5 0 128 0,2 2 0 0,0 2 0 0,-2-2 0 15,0 4 0-15,0 1 0 0,0-1 0 0,1 0-128 16,-3 0 128-16,1-1 0 0,1 2 0 0,-2-1 0 16,-1-3 0-16,0 6 128 0,-2-4-128 0,0 3 128 15,-1-5-128-15,0 2 128 0,-2 0-128 0,1 1 128 16,-2-2-128-16,0 2 192 0,-2 2-64 0,-1 0 0 15,-1-1-128-15,-2 3 176 0,-1-5-176 0,0 2 192 16,-4-1-192-16,0 0 128 0,-1 0-128 0,0-2 128 16,-3 1-128-16,-1-4 0 0,-2 1 144 0,1 0-144 15,-3-1 192-15,-1-2-48 0,1 1 0 0,-1-2 0 16,4-2-144-16,-1-2 0 0,-4 0 0 0,1-2 0 16,3-2 0-16,-1 0 0 0,1-1 0 0,1 0 0 15,1-3 0-15,1 1 0 0,1-1 0 0,2 0 0 16,-2-1-208-16,4 0-80 0,0 0-16 0,-1-1 0 15,0 1-656-15,2 0-128 0,-2-1-16 0,0-1-16 16,1 2-2080-16,0-1-432 0,-1 1-80 0,2 1-9296 16</inkml:trace>
  <inkml:trace contextRef="#ctx0" brushRef="#br0" timeOffset="2">18607 13132 2751 0,'0'0'256'0,"0"0"-256"16,0 0 0-16,0 0 0 0,0 0 4112 0,0 0 784 15,0 0 160-15,0 0 16 0,0 0-2992 0,0 0-608 16,0 0-112-16,0 0-16 0,-5-6-144 0,5 6-32 16,0 0 0-16,0 0 0 0,-8-3-160 0,8 3-48 15,0 0 0-15,0 0 0 0,0 0-160 0,0 0-32 16,0 0-16-16,0 0 0 0,-11 1-288 0,3 1-48 15,8-2-16-15,-8 6 0 0,0 1-80 0,1-2-32 16,0 5 0-16,-1 0 0 0,-2-1 32 0,0 2 16 16,-1 0 0-16,1 1 0 0,-1 0-48 0,1 2-16 15,0 1 0-15,1-1 0 0,-1 0 0 0,1 1 0 0,1 1 0 0,-1 1 0 16,1-2-48-16,2 2-16 0,-1-3 0 0,1 2 0 16,0-1-208-16,0 0 144 0,-1-2-144 0,2 5 128 15,-2-2-128-15,2 0 0 0,-1 2 0 0,-1 0 128 16,1 3-128-16,-3 1 128 0,1 2-128 0,0 2 128 15,0 1-128-15,1 3 160 0,0-3-160 0,0 1 160 16,-1-3-16-16,1 1 0 0,0-2 0 0,1 1 0 16,1-2-16-16,2 0 0 0,-1-2 0 0,3 2 0 15,-2-4 64-15,3 2 0 0,-1-2 0 0,1 1 0 16,0-1 96-16,0 1 32 0,0-1 0 0,1 3 0 16,2-2-16-16,0-1 0 0,2 0 0 0,-1 4 0 15,0 0-304-15,1 0 0 0,1 0 0 0,0-2 0 16,0-1 192-16,0 2-192 0,0-3 192 0,1 0-192 0,0-2 256 15,0 1-48-15,1-2-16 0,0 0 0 0,0-2-64 0,2 0-128 16,-2-1 176-16,1 1-176 0,1-2 128 0,0 0-128 16,1 0 0-16,2 1 0 0,0 1 160 0,2 3-160 15,1-1 128-15,2 0-128 0,0 3 0 0,2 1 0 16,-3-3 0-16,1-1 0 0,1 0 0 0,-1-2 0 16,-5-1 0-16,1 1 0 0,-1-1 0 0,0 0 0 15,-1-1 0-15,-3 0 0 0,1 1-384 0,-3-5-16 16,-1-2 0-16,-6-6 0 15,7 8-176-15,0-3-48 0,1-2 0 0,-8-3 0 16,0 0-368-16,11 0-80 0,-11 0-16 0,11-2 0 16,1-4-1552-16,-1 0-320 0,-2-2-64 0,2 0-12336 0</inkml:trace>
  <inkml:trace contextRef="#ctx0" brushRef="#br0" timeOffset="3">18875 13859 27407 0,'0'0'1216'0,"0"0"256"0,0 0-1184 0,0 0-288 16,0 0 0-16,0 0 0 0,0 0 1488 0,0 0 240 15,0 0 64-15,0 0 0 0,0 0-992 0,9 2-192 16,-9-2-32-16,0 0-16 0,9 5-240 0,0 0-64 15,-3 2 0-15,1-4 0 0,-7-3 304 0,10 6 48 16,-2 1 16-16,1 1 0 0,3 0-48 0,0-1-16 16,-2 2 0-16,2 0 0 0,-1 2 80 0,3 1 32 15,-3-1 0-15,4 2 0 0,0-1-176 0,1 3-48 16,0 0 0-16,0 2 0 0,-1 0-288 0,1 2-160 0,-1 3 160 16,1 1-160-16,0-3 192 0,0 3-64 0,-3-1-128 0,0-4 192 15,-3-1-192-15,1 1 128 0,-2-1-128 0,-1-3 0 16,0-2 160-16,0 0-160 0,-4-2 160 0,1-1-160 15,1-1 0-15,-6-8 0 0,0 0 0 0,0 0 0 32,0 0-1536-32,0 0-208 0,0 0-48 0,0 0 0 15,0 0-912-15,0 0-192 0,0 0-48 0,0 0-11696 0</inkml:trace>
  <inkml:trace contextRef="#ctx0" brushRef="#br0" timeOffset="4">19478 13847 10127 0,'0'0'448'0,"0"0"96"0,4-8-544 0,2 1 0 15,1 0 0-15,-1 2 0 0,-6 5 2544 0,8-7 400 16,1-3 64-16,0 5 32 0,-4 0-2000 0,-5 5-400 16,8-7-64-16,-2 3-32 0,-6 4-64 0,0 0-16 15,8-7 0-15,-8 7 0 0,0 0-144 0,0 0-16 16,0 0-16-16,0 0 0 0,0 0 112 0,0 0 32 0,0 0 0 0,0 0 0 16,0 0 128-16,0 0 16 0,0 0 16 0,0 0 0 15,0 0 176-15,0 0 48 0,0 0 0 0,0 0 0 16,1 12 80-16,-1 0 32 0,-1-2 0 0,-3 3 0 15,-3-1-48-15,-3 2-16 0,1 0 0 0,-2 2 0 16,-1-1-288-16,1 2-48 0,-1-1-16 0,0 4 0 16,2-1-160-16,-2 0-32 0,1 2-16 0,0 2 0 15,2 2-112-15,2-1 0 0,-2 1-16 0,0 3 0 16,1 2 64-16,0-2 16 0,0 3 0 0,1-1 0 16,0 0 48-16,-1 1 16 0,0-1 0 0,0 1 0 15,-1 0-64-15,0 3 0 0,0-1 0 0,-2-1 0 16,-1 5-256-16,0-2 0 0,0 3 128 0,2 0-128 15,-4 0 0-15,5-4 160 0,-1-3-160 0,2-1 128 0,1-1-128 16,2-6 128-16,1-2-128 0,1-3 128 0,1-2-128 0,1-1-144 16,1-2 144-16,0-3-208 15,1-2-448-15,-1-8-96 0,5 8-16 0,-5-8 0 16,7 4-2016-16,-7-4-416 0,0 0-64 0,9 3-12464 16</inkml:trace>
  <inkml:trace contextRef="#ctx0" brushRef="#br0" timeOffset="5">20206 13283 13823 0,'0'0'1216'0,"0"0"-960"0,0 0-256 0,0 0 0 15,0 0 3776-15,0 0 720 0,0 0 144 0,0 0 32 16,0 0-3088-16,0 0-624 0,0 0-112 0,0 0-16 15,-2 8-112-15,2-8-16 0,-1 9 0 0,1-9 0 16,0 10 64-16,1-1 16 0,-1 2 0 0,2-1 0 16,2 3-384-16,0 1-80 0,1 2 0 0,1 2-16 15,-1 2 64-15,2 4 16 0,0 2 0 0,-1 7 0 0,2 1-384 0,1 12 128 16,-1 3-128-16,0 5 0 0,0 1 144 0,-3-2-144 16,1-3 192-16,-1-5-192 0,-2-2 416 0,1-2-32 15,0-1 0-15,1-1 0 0,-2 3 160 0,3-2 32 16,-2 2 0-16,0-2 0 0,0-5-208 0,0-2-48 15,1-2 0-15,0-2 0 0,0-3-320 0,-2-1 0 16,-1-2 0-16,1-3 0 0,-1-1 0 0,0-3 0 16,-1-2-160-16,-1-1 160 15,0-1-848-15,2-3-64 0,1 3-16 0,-1-4 0 16,-2-8-2144-16,3 9-416 0,1 0-96 0,-4-9-11840 0</inkml:trace>
  <inkml:trace contextRef="#ctx0" brushRef="#br0" timeOffset="6">21244 13642 10127 0,'0'0'896'0,"0"0"-704"16,0 0-192-16,0 0 0 0,0 0 3504 0,0 0 656 16,0 0 144-16,0 0 32 0,0 0-2096 0,0 0-432 15,0 0-80-15,0 0 0 0,0 0-368 0,0 0-64 0,0 0-16 0,0 0 0 16,0 0-320-16,0 0-80 0,-6 6-16 0,0 2 0 15,0 4-96-15,0 1-32 16,-3 4 0-16,1 0 0 0,0 2-208 0,0 0-32 0,-1 3-16 0,-2 2 0 16,1 0-16-16,-2 0 0 0,-2 2 0 0,1-1 0 15,-3 1 16-15,1 0 0 0,-4 2 0 0,1 1 0 16,-1 1-288-16,0 3-48 0,-2 0-16 0,0-1 0 16,1 0-128-16,0-1 160 0,0-1-160 0,2-1 160 15,0-1-160-15,3-1 0 0,1-3 0 0,2-2-176 16,0-2 176-16,1-2 0 0,3-3 0 0,1-2 0 31,1-3-448-31,1-1 0 0,-1-2 0 0,6-7 0 0,0 0-1376 0,-6 7-288 0,-1-4-48 0,7-3-10240 16,0 0-2048-16</inkml:trace>
  <inkml:trace contextRef="#ctx0" brushRef="#br0" timeOffset="7">20715 13828 12895 0,'0'0'576'0,"0"0"112"0,0 0-560 0,0 0-128 15,0 0 0-15,11 3 0 0,-11-3 5904 0,11 0 1152 16,0 1 240-16,2 1 32 0,2 3-5504 0,-1 1-1104 0,0 1-208 0,2 2-64 15,0 3 256-15,2 1 64 16,-1 2 0-16,2 1 0 0,3 2-112 0,1 3-16 16,-4-1 0-16,2 1 0 0,0 1-144 0,-2 0-48 0,-1-1 0 0,-1 2 0 15,-1 0-304-15,-1-2-144 0,-3 0 128 0,-1 1-128 16,2 1 0-16,-4-1 0 0,2 1 128 0,1-3-128 16,-1-3 0-16,1 1 0 0,-2-3-160 0,-2 0 160 31,0-1-704-31,0-1-64 0,-1 1 0 0,0-3 0 15,-1 0-2128-15,1 1-432 0,0-2-96 0</inkml:trace>
  <inkml:trace contextRef="#ctx0" brushRef="#br0" timeOffset="8">21618 14405 19343 0,'0'0'1728'0,"0"0"-1392"0,4 10-336 0,-4-10 0 16,7 9 2704-16,1-2 480 0,2-2 80 0,0 2 32 15,1 0-1792-15,0 1-352 0,0-3-80 0,-1 2-16 16,2 1-352-16,-1 3-80 0,1 1-16 0,-1 0 0 16,1-2-160-16,0 5-16 0,-2 1-16 0,0 3 0 15,1 3 64-15,-3 0 16 0,-2-2 0 0,-1 2 0 16,0 0 16-16,-3 0 0 0,-3 0 0 0,-1 0 0 16,-1 0-64-16,0 0 0 0,-3-2 0 0,1-2 0 15,-2-1-96-15,0-2-32 0,0-4 0 0,-1 1 0 0,-1 0-320 0,0-3 0 16,3 0 0-16,-2-3-128 15,0 1-656-15,0-3-128 0,1 0-32 0,7-4 0 16,-9 3-2016-16,1 0-416 0,8-3-80 0</inkml:trace>
  <inkml:trace contextRef="#ctx0" brushRef="#br0" timeOffset="9">22285 13780 22047 0,'0'0'976'0,"0"0"208"0,0 0-944 0,0 0-240 16,0 0 0-16,-7 2 0 0,7-2 1120 0,0 0 176 16,0 0 48-16,0 0 0 0,0 0-384 0,0 0-64 15,0 0 0-15,0 0-16 0,0 0 32 0,0 0 16 0,0 0 0 0,0 0 0 16,0 0 48-16,0 0 16 0,0 0 0 0,0 0 0 16,0 0-160-16,0 0-16 0,0 0-16 0,3 8 0 15,-3-8-160-15,4 9-16 0,-2 1-16 0,-2-10 0 16,0 9-32-16,0-9-16 0,1 12 0 0,-1-1 0 15,0-11-32-15,1 12 0 0,2-3 0 0,-1 0 0 16,-2-9-64-16,3 10-16 0,2-1 0 0,0 1 0 16,-1 0-128-16,2-1-16 0,0 3-16 0,1 0 0 15,1 3-160-15,1 0-128 0,1 2 144 0,0 1-144 16,2 2 0-16,0 1 0 0,1 0 0 0,1 2 0 16,-2 0 240-16,0-1-48 0,-1 0-16 0,-1-3 0 15,0 0 80-15,0 0 0 0,-2 0 16 0,0-2 0 16,0 1-96-16,-1-3-32 0,0-3 0 0,0-2 0 15,0-1-144-15,-1-2 160 0,1-1-160 0,-7-6 160 0,0 0-32 0,7 6 0 16,-7-6 0-16,8 0 0 0,-8 0-128 0,9-3 192 16,-2-2-192-16,-1-5 192 0,-2 0-32 0,0-1 0 15,-1-4 0-15,1-3 0 0,-1-2 16 0,0-2 0 16,0-1 0-16,0 3 0 0,1 1-176 0,-1 3 0 16,-2 1-160-16,2 2 160 0,1 1 0 0,-3 3-144 15,-1 9 144-15,4-8 0 0,-4 8-128 0,0 0 128 16,6-8-128-16,-6 8 128 0,6-5-144 0,-6 5 144 15,0 0-160-15,10-2 160 0,-10 2 0 0,0 0-144 16,9 2 144-16,1 4 0 0,-10-6-192 0,9 9 32 16,-1 2 16-16,1 1 0 0,0 3 144 0,-1 4-160 15,-1 2 160-15,1 0-160 0,0 3 160 0,0 0 0 0,1-3-144 16,-3 1 144-16,1 0 0 0,1-5 0 0,2 0 0 16,-2-4 0-16,-1 1 0 0,1-2 0 0,1-3 0 0,1-2 0 15,-2-1 0-15,1-1 0 0,-1-2 0 0,2-2 128 16,-1 2-128-16,-9-3 0 0,9-3 144 0,0 2-144 15,2-2 128-15,0-2-128 0,-3-1 160 0,-1-2-160 16,-1-1 192-16,0-2-64 0,-1-4-128 0,2-1 192 16,-2-1-32-16,2-2-16 0,0-1 0 0,1 2 0 15,0-3-144-15,-1 2 128 0,0 0-128 0,-1 0 128 16,1 1-128-16,1 1 0 0,-1 0 0 0,1-1 0 16,-1 2 0-16,0 0 0 0,-1 0 0 0,0 0-176 15,1 1 176-15,-2 0 0 0,0 0 0 0,1 1 0 16,-2-1 0-16,2-1 0 0,-2 1 0 0,0-1 0 15,-1 0-176-15,1-1 176 0,-3 1-208 0,3 1 80 0,0 0-192 16,-1 0-48-16,-1 0 0 0,1 1 0 16,-1 4-192-16,0 1-32 0,1 2-16 0,-2-3 0 15,-1 10-1456-15,0-8-304 0,0 1-48 0,0 7-16912 16</inkml:trace>
  <inkml:trace contextRef="#ctx0" brushRef="#br0" timeOffset="10">24494 12797 20895 0,'0'0'928'0,"0"0"192"0,0 0-896 0,0 0-224 16,0 0 0-16,0 0 0 0,0 0 1792 0,0 0 304 15,0 0 64-15,4 11 16 0,1-2-704 0,-5-9-144 16,0 0-32-16,8 9 0 0,-1 3-80 0,0 0 0 16,0 1-16-16,2 1 0 0,1 3-368 0,0 2-64 15,1 1 0-15,3-2-16 0,2 3-240 0,2 0-32 0,-1 0-16 16,1 1 0-16,0 2-32 0,6 1-16 0,-1 2 0 0,4 2 0 15,0 2-48-15,0 0-16 0,2 1 0 0,-2 4 0 16,0 2-32-16,-3 0-16 0,1 1 0 0,-3 0 0 16,-2 1-144-16,-1 0-32 0,0 3 0 0,-2 4 0 15,1 3 80-15,-3 1 16 0,-2-2 0 0,0 1 0 16,-1-2-16-16,-2-2 0 0,-1 0 0 0,-1 0 0 16,0-1-208-16,-1 1 176 0,-2 0-176 0,-1 1 160 15,0-1-160-15,-1-4 0 0,0-2 144 0,0 0-144 16,1-4 352-16,1-1 0 0,2-1 0 0,0 0 0 15,-4 1-64-15,0-3-16 0,2 1 0 0,-3-4 0 16,-2 1-144-16,-1-1-128 0,-2-2 144 0,-1-1-144 0,-3-2 128 16,-1 2-128-16,-1-4 0 0,-2-1 144 0,0-3-144 0,-2 0 0 15,0 1 0-15,1-6 0 0,0 1-160 0,0 1-64 16,-3-4-16-16,3-5 0 16,-1 1-256-16,0-2-48 0,-1-2-16 0,1 0 0 15,-4-2-3120-15,1-2-624 0</inkml:trace>
  <inkml:trace contextRef="#ctx0" brushRef="#br0" timeOffset="12">25552 13875 8287 0,'0'0'736'0,"0"0"-592"0,0 0-144 0,0 0 0 0,0 0 4352 0,0 0 832 15,6-5 160-15,-6 5 32 0,9-7-3168 0,1 3-640 16,-2 0-128-16,0 2-32 0,-8 2-464 0,11-2-112 16,1-2 0-16,-1 4-16 0,-11 0-224 0,12 0-32 15,-1 0-16-15,2 0 0 0,-3 1-176 0,2 2-48 16,3 1 0-16,0 1 0 0,1-3-176 0,1 0-144 15,-1 2 192-15,1-1-192 0,1-1 144 0,0 0-144 16,-1 1 0-16,2-3 144 0,0-3-144 0,-2 1 0 16,0 0 0-16,1-1 128 0,-1-1-128 0,1 2 0 15,-2-1 0-15,1 0 0 16,-1 2-448-16,0-2-112 0,0 2-16 0,2-3-16 16,1 2-2080-16,-2 2-400 0,-2-4-96 0</inkml:trace>
  <inkml:trace contextRef="#ctx0" brushRef="#br0" timeOffset="13">25537 14116 14735 0,'0'0'1312'0,"0"0"-1056"16,11-2-256-16,1-2 0 0,1 1 3648 0,0-1 688 15,4 2 128-15,1 0 16 0,3-2-2304 0,-1 1-480 16,-1 0-96-16,3-1 0 0,-3 3-640 0,0-2-128 15,-2 2-32-15,0 1 0 0,-2-1-160 0,-2 1-48 0,0 1 0 0,0 0 0 16,-2-1-320-16,2 3-64 0,0-3-16 0,1 1 0 16,-1-1-192-16,0 0 0 0,1-1 0 0,2 1-160 15,-1 0-32-15,3 0 0 0,-2-7 0 0,3 3 0 32,0 0-384-32,4-4-64 0,-2 0-32 0,2 0 0 15,1-1-2320-15,0-3-464 0</inkml:trace>
  <inkml:trace contextRef="#ctx0" brushRef="#br0" timeOffset="14">27238 11702 6447 0,'0'0'576'0,"0"0"-576"0,0 0 0 0,-6 7 0 15,6-7 3456-15,0 0 576 0,-9 5 112 0,9-5 16 16,0 0-3216-16,0 0-656 0,0 0-128 0,0 0-32 15,0 0-128-15,0 0 0 0,0 0 0 0,0 0 0 0,0 0 0 16,0 0 128-16,0 0-128 0,0 0 128 0,0 0 832 0,7-2 176 16,-7 2 16-16,0 0 16 0,7-4 336 0,-7 4 64 15,0 0 16-15,0 0 0 0,6-6-624 0,-6 6-112 16,0 0-16-16,0 0-16 0,4-5-576 0,-4 5-112 16,5-7-128-16,-5 7 176 0,4-9-176 0,2 0 0 15,0 1 144-15,-1 2-144 0,-3-4 192 0,1 2-48 16,2-2 0-16,0-1 0 0,0-1 144 0,-1 1 32 15,1-2 0-15,1-3 0 0,-1 1 64 0,0 0 32 16,-2-3 0-16,1-2 0 0,-1-1-160 0,1-3-48 16,-2 1 0-16,2 0 0 0,-2-7-80 0,0 5 0 15,-1 0-128-15,2 2 192 0,-1-2-192 0,0 3 0 16,1 1 0-16,-1 2 0 0,0 3 0 0,0-3 0 0,1 0 0 16,-2 3 0-16,-1 0 336 0,0 1-16 0,2 0-16 0,-2 1 0 15,0 1-80-15,0-2-16 0,0 1 0 0,1 2 0 16,0 0-48-16,-1-2-16 0,0-1 0 0,3 2 0 15,0 2-16-15,-2-1 0 0,-1 1 0 0,2-1 0 16,-1 2-128-16,0 2 0 0,1 0 0 0,-1 2 0 16,0 0 0-16,1-1 0 0,-4-1 0 0,2 8 0 15,0 0 0-15,0 0 0 0,-1-5 0 0,1 5-176 16,0 0 16-16,0 0 0 0,0 0 0 0,-4 8 0 16,4-8 16-16,-7 9 0 0,7-9 0 0,-5 7 0 15,5-7 144-15,-7 9 0 0,3-2 0 0,4-7 0 16,0 0 0-16,0 0 0 0,0 0 128 0,0 0-128 15,0 0 128-15,-7 5-128 0,7-5 160 0,0 0-160 0,0 0 128 0,0 0-128 16,0 0 0-16,0 0 0 0,-8 3 0 0,8-3 128 16,0 0-128-16,-8 2 0 0,8-2 0 0,0 0 0 15,-8 2 0-15,0 1 0 0,1 0 160 0,7-3-16 16,-10 2 0-16,2 2 0 0,0 2 96 0,-1-3 16 16,-2 2 0-16,0 0 0 0,0 2-256 0,-1 4 0 15,-3 1 0-15,0 0 0 0,7-1 0 0,-6 3-128 16,-1-1 128-16,-1 2 0 0,0-2 0 0,2 0 0 15,2-1 0-15,4-1 0 0,-2 0 0 0,4-3 0 16,-1-1 0-16,3-2 0 0,-2 1 0 0,6-6 0 16,0 0 0-16,0 0 0 0,0 0 160 0,0 0-160 15,0 0 160-15,0 0-160 0,0 0 192 0,0 0-48 16,0 0-16-16,0 0 0 0,7-7-128 0,3 1 0 16,-1-2 0-16,1 0 128 0,-1-1-128 0,2-1 0 0,0 1 0 0,2-2 0 15,0-1 0-15,-1 1 0 0,0-3 0 0,0 2 0 16,0 0-192-16,1-3 192 0,-1 3-192 0,0-3 192 15,1 3 0-15,-2 2 0 0,0-1 0 0,0 1 192 16,-3 0-192-16,0-2 0 0,-1 1 0 0,0 2 0 16,0 1 0-16,-2 1 0 0,0 1-144 0,0-1 144 15,-1 2 0-15,-4 5 0 0,0 0 0 0,6-7 0 16,0 0 0-16,-6 7 0 0,0 0 128 0,0 0-128 16,5-6 288-16,1 1-32 0,-6 5-16 0,0 0 0 15,0 0 16-15,0 0 0 0,9 0 0 0,-9 0 0 16,11 7-256-16,-2 4 0 0,-2 3-144 0,-1 1 144 15,1 0 0-15,0-1 0 0,-1 0 0 0,0 1 160 16,-2-3 0-16,1 2 0 0,-1-4 0 0,1 2 0 0,1 0 0 0,-2-2 0 16,1-2 0-16,-2 1 0 0,1-3-160 0,0 1 0 15,0 0-192-15,-4-7 192 0,4 7 0 0,-4-7 0 16,7 6 0-16,0 0 0 0,-7-6-224 0,5 9-32 16,1-1 0-16,0-1 0 15,-1 0-656-15,-1 0-144 0,0 0-32 0,0 3 0 16,1 0-2752-16,-2-2-576 0</inkml:trace>
  <inkml:trace contextRef="#ctx0" brushRef="#br0" timeOffset="16">26603 14811 2751 0,'0'0'256'0,"0"0"-256"15,0 0 0-15</inkml:trace>
  <inkml:trace contextRef="#ctx0" brushRef="#br0" timeOffset="17">26595 14752 7247 0,'0'0'320'0,"0"0"64"0,0 0-384 0</inkml:trace>
  <inkml:trace contextRef="#ctx0" brushRef="#br0" timeOffset="18">26593 14610 8287 0,'0'0'368'0,"0"0"80"0,0 0-448 0,0 0 0 0,0 0 0 0,-2-10 0 16,-2 1 3552-16,2-1 624 0,2 1 128 0,1 1 32 15,-1 8-3280-15,5-11-656 0,0 4-128 0,0-2-16 16,-2 2-256-16,4 0 0 0,-7 7 0 0,8-7 0 16,-2 2 192-16,0 1 160 0,-6 4 32 0,10-6 0 15,-10 6 816-15,0 0 160 0,0 0 48 0,9-4 0 16,0 3-112-16,-9 1-16 0,0 0 0 0,0 0 0 0,0 0-416 0,0 0-96 16,0 0 0-16,0 0-16 0,0 0-512 0,0 0-112 15,6 7 0-15,-3 1-128 0,-3-8 0 0,3 11 0 16,-2-2 0-16,-2 1 0 0,-2-1 0 0,2 1 0 15,3-1 0-15,0 2 0 0,-2 2 0 0,-2 1 0 16,1 0 0-16,0 2 0 0,-1 0 0 0,0 3 0 16,0-1 0-16,1 3 0 0,1 0 0 0,0-1 0 15,-1-2 0-15,0 2 0 0,0-4 0 0,0 2 0 16,-2-3 0-16,0 1 0 0,2-1 128 0,-2-3-128 16,2 1 0-16,-2-1 0 0,2-2 128 0,-2 0-128 15,2 1 0-15,0 0 0 0,-2-1 208 0,0-1-64 16,3-9-16-16,-3 9 0 0,-2-1-128 0,5-8 0 15,-4 11 144-15,-2-5-144 0,6-6 128 0,-5 6-128 0,1 0 128 0,4-6-128 16,-7 8 0-16,7-8 144 0,-5 7-144 0,-1-4 0 16,0 3 144-16,6-6-144 0,0 0 0 0,-7 3 144 15,7-3-144-15,0 0 0 0,0 0 0 0,0 0 0 16,0 0 128-16,0 0-128 0,0 0 0 0,0 0 128 16,0 0-128-16,0 0 0 0,0 0 0 0,0 0 0 15,0 0 0-15,0 0 128 0,0 0-128 0,0 0 0 16,0 0 144-16,0 0-144 0,9 5 160 0,1-2-160 15,-10-3 208-15,10 3-48 0,0 0-16 0,2-3 0 16,1 2-144-16,1-2 0 0,4 0 0 0,2-1 0 16,2 0 144-16,1 1-144 0,0-2 160 0,2 1-160 15,1-1 160-15,0 0-160 0,-1-2 160 0,1 0-160 16,-1 2 0-16,1-1 0 0,-1 2 0 0,4-1 0 0,1 0 0 16,1 2 128-16,3 0-128 0,1 0 0 0,3 0 0 0,-1-1 0 15,-1 1 0-15,0 0 0 0,0 0 0 0,-3 0 0 16,-2-3 0-16,2 2 0 0,1-2 0 0,1 3 0 15,4 0-128-15,4 0 128 0,6 0 0 0,0-1 0 16,1-3-128-16,-2-1 128 0,-2-1 0 0,0 2 0 16,1-1 0-16,5 2 0 0,6 0 0 0,5 2 0 15,3-5-128-15,-1 3 128 0,-5-1-192 0,-2 2 0 16,-4 0 16-16,3 1 0 0,3-1 176 0,3 1-208 16,5 0 80-16,-3-1 128 0,-5 0 0 0,-1-1 0 15,-2 1 0-15,7-2 0 0,4 2 0 0,-1-1 0 16,-4-1 0-16,-5 1 0 0,-2-2 0 0,-3 2 0 15,0-1 0-15,1 0 0 0,3 3 0 0,2-3 0 0,1 1 128 0,-2-1-128 16,-2 0 0-16,-3 1 128 0,-2-2-128 0,2 2 128 16,3-1 0-16,2 1-128 0,5-1 192 0,-3 2-64 15,-1-1-128-15,-6 0 0 0,-3 1 0 0,1 1 128 16,2 0-128-16,3 1 0 0,2-1 0 0,-1 1 0 16,-4 0 128-16,-6 2-128 0,-6 1 128 0,-4-2-128 15,-4 2 128-15,-1-1-128 0,-2 1 0 0,0 1 128 16,-1-1-128-16,1 1 0 0,1-1 0 0,-4 1 0 15,-1-1 128-15,2 3-128 0,2-3 0 0,-4 3 128 16,-2-5-128-16,-2 3 0 0,0 0 0 0,-2 0 0 16,1 0 0-16,-1-2 0 0,-1 0 0 0,-3 3 0 15,3-3 0-15,-3 2 0 0,-2-2 0 0,1 2 0 16,-3-2 0-16,1 0 0 0,2 2 0 0,-3-1 0 16,1-1 0-16,-1 2 0 0,-1 0 0 0,1 1-176 0,-1 1 176 15,-3 0 0-15,2-4 0 0,-1 2 0 0,0 0 0 0,0 1 0 16,-3-1 0-16,4-2 0 0,1 4 0 0,-2-3 0 15,-9-3 0-15,6 2 128 0,2 1 0 0,1-2 0 16,1 2 0-16,0 0 0 0,1-1-128 0,-1 0 0 16,2-2 0-16,7 2-128 0,-4 0 128 0,0-1 0 15,-6 1 0-15,1-2 128 0,-3-2 240 0,-7 2 48 16,0 0 16-16,9 0 0 0,-9 0-112 0,7-3 0 16,-7 3-16-16,0 0 0 0,9-4-48 0,-2 0-16 15,-7 4 0-15,6-5 0 0,0-3-32 0,-2 0 0 16,2-1 0-16,-3 1 0 0,0-2 48 0,0 0 16 15,1 1 0-15,-1-1 0 0,0-3 48 0,-1 2 16 16,1-3 0-16,-3-2 0 0,2 0-32 0,0 0-16 0,0-1 0 0,-2-2 0 16,0-1-96-16,0-4 0 0,0 1-16 0,0-1 0 15,-2-3-176-15,1-1 192 0,-2 0-192 0,3 0 192 16,-1 4-192-16,-2-2 0 0,-1 3 0 0,1 3 0 16,1 2 0-16,-1 2 0 0,0 0 0 0,-1 3 0 15,0 1 0-15,-1 2 0 0,-1 1 0 0,1 1 0 16,-1 1 0-16,0 2 0 0,0-1-160 0,-2 3 160 15,-1-1-384-15,-1 2 0 0,-1-1 16 0,-1 2 0 32,0 1-1520-32,0 2-304 0,-4 0-64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6:44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23067 6855 15663 0,'0'0'688'0,"0"0"144"0,0 0-656 0,-5 9-176 0,5-9 0 0,-3 8 0 16,3-8 2016-16,-2 11 368 0,2-11 80 0,0 0 16 16,0 0-1424-16,2 11-288 15,3-2-48-15,-5-9-16 0,0 0-128 0,12 0-48 0,0-5 0 0,0 0 0 16,2-2-80-16,-2 0-32 0,1-1 0 0,1 0 0 16,-2 0-32-16,2-1 0 0,-3 1 0 0,1 0 0 15,-1-1 96-15,2-1 16 0,0 1 0 0,-2 2 0 16,-1 0-128-16,2 2-32 0,-1-2 0 0,1 2 0 15,-1-2-128-15,0 0-16 0,0 0-16 0,-1 0 0 16,0-1-176-16,2 0 192 0,0 0-192 0,0 0 192 0,-1 0-192 16,2-2 0-16,1-2 144 0,-1 3-144 0,2-3 272 15,0 0-16-15,0-1 0 0,-3 1 0 0,0-2 32 16,-2-1 0-16,-1-1 0 0,-1 1 0 0,1-1 32 0,-3 0 0 16,0 0 0-16,-2-1 0 0,0-1-64 0,1 1 0 15,-1-2 0-15,-1 2 0 0,0 0-32 0,-2-1-16 16,2 2 0-16,-1-1 0 0,1 2 16 0,-3-2 0 15,0 1 0-15,2 1 0 0,-1-1-96 0,2 0 0 16,-1-1-128-16,0 1 192 0,0-1-192 0,1-1 0 16,-1 0 0-16,2-2 0 0,0 0 0 0,1-1 0 15,-1 0 0-15,1 0 0 0,0 2 0 0,-2 1 144 16,0-2-144-16,1 4 128 0,-2 0-128 0,2 3 0 16,-2 4 0-16,0-2 0 0,-2 2 0 0,0 2 160 15,0 7 16-15,0-9 0 0,0 2-32 0,0 7 0 16,3-10 0-16,-2 5 0 0,-1 5-144 0,0 0 192 0,0-7-192 15,0 7 192-15,1-9-192 0,1 2 0 0,-2 7 144 16,1-8-144-16,-1 8 0 0,3-9 0 0,-3 9 0 0,0 0 128 16,2-8-128-16,-2 8 0 0,0 0 0 0,3-6 0 15,-3 6 0-15,0 0 0 0,0 0 0 0,0 0 0 16,0 0 0-16,7-6 0 0,-7 6 0 0,0 0 0 16,0 0 0-16,0 0 0 0,0 0-144 0,0 0 144 15,0 0 0-15,7 6 0 0,-7-6 0 0,7 9 0 16,-7-9 0-16,0 0 0 0,4 8 0 0,-4-8 0 15,4 10 0-15,-4-10 0 0,3 9 0 0,-3-9 0 16,2 14 144-16,-2-14-144 0,4 9 160 0,-1 1-160 16,1 0 128-16,-1 1-128 0,1-1 0 0,0-1 0 0,-4-9 0 15,6 12 0-15,0-1 0 0,-2 3 0 16,0-1 0-16,-1 1 0 0,2-1 0 0,-2 2 0 16,1 1 0-16,0 2 0 0,1 0 0 0,0-2 0 0,-1 2 0 0,-2-1 0 15,2 3 0-15,2-4 0 0,-2 0 0 0,0-1 0 16,1 0 0-16,-1-1 144 0,1 2-144 0,1-3 0 15,-2 1 0-15,1-1 128 0,0 0-128 0,0-2 0 16,2 2 144-16,0-2-144 0,1 0 0 0,0 1 0 16,0 0 0-16,2 2 128 0,-5 1-128 0,1-3 0 15,0-1 0-15,1 2 0 0,-1 1 144 0,-1 1-144 16,-1-2 192-16,1 1-192 0,-2-1 0 0,3 0 0 16,2 0 0-16,-3 1 0 0,2 1 0 0,-2-1 0 15,2-3 0-15,3 0 160 0,-1-1-160 0,1-1 0 16,-1 1 0-16,1-2 0 0,-1 0 192 0,1-1-64 15,-2-1 0-15,1 1 0 0,2 0-128 0,-1-2 0 0,-1 0 144 0,1 1-144 16,0 0 128-16,-1-1-128 0,-2 3 160 16,0-2-160-16,0 0 144 0,0 0-144 0,0-1 128 0,0 2-128 15,-2 1 0-15,2-1 0 0,-7-7 128 16,5 8-128-16,-1 2 0 0,-4-10 0 0,7 10 0 0,-3-3 0 16,-4-7 0-16,0 0 128 0,7 7-128 0,-7-7 0 15,0 0 128-15,7 7-128 0,-7-7 0 0,0 0 128 16,0 0-128-16,8 5 0 0,-8-5 144 0,0 0-144 15,0 0 256-15,0 0 0 0,8-5-16 0,-8 5 0 16,8-4 144-16,-1-2 16 0,-7 6 16 0,0-11 0 16,1 1-128-16,-1-1-32 0,-1-3 0 0,1 1 0 15,-3-2-128-15,0-2-128 0,1 0 144 0,0-2-144 16,-2-3 128-16,1-2-128 0,-1-2 0 0,0-2 0 16,0-2 0-16,1-3 128 0,0 1-128 0,0-1 0 15,1 1 0-15,0 0 0 0,-2 4 0 0,2 0 0 0,1 2 0 16,0 2 0-16,-1 1 0 0,2 1 0 0,0 0 0 15,0 1 0-15,-1 0 0 0,2-1 0 0,2 0 0 16,0 1 0-16,-1-2 0 0,2 0 0 0,-2 1 0 16,2 0-128-16,0 0 128 0,-1 1 0 0,0-1 0 0,2 0 0 15,0 2 0-15,1 2 0 0,-1 2 0 0,-1 1 0 16,1 0 0-16,1-1 0 0,0 3 0 0,0 0-128 16,-3 0 128-16,2 2 0 0,3-1 0 0,0 2 0 15,-1 1-128-15,1 2 128 0,1 0 0 0,0 2-160 16,2 1 160-16,0-2-128 0,1 2-64 0,0 0-16 15,0 1 0-15,-1 1 0 16,-11 2-288-16,10-4-48 0,1 2-16 0,1 1 0 16,-1 2-1120-16,1 1-240 0,-4-2-32 0,2 0-10832 15,-10 0-2160-15</inkml:trace>
  <inkml:trace contextRef="#ctx0" brushRef="#br0" timeOffset="1">25058 5491 9215 0,'0'0'816'0,"0"0"-656"16,0 0-160-16,0 0 0 0,0 0 3104 0,0 0 592 15,0 0 112-15,0 0 32 0,0 0-3072 0,0 0-624 16,0 0-144-16,0 0 0 0,0 0 304 0,0 0 16 15,0 0 16-15,0 0 0 0,-2 8 112 0,2-8 32 16,-4 8 0-16,0-2 0 0,4-6 288 0,-5 12 64 0,-2-1 16 16,-1 0 0-16,0 1 32 0,-2 3 0 0,1-2 0 15,-2 4 0-15,1 1-480 0,-3 3-80 0,-1-1-32 0,1 0 0 16,-1 4-96-16,-2-3-32 0,0 3 0 16,0-1 0-16,1 1-160 0,0 0 0 0,0 1 144 0,2 4-144 15,0 5 352-15,1-1 0 0,-2 1 0 0,1 2 0 16,2 2 96-16,-1 0 32 0,-1 0 0 0,1 0 0 15,3 1-224-15,-1 2-64 0,1-2 0 0,1 3 0 16,-2 0-192-16,3-2 128 0,2-2-128 0,0 0 0 16,0-3 128-16,2 0-128 0,1-5 0 0,-1-2 144 15,1-2-144-15,2 0 0 0,0-5 0 0,2 3 0 16,1 1 128-16,-1-3-128 0,3 0 0 0,-1 1 128 0,2-2-128 16,2 0 0-16,1-1 144 0,2 2-144 0,0 1 0 15,3-3 144-15,1 0-144 0,3-2 0 0,1-1 0 16,3-4 0-16,2-2-160 0,3 0 160 15,4 0-736-15,2-2-32 16,-1-2 0-16,1 1 0 0,-2-4 128 0,-1-1 32 16,-2-2 0-16,-2-1 0 0,0 2-1280 0,0-1-256 15,-2-2-48-15</inkml:trace>
  <inkml:trace contextRef="#ctx0" brushRef="#br0" timeOffset="3">29635 6566 16575 0,'0'0'1472'0,"0"0"-1168"0,0 0-304 0,0 0 0 16,0 0 2096-16,0 0 352 0,0 0 80 0,5 7 16 15,-5-7-1760-15,4 7-336 0,-4-7-80 0,0 0-16 16,6 8 496-16,-3-2 112 0,-3-6 0 0,2 11 16 16,2 2-512-16,0-1-96 0,2-1-32 0,0 2 0 15,1 1-208-15,0-1-128 0,0-2 160 0,0 3-160 16,-2 3 0-16,2-3 0 0,1 0 0 0,-3 3 0 0,-2-1 0 0,1 1 0 15,-1-1 0-15,-2 1 0 0,-2 2 128 16,-3 0-128-16,-3 0 0 0,-1 0 144 0,-3 0 96 0,0-1 16 16,-2-2 0-16,-1 2 0 0,2-1-256 0,-4-1 0 15,-5 0 128-15,2-2-128 16,0-3-560-16,1 0-144 0,0-3-48 16,0-2-13264-16</inkml:trace>
  <inkml:trace contextRef="#ctx0" brushRef="#br0" timeOffset="6">30673 5492 11055 0,'0'0'480'0,"0"0"112"0,0 0-464 0,0 0-128 16,0 0 0-16,0 0 0 0,0 0 3120 0,0 0 592 15,0 0 128-15,0 0 32 0,0 0-2464 0,0 0-480 16,0 0-96-16,0 0-32 0,0 0-624 0,3 11-176 15,-3-11 0-15,4 14 0 0,0 2 384 0,3 0 16 16,-2 0 0-16,2 1 0 0,3-1 352 0,1-1 64 16,3 0 16-16,1 2 0 0,0 0-336 0,3 0-64 15,0 0-16-15,4 0 0 0,0-2-96 0,4 1-32 16,1 1 0-16,1-1 0 0,1 3 64 0,-1 0 16 16,-5 1 0-16,0 2 0 0,2 0 32 0,-5 2 16 15,-2 4 0-15,-2 5 0 0,-1 2-144 0,-4 7-16 0,-5 2-16 0,-3 3 0 16,-4 2-240-16,-4-1 0 0,-4 2 0 0,-2-3 0 15,-2-4-416-15,-2-1 32 0,-2-1 0 0,0-3 0 16,1 1 384-16,-2-2 0 0,-3 0 0 0,2-1 0 16,0-2 0-16,0-2 0 0,2 0 0 0,1-1 0 15,0-4-160-15,1 0-48 0,2-1-16 0,0-3 0 32,0-7-2432-32,2 1-480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7:17.91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23079 4148 21183 0,'0'0'944'0,"0"0"192"0,-8-1-912 15,8 1-224-15,-9-1 0 0,9 1 0 0,0 0 2496 0,0 0 448 16,0 0 80-16,0 0 32 0,0 0-1328 0,-4-5-272 15,4 5-48-15,0 0-16 0,0 0-384 0,2-10-80 16,2 3-16-16,1-2 0 0,2 2-208 0,2 5-64 16,1-1 0-16,-1 0 0 0,1 0-176 0,-1 1-32 15,-1 2-16-15,-8 0 0 0,9 0-128 0,-9 0-32 16,0 0 0-16,7 5 0 0,-1 3-32 0,-4 0-16 16,-1 0 0-16,-2-1 0 0,1-7-16 0,-3 14-16 15,-2-5 0-15,2 2 0 0,0 1-32 0,1 2 0 16,-1 0 0-16,3 3 0 0,0 3-144 0,1 0 0 0,0 1 144 15,3 2-144-15,0-2 0 0,-1 0 128 0,1 1-128 0,2 2 0 16,-2-2 0-16,2 2 0 0,0-2 0 16,1 0-128-16,0-1 128 0,1-2 0 0,0 1 0 0,1-2 128 15,-1 0-128-15,3-6 0 0,-2-2 0 0,0 1 128 16,0-6-128-16,1-1 192 0,1-4-64 0,0 0 0 16,2-4 0-16,1-1 0 0,-2-4 0 0,2-1 0 15,1-3-128-15,0-2 192 0,-1-2-64 0,-2-2 0 16,-2-1-128-16,3-2 144 0,1-1-144 0,-2 2 160 15,-2 4-160-15,-1-1 0 0,0 2 0 0,0 1 0 16,-1 3 0-16,1 2 0 0,-1 2 0 0,0 4 0 16,-8 4 0-16,10 0-144 0,-2 3 144 0,0 1-160 15,-8-4 160-15,11 7 0 0,-1 0-144 0,-1 2 144 16,1 0 0-16,-1 0-176 0,-1-3 176 0,0 4-128 16,0-1 128-16,2-1 0 0,-1 0-144 0,0-1 144 15,0 1 0-15,1 1 0 0,-1-1 0 0,2 1 128 0,-2-3-128 0,0 0 0 16,0 3 0-16,1 1-176 0,-2-2 176 0,1 1 0 15,-1-1 0-15,0 0 0 0,-1-1 0 0,1-1 0 16,2 0 0-16,-1-1 0 0,1 1 0 0,-1 1 0 16,-1-7 0-16,3 0 0 0,0-3 0 0,0-1 0 15,-2-4 128-15,2-2-128 0,-1-1 128 0,1 0-128 16,0-4 128-16,-3-1-128 0,-3 0 128 0,-1-3-128 16,1-2 160-16,-2-2-160 0,3-3 0 0,-4-1 0 15,1-1 0-15,-2-1 0 0,-1-3-192 0,-1 0-48 16,0-1 0-16,-2 5 0 15,0 1-320-15,-2 2-64 0,3 0-16 0,0 4 0 16,-1 4-2144-16,-1 3-432 0,-4 3-96 0</inkml:trace>
  <inkml:trace contextRef="#ctx0" brushRef="#br0" timeOffset="1">24165 3692 13823 0,'0'0'1216'0,"6"-5"-960"0,0-4-256 0,-1 4 0 15,-5 5 2160-15,8-5 384 0,-8 5 80 0,8 0 0 16,-8 0-1856-16,0 0-384 0,0 0-80 0,0 0-16 16,0 0 32-16,3 8 0 15,-3-8 0-15,-1 11 0 0,-1-3 400 0,2-8 96 0,2 11 16 0,-1-3 0 16,0 1-128-16,-1-9-32 0,2 11 0 0,2-1 0 15,1-2 48-15,1 1 16 0,-4 2 0 0,4 0 0 16,-1 4-288-16,2-2-64 0,-3 2-16 0,0 0 0 16,0 3-240-16,-1-2-128 0,2-1 160 0,-3 1-160 15,-1 1 128-15,-1 1-128 0,0-2 0 0,-1 0 144 16,-1-3-384-16,0 0-80 0,0-1 0 0,0-3-16 16,2-9-1440-1,-5 10-272-15,0-3-64 0</inkml:trace>
  <inkml:trace contextRef="#ctx0" brushRef="#br0" timeOffset="2">23870 3711 23039 0,'0'0'2048'0,"0"0"-1648"15,0 0-400-15,0 0 0 0,0 0 3008 0,0 0 512 16,17-1 96-16,3-1 32 0,2 2-2544 0,1 0-496 16,0-2-96-16,4 2-32 0,1 0 96 0,2 0 32 0,0 0 0 0,-2-3 0 15,2 2-432-15,1-1-176 0,-1-3 128 0,1-1-128 16,0 2 0-16,-1-1 0 0,-1 0 0 0,2-2 0 31,-1 1-1792-31,0-3-432 0,-2-1-80 0,-2 2-13280 0</inkml:trace>
  <inkml:trace contextRef="#ctx0" brushRef="#br0" timeOffset="3">25135 3928 13823 0,'0'0'1216'0,"0"0"-960"16,0 0-256-16,0 0 0 0,0 0 3200 0,0 0 576 0,0 0 128 16,0 0 32-16,0 0-2960 0,0 0-592 0,0 0-112 0,0 0-16 15,0 0 592-15,0 0 128 0,0 0 32 16,0 11 0-16,0-11-416 0,-4 11-80 0,-3-2 0 16,1 5-16-16,-3 1-176 0,0 2-48 0,-5 2 0 0,1 6 0 15,-4 3 96-15,-2 3 16 0,-4-1 0 0,-2 3 0 16,-4 1 80-16,-3 3 32 0,-4 1 0 15,1 0 0-15,0-3-272 0,1 1-48 0,3-1-16 0,2-2 0 16,4-2-160-16,3-1 0 0,2-2 144 0,2 1-144 16,3-10 0-16,1 0 128 0,2-8-128 0,2-1 0 15,1 1-1216 1,0-8-304-16,-1 0-64 0,1-8-14272 0</inkml:trace>
  <inkml:trace contextRef="#ctx0" brushRef="#br0" timeOffset="4">24775 4012 26719 0,'0'0'2368'0,"0"0"-1888"16,0 0-480-16,5 8 0 0,0 3 2976 0,6 2 496 15,1 2 112-15,3 2 0 0,2-1-1856 0,0 4-384 16,2 2-80-16,0 1-16 0,3 3-256 0,-1 0-48 15,1 1-16-15,0 2 0 0,-1-3-528 0,-3 1-96 16,0-2-32-16,-2 0 0 0,-1-1-272 0,-2-3 160 16,0 1-160-16,-1 0 128 0,-2-2-128 0,-1-2-176 15,-1-3 48-15,0-2 0 16,-1 1-2016-16,0-1-400 0,0-1-80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8:14.33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28107 3933 22175 0,'0'0'976'0,"0"0"208"0,0 0-944 0,0 0-240 15,0 0 0-15,0 0 0 0,0 0 608 0,0 0 80 16,0 0 16-16,0 0 0 0,0 0 80 0,0 0 32 0,4-9 0 0,3-1 0 16,-2 2-112-16,3 0-32 0,3 1 0 0,0 2 0 15,1-2 208-15,-1 4 32 0,1 2 16 0,1 2 0 16,0 3-224-16,-2 2-64 0,1 1 0 0,-2 2 0 15,-1 0-176-15,-2 4-32 16,-3-1-16-16,1 4 0 0,2 3 128 0,0 0 32 0,-3-2 0 0,0 3 0 16,0-1-192-16,0 0-48 0,-1-3 0 0,2 3 0 15,1-1-144-15,-4-1-48 0,1 1 0 0,0-3 0 16,-3 0-144-16,1 0 160 0,1-1-160 0,-4 1 160 16,-1-1-160-16,-1 0 0 0,3-1 144 0,-2-1-144 15,-2-1 0-15,-3-1 0 0,-2 2 0 0,2-3 0 16,3-2-1728-16,-4 0-384 15,1 0-64-15,-4-2 0 0,0 0-1408 0,-1-2-288 0,-5-3-48 16,0 0-16-16</inkml:trace>
  <inkml:trace contextRef="#ctx0" brushRef="#br0" timeOffset="1">27920 4187 19583 0,'-11'1'864'0,"11"-1"176"0,0 0-832 0,-11 1-208 16,2 0 0-16,0 1 0 0,9-2 1728 0,-8 4 288 16,8-4 64-16,-8 4 16 0,8-4-768 0,0 0-160 15,0 0-16-15,0 0-16 0,0 0-176 0,0 0-16 0,0 0-16 0,0 0 0 16,0 0-96-16,12 0 0 0,2-2-16 0,0 1 0 15,0 0-128-15,1 0-32 0,0-2 0 0,2 2 0 16,-1 0-272-16,0 1-48 0,2 0-16 0,-1-1 0 16,4-3-96-16,0 2-32 0,2 0 0 0,4-2 0 15,2-1-64-15,1-1-128 0,1 0 176 0,4 0-176 16,2 1 128-16,-2-1-128 0,1 2 0 0,-3 0 0 16,-2 3 128-16,-2-2-128 0,-3-1 0 0,-1 3 0 15,-1-3 0-15,-1 0-256 0,1 1 32 0,-1-2 0 16,0-2-2848-1,-1 1-576-15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8:52.96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23131 939 16575 0,'0'0'1472'16,"0"0"-1168"-16,0 0-304 0,0 0 0 0,0 0 1856 0,0 0 320 15,0 0 64-15,0 0 16 0,7 12-1488 0,-1 1-288 16,-2 1-64-16,-1 8-16 0,1 5-32 0,-2 3-16 16,6 9 0-16,-1 0 0 0,-1 1 96 0,1 0 32 15,2 5 0-15,-2 0 0 0,-1-6-16 0,0 0 0 16,0 0 0-16,-2-2 0 0,0 1-16 0,-1-4-16 16,-2 1 0-16,-1-3 0 0,0-4-96 0,0 0-16 15,0 3 0-15,0 0 0 0,0-6 128 0,0 1 0 16,-1-1 16-16,1-3 0 0,-3-1-80 0,0-4 0 15,2-1-16-15,1-3 0 0,0-13-112 0,4 14-32 16,-4-14 0-16,0 0 0 0,0 0-96 0,0 0 0 16,0 0-128-16,0 0 192 0,0 0-48 0,0 0-16 0,0 0 0 15,9-14 0-15,1 1 0 0,-3-9-128 0,3-4 192 16,0 1-64-16,-2-7-128 0,3 3 0 0,0 1 0 0,1 2 0 16,-1 5-128-16,-1-1-64 0,1 4-16 0,-3 0 0 15,1 0 208-15,2 2 0 0,-1 3 0 0,-1 3-144 16,3 1 144-16,-1 1 0 0,-1 0-144 0,2 3 144 15,-12 5-128-15,20-5 128 0,-3 4-160 0,1 1 160 16,1 0 0-16,2 2-144 0,0 6 144 0,3-1 0 16,-1-2-192-16,1 3 64 0,-2 2 0 0,-2 5 0 15,0-2 128-15,-4 4 0 0,-6 0 0 0,-3 2 0 16,-2-4 0-16,-4 8 0 0,-2-1 0 0,-3 5 0 16,-3-9 160-16,0 4-32 0,-7 2-128 0,1-2 192 15,0-1-32-15,-1-1-16 0,0-3 0 0,0 0 0 16,-1-1-384-16,0-1-80 0,-2-2 0 0,1-4-16 15,-3-2-2336-15,0-5-464 16,-1 2-80-16,-1-5-32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0:12.35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28107 3933 22175 0,'0'0'976'0,"0"0"208"0,0 0-944 0,0 0-240 15,0 0 0-15,0 0 0 0,0 0 608 0,0 0 80 16,0 0 16-16,0 0 0 0,0 0 80 0,0 0 32 0,4-9 0 0,3-1 0 16,-2 2-112-16,3 0-32 0,3 1 0 0,0 2 0 15,1-2 208-15,-1 4 32 0,1 2 16 0,1 2 0 16,0 3-224-16,-2 2-64 0,1 1 0 0,-2 2 0 15,-1 0-176-15,-2 4-32 16,-3-1-16-16,1 4 0 0,2 3 128 0,0 0 32 0,-3-2 0 0,0 3 0 16,0-1-192-16,0 0-48 0,-1-3 0 0,2 3 0 15,1-1-144-15,-4-1-48 0,1 1 0 0,0-3 0 16,-3 0-144-16,1 0 160 0,1-1-160 0,-4 1 160 16,-1-1-160-16,-1 0 0 0,3-1 144 0,-2-1-144 15,-2-1 0-15,-3-1 0 0,-2 2 0 0,2-3 0 16,3-2-1728-16,-4 0-384 15,1 0-64-15,-4-2 0 0,0 0-1408 0,-1-2-288 0,-5-3-48 16,0 0-16-16</inkml:trace>
  <inkml:trace contextRef="#ctx0" brushRef="#br0" timeOffset="1">27920 4187 19583 0,'-11'1'864'0,"11"-1"176"0,0 0-832 0,-11 1-208 16,2 0 0-16,0 1 0 0,9-2 1728 0,-8 4 288 16,8-4 64-16,-8 4 16 0,8-4-768 0,0 0-160 15,0 0-16-15,0 0-16 0,0 0-176 0,0 0-16 0,0 0-16 0,0 0 0 16,0 0-96-16,12 0 0 0,2-2-16 0,0 1 0 15,0 0-128-15,1 0-32 0,0-2 0 0,2 2 0 16,-1 0-272-16,0 1-48 0,2 0-16 0,-1-1 0 16,4-3-96-16,0 2-32 0,2 0 0 0,4-2 0 15,2-1-64-15,1-1-128 0,1 0 176 0,4 0-176 16,2 1 128-16,-2-1-128 0,1 2 0 0,-3 0 0 16,-2 3 128-16,-2-2-128 0,-3-1 0 0,-1 3 0 15,-1-3 0-15,-1 0-256 0,1 1 32 0,-1-2 0 16,0-2-2848-1,-1 1-576-15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0:12.36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23131 939 16575 0,'0'0'1472'16,"0"0"-1168"-16,0 0-304 0,0 0 0 0,0 0 1856 0,0 0 320 15,0 0 64-15,0 0 16 0,7 12-1488 0,-1 1-288 16,-2 1-64-16,-1 8-16 0,1 5-32 0,-2 3-16 16,6 9 0-16,-1 0 0 0,-1 1 96 0,1 0 32 15,2 5 0-15,-2 0 0 0,-1-6-16 0,0 0 0 16,0 0 0-16,-2-2 0 0,0 1-16 0,-1-4-16 16,-2 1 0-16,-1-3 0 0,0-4-96 0,0 0-16 15,0 3 0-15,0 0 0 0,0-6 128 0,0 1 0 16,-1-1 16-16,1-3 0 0,-3-1-80 0,0-4 0 15,2-1-16-15,1-3 0 0,0-13-112 0,4 14-32 16,-4-14 0-16,0 0 0 0,0 0-96 0,0 0 0 16,0 0-128-16,0 0 192 0,0 0-48 0,0 0-16 0,0 0 0 15,9-14 0-15,1 1 0 0,-3-9-128 0,3-4 192 16,0 1-64-16,-2-7-128 0,3 3 0 0,0 1 0 0,1 2 0 16,-1 5-128-16,-1-1-64 0,1 4-16 0,-3 0 0 15,1 0 208-15,2 2 0 0,-1 3 0 0,-1 3-144 16,3 1 144-16,-1 1 0 0,-1 0-144 0,2 3 144 15,-12 5-128-15,20-5 128 0,-3 4-160 0,1 1 160 16,1 0 0-16,2 2-144 0,0 6 144 0,3-1 0 16,-1-2-192-16,1 3 64 0,-2 2 0 0,-2 5 0 15,0-2 128-15,-4 4 0 0,-6 0 0 0,-3 2 0 16,-2-4 0-16,-4 8 0 0,-2-1 0 0,-3 5 0 16,-3-9 160-16,0 4-32 0,-7 2-128 0,1-2 192 15,0-1-32-15,-1-1-16 0,0-3 0 0,0 0 0 16,-1-1-384-16,0-1-80 0,-2-2 0 0,1-4-16 15,-3-2-2336-15,0-5-464 16,-1 2-80-16,-1-5-32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7.xml"/><Relationship Id="rId18" Type="http://schemas.openxmlformats.org/officeDocument/2006/relationships/image" Target="../media/image43.png"/><Relationship Id="rId3" Type="http://schemas.openxmlformats.org/officeDocument/2006/relationships/customXml" Target="../ink/ink2.xml"/><Relationship Id="rId21" Type="http://schemas.openxmlformats.org/officeDocument/2006/relationships/image" Target="../media/image44.png"/><Relationship Id="rId7" Type="http://schemas.openxmlformats.org/officeDocument/2006/relationships/customXml" Target="../ink/ink4.xml"/><Relationship Id="rId12" Type="http://schemas.openxmlformats.org/officeDocument/2006/relationships/image" Target="../media/image41.png"/><Relationship Id="rId17" Type="http://schemas.openxmlformats.org/officeDocument/2006/relationships/customXml" Target="../ink/ink10.xml"/><Relationship Id="rId25" Type="http://schemas.openxmlformats.org/officeDocument/2006/relationships/image" Target="../media/image46.png"/><Relationship Id="rId2" Type="http://schemas.openxmlformats.org/officeDocument/2006/relationships/image" Target="../media/image180.png"/><Relationship Id="rId16" Type="http://schemas.openxmlformats.org/officeDocument/2006/relationships/customXml" Target="../ink/ink9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customXml" Target="../ink/ink6.xml"/><Relationship Id="rId24" Type="http://schemas.openxmlformats.org/officeDocument/2006/relationships/customXml" Target="../ink/ink14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customXml" Target="../ink/ink11.xml"/><Relationship Id="rId4" Type="http://schemas.openxmlformats.org/officeDocument/2006/relationships/image" Target="../media/image37.png"/><Relationship Id="rId9" Type="http://schemas.openxmlformats.org/officeDocument/2006/relationships/customXml" Target="../ink/ink5.xml"/><Relationship Id="rId14" Type="http://schemas.openxmlformats.org/officeDocument/2006/relationships/image" Target="../media/image42.png"/><Relationship Id="rId22" Type="http://schemas.openxmlformats.org/officeDocument/2006/relationships/customXml" Target="../ink/ink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Course Updates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Lecture Schedule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HW Schedule</a:t>
            </a: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4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/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37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and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Where do we plug in the pdf, e.g.,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104C8B6-9B2D-67A5-FF5F-58E43B89959D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455E61-E1DF-5098-B083-E81C69661173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8F1CCD-0EBC-19FD-5B0A-9580FF3A454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6999B2-8AEC-A5E1-8359-68DD19A609C8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ECC595-B55B-B7B5-050A-0C5C4FACE20D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A6B920-6037-B9B3-8910-C886BD7F6CAB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EA6845-DEF7-5FD5-20DE-7101ADA67798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40136B-0CC9-46EC-B3C8-F0F74C969CD8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7D81D-00EC-6C89-AEAD-07337AE8F297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7D81D-00EC-6C89-AEAD-07337AE8F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8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and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63277" cy="2828169"/>
              </a:xfrm>
            </p:spPr>
            <p:txBody>
              <a:bodyPr/>
              <a:lstStyle/>
              <a:p>
                <a:r>
                  <a:rPr lang="en-US" dirty="0"/>
                  <a:t>Maximum likelihood estimation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∏"/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63277" cy="2828169"/>
              </a:xfrm>
              <a:blipFill>
                <a:blip r:embed="rId2"/>
                <a:stretch>
                  <a:fillRect l="-2389" t="-3664" b="-2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EE7111-E1E6-5E8F-AC79-E7D15DA2C1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8777" y="1113178"/>
                <a:ext cx="5889938" cy="369549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Maximum </a:t>
                </a:r>
                <a:r>
                  <a:rPr lang="en-US" i="1" dirty="0"/>
                  <a:t>a </a:t>
                </a:r>
                <a:r>
                  <a:rPr lang="en-US" i="1" dirty="0" err="1"/>
                  <a:t>prosteriori</a:t>
                </a:r>
                <a:r>
                  <a:rPr lang="en-US" i="1" dirty="0"/>
                  <a:t> </a:t>
                </a:r>
                <a:r>
                  <a:rPr lang="en-US" dirty="0"/>
                  <a:t>estimation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∣ 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∏"/>
                                <m:ctrlP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nary>
                      <m:naryPr>
                        <m:chr m:val="∏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EE7111-E1E6-5E8F-AC79-E7D15DA2C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777" y="1113178"/>
                <a:ext cx="5889938" cy="3695490"/>
              </a:xfrm>
              <a:prstGeom prst="rect">
                <a:avLst/>
              </a:prstGeom>
              <a:blipFill>
                <a:blip r:embed="rId3"/>
                <a:stretch>
                  <a:fillRect l="-2068" t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37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24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066160" cy="2039539"/>
              </a:xfrm>
            </p:spPr>
            <p:txBody>
              <a:bodyPr/>
              <a:lstStyle/>
              <a:p>
                <a:r>
                  <a:rPr lang="en-US" dirty="0"/>
                  <a:t>MAP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times the prior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times the prior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sepChr m:val="∣"/>
                                <m:ctrlP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066160" cy="2039539"/>
              </a:xfrm>
              <a:blipFill>
                <a:blip r:embed="rId2"/>
                <a:stretch>
                  <a:fillRect l="-1157" t="-5090" r="-606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067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28046" cy="2039539"/>
          </a:xfrm>
        </p:spPr>
        <p:txBody>
          <a:bodyPr/>
          <a:lstStyle/>
          <a:p>
            <a:r>
              <a:rPr lang="en-US" dirty="0"/>
              <a:t>Trick coin: Given a dataset of coin flip outcomes, which bucket did it most likely come from?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5FD3C-4698-4A49-A23B-297D4FB0B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22" y="2420722"/>
            <a:ext cx="7369155" cy="14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38B-4850-4D89-8CEB-696138B39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35101" cy="2039539"/>
          </a:xfrm>
        </p:spPr>
        <p:txBody>
          <a:bodyPr/>
          <a:lstStyle/>
          <a:p>
            <a:pPr fontAlgn="ctr"/>
            <a:r>
              <a:rPr lang="en-US" dirty="0"/>
              <a:t>As we collect more and more data (more coin flips), will the peak of the likelihood curve increase or decrease?</a:t>
            </a:r>
          </a:p>
          <a:p>
            <a:pPr fontAlgn="ctr"/>
            <a:endParaRPr lang="en-US" dirty="0"/>
          </a:p>
          <a:p>
            <a:pPr marL="514350" indent="-514350" fontAlgn="ctr">
              <a:buAutoNum type="alphaUcParenR"/>
            </a:pPr>
            <a:r>
              <a:rPr lang="en-US" dirty="0"/>
              <a:t>Increase</a:t>
            </a:r>
          </a:p>
          <a:p>
            <a:pPr marL="514350" indent="-514350" fontAlgn="ctr">
              <a:buAutoNum type="alphaUcParenR"/>
            </a:pPr>
            <a:r>
              <a:rPr lang="en-US" dirty="0"/>
              <a:t>Decrease</a:t>
            </a:r>
          </a:p>
          <a:p>
            <a:pPr marL="514350" indent="-514350" fontAlgn="ctr">
              <a:buAutoNum type="alphaUcParenR"/>
            </a:pPr>
            <a:r>
              <a:rPr lang="en-US" dirty="0"/>
              <a:t>I have no idea</a:t>
            </a:r>
          </a:p>
          <a:p>
            <a:endParaRPr lang="x-IV_mathan" dirty="0"/>
          </a:p>
        </p:txBody>
      </p:sp>
    </p:spTree>
    <p:extLst>
      <p:ext uri="{BB962C8B-B14F-4D97-AF65-F5344CB8AC3E}">
        <p14:creationId xmlns:p14="http://schemas.microsoft.com/office/powerpoint/2010/main" val="1438733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28046" cy="2039539"/>
          </a:xfrm>
        </p:spPr>
        <p:txBody>
          <a:bodyPr/>
          <a:lstStyle/>
          <a:p>
            <a:r>
              <a:rPr lang="en-US" dirty="0"/>
              <a:t>Trick coin: </a:t>
            </a:r>
            <a:r>
              <a:rPr lang="en-US" dirty="0">
                <a:solidFill>
                  <a:srgbClr val="7030A0"/>
                </a:solidFill>
              </a:rPr>
              <a:t>Suppose I know how many coins are in each container in the store.</a:t>
            </a:r>
            <a:r>
              <a:rPr lang="en-US" dirty="0"/>
              <a:t> How can I use this information both before and after flipping coins?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5FD3C-4698-4A49-A23B-297D4FB0B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22" y="2420722"/>
            <a:ext cx="7369155" cy="14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64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28046" cy="2039539"/>
              </a:xfrm>
            </p:spPr>
            <p:txBody>
              <a:bodyPr/>
              <a:lstStyle/>
              <a:p>
                <a:r>
                  <a:rPr lang="en-US" dirty="0"/>
                  <a:t>Trick coin: Suppose I know how many coins are in each container in the store. How can I use this information both before and after flipping coins?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1, 0, 1, 1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sepChr m:val="∣"/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28046" cy="2039539"/>
              </a:xfrm>
              <a:blipFill>
                <a:blip r:embed="rId2"/>
                <a:stretch>
                  <a:fillRect l="-1172" t="-5090" r="-893" b="-9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275FD3C-4698-4A49-A23B-297D4FB0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422" y="2420722"/>
            <a:ext cx="7369155" cy="1463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DCD63B-0C9A-4D4F-9E09-E7B40E3EB54C}"/>
                  </a:ext>
                </a:extLst>
              </p:cNvPr>
              <p:cNvSpPr txBox="1"/>
              <p:nvPr/>
            </p:nvSpPr>
            <p:spPr>
              <a:xfrm>
                <a:off x="5918200" y="235120"/>
                <a:ext cx="6153150" cy="762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𝑀𝐴𝑃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limLow>
                      <m:limLow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argmax</m:t>
                        </m:r>
                      </m:e>
                      <m:li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lim>
                    </m:limLow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nary>
                      <m:naryPr>
                        <m:chr m:val="∏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p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𝜃</m:t>
                            </m:r>
                          </m:e>
                        </m:d>
                      </m:e>
                    </m:nary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DCD63B-0C9A-4D4F-9E09-E7B40E3EB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200" y="235120"/>
                <a:ext cx="6153150" cy="762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B55DB6F-F455-ECC6-2347-E1C0CB857009}"/>
                  </a:ext>
                </a:extLst>
              </p14:cNvPr>
              <p14:cNvContentPartPr/>
              <p14:nvPr/>
            </p14:nvContentPartPr>
            <p14:xfrm>
              <a:off x="2800080" y="1943640"/>
              <a:ext cx="6577560" cy="63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B55DB6F-F455-ECC6-2347-E1C0CB8570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0720" y="1934280"/>
                <a:ext cx="6596280" cy="6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37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678022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Today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MLE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MAP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Next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Discriminative  Generative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ym typeface="Wingdings" panose="05000000000000000000" pitchFamily="2" charset="2"/>
              </a:rPr>
              <a:t>Naïve Bayes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Discrimina</a:t>
            </a:r>
            <a:r>
              <a:rPr lang="en-US" sz="2800" dirty="0">
                <a:sym typeface="Wingdings" panose="05000000000000000000" pitchFamily="2" charset="2"/>
              </a:rPr>
              <a:t>nt Analysis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Combining MAP and Generative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800" dirty="0"/>
          </a:p>
          <a:p>
            <a:pPr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61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</p:spPr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x-IV_mathan" sz="800" dirty="0"/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en-US" dirty="0"/>
              </a:p>
              <a:p>
                <a:endParaRPr lang="x-IV_matha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/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posterior</m:t>
                      </m:r>
                      <m:r>
                        <a:rPr kumimoji="0" lang="x-IV_matha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likelihood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prior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28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</p:spPr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x-IV_mathan" sz="800" dirty="0"/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en-US" dirty="0"/>
              </a:p>
              <a:p>
                <a:pPr fontAlgn="ctr"/>
                <a:r>
                  <a:rPr lang="en-US" dirty="0"/>
                  <a:t>As the number of data points increases, which of the following are true?</a:t>
                </a:r>
              </a:p>
              <a:p>
                <a:pPr fontAlgn="ctr"/>
                <a:r>
                  <a:rPr lang="en-US" dirty="0"/>
                  <a:t>Select ALL that apply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MAP estimate approaches the MLE estimate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endParaRPr lang="x-IV_matha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  <a:blipFill>
                <a:blip r:embed="rId2"/>
                <a:stretch>
                  <a:fillRect l="-1130" b="-1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/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posterior</m:t>
                      </m:r>
                      <m:r>
                        <a:rPr kumimoji="0" lang="x-IV_matha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likelihood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prior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875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</p:spPr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x-IV_mathan" sz="800" dirty="0"/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en-US" dirty="0"/>
              </a:p>
              <a:p>
                <a:pPr fontAlgn="ctr"/>
                <a:r>
                  <a:rPr lang="en-US" dirty="0"/>
                  <a:t>As the number of data points increases, which of the following are true?</a:t>
                </a:r>
              </a:p>
              <a:p>
                <a:pPr fontAlgn="ctr"/>
                <a:r>
                  <a:rPr lang="en-US" dirty="0"/>
                  <a:t>Select ALL that apply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MAP estimate approaches the MLE estimate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endParaRPr lang="x-IV_matha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  <a:blipFill>
                <a:blip r:embed="rId2"/>
                <a:stretch>
                  <a:fillRect l="-1130" b="-1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D08938F-F442-4F91-A40F-137E85C5AACB}"/>
              </a:ext>
            </a:extLst>
          </p:cNvPr>
          <p:cNvSpPr/>
          <p:nvPr/>
        </p:nvSpPr>
        <p:spPr>
          <a:xfrm>
            <a:off x="364638" y="4313947"/>
            <a:ext cx="9149610" cy="76293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54650-D847-40D0-A983-F0D8AFB859F3}"/>
              </a:ext>
            </a:extLst>
          </p:cNvPr>
          <p:cNvSpPr/>
          <p:nvPr/>
        </p:nvSpPr>
        <p:spPr>
          <a:xfrm>
            <a:off x="438457" y="5475178"/>
            <a:ext cx="9149610" cy="39698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8478E3-767F-47BA-BF24-CE4EF318E193}"/>
                  </a:ext>
                </a:extLst>
              </p:cNvPr>
              <p:cNvSpPr txBox="1"/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posterior</m:t>
                      </m:r>
                      <m:r>
                        <a:rPr lang="x-IV_mathan" sz="280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likelihood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prior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8478E3-767F-47BA-BF24-CE4EF318E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525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1, 0, 1, 1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489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Probabilistic interpretation of linear regression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7483DA-B040-410A-83BE-68856F2E5D1E}"/>
                  </a:ext>
                </a:extLst>
              </p14:cNvPr>
              <p14:cNvContentPartPr/>
              <p14:nvPr/>
            </p14:nvContentPartPr>
            <p14:xfrm>
              <a:off x="866997" y="2396940"/>
              <a:ext cx="10724760" cy="399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7483DA-B040-410A-83BE-68856F2E5D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637" y="2387580"/>
                <a:ext cx="10743480" cy="40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9F96FD-E7D6-4ED6-8F4E-FB88ADC142BD}"/>
                  </a:ext>
                </a:extLst>
              </p14:cNvPr>
              <p14:cNvContentPartPr/>
              <p14:nvPr/>
            </p14:nvContentPartPr>
            <p14:xfrm>
              <a:off x="6218037" y="5273448"/>
              <a:ext cx="5226480" cy="1524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9F96FD-E7D6-4ED6-8F4E-FB88ADC142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8677" y="5264088"/>
                <a:ext cx="5245200" cy="15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0057C8-429A-E028-DDB8-D35710B0D0DF}"/>
                  </a:ext>
                </a:extLst>
              </p14:cNvPr>
              <p14:cNvContentPartPr/>
              <p14:nvPr/>
            </p14:nvContentPartPr>
            <p14:xfrm>
              <a:off x="8612142" y="4392960"/>
              <a:ext cx="2912400" cy="57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0057C8-429A-E028-DDB8-D35710B0D0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02782" y="4383600"/>
                <a:ext cx="293112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63FE2B-8309-6D01-7BD7-32225CBBBB64}"/>
                  </a:ext>
                </a:extLst>
              </p14:cNvPr>
              <p14:cNvContentPartPr/>
              <p14:nvPr/>
            </p14:nvContentPartPr>
            <p14:xfrm>
              <a:off x="9307827" y="4503150"/>
              <a:ext cx="758520" cy="366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63FE2B-8309-6D01-7BD7-32225CBBBB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98467" y="4493790"/>
                <a:ext cx="777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D8EFA4-83CE-CA36-9978-538DC11F4861}"/>
                  </a:ext>
                </a:extLst>
              </p14:cNvPr>
              <p14:cNvContentPartPr/>
              <p14:nvPr/>
            </p14:nvContentPartPr>
            <p14:xfrm>
              <a:off x="9167967" y="2629140"/>
              <a:ext cx="279720" cy="173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D8EFA4-83CE-CA36-9978-538DC11F48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58607" y="2619780"/>
                <a:ext cx="298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294CFF-4FA8-2CD7-F13D-B635E1C850A8}"/>
                  </a:ext>
                </a:extLst>
              </p14:cNvPr>
              <p14:cNvContentPartPr/>
              <p14:nvPr/>
            </p14:nvContentPartPr>
            <p14:xfrm>
              <a:off x="9514122" y="2543175"/>
              <a:ext cx="215122" cy="36201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294CFF-4FA8-2CD7-F13D-B635E1C850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04753" y="2533810"/>
                <a:ext cx="233860" cy="38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5EB9A4D-7D47-5D7F-A488-112E45C15CB6}"/>
                  </a:ext>
                </a:extLst>
              </p14:cNvPr>
              <p14:cNvContentPartPr/>
              <p14:nvPr/>
            </p14:nvContentPartPr>
            <p14:xfrm>
              <a:off x="10168651" y="4587974"/>
              <a:ext cx="279720" cy="173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5EB9A4D-7D47-5D7F-A488-112E45C15C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59291" y="4578614"/>
                <a:ext cx="298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CCC36BB-951B-41C0-FCA6-30BA90601A63}"/>
                  </a:ext>
                </a:extLst>
              </p14:cNvPr>
              <p14:cNvContentPartPr/>
              <p14:nvPr/>
            </p14:nvContentPartPr>
            <p14:xfrm>
              <a:off x="10514806" y="4502009"/>
              <a:ext cx="215122" cy="3620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CCC36BB-951B-41C0-FCA6-30BA90601A6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05437" y="4492644"/>
                <a:ext cx="233860" cy="38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9343BA-91EE-E349-B63B-1083A3049736}"/>
                  </a:ext>
                </a:extLst>
              </p14:cNvPr>
              <p14:cNvContentPartPr/>
              <p14:nvPr/>
            </p14:nvContentPartPr>
            <p14:xfrm>
              <a:off x="9522330" y="3445770"/>
              <a:ext cx="282600" cy="231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9343BA-91EE-E349-B63B-1083A304973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13330" y="3437130"/>
                <a:ext cx="300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480E2C-9BC2-40E9-E147-A12090C3470D}"/>
                  </a:ext>
                </a:extLst>
              </p14:cNvPr>
              <p14:cNvContentPartPr/>
              <p14:nvPr/>
            </p14:nvContentPartPr>
            <p14:xfrm>
              <a:off x="11057292" y="4587974"/>
              <a:ext cx="282600" cy="231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480E2C-9BC2-40E9-E147-A12090C347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48292" y="4579334"/>
                <a:ext cx="300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7C75F73-602C-B690-9D4D-203D808502AD}"/>
                  </a:ext>
                </a:extLst>
              </p14:cNvPr>
              <p14:cNvContentPartPr/>
              <p14:nvPr/>
            </p14:nvContentPartPr>
            <p14:xfrm>
              <a:off x="8616155" y="6181013"/>
              <a:ext cx="215122" cy="362011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7C75F73-602C-B690-9D4D-203D808502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06786" y="6171648"/>
                <a:ext cx="233860" cy="38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BD825C-7CED-E406-B242-67C0F3CF36EF}"/>
                  </a:ext>
                </a:extLst>
              </p14:cNvPr>
              <p14:cNvContentPartPr/>
              <p14:nvPr/>
            </p14:nvContentPartPr>
            <p14:xfrm>
              <a:off x="8431115" y="6490869"/>
              <a:ext cx="75600" cy="193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BD825C-7CED-E406-B242-67C0F3CF36E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21755" y="6481509"/>
                <a:ext cx="943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91CB73-16F3-765B-AC7F-503E7CA6457A}"/>
                  </a:ext>
                </a:extLst>
              </p14:cNvPr>
              <p14:cNvContentPartPr/>
              <p14:nvPr/>
            </p14:nvContentPartPr>
            <p14:xfrm>
              <a:off x="5774760" y="2273040"/>
              <a:ext cx="6416280" cy="3926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91CB73-16F3-765B-AC7F-503E7CA6457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65400" y="2263680"/>
                <a:ext cx="6435000" cy="39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55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769-4C67-4A9E-924B-AE9027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for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E641-3747-4BB3-9489-50E821D65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assumptions are we making about our parameters?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8399B0-692E-78FE-A20F-B0386B699EBC}"/>
                  </a:ext>
                </a:extLst>
              </p14:cNvPr>
              <p14:cNvContentPartPr/>
              <p14:nvPr/>
            </p14:nvContentPartPr>
            <p14:xfrm>
              <a:off x="12086970" y="233301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8399B0-692E-78FE-A20F-B0386B699E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82650" y="2328690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00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6E7D-23FE-6C7E-07FB-35B0EFE8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and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111B5-1F49-6BB5-DCF3-381CA1A06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1267001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Discriminative and Generative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/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85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2310075"/>
            <a:ext cx="549648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Probabilistic Models:</a:t>
            </a:r>
            <a:br>
              <a:rPr lang="en-US" sz="4600" dirty="0"/>
            </a:br>
            <a:r>
              <a:rPr lang="en-US" sz="4600" dirty="0"/>
              <a:t>MAP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83BFF8-E94C-CC28-E902-96C1C69D495D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83BFF8-E94C-CC28-E902-96C1C69D4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8B49D2-2B59-FAE4-DB23-619B80108104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8B49D2-2B59-FAE4-DB23-619B80108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33380-9BBA-C437-16F9-061BCAF7C582}"/>
                  </a:ext>
                </a:extLst>
              </p:cNvPr>
              <p:cNvSpPr txBox="1"/>
              <p:nvPr/>
            </p:nvSpPr>
            <p:spPr>
              <a:xfrm>
                <a:off x="1124301" y="1516822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33380-9BBA-C437-16F9-061BCAF7C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301" y="1516822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39976-2E85-83C0-B7C4-601D6DA7C96D}"/>
                  </a:ext>
                </a:extLst>
              </p:cNvPr>
              <p:cNvSpPr txBox="1"/>
              <p:nvPr/>
            </p:nvSpPr>
            <p:spPr>
              <a:xfrm>
                <a:off x="6096000" y="1516822"/>
                <a:ext cx="4819650" cy="1015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39976-2E85-83C0-B7C4-601D6DA7C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16822"/>
                <a:ext cx="4819650" cy="10154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6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r>
              <a:rPr lang="en-US" dirty="0"/>
              <a:t>Which of these terms is the likelihood?</a:t>
            </a:r>
          </a:p>
          <a:p>
            <a:r>
              <a:rPr lang="en-US" dirty="0">
                <a:solidFill>
                  <a:schemeClr val="tx1"/>
                </a:solidFill>
              </a:rPr>
              <a:t>Select all that apply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7FB3C6-48F9-526D-C23E-C43ECFD480D8}"/>
              </a:ext>
            </a:extLst>
          </p:cNvPr>
          <p:cNvSpPr txBox="1"/>
          <p:nvPr/>
        </p:nvSpPr>
        <p:spPr>
          <a:xfrm>
            <a:off x="7774302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7A0103-3C79-9505-C55D-39514F1F2902}"/>
              </a:ext>
            </a:extLst>
          </p:cNvPr>
          <p:cNvCxnSpPr>
            <a:cxnSpLocks/>
          </p:cNvCxnSpPr>
          <p:nvPr/>
        </p:nvCxnSpPr>
        <p:spPr>
          <a:xfrm>
            <a:off x="8257382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B77CF1-BEB8-0CEE-D325-B48FF80F8142}"/>
              </a:ext>
            </a:extLst>
          </p:cNvPr>
          <p:cNvSpPr txBox="1"/>
          <p:nvPr/>
        </p:nvSpPr>
        <p:spPr>
          <a:xfrm>
            <a:off x="6648955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193D68-BD76-4B3A-FFB0-C9EC8EC9FC52}"/>
              </a:ext>
            </a:extLst>
          </p:cNvPr>
          <p:cNvCxnSpPr>
            <a:cxnSpLocks/>
          </p:cNvCxnSpPr>
          <p:nvPr/>
        </p:nvCxnSpPr>
        <p:spPr>
          <a:xfrm>
            <a:off x="6922547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6F65CB-F574-1741-ED74-381B901FCE41}"/>
              </a:ext>
            </a:extLst>
          </p:cNvPr>
          <p:cNvSpPr txBox="1"/>
          <p:nvPr/>
        </p:nvSpPr>
        <p:spPr>
          <a:xfrm>
            <a:off x="10702267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AE7285-994E-1909-7A29-856E21B43735}"/>
              </a:ext>
            </a:extLst>
          </p:cNvPr>
          <p:cNvCxnSpPr>
            <a:cxnSpLocks/>
          </p:cNvCxnSpPr>
          <p:nvPr/>
        </p:nvCxnSpPr>
        <p:spPr>
          <a:xfrm flipH="1">
            <a:off x="10343176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E6BCBC-2E9A-3178-0B0C-94F89344BFCB}"/>
              </a:ext>
            </a:extLst>
          </p:cNvPr>
          <p:cNvSpPr txBox="1"/>
          <p:nvPr/>
        </p:nvSpPr>
        <p:spPr>
          <a:xfrm>
            <a:off x="8088934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C0CDED-1161-A50E-8E33-ADBE846D5AEB}"/>
              </a:ext>
            </a:extLst>
          </p:cNvPr>
          <p:cNvCxnSpPr>
            <a:cxnSpLocks/>
          </p:cNvCxnSpPr>
          <p:nvPr/>
        </p:nvCxnSpPr>
        <p:spPr>
          <a:xfrm flipV="1">
            <a:off x="8572014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76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r>
              <a:rPr lang="en-US" dirty="0"/>
              <a:t>Which of these terms is the likelihood?</a:t>
            </a:r>
          </a:p>
          <a:p>
            <a:r>
              <a:rPr lang="en-US" dirty="0">
                <a:solidFill>
                  <a:schemeClr val="tx1"/>
                </a:solidFill>
              </a:rPr>
              <a:t>Select all that apply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7FB3C6-48F9-526D-C23E-C43ECFD480D8}"/>
              </a:ext>
            </a:extLst>
          </p:cNvPr>
          <p:cNvSpPr txBox="1"/>
          <p:nvPr/>
        </p:nvSpPr>
        <p:spPr>
          <a:xfrm>
            <a:off x="7774302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7A0103-3C79-9505-C55D-39514F1F2902}"/>
              </a:ext>
            </a:extLst>
          </p:cNvPr>
          <p:cNvCxnSpPr>
            <a:cxnSpLocks/>
          </p:cNvCxnSpPr>
          <p:nvPr/>
        </p:nvCxnSpPr>
        <p:spPr>
          <a:xfrm>
            <a:off x="8257382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B77CF1-BEB8-0CEE-D325-B48FF80F8142}"/>
              </a:ext>
            </a:extLst>
          </p:cNvPr>
          <p:cNvSpPr txBox="1"/>
          <p:nvPr/>
        </p:nvSpPr>
        <p:spPr>
          <a:xfrm>
            <a:off x="6648955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193D68-BD76-4B3A-FFB0-C9EC8EC9FC52}"/>
              </a:ext>
            </a:extLst>
          </p:cNvPr>
          <p:cNvCxnSpPr>
            <a:cxnSpLocks/>
          </p:cNvCxnSpPr>
          <p:nvPr/>
        </p:nvCxnSpPr>
        <p:spPr>
          <a:xfrm>
            <a:off x="6922547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6F65CB-F574-1741-ED74-381B901FCE41}"/>
              </a:ext>
            </a:extLst>
          </p:cNvPr>
          <p:cNvSpPr txBox="1"/>
          <p:nvPr/>
        </p:nvSpPr>
        <p:spPr>
          <a:xfrm>
            <a:off x="10702267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AE7285-994E-1909-7A29-856E21B43735}"/>
              </a:ext>
            </a:extLst>
          </p:cNvPr>
          <p:cNvCxnSpPr>
            <a:cxnSpLocks/>
          </p:cNvCxnSpPr>
          <p:nvPr/>
        </p:nvCxnSpPr>
        <p:spPr>
          <a:xfrm flipH="1">
            <a:off x="10343176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E6BCBC-2E9A-3178-0B0C-94F89344BFCB}"/>
              </a:ext>
            </a:extLst>
          </p:cNvPr>
          <p:cNvSpPr txBox="1"/>
          <p:nvPr/>
        </p:nvSpPr>
        <p:spPr>
          <a:xfrm>
            <a:off x="8088934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C0CDED-1161-A50E-8E33-ADBE846D5AEB}"/>
              </a:ext>
            </a:extLst>
          </p:cNvPr>
          <p:cNvCxnSpPr>
            <a:cxnSpLocks/>
          </p:cNvCxnSpPr>
          <p:nvPr/>
        </p:nvCxnSpPr>
        <p:spPr>
          <a:xfrm flipV="1">
            <a:off x="8572014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64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828169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tx1"/>
                </a:solidFill>
              </a:rPr>
              <a:t>Posterior      Likelihood     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9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1325222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Posterior      Likelihood      Prior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Posterior      Class conditional      Class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A3D978-7DDE-9C1E-6FF8-6020363F611E}"/>
              </a:ext>
            </a:extLst>
          </p:cNvPr>
          <p:cNvSpPr txBox="1">
            <a:spLocks/>
          </p:cNvSpPr>
          <p:nvPr/>
        </p:nvSpPr>
        <p:spPr>
          <a:xfrm>
            <a:off x="1057626" y="2147061"/>
            <a:ext cx="3353151" cy="4667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Conditional likelihood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7594</TotalTime>
  <Words>841</Words>
  <Application>Microsoft Office PowerPoint</Application>
  <PresentationFormat>Widescreen</PresentationFormat>
  <Paragraphs>187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Candara</vt:lpstr>
      <vt:lpstr>Wingdings</vt:lpstr>
      <vt:lpstr>Office Theme</vt:lpstr>
      <vt:lpstr>Course Updates</vt:lpstr>
      <vt:lpstr>Plan</vt:lpstr>
      <vt:lpstr>  10-315 Introduction to ML  Probabilistic Models: MAP</vt:lpstr>
      <vt:lpstr>Two Applications of Bayes Rule</vt:lpstr>
      <vt:lpstr>Bayes Rule</vt:lpstr>
      <vt:lpstr>Poll 1</vt:lpstr>
      <vt:lpstr>Poll 2</vt:lpstr>
      <vt:lpstr>Bayes Rule</vt:lpstr>
      <vt:lpstr>Bayes Rule</vt:lpstr>
      <vt:lpstr>Two Applications of Bayes Rule</vt:lpstr>
      <vt:lpstr>MLE and MAP</vt:lpstr>
      <vt:lpstr>Poll 3</vt:lpstr>
      <vt:lpstr>MLE and MAP</vt:lpstr>
      <vt:lpstr>Recipe for Estimation</vt:lpstr>
      <vt:lpstr>Recipe for Estimation</vt:lpstr>
      <vt:lpstr>Coin Flipping Example</vt:lpstr>
      <vt:lpstr>Poll 4</vt:lpstr>
      <vt:lpstr>Coin Flipping Example</vt:lpstr>
      <vt:lpstr>Coin Flipping Example</vt:lpstr>
      <vt:lpstr>Poll 5</vt:lpstr>
      <vt:lpstr>Poll 5</vt:lpstr>
      <vt:lpstr>Poll 5</vt:lpstr>
      <vt:lpstr>MAP as Data Increases</vt:lpstr>
      <vt:lpstr>M(C)LE for Linear Regression</vt:lpstr>
      <vt:lpstr>MAP for Linear Regression</vt:lpstr>
      <vt:lpstr>Regularization and MAP</vt:lpstr>
      <vt:lpstr>Discriminative and Generative</vt:lpstr>
      <vt:lpstr>Two Applications of Bayes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235</cp:revision>
  <dcterms:created xsi:type="dcterms:W3CDTF">2020-05-18T13:01:09Z</dcterms:created>
  <dcterms:modified xsi:type="dcterms:W3CDTF">2023-03-24T22:08:16Z</dcterms:modified>
</cp:coreProperties>
</file>