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459" r:id="rId2"/>
    <p:sldId id="1268" r:id="rId3"/>
    <p:sldId id="2327" r:id="rId4"/>
    <p:sldId id="2454" r:id="rId5"/>
    <p:sldId id="2479" r:id="rId6"/>
    <p:sldId id="2478" r:id="rId7"/>
    <p:sldId id="2480" r:id="rId8"/>
    <p:sldId id="2448" r:id="rId9"/>
    <p:sldId id="2491" r:id="rId10"/>
    <p:sldId id="2492" r:id="rId11"/>
    <p:sldId id="2476" r:id="rId12"/>
    <p:sldId id="2449" r:id="rId13"/>
    <p:sldId id="2493" r:id="rId14"/>
    <p:sldId id="2199" r:id="rId15"/>
    <p:sldId id="2200" r:id="rId16"/>
    <p:sldId id="2499" r:id="rId17"/>
    <p:sldId id="2498" r:id="rId18"/>
    <p:sldId id="2494" r:id="rId19"/>
    <p:sldId id="2220" r:id="rId20"/>
    <p:sldId id="2223" r:id="rId21"/>
    <p:sldId id="2497" r:id="rId22"/>
    <p:sldId id="2214" r:id="rId23"/>
    <p:sldId id="2215" r:id="rId24"/>
    <p:sldId id="2226" r:id="rId25"/>
    <p:sldId id="2212" r:id="rId26"/>
    <p:sldId id="2224" r:id="rId27"/>
    <p:sldId id="2496" r:id="rId28"/>
    <p:sldId id="2495" r:id="rId29"/>
    <p:sldId id="2506" r:id="rId30"/>
    <p:sldId id="2477" r:id="rId31"/>
    <p:sldId id="2481" r:id="rId32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19" autoAdjust="0"/>
    <p:restoredTop sz="79774" autoAdjust="0"/>
  </p:normalViewPr>
  <p:slideViewPr>
    <p:cSldViewPr snapToGrid="0">
      <p:cViewPr varScale="1">
        <p:scale>
          <a:sx n="71" d="100"/>
          <a:sy n="71" d="100"/>
        </p:scale>
        <p:origin x="19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6:51:36.3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9197 8192 2188 0,'-14'-9'97'0,"7"6"20"0,-4-4-93 0,1 1-24 0,-1-3 0 0,-7-1 0 15,4-2 176-15,-3-4 32 0,-1 4 5 0,-3-1 2 16,-4-6-187-16,-14 0-36 0,4 7-8 0,-7-7-2 31,-1 6-14-31,-2 4-2 0,-1-3-1 0,-4 8 0 0,-3-2 16 0,-3 6 3 0,-8 0 1 0,-3 6 0 31,-14 7-15-31,4-1-3 0,-5 10-1 0,-2 0 0 0,-4 3 14 0,3 1 4 0,-3 2 0 0,3 3 0 16,4 1 27-16,7-1 5 0,0 3 2 0,7 1 0 16,3 6 21-16,4-1 4 0,7 1 1 0,8 3 0 15,-5 0-17-15,15 6-3 0,-7-3-1 0,13 10 0 16,5-4-23-16,-1 3 0 0,7 4 0 0,8 6 0 16,3 0 0-16,0-4 0 0,7 1 12 0,10 3-4 0,4-3-8 15,11-1 0-15,3 1 0 0,15 0-8 0,2 0 8 0,12-1 0 16,-4-8 0-16,10 5 0 0,8-12 0 0,6 3 0 15,8-9 0-15,0-6 0 0,10-1 0 16,0-15 0-16,8 3-10 0,2-13 10 16,12-9 19-16,-8 0 10 0,4-3 3 0,0-13 0 0,0 4-22 0,-7-7-10 15,-4-6 10-15,-7-3-10 0,0-4 20 0,-6-2-3 16,-1-7 0-16,-7 0 0 0,-7-3-5 0,-10 1-2 16,-4-8 0-16,-8 8 0 0,-2-8 0 0,-8 7 0 15,-7-3 0-15,-6 0 0 0,-5 0-10 0,-6-3-12 0,-7 0 2 16,-4 3 1-16,0-3 9 0,-11 0-8 15,1 3 8-15,-8-4-8 0,-3 7 8 0,0-6 0 16,-4 3 8-16,-3 0-8 0,0-6 8 0,-4 9-8 0,0-9 10 0,-6 3-10 16,3 6 12-16,-8-7-3 0,1 8-1 0,0 2 0 15,-4 3 7-15,0 1 1 0,0-4 0 0,-3 3 0 16,0 1-16-16,-1 5 0 0,1 1 0 0,-4 6-10 16,-3-4 10-16,-8 14-10 0,-3-1 10 0,-3 7-10 15,-8 6 1-15,-3 3 0 0,-3 3 0 0,-8 12 0 31,-3 1-31-31,-8 3-5 0,-6 9-2 0,0-3-845 16,-11 7-170-16</inkml:trace>
  <inkml:trace contextRef="#ctx0" brushRef="#br0" timeOffset="4066.49">19473 8431 460 0,'32'-26'41'0,"-18"14"-33"0,4-7-8 0,-1 7 0 0,1-4 388 0,-4-3 76 15,4 0 16-15,0 7 2 0,-1-7-345 0,-3 9-69 16,0-2-13-16,-3-7-3 0,-4 7-12 0,0 2-3 15,-3-2 0-15,-1-7 0 0,-6 9-10 0,-1-2-3 16,1-1 0-16,-5-5 0 0,-2 5 6 0,-4-6 1 16,0 7 0-16,-4-7 0 0,-7-3-15 0,-3 9-2 15,-11 1-1-15,4-4 0 0,-7 10-13 0,-1-4 0 16,-6 4 0-16,-7-3 0 0,-4 6 0 0,-7 3 0 16,0 0 0-16,-4 3-10 0,0 3 28 0,-3 3 6 15,0-5 0-15,0 8 1 0,0-3-10 0,0 4-3 16,3 6 0-16,4 0 0 0,0-1-12 0,7-2 0 15,4 6 0-15,0 6 0 0,-1-3 8 0,8 4-8 16,3 5 0-16,0 4 9 0,0 3-9 0,0 6 0 0,4 12-12 16,3-2 12-16,0 5-9 0,4 1 9 0,3 3 0 15,4-3 0-15,0 9-14 0,7-6 4 0,3 6 1 0,7 3 0 16,4-6 9-16,7-3 8 0,7 6-8 0,8-6 11 16,2 6-11-16,4-6 12 0,8 3-12 0,6-3 12 15,11-10-4-15,3-6 0 0,8 4 0 0,6-11 0 16,8 8 0-16,6-11 0 0,4-5 0 0,11-4 0 15,7 1 0-15,0-10 0 0,-1-1 0 0,5-11 0 16,-5-1 0-16,5-9-8 0,-1 7 12 0,-7-14-4 16,-6-5 4-16,-1-7 0 0,0 0 0 0,4-6 0 15,-4-3 14-15,-3-7 3 0,-4-5 1 0,-4-1 0 16,1-6 0-16,-1-13 0 0,5 4 0 0,-8-13 0 16,-4 3-10-16,-6 0-3 0,-8-6 0 0,1 0 0 0,-8-3-9 15,-7-7-8-15,1 7 9 0,-15-1-9 0,-3 4 12 16,-8 6-3-16,-6-6-1 0,-11 0 0 0,-11 10-8 0,-6-4 12 15,-8 3-12-15,-10 7 12 0,-8 2-12 16,-13 4 0-16,-8 6 0 0,-10-3 0 0,-3 13 0 0,-4-1 0 16,-1 4 0-16,-2 3-11 0,-4-4 11 15,-1 10 0-15,-2 3 0 0,9 4 0 0,5-4 0 0,6 9 0 16,-3 1 0-16,7 3 0 0,4 0-17 0,-1 6-5 16,4 0-1-16,0 12-961 15,4-3-192-15</inkml:trace>
  <inkml:trace contextRef="#ctx0" brushRef="#br0" timeOffset="46036.75">3344 16358 1670 0,'-14'0'148'0,"4"0"-118"0,-1-10-30 0,0 10 0 15,4-9 184-15,-3 6 30 0,-1-6 6 0,1-1 2 16,6 7-214-16,-6-3-44 0,3 3-8 0,3-7-1 15,0 7 31-15,4 3 14 0,-7-6-12 0,7 6 12 16,0 0-20-16,-3 0 4 0,-8 0 1 0,8 6 0 0,-8-3 25 0,4 3 5 16,4 1 1-16,-4-1 0 0,3-3 54 15,0 7 11-15,4-1 3 0,-7-6 0 0,7-3 12 0,7 9 4 16,-7-9 0-16,0 7 0 0,8-4-63 0,2 6-12 16,1-6-2-16,10-3-1 0,-3 0-7 0,10 0-2 15,0 0 0-15,11 0 0 0,7 7-4 0,3-4-1 16,7-3 0-16,-3 0 0 0,4 0-8 0,6 0 0 15,8 9 0-15,3-6 0 0,4 7 0 0,6-1 0 16,1 4 0-16,3 2 0 0,7-5 0 0,8-4 0 16,10 10 0-16,10-13 0 0,4 6 21 0,7-6-1 15,7-3 0-15,14-3 0 0,4-6-20 0,7-1 0 16,-4-2 0-16,11-1 0 0,7-2 11 0,0 2 1 16,-4 4 0-16,4-4 0 0,4 1-3 0,-1-7 0 15,8 9 0-15,-4-2 0 0,10-1-9 0,-10-2 0 0,4 2 0 16,-4 4 0-16,-4 6 0 0,4-4 0 0,0 1 0 0,3 0 0 15,-3 6 0-15,-3 0-14 0,-1 0 3 0,1 0 1 16,3 6 10-16,3-3 0 0,4 0 0 0,-17-3-8 16,-12 7 8-16,5-4 14 0,-1-3-3 15,-3 9-1-15,-4-3-2 0,-10-2 0 0,-7-1 0 0,-4 6 0 16,0-9-8-16,-7 10 12 0,-4-1-12 0,-3-6 12 16,-7 6 6-16,0-2 2 0,4-4 0 0,-8 6 0 15,-3-6-20-15,0-3 0 0,-4 7 0 0,1-7 0 16,-8 0 0-16,-7 0 0 0,-3 0 0 0,-4 0 0 15,0 0 0-15,-3 0 0 0,-4-7 0 0,-3 7 0 16,-8-9 0-16,-6 6 0 0,-1 0 0 0,-6-4 0 0,-1 4 13 0,-6-3-1 16,-5 3 0-16,-2-6 0 15,-1 9-12-15,0-4 0 0,-6-2 0 0,-1-3 0 0,-7 9 0 16,4-3 0-16,-4-7 0 0,-3 10 0 0,0-9 12 16,-1 9-1-16,-3-10 0 0,1 7 0 0,-5 0-11 15,1-3 0-15,0 3 0 0,3-4 0 0,-7 4 0 0,0-3 0 16,0 3 0-16,0 3 0 0,0-3 0 0,0 3 0 15,-3-7 0-15,3 7 0 0,4 7-16 0,-8-7 5 16,4 3 1-16,-3-3 0 0,0 9-6 0,-1-6 0 16,1 4-1-16,3 2 0 0,-4-3 17 0,5 4 0 15,-5-4 0-15,4-3 0 0,-3 10 9 0,3-7 3 0,-4 3 0 16,5-5 0-16,-5 8-4 0,4-6-8 0,0-3 12 0,1 7-4 16,-1-7-8-16,0 3 0 0,0-3 0 0,0 7 0 15,0-4 0-15,0-3 0 0,0 0 0 0,-3 7 0 16,-1-10 0-16,1 6 0 0,0-3 0 15,-4 3 0-15,3-2 0 0,1-1 0 0,-4-3 0 16,-7 0 0-16,7 0 0 0,-7 0 0 0,7 0 9 0,-7 0-9 16,0 0 17-16,0 0-1 0,0 0 0 0,0 0 0 15,0 0-3-15,7 0-1 0,0-3 0 0,-3-7 0 16,-1 7 6-16,1-3 1 0,-1-4 0 0,4-2 0 16,-3-10-3-16,-1 3 0 0,4-3 0 0,-3 0 0 15,3-3-16-15,0-3 8 0,0-4-8 0,0 1 0 16,-3-3 12-16,3-4-4 0,3-6 0 0,1 3 1 15,-4-3-9-15,0 1 0 0,0-8 0 0,-3-2 0 0,6 0 0 16,-3 3 0-16,0-4 0 0,0 1 0 0,0 0 0 0,0-1 0 16,4 4 0-16,-4 3 0 0,-3-3 0 0,-1-3 0 15,4 9 0-15,0 0 0 0,0 3 0 0,0 3 0 16,0 4 0-16,-3 3 0 0,3-1 0 0,-3 10 0 16,3-3 0-16,-4 0 0 0,1 13 0 0,-1-7 0 15,-3 6 0-15,4 4 0 0,-1-4 0 0,-3 10-8 16,0 3 8-16,0 0 0 0,0 0-15 0,0 0 1 15,0 0 0-15,7 6 0 0,-3 4 2 0,-1 9 0 16,1-1 0-16,-1 4 0 0,1 3 12 0,3 7-9 16,-3-1 9-16,-1 10-8 0,1 0 8 0,-1 3 0 15,-3 0 0-15,0 9-8 0,0-3 8 0,0 3 0 0,0 1 0 16,-3-1 0-16,-1-3 0 0,1 0 0 16,-5-3 0-16,1 3-8 0,4-6 8 0,-4 0 0 0,0 6 0 0,0-6 0 15,3-3 0-15,-3 0 0 0,0 0 8 0,0-7-8 16,-4 1 0-16,4-4 0 0,0 0 0 0,4 1 0 15,-1-4 0-15,1-3 0 0,-1-6 0 0,1 3 0 16,3-3 0-16,0-7 0 0,0 7 0 0,0-10 0 16,0-9 0-16,-4 10 0 0,4-10 0 15,0 0-8 1,-7 3-66-16,-3-3-13 0,-5-9-2 0,-6-1-910 0,-7-12-181 0</inkml:trace>
  <inkml:trace contextRef="#ctx0" brushRef="#br0" timeOffset="46858.88">3376 15009 3052 0,'0'-6'272'0,"-10"-3"-218"0,-1-7-43 0,0 4-11 0,1 2 74 0,3-2 13 15,-4-7 2-15,1 9 1 0,-1 4-90 0,7 0-19 16,-6-4-3-16,-1 10-1 0,-3 7 7 0,4 2 0 15,-12 4 1-15,8-1 0 16,0 10-27-16,4 0-6 0,-5 6 0 0,5 4-1 0,-1 2 28 0,8 7 5 16,-4 3 2-16,3 3 0 0,8 0 14 0,3 6 16 15,-4 1-3-15,1-1-1 0,6-3 29 0,-3 3 6 16,1-2 1-16,-1 2 0 0,3 0-7 0,1 4-1 16,-8 2 0-16,8-2 0 0,-8 2-8 0,4-2-1 15,-3-7-1-15,7 0 0 0,-11-3-22 0,3-6-8 0,4-10 0 16,-7 7 9-16,4-13-9 0,3 3 8 0,-7-6-8 15,3-6 8-15,-3-7 0 0,0 1-8 0,4-1 12 0,-4-9-4 16,0 0 7-16,0 0 1 0,0 0 0 16,0 0 0-16,0 0-1 0,0 0 0 0,0 0 0 0,0 0 0 15,7-9-4-15,-7 9-1 0,0 0 0 0,3-10 0 16,4 10-10-16,-7-9 0 0,4 6 0 0,7-1 0 16,-8-2 0-16,4-3 0 0,-3 6 0 0,6-7 0 15,-10 1 0-15,11 6 0 0,-11-4 0 0,3-2 0 16,4 6-13-16,-3 0 1 0,-4-4 1 0,0-2 0 15,0 6-53 1,-4-7-10-16,-3 7-2 0,-3-6-1462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7:29:34.12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30025 1450 1785 0,'3'-3'159'0,"5"-6"-127"0,-5 2-32 0,1 1 0 16,-1 0 69-16,-3 6 8 0,0 0 2 0,0 0 0 0,-7-3 13 0,-4-4 4 16,-3 7 0-16,-3 0 0 0,-4 10-56 0,-1-4-12 15,1 0-1-15,-3 4-1 0,-5-1-10 0,1 10-3 16,0-6 0-16,0 5 0 0,-1-2 26 0,-2 9 5 16,2 7 0-16,1 2 1 0,0 1-22 0,0 2-5 0,0 1-1 15,-4 3 0-15,0-1-8 0,0 4-1 0,-3-3-8 16,0 9 12-16,-4 3-12 0,0 1 0 15,-3 2 0-15,-4-2 0 0,4 2 0 0,-1-9-8 16,1 3 8-16,3-6-13 0,4 0 3 0,-4-3 1 0,4-4 0 0,-1-2 0 16,1-1 9-16,7-2 0 0,-4-1 0 15,4 0 0-15,-4-2 0 0,4-4 0 0,-4 3 0 0,8 3 8 16,-5-9-8-16,8-3 11 0,-3-3-11 0,6 6 12 16,0-7-4-16,1-2-8 0,2 0 12 0,1-1-4 15,4-3-8-15,3 1 0 0,-4-1 0 0,4 1 0 16,0-10 0-16,4 3-17 0,3-3 4 0,-8 6 1 15,8-6 12-15,0 0 0 0,0 0 0 0,0 0 0 16,0 0 0-16,-3 3 0 0,3-3 9 0,0 0-9 16,0 0 18-16,0 0-2 0,-7 0-1 0,7 0 0 15,-4-3 13-15,4 3 4 0,-3-6 0 0,3 3 0 16,-4-4-32-16,4 1 0 0,0 0 0 0,0-7 0 16,0 1 14-16,-3 2-3 0,3-5-1 0,0-7 0 0,-4 0 0 15,4 0 0-15,-3 3 0 0,3-12 0 0,-4 6-10 16,4-4 8-16,0-2-8 0,-3 0 8 0,3 6-8 15,-4 3 0-15,4-7 0 0,-3 7 0 0,3 10 0 0,-4-7 0 16,1 16 0-16,-1-10 0 0,4 4 0 16,-4 3 8-16,4 6 0 0,0 0 0 0,0 0-8 0,0 0 0 15,-7 0 9-15,4 9-9 0,-1 1 0 0,1-1 0 16,-1 3 0-16,1 7 0 0,-1 3 0 0,1 0 0 16,-1 0-8-16,4 6 8 0,-3-3-9 15,-1 4 9-15,4 2-10 0,4-6 10 0,-1 3 0 0,1-3 0 16,-1 4 0-16,1-14 0 0,3 4 0 0,0 9 8 15,0-15 1-15,0-1 0 0,7 4 10 0,-3-3 1 16,3-4 1-16,3-3 0 0,8 4 0 0,0-4 0 16,7-3 0-16,3-3 0 0,4 0-11 0,-1 0-2 15,8 0-8-15,4 0 12 0,-4 0-25 0,-4 0-6 0,4-3-1 0,-4 3 0 32,4-9-88-32,0 2-17 0,-4 4-4 0,8-6-1149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8T20:20:09.22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8182 5835 4607 0,'0'0'192'0,"0"0"64"0,0 0-256 0,0 0 0 16,0 0 0-16,0 0 0 0,0 0 640 0,0 0 64 15,0 0 32-15,4-8 0 0,-4 8-304 0,0 0-64 16,0-9-16-16,0 9 0 0,0 0 672 0,1-9 144 0,-1 9 32 0,0 0 0 15,-1-8 272-15,1 8 64 0,0 0 16 0,0 0 0 16,0 0-384-16,0 0-80 0,-3-7 0 0,3 7-16 16,0 0-512-16,0 0-112 0,0 0 0 0,0 0-16 15,0 0-240-15,0 0-32 0,0 0-16 0,-5-5 0 16,5 5 144-16,-6-4 32 0,-1 2 0 0,7 2 0 16,-10-2 16-16,-1 2 16 0,1 2 0 0,-2 0 0 15,0-1 0-15,-2 3 0 0,-3 2 0 0,0-1 0 16,0 1-128-16,0 0-32 0,0 1 0 0,0 4 0 15,-1-2-192-15,-1 3 176 0,-1-1-176 0,2 2 160 16,1 2-160-16,0 2 128 0,-1 0-128 0,2 0 128 16,0 1-128-16,3 0 0 0,3 0 0 0,1-2 0 0,1-2 0 15,1 1 0-15,2-2 0 0,3-2 0 0,-1 0 0 0,3-11 0 16,0 10 0-16,0-10 128 0,3 11-128 0,-3-11 0 16,7 10 0-16,3-2 0 0,-10-8 224 0,15 5-32 15,1-1-16-15,1-1 0 0,1-2 16 0,2 2 16 16,-3-1 0-16,2 1 0 0,2 1-208 0,0 0 176 15,0 1-176-15,0 1 160 0,-2-3-32 0,1 2-128 16,-1 0 192-16,1 1-64 0,-2-2-128 0,0 0 0 16,0-1 0-16,1 1 128 0,-1 3-128 0,-1-1 0 15,-4 1 144-15,3 1-144 0,-1 1 192 0,-2 1-48 16,-2 2 0-16,-2 2 0 0,0 2 32 0,-1 0 0 16,-3-2 0-16,-1 4 0 0,-1 2-16 0,-2-1 0 15,-1 1 0-15,-1-2 0 0,-2 3-160 0,-1-4 160 16,0 3-160-16,-1-4 160 0,-2 0-160 0,0 1 0 0,-3-4 144 0,3 1-144 15,-1 2 0-15,0-4 144 0,-1 2-144 0,1-2 0 16,0-2 128-16,-1 2-128 0,0-3 0 0,0 2 0 16,-2-1 144-16,1 0-144 0,1-3 0 0,0-1 144 15,0 1-144-15,-1 0 0 0,0-4 144 0,-2 0-144 16,1-3 128-16,0 0-128 0,2-1 160 0,0-2-160 16,0-2 160-16,1 0-160 0,1-2 160 0,2 1-160 15,1-2 272-15,0-1-32 0,0 0-16 0,2-4 0 16,-1 0 160-16,2-2 16 0,1-3 16 0,3-2 0 15,2 0 0-15,0-4 0 0,0-2 0 0,2 0 0 16,-2-1-96-16,4-2-32 0,1-2 0 0,1-1 0 16,-2 1-48-16,0 1-16 0,0 3 0 0,0 1 0 15,-1-3-32-15,0 3 0 0,-1 1 0 0,-1 2 0 0,-1-1-64 16,1 2 0-16,-1 0-128 0,0-2 192 0,-1 1-192 16,0 1 0-16,0 1 128 0,0 0-128 0,-2 1 0 15,3 0 0-15,1-1-192 0,0 2 192 16,1 1-608-16,-1 1-16 0,1 2 0 15,1 3 0-15,-1-1-1296 0,2 4-272 0,2 1-48 0</inkml:trace>
  <inkml:trace contextRef="#ctx0" brushRef="#br0" timeOffset="1960.54">11779 5981 18431 0,'4'-17'816'0,"0"6"160"0,0 0-784 0,0-1-192 0,0-1 0 0,1 1 0 0,1 0 2096 0,2 1 368 15,0-1 80-15,0-1 16 0,0 1-1920 0,1 0-384 16,1-1-80-16,-1 2-16 0,-1-1-160 0,-1 1 192 16,1 1-192-16,1 0 192 0,0-1-192 0,1 2 0 15,2 0 0-15,0 2 0 0,-1 0 192 0,2 1 0 16,3 1 0-16,1 0 0 0,1 1 80 0,1 0 32 16,-1 3 0-16,-1 1 0 0,-2 1 80 0,0 2 0 15,-4 2 16-15,1 3 0 0,-12-8 0 0,12 13 0 16,-4 0 0-16,-2 5 0 0,-2-1-192 0,-1 4-32 15,-2 2-16-15,-1 2 0 0,-1 1-160 0,-1 0 0 16,1 2 144-16,-1 0-144 0,-4 0 0 0,1-2 144 16,-3 0-144-16,2-3 0 0,-2 1 128 0,0 2-128 0,0-3 0 0,-1 3 0 15,-1-2 128-15,1 2-128 0,0-1 0 0,-2 0 0 16,-3-2 160-16,1-2-160 0,1 2 128 0,0-1-128 16,1-3 0-16,0-1 128 0,-1-5-128 0,1 1 0 15,-1-1 128-15,1 0-128 0,0-1 0 0,2-1 128 16,-2-1-128-16,1-3 0 0,-1-4 144 0,0-1-144 15,0-2 0-15,1-3 144 0,1-2-144 0,1-2 0 16,-1-2 176-16,1 0-176 0,0 0 160 0,1-3-160 16,1 1 176-16,-1 0-176 0,2 2 192 0,1 0-192 15,0 1 256-15,3 0-64 0,1-1-16 0,1 3 0 16,3-2 144-16,0 0 48 0,1-1 0 0,2 0 0 16,-1 1-176-16,5 4-48 0,1-1 0 0,1 3 0 15,0-3-144-15,1 4 192 0,0 1-192 0,2 3 192 16,0 0 48-16,2 1 16 0,1 3 0 0,2 1 0 0,0 0 128 0,3 2 16 15,0-2 16-15,3 4 0 0,0-3-80 16,-1 2-16-16,-1-2 0 0,0 1 0 0,-1-4-128 0,-2 3-16 16,1 0-16-16,-4 1 0 0,-1-4-160 0,-1 3 128 15,-4-1-128-15,0 1 128 0,0 2-128 0,1-5 0 16,-3 2-160-16,2 1 160 16,-2 0-784-16,0 4-64 0,1 3-16 0,-1-3 0 15,-2 0-1648-15,1-3-336 0,1 2-64 0</inkml:trace>
  <inkml:trace contextRef="#ctx0" brushRef="#br0" timeOffset="3635.35">15707 5771 21359 0,'0'0'944'0,"0"0"208"0,0 0-928 0,0 0-224 0,-5-7 0 0,5 7 0 16,0 0 928-16,0 0 144 0,0 0 16 0,-3-6 16 16,3 6-448-16,0 0-80 0,0-7-32 0,0 7 0 15,4-8-112-15,-4 8-32 0,4-6 0 0,-4 6 0 16,7-7-96-16,-7 7-32 0,0 0 0 0,0 0 0 16,0 0 112-16,0 0 0 0,0 0 16 0,0 0 0 15,0 0 144-15,9-2 32 0,-9 2 0 0,0 0 0 16,0 0-64-16,0 0-16 0,0 0 0 0,0 0 0 15,0 0-128-15,0 0-32 0,0 0 0 0,0 0 0 16,0 0-144-16,1 13-16 0,-1-1-16 0,0 1 0 16,-1 0-160-16,-2 2 0 0,1 0 0 0,-1 0 0 0,0 2 0 0,1 1 0 15,-2 1 0-15,0-1 0 0,0 0 0 0,0-1 0 16,-1-1 0-16,1-1 0 0,-1 2 0 0,-2 0 0 16,-2 2 144-16,0-1-144 0,0-5 128 0,2 0-128 15,1-1 128-15,-1-1-128 0,0 1 0 0,1 0 144 16,2-2-144-16,0-1 0 0,4-9 128 0,-3 10-128 15,3-10 0-15,-2 10 0 0,2-10 256 0,0 0-48 16,0 0-16-16,0 0 0 0,7 12 0 0,-7-12-16 16,9 6 0-16,-9-6 0 0,14 4 80 0,-1-1 32 15,-1-3 0-15,0 0 0 0,0-2-128 0,1 1-32 16,0-1 0-16,0-1 0 0,0 0-128 0,1 1 0 16,0-2 144-16,3 0-144 0,0-1 0 0,0-1 0 0,-1 0 0 0,-1 1-192 31,1 1-256-31,0 1-48 0,-1 2-16 0,2-2 0 15,-1-1-320-15,1 2-80 0,-3-2-16 0,1 1 0 16,-1 3-1248-16,-1-1-240 0,-1 0-48 0,-2-2-6432 0,1 0-1280 0</inkml:trace>
  <inkml:trace contextRef="#ctx0" brushRef="#br0" timeOffset="4020.94">16217 5667 31727 0,'0'0'1408'0,"-8"-4"288"0,0 1-1360 0,8 3-336 15,0 0 0-15,-8 3 0 0,8-3 272 0,0 0-16 16,-9 5 0-16,9-5 0 0,-7 6-256 0,7-6 0 16,-8 8 0-16,1 3 0 0,2 0 0 0,0 4-144 15,0-1 144-15,-1 4 0 0,0 4 0 0,-2 6 0 16,3-2 0-16,-3 6-128 0,-1 2 128 0,0 4 176 16,0 1-48-16,-2 0 0 0,-2-2 416 0,-1 1 80 0,-2 1 16 0,0 0 0 15,2 1-128-15,0 5 0 0,-1 2-16 0,1-2 0 16,0-2-288-16,1-1-48 0,0-2-16 0,2 0 0 15,1-10-144-15,1-2 0 0,1 1 0 0,4 0 0 32,1-3-624-32,2-2-144 0,1 0-48 0,3-5-14992 0</inkml:trace>
  <inkml:trace contextRef="#ctx0" brushRef="#br0" timeOffset="5944.41">19509 6013 29487 0,'-5'-13'2624'0,"2"5"-2112"15,-1-1-512-15,3 3 0 0,1 6 1456 0,0 0 176 0,0 0 32 0,12-7 16 16,1 1-1456-16,1-2-224 0,5-1-192 0,2 0 48 16,0 1 144-16,3 1-160 0,0-2 160 0,4 1-160 15,-2-1 160-15,3 3-160 0,-1-1 160 0,2 1-160 16,2-1 160-16,-5 3 0 0,0-4-144 0,2 5 144 16,-2 0 0-16,-2 2 0 0,-4-1 128 0,-1 4-128 15,-5-1 320-15,-1 4 0 0,-2 0-16 0,-3 2 0 16,-9-7-112-16,8 8-32 0,-8-8 0 0,5 10 0 15,-5-10-160-15,0 13 128 0,-1-2-128 0,-3 0 128 16,-2 2-128-16,-2-1 0 0,-1 0 0 0,-2 1 0 16,-2 0 0-16,-1 1 0 0,-3 3 0 0,0-1 0 15,-3-6 0-15,2 2 0 0,0-2 0 0,0-2 0 16,1-1 0-16,1-1 0 0,0 0 0 0,3 0 0 16,0-1 0-16,3 1 0 0,1-1 0 0,9-5 0 0,0 0-176 0,0 0 48 15,0 0 0-15,0 0 0 0,0 0 0 0,8 9 0 16,-1-1 0-16,4-2 0 0,2 1 128 0,1-1 0 15,1 1-144-15,0-1 144 0,2 1 0 0,0-1 0 16,0 0 0-16,1-1 0 0,-1 0 0 0,-1 1 0 16,-2 2 0-16,-1 0 0 0,-1 1-160 0,0 3 160 15,-2-3 0-15,-1 3-144 0,-1 1 144 0,0-1 0 16,0-1 0-16,0 2 0 0,-3 0 0 0,1 2 0 16,0-1 0-16,-1 0 0 0,-1 1 0 0,-2-2 176 15,1 0-176-15,0-1 192 0,-3-1-64 0,-2 2 0 16,0 0 0-16,-2 0 0 0,0 2 16 0,-1-1 0 0,-3 0 0 0,0 3 0 15,-2-1-16-15,-1 0 0 0,-1-2 0 0,-1 2 0 16,-1-2-128-16,0 0 0 0,-5-1 144 0,1 2-144 16,-1-1 0-16,-1-1 128 0,-1-4-128 0,2 2 0 15,0-1 0-15,4-3 0 0,-1 0 0 0,2-3 0 32,1-1-1664-32,2-2-256 0,11-1-64 0,0 0 0 0</inkml:trace>
  <inkml:trace contextRef="#ctx0" brushRef="#br0" timeOffset="6889.24">23691 5859 27647 0,'0'0'1216'0,"0"0"256"0,-5-7-1168 0,5 7-304 0,0 0 0 0,0 0 0 16,0 0 1536-16,10-4 240 0,1 0 48 0,1 0 16 15,1 1-1568-15,1 1-272 0,2-2 0 0,1-1-208 16,1-1 208-16,3 2 0 0,3-1 0 0,2 1 0 16,3-1 0-16,0 1 128 0,0 0-128 0,-3 4 0 0,1-2 0 0,-2 2 0 15,-6 2 0-15,-2 0 0 16,-1 3 160-16,-4-1-32 0,-12-4 0 0,0 0 0 15,0 0 144-15,0 13 32 0,-4 0 0 0,-4-3 0 0,-4 2-160 0,-2 0-16 16,-4-1-128-16,-2 1 192 0,-5 1-192 0,0 0 0 16,-1 2 128-16,0-1-128 0,0-1 0 0,3-1 0 15,3-2 0-15,2 2 0 0,2-4 128 0,3-2-128 16,4-1 0-16,1 1 0 0,2 0 0 0,6-6 128 16,-5 8-128-16,5-8 0 0,0 0 0 0,-3 10 0 15,3-10 128-15,0 8-128 0,0-8 0 0,0 0 0 16,5 11 0-16,0-2 0 0,1 0 0 0,0-1 0 15,1-2 0-15,0 2 0 0,3 0 0 0,1 0 0 16,1 0 0-16,2-1 0 0,2 1 0 0,1 4 0 0,1-6 0 0,2 2 0 16,-1 0 0-16,2-1 0 0,0 0 0 0,0 0 0 15,-1 1 0-15,-2 0 0 0,-1-2 0 0,0 2 144 16,0 0-144-16,-2 0 0 0,0-1 0 0,-2 4-176 16,-2-1 176-16,1 2 144 0,-1 0-16 0,-4 1-128 15,0 0 192-15,1 1-192 0,-4 0 192 0,-2 1-192 16,-2-1 256-16,0 0-48 0,-2 1-16 0,-1 0 0 15,0-1-64-15,1 1 0 0,-3-3-128 0,1 1 192 16,1-1-192-16,-2-1 176 0,-2 1-176 0,-1-3 160 16,-1 0-160-16,0 1 128 0,-1-3-128 0,-1 1 128 15,-2 0-128-15,0 1 128 0,-1 2-128 0,0-2 128 16,-3 0 48-16,0 3 0 0,-3 1 0 0,1-3 0 16,-1 3 192-16,-1 1 32 0,0 3 16 0,0 2 0 15,1-2-112-15,0-1-32 0,1 0 0 0,-1-2 0 0,2-2-64 0,-1 1-16 16,3-1 0-16,-1-2 0 0,-2 2-192 0,4-5 0 15,0-1 0-15,1-3 0 0,1-3-384 0,0-3 48 16,0-3 0-16,1-5-18288 16</inkml:trace>
  <inkml:trace contextRef="#ctx0" brushRef="#br0" timeOffset="26218.07">9547 5818 17039 0,'0'0'752'0,"0"0"160"0,0 0-720 0,-10 2-192 0,1 2 0 0,9-4 0 16,-10 7 544-16,1-3 80 0,-1 0 16 0,2 1 0 15,2 0-320-15,-1 3-48 0,-2 2-16 0,0-2 0 16,0 1-256-16,0 2 0 0,-1 0 128 0,0 2-128 16,0 0 0-16,-1 2 0 0,-1-2 0 0,1 1 0 0,-2 2 304 0,1 0 0 15,0 4 0-15,0-3 0 0,-1 0 448 0,-1 2 80 16,0-1 32-16,1 4 0 0,-2-1-208 0,1 2-32 16,-3-1-16-16,-1 4 0 0,-3 3-208 0,-1 4-32 15,-3 2-16-15,0 1 0 0,0 2-128 0,-2-1-32 16,-3-1 0-16,1-3 0 0,2-3 32 0,1-1 0 15,0-7 0-15,1 2 0 0,0 3-96 0,3-4 0 16,4 0-128-16,0-2 192 0,-2 2-192 0,3-4 0 16,1 1 128-16,3-3-128 0,2 2 0 0,-1-2 0 15,0-1 0-15,2-1 0 0,1 1-128 0,0 0-80 16,1-5-16-16,0 2 0 16,0-1-368-16,2 0-80 0,-2-3-16 0,3 0 0 15,5-9-592-15,-6 7-128 0,6-7-32 0,0 0-9024 0</inkml:trace>
  <inkml:trace contextRef="#ctx0" brushRef="#br0" timeOffset="30207.07">9228 6699 22751 0,'-13'0'1008'0,"4"0"208"0,-2 0-976 0,2 1-240 0,-1 2 0 0,0 0 0 15,10-3 768-15,-7-3 96 0,7 3 32 0,-7-3 0 16,7 3-544-16,0 0-96 0,-6-4-32 0,6 4 0 15,0 0-224-15,0 0 0 0,1-9 128 0,-1 9-128 0,0 0 0 0,8-10 144 16,0 2-144-16,1-1 128 0,1 1 64 0,1 2 0 16,-1-1 0-16,0 1 0 0,2-4 48 0,0 1 16 15,1 0 0-15,0 0 0 0,0 0 0 0,0 1 0 16,0 0 0-16,0 2 0 0,-1 1 64 0,0-1 32 16,-2 0 0-16,0 2 0 0,2 0 48 0,-1 4 16 15,-11 0 0-15,13-3 0 0,-3 1-224 0,-10 2-32 16,10 0-16-16,-10 0 0 0,11 8-16 0,-11-8-128 15,6 10 192-15,-6-10-64 0,6 12-128 0,-6-12 0 16,1 13 0-16,-1-1 0 0,0-12 0 0,-1 13 128 16,-1-2-128-16,1 1 128 0,1-12-128 0,-4 13 0 15,0-1 0-15,0 0 0 0,-1-2 0 0,0 2 0 0,-3-1 0 0,-1 3 0 16,-2-1 0-16,1 2 128 0,-2 1-128 0,1 3 128 16,-2 4 0-16,1-3 0 0,0 3 0 0,2-1 0 15,1 0 16-15,1-3 0 0,2-2 0 0,3-1 0 16,-1 0 16-16,1-3 0 15,3-3 0-15,0 1 0 0,0-2-160 0,0-9 192 0,4 10-192 0,1-1 192 16,-1 2-192-16,1-3 0 0,1-1 144 0,0 2-144 16,2 3 0-16,2-3 0 0,1 0 0 0,-1 3 0 15,-1 1 0-15,2-2 0 0,0-4 0 0,2 1 0 16,0-4-160-16,2 0-96 0,0 0-32 0,2 0 0 31,0 0-736-31,2-4-128 0,-2-3-48 0,5 8-8400 0,5 7-1696 0</inkml:trace>
  <inkml:trace contextRef="#ctx0" brushRef="#br0" timeOffset="30687.44">9855 6627 10127 0,'0'0'896'0,"0"0"-704"15,0 0-192-15,0 0 0 0,-4 12 2528 0,-1-1 480 16,-2-5 80-16,7-6 32 0,-9 7-1664 0,0-4-336 16,1 3-64-16,-1-4-16 0,-1-3-288 0,2 4-64 15,8-3-16-15,-11 7 0 0,2 0-416 0,3 2-64 16,-1 3-32-16,2 0 0 0,0 1-160 0,-1 0 0 0,0 2 0 0,-1 2 0 16,0 3 0-16,-1 1 0 0,3-1 0 0,-1 5 0 15,1 0 0-15,3-1 0 0,2-2 0 0,2 0 128 16,2 0-128-16,1 0 0 0,0-5 0 0,2-3 128 15,2-1 64-15,0-3 0 0,0-4 0 0,3-1 0 16,-1 1 0-16,-1-6 0 0,0-4 0 0,1 1 0 16,1-2-48-16,-1 0 0 0,1-3 0 0,0-1 0 15,1-3-16-15,-1 0-128 0,-1-1 192 0,1-2-64 16,-2-2 0-16,2 0-128 0,-1-3 192 0,-1 1-64 16,2-2 128-16,-3-2 0 0,0 3 16 0,0 0 0 15,-2 3-16-15,-1-2 0 0,-2 2 0 0,0 2 0 16,-1 2-64-16,-3 2 0 0,-2 0-16 0,0-1 0 15,-2 1-176-15,-3-1 0 0,-2 1 0 0,0 1 128 0,0 0-128 0,-2 0 128 16,0 1-128-16,-1 2 128 0,0 0-128 0,1 3 0 16,-1-2 0-16,1 0 0 0,-2 5 0 0,3-2 0 15,-1 1 0-15,11 2 0 0,-10-1 0 0,10 1-304 16,0 0 48-16,0 0-9664 16,0 0-1952-16</inkml:trace>
  <inkml:trace contextRef="#ctx0" brushRef="#br0" timeOffset="31371.66">13359 5668 20271 0,'0'0'1792'0,"0"0"-1424"16,0 0-368-16,0 0 0 0,0 0 1808 0,0 0 304 15,0 0 48-15,-6 6 16 0,6-6-1744 0,0 0-432 16,-9 4 0-16,9-4 0 0,-8 8 0 0,1 0 0 16,1 1 0-16,-2 3 0 0,-1 1 0 0,-2 1 0 0,0 4 0 0,-2 5 0 15,0 5 0-15,-3 5 0 0,0 1-144 0,-3 5 144 16,-2 0 192-16,0-1 112 0,-1-4 16 0,-2 2 0 15,1 3 48-15,-1 0 16 0,0-2 0 0,0 6 0 16,-1 6-80-16,-1 2-16 0,-1 3 0 0,1 1 0 16,0-3 160-16,1-1 16 0,-1-12 16 0,1-3 0 15,0-2-176-15,2-1-48 0,1-3 0 0,1 1 0 16,0 0-128-16,1 0-128 0,2-1 192 0,1 0-192 16,2-1 0-16,0-4-192 0,2 0 0 0,3 1 0 15,-2-1-800 1,2-2-160-16,-1-1-16 0,2-2-16 15,1-1-560-15,2-2-112 0,-1-4-32 0,2-2-5696 0,1-1-1136 0</inkml:trace>
  <inkml:trace contextRef="#ctx0" brushRef="#br0" timeOffset="31856.16">13027 6672 17503 0,'0'0'1552'0,"-5"-9"-1232"0,-2-1-320 0,7 10 0 15,-4-9 3264-15,4 9 608 16,0 0 112-16,3-11 32 0,1-2-3104 0,3 0-608 0,4 1-128 0,1 1-32 15,1 0-144-15,1 1 0 0,3 1 0 0,0 2 0 16,0-5 0-16,1 1 0 0,0 2 0 0,1 0 0 16,-1 0-144-16,-1 2 144 0,-2 2 0 0,1 1 0 15,-2 2 0-15,-2-1 0 0,-12 3 0 0,0 0 0 16,12-1 0-16,-12 1 0 0,0 0 0 0,0 0 0 16,5 10 0-16,-4 3 0 0,-2-1 0 0,-2 0 0 15,-2 0 0-15,0-2 0 0,-1 2 128 0,-1 1-128 16,-2 1 144-16,0-1-144 0,-2 0 128 0,1 1-128 15,-1 2 0-15,1 1 0 0,0-3 0 0,-1 3 0 16,2 2 0-16,1-2 0 0,0-3 0 0,3 2 0 16,1-2 0-16,2 2 160 0,-1-3-32 0,3 2-128 0,1 2 224 15,2 0-64-15,-2 3-16 0,3-5 0 0,1 2-144 0,1-1 0 16,0-2 0-16,1 1 128 0,0 0-128 0,1 2 0 16,0-2-192-16,1-2 192 0,2 0 192 0,-1-3 144 15,-1-1 48-15,3-1 0 16,1 0-3760-16,0-4-736 0</inkml:trace>
  <inkml:trace contextRef="#ctx0" brushRef="#br0" timeOffset="32329.91">13737 6604 13823 0,'0'0'608'0,"0"0"128"0,-6-4-592 0,-2 3-144 0,-1-1 0 0,0 4 0 16,0 2 3376-16,-1 1 640 0,1 1 128 0,0 1 16 15,-1 1-3296-15,1 0-672 0,1-1-192 0,1 2 0 16,1 3 0-16,1 0 0 0,-1 1 0 0,2 0 0 16,-1 0 0-16,1 0 0 0,0 0 0 0,2-2 0 15,-1 3-144-15,1 4 144 0,-2-1 0 0,1 5-144 16,-1 2 144-16,3-2 0 0,0 0 0 0,1 0 0 15,1-1 128-15,1-1 16 0,2-1 0 0,2-4 0 16,1-2-144-16,1-3 128 0,3-4-128 0,0 0 128 16,2-5-128-16,2-1 160 0,-1-1-160 0,2-2 160 15,1-3-160-15,1-2 0 0,-1-3 0 0,1 0 0 0,-1-2 192 0,0-2 0 16,-1-2 0-16,-1 0 0 0,1-1 256 0,-2-1 48 16,1-2 16-16,-1 0 0 0,0-1-128 0,1 1-32 15,-1 1 0-15,0 2 0 0,-1 1-144 0,-1 3-16 16,-3 1-16-16,-2 0 0 0,-3 0-176 0,-2 1 160 15,0 0-160-15,-2 2 160 0,0 10 0 0,-7-8 0 16,7 8 0-16,-10-8 0 0,-1 0-32 0,-1 3 0 16,-1 1 0-16,0 0 0 0,-1 2-128 0,0-1 0 15,-3-1-192-15,0 4 192 16,0-3-496-16,0 2 32 0,-3 0 0 0,2 1 0 16,0 1-1520-16,2 3-320 0,2-1-48 0,2-3-16 0</inkml:trace>
  <inkml:trace contextRef="#ctx0" brushRef="#br0" timeOffset="32906.06">17119 5570 18303 0,'0'0'816'0,"0"0"160"0,0 0-784 0,0 0-192 16,0 0 0-16,0 0 0 0,0 0 656 0,0 0 96 15,0 0 16-15,0 0 0 0,0 0 0 0,0 0 16 16,0 0 0-16,0 10 0 0,0-10-432 0,-4 15-96 0,0-1 0 0,-2 1-16 15,-3 0 80-15,-2 2 32 0,-1 5 0 0,-1 0 0 16,-1 7 96-16,-3 6 0 0,-1 4 16 0,-3 6 0 16,-1 2-80-16,-2 0-32 0,0-2 0 0,-2 1 0 15,-3-6 176-15,0-1 48 0,1-2 0 0,-4 2 0 16,-3 1 224-16,-3 5 48 0,0 6 16 0,1 2 0 16,-3 2-288-16,1-4-48 0,0-6-16 0,1-3 0 15,2-4-320-15,2-2-192 0,3 0 192 0,3-3-192 16,4-1 0-16,1-1 0 0,4 2 0 0,3-5-144 15,3 1-560-15,0-3-96 16,0-4-32-16,1-2 0 0,2-5-2608 0,1 0-528 16,0-4-96-16,1 0-32 0</inkml:trace>
  <inkml:trace contextRef="#ctx0" brushRef="#br0" timeOffset="33456.08">16690 6660 17503 0,'0'0'1552'0,"0"0"-1232"0,0 0-320 0,1-10 0 15,2-1 2240-15,2 2 384 0,2-1 64 0,-1 3 32 16,2 1-2032-16,3-1-416 0,0-1-80 0,2-1 0 15,0-3-16-15,2 2 0 0,0-1 0 0,2 4 0 16,0-1-176-16,2 1 0 0,-1 2 0 0,-3-1 0 16,0-1 0-16,-1 1 0 0,-2 2 0 0,-2 1 0 15,-10 3 0-15,9 0 240 0,-9 0-48 0,0 0 0 16,0 0 144-16,0 0 32 0,0 0 0 0,0 0 0 16,2 13 752-16,-4-1 160 0,-1 2 16 0,-1 0 16 15,-3 1-928-15,1 0-192 0,-4 0-48 0,1-1 0 16,0 0-928-16,0 1-192 0,0-2-48 0,1 1 0 0,0-1 800 0,2-1 224 15,1 1 0-15,-1 1 0 0,2-1 0 0,1 0 0 16,0-1 0-16,2 1 0 0,1-13 0 0,-2 18 128 16,1-1-128-16,1 2 192 0,0-1 96 0,1 0 32 15,1 2 0-15,0-1 0 0,1 1-320 0,2-2 128 16,0 0-128-16,3-2 0 16,0-2-288-16,1-1-160 0,3-2-48 0,-1-3 0 15,3-6-1840-15,0-2-368 0</inkml:trace>
  <inkml:trace contextRef="#ctx0" brushRef="#br0" timeOffset="33907.15">17252 6617 29023 0,'-12'-4'1280'0,"12"4"272"0,-9-5-1232 0,0 2-320 0,0 3 0 0,9 0 0 15,-9 0 720-15,9 0 96 0,-11 2 16 0,2 4 0 16,3 1-640-16,-1 2-192 0,-2 1 128 0,1 1-128 16,0-1 0-16,1 0 0 0,-2 1 0 0,2 2-144 15,1 3 880-15,0-1 176 0,4 2 48 0,0-4 0 32,1 1-1616-32,1 0-320 0,1 1-64 0,3 0-16 0,2 0 1632 0,-1-3 336 0,0 1 64 0,4-1 16 15,3-3-1616-15,0 0-320 0,-2-3-64 0,2 0-16 0,1-4 832 0,0 2 192 16,-1-4 0-16,2 0 0 0,4 0 0 15,-1-5 0-15,-3 0 0 0,2-3 160 0,0-1-160 0,1 0 0 16,0-4 0-16,0 0 0 0,-1-3 144 0,1 2-144 16,0-2 160-16,-2 2-160 0,-4-1 160 0,1 1-160 15,-1 0 160-15,-4 1-160 0,1 2 128 0,-3-2-128 16,-2 0 0-16,-2 1 144 0,-2 1 112 0,-2-2 0 16,-2 0 16-16,0 2 0 0,-1 1 208 0,-4 1 32 15,0 1 16-15,-2 1 0 0,-1 2-96 0,0 1-32 16,0-2 0-16,-1 3 0 0,-1 3-400 0,1 0 128 15,0 3-128-15,1-3 0 0,1 0-176 0,3 0-112 0,9 0-32 16,-9 1 0 0,0 0-2400-16,9-1-480 0,0 0-112 0,0 0-9280 0</inkml:trace>
  <inkml:trace contextRef="#ctx0" brushRef="#br0" timeOffset="34558.06">21661 5399 13823 0,'0'0'608'0,"0"0"128"0,0 0-592 0,0 0-144 0,0 0 0 0,0 0 0 16,0 0 2960-16,0 0 560 0,-5 13 128 0,-3 2 0 16,0-1-2848-16,-1 2-576 0,-1 1-224 0,-2 5 176 15,-1-3-176-15,-1 2 0 0,-2 3 0 0,-1-4 0 16,-2-1 0-16,-2 0 0 0,-1 2 0 0,-2 4 0 16,-2 2 208-16,-4 3 112 0,-3 9 32 0,0 8 0 15,-4 3 1216-15,-1 3 240 0,-2 3 48 0,1-2 16 0,0-3-1872 16,-2-3-192-16,-1-5-128 0,3-3-16 0,2 2 464 0,0 1 80 15,1 0 32-15,2 0 0 0,1-1-240 0,2-2 144 16,1-2-144-16,2-5 128 0,4-3-128 0,0-2 0 16,2-2 0-16,1-1 0 15,3 0-976-15,5-2-240 0,2-3-32 0,2 0-16 16,3-6-1760-16,1 0-368 0</inkml:trace>
  <inkml:trace contextRef="#ctx0" brushRef="#br0" timeOffset="35124.18">21145 6434 11967 0,'0'0'1072'15,"-7"-3"-864"-15,7 3-208 0,-6-7 0 16,1 0 3984-16,2-2 752 0,3 2 160 0,3 0 32 0,1-3-3872 0,2 0-768 15,3 0-160-15,2 0-128 0,-1-2 0 0,2 0 0 16,1 2 0-16,0-1 0 0,0 3 0 0,1-2 0 16,1 1 0-16,-1 2 0 0,2 3 0 0,-1-1 0 15,0 0 0-15,-1 2 0 0,0 1 0 0,-2 1 192 16,-2 1-64-16,-10 0-128 0,11 0 384 0,-11 0-16 16,0 0-16-16,0 0 0 0,0 0-48 0,0 0-16 15,0 0 0-15,5 13 0 0,-4-3-128 0,-2 0-32 16,-3 1 0-16,-1 2 0 0,-2 1-128 0,-2 1 160 15,-1 2-160-15,0 1 160 0,-2 0-160 0,0 3 0 16,0 2 0-16,1 1 128 0,-1 1-128 0,1-2 0 0,2 1 144 16,0-5-144-16,1-1 0 0,4 1 144 0,-1-5-144 15,1-1 0-15,2 0 176 0,0-1-176 0,1-2 160 0,1 1-160 16,1-4 160-16,-1-7-160 0,4 10 160 0,2-3-160 16,-1 0 0-16,-5-7 0 0,8 6 0 0,1 1 0 31,0-1-336-31,1 0-176 0,2-1-16 0,2-3-16 15,2 1-1952-15,0-6-400 0,4-2-80 0,0 4-16 0</inkml:trace>
  <inkml:trace contextRef="#ctx0" brushRef="#br0" timeOffset="35524.54">21670 6296 14735 0,'-11'-1'1312'0,"3"1"-1056"0,-1-1-256 0,0 3 0 0,-2 1 3328 0,1 3 592 16,-1 3 128-16,1 2 32 0,-1 2-3184 0,2 1-624 15,1 3-128-15,2 1-16 0,-1-2-128 0,2 2 0 16,0 1 0-16,1 2-128 0,0 1-64 0,3 2 0 16,1 3 0-16,3-5 0 0,-1-4-32 0,3-1-16 15,1 0 0-15,0-4 0 0,2-1 240 0,0-2 0 16,0-3 0-16,2-1 0 0,0 1 0 0,2-1 0 15,0-3 176-15,1-2-48 0,0-2 176 0,3 1 32 16,-1-3 16-16,1 0 0 0,0 0 16 0,0-4 0 16,3 2 0-16,-2-2 0 0,-2 0-48 0,0-1 0 0,-1-1 0 0,0-3 0 15,-1-1 48-15,0-2 0 0,-1 0 0 16,-1-2 0-16,-2-1 48 0,-3-2 16 0,-1-5 0 0,-1 3 0 16,-1 1-112-16,-2 0 0 0,-1 1-16 0,-1 1 0 15,-3 1-48-15,-1 1-16 0,-3 3 0 0,-1 2 0 16,-3 3-48-16,-1 2 0 0,-1 3 0 0,-2 1 0 15,-1 0-192-15,0 3-192 0,-1 0 48 0,1 3 0 32,0-2-2128-32,0-1-416 0</inkml:trace>
  <inkml:trace contextRef="#ctx0" brushRef="#br0" timeOffset="37243.25">25844 5613 16575 0,'0'0'1472'0,"0"0"-1168"0,0 0-304 0,0 0 0 16,0 0 1536-16,-10 4 256 0,-6-7 64 0,1 3 0 15,1 3-688-15,-1 1-128 0,-1 0-16 0,-3 4-16 16,-2 3-176-16,1 1-48 0,-5 4 0 0,-4-1 0 15,0 4-256-15,1 4-48 0,-4 2-16 0,4 5 0 16,-1 2-112-16,2 2-32 0,-2-1 0 0,3 1 0 16,-1 2 112-16,1 1 16 0,-1-1 0 0,0 1 0 15,-3-1-128-15,-3 1 0 0,-2-2-16 0,-4 3 0 0,-1 5-176 0,-5 4-128 16,0 2 144-16,0 1-144 0,4 3 0 0,4-4 0 16,7-5 0-16,3-4-160 0,5-4-144 0,1-8-16 15,3-2-16-15,2-4 0 16,3-2-432-16,3-4-64 0,2-2-32 0,2-4-8704 15,3-2-1744-15</inkml:trace>
  <inkml:trace contextRef="#ctx0" brushRef="#br0" timeOffset="37859.28">25235 6577 6447 0,'0'0'576'0,"0"0"-576"0,-5-11 0 0,1 3 0 0,4 8 3152 0,-2-9 528 16,1 1 96-16,1 8 32 0,4-7-2528 0,0-3-496 15,0 1-96-15,1 0-32 0,0 0-288 0,2-4-64 16,-2 3-16-16,1 3 0 0,1 1 64 0,2-4 16 15,-1 1 0-15,1 0 0 0,-1 0 128 0,2 2 16 16,1-3 16-16,0 4 0 0,0-1-16 0,-2 0 0 16,1 1 0-16,0-2 0 0,-1 3-192 0,-1 0-64 15,-1 0 0-15,-7 5 0 0,9-4-80 0,-9 4-32 16,0 0 0-16,0 0 0 0,11-2-16 0,-11 2-128 16,0 0 192-16,0 0-64 0,0 0-128 0,0 0 192 15,0 0-192-15,0 0 192 0,9 11-192 0,-9-11 0 16,4 13 0-16,-3 0 128 0,-2-1-128 0,-2 1 0 0,-1 0 0 0,-1 2 0 15,-1 1 0-15,-1 1 0 0,-1 1 0 0,1 0 128 16,-4-1-128-16,1 2 0 0,-1 0 0 0,2 1 0 16,-1-2 128-16,1 0-128 0,1-1 128 0,1 0-128 15,2-3 128-15,1 2-128 0,3 0 0 0,1-1 128 16,2-3-128-16,4 1 0 0,0-2 0 0,1-1 0 16,0-1 0-16,3-2-144 0,0 0 144 0,0 0-208 31,2-1-208-31,1-2-32 0,0-1-16 0,0 0 0 15,0-3-1328-15,3 0-256 0,0 0-48 0</inkml:trace>
  <inkml:trace contextRef="#ctx0" brushRef="#br0" timeOffset="38279.71">25909 6438 23039 0,'0'0'2048'0,"-11"-1"-1648"16,0 1-400-16,0 3 0 0,1-1 1328 0,1 2 176 15,-2 1 32-15,1 2 16 0,-2 2-1008 0,0 3-208 16,2 1-32-16,-1 1-16 0,0 3-288 0,-1 1 0 16,0 1 0-16,2-1 0 0,-1-3 0 0,2 0 0 15,0-2-128-15,4 1 128 0,1 2-144 0,1-1 144 16,1 0-128-16,0-2 128 0,5-1 0 0,-3-12-128 15,7 11 128-15,-1 1 0 0,1-4 0 0,3-2 0 0,2 0 0 0,2-2 0 16,2-2 0-16,1-2 0 0,-2-1 192 0,4 0-64 16,0-2 48-16,1-1 16 0,-1 0 0 0,0-5 0 15,-2 0-48-15,1-2 0 0,-1 0 0 0,0 2 0 16,-2-3-144-16,0 0 160 0,-1 0-160 0,-2 2 160 16,-3 2-160-16,-3-1 0 0,-2 0 144 0,-4 9-144 15,-1-12 208-15,-3 2-16 0,-4 1-16 0,-1-2 0 16,-1 2 96-16,-3 2 32 0,-2 2 0 0,1 0 0 15,0-1-80-15,-2-4-16 0,-2 1 0 0,2 3 0 16,0-1-208-16,3-1 0 0,2-2 0 0,0 0-160 16,2-2-1920-16,3-2-384 15</inkml:trace>
  <inkml:trace contextRef="#ctx0" brushRef="#br0" timeOffset="45932.65">28798 6269 9215 0,'0'0'816'0,"0"0"-656"15,0 0-160-15,0 0 0 0,0 0 1552 0,0 0 288 16,0 0 48-16,0 0 16 0,0 0-560 0,0 0-128 16,0 0 0-16,0 0-16 0,0 0 16 0,0 0 0 0,0 0 0 0,5 12 0 15,-5-12 176-15,3 14 32 0,-3 0 16 16,0 2 0-16,0 0-272 0,0 1-48 0,0 2-16 0,0 2 0 16,2 0-384-16,1 1-80 0,-1 4 0 0,1 1-16 15,-2 2-240-15,1 1-64 0,-2-3 0 0,0 6 0 16,0 0-160-16,0 2-32 0,-2 4-128 0,1-3 192 15,-2 1-192-15,1 1 176 0,-1 2-176 0,-1-2 160 16,2-3-160-16,-2-4 0 0,0 1 0 0,-1-5 0 16,-1-1-512-1,4-2 0-15,-2-5 16 0,0-1 0 16,1-2-768-16,3-2-144 0,-1-2-48 0,1-4-13120 0</inkml:trace>
  <inkml:trace contextRef="#ctx0" brushRef="#br0" timeOffset="46567.2">28670 6235 14735 0,'0'0'1312'0,"0"0"-1056"16,-5-9-256-16,5 9 0 0,0 0 2480 0,0 0 432 15,0-9 96-15,1 0 0 0,2-1-1744 0,-3 10-368 0,5-10-64 0,0 1 0 16,-5 9-128-16,7-12 0 0,-2 0-16 0,0 2 0 16,0 1-160-16,2 0-16 0,1-2-16 0,0 1 0 15,1-2 96-15,0 0 32 0,-1 1 0 0,-1-2 0 16,4-3-80-16,-1 3-16 0,1 1 0 0,-1 2 0 15,1 3-48-15,0 1-16 0,1-2 0 0,-2 3 0 16,2 0-144-16,1 1-16 0,2-2-16 0,-1 4 0 16,-6 0-288-16,0 1 0 0,2 0 0 0,2 2 0 15,-1 0 0-15,2 3 0 0,2-2 0 0,-2 0 0 16,9 4 0-16,-1 0 0 0,-4 2 0 0,1 2 0 16,2 1 0-16,-2-1 0 0,-1-2-128 0,-2 0 128 15,-1 1 0-15,-1-1 0 0,0 1 0 0,0-1 0 16,0 1 0-16,-2 1 0 0,1 2 0 0,-1 0 0 0,-1-1 0 0,-2 2 0 15,0 1 0-15,-2-1 0 0,-1-2 0 0,1 1 0 16,-4 1 0-16,1 0 0 0,-5-1 0 0,2 1 0 16,-1-1 0-16,-1-1 0 0,-2 2 0 0,-2 0 192 15,0 0-64-15,-1 2-128 0,1 0 192 0,-1 1-64 16,1 0 0-16,-1-2-128 0,1-1 144 0,1 1-144 16,-2 1 0-16,1-1 144 0,-2 0-144 0,0 0 0 15,0-1 0-15,0-3 128 0,0 3-128 0,-1 1 0 16,-1-2 0-16,-1-1 128 0,1-2-128 0,0 2 0 15,-2 4 144-15,1-4-144 0,-2 1 128 0,-2-4-128 16,-2-1 128-16,0-4-128 0,-1 0 0 0,2-2 144 16,3-1-144-16,0-1 0 0,1-4-128 0,0 1-144 15,1 1-32-15,2-3 0 16,-1-3-640-16,3-3-128 0,-1-1-16 0,1-1-10176 0,2 1-2016 0</inkml:trace>
  <inkml:trace contextRef="#ctx0" brushRef="#br0" timeOffset="47268.01">29919 5558 1839 0,'0'0'160'0,"0"0"-160"15,0 0 0-15,0 0 0 0,0 0 4000 0,0 0 768 16,0 0 160-16,0 0 16 0,0 0-3600 0,0 0-704 0,0 0-160 0,0 0-32 16,0 0-208-16,0 0-48 0,0 0-16 0,0 0 0 15,0 0-176-15,0 0 0 0,0 0 0 0,0 0 128 16,-10 4 560-16,0-2 96 0,0 0 32 0,1 1 0 15,0-1 336-15,0 1 64 0,-2 1 0 0,1 1 16 16,-1 4-432-16,1-2-96 0,-1 2 0 0,1 0-16 16,0 0-112-16,-1 0-32 0,1 0 0 0,-1 2 0 15,2 1-208-15,-1 1-32 0,-1-2-16 0,1 5 0 16,0 0-288-16,-2 1 128 0,0 3-128 0,-2 3 0 16,-1 1 144-16,1 1-144 0,-2 1 0 0,2 0 144 15,-2 3 32-15,-1-2 0 0,-1-1 0 0,1 0 0 16,0 1 32-16,2-3 16 0,2 0 0 0,-2 2 0 15,1 1 48-15,1 2 16 0,0-6 0 0,0 5 0 0,0 0-160 16,1-3-128-16,0 4 144 0,3 0-144 0,0 1 128 0,3-2-128 16,0-2 0-16,2 0 144 0,2-1-144 0,-1 0 0 15,2 1 144-15,1-4-144 0,1 2 0 0,0-1 0 16,1 1 0-16,0-4 128 0,2 3-128 0,2-4 0 16,-1 1 128-16,1 1-128 0,1-2 0 0,1-1 144 15,2 1-144-15,2-5 0 0,1 2 0 0,2-2 0 16,4-1-160-16,-1 0 160 0,2-1-384 0,0 1 32 15,3-1 16-15,-1 1 0 16,-3-2-544-16,1 1-96 0,-1-3-32 0,0-2 0 16,-2-1-1872-16,-2-2-368 0,0-3-80 0</inkml:trace>
  <inkml:trace contextRef="#ctx0" brushRef="#br0" timeOffset="48267.49">30159 5905 6447 0,'0'0'576'0,"0"0"-576"0,0 0 0 0,0 0 0 15,0 0 2304-15,0 0 336 0,-7-4 80 0,7 4 16 16,0 0-1152-16,0 0-240 0,0 0-32 0,-6-4-16 16,6 4-224-16,-8-2-48 0,8 2-16 0,0 0 0 15,-10-2 48-15,0 2 16 0,1 0 0 0,0 2 0 16,1 0-304-16,-1 2-64 0,-2 1-16 0,0 1 0 16,2 0-64-16,-1 2-16 0,-3 0 0 0,-1 2 0 15,3 1-336-15,-1 0-64 0,-1 1-16 0,0 0 0 16,0 1 64-16,1-3 16 0,-1-2 0 0,1 1 0 15,1 4 64-15,0 3 16 0,0 1 0 0,0 1 0 16,2 0-112-16,1 1-32 0,0-1 0 0,2-1 0 0,-1 2-208 16,3 1 144-16,2 0-144 0,0-1 128 0,2-2-128 0,3 1 0 15,0-2 0-15,1 1 128 0,-1 0-128 0,1 1 0 16,2-1 144-16,0-3-144 0,2 2 0 0,0-2 144 16,0 2-144-16,2-3 0 0,0-4 144 0,2 2-144 15,0 0 0-15,1-2 144 0,0-1-144 0,1-1 128 16,2-2-128-16,1 2 128 0,0-5-128 0,1 2 160 15,2-3-160-15,-1 2 160 0,-1 0-160 0,-1-1 128 16,-1-3-128-16,-2-2 128 0,1-1-128 0,0 0 160 16,0 1-160-16,-1 0 160 0,0-1-160 0,1-1 0 15,-2 0 0-15,-1-3 128 0,-1-1-128 0,1 0 0 16,1-3 144-16,-1 0-144 0,-2 0 128 0,1 1-128 16,0-4 160-16,1 1-160 0,0-3 0 0,0 0 128 0,-2-1-128 0,0-1 0 15,0 1 0-15,-3 0 144 0,1-5-144 0,-3 3 128 16,2 0-128-16,-2 3 0 0,-1-2 0 0,0 2 0 15,-1-3 0-15,-2 1 0 0,-1-1 0 0,0 3 0 16,0 3 0-16,-1-2 0 0,-2-1 0 0,0 0 0 16,-1 1 0-16,1 0 0 0,-3-1 128 0,0 4-128 15,-2 0 0-15,0 0 0 0,0 2 0 0,1 0 0 16,-3 0 0-16,1 2 0 0,-1 1 0 0,1 4 0 16,0-2 0-16,-2 2 0 0,1 1 0 0,2-1 0 15,8 4 0-15,-9-2-192 0,0-1 32 0,9 3 16 16,-9-1-176-16,9 1-48 0,-11 0 0 0,11 0 0 15,-9 0-112-15,9 0-32 16,-8-1 0-16,8 1 0 0,0 0-320 0,0 0-80 0,0 0-16 0,0 0-9184 16,0 0-1824-16</inkml:trace>
  <inkml:trace contextRef="#ctx0" brushRef="#br0" timeOffset="50418.39">30467 5654 8287 0,'0'0'736'0,"0"0"-592"15,0 0-144-15,0 0 0 0,0 0 2464 0,0 0 464 16,-10 6 80-16,10-6 32 0,-7 5-1904 0,7-5-384 15,-7 9-80-15,1 2-16 0,-1-3-208 0,1 1-32 16,-1 0-16-16,1 3 0 0,-1 1 240 0,-1 2 32 16,-1 0 16-16,0 2 0 0,0 1 304 0,-2-1 64 15,0 2 16-15,-2 0 0 0,2 1 144 0,1 3 16 16,-1-1 16-16,0 4 0 0,-1 0-480 0,0 1-112 16,3 2-16-16,-1 0 0 0,-2 1-368 0,-1 1-80 15,0-1 0-15,-2-1-16 0,1 1-16 0,0 1 0 16,-1 1 0-16,2 0 0 0,0-1-160 0,2-2 192 15,0-3-192-15,1 0 192 0,-1-1-192 0,1-1 160 0,-1 2-160 16,1-3 160-16,1-2-160 0,1-2 0 0,-4-3 0 0,3-2 0 31,3 0-1440-31,-3-3-320 0,-3 1-64 0,0-6-13232 0</inkml:trace>
  <inkml:trace contextRef="#ctx0" brushRef="#br0" timeOffset="53687.65">30781 5624 13295 0,'0'0'576'0,"0"0"144"0,0 0-576 0,0 0-144 0,0 0 0 0,0 0 0 15,0 0 1456-15,0 0 256 0,0 0 48 0,0 0 16 16,0 0-800-16,0 0-144 0,-4-7-48 0,4 7 0 0,0 0-240 0,0 0-48 16,0 0-16-16,0 0 0 0,0 0 224 0,0 0 64 15,0-8 0-15,0 8 0 0,0 0 144 0,0 0 48 16,0 0 0-16,-1-9 0 0,-3-1-160 0,2 2-32 16,4 1 0-16,-2 7 0 0,0 0-128 0,0 0-16 15,0 0-16-15,0 0 0 0,0 0-128 0,0 0-32 16,0 0 0-16,11 5 0 0,-11-5-64 0,0 0 0 15,13 7-16-15,-13-7 0 0,13 9-112 0,-13-9-32 16,12 13 0-16,-4-2 0 0,-8-11-64 0,10 15-16 16,0-4 0-16,-3 2 0 0,-7-13-144 0,10 15 0 15,-1 2 144-15,1-4-144 0,0 4 144 0,0-1-144 16,-1 1 192-16,1 2-192 0,2 2 160 0,0 0-160 0,-1 1 128 16,1 2-128-16,0 2 144 0,0-3-144 0,-1 3 160 0,0 0-160 15,-2 2 192-15,-1-5-64 0,-2 1-128 0,-1-1 192 16,-1 1 0-16,0-2-16 0,0-1 0 15,0-2 0-15,-1 0 80 0,-2-2 0 0,-4 1 16 0,3 0 0 16,2 0-112-16,-2 2-32 0,-3-1 0 0,2 2 0 16,-1 3 16-16,1 2 0 0,0 1 0 0,1-1 0 15,1 0-144-15,-1-4 0 0,-1-2 0 0,0-3 0 16,-1 0 144-16,1 0-144 0,-2 0 160 0,1 1-160 16,-3-6 192-16,1 1-48 0,-2 0-16 0,1 0 0 15,-3 0 32-15,1 0 0 0,-1 0 0 0,0 1 0 16,-1 1-160-16,1-2 0 0,-1-3 0 0,0 1 0 15,1 0 0-15,-1 1 128 0,0-3-128 0,1 2 128 16,1-6-128-16,1 1 0 0,-1 1 144 0,7-7-144 16,-8 6 160-16,8-6-32 0,-9 7-128 0,9-7 192 0,-8 5-192 0,8-5-160 15,-5 8 32-15,5-8 0 16,-6 8-704-16,6-8-128 0,0 0-16 0,0 0-11888 16,0 0-2384-16</inkml:trace>
  <inkml:trace contextRef="#ctx0" brushRef="#br0" timeOffset="54587.31">31366 6101 6447 0,'0'0'576'0,"0"0"-576"0,0 0 0 0,0 0 0 16,0 0 2896-16,0 0 480 0,0 0 80 0,0 0 32 16,0 0-1872-16,0 0-368 0,0 0-80 0,0 0-16 0,0 0 96 0,0 0 16 15,0 0 0-15,0 0 0 0,-6-4-48 0,6 4-16 16,0 0 0-16,0 0 0 0,0 0-496 0,0 0-112 16,0 0-16-16,0 0 0 0,0 0-208 0,0 0-48 15,2-7-16-15,-2 7 0 0,0 0-32 0,11-4 0 16,-1 0 0-16,2 1 0 0,0 0-112 0,-1-2-32 15,2-1 0-15,3 4 0 0,2-1-128 0,2-1 0 16,-2 2 0-16,3 0 0 0,1 2 0 0,0-1 128 16,0 1-128-16,-1 3 0 0,-3-1 0 0,1 0 0 15,-1-1 0-15,0 0 0 0,0 2 0 0,1-2 0 16,-4 0-224-16,1 1 80 16,1 0-432-16,-3 0-96 0,-2-4-16 0,0 2 0 15,0-2-1488-15,-2 0-288 0,2 0-64 0</inkml:trace>
  <inkml:trace contextRef="#ctx0" brushRef="#br0" timeOffset="55156.32">31314 6341 7359 0,'0'0'656'0,"0"0"-528"0,0 0-128 0,0 0 0 16,0 0 2624-16,0 0 480 0,0 0 96 0,0 0 32 16,0 0-1472-16,0 0-288 0,0 0-64 0,0 0-16 15,0 0-96-15,0-7-16 0,0 7 0 0,5-5 0 16,2 0 176-16,-7 5 16 0,10-6 16 0,1 4 0 16,0 0-400-16,1-1-64 0,-3 1-32 0,4 1 0 15,2 1-544-15,-1 0-96 0,0-3-32 0,1 2 0 16,-1-2-192-16,-1 5-128 0,3 0 128 0,2-2-128 15,0-1 0-15,0-2 0 0,1 1 0 0,0 1 128 16,2-1-368-16,0 1-64 0,0 1-16 0,1 0 0 31,-1-1-2192-31,0-2-448 0</inkml:trace>
  <inkml:trace contextRef="#ctx0" brushRef="#br0" timeOffset="58207.35">30623 6613 6447 0,'0'0'576'0,"0"0"-576"15,0 0 0-15,0 0 0 0,0 0 2352 0,0 0 352 16,0 0 80-16,0 0 16 0,0 0-1520 0,0 0-288 16,0 0-64-16,0 0-16 0,0 0-480 0,0 0-112 15,0 0 0-15,0 0-16 0,0 0 32 0,0 0 16 16,0 0 0-16,0 0 0 0,0-4 176 0,0 4 48 15,0 0 0-15,0 0 0 0,-3-2 128 0,1-2 16 16,-1 0 16-16,-1-2 0 0,-5-3 32 0,1 4 16 16,3 0 0-16,5 5 0 0,0 0-144 0,0 0-16 15,-6 4-16-15,6-4 0 0,0 0-352 0,-7 6-64 16,-2 1 0-16,9-7-16 0,-5 9 32 0,0-1 16 0,-2 0 0 16,0 2 0-16,0-3 32 0,-1 2 0 0,-1 1 0 0,-2 2 0 15,0 0 0-15,-1-1 0 0,0 4 0 0,0 0 0 16,-2 4-96-16,2-1-16 0,-1 0 0 0,2 0 0 15,-1 2-144-15,0-2 0 0,3 2 144 0,0-1-144 16,0 0 0-16,1-1 144 0,0-3-144 0,2 0 0 16,-1-2 128-16,0 0-128 0,2-1 0 0,0-1 0 15,0 1 0-15,2 0 0 0,-1-2 0 0,2 3-144 32,-1-1-304-32,2-3-64 0,1 0-16 0,-2-4 0 0,2-5-592 0,0 0-112 0,0 0-32 15,0 0-8048-15,0 0-1616 0</inkml:trace>
  <inkml:trace contextRef="#ctx0" brushRef="#br0" timeOffset="58700.4">30563 6622 10127 0,'0'0'896'0,"0"0"-704"0,0 0-192 0,0 0 0 15,0 0 2752-15,0 0 528 0,4-9 112 0,-4 9 0 16,0 0-1904-16,0 0-384 0,1-8-80 0,-1 8 0 15,2-6-160-15,-2 6-32 0,-3-7 0 0,3 7 0 16,-1-5-16-16,1 5-16 0,0 0 0 16,0 0 0-16,0 0-368 0,0 0-80 0,0 0-16 0,0 0 0 15,0 0-32-15,0 0-16 0,0 0 0 0,6 14 0 16,-6-14 160-16,4 16 16 0,0-4 16 0,0 1 0 16,0 1-16-16,0-1 0 0,-2 0 0 0,0 1 0 15,0 1-192-15,1-1-32 0,-1 1-16 0,2-1 0 16,0 1-224-16,-2 2 128 0,-4 0-128 0,2 2 0 15,0 0 0-15,2-1 128 0,-2 1-128 0,1-2 0 0,0-2 0 16,-1 0 0-16,0-2 128 0,3 0-128 0,-3-2 0 0,1 1 0 16,0-3 0-16,1 0 0 0,-4-1-144 0,5 3-128 15,4-4-32-15,-2 1 0 16,0-1-656-16,-5-7-144 0,4 6-32 0,-4-6 0 16,0 0-2320-16,0 0-480 0,0 0-96 0,0 0 0 0</inkml:trace>
  <inkml:trace contextRef="#ctx0" brushRef="#br0" timeOffset="59057.44">30395 6923 7359 0,'0'0'656'0,"0"0"-528"0,-8-1-128 0,8 1 0 16,-8-4 4624-16,8 4 896 0,-5-5 176 0,5 5 48 16,0 0-3504-16,0 0-704 0,-3-8-144 0,3 8-32 15,0-6-752-15,0 6-160 0,2-7-16 0,-2 7-16 16,5-6-160-16,-5 6-48 0,8-7 0 0,0 3 0 15,-8 4 240-15,11-4 64 0,-2 2 0 0,3 2 0 16,0-2-160-16,0 5-32 0,-1-1 0 0,2 1 0 0,2 1-320 0,-1 0 0 16,-1 1 0-16,0-4 128 0,1 2-128 0,2 0-160 15,-2-3 160-15,3 0-208 16,2 0-1472-16,-1 0-304 0,-1-3-48 0</inkml:trace>
  <inkml:trace contextRef="#ctx0" brushRef="#br0" timeOffset="63414.43">32165 6613 17967 0,'0'0'784'0,"0"0"176"16,0 0-768-16,0 0-192 0,0 0 0 0,0 0 0 15,0 0 1392-15,7-6 224 0,-7 6 48 0,2-10 16 0,-3-1-32 0,1 4-16 16,0 7 0-16,0 0 0 0,0 0-432 0,0 0-96 16,0 0-16-16,0 0 0 0,0 0-160 0,0 0-32 15,0 0-16-15,0 0 0 0,0 0-256 0,0 0-48 16,0 0-16-16,0 0 0 0,0 0-112 0,0 0-32 16,0 0 0-16,4 14 0 0,-4-14-240 0,3 14-48 15,-3-14-128-15,-2 13 192 0,1 0-192 0,1-13 128 16,-3 13-128-16,3-13 0 0,-3 11 128 0,3-11-128 15,0 0 0-15,-2 13 144 0,2-13-144 0,0 0 0 16,0 0 0-16,0 0 0 0,2 13 0 0,-2-13 0 16,0 0 0-16,0 0 0 15,7 11-1568-15,0-5-192 0,-7-6-32 0,0 0-9296 0,0 0-1856 0</inkml:trace>
  <inkml:trace contextRef="#ctx0" brushRef="#br0" timeOffset="64861.21">32605 5667 5519 0,'0'0'496'0,"0"0"-496"16,0 0 0-16,0 0 0 0,0 0 2288 0,0 0 352 15,7-7 80-15,-7 7 16 0,0 0-1104 0,8-9-224 16,-8 9-32-16,8-8-16 0,-8 8-64 0,5-6-16 16,2-1 0-16,-7 7 0 0,0 0 176 0,0 0 16 0,0 0 16 0,0 0 0 15,0 0-128-15,0 0-16 0,0 0-16 0,0 0 0 16,0 0-192-16,0 0-48 0,-8 12 0 0,2-3 0 15,-1 3-640-15,-1-1-144 0,-2 4-32 0,1-1 0 16,2-1-80-16,1 1-32 0,0 1 0 0,1-2 0 16,1-1-32-16,0-3-128 0,2 1 192 0,0 2-64 15,1-2 16-15,0 2 0 0,0-2 0 0,-1 2 0 16,1-1 0-16,0 0 0 0,-1 2 0 0,4-4 0 16,-4 1 32-16,2-10 0 0,-1 11 0 0,1 2 0 15,0-2 0-15,1-2 0 0,-1-9 0 0,3 12 0 16,0-5-32-16,-3-7 0 0,0 0 0 0,6 7 0 15,-6-7-144-15,8 4 192 0,-8-4-192 0,12 4 192 16,-1 0-64-16,2 0-128 0,0-4 192 0,2 0-64 16,-1 1-128-16,2-1 0 0,-1 0 0 0,4 1 128 0,-1-1-128 0,1 0 0 15,0 0 0-15,-2 0 0 0,-3-5-336 0,0 0 0 16,-1 0 0-16,0 1 0 16,0 2-416-16,2-2-80 0,-1 2 0 0,-1 2-16 15,0 1-608-15,-1-1-112 16,-2-1-32-16,-1-4 0 0,-1-2-1728 0,-1 1-368 0</inkml:trace>
  <inkml:trace contextRef="#ctx0" brushRef="#br0" timeOffset="65228.21">33010 5698 14735 0,'0'0'1312'0,"0"0"-1056"0,0 0-256 0,0 0 0 15,-1-9 2176-15,1 9 368 0,0-9 80 0,0 9 0 16,0 0-512-16,0 0-96 0,0 0-32 0,0 0 0 16,0 0-320-16,0 0-80 0,0 0-16 0,0 0 0 15,0 14-320-15,0 0-64 0,-3-1-16 0,2-5 0 16,0 1-192-16,-3 2-32 0,-2 2-16 0,1 4 0 15,1 6-368-15,0 6-80 0,-1 3-16 0,-3 32 0 16,1-5-112-16,1-8-32 0,1-6 0 0,1-8 0 0,0-6-80 0,0-2-32 16,1-3 0-16,0 1 0 0,0 2-16 15,1 2-16-15,0 3 0 0,1 4 0 0,0 4-176 0,1-2 0 16,0-2 0-16,-2-7 0 0,0-6-160 0,1-4-16 16,2 1 0-16,1-1 0 15,0-3-336-15,0 0-64 0,4 1 0 0,-1-1-16 16,1-2-2672-16,0-2-544 0</inkml:trace>
  <inkml:trace contextRef="#ctx0" brushRef="#br0" timeOffset="87243.98">27610 12146 10127 0,'0'0'896'0,"0"0"-704"0,0 0-192 0,-4-7 0 0,4 7 3648 0,0 0 688 16,0 0 144-16,0 0 16 0,0 0-3568 0,4-7-720 16,-4 7-208-16,0 0 0 0,0 0 160 0,0 0-160 15,0 0 160-15,0 0-160 0,11 6 592 0,-5 3 32 16,-6-9 0-16,3 17 0 0,-2 0 496 0,-1 0 96 15,0 3 32-15,-1 1 0 0,-1 3-288 0,0 2-64 16,0-10-16-16,1 2 0 0,0 2-512 0,0 3-112 16,-2 3 0-16,0 2-16 0,1 0-240 0,-1 6 0 15,-3 28 128-15,2-6-128 0,0-3 0 0,0-2 0 16,0-7 0-16,0-2 0 0,1-3 0 0,1-4 0 16,-1-2 0-16,1-3 0 0,0-5 128 0,0-1-128 15,-1-4 0-15,2-2 0 0,-1 1 0 0,1-5-192 0,1-1 16 0,1-3 0 31,-1-1-720-31,0-9-128 0,0 0-48 0,0 0-9296 0,0 0-1872 0</inkml:trace>
  <inkml:trace contextRef="#ctx0" brushRef="#br0" timeOffset="87806.01">27623 11937 22111 0,'0'0'1968'0,"0"-9"-1584"0,-1-2-384 0,1 0 0 0,1-1 1776 0,3 1 272 16,1-2 48-16,1 1 16 16,-1 0-1344-16,1-1-256 0,-1-1-48 0,1 2-16 0,-2-1 464 0,1 1 96 15,-1-1 16-15,-2 0 0 0,2 4 64 0,1-1 32 16,-1 3 0-16,3 1 0 0,-1-1-304 0,2 1-64 15,-1-2-16-15,3 0 0 0,1 1-160 0,-1 1-16 16,2-2-16-16,1 2 0 0,-1 0-320 0,2 1-64 16,-1-1-16-16,3 3 0 0,0 0-144 0,4 3 0 15,1 2 0-15,-2 2 0 0,-4-4 0 0,-2 4 0 16,0 2 0-16,0 3 0 0,-1 2 0 0,1-1 0 16,0 4-144-16,-2 2 144 0,-1 1 0 0,-1 1 0 0,1 2-128 0,1 1 128 15,-2 1 0-15,-1-1 0 16,-1-2 0-16,1 2 0 0,0 1-144 0,0-1 144 0,-3 1 0 15,-1-1-144-15,0 0 144 0,0 0-160 0,-3 0 160 0,-1-4-160 16,0 2 160-16,0-2 0 0,-1 3 0 0,-2-5-128 16,-1 2 128-16,-1 0 0 0,0 0 0 0,0-1 0 15,-3-2 0-15,-1 1 0 0,-2-2 128 0,-2 1-128 16,-2 0 128-16,-2 1-128 0,-3-2 160 0,-1 0-160 16,-1 0 192-16,-3-2-64 0,-3 1-128 0,-4-1 192 15,-2 0-192-15,0 0 0 0,-1-3 0 0,1-2 0 16,2 2 0-16,2-2 0 0,2 0 0 0,2-2 0 15,3-1-176-15,3 0 32 0,2-2 0 0,4 3 0 16,3 3-384-16,2-5-80 16,9-2-16-16,0 0 0 0,-10 6-1664 0,10-6-336 0,0 0-64 0,0 0-12928 15</inkml:trace>
  <inkml:trace contextRef="#ctx0" brushRef="#br0" timeOffset="88361.28">29181 10913 10127 0,'0'0'896'0,"0"0"-704"0,-5-4-192 0,5 4 0 15,-8-3 4432-15,2 2 864 0,6 1 160 0,-8 2 48 16,0 1-3952-16,0 2-784 0,-1 1-144 0,-1 1-48 16,-1 0-384-16,1 1-64 0,-3 2-128 0,-2-1 176 15,-3 3-176-15,-2 0 160 0,-2 3-160 0,0 5 160 0,1-1 368 0,-1 8 80 16,-3 1 16-16,-1 2 0 0,-1 1 272 0,-2 5 64 16,-1 2 16-16,2-1 0 0,-1 1-112 0,2 1-32 15,0 3 0-15,3 1 0 0,-1 0-336 0,3 1-80 16,2 6-16-16,2-1 0 0,1 1-144 0,3-2-48 15,1-1 0-15,2-3 0 0,2-2-64 0,3-1-16 16,0-1 0-16,2-1 0 0,0 0-128 0,2 2 128 16,-1 2-128-16,3 0 128 0,0-3-128 0,3-1 0 15,1-4 0-15,2-1 0 0,1-1 0 0,2-3-256 16,1-1 48-16,2-7 0 16,1-3-448-16,3 2-96 0,2-3-16 0,0-1 0 15,2-1-272-15,1-2-64 0,1-1-16 0,1 0 0 16,2 2-1328-16,1 2-272 0,0-2-48 0,0-2-6464 15,-1-2-1296-15</inkml:trace>
  <inkml:trace contextRef="#ctx0" brushRef="#br0" timeOffset="88894.5">29199 11464 22911 0,'0'0'1024'0,"0"0"192"0,0 0-960 0,0 0-256 16,0 0 0-16,0 0 0 0,-6-2 1552 0,6 2 272 15,-7-4 48-15,7 4 16 0,-5-2-64 0,5 2-16 16,0 0 0-16,0 0 0 0,0 0-368 0,-4 11-80 15,4-11-16-15,-2 18 0 0,2-5-512 0,1 7-96 0,1 2-32 0,1 4 0 16,0 0-272-16,1 7-64 0,1 2-16 0,0 3 0 16,0-1-80-16,0 1-16 0,1-1 0 0,-2-5 0 15,0-3-256-15,-2 0 0 0,-2-2 0 0,0 2 0 16,-1 1 160-16,0 1-32 0,-2 0 0 0,0-1 0 16,-1-2-128-16,2-1 0 0,-1 0 144 0,1 1-144 15,-4-7 0-15,4-2 144 0,-1-1-144 0,2-2 0 16,-2-2 0-16,2-2 0 0,1-12-240 0,1 11 80 31,1-2-480-31,-2-9-112 0,0 0-16 0,0 0 0 0,0 0-1600 0,10-4-320 0,-2-9-64 16,0-4-8416-16,-2-8-1696 0</inkml:trace>
  <inkml:trace contextRef="#ctx0" brushRef="#br0" timeOffset="89379.27">29206 11446 13823 0,'0'0'1216'0,"0"0"-960"16,-7-8-256-16,3 0 0 0,1-1 3008 0,0 3 576 15,3 6 96-15,-3-7 32 0,3 7-1904 0,-4-5-368 16,0-2-80-16,2 1-16 0,-1 2-64 0,3 4-32 16,0 0 0-16,0 0 0 0,0 0-176 0,0 0-48 15,0 0 0-15,0 0 0 0,0 0-384 0,0 0-64 16,0 0-32-16,13-1 0 0,-4-2-112 0,-9 3-32 15,15 0 0-15,-1 1 0 0,0 1-176 0,2 2-32 16,-2-1-16-16,5 4 0 0,-1-4-176 0,3 3 128 0,1 2-128 0,1 1 128 16,1 1-128-16,2 1 0 0,-1 2 0 0,1 1 128 15,0 1-128-15,-3 3 0 0,1 0 0 0,-1 3 0 16,-2 2 0-16,1 4 128 0,-1-3-128 0,-1 4 0 16,-2-1 0-16,-1-3 0 0,-3 2 0 0,-2-3 0 15,-3 2 0-15,-1 0 0 0,-3-2 0 0,-2-1 0 16,-3 0 0-16,-2 1 0 0,-1 0 0 0,-1 1 0 15,-2-2 0-15,3 1 0 0,-5-2 128 0,0-1-128 16,0-2 128-16,-2 0-128 0,-2 0 128 0,0 1-128 16,-1-2 160-16,-1-1-160 0,-2 3 192 0,1-5-192 15,-1-1 240-15,-2 0-64 0,-3-2-16 0,-1-1 0 16,-2-1-32-16,1-2 0 0,-3-1 0 0,-2-1 0 0,-2 1-128 16,-1-3 128-16,0 0-128 0,1-2 128 0,2 1-128 0,2-1 0 15,1-1 0-15,5 0 0 0,0 0-352 0,3 0 0 16,3 0 0-16,2 0 0 15,3-1-1168-15,9 1-224 0,0 0-48 0,0 0-10560 16,0 0-2096-16</inkml:trace>
  <inkml:trace contextRef="#ctx0" brushRef="#br0" timeOffset="89812.37">30163 11233 24879 0,'0'0'2208'0,"0"0"-1760"0,-7-1-448 0,7 1 0 16,0 0 2560-16,0 0 416 0,0 0 96 0,0 16 0 16,0-1-1600-16,2 1-320 0,-1 1-64 0,2 3 0 15,-2-1-272-15,0 3-48 0,0 0-16 0,-1 5 0 16,-1-1-112-16,1 2-32 0,-1 4 0 0,0 1 0 16,-1 7-48-16,1 0-16 0,-2 2 0 0,2 1 0 15,1-20-224-15,0 5-32 0,0 0-16 0,1 2 0 0,1 0-272 0,-1 2 160 16,0 0-160-16,1 1 128 0,0 24-128 0,1-7 0 15,-1-7 0-15,1-4 0 0,0-3 0 0,-1-4 0 16,1-5 0-16,-1-2 0 0,2-2-192 0,0-3-80 16,-1-1-16-16,1-4 0 15,0-2-528-15,1 0-96 0,1 0-32 0,1-3 0 16,-2-2-1904-16,2-4-384 0,-1 0-80 0,-6-4-12688 0</inkml:trace>
  <inkml:trace contextRef="#ctx0" brushRef="#br0" timeOffset="90496.54">31032 11617 9215 0,'0'0'816'0,"-2"-9"-656"0,0-1-160 0,0 1 0 16,-1-1 3264-16,1 2 608 0,0-2 128 0,0 2 32 15,-2 1-1760-15,1-1-352 0,3 8-64 0,0 0 0 0,-4-10-64 0,0 4 0 16,-1 2 0-16,5 4 0 0,-8-3-384 0,2 3-96 15,6 0-16-15,-11 3 0 0,1 1-688 0,0 3-144 16,-2 4-16-16,-1 2-16 0,-3 0-256 0,0 5-48 16,2 3-128-16,0 2 192 0,-2 2-192 0,2 3 176 15,1 2-176-15,0-3 160 0,1 2 0 0,0-2 0 16,1 2 0-16,1-2 0 0,3-1 96 0,0-1 32 16,2-2 0-16,2 0 0 0,3-3-96 0,2 3-32 15,0-3 0-15,3-1 0 0,2-4-160 0,-1 1 0 16,1 0 0-16,2-2 0 0,0-2 0 0,3-2 0 15,1-1 0-15,1-2 0 0,2-2 0 0,2 0 0 16,3-4 0-16,1-1-176 0,-1-1 176 0,0-4 0 0,0 0 0 0,0-3 0 16,0-2 0-16,-1-2 0 0,0-3 0 0,-2 0 0 15,0-1 0-15,1-1 128 0,-1-4-128 0,0 2 176 16,-2-5-48-16,-2 0 0 0,-2-3 0 0,-2 3 0 16,-1-1-128-16,-2 0 192 0,-2 0-192 0,-1 2 192 15,0 1-192-15,-1 1 128 0,-1 1-128 0,0 2 128 16,-2 1-128-16,-2 0 160 0,-2 2-160 0,2 0 160 15,-2 2-160-15,-1 1 0 0,-3-1 144 0,-1 6-144 16,-2 0 192-16,-2 1-48 0,-4-2 0 0,-1 0 0 16,-3 0 16-16,2 3 0 0,-1 0 0 0,0-1 0 15,0 0-32-15,-1 1-128 0,1-1 192 0,2 1-64 16,1 0-128-16,1 0 0 0,2 0 0 0,0 2 0 16,1 0-320-1,1 2-80-15,1 0-32 0,4 2 0 0,7-1-1744 0,-8 5-368 0,8-5-64 0,-4 8-16 16,1 3-592-16,3 0-128 0,3 1-32 0,0-2-10144 15</inkml:trace>
  <inkml:trace contextRef="#ctx0" brushRef="#br0" timeOffset="90864.32">31400 11198 6447 0,'0'0'272'0,"0"0"80"0,0 0-352 0,0 0 0 0,0 0 0 0,0 0 0 16,0 0 5872-16,-8 5 1104 0,8-5 208 0,-9 13 48 15,1 2-4752-15,0 3-960 0,1 4-192 0,-1 3-48 16,-1 1-192-16,0 3-64 0,-2 1 0 0,1 2 0 15,-1 4-288-15,-3 0-64 0,-4 1-16 0,-1 6 0 16,1 1-96-16,-1 4-32 0,-4-1 0 0,0-1 0 16,-3-3-144-16,0 1-48 0,-5-1 0 0,-1 0 0 15,0-3-176-15,0 2-32 0,1-1-128 0,4-2 192 16,2-1-192-16,1-2 144 0,4-1-144 0,3-2 128 16,5-4-128-16,3-3 0 0,4-2 0 0,2-3-176 15,2-1-1104-15,5-1-208 0,-1-4-48 0,5-2-16 16,1-4-1984-16,3-3-400 0</inkml:trace>
  <inkml:trace contextRef="#ctx0" brushRef="#br0" timeOffset="91313.06">31666 12168 11055 0,'0'0'480'0,"0"0"112"0,-9-5-464 0,0 1-128 0,2 0 0 0,7 4 0 16,-6-8 2864-16,6 8 544 0,-7-6 112 0,7 6 32 16,-6-5-2256-16,6 5-448 0,0 0-80 0,0 0-32 15,-8-4 848-15,8 4 160 0,0 0 48 0,0 0 0 16,-11 2 128-16,2 2 48 0,1 3 0 0,2-1 0 16,-1 1-672-16,1 3-128 0,-2 3-16 0,0-2-16 15,-1 2-688-15,0 1-144 0,-1 0-32 0,-1 1 0 16,1 0-272-16,1 1 0 0,-1 0 0 0,0-1 0 15,0 1 0-15,-1 0 0 0,1 1 0 0,1-3 0 16,0-4 0-16,2 1-192 0,0-3 48 0,2 1 16 16,0 1-384-16,4-1-80 0,1-9-16 0,-2 8 0 15,2-8-720-15,0 0-144 0,0 0-16 0,6 4-16 16,-6-4-624-16,10-1-128 0,-1-3-32 0,3 0-11856 16</inkml:trace>
  <inkml:trace contextRef="#ctx0" brushRef="#br0" timeOffset="91553.2">31670 12047 3679 0,'0'0'352'0,"0"0"-352"0,-9 1 0 16,9-1 0-16,0 0 0 0,0 0 7936 0,0 17 1536 15,0-1 304-15,4-1 64 0,1 4-7856 0,-1-1-1552 0,1 3-432 0,0 0 128 16,-1 0-128-16,0 1 160 0,0-3-160 0,0 2 160 15,-2 0-160-15,1-1 0 0,-2-2 0 0,1 1 0 16,0 2 0-16,0-1 0 0,-2-6 0 0,1 0-176 31,2 1-224-31,-3-1-48 0,0 0-16 0,0-2 0 16,1-3-1648-16,-2 0-320 0,1-9-64 0,0 0-7152 0,0 7-1424 0</inkml:trace>
  <inkml:trace contextRef="#ctx0" brushRef="#br0" timeOffset="91760.2">31529 12314 23039 0,'0'0'2048'0,"-9"0"-1648"15,9 0-400-15,0 0 0 0,0 0 3056 0,0 0 528 16,0 0 96-16,0 0 32 0,0 0-3072 0,0 0-640 16,0 0 0-16,8 5-128 0,-8-5 128 0,14 4 0 15,0 0 0-15,1-1-128 0,-1-3 128 0,2 0-128 16,-1 0 128-16,2 0-128 0,2 0-64 0,-1-1-16 15,0-1 0-15,0 0 0 16,1-1-1472-16,-1 0-304 0,-2-2-48 0,-1-1-11424 0</inkml:trace>
  <inkml:trace contextRef="#ctx0" brushRef="#br0" timeOffset="92530.63">31731 10900 4607 0,'0'0'400'0,"0"0"-400"16,-6-8 0-16,0 1 0 0,6 7 4400 0,0 0 784 0,-5-9 176 0,0 3 16 15,1-1-3424-15,4 7-688 0,0 0-144 0,-6-8-32 16,-1-2-416-16,3 3-96 0,4 7 0 0,-4-6-16 15,-1 1-208-15,5 5-32 0,-3-7-16 0,3 7 0 16,0 0 112-16,-3-6 32 0,0-1 0 0,3 7 0 16,0 0 64-16,0 0 0 0,-3-4 16 0,3 4 0 15,0 0-16-15,0 0-16 0,0 0 0 0,0 0 0 16,0 0 48-16,0 0 16 0,7 13 0 0,1 0 0 16,2 0 48-16,2 0 16 0,1 0 0 0,0 4 0 15,4-1 32-15,2 2 16 0,5 2 0 0,1 1 0 16,-2 1-240-16,3 4-48 0,2 4-16 0,2 4 0 15,1 1-208-15,3 1-32 0,1 2-128 0,0 0 192 16,0 0-192-16,-2 1 0 0,-2-3 128 0,-2 1-128 16,-3-3 144-16,-3 1-16 0,-4 0 0 0,-4 7 0 0,-2 8 64 0,-1 6 0 15,-3 10 0-15,-4-5 0 0,-5-5-192 0,-2-6 160 16,-2-7-160-16,0-1 160 0,-4-4 176 0,-1-1 48 16,-1 1 0-16,-2 3 0 0,-2 2-128 0,-2 2 0 15,-1 0-16-15,0-2 0 0,-1-2-240 0,2-4 0 16,-1-5 128-16,3-4-128 0,-1-1 0 0,4-5 0 15,-1-1 0-15,0 1-160 0,-1-5-192 0,3 3-32 16,2-5-16-16,3-3 0 16,0-5-2160-16,5-7-416 0,0 0-96 0</inkml:trace>
  <inkml:trace contextRef="#ctx0" brushRef="#br0" timeOffset="100102.74">25140 16305 1839 0,'-13'5'160'0,"3"-4"-160"0,0 2 0 0,0-3 0 16,-1 1 2496-16,2 1 480 0,9-2 96 0,-10 1 0 16,10-1-1664-16,-11 1-352 0,2-1-64 0,9 0-16 15,-10 2 96-15,0-1 16 0,10-1 0 0,-10 1 0 16,1-1 144-16,9 0 48 0,-11 3 0 0,11-3 0 15,0 0-64-15,0 0 0 0,-7 1 0 0,7-1 0 16,0 0-144-16,0 0-48 0,0 0 0 0,0 0 0 16,0 0-448-16,0 0-80 0,0 0-32 0,0 0 0 15,0 0-288-15,0 0-176 0,11 0 192 0,4 1-192 16,-1 1 288-16,2-1-48 0,-1 0-16 0,4 1 0 0,-1-1-32 0,0 1-16 16,0-2 0-16,2 2 0 0,1-2-32 0,0 0 0 15,0 0 0-15,-1 0 0 0,1-2 128 0,1 2 32 16,1-3 0-16,-1 0 0 0,-1-1-112 0,1 1-32 15,0 1 0-15,3-1 0 0,-1-1-160 0,3 0 0 16,1 0 0-16,5 1 128 0,2-3-128 0,1 2 0 16,1-2 0-16,1 2 128 0,2 0-128 0,-2 0 0 15,-4 0 0-15,-1 3 0 0,-5-4 0 0,-2 3 0 16,-2-3 0-16,-3 1 0 0,-2 0 0 0,-1 1 128 16,-1-1-128-16,0 0 128 0,0 0 112 0,0 0 16 15,0 0 0-15,-1-3 0 0,-1 2-80 0,4 0-16 16,-1 0 0-16,0-2 0 0,0-1-32 0,2 3 0 15,-2 1 0-15,2 0 0 0,-1 1-128 0,1-1 0 0,-2 1 144 0,2 2-144 16,-2 1 0-16,-1 0 0 0,-4 1 0 0,-1 2 0 16,-1-1 0-16,1 1 0 0,-3-3 0 0,0 2 0 15,-9-2 0-15,10 2 0 0,-10-2 0 0,9 1 0 16,-9-1 176-16,10 0-48 0,-1 4 0 0,-9-4 0 16,0 0 0-16,11 0-128 0,-11 0 192 0,9-3-64 15,-9 3-128-15,12 0 0 0,-12 0 144 0,9-2-144 16,-9 2 0-16,9-4 144 0,-9 4-144 0,0 0 0 15,6-7 128-15,-6 7-128 0,7-8 0 0,-7 8 0 16,0 0 320-16,4-9-32 0,-2 0-16 0,-2 9 0 16,-1-9 112-16,1 9 0 0,0-9 16 0,0 9 0 15,-4-12-144-15,0 2-48 0,0 1 0 0,-1 1 0 16,0 1-32-16,-2 1-16 0,1-2 0 0,1-1 0 0,-5 0-32 0,1 1 0 16,-1-3 0-16,-1 2 0 0,1 2 48 0,0-1 0 15,-2 0 0-15,0 1 0 0,-1-3-16 0,0 1 0 16,-1 2 0-16,1 3 0 0,-2-2-32 0,0-1 0 15,0 2 0-15,2 1 0 0,0-1-128 0,2 1 128 16,0 1-128-16,2-2 128 0,0 1-128 0,0 2 0 16,2-1 0-16,7 3 128 0,-8-4-128 0,2 0 0 15,6 4 0-15,0 0 0 0,-7-5 0 0,7 5 0 16,0 0 0-16,0 0 0 0,0 0 0 0,0 0 0 16,0 0-144-16,0 0 144 0,0 0 0 0,6 12-192 15,-6-12 192-15,9 13-160 0,0-3 160 0,0-3 0 16,-9-7 0-16,12 8 0 0,1-1-128 0,0 0 128 0,0-2-128 15,0 0 128-15,-1 1 0 0,1-1 0 0,0-3 0 16,0 2 0-16,1-2 0 0,-1 3 0 0,0-1-144 0,0 1 144 16,0 2 0-16,2 0 0 0,-2 0-144 0,0-1 144 15,0 2 0-15,-2 0 0 0,-1 1 0 0,-1 0 0 16,0 0 0-16,-1 1 0 0,-2-3-128 0,-6-7 128 16,7 9 0-16,-2 2 0 0,0-5 0 0,-1 4 0 15,-1-3 0-15,-3-7 0 0,2 11 0 0,1-1 0 16,1 1 0-16,-4-11 0 0,1 11 0 0,0 0 0 15,-1-11 0-15,2 12 0 0,-2-2 0 0,0 0 0 16,-2 1 0-16,1 1 0 0,1-12 0 0,-4 14 0 16,0-1 0-16,-1 1 0 0,-2 2 0 0,1-3 144 15,-1 3-16-15,0 1-128 0,-1 1 192 0,-1 0-64 16,-2-1-128-16,2 0 0 0,0-3 0 0,1 1 0 0,-1-1 0 16,2-2-176-16,2 3 48 0,3-3 0 15,-1-1-1408-15,3-4-288 16,0-7-48-16,3 7-11184 0,-3-7-2224 0</inkml:trace>
  <inkml:trace contextRef="#ctx0" brushRef="#br0" timeOffset="101002.49">27482 16211 11967 0,'0'0'1072'0,"0"0"-864"0,0 0-208 0,-6-3 0 16,1-3 3168-16,5 6 592 0,0 0 112 0,0 0 32 16,0 0-2176-16,0 0-416 0,-6-5-96 0,6 5 0 0,0 0-128 0,0 0-32 15,-3-4 0-15,3 4 0 16,0 0-416-16,0 0-96 0,-3 11-16 0,2 1 0 0,-1 3-272 0,2 2-64 15,0 1-16-15,0 5 0 0,2 5-32 0,-1 6 0 16,0-2 0-16,-1 9 0 0,0-2 0 0,-1 2 0 16,0 1 0-16,-1-2 0 0,-2-3-16 0,0-1 0 15,1-2 0-15,-1-1 0 0,-2-4 0 0,3 1-128 16,-1-3 192-16,1 2-64 0,0-3-128 0,1-3 0 16,-1-2 144-16,1-4-144 0,0-3 128 0,2-2-128 15,0-3 128-15,0-9-128 16,0 0-656-16,0 0-208 0,0 0-32 0,0 0-16 15,-2-9-2528-15,0-5-496 0,1-12-96 0,-2 0-32 0</inkml:trace>
  <inkml:trace contextRef="#ctx0" brushRef="#br0" timeOffset="101470.42">27362 16055 32191 0,'-14'-8'1424'0,"8"3"304"0,0-5-1392 0,2 4-336 0,2-1 0 0,2-2 0 16,2-1 784-16,4-1 96 0,-1 0 16 0,1 0 0 15,5-1-448-15,1 1-64 0,-1-2-32 0,2 1 0 16,-1-1-64-16,1 0-16 0,-1 0 0 0,2-3 0 16,1 2 320-16,-1 1 64 0,-1 1 16 0,-1 2 0 15,1-2-96-15,-2 4-32 0,1 0 0 0,-1 2 0 16,-4-1-160-16,2 3-48 0,-1 0 0 0,-8 4 0 0,12-2-160 0,0 2-48 15,0 0 0-15,1 1 0 0,0 2-128 0,0 1 0 16,1 1 0-16,0 3 0 0,1 3 0 0,-1 2 0 16,2 2-144-16,1-1 144 0,0 3 0 0,-1 1 0 15,0 1 0-15,1-1 0 0,-1 0 0 0,-2 0-128 16,-1 1 128-16,0 0-160 0,-1 1 160 0,1-1 0 16,-4 1 0-16,0-1 0 0,-1-4 0 0,-3 0 128 15,0 0-128-15,-2-1 176 0,-3-1-176 0,0 1 0 16,-3-3 0-16,-1-1 0 0,1-1 0 0,-5-2 0 15,-1 1 0-15,-3 1 192 0,-1-1-64 0,-3 0 0 16,-3-2 0-16,-2 1 0 0,0-1-128 0,-1 1 192 16,-2-2-192-16,2-1 192 0,0 1-192 0,1-2 128 0,0 0-128 0,2 0 128 15,2-2-128-15,0 2 0 0,2 0 0 0,1-1 128 16,1-1-128-16,1-1-272 0,1 2 64 0,2-2 16 31,-2 0-640-31,11 0-112 0,-10-2-16 0,10 2-16 16,0 0-1952-16,-11-3-384 0,11 3-80 0</inkml:trace>
  <inkml:trace contextRef="#ctx0" brushRef="#br0" timeOffset="102170.65">28920 14966 21711 0,'0'0'960'0,"0"0"192"0,0 0-912 0,0 0-240 0,-5-7 0 0,5 7 0 16,0 0 608-16,0 0 80 0,0 0 16 0,-2-7 0 15,2 7-576-15,0 0-128 0,0 0 0 0,0 0 0 16,0 0 384-16,-10 1 64 0,1 2 0 0,0 0 0 16,0 3 336-16,-1 1 80 0,-1 3 16 0,2 1 0 15,-1 1 0-15,-2-3 0 0,-1 2 0 0,0 0 0 16,0 2-288-16,0 2-48 0,-2 3-16 0,0 2 0 0,-2 0-144 0,-1 1-16 15,1 1-16-15,0 7 0 16,-2 0 16-16,1 5 0 0,-1 2 0 0,0 1 0 0,0-1-32 0,-1 2 0 16,1 0 0-16,-1 0 0 0,1 1 144 0,0-3 32 15,0-3 0-15,-2 2 0 0,0 2-48 0,3-1 0 16,1 1 0-16,2 2 0 0,1 0-176 0,2 0-32 16,3-3-16-16,3 2 0 0,1 1-112 0,2-1-128 15,3 0 176-15,3 0-176 0,0 1 128 0,3 0-128 16,0 0 0-16,3 1 0 0,3 0 128 0,0 1-128 15,1 2 0-15,0-2 0 0,1-2 0 0,1-1 0 16,-1-3 0-16,2-4 0 16,0-2-288-16,3-3-160 0,-2-3-48 0,5-2 0 15,1 1-1296-15,1-2-272 0,-1-4-48 0,2-6-8784 16,2-1-1760-16</inkml:trace>
  <inkml:trace contextRef="#ctx0" brushRef="#br0" timeOffset="104035.93">29341 15429 15663 0,'0'0'1392'0,"0"0"-1120"15,0 0-272-15,0 0 0 0,-5-7 3072 0,5 7 576 16,0 0 96-16,-1-6 32 0,2-1-2144 0,-1 7-416 15,0 0-96-15,0 0-16 0,0 0-304 0,0 0-64 16,0 0-16-16,0 0 0 0,0 0-32 0,0 0-16 16,0 0 0-16,0 0 0 0,-8 3 96 0,1 1 0 15,0 1 16-15,-1 0 0 0,-2 3-256 0,-1 4-48 16,-2-2-16-16,3 3 0 0,0 2-304 0,-1 1-160 16,1 4 160-16,-2 1-160 0,-1 0 0 0,0 2 0 0,0 2 0 15,0 2 0-15,-2 1 0 0,2 2 0 16,-1 2 0-16,-2 2 0 0,-1 3 0 0,2-1 0 0,-1-1 0 0,2 1 0 15,-1-1 128-15,2-3-128 0,2 0 0 0,0-2 144 16,2 0-144-16,3-2 0 0,0-2 0 0,4 1 128 16,1-4-128-16,3 0 0 0,2-3 0 0,3 0 128 15,0-2-128-15,4 0 0 0,1-2 0 0,1-1 128 16,0 1-128-16,1-4 160 0,0-1-160 0,2-3 160 16,0-1-160-16,1-3 192 0,1-2-192 0,-1-2 192 15,0-2-192-15,1-2 160 0,1-1-160 0,1-5 160 16,0-3 16-16,0 0 0 0,1-2 0 0,0-2 0 15,0-3 16-15,0-1 0 0,0-1 0 0,-3-1 0 16,-1-3-192-16,0 1 192 0,-1-2-192 0,-2-1 192 0,-4-2-192 16,-1-1 0-16,-1-4 144 0,-1-2-144 0,-2-1 0 15,-4-3 144-15,2-1-144 0,-2 3 0 0,-1-2 0 0,-2 5 0 16,-2 3 0-16,-2 1 0 0,1 2 0 0,-1 4 0 16,-2 1 0-16,0 3 0 0,-1 1 0 0,-1 0 0 15,-1 3 0-15,1-2 0 0,-1 3 0 0,2 0-304 16,0 4 48-16,0 2 0 0,0-1-16 0,1 0 0 15,0-1 0-15,2 3 0 0,-1-1-64 0,2 2-16 16,0 1 0-16,1 2 0 16,4 6-304-16,0 0-64 0,0 0-16 0,0 0 0 15,0 0-2640-15,0 0-528 0</inkml:trace>
  <inkml:trace contextRef="#ctx0" brushRef="#br0" timeOffset="104346.07">29185 15976 11055 0,'0'0'976'0,"0"0"-784"0,0 0-192 0,0 0 0 16,0 0 3392-16,0 0 640 0,0 0 128 0,0 0 32 15,0 0-1632-15,0 0-336 0,0 0-64 0,0 0-16 16,0 0-512-16,0 0-96 0,14 7-32 0,-2-5 0 16,-12-2-480-16,16 0-112 0,-2-2-16 0,0 2 0 15,-1-3-480-15,2 2-96 0,-1-3-32 0,0 3 0 0,2-2-288 0,0 1 128 16,1-2-128-16,-2 0 0 0,1 0 0 16,0 0 0-16,1 0-192 0,-2-1 48 15,0 0-1776-15,-1-2-368 0,0-2-64 0,-1 0-9040 16,0 0-1792-16</inkml:trace>
  <inkml:trace contextRef="#ctx0" brushRef="#br0" timeOffset="104866.93">29804 16307 2751 0,'0'0'256'0,"0"0"-256"0,4-9 0 0,-4 9 0 0,3-9 3856 0,-3 9 736 16,0 0 144-16,0 0 16 0,2-8-2112 0,-2 8-416 15,0 0-96-15,0 0-16 0,0 0-512 0,0 0-128 16,0 0 0-16,0 0-16 0,0 0-256 0,0 0-48 15,0 0-16-15,-6 8 0 0,-1 4-320 0,1 1-64 16,-2-1-16-16,2 6 0 0,-2 2-384 0,0 0-80 16,0 3-16-16,0 1 0 0,-2 2-16 0,1 0-16 15,0 1 0-15,-1 0 0 0,0 3-224 0,0-1 176 16,-2-3-176-16,0-2 160 0,2-1-160 0,-2 0 0 16,1-3 144-16,4-1-144 0,0-2 0 0,2 0 0 15,0-4 0-15,1 0 128 0,1-1-320 0,2 0-48 16,0-3-16-16,1-9 0 15,0 0-2384-15,0 0-496 0,0 0-80 0,11-5-11696 0</inkml:trace>
  <inkml:trace contextRef="#ctx0" brushRef="#br0" timeOffset="105155.74">29863 16212 27647 0,'-9'-2'2448'0,"0"0"-1952"0,9 2-496 0,0 0 0 16,-8 3 2576-16,8-3 432 0,0 0 64 0,0 0 32 16,0 0-2544-16,0 0-560 0,1 14 0 0,0 1 0 15,1-2 0-15,-1 1 0 0,-2 0 0 0,1 6 176 16,0 1 304-16,1 1 64 0,-1-1 16 0,0 4 0 0,0 2-48 0,3-2-16 16,-1 0 0-16,1-2 0 0,1 0-320 0,0 1-176 15,1-1 192-15,0 0-192 0,2-4 0 0,-1 1 0 16,-1-2 0-16,2 0 0 0,1-1 0 0,-2 0-304 15,1-4 48-15,-1 1 0 16,2 2-528-16,-3-5-112 0,-1-2 0 0,0-2-16 16,-4-7-1472-16,4 10-304 0,-4-10-48 0,0 0-11728 0</inkml:trace>
  <inkml:trace contextRef="#ctx0" brushRef="#br0" timeOffset="105377.97">29707 16653 33407 0,'0'0'1472'0,"0"0"320"0,0 0-1440 0,0 0-352 0,0 0 0 0,0 0 0 16,0 0 304-16,0 0-16 0,6-4 0 0,2-1 0 16,-8 5-48-16,13-5-16 0,-1-1 0 0,-2 0 0 15,0 2-224-15,4 1 128 0,0-1-128 0,-1 3 0 16,1-1 0-16,3-1 0 0,3 0-128 0,1-1 128 31,-1-3-2112-31,1 0-320 0,1-2-64 0,-1-1-16 0</inkml:trace>
  <inkml:trace contextRef="#ctx0" brushRef="#br0" timeOffset="105824.15">30545 15068 21183 0,'0'0'1888'0,"-7"-11"-1504"15,-1 2-384-15,3-1 0 0,0 2 3888 0,2 1 704 0,3-1 144 0,3 2 16 16,-3 6-3536-16,7-7-704 0,-7 7-128 0,0 0-48 16,0 0 448-16,0 0 96 0,0 0 16 0,0 0 0 15,0 0-128-15,2 17-32 0,-2 0 0 0,0 6 0 16,-1 3-304-16,0 4-64 0,-1 2-16 0,1 9 0 16,1 3-160-16,1 5-48 0,2 6 0 0,1 3 0 15,0 0-16-15,0 0 0 0,1 2 0 0,-1 5 0 16,-4 0 48-16,2 3 0 0,2 3 0 0,-1 0 0 15,-3-2-48-15,1-6 0 0,2-5 0 0,-1-3 0 16,1 0-128-16,0-3 192 0,-1 0-192 0,1-6 192 16,-1-3-192-16,1 0 0 0,0 1 0 0,1-4 0 15,1-4-512 1,-1-8-48-16,-2-6 0 0,0-5 0 0,-1-1-912 16,-1-7-192-16,-1-2-48 0,1-7-11184 0,0 0-2240 0</inkml:trace>
  <inkml:trace contextRef="#ctx0" brushRef="#br0" timeOffset="107158.43">31148 15382 13823 0,'0'0'608'0,"-7"-3"128"0,7 3-592 0,-10-2-144 0,1-1 0 0,9 3 0 16,0 0 3872-16,-6-4 736 0,1 3 160 0,5 1 32 0,-3-1-2864 0,3 1-560 15,0 0-112-15,0 0-32 0,0 0-16 0,0 0-16 16,0 0 0-16,-1 11 0 0,-1 1-304 0,2 1-48 16,0 5-16-16,0 2 0 0,2 2-368 0,-2 3-80 15,0 1 0-15,1 1-16 0,0 1-368 0,1 2 144 16,-2 1-144-16,0 0 0 0,2 0 144 0,-2 3-144 16,-2 3 0-16,0-1 144 0,2 1-144 0,0-5 0 15,-1-3 0-15,0 0 128 0,1-2-128 0,-2-1 0 16,1-4 144-16,0-1-144 0,2-1 0 0,-1-3 0 15,0-2 0-15,1-3 128 16,2 1-528-16,1 0-112 0,0 0 0 0,4-1-16 16,-2-2-1936-16,1-2-384 0,-2-1-80 0,-5-7-13216 0</inkml:trace>
  <inkml:trace contextRef="#ctx0" brushRef="#br0" timeOffset="107708.04">31005 15210 29375 0,'0'0'1296'0,"-9"-7"272"0,2-1-1248 0,3 2-320 0,4 6 0 0,0-9 0 16,3 0 480-16,2 0 32 0,-1 1 16 0,3 1 0 0,1 2 384 0,-8 5 80 15,0 0 16-15,11-4 0 0,-11 4 64 0,12-1 16 16,-12 1 0-16,0 0 0 0,14 4-224 0,-14-4-32 16,0 0-16-16,15 5 0 0,-5 1-224 0,1 1-32 15,-11-7-16-15,13 12 0 0,0-1-208 0,0-1-32 16,-2-1-16-16,2 1 0 0,3 0-128 0,-3 4-32 16,0 1 0-16,1 1 0 0,3 1-128 0,0 2 192 15,0 2-192-15,0 0 192 0,-1 1-192 0,1-1 0 16,1 3 0-16,0 0-176 0,2 2 176 0,-2 2 0 15,0-2 0-15,-1-1-128 0,0-2 128 0,-1 2 0 16,0 1 0-16,-1-1 0 0,-3-1 0 0,-2 3 0 16,-2-1 0-16,-1 2 0 0,-3-2 0 0,-2 0 0 0,0-1 128 15,-2 1-128-15,-3 0 208 0,0-1-16 0,-2-3-16 0,0 0 0 16,-3 1 80-16,0 1 0 0,0-5 16 0,-1 0 0 16,0-1-48-16,-1-1-16 0,-2-2 0 0,0 0 0 15,-1 0-32-15,0-1-16 0,2 0 0 0,-3 1 0 16,0-4 32-16,0 1 16 0,-1 1 0 0,1-1 0 15,1-3 0-15,-3-1 0 0,-1-2 0 0,2 1 0 16,-1-1-64-16,1 0-16 0,-1-1 0 0,2-1 0 16,-1-2-128-16,1 0 0 0,1-2 0 0,0 0 128 15,0-2-128-15,1 1-176 0,2-3 48 0,10 4 0 16,0 0-640-16,-8-5-112 16,8 5-16-16,0 0-16 0,0 0-1872 0,-9-9-368 15,9 9-80-15,0 0-14288 0</inkml:trace>
  <inkml:trace contextRef="#ctx0" brushRef="#br0" timeOffset="108509.64">31425 14688 2751 0,'0'0'128'0,"0"0"16"0,0 0-144 0,-9 0 0 16,9 0 0-16,-8 0 0 0,8 0 3824 0,-9 0 720 15,9 0 160-15,0 0 32 0,0 0-2240 0,-9-1-448 16,2 1-96-16,7 0-16 0,0 0-112 0,0 0-32 16,-6-3 0-16,6 3 0 0,0 0-320 0,0 0-64 15,0 0 0-15,0 0-16 0,0 0-256 0,0 0-48 16,0 0-16-16,0 0 0 0,0 0-192 0,0 0-48 15,6 16 0-15,-6-16 0 0,0 0-224 0,9 12-48 16,-2-1-16-16,2 0 0 0,-9-11-96 0,13 9-32 16,1-1 0-16,-1 1 0 0,-1 0-112 0,2 3-32 15,3 1 0-15,3 3 0 0,2-1-144 0,3 2-128 0,2 3 192 0,2 3-192 16,1 3 144-16,0 3-144 16,-2 2 0-16,0 0 144 0,-2 1-144 0,-1 2 0 0,-2 1 144 0,-1 3-144 15,-1 2 0-15,1 3 128 0,1 4-128 0,-3 0 0 16,1-1 0-16,1-1 128 0,1-2-128 0,-1-1 0 15,0-3 0-15,1 5 128 0,0 1-128 0,0 2 0 16,-3 0 0-16,-2 2 0 0,-1 3 0 0,-2 2 128 16,-2 2-128-16,-2-7 144 0,-1-6-144 0,-3-2 160 15,-3-6-32-15,-2 0-128 0,-2-4 192 0,0 1-64 16,-4-1 0-16,-1 3-128 0,-4 0 192 0,-1 0-64 16,-2 0-128-16,-1-4 160 0,0-6-160 0,0 1 160 15,0-4-32-15,-2-1-128 0,0-2 192 0,0-4-64 16,0-1-128-16,-1-2 0 0,2-1 144 0,-1-2-144 15,1-2-848-15,1 4-240 0,0-4-64 16,3-2 0-16,10-4-2288 0,-9 3-464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5:29:37.36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8182 5835 4607 0,'0'0'192'0,"0"0"64"0,0 0-256 0,0 0 0 16,0 0 0-16,0 0 0 0,0 0 640 0,0 0 64 15,0 0 32-15,4-8 0 0,-4 8-304 0,0 0-64 16,0-9-16-16,0 9 0 0,0 0 672 0,1-9 144 0,-1 9 32 0,0 0 0 15,-1-8 272-15,1 8 64 0,0 0 16 0,0 0 0 16,0 0-384-16,0 0-80 0,-3-7 0 0,3 7-16 16,0 0-512-16,0 0-112 0,0 0 0 0,0 0-16 15,0 0-240-15,0 0-32 0,0 0-16 0,-5-5 0 16,5 5 144-16,-6-4 32 0,-1 2 0 0,7 2 0 16,-10-2 16-16,-1 2 16 0,1 2 0 0,-2 0 0 15,0-1 0-15,-2 3 0 0,-3 2 0 0,0-1 0 16,0 1-128-16,0 0-32 0,0 1 0 0,0 4 0 15,-1-2-192-15,-1 3 176 0,-1-1-176 0,2 2 160 16,1 2-160-16,0 2 128 0,-1 0-128 0,2 0 128 16,0 1-128-16,3 0 0 0,3 0 0 0,1-2 0 0,1-2 0 15,1 1 0-15,2-2 0 0,3-2 0 0,-1 0 0 0,3-11 0 16,0 10 0-16,0-10 128 0,3 11-128 0,-3-11 0 16,7 10 0-16,3-2 0 0,-10-8 224 0,15 5-32 15,1-1-16-15,1-1 0 0,1-2 16 0,2 2 16 16,-3-1 0-16,2 1 0 0,2 1-208 0,0 0 176 15,0 1-176-15,0 1 160 0,-2-3-32 0,1 2-128 16,-1 0 192-16,1 1-64 0,-2-2-128 0,0 0 0 16,0-1 0-16,1 1 128 0,-1 3-128 0,-1-1 0 15,-4 1 144-15,3 1-144 0,-1 1 192 0,-2 1-48 16,-2 2 0-16,-2 2 0 0,0 2 32 0,-1 0 0 16,-3-2 0-16,-1 4 0 0,-1 2-16 0,-2-1 0 15,-1 1 0-15,-1-2 0 0,-2 3-160 0,-1-4 160 16,0 3-160-16,-1-4 160 0,-2 0-160 0,0 1 0 0,-3-4 144 0,3 1-144 15,-1 2 0-15,0-4 144 0,-1 2-144 0,1-2 0 16,0-2 128-16,-1 2-128 0,0-3 0 0,0 2 0 16,-2-1 144-16,1 0-144 0,1-3 0 0,0-1 144 15,0 1-144-15,-1 0 0 0,0-4 144 0,-2 0-144 16,1-3 128-16,0 0-128 0,2-1 160 0,0-2-160 16,0-2 160-16,1 0-160 0,1-2 160 0,2 1-160 15,1-2 272-15,0-1-32 0,0 0-16 0,2-4 0 16,-1 0 160-16,2-2 16 0,1-3 16 0,3-2 0 15,2 0 0-15,0-4 0 0,0-2 0 0,2 0 0 16,-2-1-96-16,4-2-32 0,1-2 0 0,1-1 0 16,-2 1-48-16,0 1-16 0,0 3 0 0,0 1 0 15,-1-3-32-15,0 3 0 0,-1 1 0 0,-1 2 0 0,-1-1-64 16,1 2 0-16,-1 0-128 0,0-2 192 0,-1 1-192 16,0 1 0-16,0 1 128 0,0 0-128 0,-2 1 0 15,3 0 0-15,1-1-192 0,0 2 192 16,1 1-608-16,-1 1-16 0,1 2 0 15,1 3 0-15,-1-1-1296 0,2 4-272 0,2 1-48 0</inkml:trace>
  <inkml:trace contextRef="#ctx0" brushRef="#br0" timeOffset="1">11779 5981 18431 0,'4'-17'816'0,"0"6"160"0,0 0-784 0,0-1-192 0,0-1 0 0,1 1 0 0,1 0 2096 0,2 1 368 15,0-1 80-15,0-1 16 0,0 1-1920 0,1 0-384 16,1-1-80-16,-1 2-16 0,-1-1-160 0,-1 1 192 16,1 1-192-16,1 0 192 0,0-1-192 0,1 2 0 15,2 0 0-15,0 2 0 0,-1 0 192 0,2 1 0 16,3 1 0-16,1 0 0 0,1 1 80 0,1 0 32 16,-1 3 0-16,-1 1 0 0,-2 1 80 0,0 2 0 15,-4 2 16-15,1 3 0 0,-12-8 0 0,12 13 0 16,-4 0 0-16,-2 5 0 0,-2-1-192 0,-1 4-32 15,-2 2-16-15,-1 2 0 0,-1 1-160 0,-1 0 0 16,1 2 144-16,-1 0-144 0,-4 0 0 0,1-2 144 16,-3 0-144-16,2-3 0 0,-2 1 128 0,0 2-128 0,0-3 0 0,-1 3 0 15,-1-2 128-15,1 2-128 0,0-1 0 0,-2 0 0 16,-3-2 160-16,1-2-160 0,1 2 128 0,0-1-128 16,1-3 0-16,0-1 128 0,-1-5-128 0,1 1 0 15,-1-1 128-15,1 0-128 0,0-1 0 0,2-1 128 16,-2-1-128-16,1-3 0 0,-1-4 144 0,0-1-144 15,0-2 0-15,1-3 144 0,1-2-144 0,1-2 0 16,-1-2 176-16,1 0-176 0,0 0 160 0,1-3-160 16,1 1 176-16,-1 0-176 0,2 2 192 0,1 0-192 15,0 1 256-15,3 0-64 0,1-1-16 0,1 3 0 16,3-2 144-16,0 0 48 0,1-1 0 0,2 0 0 16,-1 1-176-16,5 4-48 0,1-1 0 0,1 3 0 15,0-3-144-15,1 4 192 0,0 1-192 0,2 3 192 16,0 0 48-16,2 1 16 0,1 3 0 0,2 1 0 0,0 0 128 0,3 2 16 15,0-2 16-15,3 4 0 0,0-3-80 16,-1 2-16-16,-1-2 0 0,0 1 0 0,-1-4-128 0,-2 3-16 16,1 0-16-16,-4 1 0 0,-1-4-160 0,-1 3 128 15,-4-1-128-15,0 1 128 0,0 2-128 0,1-5 0 16,-3 2-160-16,2 1 160 16,-2 0-784-16,0 4-64 0,1 3-16 0,-1-3 0 15,-2 0-1648-15,1-3-336 0,1 2-64 0</inkml:trace>
  <inkml:trace contextRef="#ctx0" brushRef="#br0" timeOffset="2">15707 5771 21359 0,'0'0'944'0,"0"0"208"0,0 0-928 0,0 0-224 0,-5-7 0 0,5 7 0 16,0 0 928-16,0 0 144 0,0 0 16 0,-3-6 16 16,3 6-448-16,0 0-80 0,0-7-32 0,0 7 0 15,4-8-112-15,-4 8-32 0,4-6 0 0,-4 6 0 16,7-7-96-16,-7 7-32 0,0 0 0 0,0 0 0 16,0 0 112-16,0 0 0 0,0 0 16 0,0 0 0 15,0 0 144-15,9-2 32 0,-9 2 0 0,0 0 0 16,0 0-64-16,0 0-16 0,0 0 0 0,0 0 0 15,0 0-128-15,0 0-32 0,0 0 0 0,0 0 0 16,0 0-144-16,1 13-16 0,-1-1-16 0,0 1 0 16,-1 0-160-16,-2 2 0 0,1 0 0 0,-1 0 0 0,0 2 0 0,1 1 0 15,-2 1 0-15,0-1 0 0,0 0 0 0,0-1 0 16,-1-1 0-16,1-1 0 0,-1 2 0 0,-2 0 0 16,-2 2 144-16,0-1-144 0,0-5 128 0,2 0-128 15,1-1 128-15,-1-1-128 0,0 1 0 0,1 0 144 16,2-2-144-16,0-1 0 0,4-9 128 0,-3 10-128 15,3-10 0-15,-2 10 0 0,2-10 256 0,0 0-48 16,0 0-16-16,0 0 0 0,7 12 0 0,-7-12-16 16,9 6 0-16,-9-6 0 0,14 4 80 0,-1-1 32 15,-1-3 0-15,0 0 0 0,0-2-128 0,1 1-32 16,0-1 0-16,0-1 0 0,0 0-128 0,1 1 0 16,0-2 144-16,3 0-144 0,0-1 0 0,0-1 0 0,-1 0 0 0,-1 1-192 31,1 1-256-31,0 1-48 0,-1 2-16 0,2-2 0 15,-1-1-320-15,1 2-80 0,-3-2-16 0,1 1 0 16,-1 3-1248-16,-1-1-240 0,-1 0-48 0,-2-2-6432 0,1 0-1280 0</inkml:trace>
  <inkml:trace contextRef="#ctx0" brushRef="#br0" timeOffset="3">16217 5667 31727 0,'0'0'1408'0,"-8"-4"288"0,0 1-1360 0,8 3-336 15,0 0 0-15,-8 3 0 0,8-3 272 0,0 0-16 16,-9 5 0-16,9-5 0 0,-7 6-256 0,7-6 0 16,-8 8 0-16,1 3 0 0,2 0 0 0,0 4-144 15,0-1 144-15,-1 4 0 0,0 4 0 0,-2 6 0 16,3-2 0-16,-3 6-128 0,-1 2 128 0,0 4 176 16,0 1-48-16,-2 0 0 0,-2-2 416 0,-1 1 80 0,-2 1 16 0,0 0 0 15,2 1-128-15,0 5 0 0,-1 2-16 0,1-2 0 16,0-2-288-16,1-1-48 0,0-2-16 0,2 0 0 15,1-10-144-15,1-2 0 0,1 1 0 0,4 0 0 32,1-3-624-32,2-2-144 0,1 0-48 0,3-5-14992 0</inkml:trace>
  <inkml:trace contextRef="#ctx0" brushRef="#br0" timeOffset="4">19509 6013 29487 0,'-5'-13'2624'0,"2"5"-2112"15,-1-1-512-15,3 3 0 0,1 6 1456 0,0 0 176 0,0 0 32 0,12-7 16 16,1 1-1456-16,1-2-224 0,5-1-192 0,2 0 48 16,0 1 144-16,3 1-160 0,0-2 160 0,4 1-160 15,-2-1 160-15,3 3-160 0,-1-1 160 0,2 1-160 16,2-1 160-16,-5 3 0 0,0-4-144 0,2 5 144 16,-2 0 0-16,-2 2 0 0,-4-1 128 0,-1 4-128 15,-5-1 320-15,-1 4 0 0,-2 0-16 0,-3 2 0 16,-9-7-112-16,8 8-32 0,-8-8 0 0,5 10 0 15,-5-10-160-15,0 13 128 0,-1-2-128 0,-3 0 128 16,-2 2-128-16,-2-1 0 0,-1 0 0 0,-2 1 0 16,-2 0 0-16,-1 1 0 0,-3 3 0 0,0-1 0 15,-3-6 0-15,2 2 0 0,0-2 0 0,0-2 0 16,1-1 0-16,1-1 0 0,0 0 0 0,3 0 0 16,0-1 0-16,3 1 0 0,1-1 0 0,9-5 0 0,0 0-176 0,0 0 48 15,0 0 0-15,0 0 0 0,0 0 0 0,8 9 0 16,-1-1 0-16,4-2 0 0,2 1 128 0,1-1 0 15,1 1-144-15,0-1 144 0,2 1 0 0,0-1 0 16,0 0 0-16,1-1 0 0,-1 0 0 0,-1 1 0 16,-2 2 0-16,-1 0 0 0,-1 1-160 0,0 3 160 15,-2-3 0-15,-1 3-144 0,-1 1 144 0,0-1 0 16,0-1 0-16,0 2 0 0,-3 0 0 0,1 2 0 16,0-1 0-16,-1 0 0 0,-1 1 0 0,-2-2 176 15,1 0-176-15,0-1 192 0,-3-1-64 0,-2 2 0 16,0 0 0-16,-2 0 0 0,0 2 16 0,-1-1 0 0,-3 0 0 0,0 3 0 15,-2-1-16-15,-1 0 0 0,-1-2 0 0,-1 2 0 16,-1-2-128-16,0 0 0 0,-5-1 144 0,1 2-144 16,-1-1 0-16,-1-1 128 0,-1-4-128 0,2 2 0 15,0-1 0-15,4-3 0 0,-1 0 0 0,2-3 0 32,1-1-1664-32,2-2-256 0,11-1-64 0,0 0 0 0</inkml:trace>
  <inkml:trace contextRef="#ctx0" brushRef="#br0" timeOffset="5">23691 5859 27647 0,'0'0'1216'0,"0"0"256"0,-5-7-1168 0,5 7-304 0,0 0 0 0,0 0 0 16,0 0 1536-16,10-4 240 0,1 0 48 0,1 0 16 15,1 1-1568-15,1 1-272 0,2-2 0 0,1-1-208 16,1-1 208-16,3 2 0 0,3-1 0 0,2 1 0 16,3-1 0-16,0 1 128 0,0 0-128 0,-3 4 0 0,1-2 0 0,-2 2 0 15,-6 2 0-15,-2 0 0 16,-1 3 160-16,-4-1-32 0,-12-4 0 0,0 0 0 15,0 0 144-15,0 13 32 0,-4 0 0 0,-4-3 0 0,-4 2-160 0,-2 0-16 16,-4-1-128-16,-2 1 192 0,-5 1-192 0,0 0 0 16,-1 2 128-16,0-1-128 0,0-1 0 0,3-1 0 15,3-2 0-15,2 2 0 0,2-4 128 0,3-2-128 16,4-1 0-16,1 1 0 0,2 0 0 0,6-6 128 16,-5 8-128-16,5-8 0 0,0 0 0 0,-3 10 0 15,3-10 128-15,0 8-128 0,0-8 0 0,0 0 0 16,5 11 0-16,0-2 0 0,1 0 0 0,0-1 0 15,1-2 0-15,0 2 0 0,3 0 0 0,1 0 0 16,1 0 0-16,2-1 0 0,2 1 0 0,1 4 0 0,1-6 0 0,2 2 0 16,-1 0 0-16,2-1 0 0,0 0 0 0,0 0 0 15,-1 1 0-15,-2 0 0 0,-1-2 0 0,0 2 144 16,0 0-144-16,-2 0 0 0,0-1 0 0,-2 4-176 16,-2-1 176-16,1 2 144 0,-1 0-16 0,-4 1-128 15,0 0 192-15,1 1-192 0,-4 0 192 0,-2 1-192 16,-2-1 256-16,0 0-48 0,-2 1-16 0,-1 0 0 15,0-1-64-15,1 1 0 0,-3-3-128 0,1 1 192 16,1-1-192-16,-2-1 176 0,-2 1-176 0,-1-3 160 16,-1 0-160-16,0 1 128 0,-1-3-128 0,-1 1 128 15,-2 0-128-15,0 1 128 0,-1 2-128 0,0-2 128 16,-3 0 48-16,0 3 0 0,-3 1 0 0,1-3 0 16,-1 3 192-16,-1 1 32 0,0 3 16 0,0 2 0 15,1-2-112-15,0-1-32 0,1 0 0 0,-1-2 0 0,2-2-64 0,-1 1-16 16,3-1 0-16,-1-2 0 0,-2 2-192 0,4-5 0 15,0-1 0-15,1-3 0 0,1-3-384 0,0-3 48 16,0-3 0-16,1-5-18288 16</inkml:trace>
  <inkml:trace contextRef="#ctx0" brushRef="#br0" timeOffset="6">9547 5818 17039 0,'0'0'752'0,"0"0"160"0,0 0-720 0,-10 2-192 0,1 2 0 0,9-4 0 16,-10 7 544-16,1-3 80 0,-1 0 16 0,2 1 0 15,2 0-320-15,-1 3-48 0,-2 2-16 0,0-2 0 16,0 1-256-16,0 2 0 0,-1 0 128 0,0 2-128 16,0 0 0-16,-1 2 0 0,-1-2 0 0,1 1 0 0,-2 2 304 0,1 0 0 15,0 4 0-15,0-3 0 0,-1 0 448 0,-1 2 80 16,0-1 32-16,1 4 0 0,-2-1-208 0,1 2-32 16,-3-1-16-16,-1 4 0 0,-3 3-208 0,-1 4-32 15,-3 2-16-15,0 1 0 0,0 2-128 0,-2-1-32 16,-3-1 0-16,1-3 0 0,2-3 32 0,1-1 0 15,0-7 0-15,1 2 0 0,0 3-96 0,3-4 0 16,4 0-128-16,0-2 192 0,-2 2-192 0,3-4 0 16,1 1 128-16,3-3-128 0,2 2 0 0,-1-2 0 15,0-1 0-15,2-1 0 0,1 1-128 0,0 0-80 16,1-5-16-16,0 2 0 16,0-1-368-16,2 0-80 0,-2-3-16 0,3 0 0 15,5-9-592-15,-6 7-128 0,6-7-32 0,0 0-9024 0</inkml:trace>
  <inkml:trace contextRef="#ctx0" brushRef="#br0" timeOffset="7">9228 6699 22751 0,'-13'0'1008'0,"4"0"208"0,-2 0-976 0,2 1-240 0,-1 2 0 0,0 0 0 15,10-3 768-15,-7-3 96 0,7 3 32 0,-7-3 0 16,7 3-544-16,0 0-96 0,-6-4-32 0,6 4 0 15,0 0-224-15,0 0 0 0,1-9 128 0,-1 9-128 0,0 0 0 0,8-10 144 16,0 2-144-16,1-1 128 0,1 1 64 0,1 2 0 16,-1-1 0-16,0 1 0 0,2-4 48 0,0 1 16 15,1 0 0-15,0 0 0 0,0 0 0 0,0 1 0 16,0 0 0-16,0 2 0 0,-1 1 64 0,0-1 32 16,-2 0 0-16,0 2 0 0,2 0 48 0,-1 4 16 15,-11 0 0-15,13-3 0 0,-3 1-224 0,-10 2-32 16,10 0-16-16,-10 0 0 0,11 8-16 0,-11-8-128 15,6 10 192-15,-6-10-64 0,6 12-128 0,-6-12 0 16,1 13 0-16,-1-1 0 0,0-12 0 0,-1 13 128 16,-1-2-128-16,1 1 128 0,1-12-128 0,-4 13 0 15,0-1 0-15,0 0 0 0,-1-2 0 0,0 2 0 0,-3-1 0 0,-1 3 0 16,-2-1 0-16,1 2 128 0,-2 1-128 0,1 3 128 16,-2 4 0-16,1-3 0 0,0 3 0 0,2-1 0 15,1 0 16-15,1-3 0 0,2-2 0 0,3-1 0 16,-1 0 16-16,1-3 0 15,3-3 0-15,0 1 0 0,0-2-160 0,0-9 192 0,4 10-192 0,1-1 192 16,-1 2-192-16,1-3 0 0,1-1 144 0,0 2-144 16,2 3 0-16,2-3 0 0,1 0 0 0,-1 3 0 15,-1 1 0-15,2-2 0 0,0-4 0 0,2 1 0 16,0-4-160-16,2 0-96 0,0 0-32 0,2 0 0 31,0 0-736-31,2-4-128 0,-2-3-48 0,5 8-8400 0,5 7-1696 0</inkml:trace>
  <inkml:trace contextRef="#ctx0" brushRef="#br0" timeOffset="8">9855 6627 10127 0,'0'0'896'0,"0"0"-704"15,0 0-192-15,0 0 0 0,-4 12 2528 0,-1-1 480 16,-2-5 80-16,7-6 32 0,-9 7-1664 0,0-4-336 16,1 3-64-16,-1-4-16 0,-1-3-288 0,2 4-64 15,8-3-16-15,-11 7 0 0,2 0-416 0,3 2-64 16,-1 3-32-16,2 0 0 0,0 1-160 0,-1 0 0 0,0 2 0 0,-1 2 0 16,0 3 0-16,-1 1 0 0,3-1 0 0,-1 5 0 15,1 0 0-15,3-1 0 0,2-2 0 0,2 0 128 16,2 0-128-16,1 0 0 0,0-5 0 0,2-3 128 15,2-1 64-15,0-3 0 0,0-4 0 0,3-1 0 16,-1 1 0-16,-1-6 0 0,0-4 0 0,1 1 0 16,1-2-48-16,-1 0 0 0,1-3 0 0,0-1 0 15,1-3-16-15,-1 0-128 0,-1-1 192 0,1-2-64 16,-2-2 0-16,2 0-128 0,-1-3 192 0,-1 1-64 16,2-2 128-16,-3-2 0 0,0 3 16 0,0 0 0 15,-2 3-16-15,-1-2 0 0,-2 2 0 0,0 2 0 16,-1 2-64-16,-3 2 0 0,-2 0-16 0,0-1 0 15,-2 1-176-15,-3-1 0 0,-2 1 0 0,0 1 128 0,0 0-128 0,-2 0 128 16,0 1-128-16,-1 2 128 0,0 0-128 0,1 3 0 16,-1-2 0-16,1 0 0 0,-2 5 0 0,3-2 0 15,-1 1 0-15,11 2 0 0,-10-1 0 0,10 1-304 16,0 0 48-16,0 0-9664 16,0 0-1952-16</inkml:trace>
  <inkml:trace contextRef="#ctx0" brushRef="#br0" timeOffset="9">13359 5668 20271 0,'0'0'1792'0,"0"0"-1424"16,0 0-368-16,0 0 0 0,0 0 1808 0,0 0 304 15,0 0 48-15,-6 6 16 0,6-6-1744 0,0 0-432 16,-9 4 0-16,9-4 0 0,-8 8 0 0,1 0 0 16,1 1 0-16,-2 3 0 0,-1 1 0 0,-2 1 0 0,0 4 0 0,-2 5 0 15,0 5 0-15,-3 5 0 0,0 1-144 0,-3 5 144 16,-2 0 192-16,0-1 112 0,-1-4 16 0,-2 2 0 15,1 3 48-15,-1 0 16 0,0-2 0 0,0 6 0 16,-1 6-80-16,-1 2-16 0,-1 3 0 0,1 1 0 16,0-3 160-16,1-1 16 0,-1-12 16 0,1-3 0 15,0-2-176-15,2-1-48 0,1-3 0 0,1 1 0 16,0 0-128-16,1 0-128 0,2-1 192 0,1 0-192 16,2-1 0-16,0-4-192 0,2 0 0 0,3 1 0 15,-2-1-800 1,2-2-160-16,-1-1-16 0,2-2-16 15,1-1-560-15,2-2-112 0,-1-4-32 0,2-2-5696 0,1-1-1136 0</inkml:trace>
  <inkml:trace contextRef="#ctx0" brushRef="#br0" timeOffset="10">13027 6672 17503 0,'0'0'1552'0,"-5"-9"-1232"0,-2-1-320 0,7 10 0 15,-4-9 3264-15,4 9 608 16,0 0 112-16,3-11 32 0,1-2-3104 0,3 0-608 0,4 1-128 0,1 1-32 15,1 0-144-15,1 1 0 0,3 1 0 0,0 2 0 16,0-5 0-16,1 1 0 0,0 2 0 0,1 0 0 16,-1 0-144-16,-1 2 144 0,-2 2 0 0,1 1 0 15,-2 2 0-15,-2-1 0 0,-12 3 0 0,0 0 0 16,12-1 0-16,-12 1 0 0,0 0 0 0,0 0 0 16,5 10 0-16,-4 3 0 0,-2-1 0 0,-2 0 0 15,-2 0 0-15,0-2 0 0,-1 2 128 0,-1 1-128 16,-2 1 144-16,0-1-144 0,-2 0 128 0,1 1-128 15,-1 2 0-15,1 1 0 0,0-3 0 0,-1 3 0 16,2 2 0-16,1-2 0 0,0-3 0 0,3 2 0 16,1-2 0-16,2 2 160 0,-1-3-32 0,3 2-128 0,1 2 224 15,2 0-64-15,-2 3-16 0,3-5 0 0,1 2-144 0,1-1 0 16,0-2 0-16,1 1 128 0,0 0-128 0,1 2 0 16,0-2-192-16,1-2 192 0,2 0 192 0,-1-3 144 15,-1-1 48-15,3-1 0 16,1 0-3760-16,0-4-736 0</inkml:trace>
  <inkml:trace contextRef="#ctx0" brushRef="#br0" timeOffset="11">13737 6604 13823 0,'0'0'608'0,"0"0"128"0,-6-4-592 0,-2 3-144 0,-1-1 0 0,0 4 0 16,0 2 3376-16,-1 1 640 0,1 1 128 0,0 1 16 15,-1 1-3296-15,1 0-672 0,1-1-192 0,1 2 0 16,1 3 0-16,1 0 0 0,-1 1 0 0,2 0 0 16,-1 0 0-16,1 0 0 0,0 0 0 0,2-2 0 15,-1 3-144-15,1 4 144 0,-2-1 0 0,1 5-144 16,-1 2 144-16,3-2 0 0,0 0 0 0,1 0 0 15,1-1 128-15,1-1 16 0,2-1 0 0,2-4 0 16,1-2-144-16,1-3 128 0,3-4-128 0,0 0 128 16,2-5-128-16,2-1 160 0,-1-1-160 0,2-2 160 15,1-3-160-15,1-2 0 0,-1-3 0 0,1 0 0 0,-1-2 192 0,0-2 0 16,-1-2 0-16,-1 0 0 0,1-1 256 0,-2-1 48 16,1-2 16-16,-1 0 0 0,0-1-128 0,1 1-32 15,-1 1 0-15,0 2 0 0,-1 1-144 0,-1 3-16 16,-3 1-16-16,-2 0 0 0,-3 0-176 0,-2 1 160 15,0 0-160-15,-2 2 160 0,0 10 0 0,-7-8 0 16,7 8 0-16,-10-8 0 0,-1 0-32 0,-1 3 0 16,-1 1 0-16,0 0 0 0,-1 2-128 0,0-1 0 15,-3-1-192-15,0 4 192 16,0-3-496-16,0 2 32 0,-3 0 0 0,2 1 0 16,0 1-1520-16,2 3-320 0,2-1-48 0,2-3-16 0</inkml:trace>
  <inkml:trace contextRef="#ctx0" brushRef="#br0" timeOffset="12">17119 5570 18303 0,'0'0'816'0,"0"0"160"0,0 0-784 0,0 0-192 16,0 0 0-16,0 0 0 0,0 0 656 0,0 0 96 15,0 0 16-15,0 0 0 0,0 0 0 0,0 0 16 16,0 0 0-16,0 10 0 0,0-10-432 0,-4 15-96 0,0-1 0 0,-2 1-16 15,-3 0 80-15,-2 2 32 0,-1 5 0 0,-1 0 0 16,-1 7 96-16,-3 6 0 0,-1 4 16 0,-3 6 0 16,-1 2-80-16,-2 0-32 0,0-2 0 0,-2 1 0 15,-3-6 176-15,0-1 48 0,1-2 0 0,-4 2 0 16,-3 1 224-16,-3 5 48 0,0 6 16 0,1 2 0 16,-3 2-288-16,1-4-48 0,0-6-16 0,1-3 0 15,2-4-320-15,2-2-192 0,3 0 192 0,3-3-192 16,4-1 0-16,1-1 0 0,4 2 0 0,3-5-144 15,3 1-560-15,0-3-96 16,0-4-32-16,1-2 0 0,2-5-2608 0,1 0-528 16,0-4-96-16,1 0-32 0</inkml:trace>
  <inkml:trace contextRef="#ctx0" brushRef="#br0" timeOffset="13">16690 6660 17503 0,'0'0'1552'0,"0"0"-1232"0,0 0-320 0,1-10 0 15,2-1 2240-15,2 2 384 0,2-1 64 0,-1 3 32 16,2 1-2032-16,3-1-416 0,0-1-80 0,2-1 0 15,0-3-16-15,2 2 0 0,0-1 0 0,2 4 0 16,0-1-176-16,2 1 0 0,-1 2 0 0,-3-1 0 16,0-1 0-16,-1 1 0 0,-2 2 0 0,-2 1 0 15,-10 3 0-15,9 0 240 0,-9 0-48 0,0 0 0 16,0 0 144-16,0 0 32 0,0 0 0 0,0 0 0 16,2 13 752-16,-4-1 160 0,-1 2 16 0,-1 0 16 15,-3 1-928-15,1 0-192 0,-4 0-48 0,1-1 0 16,0 0-928-16,0 1-192 0,0-2-48 0,1 1 0 0,0-1 800 0,2-1 224 15,1 1 0-15,-1 1 0 0,2-1 0 0,1 0 0 16,0-1 0-16,2 1 0 0,1-13 0 0,-2 18 128 16,1-1-128-16,1 2 192 0,0-1 96 0,1 0 32 15,1 2 0-15,0-1 0 0,1 1-320 0,2-2 128 16,0 0-128-16,3-2 0 16,0-2-288-16,1-1-160 0,3-2-48 0,-1-3 0 15,3-6-1840-15,0-2-368 0</inkml:trace>
  <inkml:trace contextRef="#ctx0" brushRef="#br0" timeOffset="14">17252 6617 29023 0,'-12'-4'1280'0,"12"4"272"0,-9-5-1232 0,0 2-320 0,0 3 0 0,9 0 0 15,-9 0 720-15,9 0 96 0,-11 2 16 0,2 4 0 16,3 1-640-16,-1 2-192 0,-2 1 128 0,1 1-128 16,0-1 0-16,1 0 0 0,-2 1 0 0,2 2-144 15,1 3 880-15,0-1 176 0,4 2 48 0,0-4 0 32,1 1-1616-32,1 0-320 0,1 1-64 0,3 0-16 0,2 0 1632 0,-1-3 336 0,0 1 64 0,4-1 16 15,3-3-1616-15,0 0-320 0,-2-3-64 0,2 0-16 0,1-4 832 0,0 2 192 16,-1-4 0-16,2 0 0 0,4 0 0 15,-1-5 0-15,-3 0 0 0,2-3 160 0,0-1-160 0,1 0 0 16,0-4 0-16,0 0 0 0,-1-3 144 0,1 2-144 16,0-2 160-16,-2 2-160 0,-4-1 160 0,1 1-160 15,-1 0 160-15,-4 1-160 0,1 2 128 0,-3-2-128 16,-2 0 0-16,-2 1 144 0,-2 1 112 0,-2-2 0 16,-2 0 16-16,0 2 0 0,-1 1 208 0,-4 1 32 15,0 1 16-15,-2 1 0 0,-1 2-96 0,0 1-32 16,0-2 0-16,-1 3 0 0,-1 3-400 0,1 0 128 15,0 3-128-15,1-3 0 0,1 0-176 0,3 0-112 0,9 0-32 16,-9 1 0 0,0 0-2400-16,9-1-480 0,0 0-112 0,0 0-9280 0</inkml:trace>
  <inkml:trace contextRef="#ctx0" brushRef="#br0" timeOffset="15">21661 5399 13823 0,'0'0'608'0,"0"0"128"0,0 0-592 0,0 0-144 0,0 0 0 0,0 0 0 16,0 0 2960-16,0 0 560 0,-5 13 128 0,-3 2 0 16,0-1-2848-16,-1 2-576 0,-1 1-224 0,-2 5 176 15,-1-3-176-15,-1 2 0 0,-2 3 0 0,-1-4 0 16,-2-1 0-16,-2 0 0 0,-1 2 0 0,-2 4 0 16,-2 2 208-16,-4 3 112 0,-3 9 32 0,0 8 0 15,-4 3 1216-15,-1 3 240 0,-2 3 48 0,1-2 16 0,0-3-1872 16,-2-3-192-16,-1-5-128 0,3-3-16 0,2 2 464 0,0 1 80 15,1 0 32-15,2 0 0 0,1-1-240 0,2-2 144 16,1-2-144-16,2-5 128 0,4-3-128 0,0-2 0 16,2-2 0-16,1-1 0 15,3 0-976-15,5-2-240 0,2-3-32 0,2 0-16 16,3-6-1760-16,1 0-368 0</inkml:trace>
  <inkml:trace contextRef="#ctx0" brushRef="#br0" timeOffset="16">21145 6434 11967 0,'0'0'1072'15,"-7"-3"-864"-15,7 3-208 0,-6-7 0 16,1 0 3984-16,2-2 752 0,3 2 160 0,3 0 32 0,1-3-3872 0,2 0-768 15,3 0-160-15,2 0-128 0,-1-2 0 0,2 0 0 16,1 2 0-16,0-1 0 0,0 3 0 0,1-2 0 16,1 1 0-16,-1 2 0 0,2 3 0 0,-1-1 0 15,0 0 0-15,-1 2 0 0,0 1 0 0,-2 1 192 16,-2 1-64-16,-10 0-128 0,11 0 384 0,-11 0-16 16,0 0-16-16,0 0 0 0,0 0-48 0,0 0-16 15,0 0 0-15,5 13 0 0,-4-3-128 0,-2 0-32 16,-3 1 0-16,-1 2 0 0,-2 1-128 0,-2 1 160 15,-1 2-160-15,0 1 160 0,-2 0-160 0,0 3 0 16,0 2 0-16,1 1 128 0,-1 1-128 0,1-2 0 0,2 1 144 16,0-5-144-16,1-1 0 0,4 1 144 0,-1-5-144 15,1-1 0-15,2 0 176 0,0-1-176 0,1-2 160 0,1 1-160 16,1-4 160-16,-1-7-160 0,4 10 160 0,2-3-160 16,-1 0 0-16,-5-7 0 0,8 6 0 0,1 1 0 31,0-1-336-31,1 0-176 0,2-1-16 0,2-3-16 15,2 1-1952-15,0-6-400 0,4-2-80 0,0 4-16 0</inkml:trace>
  <inkml:trace contextRef="#ctx0" brushRef="#br0" timeOffset="17">21670 6296 14735 0,'-11'-1'1312'0,"3"1"-1056"0,-1-1-256 0,0 3 0 0,-2 1 3328 0,1 3 592 16,-1 3 128-16,1 2 32 0,-1 2-3184 0,2 1-624 15,1 3-128-15,2 1-16 0,-1-2-128 0,2 2 0 16,0 1 0-16,1 2-128 0,0 1-64 0,3 2 0 16,1 3 0-16,3-5 0 0,-1-4-32 0,3-1-16 15,1 0 0-15,0-4 0 0,2-1 240 0,0-2 0 16,0-3 0-16,2-1 0 0,0 1 0 0,2-1 0 15,0-3 176-15,1-2-48 0,0-2 176 0,3 1 32 16,-1-3 16-16,1 0 0 0,0 0 16 0,0-4 0 16,3 2 0-16,-2-2 0 0,-2 0-48 0,0-1 0 0,-1-1 0 0,0-3 0 15,-1-1 48-15,0-2 0 0,-1 0 0 16,-1-2 0-16,-2-1 48 0,-3-2 16 0,-1-5 0 0,-1 3 0 16,-1 1-112-16,-2 0 0 0,-1 1-16 0,-1 1 0 15,-3 1-48-15,-1 1-16 0,-3 3 0 0,-1 2 0 16,-3 3-48-16,-1 2 0 0,-1 3 0 0,-2 1 0 15,-1 0-192-15,0 3-192 0,-1 0 48 0,1 3 0 32,0-2-2128-32,0-1-416 0</inkml:trace>
  <inkml:trace contextRef="#ctx0" brushRef="#br0" timeOffset="18">25844 5613 16575 0,'0'0'1472'0,"0"0"-1168"0,0 0-304 0,0 0 0 16,0 0 1536-16,-10 4 256 0,-6-7 64 0,1 3 0 15,1 3-688-15,-1 1-128 0,-1 0-16 0,-3 4-16 16,-2 3-176-16,1 1-48 0,-5 4 0 0,-4-1 0 15,0 4-256-15,1 4-48 0,-4 2-16 0,4 5 0 16,-1 2-112-16,2 2-32 0,-2-1 0 0,3 1 0 16,-1 2 112-16,1 1 16 0,-1-1 0 0,0 1 0 15,-3-1-128-15,-3 1 0 0,-2-2-16 0,-4 3 0 0,-1 5-176 0,-5 4-128 16,0 2 144-16,0 1-144 0,4 3 0 0,4-4 0 16,7-5 0-16,3-4-160 0,5-4-144 0,1-8-16 15,3-2-16-15,2-4 0 16,3-2-432-16,3-4-64 0,2-2-32 0,2-4-8704 15,3-2-1744-15</inkml:trace>
  <inkml:trace contextRef="#ctx0" brushRef="#br0" timeOffset="19">25235 6577 6447 0,'0'0'576'0,"0"0"-576"0,-5-11 0 0,1 3 0 0,4 8 3152 0,-2-9 528 16,1 1 96-16,1 8 32 0,4-7-2528 0,0-3-496 15,0 1-96-15,1 0-32 0,0 0-288 0,2-4-64 16,-2 3-16-16,1 3 0 0,1 1 64 0,2-4 16 15,-1 1 0-15,1 0 0 0,-1 0 128 0,2 2 16 16,1-3 16-16,0 4 0 0,0-1-16 0,-2 0 0 16,1 1 0-16,0-2 0 0,-1 3-192 0,-1 0-64 15,-1 0 0-15,-7 5 0 0,9-4-80 0,-9 4-32 16,0 0 0-16,0 0 0 0,11-2-16 0,-11 2-128 16,0 0 192-16,0 0-64 0,0 0-128 0,0 0 192 15,0 0-192-15,0 0 192 0,9 11-192 0,-9-11 0 16,4 13 0-16,-3 0 128 0,-2-1-128 0,-2 1 0 0,-1 0 0 0,-1 2 0 15,-1 1 0-15,-1 1 0 0,-1 1 0 0,1 0 128 16,-4-1-128-16,1 2 0 0,-1 0 0 0,2 1 0 16,-1-2 128-16,1 0-128 0,1-1 128 0,1 0-128 15,2-3 128-15,1 2-128 0,3 0 0 0,1-1 128 16,2-3-128-16,4 1 0 0,0-2 0 0,1-1 0 16,0-1 0-16,3-2-144 0,0 0 144 0,0 0-208 31,2-1-208-31,1-2-32 0,0-1-16 0,0 0 0 15,0-3-1328-15,3 0-256 0,0 0-48 0</inkml:trace>
  <inkml:trace contextRef="#ctx0" brushRef="#br0" timeOffset="20">25909 6438 23039 0,'0'0'2048'0,"-11"-1"-1648"16,0 1-400-16,0 3 0 0,1-1 1328 0,1 2 176 15,-2 1 32-15,1 2 16 0,-2 2-1008 0,0 3-208 16,2 1-32-16,-1 1-16 0,0 3-288 0,-1 1 0 16,0 1 0-16,2-1 0 0,-1-3 0 0,2 0 0 15,0-2-128-15,4 1 128 0,1 2-144 0,1-1 144 16,1 0-128-16,0-2 128 0,5-1 0 0,-3-12-128 15,7 11 128-15,-1 1 0 0,1-4 0 0,3-2 0 0,2 0 0 0,2-2 0 16,2-2 0-16,1-2 0 0,-2-1 192 0,4 0-64 16,0-2 48-16,1-1 16 0,-1 0 0 0,0-5 0 15,-2 0-48-15,1-2 0 0,-1 0 0 0,0 2 0 16,-2-3-144-16,0 0 160 0,-1 0-160 0,-2 2 160 16,-3 2-160-16,-3-1 0 0,-2 0 144 0,-4 9-144 15,-1-12 208-15,-3 2-16 0,-4 1-16 0,-1-2 0 16,-1 2 96-16,-3 2 32 0,-2 2 0 0,1 0 0 15,0-1-80-15,-2-4-16 0,-2 1 0 0,2 3 0 16,0-1-208-16,3-1 0 0,2-2 0 0,0 0-160 16,2-2-1920-16,3-2-384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7:29:45.959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2357 6778 2120 0,'0'0'94'0,"0"0"19"0,0-9-90 0,0 9-23 0,0 0 0 0,10 0 0 15,-3 0 24-15,11 0 0 0,-4 0 0 0,0 0 0 16,7-4-10-16,-7 4-2 0,8 0 0 0,-5 0 0 15,4 0-12-15,0 0-16 0,-3 0 3 0,3 0 1 16,0-6 20-16,4 6 5 0,-11 0 1 0,11 0 0 16,0 0-2-16,-1-3-1 0,1 3 0 0,7-3 0 15,3-3 26-15,0 6 6 0,4-4 1 0,7-2 0 16,3 6-12-16,1-9-3 0,6 9 0 16,-3-6 0-16,7-1-20 0,0 4-9 0,7-3 8 0,-7 6-8 15,0-3 8-15,0-4-8 0,-7 7 8 0,3 0-8 0,-10-3 0 16,4 3 0-16,-1-3 0 0,-3-3 0 0,3 6-9 15,1-3 9-15,-4-3 0 0,6 6 0 0,-6-4 0 16,4-2 9-16,-1 3 1 0,0 0 0 0,4-3-10 0,-3 2 0 16,-1-2 0-16,8 3 0 0,-4-6 0 0,3 5 0 15,-3-2 0-15,-4-3 0 0,4 9 0 0,-10-6 0 16,-1-1 0-16,-3 4 0 0,-1-3 0 0,-2-4 0 16,-4 10 0-16,-4-3 0 0,-4-6 0 0,1 9 0 15,-7 0 0-15,-1-3 0 0,1 3 0 0,-4-7 12 16,-3 7 0-16,-4 0 0 0,3 0-2 0,1-3 0 0,-4 3 0 15,7-6 0-15,-10 3-10 0,3 3 0 0,7-3 0 16,-11-3 0-16,4 2 8 0,-7-2-8 16,4 3 8-16,-4-6-8 0,0-1 16 0,0 1-1 0,-4-4-1 15,-3 4 0-15,4-4 8 0,-8-6 2 16,8 7 0-16,-8-7 0 0,-3 7-8 0,3-7-2 0,1 6 0 16,-11-6 0-16,7 7 13 0,-1-7 2 0,-9 6 1 15,3-8 0-15,-1 8-8 0,5-6-2 0,-4 10 0 16,-1-4 0-16,5 1-4 0,-4 2-2 0,7 1 0 0,-8-1 0 15,8 10-14-15,-7-9 0 0,3 9 0 0,8 0 0 16,-8 0 0-16,4 0-16 0,0 0 3 0,3 6 1 16,8-6 12-16,-8 3 0 0,1-3 0 0,10 0 0 15,0 0 0-15,0 0 0 0,0 0 11 0,0 0-3 16,3 10-8-16,4-7 0 0,4 6 0 0,-1-9 0 16,5 10 0-16,-1-4 0 0,7-3 0 0,-3 0 8 15,-1 7-8-15,8-1 0 0,0 1 0 0,-1-1 0 0,-3 0 0 16,4 4 0-16,0-1 0 0,-8 1 0 0,8 6 0 15,-7 0 0-15,-4-1-9 0,0 4 9 16,7 0 0-16,-10 0 0 0,-4 0-9 0,0-3 9 0,-7 3 0 16,0-3 0-16,0-3 0 0,0 2 0 0,0 1 0 0,0-3 0 15,0 3 0-15,0-7 0 0,3 7 0 0,4-6 9 16,-7-1-9-16,0 7 8 0,0-7-8 0,0 4 0 16,0 0 0-16,0 3 0 0,0-7 9 0,-7 7-9 15,7 0 10-15,0-4-10 0,-3 4 13 0,-4-6-3 16,0 12-1-16,-11-9 0 0,4 6-9 0,-7 6 8 15,3-6-8-15,-3 6 8 0,-7-3-8 0,3 3 0 16,-7-3 0-16,-3 4 8 16,-4-4-51-16,-7 6-10 0,-10 0-3 0,7-9 0 0</inkml:trace>
  <inkml:trace contextRef="#ctx0" brushRef="#br0" timeOffset="31821.25">15871 14448 1152 0,'-14'0'102'0,"-14"-9"-82"16,-11 9-20-16,1-10 0 0,-8 10 104 0,3-6 17 16,-3 0 3-16,1 3 1 0,-1-4-80 0,0-2-16 15,7 6-3-15,4-7-1 0,7 7 103 0,3-3 21 16,7 3 4-16,4-7 1 0,0 1-35 0,3 6-7 16,8-3-2-16,-4 3 0 0,3-4-62 0,4 7-12 15,0 0-2-15,0 0-1 0,4-3-33 0,6-6 0 16,12 9 0-16,6-3 0 0,4 3 11 0,6-7-2 15,8 7 0-15,7 0 0 0,7-3-1 0,11 3 0 16,13-3 0-16,1-3 0 0,7 6-8 0,3 0 8 0,7 0-8 16,8 0 8-16,6 0 1 0,1 0 0 15,6 0 0-15,4 0 0 0,7 0 11 0,4 0 3 0,-1 0 0 0,1 0 0 16,3 6-23-16,-4-6 0 16,1 3 0-16,-7-3 0 0,-1 3 0 0,-3 7-10 0,-3-4 1 0,-12-3 0 15,-6 0 21-15,-10 7 5 0,-8-4 1 0,-14-3 0 16,-11 3-4-16,-10-3-1 0,-10 1 0 0,-8 2 0 15,-14-6-5-15,-3 3 0 0,-11-3-8 0,-7 0 12 16,-11 0-12-16,-14 0 8 0,-13 0-8 0,-15 0 0 16,-14-3 0-16,-14-3 0 0,-8 2 0 0,-9 4 0 15,-8-9 0-15,-7 9 0 0,-4-3 0 0,-6-3 0 0,0 3 0 16,-8-4 12-16,4 7-3 0,0 0-1 16,-4-3-8-16,1 3 0 0,-8 3 0 0,4 4 0 0,0-7 0 15,4 3 0-15,-4 6 0 0,7-3 0 0,7 1 0 0,3-1 0 16,4-3 0-16,11 3 0 0,10-3 0 15,11-3 0-15,11 7 0 0,6-7 0 0,4 0 0 0,11 0 8 16,6-7 0-16,8 7 0 0,7-9-8 16,10 6 8-16,8-3-8 0,6 2 8 0,15-5 6 0,6 0 1 15,15-4 0-15,11 4 0 0,9-1-15 0,23 4 0 16,13-3 0-16,11 2 0 0,6 4 0 0,12-3 0 16,10 3 0-16,0 6 0 0,7-3-10 0,0 9-8 15,11 7-2-15,-1 0 0 16,-3 3-113-16,0-1-23 0</inkml:trace>
  <inkml:trace contextRef="#ctx0" brushRef="#br0" timeOffset="64518.89">29422 10767 1785 0,'-7'-3'79'0,"7"3"17"0,0 0-77 0,-4-7-19 0,4 7 0 0,0-3 0 0,-3-3 97 0,3 6 16 16,0 0 3-16,0-3 1 0,0-7-25 0,0 10-6 16,0 0-1-16,0 0 0 0,3-9 0 0,-3 9 0 15,0 0 0-15,0 0 0 0,0 0-25 0,0 0-4 16,0 0-2-16,7 9 0 0,-3 4-41 0,3 6-13 16,-4 3 8-16,1 0-8 0,-4 9 0 0,0 10 0 15,-4 0 0-15,1 2-9 0,-1 8 9 0,-3 5 0 16,-3-3 0-16,-1 7-8 0,0-4 8 0,4-2 0 0,-3 2 0 15,-1-3 0-15,1-6 0 0,6 4 0 0,1-7 0 16,3-4 0-16,0-5 0 0,3-4 0 0,1 1 0 16,-1-11 8-1,4 5-40-15,4-11-8 0,-4-2-2 0,3-4-826 0,-3-3-164 0</inkml:trace>
  <inkml:trace contextRef="#ctx0" brushRef="#br0" timeOffset="64972.68">29528 10472 2127 0,'0'0'94'0,"3"-9"20"0,-3 9-91 0,0 0-23 15,0 0 0-15,4 0 0 0,-1-7 60 0,-3 7 7 16,0 0 1-16,4-6 1 0,-4 6 21 0,0 0 4 15,0 0 1-15,3-9 0 0,1-1-51 0,-1 7-9 16,-3 3-3-16,4-9 0 0,3-1 0 0,0 7 0 16,0-6 0-16,3-1 0 0,1 7-23 0,3-3-9 15,0 3 0-15,4-7 9 0,-4 10-9 0,4 0 10 16,3 0-10-16,-4 0 10 0,5 0-10 0,2 7-11 16,1-4 3-16,0 0 0 0,3 6 8 0,0-2 0 15,0-1 0-15,1 3 0 0,-5 7 0 0,-3-10 0 16,4 13 8-16,-7-6-8 0,-1 5 0 0,-2 4 0 15,-1-3 0-15,-4 3-8 0,-3 0-4 0,-3 6-1 16,-1-3 0-16,-3 4 0 0,-3-4 13 0,-8 6 0 0,-3-3 0 16,0-3 0-16,-4-3-9 0,-3 6-3 0,-3-6 0 15,-1-3 0-15,-3-3 12 0,-4 3 0 0,0-7 0 16,-3-2 0-16,0 5 0 0,3-8 0 0,4 2 8 16,-1-3-8-16,1-3 11 0,3-3-3 0,1 0 0 0,-1 0 0 15,0 0-8-15,4 0 0 0,-3-9 0 0,2 6 0 31,5-3-168-31,-4-7-35 0,-15-6-7 0,15-3-2 0</inkml:trace>
  <inkml:trace contextRef="#ctx0" brushRef="#br0" timeOffset="65382.83">31055 9719 1209 0,'0'0'108'0,"-3"-6"-87"16,-5 3-21-16,5-3 0 0,-8 3 277 0,8-1 51 15,3 4 11-15,-7-6 1 0,3 6-225 0,-3 0-46 16,-3 0-9-16,3 0-1 0,-1 10-31 0,1-1-7 0,-3 4-1 0,-4-1 0 15,3 4-11-15,-3-1-9 0,-4 10 12 0,1 1-12 16,-1 8 12-16,-3 4-12 0,-4 2 12 0,-3 8-12 16,3 5 0-16,-6 0 0 0,6 7 0 0,-3-4 0 15,-1 7 13-15,5 0-4 0,3-1-1 0,-1 1 0 16,1 0 15-16,0-1 2 0,0-5 1 0,3 2 0 16,8-5-14-16,-4-1-2 0,3-3-1 0,0-3 0 15,8-6 0-15,-1 9 0 0,1-9 0 0,3-3 0 16,3 2-9-16,1-2 0 0,3-3 0 0,4-1 0 15,-1-6-16-15,4 4-4 0,4-1-2 0,-4 0 0 32,4-6-88-32,-1 7-18 0,4-4-3 0,1-3-1 0,2 0-164 0,1-3-34 15,3-6-6-15,4 3-2 0</inkml:trace>
  <inkml:trace contextRef="#ctx0" brushRef="#br0" timeOffset="65999.75">31496 10312 2516 0,'0'0'112'0,"0"0"22"0,0 0-107 0,0 0-27 0,0 0 0 0,0 0 0 16,0 0 18-16,0 0-2 0,0 0 0 0,-4-9 0 15,4 5-16-15,0 4 0 0,-3-6 0 0,3 6 0 16,0 0 0-16,0 0 0 0,-7-3 0 0,0-3 10 16,-4 6 7-16,1 0 2 0,-1 0 0 0,-3 6 0 15,0-3 14-15,0-3 3 0,0 10 1 0,-4-1 0 16,0 0-20-16,1 1-4 0,-1 2-1 0,0 1 0 15,1 9-12-15,-1 0 0 0,1 6 8 0,2 3-8 16,1 1 0-16,4 2-10 0,-8 4 2 0,11-4 0 16,-4 7 8-16,4-6 0 0,0 5 0 0,0-5 0 15,4-4 0-15,-1 1 0 0,4-1 0 0,4 0 0 16,-4-2 0-16,7-4 0 0,0-7 0 0,0 4 0 16,4-3 0-16,3-6 0 0,0 6 8 0,3-10-8 15,5-6 0-15,2 3 0 0,1-2 0 0,0-4-8 16,6-10 8-16,1 7 8 0,-4-6-8 0,4-1 11 15,0-9-11-15,3 7 12 0,-7-7-12 0,1 3 12 0,-1-6-12 0,-4-3 0 16,-2 3 0-16,-5-3 0 0,-3-3 0 0,1-3 0 16,-8-1 0-16,3-2 0 0,-3-7 10 0,-3 0 0 15,-4 7 0-15,0-1 0 0,-4-2 13 0,1 5 2 16,-4-8 1-16,-4 8 0 0,0 7-13 0,1-3-2 16,-1 6-1-16,-3 0 0 0,4 3-10 0,-5 3 0 15,1 1-12-15,0 9 12 0,0-4-17 0,0 4 4 16,3 3 1-16,-3 3 0 15,-3-3-21-15,3 3-4 0,-1 0-1 0,5 3 0 16,-4 0-65-16,0 3-13 0,-4 4-2 0,4-7-643 16,0 6-129-16</inkml:trace>
  <inkml:trace contextRef="#ctx0" brushRef="#br0" timeOffset="66374.97">31803 9817 2412 0,'0'0'53'0,"0"0"11"0,-4-4 3 0,4 4 0 0,0 0-54 0,0 0-13 0,0 0 0 0,0 0 0 0,0 0-14 0,-7 4-6 16,4 5 0-16,-1 0-1 0,1 4 9 0,-4-1 3 15,0-2 0-15,0 12 0 0,-4 0 9 0,0 6 9 16,1 3-1-16,-8 4-8 0,1 6 25 0,-5 3-1 16,1 3-1-16,-3 0 0 0,-8 15 17 0,0 1 4 15,-3 3 1-15,-4 6 0 0,0 10-25 16,-3-7-6-16,3-3-1 0,-3-3 0 0,6 3 11 0,1-9 3 15,0 9 0-15,7-16 0 0,-1 4-27 0,5-7 0 16,-1-9 0-16,7 0 0 16,1-3-60-16,6-4-18 0,1-12-3 0,3 7-1 0</inkml:trace>
  <inkml:trace contextRef="#ctx0" brushRef="#br0" timeOffset="68021.03">32092 10842 1422 0,'0'0'63'0,"0"0"13"0,4-13-61 0,3 4-15 15,0 0 0-15,0 5 0 0,3-5 96 0,-2 6 16 0,-1-3 3 0,-7 6 1 16,0 0-22-16,7-10-4 0,-7 10-1 0,0 0 0 16,0 0 8-16,0 0 2 0,0 0 0 0,0 0 0 15,0 0-28-15,-4 10-6 0,1-1-1 0,-4 0 0 16,-1 4-44-16,-6 0-10 0,4 5-2 0,-4-5 0 15,-4 12-8-15,0 0 0 0,-6-3 0 0,-1 9 0 16,0 1 0-16,-3-1 0 16,3-3 0-16,-3 7-11 15,0-7-75-15,3-3-15 0,4 7-3 0,0-11-1 16,0 1-83-16,7 0-17 0,0-3-3 0,6-6-643 0</inkml:trace>
  <inkml:trace contextRef="#ctx0" brushRef="#br0" timeOffset="68272.28">31951 10864 1843 0,'0'0'81'0,"0"0"18"16,0 0-79-16,0 0-20 0,11 0 0 0,-4 0 0 0,7 0 70 0,-4 0 10 16,-3 0 3-16,4 6 0 0,0-3-67 0,-4 7-16 15,3-1 0-15,1 1 0 0,-4 2 29 0,0 1 3 16,0 5 0-16,-3 4 0 0,-1 0-13 0,1 0-3 15,-4 7 0-15,3-8 0 0,-6 1-16 0,3 0 0 16,-4 0-11-16,4 3 11 16,-3-3-49-16,-1-6-3 0,1 6-1 0,-1-6 0 15,8-4-49-15,-4 1-10 0,0-4-1 0,3 1-1 0</inkml:trace>
  <inkml:trace contextRef="#ctx0" brushRef="#br0" timeOffset="68534.37">31757 11272 1036 0,'0'0'92'0,"0"0"-73"0,0 0-19 0,0 0 0 15,7 0 332-15,4-4 64 0,3-2 12 0,3 3 2 0,1-3-295 16,3-4-59-16,4 4-12 0,3-3-3 0,0 2-25 0,-3-2-6 16,3 3-1-16,-3-1 0 15,0 7-37-15,-1-3-8 0,1-3-2 0,-4 6 0 16,-3 0-134-16,0 0-26 0,-1 9-6 0</inkml:trace>
  <inkml:trace contextRef="#ctx0" brushRef="#br0" timeOffset="69478.73">32272 9691 1497 0,'0'0'133'0,"0"0"-106"0,0 0-27 0,0 0 0 15,0 0 204-15,0 0 36 0,0 0 8 0,0 0 0 16,0 0-148-16,0 0-29 0,0 0-7 0,0 0 0 0,0 0-33 0,11 6-7 16,-1-2 0-16,1-4-1 0,3 9-6 0,-3-6-1 15,6 7 0-15,-3 2 0 0,7 7-16 0,4 3 0 16,-4 0 0-16,4 9 0 0,-4-3 0 0,4 7 13 15,0-4-2-15,-1 10-1 0,5 0-10 0,-5 3 8 16,1 0-8-16,-4 3 8 0,0-4-8 16,0 1 10-16,-6 0-10 0,-5 6 10 0,4-6-10 0,-3 10 0 15,-4-4 9-15,-4 3-9 0,1 0 0 0,-1 4 0 16,-6-7 0-16,-1 3 0 0,1 1 0 0,-4-1 8 16,0-3-8-16,-4-6 0 0,-3 6 0 0,-4-6 8 15,1 0-8-15,-1 6 0 0,0-6 0 0,-3-3 0 16,0 0 0-16,-4-1-12 15,-3-2-62-15,-4 0-13 0,1-4-2 0,-1 7-1 16,-3-7-158-16,3-5-32 0</inkml:trace>
  <inkml:trace contextRef="#ctx0" brushRef="#br0" timeOffset="70398.08">30163 12372 2163 0,'0'0'96'0,"-8"10"20"0,1-4-93 0,7-6-23 0,0 0 0 0,0 0 0 16,0 0 89-16,0 0 14 0,0 0 2 0,0 0 1 16,7-6-48-16,4 6-10 0,-4 0-1 0,7 0-1 15,0-10-7-15,0 10-2 0,4-6 0 0,7 0 0 16,-1-4-17-16,5 7-3 0,-5-3-1 0,1 0 0 15,3-1-3-15,1 4-1 0,-1-3 0 0,0-3 0 16,-3 5-34 0,-1 1-7-16,1 3-2 0,0-6 0 0,-4 6-88 0,-7 0-17 15,0 6-4-15,0-3-1 16,-7-3-92-16,4 10-19 0</inkml:trace>
  <inkml:trace contextRef="#ctx0" brushRef="#br0" timeOffset="70675.57">30184 12708 2322 0,'0'0'103'0,"0"0"21"0,0 0-100 0,0 0-24 0,0 0 0 0,0 0 0 0,0 0 36 0,7 0 1 0,3 6 1 0,1-6 0 15,-1 0 10-15,8-6 3 0,3 6 0 0,0-3 0 16,4-4-11-16,0 7-1 0,0-9-1 0,3 9 0 16,0-6-28-16,4-1-10 0,-4 4 0 0,0-3 9 31,4 3-51-31,-7-7-10 0,3 10-3 0,-7-9 0 16,0 9-163-16,-3-3-33 0</inkml:trace>
  <inkml:trace contextRef="#ctx0" brushRef="#br0" timeOffset="72101.67">32216 11946 2271 0,'0'0'100'0,"0"0"22"0,0 0-98 0,0 0-24 16,0-6 0-16,0 6 0 0,0-7 30 0,0 7 1 15,0-6 0-15,0 6 0 0,-7-9 13 0,3 9 4 16,1-10 0-16,-1 7 0 0,-3 0 7 0,0-3 1 16,3 6 1-16,-6 0 0 0,-1-4-5 0,1 4 0 15,-4 4-1-15,-1-4 0 0,1 6-35 16,-7-3-8-16,0 0 0 0,-4 7-8 0,1-1 0 0,-1 0 0 16,0 1 0-16,4 2 0 0,-4-2 0 0,8-1-9 15,-4 4 1-15,6-1 0 0,-2-2 8 16,6 2 0-16,-3-2-9 0,4 5 9 0,2-2 0 0,1-1-11 15,4 1 11-15,-1-4-8 0,4 4-5 16,4-4-1-16,-4 1 0 0,7-4 0 0,0 0 0 0,4 0 0 16,-1-2 0-16,4-4 0 0,4 6 14 15,3-6-11-15,4 0 11 0,-1 0-10 0,1 3 10 0,3-6 0 0,1 3 0 16,2 0-8-16,-2 0 8 0,2 3-13 0,-2-6 5 0,-1-3 8 16,-4 6-11-16,1 0 11 0,-4 0-8 0,0 6 8 15,-3-3 0-15,-4 3-8 0,0 1 8 0,-3-1 0 16,3-3 0-16,-7 6 0 0,0 4 0 0,-3-4 0 15,-1 10 0-15,1-6 0 0,-1 6 0 0,-3-1 8 16,0-2-8-16,-3-3 0 0,-1 5 0 0,1-5-8 16,-4 3 8-16,3-1-8 0,1-5 8 0,-1 8-8 15,-3-5 8-15,0-4 0 0,-4 4 0 0,4 3 0 16,-3-1 0-16,-1-5 0 0,1 2 0 0,-5-2 0 16,1 5-14-16,-3-8-4 0,-1 2-1 0,0 0 0 0,4-5 1 15,-3 2 0-15,-1-3 0 0,0-3 0 0,1 0 38 16,3 0 7-16,0 0 1 0,-1-3 1 15,1-3-15-15,4 2-3 0,3-5-1 0,0 0 0 0,-4 2 8 16,7-2 2-16,-3-7 0 0,4 4 0 16,3 2 0-16,-4 1 0 0,4-4 0 0,4 1 0 0,-1-7-8 0,1 10 0 15,-1-4-1-15,5-6 0 0,2 7 13 16,-3-1 2-16,4 1 1 0,-1-7 0 0,-3 0-3 16,4-3-1-16,0 3 0 0,-1 4 0 0,4-4-3 0,-3-3 0 15,-1 0 0-15,1-6 0 0,3 6-28 16,-3 0-7-16,-1-10-1 0,1 10 0 15,-1-6-63-15,-2-3-13 0,2 9-2 0,1-9-773 16,-4 9-154-16</inkml:trace>
  <inkml:trace contextRef="#ctx0" brushRef="#br0" timeOffset="72476.62">32762 11823 1324 0,'0'0'118'0,"0"0"-94"0,0 10-24 0,0-10 0 0,-3 6 235 0,-1-3 42 16,4 10 9-16,-3-4 2 0,-1 1-153 0,1 2-31 15,-1-2-5-15,1 8-2 0,-1 1-21 0,1 3-5 16,-4 3-1-16,-4 4 0 0,4 2-42 0,-4 0-9 16,1 4-2-16,-8-1 0 0,1 7-17 0,-5 9 8 15,1 0-8-15,-3 4 0 0,-5 2 0 0,-2 10 0 16,-8 6 0-16,4-3-9 0,-1 0-3 16,1 3 0-16,-4 3 0 0,7-2 0 0,-3-1 12 0,3-6 0 15,-3 6 0-15,0-10-8 0,7-5 8 16,-4 2-10-16,4-5 10 0,-4-10-10 15,4-1-135-15,3-2-27 0,4 0-6 16,-4-10-954-16</inkml:trace>
  <inkml:trace contextRef="#ctx0" brushRef="#br0" timeOffset="72957.83">32269 13310 1670 0,'0'0'148'0,"7"-3"-118"0,0-4-30 0,0 4 0 15,3-6 209-15,1 0 36 0,3-1 7 0,0-2 2 0,0-7-150 16,7 3-29-16,-3-3-7 0,0 0 0 0,-1-3-33 0,1 10-7 16,0-10 0-16,-4 3-1 0,3 7 11 0,-6-7 2 15,-8 6 1-15,8 4 0 0,0-1-5 0,-1 1-2 16,-3 6 0-16,0 3 0 0,4-3-15 0,0 3-3 16,-4 0-1-16,0 0 0 0,0 3-15 0,0 0 0 15,0-3 0-15,-4 9 0 0,-3-9-8 0,0 10 8 16,0 2-12-16,0 7 12 0,-3-6-10 0,-4 9 10 15,-4 3-8-15,1 0 8 0,-5 3 0 16,5-3-8-16,-4 13 8 0,0-4 0 0,-4 1 0 0,0 2 0 16,1-2 0-16,3-4 0 0,0 4 0 15,-1-4 0-15,8 1 0 0,0-1 0 0,0-9 0 0,7 6 0 16,0-6 0-16,7 0 0 0,-3 0-8 0,6-3 0 16,1-7 0-16,3-2 0 15,7 2-29-15,-3-2-6 0,3-1-1 0,0-9 0 16,7 6-120-16,1-12-24 0,-1 3-4 0</inkml:trace>
  <inkml:trace contextRef="#ctx0" brushRef="#br0" timeOffset="73318.2">33115 13068 3056 0,'0'0'136'0,"-7"0"27"0,0 7-131 0,0-4-32 0,7-3 0 0,-7 6 0 0,0-3 40 0,0 10 2 15,-4-4 0-15,4 1 0 0,4 2-42 0,-8 7 0 16,-3 0 0-16,-4 3-11 0,4 0 11 0,-3 9-13 16,-1-6 5-16,-3 16 8 0,3 0-8 15,1-7 8-15,6 4 0 0,0-4 0 0,4-2 0 0,4-1 0 16,-1 0 0-16,8-9 0 0,-1 0 0 16,4 6 0-16,4-9 0 0,0-3 0 0,3 3 0 0,3-10-9 15,1 4 9-15,3-10-13 0,4 3 13 0,-11-3 0 16,4-3 0-16,-1-3 0 0,4-3 22 0,1 3 1 15,-5-7 0-15,4 1 0 16,1-4-4-16,-1-5-1 0,-4 5 0 0,1-6 0 0,-7-3 12 0,-4 7 2 16,-4-11 1-16,-3 5 0 0,-3-1-11 0,-4-4-2 15,-4-2-1-15,-3-3 0 0,-4 0-19 0,-3-1 0 16,0 1 0-16,3 6 0 0,1-3-13 16,3-4-7-16,-8 1 0 0,1-1-1 15,-4-2-137-15,4 3-27 0,-3-10-6 0</inkml:trace>
  <inkml:trace contextRef="#ctx0" brushRef="#br1" timeOffset="100254.54">8431 15474 2746 0,'-7'0'60'0,"-7"0"13"0,0-4 3 16,0-2 1-16,3 3-61 0,-10 3-16 0,7-3 0 0,0-3 0 16,3 2-32-16,-3-2-10 0,7 3-2 0,4 0 0 0,-4-3 44 0,7 6 0 0,-4-10 0 0,4 10 0 15,0 0 34-15,11-3 6 0,-8-3 0 0,11 6 1 16,-3-3-26-16,7 3-6 0,3 0-1 0,3 0 0 16,5 3 0-16,-5-3 0 0,1 0 0 15,3 0 0-15,-3 6-8 0,3-6 0 0,-3-6 0 16,7 6 0-16,-4 0 0 0,4-3 0 0,3 3 0 0,0-3 0 15,4-4 0-15,0 7-17 0,-4 0 4 0,0-3 1 32,4 3-128-32,-7 0-24 0,0-6-6 0,-1 6-886 15</inkml:trace>
  <inkml:trace contextRef="#ctx0" brushRef="#br1" timeOffset="100531.96">8438 15596 2397 0,'0'0'106'0,"0"0"22"0,0 0-102 0,0 0-26 0,0 0 0 0,15-6 0 0,2 6 44 0,4 0 4 15,11-4 1-15,0-2 0 0,7 3-41 0,3 0-8 16,4-3 0-16,3 3 0 0,4-4 0 0,-3 7 0 15,-1 0 0-15,-7 0 10 0,-3 7-10 0,0-4 0 16,-4-3 0-16,-3 9 0 0,-4-6 0 0,-3 7-12 16,-4-4 2-16,4-3 1 15,-11 10-158-15,3-7-31 0,1-3-6 0</inkml:trace>
  <inkml:trace contextRef="#ctx0" brushRef="#br1" timeOffset="101285.07">10231 15420 2602 0,'0'0'57'0,"0"0"12"0,-4-3 3 0,-7 3 1 0,4 0-58 0,0 0-15 0,7 0 0 0,-7 0 0 16,-3 0 28-16,3 0 4 0,-4 0 0 0,4 3 0 31,-4-3-52-31,1 10-9 0,-1-1-3 0,1 4 0 0,-1-4 32 0,1 10-9 0,2-3 9 0,1 2 0 16,0 4-10-16,0 0 10 0,0 6-12 0,0-2 12 16,-3 2 0-16,3-6 0 0,3 9 8 0,-3-9-8 15,3 9 11-15,4-9-11 0,0 7 12 0,4-7-12 16,7-1 0-16,-1-8 0 0,4 6 0 0,11-10 0 15,0 1 0-15,6-7 0 0,5-3 0 0,6 0 0 16,11-10 20-16,-4 1 9 0,-3-7 3 0,4-3 0 16,2 1-32-16,-2-4 0 0,-4-3 0 0,-11 3 0 15,-3-3 0-15,-4 3-13 0,-3-3 1 0,-8 3 0 16,-10 0 28-16,0-3 7 0,0 3 1 0,-7 0 0 0,-7 6 24 16,-3-9 6-16,-4 9 1 0,-4-3 0 0,-3 1-28 15,-7 5-6-15,-11-6-1 0,4 7 0 0,6 2-20 0,-2 1 0 16,-12 9 0-16,1-3 8 0,7 3-8 0,-1 3 0 15,1-3 0-15,3 6 0 0,4-3 0 0,0 4 0 16,3-4-8-16,1 6 8 0,-1-6-16 0,4 7 1 16,0-1 1-16,-1 0 0 15,5 1-27-15,-1-1-6 0,4-2-1 0,3 2 0 16,4-3-120-16,4-3-24 0,3-3-4 16</inkml:trace>
  <inkml:trace contextRef="#ctx0" brushRef="#br1" timeOffset="101619.99">10742 14840 2790 0,'-10'10'61'0,"6"-1"13"0,4 3 2 0,-4 4 3 0,-3 0-63 0,-3 12-16 0,-1-3 0 0,1 7 0 0,6-1 18 0,-3 7 1 16,-7-1 0-16,3 10 0 0,8 0-19 0,-8 3 0 16,-6 4 0-16,-1-1 0 0,0 7 0 0,-3-4 0 15,-7-3 0-15,-4 1 0 0,-3 5-16 16,0-2 4-16,3 2 0 0,0-2 0 0,-3-4 12 0,0-3 0 15,10-6 0-15,-3 0 0 0,3-6 0 0,4-4 0 16,0-3 0-16,7-2 0 16,6-4-223-16,1-6-38 0</inkml:trace>
  <inkml:trace contextRef="#ctx0" brushRef="#br1" timeOffset="102191.2">11899 14850 172 0,'0'0'16'0,"0"0"-16"16,0 0 0-16,-3 0 0 0,-8 6 594 0,4 0 116 15,0 3 23-15,0 1 5 16,-7 2-642-16,0 4-128 0,0 0-25 0,-8 3-6 0,1 3 41 0,-3 9 8 16,-8 0 2-16,0 4 0 0,0 2 44 0,-3 7 10 15,-7 0 2-15,3 10 0 0,7-1 16 0,0 0 3 0,1 4 1 16,-1-10 0-16,4 6-44 0,10-6-9 15,4 0-2-15,0-3 0 0,0 6-9 0,7-6 0 0,7 3 0 16,0 0 0-16,3-3 0 0,1-3 0 0,-1-1 0 16,4-5 0-1,7 6-33-15,-3-10-6 0,-4 0-1 0,4 1 0 16,6-4 12-16,-3-3 3 0,-3-3 0 0,0-3 0 16,6 0-39-16,4-4-7 0,4-5-1 0,-4-1-1 15,0-6-161-15,4-3-32 0,35-6-6 0,-14-10-556 0</inkml:trace>
  <inkml:trace contextRef="#ctx0" brushRef="#br1" timeOffset="102627.5">12125 15210 2419 0,'0'0'107'0,"0"0"22"0,-7 6-103 0,0-2-26 0,0 5 0 0,0 0 0 16,3 4 112-16,1-1 18 0,-1-2 3 0,1 12 1 31,3-3-158-31,0 3-31 0,-4 9-6 0,4 0-2 16,4 7 26-16,-1-4 5 0,1 1 0 0,-1-4 1 0,4 10 31 0,-3-6 0 0,-4 2 0 0,3-2 0 15,1 2-20-15,-4-5 3 0,0-7 0 0,0 6 0 32,0-9-46-32,0 0-9 0,-7 0-1 0,3-3-624 0,4 0-125 0</inkml:trace>
  <inkml:trace contextRef="#ctx0" brushRef="#br1" timeOffset="102933.88">12383 15662 2361 0,'0'0'210'0,"0"0"-168"0,0 0-34 16,0 0-8-16,7-3 164 0,7-4 30 0,0 4 6 0,3-3 2 31,8 0-211-31,0-4-43 0,3 4-8 0,0-3-1 16,-3-4-24-16,0 10-5 0,-1-3-1 0,-6 2 0 16,0-2 26-16,-8 3 5 0,1 3 0 0,-11 0 1 15,10 0-131-15,-10 0-26 0,0 0-6 0,11 9-1 0</inkml:trace>
  <inkml:trace contextRef="#ctx0" brushRef="#br1" timeOffset="103431.31">13243 15555 2563 0,'0'0'113'0,"0"0"24"0,0-9-109 0,0-1-28 16,0 7 0-16,4-6 0 0,-4-1 0 0,0 1 0 16,0 6 0-16,0 3 0 15,0 0-40-15,0 0 0 0,0 0 0 0,-7 0 0 0,0 3 56 16,-4 6 12-16,-3 4 1 0,-4-4 1 0,4 10-4 0,-3 0-1 16,3-3 0-16,-4 6 0 0,0-4 19 0,-3 4 4 15,3 0 1-15,4 6 0 0,-3-6-27 0,6 0-6 16,-3 0 0-16,7 7-1 0,0-7-15 0,0-4-10 15,3-2 2-15,4 6 0 0,0-3-13 0,4-7-3 16,6-2 0-16,5-1 0 16,-1-6-12-16,3 4-4 0,8-4 0 0,-4-6 0 15,-3-4 40-15,6 4 0 0,-2-6 0 0,-1-1 0 0,-4 4 0 0,5-10 0 16,-5 7 12-16,1-7-4 0,-4-3 25 0,-3 1 5 0,-1-4 1 16,1 6 0-16,-4-9-18 0,0 3-3 15,0 0-1-15,-4 0 0 0,1 0 0 0,-1 3 0 0,-3-3 0 16,0 4 0-16,-3 2-8 0,-1 0-1 0,-3 4-8 0,4 2 12 15,-4-2-22-15,0 2-5 0,-4 7-1 0,1-3 0 16,-1 3 16-16,0-7 0 0,-3 10 0 0,4 0 0 16,-1-3 12-16,-3 3 4 0,0 0 2 0,3 0 0 15,-3 0-30-15,4 3-5 0,-4-3-2 0,-1 0 0 16,5 7-72 0,3-4-14-16,3-3-3 0,4 0-1 0,0 0-148 0,0 0-30 15,0 0-5-15,0 0-2 0</inkml:trace>
  <inkml:trace contextRef="#ctx0" brushRef="#br1" timeOffset="103704.97">13416 15188 2325 0,'0'0'103'0,"0"0"21"0,-7 0-99 0,-3 0-25 16,2 6 0-16,-2-2 0 0,-1-4 71 0,1 9 9 0,-1 0 1 0,4 4 1 15,-4 0-69-15,1 2-13 0,-1 1 0 0,1 6 0 16,-1 6 0-16,1-3 0 0,-1 6 0 0,0 1 0 16,4-1 13-16,0 10 10 0,-3-3 1 15,-1-1 1-15,-3 1-9 0,3 6-1 0,4 0-1 16,-3 0 0-16,-8-4-14 0,4 4-12 0,0 3 3 0,0-3 0 31,-4-9-60-31,1 2-12 0,6-5-3 0,4-7 0 16,0-3-114-16,0-3-23 0</inkml:trace>
  <inkml:trace contextRef="#ctx0" brushRef="#br1" timeOffset="104096.43">13434 14777 2941 0,'0'19'130'0,"0"-6"27"0,0 2-125 0,0 1-32 0,3 6 0 16,4-3 0-16,0 9 14 0,4-3-3 0,7-3-1 15,-1 6 0 1,8-3-43-16,0 7-9 0,-1-1-2 0,5 1 0 0,-5 5 23 0,5-2 4 16,6-1 1-16,-7 13 0 0,4-3 16 0,-8 0 0 0,5 0 0 0,-8 3 0 15,-4-3 0-15,-2 0 9 0,-5 0-1 16,-3 0 0-16,-3 3-8 0,-8-4 8 0,1 1-8 16,-1 0 8-16,-6 6-8 0,-5-6 0 0,-2-3 0 0,-1 3 0 15,-3-3-11-15,-4-7-4 0,4 7-1 0,-7-3 0 31,3-4-85-31,1 1-18 0,-5 2-3 0,1-2-618 0,0-4-123 0</inkml:trace>
  <inkml:trace contextRef="#ctx0" brushRef="#br1" timeOffset="104849.86">14912 15376 1440 0,'0'0'128'16,"0"0"-103"-16,0 0-25 0,0 0 0 16,-11 0 296-16,1 0 53 0,3-3 11 0,-4-3 3 15,-3 6-391-15,3 0-79 0,-6 0-15 0,-1 0-3 16,-3 6 57-16,-4 0 11 0,-6 4 2 0,-5-1 1 15,5 10 78-15,-5 0 16 0,-3-3 4 0,1 6 0 0,2 0 12 16,1 3 2-16,3 0 1 0,1-3 0 0,6 0-18 0,0 6-3 16,4-6-1-16,7 0 0 0,0 0-37 15,7 0 0-15,3-4-12 0,4-5 4 0,4 9-14 0,3-6-2 16,0-1-1-16,7-5 0 16,0-1-7-16,4 1-2 0,-1-7 0 0,1 6 0 15,3-9 26-15,0 9 8 0,0-9 0 0,1 4 0 0,-1-8 0 0,0 1 20 16,4-3-2-16,-1-3-1 0,1-1 2 0,-4 4 0 15,4-10 0-15,3 4 0 0,-7-7-8 0,4 6-2 16,-4-9 0-16,0 4 0 0,1-4 12 0,-5 0 3 16,1 3 0-16,-1-3 0 0,-2-3-4 0,-1-3-1 15,-4 6 0-15,1 0 0 0,-1-6-9 0,-3 2-2 16,-3-2 0-16,0 13 0 0,-4-4 4 0,0 0 1 16,-8 3 0-16,1 1 0 0,-3 2-1 0,-8 4-1 0,4-1 0 15,-4 4 0-15,-3-3-11 0,0 2 0 0,0-2 0 0,3 9 0 16,1-3 0-16,-1 0-14 0,0-4 2 15,4 7 0 1,4 0-164-16,3-3-32 0</inkml:trace>
  <inkml:trace contextRef="#ctx0" brushRef="#br1" timeOffset="105121.67">14997 14922 2286 0,'0'0'101'0,"-11"0"21"0,7 3-98 0,-6 3-24 15,-1-3 0-15,4 3 0 16,0 1-97-16,-3 8-25 0,-1 1-5 0,-3 9-1 0,0 0 91 0,-4 7 17 16,1-1 4-16,-8 10 1 0,-7 3 102 0,4 0 20 15,0 6 4-15,-1 3 1 0,-2 3-3 0,2-5 0 16,-2 2 0-16,2 0 0 0,5-3-37 0,3-6-8 15,-1 0-2-15,5-3 0 0,6 3-46 0,1-3-16 16,3-4 9-16,0-2-9 16,7-1-198-16,7-2-45 0</inkml:trace>
  <inkml:trace contextRef="#ctx0" brushRef="#br1" timeOffset="105835.43">15769 15470 979 0,'0'0'87'0,"0"0"-70"0,0 0-17 0,-3-6 0 16,-1 0 360-16,-3 0 68 0,4-4 13 0,-5 4 3 31,-2 0-376-31,3 6-68 0,-4 0-28 0,1 0 2 0,-1 0 7 0,-3 12 2 0,-4-2 0 0,1 2 0 16,-4 7 33-16,3 3 8 0,-3 0 0 0,0 3 1 15,-1 0-10-15,1 6-3 0,0 1 0 0,3-1 0 16,1 0 7-16,3 4 1 0,0-4 0 0,3 1 0 16,0-4 2-16,8-3 1 0,3-3 0 15,0 3 0-15,3-9-23 0,8 6 0 0,0-13 0 0,3 4 0 16,0-4-12-16,7-9-6 0,4 0-2 16,-1 0 0-16,1 0 8 0,7-9 2 0,-4-4 0 0,7 1 0 15,1-7 10-15,-8 6 0 0,4-6-9 0,-4-3 9 16,-4 4 0-16,-2-4 13 0,-1 0-1 0,-4-3-1 15,1-4 16-15,-7 4 3 0,-1-3 1 0,-3 6 0 16,0-6-9-16,-7 6-2 0,-3 0 0 0,-1 3 0 16,-6 4-9-16,-1-4-3 0,-3 0 0 0,-4 6 0 15,-3 4-8-15,0 0 8 0,-4-4-8 0,1 4 8 0,-1 5-8 16,0 4-11-16,1-6 3 0,-1 12 0 0,4-6 0 16,0 4 0-16,3-4 0 0,0 9 0 0,1-3-5 0,3-3-1 15,3 7 0-15,0-7 0 16,4 6-26-16,0 1-6 15,0-7-1-15,4 6-741 0,-1-2-148 0</inkml:trace>
  <inkml:trace contextRef="#ctx0" brushRef="#br1" timeOffset="106239.31">16002 14997 748 0,'0'0'67'0,"0"0"-54"0,0 0-13 0,0 0 0 0,-7-3 314 0,3-3 60 16,4 6 12-16,0 0 2 16,0 0-375-16,0 0-75 0,0 0-15 0,0 0-3 15,0 0 20-15,0 0 5 0,0 0 1 16,-3 9 0-16,-4 0 126 0,3 4 26 0,-6-1 5 0,3 7 1 0,-7 3-22 0,-1 10-4 16,-6 5-1-16,0 1 0 0,3 9-12 0,-6 0-2 15,-8 16-1-15,4-4 0 0,-4-2 0 0,4 12 0 16,-4-4 0-16,0 8 0 0,4-4-11 15,3 3-3-15,1 0 0 0,-1-6 0 0,4-4-48 0,3-2 0 16,1-4-14-16,2-2-850 16,1-4-171-16</inkml:trace>
  <inkml:trace contextRef="#ctx0" brushRef="#br0" timeOffset="114200.93">16842 15599 2448 0,'0'0'108'0,"0"0"23"0,0 0-105 0,0 0-26 0,0 0 0 0,0 0 0 16,0 0 36-16,0 0 1 0,0 0 1 0,0 0 0 15,0 9-38-15,0 4-10 0,0 6-1 0,-4 3 0 0,-3 0 11 0,4 9-10 16,-1 0 10-16,0 1-10 16,-3 9 10-16,7-7 0 0,0 7 10 0,0 3-10 15,4-4 17-15,-4 4-2 0,3-3-1 0,1 0 0 0,-4-7-6 0,4 7-8 16,-4-3 11-16,-4-4-11 0,4-2 8 15,0-7-8-15,-4 6 0 0,1-3 0 16,-4-6 0-16,7-9 0 0,0 2 0 0,-4-8 0 0,1 2 0 16,-1-3-11-16,4-6 0 0,0 0 0 15,-10-6-43-15,3-6-9 0,0-7-1 0,0 3-1 16,-1-9 12-16,1 3 2 0,0 0 1 16,0-9 0-16,4-1 50 0,-4 1 11 0,3-3 1 0,-3 2 1 0,0-9 20 15,0 7 4-15,0-7 1 0,3 0 0 0,-3 1 6 0,0-4 0 16,7 3 1-16,-3 6 0 0,-4-5 4 0,7-1 1 0,-4 6 0 15,4 4 0-15,0 0-10 0,0 9-1 0,0-6-1 16,4 6 0-16,3 0-16 0,-4 0-3 0,4 3-1 0,0 6 0 16,4-5-18-16,0 5 0 0,3 0-11 0,0 4 11 15,3 0-22-15,5-1 2 0,-1 7 1 0,4 0 0 16,-4 3 9-16,3 0 2 0,5 3 0 16,-5 0 0-16,1 3 8 0,-4 4 0 0,0-7 0 15,0 10 0-15,-3-4 0 0,0 4 0 0,-4-4 0 0,-4 0 0 16,5 10 0-16,-5-6 0 0,-3-1 0 0,0 7-8 15,0-6 8-15,0 9-10 0,-3-4 10 16,-1 1-10-16,1 0 10 0,-4-3 0 0,0 6 0 0,-4-4 0 16,1-5 0-16,-1 9-12 0,-3-6 12 0,0-1-12 15,-3 1 12-15,-1-3 0 0,-3-1 8 0,0 1-8 16,0-4 8-16,-7 0-8 0,-1-2 8 0,1-1-8 16,-3-6 0-16,2 6 0 0,-2-3 0 0,3-6 0 0,-4-3-8 15,4 3-4-15,3-7 0 0,-3 1 0 16,3-4-160-16,8-5-33 15,-1 2-7-15,0-6-781 0</inkml:trace>
  <inkml:trace contextRef="#ctx0" brushRef="#br0" timeOffset="114637.89">17963 14878 2073 0,'0'0'184'0,"0"0"-147"0,0 0-29 0,0 0-8 15,4-7 120-15,0-2 24 0,3 6 4 0,0-6 0 32,3 5-182-32,1-2-37 0,-4-3-7 0,0 6-2 0,3-7 49 0,-6 10 10 0,-4 0 1 0,0 0 1 15,0 0 51-15,0 0 11 0,0 0 1 0,0 0 1 16,-7-3 31-16,0-3 7 0,7 6 1 0,-7 9 0 15,-4-3-49-15,4 1-10 0,-3 8-1 0,-1 1-1 16,-3 3-23-16,-4 3 0 0,4 0 0 0,-3 9 0 16,-1 1 8-16,0-1 0 0,1 0 0 0,-1 10 0 15,-3 0-8-15,0 3 0 0,3 0 0 0,-3 9 8 16,-4 0-8-16,4 0 0 0,-4-2 0 0,8 2 0 16,-8 0 8-16,7 1 0 0,1 5 0 0,3-6 0 15,-1 1-8-15,5-4-12 0,3-3 4 0,0 3 0 16,7-9 16-16,3-7 3 0,4 4 1 0,0-10 0 0,0 1-12 15,4-8-14-15,3 1 3 0,0-3 1 16,4-6-19-16,0-4-4 16,3 1-1-16,3-7 0 0,1 3-170 15,3-6-33-15</inkml:trace>
  <inkml:trace contextRef="#ctx0" brushRef="#br0" timeOffset="115163.77">18394 15458 2718 0,'0'0'60'0,"-4"-6"12"0,1-4 2 0,-4-2 2 0,3 2-60 0,1 1-16 0,-1 3 0 0,1-1 0 31,-1-2-51-31,1 6-13 0,3 3-2 0,-4-7-1 0,-3 4 39 0,0 3 8 0,-4 3 2 0,4 4 0 16,-3-4 41-16,-1 6 8 0,-3 4 1 0,0 6 1 16,3 3-10-16,-3 0-3 0,-3 0 0 0,2 6 0 15,1 0-4-15,0-3 0 0,4 6-1 0,-1-9 0 16,0 10 1-16,8-4 1 0,-1-3 0 0,4 3 0 16,4-3-17-16,-1-3 0 0,5 0 0 0,2-3 0 15,1 0 0-15,3-7 0 0,0-2 0 0,4-7 0 16,-1 6 0-16,4-12 0 0,-3-3 0 0,3 3 0 15,0-7-22-15,4-2-8 16,-4-7-2-16,0 7 0 0,1-7 52 0,-1 6 9 0,0-6 3 0,-3-3 0 16,-1 0-32-16,1 0 0 0,-4-6 0 0,4 6 0 0,-1 0 15 0,-3 4-3 15,-3-4-1-15,-4 0 0 0,0 6 1 16,0-9 1-16,-7 12 0 0,-3-5 0 0,-5 5-5 16,5 0 0-16,-8-5-8 0,1 8 12 0,-8 4-12 15,0 0 0-15,-3-4 0 0,0 10 0 0,0-3 0 0,-4 3 0 16,1 3 0-16,-1-3 0 0,4 10 0 0,-4-4 0 15,4 0 0-15,3 0 0 0,1 4 0 0,2-7-13 0,-2 10 1 0,6-7 0 16,-3-3-7-16,0 3-1 0,3 1 0 16,1-1 0-1,3-3-25-15,-4 6-6 0,4-2-1 0,0-1 0 16,0 0 0-16,4-3 0 0,3-3 0 0,0 0-666 0,-4 10-134 16</inkml:trace>
  <inkml:trace contextRef="#ctx0" brushRef="#br0" timeOffset="115618.02">18496 15057 2037 0,'0'0'90'0,"-7"-7"19"0,0 7-87 0,4 0-22 16,3 0 0-16,-4 0 0 0,0-9 61 0,4 9 8 15,0 0 2-15,0 0 0 0,4-13-56 0,0 10-15 16,-1-6 0-16,1-1 0 0,3 1 20 0,-7 9 0 15,0 0-1-15,0 0 0 0,0 0 12 0,0 0 2 16,3 9 1-16,1 4 0 0,-8-1-14 0,1 14-4 16,-1-1 0-16,-6 3 0 0,2 3 8 0,-2 4 0 15,-4-1 1-15,0 7 0 0,3 3 5 0,-3 3 1 16,0 0 0-16,0-6 0 0,0 3-16 0,3 6-3 0,-7-6-1 16,8 9 0-16,-4-3 1 0,0 7 1 0,3-1 0 15,0 0 0-15,-3-2-13 0,4-1-10 0,-1-3 2 0,4-3 0 16,-3 3 8-16,2-6-10 0,1-3 10 15,0 0-10 1,-3-7-33-16,6-2-6 0,-6-4-2 0,6-6 0 0,1-3-189 16,-1-7-39-16,1 1-7 0,3-13-2 0</inkml:trace>
  <inkml:trace contextRef="#ctx0" brushRef="#br0" timeOffset="115918.64">18630 14940 806 0,'4'-6'72'0,"-8"-3"-58"0,1-4-14 0,-1-6 0 16,1 7 172-16,3-7 31 0,-4 7 6 0,4-1 2 31,0-6-348-31,0 7-70 0</inkml:trace>
  <inkml:trace contextRef="#ctx0" brushRef="#br0" timeOffset="116195.93">18606 14677 1670 0,'0'0'36'0,"0"0"8"0,0 0 2 0,0 0 2 0,-4-6-39 0,4 6-9 0,0 0 0 0,-4-3 0 16,4 3 71-16,0-7 12 0,0 7 2 0,4-3 1 15,0-6-33-15,3 9-6 0,0-3-2 0,0-4 0 16,3 7 15-16,1 7 2 0,-1-4 1 0,1 6 0 16,3 1 1-16,0 2 1 0,-3 1 0 0,3 9 0 15,-3-3-26-15,3 2-6 0,3 8-1 0,-3-4 0 16,0 6-19-16,4 0-4 0,0 1-1 0,3-1 0 15,-3 1-8-15,-1 5 0 0,4-2 0 0,-3-1 0 16,3 7 15-16,0 9 1 0,1-3 0 0,2 6 0 16,-3 4 18-16,1-1 4 0,-8-2 1 15,0 5 0-15,3-2-24 0,-10 2-5 0,-3-2-1 0,0 5 0 0,-4-2-9 0,-4 0 0 16,-3-1 0-16,-7-6 0 0,-7 1 0 16,-1-4 0-16,-2-3 0 0,-1-6 8 0,-7 0-8 0,-3-7 0 15,-4-6 0-15,8-15-1329 0</inkml:trace>
  <inkml:trace contextRef="#ctx0" brushRef="#br2" timeOffset="137798.09">8996 16791 806 0,'-11'6'72'0,"-3"-3"-58"16,-3-3-14-16,-1 3 0 0,0-3 139 0,1 0 25 15,-5 0 4-15</inkml:trace>
  <inkml:trace contextRef="#ctx0" brushRef="#br1" timeOffset="181256.34">8456 17361 1929 0,'0'0'85'0,"0"0"19"0,0-9-84 0,0 9-20 0,0 0 0 0,0 0 0 0,0 0 59 0,11-6 7 15,-11-1 2-15,7 7 0 0,3 0-68 0,1 0-12 16,3-3-4-16,0 3 0 0,0 0 48 0,7 3 10 0,-3-3 2 16,3 0 0-16,4 0 20 0,0 0 5 15,3 0 1-15,0 0 0 0,7-3-15 0,-3 3-3 16,0 0-1-16,3 0 0 0,0-6-51 0,4 6 0 15,-11 0 0-15,8-3 0 16,-5-3-30-16,1 6-3 0,0 0-1 0,0 0 0 16,-1 0-113-16,1-4-22 0,0 1-5 0,0-3-483 15,-4 6-97-15</inkml:trace>
  <inkml:trace contextRef="#ctx0" brushRef="#br1" timeOffset="181540.8">8509 17716 2761 0,'0'0'60'0,"0"0"13"0,0 0 3 0,0 0 2 0,0 0-62 0,0 0-16 0,7 0 0 0,11 0 0 16,-1-7-42-16,12 7-11 0,2-3-3 0,1-3 0 16,10 0 4-16,4-1 1 0,0 4 0 0,0-3 0 0,0 6 29 0,0 0 6 15,0 9 0-15,-1-9 1 16,-2 7-97-16,-1-1-19 0,0 0-4 0,1-3-471 16,-1 7-94-16</inkml:trace>
  <inkml:trace contextRef="#ctx0" brushRef="#br1" timeOffset="182585.06">10333 17371 1324 0,'0'0'59'0,"0"0"12"0,0 0-57 0,0 0-14 0,0 0 0 0,0 0 0 0,0 0 231 0,-7 0 43 16,-4 0 9-16,4-3 1 0,7 3-212 0,-7 0-44 15,-3 0-8-15,-1 0-1 0,4 0 1 0,-4 3 0 16,1-3 0-16,-4 3 0 0,0 6-32 16,-1-9-7-16,5 10-1 0,-4-4 0 0,0 6 32 0,3-2 7 15,-3-1 1-15,0-2 0 0,0 11-20 0,3-5 0 16,1 3 0-16,-1-1 0 0,0 4 0 0,4 3 0 16,0 0 0-16,-3 0 0 0,6 6 0 0,1-6 0 15,-4 6 0-15,7-3 0 0,-4-3 0 16,4 7 0-16,4-7 0 0,-1 3 0 0,4-7 0 0,-3 4 0 15,6-3 0-15,-3 0 0 0,4-3 0 0,-1-1 0 16,1-2 0-16,0-1 0 0,6 1 10 0,-3-4-2 16,0 1 0-16,4-10 0 0,3 0 0 0,0-10 0 15,1 10 0-15,-5-9 0 0,4-4-8 0,4 1 0 0,3-7 0 16,-3 7 0-16,-11-7 0 0,7-3 10 0,4 3-10 16,-7-3 10-16,-4-3-1 0,3 3 0 0,5-3 0 15,-1 3 0-15,-4 0 20 0,-3 0 4 0,-6 0 1 0,-1-6 0 16,3 6-21-16,-3-3-4 0,-7 3-1 0,-3 0 0 15,3-6-8-15,-7 9 8 0,0-3-8 0,-4 6 8 16,-10-3 0-16,3 1 0 0,4 5 0 0,-7 1 0 16,-4-4-8-16,1 13 0 0,6-7 0 0,4 1 0 15,-7 9 0-15,-1-3 0 0,5-3 0 0,-1 6 0 16,1 6 0-16,-1-3-11 0,-3 3 3 0,3-3 0 16,0 7-4-16,1-1 0 0,-1 4 0 0,-3-4 0 15,3 4-35 1,4-1-7-16,-3 7-2 0,3-6 0 0,-1 5-140 15,5-5-29-15,-1 6-6 0,1 3-1 0</inkml:trace>
  <inkml:trace contextRef="#ctx0" brushRef="#br1" timeOffset="182997.39">10724 16913 2246 0,'0'0'49'0,"0"0"11"0,0 0 1 0,0 0 3 0,0-6-52 0,-3-4-12 0,6 7 0 0,-3 3 0 15,-7-6 24-15,7 3 3 0,0 3 0 0,0 0 0 16,0 0-27-16,0 0-14 0,-10 3 2 0,3 6 0 16,-4 10-4-16,1-6-1 0,-8 9 0 0,7-1 0 15,-3 11 17-15,-3-1 9 0,-8 10-1 0,-7 0 0 16,0 3 4-16,4 9 1 0,0 0 0 0,-4 10 0 16,-7 9 28-16,4-6 6 0,7-3 1 0,0-4 0 15,-1 4-13-15,1 0-3 0,4-7 0 0,-1 7 0 16,4 0 0-16,0-10 0 0,-1 6 0 0,5-12 0 15,-4 4-32-15,3-7 0 0,0-1 0 0,-3-2 0 16,0 0-88-16,3-7-24 16,1-2-4-16,3-1-974 0</inkml:trace>
  <inkml:trace contextRef="#ctx0" brushRef="#br1" timeOffset="185229.54">10947 17192 1922 0,'0'0'85'0,"0"0"18"16,-7 0-83-16,7 0-20 0,7 0 0 0,-7 0 0 0,0 0 92 0,0 0 13 0,0 0 3 0,0 0 1 15,14 0-72-15,-14 0-14 0,0 0-3 0,0 0-1 16,7-3 21-16,-7 3 4 0,0 0 0 0,0 0 1 16,7-6-1-16,0-4-1 0,-7 7 0 0,7-6 0 15,-3 5-15-15,3-2-4 0,0 0 0 0,0-3 0 16,-4 2 6-16,-3-2 1 0,0 3 0 0,4-4 0 16,-4 1 21-16,0-1 4 0,-4 1 0 0,4-4 1 15,7 1-14-15,-7-4-3 0,-7-6-1 0,4 10 0 16,13-7-20-16,-10-3-4 0,-7 0-1 15,0 3 0-15,0-3-14 0,7-3 0 0,4 3 8 0,-8-3-8 16,-3 3 0-16,4 10 0 0,6-7 0 0,1 6-10 16,-8 1 10-16,1 2 0 0,6 1 0 0,1-1 8 15,-4 10-8-15,0 0 0 0,-4 0 0 0,4 0 0 0,7-3 0 16,-7 3 0-16,0 0 0 0,0 0 0 0,0 0 0 0,0 0 0 16,7 3 0-16,0 7-8 0,-10-4 8 0,6 7 0 15,11-4 0-15,-3 4-8 0,-8-1 8 0,5 7-12 16,6-6 12-16,0 9-12 0,0-4 12 0,-4 1 0 15,1-3 0-15,3 9 0 0,7-3 0 0,-3-6 0 16,-11 5 0-16,0-2 0 0,7 3 0 0,-7-3 0 16,0 3 0-16,0-9 8 0,-3 9-8 0,3-4 0 15,0-5 0-15,0-4 0 0,-3 7 0 0,-1-10 0 16,4 4 8-16,-3-1-8 0,-4 0 8 0,0-9-8 16,0 0 8-16,10 4-8 0,1 2 14 0,-8-3-2 15,-3-3 0-15,0 0 0 0,11 0-12 0,-11 0 0 16,0 0 0-16,3-9 0 0,8 5 16 0,-4-5-2 0,-3 0-1 15,-8-1 0-15,4-2 5 0,0 2 1 0,7-5 0 0,-7-1 0 16,-3-6-7-16,3 3 0 0,3-3-1 0,4 0 0 16,-7 0-11-16,0 0 0 0,0 0 0 0,0-6 0 15,-3 6 0-15,3 0 0 0,0 3 0 0,3-2 8 16,1-1-8-16,-4 6 0 0,0-3 0 0,3 0 0 16,4 0-13-16,-3 7 5 0,-1-7 8 15,1 7-13-15,-4-1-7 0,0 0-2 0,3-2 0 0,-3 12 0 31,4-7-53-31,0 7-10 0,-4 3-3 0,0 0 0 0,-8-6-133 16,8 6-27-16,0 0-6 0,0 0-1 0</inkml:trace>
  <inkml:trace contextRef="#ctx0" brushRef="#br1" timeOffset="186099.63">11511 17067 288 0,'0'0'12'0,"0"0"4"0,0 0-16 0,0 0 0 0,0 0 0 0,0 0 0 15,11 0 357-15,-11 0 69 0,0 0 14 0,0 0 2 16,0 0-350-16,0 0-71 0,0 0-13 0,0 0-8 15,0 0 24-15,0 0 1 0,0 0 0 0,0 0 0 16,-7-4 46-16,7 4 9 0,0 0 1 0,0 0 1 16,0 0-43-16,0 0-9 0,0 0-2 0,0 0 0 15,7 10-6-15,-7 2-2 0,-4 1 0 0,4 3 0 16,7-1-5-16,-7 7-2 0,-10-3 0 0,6 9 0 16,4-6-13-16,-3 3 0 0,-1-3 0 0,1 6 0 0,-4-6 8 15,7 0-8-15,3-3 0 0,-6-3 0 0,-5 3 0 0,5 3 8 16,6-13-8-16,-3 10 0 15,-3-7-124-15,-1 1-28 0,4 3-6 16</inkml:trace>
  <inkml:trace contextRef="#ctx0" brushRef="#br1" timeOffset="186373.15">11441 17308 2055 0,'0'0'91'0,"0"0"19"0,0 0-88 0,0 0-22 0,14 0 0 0,-4 0 0 16,-3-9 18-16,7 9-1 0,4-10 0 0,0 7 0 31,3-6-37-31,-3 6-7 0,-4-4-1 0,0 4-1 0,7 0 44 0,0-3 9 0,-7 6 1 0,0 0 1 16,7-3 19-16,4 3 4 0,-4 0 1 0,-3 0 0 15,3 0-37-15,-3 0-13 0,-1 0 9 0,-2 0-9 16,-1 0 0-16,0 0 0 0,-4-7 0 0,1 7 0 31,-4 0-16-31,-7 0-8 0,0 0-1 0,7 0-1 0,-3-3-163 0,-4 3-33 16,0-19-6-16,0 7-2 0</inkml:trace>
  <inkml:trace contextRef="#ctx0" brushRef="#br1" timeOffset="186624.5">11864 17082 2142 0,'0'0'47'0,"0"0"9"0,0 0 3 0,0 0 1 0,0-6-48 0,3-3-12 0,1-1 0 0,-4 4 0 15,4-4-228-15,3 1-48 0,-4 0-9 0,1-1-3 0,-4 10 247 0,0 0 49 16,0 0 9-16,0 0 3 0,0 10 176 0,-4 2 35 16,1 4 7-16,-1 0 2 0,4 2-125 0,-3 1-25 15,-1-3-5-15,4 9-1 0,-7-3-33 0,7 3-7 16,0-3-2-16,-4 0 0 0,4 6-17 0,-3-6-3 15,3 6-1-15,0-3 0 0,0 4-21 0,-4-4 0 16,4 6 0-16,0-3 0 16,0 4-175-16,-3-7-29 0,-1 6-7 0,-3 0-714 0</inkml:trace>
  <inkml:trace contextRef="#ctx0" brushRef="#br1" timeOffset="187752.14">13025 17004 633 0,'0'0'56'0,"3"-3"-44"0,1-7-12 0,3 7 0 16,-7-3 174-16,3 3 33 0,-3-4 6 0,0 7 2 15,0 0-127-15,0 0-26 0,0 0-5 0,0 0-1 16,0 0 49-16,0 0 10 0,0 0 1 0,-7 0 1 16,0 0-37-16,-3 0-7 0,-1 0-1 0,0 7-1 15,-3-4-47-15,0 6-8 0,0 4-3 0,0-4 0 16,-7 7-13-16,3 0 0 0,0 6 0 0,-3 0 0 0,-3-4 0 0,-1 14 11 15,4-4-11-15,-4 6 10 0,0 1 22 16,4 3 5-16,0 2 1 0,3-2 0 0,1 12-26 16,-4-6-4-16,-4 6-8 0,4 0 11 0,0-3-11 0,3 7 10 15,-3-1-10-15,7 7 10 0,-4-4-10 16,4-3 0-16,7 7 0 0,-4-7 0 0,8-3 0 0,-4-3 0 16,7-6 0-16,7 3 0 0,-4-3 0 15,1-10 0-15,3 7 0 0,0-4-11 16,3-9-13-16,8 7-4 0,-7-7 0 0,3-9 0 15,7 5-99-15,0-2-20 0,7-6-4 0,8-4-1 16,-1 4-47-16,4-7-9 0,38-12-3 16,-17-7 0-16</inkml:trace>
  <inkml:trace contextRef="#ctx0" brushRef="#br1" timeOffset="188153.75">13127 17286 1497 0,'0'0'133'0,"0"0"-106"15,0 9-27-15,-4 1 0 0,1-1 258 0,-4-2 46 16,3 2 10-16,4 10 2 16,0 3-276-16,-7 0-56 0,0 0-10 0,0 6-2 0,-4 3 12 0,1 1 4 15,-1-1 0-15,-3 3 0 0,-3-2 41 0,2 9 9 16,5-7 2-16,-4 7 0 0,0 0 6 0,3 2 2 15,0 1 0-15,1 3 0 0,3-9-32 0,0 3-7 16,3-10-1-16,1 7 0 0,-1-13-8 0,4 3 0 16,-3-12 0-16,3 6-11 15,0-3-89-15,3-7-19 0,-3-3-3 0,4 1-639 16,-1-7-128-16</inkml:trace>
  <inkml:trace contextRef="#ctx0" brushRef="#br1" timeOffset="188397.74">13307 17910 2790 0,'0'0'124'0,"0"0"24"0,0 0-118 0,0 0-30 0,0 0 0 0,0 0 0 16,7 0 16-16,3 0-4 0,-3 0 0 0,4-9 0 0,0 9-12 0,-1-3-10 15,1 3 2-15,-1-10 0 0,1 10 20 0,3-9 4 16,0 9 0-16,0 0 1 0,0 0-17 0,4-3-11 16,-4 3 2-16,4 0 0 15,3 0-45-15,-3 3-9 0,-1-3-1 0,1 0-1 16,3 0-129-16,0 0-26 0,-3-3-4 0</inkml:trace>
  <inkml:trace contextRef="#ctx0" brushRef="#br1" timeOffset="188899.87">14376 17722 2516 0,'0'0'56'0,"0"0"11"0,0 0 2 0,0 0 1 0,0 0-56 0,0-3-14 0,-4-7 0 0,4 7 0 15,-3-3-38-15,-1 0-10 16,-3-1-3-16,0 7 0 0,-4 0 42 0,-3 7 9 0,-3-4 0 0,-1 6 0 16,-3 1 30-16,0 2 6 0,-4 1 0 0,-3 6 1 15,7 3-20-15,-1-1-4 0,-2 1-1 0,3 0 0 16,-1 10 11-16,5-4 1 0,-1-3 1 0,1-3 0 16,6 6 6-16,0-6 1 0,1 0 0 0,3-3 0 15,3-7-32-15,1 7 0 0,6-6 0 0,4-1 0 16,0-2-30-16,0-1-12 0,4-9-2 15,3 10-1-15,0-7 27 0,4-3 6 0,-1 0 0 0,1-3 1 0,3 3 11 0,-3-4 0 16,3-2 0-16,-3 3 0 0,6-3 0 0,-2 3 0 16,-1-7 0-16,3 1 0 0,-2-1 10 0,-5-2-2 15,4 2-8-15,-7 1 12 0,1-3-12 0,-1-1 8 16,-4-6-8-16,1 7 0 0,-1-7 19 0,1 0-3 16,-4 3 0-16,-3-3 0 0,-1 1 10 0,1 2 2 15,-4-3 0-15,0 0 0 0,-4-3-28 0,1 7 0 16,-4-10 0-16,0 9 0 0,-1-3 16 0,-2 0-1 15,-4 7-1-15,3-7 0 0,1 6-3 0,-5 4-1 16,5 0 0-16,-4 5 0 0,3-5-10 0,-3 0-9 16,0 9 9-16,0 0-13 15,0-3-29-15,0 3-6 0,3 3 0 0,4 3-1 16,0-3-118-16,-4 6-23 0,1-5-5 0,3 5-765 0</inkml:trace>
  <inkml:trace contextRef="#ctx0" brushRef="#br1" timeOffset="189327.48">14623 17321 172 0,'0'0'8'0,"0"0"1"0,0 0-9 0,0 0 0 16,0 0 0-16,0 0 0 0,0 0 428 0,0 0 84 15,-7 6 17-15,3-6 3 0,-3 0-433 0,0 3-87 16,-4 6-12-16,1 1-14 0,-4-1 25 0,0 4 5 15,-1-1 0-15,-2 16 1 0,-1-2 55 0,-3 2 12 16,0 3 1-16,0 4 1 0,-4 2-6 0,-3 1 0 16,-4 3-1-16,4 6 0 0,-4 0-34 0,4 3-6 15,-4-3-2-15,0 3 0 0,4 3-37 0,3-9 0 16,1 3 0-16,3-3 0 0,-1-9 8 0,5 6 3 16,3-10 1-16,0 3 0 0,3-5-12 0,0-7-11 0,1 0 3 15,6-10 0 1,-3 4-24-16,7-7-4 0,0-9 0 0,0 0-786 0,0 0-157 15</inkml:trace>
  <inkml:trace contextRef="#ctx0" brushRef="#br1" timeOffset="189852.72">14496 16856 460 0,'0'0'41'0,"0"0"-33"0,-7 0-8 0,0 0 0 0,-1 0 211 0,1 0 40 16,7 0 8-16,-7 7 1 0,0-4-99 0,0 3-20 0,7 4-4 0,0-4-1 15,0 13-9-15,0-7-3 16,7-2 0-16,-3 12 0 0,6-4-40 0,5 1-8 16,-1 3-1-16,3 0-1 0,8 3-24 0,-4 3-5 0,7-6-1 0,1 10 0 15,2-4-30-15,-2-3-6 0,6 13-8 0,-3-7 11 16,-4-3-11-16,0 10 0 0,0-4 0 15,-3 7 8-15,-4-6-8 0,0 5 0 0,-3 4 0 0,0-3 0 16,-4 0 0-16,0 3 0 0,-4-4 0 0,1 1 0 16,-4 3 0-16,4-3 8 15,-8 3-8-15,4-3 8 0,0-7 0 0,-3 7 0 0,-1-10 0 0,1 1 0 16,-4-1 20-16,-4 0 3 0,4-3 1 0,-3-2 0 16,-8 5-52-1,4-9-9-15,-3 9-3 0,-5 1 0 0,-2-4 32 0,-4 3 0 16,-4 1 0-16,-7-1 0 0,0-3-29 0,-6 3-3 15,-1-2-1-15,4-4 0 0,-1 3-214 16,5-6-42-16,2-10-9 0,5-2-2 0</inkml:trace>
  <inkml:trace contextRef="#ctx0" brushRef="#br1" timeOffset="190550.73">15131 17267 2718 0,'0'0'120'0,"0"0"25"0,0 0-116 0,0 0-29 0,0 0 0 0,7 10 0 16,-7-10 16-16,7 0-4 0,3 0 0 0,1-3 0 15,0-4-64-15,-1 7-12 0,-3-6-4 0,0 0 0 16,4-4 68-16,-4 1 19 0,0 6 1 0,0-10 0 15,0-2 9-15,0 2 3 0,-3 4 0 0,3-4 0 0,-4-6-23 0,4 7-9 16,0-7 8-16,0-3-8 0,0 9 20 0,-3-5 0 16,3-4-1-16,-3 6 0 0,-4-3 21 0,3 0 4 15,-3 0 0-15,0 7 1 0,4-1-36 0,3 4-9 16,-4 0 0-16,1-1 0 0,-1 4-14 0,-3 6-5 16,0 0-1-16,0 0 0 0,0 0 4 0,0 0 0 15,0 0 0-15,7 0 0 0,0 6 0 0,4 4 0 16,-4-1 0-16,0 4 0 0,0 8 16 0,0-2 0 15,0 3-8-15,4 0 8 0,-4 10-9 0,3-10 9 16,-3 6-13-16,1 0 5 0,2-3 8 0,-3-3 0 16,0 6 8-16,0-6-8 0,-3 0 0 0,3-3 0 15,0-3 0-15,0-1 8 0,0-8-8 0,0 2 8 16,0 0-8-16,0 1 8 0,4-10-8 0,-4 3 0 16,0-3 0-16,3-3 8 0,-2-7 8 0,2 10 1 0,-3-9 1 15,4 0 0-15,-1-4 21 0,1 0 4 0,-1-5 1 0,-2-4 0 16,-1 3-21-16,0-3-4 0,-4-3-1 0,4-3 0 15,-3-4 13-15,-1 7 2 0,1-6 1 0,-1-1 0 16,1-5-34-16,-4 5 0 0,3 1 0 0,-3 3 0 16,0-3 0-16,4 2 0 0,-4 1 0 0,3 6 0 15,-3 0-20 1,0 7-7-16,0-4-1 0,0 6-1 0,4 4-30 16,-4-1-5-16,0 1-2 0,0 9 0 0,0 0-40 0,0 0-8 15,0 0-2-15,0 0-653 0,0 0-131 0</inkml:trace>
  <inkml:trace contextRef="#ctx0" brushRef="#br1" timeOffset="190943.72">15907 17339 1324 0,'0'0'59'0,"0"0"12"0,0 0-57 0,0 0-14 0,0 0 0 0,0-3 0 16,3-6 86-16,4 3 14 0,0 2 4 0,0-5 0 31,-7 9-148-31,0 0-30 0,8 0-6 0,-8 0 0 0,0 0 181 0,3 13 37 0,-3-4 7 0,0 10 2 16,0-7-35-16,-3 7-6 0,-1 0-2 0,0-3 0 15,-6 6-72-15,3-4-14 0,-4 4-3 0,4-3-1 16,0 3-14-16,0-9 8 0,0 5-8 0,-4-5 0 16,4 3-11-16,0-4-8 0,0 1-1 0,0-1-1 15,4-2-192 1,-4-4-39-16,-4-3-7 0,11-3-1 0</inkml:trace>
  <inkml:trace contextRef="#ctx0" brushRef="#br1" timeOffset="191195.06">15692 17245 2361 0,'0'0'210'0,"0"0"-168"16,0 0-34-16,0 0-8 0,0 0 137 0,7-3 26 16,0-3 5-16,7 3 0 15,0 0-184-15,0-4-38 0,4 4-7 0,-4-3-2 0,7 6 63 0,-7-3 23 16,0-3-1-16,0 2 0 0,4 1 10 0,3-3 1 16,4 6 1-16,-4-9 0 15,4 5-50-15,3-5-9 0,-3 6-3 0,3-7-828 16,0 1-165-16</inkml:trace>
  <inkml:trace contextRef="#ctx0" brushRef="#br0" timeOffset="195273.13">16711 17901 2761 0,'0'0'122'0,"0"0"26"0,0 0-119 0,0 0-29 0,0 9 0 0,0 0 0 31,4 4-96-31,3 6-26 0,3-7-5 0,4 10-1 0,-3-3 48 0,-4 3 8 0,4 0 3 0,-4 6 0 16,0-3 69-16,-4 7 0 0,-6-1 17 0,3 0-3 15,-4-2 39-15,1 5 8 0,-4-2 2 0,3-1 0 0,1 0-15 16,-1-3-2-16,0-2-1 0,4 2 0 16,-3-3-36-16,3-3-9 0,3 0 0 0,1-3 0 31,0-1-145-31,-1-5-31 0,4-4-7 0</inkml:trace>
  <inkml:trace contextRef="#ctx0" brushRef="#br0" timeOffset="195742.19">16686 17929 2473 0,'0'0'109'0,"-7"-10"23"0,4-2-105 0,-4-7-27 0,3 7 0 0,4-10 0 31,0 3-27-31,0-3-10 0,4 0-3 0,3 3 0 15,-4-3 10-15,4 3 2 0,0 7 0 0,4-7 0 0,-4 13 89 0,4-10 19 0,-4 7 3 0,7-4 1 16,-4 4-10-16,8-1-2 0,0-2 0 0,3 2 0 16,0-2-22-16,4 2-5 0,-1 1-1 0,5-4 0 15,-5 4-35-15,1-4-9 0,3 4 0 0,-3-3 0 16,0-1 8-16,-1-3-8 0,-2 4 12 16,2 2-4-16,-6 1-8 0,-1-4-16 0,1 1 4 0,-4 2 1 31,4 1-13-31,-4 6-4 0,-3-3 0 0,-1 6 0 0,1 9 20 0,-4-3 8 0,3 1-8 15,-3 11 8-15,0-5-12 0,1 9 4 0,-5 6 0 0,4-6 0 16,-3 9-4-16,-4-2 0 0,3-4 0 0,-3 6 0 16,0 0 12-16,0-2 0 0,-3-4 0 0,3 6 0 0,-4-9 0 15,1 6 0-15,-1-3 0 0,-3-3 0 0,0 7 0 16,0-8 0-16,3 1 8 0,-6-3-8 0,3 0 0 16,0-6 0-16,0-1 0 0,0-2 0 0,-4-7 9 0,0 6-9 15,1-9 12-15,-4 0-12 0,0 0 8 0,-1-9-8 16,-2 2 0-16,3-2 0 0,-7-7 0 0,3 4 0 15,-3-1-12-15,0-6 3 16,-1 10-106-16,1-4-21 0,-7 4-4 0,0 6-593 16,3 6-119-16</inkml:trace>
  <inkml:trace contextRef="#ctx0" brushRef="#br0" timeOffset="196232.44">17967 16951 576 0,'7'-22'25'0,"0"12"6"0,-3-2-31 0,-1 2 0 0,4-2 0 0,0-1 0 0,0-3 281 0,-3 4 51 16,-1 3 9-16,-3-4 3 0,4 10-228 15,-4 3-46-15,0 0-9 0,0 0-1 0,0 0 8 0,0 0 1 16,-7 3 1-16,0-3 0 0,0 9 9 0,3 1 1 16,-3 2 1-16,4 1 0 0,-4-4-18 15,3 4-4-15,1 6-1 0,-5 3 0 0,1-4-25 0,0 4-5 16,0 0 0-16,4 0-1 0,-8 6-27 15,1-2 0-15,3 5 0 16,-4 7 0-16,-3-4 0 0,0 10-14 0,0 3 2 0,-4 0 0 0,0 6 12 0,1 7 0 16,-1-4 0-16,-3 4 0 0,3-4 0 0,-3 7 0 15,3-10 0-15,-3 10 0 0,7-3 0 0,4-7 16 16,-1-6-3-16,4 3-1 0,3-6 7 0,4-3 1 16,4-10 0-16,3 1 0 15,0-1-37-15,7-9-7 0,0 0-2 0,4 0 0 16,0-7 0-16,6 1 0 0,1-6 0 0,0 2 0 15,6-2-18-15,1-1-3 0,3-6-1 0,4 3 0 16,4-3-132-16,-1-3-28 0,0 0-4 0,1-3-724 0</inkml:trace>
  <inkml:trace contextRef="#ctx0" brushRef="#br0" timeOffset="196719.13">18648 17452 1036 0,'0'0'46'15,"-4"-6"10"-15,-6 6-45 0,-1-3-11 0,1-7 0 0,-5 1 0 0,5 0 184 0,-1-1 36 16,-3-2 6-16,4 9 2 16,-5-4-402-16,5 7-80 0,-4 0-16 0,0 7-3 0,3 2 328 0,-7 3 65 15,4 1 14-15,-3 6 2 0,-1 0 100 0,0 6 19 16,-3-3 4-16,4 6 1 0,-1-3-169 0,0-3-34 15,1 9-6-15,3-9-2 0,3 3-39 0,0-3-10 16,4-6 0-16,4 3 0 0,-1 3 0 0,4-10 0 16,0 7 0-16,4-6 0 0,3 2-14 0,0-5-8 15,4-4-2-15,3 0 0 16,0-3-1-16,3-3-1 0,1 7 0 0,3-7 0 16,0 0 17-16,1 0 9 0,-5-7-10 0,4 7 10 0,1-3 0 0,-1-3 0 15,0 3 0-15,0 0 0 0,0 3 21 0,-3-7 1 16,-4 7 0-16,0-9 0 0,0 9 27 0,0-9 6 0,-3 6 1 15,-4-7 0-15,0 7-4 0,0-3 0 0,0-4 0 16,0-2 0-16,-3 2-37 0,-1-2-15 0,1-7 11 0,-1 6-11 16,-3-5 8-16,-3 2-8 0,3-3 0 15,-7-3 0-15,3 0 0 0,1-6 0 0,-8 6 0 0,4 3 0 16,0-3 0-16,-4 0 0 0,1 0 0 0,-1 10-10 16,1-7 10-16,-1 10 0 0,0-4 0 0,-3 4-8 15,4-1 8-15,-1 7-10 0,-3-3 10 0,7 6-10 16,-4 0-30-1,-3 6-5-15,4-6-2 0,-4 3 0 0,-1 7-178 0,5-1-36 0,-1 0-7 0,1-5-606 16</inkml:trace>
  <inkml:trace contextRef="#ctx0" brushRef="#br0" timeOffset="196871.51">18792 17129 349 0,'0'0'0'0,"0"0"14"0,4-9-4 0,-4 6 2 0</inkml:trace>
  <inkml:trace contextRef="#ctx0" brushRef="#br0" timeOffset="197062.91">18761 17089 806 0,'-4'6'72'0,"-6"6"-58"0,3 1-14 16,-4 6 0-16,0 3 277 0,-3-4 53 15,0 8 10-15,0-1 3 0,0 0-207 0,0 6-42 0,0 0-8 0,0 1-2 16,-4-1-31-16,0 4-6 0,8 2-2 0,-4-2 0 15,0-4-25-15,-4 0-4 0,4 1-2 16,0 2 0-16,-4-2-14 0,0-1 9 0,-3 7-9 0,4-1 8 16,-1 4-8-16,-3 0 0 0,0 9-10 0,3-3 10 31,-3 6-46-31,7-6-3 0,0-9-1 0,-1 0 0 16,5-4-14-16,-1-3-4 0,4-9 0 0,4 0 0 15,-1-3-112-15,8-6-22 0,6 6-5 0,4-19-1 0</inkml:trace>
  <inkml:trace contextRef="#ctx0" brushRef="#br0" timeOffset="197512.31">18923 16671 1440 0,'0'0'128'0,"0"0"-103"0,0 0-25 0,0 0 0 15,0 0 308-15,0 0 57 0,0 0 11 0,0 0 3 31,0 0-388-31,0 0-78 0,0 0-15 0,0 0-3 16,0 0 56-16,0 0 11 0,4 13 2 0,-1-4 1 0,1 4 87 0,-1-1 16 0,4 4 4 16,0 0 1-16,4 12-49 0,3-3-9 0,4 7-3 0,-1 5 0 15,1-2 14-15,7 9 2 0,-1-4 1 0,4 4 0 16,4 3-21-16,-4-3-8 16,4 0 0-16,0 0 9 0,0-3-1 0,-1 3 0 0,-2 6 0 15,2-6 0-15,-2 0-8 0,2 3 8 16,-6-3-8-16,0-1 8 0,-1-2-8 0,-2 3 0 0,-5-3 0 15,-3 0 0-15,-3-7 0 0,-8 10 0 0,-3-6 0 0,0-4 0 16,-7 4 8-16,-3-4 0 0,-1 1 0 0,-3-4 0 16,-3 0-8-16,-8 1-11 0,0-1 3 0,-7 1 0 15,-3-4-104-15,-7-3-21 0,-11 6-4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7:34:42.478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11730 6728 1324 0,'-11'-3'118'0,"-3"0"-94"0,4-4-24 0,-5-2 0 15,-2 6 86-15,-1-4 13 0,8 7 2 0,-4-3 1 16,-8 0-87-16,1 3-15 0,7-6-8 0,-4 6 8 15,-3 0-8-15,4 0 8 0,-5 0 0 0,5 0 0 16,6 6 60-16,1-6 17 0,-4 0 3 0,3 0 1 0,11 0 27 16,0 0 4-16,-7 0 2 0,7 0 0 0,0 0-45 0,0 0-9 15,7 0-1-15,4 0-1 0,-4 0-30 0,10 0-7 16,11 0-1-16,1 0 0 0,-1-6 0 0,4 12 0 16,3-3 0-16,0 0 0 0,4 4-20 0,0-4-20 15,0 6 4-15,3 1 1 0,0-7 15 0,4 6 12 16,0 1-3-16,0 2 0 0,3-2 1 0,4-4 0 15,0-3 0-15,4 6 0 0,-1-5 2 0,0-4 1 16,4 6 0-16,7-6 0 0,0 0 8 0,8 0 2 16,-5-6 0-16,1 6 0 0,-1-4 1 0,4-5 0 15,0 6 0-15,-3-3 0 0,-4-4-24 0,-4 10 0 16,1-12 0-16,-11 12-8 0,-4-10 8 0,-3 10 8 0,-7-9-8 0,-4 6 11 16,-3 0-11-16,-4-4 0 0,-3 7 9 0,0-9-9 15,-4 9 0-15,-7 0 8 16,3 0-8-16,-6-3 0 0,0 3 0 0,-4 0 0 0,0 0 0 0,0 0 0 15,-7 0 0-15,0 0 0 0,0 0 0 16,0 0 8-16,0 0-8 0,0 0 0 0,-14 3 0 0,0-3 0 16,-1 9 0-16,-6-9 0 0,-3 7-9 0,-5-4 9 15,-2 0 0-15,-5-3 0 0,1 6 0 0,-11-3 0 16,0-3 0-16,-7 0 0 0,-3 0 0 0,-4 0 0 16,0 0 0-16,-3 0 0 0,-4-3 0 0,3-3 0 15,-3 6 0-15,-4 0 0 0,4-3 8 0,-3 3-8 16,6-3 0-16,-3 3 0 0,7-7 0 0,0 7 0 15,-3 0 8-15,3-3-8 0,0 3 0 0,0-6 8 0,0 6 0 16,0 0 0-16,4 0 0 0,6 0 0 16,1-3-8-16,3 3 0 0,-3 0 0 0,3 0 0 0,7 0 0 15,4 0 0-15,6 0 0 0,-6-7 0 0,3 7 0 16,8 0 0-16,10 0 0 0,-4 0 0 0,4 0 0 16,0 0 0-16,14 0 0 0,0 0 0 0,0 0 0 0,10 10 0 15,1-10 0-15,10 9 0 0,11-9 0 0,7 7 0 16,-4-4-8-16,7 0 8 0,4 3 0 0,7-3 0 15,3-3 0-15,4 0 0 0,4 6 0 0,-1-2 0 16,4-4 0-16,-3 0 0 0,-1 0 0 0,1 0 0 16,-1 0 0-16,-3 0 0 0,4 0-9 0,-1 6 9 15,1-3 0-15,-4-3 0 0,0 3 0 0,-7-3 0 16,-4 6 0-16,1-2 0 0,-5-4 0 0,1 0 0 0,0 6 0 16,0-3 0-16,-7-3 0 0,0 0 0 0,-4 0 0 0,-3 3 0 15,-4 3 0-15,-3-6 0 0,-8 0 0 0,1 0 9 16,-4 4-9-16,-3-4 0 0,-11 0-10 0,0 0 10 15,0 0 0-15,0 0-9 0,0 0 9 0,-11 0 0 16,-7 6-8-16,1-3 8 0,-1-3-8 0,-7 0 8 31,-6 6-33-31,-1-3-2 0,-3-3 0 0,-1 3 0 16,-3-3-205-16,-3-3-42 0,-39-15-8 0,14-4-2 0</inkml:trace>
  <inkml:trace contextRef="#ctx0" brushRef="#br0" timeOffset="1246.96">11367 4439 748 0,'17'-7'33'0,"-10"7"7"0,-7 0-32 0,7-6-8 16,-7 6 0-16,11 0 0 0,10-3 240 0,-7 3 47 15,-7-6 9-15,11 3 1 0,7 3-222 0,-1-7-45 16,-6 4-9-16,-1 3-1 0,1 0 13 0,3 0 3 16,-3 0 1-16,3-3 0 0,-7-3-6 0,0 6-2 15,4 0 0-15,-4 0 0 0,-3-3 21 0,-4 3 4 16,3 0 1-16,-10 0 0 0,0 0-2 0,0 0 0 16,0 0 0-16,0 0 0 0,0 0-29 0,-7 3-7 0,-3 3-1 15,-4-3 0-15,-8 0 20 0,-6 7 3 0,-4-4 1 0,-10-3 0 16,0 10-23-16,-4-13-4 0,0 9-1 15,0 0 0-15,-7-2 10 0,-3-1 2 16,3 0 0-16,-7-3 0 0,-7 7-4 0,3-10 0 0,1 9 0 0,3 1 0 16,0-10-6-16,0 3-2 0,-7-3 0 0,7 9 0 15,0-9-4-15,0 3-8 0,-11 4 11 0,4-7-11 16,4 3 8-16,3 3-8 0,4-6 0 0,-1 3 0 16,-3 3 8-16,4 1-8 0,3-7 0 0,3 6 0 15,1-3 0-15,3-3 0 0,4 10 0 0,6-4 0 16,1-3 0-16,3 0 0 0,4 6 0 0,4-2 0 15,2-4 0-15,5 3 0 0,3-3 0 0,0-3 0 16,3 3 9-16,4 4-9 0,7-7 0 0,0 0 9 16,0 0-9-16,0 0 0 0,10 0 0 0,8 0 0 0,0 0 0 15,6 0 0-15,1 0 8 0,10 0-8 0,4 0 0 16,7 0 0-16,7 0 0 0,0 0 0 0,3-7 0 0,-3 7 0 16,4 0 0-16,3 0 0 0,0 7 0 0,0-7 0 15,-4 0 0-15,1-7 0 0,10 7 0 0,-7 0 0 16,-8 0 0-16,1 0 0 0,-3 0 0 0,3 0 0 15,3 0 0-15,-7 0 0 0,-10-3 0 0,11 3 0 16,3-3 0-16,0 3 0 0,-8 3 0 0,1 0 0 16,-7-3 0-16,0 7 0 0,0-7 0 0,-8 0 0 15,-6 0 0-15,3 0 0 0,1 0 0 0,-5 0 0 16,-6 0 0-16,0 0 0 0,-1 0 0 0,-3 0 0 16,-3 0 0-16,-1 0 0 0,-3 0 0 0,4-7 0 15,7 7 0-15,-8-3 0 0,-10 3 0 0,0 0 0 16,11 0 0-16,-1 0 0 0,-10 0 0 0,0 0 0 0,0 0 0 0,8-3 0 15,2 3 0-15,-10 0 0 0,0 0 0 0,-7-6 0 16,7 6 0-16,-11 0 0 0,-10 6 0 0,0-6 0 16,-4 0 0-16,4 0 0 0,-7 3-9 0,-4 0 9 15,-7-3 0-15,4 0 0 0,-4 0 0 0,-6 0 0 16,-12 0 0-16,1 0 0 0,3 7 0 0,0-7 0 16,-7 0 0-16,0 3 0 0,-4-3 0 0,1 6 0 15,6-3 0-15,-10 7 0 0,-7-7 0 0,4 3 0 16,-1-3 0-16,1 10 0 0,3-7 0 0,3-3 0 15,1 7 0-15,-1-10 0 0,1 9 0 0,3-6 0 16,3 6 0-16,1-2 0 0,6-4 0 0,1 3 0 16,3 0 0-16,4 1 0 0,-4-4 0 0,11 3 0 15,-1-3-60-15,5-3-6 0,6 10-1 0,4-7-781 16,0 3-157-16</inkml:trace>
  <inkml:trace contextRef="#ctx0" brushRef="#br1" timeOffset="7576.8">10820 6872 403 0,'0'0'17'0,"0"0"5"0,7-9-22 0,-4 6 0 0,8-4 0 0,-11 7 0 15,0 0 261-15,3-9 48 0,8 6 10 0,0 0 1 16,-8-4-248-16,8 4-49 0,-1-3-11 0,4 3-1 16,4 3-11-16,-7-7 0 0,-4 7 0 0,7-3 0 15,3 0 0-15,-2 3 0 0,-8-6 0 0,3 6 0 16,1 0 18-16,-1-3 5 0,-3-3 1 0,-3 2 0 16,-4 4 61-16,3-9 13 0,4 9 2 0,-3-9 1 15,-4-1-18-15,0 7-4 0,11-6-1 0,-1-1 0 16,-10 7-49-16,7-6-9 0,-3-1-3 0,3 7 0 15,7-6-17-15,-7 2 0 0,-3 4-11 0,3 3 11 16,7-3-11-16,-7-3 11 0,-7 6-10 0,0 0 10 16,0 0 0-16,7 6-9 0,-7-6 9 0,0 0 0 15,0 0 0-15,0 0 12 0,7 3 0 0,-7-3-1 16,0 0 19-16,0 0 4 0,0 0 1 0,0 0 0 16,0 0 20-16,0 0 4 0,0 0 1 0,0 0 0 0,10-3-48 15,-10 3-12-15,0 0 0 0,0 0 0 0,0 0 12 16,0 0 0-16,0 0 0 0,-10 3 0 0,-1-3 0 0,1 3 0 15,-4-3 0-15,-4 7 0 0,-7-4-4 0,8 3 0 16,2-3 0-16,-2 7 0 0,-11-7-8 0,-1 6 8 16,5 1-8-16,-1-4 8 0,0-3-8 0,-3 0 0 15,-4-3 0-15,1 6-11 0,6-6 44 0,-7 4 9 16,0-4 2-16,-3-4 0 0,3-2-15 0,-3 6-2 16,-7-3-1-16,-1 0 0 0,-9-3-8 0,-1 2-2 15,7-2 0-15,-4 3 0 0,-3-3-16 0,1 6 10 16,-5-3-10-16,-6 3 8 0,-1-3-8 0,-3 3 0 15,-4-7 0-15,4 14 0 0,0-4 0 0,0-3 0 0,-7 3 0 16,4-3 0-16,-4 0 0 0,7 0 0 0,-7 0 0 0,3 0 0 16,8 6 0-16,-8-3 0 0,0-3 0 15,4 0 0-15,-3 0 0 0,3 0 8 0,0 0-8 0,3 0 8 16,4 0-8-16,0 0 0 0,-10 6 0 0,3-6 0 16,0 4 0-16,0-4 0 0,0 0 8 0,3 0-8 15,-3 6 0-15,4-3 0 0,-8 0 0 0,4-3 0 16,-4 0 0-16,8 6 0 0,-11-2 0 0,10-4 0 15,1 0 8-15,-1 0 0 0,4 6 0 0,-7-3 0 16,14-3-8-16,-6 0 0 0,-1-3 0 0,0 3 0 16,7 3 0-16,0-3 0 0,3-3 0 0,1 3 0 15,0-6 0-15,6 6 0 0,-3 0 0 0,8-4 0 16,-1-2 0-16,7 6 0 0,4 0 0 0,-7 0 0 16,10 0 0-16,0 0 0 0,0 0 0 0,4 6 0 0,7-2 0 15,-3-4 0-15,2 6 0 0,5-3 0 0,-1-3 0 16,4 3 0-16,-7 3 0 0,7-6 0 0,7 0 0 15,0 0 0-15,0 0 0 0,0 0 0 0,0 0 0 16,0 0 0-16,0 0 0 0,0 0 0 0,0 0 0 0,14 4 0 16,0-4 0-16,7 0 0 0,-3 0 0 0,3 0 0 15,7-4 0-15,8 4 0 0,-1-6 0 0,7 6 0 16,-3 0 0-16,7 0 0 0,-4-3 0 0,8 3 0 16,-4 0 0-16,6 0 0 0,5 0 0 0,-8 0 0 15,11-3 0-15,0 3 0 0,0 0 0 0,0 3 0 0,0-3 0 16,4 0 0-16,-1 0 0 0,8 0 0 15,-1 0 0-15,1 0 0 0,-1 0 0 0,1 0 0 0,0-3 0 16,-1-3 0-16,4 6-10 0,0 0 10 0,-3 0-13 16,3 0 5-16,0 0 8 0,-7-4 0 0,4-2 0 15,3 6 0-15,-4-3 0 0,4 3 0 0,-3-9 0 0,-4 9 0 16,0 0 0-16,-4-4 0 0,-3-2 0 0,0 6 0 16,4 0 0-16,-4-3 0 0,0-3 0 15,0 6 0-15,0 0 0 0,0 0 0 0,-7 0 0 0,7 0 0 16,-11 0 0-16,7 0 0 0,-3-3 0 0,0 3-8 15,4 0 8-15,-8 0 0 0,0 0 0 0,1 0 0 16,-8 0 0-16,-3-3 0 0,0 3 0 0,0 0 8 16,-4 0-8-16,0 0 0 0,-3-7 0 15,-4 7 0-15,0 0 0 0,-3 0 0 0,-4 0 0 0,0 0 0 16,-10 0-12-16,7-3 0 0,3 3 0 0,-4-6 0 16,-10 6 12-16,8 0 0 0,2 0 0 0,-3-3 0 15,-3 3 0-15,3-7 0 0,0 7 0 0,4 0 0 16,-1 0 0-16,1-3 0 0,-7 3 0 0,3 0 0 0,3-3 0 15,1 3 0-15,-7 0 0 0,-1-6 0 0,-3 6 0 16,4 0 0-16,-1 0 0 0,-10 0 0 0,0 0 0 16,0 0 0-16,7 0 0 0,-7 0-8 0,0 0 8 0,0 0 0 15,0 0 0-15,0 0 0 0,0 0-19 0,0 0 2 16,0 0 0-16,0 0 0 0,8-3 5 0,-8 3 0 16,0 0 1-16,0 0 0 15,10-6-33-15,-3 2-6 0,0-2-2 0,-7 6 0 16,4-3 0-16,3 3 0 0,3-3 0 0,-3-3 0 15,-7 6-80-15,7-4-16 0,4-2-3 0,-4 3-873 0</inkml:trace>
  <inkml:trace contextRef="#ctx0" brushRef="#br1" timeOffset="8949.57">9306 4454 1465 0,'0'0'64'0,"0"0"15"0,0 0-63 0,0 0-16 0,0 0 0 0,0 0 0 16,0 0 28-16,4-9 4 0,-4 9 0 0,0 0 0 15,0-6 5-15,3-1 2 0,1 1 0 0,-4 6 0 16,3-3-5-16,4 3-1 0,-7 0 0 0,0 0 0 16,0 0 28-16,0 0 6 0,4-9 1 0,-4 9 0 15,0 0-2-15,0 0 0 0,0 0 0 0,0 0 0 16,0 0-34-16,0 0-8 0,0 0 0 0,-7 9-1 0,0-9 5 0,0 3 2 15,7-3 0-15,-7 6 0 0,0 1-5 0,-4-7-1 16,11 0 0-16,-7 0 0 0,-4 6 8 0,1-3 0 16,-1 3 1-16,4-6 0 0,-3 3-23 0,-1-3-10 15,1 7 8-15,-5-4-8 0,8 0 10 0,-7 3-10 16,4-3 12-16,-4 7-12 0,-1-10 21 0,1 9-2 16,0-6-1-16,-3 4 0 0,-1-7 14 0,0 3 4 15,-3 3 0-15,-7-3 0 0,0-3-20 0,-1 3-3 16,-2-3-1-16,-5 7 0 0,1-7 9 0,0 0 2 15,-4-7 0-15,0 7 0 0,0-3 5 0,4 3 0 16,-4 0 1-16,1-9 0 0,-5 9-29 0,1-3 0 16,-7-4 0-16,-1 4-10 0,1 0 10 0,-8-3 0 15,4 3 8-15,0-4-8 0,4 7 0 0,-7-3 0 0,-1-3 0 16,1 6 8-16,-4 0-8 0,0 0 0 0,0 0 0 0,3 0 0 16,-3 6 0-16,4-3 0 0,3-3 0 15,0 10 0-15,-3-10 0 0,3 9 0 0,0-6 0 16,3 4 0-16,1-4 0 0,0 6 0 0,-1-6 0 0,4 7 0 15,1-4 0-15,-1-3 0 0,7 10 0 0,-3-13 0 16,-1 6 0-16,4-3 8 0,-3 3 0 0,3-2 0 16,0-4-8-16,8 0-10 0,-5 6 10 0,5-6-13 15,2-6 13-15,1 6 12 0,0 0-3 0,7 0 0 16,0 0-9-16,3-4-9 0,0 4 9 0,1-6-13 16,-1 6 13-16,4 0 0 0,0 0 0 0,0 0 0 15,3-3 0-15,1 3 10 0,3 0-10 0,0 0 8 16,-1 0-8-16,5 0 0 0,3 0 0 0,0 0-11 0,0 0 11 15,0 0 0-15,0 0 0 0,0 0 0 0,0 0 0 16,11-6 0-16,-1 6 0 0,8 0 0 0,6-7 0 0,1 1 0 16,7 6 0-16,3 0-8 0,8 0 8 0,9 0 0 15,1 0-9-15,7 0 9 0,0 6 0 16,0 1 0-16,7-7 0 0,-3 0 0 16,3 0-31-16,0 6-1 0,7-6-1 0,-7 3 0 15,4-3 33-15,-8 0 0 0,1 10 0 0,6-10 0 0,-3 0 0 0,0 0 0 16,0-4 0-16,0 4 0 0,-3-6 0 0,6 3 0 15,-6-3 9-15,6 6-9 0,8-7 0 0,0 1 0 16,3 3 8-16,0-6-8 0,0-1 0 0,0 7 0 16,0-3 0-16,4-4 0 0,-4 4 0 0,-7 0 0 15,0-4-12-15,-14 10 12 0,0-3 0 0,-3-3 0 0,-1 3 0 16,-7 0 0-16,-3-4 0 0,-3 4 0 0,-5 3 14 16,-2 0-4-16,-1-6-10 0,-7 3 0 0,0 3 0 15,1-6 0-15,-12 6 0 0,1 0 0 0,-4 0 8 16,0 0-8-16,0 0 0 0,-7 0 0 0,0-7 0 15,-7 7 0-15,0 0 0 0,0 0 8 0,0 0-8 0,0 0 0 16,0 0 0-16,0 0 0 0,0 0 0 0,0 0 0 16,-10 7 0-16,-4-7 0 0,-8 0 0 0,1 0 0 15,-3 6 0-15,-8-6 0 0,4 9 0 0,-15-9 0 16,1 3 0-16,7 4 0 0,-15-4 0 0,8 0 0 16,0-3 0-16,-4 6 0 0,0-3 0 0,0-3 0 15,-3 0 0-15,-1 0 0 0,-3 7 0 0,4-4 0 16,3-3 0-16,0 6-20 0,-3-3 3 0,7 7-895 15,-8-7-178-15</inkml:trace>
  <inkml:trace contextRef="#ctx0" brushRef="#br2" timeOffset="12899.41">5179 4718 1209 0,'3'-10'108'0,"8"1"-87"16,-4 0-21-16,7-4 0 0,-10 7 84 0,6-10 12 15,1 10 2-15,-8-7 1 0,4 4-70 0,-3 6-13 16,-1-10-4-16,1 7 0 0,-1-4-3 0,1 1-1 16,3 6 0-16,-7-6 0 0,0-1-8 0,0 7 12 15,0 3-12-15,0-6 12 0,0-7 30 0,0 10 6 16,0-6 2-16,0 9 0 0,-7-10 18 0,3 7 3 0,1-3 1 0,3 6 0 15,-7-3-28-15,3 3-4 0,-6-10-2 16,-4 10 0-16,3-3-8 0,-3-3-2 0,-4 6 0 0,1 0 0 16,-8 0 0-16,7 0-1 0,-6 0 0 15,-5 0 0-15,-2 0-4 0,-5 0-1 16,1 6 0-16,0-6 0 0,-4 0-7 0,4 0-2 0,-8 0 0 16,1-6 0-16,3 6-1 0,-10 0 0 0,-8 0 0 0,1 0 0 15,0-3 16-15,-1 3 4 0,1-7 0 16,-4 7 0-16,7-3-20 0,-7-3-3 0,-7 6-1 0,3-3 0 15,-6 0-8-15,-1-4 8 0,8 7-8 16,-8-3 8-16,8 3-8 0,-8-6 10 0,-3 3-10 0,-4-3 10 16,4 6-2-16,0 0 0 0,0 0 0 0,4 0 0 15,-12 0 1-15,8 0 0 0,-10 0 0 0,3 0 0 0,3 6-9 16,-3 3 0-16,0-9 0 0,3 3 0 0,-3 7 0 0,-4-7 12 16,11 3-2-16,4-3 0 0,3 7-10 0,3-4 0 15,4-3 0-15,0 7 8 0,4-10-8 0,3 3 0 16,3-3 0-16,1 6 0 0,3-3 8 0,0 0-8 15,7 4 0-15,8-4 8 0,2 3-8 0,5-6 0 16,6 3 0-16,1-3 8 0,6 0-8 0,7 0 0 16,-6 0 0-16,10 0 0 0,0 0 0 0,14 6-12 15,-3 1 0-15,13-7 1 0,1 6-2 0,10-6-1 16,11 3 0-16,3-3 0 0,11 10 5 0,4-10 1 16,6 6 0-16,1-3 0 0,7 0-5 0,3-3-1 15,0 9 0-15,4-9 0 0,-1 7 14 0,1-4-9 16,-4-3 9-16,7 9-8 0,4-6 8 0,-7 4 0 0,3-7 0 15,-4 0 0-15,8 3 0 0,-7-3 0 0,3 0 0 0,-3 0 0 16,-1 0 0-16,-6 0 0 0,0 0 0 0,-1 0 0 16,1-3 0-16,-4-4 8 0,4 4-8 0,-11 0 11 15,0-3-11-15,-4-4 0 0,-6 10 0 0,3-9 8 16,-8 6-8-16,1 0 0 0,-3-3 0 0,-4-4 0 16,-8 7 0-16,1-3 8 0,0 6-8 0,-7-13 8 15,-4 13-8-15,0-3 10 0,-10-3-10 0,-1 3 10 16,1-7-2-16,-4 10-8 0,4-3 12 0,-11-3-4 15,0 3-8-15,4 3 0 0,-11 0 0 0,3-10 0 16,-3 7 0-16,0 3 0 0,0 0 0 0,0-6 0 16,0-4 0-16,-3 1 0 0,-4 6 0 0,-4-7 8 0,-3 10-8 15,-4-3 0-15,1-3 0 0,-8 3 0 16,-3-3 0-16,3 6-11 0,-10-7 11 0,-8 7-8 0,5-6 8 16,-1 6 0-16,-4 0 0 0,1 0 0 0,-4 0 0 0,0 0 0 15,-3-3 8-15,-8 3-8 0,5 0 0 16,-15 0 8-16,0 0-8 0,-4 0 0 15,-3-6 0-15,-11 3 0 0,4-4 0 0,-11 4 0 0,4 3 0 0,3-3 0 16,1-3 8-16,-8 6-8 0,4 0 0 16,-4-3 9-16,4 3-9 0,3 0 0 0,4 0 9 15,0 0-9-15,3 0 0 0,-3 0 9 0,7 3-9 0,0-3 0 16,4 9 0-16,3 1 0 16,3-7-70-16,4 3-16 0,0 3-3 0,4-2-699 15,-4 8-139-15</inkml:trace>
  <inkml:trace contextRef="#ctx0" brushRef="#br2" timeOffset="14065.55">4844 6675 633 0,'0'0'28'0,"0"0"6"0,10-4-34 0,1-5 0 0,-4 9 0 0,3-3 0 16,1-3 185-16,0 2 31 0,3-2 5 0,0 6 2 16,3-3-155-16,-2 3-32 0,-1-9-5 0,0 9-2 15,3-4 11-15,-6-2 1 0,7 3 1 0,3-3 0 16,-7 3-23-16,7 0-5 0,-3-4-1 0,3 7 0 15,0-3-13-15,-10 3 9 0,3-6-9 0,0 6 8 16,-7 0-8-16,-7 0 0 0,0 0 0 0,0 0 0 16,0 0 0-16,0 0 0 0,-4 9 0 0,-3-2 8 15,-3-4 37-15,-4 0 7 0,3 6 2 0,-10-9 0 16,0 10 11-16,3-4 3 0,-7-3 0 0,1 0 0 16,-12 3-8-16,12-2-2 0,-8 5 0 0,-3-9 0 15,7 9-19-15,-15-5-4 0,4 2-1 0,-6-3 0 0,-5-3-11 0,-3 9-3 16,-14-6 0-16,4-3 0 0,-4 10 10 15,0-10 2-15,-4 9 0 0,-7-2 0 0,1-1-16 16,-15-6-4-16,4 9 0 0,-4-3 0 16,4-2 0-16,-11 5 0 0,-3-6 0 0,3-3 0 0,0 10-12 0,-3-10 0 15,3 6 0-15,1-3 0 0,2-3 9 16,1 3-1-16,3 3 0 0,4-2 0 0,3 2-8 0,-6-3 0 16,13-3 0-16,-3 6 0 0,7 0 0 0,0 1 0 15,3-4 0-15,4 3 0 0,4-3 0 0,3 4 0 16,0-4 0-16,3-3 0 0,4 3 0 0,8-3 0 15,9 0 0-15,-3 0 0 0,15 0 28 0,-1 0 3 16,4 0 1-16,7 0 0 16,3 0-52-16,4 0-9 0,7 0-3 0,0 0 0 15,7 0 32-15,7 6 0 0,11-3 0 0,7-3 0 0,7 7-18 0,6-4 2 0,5 3 1 16,3-3 0-16,3 0 5 0,8-3 1 0,6 6 0 16,8-6 0-16,-4 4 1 0,11-4 0 0,-1 9 0 0,4-9 0 15,4 0 8-15,3 3 0 0,11-3 0 0,-3 6 0 16,6-6 0-16,7-6 0 0,4 3 0 0,0 3 0 15,-7 0-15-15,4-9-1 0,-1 5 0 0,-7-2 0 16,4 3 26-16,-7 0 5 0,-7-6 1 0,3 2 0 16,-7-2-16-16,-6 6 0 0,2-7 0 0,-6 7 0 15,-14-3 0-15,3-4 0 0,-11 7 0 0,4 0 0 16,-14-3 8-16,3 3 0 0,-6-3-8 0,-4 6 12 16,-4-4-12-16,0-5 0 0,-13 9 0 0,2-3 0 15,-6-3 0-15,0 2 0 0,-15-2 0 0,1 6 0 16,3 0 9-16,-10-3-9 0,-4 3 8 0,0 0-8 15,-4-3 0-15,-10-3 0 0,-4 6 0 0,1 0 0 16,-15-4 12-16,-3 4-4 0,-4 4 0 0,-7-4 0 0,-7 0-8 16,-7 0 0-16,0 0 0 0,0 6 0 0,-17-3 0 0,-1 0 0 15,-3-3 0-15,-4 0 0 0,0 0 0 0,-6 10 0 16,-5-10 0-16,-2 6 0 0,-1-3 0 0,0-3 0 16,-3 0 0-16,3 3 0 0,-17 3 0 0,6-2 0 15,4-4 0-15,-6 6 0 0,2-3 0 0,-10-3-17 16,4 9 4-16,3-6-807 15,-7-3-160-15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7:36:22.7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2466 10949 2156 0,'-21'-16'96'0,"7"7"19"0,0-1-92 0,-1 1-23 0,-6-4 0 0,7-6 0 0,-7 10 48 0,7-4 4 15,-7 1 2-15,7-7 0 0,-11 6-7 16,4-5-2-16,0 5 0 0,-4 1 0 0,7-4-33 0,-6 3-12 16,-1 1 9-16,-3-1-9 0,-1 4 0 0,-6-1 0 15,7 7 0-15,-14 3 0 0,3 7-8 16,0 2 8-16,-14 13-10 0,0 0 10 0,4 6-12 0,-8 7 3 15,8 5 1-15,0 4 0 0,-1 10 8 16,-3 5 0-16,4 4 10 0,6 0-10 0,1 2 0 16,7-2-12-16,7 9 1 0,14-6 0 0,-4 3 11 0,14-3 11 15,8 0-3-15,14-7 0 0,-1-5-8 0,8-7-12 16,7-6 2-16,3-1 1 0,4-8 17 0,7-4 3 16,-1-12 1-16,-2-1 0 0,13-8-12 0,4-7 0 15,-7-4 0-15,7-5 0 0,0-10 20 0,0-3 3 16,0-3 0-16,-4-13 0 0,1 4 33 0,-8-16 6 0,4 3 2 0,-3-7 0 15,-5-5-19-15,-9 6-3 0,-1-1-1 0,-10-8 0 16,-4-1-30-16,-7 0-11 0,-3 0 0 0,-8-2 9 16,-6-1 3-16,-5 3 0 0,-6 3 0 0,0 4 0 15,-7 3-12-15,-4 2 0 0,-3 1 0 0,-7 10 0 16,3 5 0-16,-7 4 0 0,4-1-9 0,-4 10 9 16,-7 4-13-16,-3 11 1 0,0 7 0 0,-8 3 0 15,1 10-148 1,3 6-28-16,-7 12-7 0</inkml:trace>
  <inkml:trace contextRef="#ctx0" brushRef="#br0" timeOffset="708.79">2346 14097 2566 0,'0'0'56'0,"0"0"12"0,-4 0 3 0,-6 0 1 0,10 0-57 0,0 0-15 0,-7 0 0 0,-4 3 0 15,4-3 0-15,-3 3 0 0,-1 3 0 0,0-2 0 16,-3-4-12-16,0 0 4 0,4 0 8 0,-4 6-13 16,-8-3 13-16,1-3-9 0,4 0 9 0,-8 0-8 15,-3 6 16-15,-4 1 3 0,-3 2 1 0,-11 0 0 16,-4 4-4-16,1 6 0 0,-11 3 0 0,4 9 0 16,-4-3-8-16,10 7 0 0,1-4 0 0,3 4-11 15,-3 5 11-15,3 1 0 0,7 0 0 0,4 3 0 0,-1 0 0 16,5-4 8-16,13 11-8 0,-3-4 0 15,17 3 0-15,4 3-8 0,0-9 0 0,7 6 0 0,11-9-7 16,7 0-1-16,3-7 0 0,4-2 0 0,3-1 16 0,7-9-9 16,11 0 9-16,-3-3-8 0,9-7 8 15,5-5 0-15,10-4 0 0,-3-13 0 0,-1 7 0 0,1-13 11 16,-1 4-3-16,4-10 0 0,-3 0 23 0,-1-6 4 16,-6-4 1-16,-4-2 0 0,-4-1-4 0,-6-5 0 15,-15-1 0-15,0-3 0 0,-10-6-9 0,-7 6-3 16,-8-6 0-16,-3-4 0 0,-7 7 5 0,-10-6 1 0,-1-3 0 15,-14-1 0-15,1-2-10 0,-12 5-1 16,-6-2-1-16,0 6 0 0,-4-4-14 0,-10 10 0 0,6 4 0 16,-3 8-10-16,-3 7-6 0,3 6 0 0,-14 1-1 0,3 18 0 31,-6 0-108-31,-1 15-22 0,-3 1-4 0,4 15-986 0</inkml:trace>
  <inkml:trace contextRef="#ctx0" brushRef="#br0" timeOffset="1447.72">2367 16273 2365 0,'-7'-9'52'0,"-3"9"10"0,6-10 2 0,-10 1 4 0,3 6-55 0,-3-7-13 0,-3 1 0 0,-1 9 0 15,4 0-50-15,-7 0-13 16,-4 0-2-16,4 9-1 15,-4 1-2-15,-3 2 0 0,-4 7 0 0,4-6 0 0,-14 9 41 0,3 6 8 0,0 3 2 0,-7-6 0 16,-10 7 38-16,3 5 8 0,-4-2 2 0,8-4 0 16,-8 7 12-16,8-4 2 0,0-2 1 0,-8 2 0 15,4 7-21-15,-3 3-4 0,6-3-1 0,5 12 0 16,6-3-20-16,0 3 0 0,4 4 0 0,-1-4 0 16,12 7 0-16,3-4 0 0,6 4 0 0,5-4-12 15,-1 4 12-15,8-4 0 0,6-6 0 0,8 1 0 0,10-11-16 16,-3-5 0-16,13-4-1 0,8-6 0 0,7-6 7 0,0 0 2 15,3-10 0-15,11-6 0 0,-7-6 31 0,14-6 6 16,-3-10 2-16,13 0 0 0,1-6 8 16,3-6 1-16,4-4 1 0,-4-5 0 0,-7-4 3 0,4-3 1 15,-1-7 0-15,-3 7 0 0,-3-3-29 16,-8 0-5-16,-6-3-2 0,-4-1 0 0,-11-8 22 0,-3 5 4 16,-11-2 1-16,0 2 0 0,-14-2-4 0,1 5 0 15,-5 1 0-15,-10 3 0 0,-10-7-6 0,-1-2-2 16,-7 5 0-16,-13 1 0 0,-5 0-24 0,-10 9 0 15,-6-6-14-15,-8 9 5 0,-11 6 1 0,-3 1 0 0,-7 3 0 16,-14 2 0 0,-11 7-132-16,-7 10-25 0,-7 3-6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7:36:58.706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4258 10851 2487 0,'-11'-22'110'0,"4"13"23"0,0 6-106 0,4-3-27 0,-4 2 0 0,0-5 0 15,7 9 32-15,0 0 0 0,0 0 1 0,0 0 0 16,0 0-33-16,7 9 0 0,3 1 0 0,1 2 0 16,3 7-11-16,4 3 1 0,-1 0 0 0,4 10 0 15,-6 2 10-15,6 7-12 0,-4 3 12 0,1 6-12 16,-4 3 12-16,0 10-8 0,0 0 8 0,-3 2-8 16,-4 11 8-16,4 12 0 0,-11 2 0 0,0 5-8 15,0 8 8-15,0 4 0 0,-7 9 0 0,3 0 8 16,-7 9 10-16,4 4 2 0,0 9 1 0,-3 9 0 15,-4-9 19-15,3 9 3 0,4 1 1 0,3-1 0 0,-6-3-20 16,6-2-3-16,-3 5-1 0,7-9 0 16,0 9 10-16,0-3 2 0,7-6 0 0,-7-3 0 0,4 3-32 0,-1-3 0 15,-3-6 0-15,0-1 0 0,7-2 0 16,-7-7 0-16,-7 3 0 0,7-3 0 0,-3-6 0 0,-1-3-13 16,4 6 1-16,-10-13 0 0,3-5 12 0,0 2 0 15,7-3 0-15,-7-9 0 0,3-3 0 0,-3-1-12 16,3-12 12-16,4 1-12 15,-10-11-12-15,6-5-1 0,-3 2-1 0,4-5 0 16,-4-10-25-16,0-1-5 0,0-5 0 0,-4-7-1 16,0 1-180-16,4-7-36 0,-28 6-7 0,14-9-2 0</inkml:trace>
  <inkml:trace contextRef="#ctx0" brushRef="#br0" timeOffset="1456.81">2131 16684 1094 0,'0'0'48'0,"0"0"11"0,-4-9-47 0,4 9-12 0,0 0 0 0,0 0 0 15,0 0 159-15,0 0 29 0,4-10 7 0,6 10 1 16,1-3-162-16,-8-3-34 0,8 6 0 0,3 0 0 16,-3-3 0-16,10 3 12 0,-7-4 0 0,0-2 0 15,7 6 16-15,4-3 3 0,-4-3 1 0,4 6 0 16,3-3 20-16,4 3 4 0,3-7 0 0,-7 4 1 0,8 3-13 15,-1-3-4-15,0-3 0 0,0 6 0 0,4 0-29 16,0 0-11-16,7 0 0 0,3 0 9 0,8 0 0 0,-4-3 0 16,0 3 0-16,7-7 0 15,0 7-9-15,3-3 12 0,8-6-12 0,-1 9 12 0,8-9 4 16,-1-1 2-16,8 7 0 0,0-6 0 0,-1-1-18 0,1 1 0 16,3 2 0-16,4 1 0 0,-4-3 0 15,4-1 0-15,-4 4 0 0,4-3 0 0,3 2 0 0,0 4 0 16,-3-6 0-16,3 6 0 0,8-4 18 0,-5-2 0 15,8 6 0-15,0-6 0 0,-7-1-6 0,10 1-2 16,8 6 0-16,-5-7 0 0,5 7 2 0,-4-3 0 16,14 3 0-16,-7-4 0 0,-7 7-2 0,7-3 0 15,-1 0 0-15,1-3 0 0,0 12-10 0,7-6 12 16,-10 0-12-16,3 0 12 0,0 3-12 0,-4 0 0 0,1-3-10 16,2 0 10-16,1 7 0 0,0-4 0 0,-14 6 0 0,4-3 0 15,2-2 0-15,5-1 0 0,-4 3 0 0,-4-3 0 16,-3 3 0-16,10-2 0 0,-3-4 0 15,0 9 0-15,-4-9 23 0,4 3 7 0,-3-3 2 0,3 9 0 16,-4-9-32-16,0 7 0 0,-3-7 0 0,0 0 0 16,7 0 0-16,-7 3 0 0,0-3 0 15,-8 0-10-15,-2 0 22 0,2 0 4 0,1 3 0 0,0 3 1 16,-11-6-8-16,4 0-1 0,-4 0-8 0,7 3 12 16,4-3-2-16,-7 7-1 0,-4-7 0 0,4 0 0 15,10 3-9-15,0-3-11 0,-6 0 3 0,2 0 0 16,1 0 0-16,3 0 0 0,4 0 0 0,-3 0 0 15,-5 0 8-15,5 0 0 0,-1 0 0 0,0 0 0 0,-3-3 0 16,0-4-12-16,-7 7 12 0,-4-3-12 0,0-3 12 0,0 3 8 16,-3 0-8-16,-4-4 11 0,-11 7-3 15,1 0-8-15,-4-3 12 0,-7 3-4 0,4-6 4 0,-1 6 1 16,-7 6 0-16,4-3 0 0,-3 4-13 0,-1-4-16 16,1 6 3-16,-4-6 1 0,3 7-7 0,-3-4-1 15,7 0 0-15,-4 1 0 16,8-4-96-16,-4 3-19 0,3-3-4 0,-3-3-929 0</inkml:trace>
  <inkml:trace contextRef="#ctx0" brushRef="#br0" timeOffset="8905.19">1785 7800 2761 0,'-18'-19'122'0,"8"19"26"0,3-9-119 0,3 6-29 0,1-7 0 0,6 1 0 0,8 6 0 0,-1-6 0 15,15-1 0-15,3-2 0 16,15-7-32-16,-1 9-8 0,14-2-3 0,4-7 0 15,4 6-11-15,17 1-2 0,4 3-1 0,6-1 0 16,-2 10 25 0,6 0 4-16,0 0 2 0,11 6 0 0,-7 1 26 0,0 2 0 0,3 7 0 15,7-4 11-15,1 1 30 0,10-1 7 16,-11 4 0-16,11-3 1 0,10-1 9 0,8-2 2 0,0-1 0 16,10-6 0-16,17 3-40 0,1-6-7 0,4-6-1 15,2 6-1-15,8 0 2 0,7-3 1 0,11-3 0 0,-1 6 0 16,8-3-2-16,-11-1 0 0,4-2 0 0,-1 6 0 0,-3-3-12 0,0-3 0 15,4 3 0-15,-4-4 0 0,3 4 0 0,-10 0 0 16,-17-3-8-16,3-4 8 0,-8-2 0 0,-6 9 0 0,-4-7-8 16,-6 1 8-16,2-1-8 0,-6-2 8 0,-4 3-12 0,-3-4 12 31,-4-3-184-31,-43 10-31 0</inkml:trace>
  <inkml:trace contextRef="#ctx0" brushRef="#br1" timeOffset="14072.34">12968 16063 2217 0,'0'0'98'0,"7"-3"21"0,-3-3-95 0,3-7-24 0,0 4 0 0,0-1 0 15,-4 7 23-15,1-6 0 0,3-1 0 0,-7 10 0 16,0 0-23-16,0 0-16 0,0 0 2 0,0 0 1 16,0 0 50-16,0 0 11 0,-7 10 1 0,3 2 1 15,-3-2 44-15,4 2 9 0,-1 7 1 0,1-6 1 16,-1 5-41-16,4-5-8 0,0 6-1 0,0 3-1 15,7-3-40-15,-3 3-14 0,3-1 9 0,-4 1-9 16,4 10 0-16,-3-10 0 0,3 9 0 0,-3 0 0 16,-4 1 0-16,3-1 0 0,-3 1-14 0,0 2 5 15,-3 4 9-15,3-7 0 0,-7 0 0 0,3 1 0 16,0-1 0-16,1-6-10 0,-4 7 10 0,3-4 0 16,1-3-39-1,-1-3-1-15,1-3 0 0,3 3 0 0,-4-10-182 0,8 4-37 16,-1 6-7-16,-3-22-2 0</inkml:trace>
  <inkml:trace contextRef="#ctx0" brushRef="#br1" timeOffset="19864.4">12764 17521 1094 0,'0'0'97'0,"0"0"-77"16,-4 0-20-16,-7-6 0 0,4-10 288 0,-3 4 55 15,3-1 10-15,3-6 3 16,-3 7-646-16,7-7-129 0,-3 0-25 0,3 7-6 16,3-1 307-16,1 4 62 0,-4-1 12 0,0 1 2 0,0 9 294 0,0 0 58 15,0 0 12-15,0 0 3 0,-4 0-88 0,-6 9-18 16,2-2-3-16,-6 5-1 0,0-2-133 0,0 5-26 15,0 4-6-15,-7 3-1 0,0 0-24 0,0 0 0 0,3 6 0 0,0 0 0 16,4-3-16-16,0 7-4 16,0-1-2-16,3 0 0 15,8 1-7-15,-1-7-2 0,1 6 0 0,3 1 0 0,7-1 23 0,-4-3 8 0,4-6 0 0,-3 0-9 16,7 0 9-16,-1-3 0 0,1-7 0 16,-1-2 0-16,1-1 0 0,-1-6 0 0,1-3-8 0,3 0 8 15,0-3 0-15,0-6 8 0,4-1 0 16,-4-2 0-16,0-7 17 0,0 3 4 0,0-9 1 0,1 3 0 15,-1 0-4-15,-4 0-1 0,4-3 0 0,-3 0 0 16,-4 3 5-16,4-3 1 0,-4-3 0 0,0 6 0 16,-4 0-31-16,-3 0 0 0,0 3 0 0,0-3 0 15,-7 4 16-15,4 5-4 0,-4 1 0 0,0-1 0 16,-8-3 7-16,5 13 1 0,-4-6 0 0,0 6 0 16,-4-4-20-16,4 7 0 0,-4-3 0 0,8-3 0 15,-4 6 0-15,-1 0 0 0,1 0 0 0,0 0 0 0,0 0 0 16,-4-3 0-16,8 3 0 0,-4-3 0 15,3-4-22-15,1 7-8 0,-1 0-2 16,0 0 0-16,1 7-206 0,3-4-42 0,-7 0-8 0,14-3-1 16</inkml:trace>
  <inkml:trace contextRef="#ctx0" brushRef="#br1" timeOffset="20201.28">12841 17170 1555 0,'0'0'68'0,"0"0"16"0,0 0-68 0,0 0-16 0,0 0 0 15,0 0 0-15,0 0 217 0,0 0 40 0,0 0 8 0,0 0 2 16,0 0-232-16,0 0-47 0,-7 9-8 0,-4-5-3 15,1 5 23-15,-1 4 0 0,-3 5 0 0,0 4 8 16,0 0 19-16,-4 10 3 0,1 5 1 0,3-2 0 16,-1 5-22-16,1 1-9 0,4 3 8 0,3-3-8 15,-4 3 9-15,4-3-9 0,-3-1 10 0,2 7-10 16,-2-3 0-16,-1 6-8 0,-3 1-1 0,-7-4 0 16,3 3-23-1,1 0-4-15,-4-3 0 0,-1 0-1 0,5-9-33 0,-4 2-6 0,3 1-2 16,0-9-594-16,1-4-120 0</inkml:trace>
  <inkml:trace contextRef="#ctx0" brushRef="#br1" timeOffset="20753.77">12905 17637 2343 0,'0'0'104'0,"0"0"21"0,0 0-100 0,0 0-25 0,10-3 0 0,-3 0 0 0,7-3 37 0,0-4 3 16,1 7 0-16,-1-3 0 0,0 3-52 0,3 0-11 15,-2-4-1-15,2 7-1 0,1 0 25 0,-1-3 0 16,5-3 0-16,-5 6 11 0,1 0-21 0,0-3-4 0,-1 3-1 0,-3 0 0 31,4 0-91-31,0 3-18 0,-4-3-4 0,0 6-495 16,0-3-98-16</inkml:trace>
  <inkml:trace contextRef="#ctx0" brushRef="#br1" timeOffset="21001.1">13000 17794 1785 0,'0'0'159'0,"3"6"-127"0,-3-6-32 0,11 3 0 0,0-3 180 0,-1 0 31 15,4 0 5-15,4-3 2 16,3-3-238-16,0 6-48 0,0-3-10 0,1-3-2 15,-5 3 24-15,1-1 4 0,-4-2 0 0,0 6 1 0,-3 0 25 0,3 0 5 16,-7 0 1-16,3 0 0 16,-3 0-128-16,4 0-26 0,3 0-5 0,0-3-1 0</inkml:trace>
  <inkml:trace contextRef="#ctx0" brushRef="#br1" timeOffset="21271.87">13564 17402 1785 0,'0'0'159'0,"0"0"-127"0,0 0-32 0,0 0 0 16,0 0 137-16,0 0 22 0,-7 9 4 0,4 1 1 31,3 2-187-31,-4 1-37 0,4 6-7 0,0-7-1 0,0 10 83 0,4 0 17 0,-1 3 3 0,1 0 1 16,3-3 73-16,-4 10 15 0,4-1 4 0,-3 0 0 15,-4 1-46-15,7 2-9 0,-3 4-1 0,-1-4-1 16,1 4-52-16,-1-3-11 0,-3-1-8 0,0-3 12 31,0-2-125-31,0-4-25 0,0 0-5 0</inkml:trace>
  <inkml:trace contextRef="#ctx0" brushRef="#br1" timeOffset="22723.6">4463 17593 2012 0,'-4'-12'89'0,"1"2"19"0,3 7-87 0,0-6-21 0,-7-1 0 0,3 1 0 16,-3 0 14-16,3-1-2 0,4 7 0 0,-10-6 0 16,6-1 7-16,-3 10 1 0,-3-3 0 0,3-3 0 15,-4 3-3-15,0 3 0 0,-3 3 0 0,4 3 0 16,-4 4 7-16,3-1 0 0,-7-3 1 0,1 4 0 15,3 8-5-15,-4-5-2 0,4 6 0 0,0 0 0 0,0 6 1 16,-4-3 0-16,4 0 0 0,0 6 0 0,0 3 1 0,3 1 1 16,-10-1 0-16,10 0 0 15,1-6-42-15,3 7-9 16,0-1-2-16,3-9 0 0,4 6 20 0,11-6 3 0,-8-3 1 0,8-3 0 0,3-1 8 16,7-5 0-16,-7-4 0 0,7-6 0 0,4 0 0 0,0 0 0 15,0-12-9-15,-4 2 9 0,10-2-8 16,1-7 8-16,3 3-10 0,-6-3 10 0,-5-9 0 0,5 6 0 15,-1 0 8-15,-3 0-8 0,-4-9 24 0,3 9-1 16,-6 0-1-16,0 3 0 0,-1-3 5 0,-6 3 1 16,-1-3 0-16,1 0 0 0,0 4-13 0,-8 2-3 15,4-6 0-15,-7 3 0 0,0 0-12 0,-7 4 9 16,4-1-9-16,-4 0 8 0,-8 1-8 0,5 2 0 0,-8 1 0 0,-6 2 0 16,2 1 0-16,-2-1 0 0,3 10 0 0,-1-9-11 15,-2 9 11-15,6-3-8 0,-7 3 8 0,8 3-8 31,-1-3-28-31,0 6-4 0,4-3-2 0,-3 7-687 0,6-7-138 16</inkml:trace>
  <inkml:trace contextRef="#ctx0" brushRef="#br1" timeOffset="23104.82">4745 17041 403 0,'0'0'17'0,"0"0"5"0,0 4-22 0,-11 2 0 15,4-3 0-15,0 10 0 0,0-7 426 0,4 6 81 16,-8-2 16-16,4 2 3 15,0 1-448-15,0 6-90 0,3-1-17 0,-10 4-4 0,7 4 46 0,-7 2 10 16,0 3 1-16,-7 4 1 0,0 12 3 0,3 0 0 16,-3 3 0-16,0 3 0 0,-4 0 45 0,0 1 10 15,8 5 1-15,-5-2 1 0,-2 6-33 0,-1-1-6 16,7 1-2-16,1-7 0 0,3-2-35 0,-4-1-9 16,7-3 0-16,4-6 0 0,-3-3-12 0,-1 0-5 15,8-10-1-15,-4-6 0 16,3 3-53-16,4-6-10 0,-7-3-3 0,7-6-685 15,0-4-138-15</inkml:trace>
  <inkml:trace contextRef="#ctx0" brushRef="#br1" timeOffset="24665.69">4865 17813 2574 0,'0'0'56'0,"-7"3"12"0,3-3 3 0,-6 0 1 0,6-3-57 0,4 3-15 0,-7-10 0 0,7 1 0 15,0 6 0-15,0-6-16 0,7-1 3 16,-3 1 1-16,6 9 12 0,-6-10 0 0,3 7 0 0,3 0 0 15,5-3 0-15,-5 6 0 0,4-10 0 0,0 10 0 16,0 7 0-16,4-7 0 0,0 0 0 0,-4 0-9 16,3 3 9-16,-6-3 0 0,7 0 0 0,-4 0-8 31,3 0-34-31,-2 0-6 0,6 0-2 0,-7 0 0 16,0 0-120-16,-3 0-24 0,3-3-5 0,-4-4-1 0</inkml:trace>
  <inkml:trace contextRef="#ctx0" brushRef="#br1" timeOffset="24832.17">4879 18001 1612 0</inkml:trace>
  <inkml:trace contextRef="#ctx0" brushRef="#br1" timeOffset="24927.23">4967 17938 115 0,'18'3'10'0,"-11"-3"-10"16,3 0 0-16,-3 0 0 0,4-3 356 0,-4-3 68 15,4 6 15-15,-1 0 2 0,1-3-306 0,3 0-62 16,0-4-12-16,4 7-2 16,-4-3-70-16,3-3-13 0,1 6-4 0,-4-9-795 15</inkml:trace>
  <inkml:trace contextRef="#ctx0" brushRef="#br1" timeOffset="25330.08">5507 17656 2469 0,'0'0'109'0,"-11"0"23"0,4 9-105 0,-3-5-27 0,-1-4 0 0,0 9 0 0,8-9 18 0,-8 9-2 16,4-2 0-16,0-1 0 0,-3 0-25 0,-1 7-6 15,8-1-1-15,-8-2 0 0,-7 9 16 16,11-7 0-16,-10 10 9 0,10 0-9 16,-4-3 14-16,-3 9-3 0,3-3-1 0,4 3 0 15,-3-3 5-15,10-3 1 0,-4 7 0 0,8-11 0 0,3-2-4 0,-4 3 0 16,4-7 0-16,4 1 0 0,3 3-12 0,-3-4 0 15,6-9 0-15,1 7 0 0,7-10-13 0,-1-3 1 16,-6 3 0-16,7-10 0 0,-8 1 12 16,8-1-11-16,0-2 11 0,-8 2-10 0,4-5 10 15,1-1 12-15,-8 0-2 0,0-2-1 0,3-4-9 16,-2 0 0-16,-12-7 9 0,4 11-9 0,-3-7 30 0,-1-4 2 16,-6 7 0-16,-1-3 0 0,4-3-32 0,-10 6 8 15,3-9-8-15,-1 9 0 16,-2-6-20-16,-4 3-6 0,3-4-2 0,-10 4-760 0,7-3-153 15</inkml:trace>
  <inkml:trace contextRef="#ctx0" brushRef="#br1" timeOffset="26114.91">4300 16301 403 0,'0'0'36'0,"0"0"-36"16,-7 4 0-16,4-1 0 0,-11-3 400 0,14 0 72 15,0 0 16-15,0 0 2 0,0 0-350 0,0 0-69 0,0 0-15 0,0 0-2 16,0 0-35-16,0 0-7 0,0 0-2 15,0 0 0-15,0 0-10 0,0 0 0 16,0 0 0-16,0 0 0 0,-11 0 0 0,11 9 10 0,-7 1-10 0,4-1 10 16,-5 3 8-16,5 1 2 0,-1 6 0 0,4 3 0 15,-7 0-20-15,4 6 0 0,-4-6 0 0,7 0 0 16,0 0 0-16,0 0 0 16,7 6 0-16,-7-9 0 0,3-4 0 0,4 7 0 0,-3-3-8 15,7 3 8-15,-8-6 0 0,4 0 0 0,4 2 0 16,-4-5 0-16,0-1 0 0,3-2 0 0,-6-1 0 15,6 1 0-15,-10-10 0 0,4 3 0 0,3-3-8 0,-7 0 8 16,0 0 0-16,0 0 13 0,0 0-2 16,0 0-1-16,11 0 22 0,-11-6 4 0,0-4 0 0,3-6 1 15,-3 4-11-15,0 2-2 0,0-5-1 0,0-1 0 16,0-6-23-16,4 0 0 0,-4 3 0 0,7-3 0 16,-7-9 0-16,0 9-10 0,10-9 1 0,-10 6 0 0,4-7 9 15,-4 4 0-15,3-3 0 0,4 9 0 0,-7-10 0 16,0 11 0-16,0 2 0 0,0-3 8 0,0 6 3 0,0 0 1 15,-7 1 0-15,4-1 0 0,-1 10 1 0,4-1 1 16,-7-2 0-16,4 9 0 0,3-3-14 0,0 3 9 16,0 0-9-16,0 0 8 0,0 0-8 0,0 0 0 15,0 0 0-15,0 0-11 0,0 9 11 0,0 4-10 16,0-1 10-16,3 7-10 0,-3 3 10 0,0 0 0 16,0 6 0-16,0 4 0 0,0 2 0 0,-3 1 8 15,3 5-8-15,-7 1 8 0,0-6-8 0,7 6 8 16,-11-1-8-16,4-5 8 0,3-4 0 0,-6 0 0 15,6 1 0-15,-3-10 0 0,4 3-8 0,3-9 0 0,0-4 0 16,0-2-838 0,0-10-169-16</inkml:trace>
  <inkml:trace contextRef="#ctx0" brushRef="#br1" timeOffset="55462.85">4325 13667 979 0,'0'0'87'0,"0"0"-70"0,0 0-17 0,0 0 0 16,-7-9 59-16,7 9 8 0,0 0 1 0,0-3 1 15,0 3-47-15,0 0-10 0,0 0-1 0,0 0-1 16,-4-6 58-16,4 6 11 0,-10 0 2 0,6 6 1 16,4-6 11-16,0 0 3 0,0 0 0 0,0 0 0 15,0 0-26-15,0 0-5 0,0 0-1 0,0 0 0 16,0 0-30-16,0 0-6 0,0 0-2 0,0 0 0 16,7 0-26-16,4 0 0 0,7-6 0 0,-4 6 0 15,-4 0 0-15,4 0 0 0,1 6-9 0,-1-3 9 16,3-3-8-16,-10 0 8 0,11 0 0 0,-7 6 0 15,3-6 0-15,0 3 19 0,0-3-3 0,4 0 0 16,-4 0-16-16,-4-3 0 0,8-3 0 0,-4 6 0 0,4 0 0 16,-4 0 0-16,0 0 0 0,4 0 0 0,-4 0 0 15,0-3 0-15,0-3 0 0,0 6 0 0,-3 0-13 16,6-4-7-16,-10 4 0 0,0-3-1 0,-7 3 21 0,11-6 0 16,-11 6-9-16,0 0 9 0,0 0 14 15,0 0 6-15,0 0 2 0,0 0 0 0,0 0 25 0,-7 0 5 16,3-9 0-16,-6 9 1 0,6 0-26 0,-6 0-6 15,-8 0-1-15,4 0 0 0,-4 0-20 0,1 0 0 16,-1 6 0-16,-7-3 0 0,1-3 0 0,2 6 0 16,-2-3 0-16,-1 1 0 0,0-4 0 0,1 6-12 15,-5-3 2-15,12-3 0 0,-8 6 10 0,0-3 8 0,8 0-8 0,-1 4 11 16,-3-7-11-16,7 3 8 0,0-3-8 0,-4 6 8 16,7-3-8-16,4-3 0 0,-3 7 0 0,10-4 0 15,0-3 0-15,0 0-11 0,0 0 3 0,0 0 0 31,0 0-20-31,0 0-3 0,3 3-1 0,8 3 0 0,0-6 32 0,-1 0 0 0,4 0 11 0,0 0-3 16,0-6 12-16,4 3 2 0,7 3 1 0,-8 0 0 16,5-10-23-16,2 10-12 0,1 0 2 0,0-3 0 15,-1 3 10-15,5-6 12 0,-12 6-2 0,4 0-1 16,-7-3-9-16,8-4 0 0,-12 7 0 0,4-3 0 16,-3 3-12-16,-8 0-4 0,-3 0 0 0,0 0-1 15,0 0-22 1,0 0-4-16,0 0-1 0,0 0 0 0,0 0-33 15,-3 0-7-15,-8 10-2 0,-3-7-831 0</inkml:trace>
  <inkml:trace contextRef="#ctx0" brushRef="#br1" timeOffset="62003.74">4258 13667 1558 0,'0'0'69'0,"0"0"15"0,0 0-68 0,7-3-16 0,4 3 0 0,-4-6 0 16,3 3 0-16,1-3 0 0,-1 6 8 0,1 0-8 15,0 0-13-15,3-4-7 0,-4 4 0 0,-3 0-1 16,4 0 5-16,-4 4 2 0,-7-4 0 0,11 0 0 16,-8-4 14-16,8 4 10 0,-1 0-2 0,-3 0 0 15,4-3 25-15,7-3 5 0,-4 6 1 0,0-3 0 16,0-3-7-16,4 6 0 0,-4-10-1 0,3 10 0 15,1-3-8-15,-7 3-2 0,3-3 0 0,-4-3 0 16,-6 6-21-16,-4 0 0 0,0 0 0 0,0 0 0 16,0 0 0-16,0 9 0 0,0-9 0 0,-4 3 0 0,-6 7 56 0,-4-1 6 15,3-9 2-15,-7 6 0 0,4-3-23 0,-3-3-4 16,6 0-1-16,-10 0 0 0,0 0 7 0,3-3 1 16,-3-3 0-16,7 6 0 0,-7-3-23 0,-1-3-4 15,5 6-1-15,3-10 0 0,-4 10-16 16,4 0 0-16,3-3 0 0,-3 3 0 0,4 0 0 15,-1 0 0-15,8 0-11 0,-8 3 11 0,0-3-19 16,8 6 3-16,-4-2 1 0,0 5 0 0,0 0 15 0,3-5 0 16,-3 11 0-16,4-9 0 0,3 4 0 0,0-10 0 15,0 9-9-15,0 1 9 0,3-7 0 0,-3-3 0 16,0 0 0-16,7 9 0 0,4-9 0 0,-4 7 0 16,3-4 0-16,4-3 0 0,4 0 0 0,-4-3 0 0,7-4 0 15,-7 7 8-15,8-3-8 0,2-3 0 0,1 3 0 0,0 3 0 16,-1-10 0-16,-2 10 0 0,2 0 0 0,-6 0 0 15,0 0 0-15,6-3 0 0,-10-3 0 0,-3 6 0 16,0 0 0-16,3 0 12 0,-14 0-4 0,0 0 0 16,0 0 28-16,0 0 7 0,0 0 1 0,0 0 0 15,0 0-19-15,-14 0-3 0,3 0-1 0,-10 0 0 16,7 0-12-16,-11 0-9 0,4 0 12 0,0 0-12 16,-8 0 10-16,5 0-10 0,-1 0 8 0,0 0-8 15,-10-3 11-15,3 3-3 0,4 0-8 0,-4 0 12 16,-3 0-12-16,7 0 8 0,-14 3-8 0,10-3 0 15,0 0 0-15,4 6-20 0,7-6 4 0,7 3-755 16,3-3-150-16</inkml:trace>
  <inkml:trace contextRef="#ctx0" brushRef="#br1" timeOffset="65449.39">13095 13533 979 0,'0'0'43'0,"0"0"9"0,-3 0-41 0,3 0-11 0,0 0 0 0,0 0 0 15,-7 0 137-15,7 0 26 0,0 0 5 0,0 0 0 32,3-4-181-32,1-5-37 0,3 6-7 0,-4-3-2 0,-3-4 40 0,0 10 8 0,0 0 2 0,0 0 0 15,0 0 55-15,0 0 11 0,0 0 3 0,0-3 0 16,0 3 8-16,0 0 3 0,-7 0 0 0,-3-3 0 16,-1-3 6-16,0 6 2 0,4 6 0 0,-3-6 0 15,-1 3-19-15,1-3-3 0,-1 3-1 0,0-3 0 16,1 0-45-16,-1 0-11 0,1 0 0 0,-1-3 0 0,0 3 0 15,-3-3 0-15,0-3 0 0,0 6 0 16,0 0 0-16,0-4 0 0,-7-2 0 0,3 6 0 0,-3 0 0 16,-4-3 0-16,4 3 0 0,-4 0 0 0,-3 3 0 15,3-3 0-15,-3 0 11 0,0 6-11 0,0-6 11 16,3 4-11-16,0-4 10 0,8 6-10 0,-1-6 16 16,4 3-4-16,3-3 0 0,1 0 0 0,-1 3-4 0,4-3-8 15,0 0 11-15,7 0-11 0,0 0 0 0,0 0 0 16,0 0 0-16,0 0 0 0,0 0 0 0,0 0 0 15,0 0 0-15,0 0 0 0,7-3 0 0,0 3 0 16,7-3 0-16,1 3 0 0,-1-6-8 0,3 6 8 16,4-4 0-16,4-2-9 0,3 6 9 0,-3 0 0 0,3 0 0 15,0 0-8-15,1-3 8 0,-1 3 0 0,-3 0 0 0,-4-6 0 16,3 6 0-16,-2 0 0 0,-5 0 0 0,4 0 0 16,-6 0 0-16,2 0 9 0,1 0-9 0,-4 0 0 15,-3 0 0-15,3 0 0 0,-4 0 0 0,1 0 0 16,-4 0 0-16,0 0 0 0,4 0 0 0,-4 0 0 15,-7 0 0-15,0 0 0 0,10 0 0 0,-10 0 0 16,7 0 0-16,-7 0 0 0,0 0 0 0,0 0 0 16,0 0 8-16,0 0-8 0,0 0 0 0,0 0 0 15,0 0 0-15,-7 0 0 0,-3 0 0 0,-1 0 0 16,-3 0 10-16,-4 0-2 0,4 0 0 0,-4 0 0 16,-3 0 10-16,4 0 2 0,-1-3 0 0,-3 3 0 15,3-3-10-15,-3 3-2 0,3 0 0 0,-3 0 0 16,4 0-8-16,-1 0 8 0,0 0-8 0,1 0 8 15,-1 0-8-15,0 0 0 0,4 0 0 0,0 0 0 0,0 0 0 16,4 3 0-16,-5 0-11 0,5-3 11 0,-4 6 0 0,0-3 0 16,3-3 0-16,0 6 0 0,4-2 0 0,-3-4-8 15,10 0 8-15,0 0 0 0,-7 6 0 0,7-6 0 16,0 0 0-16,0 0 0 0,0 0 10 0,0 0 1 16,0 0 0-16,10 3 0 0,8-3-11 0,0 3 0 15,6-3 0-15,1 0 8 0,0 0-8 0,3 6 0 16,0-6 0-16,4 4 0 0,0-4 0 0,-4 0 0 15,4 6 0-15,-1-3 0 0,-2-3 0 0,2 0 0 0,-2 0 0 16,-5 0 0-16,1 0 0 0,-4 0 0 0,4 0 0 16,-8 0 0-16,-2 0 12 0,-1 0 0 0,0 0 0 15,0 0 0-15,-4-3 8 0,-2-3 3 0,2 6 0 16,-6 0 0-16,-4 0-10 0,7-10-1 16,-4 10-1-16,-3 0 0 0,0-6 2 0,0 0 1 0,0-4 0 0,-3 10 0 15,-8-9-3-15,1 6-1 0,-1 0 0 16,-7-4 0-16,-3 7-10 0,-4-3 0 0,1-3-12 0,-4 6 12 15,-1 0-10-15,1 6 10 0,0-3 0 0,3-3-9 16,-3 7 9-16,0-4 0 0,-4 0 0 16,0 6 8-16,4-9-8 0,-7 6 11 15,-1-2-11-15,5 2 12 0,2-3-12 0,5 0 8 0,-4 3-8 0,-1-2 8 16,5-4-8-16,2 0 0 0,8 0 0 0,-3 0 8 16,-1 0-8-16,0 0 0 0,8 0 0 0,-4 0 0 15,3 0-14-15,4-4-5 0,0-2-1 0,0 6 0 16,7 0-124-16,-4-6-26 0</inkml:trace>
  <inkml:trace contextRef="#ctx0" brushRef="#br1" timeOffset="78726.45">8999 14871 1094 0,'0'0'97'0,"0"0"-77"0,0-9-20 16,0 6 0-16,-3-6 211 0,-1 5 38 0,1-2 8 15,3-3 2 1,-4 6-415-16,-3-7-84 0,-7 1-16 0,-4-1-3 0</inkml:trace>
  <inkml:trace contextRef="#ctx0" brushRef="#br1" timeOffset="79839.31">8802 14809 979 0,'0'0'87'0,"0"0"-70"0,-4 0-17 0,4 0 0 16,0 0 240-16,0 0 44 0,0 0 8 0,0 0 3 16,11-3-185-16,-4 3-37 0,0-10-7 0,0 10-2 15,-3-3-26-15,-1-3-6 0,1 3 0 16,-1-4-1-16,-3 7 22 0,0-3 5 0,0 0 1 0,0 3 0 15,0 0-11-15,0 0-1 0,-7 0-1 0,4 0 0 16,3 0-30-16,-7 0-7 0,3 0-1 0,-3-6 0 16,7 6-8-16,0 0 0 0,0 0 0 0,0 0 0 15,0 0 0-15,0 0 0 0,0 0 9 0,0 0-9 16,0 0 11-16,-4 0-3 0,4 0 0 0,0 0 0 0,-7 0-8 16,0 6 0-16,0-3 0 0,-7-3 0 0,4 3 0 15,-5-3 0-15,-2 10 0 0,-1-10 0 0,1 9 0 0,-5-6 0 16,1 4 0-16,0-4 0 0,0-3 31 15,0 6 1-15,0-6 0 0,-1 0 0 0,-2 3-20 0,6-3-4 16,-7 6-8-16,8-2 12 0,-8-1-12 0,14-3 9 16,-10 6-9-16,7-3 8 0,4 3-8 0,-1-2 0 15,0-4 0-15,4 0-11 0,7 0 11 0,0 0-13 16,0 0 5-16,0 0 8 0,0 0-9 0,0 0 9 16,0 0 0-16,14 0 0 0,-3-4 0 0,3-2 0 15,0 3 0-15,7-3 0 0,1 6 0 0,-1-3 0 16,3 3 0-16,5-4 0 0,-5-2 0 0,8 6 0 0,0-3 0 15,0-3 0-15,3 6 0 0,-3 0 0 16,3-3 0-16,-3-4 0 16,-1 4-27-16,8 3-5 0,-18-9 0 0,4 9-1 0,-4 0 33 15,0 0 0-15,-6-3 0 0,-5 3 0 0,-3 0 0 0,-7 0 0 0,0 0 0 0,0 0 0 16,0 0 20-16,0 0 10 0,0 0 2 0,0-7 1 16,-7 7-18-16,4-3-4 0,-1 0-1 0,-3-3 0 15,3 6-10-15,-3-3 10 0,-3-4-10 0,-1 7 10 16,4-3-10-16,-7-3 0 0,0 6 0 0,-4 6 0 15,-3-6 0-15,0 3 0 0,-7 4 0 0,0-4 0 16,-1 3-9-16,-2 0 9 0,2 4 0 0,-2-1 0 16,-1 1 0-16,4-7 0 0,-1 6 0 0,1-9 0 15,3 10 0-15,4-7 0 0,4 3 0 0,-4-3 0 0,10-3 0 16,0 0 8-16,4 6-8 0,0-6 12 0,7 0-12 0,0 0 9 16,0 0-9-16,0 0 8 0,7-6-8 0,0 6-14 15,7-3 3-15,1-3 1 0,-1 3-2 0,3-1 0 16,1-2 0-16,0 6 0 0,-4 0 12 0,3-3 0 15,1-3 0-15,3 6 0 0,0-3 0 16,0 3 0-16,4 0 0 0,0-7 0 0,0 4 0 0,3 3 0 16,4 0 0-16,-1-3 0 0,-2-3 0 0,2-4 0 15,-3 7 0-15,-3 0 0 0,-4-3 0 0,1-4 0 16,-5 7 0-16,-6-3-8 0,-1 3 8 0,-3 0 0 16,-3-3 0-16,-4 6 0 0,-4-4 8 0,-3-2 3 15,-7 6 1-15,-3-3 0 0,-1 3-12 0,-7 0 10 16,-7 3-10-16,4-3 10 0,4 0-10 0,-5 0 0 15,5 6 0-15,2-2 8 0,1-4-8 0,7 0 12 16,-3 0-12-16,6 0 12 0,0 0-12 0,4 0 0 0,7 0 0 16,0 0 0-16,-7 0 0 0,7 0-11 0,-7 0 1 0,7 0 0 15,0 0 2-15,0 0 0 0,0 0 0 0,0 0 0 16,0 0 8-16,0 0 0 0,-7 6 0 0,7-6 0 16,-7 0 0-16,4 0 0 0,-4 3 0 0,-1-3 0 15,5 0 0-15,3 0 0 0,0 0 0 0,0 0 8 16,0 0 0-16,0 0 0 0,0 0 0 0,0 0 0 15,14-9-8-15,0 9 9 0,7-4-9 0,4-2 10 16,3 3-10-16,4-3 0 0,3 3 0 0,1-1 0 16,-5-2-17-16,1 3 4 0,-7-3 1 0,-1 6 0 15,1 0 4-15,-11 0 8 0,0 0-13 0,-7 0 5 16,-7 0 8-16,0 0 0 0,0 0 0 0,0 0-8 0,0 0 8 16,0 0 11-16,0 0-3 0,0 0 0 0,0 0-8 15,0 0 8-15,0 0-8 0,4 9 8 0,-4-9-8 0,-4 6 0 16,4 1 0-16,-3 2 8 0,-4-3-8 0,0-2 0 15,-4 5 0-15,-3-6 0 0,-4-3 0 0,1 6 0 16,-8-3 0-16,-7-3 0 0,1 7 0 0,-1-4 10 16,-7-3-2-16,0 9-8 0,0-6 13 0,1 4-4 15,-5-4-1-15,5-3 0 0,-5 6-8 0,4-3 10 16,-10-3-10-16,7 3 10 0,3 4 0 0,0-4 0 16,4-3 0-16,-1 6 0 0,1-3-10 0,3 3 0 0,4-2 0 15,0-1 0 1,7 3-108-16,-11-3-23 0,7 7-5 0,4-10 0 0</inkml:trace>
  <inkml:trace contextRef="#ctx0" brushRef="#br1" timeOffset="91872.36">4710 13627 1209 0,'0'0'108'0,"0"0"-87"0,-7 0-21 0,7 0 0 16,-8-4 110-16,8 4 18 0,0 0 3 0,-3-6 1 0,3 3-105 0,0 3-27 16,-4-9 0-16,1 9 8 15,3 0-8-15,0 0-8 0,0-10 8 0,0 10-12 0,-7 0 20 0,7 0 4 16,-4-3 1-16,4 3 0 0,0 0 39 0,-7 3 8 15,0-3 2-15,7 0 0 0,-7 0-30 0,7 0-5 16,-3 10-2-16,3-10 0 0,-7 6-13 0,7-6-4 16,0 0 0-16,0 0 0 15,0 0 0-15,-4 6 0 0,4-6 0 0,-3 6 0 0,3-6-8 0,0 0 8 16,0 10-8-16,0-10 8 0,0 3-8 0,0-3 0 16,0 13 0-16,0-4 0 0,0 0 8 0,0 1-8 15,0-1 8-15,0 1-8 0,0 2 8 0,0 1-8 16,0-4 0-16,0 4 8 0,0 5-8 0,3 1 0 15,-3-3 0-15,0 6 0 0,0 3 0 16,0 0 0-16,0-3 0 0,-3 9 0 0,-1 1 0 0,0-1 0 16,1 0 0-16,3 1 0 0,-11 2 0 0,11 4 0 0,-7-4 0 15,7 4 0-15,0 0 0 0,0-7 0 0,7 10 0 16,-7-10-11-16,4 4 11 0,3-4 0 0,-7 7 0 0,3-4 0 16,5-3 0-16,-5 10 0 0,1-6 0 0,3 5 0 15,-7 4-9-15,0 3 0 0,0-3 0 0,-7 0 0 16,3 6-6-16,1-6-1 0,-5 0 0 0,-2 0 0 31,-1-3-18-31,-3 3-4 0,4-3-1 0,3-1 0 16,-1-5-141-16,5-4-29 0,-4 22-6 0,14-24-1 0</inkml:trace>
  <inkml:trace contextRef="#ctx0" brushRef="#br1" timeOffset="92665.23">4590 15057 1450 0,'0'0'64'0,"0"0"14"0,0 0-62 16,0 0-16-16,3-7 0 0,-3 4 0 16,0 3-45-16,7-6-12 0,-7 3-3 0,0 3 0 15,0-10 20-15,0 10 3 0,0 0 1 0,0 0 0 0,0 0 102 0,0 0 21 16,0 0 4-16,0 0 1 0,0 0-24 0,0 0-5 16,0 0-1-16,0 0 0 0,14 0-35 0,-10 3-7 15,6 4-2-15,1-4 0 0,0-3 14 0,-8 9 2 16,4-2 1-16,7-1 0 0,-10 3-7 0,3 1 0 15,-7-1-1-15,3 0 0 0,-3 4 5 0,0-4 2 16,0 4 0-16,0-1 0 0,-3 4 14 0,-4 0 2 16,3 3 1-16,4-7 0 0,-7 10-31 0,7-3-5 15,-3 3-2-15,3-3 0 0,3 0-1 0,4-4 0 0,-3 4 0 16,6 3 0-16,-6-3-4 0,7-7-8 16,-4 10 11-16,3-6-11 0,-3 0 0 0,4 2 0 0,-4-5 0 15,-4 9 0-15,4-3 0 0,-3 0 0 0,0-4 0 16,-4 7 0-16,0 3 0 0,-4-3 0 0,0 3 0 0,-3-3 0 15,4 6 0-15,-4-6 0 0,3 0 0 16,-3 0 0-16,0 0 0 0,7-3 0 0,0 3 0 0,-7-9 0 16,7 5 0-16,7-5 0 0,-7 3-12 0,0-4 3 15,4-9-11-15,-1 7-3 0,-3-10 0 0,7 9 0 16,-7-9-64-16,4 0-13 16,-4 0-2-16,0 0-797 0</inkml:trace>
  <inkml:trace contextRef="#ctx0" brushRef="#br1" timeOffset="95405.34">4784 16019 1267 0,'0'0'112'0,"0"0"-89"0,0-19-23 16,0 19-559-16</inkml:trace>
  <inkml:trace contextRef="#ctx0" brushRef="#br1" timeOffset="96737.14">4710 15956 172 0,'0'0'8'0,"0"0"1"0,0 0-9 0,0 0 0 16,0 0 0-16,0 0 0 0,0 0 225 0,0 0 43 15,0 0 9-15,0 0 2 16,0 0-271-16,0 0-55 0,0 0-10 0,0 0-3 0,0 0 60 0,0 0 0 16,-7-9 8-16,7 9 0 0,-4-3 76 0,4 3 16 15,-4-6 4-15,4 6 0 0,0 0-12 0,0 0-3 0,0-10 0 0,0 10 0 16,0 0-37-16,-3-3-7 0,3 3-1 15,0 0-1-15,0 0-25 0,0 0-5 0,0-9-1 16,0 9 0-16,0 0-2 0,0 0-1 0,-4 0 0 0,4 0 0 16,0 0-9-16,0 0 8 0,0 0-8 0,0 0 8 15,0 0 9-15,0 0 2 0,0 0 0 0,0 0 0 16,0 0 9-16,0 0 3 0,0-10 0 0,0 10 0 16,0 0-1-16,7 0 0 0,1-3 0 0,-8 3 0 15,7-9-10-15,-7 9-1 0,0 0-1 0,0 0 0 16,0 0-10-16,0 0-8 0,0 0 12 0,3 0-12 15,-3 0 16-15,0 0-4 0,7 0-1 0,-7 0 0 16,0 0 1-16,14-3 0 0,-10 3 0 0,6 0 0 16,-10 0 16-16,7 3 3 0,8-3 1 0,-12 0 0 15,-3 0-13-15,7 0-3 0,7 0 0 0,-10 6 0 16,6-6-3-16,-3 0-1 0,-7 0 0 0,7 0 0 16,1 0 16-16,2 0 4 0,-10 0 0 0,7 0 0 0,4 0-32 15,-1 0 0-15,1-6 0 0,3 6 0 0,0 0 12 16,4 0-3-16,-4-3-1 0,-4 3 0 0,1 0 0 0,7-7 0 15,-4 7 0-15,3 0 0 0,-6 0-8 16,3 0 0-16,-3 0 0 0,3 0 0 0,-4 0 0 0,5 0 8 16,-1 7-8-16,-4-7 8 0,4 0-8 0,-3 3 0 15,3-3 0-15,-3 6 0 0,-4-3 0 0,7 0 0 16,-4-3 0-16,1 10 0 0,3-10 0 0,-3 9 0 16,6-9 9-16,-3 0-9 0,4 0 0 0,-7 0 8 15,6 0-8-15,1 0 0 0,7 0 0 0,-11 0 0 0,3 0 0 16,5 0 0-16,-1 0 0 0,-4-3 0 0,1-3 0 15,0 6 0-15,3 0 0 0,0-3 0 0,-3-4 0 0,-1 7 0 16,-6 0 0-16,6-3 8 0,5 3-8 0,-8 0 8 16,0 0-8-16,3-3 0 0,1 3-8 0,0-6 8 15,3 6 0-15,-3 0 0 0,-1 0 0 0,4 6 8 16,1-6-8-16,-5 0 0 0,1 0 0 0,-1 0 0 16,1-6 0-16,0 6-8 0,-4 0 8 0,3 0 0 15,1 0 0-15,0 0 0 0,-8 0 0 0,8-3 0 16,0 3 0-16,-1-7 8 0,4 7 0 0,4 0 0 15,-11-3-8-15,7-3 0 0,-7 6 0 0,8 0 8 16,-5 0-8-16,8 0 0 0,-4 0 0 0,0 6 0 16,4-3 0-16,-4-3 0 0,0 7 0 0,1-4 0 15,-5 3-12-15,4-3 4 0,-3 0 0 0,-4 7 0 16,7-10 8-16,-10 6 0 0,6-3 0 0,-2-3 0 16,2 0 0-16,1 0 0 0,-1 0 10 0,-2 0-10 15,2 0 0-15,1-3 0 0,7 3 0 0,-4 0 0 0,-4 0 0 16,5 0 0-16,-5 0 0 0,11-6 0 15,-10 6 0-15,3 0 0 0,0 0 0 0,-3 0 0 0,-4 0-8 16,4 0 8-16,-4 6-12 0,0-6 12 0,-3 3 0 0,-1-3-8 16,1 0 8-16,-1 0 0 0,-3 0 0 0,4 0 0 15,-4 3 0-15,0-3 0 0,4 0 0 0,-4 0 0 16,3 0 0-16,1 0 0 0,3 0 0 0,4-3 0 16,-4 3 0-16,0 0 0 0,3-9 0 0,5 9 0 15,-12-3 9-15,8-4-9 0,0 7 0 0,-1-3 0 0,-6 3 0 16,3-3 0-16,-7 3 0 0,3 0 0 0,5 3 0 15,-12-3 0-15,-3 0 0 0,7 3 0 0,7-3 0 16,-3 0 0-16,-8 7-8 0,8-4 8 0,0-3 0 16,-1 0 0-16,4 0 0 0,4 0 10 0,0 0-1 0,-8 0 0 15,8 0-9-15,-1 0 0 0,1-3 0 0,3-4 0 16,-10 7-10-16,6 0 10 0,-6-3 0 0,0 3-9 16,-1 0 9-16,-3 0 0 0,-7 0 0 0,0 0 8 15,0 0-8-15,7 3 0 0,-7-3 0 0,7 0 0 16,7 7 0-16,-14-7 9 0,0 0-9 0,4 3 0 15,7-3 12-15,-1 0-4 0,-10 0 0 0,7 0-8 16,4 0 0-16,-1 0 0 0,1 0 0 0,0 0 0 16,-1 0 0-16,1 0 0 0,-1 0 0 0,-3 0 0 15,0-3 0-15,4-4 0 0,-4 7 0 0,0 0 0 16,0 0 0-16,-7 0 0 0,0 0 0 0,0 0 0 16,7 0 0-16,-7 0 0 0,7 0 0 0,0 0 0 15,-7 0 0-15,7 0 0 0,-7 0 0 0,7-3 0 16,4 0 0-16,-4-3 0 0,4 6 0 0,-1 0 0 0,4-3 0 0,-10-4 0 15,6 7 0-15,1 0 0 0,-4-3 0 0,4-3 0 16,-11 6 0-16,0 0 0 0,7 0 0 0,-7 0 0 16,0 0 0-16,0 0 0 0,0 0 0 0,0 0 0 15,0 0 0-15,0 0 0 0,0 0-12 0,3 9 3 16,-3-9 1-16,0 0 0 16,0 0-17-16,0 0-3 0,7 0-1 0,-7 0 0 15,7 10-6-15,0-10-1 0,4 0 0 0,-11 0 0 0,0 0 9 16,0 0 2-16,4 0 0 0,-4 0 0 15,7 0-26-15,-7 0-5 0,0 0 0 0,0 0-645 16,0 0-129-16</inkml:trace>
  <inkml:trace contextRef="#ctx0" brushRef="#br1" timeOffset="97927.7">7694 15759 691 0,'0'0'61'0,"0"0"-49"0,0 0-12 0,0 9 0 16,0 7 181-16,-3-10 34 0,-1 4 6 0,4-1 2 31,-7 1-255-31,3 2-52 0,1-3-9 0,-1 1-3 16,1-1 0-16,-1-6 0 0,4 10 0 0,0-13 0 0,0 6 149 0,0-6 30 0,0 0 5 0,0 0 2 15,0 0 3-15,0 0 1 0,0 0 0 0,0 0 0 16,0 0-46-16,0 0-10 0,0 0-2 0,0 0 0 16,0 0-14-16,0 0-3 0,0 0-1 0,0 0 0 15,0 0 16-15,0 0 3 0,0 0 1 0,0 0 0 16,0 0-19-16,0 0-4 0,0 0-1 0,0 0 0 16,0 0 31-16,0 0 7 0,0 0 0 0,0 0 1 15,7-6 15-15,4 6 2 0,3-3 1 0,0 0 0 0,0-4-36 16,-3 4-7-16,3-3-2 0,-3 3 0 0,-4-7 6 15,3 1 0-15,4 0 1 0,-3-1 0 16,0-2 21-16,-4 2 4 0,3-2 1 0,4-7 0 16,-7 6-22-16,0-5-4 0,4-4-1 0,-4 6 0 0,0-12 7 15,4 9 1-15,-1-6 0 0,1-3 0 0,3 6-20 0,0-10-3 16,4 7-1-16,-4-6 0 0,0 3-16 16,4-4 10-16,-1 1-10 0,1 0 8 0,-4 9-8 0,0-10 0 15,0 10 0-15,4 0 0 0,-8 0 0 0,1 0 0 16,0 0 10-16,-4 1-10 0,3 2 20 0,-6 0-4 15,3 0 0-15,0 3 0 0,-7-2-16 0,3-1 8 16,1 6-8-16,-4-6 0 0,0 7 0 0,0-10 0 16,0 9 0-16,0-5-12 0,0-1-6 0,0 6-1 0,-4-9 0 15,1 10 0 1,3-1-5-16,-7-3-2 0,3 7 0 0,-3-3 0 16,4 8-107-16,-4-2-22 0,-4 6-4 0,-3 10-991 0</inkml:trace>
  <inkml:trace contextRef="#ctx0" brushRef="#br1" timeOffset="99312.74">8784 14824 806 0,'0'0'36'15,"0"0"7"-15,0 0-35 0,0 0-8 0,0 0 0 0,0 0 0 0,0 0 305 0,0 0 59 16,0 0 12-16,0 0 3 16,0-6-326-16,0-3-65 0,7 6-12 0,-7 3-4 0,0 0 28 0,0 0 17 15,0 0-2-15,0 0-1 0,0 0 47 0,0 0 10 16,0 0 1-16,0 0 1 0,0 0-34 0,0 0-7 15,0 0-2-15,0 0 0 0,0 0-9 0,0 0-1 16,0 0-1-16,0 0 0 0,0 0 15 0,0 3 3 16,0-3 1-16,0 9 0 0,0-3 6 0,0-6 2 15,4 4 0-15,-1-1 0 0,1 6-18 0,3-9-4 16,-4 10-1-16,4-4 0 0,1-3-11 0,-1 0-1 0,-7-3-1 16,3 9 0-16,11 1-10 0,-14 2 0 15,4-2 0-15,3-1-11 0,0 1 11 0,-4 2 0 0,4 1 0 16,-3 6 8-16,-1-10-8 0,5 4 0 15,-1 2 0-15,-4-2 0 0,4-1 0 0,-3 1 0 0,3-4-8 16,0 4 8-16,3 2 0 0,-3-2 0 0,4 0 9 0,3 5-9 16,-7-5 13-16,0 6-4 0,0-7-1 0,0 10 0 15,4 0-8-15,-4-3 8 0,7 3-8 0,-10 6 8 16,3-3-8-16,0-3 10 0,0 10-10 0,0-4 10 16,-4-3-10-16,4 6 0 0,-3-3 0 0,3-2 0 15,0-1 0-15,0-3 0 0,-3 0 0 0,3-1 0 16,0-2 12-16,0-3-4 0,0 6 0 0,0-13 0 15,4 7-8-15,-1-10 0 0,-3 10-12 0,4-10 12 0,-4 4 0 0,3-1 16 16,1-3 0-16,-4-3-1 0,0 1-15 0,-3 5 0 16,3 0 0-16,0-2 0 0,-7-1-13 15,0 3-3-15,0-9 0 0,3 10 0 16,-6-1-54-16,3 1-11 16,-4 2-3-16,4-2 0 0,-7 2-80 0,4-3-16 15,-4 4-3-15,0-4-853 0</inkml:trace>
  <inkml:trace contextRef="#ctx0" brushRef="#br1" timeOffset="101347.27">9109 15756 1324 0,'0'0'59'0,"0"0"12"0,0 0-57 0,0 0-14 15,0 0 0-15,0 0 0 0,7 3 195 0,0-3 36 16,3 0 7-16,1 0 2 16,0-3-232-16,-1 3-45 0,-3 0-10 0,4-3-1 0,-4-4 38 0,0 7 10 15,-7 0 0-15,0 0 0 0,0 0 25 0,0 0 7 0,0 0 2 0,0 0 0 16,0 0-10-16,0 0-1 0,0 0-1 0,0 0 0 15,3 10-7-15,1-7-2 0,-4-3 0 0,0 0 0 16,0 0 40-16,4 9 8 16,-4-9 2-16,0 0 0 0,7 7-25 0,0-4-5 0,-7-3-1 0,0 0 0 15,0 0 0-15,0 0 0 0,7 6 0 0,-7-6 0 16,0 0-19-16,0 0-4 0,0 0-1 0,0 0 0 16,0 0-8-16,0 0 0 0,0 0 0 0,0 0-11 15,7 3 11-15,-7-3 11 0,0 0-3 0,10 0 0 16,1 0-8-16,-1 0 12 0,5 0-12 0,-1 0 12 15,-4 0-12-15,4 0 0 0,4 0 0 0,0 0 0 16,-8 3 0-16,8-3 0 0,0 0 0 0,-4 7 8 16,3-4-8-16,-3-3 0 0,1 0 0 0,2 6 0 15,1-3 0-15,-4-3 0 0,4 0 0 16,-4 3 0-16,3 4 0 0,1-4 0 0,0-3 0 0,-4 6 0 0,7-6 0 16,-4 3 0-16,5-3 0 0,-1 0 0 0,4 0 8 15,-4 0 0-15,3 0 0 0,5 0 0 0,2 0 0 16,5-3 0-16,-5-3 0 0,1 6 0 0,0-3-8 0,3 3 0 15,-7-7 0-15,4 7-11 0,-4-3 11 0,-3 3 0 16,3 3 0-16,-7-3 0 0,1 0 0 0,-1 0 0 16,0 7 8-16,-3-7-8 0,-4 3 0 0,7-3 0 15,4 9-10-15,-1-9 10 0,-3 0 0 0,4 0 0 16,-4 0 8-16,7 0-8 0,11 6 0 0,-3-6 0 0,-8 0 0 0,0-6 0 16,7 6 0-16,-3 0 0 15,-4 0 0-15,-3 0 0 0,-4 0 0 0,4 0 0 16,0 0 0-16,-8 0 0 0,1 0 0 0,-4 0 0 0,11 0 0 15,-8 0 0-15,-6 0 0 0,-1 0 0 0,8-3 0 16,0 3 0-16,-4 0 0 0,0 0 0 0,0 0 0 16,4 0 0-16,6 0 9 0,-2 0-9 0,-8-6 8 0,7 6-8 15,7 0 0-15,0-3 0 0,-3 3 0 0,0-7 0 16,-1 7 0-16,1-3 0 0,0 3-9 0,-4 0 9 16,-3 0 0-16,3-3 0 0,3 3 0 0,-6-6 0 15,0 6 0-15,-4 0 0 0,3 0 0 0,1 0 0 16,3 0 0-16,-7 0 0 0,-7 0 0 0,7 0 0 15,4 0 0-15,-4 0 0 0,-14 0 0 0,11 0 0 16,3-3-12-16,-3 3 12 0,-1-7-12 0,-10 7 12 0,7 0-15 16,4 0 4-16,-1 0 1 0,-3 0 0 15,-7 0 2-15,11-3 0 0,0 3 0 0,-1 0 0 16,-10 0 8-16,11 0 0 0,-11 0 0 0,7 0 0 0,7-3 0 16,-7 3 0-16,-7 0 0 0,0 0 0 0,14-6 0 15,-14 6 0-15,0 0 0 0,7 0 0 0,4 0 0 0,-4-3-16 16,0-4 2-16,3 7 1 15,-3 0-40-15,4 0-8 0,0-3-2 16,3-3 0-16,-4 6 34 0,1 0 6 0,-1 0 2 0,1 0 0 0,0-3 33 0,-4 3 8 16,-7 0 0-16,7 0 1 0,-7 0-21 0,0 0 0 15,0 0 0-15,0 0 0 0,10 3 12 0,-10-3 5 16,0 0 1-16,0 0 0 0,0 0 24 0,0 0 5 16,7 0 1-16,-7 0 0 0,0 0-30 0,0 0-6 15,7-3 0-15,0 3-1 0,-7 0 5 0,8-3 0 16,-1-4 1-16,0 7 0 0,-7 0-1 0,0 0 0 0,0 0 0 15,0 0 0-15,0 0 4 0,0 0 0 0,0 0 0 16,0 0 0-16,7-3-20 0,-7 3 0 0,0 0 0 0,7 3 0 16,-7-3 10-16,7 0-2 0,0 0 0 0,-7 0 0 15,7 7 2-15,0-7 0 0,-3 0 0 0,6 0 0 16,-3 0-10-16,0 0 8 0,-7 0-8 0,0 0 8 16,0 0-8-16,7 0 0 0,-7 0 0 0,0 0 0 15,4 0 0-15,-4 0 0 0,0 0 0 0,0 0 0 16,0 0-8-16,0 0 8 0,0 0 0 0,0 0 0 15,0 0 0-15,0 0-11 0,3 6 11 0,-3-6-8 16,-3 9 8-16,3-9 0 0,3 10 8 0,-3-10-8 16,0 0 0-16,0 0 0 0,0 0 0 0,0 0 0 15,0 0 0-15,0 0 0 0,0 0 0 0,0 0 0 0,0 0 0 16,0 0 0-16,0 0 0 0,0 0 0 0,0 0 0 16,0 0 0-16,0 0 0 0,0 0 0 0,0 0 0 15,0 0 0-15,0 0 8 0,0 0-8 0,0 0 0 0,0 0 0 16,0 0 0-16,0 0 0 0,0 0 0 0,0 0 0 15,0 0 0-15,0 0 0 0,0 0 0 0,0 0-13 16,0 0 5-16,0 0 8 0,0 0 0 0,0 0 0 16,0 0 0-16,4 6 0 0,-4-6 0 15,0 0 0-15,0 0 0 0,0 0 0 0,0 0 0 0,0 0 0 16,0 0 0-16,7 3 0 0,-7-3 0 0,0 0-11 16,0 0 11-16,0 0-8 15,0 0-16-15,0 0-4 0,0 0 0 0,3 3 0 16,-3-3-35-16,0 0-7 0,0 0-2 0,0 0 0 15,0 0-67-15,0 0-13 0,0 0-4 0,0 0-851 0</inkml:trace>
  <inkml:trace contextRef="#ctx0" brushRef="#br1" timeOffset="103179.08">12534 13580 1440 0,'-7'-7'128'0,"0"7"-103"16,0-3-25-16,7 3 0 0,0 0 68 0,0-6 8 15,-3-4 1-15,6 7 1 16,4-6-136-16,0 6-27 0,0-3-6 0,0-1-1 16,0-2 18-16,4 3 3 0,-1-4 1 0,-2 7 0 0,-1-6 106 0,0 5 22 15,-7 4 4-15,3-6 1 0,-3 6 57 0,0-3 11 16,-3-3 2-16,-1 0 1 0,-3-1-6 0,0 4-2 15,0-3 0-15,3 6 0 0,4 0-48 0,-7 0-10 0,-3-3-1 0,3 3-1 16,7 0-43-16,0 0-9 0,-7-7-2 16,7 7 0-16,0 0-12 0,0 0 0 0,0 0 0 0,0 0 0 15,0-3 0-15,3-6 0 0,4-1 0 0,0 10 0 16,-3-6 0-16,-4 6 0 0,7-6 0 0,-4 6 0 16,-3 0 20-16,0 0-3 0,0 0 0 0,0 0 0 15,7-9 19-15,-7 9 3 0,0 0 1 0,0 0 0 16,0 0-12-16,0 0-1 0,-3 9-1 0,-1 0 0 15,-3-6-17-15,7-3-9 0,0 10 10 0,-7-1-10 16,4-6 0-16,3-3 8 0,0 10-8 0,0-10 0 16,-4 9 0-16,1-2 8 0,3-7-8 0,0 6 0 15,0 3 10-15,0-9-10 0,-4 10 10 0,4-1-10 16,-3 0 11-16,3 1-11 0,-7-1 12 0,-4-2-12 16,4 8 13-16,0-2-4 0,0-1-1 0,0 10 0 15,-4-6-8-15,4 0 0 0,-3 6 0 0,3-4 0 16,-4 4 0-16,4-3 0 0,0 0 0 0,-4-3 0 15,8 6 0-15,-4-4 0 0,0 4 0 0,0-3 0 0,3-6 0 16,-3 9 0-16,3-4 8 0,-3 1-8 0,0-3 0 16,0 6 0-16,-3 3 0 0,-1 0 0 0,1-3 0 0,-5 6 0 15,1-3 9-15,0 7-9 0,-7-1 0 0,0 0 0 16,3 7 0-16,-6 0 8 0,2-1-8 0,-2-2 0 16,3 6 0-16,-1-7 0 0,1 4 0 0,4-4 0 15,2-2 0-15,5-1 0 0,-4-3 0 0,3-3 0 16,1 3 0-16,-1-3 0 0,4 4 0 0,0-4 0 0,0 3 12 15,3-3-4-15,-3 3 0 0,0-3 1 16,0-3 0-16,0 7 0 0,0-7-1 0,3 6 0 0,-3-3 0 16,0-3 0-16,0 6-8 0,0-3 8 0,0 0-8 0,-3 0 8 15,-1 4-8-15,4-4 0 0,-4 3 0 16,1-3 0-16,-1-3 0 0,4 0 0 0,-3 6 0 16,3-6 0-16,-1 0 10 0,1-3-10 0,4 0 12 0,-1-4-12 15,1 1 19-15,-1-4-3 0,1 1-1 16,3 0 0-16,0 2-15 0,0-2 0 0,0-4 0 0,0 1 0 15,3-4 0-15,-3 10 0 0,4-7 0 0,-4 3 0 16,0-2 0-16,3-4 8 0,-3 4-8 0,4-1 12 16,-4 4 2-16,0-4 0 0,-4 0 0 0,4 1 0 15,0-7-4-15,0 6-1 0,0 1 0 0,0-1 0 16,0-9-9-16,0 3 8 0,0-3-8 0,0 0 8 16,0 0-8-16,0 0 8 0,0 0-8 0,0 0 8 15,0 0-8-15,0 0 0 0,4 10 0 0,-4-10 0 16,0 0 0-16,0 0 0 0,0 0 0 0,0 0-11 0,0 0 11 15,0 0-8-15,3 0 8 0,-3 0-8 0,0 0-2 0,4 9 0 16,-4-9 0-16,0 9 0 0,3 1-11 0,1-7-3 0,-8 10 0 16,1-7 0-1,3 6 7-15,0-5 1 0,-4-1 0 0,4-6 0 16,0 9-8-16,0-9-2 0,0 0 0 16,0 0 0-16,0 0-78 0,0 0-16 0,11 0-4 0</inkml:trace>
  <inkml:trace contextRef="#ctx0" brushRef="#br1" timeOffset="117901.04">14326 13162 2746 0,'0'0'60'0,"4"-9"13"0,-4 3 3 0,-4 0 1 0,4-4-61 0,0 7-16 15,0-3 0-15,0 6 0 0,0 0 0 0,0 0 0 16,0 0 0-16,0 0 0 0,0 0 0 0,0 0-10 16,-3 6 2-16,-4-3 0 0,3 7 8 0,1 2 16 0,3 4-4 0,0-1-1 15,3 7 17-15,1 7 4 0,3 2 1 0,-4 3 0 16,8-2-10-16,-1 9-3 0,-2-4 0 0,-1 1 0 15,0 3-12-15,0 3-8 0,0 6 10 16,-4-6-10-16,1-1 8 0,-4 8-8 0,0-7 0 0,-4-4 9 16,1 4-9-16,-4-6-11 0,3-4 3 0,-3-2 0 31,0-1-104-31,-4-3-20 0,-3-6-4 0,4-6-1037 0</inkml:trace>
  <inkml:trace contextRef="#ctx0" brushRef="#br1" timeOffset="118334.53">14196 12981 1267 0,'0'0'112'0,"0"-10"-89"16,0 7-23-16,0-3 0 0,0-4 186 0,3 7 33 15,1 0 6-15,-4 3 2 0,0-6-89 0,0 6-18 16,3-10-3-16,4 10-1 0,-3-9-14 0,3 9-3 16,-7 0-1-16,11 0 0 0,3-3-56 0,0 3-11 15,3-3-3-15,5 3 0 0,2 0-28 0,-3 3 0 16,8-3 0-16,-1 3 0 0,0-3 0 0,4 0-10 16,0 6 10-16,-1-3-12 15,-2 7-16-15,2-1-3 0,-6-6-1 0,0 13 0 16,-4-3 10-16,-3-1 2 0,-8 7 0 0,1 3 0 0,-1 0 20 0,-6 6 0 15,-4-3 0-15,-4 3 0 0,-6-3 0 0,-1-3 0 0,4 10-9 16,0-10 9-16,-4 3 12 0,1-3 7 0,3-7 1 16,-4 4 0-16,1 0-8 0,-1-6 0 0,0-1-1 15,1 4 0-15,-1-4-11 0,-3 1 0 0,-3-1 0 0,-1-2 0 16,0-1 0-16,-3 4 0 0,-4 3 0 16,-3-4 0-16,-4 1-22 0,1-1 0 0,-5 4 0 0,1-4 0 15,3-2-28 1,4-1-6-16,0-6 0 0,7 7-1 0,-4-7-67 15,7-3-12-15,4 0-4 0,4-3-854 0</inkml:trace>
  <inkml:trace contextRef="#ctx0" brushRef="#br1" timeOffset="118717.23">15145 12792 1612 0,'10'-12'72'0,"-3"3"14"0,4-1-69 0,0-2-17 16,3-1 0-16,3-3 0 0,1 4 113 0,-4 2 19 15,0 1 4-15,0-4 1 16,-3 10-137-16,-1-3-20 0,-6 3-8 0,-4 3-2 0,0 0 75 0,0 0 15 16,0 0 4-16,-4-6 0 0,-3 2 40 0,-3 8 9 15,3-4 2-15,-4 9 0 0,-3-9-48 0,0 9-10 16,3 1-1-16,1-1-1 0,-4 4-46 0,3 6-9 15,1-1 0-15,-1 4 0 0,0-6 0 0,1 12 0 0,-1-3 0 16,4 0 0-16,-3 1 14 0,-1 5-4 0,-3-3-1 16,3 0 0-16,-3 4 3 0,0-1 0 0,3 10 0 0,-3-4 0 15,-3 1 3-15,3 3 1 0,-1 3 0 0,1-3 0 16,-3-4-16-16,6 1-16 0,4-7 3 16,4 7 1-16,-1-7 12 0,8-6-12 0,-1 7 12 15,8-4-12 1,-1-3-12-16,4 3-1 0,0-6-1 0,4 0 0 15,3-9-22-15,0 2-5 0,1-9-1 0,2 4-1145 0</inkml:trace>
  <inkml:trace contextRef="#ctx0" brushRef="#br1" timeOffset="119273.74">15607 12981 1152 0,'0'0'51'0,"0"0"10"0,-7 3-49 0,-4-3-12 0,4 0 0 0,-3 6 0 16,-1-3 369-16,4-3 71 0,-4 10 15 0,1-7 2 31,3 6-425-31,-4 7-86 0,-3-4-17 0,3 1-3 16,-3 9 19-16,0-3 4 0,-3 3 1 0,3 0 0 0,-4-1 37 0,0 1 13 0,1 7-9 0,2-4 9 15,1 6 0-15,4-6 0 0,3 0 0 0,0-3 8 16,0 0-8-16,3 0 12 0,1 3-4 0,3-9 0 16,0 3 0-16,7-7 0 0,3 1 0 15,4-4 0-15,4 1-8 0,3-4 0 0,0-3 8 16,4 0-8-16,0 3 20 0,-1-2 0 0,1-4 0 15,0 0 0-15,-1 0-32 0,-2-4-6 0,2-2-2 0,-6 6 0 16,0-3 20-16,-4-6 0 0,0 9 11 0,3-10-11 16,-6 1 39-16,-4 3 1 0,0-4 0 0,0-6 0 15,-3 4 14-15,-1-1 3 0,-3-5 1 0,0 2 0 16,0-9-42-16,0 3-16 0,0-3 11 0,-3-3-11 16,-4-4 0-16,3 1 0 0,-3-1 0 0,0 7-10 15,-4-3-8-15,4-3-2 0,-3 9 0 0,-1 9 0 0,-3-6 0 16,0 10-1-16,0-3 0 0,0 12 0 0,-4-10-3 15,4 16 0-15,-7-2 0 0,3 5 0 16,1-6-32-16,-1 13-6 0,-3-7-2 0,7 4 0 16,0-1-15-16,-1 1-3 0,5-4-1 0,3 4 0 15,3-7-81-15,4-6-16 0,0 0-3 0,0 0-1 16</inkml:trace>
  <inkml:trace contextRef="#ctx0" brushRef="#br1" timeOffset="119612.05">15903 12658 2487 0,'0'9'55'0,"-3"-3"11"0,-1-3 2 0,-3 10 2 0,-3 3-56 0,-1-1-14 0,0 4 0 0,1 3 0 16,-4 6 14-16,3-3 0 0,-3-3 0 0,0 7 0 15,-4-4-14-15,1 3 0 0,-1 3 0 0,4-6 0 16,0 7 8-16,-4-1 3 0,8 10 0 0,-5-4 0 16,5 7 23-16,-4 0 5 0,0 0 1 0,3 6 0 15,-3-6-32-15,3 6-8 0,-6-3 0 0,3 4 0 16,-4-7-24-1,4 6-7-15,0-16-1 0,0 7 0 0,-1 0-25 0,1-10-6 16,4 0-1-16,3-9-668 0,0 0-135 0</inkml:trace>
  <inkml:trace contextRef="#ctx0" brushRef="#br1" timeOffset="120193.81">16196 12507 2170 0,'0'0'96'0,"0"0"20"0,0 0-92 0,0 0-24 16,0 0 0-16,0 0 0 0,0 0 72 0,0 10 11 16,7-7 1-16,0 6 1 0,4 4-59 0,3 2-12 15,-4 1-2-15,5 3-1 0,6 3 5 0,0-3 2 16,-3 2 0-16,-1 8 0 0,1-4-3 0,6 12-1 15,-2-2 0-15,-1-1 0 0,0 7-5 0,-3-6-1 16,3 5 0-16,-7 4 0 0,-4 7 16 0,5-8 2 16,-8 8 1-16,0-8 0 0,-4 11 1 0,-3-7 0 15,4-3 0-15,-4 0 0 0,0-4-13 0,-4-5-3 16,-3 6 0-16,4-7 0 0,-4 7-12 0,-4 0-8 16,-3-1 8-16,0-5-13 15,-7-4-77-15,-4 1-15 0,0-10-3 0</inkml:trace>
  <inkml:trace contextRef="#ctx0" brushRef="#br2" timeOffset="136379.74">23075 4517 1911 0,'0'0'84'0,"0"0"19"0,0 0-83 0,0 0-20 0,0 0 0 0,0 0 0 0,-3 3 30 0,-8 10 2 15,-3-7 0-15,-4-3 0 0,4 10-42 0,-10-13-8 16,-12 6-2-16,-3-3 0 0,1-3 20 0,-5 10 0 15,-3-10 0-15,4 6 0 0,-4-3 12 0,0 0 7 16,1-3 1-16,-1 0 0 0,-11 9 6 0,1-9 2 0,-1 7 0 16,1-4 0-16,-4-3 8 0,0 6 1 0,7-3 1 15,-3 0 0-15,-4 4-9 0,-4-4-1 0,-6-3-1 16,-5 9 0-16,5-6-17 0,-1 4-10 0,-3 2 12 16,4-6-12-16,-4 10 0 0,0-4 0 0,-4 7 0 15,4-4 0-15,3 1 23 0,4 6 7 0,4-10 2 16,-1 4 0-16,4-1-32 0,4 1-18 0,3-4 2 0,0 1 1 15,4 2 15-15,3-2 0 0,3-4 0 0,5-3 0 16,6 6 9-16,4-6-9 0,-1-3 0 0,8 7 9 16,0-4 0-16,7-3 0 0,0 0 0 0,3-3 0 15,1 3 12-15,3-7 3 0,3 4 0 0,4 3 0 16,-3-3 3-16,3 3 1 0,0-6 0 0,0 6 0 16,7-9-4-16,-4-1 0 0,4-2 0 0,0 8 0 15,4-2-14-15,-4-3-10 0,7 2 12 0,0-2-12 16,0 0 9-16,4-1-9 0,0 1 0 0,-1 6 9 15,8-16-9-15,0 9 0 0,-1-2 9 0,1-1-9 0,-4-2 8 16,4 2-8-16,0 1 8 0,-1 2-8 0,1-2 8 16,0 2-8-16,-1-9 8 0,1 10-8 0,-4 3 0 0,0-4 0 15,1 1 0-15,-5 3 0 0,1 6 0 0,-4-13 0 16,-4 13 0-16,1-3 0 0,3 3 0 16,-7-6 0-16,-7 6 0 0,7 0 0 0,-7 0 14 0,0 0-2 15,0 0 0-15,0 0 0 0,0 0-12 0,0 0-16 16,0 0 3-16,0 0 1 0,0 0 12 0,0 0 0 15,-10-3 0-15,10 3 0 0,-11 3 0 0,1 3 0 16,-1-3 0-16,0-3 0 0,1 13 0 0,-1-7 0 16,-3-3 0-16,4 7 0 0,-1-1 0 0,-3 3 0 15,0-2 8-15,0 2-8 0,-4-2 0 0,-3 9 0 0,0-1 0 16,-1-2-9-16,-2 6 9 0,-1-3 0 0,0 3 0 16,4 0 0-16,0 0 9 0,0-7 4 0,7 1 1 15,0 0 0-15,0-4 15 0,3 1 3 0,4-4 1 0,0 1 0 16,0-1-14-16,7 1-3 0,0-4-1 0,7 9 0 15,0-5-2-15,11-4 0 0,3 4 0 0,7-1 0 16,4 3-13-16,14-2 0 0,10 2-9 0,11-2 9 31,7-1-156-31,21 4-24 0</inkml:trace>
  <inkml:trace contextRef="#ctx0" brushRef="#br2" timeOffset="144490.15">4374 16339 172 0,'0'0'16'0,"0"9"-16"0,0-9 0 0,4 7 0 0,-4-4 200 0,7-3 36 16,-7 0 8-16,0 0 2 0,11 0-189 0,-11 0-37 16,0 0-8-16,0 0-2 0,0 0-2 0,0 0-8 15,0 0 12-15,14-10-4 0,-11 7 32 0,-3 3 7 16,0 0 1-16,0 0 0 0,0 0 20 0,0 0 5 15,0 0 1-15,0 0 0 0,0 0-45 0,0 0-9 16,0 0-1-16,0 0-1 0,0 0-18 0,0 0 0 16,0 0 0-16,0 0-9 0,0 0 9 0,0 0 0 0,0 0 0 0,0 0 0 15,0 0 0-15,0 0 8 16,-3 3-8-16,3-3 11 0,0 0 13 0,0 0 4 0,0 0 0 0,0 0 0 16,0 0 26-16,0 0 6 0,0 0 0 0,0 0 1 15,0 0-12-15,0 0-2 0,0 0-1 0,0 0 0 16,0 0-7-16,0 0-2 0,-11 0 0 0,11 0 0 15,0 0-29-15,0 0-8 0,0 0 0 0,0 0 0 16,0 0 0-16,0 0 0 0,0 0 0 0,0 10 0 16,-3-7-16-16,6 6-2 0,1-2 0 0,3-4 0 15,-7-3 30-15,0 9 5 0,3-6 2 0,-3-3 0 16,0 0-10-16,0 0-1 0,0 0-8 0,11 7 12 16,-1-7 13-16,-6 0 3 0,-4 0 0 0,7 0 0 15,4-7 2-15,-8 7 1 0,8 0 0 0,-11 0 0 16,0 0-19-16,0 0-3 0,10 0-1 0,-6 7 0 0,-4-7-8 0,3 3 0 15,4-3 9-15,4 6-9 0,-7-3 11 16,3 3-3-16,-4-2 0 0,8-1 0 0,-1-3-8 16,-3 6 10-16,0-6-10 0,4 3 10 15,0-3-2-15,-11 0-8 0,14-3 12 0,-4-3-4 0,4 6-8 16,-3-3 10-16,0-1-10 0,3-2 10 0,-11 3-10 0,8-3 0 16,-1 6 0-16,1-3 8 0,-4-4-8 15,4 4 0-15,-4 0 0 0,3-3 8 0,-6 3 2 0,6-4 0 16,-6 4 0-16,3 3 0 0,-7 0 2 15,7-6 1-15,4 6 0 0,-4-3 0 0,3 3-3 0,-6 0-1 16,6 0 0-16,1 0 0 0,-4 0-9 16,3 0 8-16,-2-3-8 0,2-4 8 0,4 7-8 0,-3-3 0 15,-4-3 0-15,3 3-11 0,-2-6 11 0,2 9 0 0,4-10 0 16,-3 7 8-16,-4-3 0 0,0-1 0 0,7 1 0 0,-7 3 0 16,7-3-8-16,-3 3 0 0,-8-4 0 0,8 7 0 15,3-3 0-15,-3 0 0 0,-8-3 0 0,8 6-8 16,-1 0 8-16,1 0 0 0,-1 0 8 0,1-3-8 15,3 3 0-15,-3-7 0 0,3 7 0 0,0 0 0 16,0-3 0-16,4-3 0 0,-4 3 0 0,0 3 0 16,0-3 10-16,4-4-2 0,-4 4-8 15,-4-3 12-15,1 6-12 0,3-3 0 0,-3-7 0 0,3 7 0 16,-4-3 0-16,-3 3 0 0,11-3 0 0,-7 3 0 16,3-7 9-16,-4 10-9 0,1-9 8 0,3 6-8 15,-3-4 12-15,6 4-4 0,1-6 0 0,-1 9 0 16,-2-10-8-16,6 7 8 0,0-6-8 0,-3-1 8 15,3 10-8-15,0-9 0 0,4 6 0 0,-8 0 0 16,1-4 0-16,7-2 0 0,-8 9 0 0,4-9 0 16,-7 9-10-16,4-7-1 0,0 1 0 0,-8 3 0 0,4-3 19 15,4 3 3-15,-4-7 1 0,4 10 0 0,-1-9-12 0,-6 9 0 16,3-10 0-16,4 7 8 0,-1-6-8 0,-6 9 8 16,7-10-8-16,-4 1 8 0,3 6-8 0,-2-7 8 15,-1 7-8-15,3-6 8 0,1-1 2 16,3 1 0-16,-7 0 0 0,0 6 0 0,4-10-10 0,-4 4 0 15,4-1 0-15,-1 1 0 0,-3-1 0 0,8 1 0 16,-5 3 0-16,1-1 0 0,7-2 0 0,-8 0 0 16,4 5 0-16,1-5 0 0,2 0 0 15,-6-1-14-15,7 7 3 0,-4-6 1 0,0 6 10 0,-7-4 0 16,7 1 0-16,-3 0-8 0,-1-4 8 0,1 1 0 0,-4 3 0 16,4-4 0-16,0 1 0 0,-1-1 0 0,1 1 8 15,-1-4-8-15,-2 1 11 0,2-4-3 0,4 10 0 16,-3-10 0-16,3 7 0 0,-3-4-8 15,-1 1 12-15,5 2-4 0,-1 1-8 0,-4 0 0 0,1-4 0 0,0 4 0 16,3-1 0-16,0 4 0 0,-3-3 0 0,-1-1-11 16,1 1 11-16,-4-1 0 0,4-2 0 0,-4 2 0 15,7-2 0-15,-10 2 0 0,3-2 0 0,-4-4 0 16,4 10 0-16,4-10 0 0,0 7 0 0,-8-7 8 16,8 0 0-16,-4 4 1 0,4-1 0 0,-1-5 0 15,1 2-9-15,7-3 12 0,-8 0-12 0,8 0 12 16,0-2-12-16,-4-1 0 0,0 0 0 0,-3 0 0 15,3 0 0-15,0 3 10 0,-7-3-10 0,0 3 10 16,0-3-10-16,0 7 0 0,0-4 0 0,-6 0 0 16,2-3 0-16,-3 3 8 0,0 3 0 0,0-2 0 0,0-4 18 15,0 0 3-15,0 3 1 0,0-3 0 0,1-6-30 0,2 6 0 16,-6-3-8-16,3-4 8 0,3 8 0 0,4-5 0 16,-10-2 0-16,7 3 0 0,-1-3 0 0,-3 0 0 15,4 3 0-15,-1-4 0 0,-3-2 0 0,7 9 0 16,-3-9 0-16,0 9 0 0,-1-10 0 0,4 10 0 15,-7-3 0-15,11-3 0 0,-11 9 0 0,4-6 0 16,-1-3 0-16,1 6 0 0,-1-3 0 0,5-3 11 16,-12 6-11-16,8 0 10 0,6-6-10 0,-6 6 12 15,3 0-12-15,-7 0 12 0,7-6-12 0,0 6 8 16,-3-10-8-16,3 10 8 0,-3 0-8 0,6-3 0 16,-3-3 0-16,4 6 0 0,-11 0 0 0,7 0 0 15,0 3 0-15,0-3 0 0,0 0 0 0,1 4 0 0,-1-1 0 16,0-3 0-16,3 9-8 0,1-9 8 0,-4 4 0 0,4-4 0 15,-1 3 0-15,1 6 0 0,-4-9 0 0,4 4 0 16,3 5 0-16,-3-6 0 0,3-3 9 0,3 7-9 16,-6-4 0-16,3 0 8 0,4 6-8 0,0-5 0 15,-1-4 0-15,1 9 0 0,-4-6 0 0,4 7 0 16,-4-7 0-16,0 6 0 0,-3-5 0 0,3 8 0 16,-3-2 0-16,-1-1 0 0,1 4 0 0,-4-4-8 15,4 4 8-15,-1-1 0 0,1 1 0 0,0-4 0 16,-1 4 0-16,4-1 0 0,1-2 0 0,-5-1 0 15,1-2 0-15,7 2 0 0,-1 4 0 0,1-4 0 16,3 4 0-16,-7-4 0 0,1 1 0 0,2-4 0 16,-3 10 0-16,-3-10 0 0,0 13 0 0,-1-6 0 0,-3-1 0 15,4 1 0-15,-4-1 0 0,0 7 0 0,0-6 0 16,1-1 0-16,-1 7 0 0,0 0 0 0,-4-3 0 0,4-4 0 16,4 1 0-16,-4 6 0 0,4 0 0 15,-1-4 0-15,1 4 0 0,0-3 0 0,-1 3 0 0,1-3 0 16,0 3 0-16,-1-7 0 0,4 10 0 0,-3-3 0 15,-4-3 0-15,0 6 0 0,4-3 0 0,0-1 0 16,-4-2 0-16,0 6 0 0,0 0 0 0,0-3 0 16,-3-3 0-16,3 6 0 0,-4 0 0 0,1 0 0 15,-1 6 0-15,5-6 0 0,-8 3 0 0,3-3 0 16,1 0 0-16,-4 0-8 0,3 0 8 0,5 0 0 16,-8 0 0-16,7 0 0 0,-4-3 0 0,4 3 0 0,-3 0 0 0,3 0 0 15,-3 0 0-15,3 0 0 0,0 0 0 16,-3 0 0-16,3 0 0 0,0 0 0 0,0 0 0 15,-4 3 0-15,1-3 0 0,0 0 0 0,-1 6 0 0,4-2 0 16,-3-1 0-16,-1-3 0 0,8 6 0 16,-7-3 0-16,3 7 0 0,0-7 0 0,0 3 0 0,0-3 0 15,0 3 0-15,4-3 0 0,-4 7 0 0,0-7 0 16,4-3 0-16,-4 9 0 0,0-9 0 0,0 10 0 16,4-10 0-16,-4 6 0 0,0-3 0 0,-3 0 0 15,3 4 0-15,-4-4 0 0,1 3 0 0,3-3 0 16,-4-3 0-16,1 10 0 0,-4-7 0 0,0 3 0 15,4-3 0-15,-4 7 8 0,3-7-8 0,-3 6 0 0,1 1 0 16,-1-1 0-16,7 0 0 0,-4 1 0 0,-3-1 0 0,4-3 0 16,-4 4 0-16,7-1 0 0,0 4 0 0,0-4 8 15,-7 1-8-15,4-1 0 0,10-6 0 0,-7 13 0 16,-3-10 0-16,-4 3 8 0,7 1-8 0,-3-1 0 16,-1 4 0-16,-3-4 0 0,0 1 0 0,-3 2 0 15,10 1 0-15,-7-4 0 0,-7 10 0 0,3 0 0 16,8-4 0-16,0 4 0 0,-4 3 0 0,0 0 0 15,0-3 0-15,0-6 8 0,3 8-8 0,1-5 0 16,-7-3 0-16,3-1 0 0,7 1 0 0,-4 2 0 16,-6-2 0-16,6 0 8 0,-3-4 0 0,4 4 1 15,0-4 0-15,-4 3 0 0,-7-2-9 0,7 6 0 16,3-4 0-16,-3 1 0 0,-7-1 0 0,7-2 0 16,0 5 0-16,1-2 0 0,2-1 0 0,-6 7 0 0,-1-3 0 0,4 0 0 15,4-1 0-15,-4 4 0 0,-4 0 0 0,4-3 0 16,1 2 0-16,2-5 0 0,-6 6 0 0,3-7 0 15,-4 4 12-15,4 0-4 0,0-7 0 16,0 4 0-16,0 5-8 0,0-5 0 0,4-4 0 0,-4 7 0 16,-3 0 0-16,3-7 0 0,0 10 0 0,3-7 0 15,-3 1 0-15,0 9 8 0,-3-6-8 0,7-1 8 16,3 13-8-16,-7-6 0 0,-4-3 9 0,4-3-9 16,0 3 0-16,0 0 0 0,0-7 0 0,-3 1-8 15,0 2 8-15,6-2 0 0,1-1 10 0,-1-2-10 16,-10 2 9-16,11-2-9 0,7 2 8 0,-4 4-8 15,-4-3 0-15,4-1 8 0,-3-3-8 0,7 4 0 16,-1 3 15-16,-6-1-3 0,-1-5 0 0,4 9 0 16,1-4-12-16,-1 4 0 0,-7 0 0 0,0-7 0 0,3 7 0 15,-3-6 0-15,0-1 0 0,1 7 0 0,-5-6 0 0,4-4 0 16,4 4 0-16,-4 2 0 0,0-5 0 0,0 2 12 16,3-2-1-16,1 2-1 0,0-9-10 0,-4 13 0 15,3-10 0-15,1 4 0 0,3 5 0 0,-3-2 0 16,-4-10 0-16,3 13 8 0,1-1-8 15,-1 1 0-15,-6-3 0 0,3-1 0 0,0 7 0 0,0-3 0 16,4 3 0-16,-8-7 0 0,1 4 0 0,3-4 0 16,7 1 0-16,-4-4 0 0,-3 1 0 0,4-7 12 15,7 6-4-15,-1 1 0 0,1-1-8 0,3-6 8 16,-7 7-8-16,7-1 8 0,1-6-8 0,-1 7 0 0,-7-1 9 16,4 0-9-16,-1-6 0 0,1 13 0 0,-4-3 0 15,0-4 0-15,-3 4 0 0,-1-1 0 0,4 7 0 16,-3-6 0-16,-4 5 0 0,4-5 0 0,-1 6 0 0,-3-7 0 15,4 1 0-15,-1 2 0 0,-3-2 0 0,7 0 0 16,1-4 0-16,-5 4 0 0,4-4 8 0,0 0-8 16,4 1 0-16,0-7 0 0,-1 6 0 0,1 4 0 15,0-4 0-15,3 1 0 0,0 2 0 0,-3 4 0 16,-1-4 0-16,-3 1 0 0,0 9 0 0,1-3 0 16,2 3 0-16,-3 0 0 0,0 0 0 0,1-4 0 15,-1 4 0-15,-4-9 0 0,1 6 0 0,-1-7 0 16,1 4 0-16,0-4 8 0,-1-2-8 0,-3-1 11 15,4-2 4-15,-1 2 1 0,4-3 0 0,-3-3 0 16,3 7-7-16,-3-7-1 0,3 6 0 0,0 1 0 16,0-1-8-16,-3 1 0 0,3-1 0 0,-4 3 0 0,1-2 0 15,3 6 0-15,-3-7 0 0,-1 10-11 0,1-7 22 0,-1 7 4 16,1-6 1-16,0-1 0 16,-1 7-16-16,1-6 0 0,-1 2 0 0,1-2 0 0,-1-4 0 0,1 4 0 15,0-7 0-15,-1 0 0 0,4 4 0 0,0-4 0 16,-3-3 0-16,0 7-10 0,3-7 10 0,-7 6 0 15,3 0 0-15,-3 1 0 0,4-7 0 0,3 6 0 16,-3 4 0-16,-1-4 0 0,-3 1 0 0,0 2 0 16,4-2 0-16,0-1-8 0,-4 1 8 0,0-1 8 15,3 0-8-15,-3-2 11 0,0 2-11 0,4 0 0 16,-4 1-10-16,4-1 10 0,-4 1 0 0,3-1 0 16,1-3 0-16,-1 4 0 0,1-1 0 0,3 1 0 0,-3-1 0 0,-1 0 0 15,1-2 0-15,3 2 0 16,-3 0 0-16,-1-2 10 0,1-1-10 0,-1 0 0 0,1-3 0 15,-1 7 0-15,1-7 0 0,0 6 0 0,-4-2 0 0,3-4 0 16,-3 3 0-16,0 0 0 0,0 1 0 0,4-4 0 16,-4 6 0-16,0 1 0 0,0-7 0 0,4 3-11 15,-1-3 11-15,-3 7 0 0,0-10 8 0,0 9-8 16,4-6 0-16,-4 6 0 0,4-9 0 0,-1 10 0 16,-3-7-18-16,4 3-8 15,0-3-2-15,-1 7 0 0,1-4 16 0,3-3 4 0,-4 0 0 0,1 7 0 16,-4-4 8-16,4-3-8 0,-1 3 8 0,1-2-8 15,-11-4-3-15,0 0 0 0,0 0 0 0,0 0 0 16,0 0-120-16,0-10-24 16,-4-9-5-16</inkml:trace>
  <inkml:trace contextRef="#ctx0" brushRef="#br2" timeOffset="145731.74">9716 12582 172 0,'0'0'16'0,"0"0"-16"15,-8 0 0-15,5-3 0 0,-4-3 383 0,3 3 73 16,-3-7 16-16,7 10 2 0,-3 0-338 0,-4-9-68 15,3 9-14-15,4 0-2 0,0 0-35 0,0 0-6 16,0 0-2-16,-7 0 0 0,0 0-9 0,7 0 0 16,0 0 0-16,0 0 0 0,0 0 0 0,-3 0 0 15,-1 9 0-15,4 1 0 0,0 2 25 0,0 4 0 16,4 6 0-16,-1 3 0 0,1 3-5 0,-1 4-2 16,4-1 0-16,-3 4 0 0,-1-4-18 0,1 3 8 15,-1 4-8-15,1-4 0 0,-4 7 10 0,0-6-10 16,0 6 8-16,0-10-8 0,-4 0 8 0,4 4-8 15,-3-7 8-15,3-6-8 0,-4 0 38 0,4-3 2 0,-3-7 1 16,3 1 0-16,0-4-5 0,0-9 0 16,0 6-1-16,0-6 0 0,0 0-19 0,0 0-4 0,0 0-1 0,0 0 0 15,0-6 15-15,-4-3 3 0,4-4 1 0,0 1 0 16,-7-7-30-16,7-3 0 0,-3 3 0 0,3-3 0 16,-7 0 8-16,7 0-8 0,-4 0 0 0,4-6 9 15,-4 6 9-15,4 0 2 0,0-3 0 0,0-3 0 16,0 9-8-16,0-3-2 0,-3 0 0 0,3 0 0 15,3 0-10-15,-3 0 10 0,0 3-10 16,4-2 10-16,-4 8-10 0,4-6 0 0,-4 10-10 0,3-1 10 16,-3-2 0-16,0 12 0 0,0-3-8 0,0 3 8 15,0 0 0-15,0 0-9 0,0 0 9 0,0 0-8 16,0 3-7-16,0 9-1 0,0 7 0 0,0-6 0 16,0 6 7-16,4 2 1 0,-4 1 0 0,0-3 0 0,3 0 8 15,-3-3-8-15,7 6 8 0,-3-4-8 0,-1-5 8 16,1 6 0-16,3-7 0 0,0-2 0 15,0-1-72-15,0-6-18 16,7 4-4-16</inkml:trace>
  <inkml:trace contextRef="#ctx0" brushRef="#br2" timeOffset="148009.15">10142 16170 1555 0,'0'0'138'0,"-7"6"-110"0,-7 3-28 0,0-2 0 15,0-1 210-15,0 3 37 0,0 1 7 0,0-4 2 16,3 3-203-16,0 1-40 0,8-7-13 0,-1 6 8 16,1 1-23-16,3-1-4 0,0 4-1 0,7 2 0 31,0 1-6-31,0 12-2 0,4-3 0 0,-1 7 0 0,4 5 16 0,0-2 2 0,-3 6 1 0,3-1 0 31,-7 4-15-31,4 0-4 0,-8 6 0 0,4 4 0 16,-3-1-48-16,-4 0-11 0,3-3-1 0,-3-2-1 0,-3-8-46 15,3-2-9-15,-4-10-1 0</inkml:trace>
  <inkml:trace contextRef="#ctx0" brushRef="#br2" timeOffset="148851.22">9991 17192 691 0,'0'0'30'0,"0"0"7"0,0 0-29 0,0 0-8 0,-11 0 0 0,11 0 0 0,-7 6 192 0,7-6 36 16,0 0 8-16,0 0 2 0,0 0-162 0,0 0-32 15,0 0-6-15,0 0-2 0,0 0 64 0,0 0 12 16,4-6 2-16,6 6 1 0,1-3-27 0,6-3-6 15,1 6-1-15,0-4 0 0,3-5-35 0,0 9-7 16,4-9-2-16,-4 9 0 0,0-10-37 0,4 7 0 16,-1 0-12-16,-2 3 4 15,-8 0-24-15,0 0-5 0,3 0-1 0,-2 0 0 0,-8 3 15 16,0 0 3-16,0-3 1 0,-4 10 0 0,1-1 19 0,-4 0 11 16,-4 1-2-16,4 2 0 0,-3 1 15 0,-1-4 4 15,1 4 0-15,-4 3 0 0,0-4-12 0,-1-2-1 0,1-1-1 0,-3-3 0 16,3 4-6-16,0-4-8 0,0-3 11 15,0 10-11-15,-4-7 0 0,4 3 0 0,0-6 0 0,0 10 0 32,-4-4-28-32,1 1-10 0,3 2-2 0,0 4 0 15,0-4 27-15,-1 1 5 0,1-4 8 0,0 1-13 0,4-7 13 0,-1 6 0 0,4-9 0 16,0 0 0-16,0 0 0 0,0 0 0 0,0 0 12 0,0 0-12 16,0 0 0-16,7 0-12 0,4 0 0 0,0 0 0 15,3-3 4-15,0-3 8 0,-4 3-13 0,4-3 5 16,1 2-7-16,-1 1-1 0,-4-3 0 0,4 3 0 0,0 3 16 15,-3 0 0-15,-11 0-10 0,0 0 10 16,7 0 0-16,-7 0 0 0,0 0 0 0,4 9 0 16,-4-9 24-16,3 7 4 0,-3 2 0 0,-3 7 0 0,-1-4 0 15,-3 1 1-15,7-1 0 0,-3 7 0 0,-1-6-6 16,-3 5-2-16,3-5 0 0,4 6 0 0,-3-7-21 16,-4 10 0-16,0-3 0 0,0-6 0 0,0 9-14 0,-4-4-7 15,1 1-2-15,-1 3 0 16,-3-9-5-16,3 9 0 0,-3-3-1 15,0-1 0-15,0-2-38 0,0 0-7 0,7-4-2 0,-4-9-560 16,4 7-112-16</inkml:trace>
  <inkml:trace contextRef="#ctx0" brushRef="#br2" timeOffset="149202.7">10749 17129 2559 0,'-7'0'56'0,"0"0"12"0,7 0 3 0,0 0 1 0,-7 0-58 0,0 0-14 0,7 0 0 0,0 0 0 16,0 0-13-16,0 0-6 0,-7-9-1 0,7 9 0 15,0 0-7-15,0 0-1 0,-7 9-1 0,0 1 0 16,3 2 16-16,1 7 3 0,-8-6 1 0,-3 9 0 15,3 6 17-15,1 0 3 0,-1 0 1 0,-6 10 0 16,-5-4 11-16,5 10 2 0,3-3 1 0,0 3 0 16,-4 6-14-16,0-6-4 0,1 6 0 0,3 0 0 15,10 7-8-15,-10-4 0 0,-11 0 0 0,1 10 0 16,9-10-21 0,1 1-7-16,-7-4 0 0,7-6-1 0,0-7-58 0,7-5-11 0,-4-7-2 15,4-3-1-15,-3-3-63 16,6-7-13-16,4 4-3 0,0-16 0 0</inkml:trace>
  <inkml:trace contextRef="#ctx0" brushRef="#br2" timeOffset="149597.91">10784 17675 2253 0,'0'0'100'0,"0"0"20"0,-7 3-96 0,0-3-24 0,7 0 0 0,0 0 0 16,0 0 0-16,0 0-16 0,0 0 3 0,0 0 0 31,0 0-20-31,0 0-4 0,0 0-1 0,0 0 0 0,0 0 21 0,0 0 4 0,-3 9 1 0,3-2 0 16,0-1 37-16,-4 3 8 0,1 1 2 0,-1-1 0 15,-6 4 5-15,3-1 0 0,3-2 1 0,-3 9 0 16,-7-7-7-16,3 7-2 0,8-7 0 0,-1-2 0 15,-6 9-3-15,6-7-1 0,-3-2 0 0,7-10 0 16,0 0-12-16,0 0-4 0,0 0 0 0,0 0 0 16,11 3-12-16,3-3 0 0,-7 6 0 15,3-12 0-15,5 6 0 0,-1-3-16 0,7-4 3 0,-7 7 1 16,-4-3-18-16,5 3-3 0,9 0-1 16,1-3 0-16,-11 3 3 0,0 0 1 15,7-6 0-15,1 6 0 0,2 0-21 0,-6 0-4 16,-4 0-1-16,4 0 0 0,3 0 16 0,-4 6 4 0,-10-3 0 15,4-3 0-15,3 0-33 0,-3 0-7 0,-1 0 0 16,-3-3-1-16</inkml:trace>
  <inkml:trace contextRef="#ctx0" brushRef="#br2" timeOffset="149846.37">11042 17540 864 0,'-11'6'76'0,"1"1"-60"0,-1-7-16 0,1 9 0 16,6-9 380-16,-6 9 74 0,-5-2 14 0,8-1 4 31,7-6-416-31,0 9-82 0,-7 1-17 0,0 2-3 0,7-2 17 0,-3 9 3 0,3-1 1 0,-7 4 0 16,-4 3 33-16,0 7 8 0,8-1 0 0,-4 0 1 16,-7 13 27-16,0-3 6 0,7 3 1 0,0-3 0 15,-4 3-11-15,0 3-3 0,-3-10 0 0,7 1 0 16,4-4-37-16,-1 4-13 0,-6-3 0 15,6-1-774-15,4 7-154 0</inkml:trace>
  <inkml:trace contextRef="#ctx0" brushRef="#br0" timeOffset="164663.12">19420 11221 1843 0,'0'0'164'15,"0"0"-132"-15,0 0-32 0,0 16 0 0,0-3 150 0,0-1 23 0,0 10 5 0,0-3 1 16,4 0-143-16,-4 3-36 0,0 3 0 0,0-3 0 16,0 9 0-16,-4 7 0 0,1-4 0 0,-1 7 0 15,-3 3 0-15,4 0-17 0,-4 3 3 0,3 0 1 16,-3 6 13-16,0 0 0 0,4 10 0 0,-1 0 0 15,1 6 0-15,-1 0 0 0,0 0 0 0,4 0 0 0,0 0 0 16,0 3 10-16,0-3-10 0,0 13 8 0,4-7 7 0,-4 6 1 16,4-5 0-16,-4-1 0 0,0 6 5 15,3-2 2-15,-3 2 0 0,4-5 0 0,-4 5-5 16,3-3-1-16,1 1 0 0,-4-1 0 0,0-2 6 16,0 8 1-16,3-5 0 0,-3-10 0 0,4 3-10 0,-4 0-2 15,3-6 0-15,-3-4 0 0,4 4 0 0,-1 3 0 16,1-6 0-16,-1-7 0 0,4 7 0 0,-3-10 0 15,-1 1 0-15,1-1 0 0,-1-3 0 0,1 3-1 0,0 1 0 16,-1-4 0-16,1 3 8 0,3-9 1 0,-4 6 1 16,4-6 0-16,0 0 0 0,-3-3 0 0,-1 3 0 15,4-3 0-15,-3 2-2 0,-1-2-1 0,1 0 0 16,3 3 0-16,-3 0-5 0,3-3-1 16,-7 2 0-16,3-2 0 0,1 0-12 0,3 3 0 0,0-6 8 15,-4-1-8-15,4 4 0 0,-3 0 0 0,3-1 0 16,0-5 0-16,4 6 0 0,-8-7 0 15,4 7 0-15,-3 0 0 0,6-7 0 0,-6 7 8 0,-1 0-8 0,4-7 0 16,-3 7 12-16,3-3 0 0,-3-4 0 0,3 10 0 16,0-6 5-16,0-1 1 0,-4 4 0 0,4 0 0 15,-3 0-2-15,3-7-1 0,0 7 0 0,0 0 0 16,-4-7-3-16,5 7-1 0,-5 0 0 0,4-7 0 16,0 7-11-16,-3-7 8 0,3 7-8 0,-4 0 8 15,1-7 1-15,-1 7 0 0,1-3 0 0,3-1 0 16,-4-5-9-16,5 9 12 0,-8-10-12 0,3 10 12 15,1-7-12-15,-1 4 12 0,1 3-12 0,-4-4 12 16,0 4-12-16,0 3 0 0,0-3 0 0,-4 3 0 16,4 3 0-16,-3-10 0 0,3 4 11 0,0 0-11 15,0-7 12-15,0-2-3 0,-4-1-1 0,4 0 0 0,0 1 8 16,0-4 0-16,-3-3 1 0,3 6 0 0,-4-2-17 16,4-4 0-16,-4 6 8 0,1 0-8 0,3 1 0 0,0-1 0 15,-4 0 0-15,1 1 0 0,-1-1 0 0,1 1 0 16,-1 2 0-16,1 4 0 0,-1-13 0 0,-3 12 0 15,7-2 0-15,-3-4 0 0,3-3 0 0,0-2 0 16,0-5 0-16,0 1 0 0,3-3 0 0,-3-6 0 16,0-4-12-16,0 1 12 15,0-10-64-15,0 0-8 0,0 0 0 0,0 0-1 16,0 0-106-16,4-10-21 0,-1-5-4 0</inkml:trace>
  <inkml:trace contextRef="#ctx0" brushRef="#br0" timeOffset="165664.4">18429 16270 2116 0,'-32'0'94'0,"15"0"19"0,-4 0-90 0,-1 0-23 0,-2 0 0 0,3-6 0 31,-1 6-48-31,1 0-13 0,0-3-3 0,0-4-1 16,0 7 6-16,0-3 2 0,-1-3 0 0,1 3 0 0,0 3 57 0,3-3 8 0,-3-4 3 0,4 7 1 15,2 0 42-15,1-3 9 0,0 6 1 0,0-3 1 16,4 0 11-16,-1 10 1 0,-3-10 1 0,3 12 0 15,1-5-42-15,-1 2-9 0,1-3-2 0,-1 4 0 16,4-1-5-16,-4 4 0 0,8 2-1 0,-4-5 0 16,3-4 9-16,4 3 1 0,0 1 1 0,4-1 0 15,3-6 23-15,0 7 5 0,7-10 1 0,4 9 0 16,-1-6-21-16,8 4-4 0,3-4-1 0,7-3 0 16,1 0 6-16,3 0 1 0,3 0 0 0,4-3 0 15,3-4-28-15,4 4-4 0,3 3-8 0,8-3 11 16,7-3-3-16,-1 6-8 0,4-3 12 0,0-4-4 15,7 7-8-15,4 0 12 0,3-3-12 0,4-6 12 16,-4-1-12-16,7 10 10 0,8-3-10 0,-1-3 10 16,4 3 15-16,0 0 3 0,3-3 1 0,4 6 0 15,3 0-29-15,4 0 0 0,-3 0 0 0,3 6 0 16,0-3 14-16,0 0-3 0,-1 6-1 0,1-2 0 0,4-4-10 0,-1 0 0 16,4 3 0-16,-7-3 8 0,0-3 3 0,4 0 0 15,3 7 0-15,-4-7 0 0,-3-7 1 0,0 7 0 16,7-9 0-16,0 3 0 0,-7-4 15 0,11 1 3 15,-1-4 1-15,1-2 0 0,-4 2-31 16,3 4-8-16,4-4-1 0,-3 1 0 0,-8-4 9 0,4 3 0 16,7 4 0-16,-3 3 0 0,-1-4 9 0,4 4-9 15,0-3 12-15,-3 6-12 0,-4-7 0 0,0 10 0 0,3-3-10 16,-6-3 10-16,-1 3 0 0,1-4 0 0,-1 4 14 16,4 3-4-16,-3 0-10 0,3-3 0 0,0-3-12 15,3 6 12-15,-6 0 0 0,3-3 8 0,3-4 2 0,-6 7 0 16,3-3-10-16,-7 0 0 0,3-3 0 0,4 6 0 15,7-3-8-15,0-4 8 0,-3 4 0 0,3-3 0 16,7 6 0-16,-7-3 0 0,-3 3 0 0,-4-3 0 16,3 3 0-16,-3 0 0 0,-7 3-9 0,4 0 9 15,-1-3 0-15,-7 0 0 0,-3 6 11 16,-3-3-11-16,-1 4 0 0,0-4 0 0,1-3 0 0,-8 6-12 16,-3-3 12-16,3-3 0 0,-3 3 0 0,3-3 0 15,-6 0 0-15,-1 0 0 0,-3-3 0 0,-1 3 0 16,1-3 0-16,0-3 0 0,-4 3-8 0,-7-4 8 15,-3-2-14-15,-4 6 0 0,0-7 0 0,-4 1 0 16,-3 9-3-16,-3-9-1 0,-8 9 0 0,1-3 0 16,-11-7 18-16,-4 10 0 0,-7-3-8 0,1-3 8 0,-5 6-19 15,-6-3 0-15,3 3 0 0,-3 0 0 16,-4-7-112-16,0 4-22 16,-7 3-5-16</inkml:trace>
  <inkml:trace contextRef="#ctx0" brushRef="#br0" timeOffset="173263.27">10622 8073 864 0,'-28'-6'76'0,"-7"6"-60"0,-4 0-16 0,0 0 0 15,-3 6 285-15,-4-3 55 0,4-3 10 0,-1 0 2 16,8 0-252-16,-4 0-50 0,4 0-10 0,3 0-3 16,7 0 3-16,1-3 1 0,-1-3 0 0,7 3 0 15,4-4-6-15,0 4-2 0,4-6 0 0,6 9 0 16,-3-10 7-16,7 10 0 0,7-3 1 0,4-3 0 16,6 3-16-16,8 3-3 0,7 3-1 0,6 3 0 15,12-3-5-15,10 7 0 0,21-1-1 0,7 4 0 0,7-4-7 16,8 4-8-16,6-4 11 0,15 1-11 0,17-1 0 15,3-6 0-15,12 7 0 0,2-10 0 0,12 0 0 0,-1-10 0 16,11 7 8-16,7-6-8 0,3-4 32 16,11 0 4-16,1-2 0 0,2-7 0 0,-6 3-11 0,6 3-1 15,4-2-1-15,4-1 0 0,3-3-8 0,0 9-2 16,4-6 0-16,0 7 0 0,-7-7-13 0,-8 7 0 16,-3 2 0-16,-7 1 0 0,-7-4 0 0,-7 10-10 15,-10-3 2-15,-12 3 0 0,-13-4 8 0,-7 7-13 16,-15-3 5-16,-3 0 8 0,-14 3 0 0,-18 0 0 15,-14-6 0-15,-10 6 0 0,-15 0 0 0,-14 0 0 0,-10 0 0 16,-7 0 0-16,-8 0 0 0,-10 0 0 16,-7 0 0-16,-14-3 0 0,-14-4 10 0,-15 7 0 0,-10-3 0 15,-10-6 0-15,-11 6-2 0,-15-4-8 0,-10 4 12 0,-10-3-4 16,-11 0-8-16,-14-1 8 0,-7 4-8 0,-7-3 8 16,-8 3 4-16,-3-3 0 0,-3 6 0 0,-14 0 0 15,-4 0-20-15,-14 0-4 0,-4 0-1 0,-3 9 0 16,-14-3 13-16,3 4 16 15,-7-4-3-15,-3 13-1 0,-8-7-12 0,-6 10 0 0,0-3 8 0,-11 3-8 16,-4 0-12-16,1 6-6 0,6-3-1 0,1-6 0 16,-1 9-134-1,82-18-27-15,-286 2-6 0,127-40-1 0</inkml:trace>
  <inkml:trace contextRef="#ctx0" brushRef="#br0" timeOffset="192674.66">29538 12212 1335 0,'0'0'29'0,"0"0"7"0,0 0 0 0,0 0 2 0,0 0-30 0,0 0-8 0,0 0 0 0,0 0-592 16</inkml:trace>
  <inkml:trace contextRef="#ctx0" brushRef="#br0" timeOffset="-208814.18">19731 16292 1555 0,'0'0'138'0,"-7"0"-110"0,-4-6-28 0,1 6 0 16,-1-3 171-16,0 3 29 0,1-7 5 15,3 4 2-15,-4 3-207 0,1 0-48 16,-1-3-7-16,1-3-1 16,6 6 2-16,-3 0 0 0,0 0 0 0,0 0 0 0,0 0 82 0,0 6 17 0,7-6 3 0,-7 3 1 15,-4 0 24-15,4-3 5 0,7 0 1 0,-7 7 0 16,0-4-11-16,7-3-3 0,0 0 0 0,-7 0 0 15,0 0-1-15,7 0-1 0,0 0 0 0,0 0 0 16,0 0-23-16,0 0-5 0,0 0-1 0,0 0 0 16,0 0-20-16,10 0-4 0,1 0-1 0,0 0 0 15,3-3 3-15,3 3 1 0,4-7 0 0,1 7 0 0,-1-3 4 0,0 0 1 16,4-3 0-16,-4 6 0 16,-4 0-8-16,5 0-2 0,-5 0 0 0,1-3 0 0,0-4 9 0,-1 4 2 15,-3-3 0-15,4 3 0 0,0-7 17 16,-4 1 4-16,0-4 1 0,3 1 0 0,1-1-16 15,-4-2-3-15,4-1-1 0,-4 0 0 0,0 1-4 0,0-1-1 16,-3 0 0-16,3 1 0 0,-4-1-8 16,1 0-8-16,0 4 9 0,-1 2-9 0,-3-2 0 0,0 9 0 15,-3-7 0-15,-1 4-10 16,-3 6-16-16,0 0-3 0,0 0-1 0,0 0 0 16,0 0-79-16,0 0-16 0,0 0-3 0,7 0-1 15,-7 0-97-15,7 0-19 0,-7 0-4 0,0 0-1 0</inkml:trace>
  <inkml:trace contextRef="#ctx0" brushRef="#br0" timeOffset="-207263.72">30484 16069 1850 0,'0'0'82'0,"0"0"17"16,-8 0-79-16,8 0-20 0,-3-6 0 0,-4 6 0 16,3-3-27-16,4 3-9 0,0-6-1 0,0 6-1 15,0-10-38-15,0 10-7 0,4-3-1 0,-1-6-1 0,-3 9 77 0,0 0 8 16,7 0 16-16,-7 0-4 0,0 0 76 0,0 0 15 0,0 0 3 0,0 0 1 16,0 0 2-16,0 0 1 15,0 0 0-15,-7 0 0 0,0 0-12 0,4 6-2 16,3-6-1-16,-7 0 0 0,-4 0-17 0,1 0-3 0,10 0-1 15,0 0 0-15,-7 0-37 0,0-6-7 0,-4 6-2 0,0 0 0 16,-3-3-13-16,0-4-3 0,-7 4-1 0,-4 0 0 16,4-3 4-16,-7-4 1 0,0 7 0 15,-1-3 0-15,-2 0 23 0,-1-1 5 0,-3-2 0 16,-4 6 1-16,-3-3-16 0,3-1-3 0,0 1-1 16,-3-3 0-16,3 6-13 0,0-4-4 0,4 4 0 15,3 0 0-15,4-3-8 0,7 6-9 0,-1-10 9 0,8 10-13 16,4-3 13-16,3 0 0 0,0-3 0 0,7 6 0 15,0 0 0-15,7-3 0 0,-4-4 0 0,8 4 0 16,3-3-20 0,7 6-5-16,0 0-1 0,7 6 0 0,-3-3 15 0,10 7 11 0,-3 2-13 0,3-2 5 15,-3 2-20 1,0 4-4-16,0-4-1 0,-4 1 0 0,-3-4 33 0,-1 4 9 0,-3-4 1 0,-3 1 0 16,0-1 10-16,-4-6 1 0,-4 4 1 0,1-4 0 0,0 3-11 15,-1-3-3-15,-10-3 0 0,7 0 0 0,-7 0-8 0,0 0 0 16,11 3 9-16,-11-3-9 0,0 0 10 0,0 0-2 15,0 0-8-15,0 0 12 0,0 0-2 0,0 0-1 16,0 0 0-16,0 0 0 0,0 0-9 0,-7 0 0 16,-4 0 0-16,-3 0 8 0,3 0-8 15,-3 0 8-15,0 0-8 0,-3 0 8 0,2-3-8 16,-2 3 0-16,-1 0 0 0,4 0 0 0,0 0 0 0,0-3 0 16,7-3 0-16,-4 6 0 0,4 0 0 0,0 0-11 15,7 0 1-15,0 0 0 16,0 0-15-16,0 0-3 0,0 0-1 0,0 0 0 15,0 0-23-15,0 0-4 0,0 0 0 0,7-10-1 16,0 10-112-16,4-6-23 0,-1 0-4 0</inkml:trace>
  <inkml:trace contextRef="#ctx0" brushRef="#br0" timeOffset="-205614.04">19960 16085 345 0,'0'0'31'0,"0"0"-31"16,0 0 0-16,0 0 0 0,0 0 280 0,0 0 51 0,0 0 9 0,0 0 3 15,0 0-283-15,0 0-60 16,0 0 0-16,0 0-15 16,-3 6-62-16,-1-3-13 0,-3 7-2 0,7-10-1 15,0 0 12-15,0 0 2 0,0 0 1 0,0 0 0 0,0 0 98 0,0 0 19 0,0 0 4 0,0 0 1 16,0 0 1-16,0 0 1 0,0 0 0 0,0 0 0 16,7-3 17-16,-7 3 3 0,0 0 1 0,11 0 0 15,-4-7 22-15,3 7 5 0,1-3 1 0,-4-3 0 16,4 6-36-16,-1 0-7 0,8-9-2 0,-4 9 0 15,0-3-34-15,4-1-8 0,-4-2 0 0,3 3-8 16,1-3 13-16,0 6-4 0,-1-10-1 16,1 7 0-16,0-6 8 0,-1 6 0 0,1-4 1 0,0 1 0 15,-4 0 4-15,3-4 1 0,-3 1 0 0,0-4 0 16,4 10 6-16,-4-6 2 0,0-1 0 0,0-2 0 16,-3 3 8-16,3-1 2 0,4-2 0 0,-4 2 0 15,0-2-20-15,0 2-4 0,7 1-1 0,-3-1 0 16,3-2-15-16,0 2 0 0,0 1 0 0,1 0 0 15,-1-1 0-15,0 4 0 0,-7-3 0 0,7-1 0 0,-3 1 22 0,3-1-2 16,-7 1 0-16,4 3 0 0,-4-10 13 16,0 13 3-16,0-7 0 0,0 1 0 0,-3 0-15 0,3-4-2 15,0 4-1-15,0-1 0 0,-3-2-10 0,3 2-8 16,0-2 12-16,4 2-12 0,-4-8 0 0,0 5 0 16,3 4 0-16,1-4 0 0,0-6 0 0,-1 7 0 15,-3-1 0-15,1 1 0 0,2-4 0 0,-3 7 0 16,0-4 0-16,1 4 10 0,-5-4-10 0,1 4 0 15,-1-1 9-15,1-2-9 0,-4 9 33 0,0-13 3 16,0 10 0-16,4-10 0 0,-1 6-23 0,1-2-4 16,-4 3-1-16,3-4 0 0,1 0 0 0,7 1-8 15,-4-7 12-15,3 0-4 0,1-3-8 0,3 0 8 0,-3 0-8 16,3 0 8-16,0 1-8 0,0-5-17 16,-3 4 4-16,3 7 1 0,-3-4-2 0,-4 6 0 0,-4-2 0 0,5 2 0 15,-5 4 14-15,1-4 0 0,-4 4 12 16,-4-1-12-16,1-2 0 0,3 9-17 0,-4-3 1 0,1-4 1 31,-4 7-23-31,4-6-5 0,3 9-1 0,3-4-786 0,-3-2-158 16</inkml:trace>
  <inkml:trace contextRef="#ctx0" brushRef="#br0" timeOffset="-203481.72">21586 14909 1364 0,'0'0'60'0,"0"0"13"0,0 0-58 0,0 0-15 0,0 0 0 0,0 0 0 0,0 0 22 0,0 0 2 16,0 0 0-16,4-6 0 0,0 3-24 0,3-4 0 15,0 4 0-15,0-6 0 0,0 9 0 0,0-10-8 16,-4 10 0-16,4-3 0 0,4-3-1 0,-7 3 0 16,-4 3 0-16,7-3 0 15,3-3-6-15,-3 2-1 0,-7 4 0 0,0 0 0 0,4-6 34 16,3 3 6-16,0-3 2 0,-7 6 0 0,0-7 42 0,3 1 8 16,8-3 1-16,-8 6 1 0,-3 3-23 0,8-7-5 15,-1 4-1-15,0-6 0 0,0 6-25 0,0-4-4 16,-4 4-2-16,4-6 0 0,7 6 2 0,-3-4 1 15,-4 4 0-15,-3-3 0 0,3 0-7 0,0 0-2 16,-4-4 0-16,1 1 0 0,-1 2 14 0,1 1 2 16,6-3 1-16,-3-4 0 0,-10 4-4 0,6 6-1 15,12-7 0-15,-8 1 0 0,0-1-3 0,0 1-1 16,0 3 0-16,3-1 0 0,1-2-6 0,0 0-2 0,-4 2 0 16,0 1 0-16,10-3-12 0,-6-4 9 0,-4 10-9 15,4-3 8-15,3-4-8 0,3 7 0 0,-3-6 0 16,1-1 0-16,-5 1 0 0,4 3 0 0,0-1 0 15,0-2 0-15,-7 0 0 0,8 6 0 0,-1-7 0 16,-4 7 0-16,4-3 0 0,-3 3 0 0,0-7 0 0,6 7 0 16,-3-3 0-16,4 3 0 0,-7-4 0 0,6 4 8 15,4 0-8-15,-3-3 12 0,0 6-12 0,-1-10 12 16,1 10-12-16,3-3 10 0,0-3-10 0,-3 6 10 16,0-3-10-16,-4-7 0 0,7 10 0 0,-4-3 0 15,-2-3 14-15,-1 3 1 0,3-3 0 0,-3 6 0 16,1-4-15-16,-5 4-16 0,1-3 3 0,3-3 1 15,-4 6 12-15,1 0 0 0,-11 0 0 0,7 0-9 16,4 0 9-16,-1 0 8 0,1 0-8 0,-1 0 11 16,-3 0 3-16,0 0 1 0,8 0 0 0,-5 0 0 0,-3 0-15 15,7 0 0-15,0 0 0 0,1 0 0 0,-8 0 0 0,3-3 0 16,4-3 0-16,0 6 0 0,1 0 0 0,-5 0 0 16,-3 0 0-16,4 6 0 0,10-6 0 0,-7 3 0 15,-7-3 0-15,4 0 0 0,3 0 0 0,0 0 0 16,-4 6 0-16,-2-6 0 0,2 3 0 0,-3-3 0 15,7 0 0-15,-7 4 0 0,0-4 0 0,4 6 0 16,0-6 0-16,3 0 0 0,-4 3 0 0,-3-3 0 16,4 0 0-16,3 6 0 0,-3-3 0 0,-1-3 0 15,1 7 0-15,3-4 0 0,-4-3 8 0,1 3-8 0,3-3 0 16,-3 9 0-16,3-9 0 0,-4 0 8 16,5 7-8-16,-5-4 0 0,1-3 0 0,-1 0 8 0,4 0-8 0,-3 0 0 15,0 9 0-15,-1-9 0 0,-3 0 0 0,0 3 0 16,4-3 0-16,-4 0 0 0,3 0 0 0,1 0 0 15,0 7 0-15,-1-4 0 0,1-3 0 0,-4 6 0 16,7-3 0-16,-3-3 0 0,-1 0 0 0,1 10 0 16,-1-7 0-16,1-3 0 0,-1 6 0 0,1-3 0 15,0-3 17-15,-1 0-2 0,-10 0-1 0,11 6 0 16,-1-2-5-16,1-4-1 0,-11 0 0 0,11 0 0 16,-4 3 0-16,0-3-8 0,-7 0 12 0,10 0-4 15,1 0-8-15,-1 0 8 0,-10 0-8 0,11 0 8 16,-4 0 8-16,4 0 0 0,-1-3 1 0,-3 3 0 15,4-4 1-15,-4 4 0 0,3 0 0 0,-2-6 0 16,2 6-10-16,-3 0-8 0,4 0 12 0,-4 0-12 0,3-3 15 0,1-3-4 16,3 6-1-16,0 0 0 0,0-3 1 0,0-4 0 15,1 4 0-15,-1 3 0 0,3-3-11 0,1-3 10 16,-4 3-10-16,4-4 10 0,-4 4-10 0,0 0 12 16,0-3-12-16,4-4 12 0,-4 1 5 0,0 6 2 15,4-7 0-15,-1 1 0 0,4-4 6 0,0 1 2 16,1-7 0-16,-1 7 0 0,4-7-12 0,-4 0-3 15,0 3 0-15,4-3 0 0,-4-2-12 0,3-8 0 16,-2 7 8-16,-1 0-8 0,0 0 0 0,0-6 0 16,0 6 0-16,-3 0 0 0,3 0 0 0,-3 0 8 15,3 0-8-15,0 1 0 0,0 2 0 0,-3-3 0 16,-1 0 8-16,1 3-8 0,-4 3 0 0,4-3 0 0,-1 1 0 16,1-1 0-16,-4 6 0 0,4 1 0 0,3-1 0 0,-3-2 0 15,-1-1 0-15,1 0 11 0,0 1 0 0,-4-1 0 16,3-6-11-16,1 9 0 0,-4-5 0 0,0 5 0 15,0-6 0-15,0 7 0 0,1 2 0 16,2-2 0-16,1-1 0 0,-4 4 0 0,0-4 0 16,4-2 0-16,-1 11-12 0,1-5 0 0,0 0-1 0,-1-1 0 15,1 7 21-15,0 0 5 0,-1-3 1 0,1 2 0 16,-1-2-37 0,-2 6-7-16,2-3-2 0,1-3 0 0,-1 6 32 0,1 0-9 0,0 0 9 0,-1 0 0 15,1 0 0-15,-4 6 12 0,4-6 0 0,-1 3-1 16,1-3-11-16,-4 6-17 0,0-6 4 0,0 4 1 15,4-4 12-15,-4 6 13 0,0 0-2 0,0-6-1 16,4 10-10-16,0-10-9 0,-4 9 9 0,3 0-13 0,-3-5 13 16,1 2 0-16,-1-3 0 0,0 6 0 0,0 4 0 15,-3-4-12-15,3 4 12 0,0-4-12 0,0 1 12 0,0-1 0 16,-7 4 0-16,4-4-9 0,3 0 9 0,-4 4 0 16,4-7 0-16,-3 7 0 0,3-4 0 0,0 4 0 15,-3-4 0-15,-1-6 0 0,4 13 0 0,-3-10 0 16,0 13 0-16,-4-10 0 0,0 1 0 0,0-1-8 15,0-2 8-15,-4 2-8 0,1 0-8 0,-1 4 0 16,1-4-1-16,0 1 0 16,-1 2-18-16,1 4-3 0,-1-4-1 0,1 1 0 15,3 6-119-15,-4-7-24 0,4 10-5 0,0-3-877 0</inkml:trace>
  <inkml:trace contextRef="#ctx0" brushRef="#br0" timeOffset="-201795.94">25643 13903 864 0,'0'0'76'0,"0"0"-60"0,0 0-16 0,0 0 0 16,0 0 244-16,0 0 45 0,0 0 10 0,0 0 1 15,7 6-251-15,-7-6-49 0,11 3-12 0,-4-3-2 16,4 9-5-16,-1-9-1 0,-3 0 0 0,-7 0 0 0,7 10 20 0,-7-10 9 16,7 0-1-16,-7 0 0 15,11 3 32-15,-11-3 7 0,4 6 1 0,6-3 0 0,-3 7 12 0,-3-4 4 16,3 0 0-16,0 1 0 0,0 2-17 16,0-6-3-16,-4 6-1 0,5 1 0 0,2-1-7 0,1-2 0 15,-1 2-1-15,1 0 0 0,-1 4-20 0,5 3-4 16,-1-7-1-16,0-3 0 0,3 10 2 15,1-4 0-15,0-2 0 0,-1-1 0 0,1-2-4 0,0 2 0 16,3 0 0-16,0 4 0 0,-3-7-8 0,-1 4 0 16,1-7 0-16,-4 6 0 0,0-6 24 0,0 7 4 15,0-10 0-15,4 9 0 0,-4-6-7 0,0 4-1 16,0-4 0-16,0-3 0 0,4 9 13 0,0-9 3 16,-4 6 0-16,3-3 0 0,5-3-23 0,-5 0-4 15,4 4-1-15,-3-4 0 0,3 0-8 0,-3-4 8 16,-1 4-8-16,1 0 8 0,3-3-8 0,-7-3 0 0,4 6 0 15,0-9 0-15,3 9 12 0,-4-10 4 0,-2 7 1 16,2-6 0-16,8-1-1 0,-7 7 0 0,-8-6 0 16,8-1 0-16,-4 1 3 0,4-4 0 0,3 4 0 0,0 0 0 15,0-4-19-15,0 0 0 0,0 1 0 0,1-4 0 16,-1 10 0-16,0-3 0 0,0-7 0 0,-3 13 0 16,-1-7 0-16,4 1-16 0,-3-4 4 0,0 4 0 15,-4 0 12-15,0 5 0 0,4-5 0 0,-4 0 0 16,0-1 10-16,3 4 2 0,-2-3 0 0,-1-1 0 15,0 1-4-15,0-1-8 0,0 1 12 0,4 0-4 16,-1 2-8-16,4-8 0 0,-6 2 9 0,6 4-9 16,-4-4 0-16,1 1 8 0,-4-4-8 0,4 3 0 15,-1 1 0-15,-2 2 0 0,-5-2 0 0,4 2 8 0,0 1-8 0,-3-4 0 16,0 1 0-16,-1-4 8 0,1 7-8 0,-1-4 0 16,1 1 0-16,-1-1 0 0,1-2 0 0,0 2 0 15,-1 4 0-15,1-1 0 0,-1-2 0 0,1 2 0 16,3 1 0-16,-3 6 0 0,3-7 0 0,0 7-8 15,3-3 8-15,-2 3 0 0,6-7 0 0,-4 10 0 16,5-9 0-16,-5 9-8 0,1-3 8 0,-4-3 0 16,7 6 0-16,-3 0 0 0,-1-4 0 0,-2 4 0 15,2 4 0-15,-3-4 0 0,-3 0 0 0,3 9 0 16,0-9 0-16,-3 9-8 0,3 1 8 0,-4-1 0 16,1 1 0-16,3 2-8 0,-3-3 8 0,-1 4 0 15,4 0 0-15,-3 5 0 0,-1-5 0 0,5 6 0 16,-1-7 0-16,0 10 0 0,0-6 0 0,0 0 0 15,0-1 0-15,0 1 0 0,0-7 0 0,0 4 0 0,4 6 0 16,0-10 0-16,-1 4 0 0,1-1 0 0,0-2 0 16,-1 8 0-16,1-5 0 0,0 0 0 0,-4 5 0 0,0 1 0 15,0-6 0-15,4 9 0 0,-4-7 0 0,0 1 0 16,3 3 0-16,1 0 0 0,-4-4 0 0,0 4 0 16,4-6 0-16,-4 5 0 0,0-5 8 0,4 0-8 15,-1 2 8-15,1-2-8 0,-4-1 8 0,4 7-8 16,3-9 11-16,-3 2-3 0,3 1 0 0,0 2 0 15,4-2 2-15,-1-1 0 0,1 10 0 0,7-3 0 16,-4 0-2-16,0-3 0 0,0 6 0 0,1 3 0 16,-1 0-8-16,0-3 8 0,0 0-8 0,1 9 8 15,-5-9-8-15,1 6 0 0,0-3 0 0,-4 7 0 16,0-4 0-16,0 0 0 0,0 0 0 0,4 4 0 16,0-4 16-16,-1 0 2 0,8-3 0 0,0 7 0 0,3-4-18 15,0-3-16-15,4 6 4 0,0-3 0 16,3-2 12-16,1 2 10 0,-1-3-2 0,0 3 0 0,-3-3-8 15,4 3 12-15,-1-3-12 0,0 7 12 0,4-4-12 0,0 3 8 16,0 4-8-16,0-4 8 0,0 7-8 0,-8-4 0 16,5 1 0-16,-5-4 0 0,-6 1 0 0,0-1 0 15,3-3 9-15,-3-3-9 0,0-3 13 0,-1 10-1 16,5-10-1-16,-1 6 0 0,-3 0-11 0,0-3 0 16,-1 3 0-16,1-3 0 0,-4-3 8 0,4 7-8 15,-4-4 0-15,4 3 8 0,-4-6 1 0,4 0 0 16,-4 0 0-16,4 0 0 0,0 0-9 0,3-4 0 0,4 1 0 15,-4-6 0-15,4 6 21 0,3-7-1 0,1 1 0 0,-1 2 0 16,4-8-20-16,-4 8 8 0,0-5-8 0,-3-4 0 16,4 3 0-16,-5 1 0 0,5 2 0 0,3-5 0 15,-1-4 0-15,1 6 8 0,4-6-8 0,-5 4 0 16,5-4 0-16,-4-3 0 0,0 0 0 0,3 0 0 16,0 0-11-16,1-10 11 0,6 7-13 0,1-6 5 31,3-4-55-31,-4-6-10 0,4-3-3 0,-7-9-937 0,3-10-188 0</inkml:trace>
  <inkml:trace contextRef="#ctx0" brushRef="#br0" timeOffset="-188263.82">11081 10491 1170 0,'-18'3'52'0,"4"6"10"0,-7 1-50 0,3-1-12 0,4 1 0 0,0 2 0 16,-7 1 11-16,0 2-1 0,3 1 0 0,4 0 0 16,0-1-44-16,0 4-9 0,-7-6-1 0,3 9-1 15,0 0-19 1,-3 0-4-16,-7 6-1 0,3-6 0 0,-3 9 47 0,0 0 10 0,-4 1 1 0,-7 2 1 15,-3 13 10-15,3-3 0 0,0 0 0 0,0 0 0 16,-10 9 8-16,7-2 3 0,3-8 1 0,0 8 0 16,4-8-12-16,3 1 0 0,0-6 0 0,8-3 0 0,-1 2 28 15,4-5 3-15,0-4 1 0,3 0 0 0,4-6-4 0,0 6 0 16,-4-12 0-16,4 3 0 0,3 3-19 16,-3-10-9-16,4 4 8 0,-4-4-8 0,-1 1 0 0,1-4 0 15,4 4 0-15,-1 3 0 0,-3-4-9 0,0-3 9 16,3 1 0-16,-3-4 0 0,4 4 0 0,3-4 0 15,3-3 0-15,4-3 0 0,0 0 48 0,0 0 9 16,0 0 3-16,0-9 0 0,4-1-4 0,-1-2-1 16,8-1 0-16,-1-6 0 0,4-3-11 0,4 3-1 15,-4-2-1-15,7-1 0 0,-3-4-28 0,0-2-6 0,3 6 0 0,0-6-8 16,-3 6 0-16,-1-3 0 0,1-3 0 0,0 6 0 16,-4 3 0-16,0 3 0 0,-4-2 0 0,4-1 0 15,-3 6 0-15,-4 4 0 0,-3-4 0 0,3 4 0 16,-4-1 0-16,-3 10 0 0,0 0 0 0,0 0 0 15,0 0 0-15,0 0 0 0,0 0 0 16,0 0 0-16,-3 10 0 0,-4-1-9 0,3 4 9 0,-3-4-12 16,0 4 12-16,0 6 0 0,-4-7 0 0,-3 10 0 15,4-3 11-15,-4 9 4 0,-8-6 1 0,5 3 0 16,-4 6-1-16,-4 1 0 0,-3-1 0 0,-1 1 0 16,-2-1 11-16,2 0 2 0,1 1 1 0,4-4 0 15,2-3-9-15,8-3-3 0,0-3 0 0,11-7 0 16,3 1 19-16,7 2 4 0,10-2 1 0,8 0 0 15,7-4 3-15,10-3 0 0,4 1 0 0,10-7 0 16,8 6-82-16,6-6-16 0,1-6-3 0</inkml:trace>
  <inkml:trace contextRef="#ctx0" brushRef="#br0" timeOffset="-185581.72">19727 16242 403 0,'0'0'36'0,"0"0"-36"0,-7-3 0 0,0-4 0 16,0 7 137-16,0 0 21 0,0 0 4 0,-4 0 1 15,1 0-90-15,-1 7-17 0,4-4-4 0,0-3-1 16,-3 0 33-16,6 0 8 0,4 0 0 0,0 0 1 16,0 0 25-16,0 0 5 0,0 0 1 0,0 0 0 15,7 0-54-15,4 0-10 0,-1-10-3 16,1 10 0-16,7-3-57 0,-4-3-22 0,0 6 1 0,3 0 0 31,1 0-23-31,3 0-4 0,-7-3 0 0,7 3-1 0,-6 0 38 0,2 0 11 0,4 0 0 16,-3 3 0-16,3-3 0 0,0 9 0 0,1-9 0 0,2 10 0 15,4-10 24-15,1 3 4 0,-1 3 0 0,7-3 0 16,-3-3 4-16,3 0 2 0,4 7 0 0,0-4 0 16,-4-3-18-16,4 0-4 0,0 0-1 0,0-3 0 15,-1-4-11-15,1 4 0 0,3-6 0 0,-3 9 8 16,0-10-8-16,0 1-16 0,-4 6 4 0,-3-7 1 0,0 10 19 16,-4-9 3-16,0 9 1 0,0-3 0 0,1 3 4 0,-5 0 0 15,-3 3 1-15,4-3 0 0,0 0-17 0,3 0 0 16,0 6-11-16,4-3 11 0,0 4 0 0,3-1 0 15,4-6 0-15,0 9 9 0,-1-9-9 0,1 7 8 16,0-4-8-16,3-3 8 0,-6 0-24 16,2 0-6-16,-2 0-1 0,3 0 0 0,-4 0 23 0,0 0-9 15,0 0 9-15,-6-3 0 0,-1-4 0 0,0 7 0 16,7 0 0-16,-6-3 0 16,-1-3 0-16,-4 6 16 0,12-3-2 0,-5 0 0 0,-2-4 10 0,-1 7 3 15,0 0 0-15,4-9 0 0,0 9-15 0,-1-3-2 16,-2-3-1-16,6 3 0 0,0-7-9 0,4 1 0 15,-7 6 0-15,-1-7 0 0,5 7 0 0,-4-6 0 0,3 2 0 0,-7-5 0 16,-3 2 0-16,3 7 0 0,4-3 0 0,-1 0 8 16,-6-1 0-16,3-2-8 0,1 6 12 0,2-3-4 15,-2-7 3-15,2 4 0 0,-2-4 0 0,2 4 0 16,12-4-11-16,-5 1 0 0,-6-7 0 0,3 6 0 16,4-2 0-16,-7-1-9 0,0-3 9 15,-4 0-10-15,0 7 10 0,-3-7 0 0,0-3 0 0,-4 0-8 16,3 3 8-16,-2 7 0 0,2-10 0 0,-3 9 8 15,1-6 13-15,2 7 3 0,1-7 1 0,0-3 0 16,3 3-25-16,0 7 0 0,0-7 0 0,1-3 0 16,-1 9 0-16,0-5-14 0,-3-4 2 0,-1 6 0 15,1-3 12-15,0 0 0 0,-4-3 0 0,0 0 0 0,-3 0 0 16,3 1 8-16,-7-1-8 0,0-4 10 0,0 1 6 0,-3-3 2 16,-1-3 0-16,1 6 0 0,3-3-3 0,-3-4-1 15,-1 1 0-15,1 6 0 0,-4-4 7 0,4-2 2 16,3 6 0-16,0-3 0 0,-4-4 2 0,8 1 1 15,0 0 0-15,3-1 0 0,-4 4-6 0,1 0 0 16,0-3-1-16,-1-1 0 0,1 1-19 16,3 9 0-16,-3-6 8 0,-1 3-8 0,-2-4 0 0,2 7 0 15,-3 7 8-15,0-4-8 0,1-3 0 0,-5 3 0 16,1 0 0-16,3 4-9 0,-4-4 9 0,1 0 12 16,3-3-2-16,-3 3-1 0,-1-3 6 0,1 7 1 15,-1-14 0-15,5 11 0 0,-5-4-6 0,4 0-1 16,0-3 0-16,0 3 0 0,1-3-9 0,2 3 0 15,-3 0 0-15,0 6 0 0,4-9 0 0,-4 12 0 0,0 1 0 0,0-7 0 16,0 6 0-16,1 1-14 0,-1-4 5 0,-4 4 1 16,1 2 8-16,-1 1 0 0,1-4-9 0,3 4 9 15,-3 0 0-15,-1 2 15 0,1-8-3 0,3 8 0 16,-3-8-12-16,3 5-10 0,0-2 2 0,0 2 0 16,4-5 8-16,-4-1 0 0,3 3 8 0,-3 4-8 15,1-4 8-15,-1 1-8 0,3-4 8 0,-3 4-8 16,-3-1 0-16,3 1 0 0,-3-4 0 0,3 7 0 15,-4 2 0-15,1-2 0 0,-4 3 0 0,0-1 0 16,0 1 0-16,0-3 0 0,0 5 0 0,-3-2 0 16,-4 6 11-16,7-3-3 0,0-6 0 0,0 6 0 15,0-4-8-15,0-2 0 0,-3 3 0 0,6-4 0 16,-3 1 0-16,0-1 0 0,4 1 0 0,3 0 0 0,-3-4 0 16,3 4 0-16,3-1 0 0,-3-2 0 0,-3 2 0 0,3 1-9 15,-3 3 9-15,3-4-10 0,-7 1 10 0,3-1 0 16,-3 7 0-16,1-3 0 0,-1-3 0 15,0 5 0-15,0-5 0 0,0 9 8 0,0-9 5 0,-4 9 2 16,4-10 0-16,0 7 0 0,-3-6-15 0,7 5 9 16,-4-2-9-16,3 3 8 0,1-6-8 0,-4-1 0 15,0 7 0-15,0-3 0 0,0-4 0 0,4 7 0 16,-4-6 0-16,0 6 0 0,3-4 0 0,-3 4 0 16,0 0 0-16,0-3 0 0,1 3 0 0,-8 3 0 15,0 0 0-15,7-6 0 0,-4-4-9 0,4 7 9 16,0-6 0-16,-3 9 0 0,-1-10 0 0,4 7 0 0,-3-3 0 0,-1 3 0 15,4-7 0-15,-3 10 0 0,3-9 0 0,-3 6 9 16,3-7-9-16,-4 7 0 0,1-6 0 0,3 2 0 16,-4 4 0-16,4-6 0 0,-3 0 0 0,-1 5 0 15,1-2 0-15,-1 0 0 0,1-4 0 0,3 1 0 16,-3 0 0-16,-1-1 8 0,1 1-8 0,-1-4 8 16,1 1 0-16,3-7 0 0,-4 6 0 0,4-5 0 15,0 5 2-15,0-6 0 0,0-3 0 0,0 3 0 16,4-3-10-16,0 1 10 0,-4-1-10 0,3 3 10 15,1-3-10-15,-1 0 0 0,-2 3 9 0,6-3-9 16,-4 0 0-16,4 0 0 0,-3 0 0 0,-4 0 0 16,4 0 0-16,-4 4 0 0,3-4 0 0,-3 3 0 15,4-3 0-15,-8 9 0 0,4-6-8 0,-3 1 8 16,3 5-28-16,-7-3-1 0,4 1 0 0,-8 2-879 16,0-6-176-16</inkml:trace>
  <inkml:trace contextRef="#ctx0" brushRef="#br0" timeOffset="-181472.99">25449 12896 518 0,'-7'3'46'0,"0"-3"-37"0,7 0-9 0,-3 0 0 15,-4 6 200-15,7-6 37 0,0 0 8 0,0 0 2 16,0 0-185-16,0 0-37 0,0 0-7 0,0 0-2 16,0 0 33-16,3-6 7 0,-3 6 0 0,7-3 1 15,4-6 59-15,-1 5 12 0,1-2 3 0,3 6 0 16,0-9-28-16,-3 9-6 0,3-3-1 0,-3-1 0 15,-1-2-41-15,1 6-9 0,-1-3-2 0,1-3 0 16,-1 6-12-16,-2-3-4 0,-8 3 0 0,7-7 0 16,0 4-3-16,-4-6-1 0,1 6 0 0,3-7 0 15,-4-2 12-15,1-4 1 0,3 7 1 0,-4-4 0 16,4 4-22-16,-3-4-4 0,3-6 0 0,-3 7-1 16,-1-7-11-16,1 3 0 0,3-3 0 0,-4-2 8 15,4-1 1-15,0 3 0 0,0 0 0 0,-3-3 0 16,6 0 7-16,-2 0 2 0,-1 3 0 0,0 4 0 15,0-4 2-15,0 0 1 0,3-3 0 0,-3 0 0 16,0 3-8-16,4 4-1 0,0-4-1 0,-4-3 0 0,3 3-11 0,1-3 8 16,-1-3-8-16,1 0 8 0,0 0-8 0,-1-3 0 15,4 6 0-15,0-3 0 0,0-4 0 0,4 4 0 16,0-3 0-16,-1 6 8 0,-2-6-8 0,2 6 0 16,4 0-10-16,-3 0 10 0,3 3 0 0,-3 3 0 15,-4-2-8-15,7-1 8 0,-7 6 0 0,7-6 0 16,-3 7 0-16,3-1 0 0,-3 4-8 0,-1 0 8 15,1-4 0-15,0 4-9 0,-1-1 9 0,1 7-10 16,0-3 10-16,-1 0-10 0,1-1-2 0,0 4-1 16,3-3 0-16,0 6 0 0,0 0 5 0,0 0 8 0,-3 0-13 15,7 9 5-15,-1-9 8 0,1 10-10 0,0-7 10 16,3 6-10-16,-3 4 10 0,-4-4 0 0,-4 1 0 0,4 2-8 16,1 4-2-16,-5-4 0 0,1 1 0 0,0-1 0 15,-4 7 10-15,3-6 9 0,-3-4-1 0,1 10-8 16,-5-6 0-16,4 2 0 0,0 1 0 0,-3-4 0 15,0 7 9-15,-1 0-9 0,-3 0 0 0,4-3 9 16,-4 6-9-16,3-1 0 0,1-2 0 0,0 3 0 16,-1 0 0-16,1-3 0 0,3 3 0 0,0 0 0 15,0 0 0-15,0 6 0 0,4-6 0 0,-4 0 0 16,0 0 0-16,0-3 0 0,0 3 0 0,0-3 8 16,0-1-8-16,-3-2 0 0,0 6 0 0,-4-3 0 15,3 0 0-15,-3-4 0 0,0 10 8 0,-3-3-8 0,3 0 16 16,-4 3 2-16,1-3 0 0,0 7 0 15,-1-8-18-15,-3 11 0 0,0-10 0 0,4 6 0 0,-4-6 0 0,3 0 0 16,1 0 0-16,-4-10 0 0,7 7-10 16,-4-6-6-16,1 2 0 0,-1-2-1 15,1-4 17-15,3 4 0 0,-4-10 0 0,1 6 0 16,-1 4 0-16,1-4 0 0,0 1 0 0,-1 2 0 0,1-2 0 0,-4 2 0 16,0 7 0-16,0-6 0 0,0 6 0 0,0 2 0 15,0 1 0-15,0-3 0 0,0 3 0 0,0-3 0 16,0-6 0-16,3 8 0 0,1-11 0 0,-1 2 0 15,4 4 0-15,0-10 0 0,0 4 12 0,4-1 4 16,-1 4 0-16,1-4 0 0,3-3-16 0,-3-2 0 16,3 8 0-16,0-2 0 0,0-4-10 0,0 6 10 15,0-2-8-15,-3-1 8 0,3-3 0 0,0 10-10 16,-3-3 10-16,-1-4 0 0,1 4-11 0,-1-4 11 0,-2 4-10 0,2 2 10 16,-3-9 0-16,4 4 0 0,-4-1 0 0,0 1 0 15,0-1 0-15,3 1 0 0,-2-4 0 0,-1 3 0 16,3 1 0-16,1-1 0 0,-4 0 10 0,0 1-10 15,3 2 12-15,1-2-2 0,-4 2-1 0,4 1 0 16,-4-4-9-16,0 4 0 0,7 2 0 0,-4 1 0 16,1 0 0-16,0 0-11 0,3 2 3 0,0 1 0 15,0-3 8-15,0 0 9 0,0-1-1 0,-3 10-8 16,3-3 0-16,0 0 0 0,0 3-15 0,-3-3 5 16,-1 3 10-16,1 0 0 0,-1-3 0 0,-2 0 0 15,-1 0 0-15,0 3 0 0,0-3 8 0,3-6-8 16,-3 6 10-16,-3-3-2 0,3 3-8 0,0 0 12 15,0-4 0-15,-3-5-1 0,3 9 0 0,3-6 0 16,-3-1-11-16,4 1 10 0,-1 0-10 0,5-1 10 0,-5 1-10 0,4 0 0 16,-3-1 0-16,3 4 0 0,4-6 0 0,-4 9 0 15,0 0 0-15,0 3 0 0,0 0 0 0,0-3 0 16,0 6 0-16,-3-3 0 0,3 3 0 0,-4-3 0 16,-2 7 0-16,2-1 0 0,1-3 0 0,-1-3 0 15,-6 4 0-15,3-7 0 0,0-4 0 0,4-2 0 16,-1 3 10-16,1-7-10 0,-1-2 19 0,4 2-3 15,0 4-1-15,8-3 0 0,-5-1-6 0,1 4-1 16,0-10 0-16,-1 13 0 0,1-7 0 0,-1 4 0 16,1 0 0-16,0 3 0 0,-4-7-8 0,0 10 0 15,4-3-10-15,-4 3 10 0,3 0 0 0,-3 0 0 16,4 6 0-16,-4-6 0 0,0 0 0 0,4 9 0 0,0-9 0 16,3 10 0-16,-4-10 10 0,1-1 5 0,0-2 1 0,-1 3 0 15,-3-3-16-15,4-6 8 0,0 9-8 0,3-7 0 16,-3-2 19-16,3-1-3 0,0 1 0 0,0-4 0 15,0 1-2-15,0 2-1 0,1-2 0 0,-1-4 0 16,0-3-13-16,0 10 0 0,-3-7 0 0,3 3 0 16,-4 4 0-16,5-1 0 0,-5 1 0 0,4 3 0 15,-3-1 0-15,3 4 0 0,0 0 0 0,-3 3 0 16,3 0 0-16,0 0 9 0,-3 0-9 0,3 0 8 16,0 0-8-16,-3-4 8 0,3-5-8 0,0 3 8 15,1-4 1-15,-1-9 0 0,0 7 0 0,0-1 0 16,0-9-1-16,0 3 0 0,1 4 0 0,-1-4 0 15,0-3-8-15,0 0 0 0,0 6 0 0,4-3 8 0,-4-3-8 16,4 9 0-16,-4-5 0 0,4 2 0 16,-1-3 0-16,-3 6 0 0,4-2 0 0,3-1 0 15,-3 3 0-15,3 1 0 0,1 2 0 0,-1-2 0 0,0-1 0 0,0 4 0 16,-3-4 0-16,3 0 0 0,-3 4 0 0,-1-7 0 16,-2-3 0-16,2 7 0 0,-2-7 0 0,-1 3 0 15,3-3 0-15,-2-3 0 0,-1 0 8 0,3 0-8 16,5 0 8-16,-5 0-8 0,1 0 12 0,0 0-4 15,3-3 0-15,-3 3 0 0,-1 0-8 0,1 0 0 16,0 0 0-16,3 0 0 0,-3 3 0 0,-1-3 0 16,-3 0 0-16,1 7 8 0,2-7-8 0,-2 3 0 15,2-3-10-15,-3 0 10 0,1 6 0 0,2-6 0 0,-3 0 0 0,1 3 0 16,-1-3 0-16,0 0 0 0,0 3 0 16,-3-3 0-16,-4 0 0 0,0 0 8 0,4 0 0 0,3 0 1 15,0 0-9-15,-3 7 0 0,3-7 0 0,0 3-10 16,0-3 10-16,0 0-8 0,0 0 8 15,4 0-8-15,-4 0 8 0,0 0 0 0,4 0 0 0,-4 0 0 16,0 0 0-16,4-3-8 0,0-4 8 0,0 4 0 31,-1-6-35-31,1 6-1 0,3-13-1 0,0 3 0 16,-3 1-130-16,7-7-25 0,35-34-6 0,-11 3-1 0</inkml:trace>
  <inkml:trace contextRef="#ctx0" brushRef="#br0" timeOffset="-178073.1">19657 16207 576 0,'0'0'25'0,"0"0"6"0,0 0-31 0,0 0 0 15,0 0 0-15,0 0 0 0,0 0 308 0,7 0 56 16,-7 0 12-16,7 3 1 0,0-3-303 0,4 0-61 16,-8 0-13-16,4 7 0 0,4-4 0 0,-4 0 0 15,0-3 0-15,3 6 0 0,1-3 20 0,3 4 5 16,0-4 1-16,0 0 0 0,0 6 31 0,4-9 7 16,0 10 0-16,3-10 1 0,0 9-14 0,4-6-3 15,-1 4-1-15,5-4 0 0,2-3-11 0,1 6-3 0,0-3 0 16,3-3 0-16,4 0-13 0,3 0-4 0,-3 0 0 15,0 0 0-15,3 0 13 0,-3 0 3 0,-4-3 0 0,4-3 0 16,7 6-32-16,-4 0 0 0,4-3 0 0,0-4 0 16,0 7 13-16,3 0 0 0,4-3 0 0,0 0 0 15,-3 6-5-15,-1-3-8 0,0 3 11 0,4-3-11 16,0 7 8-16,4-4-8 0,-1 3 0 0,4-3 0 16,0-3 0-16,-4 0 0 0,-3 0 0 0,4 0 0 15,-1 0 0-15,-3 0 0 0,4 0 0 0,6-3 0 16,-3-3 10-16,0 6-10 0,-7-3 8 0,0-4-8 15,3 4 12-15,-6-6-4 0,-1 9 0 0,-3 0 0 16,3 0 20-16,1 0 3 0,3 0 1 0,-7 0 0 16,-4 0-32-16,4 6 0 0,3-3 0 0,-7-3 0 15,1 3 10-15,-4-3 2 0,6 7 1 0,5-7 0 16,-1 0-13-16,1 0 11 0,-1 0-11 0,0-7 10 16,1 7-10-16,-1-3 8 0,-3-6-8 0,-4 6 8 0,1-4 0 0,-1 4-8 15,4-6 12-15,-7-1-4 0,3 1-8 0,0 6 0 16,1-7 0-16,-1 1 0 0,-3 9 0 0,0-9 0 15,-8 9 0-15,5-3 0 0,-8-1 0 0,4-2 0 16,-4 6 0-16,0-3 8 0,-3-3 1 0,-1 6 0 16,5 0 0-16,-5-3 0 0,5 3-9 0,-1-7 10 15,4 4-10-15,-1 0 10 0,1-3-2 0,-4-4-8 16,4 7 12-16,0-6-4 0,0-4 0 0,-1 4-8 16,1-1 12-16,-4-2-4 0,0-1-8 0,4-2 0 15,-7 5 0-15,0-2 0 0,-1 2 0 0,1 4 0 0,-4-3 8 0,4-1-8 16,-4 1 0-16,-3-1 0 0,6-2 9 0,-2 2-9 15,-5 1 0-15,1-3 9 0,-1 2-9 16,1-9 0-16,0 7 12 0,-1 2-12 16,1-5 12-16,3-4-12 0,-3 0 8 0,-1-3-8 0,1 0 0 15,3 0 0-15,-3 0 14 0,3 0-1 0,-3-3 0 0,3 3 0 16,-3 0-1-16,3 0-1 0,0 4 0 0,-4-4 0 16,5 6-11-16,-5-3 8 0,4 0-8 0,-3 4 8 15,0-4-8-15,-4 0 0 0,3 6 0 0,-2-5 0 16,-1 2 0-16,0-3 0 0,3 0 8 0,-6 0-8 15,3-2 12-15,-3 8-4 0,-1-9 0 0,-3 3 0 16,0-6 8-16,0-3 0 0,1 6 1 0,2-9 0 16,-3-1-8-16,7 1-1 0,0 0-8 0,1-4 12 15,2-3-4-15,1 4 0 0,-1-7-8 0,1-3 12 0,3 3-12 16,-3 1 0-16,3 2 0 0,-3 0 0 0,-1 7 0 16,1-3 0-16,-4 2-9 0,4 4 9 0,-1-3 0 0,1 9 0 15,-4-3 0-15,0-4 0 0,0 4 0 0,0-3 0 16,-3-3 0-16,3 6 10 0,-3-4-10 0,3-2 8 15,-4 9-8-15,1-9 8 0,0-1-8 0,3 1 0 16,0 0 9-16,0-1-9 0,4 1 0 0,-4 0 9 16,3-4-9-16,-3 4 0 0,8-4 0 0,-5-2 0 15,1 5 0-15,3-2 0 0,-3-7 8 0,3 10-8 16,-7-1 0-16,0 1 0 0,4 0 0 0,-4-1 8 16,0 1-8-16,-4 0 0 0,1 5 12 0,-4-2-12 15,4-3 12-15,-4 9-12 0,0-9 10 0,0 9-10 16,0-3 8-16,0-4-8 0,-3-2 8 0,6 6-8 15,-3-13 8-15,4 7-8 0,-1 0 0 0,1-1-11 0,-1-2 1 0,1 2 0 16,3-2 10-16,0-4 0 0,0 7 0 0,-3-1 0 16,3 1 11-16,0 0 4 0,0-1 1 0,-3 1 0 15,3 0-16-15,-3 2 0 0,3-8 0 0,0 5 0 16,-7 7 0-16,0-6 8 0,0 0-8 0,0 2 0 16,0-2 10-16,-3 0-10 0,3-1 10 0,0 1-10 15,0-3 0-15,0 2 0 0,-4 1 0 0,4-1 0 16,-3 1 0-16,-1-3 0 0,1-4 0 0,-4 7 0 15,0-4 0-15,4 4 0 0,-4-10 0 0,0 10 0 16,-4-1 0-16,4 1 0 0,0 0 0 0,0-4 0 16,-4 4 0-16,4-1 8 0,-3 1-8 0,-1-4 0 15,1 4 0-15,-1-7 0 0,4 7 8 0,0 0-8 16,-3-4 0-16,3 4 0 0,0 0 0 0,0-4 0 16,0-3 0-16,0 7 0 0,0-3 0 0,0 2 0 0,0 1 0 15,0 0 0-15,-4-1 0 0,4 1 0 16,-3-1 0-16,-1 7 0 0,4-6 0 0,-3 0 0 0,3-1 0 15,-4 1 0-15,4 3 0 0,0-4 0 0,-3 1 0 0,3-4 0 16,0 1 0-16,3-4 0 0,1 7 8 0,-1 0-8 16,1-1 0-16,-1 7 0 0,1-6 0 0,-1-1 0 15,1 1 0-15,-1 0 0 0,1-1 0 0,3 1 0 16,-3 0 0-16,-1 6 0 0,4-4 0 0,-3-2 0 16,3 0 0-16,-7 6 0 0,3-4 8 0,1 4-8 15,-1 0 0-15,1 0 0 0,-1-3 0 0,1 6 0 16,-4 0 0-16,3 0 0 0,-3 0 0 0,0-6 0 0,0 6 0 0,0 0 0 15,0 3 0-15,4-6 0 0,3-3 0 16,-3 3 0-16,-1 3 0 0,4-6 0 0,-3 6 0 0,6-10 0 16,-3 10 0-16,-3-6 0 0,3 6 0 0,0-3 0 15,-4 3 0-15,4-6 0 0,-3 9 0 0,3-3 0 16,-3 0 0-16,3 0 0 0,0 3 0 0,-4-3 0 16,4 7 0-16,0-4 0 0,-3-3 0 0,3 3 0 15,0-3 0-15,0 0 0 0,-3 3 0 0,3-2 0 16,0 2 0-16,0-3 0 0,0 0 0 0,-4 9 0 15,4-6 8-15,-3 4 1 0,3-1 1 0,-4 0 0 16,1 1-10-16,0 2 0 0,-1 4-12 0,1-4 12 16,-1 4-12-16,1 6 12 0,-1-4-12 0,1-2 12 15,-4 9-9-15,0 0 9 0,0 0 0 0,0 0 0 16,0 0 0-16,0 0 0 0,0 0 0 0,0 0 0 16,0 0 0-16,0 0 0 0,0 0 0 0,0 0 0 0,0 0 0 0,0 0-13 15,0 9 4-15,3 1 1 0,1-1 8 16,-4 4 0-16,0-4 0 0,0 1 0 0,3 2 0 0,-3 1 0 15,0 6 0-15,4-7 0 0,-4 10 0 16,3-3 0-16,1 9-9 0,-4-6 9 0,0 3 0 0,3-3 0 16,-3 6 0-16,-3 0 0 0,3-2 0 0,-4-4 0 15,4-1 0-15,0 11 0 0,-3-10 0 0,3 6 0 16,0-3 0-16,0 3 0 0,0-6 0 0,0 0 0 16,-4 6 0-16,8-6 0 0,-4 3 0 0,3 4 0 15,1-7 0-15,-1 0 0 0,1 0 0 0,3 6 0 16,-3-3 0-16,3-3 0 0,-4 6 0 0,4-6 0 15,-3 6 0-15,-1-3 0 0,1-3 0 0,-1 6 0 16,1-2 0-16,-1 5 0 0,-3-3 15 0,4-3-3 0,-4 7 0 0,0-1 0 16,-4 0-12-16,1 1 0 0,-1-4 0 15,1 3 0-15,-1 1 0 0,-3-1-13 0,0-6 2 0,4 6 1 16,-4-2 10-16,-1-4 0 0,1 3 8 0,4-3-8 16,-4 3 0-16,3-3 8 0,1 0-8 15,-1 0 0-15,-3-3 8 0,4 0-8 0,-1 10 8 16,4-1-8-16,-3-3 0 0,3-3 0 0,3 7 0 0,-3-1 0 15,4 7 0-15,-4-4-10 0,3-2 1 0,-3 2 0 16,4 4 9-16,-4-4 0 0,3 7 10 0,-3 0-10 16,4 3 9-16,-4 0-9 0,3-1 8 0,-3-2-8 15,-3 3 0-15,3 6-9 0,0-9 0 0,0 3 0 16,-4 0 9-16,4-3 0 0,0 3 10 0,0 6-10 16,0-6 9-16,0 6-9 0,4 3 8 0,-1-9-8 15,1 6 0-15,-1-6 0 0,1 6-14 0,3-3 5 0,0 3 9 16,0-6 11-16,0 10-3 0,0 5 0 0,0-5-8 15,4 2 0-15,-1 0 0 0,-3 1 0 0,0-4 0 0,4 7 0 16,3-4 0-16,-3 7 0 0,-1-10 0 0,-3 10 0 16,0 0 0-16,1-7 0 0,-1 7 0 0,0 0-11 15,-4-4 3-15,4-2 0 0,0 2 8 0,0-2 11 16,0-7-3-16,0 3 0 0,0-3-8 16,1-3 0-16,2 3 0 0,1-6 0 0,-1 0 0 0,4 3 0 15,1-3 0-15,2 0-11 0,-3 0 11 0,4 3 0 16,0 0 8-16,-1-3-8 0,1 6 0 0,-1 0 0 15,-2-3 0-15,2 0 0 0,1 0 0 0,-1 4 0 16,-2 2 0-16,-1 0 0 0,3-3 0 0,1-3 0 0,0 7 0 0,-1-7 0 16,4-3 0-16,1-4 0 0,-1 1 0 15,3-3-12-15,-2-7 12 0,2 7 0 0,5-7 10 16,-1 1-10-16,0-1 0 0,4-6 0 0,-1 6 0 16,1-9 0-16,-4 7 0 0,4-4 0 0,-4-3 0 0,4-1 0 15,0 5 0-15,-4-11 0 0,7 7 0 0,1 0 0 16,-1-3 0-16,4 3 0 0,0-3 0 0,-4 3 0 15,4-3 0-15,-4-4 0 0,-3 4 0 0,3 0 0 16,-3 0 0-16,3-4 0 0,-3 7 0 0,0-3 0 16,6-6 0-16,1 9 0 0,3-7 0 0,1 1 0 15,-1 0 0-15,0-1 0 0,4-5 0 0,-3 9 0 16,3-7 0-16,-1-3 0 0,1 1 0 0,0-7 0 16,3 3 0-16,4-3 0 0,7 4 0 0,-3-7 0 15,3 3 0-15,-4-3 0 0,1 0 0 0,-4-3 0 16,0-4 0-16,-1 7 0 0,5-9 0 0,-1 9 0 0,1 0 0 15,-1-3 0-15,1 3 0 0,-4-6 0 0,-1 6 0 0,1 0 0 16,-3 0 0-16,3 6 0 0,3-3 0 16,4 3 0-16,4-3 0 0,-1 7 0 0,-3-7 0 15,4 6 0-15,-4-2 0 0,3-4 0 0,4-3 0 0,-3 0 0 16,6 0 0-16,-3 6 0 0,0-6 0 0,-7 3 0 16,0-6-8-16,0 3 8 0,-3-6 0 0,-1 6 0 15,-3 0 8-15,0 0-8 0,3 0 0 0,-10 0 0 16,0 0 0-16,-4 0 0 0,1 0 0 0,-5 0 0 15,1 0 0-15,0 0 0 0,3 0 0 0,4 0 0 16,4 0 0-16,-1-3 0 0,4 3 0 0,0 0 0 16,3 0 0-16,1 3 0 0,-8-3 0 0,8 0 0 0,-8 0 0 15,7-3 0-15,-3-4 0 0,4 7 0 0,-4-9 0 0,0 9 0 32,-4-6-60-32,-7-4-17 0,1 1-4 0,-8-10-1 15,0 7-146-15,-3-10-28 0</inkml:trace>
  <inkml:trace contextRef="#ctx0" brushRef="#br0" timeOffset="-174770.41">19911 16264 2530 0,'0'0'56'0,"0"0"11"0,0 0 2 0,0 0 3 0,0 0-58 0,0 0-14 16,0 0 0-16,0 0 0 15,0 0-48-15,0 0-12 0,3 9-2 0,4 1-1 16,-7-10-1-16,7 3-1 0,4-3 0 0,-4 6 0 0,4-12 45 0,-1 6 10 15,-10 0 2-15,7 0 0 0,4-3 19 0,-4 3 4 16,-7 0 1-16,7 0 0 0,-7 0 21 0,11 0 5 16,-4 0 1-16,3 3 0 0,-3-3 1 0,4 9 1 15,-1-9 0-15,5 10 0 0,-1-7-12 0,3 6-2 0,4 1-1 16,4-1 0-16,-4 3-8 0,8-2-2 16,2 2 0-16,1-2 0 0,3 2-20 0,4-2 8 0,0-1-8 0,3 1 0 15,4-7 0-15,4 3 0 0,-1-3 0 16,4-3 0-16,3 0 36 0,1 6 4 0,-4-2 0 0,0-4 0 15,-4 0-20-15,-3 0-3 0,7 0-1 0,-4 0 0 16,4 0-7-16,0 0-1 0,3-4-8 0,1 4 12 16,-1 4 22-16,1-4 4 0,3 0 1 0,0 0 0 15,-4-4-19-15,8-2-3 0,10 6-1 0,-4-9 0 16,1 9-16-16,-1-3 0 0,-3-7 0 0,11 1 0 16,-4 6 9-16,4-10-9 0,-4-3 0 0,3 4 9 15,1 2-9-15,-4-2 0 0,-7-1 0 0,11 4 0 16,-1-4 0-16,1-2 0 0,-4 12 0 0,0-7 0 15,-7 1 0-15,0-1 0 0,4 7 0 0,-1-3 0 0,1 3 0 16,-4 3 0-16,-4-3 0 0,1-4 0 0,-4 7 0 16,-4 0 0-16,1 0 0 0,3 0 0 0,0 0 0 15,3 0 8-15,1-3-8 0,-4-3 0 0,-4 3 9 0,1-7-9 16,-5 7 10-16,-2-3-10 0,-1-3 0 16,1-4 0-16,-1 4 0 0,0-4 0 0,-3 1 0 15,-3-1 0-15,-1-3 0 0,-3 1 0 0,0-4 0 0,-4 0 0 16,0-3 0-16,-3-3 0 0,3 0 20 0,-3 0 12 15,7-3 1-15,-4-4 1 0,4 7-34 0,-4-3 0 16,4-3 0-16,0 6 0 0,-1-7 0 0,1 4-9 16,0-3 9-16,-4 9-12 0,1 0 12 0,-5-3 9 15,-2 0-1-15,-1 3-8 0,-4 0 8 0,1 0-8 16,-4 3 0-16,-3-3 0 0,3-3 10 0,-3-3-2 16,-1 3 0-16,-2-7 0 0,2 4 5 0,1-3 1 0,-1-10 0 15,1 6 0-15,0-5-6 0,3-1 0 0,4-3-8 0,-1 3 12 16,1-3-12-16,0 0 0 0,3-6 8 0,-3 6-8 15,-4-6 0-15,3 3 0 0,-2-3 0 0,-1 9 0 16,0-3 0-16,-3 3 9 0,-1 7-9 0,1-4 12 16,-4 4-4-16,0 2 0 0,-3-8 0 0,-1 8 0 15,1 1-8-15,-4-4 0 0,0-5 0 0,4 8 0 16,-8-8 8-16,8 5-8 0,-4-6 12 0,0 7-4 16,0-7-8-16,0 7 0 0,0-4 0 0,4-6 0 15,-4 3 0-15,3 1 0 0,-3-4 0 0,4 3 0 16,-1-3 0-16,-3 0 0 0,0-6 0 0,1 12 0 15,-1-9 0-15,-4 13 8 0,4-7-8 0,-3 0 0 16,-4 7 13-16,3-7-2 0,1 10-1 0,-8-1 0 0,1-2 2 16,-4-4 1-16,3 4 0 0,-3-7 0 0,4 9-13 0,-5-2 8 15,-2-4-8-15,-1 4 0 0,4 3 0 0,-3-1 0 16,-1-2 0-16,4-4 0 0,-4 0 0 0,4-2 0 16,0 2 0-16,0-6 0 0,0 3 0 0,7-3 0 15,-3 4 0-15,3 2 0 0,0-9 8 0,3 13-8 16,1-7 0-16,-1 0 9 0,1 6-9 0,3-5 0 15,0-1 0-15,0 6 0 0,0 1 0 0,0-4 0 16,0 4 0-16,0-4 0 0,-3 7 0 0,3-4 8 16,-7 4-8-16,0 0 0 0,3-1 10 0,-3 1-10 15,0 0 12-15,0-1-12 0,0-2 10 0,0 2-10 16,0-8 8-16,0 5-8 0,0-3 0 0,0 4 0 0,7-7 0 0,-7 0 0 16,0 7 0-16,4-7 10 0,-1 0-2 15,4-2-8-15,-3 8 9 0,3-6-9 0,0 0 0 0,0 1 9 16,4-4-9-16,-4 3-14 0,-4-3 3 15,4 3 1-15,4 1 10 0,-4 2 0 0,-3 0 0 16,-4-2 0-16,0 2 0 0,0 0 16 0,3 4-3 16,-3-7 0-16,0 0-13 0,0 1 0 0,0 2 0 0,0-3 0 15,0 0 0-15,0 1-12 0,0-4 1 0,4 0 0 16,-1 3 19-16,4-3 3 0,-3 0 1 0,-1-3 0 16,4 0-12-16,0 0 0 0,0 3 0 0,-3 0 0 15,7-6 16-15,-4 6 2 0,0 4 0 0,0-4 0 16,-4 0-18-16,4 3-17 0,-3 0 3 0,-1 0 1 15,1 4 13-15,-1-4 0 0,1 0 9 0,-1 0-9 16,1 1 8-16,-4 2-8 0,0-3 0 0,4 1 9 16,-4-1-9-16,3 0 0 0,1-3 0 0,-1 3 0 15,1 4 0-15,-1-10 0 0,1 3 0 0,-1-6 0 0,1 6 0 16,-1 0 0-16,4-6 0 0,-3 6 0 0,-1 0 0 16,1 0 0-16,3-3 0 0,-4 3 0 0,1 3 0 0,-4-3 0 15,4 4 0-15,-4-4 0 0,0 0 0 0,0 0 0 16,0-3 0-16,-4 9 0 0,4 1 0 0,0-4 0 15,-4 6 0-15,4-5 0 0,0 5 0 0,-3-3 0 16,3 4 0-16,0-7 0 0,0 7 0 0,-4-7 0 16,4 10 0-16,0-10 0 0,0 6 0 0,4 1 0 15,-4-4 0-15,0 7 0 0,3-1 0 0,-3 1 0 16,4 0 0-16,0-1 0 0,-1 10 0 0,-3-9 0 16,4 6 0-16,-4-3 0 0,3 3 0 0,1-4 0 0,-1 7 0 15,1-6 0-15,-1 6 0 0,4 0 0 0,-3-3 0 0,3 3 0 16,-4-3 0-16,1 3 0 0,3 0 0 0,0 0 0 15,-3 0 0-15,3 0 0 0,-4 4 8 0,4 2-8 16,-3-3 0-16,-1 0 0 0,4 1 0 0,-3 5 0 16,-1-9 0-16,1 13 0 0,-1-7 0 0,1 0 0 15,-1 4 0-15,1-7 0 0,0 10 0 0,-1-4 0 16,1 0-8-16,3 1 8 0,-4-4 0 0,1 4 0 16,3 2 0-16,-4 1 0 0,1 6 8 0,-1-7-8 15,-3 10 0-15,4-9 0 0,-4 9-9 0,0 0 9 16,0 0 0-16,0 0 0 0,0 0 0 0,0 0 0 15,0 0-8-15,0 0 8 0,0 0 0 0,0 0 0 16,0 0 0-16,0 0-8 0,0 0 8 0,0 0 0 16,-4 9 0-16,1 4-8 0,-1-4 8 0,-3 1 0 15,4 2 0-15,-1-2 0 0,4-1 0 0,-3 4 0 0,-1 2 0 16,4 1 0-16,0 0 0 0,0-1 0 0,0 1 0 16,0 0 0-16,0 6 0 0,0 0 0 0,0 3 0 15,0 0 0-15,-3 3 0 0,3 3 0 0,-4 1 0 16,1-4 0-16,-1 10 0 0,-3-4 0 0,3-3 0 0,1 10 0 15,-4-10 0-15,3 4 0 0,1-4 0 16,-1 1 0-16,4-1 0 0,0 7 0 0,-3-4 0 0,3 1 0 16,0 2 0-16,3-2 0 0,-3 9 0 0,0-4 0 15,4 4 0-15,-1-3 0 0,1 3 0 0,-4-3 0 16,3 6 0-16,1-10 0 0,-1 4 0 0,-3 3 0 16,4-3 0-16,-4 3 0 0,0 6 0 0,0 0 0 15,-4-3 0-15,4 0 0 0,-3 0 0 0,3-3 0 16,-7-3 0-16,3 9 0 0,1-9 0 0,-1 6 0 0,1 0 0 15,-4 0 0-15,3-6 0 0,-3 9 0 0,0-6 0 16,0 0 0-16,3 0 0 0,-3-4 0 0,0 1 0 0,0-6 0 16,0 5 0-16,0 1 0 0,4 0 0 0,-1 0 0 15,1-4 0-15,3 4 0 0,0 3 0 0,0-6 0 16,0-4 0-16,0 7 0 0,7-7 0 0,-4 7 9 16,4-3-9-16,-3-1 0 0,3-5 0 0,0 9 0 15,3 2 0-15,1-2 0 0,-4 0 8 0,4-7-8 16,-1 13 0-16,-3-3 0 0,4-3 0 0,-1 3 0 15,-2-9 0-15,-1 12 0 0,0-10 0 0,-4 4 0 16,4 3 0-16,-3 6 0 0,-1-6 0 0,1 0 0 16,-4 6 0-16,0-6 0 0,0 3 0 0,0-9 0 15,-4 9 0-15,4-10 0 0,0 4 0 0,4 3 0 16,-4 3 0-16,3-3 0 0,1 0 0 0,-1 0 0 16,1 3 0-16,3 0 0 0,0-3 0 0,0 6 0 0,4-6 0 15,-1 6 0-15,1 0 0 0,-4-3 0 0,3 6 0 0,1 7 0 16,0-4 0-16,-1-2 0 0,-3 8 0 0,0-2 0 15,-3-4 0-15,6 7 0 0,-2 0 0 0,-5 6 8 16,-6-3-8-16,3-4 12 0,0 4-12 0,0 3 0 16,-8-9-12-16,1 9 12 0,0-3 0 0,4-4 0 15,-1 4 0-15,1-3 12 0,-4 0-12 0,0-1 0 16,7-8-12-16,-4 8 12 0,1-8 0 0,3 5 8 16,0-2 2-16,0-4 0 0,0 7-10 0,0-7 0 15,0 0 0-15,0 1-11 0,3-1 11 0,1 0 0 16,-4 1 0-16,3-1 0 0,1 0 0 0,-1-3-8 0,-3 13 8 15,0-10-8-15,0 1 8 0,4 5 0 16,-4-2 8-16,0-4-8 0,0 7 0 0,0-4 0 0,3-3 0 0,-3 1-8 16,0-1 8-16,0-3 0 0,4 3 8 0,-4-9-8 15,3 7 8-15,1-8-8 0,-4-2 8 0,7 3-8 16,-4-3 0-16,5 0 0 0,-5-7 0 0,4 7-8 16,0 0 8-16,0-7-8 0,0-3 8 0,0 7-8 15,4-3 8-15,-1-4 0 0,5 0 0 0,-5-6 0 16,4 7 0-16,0-1 0 0,1-3 0 0,-1 4 0 15,0-7 0-15,0 6 0 0,0 1 0 0,0-1 0 16,0 0 0-16,-3 1 0 0,-1 5 0 0,1-5 0 16,0-7 0-16,-1 6 0 0,1 0 0 0,-4-2 0 0,3-4 0 0,1 3 0 15,-1-3 0-15,1-3 0 0,3 0 0 0,0-3 0 16,0 3 0-16,4-4 0 0,-4 1 0 16,7-3 12-16,4 0-4 0,-4-1 0 0,4-5-8 15,0 2 0-15,3-2 0 0,0 2 8 0,0-2-8 0,4-1 0 16,0 4 0-16,-4-4 0 0,4 0 9 0,-4 4 1 15,-3-4 0-15,3 7 0 0,0-3-10 0,4-1 0 16,0-2 0-16,3-1 0 0,0 3 0 0,4-2 0 16,3-1 0-16,4 4 7 0,-4-1-7 0,1-2 0 15,-1 2 0-15,0-2 0 0,-6 9-10 0,6-10 10 16,0 4-8-16,1-4 8 0,3 0 0 0,3 1 0 16,-3-4 0-16,3 0 11 0,4-3-11 0,-3 7 0 15,-1-10-10-15,-3 6 10 0,3-3 0 0,1-3 0 16,6 0 0-16,4 0 0 0,0 0 0 0,3-3 0 15,1-3 0-15,-4 6 0 0,0 0 0 0,0-3 0 0,7-4 0 16,0 7 0-16,3-3 0 0,1-3 0 0,-4 6 0 0,0 0 0 16,4-3 0-16,-4-7 0 0,0 7 0 0,7-3 0 15,3-3 0-15,-6 6 0 0,0-7 0 0,-4 7 0 16,-7-3 0-16,7 3 0 0,-4-7 0 0,4 10-9 16,-3-3 9-16,-1-3 0 0,4 6 8 0,-3-3-8 15,-1-4 0-15,1 7 8 0,3-6-8 0,7 0 0 16,3-4 0-16,-3 1 0 0,0-4 0 0,4 4 0 15,0-4 0-15,-1-5 0 0,1 5 0 0,3 1 0 16,4-7 0-16,-8 6 0 0,-3-6 0 0,1 7 0 16,-5-7 0-16,1 10 0 0,-1-7 0 0,1 0 0 15,-8 4 0-15,1-1 0 0,-8 4 0 0,1-1-12 16,-4 1 12-16,3 0 0 0,0 5 10 0,1 1-10 0,-1-3 0 16,1 6 0-16,-1 0 0 0,-3 0 0 0,4 0-10 0,-5 0-2 15,5 0 0-15,-1 0 0 16,4 0-24-16,-14 0-6 0,4-3-1 15,3-3 0-15,3 6-58 0,0-4-12 0,1-2-3 0,6 3 0 16,1-6-152-16,10-1-32 0</inkml:trace>
  <inkml:trace contextRef="#ctx0" brushRef="#br0" timeOffset="-158645.55">26285 15797 1360 0,'-3'-10'60'0,"3"10"13"0,-4-9-58 0,1 6-15 0,3-4 0 0,-4 7 0 16,4 0 24-16,0 0 1 0,-3-3 1 0,3 3 0 16,0 0 9-16,0 0 1 0,0 0 1 0,-7 0 0 15,7 0 18-15,-4 3 3 0,-3-3 1 0,7 0 0 16,0 0-2-16,0 0 0 0,0 0 0 0,0 0 0 15,0 0-21-15,0 0-5 0,0 0-1 0,0 0 0 16,0 0-14-16,0 0-4 0,7 7 0 0,-3 5 0 16,3 1 13-16,0-1 3 0,0 13 0 0,0 0 0 15,0 4-8-15,0 2-2 0,0 3 0 16,0 1 0-16,0 6-2 0,-3 3-1 0,3-4 0 0,-4 11 0 16,1-1-15-16,-1-3 8 0,1 3-8 15,-4-6 0-15,0 9-14 0,0-9-9 0,0 3-1 0,0-3-1 16,-4-9-137-1,1 5-27-15,-1-5-6 0</inkml:trace>
  <inkml:trace contextRef="#ctx0" brushRef="#br0" timeOffset="-157825.52">26137 17192 1209 0,'0'0'108'0,"-10"9"-87"15,-1-5-21-15,11-4 0 0,0 0 44 0,0 0 5 16,0 0 1-16,0 0 0 0,0 0-22 0,0 0-5 16,0 0-1-16,0-7 0 0,4 1 29 0,3-3 5 15,-4-1 2-15,8 4 0 0,-1-4-12 0,1 1-2 16,3-3-1-16,-3-4 0 0,3 3-7 0,3 4-2 15,1-4 0-15,-4 1 0 0,4 2-7 0,-4-2-2 16,4-4 0-16,-1 10 0 0,1-3-14 0,-4 2-3 0,4-2-8 0,-4 6 12 16,0-7-12-16,-4 10 9 0,1 0-9 0,0 0 8 15,-1 7-8-15,-3-4 0 0,-7-3 0 16,4 3 0-16,-1 13 0 0,-3-7 12 0,-3-3-4 0,-4 10 0 16,3-4 1-16,-3 1 0 0,-3 0 0 15,2 2 0-15,-2 1 11 0,-1-7 3 0,4 10 0 0,-3-6 0 16,3-1-23-16,-4-2 0 0,4 5 0 0,0-8 8 15,0 2-8-15,3 0-15 0,1 1 4 16,3-10 1 0,0 0-29-16,0 0-5 0,0 0-2 0,0 0 0 0,0 0 8 0,10 3 2 0,-3-3 0 0,4 0 0 15,-4 0 36-15,4-3 0 0,-4 3 0 0,3 0 0 0,1-10 0 16,3 10 13-16,-3 0 0 0,-1-3 0 16,4-3 3-16,-3 6 1 0,-4 0 0 0,0 6 0 15,4-3 3-15,-11-3 1 0,0 0 0 0,3 10 0 16,1 2 2-16,-1-2 0 0,-3 2 0 0,0 4 0 0,-7 0-9 15,4 2-2-15,3 1 0 0,-7-3 0 0,3 3 1 0,-3 0 0 16,3 2 0-16,-3-2 0 0,4-3-13 16,-1 6 0-16,-3 0 0 0,4-3 0 0,-4 3 0 15,0 0 0-15,0-4 0 0,3 1 0 16,0 3-100-16,-3-3-22 0,0-3-5 0</inkml:trace>
  <inkml:trace contextRef="#ctx0" brushRef="#br0" timeOffset="-157513.9">26818 16835 864 0,'0'0'76'0,"-7"9"-60"0,4 0-16 0,-4 1 0 16,-1-1 129-16,1 4 23 0,0-1 5 0,4-2 1 16,-4 2-30-16,3-2-5 0,-3 2-2 0,4 7 0 15,-4-7-36-15,3 7-7 0,1 3-2 0,-1 6 0 16,4-2-35-16,-3 5-7 0,3 0-2 0,0 1 0 16,-4-1-19-16,0 10-4 0,1 0-1 0,-1 2 0 15,-3 1-8-15,4 0-12 0,-4 6 2 0,0 4 1 0,-4-4-11 16,1 3-1-16,-1 4-1 0,0-4 0 15,-3 7-134-15,0-7-28 16,-3 10-4-16</inkml:trace>
  <inkml:trace contextRef="#ctx0" brushRef="#br0" timeOffset="-157167.8">26748 17656 1497 0,'-4'9'133'15,"1"1"-106"-15,-4-7-27 0,7 6 0 0,-4 1 70 0,8-1 9 0,-4-6 1 0,0-3 1 16,7 10-57-16,-4-1-12 0,4-6-3 0,0-3 0 15,0 7-1-15,4-7-8 0,-4 0 12 0,3-7-4 16,5 7 32-16,-5 0 5 0,1-3 2 0,3-3 0 16,0 3-7-16,4 0 0 0,-4-7-1 0,0 4 0 15,3 0-9-15,1-4-2 0,0 1 0 0,-4-1 0 16,0 1-28-16,4 0 0 0,3-1 0 0,-7 4-10 16,0-10-21-1,-3 13-4-15,3-6-1 0,-4-1-923 0</inkml:trace>
  <inkml:trace contextRef="#ctx0" brushRef="#br0" timeOffset="-156999.59">27157 17267 979 0,'-11'22'87'0,"8"-6"-70"16,-8 0-17-16,4 2 0 0,-3 11 159 0,-1-4 28 16,4 3 5-16,0 3 2 0,0 1-42 0,-4 2-8 15,1 1-1-15,-5 5-1 0,-2 4-1 0,3-3 0 16,3 9 0-16,-3 0 0 0,-4-3-80 0,8-3-16 0,-4 6-3 15,7-6-1-15,0 7-29 0,3-11-12 0,-3-5 11 16,7 6-11 0,0-10-120-16,0-6-31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01T15:32:14.398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18159 2143 15663 0,'0'0'688'0,"0"0"144"0,0 0-656 0,0 0-176 0,0 0 0 0,-1 11 0 16,1 1 3024-16,3 0 576 0,-1-2 112 0,1 1 32 15,0-1-2752-15,1 1-544 0,-1-4-128 0,3 4 0 16,-1-1-16-16,1-1 0 0,0-1 0 0,0 3 0 16,1 2-48-16,-1 2-16 0,2 0 0 0,0 3 0 15,2 3 0-15,-1 2 0 0,-1 3 0 0,0 2 0 16,-1 0 352-16,-2 6 80 0,-1 5 16 0,-3-1 0 16,2 6-48-16,-3-1 0 0,0 2 0 0,-3-2 0 15,-1-1-288-15,0-5-64 0,0 0-16 0,2-1 0 16,0-3-80-16,0-2 0 0,-1 1-16 0,2-2 0 15,-1-1-176-15,2 1 0 0,0 0 144 0,-1-3-144 16,0-7 128-16,0-1-128 0,-1-6 128 0,2-2-128 16,0-11-288-16,0 0-128 15,0 0-32-15,0 0 0 0,0 0-816 0,-2-15-160 0,-2-7-48 16,1-4-8960-16,-1-4-1808 0</inkml:trace>
  <inkml:trace contextRef="#ctx0" brushRef="#br0" timeOffset="726.65">18148 1933 13823 0,'0'0'608'0,"-12"0"128"0,2 2-592 0,-1 1-144 0,2 1 0 0,9-4 0 15,-9 1 2272-15,9-1 416 0,0 0 96 0,0 0 16 0,0 0-1632 16,0 0-320-16,0 0-64 0,0 0-16 15,0 0-32-15,0 0-16 0,0 0 0 0,0 0 0 16,0 0-144-16,0 0-16 0,0 0-16 0,0 0 0 0,8-9 32 16,1 2 16-16,0 1 0 0,1-1 0 0,1 2 16 0,-1-1 0 15,1-3 0-15,0 1 0 0,1-1-192 0,1 2-32 16,0-3-16-16,2 1 0 0,-1-1-160 16,2 3-16-16,-1 0-16 0,2-2 0 15,1-1-48-15,1 0-128 0,-1 3 192 0,1-1-64 16,2 0-128-16,1 1 192 0,2 1-192 0,1 1 192 15,1-1-48-15,0 4 0 0,-1 1 0 16,-1 2 0-16,1 4-144 0,-1 2 0 0,-2-3 144 0,-1 6-144 0,-2 6 0 16,-2-3 0-16,-2 2 0 0,-1 2 0 0,0-1 0 0,-1 2 0 15,0-1 160-15,0 1-160 0,-1 1 0 0,-2 0 0 16,0 1-128-16,-1 1 128 0,-1-2 0 0,-2 1 0 16,-2-3 0-16,0 3 0 0,-1 3 0 0,-3-1 0 15,-2-1 128-15,0-2-128 0,-2-1 208 0,-3-1-48 16,-2-1-16-16,-1 0 0 0,-1 1 80 0,1-3 16 15,-2-2 0-15,-2 1 0 0,-2-3-112 0,-1 3-128 0,-1-2 176 0,-2-2-176 16,-2-1 176-16,-1-3-176 0,-1-1 160 0,-1 0-160 16,1-2 160-16,-1 1-160 0,0-3 160 15,4-1-160-15,2-1 160 0,-1 0-160 0,-2-2 160 16,2 1-160-16,5 2 128 0,-1-2-128 16,2-1 0-16,1 0 144 0,1-1-144 0,2 1 0 15,-1-2 0-15,2 2 0 0,1 0 0 16,8 4 0-16,-9-5 0 0,3 1 0 0,-1-1 0 15,7 5 0-15,-6-7-224 0,0 2 80 0,6 5-320 16,-5-7-64-16,5 7-16 0,-5-8 0 0,1-1-1648 0,1 0-336 16,-1 0-64-16</inkml:trace>
  <inkml:trace contextRef="#ctx0" brushRef="#br0" timeOffset="1336.98">19617 1045 18431 0,'8'-13'1632'0,"-2"6"-1312"0,4-1-320 0,0 2 0 16,0-1 1392-16,-1 4 208 0,-9 3 32 0,10-3 16 15,-10 3-736-15,0 0-144 0,0 0-16 0,0 0-16 16,0 0 96-16,0 0 0 0,0 0 16 0,-2 13 0 15,-2-3-352-15,-2 0-80 0,-3-1-16 0,0 0 0 16,0 1-400-16,1 2 0 0,-3-3 0 0,-2 1 0 16,-1 2 0-16,-2 1 128 0,-1-2-128 0,0 2 0 0,-1 2 176 0,-1 2-48 15,-1 3-128-15,0-1 192 0,0 2 256 0,-1 1 64 16,0-1 0-16,0 7 0 0,-1-1-16 16,-2 4 0-16,1 1 0 0,1 2 0 0,0 2-176 0,1 4-16 15,0 2-16-15,1 1 0 0,3 2 64 16,2-1 16-16,0 0 0 0,4-3 0 0,1-4-48 15,5 1 0-15,0-4 0 0,0 0 0 0,0 0-80 16,2 1-32-16,2-1 0 0,1-1 0 0,1-1 48 0,2-2 16 16,1 1 0-16,2 2 0 0,3 2-96 0,3-2-32 15,0 1 0-15,1-4 0 0,0-3-144 0,0 2 128 16,0-6-128-16,1 1 128 0,2-1-128 0,-2-1 0 16,0-3 0-16,1-5 128 15,-1-2-464-15,2-3-112 0,-1-1 0 0,4-2-16 16,-2-2-208-16,2-3-32 0,1-1-16 15,1-1 0-15,1-3-304 0,0-1-64 0,0-2-16 0,0 0 0 16,-1-3-416-16,0 1-80 0,-1 3 0 0,-2-5-7360 16,-4 2-1472-16</inkml:trace>
  <inkml:trace contextRef="#ctx0" brushRef="#br0" timeOffset="2072.79">19936 1471 5519 0,'0'0'496'0,"0"0"-496"0,0 0 0 0,0 0 0 15,0 0 4448-15,0 0 800 16,0 0 144-16,0 0 48 0,0 0-3728 0,0 0-752 0,0 0-128 0,0 0-48 15,0 0-224-15,0 0-48 0,-6 8-16 0,6-8 0 16,-8 4-160-16,8-4-16 0,-10 9-16 0,1-4 0 16,-1-1-176-16,0 3-128 0,-2 1 144 0,1 2-144 15,-1-1 256-15,0 3-64 0,2 0 0 0,-2 2 0 16,-1 3 144-16,1-2 32 0,3-2 0 0,0 3 0 16,0 4 208-16,1 1 32 0,0-4 16 15,0 5 0-15,0 0-208 0,-1 3-32 0,2 1-16 16,-3-2 0-16,1 5-368 0,1-3 144 0,1 2-144 0,1-1 0 15,2 2 128-15,2-2-128 0,1-1 0 16,2 0 0-16,3-5 160 0,2-1-160 0,1-5 128 16,2 0-128-16,3-2 160 0,1-3-160 0,2-1 192 15,1-2-192-15,0-1 192 0,2-3-192 0,0-2 192 0,2-1-192 16,-2-2 224-16,2-4-64 0,-1-3-16 0,-1-1 0 16,1-3-144-16,-1-2 160 0,0 1-160 0,-1 0 160 0,1 1-32 15,1-2-128-15,-3 0 192 0,1-2-64 0,2 0-128 16,-2 0 0-16,-2-1 144 0,0 1-144 0,-2 0 0 0,-2-2 144 15,-1 1-144-15,-1 1 0 16,-3-2 160-16,-2-2-160 0,-4-1 128 0,0 1-128 16,-1 0 160-16,-3 0-160 0,-4-2 192 0,-1 2-192 0,-2 2 144 15,0 1-144-15,-2-3 0 0,-3 4 144 0,-1 6-144 0,-1-2 128 16,0-4-128-16,-1 4 128 0,1 4-128 0,1-2 0 16,0-1 144-16,0 5-144 0,2-4 0 0,-1 3 0 15,2 3 0-15,1 0 0 0,1-3-160 0,1 2 0 16,1 0 0-16,1 2 0 15,0-2-1568-15,2-1-304 0,1 1-64 0,1-1-16 16,-1 1-176-16,4-2-32 0,0 0-16 0,2 8-5840 16,0 0-1168-16</inkml:trace>
  <inkml:trace contextRef="#ctx0" brushRef="#br0" timeOffset="2573.38">20170 1273 22111 0,'-11'-3'1968'0,"2"-1"-1584"15,1 1-384-15,8 3 0 0,0 0 1536 0,0 0 208 16,0 0 48-16,0 0 16 0,0 0-1280 0,0 0-256 16,0 0-48-16,0 0-16 0,0 0-208 0,8 11 176 15,-4 1-176-15,0 0 160 0,-4-12-160 0,1 18 0 16,-3 0 0-16,-1 2 0 0,-1-1 0 0,-1 2 160 16,0 0-160-16,-3 4 160 0,0 0 288 0,0 2 48 15,2-3 16-15,-3 2 0 0,-3 6 256 0,-1 2 48 16,1-4 16-16,-2 4 0 0,-2 2-64 0,1 2 0 15,-2-1 0-15,2-2 0 0,0-2-160 0,0-1-32 16,0-1-16-16,2 2 0 0,0 0-432 0,0 1-128 16,0-2 0-16,1 1 0 0,-1-2 192 0,0-2-192 15,0-2 192-15,-2-2-192 0,0-2 144 16,2-2-144-16,-2 0 0 0,0-3 144 0,-1-5-144 16,2-1-256-16,1 0 64 0,1-6 16 15,0 0-1520-15,4-3-304 0,8-3-64 0,0 0-16 16,0 0-1120-16,0 0-208 0</inkml:trace>
  <inkml:trace contextRef="#ctx0" brushRef="#br0" timeOffset="3212.97">20166 857 20271 0,'0'0'1792'0,"0"0"-1424"0,-9 1-368 0,9-1 0 15,-8 4 1680-15,8-4 272 0,0 0 48 0,0 0 16 16,-7 12-1376-16,7-12-256 0,0 12-64 0,2-2-16 16,-2-10-48-16,2 13 0 0,-2-13 0 0,8 13 0 15,0 0-112-15,1 0-16 0,3-1-128 0,2 1 192 16,2-1-192-16,3 4 0 0,2 4 128 0,1 5-128 16,4 3 0-16,1-1 176 0,-1 0-176 0,0 1 160 15,1-2-160-15,-1 0 160 0,-1 1-160 0,0-1 160 16,-2 0-160-16,1 0 0 15,-1 1 144-15,-2-3-144 0,-4 2 400 16,-3 3 16-16,-1-3 0 0,-4 4 0 0,-3 3 208 0,-2-2 32 16,-2-2 16-16,-2-1 0 0,-1 5-288 0,0-2-48 0,-3-1-16 15,-2-1 0-15,1-2-128 0,-4-1-48 16,-4-1 0-16,0 0 0 0,1 0-144 0,1-1 160 16,-6 0-160-16,-2 1 160 0,0-4-160 0,-2 2 0 0,-1 2 144 15,-2 1-144-15,1 1 0 0,-2-1 128 0,-2 3-128 16,-2 0 0-16,-2-3 0 0,-1-2 144 0,1-1-144 0,1-2 0 15,0-3 0-15,4-5 0 0,4-1 0 0,1-1 0 16,2-4-1936-16,0-5-496 0</inkml:trace>
  <inkml:trace contextRef="#ctx0" brushRef="#br0" timeOffset="4595.01">21322 538 32655 0,'0'0'1440'0,"0"0"304"0,0 0-1392 0,0 0-352 0,0 0 0 0,0 0 0 16,0 0 0-16,3 13 0 0,-2 1-160 0,1 2 160 15,-1 1-128-15,0 4 128 0,0 3 0 0,1 1 0 16,0-1-176-16,1 0 176 0,0 4-160 16,-1 0 160-16,1 1 0 0,-1 2 0 0,1 1 0 0,0 3 0 15,-3 4 144-15,1 1-16 0,0-1-128 0,0 8 192 16,-1 2 0-16,2-1-16 0,-2-4 0 15,0 1 0-15,-2-1-48 0,1 2 0 0,-1-1 0 0,-2 5 0 16,-2 3-128-16,0 4 128 0,-3 3-128 0,0 0 128 16,0-1 16-16,-1 0 0 0,0 2 0 0,0 2 0 15,-2 1 112-15,1 1 32 0,1 2 0 0,0 3 0 16,-2 0-48-16,1-1-16 0,2 0 0 0,1 2 0 16,-1 2-224-16,4 1 0 0,1 2 0 0,2-2 0 15,-2-2 0-15,2 1 0 0,2 0 0 0,0 1 0 0,0 1 0 16,2 4 0-16,2-1 0 0,-1-1 0 0,5-4 384 15,-2 2-32-15,-3 4 0 0,3 2 0 0,0-1 48 16,1 1 16-16,-2-4 0 0,0 0 0 0,-1 0-176 16,0 2-48-16,0 2 0 0,0 0 0 0,-2-3-64 0,2 2 0 15,-1-2-128-15,1-1 192 0,1-1-192 16,0-1 0-16,0 5 128 0,1-5-128 0,-1-3 0 0,1 1 0 16,2 0 0-16,0 3 0 0,-1 1 0 0,0 0 0 15,1-2 0-15,0-2 0 0,-1 0 0 0,-1 2 176 16,2 1-176-16,0 3 160 0,0-1 80 0,-2-1 16 15,-1-2 0-15,0 1 0 0,1 1 64 0,-1-1 0 16,-1 2 16-16,0 0 0 0,0-5-208 0,0 0-128 16,-3-4 128-16,-1 3-128 0,0 2 128 0,0 0-128 15,0-2 128-15,0-4-128 0,0-4 0 0,-1-4 144 0,-2-2-144 16,2 5 0-16,-2 4 208 0,0-1-64 16,1-1-16-16,1-4 0 0,1-3-128 0,0-5 0 15,-2-2 0-15,1 1 128 0,0 2 16 0,1-1 0 0,0 2 0 16,0-3 0-16,1 0-144 0,0-2 160 0,-1-2-160 15,2-5 160-15,-2-1-32 0,0-1-128 0,0 0 192 16,-2 1-64-16,1 1-128 0,0-2 160 0,-1-2-160 16,1 3 160-16,-2 1-160 0,1-2 0 0,-2-4 0 15,0 0 0-15,0-3 128 0,1-3-128 0,2-2 0 16,-1-1 128-16,-1 0-128 0,0-2 128 0,1-1-128 0,-1 1 128 16,0-3-128-16,1 1 128 0,-3-1-128 0,1-1 128 15,0 1-128-15,0 1 0 0,0 1 0 0,0-1 0 16,2-2 0-16,-1-3 0 0,0 1 0 0,2-3 128 0,0 0-128 15,-1-2 0-15,1-4 0 0,1-1 0 16,1-1 0-16,-1-9-272 0,0 0 64 0,0 0 16 16,0 11-3392-16,0-11-656 0</inkml:trace>
  <inkml:trace contextRef="#ctx0" brushRef="#br0" timeOffset="6360.11">18850 8549 13823 0,'0'0'608'0,"0"0"128"0,0 0-592 0,0 0-144 0,0 0 0 0,8 9 0 15,3-1 3728-15,2-3 720 0,0-1 144 0,2-1 16 0,2-5-3648 16,2 1-752-16,0-4-208 0,3 2 0 0,2 2 496 0,1 1 0 15,1-1 0-15,1-1 0 0,2 0-336 0,1-1-160 16,0 1 160-16,1 0-160 0,0 2 0 0,-1-1 0 16,-1 0 0-16,1-2 0 0,3-1 192 0,2-1-48 15,4 0-16-15,5 0 0 16,4-1 256-16,5 4 64 0,1 0 0 0,2 1 0 0,-2 1-224 16,-1-1-32-16,-1-2-16 0,2 1 0 0,1-2-176 15,3 4 192-15,5-3-192 0,1 6 192 0,0-1-192 16,0 2 0-16,-3 0 0 0,4-1 128 0,0-3-128 0,6 0 0 15,3 0 0-15,4 4 0 0,0 2 144 0,-1-3-144 16,-4 1 160-16,4-4-160 0,5 0 176 0,4 1-176 16,4 4 192-16,-4 2-192 0,-6-5 320 0,2 1-32 15,7-1-16-15,-1 2 0 0,1 3 64 0,-3-1 16 16,-5 1 0-16,2-2 0 0,3-4-48 0,8 1-16 16,8-1 0-16,-6 2 0 0,-7 1-288 0,4-3 0 15,0-2 0-15,4 2 0 0,-1 0 128 0,-4-1-128 0,-8 0 0 16,2 0 0-16,4-2 0 0,3 3 0 15,0 2 128-15,-7-1-128 0,-6-1 144 0,4-1-16 16,3-2-128-16,4 3 192 0,2 3 64 0,-2 3 16 0,-5-2 0 0,3-1 0 16,4-3-80-16,3 2 0 0,4 2-16 15,-2-1 0-15,-7 0-176 0,7-2 128 0,6 1-128 16,1-1 128-16,-5 0-128 0,-5-1 0 0,-3-1 0 0,7 3 0 16,6-2 0-16,-2 2 0 0,-5 0 128 0,-1 0-128 15,-5-4 0-15,5 2 0 0,3 2 0 0,-5-1 128 16,-4 4-128-16,-1-4 192 0,2-2-192 0,4 3 192 15,4 1 0-15,-3 0 16 0,-10-2 0 0,7-2 0 16,7 3 48-16,2 1 0 0,0 2 0 0,-6-3 0 0,-4-3-96 16,5 4-16-16,9-3 0 0,-6 2 0 0,-6 1-144 15,-5-2 160-15,-2-1-160 0,4 1 160 0,6-2-160 16,-3 2 0-16,-6 2 0 0,-3-2 128 0,-4-4 16 16,4 1 0-16,5 2 0 0,1 1 0 0,-2 0-16 15,-4-2-128-15,-7 0 192 0,6 0-64 0,5-2-128 0,0 0 128 16,-2 0-128-16,-5 2 128 0,-6 1-128 0,6 4 0 15,6-5 0-15,1 1 0 0,-2 1 0 0,-3 2 0 16,-8-3-192-16,1-1 192 0,3-1 0 0,2 1 0 16,3 2 192-16,-7 2-64 0,-10-1-128 0,-3-1 0 15,-1 0 0-15,5 0 0 0,0-2 128 0,0 0-128 16,-1 0 0-16,-1 0 128 0,-4 0-128 0,-5 0 128 16,-6 0-128-16,1-1 128 0,0-3-128 0,1 2 128 0,0 0-128 15,0 0 128-15,-2 2-128 0,-3-2 0 16,-7 1 0-16,-5 0 128 0,-7 1-128 0,-4 0-144 15,-2-3 144-15,-4 2-208 16,-3-1-640-16,-1 1-128 0,-3 1-32 0,-1-2 0 16,-2 0-2128-16,-2 2-448 0,0 0-64 0,2 0-12000 0</inkml:trace>
  <inkml:trace contextRef="#ctx0" brushRef="#br0" timeOffset="8309.68">32477 8597 10127 0,'0'0'896'0,"0"0"-704"0,1-9-192 0,-1 9 0 16,2-9 3568-16,-2 9 672 0,0 0 144 0,0 0 32 15,0 0-2208-15,0 0-432 0,0 0-96 0,-7-3-16 16,-1 3-512-16,-1 3-96 0,-1 1-32 0,-1 2 0 15,1 2-336-15,-1 1-80 0,0 3-16 0,0-3 0 16,2 3 144-16,-1 1 32 0,-1 0 0 0,2 1 0 16,1 2-128-16,0 1-32 0,-1 3 0 0,1 2 0 15,1 3-272-15,-1 3-48 0,-1 3-16 0,0 5 0 0,-2 3-144 0,1 0-128 16,-1-1 144-16,1-2-144 0,-1-3 128 0,2-3-128 16,3 0 0-16,1-4 0 0,1-3 192 0,1-3-64 15,2 1-128-15,2-2 192 0,3 1-192 0,0-5 0 16,1 0 0-16,2-5 0 0,3-1 0 0,0 2 0 15,0-2 0-15,1-1 0 0,4-3 0 0,0-1 0 16,2-1 0-16,1-2 0 0,3 0 192 0,2-1-48 16,1-2-16-16,4-1 0 0,0 0-128 0,4-1 0 15,-2-2 0-15,2-2 0 0,1 0 0 0,-1-2 160 16,-2-1-160-16,-1-2 160 0,0-2-160 0,-3 0 192 16,-4-4-192-16,-2-1 192 0,-2-3-48 0,-4-1 0 15,-1-2 0-15,-2-4 0 0,-4-2-144 0,-1-5 0 16,-4-2 0-16,1 0 0 0,-2 4 352 0,-1 2 32 0,-2 2 16 15,-2 5 0-15,-4-2-224 0,0 6-48 16,-1 3-128-16,-2 2 192 0,0-2 0 0,-2 4-16 0,0 0 0 16,-2 2 0-16,0-1-48 0,-2 1 0 0,0 1 0 0,0 1 0 15,0-2-128-15,0 1 128 0,-1 0-128 0,2 3 128 16,0-1-128-16,1 0 0 0,-1 3 0 16,0 0 0-16,1 4-176 0,-2 2 176 0,-1-1-128 0,1 0 128 15,1 1-256-15,2 1 48 0,1 1 0 16,-2-1 0-16,2-1-176 15,3 0-48-15,-1 1 0 0,11 0 0 16,0 0-1040-16,0 0-192 0,0 0-64 0,0 0-11072 0,0 0-2208 0</inkml:trace>
  <inkml:trace contextRef="#ctx0" brushRef="#br0" timeOffset="8744.03">32967 8249 19343 0,'0'0'1728'0,"-6"-4"-1392"16,0-1-336-16,6 5 0 0,0 0 3232 0,-5-9 576 0,5 9 112 0,-2-8 32 15,2 8-2864-15,0 0-576 0,-3-8-128 0,3 8 0 16,0 0 384-16,0 0 96 0,0 0 16 0,0 0 0 16,0 0-144-16,0 0-32 0,-8 0 0 15,0 6 0-15,-1 0-128 0,0 4-48 0,1 5 0 0,-1 3 0 16,-3 3 32-16,1 6 0 0,-4 6 0 0,2 9 0 16,-1 5-32-16,-2 1 0 15,-1 0 0-15,-2 0 0 0,-2 3-144 0,-3-1-48 0,-4 0 0 16,-4 5 0-16,-3 0-128 0,-1 0-16 0,-1-2-16 0,2-1 0 15,0-1-176-15,1-4 128 0,3-4-128 16,3-4 128-16,5-4 64 0,1 2 0 0,-1-1 0 0,4 0 0 16,2-1-64-16,1 1-128 0,-1-2 192 0,3-1-64 15,2-3-128-15,3-4 0 0,1-5 0 0,3-2-176 16,1 2-1328-16,3-5-272 16,1-3-48-16,1-3-18272 0</inkml:trace>
  <inkml:trace contextRef="#ctx0" brushRef="#br1" timeOffset="21885.72">21352 8351 5519 0,'0'0'496'0,"0"0"-496"15,0 0 0-15,0 0 0 0,0 0 2304 0,0 0 384 16,0 0 64-16,0 0 0 0,0 0-1088 0,0 0-240 16,5-11-32-16,1 5-16 0,-6 6-480 0,0 0-80 15,5-7-32-15,-5 7 0 0,0 0-400 0,0 0-96 16,8-5-16-16,-8 5 0 0,0 0-272 0,0 0 0 15,0 0 128-15,0 0-128 0,0 0 0 0,0 0 0 16,0 0 0-16,0 0 0 0,0 0 384 0,0 0 32 16,0 0 0-16,0 0 0 0,0 0 352 0,0 0 80 0,13 0 16 0,-1 0 0 15,-1 0-416-15,-11 0-64 0,12-2-32 0,0-1 0 16,-1 2-160-16,0-1-48 0,-1 1 0 0,1-2 0 16,-11 3-144-16,13-1 0 0,-3 0 144 0,-10 1-144 15,12-1 0-15,-2 2 144 0,-10-1-144 0,0 0 0 16,12 2 128-16,-12-2-128 0,13 3 0 0,-13-3 0 15,12 3 192-15,-3-2-64 0,1-4 0 0,-10 3-128 16,12 0 320-16,0 0-64 0,-2 0 0 0,-10 0 0 16,13-1-16-16,-1-2-16 0,-1 3 0 0,-11 0 0 15,13-1-224-15,-2 1 0 0,-11 0 0 0,12 0 0 16,-12 0 0-16,0 0 0 0,13 0 0 0,-13 0 0 16,12 4 0-16,-2-1 0 0,1-1 0 0,-11-2 0 0,0 0 0 15,9 6 0-15,-9-6 0 0,10 5 0 0,-10-5 0 16,11 4 0-16,-11-4 0 0,11 4 0 0,0-2 0 15,1 2 0-15,-1-4 0 0,1 0 0 0,-12 0 128 16,12-3-128-16,-2 2 0 0,1 0 144 0,-11 1-144 0,11 0 0 16,0 0 0-16,-11 0 0 0,12 0 0 0,-2 0 0 15,-10 0 0-15,12 2 0 0,-12-2 0 0,11 4 0 16,-11-4 0-16,12 6 0 0,-1-5 0 0,-11-1 0 16,13 5 0-16,-3-4 0 0,-10-1 0 0,12 6 0 15,-1-4 0-15,-11-2 0 0,12 4 0 0,0-1 0 16,0-1 0-16,-2 0 0 0,1-2 0 0,-1-2 0 15,0 1 0-15,2-2 0 0,-1-3 160 0,0 1 48 16,1 2 16-16,1-1 0 0,0 2 48 0,-1-5 16 16,0 2 0-16,-1 4 0 0,1 1-128 0,0 0-32 0,-12 0 0 15,12-3 0-15,-2 3-128 0,0 3 0 0,2-2 144 16,-12-1-144-16,11 1 0 0,-1 3 0 0,-10-4 0 16,13 0 0-16,-1-3 0 0,-1 2 0 0,0 0 0 0,-1 0 128 15,1 1-128-15,0-4 0 0,3 1 0 16,0 0 0-16,-1 1 0 0,0-1 128 0,0 2-128 0,0-3 0 15,0 0 0-15,-1 0 0 0,-2 2 0 0,2-1 0 16,0 0 0-16,-1 2 0 0,0-3 0 16,-11 4 0-16,12-2 0 0,-1-1 0 0,-11 3 0 15,12 0 0-15,-12 0 0 0,12 1 0 0,-12-1 0 0,13 0 0 16,-1 2 0-16,-12-2 0 0,11 2 0 0,1-1 0 16,-2-1 0-16,-10 0 0 0,12-1 0 15,0 1 0-15,0-1 0 0,-2 0 0 0,-10 1 0 0,13-2 0 16,-1 1 0-16,-2 1 0 0,-10 0 0 0,12 1 0 0,-2-1 0 15,-10 0 0-15,12 4 0 0,-1 0 0 0,-11-4 0 16,13 0 0-16,-3 3 0 0,-10-3 0 0,0 0 0 0,14 0 0 16,1 1 0-16,-4-1 0 0,-11 0 0 0,12 0 0 15,1 0 0-15,-1 0 0 0,0 0 0 0,-12 0 0 16,11 3 0-16,1-3 0 0,-12 0 0 16,13 1 0-16,-2 1 0 0,-1 1 0 0,1-3 0 0,-11 0 0 15,11 0 0-15,0 3 0 0,-11-3 0 0,10 2 0 16,-10-2 0-16,12 0 0 0,0-1 0 0,-2 1 0 15,-10 0 0-15,12-1 0 0,-2-2 0 0,2-1 128 16,-2 3-128-16,1 0 0 0,-2-3 0 0,-9 4 0 16,12-2 0-16,-2 1 128 0,-1 1-128 0,-9 0 128 15,11 0-128-15,-1 0 128 0,-10 0-128 0,12 1 0 16,-2 2 0-16,1 0 0 0,-1-3 0 0,-10 0 0 16,12 0 0-16,-2 0 0 0,1 0 0 0,-11 0 0 0,11 0 0 15,1-4 0-15,0 2 0 0,0 1 0 0,-1-3 0 0,1 2 0 16,-3-1 0-16,3 0 128 0,1 3-128 15,-1-1 0-15,-3-2 0 0,3 1 0 0,2 0 0 16,-1 2 0-16,-13 0 0 0,14 0 0 0,1 0 0 16,-1 2 0-16,-1-1 0 0,1 2 0 0,1-1 0 15,-2 0 0-15,0-1 0 0,0 0 0 0,-1-1 0 0,1 2 0 16,-2-1 0-16,2 1 0 0,-1 1 0 0,0-3 0 16,-2 0 0-16,1-3 0 0,-1 2 0 0,2 0 0 0,-2 0 0 15,-10 1 0-15,12-2 0 0,-2 1 0 0,1 0 0 16,-11 1 0-16,12 1 0 0,-2-1 128 0,-10 0-128 15,12 0 0-15,-2 0 0 0,1 1 0 0,-11-1 0 16,13 3 0-16,-3-2 0 0,0 3 0 0,2-1 0 0,0 1 0 16,-2-1 0-16,1 0 0 0,1 0 0 0,-1-2 0 15,2 2 0-15,2 1 0 0,-1-2 0 0,0 1 0 16,-1-2 0-16,2 0 0 0,-1-1 0 0,0 2 0 16,-2-1 0-16,0 2 0 0,0-3 0 0,-1 0 0 15,1 2 0-15,0-2 0 0,2-1 0 0,-2 1 0 16,-2 0 0-16,2 1 0 0,0 3 0 15,0-3 0-15,-2 2 0 0,2 0 0 0,-1-1 0 16,0 3 0-16,-11-5 0 0,12 3 0 0,-2 0 0 16,0-1 0-16,1 1 0 0,-1 1 0 0,-1 0 0 0,1 0 0 15,-1-3 0-15,1 0 0 0,1-3 0 0,-1 2 0 16,-10 0 0-16,13 0 128 0,-3 0-128 0,1 0 0 16,-11 0 0-16,13 1 0 0,-3-1 0 0,1 1 144 0,-11-1-144 15,10 1 0-15,-10-1 128 0,12 3-128 16,-12-3 0-16,12 1 0 0,-2 5 0 0,-10-6 0 15,12 4 0-15,-2-1 0 0,1 1 0 16,-1-2 0-16,-10-2 0 0,12 0 0 0,-2 2 0 16,2-2 0-16,0 0 128 0,1 0-128 0,0 0 0 0,0 0 0 15,1 2 128-15,-1-2-128 0,0-3 0 0,0 2 0 0,-1-1 0 16,0 1 0-16,-1 1 0 0,0-1 0 0,-1-3 0 16,1 3 0-16,-11 1 128 0,10 0-128 0,-10 0 0 0,12 0 0 15,-2-2 0-15,-10 2 0 0,11 3 0 0,-11-3 0 16,12 0 0-16,-2 0 0 0,-1 1 0 0,2 0 0 0,-1 1 0 15,0 0 0-15,0 1 0 0,0-3 0 0,-1-3 128 16,1 1-128-16,-10 2 0 0,15-2 0 0,-3 1 0 0,-2-1 0 16,-1-1 0-16,-9 3 0 0,12 0 0 0,-2 0 0 15,-10 0 128-15,0 0-128 0,11-1 0 0,-11 1 0 16,11 0 0-16,-1 0 0 0,-10 0 0 16,10 0 0-16,-10 0 0 0,12 1 0 0,-3 2 144 15,-9-3-144-15,12 2 0 0,-1-1 144 0,1-2-144 16,0 1 0-16,-2 1 144 0,2-1-144 0,-2-2 0 0,2-1 128 15,-1 1-128-15,-1 2 0 0,0-3 0 0,1 3 0 16,-1-1 0-16,-10 1 128 0,12-3-128 16,0 3 0-16,-2 0 0 0,-10 0 128 0,0 0-128 0,12 3 0 15,0 1 0-15,-1-4 0 0,2 0 0 0,-1 0 0 16,-3 1 0-16,2-1 0 0,0 0 0 0,0 0 0 16,-1 0 0-16,2 0 0 15,0 1 128-15,-1-1-128 0,0-1 128 0,-1 0-128 16,-10 1 0-16,13 0 144 0,-1-3-144 0,-1 2 0 0,-11 1 176 0,10-3-176 0,-10 3 160 15,10-4-160-15,0 2 192 0,-10 2-64 0,0 0-128 16,10-3 192-16,-10 3-192 0,9-4 144 0,-9 4-144 0,9-3 128 16,-9 3-128-16,11-3 192 0,-11 3-192 15,10-3 192-15,-10 3-464 0,11-1-96 0,-2-2-16 16,-9 3 0-16,10-1 384 0,-10 1 0 0,10-2 0 0,1 2 0 16,-11 0 288-16,12 2 128 0,-2-2 32 0,-10 0 0 15,0 0-448-15,12-2 0 0,-12 2 0 0,12-1-176 16,-12 1 176-16,11-2 0 0,0 0 160 0,-11 2-160 15,11-2 176-15,0 2-176 0,-11 0 192 0,12-3-192 16,-1 2 208-16,1 1-64 0,0-2-16 0,0 2 0 0,-2-1-128 16,0 1 0-16,-10 0 0 0,13 0 0 0,0 0 0 15,-2 0 0-15,-11 0 0 0,13 3 0 16,-1-2-496-16,-1 3-80 16,-1 1 0-16,1-1-11296 0,4 1-2256 0</inkml:trace>
  <inkml:trace contextRef="#ctx0" brushRef="#br1" timeOffset="25050.36">25529 8266 7359 0,'0'0'656'0,"0"0"-528"0,0 0-128 16,0 0 0-16,0 0 2208 0,0 0 416 0,0 0 64 0,0 0 32 16,0 0-1952-16,0 0-384 0,0 0-64 0,0 0-32 15,0 0-288-15,0 0-272 0,0 0 48 0,0 0 16 16,0 0 48-16,0 0 16 0,0 0 0 0,0 0 0 16,0 0 320-16,0 0 64 0,0 0 16 0,0 0 0 15,0 0 192-15,0 0 64 0,0 0 0 0,0 0 0 16,0 0 208-16,0 0 48 0,0 0 16 0,0 0 0 15,0 0 16-15,0 0 0 0,0 0 0 0,0 0 0 16,0 0-224-16,0 0-32 0,12-2-16 0,-12 2 0 16,0 0-368-16,11 0-160 0,0-4 128 0,-11 4-128 15,0 0 144-15,9-2-144 0,-9 2 160 0,10-1-160 0,-10 1 352 0,10-1-32 16,-10 1 0-16,0 0 0 16,12-2-96-16,-12 2-32 0,10 0 0 0,-10 0 0 0,12 0-192 15,-2 2 176-15,-10-2-176 0,11 2 160 0,-1 0-160 16,-10-2 0-16,11 1 144 0,-1 2-144 0,-10-3 0 0,12 0 0 15,-2 0 0-15,-10 0 0 0,11 0 0 0,-1-3 192 16,-1 0-64-16,-9 3 0 0,11-2 176 0,-11 2 32 16,0 0 16-16,11-2 0 0,-11 2-80 0,0 0-16 15,11 0 0-15,-11 0 0 0,11-2-256 0,-11 2 0 16,11 0-128-16,-11 0 128 0,10-1 0 0,-10 1 0 16,0 0 0-16,11-2 0 0,-11 2 0 0,10-2 0 15,-10 2 0-15,11-3 0 0,-11 3-208 0,0 0-48 16,0 0-16-16,0 0 0 0,0 0 272 0,0 0 0 15,0 0 0-15,0 0 0 16,0 0-1744-16,0 0-304 0</inkml:trace>
  <inkml:trace contextRef="#ctx0" brushRef="#br1" timeOffset="26816.15">26683 2320 3679 0,'0'0'160'0,"0"0"32"0,0 0-192 0,0 0 0 0,0 0 0 0,7-7 0 16,-2 1 816-16,-5 6 112 0,0 0 32 0,4-9 0 15,-4 9-768-15,1-9-192 0,2 1 0 0,-2-1 0 0,-1 1 0 0,0 8-272 16,0-9 64-16,0 1 16 15,-1-1-448-15,1 9-64 0,0-12-32 16,0 3 0-16,0 9 544 0,0-9 192 0,-2 0-144 0,2 9 144 0,0 0 0 0,-1-8-160 16,1 0 160-16,0 8 0 0,0 0 0 0,4-8 0 15,-3 2 0-15,-1 6 0 0,0 0 0 0,0 0 0 16,0 0 0-16,4-8 0 0,0 0 0 0,-4 8 0 16,4-8 0-16,-4 8 0 0,0 0 800 0,0 0 112 15,1-9 32-15,-1 9 0 0,0 0 288 0,0 0 64 16,0 0 16-16,0 0 0 0,0 0-672 0,0 0-128 15,0 0-16-15,8-5-16 0,-8 5-48 0,0 0-16 16,3-7 0-16,-3 7 0 0,0 0 544 0,0 0 96 16,2-6 32-16,1-1 0 0,1-2 16 0,-1 3 16 15,-3 6 0-15,0 0 0 0,0 0-176 0,0 0-48 16,3-8 0-16,-3 8 0 0,4-8-368 0,0 1-80 0,-4 7 0 0,0 0-16 16,0 0-224-16,0 0-32 0,3-7-16 15,-3 7 0-15,0 0 80 0,0 0 16 0,0 0 0 0,0 0 0 16,0 0 0-16,0 0 0 0,0 0 0 0,0 0 0 15,0 0-128-15,0 0 0 0,0 0-128 0,-11 0 192 16,1-3-192-16,1 3 176 0,9 0-176 0,-11 0 160 16,1 0 16-16,1 3 0 0,0-2 0 0,9-1 0 15,-11 1 32-15,2 1 16 0,9-2 0 0,-11 2 0 16,-1-2-80-16,1 0-16 0,2 0 0 0,9 0 0 16,0 0-128-16,0 0 0 0,0 0 144 0,0 0-144 15,0 0 288-15,0 0-16 0,0 0 0 0,0 0 0 16,0 0 0-16,8-6 0 0,0-1 0 0,2 2 0 0,1 1-112 15,-1 1-32-15,3 1 0 0,0-1 0 0,2-2-128 0,0 1 0 16,1 0 0-16,-1 2 128 0,0-1-128 16,-2-2 0-16,0 0 0 0,0 1 0 0,-3 1 0 0,0 2 0 15,-10 1 144-15,10-4-144 0,-10 4 176 0,0 0-48 16,0 0 0-16,0 0 0 0,10-2 176 0,-10 2 16 16,0 0 16-16,0 0 0 0,0 0-48 0,0 0-16 15,0 0 0-15,0 0 0 0,0 0-272 0,0 0 128 16,0 0-128-16,0 0 0 0,0 0 0 0,0 0 0 15,-7-1 0-15,7 1 0 0,-11 0 0 0,1 1 0 16,-1 2 0-16,1 0-144 0,1-1 144 0,9-2-128 0,-11 2 128 16,11-2-128-16,-8 6 128 0,8-6 0 15,0 0 0-15,0 0 0 0,0 0 0 0,0 0 0 0,0 0 0 0,0 0-128 16,0 0 128-16,0 0 0 16,0 0 0-16,11-4 0 0,-11 4 0 0,10-2-128 15,-10 2 128-15,0 0 0 0,0 0 0 0,0 0 0 16,0 0 0-16,0 0 0 0,0 0 0 0,0 0 0 0,0 0 0 15,0 0 0-15,0 0 0 0,0 0 0 0,0 0 0 16,0 0 0-16,0 0 0 0,0 0 0 0,0 0 0 0,0 0 0 16,0 0 0-16,0 0 0 0,0 0 0 0,0 0 0 15,0 0 0-15,0 0 0 0,0 0 0 0,-9 2 0 16,9-2 0-16,-12 2 0 0,1-1 0 0,0 1 0 16,2 0 0-16,0 0 0 0,9-2 0 0,-12 4 0 15,-1 1-272-15,3 1 16 0,1 0 16 0,2-1 0 16,2 3-544-16,5-8-112 15,-7 7-32-15,7-7-9376 0,-6 10-1888 0</inkml:trace>
  <inkml:trace contextRef="#ctx0" brushRef="#br1" timeOffset="27808.32">26820 8554 6447 0,'11'-8'576'0,"-11"8"-576"0,7-7 0 0,0-5 0 0,-2 3 2880 0,0 1 448 16,0-2 112-16,-5 10 16 0,0 0-1360 0,7-7-272 15,-7 7-48-15,0 0-16 0,0 0-416 0,0 0-96 16,0 0-16-16,0 0 0 0,0 0-464 0,0 0-80 15,0 0-32-15,0 0 0 0,0 0-320 0,0 0-64 16,0 0-16-16,0 0 0 0,0 0 96 0,5 9 16 16,-5-9 0-16,3 12 0 0,-1 0-160 0,1 1-16 15,-3 0-16-15,0 2 0 0,0 6-176 0,1 0 0 0,-1 5 144 16,0 4-144-16,0-1 0 0,0 3 128 0,-1 2-128 16,1 0 0-16,-1 1 0 0,-1 3 0 0,2 1 0 15,0-1 0-15,-1-3 0 0,1-5 0 0,0-5 0 0,0 0 0 31,-1-4-672-31,0-4-48 0,1-4-16 0,-2-3-9200 16,0-1-1840-16</inkml:trace>
  <inkml:trace contextRef="#ctx0" brushRef="#br1" timeOffset="28476.5">26765 9572 13823 0,'0'0'1216'0,"0"0"-960"0,-2-13-256 0,-1 4 0 15,3 9 2384-15,-4-8 432 0,3 1 96 0,1 7 16 16,0 0-1648-16,0 0-320 0,-8-12-64 0,3 5 0 16,5 7-192-16,0 0-16 0,-8-3-16 0,-1 3 0 15,-2 1-352-15,0 1-64 0,-2 5 0 0,0 2-16 16,0 0 144-16,-6 3 48 0,-4-2 0 0,-2 5 0 16,0 4-48-16,1 3-16 0,-2 4 0 0,2-2 0 15,2 1-128-15,2 2-32 0,2-2 0 0,1 0 0 16,1-2-16-16,3 1-16 0,3-1 0 0,1 2 0 15,1 1 32-15,4-1 16 0,4-3 0 0,0-1 0 16,3-2-224-16,1 2 0 0,1-3 128 0,3-3-128 0,1-5 0 16,3-2 0-16,2-4 0 0,0-2 0 0,2-3-208 15,0-1 64-15,-1-6 16 0,3-1 0 0,2-1 128 0,2-1 0 16,2-4 0-16,-4-3 128 0,0-4 112 16,1-1 16-16,4-1 16 0,-3-2 0 0,-1 3 160 0,-2-1 16 15,-2-2 16-15,-1 0 0 0,-2 0-144 16,-1-2-48-16,-4-2 0 0,-1 4 0 0,-4 2-112 15,0-2-32-15,-3-1 0 0,-1 3 0 0,-1 5-128 0,-2 0 0 16,-1 2 0-16,-1 4 128 0,-4 2-128 0,1 5 0 16,-1-1 0-16,0 5 0 15,-1 2-688-15,-2 2-16 0,-1 2 0 0,1 2-10592 16,2 0-2128-16</inkml:trace>
  <inkml:trace contextRef="#ctx0" brushRef="#br1" timeOffset="28760.33">26885 9954 25631 0,'0'0'1136'0,"0"0"224"0,0 12-1088 0,0-12-272 0,0 0 0 0,0 12 0 15,0 4 896-15,0-2 128 0,-1 4 32 0,1-1 0 16,0-3-160-16,-1 2-16 0,-1-4-16 0,1 1 0 16,-2-1-144-16,2-2-16 0,-1-1-16 0,2-9 0 15,0 0-368-15,-4 11-64 0,4-11 0 0,-6 9-16 0,1-1-240 16,5-8 176-16,0 0-176 0,0 0 160 16,0 0-656-16,0 0-128 0,0 0-16 0,0 0-9680 15,-12-4-1936-15</inkml:trace>
  <inkml:trace contextRef="#ctx0" brushRef="#br1" timeOffset="29233.24">27180 9489 7359 0,'0'0'656'0,"0"0"-528"0,0 0-128 15,0 0 0-15,0 0 5936 0,0 0 1152 0,6 14 224 16,0 1 48-16,-2-2-5952 0,-4-3-1216 0,-4 3-192 0,0 2 0 15,2-1 0-15,0-1 0 0,-2 0 0 0,-1-4 0 16,-4 0 128-16,1 3-128 0,1-3 0 0,-2 0 144 16,-4 0-144-16,1-2 0 0,3-2-160 0,1-1 160 15,1 0-128-15,7-4 128 0,-10 5 0 0,10-5-144 16,0 0 144-16,-6 7 0 0,-1-2 0 0,7-5 0 16,0 0 0-16,-4 9 0 0,4-9 0 0,0 0-128 15,-1 13 128-15,1-6 0 0,0-7 0 0,0 0 0 16,7 9 336-16,2-2 0 0,1 0 0 0,1-3 0 15,-2 0-16-15,3-2 0 0,1 1 0 0,2-2 0 16,-2-1-144-16,3 0-48 0,1 0 0 0,1-1 0 16,0 1-128-16,-1 0 0 0,-1 3 144 0,-2 1-144 0,-1 1 0 15,-1 1 0-15,-2 2 0 0,0 3 0 16,-3 0 0-16,1 2 0 0,-1 0-144 0,-1 3 144 0,0 1 0 16,-1 0 160-16,-3-1-16 0,1 2 0 0,1 0-16 15,-2-1 0-15,-2-1 0 0,-1 2 0 0,-1 3 208 16,-1-3 48-16,-1-4 0 0,-1 1 0 0,0-2-144 0,-2-2-32 15,-1 1 0-15,-2-1 0 0,-5-2-208 0,0-3 0 16,-2-1-144-16,-4-1 144 16,-5-1-2240-16,-3-4-368 0,-3-1-64 0</inkml:trace>
  <inkml:trace contextRef="#ctx0" brushRef="#br1" timeOffset="29425.75">27167 9499 28559 0,'0'0'2544'0,"0"0"-2032"0,0 0-512 0,0 0 0 16,0 0 2320-16,10 7 368 0,-1-2 80 0,2 2 16 16,1-1-1696-16,1 2-320 0,0-1-80 0,1-1-16 15,0 2-480-15,2-4-192 0,-2 0 176 0,2 1-176 16,0 1-336-1,-1-3-176-15,1-2-16 0,0-1-16 0,-1-4-2240 16,0-2-448-16,-1-6-96 0</inkml:trace>
  <inkml:trace contextRef="#ctx0" brushRef="#br1" timeOffset="30760.91">26695 2070 17679 0,'0'0'768'0,"0"0"192"0,0 0-768 0,0 0-192 0,0 0 0 0,0 0 0 15,0 0 512-15,0 0 64 0,0 0 0 0,14-8 16 0,-2-1-176 0,1 1-32 16,-3 0-16-16,1 1 0 0,1 4-368 0,-2-3 0 16,-1 0 0-16,-1 1 0 0,-8 5 128 0,0 0 16 15,9-8 0-15,-9 8 0 0,0 0-144 0,0 0 128 16,0 0-128-16,0 0 128 0,0 0 448 0,0 0 64 15,0 0 32-15,0 0 0 0,0 0 0 0,0 0 0 16,0 0 0-16,0 0 0 0,0 0-112 0,0 0-32 16,-2 9 0-16,-2-1 0 0,-2 2-80 0,0-2 0 15,-3 2-16-15,1 2 0 0,-3 1-144 0,2 2-32 16,3-4 0-16,-1 2 0 0,0 0-256 0,0 0 128 16,2 2-128-16,0-4 0 0,-1 2 0 0,4-1 0 15,2-1 0-15,0-5 0 0,0-6 128 0,0 0-128 16,0 0 0-16,0 0 0 0,0 0 240 0,0 0-64 0,0 0-16 15,10-6 0-15,1-3 32 0,-4-2 16 0,0 2 0 16,-2-1 0-16,0-2-208 0,1 1 0 0,-3 1 128 16,1-2-128-16,-2-2 256 0,2 1 0 0,0-2 0 15,-1 2 0-15,1 0-64 0,2 2-16 0,-1-2 0 0,1 1 0 16,0 0-176-16,0-1 128 0,1 4-128 0,-7 9 128 16,7-6-128-16,-7 6 0 0,0 0 0 0,0 0 0 15,0 0 0-15,0 0 0 0,0 0 0 0,0 0-176 16,0 0 176-16,0 0 0 0,-10 3 0 0,0 4 0 15,-1 1 0-15,1 0-128 0,-2 1 128 16,1-3 0-16,2 2 0 0,0 1 0 0,0-2 0 16,0-1 0-16,0 3 0 0,2-1 0 0,7-8 0 15,0 0 0-15,0 0 0 0,0 0 128 0,0 0 0 16,0 0 0-16,0 0-128 0,8 8 0 0,1-3 128 16,3-1-128-16,0-1 128 0,-1-1-128 0,0 2 128 15,1-4-128-15,1-2 144 0,0 0-144 0,-3 0 192 0,1-1-192 0,-1 0 176 16,-10 3-176-16,0 0 160 0,8-3-160 0,-8 3 144 15,0 0-144-15,0 0 128 0,0 0-128 0,0-10 192 0,0 10-32 16,-7-7-16-16,1 1 0 0,-3 1-16 0,0 1-128 16,-2 2 192-16,-1-4-64 0,1 1-128 0,-2 1 128 15,1 3-128-15,-1 0 128 0,-1 1-128 0,-1 1 0 16,0 3 0-16,0 1 0 0,2-4-320 16,1 2-32-16,1 0-16 0,2-1-10368 15,9-2-2064-15</inkml:trace>
  <inkml:trace contextRef="#ctx0" brushRef="#br1" timeOffset="32295.86">25334 8270 11679 0,'0'0'512'0,"0"0"128"0,0 0-512 0,0 0-128 16,0 0 0-16,0 0 0 0,0 0 400 0,0 0 64 0,0 0 16 16,0 0 0-16,0 0 352 0,0 0 64 0,0 0 0 15,0 0 16-15,0 0 48 0,0 0 0 0,0 0 0 0,0 0 0 16,0 0-64-16,0 0 0 0,0 0 0 0,0 0 0 16,0 0-304-16,10 0-64 0,-10 0-16 0,0 0 0 15,9 0-224-15,-9 0-48 0,0 0-16 0,12 1 0 16,-3-2 128-16,-9 1 32 0,11-4 0 0,-1 2 0 15,2-4 272-15,0 2 64 0,-1 1 16 0,1-3 0 16,1 1-224-16,0 0-32 0,0 4-16 0,0-5 0 16,-1 5-144-16,1-3-16 0,0 3-16 0,1 1 0 15,1 0-288-15,-1 1 128 0,-1 3-128 0,0-3 0 16,-1 2 0-16,0 0 0 0,-1-1 0 0,0-1 0 16,-1-1 144-16,1 0-144 0,-11 0 0 0,11 0 144 15,1 0 144-15,-2 0 32 0,-10 0 0 0,11 0 0 16,-1 0 16-16,-10 0 16 0,12-2 0 0,-1 1 0 0,-1 1-128 15,0-3-32-15,-10 3 0 0,12-1 0 0,-1-2-192 16,-11 3 176-16,10 0-176 0,-1-3 160 0,-9 3-160 16,12-1 0-16,-12 1 0 0,9-2 128 0,-9 2-128 0,10-4 0 15,-10 4 144-15,11-4-144 0,-11 4 0 0,0 0 144 16,8-6-144-16,-8 6 0 0,10-5 0 0,-10 5 0 16,0 0 0-16,9-5 0 0,-9 5-176 0,11-5-144 15,-4 0-16-15,-7 5-16 16,0 0-752-16,10-6-160 0,-10 6-16 0,9-5-16 15,-9 5-1952-15,10-4-384 0</inkml:trace>
  <inkml:trace contextRef="#ctx0" brushRef="#br1" timeOffset="33853.54">26797 1994 2751 0,'0'0'256'0,"0"0"-256"0,0 0 0 0,0 0 0 16,0 0 1504-16,0 0 256 0,0 0 48 0,0 0 16 0,-6 9-1120 0,6-9-240 15,0 0-32-15,0 0-16 0,0 0 464 16,0 0 80-16,0 0 32 0,-2 9 0 0,2-9 80 16,0 0 16-16,-5 11 0 0,5-11 0 0,0 0 112 0,0 0 16 15,0 0 16-15,-4 9 0 0,4-9-320 0,0 0-64 16,0 0-16-16,-6 10 0 0,0 1-400 0,-1-4-96 16,7-7-16-16,-9 8 0 0,3 0-192 0,-1 1-128 15,7-9 160-15,-6 5-160 0,6-5 128 0,0 0-128 16,-9 7 0-16,9-7 0 0,-10 5 128 0,10-5-128 15,0 0 0-15,0 0 0 0,0 0 0 0,0 0 0 16,-5 8 0-16,5-8 0 0,0 0 0 0,0 0 0 16,0 0 0-16,0 0 0 0,-6 9 0 0,6-9 0 15,0 0 0-15,0 0 0 16,0 0-464-16,0 0-96 0,0 0-16 0</inkml:trace>
  <inkml:trace contextRef="#ctx0" brushRef="#br1" timeOffset="37716.57">25437 8240 1839 0,'0'0'160'0,"0"0"-160"0,0 0 0 0,0 0 0 16,0 0 2800-16,0 0 528 0,0 0 96 0,0 0 32 15,0 0-1232-15,0 0-240 0,0 0-64 0,0 0 0 16,0 0-544-16,0 0-112 0,0 0-32 0,0 0 0 16,0 0-384-16,0 0-80 0,2-9 0 0,-2 9-16 15,0 0-272-15,0 0-48 0,7-8-16 0,-7 8 0 16,0 0 16-16,0 0 0 0,4-9 0 0,-4 9 0 15,0 0 160-15,0 0 48 0,6-7 0 0,-6 7 0 16,0 0-80-16,0 0-16 0,11 2 0 0,-11-2 0 16,0 0-240-16,10 2-48 0,-1 2-16 0,-9-4 0 15,12 3-240-15,-12-3 0 0,0 0 128 0,12 3-128 16,-2-1 0-16,-10-2 0 0,11 1 0 0,-11-1 0 0,13 0 192 16,-2 0-48-16,0 0-16 0,-1 0 0 0,-1 0 96 15,-9 0 16-15,11-1 0 0,-11 1 0 0,12 1-48 0,-1 2 0 16,0-3 0-16,-1 0 0 0,-1 3-192 0,2 1 0 15,-1-3 128-15,-10-1-128 0,12 2 0 0,0 1 0 16,-1-2 128-16,1 1-128 0,-1-2 128 0,-11 0 0 16,11 0-128-16,1 0 192 0,0 1-32 0,-2-1-16 15,-10 0 0-15,12-1 0 0,-2 1-16 0,-10 0-128 16,12-2 192-16,-12 2-64 0,13-1 32 0,-2-2 0 16,-11 3 0-16,13-1 0 0,-3-1 48 0,0 2 16 15,1-4 0-15,-11 4 0 0,12-2-16 0,-1 2 0 16,1-1 0-16,-1-2 0 0,-11 3-16 0,11-2-16 15,0 1 0-15,-11 1 0 0,10 0-48 0,1-3-128 16,0 6 192-16,0-3-64 0,-11 0-128 0,11 0 0 0,0 1 0 16,-1 0 0-16,1-1 0 0,-2 1 0 0,-9-1 128 15,12 0-128-15,1-1 0 0,1-1 0 0,0-1 0 16,-1 0 0-16,-2 2 0 0,0-3 128 0,1 0-128 0,0 0 128 16,-3 2-128-16,0-1 160 0,-1-2-160 0,1 4 160 15,0-3-160-15,-9 4 0 0,11-3 0 0,-11 3 0 16,11-3 0-16,-11 3 0 0,0 0 0 0,11-1 128 15,-1-1-128-15,-10 2 160 0,11-4-160 0,-2 1 160 16,-9 3-160-16,0 0 0 0,10-1 144 0,-10 1-144 16,11-3 0-16,-2-1 128 0,-9 4-128 0,0 0 0 15,9-5 0-15,-1 1 144 0,-2-2-144 0,-6 6 0 16,7-10 144-16,-1 4-144 0,-6 6 0 0,8-8 144 0,-3 2-144 16,1 0 0-16,-6 6 0 0,5-8 0 15,-5 8 176-15,5-9-48 0,-5 9-128 0,5-6 192 0,-5 6-192 16,4-7 0-16,-1 1 0 0,-3 6 0 0,2-8 0 0,-2 8 0 15,0 0 176-15,3-7-176 0,0 1 160 0,-3 6-160 16,1-9 128-16,0 1-128 0,-1 8 0 0,3-7 0 16,-2 1 0-16,-1 6 0 0,0-9 0 0,0 9 0 15,0-9 0-15,0 3 0 0,0-3 0 16,0 2 0-16,0-5 0 0,0 4 0 0,-1 1 0 0,-2-2 0 16,2-2 0-16,1-1 0 0,-1-1 0 0,1 2-144 15,-2 2 144-15,1 1-208 0,0-1 48 0,1-1 16 16,-2 2 0-16,2 8 0 0,0 0-176 0,-1-6-16 15,1 6-16-15,0 0 0 16,-3-7-544-16,3 7-128 0,0 0 0 0,0 0-16 16,0 0-2752-16,0 0-560 0</inkml:trace>
  <inkml:trace contextRef="#ctx0" brushRef="#br1" timeOffset="39546.92">25692 8213 4607 0,'0'0'192'0,"0"0"64"15,0 0-256-15,0 0 0 0,0 0 0 0,0 0 0 0,0 0 2560 0,0 0 480 0,0 0 96 0,0 0 0 16,0 0-2480-16,0 0-496 0,0 0-160 0,0 0 0 16,0 0 128-16,0 0-128 0,11 8 128 0,-11-8-128 15,10 1 848-15,-10-1 96 0,9 2 16 0,-9-2 0 16,0 0-128-16,12 3-32 0,-12-3 0 0,12 3 0 15,-12-3-352-15,12 4-80 0,-12-4-16 0,11 1 0 0,0-1-224 16,-11 0-128-16,0 0 128 0,13 0-128 0,-2-1 128 0,-11 1-128 16,11-3 128-16,-11 3-128 0,12 0 304 0,-1-1-16 15,0-2 0-15,-1 3 0 16,-10 0 224-16,12-4 32 0,-2 2 16 0,-10 2 0 0,12-3 0 0,-1 0 0 16,-11 3 0-16,11-2 0 0,0 0-208 0,-1 1-32 15,-10 1-16-15,12-3 0 0,-2 1-304 0,1 1 0 16,-11 1 128-16,11-3-128 0,0-1 0 0,-2-1 0 15,-9 5 128-15,12-5-128 0,0-2 0 0,-2 2 128 16,-1-2-128-16,-1 2 0 0,-8 5 208 0,9-5-64 16,0 1-16-16,2-2 0 0,-1 0 192 0,0 2 16 15,-10 4 16-15,11-2 0 0,-3-2-80 0,1 0-16 16,-1-1 0-16,-8 5 0 0,10-5-48 0,-1 1-16 16,-1-2 0-16,0 0 0 0,-8 6-64 0,0 0-128 15,9-7 176-15,-1 0-176 0,-2 0 176 0,0-2-176 0,-1 2 160 0,0 1-160 16,-5 6 192-16,8-9-48 0,-3-2-16 15,1 1 0-15,0 1 48 0,-4 0 0 16,1-1 0-16,1-1 0 0,0 3 80 0,-2 0 0 0,1-1 16 16,-2 0 0-16,-1 1-96 0,3 0-32 0,-3 8 0 0,5-9 0 15,-2 0-144-15,-3 9 0 0,5-9 0 0,0 1 0 16,-1 0 0-16,0 2 0 0,-1-2 0 16,-3 8 0-16,7-8 0 0,-7 8 0 0,8-5 0 0,0 1 0 15,-1-5 0-15,-2 2 0 0,-5 7 0 0,0 0 0 16,6-8 0-16,-1 2 128 0,-1-1-128 0,-4 7 128 15,6-10 176-15,-6 10 16 0,4-9 16 0,-2 0 0 16,-1 1 64-16,1-1 16 0,-2 9 0 0,2-9 0 0,-2 9-240 16,2-9-48-16,-2 9-128 0,1-10 192 0,-1 0-192 15,0 2 0-15,0 8 0 0,0-9 0 0,0 9 0 16,0-9-128-16,0-3 128 0,0 3-208 0,0 0 16 0,0 9 0 16,1-11 0-16,1 2 0 0,-2 9 16 0,2-10 16 15,-1 2 0-15,-1 8 0 0,0 0-80 0,3-9-16 16,-2 1 0-16,-1 8 0 15,0 0-432-15,0 0-80 0,0 0-32 0,0 0-10048 16,0 0-2016-16</inkml:trace>
  <inkml:trace contextRef="#ctx0" brushRef="#br1" timeOffset="46064.32">26370 7601 911 0,'0'0'0'0,"0"0"0"16,0 0 0-16,0 0 0 0,0 0 2784 0,0 0 480 16,0 0 80-16,0 0 32 0,0 0-2352 0,0 0-480 15,0 0-96-15,0 0 0 0,-1 11-304 0,1-11-144 16,0 0 160-16,0 0-160 0,0 0 256 0,0 0-64 16,0 0 0-16,0 0 0 0,0 0 672 0,0 0 128 15,0 0 32-15,0 0 0 0,0 0-112 0,0 0-16 0,0 0 0 16,3-8 0-16,-3 8-96 0,0 0-32 0,0 0 0 0,2-7 0 15,-2 7-512-15,0 0-96 0,5-9-32 0,-5 9 0 16,0 0-128-16,0 0 0 0,7-5 0 0,-7 5 128 16,5-8 48-16,0 2 0 0,1-1 0 0,-1 1 0 15,0-2 352-15,2 0 80 0,-1 0 16 0,1 0 0 16,-1-5-144-16,1 2-32 0,-1-1 0 0,2-1 0 16,-2-2-96-16,1 2-32 0,-1-1 0 0,1 0 0 15,-2-3-160-15,2 1-32 0,-2 2-128 16,0-3 192-16,-1 3-192 0,0 2 176 0,0-1-176 0,1 1 160 15,-2 0-160-15,1-1 0 0,1-2 0 0,0 2 0 16,-1 1 144-16,0 0 112 0,1 0 0 0,0-1 16 16,-1 0 128-16,1 0 32 0,1 0 0 0,-1 1 0 15,-1 1-32-15,0-1 0 0,0-1 0 0,1 1 0 16,0 1-208-16,-1 0-64 0,-3 1 0 0,4-1 0 0,3-1-128 16,-2 1 0-16,-4-1 0 0,-1 0 128 0,-1-1-128 0,3 0 128 15,1 0-128-15,-3-2 128 0,-2-2 160 16,4 1 32-16,2 0 0 0,-1 1 0 0,-4-1 16 0,0 2 16 15,1 1 0-15,-1-3 0 0,-1-1-160 0,1 3-16 16,1 1-16-16,-1 0 0 0,0-2-32 0,0 4 0 16,-4 0 0-16,4 2 0 0,4-3-128 0,-4 1 0 15,-4-4 0-15,0 3 0 0,2 2 0 0,-1 0 0 16,0-1 0-16,3-1 128 0,3 1-128 0,-3 2 0 16,-1-3 0-16,1 0 0 0,2 0 0 0,1 1 0 15,-1-1 0-15,0 0 0 0,-4 0 0 0,2 2 0 16,2-2 144-16,0 2-144 0,1-2 128 0,0 0-128 15,-1 1 160-15,0 2-160 0,-4-3 192 0,2 1-64 0,0-2-128 16,2 3 192-16,-1-1-64 0,0 1-128 0,0 1 176 16,2 0-176-16,1-2 160 0,-1 4-160 0,-2-4 128 15,-1 3-128-15,0-2 0 0,0-1 0 0,1 1 0 16,2 0 0-16,-1-2 0 0,0 0 0 0,-2 0 0 0,0 1 0 16,2-1 0-16,1-1 160 0,-1-2-32 0,-2 4-128 15,-2 0 208-15,1 1-64 0,1-1-16 0,1 1 0 16,-2 1 48-16,1-3 0 0,-2 2 0 0,2 2 0 15,0-4-16-15,2 2 0 0,-1-1 0 0,0 1 0 16,0-1 48-16,-1 1 16 0,0 0 0 0,3-1 0 16,0-1 128-16,-1-1 32 0,0 0 0 0,0 0 0 0,2-1-208 15,0 0-48-15,-1-1 0 0,-1 0 0 16,0-2 64-16,0 1 0 0,1 0 0 0,-1 1 0 0,0-2-192 16,-1 1 0-16,-1 2 144 0,0-2-144 0,-1-3 0 15,1-2 128-15,0 1-128 0,0 1 0 0,0 0 0 16,0 1 0-16,1 0 0 0,-1 0 128 0,3 1-128 15,-2 0 0-15,0-5 0 0,1 1 0 0,1 1 0 0,0 1 0 16,0-2 0-16,-1 1 0 0,2-2 0 0,-1 1 0 16,-2-1 0-16,0 1 0 0,1-4 0 0,-1 5 0 15,-1 0 0-15,0 0 0 0,0 0 0 0,0 0 0 16,-1 2 0-16,-1-2 128 0,1 1-128 0,0-1 0 16,-1-1 128-16,1 2-128 0,0 0 0 0,0 1 0 15,2 0 0-15,-1-2 0 0,1 0 0 0,0 0 0 16,1-1 0-16,-1 2 128 0,0-2-128 0,-1 0 0 15,-2 0 0-15,-1-1 0 0,3 0 0 0,-1 1 0 16,0 0 0-16,-1 0 128 0,1-2-128 0,0 0 0 16,-2 3 0-16,0 0 128 0,1-3-128 0,1 0 128 0,1 1-128 15,-2 0 128-15,0 1-128 0,0 3 0 16,2-4 0-16,0 2 128 0,0 2-128 0,0 0 0 0,0-1 128 16,2 1-128-16,-1-1 0 0,0 0 128 15,-2 0-128-15,1 2 0 0,-1-3 128 0,-2 1-128 16,-1-1 128-16,1 1-128 0,2-2 0 0,0 1 128 0,-2 2-128 15,1-2 0-15,-2 2 0 0,1-1 128 0,2-1-128 0,0 2 0 16,-2-3 0-16,0 3 0 0,1 1 0 0,-1-3 128 16,-1 1-128-16,2 0 0 0,0 1 0 0,1 1 0 15,0 2 0-15,2-2 0 0,-1 2 0 0,0-2 0 16,1 2 0-16,2-1 0 0,-1-1 0 0,1 3 128 16,1-2-128-16,-1 0 0 0,-3-2 0 0,2 1 0 0,2 0 0 15,0 2 0-15,-3-1 0 0,-1 2 0 0,0-5 0 16,0 3 0-16,2-1 0 0,-1 2 0 0,2 0 0 15,-3 0 0-15,-2 0 0 0,2-2 0 0,-1 0 0 0,2 0 0 16,-1 1 0-16,0 2 0 0,2-2 0 0,-2 2 0 16,-2-2 0-16,2 2 0 0,0 1 0 0,0 0 0 15,0 0 0-15,2 0 0 0,-1 0 0 16,0 0 0-16,-1 2 0 0,3-2 0 0,-1 1 0 0,1 2 144 16,-4-2-144-16,1 0 160 0,1 1-160 0,0-1 128 15,-1-1-128-15,-1 1 128 0,0 0-128 0,-1 2 0 16,2-3 0-16,0 1 128 0,-2 1-128 0,-1-2 0 15,-1-1 0-15,2 4 128 0,-1-4-128 0,0 1 0 0,0 0 0 16,0-3 128-16,-1 2-128 0,3-1 0 16,-1 2 0-16,1-1 0 0,0-2 0 0,1-1 128 0,-2 0-128 15,1 2 0-15,1-1 128 0,1 2-128 16,2-1 0-16,-2 5 128 0,-1-6-128 0,-1 3 0 0,1 0 144 16,0 2-144-16,1 0 0 0,-1 2 128 0,0-3-128 0,2 2 0 15,-2-1 0-15,0 1 0 0,0 3 0 16,0-3 128-16,0 1-128 0,0 0 0 0,0-2 0 0,0 2 0 15,-3 0 0-15,2 0 0 0,2-3 0 0,-1 0 0 16,0-2 0-16,-1 2 0 0,-2-2 0 0,2 1 128 16,1 0-128-16,0-3 0 0,0 2 0 0,2-2 0 15,1 1 0-15,0 0 0 0,-2-3 0 0,2 4 128 16,-1-1-128-16,1 1 0 0,-1-2 0 0,1 2 0 16,0 1 0-16,-1 1 0 0,1 2 0 0,-3 1 128 0,-1-2-128 15,1 11 0-15,0-11 128 0,0 3-128 16,-2-3 0-16,2 2 0 0,0 9 0 0,2-10 128 0,-2-2-128 15,0 2 0-15,0-1 0 0,1 2 0 0,-1 1 0 16,0-3 0-16,0 0 0 0,2 1 128 0,1-1-128 0,-2 1 0 16,-2-2 0-16,2 0 0 0,2 1 0 0,-3 0 0 15,-3 1 0-15,2-2 0 0,1 0 0 0,1 2 0 16,2 1 0-16,-2-2 0 0,-2 2 0 0,0 1 0 16,-1-1 0-16,1 3 0 0,-2-1 0 0,3 7 0 15,0 0 0-15,2-8 0 0,-2 2 0 0,1-2 0 16,-1 8 0-16,0 0 0 0,4-6 0 0,-4 6 0 15,0-7 0-15,3 2-128 0,-3 5 128 0,4-9 0 0,-3 1 0 16,-1 8 0-16,0 0 0 0,4-7 0 16,-2 1 0-16,-2 6 0 0,3-7 0 0,-3 7 0 0,0 0 0 0,0 0 0 15,0 0 0-15,0 0 0 0,0 0 0 0,0 0 0 16,0 0 0-16,0 0 0 0,0 0 0 0,0 0-128 16,0 0 128-16,0 0 0 0,10-1 0 0,-10 1 0 15,0 0 0-15,0 0 0 0,0 0 0 0,11 5 0 16,-11-5 0-16,10 2 0 0,-10-2 0 0,0 0 0 15,0 0 0-15,12 5 0 0,-12-5 0 0,10 6 0 16,-10-6 0-16,0 0 0 0,0 0 0 0,0 0 0 16,0 0 0-16,11 5 0 0,-11-5 0 0,0 0 0 15,0 0 0-15,0 0 0 0,0 0 0 0,6 10 0 16,-6-10 0-16,6 9 0 0,-6-9 128 0,0 0-128 16,0 0 0-16,0 0 0 0,3 9 0 0,-3-9-128 0,2 10 128 15,-2-10 0-15,-2 11 0 0,2-11 0 0,2 13 0 16,-2-13 0-16,0 0 0 0,2 9 0 15,-2-9 0-15,3 12 0 0,-3-12 0 0,3 10 0 0,-3-10 0 0,2 12 0 16,-2-12 0-16,5 10 0 0,-1-1 0 0,0 0 0 16,-1-1 0-16,-1 0 0 0,1 1 0 0,0 0 0 15,-3-9 0-15,4 12 0 0,-1 0 0 0,0-3 0 16,-3-9 0-16,4 10 0 0,0 1-384 16,-4-11 0-16,4 9 0 0,0 0 0 0,0 1 608 0,-4-10 128 15,4 11 32-15,-1-1 0 0,-3-10-384 0,0 0 0 16,4 9 0-16,0 2 0 0,-4-11 0 0,4 12 0 15,-2-1 0-15,-2 0 0 0,0-11 0 0,0 14 0 16,0-1 0-16,0 0 0 0,0-1 0 0,0 1-160 16,0 0 16-16,0 1 0 0,0-1 144 0,0 0 144 15,0 4-16-15,1-2-128 0,1-2 0 0,0 0 0 16,-2-1 0-16,1 1 0 0,2-2 0 0,-2 1 0 16,-1 0 0-16,1-1 0 0,1 0 0 0,-1 1 0 15,-1-1 0-15,0 2 0 0,0-1 0 0,1 1 0 0,-2-1 0 16,0 2 0-16,-1-1 0 0,2 0 0 0,0 0 0 15,-1 0 0-15,-2 0 0 0,2-1 0 0,0 0 0 16,-1 1 0-16,0-3 0 0,-1 2 0 0,2 2 0 16,0-1 0-16,-1-1 0 0,0 1 0 0,-1 2 0 15,0-1 0-15,1-1 0 0,-1 0 0 0,-2 0 0 16,2 0 0-16,1 3 0 0,-1-1 0 0,1 1 0 0,-1 0 0 16,0-1 0-16,2 0 0 0,0-4 0 0,-1 2 0 15,1 0 0-15,0 2 0 0,-2-1 0 0,1 0 0 16,-1 1 0-16,2-2 0 0,1-1 0 0,0 2 0 0,0-1 0 15,0 0 0-15,-2 0 0 0,2 0 0 0,0-4 0 16,2 3 0-16,-1 0 0 0,0 1 0 0,2-2 0 0,-2 1 0 16,-1 0 0-16,3 1 0 0,1-1 0 0,-2-1 0 15,0 1 0-15,0-1 0 0,1 2 0 0,0 1 0 16,-2-1 0-16,0 0 0 0,0 0 0 0,1 1 0 16,-1 2 0-16,-1 0 0 0,0-2 0 0,0 2 0 15,0-1 0-15,0 2 0 0,0 2 0 0,0-3 0 16,0 0 0-16,0 0 0 0,1 1 0 0,-1-3 0 15,0 2 0-15,0-3 0 0,2 0 0 16,-1-1 0-16,-1-1 0 0,1 1 0 0,2 1 0 0,-2 0 0 16,-1 1 128-16,1 1-128 0,2-2 0 0,-2-1 0 0,1-1 0 15,-2 2 0-15,0 2 0 0,0 0 0 0,0 0 0 16,0-1 0-16,-2 0 0 0,2 1 0 0,0 0 0 16,0 0 0-16,-1 0 0 0,0 2 0 0,-1 0 0 0,2 0 0 15,0-3 0-15,0 3 0 0,0 0 0 16,-1 0 0-16,2-1 0 0,1 0 0 0,-2-2 0 15,1 0 0-15,2 2 0 0,-2 1 0 0,0-3 0 16,2 2 0-16,0-2 0 0,-1 1 0 0,-2-2 0 0,1 2 0 16,1 1 0-16,0-1 0 0,1 1 0 0,-3-2 0 15,0 1 0-15,0-1 0 0,0 0 0 0,0 3 0 16,-1-2 0-16,1 2 0 0,0-2 0 0,0 2 0 16,-2-1 0-16,2-2 0 0,-1-1 0 0,0 3 0 15,-1 2 0-15,2 2 0 0,-1-1 0 0,1 0 0 16,0-1 0-16,0 0 0 0,0 0 0 0,0 1 0 0,1-2 0 15,1 1 0-15,-2 0 0 0,1 0 0 0,-1-1 0 16,1 2 0-16,-1-4 0 0,2 2 0 0,-1 0 0 16,0 1 0-16,1 2 0 0,0-2 0 0,-1-1 0 0,1-1 0 15,-1-1 0-15,0 4 0 0,1-2 0 0,-2 3 0 16,0-1-128-16,1-1 128 0,0 0 0 0,-1 0 0 16,0 3 0-16,0 0 0 0,0-1 0 0,0-1 0 15,-1 1 0-15,2-2-144 0,2 0 144 0,-3-1 0 16,-1-1 0-16,1 2-128 0,0-2 128 0,0 1 0 15,-2 0 0-15,2-2 0 0,0 2 0 0,-1-1 0 16,0 0 0-16,-1-1 0 0,1 2 0 0,1 3 0 16,-1-6 0-16,-2 4 0 0,1 2 0 0,-1-2 0 15,0 0 0-15,1 3 0 0,-1-5 0 0,-1 2 0 16,0 2 0-16,0-2 0 0,2-1 0 0,-2 1 0 16,0 2 0-16,0-2 0 0,1 0 0 0,1-1 0 15,-1-1 0-15,1-1 0 0,-1 1 0 0,2-2 0 0,-2-1 0 16,2 1 0-16,-1 0 0 0,1 1 0 0,-1 0 0 15,-1 0 0-15,2 0 0 0,-1-1 0 0,1 1 0 16,0-1 0-16,-1-1 0 0,1 1 0 0,-1 2 0 0,0-3 0 16,2-1 0-16,0-1 0 0,-1 2 0 0,1-1 0 15,4 1 0-15,-3 2 0 0,-1-1 0 0,0 2 0 16,0-3 0-16,0 1 0 16,0 0 0-16,1 1 0 0,1-2 0 0,-1 1 0 0,-1 0 0 0,0 2 0 15,0 1 0-15,-1-1 0 0,2 0 0 0,-1-2 0 0,0-1 0 16,1 1 0-16,1 0 0 0,-1 1 0 0,2-1 0 0,-1 0 0 15,-1 1 0-15,1-1 0 0,-1-1 0 0,0 0 0 16,2-3 0-16,0 3 0 0,-1-2 0 16,0-1 0-16,0 2 0 0,1-2 0 0,-1 1 0 0,1-1 0 15,-2-1 0-15,2 2 0 0,-1-1 0 0,1 3 0 16,-2-2 0-16,1 1 0 0,0 1 0 0,0-3 0 16,-2 2 0-16,1 2 0 0,-1-2 0 0,1 0 0 15,1 1 0-15,-1 0 0 0,0 1 0 0,0 2 0 16,1-1 0-16,-1 1 0 0,2-3 0 0,-1 1 0 15,0 1 0-15,-1-1 0 0,1 0 0 0,1 1 0 16,0-1 0-16,-1-1 0 0,1 0 0 0,-1-1 0 16,-2 0 0-16,3 1 0 0,1 1 0 0,-1 0 0 15,-3 1 0-15,1-2 128 0,2 1-128 0,-2-1 0 16,-1 0-128-16,1 0 128 0,0 0 0 0,-1 1 0 0,0-1 0 16,0 1 0-16,2-3 0 0,-1 2 0 0,0-1 0 15,-1 1 0-15,0 0 0 0,0 0 0 0,2-1 0 0,-1 0 0 16,0-1 0-16,1 0 0 0,-2-11 0 0,1 14 0 15,0 2 0-15,0-2 0 0,-1-1 0 16,2 0 0-16,-1-1 0 0,0 0 0 0,-1-12 0 0,0 17 0 16,0 1 0-16,0-1 0 0,0-4 0 0,0 0 0 15,0 0-240-15,2-1-16 0,-2-12 0 0,0 14 0 16,0 0 256-16,0-1 0 0,0-4 0 0,0 2 0 16,0-11 160-16,-2 10 80 0,2-10 16 0,0 11 0 15,2-1-256-15,-2-10 0 0,0 0 0 0,2 11 0 16,-2-11 0-16,0 0 0 0,0 0 0 0,3 11 0 0,-3-11 128 15,0 0-128-15,3 8 0 0,-3-8 0 0,0 0 128 0,0 0-128 16,0 0 0-16,3 11 144 0,1-2-144 16,-4-9 0-16,0 0 0 0,4 10 0 15,-4-10 0-15,4 9 0 0,-4-9 0 0,3 11 0 0,-3-11 0 16,2 10 0-16,-2-10 0 0,2 12 0 0,-2-12-128 0,2 6 128 16,-2-6 0-16,0 0 0 0,4 10 0 0,-4-10 0 15,3 9 0-15,-3-9 0 0,0 0 0 0,5 7 0 16,-5-7 0-16,0 0 0 0,5 8 0 0,-5-8 0 15,0 0 0-15,5 9 0 0,-5-9 0 0,0 0 0 16,6 11 0-16,-2-2 0 0,-4-9 0 0,3 12 0 16,0-3 0-16,-3-9 0 0,1 10 0 0,2-1 0 15,0-1 0-15,-3-8 0 0,0 0 0 0,4 12 0 0,-4-12 0 16,3 10 0-16,-1 0 0 0,-2-10 0 16,2 10 0-16,-2-10 0 0,4 12 0 0,-1-3 0 0,-3-9 0 15,2 13 0-15,-2-13 0 0,3 10 0 0,-3-10 0 16,-1 12 0-16,2 0 0 0,0-1 0 0,-1-1 0 0,0-10 0 15,0 0 0-15,2 11 0 0,-2-11 0 0,0 12 0 16,0-12 0-16,2 13 0 0,1-1 0 0,-3-12 0 16,4 10 0-16,-4-10 0 0,2 12 0 0,-2-12 0 15,0 0 0-15,6 10 0 0,-6-10 0 0,5 11 0 16,-5-11 0-16,0 0 0 0,6 9 0 16,-6-9 0-16,7 8 0 0,-7-8 0 0,0 0 0 0,0 0 128 15,8 10-128-15,0-3 0 0,-8-7 0 0,6 6 0 16,-6-6 0-16,0 0 0 0,8 9 0 0,-8-9 0 15,5 11 0-15,0-3 0 0,-5-8 0 0,8 7 0 16,-8-7 0-16,9 7 0 0,-2 0 0 0,-7-7 0 16,0 0 0-16,9 7 0 0,1 0 0 0,-1-1 0 15,1-2 0-15,-3 1 0 0,-7-5 0 0,11 3 0 0,-11-3 0 16,12 4 0-16,-2-1 128 0,0 1-128 0,1-3 0 16,-1 1 0-16,-10-2 0 0,12 3 128 0,-2 0-128 0,1-1 0 15,-2 0 0-15,0 1 0 0,-9-3 0 0,12 4 0 16,-2 0 0-16,-1 2 0 0,-9-6 0 0,11 2 0 15,-1-1 0-15,-10-1 0 0,12 4 0 0,-2 2 0 16,-10-6 0-16,12 2 0 0,-1-1 0 0,-11-1 0 16,11 0 0-16,-11 0 0 0,11 3-288 0,-11-3-96 15,10 3 0-15,-10-3-16 0,12 2 640 0,-2 0 128 16,-10-2 16-16,11 1 16 0,-11-1-400 0,10 4 0 16,-10-4 0-16,11 2 0 0,-11-2 0 0,10 4 0 15,-10-4 0-15,12 6 0 0,-12-6 0 0,12 6 0 16,-3-2 0-16,-9-4 0 0,9 5 0 0,0-1 0 15,1 0 0-15,-1-1 0 0,-9-3 0 0,12 4 0 16,-12-4 0-16,15 2 0 0,-2-1 0 0,-2 2 0 0,-11-3 0 16,12 1 0-16,-2 2 0 0,1 0 0 15,-1-3 0-15,1 0 0 0,-11 0 0 0,13 2 0 0,0 2 0 0,-1-3 0 16,-12-1 0-16,11 4 0 0,0-1 0 0,-11-3 0 16,11 1 0-16,-11-1 0 0,14 0 0 0,-4 2 0 15,-10-2 0-15,0 0 0 0,0 0 0 0,10 1 0 16,-10-1 0-16,11 1 0 0,-11-1 0 0,10 0 0 15,-10 0 0-15,0 0 0 0,11-1 0 0,-11 1 0 16,0 0 128-16,10 0-128 0,-10 0 128 0,9 0-128 0,-9 0 0 16,11 0 0-16,-11 0 0 0,9-1 0 0,-9 1 0 15,0 0 0-15,10 0 0 0,-10 0 0 0,0 0 0 0,11 0 0 16,-11 0 0-16,10 0 0 0,-10 0 0 0,0 0 0 16,10 0 0-16,-10 0 0 0,0 0 0 0,11 0 0 15,-11 0 0-15,10 1 0 0,-10-1 0 0,0 0 0 16,12 2 0-16,-12-2 0 0,11 3 0 0,-11-3 0 15,11 1 0-15,0 1 0 0,-11-2 0 0,11 4 0 16,-1-4 0-16,-10 0 0 0,10 0 0 0,0 0 0 16,-10 0 0-16,13 0 0 0,-1-3 0 0,-1 3 0 15,-1 0 0-15,0-1 0 0,1-1 0 0,-1 2 0 16,1 0 0-16,-1 0 0 0,1-1 0 0,0 2 0 16,0 1 0-16,-1-1 0 0,1-1 0 0,-1 3 0 15,-1-2 0-15,3 1 0 0,2-2 0 0,-1 3 0 16,-2-2 0-16,2 1 0 0,2-1 0 0,1-1 0 0,0 3 0 0,1-3 0 15,-3 1 0-15,0 1 0 0,1 0 0 0,-1-1 0 16,-1-1 0-16,0 1 0 0,-1-1 0 0,0 2 0 16,-1 0 0-16,1 1 0 0,-2 0 0 0,1-1 0 15,-11-2 0-15,13 4 0 0,-3-3 0 0,1 2 0 16,-1 0 0-16,1-1 0 0,-11-2 0 0,14 4 0 16,-1-4 0-16,0 1 0 0,-1-1 0 0,1 2 0 15,1 0 0-15,2 1 0 0,-1-2 0 0,2-1 0 16,0 0 0-16,2 0 128 0,-1 0-128 0,-1 0 0 15,-2 2 0-15,1 1 128 0,2-1-128 0,-2 0 0 16,-3 4 128-16,1-5-128 0,2 1 0 0,-2 1 128 16,-2 1-128-16,0 0 0 0,0 1 0 0,-1-4 0 0,2 1 0 15,-1 0 128-15,-2 1-128 0,2-2 0 0,1-1 0 0,0 0 0 16,-2-1 0-16,-1 0 0 0,1-2 128 16,-1 3-128-16,0-1 128 0,2-1-128 0,-12 2 128 0,13-1-128 15,-1 1 128-15,-2-2-128 0,-10 2 240 0,12 2-48 16,0-2 0-16,0 0 0 0,-12 0-192 0,13-2 0 15,-2-1 0-15,1 2 0 0,-1 2 0 0,-1 0 0 16,0-1 0-16,1 0 144 0,1-1-144 0,-2 0 0 16,0 1 0-16,1-3 0 0,1 2 0 0,1-1 0 15,0 2 0-15,0-1 0 0,-3-2 0 0,2 1 0 16,1 1 0-16,0 1 0 0,0-3 0 0,-1 0 0 16,-1-1 0-16,1 2 0 0,0 1 0 0,1-1 0 15,1 0 0-15,-1 0 0 0,-1 2 0 0,0 0 0 16,-1 0 0-16,1-1 0 0,0 0 176 0,0-1-48 0,-2 1-128 15,1 1 192-15,-1 0-192 0,-1 3 0 0,-9-3-192 0,13 2 192 16,0 0 0-16,-1-1 0 16,0-1 0-16,-1 1 0 0,0-1 0 0,1 2 0 15,-2-2 0-15,2 0 0 0,-1 0 0 0,1 0 0 16,0-2 0-16,1 0 0 0,0-1 0 0,1 2 0 0,1-2 0 16,-1 3 0-16,0-3 0 0,2 2 0 0,0-1 0 15,1 2 0-15,0-3 128 0,-2 2-128 0,0 2 0 0,1-1 144 16,0-1-144-16,-2-1 0 0,-1 1 0 0,3 1 0 15,2-3 0-15,-1 2 128 0,-2 0-128 0,0 0 0 16,4-1 0-16,-1 1 0 0,-3 0 0 0,2-2 0 16,0 0 0-16,-1 1 0 0,0-1 0 0,-2 1 128 15,-1 2-128-15,0 0 0 0,0 0 0 0,-1 0 0 16,-2 0 0-16,1 0 0 0,0-3 128 16,1 3-128-16,-1 0 0 0,0 0 0 0,2 0 0 0,0 0 0 0,0 0 0 0,2 0 0 15,-1 3 0-15,2-3 0 0,-1-4 0 0,2 1 0 16,-1 3 0-16,4-3 0 0,2 1 0 15,-3 1 0-15,0 1 0 0,-1-3 0 0,3 2 0 16,-2 2 0-16,-1-2 0 0,-1 1 0 16,-1 1 0-16,1 2 0 0,1-2 0 0,-2 1 0 0,-2 1 0 0,1-3 0 15,-1 0 0-15,0 1 0 0,-1 1 0 0,2-1 0 16,0 2 0-16,1-3 0 0,0-3 0 0,2 2 0 16,0-1 0-16,2 1 0 0,0 1 0 0,3-3 0 15,-1 1 0-15,1 1 0 0,1-2 0 0,-2 0 0 16,-3 1 0-16,4-1 0 0,3 1 0 0,-3-1 128 15,-3 0-128-15,1 1 0 0,-2-1 160 0,1 0-160 16,-2 1 192-16,0 1-192 0,0-2 0 0,1 2 0 0,-2-2 0 0,-2 3-192 16,1 0 192-16,-2 1 0 0,1-1 0 0,-1 2 0 15,-1-2 0-15,0 0 0 0,0 0 192 16,1 0-192-16,-1 0 0 0,2 0 0 0,-2 0 0 0,1 0 0 16,2-2 0-16,-1 1 0 0,0-3 0 15,-1 2-192-15,2-1 192 0,-1 0 0 0,0 1 0 16,-1-1 0-16,0 0 0 0,1 1 0 0,0-1 0 0,0 1 0 15,-2-1 0-15,0 0 0 0,0 1 0 0,-1 1 0 16,-12 1 0-16,13 0 0 0,0-3 0 0,-3 2 0 16,-10 1-144-16,11 0-96 0,-11 0-16 0,10 0 0 15,0 0 480-15,-10 0 96 0,0 0 0 0,0 0 16 0,11-2-336 16,-11 2 0-16,0 0 0 0,10 0 128 0,-10 0-128 16,0 0 0-16,0 0 0 0,11-1 0 0,-11 1 0 15,0 0 0-15,0 0 0 0,9-3 0 0,-9 3 576 16,0 0 64-16,0 0 0 0,0 0 0 15,0 0-1248-15,8-5-240 0,-8 5-48 0,6-6-16 16,-6 6-1440-16,5-9-272 0,-1-2-64 0</inkml:trace>
  <inkml:trace contextRef="#ctx0" brushRef="#br2" timeOffset="55071.39">21337 5174 4607 0,'0'0'400'0,"0"0"-400"16,0 0 0-16,0 0 0 0,-8 0 2576 0,8 0 432 15,-8 0 96-15,8 0 16 0,0 0-1632 0,0 0-320 16,0 0-64-16,0 0-16 0,0 0-144 0,0 0-48 15,0 0 0-15,0 0 0 0,-3-8-240 0,3 8-48 16,0 0-16-16,0 0 0 0,0 0-416 0,0 0-176 16,0 0 128-16,0 0-128 0,0 0 144 0,0 0-144 15,0 0 160-15,11-1-160 0,-11 1 128 0,12-3-128 16,-2 2 0-16,2 1 0 0,-1 0 304 0,2-2-48 0,1-3 0 0,1 3 0 16,1-1 208-16,2 2 48 0,0-1 0 15,3 2 0-15,1-2-208 0,3-1-48 0,1 3 0 0,3-4 0 16,2 2 0-16,3-4 0 0,4 2 0 0,-2 2 0 15,-2-2-128-15,0 1-128 0,0-1 144 0,-3 3-144 16,-3 1 0-16,-4 0 0 0,0-2 0 0,-4 2-9024 16,-5 1-1840-16</inkml:trace>
  <inkml:trace contextRef="#ctx0" brushRef="#br2" timeOffset="60398.96">21908 5069 9215 0,'0'0'816'0,"0"0"-656"0,0 0-160 0,0 0 0 16,-9 0 2032-16,-1 0 368 0,0 0 80 0,0 0 16 16,10 0-1392-16,-8 7-272 0,-3-1-48 0,1 0-16 15,-1-2-368-15,1-2-80 0,1 3 0 0,0 1-16 16,0-2 16-16,9-4 16 0,0 0 0 0,-8 5 0 16,8-5 592-16,0 0 112 0,0 0 32 0,0 0 0 15,0 0 336-15,0 0 80 0,0 0 16 0,0 0 0 16,0 0-480-16,0 0-80 0,0 0-32 0,10-5 0 15,-10 5-544-15,9-6-112 0,-9 6-32 0,0 0 0 16,11-4-224-16,-11 4 144 0,0 0-144 0,0 0 128 16,10 3-128-16,-10-3 0 0,0 0 0 0,0 0 128 15,0 0-128-15,8 12 0 0,-1-2 144 0,-7-10-144 16,7 11 0-16,-7-11 0 0,8 9 0 0,-8-9 128 0,5 11-128 16,2-1 0-16,-1 0 128 0,1-1-128 0,-7-9 192 0,0 0-48 15,7 12 0-15,-7-12 0 0,7 12 112 0,0-3 32 16,-7-9 0-16,5 11 0 0,-5-11 32 15,5 12 0-15,-1 0 0 0,-4-12 0 0,7 13-96 0,-2 0-16 16,-2 0 0-16,-1 0 0 0,-1-1-80 0,2 2 0 16,0-2-128-16,-1 2 192 0,0 1-192 0,-1 0 128 15,0 2-128-15,-1-2 0 0,0 0 128 0,1 1-128 16,2-2 0-16,-2-1 0 0,2 0 128 0,-2-2-128 16,2-1 0-16,0-1 0 0,-3-9 0 0,3 13 128 15,0-2-128-15,0-1 0 0,1 1 0 0,1 0 0 16,-3 0 0-16,1 2 0 0,-2-3 0 0,2 1 0 15,-3-11 0-15,2 13 0 0,1 0 0 0,0 0 0 0,-2 1 0 16,2-1 0-16,-1 0 0 0,1 3 128 0,-1-2-128 16,0 2 0-16,-1-1 0 0,2 2 128 0,1 0-128 0,-2 0 0 15,-1-1 0-15,2 2 0 0,0 0 128 0,-2 1-128 16,-1-2 0-16,0-2 0 0,1 1 128 0,1 1-128 16,-1-2 0-16,-1 1 128 0,0-2-128 0,1 1 0 15,2-2 128-15,-1 0-128 0,1-4 0 16,1 1 144-16,-1 1-144 0,-1-3 0 0,-2-8 0 0,4 11 0 15,0 2 0-15,1-2 0 0,0-1 0 0,1 1 0 16,-1-2 0-16,0 0 0 0,2 1 0 0,-2 0 0 16,-1 0 0-16,1 0 0 0,1-2 128 0,1 3-128 15,-1-1 0-15,1 1 0 0,0 0 0 0,0 1 128 16,0-2-128-16,1 0 0 0,-1 0 0 0,3-2 128 0,-1 0-128 16,0-1 0-16,-1 1 0 0,2 0 0 0,1-1 0 15,0-1 192-15,1-2-192 0,0 0 192 0,-12-4-192 16,14 6 0-16,-1-2 0 0,0 3 0 0,0-1 0 0,2 1 0 15,-2 2 0-15,0 1 0 0,0 1 0 0,0-1 0 16,0 2 0-16,0 0 0 0,-1-2 0 0,-1-1 0 16,1 1 0-16,1-4 0 0,-1 2 0 0,-1 1 0 15,-1 1 0-15,-1 0 0 0,-1-3 0 0,-1 2 0 16,6 6 0-16,-5-7 0 0,-3-1 0 16,-5-7 0-16,6 11 0 0,0-2 0 0,-1-1 0 15,-5-8 0-15,6 12 0 0,-1-6 0 0,0 2 0 16,-1 1 0-16,-4-9 0 0,5 8 0 0,0 1 0 15,2-1 0-15,-7-8 0 0,5 10 0 0,0 1 0 16,-1-1 0-16,0-2 0 0,-4-8 0 0,0 0 0 16,0 0 0-16,5 10 0 0,2 2 0 0,-2-5 0 0,-5-7 0 15,0 0 0-15,7 9 0 0,-7-9 0 0,6 10 0 16,-6-10 0-16,8 8 0 0,-8-8 0 0,8 9 128 0,0-1-128 16,-8-8 0-16,7 10 0 0,0 2 0 0,-1-4 0 15,-6-8 0-15,7 10 0 0,0 1 0 0,-1-2 0 16,-6-9 0-16,8 13 0 0,0-3 0 0,-8-10 0 15,6 9 0-15,3-2 0 0,-9-7 0 0,13 9 0 16,-2-1 0-16,-1-2 0 0,-10-6 0 0,13 8 0 16,0 0 0-16,0-1 0 0,-2-1 0 0,-1-1 0 15,-1 3 0-15,0 0 0 0,-9-8 0 0,11 10 0 16,-3 2 0-16,1-4 0 0,3 0 0 0,-2 2 0 16,-1 1 0-16,-1-1 0 0,-2-1 0 0,2 2 0 0,3-5 0 15,-2 1 0-15,-1-1 0 0,2 2 0 16,2 1 0-16,-2-2 0 0,-2-1 0 0,2 2 0 0,1-3 0 15,-1 2 0-15,1-2 0 0,-1 2 0 0,2-1 0 16,-2 1 0-16,1-1 0 0,-1 1 0 0,1-1 0 16,-1 3 0-16,-1-2 0 0,0-2 0 0,0 3 0 0,-1-3 0 15,3 0 0-15,-1 2 0 0,-1-1 0 0,2-2 0 16,0 0 0-16,1 1 0 0,0-1 0 0,1 3 0 16,1-3 0-16,3 0 0 0,-1-2 0 0,0 1 0 15,-3-2 0-15,1 2 0 0,2-1 0 0,-1 1 0 16,0-1 0-16,-1 1 0 0,-1 0 0 0,0-1 0 15,-3 1 0-15,2 1 0 0,0 0 0 0,0 0 192 16,1 0-192-16,1 1 192 0,0-4-192 0,1 0 0 16,-2 1 0-16,1-1-176 0,0 0 176 0,1-1 0 15,-2-1 0-15,1 1 0 0,2 1 0 0,-1-1 0 16,0 0 0-16,-1 0 0 0,0 0 0 0,-1 0 0 16,-1 0 0-16,0 0 0 0,0-1 0 0,1 1 0 15,-2 0 0-15,1 0 0 0,0 0 0 0,1 1 0 0,3 1 0 16,-3-2 0-16,-2 1 0 0,1-1 0 0,2 0 0 15,-2-1 0-15,-1-1 0 0,2 1 0 0,2 1 0 16,0 0 0-16,-1-3 0 0,-1 2 0 0,0 0 0 0,1-2 0 16,1 2 0-16,-2 0 0 0,1-1 0 0,2-2 0 15,-1 2 0-15,0-2 0 0,-2 1 0 0,0 1 0 16,0-1 0-16,0 0 144 0,-1 1-144 0,-1-2 0 16,1 1 0-16,-2-2 0 0,0 4 0 0,-10 1 0 15,11-4 0-15,0 1 0 0,0 3 0 0,-11 0 0 16,11-5 128-16,-1 1-128 0,1 0 0 0,-11 4 0 0,11-2 0 15,0-1 0-15,1-1 0 0,-2 3 0 0,-10 1 0 0,12-4 160 16,0 1-160-16,-2-1 128 0,-10 4 0 16,12-1 0-16,-2 1 0 0,-10 0 0 0,11 0-128 0,-11 0 0 15,10 0 144-15,-10 0-144 0,12 1 0 0,-12-1 128 16,11 2-128-16,-1 0 0 0,-10-2 0 0,10 3 0 16,-10-3 0-16,12 2 0 0,-12-2 0 0,12 0 0 15,-2-1 0-15,-10 1 128 0,0 0-128 0,13 0 0 16,1-1 0-16,-2 0 0 0,-12 1 128 0,10-2-128 15,0-2 128-15,-10 4-128 0,10-1 0 0,0 0 0 16,-10 1 0-16,11 0 0 0,-11 0 176 0,0 0-48 16,10 0 0-16,-10 0 0 0,12 0-128 0,-12 0 0 15,10 0 0-15,-10 0 0 0,12 0 0 0,-12 0 0 16,11 1 0-16,-1 0 0 0,-10-1 0 0,12 0 0 16,-2 0 0-16,-10 0 0 0,12 0 0 0,-12 0 0 0,12 2 0 0,-12-2 0 15,11 0 0-15,0 0 0 0,-11 0 0 16,10-2 0-16,-10 2 0 0,12 0 0 0,-12 0 0 15,12 0 0-15,-2 0 0 0,-10 0 0 0,11 0 0 0,-2 0 0 16,-9 0 0-16,10 0 0 0,-10 0 0 0,12 4 0 16,-12-4 0-16,12 0 0 0,-12 0 0 0,10 0 0 15,-10 0 0-15,11 3 0 0,-11-3 0 0,10 2 0 16,-10-2 0-16,10 0 0 0,-10 0 0 0,11 0 0 16,-11 0 0-16,10 0 0 0,-10 0 0 0,11 0 0 15,-11 0 0-15,11 2 0 0,0-1 0 0,-11-1 0 16,10 1 0-16,-1 1 0 0,-9-2 0 0,11 0 0 0,-11 0 0 15,10 0 0-15,1-2 0 0,-11 2 0 0,11 0 0 16,-1 2 0-16,-10-2 0 0,10-2 0 0,-10 2 0 0,12-1 0 16,-1 0 0-16,-11 1 0 0,0 0 0 0,0 0 0 15,13-3 0-15,-2 2 0 0,-11 1 0 0,10-1 0 16,-10 1 0-16,12 0 0 0,-2-2 0 0,1 2 0 16,-11 0 0-16,9 2 0 0,-9-2 0 0,0 0 0 15,13 0 0-15,-3 0 0 0,-10 0 0 0,11 2 0 16,-11-2 0-16,9 3 0 0,0-2 0 0,-9-1 0 15,11 1 0-15,-11-1 0 0,11 3 0 0,0 1 0 16,-11-4 0-16,13 4 0 0,-3 0 0 0,-10-4 0 16,13 2 0-16,-2 2 0 0,-11-4 0 0,10 0 0 15,-10 0 0-15,12 3 0 0,0-2-224 0,-12-1 32 0,11-1 0 16,0 1 0 0,-11 0-192-16,12 0-16 0,-12 0-16 0,13-3 0 15,-2 1-416-15,0-1-96 0,-11 3-16 0,10-1-11296 16,-10 1-2272-16</inkml:trace>
  <inkml:trace contextRef="#ctx0" brushRef="#br2" timeOffset="67783.07">25094 7210 15023 0,'0'0'656'0,"0"0"160"0,0 0-656 0,0 0-160 15,0 0 0-15,0 0 0 0,0 0 448 0,0 0 64 16,0 0 16-16,9-6 0 0,-9 6 96 0,0 0 16 16,0 0 0-16,0 0 0 0,0 0 32 0,0 0 16 15,0 0 0-15,0 0 0 0,0 0-272 0,0 0-48 16,9-3 336-16,-9 3-128 0,11-1 32 15,-11 1 16-15,11-3 0 0,-11 3 256 0,11 0 48 16,-11 0 16-16,10-1 0 0,-10 1 80 0,11-2 0 0,-11 2 16 16,10-1 0-16,-10 1-368 0,11-1-80 15,-11 1-16-15,0 0 0 0,0 0-320 0,10 0-64 0,-10 0 0 0,10 1-16 16,-10-1-176-16,0 0 0 0,11 3 0 0,-11-3 0 16,12 1 0-16,-12-1 0 0,11 4 0 0,0-1 128 15,-11-3-128-15,11 0 0 0,0-2 0 16,-1 2 0-16,1 0 0 0,-11 0 0 0,10-2 0 0,-10 2 0 15,12 0 176-15,0-3 0 0,-1 2 0 0,0 1 0 16,-11 0 192-16,13-2 32 0,-3 2 16 0,-1 0 0 16,-9 0-224-16,12 2-32 0,-1-1-16 0,0-1 0 15,-11 0-144-15,12 0 128 0,-2-1-128 0,1-1 128 16,-1 1-128-16,1-1 0 0,-11 2 144 0,13-4-144 16,1 0 128-16,0 0-128 0,1-1 160 0,-2 1-160 15,-1 0 160-15,-1 1-160 0,1-2 160 0,1 1-160 16,0 1 160-16,0 1-160 0,-1 1 160 0,1-2-160 0,0 0 144 15,-1 1-144-15,-2-2 128 0,1 1-128 0,0 1 208 16,1 0-32-16,-2 1-16 0,1 0 0 0,-1 1-160 0,1-3 0 16,-1 0 0-16,1 2 0 0,-1-1-128 0,0 0 128 15,-10 2 0-15,12-2 0 0,-1-1 0 0,-1 0 0 16,-10 3 0-16,12-5 0 0,0 1 0 0,-2 2 0 16,0-3 0-16,-1 1 0 0,1 0 0 0,-1 0 0 15,-9 4 128-15,10-5-128 0,-2-1 0 0,1 2 0 16,3 1 0-16,-3-1 128 0,-9 4-128 0,10-4 0 15,0 1 144-15,-10 3-144 0,10-4 128 0,0 2-128 16,2-1 128-16,-1 0-128 0,-11 3 192 0,11-4-16 16,0 1-16-16,-1-1 0 0,1 0 80 0,0 0 16 15,1-1 0-15,0 1 0 0,-2-3-256 0,2 2 128 16,0-2-128-16,-1 2 0 0,0 0 0 0,-2-3 128 0,-3 2-128 16,4-1 0-16,0 2 0 0,0 0 128 0,0-2-128 15,-1 2 0-15,0 0 144 0,0 2-144 0,-1-3 128 0,0 2-128 16,-8 4 128-16,10-7-128 0,0 1 0 0,0 0 128 15,-3 0-128-15,1-1 0 0,-8 7 0 0,11-5 128 16,-2-1-128-16,0-2 128 0,-1-1-128 0,0 1 128 16,-2 0 128-16,1 0 0 0,-2-1 16 0,0 3 0 15,0 0-96-15,-5 6-32 0,0 0 0 0,8-6 0 16,-1-2-144-16,-2 2 0 0,-5 6 144 0,5-8-144 16,-5 8 0-16,5-9 144 0,-1 2-144 0,-4 7 0 15,3-12 192-15,-3 12-64 0,2-7 0 0,1-1-128 16,-2-1 192-16,2 2-64 0,-3 7 0 0,4-10-128 0,-2 2 160 15,-2 8-160-15,3-12 128 0,-3 12-128 0,4-12 0 0,0 3 0 16,-4 9 128-16,6-9-128 0,0 3 0 0,-6 6 0 16,2-12 0-16,1 3 128 0,-3 9 0 0,0 0 0 15,2-12 0-15,-2 12 0 0,2-10 16 0,-2 10 0 16,2-13 0-16,0 2 0 0,-2 2-144 16,1 0 160-16,3 0-160 0,-3 0 160 0,0-2-160 0,2 2 0 15,1-3 144-15,-1 1-144 0,-2-2 0 0,1-2 144 16,4 1-144-16,-1 0 0 0,-1-2 128 0,0-1-128 15,0-1 0-15,0 3 0 0,1 4 0 0,-1-1 0 16,0 0 0-16,-1 0 0 0,1 5 0 0,0-1 128 16,-1 0-128-16,0-1 0 0,-1 1 256 0,-1-4-64 15,3 3-16-15,-4 9 0 0,3-9-176 0,0 2 192 16,2-2-192-16,-3 0 192 0,0-1-192 0,0-1 0 16,2 1 144-16,0-2-144 0,-1 3 0 0,-1 0 144 0,2 0-144 15,0 0 0-15,0 0 128 0,0-1-128 0,0 1 0 0,0 0 0 16,0-1 0-16,0 2 0 0,1-1 0 0,0 0 0 15,2 1 0-15,-7 8 0 0,3-11 0 0,1 2 0 16,2 0 0-16,-6 9 0 0,5-9 0 0,-1-1 0 16,-2 0 0-16,2 1 0 0,0 0 0 0,3 1 0 15,-7 8 0-15,6-10 0 0,1 1 0 0,-2 0 0 16,-5 9 0-16,5-9 0 0,-1 1 0 0,-4 8 0 16,8-8 0-16,-8 8 0 0,6-8 0 0,-6 8 0 15,8-6 0-15,0 0 0 0,0 0 0 0,0 1 0 16,-8 5 0-16,9-4 0 0,-3-3 0 0,2 3 0 15,3-3 0-15,-4 1 0 0,0 0 0 0,1-1 0 0,1 1 0 16,-1-1 0-16,0-1 0 0,-2 3 0 0,-6 5 0 0,10-5 0 16,-2 0 0-16,0 1 0 0,-3-3 0 0,2 1 0 15,1-3 0-15,-2 2 0 0,-1 2 0 0,1 0 0 16,0-3 0-16,1 3 0 0,-7 5 0 0,9-6 0 16,-3 1 0-16,-6 5 0 0,11-6 0 0,-3-1 0 15,-2-1 0-15,2 3 0 0,-8 5 0 0,9-4 0 16,-2-1 0-16,-7 5 0 0,0 0 0 0,0 0 0 15,9-1 0-15,-9 1 0 0,10-3 0 0,-10 3 0 16,0 0 0-16,11 3 0 0,-11-3 0 0,0 0 0 16,11 6 0-16,-11-6 0 0,9 7 0 0,-9-7 0 15,0 0 0-15,8 8 0 0,-8-8 0 0,8 7 0 16,-8-7 0-16,0 0 0 0,9 11 0 0,-2-3 0 16,-5 1 0-16,-2-9 0 0,4 12 0 0,-4-12 0 15,1 10 0-15,-1-10 0 0,4 12 0 0,-1-1 0 0,-3 0 0 16,0-1 0-16,-1-1 0 0,1 2 0 0,0-11 0 0,1 10 0 15,-4 3 0-15,2 0 0 0,0-4 144 0,-1 2-144 16,1-1 0-16,-1-2 0 0,-1 0 0 0,0 4 0 16,1-2 0-16,-1-1 0 0,3-9 0 0,0 11 0 15,-1-3 0-15,1-8 0 0,0 0 0 0,-1 10 0 16,-1 0 0-16,2-10 0 0,0 0 0 0,-1 8 0 16,1-8 0-16,0 0 0 0,0 0 0 0,-1 9 0 15,1-9 0-15,-2 11 0 0,2-11 0 0,0 9 0 16,0-9 0-16,-1 10 0 0,0-2 0 0,1-8 0 15,0 0 0-15,-2 12 0 0,2-12 0 16,-1 10 0-16,-1 1 0 0,2-11 0 0,-2 10 0 0,2-10 0 0,0 0 0 16,-1 12 0-16,1-12 0 0,-1 13 0 0,1-13 0 15,0 0 0-15,0 0 0 0,-2 12 0 0,2-12 0 16,0 11 0-16,0-11 0 0,-1 11 0 0,1-11 0 16,0 0 0-16,0 0 0 0,-1 12 0 0,1-12 0 0,0 0 0 15,1 14 0-15,-1-14 0 0,0 0 0 0,0 13 0 16,0-13 0-16,0 10 0 0,0-10 0 0,1 13 128 15,-1-13-128-15,0 11 144 0,0-1-144 0,0-10 0 16,0 12-160-16,0 0 160 0,0-1 0 0,0-11 0 16,0 0 0-16,2 11 0 0,-2-11 0 0,0 0 0 15,0 0 0-15,2 13 0 0,-2-13 0 0,4 8 0 16,-4-8 0-16,0 0 0 0,5 12 128 0,-5-12-128 16,4 9 144-16,-4-9-144 0,3 9 0 0,-3-9 0 15,1 11 0-15,-1 0 0 0,1 1 0 0,-1-2 0 0,0-10 0 16,2 12 0-16,-2-2 0 0,0 1 0 0,0-11 0 15,2 10 0-15,-2-10 0 0,2 11 0 0,-1-2 0 0,-1-9 0 16,4 9 0-16,-4-9 0 0,5 12 0 0,0-6 0 16,2 1 0-16,-7-7 0 0,0 0 0 15,5 7 0-15,2 3 0 0,-2-4 128 0,-5-6-128 0,4 10 0 16,1 0 0-16,0 0 0 0,-1 0 0 0,-1 0 0 16,-3-10 0-16,0 11 0 0,2 1 0 0,2-3 0 15,0 2 0-15,-1-2 0 0,-3-9 0 0,2 9 0 16,-2-9 0-16,0 0 0 0,6 9 0 0,-6-9 0 15,5 10 0-15,-1-2 0 0,-4-8 0 0,0 0 0 16,6 8 0-16,1-1 128 0,-7-7-128 0,0 0 0 16,6 9 0-16,1 1 0 0,1-2 0 0,-8-8 0 0,0 12 0 15,0-12 0-15,5 14 0 0,0-2 0 0,-5-12 0 16,3 14 0-16,-3-1 0 0,0-1 0 0,0 0 0 0,1-2 0 16,-1-10 0-16,2 12 0 0,-2-12 0 0,0 0 0 15,0 0 0-15,0 0 0 0,4 13 0 0,-4-13 0 16,0 0 128-16,0 0-128 0,0 0 0 0,0 0 0 15,0 0 128-15,6 12-128 0,-6-12 0 0,0 0 0 16,0 0 0-16,5 13 0 0,-5-13 0 0,5 11 128 16,-5-11-128-16,4 12 0 0,-4-12 0 0,5 12 0 15,-1-2 0-15,-4-10 0 0,4 13 0 0,0-2 0 16,0-2 0-16,-4-9 0 0,0 0 0 0,6 8 0 16,-6-8 0-16,8 6 0 0,-8-6 0 0,8 7 0 15,-8-7 128-15,0 0-128 0,10 4 0 0,-10-4 0 16,0 0 0-16,8 5 0 0,-8-5 0 0,0 0 128 15,0 0-128-15,9 4 0 0,-9-4 0 16,0 0 0-16,0 0 0 0,7 8 0 0,-7-8 0 0,0 0 0 16,0 0 0-16,0 0 0 0,9 6 0 0,-9-6 0 0,0 0 0 15,7 7 0-15,-7-7 0 0,0 0 0 0,0 0 0 0,7 6 0 16,1-1 0-16,-8-5 0 0,0 0 0 16,0 0 0-16,0 0 0 0,0 0 0 0,0 0 0 0,0 0-160 15,0 0-1184 1,0 0-224-16,0 0-48 0,0 0-12336 0,0 0-2480 0</inkml:trace>
  <inkml:trace contextRef="#ctx0" brushRef="#br2" timeOffset="74894.78">27308 6918 10303 0,'0'0'448'0,"0"0"112"0,0 0-560 0,0 0 0 16,0 0 0-16,0 0 0 0,0 0 1216 0,0 0 128 15,0 0 16-15,0 0 16 0,0 0-416 0,0 0-96 16,0 0-16-16,0 0 0 0,0 0 48 0,0 0 16 0,0 0 0 16,0 0 0-16,0 0-208 0,0 0-64 0,0 0 0 0,0 0 0 15,0 0 128-15,0 0 32 0,0 0 0 0,0 0 0 16,0 0 16-16,0 0 0 0,0 0 0 0,0 0 0 15,0 0-128-15,0 0-32 0,-6 9 0 0,6-9 0 16,0 0-224-16,0 0-48 0,0 0-16 0,0 0 0 16,0 0-128-16,0 0-32 0,0 0 0 0,0 0 0 15,0 0 112-15,0 0 32 0,0 0 0 0,0 0 0 16,0 0 32-16,0 0 0 0,0 0 0 0,0 0 0 16,0 0-48-16,0 0 0 0,0 0 0 0,0 0 0 15,0 11-16-15,0-11-16 0,0 0 0 0,0 0 0 16,0 0 16-16,6 7 0 0,-6-7 0 0,0 0 0 15,0 0-96-15,7 8-16 0,-7-8 0 0,7 8 0 16,-7-8 32-16,0 0 0 0,0 0 0 0,9 3 0 0,-9-3 16 0,12 5 0 16,-12-5 0-16,9 0 0 0,-9 0-48 0,9 0 0 15,-9 0 0-15,0 0 0 0,11 0-208 0,-11 0 144 16,0 0-144-16,10 3 128 0,-10-3-128 0,9 2 0 16,-9-2 0-16,9 1 0 0,-9-1 0 0,0 0 128 15,11 2-128-15,-11-2 0 0,10 1 128 0,1 2-128 16,-11-3 128-16,10 0-128 0,-10 0 160 0,9 0-160 15,-9 0 192-15,11 0-192 0,-11 0 128 0,10-3-128 16,-10 3 0-16,0 0 0 0,10 0 128 0,-1 0-128 16,-9 0 0-16,11 0 0 0,-11 0 0 0,10 3 0 15,-10-3 0-15,11 0 0 0,-11 0 128 0,10 0-128 16,2 0 0-16,-3 0 0 0,-9 0 0 0,12-3 0 16,0 2 0-16,-2 1 0 0,-10 0 192 0,12 0-192 0,-1-2 192 15,2 2-192-15,2 0 176 0,-2 0-176 0,-1 0 160 16,-1 0-160-16,0 0 128 0,-1 0-128 0,1 0 0 0,-1 2 0 15,2 2 128-15,-2-4-128 0,-1 1 0 0,2 0 144 16,0 2-144-16,-11-3 0 0,12 3 0 0,0 0 128 16,0 3-128-16,-1-4 0 0,0 0 0 0,-2 0 0 15,-9-2 0-15,12 0 0 0,-2 0 0 0,1 1 0 16,-1 2 0-16,-10-3 0 0,10 4 0 0,0-1 0 16,-10-3 0-16,10 2 0 0,-1-2 0 0,-9 0 0 15,12 3 176-15,-12-3-48 0,10 4-128 0,-10-4 192 16,12 2-192-16,-2 2 144 0,-10-4-144 0,0 0 128 15,11 3-128-15,-11-3 0 0,12 2 0 0,-2 1 0 16,-10-3 0-16,10 3 0 0,-10-3 128 0,12 0-128 0,-12 0 0 16,12 0 0-16,-2 0 0 0,-10 0 128 0,12-2-128 0,-1 1 0 15,-11 1 0-15,11-3 128 0,0 3-128 16,-1 0 0-16,-1-1 0 0,2 1 128 0,-2 0-128 0,1 0 0 16,-10 0 144-16,13 0-144 0,-1 0 128 0,0 0-128 15,-12 0 128-15,10 1-128 0,2 2 128 0,0 0-128 16,-1-2 160-16,0 0-160 0,-11-1 0 0,0 0 0 15,13 4 0-15,-1-3 0 0,-2 1 0 0,0-1 0 16,1 2 0-16,-1-3 0 0,1 0 0 0,-1 0 0 16,1 0 0-16,0 0 0 0,1 1 0 0,-2 0 0 15,-10-1 0-15,12 2 0 0,0 0 0 0,-12-2 0 16,10 2 176-16,1-1-176 0,-11-1 192 0,12 0-192 16,-2 1 192-16,-10-1-192 0,12 3 128 0,-2-1-128 15,-10-2 0-15,12 3 0 0,-2-3 128 0,-10 0-128 16,12 0 0-16,-2 1 0 0,-10-1 0 0,12 2 0 15,-1-4 0-15,-1 1 0 0,-10 1 128 0,13-1-128 0,-1-2 0 0,0 0 0 16,-1 2 128-16,1 0-128 0,0-2 0 0,1 3 0 16,0-4 0-16,0 2 0 0,-1 2 0 0,1-3 0 15,0 3 0-15,0 0 0 0,-2-1 0 0,4 1 0 16,-2 1 0-16,0 2 0 0,1-2 0 0,-1 2 0 16,0-1 0-16,2-2 0 0,-1 2 0 0,-1-1 0 15,-3-1 0-15,2 1 0 0,2 0 0 0,1 1 0 16,-3-2 0-16,1 0 0 0,0 0 0 0,1 1 0 15,-1 0 0-15,0-1 0 0,0-1 0 0,0 1 0 16,0 0 0-16,-1 0 0 0,0 0 0 0,-1 0 0 16,2 0 0-16,-1 0 0 0,-12 0 0 0,13 1 0 0,0 1 0 15,-1-1 0-15,-2-1 0 0,1 1 0 0,-11-1 0 16,13 3 0-16,-1-1 0 0,-1 1 0 0,1 0 0 16,0-2 0-16,-1-1 0 0,1 0 0 0,-1 0 0 0,0 0 0 15,1 0 0-15,1 0 0 0,2 0 0 0,-1 1 0 16,0-3 0-16,1 2 0 0,-2-3 128 0,0 3-128 15,-3 0 0-15,3 0 0 0,3-1 0 0,-2-1 0 16,-2 0 0-16,2 1 0 0,0 1 0 0,0 0 0 16,-3 0 0-16,1 0 0 0,0 0 0 0,-1 1 0 15,0 0 0-15,-1 2 0 0,-10-3 0 0,13 1 0 16,-1-1 0-16,0 3 0 0,0-3 0 0,-1 0 0 16,1 0 0-16,0 0 0 0,-1 0 0 0,3 0 0 15,-1-3 0-15,0 0 0 0,1 1 128 0,-1-1-128 16,-1 1 0-16,1-1 0 0,1 2 0 0,2-2 0 0,-1 1 0 15,0 0 0-15,-2 2 0 0,1-2 0 16,0-1 0-16,1 2 0 0,-2 1 0 0,1-3 0 0,2 2 0 16,-1 1 0-16,-2 0 0 0,3 1 0 0,1-1 0 0,-1 3 0 15,-3-3 0-15,0 2 0 0,1 2 0 0,-1-2 0 16,-1-2 0-16,1 0 0 0,0 0 0 0,0 1 0 16,0 0 0-16,-1 0 0 0,-2-1 0 0,2 0 0 15,1 0 0-15,-1 0 0 0,-2 0 0 0,2 0 0 16,-2 0 0-16,2 0 0 0,-2 0 0 0,4 0 0 15,-3 2 0-15,1-2 0 0,-2 0 0 0,2-2 0 16,0 0 0-16,0 1 0 0,1-1 128 0,0 2-128 16,0-2 0-16,1 0 0 0,2 0 0 0,-1 2 0 15,1 0 0-15,0-3 0 0,-1 2 0 0,0-1 0 0,-4 1 0 16,2 1 0-16,2-2 0 0,0 0 0 0,1 2 0 16,-3-1 0-16,-1 0 0 0,1-1 0 0,2 1 0 0,0 1 0 15,-2 0 0-15,0 0 0 0,0-1 0 0,0-1 0 16,-1 0 0-16,1 2 0 0,-2 0 0 0,2 0 0 15,-1 0 0-15,-1-1 0 0,-1-2 0 0,1 0 0 16,-1 2 0-16,0 0 0 0,-10 1 0 0,12-3 0 16,-1 0 0-16,-1 2 0 0,-10 1 0 0,13-4 0 15,-1 2 0-15,-1-4 0 0,1 5 0 0,0-1 0 16,-2-2 0-16,2 0 0 0,1 0 128 0,0 1-128 16,-1-1 0-16,1 2 0 0,1-5 0 0,1 3 0 15,-1 2 128-15,0-2-128 0,-1 0 0 0,-1 0 0 16,-3 0 0-16,-1 0 0 0,0 0 0 0,1-1 0 15,0 0 0-15,0 2 0 0,-1-3 128 0,0 2-128 0,-8 4 0 0,10-5 0 16,-2-3 0-16,0 2 160 0,0 1-160 0,1 0 128 16,0 1-128-16,-1-4 0 15,-3 2 0-15,2 1 128 0,0 1-128 0,0-3 0 0,-2 1 0 0,0-2 0 16,-5 8 0-16,7-7 0 0,-2 1 128 0,2-1-128 16,2 1 0-16,-3-1 0 0,1-1 0 0,-1 2 0 15,1-2 0-15,-1 2 0 0,1-1 0 16,-1 0 0-16,0 1 0 0,-1-1 0 0,0 0 0 0,-5 7 0 15,7-9 0-15,-1 1 128 0,1 1-128 0,-1-1 0 16,1-2 128-16,-1 2-128 0,1-2 128 0,-1 1-128 16,2-1 0-16,0 3 0 0,-3-4 128 0,2 1-128 15,0 1 0-15,2-2 0 0,-1 2 0 0,0-4 0 16,0 0 0-16,1 0 0 0,0 1 0 0,0-1 0 0,0 1 0 16,2-1 128-16,1-1-128 0,-1 1 0 15,0-5 224-15,-2 1-32 0,-1 0-16 0,1-1 0 0,0 1-176 16,1 1 0-16,-2-1 0 0,1 1 0 0,0-1 0 0,1-2 0 15,-4-2 144-15,1 0-16 0,-2 0-128 0,0 2 0 16,0 1 0-16,1-2 0 0,1-2 0 0,-3 1 0 16,-4 1 0-16,3 2 0 0,2 1 0 0,-1 0 0 15,0 3 0-15,-2-6 0 0,1 1 0 0,0-1 0 16,-2 1 0-16,2 0 0 0,-2 0 0 0,2-1 0 16,0 1 0-16,-1 1 128 0,-4-1-128 0,2 2 0 15,2 0 0-15,-1 0 0 0,-1 0 0 0,-1-1 0 16,-2 0 0-16,3 0 128 0,3-1-128 0,-3 4 0 0,-3-5 0 15,3 3 0-15,4-2 0 0,-1-1 0 0,-5 3 0 0,2 0 0 16,3 0 0-16,-2 2 0 0,1-2 0 16,-2 4 0-16,0-3 0 0,2 2 0 0,1 1 0 15,-3-2 0-15,-3 1 0 0,2 0 0 0,2 1 0 0,0-2 0 16,-1 0 0-16,3 0 0 0,0 1 0 0,-1 1 0 16,-2 1 0-16,3-3 0 0,0 2 0 0,0 1 0 15,3 0 0-15,-1 0 0 0,-3 1 0 16,4-2 0-16,2 1 0 0,-2 1 0 0,-2 1 0 0,1-2 0 15,0 0 0-15,1 1 0 0,-4-1 0 0,2 3 0 16,-1 1 0-16,-3 8 0 0,1-9 0 0,-1 9 0 16,1-8 0-16,-1 8 0 0,0 0 0 0,0-6-128 15,0 6 128-15,0 0 0 0,0 0 0 0,0-7 0 0,0 7 0 16,0 0 0-16,0 0 0 0,0 0-128 0,3-10 128 16,-3 10 0-16,0 0 0 0,0 0 0 0,5-7 0 0,-5 7 0 15,0 0 0-15,0 0 0 0,7-6 0 0,-7 6 0 16,0 0 0-16,0 0 0 0,0 0 0 0,0 0-160 15,0 0 160-15,0 0 0 0,0 0-144 0,0 0 144 16,0 0 0-16,10 0-144 0,-10 0 144 0,9 0 0 16,-9 0 0-16,9 1 0 0,-9-1 0 0,11 1 0 15,-11-1 0-15,11-1 0 0,-1 1 0 0,-10 0 0 16,11-1 0-16,0 1 0 0,-11 0 0 0,12 1 0 16,-12-1 0-16,11 1 128 0,1-3-128 0,-12 2 0 15,12 0 0-15,-2 0 0 0,-10 0 0 0,13 1 0 16,2 2 0-16,-2-1-128 0,-3-2 128 0,2 0 0 15,1-2 0-15,0 0 0 0,-1 1 0 0,1 1 0 16,2-1 0-16,0 1 0 0,-2 0 0 0,0 0 0 0,0 0 0 0,0 0 0 16,0 0 0-16,-3 0 0 15,-10 0 0-15,12 0 0 0,1 0 0 0,-3 0 0 0,-10 0 0 0,0 0 0 16,13-3 0-16,-2 0 0 0,-11 3 0 0,0 0 128 16,0 0-128-16,0 0 0 0,9 0 0 0,-9 0 0 15,0 0 0-15,0 0 0 0,0 0 0 16,0 0 128-16,0 0-128 0,9-4 0 0,-9 4 0 15,9-2 0-15,-9 2 0 0,0 0 0 0,0 0 0 16,0 0 0-16,0 0 0 0,0 0 0 0,0 0 0 0,0 0 0 16,0 0 0-16,0 0 0 0,0 0 0 0,0 0 0 15,0 0 0-15,0 0 0 0,0 0 0 0,-10-1-128 16,10 1 128-16,-11 0 0 0,0 0 0 0,-1 0 0 0,0 0 0 16,2 0 0-16,1 0 0 0,-3 0 0 15,-2 0 0-15,0 0-128 0,3 0 128 0,-2 3 0 16,0 3 0-16,0 0 0 0,1-4 0 0,0 0-128 0,-1 1 128 15,0-2 0-15,1 0 0 0,1 2-128 0,-1 1 128 0,1-2 0 16,1 0-144-16,1-1 144 0,0 0 0 0,0-1 0 16,0 2 0-16,9-2 0 0,-10 0 0 0,10 0 0 15,-9 4 0-15,9-4 0 0,0 0-240 0,0 0 80 16,-9 2 16-16,9-2 0 16,0 0-336-16,0 0-64 0,0 0-16 0,0 0 0 15,-6-5-1408-15,6 5-272 0,0 0-64 0,0 0-16656 0</inkml:trace>
  <inkml:trace contextRef="#ctx0" brushRef="#br3" timeOffset="93790.71">21393 6282 3679 0,'0'0'320'0,"0"0"-320"16,0 0 0-16,0 0 0 0,0 0 1568 0,0 0 240 16,0-8 48-16,0 8 16 0,0 0-848 0,0 0-192 15,0 0-16-15,0 0-16 0,0 0 0 0,0 0 0 16,0 0 0-16,8-5 0 0,-2 1-96 0,-6 4 0 15,0 0-16-15,8-7 0 0,-8 7-144 0,8-3-32 16,-8 3 0-16,8-6 0 0,-8 6-128 0,7-4-48 16,-7 4 0-16,0 0 0 0,8-5 16 0,-8 5 0 15,0 0 0-15,9-4 0 0,-9 4-352 0,8-5 144 0,-1-1-144 0,-7 6 0 16,0 0 352-16,10-3-32 0,-1-2-16 0,0 2 0 16,-9 3-32-16,11-3 0 0,-1 0 0 0,-1 0 0 15,0-1-96-15,-9 4-32 0,12-3 0 0,-1 1 0 16,-1-2 0-16,0 1 0 0,0 2 0 0,0 0 0 15,0-1 80-15,1 2 16 0,-11 0 0 0,14 0 0 16,1 0-112-16,-2 3 0 0,-2 1-128 0,4-3 192 16,2 2-192-16,2-1 0 0,2 0 128 0,0-1-128 15,0 0 288-15,1-2 16 0,3 0 0 0,2 1 0 16,0 0 144-16,1 0 48 0,-2 0 0 0,0-2 0 0,0 0-224 16,-1-1-32-16,0 5-16 0,-1-1 0 15,2-1-224-15,0 2 176 0,1-2-176 0,0 2 160 0,3 0-160 16,0 1 0-16,0-2 0 0,5-1 128 0,4-1-128 0,0 1 0 15,0-1 0-15,1-1 0 0,-1-2 176 0,-2-1-48 16,1 4-128-16,0-3 192 0,0 1-64 0,2 0-128 16,2-1 176-16,1 1-176 0,1 3 192 0,1-1-64 15,-1-1 0-15,-1 2-128 0,0 2 176 0,-3-1-176 16,-2 0 160-16,-1 2-160 0,-2 0 128 0,1 0-128 16,2-3 0-16,3 3 0 0,2 1 128 0,0 0-128 15,-3 0 0-15,3 1 144 0,2 0-144 0,-1 0 0 16,-1-1 0-16,-1-1 0 0,-2-3 0 0,0 0 0 15,1 0 0-15,2 0 0 0,1-4 0 0,1 3 160 16,-1-2-160-16,1 2 160 0,0-2-160 0,-1 2 0 16,-1 0 0-16,-1-1 0 0,-3 0 272 0,1 0-16 15,-2 2-16-15,0 2 0 0,1-2-48 0,2 2 0 16,-2 0 0-16,1 0 0 0,2 2-192 0,-2-1 176 0,2-1-176 0,-3 1 160 16,-1 0-160-16,-3-2 0 0,0-1 0 15,-1 0 128-15,-1 0 16 0,1 0 0 0,2 0 0 16,3 0 0-16,2-1-144 0,-1-2 0 0,-1 0 0 0,3 1 0 15,2-1 0-15,1 3 0 0,-6 1 0 0,-2 2 0 16,-1 1 0-16,-2-3 128 0,-2 1-128 0,2 1 0 16,0-1 0-16,1 3 0 0,3-2 0 0,1 2 0 15,-1 0 0-15,0 0 0 0,-1 0 0 0,1 2 0 16,3-1 0-16,-3-3 0 0,-1-2 0 0,0-1 0 16,-1 0 0-16,2 0 128 0,0 0-128 0,0 0 0 15,0 0 0-15,1 0 0 0,1 0 128 0,2 0-128 16,0-1 0-16,-2 1 0 0,0 0 0 0,-2 1 128 0,-4 2-128 15,-1 0 0-15,-3 3 0 0,-2-1 0 0,1-1 0 0,0 1 0 16,-1-3 0-16,2 4 0 0,2 6 0 0,0-3 128 16,-2-1-128-16,3-4 0 0,1 0 0 0,1-2 0 15,0 1 0-15,0 0 0 0,-1 1 0 0,-1-4 0 16,-2 0 128-16,2 1-128 0,-2-1 0 0,2 0 0 16,-1 0 0-16,3 0 128 0,3-1-128 0,-1 1 0 15,-2 0 0-15,0 0 0 0,0 0 0 0,0 0 128 16,-1 2-128-16,0 2 0 0,-1 0 0 0,-3 1 0 15,-3 0 128-15,1-1-128 0,-1-4 0 0,0-1 0 16,1-2 0-16,3 2 0 0,2 0 0 0,2-1 0 16,4 1 0-16,1 0 128 0,-1-2-128 0,1 2 0 15,0 1 0-15,-1 0 0 0,-2 1 0 0,-2-2 0 16,-1 0 0-16,0-1 0 0,1 0 0 0,3 0 0 16,2 0 0-16,2 1 0 0,2-5 0 0,-2 2 128 0,-3 2-128 15,0 0 0-15,-1 4 0 0,-3-1 0 0,-2 0 0 16,-2 2 0-16,-2 0 0 0,-1-2 0 0,0-1 0 0,0-1 0 15,4-1 0-15,2 1 0 0,1-2 0 16,5 1 0-16,4 0 0 0,2 2 0 0,0 0 0 0,1-2 0 16,1-1 0-16,-2 2 0 0,-5 2 128 15,4-2-128-15,-2-3 0 0,4 0 0 0,1 3 0 0,0 0 0 16,-1 1 0-16,2 0 0 0,2-2 0 0,-2 1 128 16,-4 2-128-16,-2 1 0 0,-2-1 144 0,-1-1-144 15,0-1 0-15,3-1 144 0,0 1-144 0,4 0 0 16,4-2 0-16,-1 0 0 0,-3-1 0 0,-2 1 0 0,0 0 128 15,-2-2-128-15,-3 1 0 0,1 0 0 0,0-1 0 16,4 1 0-16,2 1 128 0,2 3-128 0,-1-2 0 16,3 0 128-16,1 1-128 0,-2 1 0 0,-6-4 176 0,-1 3-176 15,-2 1 160-15,-1 0-160 0,2 0 128 0,2 0-128 16,2 1 0-16,2 3 0 0,0-1 0 0,-1 1 128 16,-3-2-128-16,-1 1 0 0,-1-1 0 0,-4 1 0 15,-5-2 128-15,-1 1-128 0,-1 1 0 0,2-3 0 16,1-2 0-16,1 1 0 0,3-2 0 0,0 0 0 15,0 2 0-15,-1-2 0 0,2 0 128 0,1-1-128 16,-1 1 0-16,-1-1 0 0,-5 1 0 0,-1 1 128 16,-4 1-128-16,1-1 0 0,-2 1 0 0,2-2 128 15,1 2-128-15,3 0 0 0,1-1 144 0,0 0-144 0,-1 1 128 16,3-1-128-16,-1 0 128 0,-3 0-128 0,-4 1 0 16,-1 1 128-16,1-1-128 0,-5 1 0 0,-2 1 0 0,-2 0 0 15,-2-2 0-15,-1 1 0 0,-3-1 0 0,-1 1 128 16,-3 1-384-16,1 0-64 0,-10-1-32 0,9 2-11296 15,-9-2-2272-15</inkml:trace>
  <inkml:trace contextRef="#ctx0" brushRef="#br1" timeOffset="140761.19">6182 11914 2751 0,'0'0'128'0,"0"0"16"0,0 0-144 0,0 0 0 0,0 0 0 16,-6 8 0-16,-1-2 4672 0,7-6 896 0,0 0 176 0,0 0 32 16,0 0-4448-16,-4 11-896 0,4-11-176 0,-4 10-48 15,4-1 208-15,0-9 32 0,-4 11 16 0,4-11 0 16,2 11 176-16,-1 1 16 0,-1-3 16 0,1 3 0 16,1 1 80-16,-2 3 16 0,-2 2 0 0,2 5 0 15,2 5 64-15,-1 2 0 0,-1 1 16 0,1 4 0 16,-1 8-96-16,0 4-32 0,0-1 0 0,0 5 0 15,-1-3-336-15,-2 3-80 0,1 5-16 0,-1-4 0 16,-1 1-160-16,0 1-128 0,3-3 192 0,-2-3-192 16,2-1 144-16,-1-4-144 0,-2-5 0 0,1-3 144 15,0-2-144-15,2-6 0 0,-2-5 0 0,2-2 0 0,0-5 0 16,1-3-272-16,0-12 64 0,0 0 16 16,0 0-3568-16,0 0-704 0,1-18-144 0,-2-6-16 0</inkml:trace>
  <inkml:trace contextRef="#ctx0" brushRef="#br1" timeOffset="141318.72">6161 11763 33343 0,'0'0'1472'0,"0"0"320"0,0 0-1440 0,0 0-352 0,0 0 0 0,0 0 0 16,0 0 640-16,0 0 48 0,0 0 16 0,0 0 0 15,0 0-256-15,0 0-32 0,8-7-16 0,0 1 0 16,-1-2-128-16,-1 1-16 0,1 1-16 0,0 1 0 16,1-5-80-16,1 3-16 0,3-2 0 0,0 1 0 15,-2 0-144-15,2 3 0 0,0 2 0 0,1-2 0 16,0 1 0-16,0 3 0 0,0-1 0 0,1 4 0 15,2 2 160-15,-1-2-160 0,1 2 192 0,0 0-192 16,-1 1 320-16,0 2-64 0,-1-1 0 0,0 2 0 16,2 0-256-16,-2 4 0 0,-1-3 0 0,0 5 0 15,-1 0 0-15,0 1 0 0,1-1 0 0,0 3 0 16,-1 3 0-16,-2-1 0 0,2-2 0 0,-2 3 0 16,-1-3 0-16,1 2 0 0,-6-2 0 0,-1 3 0 0,0-2 0 15,-2 0 0-15,-5 0 0 0,1 1 0 16,-1-2 288-16,-3-2-48 0,-5 0-16 0,2-1 0 15,1 0 16-15,-2-1 0 0,-2-2 0 0,-1-1 0 16,0 3-64-16,1-4-16 0,0 0 0 0,-2 1 0 0,0-1-160 16,-1-3 0-16,0-2 0 0,-1 1 0 0,-1 1 0 0,0-4 0 15,-2 1 0-15,1-3 0 0,-3-1 0 0,-2-1 0 16,-1 1-160-16,1-2 160 0,-2 1 0 0,-1 2 0 16,0 2 0-16,2 2 0 0,3 3-304 0,-1-1 48 15,-3 1 0-15,1 2 0 16,3 1-208-16,2 1-48 0,3-2 0 0,4-1 0 15,3-3 144-15,10-5 32 0,0 0 0 0,0 0 0 16,0 0-272-16,0 0-48 0,0 0-16 0,6-12-10208 0,3-1-2032 16</inkml:trace>
  <inkml:trace contextRef="#ctx0" brushRef="#br1" timeOffset="141918.18">7449 10825 22863 0,'0'0'1008'0,"0"0"208"0,0 0-960 0,0 0-256 0,0 0 0 0,0 0 0 0,0 0 384 0,0 0 16 15,0 0 16-15,0 0 0 0,0 0 176 0,0 0 48 16,0 0 0-16,-5 8 0 0,5-8-192 0,-10 8-48 16,-1 0 0-16,1-2 0 0,0 1 240 0,-1-2 64 15,2 2 0-15,-1 0 0 0,-4 4-32 0,1-5 0 16,0 2 0-16,-1 3 0 0,-2 0-352 0,-2 2-80 15,0 2-16-15,-2 3 0 0,1 2 16 0,-3 3 0 16,-2 2 0-16,1 5 0 0,-1 4 96 0,-1 2 32 16,-1 3 0-16,2 3 0 0,-1 0-48 0,1 1 0 15,2 0 0-15,1 0 0 0,2 1 64 16,2 3 0-16,1-1 0 0,3 3 0 0,1 3-64 16,3-2 0-16,2-2 0 0,3-1 0 0,1-4-320 0,3-2 144 15,0-4-144-15,3 1 0 0,-1-3 176 0,1 2-176 0,-1-1 160 16,2 3-160-16,2 3 160 0,-1 0-160 0,1 1 160 15,2-3-160-15,-1-2 0 0,-1-3 0 0,1-2 0 16,2-4 0-16,1-6 128 0,2-3-128 16,1-3 0-16,1-3 0 0,3-4 0 0,3-2 0 15,1-1-128-15,3-3 128 0,4-3-320 0,2-1 32 0,2-1 16 0,2-2 0 16,-4-1-1328 0,2 1-256-16,0 0-48 0,-1-3-16 0,-1 0-1328 15,-1-3-272-15,9-2-48 0,-8 1-16 0</inkml:trace>
  <inkml:trace contextRef="#ctx0" brushRef="#br1" timeOffset="142524.56">7783 11362 23951 0,'0'0'2128'0,"0"0"-1696"0,-8 2-432 0,-1 0 0 16,0 4 2544-16,9-6 416 0,-9 5 96 0,0 0 16 16,0 0-2448-16,-2 0-496 0,0 2-128 0,-1 0 0 15,-1-4 0-15,0 4 0 0,0-1 128 0,-2 1-128 16,-2 1 0-16,0 0-144 0,1-1 16 0,0 3 0 15,0 1 128-15,2 2-208 0,-2 0 80 0,2 3 128 16,0 2-160-16,1 2 160 0,1 1 0 0,0 2-144 16,2 5 144-16,1-1 0 0,-1 2 0 0,4-2 128 15,1 3 48-15,1 0 16 0,0 0 0 0,1 0 0 16,2-1 16-16,1 1 16 0,0-2 0 0,3 0 0 16,2-1-224-16,1-1 128 0,2 0-128 0,1-1 0 15,2-4 0-15,0 0 128 0,1-2-128 0,1-4 0 0,2 0 0 16,1-6 0-16,3-2 0 0,0-3-160 0,2-3 160 15,1-2-208-15,3-4 80 0,4-3 128 0,1 1 0 16,1-5 0-16,0 2 0 0,1-2 0 0,-1-1 0 16,0 2 0-16,-5-4 0 0,0-2 0 0,-1 4 0 15,-4-2 0-15,-4 0 128 0,-3 2-128 0,1-4 128 16,-4 4 0-16,-3-2 0 0,0-2 0 0,-2 0 208 16,1-3 48-16,-3 1 0 0,-3-4 0 15,-2-1 32-15,0-4 16 0,-1-3 0 0,0 0 0 0,-4-2-208 16,0-1-32-16,-3-1-16 0,0 1 0 0,-3 4-176 0,-1 4 0 15,-1 4 0-15,-1 2 0 0,0 2 0 0,0 5 0 16,0 1-176-16,2 4 176 0,-2 1-192 0,1 1 64 16,-3 2 0-16,3 4 0 0,-1 0-112 0,1 0-16 15,-4 0 0-15,1 2 0 0,0 0-32 0,0 1-16 16,1 1 0-16,3-1 0 16,0-1-592-16,3 1-112 0,1-1-16 0,-1 0-16 15,10-2-1760-15,0 0-336 0,0 0-80 0,0 0-16 0</inkml:trace>
  <inkml:trace contextRef="#ctx0" brushRef="#br1" timeOffset="142968.64">8127 10978 9215 0,'0'0'816'0,"0"0"-656"0,-9 6-160 0,0 1 0 0,0-2 6336 0,1 2 1216 15,2 0 256-15,-1 4 64 0,1 1-6112 0,-1 1-1216 16,-1 0-240-16,-1 4-48 0,0 5-256 0,-1 4 0 15,-2-3 0-15,-1 3 0 0,-2 4 0 0,0-2 0 16,-3 2 0-16,-2 0-160 0,-1 1 160 0,-1 3 0 16,0-1 0-16,-4 6-128 0,-4 0 128 0,2 2 0 15,2 6 0-15,-1 2 0 0,-3 0 192 0,1 1 80 16,2 1 16-16,1-4 0 0,0-2 352 0,2-3 80 16,2 1 16-16,1-1 0 0,3-1-192 0,2 2-32 15,2 2-16-15,4-6 0 0,0-1-256 0,3-4-48 16,1-3-16-16,3-1 0 0,0-5-176 0,3-2 0 15,-1-2 0-15,2 1 0 16,2-4-784-16,0-5-192 0,3 0-48 16,-1-1 0-16,1 0-1568 0,1-4-320 0,1-3-64 15,1-3-7216-15,1 0-1456 0</inkml:trace>
  <inkml:trace contextRef="#ctx0" brushRef="#br1" timeOffset="143577.78">8204 10764 31039 0,'0'0'1376'0,"0"0"288"0,0 0-1344 0,0 0-320 0,0 0 0 0,0 0 0 16,0 0 144-16,0 0-144 0,0 0 192 0,0 0-192 15,0 0 224-15,0 0-64 0,-2 12-16 0,-1-4 0 16,3-8 16-16,3 10 0 0,1 2 0 0,0 1 0 16,-1-3 64-16,3 5 16 0,1 0 0 0,4 1 0 15,-2 1 208-15,3 1 64 0,1 0 0 0,2 2 0 16,4 3-144-16,0 1-32 0,2 2 0 0,1 4 0 15,3 0-128-15,0 4-16 0,1 2-16 0,0 2 0 16,0 1 144-16,-1 2 48 0,-2-1 0 0,-1 0 0 0,1 1 80 16,-1 1 32-16,0 1 0 0,-3 0 0 15,-3-2-160-15,0 1-16 0,-3-3-16 0,-3 2 0 16,-3-1-96-16,1 2 0 0,-3-2-16 0,-4-2 0 0,-4 1 80 0,0 0 32 16,-5-1 0-16,-1 4 0 0,-1-2-112 0,0 1-32 15,-2 0 0-15,1-2 0 0,-1-1-144 0,0-3 160 16,0-1-160-16,1-4 160 0,-1-2-160 0,0-2 0 15,2-3 0-15,-1-2 128 0,0-3-128 0,-2-1-256 16,-3 0 64-16,0-4 16 16,-1-2-1312-16,-1-2-272 0,-1-1-48 0,-5-3-15520 0</inkml:trace>
  <inkml:trace contextRef="#ctx0" brushRef="#br0" timeOffset="165782.54">9445 11728 26719 0,'0'0'2368'0,"-6"9"-1888"0,-1 5-480 0,1 2 0 16,-1 2 1984-16,2 0 288 0,-1-1 64 0,0 3 16 15,2-2-1984-15,2 0-368 0,-3 0-128 0,1 1 0 16,2 0 128-16,1 5 0 0,2-3 0 0,-1 6 0 0,-1 4 0 0,2 2 128 15,2 1-128-15,1 5 176 16,1 3 400-16,0 2 64 0,-1 3 32 0,2 0 0 0,0 0-32 16,-1-2 0-16,0 1 0 0,-2 1 0 0,0 0-384 0,-1-2-96 15,-2-4-16-15,-1-3 0 0,0-2-144 0,-1-2 0 16,0-3 0-16,-2-2 128 0,-1-4-128 0,-1-6-192 16,0-2 32-16,-1-4 16 15,2-4-384-15,5-9-80 0,0 0-16 0,-10-2 0 16,-1-2-2640-16,5-9-544 0,1-4-96 0</inkml:trace>
  <inkml:trace contextRef="#ctx0" brushRef="#br0" timeOffset="166295.43">9477 11750 25791 0,'0'-15'1152'0,"2"5"224"0,2-2-1104 0,1 0-272 0,1 1 0 0,-1-1 0 16,-1 2 1936-16,0 0 336 0,-4 10 64 0,4-10 16 15,-2 0-1632-15,0 0-320 0,-2 10-64 0,-2-9-16 16,2 1 64-16,0 1 16 0,0 7 0 0,0 0 0 16,-2-9-272-16,2-3-128 0,1 1 0 0,2 4 128 15,-3 7-128-15,3-12 0 0,1 1 0 0,2 4 0 16,0 0 0-16,2 1 0 0,1-4 0 0,0 4 0 15,0 1 0-15,2 1 0 0,-1 0 144 0,2 3-144 0,0 1 176 16,1 3-48-16,0 3 0 0,0 1 0 16,1 4 16-16,2 2 0 0,-2 4 0 0,0 2 0 0,1 4-144 15,-2 1 0-15,-1 0 0 0,-1 1 0 0,0-2 0 0,-2 1 160 16,-1-4-160-16,-2 5 160 0,-1 0-160 0,1-3 0 16,-1-2 0-16,-1-2 0 0,-2 0 0 0,1-1 0 15,-2-3 0-15,2 2 0 0,-2-2 0 0,-2 1 0 16,-2-1 128-16,1 2-128 0,-2-3 0 0,0 1 0 15,-3 1 144-15,2 1-144 0,-3 0 0 0,-1 0 0 16,-1-2 0-16,-1 2 128 0,0 1-128 0,-1-4 0 16,-1 0 0-16,0 0 0 0,-3 0 0 0,2-1 176 15,-5-2-176-15,1-1 192 0,-1 0 128 0,-2-5 48 16,0-1 0-16,0-3 0 0,-1-2-176 0,0-1-16 16,-2-3-16-16,3-1 0 0,3-1-160 0,0-1 0 0,1-2 144 15,3 1-144 1,1-1-512-16,2 1-192 0,1-2-16 0,3 2-16 15,3-1-1952-15,2 1-384 0,-1 1-64 0</inkml:trace>
  <inkml:trace contextRef="#ctx0" brushRef="#br0" timeOffset="167024.04">10614 10759 7359 0,'0'0'320'0,"0"0"80"0,0 0-400 0,-3-7 0 0,2 1 0 0,1 6 0 16,0 0 4144-16,6-7 736 0,-1 1 160 0,-5 6 16 16,0 0-3872-16,0 0-784 0,7-8-144 0,-7 8-48 15,0 0 176-15,0 0 48 0,0 0 0 0,0 0 0 16,0 0-144-16,0 0-32 0,0 0 0 0,0 0 0 16,-9 5 240-16,0 2 32 0,2-1 16 0,-3 2 0 15,-3 0 224-15,1 2 64 0,0-3 0 0,0 3 0 16,-1 1-192-16,2-1-16 0,0 2-16 0,2 1 0 15,0 0-272-15,0 1-48 0,-3 5-16 0,0-1 0 16,-2-1-272-16,0 2 160 0,-2 3-160 0,0 4 128 0,1 4-128 16,-3 4 0-16,-1-2 0 0,1 4 0 0,-3 2 0 15,2 0 0-15,-2 1 0 0,3-1 0 0,1-3 0 16,1-1 0-16,2-2 144 0,1 2-144 0,0-1 368 0,2 1 0 16,2-2 0-16,1 5 0 0,0 2-48 0,3 0 0 15,1-1 0-15,2 1 0 0,0 1-112 0,2 1-16 16,0-3-16-16,2 2 0 0,0-1 32 0,1 0 16 15,-1 2 0-15,2 3 0 0,2 0-224 0,-1 1 0 16,0-2 0-16,1-4 0 0,1-5 0 0,0-3 0 16,-1-2 0-16,4-3 0 0,1-5 0 0,1 1 0 15,1-4 0-15,1 0 0 0,2-3 0 0,2 0 256 16,3-2-64-16,1 2 0 0,0-2-192 0,3 0-160 16,2 1 32-16,3-1 0 15,3 1-256-15,-5-2-32 0,0 0-16 0,-3 1 0 16,-2-1-3152-16,-2-2-624 0</inkml:trace>
  <inkml:trace contextRef="#ctx0" brushRef="#br0" timeOffset="167493.34">10719 11549 24879 0,'0'0'2208'0,"0"0"-1760"16,0 0-448-16,0 0 0 0,0 0 1808 0,0 16 288 15,4-6 48-15,0 2 16 0,-4-12-1312 0,7 14-256 16,-1 2-48-16,1-1-16 0,-2-2 304 0,0 2 64 16,0 0 16-16,0 2 0 0,2 2-608 0,-1-1-128 15,2 0-32-15,1-1 0 0,1 1 16 0,1 1 0 16,2-1 0-16,2 3 0 0,0-3 160 0,2 0 48 0,1 2 0 0,1-2 0 15,-1 0-160-15,-1 3-16 0,-3-1-16 0,2-1 0 16,1 2-176-16,-1-3 0 16,-3 2 0-16,-3-5 0 0,-4-1 0 0,-2 0-176 15,0-2 48-15,0-3 0 16,-4-9-672-16,0 0-128 0,0 0-32 0,0 0 0 16,0 0-2288-16,8-4-464 0,-8 4-80 0</inkml:trace>
  <inkml:trace contextRef="#ctx0" brushRef="#br0" timeOffset="167792.75">11272 11641 17503 0,'0'0'1552'0,"0"0"-1232"0,0 0-320 0,-4-7 0 0,4 7 3984 0,0 0 752 16,0 0 128-16,0 0 48 0,0 0-3936 0,0 0-784 15,0 0-192-15,0 0 0 0,0 0 192 0,0 0 0 16,0 0 0-16,0 0 0 0,4 10-192 0,-1 1 0 15,-2-1 0-15,-1 3 0 0,0 3 0 0,-3 3 128 16,1 3-128-16,-2 1 0 0,-3 0 352 0,-1 3-32 16,1 0 0-16,-3 3 0 0,0-2 128 0,-2 3 0 15,-1 1 16-15,0 5 0 0,-4 0 112 0,0 3 0 16,0 2 16-16,-1 2 0 0,0-4-304 0,2 1-64 16,2-1-16-16,1-2 0 0,1-5-208 0,3 2 0 15,0-6 0-15,1-2 0 0,2-5-192 0,2 1-96 0,1-8-16 16,2-1 0-1,1-4-2096-15,0-9-416 0,0 0-96 0</inkml:trace>
  <inkml:trace contextRef="#ctx0" brushRef="#br0" timeOffset="168114.36">11546 11738 18431 0,'0'0'1632'0,"0"0"-1312"0,0 0-320 0,0 0 0 0,0 0 4016 0,0 0 720 16,13 1 160-16,0 1 32 0,0 0-3760 0,1 2-736 15,-1-4-160-15,3 0-16 0,1 0-96 0,0 0-16 16,-2 0 0-16,2 0 0 0,2 0-144 0,-1-4 0 15,0 2 144-15,-1-1-144 0,0 0 0 0,-1-1 144 16,-2 1-144-16,-1-1 0 0,-1 1 0 0,-2-1 0 16,1-1 0-16,-4 0 0 15,-7 5-272-15,10-8-112 0,-4-1-32 0,1 2 0 16,-2-2-1856-16,0 3-368 0,2-4-80 0,-1 3-10704 0</inkml:trace>
  <inkml:trace contextRef="#ctx0" brushRef="#br0" timeOffset="168414.37">11574 11923 33167 0,'0'0'1472'0,"0"0"304"0,0 0-1424 0,0 0-352 0,0 0 0 0,7 9 0 16,-1-1 1792-16,1 1 304 0,1-2 48 0,2-1 16 15,1-2-1920-15,-11-4-384 0,9 7-80 0,0-2-16 0,1-3 32 16,1 1 0-16,-1-3 0 0,2 3 0 16,0-3-800-1,-1 0-144-15,1 0-48 0,0-4 0 0,0 1 176 0,-1-1 48 0,0-1 0 0,-1 0 0 16,1-2-1120-16,-1 1-208 0,-1-2-64 0,-1 1-5536 15,-1 0-1120-15</inkml:trace>
  <inkml:trace contextRef="#ctx0" brushRef="#br0" timeOffset="168792.37">12327 11115 5519 0,'0'0'240'0,"0"0"64"0,-2 13-304 0,0-1 0 0,-1 1 0 0,2 2 0 16,0 2 6848-16,-1 1 1296 0,2 2 272 0,2 1 48 15,0 4-6096-15,1-1-1216 0,-3 2-240 0,1 2-48 16,2 1-160-16,-1-2-48 0,0 3 0 0,-1 4 0 16,1-2-272-16,2 5-48 0,-1 3-16 0,0 2 0 15,-2-2 0-15,2 0-16 0,0-3 0 0,0 1 0 16,-3 1-112-16,1-4 0 0,2-2-16 0,-2 0 0 0,-2-3-176 16,1-6 0-16,0 1 144 0,1-7-144 0,2 1 0 15,-3-4-240-15,0-3 48 0,2-2 0 16,1-2-1776-16,-3-8-336 0,0 0-80 0</inkml:trace>
  <inkml:trace contextRef="#ctx0" brushRef="#br0" timeOffset="169724.46">12753 10640 32943 0,'0'0'1456'0,"0"0"304"0,0 0-1408 0,0 0-352 0,0 0 0 0,0 0 0 0,6 16 448 0,1 0 0 16,0-1 16-16,0 3 0 0,0 3-464 0,-2 3 0 15,-1 2 0-15,0 1 0 0,-1 2 0 0,-1 2 0 16,1 4-128-16,-2-1 128 0,0 5 0 0,2 4 0 16,0 6 0-16,-1 0 0 0,1 2 0 0,-1 0 0 15,1 0 0-15,1-2 0 16,-2-1 384-16,2 3 48 0,3 0 0 0,-2 7 0 0,0 3 208 0,1 3 64 16,-3 0 0-16,1-4 0 0,-1-4-384 0,0 2-80 15,-2 0-16-15,-2 2 0 0,-2-2-224 0,0-2 128 16,-1-1-128-16,1-7 0 0,-1-3 0 0,1-5-192 15,-1-3 16-15,0-2 0 0,2-8 320 0,-1-2 64 16,2-6 16-16,-1-2 0 16,1-4-592-16,0-3-112 0,1-10-32 15,0 0 0-15,0 0-2352 0,0 0-464 0,0 0-112 0,10-16-16 16</inkml:trace>
  <inkml:trace contextRef="#ctx0" brushRef="#br0" timeOffset="170357.16">13439 11286 23039 0,'0'0'2048'0,"0"0"-1648"0,1-12-400 0,0 1 0 0,-1 2 2160 0,3 1 336 16,2-2 80-16,-1 2 16 16,-4 8-2592-16,4-8-320 0,-4 8-176 0,0 0-16 0,0 0 288 0,0 0 64 15,0 0 16-15,0 0 0 0,-5 10 144 0,-2 1 0 16,-1 2 0-16,-1 2-128 0,0 0 368 0,-1 4 80 16,-2 0 0-16,-1 2 16 0,0 5 384 0,-1-3 80 15,-1 2 16-15,2 1 0 0,0 3 16 0,0 1 0 16,0 3 0-16,0 0 0 0,-1 4-368 0,3-1-64 15,1 1-16-15,2-1 0 0,2 1-384 0,2-3 0 16,2 0 0-16,1-3 0 0,0-4 0 0,3 2 0 16,4-5 0-16,1-2 0 0,2 0 0 0,3-3 0 15,1 0 0-15,0-2 0 0,0-4 0 0,2-3 0 0,0-3-144 16,4-1 144-16,-1 1 0 0,1-6 0 0,1-1 0 16,1 0 0-16,0 0 0 0,2 0 128 15,3-1-128-15,-1-6 0 0,-2-2 176 0,3 0-176 0,3 1 192 16,0-1-192-16,-2-3 288 0,1-1-48 0,-2 0-16 0,1-4 0 15,2-2 80-15,-2-2 16 0,-2-1 0 0,-2-2 0 16,-2-2-96-16,-1-1-16 0,-5-3 0 0,0-3 0 16,-4-3-64-16,0-5-16 0,-3 0 0 0,-2-3 0 15,-2 1-128-15,-1 3 0 0,-3 0-192 0,-3 2 192 16,-2 1-256-16,0 2 64 0,-4 3 0 0,-1 5 16 16,0 1 176-16,-2 2-160 0,-1 3 160 0,-1 3-160 15,-3 4 160-15,-1 3 0 0,-2 2 0 0,1 2 0 16,-4 2 0-16,0 2 0 0,-2 2 0 0,2 1 0 0,1 1 0 15,-1 2 0-15,1 1 0 0,3 1-128 0,0 0 0 0,5 2 0 16,0 1 0-16,2-1 0 16,2 5-1520-16,2 0-288 0,1 0-64 0,2-1-16 15,-1 1-864-15,0 0-192 16,2-2-16-16,1 1-16 0</inkml:trace>
  <inkml:trace contextRef="#ctx0" brushRef="#br0" timeOffset="170733.72">13911 11033 33119 0,'0'0'1472'0,"-6"-9"288"0,1-1-1408 0,1 4-352 0,0-3 0 0,4 9 0 16,0 0 288-16,0 0-16 0,0 0 0 0,0 0 0 16,0 0-112-16,0 0-32 0,0 0 0 0,-10 9 0 15,0 1-128-15,-1 5-144 0,1 3 144 0,-3 3-208 16,-3 4 208-16,0 2-144 0,-1-1 144 0,0 4-128 16,-1 0 352-16,0 3 80 0,0 0 16 0,-2 3 0 15,-3 0 560-15,-1 2 112 0,1-3 32 0,1 4 0 16,-1 4-320-16,3 3-64 0,-1 2-16 0,2 2 0 0,1 1-208 15,1-1-32-15,2 0-16 0,-1-2 0 16,2-4-192-16,2 2-48 0,3-5 0 0,1-4 0 0,1 0-128 16,4 1 0-16,-1-1 0 0,2-3 0 0,1-5-192 15,0-3-64-15,1-4 0 0,0-6-16 16,-2-2-2208-16,2-3-432 0,0-11-96 16</inkml:trace>
  <inkml:trace contextRef="#ctx0" brushRef="#br0" timeOffset="172501.87">13848 10396 21711 0,'0'0'960'0,"0"0"192"0,0 0-912 0,0 0-240 16,0 0 0-16,0 0 0 0,-10 3 608 0,10-3 80 16,0 0 16-16,0 0 0 0,0 0-432 0,0 0-80 15,0 0 0-15,0 0-16 0,0 0-176 0,6 9 128 16,2-2-128-16,-1-1 128 0,-7-6-128 0,13 4 128 15,-2 1-128-15,2 2 128 0,2-1 112 0,-1 1 16 16,0 1 0-16,3 1 0 0,2 1 272 0,1 2 64 16,3 1 16-16,1 5 0 0,1 3-288 0,2 1-48 15,5-1-16-15,-1 5 0 0,-1 0-256 0,1 4 0 16,1 0 0-16,-1 2 0 0,2 0 128 0,-2 1-128 16,-3-1 0-16,-1 5 0 0,-1-1 224 0,-3 2-64 0,-1 1-16 15,-3 7 0-15,-4 1 112 0,1 1 0 0,-3-1 16 16,-1 0 0-16,-5-1-112 0,0-1-32 0,-2 0 0 15,-2-1 0-15,-3-1-128 0,0 4 0 0,-4 1 0 16,-3 2 128-16,-2 0 0 0,0 0-128 0,0-2 192 0,-1-1-64 16,-2-5 192-16,0-2 48 0,0 1 0 0,1-3 0 15,-4-1 16-15,2 2 16 0,-2-2 0 0,-2 1 0 16,0 0-176-16,-2-2-32 0,1-5-16 0,2 1 0 16,3-1-336-16,-2 0-64 0,-2-2-16 0</inkml:trace>
  <inkml:trace contextRef="#ctx0" brushRef="#br0" timeOffset="178640.1">15059 11761 21183 0,'0'0'944'0,"0"0"192"0,0 0-912 0,0 0-224 16,3 10 0-16,-3-10 0 0,0 11 1664 0,1 0 272 15,-1-11 64-15,0 0 16 0,0 10-1376 0,1-1-256 16,-1-9-64-16,2 12-16 0,-2-3-304 0,0 0 0 16,0-9 128-16,0 13-128 0,1 2 192 0,-1-1-32 0,0 2 0 0,3 1 0 15,1 1 304-15,-3 4 64 16,0 1 16-16,0 5 0 0,2 3 240 0,0 4 48 0,-1 6 16 0,1 2 0 15,0-3-160-15,0 2-48 0,3 0 0 0,-2-2 0 16,-2 2-416-16,2-4-96 0,3-2 0 0,-2-1-128 16,-3 0 0-16,1 1 0 0,0-1 0 0,-2-4 0 15,-1 0 0-15,-1-1 0 0,-2-4 0 0,2-2-144 32,-2-4-384-32,1-4-80 0,-2-1-16 0,0-3 0 15,0-5-592-15,4-7-128 0,0 0-32 0,0 0 0 0,0 0-2448 0,0 0-480 16,-7-7-112-16</inkml:trace>
  <inkml:trace contextRef="#ctx0" brushRef="#br0" timeOffset="179193.43">15015 11767 13823 0,'0'0'1216'0,"0"0"-960"15,-1-9-256-15,1 1 0 0,0-1 2800 0,0 9 512 16,2-11 96-16,2 2 32 0,1 0-1680 0,1 0-336 16,-1-2-64-16,1 4-16 0,0 0-336 0,-1-1-80 15,1-1-16-15,1 1 0 0,-1 2-464 0,1-1-80 16,-1-2-32-16,2 0 0 0,0-2-208 0,-2 1-128 16,1 0 160-16,0 1-160 0,-2 1 0 0,-5 8 128 15,8-7-128-15,-8 7 0 0,6-6 0 0,-6 6 0 16,0 0 0-16,0 0 0 0,0 0 0 0,0 0 0 0,0 0 0 0,12 4 0 15,-2-1 0-15,2 3 0 0,0 2 0 0,2-1 0 16,0-1 128-16,2 0-128 0,2-2 176 16,1 1-176-16,-1 0 176 0,1-1-176 0,2-2 160 0,0 3-160 15,-1 3 160-15,-2 2-160 0,0 1 160 0,-2 3-160 16,-3 2 0-16,-1 0 0 0,-1 1 0 0,-3 3 0 16,-1-2 144-16,-2 0-144 0,-3 1 128 0,1 0-128 15,1 0 144-15,-3 0-144 0,-1-2 160 0,2-1-160 16,-2-2 0-16,1 2 128 0,-1-5-128 0,1 1 0 15,-1-3 0-15,0-1 128 0,-1 1-128 0,1-9 0 16,-1 8 176-16,1-8-176 0,-6 8 192 0,0 1-192 16,-2-3 384-16,-2 2-16 0,-3 0-16 0,-3 1 0 15,-1 2-48-15,-4-1-16 0,-2 1 0 0,-2-1 0 0,0 3-288 16,-1-3 160-16,-1-3-160 0,1-1 128 0,1 0-128 0,3-2 0 16,1-2 0-16,1-2 0 0,3 0 0 0,0 0 0 15,2-4-224-15,2 2 80 0,0-5-208 0,1 2-32 16,0 0-16-16,2-2 0 15,-1-3-176-15,1-1-16 0,-1 1-16 0,2 0 0 16,0-1-448-16,0 1-96 0,-1-2 0 0,-1 0-8944 16,1 2-1776-16</inkml:trace>
  <inkml:trace contextRef="#ctx0" brushRef="#br0" timeOffset="179833.37">16200 10700 6447 0,'0'0'272'0,"0"0"80"16,0 0-352-16,0 0 0 0,0 0 0 0,0 0 0 0,0 0 2608 0,0 0 448 15,8-4 80-15,-8 4 32 0,9-6-1280 0,-9 6-256 16,10-4-48-16,-10 4-16 0,0 0-336 0,0 0-64 15,0 0-16-15,7-7 0 0,-1 0-704 0,-6 7-128 16,4-6-48-16,-4 6 0 0,0 0-272 0,0 0 160 16,0 0-160-16,0 0 128 0,0 0 176 0,0 0 16 15,0 0 16-15,0 0 0 0,0 0 112 0,0 0 32 16,-6 9 0-16,-3 3 0 0,-2 4-160 0,1-2-16 16,-1 4-16-16,1 2 0 0,0 1 48 0,-2 1 16 15,-1 1 0-15,0 5 0 0,0-2-32 0,0 5 0 16,-2 2 0-16,1 3 0 0,0 5-160 0,1 0-32 15,0 0-128-15,2-2 192 0,2-3-192 0,0 1 0 16,0-3 0-16,1-2 0 0,0 1 0 0,2 2 128 16,-2 0-128-16,1 2 0 0,-2 2 176 0,0 4-176 0,1 5 192 15,3 2-192-15,0 1 144 0,0-2-144 0,-3-1 0 0,2-1 144 16,4-1-144-16,2 0 0 0,4-3 0 0,1-3 0 16,0 2 128-16,4-3-128 0,4-3 128 0,2 0-128 15,2-2 128-15,1-4-128 0,0-3 0 16,0-2 128-16,2-2-128 0,0-2 0 0,-1-1-160 0,1-2 160 15,-1-3-416-15,1 0 16 0,-2-3 0 0,0-2 0 16,1-1-320 0,1-1-64-16,1-2-16 0,0 0 0 0,-3-2-2448 0,1-2-480 15</inkml:trace>
  <inkml:trace contextRef="#ctx0" brushRef="#br0" timeOffset="180230.27">16553 11489 33855 0,'0'0'1504'0,"-8"8"304"0,-1 1-1440 0,2 3-368 16,-1-1 0-16,2 2 0 0,1 3 352 0,3-3 0 0,-1 0 0 0,3 0 0 15,0-13 64-15,3 17 16 0,-1 0 0 16,3-3 0-16,2 3-96 0,0 2-16 0,0 0 0 0,1 1 0 16,1-2-320-16,0 0 0 0,-1 0 0 0,0 1 0 15,-1-2 0-15,0 0 0 0,1 0 0 0,0-2 128 16,0 0-128-16,0-1 0 0,0 2 0 0,1-3 0 15,0-2 0-15,0 4 0 0,0-2 0 0,0 0 128 16,0-2-128-16,0 1 0 0,-1-1 0 0,0-2 0 16,0-1-320-16,-8-8 0 0,9 9 16 0,-1-3 0 15,0-3-1680 1,-8-3-352-16,0 0-64 0,0 0-7056 0,11-7-1408 0</inkml:trace>
  <inkml:trace contextRef="#ctx0" brushRef="#br0" timeOffset="180549.28">17004 11522 2751 0,'0'0'256'0,"0"0"-256"16,0 0 0-16,0 0 0 0,0 0 4112 0,3 13 784 15,-4-2 160-15,1 1 16 0,1-3-2768 0,-1 3-544 16,-1 1-112-16,-2 0-32 0,0 0-208 0,-2 1-64 15,-1 2 0-15,-2 4 0 0,3 2-480 0,-3 2-96 16,-3 1-32-16,0 3 0 0,0 2-400 0,-2 0-80 16,0 1 0-16,0 4-16 0,-1 6-112 0,-1 2 0 0,1 5-128 0,-1 5 192 15,-1 3-192-15,0 2 0 0,2-4 0 0,0-3 0 16,-1-8 0-16,2 0 0 0,1-6 0 16,2-5 0-16,1 0 0 0,1-4 128 15,0-2-128-15,2 1 0 0,-1-4 0 0,2 2-192 0,0 0 16 16,1-5 0-1,1-4-2320-15,-1-2-448 0,-1-6-112 0</inkml:trace>
  <inkml:trace contextRef="#ctx0" brushRef="#br0" timeOffset="181018.44">17184 11748 4607 0,'0'0'400'0,"0"0"-400"0,0 0 0 0,0 0 0 16,0 0 5904-16,0 0 1104 0,0 0 224 0,0 0 32 15,12-1-5216-15,0 1-1024 0,0-4-224 0,1 0-32 16,1 0-608-16,2-1-160 0,2 0 0 0,3 0 0 16,-1-1 0-16,4 3 0 0,1-3 0 0,0 2-128 15,-1 1-64-15,1 1 0 0,0 2 0 0,0-1 0 16,-3 0-48-16,-1 1-16 0,-3 2 0 0,-1 1 0 16,-2-2-608-16,-2-1-128 0,-2 0-32 0,-11 0 0 15,10 0-2976-15,-10 0-608 16</inkml:trace>
  <inkml:trace contextRef="#ctx0" brushRef="#br0" timeOffset="181339.47">17169 11913 18431 0,'0'0'1632'0,"0"0"-1312"0,0 0-320 0,0 0 0 16,0 0 3984-16,0 0 736 0,10-4 144 0,2 1 16 15,2 1-3920-15,2-1-768 0,-1 0-192 16,4 1 0-16,-1 0 0 0,3 1 0 0,1-2 160 0,1 2-160 15,2 0 0-15,3 0-272 0,-1 1 32 0,-1-2 16 32,-2 2-2352-32,2 0-480 0,-2 0-80 0,-1-1-32 15,-3 0-224-15,0 1-64 0,-2-4 0 0,-2 1-1584 0,-4 1-320 0</inkml:trace>
  <inkml:trace contextRef="#ctx0" brushRef="#br0" timeOffset="181749.62">18159 11106 33119 0,'0'0'1472'0,"-9"7"288"0,0 1-1408 0,3 4-352 0,-1 2 0 0,3 6 0 16,2-2 768-16,2 3 64 0,2 3 32 0,1 0 0 16,-1 2-864-16,0 3 0 0,-2 2 0 0,0 5-128 15,0 0 128-15,-2 2 0 0,0 7 0 0,1 1 0 16,-1 0 0-16,1-1 0 0,1 1 0 0,-1-3-128 15,-3-3 128-15,1 2-128 0,1-8 128 16,-1 0-128-16,-1-1 128 0,0-2 0 0,0 1 0 0,2-3 0 16,-1-2-176-16,2 1-96 0,2-5-32 0,-1-2 0 31,0 0-1744-31,0-5-336 0,0-3-80 0</inkml:trace>
  <inkml:trace contextRef="#ctx0" brushRef="#br0" timeOffset="182516.41">18839 10867 32303 0,'0'0'1424'0,"0"0"304"0,0 0-1376 0,0 0-352 15,0 0 0-15,0 0 0 0,0 0 752 0,0 0 80 16,0 0 0-16,0 0 16 0,0 0-848 0,0 0 0 15,0 0-128-15,9 8 0 0,-9-8-80 0,10 5-16 16,-1 2 0-16,-9-7 0 0,8 7-16 0,-1 1 0 16,-1 3 0-16,-2 0 0 0,-1 2 240 0,1 3 0 15,0 2 0-15,-2 3 0 0,0 8 608 0,-1 5 16 16,0 5 0-16,-1 4 0 0,0 1 80 0,-1 5 0 16,0 1 16-16,-3 6 0 0,0 7-336 0,-2 3-64 15,1 9 0-15,1-4-16 0,2-4-304 0,-1-4 160 0,2-7-160 16,1-9 128-16,1-4 0 0,2-4 0 0,-1-3 0 15,1 1 0-15,0-3-128 0,-2-1 0 0,1-1-160 0,-2-4 160 16,-1-3-240-16,1-5 48 0,0-1 16 16,0-2 0-1,-1 0-496-15,1-1-96 0,1 0-32 0,0 2 0 16,-1-1-48-16,3 0-16 0,0-2 0 0,-1 2 0 0,-2-2-944 16,2-1-192-16,-1 0-48 0,2-5-10624 0</inkml:trace>
  <inkml:trace contextRef="#ctx0" brushRef="#br0" timeOffset="183084.47">19758 11346 23039 0,'0'0'2048'0,"0"0"-1648"16,-9-4-400-16,0 1 0 0,-1 2 3264 0,10 1 576 0,-9-2 128 16,9 2 0-16,-10 2-3200 0,10-2-768 0,-11 2 0 0,1 4 0 15,0 0 0-15,-2 2-192 16,-1 1 32-16,-3 3 16 0,-2 3-208 0,-2 4-32 0,1 1-16 0,-2 0 0 15,0 4 0-15,2 0 0 0,-2 2 0 0,2 3 0 16,2-4 400-16,3 1 0 0,1-1 0 0,3-2 0 16,-1-2 368-16,3 0 96 0,3 0 32 0,1 0 0 15,2-2-272-15,0 1-48 0,2-1-16 0,3 1 0 16,1 1-160-16,2-4 0 0,4 2 0 0,0-5 0 16,0 2 0-16,5-5-144 0,2-1 144 0,2-3-160 15,3-2-32-15,3-1 0 0,3-7 0 0,2 2 0 16,1-4 192-16,0-2 0 0,-1-1-144 0,-1-4 144 15,-3 1 0-15,-1-2 160 0,-4 0-16 0,-1-4 0 16,0 0 320-16,-1-2 64 0,-2-1 16 0,0-1 0 0,-2-1-96 16,-1-3-32-16,0-1 0 0,-2-3 0 0,-1-1-176 15,-2-3-48-15,-1 4 0 0,-5 1 0 0,1 2-192 0,-1 1 144 16,-2 2-144-16,-1 2 128 0,-2 4-128 0,-2 0 0 16,0 4 144-16,-3 0-144 0,-2 3 0 0,0 2 0 15,0 0 0-15,0 1 0 0,-2 1 0 0,1 2 0 16,-2 0-176-16,-1 1 176 0,0 1-160 0,-1 1 160 15,-2 1-160-15,-1 0 160 16,-2 0-768-16,-1 2-64 0,-2 1-16 0,0-1 0 16,-2 1-1696-16,2 1-336 0,1 0-64 0</inkml:trace>
  <inkml:trace contextRef="#ctx0" brushRef="#br0" timeOffset="183494.06">19981 10876 17503 0,'0'0'1552'0,"0"0"-1232"0,0 0-320 0,0 0 0 16,0 0 3648-16,0 0 688 0,0 0 128 0,0 0 16 15,0 0-3440-15,-4 11-688 0,0-2-144 0,0 1-16 0,0 2 112 0,0 5 16 16,-1 1 16-16,-2 7 0 0,0 1-80 0,-2 8-32 16,-1 4 0-16,0 3 0 0,-3 2-80 0,-1 2-16 15,-3-1 0-15,0 3 0 0,-3 1 144 0,-1 3 32 16,-2 4 0-16,-2 1 0 0,2 3-48 16,0-2-16-16,1-2 0 0,1-3 0 0,2-4 144 15,3-4 48-15,1-2 0 0,0-4 0 0,3-3-144 0,5-4-32 16,3-2 0-16,-1 0 0 0,-2-4-256 15,2-3 0-15,2-9-208 0,-1-2 80 16,0 1-672-16,2-4-128 0,2-8-32 0,0 0 0 16,0 0-2368-16,0 0-464 0,0 0-112 0</inkml:trace>
  <inkml:trace contextRef="#ctx0" brushRef="#br0" timeOffset="184002.18">19876 10271 11967 0,'0'0'1072'0,"0"0"-864"0,-2 12-208 0,1 0 0 0,-1-2 3904 0,4 3 752 16,1 2 144-16,4 0 16 0,0 3-3408 0,2 1-672 15,1-2-144-15,3 2-16 0,1 2 80 0,5 1 32 16,2 0 0-16,5 6 0 0,5 2-208 0,4 1-32 15,4-1-16-15,3 4 0 0,2 2-64 0,-1 2-16 16,0-1 0-16,-4 1 0 0,-3-1-96 0,-2 2 0 16,-4 2-16-16,-2 5 0 0,-3 4-48 15,-2 3 0-15,0 0 0 0,-3 0 0 0,-3-3-64 0,-1-1-128 16,0 2 176-16,-3-1-176 0,-3-1 192 16,1 5-192-16,-2 1 192 0,-1-1-192 0,-1 1 320 0,-1-1-64 15,-3-2 0-15,1-3 0 0,0 0-96 16,-1-1-32-16,-3 1 0 0,3 2 0 0,-1 5-128 15,-1-2 0-15,-3-2 0 16,-1-1 0-16,1-6-240 0,-4-2 32 0,-3-5 0 16,-2 1 0-16,-4-5 208 0,0-1 0 15,-2-1 0-15,0-4-144 0,-4 0 144 0,-1 0-192 0,-1 0 192 0,-1 4-192 16,-5 3-320-16,0-2-64 0,-2-4 0 0,-4 0-16 16,-3 1-1216-16,-8-5-240 0,-4-2-64 0</inkml:trace>
  <inkml:trace contextRef="#ctx0" brushRef="#br0" timeOffset="189224.74">8980 12868 13823 0,'0'0'608'0,"0"0"128"0,0 0-592 0,0 0-144 0,0 0 0 0,0 0 0 15,0 0 3600-15,0 0 688 0,0 0 144 0,0 0 32 16,0 0-3104-16,0 0-608 0,0 0-128 0,0 0-32 16,0 0-352-16,13 5-80 0,-1 1-16 0,-3 0 0 15,0 2-144-15,-1 2 0 0,-2 0 0 0,1-1 0 16,-2 0 0-16,0 1-176 0,-1 2 176 0,-1 0-128 15,-3-12 128-15,1 15 0 0,-1 0 0 0,-1-1 0 0,-2 0 464 0,1 2 32 16,0-2 0-16,1 2 0 0,-2 1 160 16,1 1 48-16,-3 3 0 0,3 3 0 0,4 0-304 0,-1 5-48 15,-1-3-16-15,1 3 0 0,3 2-336 16,-1-1 0-16,-2-1 0 0,2-2 128 0,-2-2-128 16,0-2 0-16,1 0 0 0,-2-5 0 0,0-4 0 15,0 0 0-15,0 1 0 0,0 0 128 0,-2-2-128 16,1-1 128-16,1-12-128 0,-1 13 128 15,-1 0 80-15,1-2 32 0,1-11 0 0,-1 10 0 0,1-10-32 0,-3 11 0 16,3-11 0-16,0 0 0 0,-1 13-64 0,1-13-16 16,0 0 0-16,0 0 0 0,-3 13 64 0,3-13 16 15,0 0 0-15,0 0 0 0,-1 9-64 0,1-9-16 16,0 0 0-16,0 0 0 0,0 0 128 0,0 0 32 16,8 10 0-16,-8-10 0 0,10 3-32 0,-10-3 0 15,12 2 0-15,-2 1 0 0,1 0-96 0,-1-1-32 16,-10-2 0-16,12 3 0 0,0-2-128 0,-2 2 0 15,0 1 0-15,2-3 0 0,1 4 0 0,3-2 0 0,0 1 0 16,2-3 0-16,0 2 0 0,3-2 0 0,1-2 0 0,3 1 0 16,1-2 0-16,0 0 0 0,1-4 0 0,2 1 0 15,0 0 128-15,-1 0-128 0,1 2 0 16,-2 1 128-16,0-1-128 0,-3 3 0 0,1 0 0 0,0 3 128 16,0 2-128-16,2 0 0 0,-1 2 0 0,1-1 0 15,2-2 0-15,2 0 0 0,2 0 0 0,2 1 0 16,-1 0 0-16,1-1 128 0,-1-3-128 0,3-1 192 15,1-1-192-15,-2-3 0 0,-1-1 144 0,0 0-144 0,-1-2 144 16,2 2-144-16,1 1 192 0,2-1-192 0,-1 0 128 16,3-2-128-16,-1-1 0 0,2 3 0 0,-2 1 192 15,1 2-192-15,-5-4 192 0,-1 5-192 0,-2-1 128 16,0 2-128-16,-1 0 0 0,1 0 0 0,-1 2 128 0,2-1-128 16,1 5 192-16,2-4-192 0,1 0 128 0,2 0-128 15,4-2 0-15,1-2 0 0,-3 0 192 0,-2 0-32 16,0 2 0-16,-1-6 0 0,-1-1-160 0,1 0 0 15,0 1-160-15,2 0 160 0,2 2 0 0,1 1 0 16,2-1 0-16,-2-2 0 0,-2 3 0 0,-2-1 0 16,-2 2 0-16,-3 0 0 0,-1 0 0 0,0 2 0 15,0 3 0-15,-1 0-144 0,-1-2 144 0,3 2 176 16,3 0-48-16,1 3 0 0,-1-5-128 0,1 2-144 16,2-1 144-16,-2 1-208 0,0-2 208 0,0-1 0 15,-2-3 0-15,-2 2 0 0,0-1 0 0,-1 0 208 0,0 0-64 16,1 2-16-16,4-3-128 0,0 3 160 0,-1 0-160 15,2 3 160-15,5-2-160 0,-4 4 0 16,0-4 0-16,-3 2 0 0,-1 0 0 0,-1 1 0 16,-1 1 0-16,0 3 0 0,3-4 0 0,1-1 0 0,1 3 0 0,3-2 0 15,2-2 0-15,-2-2 0 0,-2-4 0 0,2 2 0 16,1-5 0-16,-4 3 0 0,-2-1 0 0,0 0 0 16,-1 0 192-16,1-1 16 0,1 1 0 0,4 0 0 15,3 0-208-15,2 0 144 0,0-1-144 0,1 4 128 16,-4-2-128-16,0 1 0 0,-4 2 144 0,0 1-144 15,-5 0 0-15,2 1 0 0,1 0 0 0,2 3 128 16,-1 0-128-16,3 0 0 0,1 1 0 0,2 1 0 0,1-5 0 16,-1 0 0-16,-2-1 0 0,0 0 0 0,-1-1 0 15,3 0 0-15,3 1 0 0,2-4 128 0,4-1-128 0,1-1 0 16,0 0 0-16,0-2 128 0,-2 0-128 0,-4-1 0 16,-1 3 0-16,-1 0 128 0,0 0-128 0,2 1 0 15,2 1 0-15,-1 1 0 0,0 2 0 16,-1 1 0-16,1 0 0 0,-3 1 0 15,-3 2 0-15,-1-1 144 0,-1 2-144 0,1 0 0 0,2 0 0 16,2 0 0-16,3 1 0 0,5-2 0 0,4-3 128 0,-2 0-128 16,-4-2 0-16,0 1 0 0,-3-1 160 0,2-1-160 15,2-1 128-15,1 1-128 0,0 1 0 0,3-1 128 16,1 1-128-16,-4 0 0 0,-3 1 128 0,-3 0-128 16,-5 1 128-16,1-3-128 0,0 0 0 0,3 3 0 15,3 6 128-15,4-6-128 0,3 0 0 0,-3 0 0 16,-3 0 0-16,-2 0 0 0,-1 0 0 0,1 0 0 15,-2-3 0-15,2 2 0 0,1 1 0 0,2 0 0 16,0 1 0-16,1 2 0 0,-1-3 0 0,-4 1 0 0,-3 2 0 16,-1-2 0-16,-3-1 144 0,3 1-144 0,1-1 160 15,2 1-160-15,2 2 144 0,2-2-144 0,1 2 128 16,-5-2-128-16,-2-1 0 0,0 0 0 0,-1 0 128 16,0 0-128-16,-2 0 0 15,4-1 0-15,3 2 0 0,-1 1 0 0,-2 0 0 16,-3 2 0-16,1-3 0 0,-3 2 0 0,-1 0 0 0,-2 1 0 15,-1-2 0-15,2 1 0 0,-1 1 0 0,3-3 0 0,1 2 0 16,3-2 0-16,2 0 0 0,0 0 0 0,1-1 0 0,-2 2 0 16,-2-1 0-16,-5 0-144 0,-2-1 144 0,-2-1-208 0,1-2 208 15,1 2 192-15,3 0-48 0,-1 0 0 16,0-1-144-16,-1 2 0 0,2 0 0 0,-2 0 128 16,1 0-128-16,-4 0 0 0,-1-1 0 15,-2 1 0-15,-2 0 0 0,1-1 0 0,-2-2 0 0,0 2 0 16,1 1 0-16,-1 0 0 0,0-2 0 0,2 2 0 0,-2-1 128 15,0 1-128-15,-1-2 0 0,-1 2 128 0,-2 0-128 0,0 0 0 16,-3 0 0-16,1 0 0 0,-1 2 0 0,-4-2 0 16,1 0 0-16,-1 0 0 0,-1 0 0 15,1 0 0-15,-2 0 0 0,0 0 0 16,1-2 0-16,0 2 0 0,1 0 0 0,1-2 0 0,-2 0 0 0,3-1 0 16,1 0 0-16,-3 3 0 0,1 0 0 0,-1 0 128 15,-5 0-128-15,4 0 0 0,-1-1 0 0,0 1 128 16,-1-2-128-16,1 2 0 0,1-2 128 0,-1 1-128 15,0 0 0-15,0-1 128 0,3 1-128 0,-2 0 0 16,-4 1 0-16,-1 0 0 0,0-2 0 0,-1 1 0 16,0 1 0-16,0 0 0 0,-3 0 0 0,1 1 0 15,-11-1 0-15,10 0 0 0,-10 0 0 0,12-1 0 16,-3 0 0-16,-9 1 0 0,0 0 144 0,10-2-144 0,-10 2 160 16,0 0-160-16,11-2 176 0,-11 2-176 0,9-5 192 15,-9 5-192-15,8-6 176 0,-8 6-176 0,9-7 160 0,-1 0-160 16,-8 7 240-16,9-9-48 0,-1 1-16 0,-2-1 0 15,-1 0-176-15,0 0 0 0,1 2 0 0,-1-1 0 16,0 1 0-16,0-4 0 0,2 1 128 16,-1 1-128-16,0-4 0 0,-1-2 0 0,0 1 144 15,0 0-144-15,-1-3 128 0,0-2-128 0,0-3 128 0,1 1-128 16,0 0 160-16,-1-1-32 0,-1 4-128 0,1-4 192 16,0-3-192-16,-2 2 0 0,1 2 128 0,0 3-128 0,-1-1 0 15,-1 4 0-15,-1 0 0 0,2 2 0 0,-1 2 0 16,-1 0-128-16,-1 2 128 0,1 9 0 0,-5-9-240 0,5 9 64 15,-4-8 16-15,4 8 0 0,-10-5-112 16,10 5-32-16,-9-4 0 0,9 4 0 16,-11 3-1312-16,-1 3-272 0,-1 2-48 0,-3 4-12272 15,-2 5-2432-15</inkml:trace>
  <inkml:trace contextRef="#ctx0" brushRef="#br0" timeOffset="190424.9">10992 15308 13823 0,'0'0'1216'0,"0"0"-960"16,1-11-256-16,-1 2 0 0,-3 1 2624 0,3 8 464 16,2-10 112-16,-2 10 0 0,0 0-2592 0,0 0-608 15,0 0 0-15,0 0 0 0,0 0 192 0,0 0 16 16,9-2 16-16,-9 2 0 0,10 0 512 0,1 3 96 15,-11-3 32-15,11 7 0 0,1 2-48 0,0 0-16 16,0 3 0-16,-1 1 0 0,2 1-304 0,-1 4-64 16,-2 3-16-16,1 2 0 0,-2 4-160 0,0 1-48 15,-2 0 0-15,-1 4 0 0,-1 0-208 0,-1 1 176 16,0 3-176-16,-1 1 160 0,-2 3 64 0,-2 3 16 16,-3 0 0-16,0 0 0 0,-1-3 192 0,1-2 32 15,-1-4 16-15,3-4 0 0,4-4-192 0,0-4-32 16,-2-5-16-16,3-4 0 0,-3-13-240 0,0 0 0 15,0 0 0-15,0 0-11264 0,8-7-2240 0</inkml:trace>
  <inkml:trace contextRef="#ctx0" brushRef="#br0" timeOffset="190967.94">11069 14875 25791 0,'0'0'2304'0,"0"0"-1856"16,0 0-448-16,0 0 0 0,-2-9 3664 0,5 2 640 15,3 1 128-15,2-1 32 0,0-1-3472 0,1 2-688 16,-1-1-144-16,1 1-32 0,2-2 112 15,-1 1 16-15,-1-1 0 0,2 1 0 0,-1-1-256 0,2 0 0 16,1 1 0-16,1 0 0 0,0 0 0 0,1 2-160 16,-1-2 32-16,2 4 0 0,2-4 128 0,2 4 0 15,-1 3-144-15,2 0 144 0,2 0 0 0,2 4 0 16,-1 3 0-16,2 1 0 0,2 1 0 0,0 2 0 16,-3 3-192-16,-1-1 192 0,1 0 0 0,0 4 0 15,-3-1 0-15,-1 7 192 0,-2 1-192 0,-3 3 0 16,-4-1 0-16,0 4 0 0,-3-4 0 0,-3 1 0 15,-1-1 0-15,-1-1 0 0,-1 1 0 0,-2-4 0 16,1 0 0-16,-4-1 0 0,0-1 144 16,-2-3 0-16,-3-2 0 0,-1 0 0 0,-1-2-144 0,0-3 0 15,-3-2 0-15,-2 0 0 0,-4 0 192 0,-4 1 0 0,-4-3 0 0,-3-1 0 16,-1 1 64-16,-3-2 0 0,-1-1 16 16,1 0 0-16,-1 0-80 0,1-3 0 0,2 0-16 0,1 0 0 15,2 0-176-15,2 0 0 0,2-3 0 0,-1 2-176 16,0-2 176-16,4 2-128 0,3 0 128 0,1-1-128 15,0 0-112-15,3-1-16 0,3 2 0 0,1-2 0 16,1-1-400 0,9 4-96-16,-9-2-16 0,9 2 0 0,0 0-1072 0,0 0-208 15,0 0-64-15,0 0-14176 0</inkml:trace>
  <inkml:trace contextRef="#ctx0" brushRef="#br0" timeOffset="191679.64">12374 14216 10127 0,'0'-10'448'0,"0"10"96"0,0 0-544 0,5-5 0 0,0-2 0 0,0 1 0 0,2-1 4064 0,-1 1 704 16,1-2 144-16,-7 8 16 0,8-5-3424 0,-8 5-688 15,0 0-144-15,0 0-32 0,0 0 240 0,0 0 32 16,9-4 16-16,-9 4 0 0,0 0-192 0,0 0-32 16,0 0-16-16,-7 10 0 0,-1 3-112 0,-2 1-32 15,-2-1 0-15,-1 8 0 0,-2 2-256 0,-4 3-48 16,1 0-16-16,-2 1 0 0,-2-1 16 0,-1 1 0 16,-1 1 0-16,2 2 0 0,3 0-16 0,-2 2 0 15,-1 0 0-15,2 3 0 0,3 3 32 0,0 3 0 16,-1 2 0-16,1 2 0 0,0 3-112 0,3 2-16 15,1-1 0-15,1-1 0 0,3 2-128 0,1-4 128 16,3-1-128-16,1-1 128 0,0 2-128 0,3-3 0 16,2 0 144-16,3-2-144 0,2-2 128 15,4-3-128-15,1 1 128 0,4-5-128 0,2 1 144 16,1 1-144-16,1-3 192 0,5 0-192 16,3-2 192-16,3-2-64 0,-1 1 0 0,-2-3-128 15,1-3 0-15,-1-1-192 0,-4-3 0 0,0-1 0 16,-3 0-400-16,0-3-80 0,-3-2-16 0,-1-3 0 15,-2-3-1680-15,-1 1-320 0,1-4-80 0,-3-3-12272 0</inkml:trace>
  <inkml:trace contextRef="#ctx0" brushRef="#br0" timeOffset="192120.84">12595 14590 27647 0,'0'0'2448'0,"0"0"-1952"15,-6 11-496-15,3-2 0 0,3-9 2368 0,3 13 384 16,-1 0 80-16,4 1 16 0,1-1-2144 0,0-1-416 16,-3 3-96-16,1 2 0 0,3-1-192 0,1 5 160 0,-3 1-160 0,2 2 160 15,0 2-160-15,1-3 0 0,2 5 0 16,-2 1 0-16,-3 1 0 0,1-2 0 0,-2 0 0 0,-1-2 0 16,-1 2 0-16,-1 1 128 0,1-2-128 15,-1 3 192-15,2 0 400 0,-1 4 96 0,-1-1 16 16,1 1 0-16,1 0-192 0,0 0-48 0,-1-2 0 15,2-3 0-15,3-2-304 0,-2-3-160 0,1-5 160 0,-1-1-160 16,2 1 0-16,-2-9 0 0,0-2-128 16,-6-8 128-16,0 0-2096 15,0 0-304-15,0 0-64 0,0 0-8864 0,0 0-1760 0</inkml:trace>
  <inkml:trace contextRef="#ctx0" brushRef="#br0" timeOffset="192792">12548 14596 1839 0,'0'0'160'0,"0"0"-160"0,0 0 0 0,0 0 0 16,-9-2 6080-16,9 2 1168 0,-8-4 240 0,8 4 64 15,0 0-5872-15,0 0-1168 0,0 0-224 0,0 0-48 16,-4-6-240-16,4 6-128 0,0 0 128 15,0 0-208-15,0 0 336 0,0 0 80 0,11-3 16 0,-11 3 0 16,12 4 288-16,-1 1 48 0,2 1 16 0,0 2 0 16,0-2 48-16,0 1 16 0,-1-2 0 0,3 0 0 15,0-1-96-15,2 0-16 0,-1 0 0 0,2 0 0 16,2 0-16-16,-1-1 0 0,-1-1 0 0,1 3 0 16,-1-2-64-16,-1 2 0 0,-3-1-16 0,1 1 0 15,-2 1-144-15,0 4-32 0,0 0 0 0,1-1 0 16,0 2-16-16,2 2-16 0,1 0 0 0,1 2 0 15,0 4-224-15,1-4 144 0,0 2-144 0,1-1 128 0,-1 2-128 16,0 2 0-16,-1-1 0 0,-1 2 0 0,-3 0 0 0,-1-2 0 16,-2 0 0-16,-2-1 0 0,-1 0 0 0,-3 2 0 15,-1-3 0-15,-2 0 0 0,2-2 0 0,-1 1 0 16,-3 1 144-16,0-2-144 0,-2 1 0 0,2 0 128 16,-1-2-128-16,-1-1 0 0,-5 0 272 0,1 2-16 15,-1-2 0-15,-1 0 0 0,-4 0 112 0,1 0 16 16,-1 1 0-16,-1 2 0 0,-3-3-384 0,1 4 0 15,-1-3 0-15,0 0 128 0,1 1-128 0,0-2 0 16,0-4 0-16,0 1 128 0,1 1-128 0,1-2 192 16,0-4-64-16,0 0 0 0,0-1-128 0,0-1 0 15,0-2 128-15,0-1-128 0,1-1 0 0,0-2 0 0,-1-1 0 16,0 0 0-16,-1-1-256 0,2 1-32 0,-1-5 0 16,1 3 0-1,-1 3-160-15,2-1-16 0,-1-2-16 0,1 0 0 16,1 4-368-16,2-2-80 0,8 4-16 0,-9-3 0 15,9 3-1680-15,0 0-352 0,-9 0-64 0</inkml:trace>
  <inkml:trace contextRef="#ctx0" brushRef="#br0" timeOffset="193430.95">13557 14401 40895 0,'0'0'1808'0,"0"0"368"0,0 0-1728 0,0 0-448 0,0 0 0 0,0 0 0 16,0 0 736-16,0 0 64 0,0 12 16 0,2 0 0 16,-1 0-816-16,2 1-304 0,-1 1 16 0,1 4 0 15,-1 4 112-15,4 1 32 0,-1 1 0 0,1 5 0 16,2 5 144-16,1 2-192 0,0 7 192 0,1 1-192 15,-4 2 192-15,2 3 0 0,1 2-144 0,-2-2 144 0,-6 1 0 16,3 0 0-16,-2 3 192 0,0 0-64 0,-4 3 144 16,1 0 32-16,0-2 0 0,1-1 0 0,1-1-48 0,-1-2-16 15,-1-2 0-15,1-5 0 0,1-4-240 0,-1-5 0 16,-1-3 0-16,1-3 0 16,2-2-192-16,2-7 64 0,0-2 128 0,1-4-208 15,-2-6-512-15,-3-7-112 0,0 0 0 16,0 0-16-16,0 0-1888 0,10-11-368 0,0 2-80 15,-1-2-6880-15,0-1-1392 0</inkml:trace>
  <inkml:trace contextRef="#ctx0" brushRef="#br0" timeOffset="194007.36">14358 14824 4607 0,'0'0'400'0,"0"0"-400"0,0 0 0 0,0 0 0 15,9-4 6912-15,-9 4 1312 0,9-4 256 0,-9 4 48 16,7-6-6288-16,-1-1-1280 0,-6 7-240 0,5-7-48 16,-5 7-192-16,0 0-32 0,0 0-16 0,0 0 0 15,0 0-144-15,0 0-32 0,-10 4 0 0,-1 2 0 16,1 0-256-16,-2 1 0 0,-1 2 0 0,0 2 0 15,-1 3-128-15,1 1 128 0,1 3 0 0,2 1-144 16,1-1 144-16,-2 1 256 0,-2 1-64 0,3 1-16 0,1 1 32 16,-1-2 16-16,0 3 0 0,1-3 0 0,1 1-16 0,4 1 0 15,3 1 0-15,0 1 0 0,-2 2-208 0,3-2 176 16,4 0-176-16,1-2 160 0,2 0-160 0,0-2 0 16,1-5 0-16,3 1 0 0,0-2 0 0,4-1-224 15,3-1 32-15,3-5 0 0,0-2-64 0,1-2-16 16,-1-2 0-16,1-1 0 0,-1-3 272 0,0-1-160 15,-2-1 160-15,1-1-128 0,-1-2 128 0,0 0 0 16,-1-2 0-16,-1-1 0 0,-2 1 304 0,0-3-16 16,-1 2 0-16,-2-2 0 0,-2-1 16 0,-1-1 0 15,0 1 0-15,-1-2 0 0,-1-2-304 0,-1 0 160 16,1-3-160-16,-3 2 128 0,-3-1-128 0,-1-1 0 16,-1 2 0-16,-1-6 0 0,-1 0 0 0,-1 2 0 0,-2-6 0 15,-1 3-176-15,-3-2 176 0,1 2 0 0,-1 3 0 16,-1 2-128-16,1-1 128 0,0 5 0 0,-2 4 0 15,0 2 128-15,-1 4-128 0,-3 4 0 0,1 3 0 0,-2 1 0 16,-1 5 0-16,-2 1 0 0,1 3 0 0,-4 0-128 16,-1 2-16-16,-1-2 0 0,1 1 0 15,2-2 0-15,0 1-192 0,2 1-48 0,4-2 0 0,0 1 0 16,2-2-1040 0,0 0-224-16,0 0-32 0,2-2-16 0,3 1-1456 15,1-2-304-15,-1-1-48 0,9-4-16 0</inkml:trace>
  <inkml:trace contextRef="#ctx0" brushRef="#br0" timeOffset="194467.2">14669 14360 17503 0,'0'0'1552'0,"0"0"-1232"0,0 0-320 0,0 0 0 15,0 0 3856-15,0 0 720 0,0 0 144 0,-2 9 16 16,-1 0-3600-16,2 1-736 0,0 1-144 0,-1 3-16 15,1 2-240-15,0 2 176 0,1 3-176 0,-2 2 160 16,-2 3-160-16,-1 6 0 0,-1 0 0 0,-1 4 0 16,1-3 0-16,-2 4 0 0,-4 2 0 0,-1 1 0 15,0 4 176-15,-1-4 144 0,-2 0 48 0,0-1 0 16,0 1 464-16,-1-1 112 0,1 1 16 16,0-2 0-16,1 4-288 0,-1 1-48 0,-1 4-16 0,1 0 0 15,3-1-240-15,2-3-48 0,0-3-16 0,2-4 0 16,0-1-304-16,1-5 0 0,3-4 0 0,1-3 0 15,0-4-224-15,0-5-160 16,0 1-16-16,2-5-16 0,-1-3-688 16,3-7-144-16,0 0-32 0,0 0 0 0,0 0-1568 0,0 0-320 15,0 0-64-15,0 0-10208 0</inkml:trace>
  <inkml:trace contextRef="#ctx0" brushRef="#br0" timeOffset="195221.84">14729 13991 18431 0,'0'0'1632'15,"0"0"-1312"-15,0 0-320 0,0 0 0 0,6-7 3440 0,-6 7 608 16,10-5 128-16,-10 5 32 0,10 1-3264 0,2 3-656 15,0 3-128-15,-2-1-32 0,-1 1-128 0,2 3 0 16,-1 3 0-16,1 3 128 0,1 1 96 0,1 2 16 16,2 4 0-16,3 1 0 0,1 2-112 0,0 4 0 15,2 4-128-15,1 0 192 0,-1 4 160 0,1-1 32 16,0-4 0-16,2 1 0 0,1 2-32 0,-2-3 0 16,2 1 0-16,0 0 0 0,1 1-112 0,0 5-32 15,1-1 0-15,-2 2 0 0,-4 2 208 0,-3-1 32 0,-1-1 16 16,-3-1 0-16,-2 2 112 0,-3-2 0 0,-2-1 16 15,-1-1 0-15,1-2-128 0,-3-2-16 0,-3 0-16 16,-1 0 0-16,0 1-304 0,-3-2-128 16,-3 2 128-16,-3-4-128 0,-4-4 128 0,2-1-128 0,2 0 128 15,0 0-128-15,0-1 128 0,-4-1-128 0,-4-2 128 0,1-1-128 16,2-1 0-16,-2-2 0 0,-2 2 0 16,-1-3 0-16,-2-2-176 0,-2 0-112 0,0 0-32 15,-2-2 0 1,-2 0-1600-16,-4-1-320 0,-5 1-64 0</inkml:trace>
  <inkml:trace contextRef="#ctx0" brushRef="#br0" timeOffset="207999.41">11252 16593 13823 0,'0'0'1216'0,"0"0"-960"0,0 0-256 0,0 0 0 16,0 0 2752-16,0 0 512 0,0 0 112 0,0 0 16 16,0 0-2368-16,11 3-448 0,-11-3-112 0,0 0-16 15,12 4 384-15,-12-4 64 0,0 0 0 0,7 7 16 16,0 2-480-16,-2 3-112 0,-1 0 0 0,0 5-16 0,-1 1-304 16,0 2 0-16,1 1 0 0,0 1 0 0,-1 2 0 0,-1 3 0 15,1 1 0-15,1 4 0 0,1 1 0 0,-1 0 208 16,-1-3-32-16,1 1-16 0,1 1 176 0,-1-2 48 15,0-3 0-15,-2 2 0 0,1-1-208 0,0 1-48 16,-3-2 0-16,1 1 0 0,0-3-128 0,2-1 0 16,-3 0 0-16,0-3 128 0,0-2-128 0,2-3 0 15,4-3-192-15,-6-13 192 16,5 12-2048-16,-5-12-304 0,0 0-48 0,0 0-6240 16,11 1-1264-16</inkml:trace>
  <inkml:trace contextRef="#ctx0" brushRef="#br0" timeOffset="208280.53">11653 17017 38927 0,'0'0'1728'0,"0"0"352"0,0 0-1664 0,0 0-416 0,0 0 0 0,-7 8 0 15,3 2 512-15,3 2 32 0,1-12 0 0,-1 15 0 16,-1 2-544-16,1 2 0 0,0-1-160 0,1 1 160 16,0 2-352-16,0-1 48 0,0-2 16 0,1 0 0 31,2-2-320-31,-3 0-64 0,-2-1-16 0,2 0 0 0,0-4 368 0,-1 1 80 0,-2-2 16 0,-1 0 0 16,4-10 224-16,-6 11 0 0,-4-4 0 0,3 1 0 15,7-8-448-15,0 0-112 0,-9 2-16 0,9-2 0 16,-11-2-2592-16,5-4-528 0</inkml:trace>
  <inkml:trace contextRef="#ctx0" brushRef="#br0" timeOffset="208465.01">11625 16641 25791 0,'0'0'2304'0,"0"0"-1856"16,0 0-448-16,0 0 0 0,0 0 2992 0,0 0 496 15,0 0 96-15,0 0 32 0,0 0-2784 0,0 0-544 16,7 9-112-16,-7-9-32 16,9 7-624-16,0-2-128 0,-9-5-32 0,12 0 0 15,-1 0-1504-15,0 0-304 0,-11 0-64 0</inkml:trace>
  <inkml:trace contextRef="#ctx0" brushRef="#br0" timeOffset="208774.49">11842 16512 16575 0,'0'0'1472'0,"0"0"-1168"0,0 0-304 0,0 0 0 16,0 0 4240-16,0 0 800 0,0 0 144 0,0 0 48 16,0 0-4224-16,6 11-848 0,-1 3-160 0,1 0 0 15,-2 1 0-15,1 2-192 0,1-3 192 0,-1 3-192 16,1 1 192-16,2 0 0 0,2 2-160 0,0 2 160 15,-1 0 0-15,1 2 0 0,0 0-144 0,0 1 144 16,-2 3 0-16,-1-1 0 0,-3 0 0 0,-2 1 0 0,1-1 0 0,-3 1 0 16,-1 0 0-16,-2-2 0 0,-1 2 0 0,0 0 0 15,0 0 0-15,-1 2 0 0,0-3 0 0,0 2-192 16,-1-3 192-16,3 0-160 0,-3 1 16 0,1-2 0 16,0 4 0-16,2-6 0 0,2-3-48 0,1-6 0 15,3-2 0-15,-1-3 0 16,-2-9-2112-16,0 0-416 0</inkml:trace>
  <inkml:trace contextRef="#ctx0" brushRef="#br0" timeOffset="209171.92">12182 16937 25791 0,'0'0'2304'0,"-10"4"-1856"0,-4-1-448 0,3-1 0 16,0 2 2336-16,1 1 368 0,-1 1 80 0,2 1 16 16,1 0-2496-16,8-7-496 0,-5 13-112 0,-3 0-16 15,-2 3 160-15,1-3 32 0,1 1 0 0,0 2 0 16,2-5 128-16,-1 1 0 0,2-1 0 0,-2-1-128 16,0 0 128-16,-1 2 0 0,0-3 0 0,0 2 0 0,0-1 0 15,-1-1 0-15,0 2 0 0,-1-3 0 16,-1 1 0-16,1-1 0 0,-1-2 192 0,2 2-64 0,1 1-128 0,3-1-128 15,5-8 128-15,-6 8-192 0,1-2 192 0,5-6 0 16,0 0 0-16,0 0 128 0,0 0 96 0,0 0 32 16,1 11 0-16,-1-11 0 0,0 0 48 0,13 5 16 15,0 0 0-15,3-1 0 0,2-1-96 0,1-2-16 16,0 3 0-16,1-3 0 0,3 2 32 16,-1-1 0-16,-1-4 0 0,-2 4 0 0,2 1-240 0,-1 1 0 15,-2-3 0-15,-2 2 0 0,-3-1-400 0,-2 2 16 16,-2 1 16-16,-9-5 0 15,0 0-528-15,8 8-128 0,-8-8 0 0,0 0-9168 16,0 0-1840-16</inkml:trace>
  <inkml:trace contextRef="#ctx0" brushRef="#br0" timeOffset="209610.5">12338 17206 11055 0,'0'0'976'0,"0"0"-784"0,0 0-192 0,0 0 0 15,0 0 4432-15,0 0 848 0,10 6 160 0,0-3 48 16,-10-3-3632-16,14-1-704 0,2-3-160 0,0 0-32 16,-2-3-512-16,0 1-128 0,2-2 0 0,1 0-16 15,1 0-304-15,0-3 0 0,-2-3 0 0,0 3 0 16,-2-2 0-16,-1-2 0 0,-3 1 0 0,0 0 0 16,-3-2 0-16,-1 2 0 0,-5 1 0 0,-1 0 0 15,-1 0 128-15,-2 1-128 0,0 0 144 0,-1 4-144 16,-2 2 176-16,-2-1-176 0,0 1 192 0,-1-1-192 15,-1 2 192-15,-2 1-64 0,-1 1 0 0,1 2-128 0,1 1 160 16,-1 0-160-16,0 0 128 0,0 3-128 0,2 2 0 16,-2 2 0-16,-1 2 0 0,0 1 0 0,1 4 0 0,2 5 0 15,-1-4-128-15,4 2 128 0,0 2-128 0,3-1 128 16,0 1-160-16,2 2 160 0,0 1 0 0,2 2 0 16,3 1 0-16,0 1 0 0,-2 0 0 0,2 1 0 15,0 4 0-15,1-1 0 0,0 0 0 16,3 2 0-16,-1-1 0 0,3-4 0 0,2-5 160 15,-1-1-32-15,1-6 0 0,0-4 0 0,3 0-128 0,-1-7-272 16,0-2 64-16,1-2 16 16,2-1-640-16,1-4-128 0,1-4-32 15,-1 0 0-15,-2-2-2496 0,1-1-496 0,-2-5-112 16</inkml:trace>
  <inkml:trace contextRef="#ctx0" brushRef="#br0" timeOffset="-214518.37">12938 16437 8287 0,'0'0'736'0,"0"0"-592"0,0 0-144 0,0 0 0 0,0 0 4688 0,0 0 912 16,0 0 176-16,0 0 48 0,0 0-3520 0,5 11-688 16,-1 1-144-16,-1-2-16 0,-3 2-688 0,-3 4-128 15,2 1-16-15,0 4-16 0,-2 3-288 0,-1 5-48 16,0-3-16-16,-1 5 0 0,0 5-384 0,1 1-96 16,-1 3-16-16,1 4 0 0,2 5 80 0,2 1 16 15,0-2 0-15,2 0 0 0,0-2 144 0,1 0 0 16,0-7 128-16,-1 1-128 0,1-3 432 0,-1-1 16 15,4 1 0-15,-4-1 0 0,1-3-288 0,-1 5-160 16,1 2 192-16,1-6-192 0,0-9 0 0,-2-6 0 16,1-3-192-16,0-2 48 15,-2-3-1104-15,-1-11-224 0,0 0-32 0,0 0-8800 16,0 0-1776-16</inkml:trace>
  <inkml:trace contextRef="#ctx0" brushRef="#br0" timeOffset="-214248.1">13353 17169 41295 0,'-7'17'1824'0,"1"-1"384"0,-3 2-1760 0,-2 4-448 0,-2-1 0 0,0 1 0 0,0 0-160 0,1 2-112 15,2-2-32-15,-1 2 0 0,2-4 112 0,1-4 32 16,-1-7 0-16,4 0 0 0,5-1-64 16,0-8-16-16,0 0 0 0,0 0 0 15,7 5-464-15,-7-5-80 0,0 0-32 0,0 0 0 16,9-6 112-16,-9 6 0 0,0 0 16 0,6-11 0 16,-3 1-1712-16,-3-2-352 0</inkml:trace>
  <inkml:trace contextRef="#ctx0" brushRef="#br0" timeOffset="-214065.56">13209 16903 1839 0,'0'0'160'0,"0"0"-160"0,0 0 0 0,0 0 0 16,0 0 7552-16,0 0 1472 0,0 0 288 0,0 0 64 16,2 11-7200-16,-2-11-1456 0,3 11-272 0,-3-11-64 15,6 12-224-15,-6-12-32 0,6 8-128 0,1-3 192 16,-7-5-384-16,0 0-64 0,13 3-32 0,0-4 0 31,0-2-2208-31,0-2-448 0,-1-4-96 0</inkml:trace>
  <inkml:trace contextRef="#ctx0" brushRef="#br0" timeOffset="-213535.19">13500 16536 12895 0,'0'0'576'16,"8"-11"112"-16,-2 2-560 0,1 0-128 0,-1 0 0 0,2 4 0 0,-8 5 1600 0,11-3 304 16,-11 3 48-16,9 7 16 15,-3-1-2240-15,-2 4-448 0,0 2-96 0,-3 4-16 16,-1 2 672-16,0 2 160 0,2 1 0 0,-2 1 0 0,-2 1 944 0,2 2 208 16,0 1 64-16,2 1 0 0,-2 2 544 0,2 1 112 15,0 3 32-15,0 1 0 0,0-2-512 0,-2 2-112 16,-2 1 0-16,1-1-16 0,0-1-688 0,-1-1-128 15,1 0-16-15,0-4-16 0,-2 0-112 0,0-2-32 16,1-4 0-16,-1-1 0 0,1-4 368 0,0-2 64 16,1-2 0-16,1-2 16 0,0-11-240 0,0 0-48 15,1 9-16-15,-1-9 0 0,0 0-80 0,0 0-16 0,0 0 0 16,9-5 0-16,-1-4-320 0,-2-2-240 16,-3-2 48-16,3 0 0 0,0 0 192 0,-1-1 192 0,-1-3-48 15,2 1 0-15,0 2-144 0,1 1 0 0,-4 0 0 16,3 1 0-16,-2 3 0 0,-4 9 0 0,7-8-128 0,1 3 128 15,-8 5-144-15,12-2 144 0,0 2-192 0,-1 3 192 16,1 1-176-16,0 1 176 0,0 2-160 0,1 1 160 16,-2 1 0-16,1 1 0 0,-1 2 0 0,0 0 0 15,1 1 288-15,0 1-48 0,-1 0-16 0,0 3 0 16,-3-1-96-16,0 0-128 0,-1-1 176 0,0 1-176 16,-1-2 208-16,-2 1-64 0,-2-2-16 0,-1 0 0 15,2-2-128-15,-1 1 0 0,-2-12 0 0,0 0 128 16,3 12-656-16,-3-12-144 15,0 0-32-15,0 0 0 0,0 0-2240 16,0 0-448-16,10-4-80 0,2-3-5936 0,0-4-1200 0</inkml:trace>
  <inkml:trace contextRef="#ctx0" brushRef="#br0" timeOffset="-213134.36">14131 17053 14735 0,'0'0'1312'0,"0"0"-1056"0,0 0-256 0,0 0 0 0,0 0 4464 0,0 0 832 15,0 0 160-15,0 0 48 0,0 0-3952 0,0 0-784 16,-9 7-144-16,2-3-48 0,7-4-192 0,-7 9-32 16,-1-1-16-16,1 1 0 0,1-1-48 0,-1 1-16 15,1 0 0-15,-1 1 0 0,1 2-272 0,0 1 0 16,2-1 0-16,2 1 0 0,-1 0 0 0,1 1 0 16,-1 0 0-16,2 1 0 0,1-2 0 0,1 0 160 0,3-3-160 0,-1 2 192 15,-1 0-192-15,2-2 192 0,1-1-192 0,2-1 192 16,-2 1-192-16,-5-9 0 15,9 4 144-15,2 3-144 0,2-3 128 0,-2-3-128 16,-2-4 160-16,1 2-160 0,-3 1 128 0,0 0-128 16,-7 0 0-16,9-6 144 0,-1 0-144 0,-2-4 128 0,0 1-128 15,-2-2 128-15,-3 0 80 0,1-1 16 0,4 0 0 16,-4-1 0-16,-4-1 96 0,0-3 0 0,1 1 16 0,-2 0 0 16,0 0-80-16,0 1 0 0,0-3-16 0,1 1 0 15,-4 1-240-15,0 2 0 0,5 1 128 0,-1 3-128 16,2 2 0-16,0 8 0 0,-5-9 0 0,5 9 0 15,-5-3-192-15,-3 3 32 0,0 0 0 0,8 0 0 16,-9 3-176-16,0-1-48 0,0 1 0 0,0-2 0 16,0-1-192-16,9 0-32 15,0 0-16-15,-9-1 0 0,1-2-1136 0,1 1-224 16,7 2-64-16,0 0-8272 0,0 0-1664 0</inkml:trace>
  <inkml:trace contextRef="#ctx0" brushRef="#br0" timeOffset="-212678.23">14414 17094 16575 0,'0'0'1472'0,"0"0"-1168"15,0 0-304-15,0 0 0 0,0 0 4528 0,0 0 848 16,0 0 160-16,0 0 32 0,0 0-4432 0,0 0-896 0,0 0-240 0,0 0 0 31,0 0-272-31,0 0-128 0,0 0-32 0,0 0 0 0,0 0 256 0,0 0 176 0,0 0-208 0,0 0 80 16,0 0-224-16,-4 11-32 0,-3-3-16 0,0 0 0 15,-4-1 592-15,1 0 112 0,-2 1 16 0,3 0 16 16,-3-1 240-16,3 0 32 0,0 4 16 0,2-2 0 16,1 1-352-16,3 1-64 0,-1-1-16 0,3 2 0 15,1 0-192-15,1-1-160 0,2 1 32 0,1 1 0 16,0 0-48-16,1 0 0 0,0 0 0 16,3-4 0-16,2 1 176 0,0-3 0 0,-1-1-144 15,1-4 144-15,1-3 0 0,0-2 0 0,1-1 0 0,-1-1 0 16,-2-3 0-16,1 2 0 0,0-1 128 0,0-3-128 15,-3-1 0-15,4 2 128 0,-1-4-128 0,-1 0 0 16,1-2 0-16,-1-2 0 0,2 0 128 0,-1-2-128 0,-3 4 0 16,1-3 0-16,-1 2 0 0,-2 0 128 0,-1 1-128 15,-3 0 128-15,-2 2-128 0,0 0 128 0,-2 3 64 16,-1-2 0-16,-1 4 0 0,0 2 0 0,-2 0 144 16,-1 3 48-16,-1 1 0 0,-1 2 0 0,1 2-384 0,-1 0 0 15,1 2 0-15,0 0 0 0,-1 1-240 0,1-2-112 16,9-3-32-16,-11 5 0 15,2-2-496-15,9-3-96 0,0 0-32 0,0 0 0 16,-9-2-2288-16,9 2-464 0,0 0-80 0,0 0-32 0</inkml:trace>
  <inkml:trace contextRef="#ctx0" brushRef="#br0" timeOffset="-212121.89">15046 17005 4607 0,'0'0'400'0,"0"0"-400"0,0 0 0 0,0 0 0 16,3-9 4064-16,-3 9 736 0,1-8 128 0,-1 8 48 16,-2-10-2896-16,0 3-576 0,2 7-112 0,0 0-32 15,-5-9-608-15,-2 2-128 0,0 1-32 0,-2 2 0 16,-1 0-32-16,3 1-16 0,-4 2 0 0,1 1 0 15,-2 0-112-15,0 0-32 0,-2-2 0 0,0 4 0 16,-1 2 240-16,0 1 32 0,-2 1 16 0,1 3 0 16,2 0-336-16,1 3-64 0,0 3-16 0,-2 5 0 0,-2-3-272 15,0 4 0-15,0-1 0 0,3 4 0 0,1-1 0 16,3 1 0-16,0 2 128 0,3 1-128 0,-2-2 0 16,2 0 128-16,3-2-128 0,1-1 0 0,2-3 336 0,1-2-32 15,1-3-16-15,3 0 0 0,3 1-80 0,1-5-16 16,1-3 0-16,1-2 0 0,-1 1-192 0,2-6 0 15,-2-2 0-15,1-2 0 0,3-1 0 16,0-1 0-16,0-1 192 0,2-4-48 0,0-3 160 0,2-1 16 16,-1 1 16-16,-2-2 0 0,-1 1 128 0,-1-2 32 15,-1 1 0-15,-1-1 0 0,-1-1 144 0,0 0 48 16,-1-3 0-16,0 0 0 0,0 0-192 0,-2-2-48 16,-1-5 0-16,1 1 0 0,0-2-144 0,-2-3-48 15,0-7 0-15,-1 2 0 0,-1 1-256 0,1 2 0 16,-2-3 0-16,0 5 0 0,1-1 0 0,-2 2 0 0,0 5 0 15,0 0 0-15,-3 2 0 0,2 1 0 16,0-2 0-16,-1 4 0 0,0 0 0 0,-1 3 0 16,0 0 0-16,1 2 0 0,-2 2-208 0,1 2-112 0,1 0 0 15,0 6-16 1,2 6-384-16,0 0-80 0,0 0-16 0,-9 0-12176 0,1 4-2432 16</inkml:trace>
  <inkml:trace contextRef="#ctx0" brushRef="#br1" timeOffset="-207698.98">6271 16615 7359 0,'0'0'656'0,"-11"0"-528"16,1-2-128-16,1-1 0 0,1-1 1760 0,0-1 320 15,-3-4 64-15,11 9 16 0</inkml:trace>
  <inkml:trace contextRef="#ctx0" brushRef="#br1" timeOffset="-207526.16">6290 16424 6447 0,'0'0'576'0,"0"0"-576"0,0 0 0 0,0 0 0 15,0 0 4400-15,0 0 768 0,0 0 144 0,0 0 48 16,0 0-3696-16,0 0-720 0,3-14-160 0,-2 3-8848 16,-1 0-1792-16</inkml:trace>
  <inkml:trace contextRef="#ctx0" brushRef="#br1" timeOffset="-206560.68">6189 16244 18431 0,'0'0'816'0,"0"0"160"0,0 0-784 0,0 0-192 0,10 0 0 0,-10 0 0 15,11 0 2688-15,-11 0 512 0,10 2 80 0,-10-2 32 16,0 0-2624-16,10 8-528 0,0 0-160 0,-4 2 0 15,1 2 336-15,-2 2-16 0,1 3 0 0,0 5 0 16,-3 5-96-16,1 0-32 0,-1 6 0 0,0-2 0 0,-3 4 96 0,-2 0 16 16,-2-1 0-16,0 0 0 15,2-1 160-15,-3-2 48 0,-2 0 0 0,-1 2 0 16,1-2 128-16,1 2 16 0,1-6 16 0,0 2 0 0,-2 1-160 16,3-3-48-16,2-3 0 0,-1-2 0 0,1-1-256 15,-1-3-48-15,2-5-16 0,-1 1 0 0,0-3-144 16,-1-1 128-16,3-10-128 0,-2 10 128 0,2-10-128 15,0 0 0-15,-7 10-192 0,7-10 192 0,-6 6 0 16,6-6 0-16,0 0 0 0,-10-2 0 0,4-4 176 0,-1-3 144 16,0-3 48-16,0-2 0 0,3-3-112 0,-1-4-32 15,-2-5 0-15,2-4 0 0,0-2-224 0,4-5-128 16,-1-2 128-16,1-1-208 0,1-2 208 16,4-1-144-16,1-1 144 0,0-3-128 0,-3-2 128 0,0 2 0 15,1 1-144-15,3 2 144 0,5 0 0 0,1 6-144 16,-1 4 144-16,1 4 0 0,1 3 0 0,0 2-128 15,-1 4 128-15,0 2 0 0,-1 2 0 0,1 1 0 16,1 3-128-16,0 2 128 0,0-1 0 0,0 1-160 16,-1 5 160-16,0 1-128 0,-1-1-32 0,1 3 0 15,0 0 0-15,1 0 0 0,-3 6 160 0,3-2-128 0,0 4 128 16,-1 1-128-16,0 1 128 0,1 5 0 16,0 1-144-16,0 3 144 0,-3 3 0 0,1 0 0 0,-1 0 0 15,1 1 0-15,-3-1 0 0,-1 1 0 0,1-1 0 16,-3-2 0-16,-2 0 0 0,0 0 0 0,-2 0 144 15,0-1-144-15,1 0 128 0,-4-2-128 0,-3-1 160 0,0 0-160 16,1 1 224-16,0-1-48 0,-1 0-16 0,-2 0 0 16,-3-1-160-16,-1 1 128 0,1 2-128 0,-2-5 128 15,-1 2-128-15,0-2 0 0,0 1 144 0,0-5-144 0,-1 2 0 16,-1 0 0-16,1 0 0 0,-2-5 128 0,-1 3-128 0,0-1 0 16,1 0 0-16,0-1 0 0,0 3 0 0,2-2-160 15,0-1 160-15,1 0-208 0,0-1-16 0,1 0 0 16,1-3 0-16,11 0 0 15,-10 0-288-15,10 0-48 0,0 0-16 0,-7-6 0 16,7 6-1408-16,0-11-272 0,6-2-64 0</inkml:trace>
  <inkml:trace contextRef="#ctx0" brushRef="#br1" timeOffset="-206094.28">6736 16378 33343 0,'0'0'1472'0,"0"0"320"0,0 0-1440 0,0 0-352 0,-6 6 0 0,6-6 0 31,0 0-368-31,0 0-144 0,2 11-16 0,-2-11-16 0,8 10 208 0,0-2 32 0,-8-8 16 0,8 7 0 16,-8-7 432-16,0 0 96 0,0 0 16 0,0 0 0 15,10 5-112-15,-10-5-16 0,0 0 0 0,0 0 0 16,0 0 784-16,0 0 160 0,0 0 16 0,0 0 16 16,0 0 112-16,0-12 32 0,-1 0 0 0,0 1 0 15,-1-1-592-15,1-2-112 0,0-2-32 0,1-2 0 0,0-3-288 0,1-1-64 16,0-1-16-16,3 0 0 0,2-2-144 16,-3 0 0-16,1-3 0 0,0 3 0 0,1 0 0 15,2 3 0-15,-2 1 0 0,2 4 0 0,-1 3 0 16,1 2 0-16,-2-1 160 0,0 5-160 0,-5 8 208 15,5-6-64-15,-5 6-16 0,6-7 0 0,-6 7-128 16,0 0 0-16,6-4 0 0,-6 4 0 16,0 0-384-16,13 2-96 0,-1 0-32 0,0 1 0 15,-1-2-368-15,2 2-80 0,0-1 0 0,2 2-16 16,-1 0 448-16,2 0 80 0,-1 1 32 0,1-1 0 16,0 3-288-16,-2-1-64 0,0 0-16 0,-1-3 0 15,-1 0-2192-15,0 0-432 0,2-1-96 0,-14-2-7888 16</inkml:trace>
  <inkml:trace contextRef="#ctx0" brushRef="#br1" timeOffset="-205873.87">7173 16178 4607 0,'0'0'400'0,"0"0"-400"0,1 8 0 0,1 1 0 16,-2 2 6912-16,0-1 1312 0,1 2 256 0,0 1 48 16,-1-1-6544-16,3-1-1328 0,1 2-256 0,-2 1-48 15,-2-1 352-15,3 1 80 0,2-1 16 0,-1 0 0 16,-4-3-240-16,3 2-48 0,1 0-16 0,0 0 0 15,-4-12-336-15,2 13-160 0,1-2 160 0,1 0-160 16,-4-11 128-16,4 14-128 0,-3 1 0 0,-1-15 0 16,0 0 144-16,1 10-144 0,-1-10 128 0,0 0-128 15,0 0-512-15,0 0-192 16,0 0-48-16,0 0 0 0,0 0-1616 0,-5-9-336 16,5 9-64-16,-7-20-7168 0,0-3-1440 0</inkml:trace>
  <inkml:trace contextRef="#ctx0" brushRef="#br1" timeOffset="-205737.25">7208 15806 33807 0,'0'0'1488'0,"0"0"320"0,0 0-1440 0,0 0-368 15,0 0 0-15,0 0 0 0,0 0 896 0,2 10 128 16,-2-10 0-16,0 0 16 0,2 12-912 0,-2-12-128 16,0 0-160-16,8 11 160 15,0-1-2352-15,-8-10-336 0</inkml:trace>
  <inkml:trace contextRef="#ctx0" brushRef="#br1" timeOffset="-205311.34">7421 16057 17503 0,'0'0'1552'0,"0"0"-1232"0,0 0-320 0,0 0 0 16,6 8 3920-16,1-1 736 0,-7-7 144 0,10 7 16 16,1-1-3824-16,-1-1-768 0,-10-5-224 0,12 5 0 15,-2-1 0-15,-1 0 0 0,-9-4 0 0,10 5-160 31,-10-5-592-31,7 10-112 0,-1-3-32 0,-3 2 0 0,-1 2 896 0,-2-1 0 0,-2 2 0 0,0-1 192 16,-2 2 128-16,0 0 48 0,-1 2 0 16,0 0 0-16,-3 0 320 0,1 3 64 0,-1 2 16 15,2 0 0-15,-1-1-272 0,2 3-48 0,0 1-16 16,0 0 0-16,1-7-272 0,0-1-160 0,0-2 192 0,3-1-192 16,1-1 176-16,0-11-176 0,2 9 160 0,-2-9-160 15,4 12 0-15,-4-12 0 0,0 0 0 0,8 8 0 0,0-1 0 0,-8-7 0 16,12 3 0-16,-1 0 0 0,1-3 0 0,0 0 0 15,0-5 0-15,1 1 0 0,0 0 0 0,1-5 0 16,0-2 0-16,1 1 0 0,-4 1 192 0,2-2-64 16,-1-2-128-16,1 0 192 0,-1 0 0 0,-2 0 0 15,-3-1 0-15,1-4 0 0,-2 1 80 0,-1-1 16 16,-3-2 0-16,-1 0 0 0,2 1-32 0,-3 1 0 16,-2-1 0-16,0 4 0 0,-1-1-256 0,1 3-272 15,-2 0 48-15,-2 3 16 16,0 0-336-16,-1 4-64 0,1-2-16 0,-2 3 0 15,-2 1-608-15,0 1-128 0,3 1-32 0,7 2-9104 16,-10-2-1808-16</inkml:trace>
  <inkml:trace contextRef="#ctx0" brushRef="#br1" timeOffset="-204890.32">7856 16264 8287 0,'12'12'736'0,"-4"-5"-592"0,-8-7-144 0,9 11 0 15,-1-4 4752-15,0 3 928 0,-2 1 176 0,1 1 32 16,-1-1-4496-16,1 4-912 0,-2 2-176 0,0 1-48 16,0-3-96-16,-1 2-32 0,0-1 0 0,0 1 0 15,-1-5 144-15,0 1 32 0,0-1 0 0,-3-12 0 16,4 10 48-16,-4-10 16 0,0 0 0 0,0 0 0 16,0 0 544-16,0 0 112 0,0 0 32 0,0 0 0 0,0 0 32 0,0 0 16 15,0 0 0-15,8-4 0 0,-3-2-192 0,-1-5-32 16,-1-1-16-16,-3 1 0 0,-2-2-288 0,1-4-64 15,0-3-16-15,-2 1 0 0,0-1-240 16,0-2-64-16,-1 1 0 0,0 1 0 0,0 3-48 16,0-3-16-16,-1 1 0 0,1 2 0 0,1 0-128 0,1 2 0 15,0 2 0-15,1 1 0 0,-2 2 0 0,3-1 0 16,2 1-144-16,0 2 144 0,1-3 0 16,1 2 128-16,0-1-128 0,2-2 192 0,1 2-384 15,1 1-96-15,-2 0-16 0,2-1 0 0,1 1 432 0,0 0 96 16,0 4 16-16,0-2 0 0,-1 1-240 0,0 1 0 15,-8 5 0-15,10-2 0 0,0 2 0 0,-10 0-240 16,11 2 48-16,0-1 16 16,-1 3-304-16,-10-4-64 0,12 4-16 0,-3 0 0 15,-9-4-1104-15,10 5-240 0,-10-5-32 0,11 1-10064 16,-11-1-2016-16</inkml:trace>
  <inkml:trace contextRef="#ctx0" brushRef="#br1" timeOffset="-203895.51">7316 15092 28847 0,'0'0'1280'0,"0"0"256"0,3-7-1216 0,-3 7-320 0,4-11 0 0,1 2 0 15,0-1 448-15,1-3 48 0,-4-2 0 0,2 1 0 16,1 0-240-16,1-2-64 0,-3-4 0 16,1 1 0-16,0-3 272 0,2-2 48 0,-3-1 16 0,0-2 0 15,0-8-128-15,-1 1-16 0,1 0-16 0,-2-1 0 16,-1 1 0-16,0 0 0 0,0 1 0 0,0-2 0 15,0-1 96-15,1-1 32 0,1-3 0 0,0-1 0 16,1-2-112-16,0-1 0 0,-1 0-16 0,2-1 0 16,0 1-176-16,0 2-16 0,-1 3-16 0,0 3 0 15,0 2-160-15,0 1 0 0,-2-2 0 0,2 4-176 16,-1 1 176-16,-1 2 224 0,-1-2-48 0,0 4-16 16,-1 0 128-16,1 1 32 0,1 1 0 0,-1-1 0 0,-1 1-192 15,0 6-128-15,1 5 192 0,0-1-192 0,-1 0 0 16,1-1 0-16,1 1 0 0,1 3 0 0,1 0 0 15,0-2 0-15,-2 2 0 0,2 1 0 16,1 1 0-16,-2-3 0 0,1 3 0 0,-3 9-144 0,1-12 144 0,0 3 0 16,-1 9 160-16,0-9-160 0,0 2 0 0,0 7 0 15,0 0 0-15,0 0 0 0,0 0 0 0,0 0 144 16,0 0-144-16,0 0 192 0,0 0-192 0,0 0 0 16,0 0 0-16,0 0 0 0,0 0 0 0,-7 0 0 15,7 0 0-15,-8 4 0 0,8-4 0 0,-9 8 0 16,2 1 0-16,1-2 0 0,6-7 0 0,-8 9 0 15,-1 3 0-15,-1-1 0 0,0 1 176 0,1 0-48 16,-2-1-128-16,1 2 192 0,-3 1-64 0,1-1 0 16,1-2-128-16,0 1 192 0,1-3-192 0,3 0 144 15,7-9-144-15,-6 11 128 0,-1-5 0 0,7-6-128 0,0 0 192 16,0 0-64-16,0 0-128 0,0 0 0 16,0 0 0-16,0 0 0 0,0 0 0 0,0 0 0 15,0 0 128-15,0 0-128 0,0 0 160 0,0-10-160 0,3-3 192 16,1 0-192-16,-2 0 0 0,2 0 0 0,1-3-192 15,3 2 48-15,1-3 16 0,2 1 0 0,0-1 0 16,1 3 0-16,-1-1 128 0,-1 4 0 0,1-2 0 0,-1 1 0 16,-1 2 0-16,0-1-256 0,-1 2 64 0,-1 2 0 15,-2 0 192-15,-5 7 0 0,0 0 0 0,0 0 0 16,8-6 0-16,-8 6 0 0,0 0 0 0,0 0 0 16,0 0 0-16,10 6 0 0,-10-6 0 0,9 13 0 15,-1-3 192-15,0 3-48 0,1 0 0 0,1 0 0 16,1 4 192-16,1-1 48 0,1 2 0 0,1-1 0 15,3-1 32-15,1 1 16 0,0 0 0 0,1-2 0 16,-2-2-272-16,-1 2-160 0,3 0 192 0,-4-3-13792 16,-2 0-2752-16</inkml:trace>
  <inkml:trace contextRef="#ctx0" brushRef="#br2" timeOffset="-196564.89">593 12237 2751 0,'0'0'128'0,"0"0"16"0,0 0-144 0,0 0 0 0,0 0 0 0,0 0 0 15,0 0 2176-15,0 0 384 0,0 0 96 0,0 0 16 16,0 0-304-16,0 0-48 0,0 0-16 0,0 0 0 16,0 0-992-16,0 0-208 0,0 0-32 0,0 0-16 15,0 0-96-15,0 0-32 0,0 0 0 0,9 5 0 16,-9-5-48-16,0 0-16 0,7 8 0 0,-2 0 0 15,0 1-352-15,-1-2-64 0,0 1 0 0,-1 1-16 16,-1 4-224-16,0-4-32 0,0 3-16 0,-2 1 0 0,0 2-16 0,0 5 0 16,0-1 0-16,0 4 0 0,0 3 176 0,3 2 16 15,-1 2 16-15,0 7 0 0,-2 2-16 0,1 1 0 16,0 1 0-16,2 2 0 0,-2 2 32 0,1 0 0 16,-1-1 0-16,1-4 0 0,1-2-144 0,0 0-32 15,-1-3 0-15,1 1 0 0,1 0-64 0,1-6 0 16,-1-3-128-16,1-2 192 0,-1-4-192 0,0-7 0 15,0-2 0-15,0-5-160 16,1-2-1936-16,-5-5-384 0,0 0-80 0</inkml:trace>
  <inkml:trace contextRef="#ctx0" brushRef="#br2" timeOffset="-195925.54">687 12120 26719 0,'0'0'2368'0,"0"0"-1888"0,0 0-480 0,0 0 0 16,-8-5 2304-16,8 5 352 0,0 0 80 0,0 0 16 15,0 0-2496-15,0 0-480 0,0 0-96 0,0 0-32 16,0 0 160-16,0 0 16 0,7-11 16 0,-2 0 0 0,0-1 160 0,-1 0 0 16,0-2 0-16,-3 1 0 0,-1-3 0 0,0 2-160 15,-2-2 160-15,-2 2 0 0,0-2 0 0,-1 0 128 16,-2 0 0-16,1 1 16 0,-1-2 176 0,3 3 48 16,0 2 0-16,2-1 0 0,-1 1 0 0,3 2 0 15,1 0 0-15,2-1 0 0,1 1-112 0,1-1-32 16,2 2 0-16,2-4 0 0,0 3-48 0,0-3-16 15,3-2 0-15,-4 9 0 0,1-2 16 0,1 0 0 16,2-4 0-16,1 1 0 0,1-1-32 0,1-1 0 16,-1 1 0-16,11-7 0 0,-3 0-144 0,-3 8 128 15,1 0-128-15,-4 5 128 0,-1 3 368 0,0 4 64 16,-1 5 16-16,0 1 0 16,1 8-1280-16,0 2-256 0,1 1-64 0,-2 4 0 0,1 3 1024 15,-1 1 192-15,3 3 32 0,-3-3 16 0,-2 2-240 0,0-2 0 16,-2-1 0-16,2-1 0 0,-2-1 0 0,-1-1 0 0,-5-1 0 0,2 0 0 15,-1-1 0-15,-4-2 0 0,-5 0 0 0,2 2 0 16,-1-1 0-16,-1-2 144 0,-4 3-144 0,-2-3 192 16,-2 2-64-16,-1 1 0 0,0-1 0 0,-4 2 0 15,-3 0-128-15,1-3 192 0,-2-1-192 0,-1 0 192 16,-2-2-192-16,1-4 128 0,1 0-128 0,0-2 128 16,1-5-128-16,1 1 192 0,-1-1-192 0,2 0 192 15,1-2-192-15,1 2 128 0,0-4-128 0,7 0 128 16,0 0-128-16,0 0 0 0,-2-2 0 0,1-1 128 15,1-1-128-15,0 0-256 0,0-1 64 0,-5-4 16 16,3 0-1472-16,6-2-288 16,0 2-64-16</inkml:trace>
  <inkml:trace contextRef="#ctx0" brushRef="#br2" timeOffset="-195252.1">2018 10540 22751 0,'0'0'1008'0,"0"0"208"0,0 0-976 0,0 0-240 0,0 0 0 0,0 0 0 0,0 0 768 15,0 0 96-15,0 0 32 0,0 0 0 0,-5 13-176 0,0-3-16 16,-2-2-16-16,-1 1 0 0,-1-2-272 0,-1-1-48 16,-3 1-16-16,0-1 0 0,-2 1-224 0,2-1-128 15,0 1 128-15,-1 2-128 0,-3-1 160 0,0 2-32 16,1 1-128-16,-2 2 192 0,-3 1 192 0,2 4 48 15,1-1 0-15,-1 4 0 0,1 4 80 0,-2 1 32 16,1 1 0-16,1 6 0 0,-1 2-176 0,1 7-48 16,0 1 0-16,0 9 0 0,-1 8-96 0,1 3-32 15,0 0 0-15,0 1 0 0,-1-1 0 0,1 2 0 16,-1-1 0-16,0-1 0 0,1-2-192 0,2-1 0 16,3-3 128-16,3-2-128 0,1-4 0 0,4 0 176 15,1-2-176-15,2 5 160 0,1 2-32 0,2 0-128 16,2 4 192-16,4 0-64 0,2 4 64 0,1-3 0 15,2-1 0-15,1-2 0 0,1 1-64 0,1 1 0 0,-2 1 0 16,1-1 0-16,-1-4-128 0,0-3 0 0,-1-5 0 0,-1-6 0 31,1-9-272-31,0-3-144 0,-2-4-32 0,1-5 0 16,-2-2 0-16,0-5 0 0,1-4 0 0,-2-3-10176 16,-8-7-2048-16</inkml:trace>
  <inkml:trace contextRef="#ctx0" brushRef="#br2" timeOffset="-192242.46">2124 11459 11055 0,'0'0'976'0,"0"0"-784"0,0 0-192 0,0 0 0 16,0 0 2512-16,0 0 464 0,0 0 96 0,0 0 0 16,0-7-2064-16,0 7-432 0,0 0-64 0,0 0-32 15,0-9 304-15,0 9 64 0,4-8 16 0,-4 8 0 0,0 0-304 16,0 0-64-16,0 0-16 0,0 0 0 0,4-9-208 0,-4 9-32 15,0 0-16-15,0 0 0 0,0 0 192 0,0 0 32 16,0 0 16-16,0 0 0 0,0 0 80 0,0 0 16 16,0 0 0-16,0 0 0 0,-10 3-16 0,10-3 0 15,-9 6 0-15,0 1 0 0,-1 0-288 0,1-1-64 16,0 4-16-16,-2 4 0 0,-1-4 80 0,2 4 0 16,-1 2 16-16,1 0 0 0,-2-3-112 0,2 4-32 15,-1 0 0-15,2 2 0 0,0-3-128 16,1 1 0-16,1 0 0 0,0 0 0 0,1-3 0 0,-1 4 208 15,1 3-48-15,-1 1-16 0,-1 2-144 0,0-4 0 16,1 5 0-16,0 3 0 0,-2-2 0 0,-2 2 0 16,1 2 0-16,1 2-176 0,1-2 176 0,2 0 0 0,-1 0 0 15,2-2-128-15,0 0 128 0,-1-2 0 0,2-3 0 16,3-3 0-16,5 1 0 0,-1 0 0 0,-2-1 0 0,2 0 0 16,1-2 0-16,1-1 0 0,0-4 0 0,3-1 0 15,3 0 320-15,1-2-16 0,0-1 0 0,-2 2 0 16,1-2-160-16,-1-1-16 0,2-2-128 0,0-1 192 15,-3 2-192-15,1-5 0 0,-10-2 128 0,13 3-128 16,0-3 144-16,0 0-16 0,-1 0 0 0,0-1 0 16,-3-2-128-16,1 2 0 0,2-3 0 0,0 1 0 15,-2-3 128-15,3-3 0 0,2 0 0 0,-1-2 0 16,0 1 0-16,-1-1 0 0,0 1 0 0,2-3 0 16,-1-3 0-16,0 2 0 0,-1-3 0 0,1-1 0 15,0 1 64-15,-1 0 16 0,-1 0 0 0,-1-3 0 0,1 3-64 16,-1-2-16-16,-4-2 0 0,0 0 0 0,-2-3 48 15,2 1 0-15,2 2 0 0,-3-2 0 0,-2-1-48 16,1 2 0-16,1-1 0 0,-2-1 0 0,-2 2 112 0,1-1 16 16,-1-2 0-16,1 1 0 0,-2-1-128 0,1 1-128 15,-2-1 176-15,2 1-176 0,2 1 320 0,-4 3-64 16,-3 1 0-16,2 1 0 0,1-1-64 0,0 1-32 16,0 1 0-16,-1 2 0 0,-3-4-160 0,0 5 0 15,1 0 0-15,0 1 0 0,-4 0 0 0,0 0 0 16,0-2 176-16,-2 3-176 0,-2 2 176 0,1-2-176 15,1 2 192-15,-3 2-192 0,-4-2 0 0,2 3 0 16,1 2 0-16,-2 0 0 0,-2-1-256 0,3 4 64 16,1 1 0-16,1 1 0 0,1 0 0 0,0 1 16 15,-1 0 0-15,3 2 0 16,9-3-256-16,-10 4-48 0,1-2-16 0,9-2 0 16,-9 4-304-16,9-4-64 0,0 0-16 0,-9 5 0 15,1-1-1680-15,8-4-320 0,0 0-80 0</inkml:trace>
  <inkml:trace contextRef="#ctx0" brushRef="#br2" timeOffset="-190179.53">2362 11319 2751 0,'0'0'128'0,"0"0"16"0,7-11-144 0,-1 3 0 0,0 1 0 0,-6 7 0 0,0 0 1856 0,0 0 320 16,5-9 80-16,-5 9 16 0,6-6-480 0,1-1-112 16,-7 7-16-16,8-8 0 0,-1 2 192 0,0-1 48 15,0 0 0-15,-7 7 0 0,6-8-928 0,1 1-176 16,-7 7-32-16,7-9-16 0,0 1-288 0,-7 8-48 15,4-8-16-15,-4 8 0 0,5-11 128 0,-1 2 32 16,-1-1 0-16,-2 4 0 0,-1 6-128 0,0 0-32 16,2-9 0-16,-2 9 0 0,0 0-32 0,0 0-16 15,0-9 0-15,0 9 0 0,0 0 80 0,0 0 16 16,0 0 0-16,0 0 0 0,0 0 16 0,0 0 16 16,-7 6 0-16,0 6 0 0,1-2-192 0,-1 3-32 15,-1 3-16-15,-1 4 0 0,0 2-80 0,-1 4-16 0,-2 1 0 0,3 4 0 16,1 1-144-16,-4 3 0 0,-5 4 144 0,2 4-144 15,0 4 176-15,2 0-48 0,0 3 0 0,0-1 0 16,-1 1 32-16,-1-1 0 0,2-1 0 0,-1-2 0 16,-3 0-16-16,3-3 0 0,-1-3 0 0,1 3 0 15,-2 3-144-15,1-5 0 0,0-3 0 0,1 0 128 16,0 1 0-16,-1-4 0 0,0-1 0 0,0-2 0 16,1 0-128-16,-2 2 0 0,-2-1 0 0,-3 2 0 15,-1-1-304-15,0 0-32 0,0 1-16 0,0-5 0 16,0-3 16-16,1-1 0 0,1-4 0 0,2-1 0 15,1-1 336-15,5-4 0 0,4-1-144 0,-1-3 144 16,-1-3-704-16,10-9-64 16,0 0-32-16,0 0-14864 0</inkml:trace>
  <inkml:trace contextRef="#ctx0" brushRef="#br2" timeOffset="-189302.48">2654 12409 27807 0,'0'0'1232'0,"0"0"256"0,0 0-1184 0,0 0-304 0,0 0 0 0,0 0 0 16,0 0 416-16,0 0 32 0,0 0 0 0,0 0 0 15,11 0-96-15,-11 0-16 0,12-1 0 0,-12 1 0 16,10 0 224-16,0 1 32 0,1 1 16 0,-11-2 0 16,12 5-160-16,-1 1-16 0,2 2-16 0,-1 4 0 0,-2 2-272 15,1 3-144-15,1 3 160 0,-2 2-160 16,-2 1 0-16,-2 4 0 0,0 1 0 0,-2 5 0 0,-2-1 0 16,-3 5 0-16,-6 1 0 0,1-1 0 0,-1-1 192 15,-3-2-48-15,-7-3-16 0,1-1 0 0,2-3 224 0,0-2 32 16,-3-2 16-16,1-3 0 0,2-3-240 0,2-3-160 15,1-1 192-15,4-1-192 0,-2-5 0 0,9-7-320 16,-10 4 32-16,10-4-10464 16,-10-3-2112-16</inkml:trace>
  <inkml:trace contextRef="#ctx0" brushRef="#br2" timeOffset="-188827.67">3341 11429 1839 0,'0'0'0'0,"0"0"160"0,0 0-160 0,0 0 0 0,0 0 0 0,0 0 0 16,0 0 5568-16,0 0 1088 0,-9 3 224 0,9-3 32 15,0 0-5376-15,0 0-1088 0,0 0-224 0,0 0-32 0,0 0 320 16,0 0 64-16,2 13 0 0,0-3 16 0,0 0 144 16,1 1 32-16,3-1 0 0,-1 2 0 0,-3 1-288 0,4 1-48 15,-1 3-16-15,0 3 0 0,-1 0 224 0,-1 2 64 16,-2 0 0-16,0 3 0 0,-1 1 16 0,2 1 16 15,-1 6 0-15,1 1 0 0,2-2-320 0,-1 2-64 16,-4 0-16-16,2-1 0 0,3 0-16 16,0 0-16-16,-4 0 0 0,1 1 0 0,2-2-64 0,-1 1-16 15,-2-9 0-15,0 3 0 0,-1-1-224 0,1-4 144 16,1-3-144-16,-2 0 128 0,-3-4-128 0,3-2 128 16,2-2-128-16,-2-2 128 15,-6-1-464-15,7-8-112 0,0 0 0 0,0 0-16 16,0 0-1792-16,0 0-368 0,0 0-64 0,-4-9-7808 15,4 9-1552-15</inkml:trace>
  <inkml:trace contextRef="#ctx0" brushRef="#br2" timeOffset="-188202.8">3275 11279 36159 0,'0'0'800'0,"0"0"160"0,0 0 48 0,0 0 0 0,0 0-816 0,0 0-192 0,0 0 0 0,0 0 0 0,0 0 0 16,0-12 0-16,8 6 0 0,-8 6 0 0,6-5 0 0,-6 5 144 15,9-3-144-15,2-2 128 0,1 1-128 16,-2 3 0-16,-10 1 0 0,10 0 0 0,-10 0 272 15,12 3 80-15,-12-3 16 0,11 3 0 0,-11-3 192 0,14 5 32 16,3 2 16-16,-3-3 0 0,-3-2-96 0,-1 2 0 16,3 1-16-16,0 2 0 0,-1-3-160 0,1 1-16 15,1 2-16-15,1-1 0 0,-1 1-128 0,0 0-32 16,1-3 0-16,0 5 0 0,4 1-144 0,-4-1 0 16,0 0 0-16,-1 1 0 0,-1 3 0 0,-1-1 0 15,-2 1 0-15,-1 0 0 0,0 1 0 0,0 0 0 16,-1 1-160-16,0 3 160 0,-1 2 0 0,-1 3-144 15,2 5 144-15,0 3 0 0,-3 3 0 0,0-1 0 16,2-2 192-16,-2 0-64 0,0-2-128 0,0-2-192 16,2-2 64-16,-1-2 0 0,1 1 128 0,-1-4 176 15,0-2-48-15,-1 0 0 0,1 0-128 0,-2-2 0 16,-2 0 0-16,0-1 0 0,2 0 0 0,-3 0 0 16,-2 0 0-16,0 0 0 0,-2-2 256 0,-1 0 0 0,-2 2 16 15,-2 0 0-15,-1 0 80 0,-2 2 16 0,1 2 0 0,0-1 0 16,-4 1-208-16,0-2-32 0,0-2-128 15,-2 1 192-15,-1-2-192 0,0-1 0 0,0-2 0 0,0-1 0 16,0-1 0-16,-1 0 0 0,-1-1 0 0,0-3 0 16,2-1 144-16,-2-1-144 0,-3 1 128 0,2-3-128 15,4 0 128-15,-4 3-128 0,-8-2 0 0,3 0 128 16,5 1-128-16,-1-1 0 0,-1 0 0 0,-1 0 0 16,0 2-256-16,2 1-16 0,0-1-16 0,2 2 0 15,-1-1-1552-15,5-3-304 16,1 4-64-16,3-4-16 0,0-2-1328 0,11 0-272 15,0 0-48-15,0 0-16 0</inkml:trace>
  <inkml:trace contextRef="#ctx0" brushRef="#br2" timeOffset="-187311.89">3300 11300 6447 0,'0'0'576'0,"0"0"-576"0,0 0 0 0,0 0 0 16,-7-4 2848-16,7 4 464 0,0 0 80 0,0 0 32 31,0 0-3136-31,0 0-624 0,0 0-128 0,0 0-32 0,0 0 192 0,0 0 48 0,0 0 0 0,0 0 0 16,0 0-336-16,0 0-64 0,0 0-16 0,0 0 0 15,0 0 224-15,0 0 32 0,-1-10 16 0,1 10 0 0,-3-10 1168 16,3 3 256-16,3 0 32 0,-3 7 16 0,2-9 368 0,2 2 80 15,2 1 16-15,-6 6 0 0,0 0-320 0,0 0-48 16,4-9-16-16,-4 9 0 16,0 0-576-16,0 0-112 0,0 0-16 0,0 0-16 0,0 0-304 0,0 0-128 15,0 0 128-15,0 0-128 0,0 0 240 0,0 0-48 16,0 0 0-16,0 0 0 0,-8 9 176 0,-1-3 16 16,-1 2 16-16,0 0 0 0,-2 0-96 0,2 0-32 15,-1 0 0-15,1-1 0 0,0 1-272 0,0-1 0 16,3-3 128-16,7-4-128 0,-9 7 0 0,1 0-256 15,8-7 64-15,-9 6 0 16,1-2-2304-16,8-4-464 0</inkml:trace>
  <inkml:trace contextRef="#ctx0" brushRef="#br2" timeOffset="-186594.26">3619 10219 15663 0,'0'0'688'0,"0"0"144"0,0 0-656 0,0 0-176 0,-4 13 0 0,2-4 0 15,2-9 2880-15,-2 13 528 0,2 2 112 0,2-4 32 16,0 1-2640-16,3 1-528 0,2 0-96 0,-1-1-32 15,1 0 256-15,1-2 32 0,2 4 16 0,2 2 0 16,-2 0-176-16,3 3-16 0,0 2-16 0,3 5 0 16,0-1-176-16,2 5-48 0,4 4 0 0,3 1 0 15,1 2 224-15,1 0 32 0,1 5 16 0,2 4 0 16,1 2-208-16,0 3-32 0,1 2-16 0,-1 5 0 16,-1 6-144-16,-1-1 0 0,-3 1 0 0,-2-5 0 15,-1-6 0-15,-1 1 192 0,0-2-192 0,0-1 192 16,-1 1 224-16,1 0 48 0,0 3 16 0,-1 0 0 0,-3-1 32 15,2 1 0-15,-2-1 0 0,-1-1 0 16,-5 3-512-16,-2 4 0 0,-2 4 0 0,-5 4 0 0,-5 1 256 16,-4-1 48-16,-6-2 16 0,-3 5 0 0,-5-4-192 15,-2 4-128-15,-4-1 192 0,-2-1-192 0,1-6 192 0,-3-5-192 16,-3-4 192-16,0-2-192 0,-4-6 240 16,0-2-64-16,0-1-16 0,-1-3 0 0,-1 0-32 0,2-3 0 15,2-1 0-15,0-4 0 16,0-3-2112-16,-1 0-448 0</inkml:trace>
  <inkml:trace contextRef="#ctx0" brushRef="#br2" timeOffset="-183846.61">4877 11840 30111 0,'0'0'1344'16,"0"0"256"-16,-5-7-1280 0,5 7-320 0,-1-10 0 0,1 2 0 0,-2-1 432 0,5 0 16 16,2-1 0-16,0 3 0 0,-5 7-240 0,7-9-32 15,3-1-16-15,2 4 0 0,1 1 32 0,0-1 16 16,0 0 0-16,5 1 0 0,5 0 16 0,-1 2 0 15,-1 2 0-15,2-3 0 0,3 1 112 0,0 3 32 16,0-3 0-16,2 2 0 0,-1 0-32 0,-1 0 0 16,-2-2 0-16,-1 0 0 0,-2 1-128 0,0-1-16 15,-2-1-16-15,-2 2 0 0,-2 0-176 0,-1 0 0 16,2-1 0-16,-3 3 0 0,-3 0-224 0,1 1-80 16,-1 1-16-16,-10-2 0 15,12 4-896-15,-2 0-192 0,-1 1-48 0,0 0 0 16,-9-5-1872-16,11 6-368 0,-11-6-80 0,8 10-6048 0</inkml:trace>
  <inkml:trace contextRef="#ctx0" brushRef="#br2" timeOffset="-183461.51">4976 12228 8287 0,'-14'3'736'0,"14"-3"-592"0,0 0-144 0,-9-3 0 0,0 2 5312 0,9 1 1040 16,0 0 208-16,0 0 32 0,0 0-4928 0,0 0-1008 15,0 0-192-15,0 0-32 0,15-1 112 0,-2-1 32 16,-1-2 0-16,1 2 0 0,3-2-256 0,-2 1-32 16,-1 3-16-16,2 0 0 0,0-1-272 0,1 1 0 15,-2-1 0-15,-1 1 0 16,-1 1-528-16,0 0-64 0,-1-1-16 0,1 0-9840 15,-1 2-1968-15</inkml:trace>
  <inkml:trace contextRef="#ctx0" brushRef="#br2" timeOffset="-178948.84">22604 11402 29023 0,'0'0'1280'0,"0"0"272"0,0 0-1232 0,0 0-320 0,0 0 0 0,0 0 0 16,-5 10 128-16,5-10-128 0,-4 8 192 0,4-8-192 16,-4 10 128-16,4-10-128 0,-4 12 0 0,0-2 0 15,4-10 0-15,-5 12 0 0,-2 3 0 0,2-2 0 16,0 0 0-16,0 0 0 0,-3-2 0 0,0 4 0 15,-1 0 448-15,1 2 192 0,-1-1 48 0,-2 2 0 16,-2 0 272-16,0 1 48 0,0-2 16 0,-2 0 0 0,-4 1-544 0,1 1-96 16,0 2-32-16,-3 0 0 0,-4 1-352 0,2 0 144 15,-2 1-144-15,0-4 0 0,1-1 128 0,0 1-128 16,3-4 0-16,0 0 0 0,2-4 144 0,1 2-144 16,-1-1 0-16,1-1 144 0,1-2-144 0,0-1 128 15,2 1-128-15,-1-3 128 0,-1 1-128 0,1-3 0 16,2-2 144-16,0 1-144 0,-1-3 304 0,1 0-16 15,1-1 0-15,-1-2 0 0,-3-1 16 0,1-1 0 16,2-2 0-16,1 1 0 0,0-3-160 0,-1 1-16 16,3 0-128-16,0 1 192 0,1 0-192 0,1-4 0 15,-2 2 128-15,6 0-128 0,3 1 0 0,0-2 0 16,0 1 0-16,0-2 0 0,0 1 0 0,3-1 0 16,4 0 0-16,-1-2 0 0,-3-1 0 0,5 0 0 15,1-7 0-15,5 3 144 0,0 1 0 0,4-1 0 0,3 0 0 16,-1-1 0-16,-2 5-144 0,0 0 128 0,1 1-128 15,0 1 128-15,-2 1-128 0,1 4 0 0,-3 1 0 0,0 4 0 16,0 2 0-16,-1 2-144 0,-3 5 144 0,3 2-160 16,-2-2 160-16,0-1 0 0,-10-6 0 0,13 8-128 15,0 0 128-15,1 0 0 0,-1-2 0 0,0 1 0 16,-2-1 0-16,2-1 0 0,2 3 0 0,-1 0 0 16,0 1 128-16,1 0 0 0,0 3 0 0,1 0 0 15,-2 1 32-15,3 1 16 0,0 0 0 0,0 5 0 16,1-1-16-16,-1 0 0 0,2 3 0 0,0-1 0 15,1 0 32-15,-2 0 0 0,0 2 0 0,1-4 0 0,-1 1 176 16,-1-1 32-16,-2 1 16 0,1 0 0 16,0-5-112-16,-2 2-32 0,-1-5 0 0,0 1 0 0,-1-1-80 0,-2-2-32 15,-1-1 0-15,0-1 0 0,-1 1-160 16,0-1 160-16,-1 1-160 0,-7-8 160 0,7 7-160 0,1 1 0 16,0 0 0-16,-1 0 0 15,-7-8-848-15,0 0-160 0,0 0-16 16,7 8-16-16,-7-8-48 0,0 0-16 0,0 0 0 0,10 6-10848 15,-1-1-2160-15</inkml:trace>
  <inkml:trace contextRef="#ctx0" brushRef="#br2" timeOffset="-177849.44">23819 11782 10127 0,'0'0'896'0,"0"0"-704"0,0 0-192 0,0 0 0 16,0 0 3360-16,0 0 640 0,0 0 128 0,0 0 32 15,0 0-3264-15,0 0-656 0,0 0-240 0,0 0 176 16,0 0-176-16,0 0 0 0,0 0 0 0,6 11 0 16,-2-1 304-16,3 1 16 0,1-4 16 0,-2 3 0 15,-1-1 384-15,1 0 80 0,-2 3 16 0,1-1 0 16,1 4 224-16,-3 2 48 0,-4 2 16 0,2 3 0 15,1 3-496-15,0 5-96 0,-4 5-32 0,1 3 0 16,0 5-256-16,-2 5-48 0,-1 6-16 0,-2-1 0 16,-3-1-160-16,0-2 0 0,1-3 0 0,0-4 0 15,1-4 0-15,2 1 128 0,1-3-128 0,2-1 128 0,0-3 320 16,1-4 48-16,1-5 16 0,0-1 0 16,-1-3-192-16,1-1-16 0,-2-5-16 0,2-4 0 0,0-10-96 15,0 0-32-15,0 0 0 0,0 0 0 0,0 0 96 0,0 0 0 16,-10-9 16-16,1-5 0 0,1-4-48 0,0-7-16 15,2-5 0-15,-1-3 0 0,-1-1-64 16,2-2-16-16,-2-3 0 0,2 0 0 0,0-2 32 0,1-4 0 16,0-2 0-16,0-4 0 0,1 1-160 0,1-2 160 15,1-4-160-15,2 3 160 0,1-1-160 0,1 5 0 16,1 2 0-16,1 4 0 0,0 1 0 0,1 2 0 16,2-3 0-16,0 1 0 0,3-2 0 0,0 3 0 15,0 2-128-15,2 3 128 0,-1 3 0 0,0 4-144 16,1 3 144-16,1 4 0 0,0 2 0 0,3 4-128 15,1 2 128-15,0 1 0 0,-2 4-128 0,1 4 128 16,-2 3-192-16,3 2 192 0,2 1-192 0,-3 4 192 16,1 2-192-16,0 3 192 0,-1 3-192 0,2 1 64 0,1 2 128 15,-3 1-208-15,-1 1 208 0,-2 4 0 0,-1 2 0 0,-2-1-144 16,-1 2 144-16,0-3 0 0,-2 2 0 16,-1-2 0-16,1 0 0 0,-1 0 128 0,0 0-128 15,0 1 176-15,-2-4-48 0,-1 1-128 0,-1-1 192 16,-2-1-64-16,0-1-128 0,-1 2 128 0,0-2-128 0,-2 0 128 15,-1-2 0-15,-2 0 0 0,-1 0 0 0,-2-2 0 16,-2-2 48-16,1-1 0 0,-3 0 0 0,0 0 0 16,-3-1-176-16,-2 1 0 0,-3-3 0 0,-1 1 128 15,-3-1-128-15,1 1 0 0,-6-3 0 0,0 1 0 16,0-4 0-16,2 1-224 0,1-2 48 16,2-4 16-16,3-3-480 0,2-1-112 15,5 1-16-15,2-2 0 0,0-2-1536 0,2-1-304 16,2 1-64-16</inkml:trace>
  <inkml:trace contextRef="#ctx0" brushRef="#br2" timeOffset="-176851.6">25146 10803 12895 0,'9'-2'576'0,"-9"2"112"0,8-4-560 0,-8 4-128 0,8-4 0 0,0 1 0 16,-8 3 2480-16,0 0 464 0,0 0 80 0,8-2 32 16,-8 2-1840-16,0 0-384 0,0 0-64 0,0 0 0 15,0 0-80-15,0 0-16 0,0 0 0 0,0 0 0 16,0 0-448-16,0 0-96 0,0 0 0 0,0 0-128 0,-12 5 224 16,0 1-64-16,2-2-16 0,0 3 0 15,-1 2 240-15,-2-1 32 0,-3 1 16 0,-1 4 0 0,-1 0 112 0,-3 1 32 16,-2 4 0-16,0 2 0 15,-1 2-176-15,-1 4-16 0,-1 3-16 0,2 4 0 0,1 2-176 0,2 3-48 16,0-1 0-16,3 2 0 0,1-2-144 0,0-1 0 16,1 1 0-16,1-3 0 0,-1 2 0 0,2 1 128 15,-1-1 0-15,1 3 0 0,0 4-128 0,-2 2 0 16,-1 3 0-16,1-2 128 0,-1-2 112 0,2 0 16 16,-3 1 0-16,2-2 0 0,2-3 64 0,2 1 0 15,1-5 16-15,2 2 0 0,1-3 160 0,5 0 16 16,1-1 16-16,5-1 0 0,1-2-80 0,4-1 0 15,5 0-16-15,1-1 0 0,3-2-192 0,3 0-48 16,2-2 0-16,2-1 0 0,3-1-192 0,1-3 0 16,2-2 128-16,-1 0-128 0,0 0 0 0,-1-3 0 15,1-1 0-15,0 0 0 0,-1-2-304 0,1-1 0 16,-2-2 0-16,-1 1 0 16,0-1-512-16,-5 0-96 0,-4 2-32 0,-2-7 0 15,-2-2-2704-15,-13-2-560 0,0 0-96 0,0 0-32 16</inkml:trace>
  <inkml:trace contextRef="#ctx0" brushRef="#br2" timeOffset="-176041.62">25605 11293 18367 0,'0'0'816'0,"0"0"160"0,0 0-784 0,0 0-192 0,0 0 0 0,0 0 0 15,0 0 1664-15,0 0 272 0,0 0 64 0,0 0 16 16,0 0-768-16,0 0-160 0,0 0-16 0,0 0-16 15,-9 0-416-15,9 0-96 0,-12 3-16 0,2 1 0 16,1 0-96-16,-1 0-32 0,0 1 0 0,-2 1 0 16,-3 2-80-16,0 1 0 0,1 2-16 0,-2 1 0 15,-2 1 16-15,0 1 16 0,0 2 0 0,1 1 0 16,-2 2 16-16,2 2 0 0,0 2 0 0,-1 5 0 16,0 3-352-16,-2 3 0 0,0 4 0 0,1 0 128 15,4-6-128-15,-1 2 128 0,2-4-128 0,2 0 128 16,2-1 96-16,2-2 32 0,2 1 0 0,4-4 0 0,2-3-256 15,2 0 128-15,1 1-128 0,2-5 0 0,2-1 160 16,-1 1-160-16,2-6 160 0,1 2-160 0,3-1 144 0,1 0-144 16,0-2 128-16,3-1-128 0,1-2 272 0,1 0-16 15,1-2-16-15,2-1 0 0,2 0-96 0,1-4-16 16,1-3 0-16,4-2 0 0,3-2-128 0,1 1 0 16,-2-6 0-16,1 2 0 0,-1-5 0 0,-1-2 128 15,-3 0-128-15,-1 2 0 0,-2-4 144 0,-2 1-144 16,-3-1 160-16,-2-2-160 0,-2-1 192 0,-2-2-48 15,-3-2-16-15,-1-1 0 0,-2-3 0 0,-1-2 0 16,0-2 0-16,-3 1 0 0,0-4-128 0,-2 2 0 16,-2 2 0-16,-2 6-176 0,1 1 176 0,-3 2-128 0,-3 4 128 15,-1 1-128-15,0 4 128 0,-2 0 0 0,-2 2 0 16,0 2 0-16,0 0 0 0,-1 3 0 16,-3 2 0-16,0 1 128 0,0-1-128 0,1 5 0 15,2-3-128-15,1 3 128 0,0-1-320 0,0 0 0 16,1 1 16-16,-2-1 0 15,-3 1-192-15,2 1-32 0,2-3-16 0,2 2 0 16,0 1-240-16,1 0-48 0,1-1-16 0,9 1 0 16,-10 1-688-16,10-1-128 0,-10-1-16 0</inkml:trace>
  <inkml:trace contextRef="#ctx0" brushRef="#br2" timeOffset="-175622.68">25854 10988 32255 0,'0'0'2864'0,"0"0"-2288"16,0 0-576-16,0 0 0 0,0 0 1600 0,0 0 192 16,0 0 64-16,0 0 0 0,0 0-1856 0,-9 8-176 15,1 0-128-15,-1 4-16 0,1 1 128 0,-2 4 48 0,-1 2 0 0,0 5 0 16,-5 2-80-16,-1 2-16 0,-1 2 0 16,-1 3 0-16,-1 1-80 0,-3 2-32 0,1 1 0 0,-1 1 0 15,-2 1 928-15,-1 4 192 0,-1 4 48 0,-1 1 0 16,2 2-416-16,0 3-80 0,-1 1 0 0,1 0-16 15,2-3-144-15,2-1-32 0,1-5 0 0,2 2 0 16,-1-4-128-16,2 0 0 0,-1 0 0 0,3-1-176 16,0-4 48-16,2-6 0 0,2-3 0 0,4-3 0 15,1-1 128-15,4-4 0 0,0-7 0 0,6-1-128 32,2-1-656-32,1-4-128 0,2-2-32 0,4-2-9968 0,3-1-2000 0</inkml:trace>
  <inkml:trace contextRef="#ctx0" brushRef="#br2" timeOffset="-174974.54">26536 10971 19343 0,'0'0'1728'0,"0"0"-1392"0,0 0-336 0,-3 12 0 0,1 1 3136 0,2 1 544 16,1 1 112-16,-1 0 32 0,0 2-2960 0,0 0-592 16,3 3-112-16,-3 3-32 0,-3 2 240 0,3 3 32 15,3 0 16-15,-1 4 0 0,1 1-128 0,1 3-32 16,0-1 0-16,1 1 0 0,1 3 208 0,1 2 48 15,-2 2 0-15,3 1 0 0,2 3 320 0,1 3 64 16,-2 1 0-16,1-1 16 0,2 1-176 0,-3 0-32 16,-5-3-16-16,1 1 0 0,3-3-272 0,-1 0-48 15,-3 0-16-15,-2-3 0 0,-2-3-224 0,1-3-128 16,2-5 128-16,-3-2-128 0,-1-2 0 0,-1-6 0 16,0-3 0-16,1-2 0 15,2-4-592-15,-1-4-192 0,0-9-48 0,0 0 0 16,0 0-2496-16,0 0-512 0,0 0-112 0</inkml:trace>
  <inkml:trace contextRef="#ctx0" brushRef="#br2" timeOffset="-174317.95">27189 11342 5519 0,'0'0'496'0,"0"0"-496"0,0-10 0 0,0 10 0 16,3-9 6880-16,-3 9 1280 0,0 0 256 0,0 0 48 31,0 0-7136-31,0 0-1328 0,0 0-480 0,0 0 16 0,0 0 144 0,0 0 16 0,0 0 16 0,9 15 0 15,-1-1 80-15,-1 3 16 0,0-3 0 0,-1 6 0 16,1 2 192-16,-2 4 0 0,-2 2-160 0,1 1 160 16,1 5 384-16,0 3 160 0,-1-1 32 0,1 1 0 0,3 1 336 0,1 1 80 15,-1 0 16-15,1 0 0 0,0-2-512 16,-1 2-112-16,-1-3 0 0,-2 1-16 0,1-1-368 16,0 1 128-16,-3-1-128 0,1-3 0 15,-1-1 144-15,-2-3-144 0,1-5 192 0,-2-4-192 0,0-1-160 16,0-4-144-16,0-2-16 0,0-2-16 15,0-11-1520-15,0 0-288 0,0 0-64 16,0 0-12800-16</inkml:trace>
  <inkml:trace contextRef="#ctx0" brushRef="#br2" timeOffset="-172874.47">27145 11330 10127 0,'0'0'896'16,"0"0"-704"-16,-8 2-192 0,8-2 0 15,-9 0 3824-15,9 0 720 0,0 0 160 0,0 0 32 0,0 0-3584 0,0 0-720 16,0 0-144-16,0 0-32 0,0 0 64 0,0 0 0 16,0 0 0-16,11-6 0 0,1 2-128 0,0 1-32 15,-2-2 0-15,3 1 0 0,2-1 288 0,-1 0 64 16,0-2 16-16,2 1 0 0,1-2 384 0,-1 0 80 15,-1 0 16-15,1 1 0 0,1-3-288 0,0 4-48 16,0-2-16-16,0 3 0 0,1 1-496 0,0 3-160 16,1-1 0-16,-1 2 0 0,-1 3 0 0,0 1 0 15,1 0 0-15,-1 1 0 0,0 0 0 0,1 0 0 16,2 2 0-16,-1-2-144 0,1 3 144 0,-2 2 0 16,0-2 0-16,-2 4 0 0,-2 0 0 0,-1 2-128 15,-1 0 128-15,1 6 0 0,3 0 0 0,-3 3 0 16,-4 2 0-16,1 2-128 0,2 2 128 0,-3 3 0 15,-4 1 0-15,2 0-128 0,-2-3 128 0,0 2 0 16,-1 2 0-16,0-3 0 0,0 2 0 0,0-4 0 16,-1-2 0-16,-3-2 0 0,-4-3 0 0,0-2 192 15,-1-1-32-15,-1-1-16 0,-2-2-144 0,-2 0 0 16,-3-1 0-16,-3-2 0 0,-2 0 0 0,-1 3 160 0,-2-2 16 16,-1 1 0-16,-2-2-176 0,1 0 192 0,-1-4-192 15,3 1 192-15,3 1-192 0,1 0 192 0,0-3-192 16,1-1 192-16,1-1-192 0,-1 1 0 0,1-2 0 0,-1 0 0 15,0 0 128-15,-1 1-128 0,-1-2 0 0,-2-1 128 16,1 3-128-16,-2-4 128 0,-2 4-128 16,-1-1 128-16,1-3-128 0,1 1 0 0,1-2 0 0,0-1 128 15,0 0-368-15,0 0-80 0,3-1 0 16,2-3-16-16,4-2-1840 16,3-2-384-16,0 1-64 0</inkml:trace>
  <inkml:trace contextRef="#ctx0" brushRef="#br2" timeOffset="-172172.75">27630 10703 23039 0,'0'0'2048'0,"0"0"-1648"0,0 0-400 0,0 0 0 0,0 0 2656 0,0 0 448 15,10 4 96-15,1 0 0 0,2 1-2448 0,0 0-496 16,0 0-112-16,1 2-16 0,4 1-128 0,-1 3 160 16,-2 2-160-16,1 2 160 0,3-1-160 0,0 4 0 15,2 1 0-15,0 1 0 0,1 4 0 0,-1 2 0 16,0 1 0-16,0 1 0 0,1 2 128 0,1 5 64 16,1 1 0-16,2 1 0 0,0-1 224 0,1 1 48 15,2 1 16-15,0-2 0 0,1-1-208 0,-3 2-32 16,-2-1-16-16,1 1 0 0,1-1 32 0,-3 4 0 15,-5 3 0-15,-2 1 0 0,-1 2 128 0,-4-1 16 0,-2 0 16 16,-3-1 0-16,-3 0-160 0,-2-3-48 0,-3-2 0 16,-2-3 0-16,-2 1 96 0,-2-3 16 15,0-1 0-15,-2 3 0 0,-1-2 0 0,-3 1 16 16,-1 0 0-16,-2 0 0 0,1 0-208 0,-2 1-128 0,-1-1 128 16,-3-3-128-16,-3 0 128 0,1 0-128 0,1-2 160 15,-3 0-160-15,0-2 0 0,2-1 128 0,0-4-128 16,1 1 0-1,0-2-320-15,-1-1-128 0,-2-2 0 0,-4 2-16 16,-2 3-1984-16,-7-5-400 0,-6-2-80 0,-11-2-16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06T15:59:46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2304 330 16239 0 0,'-14'-1'571'0'0,"0"0"-1"0"0,-19 2 1 0 0,-9 0-523 0 0,-12 1 255 0 0,36-1 4 0 0,-31-1-1 0 0,-127-29-1082 0 0,41 4 326 0 0,40 13 897 0 0,0 4 1 0 0,-175 7-1 0 0,180 4-88 0 0,-40 5-8 0 0,-171 35-205 0 0,228-27-146 0 0,-14 1 0 0 0,10-4 132 0 0,0 3 0 0 0,-95 33 0 0 0,156-43 133 0 0,0-2 0 0 0,-1 0 0 0 0,1-1-1 0 0,-30 1 1 0 0,15-5 751 0 0,29 1-792 0 0,2 0 0 0 0,0 0 0 0 0,0 0 0 0 0,-6-3 170 0 0,5 3-376 0 0,0-1 0 0 0,1 1 0 0 0,-1 0 0 0 0,0 0 0 0 0,1-1 0 0 0,-1 1 0 0 0,0 0 0 0 0,1-1 0 0 0,-1 1 0 0 0,1-1 0 0 0,-1 1 1 0 0,0-1-1 0 0,1 1 0 0 0,-1-1 0 0 0,1 1 0 0 0,0-1 0 0 0,-1 0 0 0 0,-1-1-29 0 0,-3-24 12 0 0,4 18 10 0 0,1-1 0 0 0,1 1-1 0 0,-1 0 1 0 0,1 0 0 0 0,4-14-1 0 0,-1 2 105 0 0,26-192 221 0 0,-29 191-304 0 0,-3-33 0 0 0,2 54-32 0 0,-1-6-1 0 0,2-6 4 0 0,4-2-20 0 0,-4 12-52 0 0,-1 2 0 0 0,0 0-5 0 0,0 0-7 0 0,1 2 24 0 0,0 0 54 0 0,0-1 0 0 0,0 1 0 0 0,0 0 0 0 0,-1-1 1 0 0,1 1-1 0 0,0 0 0 0 0,-1-1 0 0 0,1 1 0 0 0,-1 0 0 0 0,0 0 1 0 0,1 0-1 0 0,-1-1 0 0 0,0 1 0 0 0,0 0 0 0 0,0 0 0 0 0,-1 0 0 0 0,1 0 1 0 0,0-1-1 0 0,-1 1 0 0 0,1 0 0 0 0,-1 0 0 0 0,1-1 0 0 0,-1 1 1 0 0,-2 3-1 0 0,1 0-1 0 0,-4 7-20 0 0,0-1 0 0 0,-1 0 1 0 0,0-1-1 0 0,-16 19 0 0 0,12-16-12 0 0,-16 25-1 0 0,9-10 28 0 0,10-16 19 0 0,0 1-1 0 0,1-1 1 0 0,1 2-1 0 0,0-1 1 0 0,-7 21-1 0 0,-4 21-538 0 0,16-53 599 0 0,1-2 5 0 0,-1 2-15 0 0,-2 5-36 0 0,-1-29 20 0 0,5 13-108 0 0,-1 1 0 0 0,1-1 0 0 0,1 1 0 0 0,-1 0 0 0 0,1 0 0 0 0,1 0-1 0 0,0 0 1 0 0,0 0 0 0 0,0 0 0 0 0,1 1 0 0 0,0-1 0 0 0,10-12 0 0 0,-9 13 30 0 0,0-1 1 0 0,-1 0 0 0 0,0 0-1 0 0,0-1 1 0 0,3-11-1 0 0,0 0 12 0 0,3-5 22 0 0,2-2 0 0 0,-5 16-11 0 0,-6 11 8 0 0,-1-1 0 0 0,1 1 0 0 0,-1-1 0 0 0,1 1 0 0 0,0 0 0 0 0,0-1 0 0 0,-1 1 0 0 0,1 0 0 0 0,0-1 0 0 0,0 1 0 0 0,-1 0 0 0 0,1 0 0 0 0,1 0 0 0 0,2-1-3 0 0,2 1 2 0 0,13 8 3 0 0,-15-7 1 0 0,1 2 0 0 0,9 11 0 0 0,7 7 12 0 0,-18-19-3 0 0,-1 1 0 0 0,0-1 0 0 0,0 0-1 0 0,0 1 1 0 0,0-1 0 0 0,-1 1 0 0 0,1 0 0 0 0,1 4 0 0 0,-1-5-3 0 0,-1 1 0 0 0,0-1 1 0 0,1 0-1 0 0,0 1 0 0 0,-1-1 1 0 0,1 0-1 0 0,0 0 1 0 0,0 0-1 0 0,0 0 0 0 0,1 0 1 0 0,2 1-1 0 0,48 38-3370 0 0,-41-33-3800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8T10:32:01.037"/>
    </inkml:context>
    <inkml:brush xml:id="br0">
      <inkml:brushProperty name="width" value="0.05292" units="cm"/>
      <inkml:brushProperty name="height" value="0.05292" units="cm"/>
      <inkml:brushProperty name="color" value="#4472C4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3505 5949 27647 0,'0'0'2448'0,"0"0"-1952"15,0 0-496-15,0 0 0 0,0 0 1808 0,0 0 272 16,0 0 48-16,0 0 16 0,7 10-1728 0,-1 0-416 15,-2 0 0-15,1 1 0 0,-2 1 0 0,3 0 0 16,-2-1 0-16,1 4 0 0,-1 1 0 0,3 2 272 16,-1 1-16-16,0 0-16 0,-3 2-240 0,1 2 0 15,0 2 0-15,0 3 0 0,-2 1 0 0,0 2 0 16,1 3 0-16,-1 4 0 0,-1 4 0 0,0 1 0 16,-1-5 0-16,0 3 0 0,1 0 0 0,-1 1 0 15,-2-3 128-15,2 0-128 0,1 1 400 0,-1 3-16 0,0 3 0 0,0 5 0 16,0 4 80-16,1-1 16 0,1-1 0 0,0 0 0 15,0-5-128-15,0 1-32 0,4 3 0 0,-3 3 0 16,-1 6-192-16,2-1-128 0,2-3 160 0,0 1-160 16,-1 0 0-16,0-2 0 0,-1 3 0 0,2 4 0 15,-1 5 0-15,-1-1 0 0,0 0 0 0,0-6 0 16,2 0 0-16,0 0 0 0,-3 3 0 0,2 1 0 16,2 0 0-16,-3 0 0 0,-1-1 0 0,0-2 0 15,5 0 176-15,0-1-176 0,-1 4 192 0,-3 2-192 16,0 1 160-16,4-2-160 0,3-4 128 0,-3 5-128 15,-4-2 0-15,3 1 0 0,4 2 0 0,1 1 0 16,-1-4 0-16,2 2 128 0,-2-4-128 0,-1 4 0 16,-2 1 128-16,-1 0-128 0,0 2 128 0,1-5-128 15,0 0 0-15,0 3 128 0,-3-4-128 0,-1 2 0 0,1 4 0 16,0-3 128-16,-1-2-128 0,-1-5 0 0,-1-1 128 0,1-1-128 16,-2 1 0-16,2 3 128 15,1-1-128-15,0-1 0 0,0-2 0 0,3-2 0 0,0-3 0 0,-2-1 0 16,2 1 0-16,-1 5 0 0,0 2 144 0,0 0-144 15,-2-2 160-15,2-4-160 0,0-1 384 0,-1 1 0 16,2 1-16-16,-2 4 0 0,0 2-128 0,0-1-32 16,-2 1 0-16,2-4 0 0,-1-4-80 0,0 0 0 15,-1-1-128-15,1 4 192 0,-1 0-192 0,1 0 128 16,-2-1-128-16,0-4 0 0,2-1 0 0,-1-2 128 16,2-3-128-16,-3-1 0 0,-1 1 0 0,1 0 0 15,2 4 0-15,-3 1 0 0,0-1 128 0,3-5-128 16,-2-2 0-16,-1-2 144 0,-1-2-144 0,1-2 0 0,2 2 0 0,-1 0 0 15,0 1 0-15,-2 3 0 0,1 1 0 0,2-3 0 16,-1-2 128-16,0-1-128 0,1-3 0 0,-1 1 128 16,1-3-128-16,1-3 0 0,-1 2 0 0,0-1 0 15,1-2 160-15,-2 2-160 0,2 3 192 0,-1 1-192 16,0 2 176-16,-1-3-176 0,1 1 160 0,-1-2-160 16,-2-1 128-16,1-2-128 0,2-2 0 0,-2-1 144 15,-2 0-144-15,1-4 128 0,0-1-128 0,0 1 128 16,0-1-128-16,0 2 160 0,0-2-160 0,2 0 160 15,-1 2 32-15,-1-1 0 0,-1 0 0 0,3-2 0 16,2 0-64-16,0 1-128 0,-1-1 192 0,0-1-64 16,0 1-128-16,2-1 128 0,0-1-128 0,-2 1 128 15,-2 0-128-15,3-3 0 0,0 1 0 0,0-2 0 16,-1 1 0-16,0-3 0 0,2-1 0 0,-2 2 0 0,-2 1 0 0,0-3 0 16,2 0 128-16,-2-1-128 0,2 1 0 0,-2-1 0 15,-1 0 0-15,2-2-176 16,1 1-528-16,-2-5-128 0,-1-5 0 0,0 0-16 15,0 0-2496-15,0 0-496 0,0 0-112 0</inkml:trace>
  <inkml:trace contextRef="#ctx0" brushRef="#br1" timeOffset="1">2310 13494 10127 0,'0'0'896'0,"0"0"-704"16,0 0-192-16,0 0 0 0,0 0 5792 0,7-5 1120 15,5 2 240-15,3-1 32 16,5-2-6288-16,6 2-1280 0,3-1-240 0,1 1-48 0,1-1 544 0,1 0 128 15,2 0 0-15,3 1 0 0,-1 0 0 0,6 1 0 16,3 2 0-16,6 0 0 0,4-1 144 0,-1 1-144 16,-2-1 192-16,0 1-192 0,0 0 400 0,1 1-16 15,4 1-16-15,4-1 0 0,7-1 112 0,2-2 32 16,-2-2 0-16,0-1 0 0,-1-1 96 0,8 0 32 16,8-1 0-16,2-1 0 0,2-3-256 0,2 1-64 15,2 1 0-15,5 1 0 0,6-3 16 0,-2 2 0 16,-4-1 0-16,6 2 0 0,7 0-128 0,-4 0-16 15,-3 4-16-15,4-1 0 0,4 0 16 0,-1 0 16 0,1 3 0 0,0 1 0 16,1-2-48-16,1 2-16 0,1 0 0 0,0-2 0 16,-1 1-144-16,5-1 0 0,5 2 0 0,0-3 0 15,-2 1 0-15,1-2 0 0,1 0 0 0,1 0 0 16,5-3 0-16,-2 2 0 0,-2 2 0 0,3-1 0 16,0-2 0-16,2 0 128 0,-2 3-128 0,5-2 0 15,5-3 0-15,-3 2 0 0,-4 0 0 0,3 1 0 16,5 2 0-16,-4-1 0 0,-5-2 128 15,5 3-128-15,1 2 0 0,-4 0 0 0,-6-3 0 0,2 2 0 16,3 4 128-16,1 0 64 0,-2-5 0 0,-1 4 0 16,-3 4-64-16,0-3 0 0,0-3 0 0,-1 2 0 15,0 1-128-15,2 0 192 0,3-3-192 0,-4 0 192 16,-6 1-32-16,3 0 0 0,7 1 0 0,-4 1 0 0,-7 0-160 0,2-3 0 16,4-2 0-16,-6 2 0 0,-7 4 0 0,3-2 0 15,0-4 0-15,-2 2 0 0,-2 2 0 0,-7 1 0 16,-4-2 0-16,-2 2 0 0,-1-3 0 0,-6 1 0 15,-5-1 0-15,0 3 0 0,3-1 0 0,-3 1 0 16,-4 0 128-16,-6-1-128 0,-5-2 0 0,-2 0 0 16,-1 2 0-16,-2 1 128 0,0 1-128 0,-3-3 0 15,-4-3 144-15,-3 0-144 0,-8-1 0 0,-2 2 0 16,-5 2 0-16,0 0 0 0,-4 1-128 0,1-3-112 16,2 1-16-16,-3 0 0 15,-5-1-352-15,-3 0-80 0,-5-1-16 0,-4 2-12352 16,0-4-2464-16</inkml:trace>
  <inkml:trace contextRef="#ctx0" brushRef="#br0" timeOffset="2">5366 7150 19231 0,'0'0'848'0,"2"-7"176"0,1-1-816 0,-2 0-208 15,0-1 0-15,-1 9 0 0,2-9 1376 0,1 2 224 0,-3 7 64 0,0 0 0 16,0 0-400-16,0 0-80 0,0 0-16 0,0 0 0 16,0 0-336-16,0 0-80 0,0 0-16 0,0 0 0 15,0 0-496-15,0 0-112 0,0 0 0 0,0 0-128 16,-8 7 0-16,2 1 0 0,-2-1 0 0,0 3 0 15,0 3 0-15,-2 0 0 0,-4 0-160 0,1 2 160 16,2-1-160-16,-1-1 160 0,1-1 0 0,2 2-144 16,2 1 144-16,-1 1 0 0,1 0 0 0,2-2 0 15,1 0 0-15,1-1 0 0,3-1 0 0,3 2-128 16,2-2 128-16,2 0 0 0,1-4 0 0,1-1 0 16,0 0 0-16,0-4 0 0,3 1 0 0,1-3 0 0,0-4 0 15,-1 0 0-15,2-3 0 0,-2 0 0 0,0-5 128 16,-1 1-128-16,0-1 160 0,-1-3-160 0,0-1 176 0,0 0-176 15,-2-3 192-15,-1 1-192 0,0 0 192 0,-2 0-64 16,0 1 0-16,1 0-128 0,-1 0 240 0,-1-1-64 16,0 3-16-16,-2 0 0 0,-2 0 32 0,-2 1 16 15,1 2 0-15,-3 1 0 0,1 4-64 0,3 6-16 16,-8-6 0-16,0 2 0 0,0 3-128 0,0-1 192 16,-1 2-192-16,-1 3 192 0,-2 2-192 0,1 2 0 15,-1 1 0-15,-1 1 0 0,1 2-192 0,1-1 192 16,-1 1-160-16,2 3 160 0,0-2-128 0,0 3 128 15,1-2 0-15,3 1-144 0,2-3 144 0,-1 1 0 16,1-1-144-16,2-2 144 0,2 1 0 0,0-10 0 16,4 12-144-16,-4-12 144 0,0 0 0 0,0 0 0 0,9 1 0 15,-9-1 0-15,12 0 0 0,-2-1 128 0,0-4-128 0,0 0 0 16,-2-1 160-16,-2-2-160 16,1-3 160-16,3 0-160 0,-1 1 160 0,1-2-160 0,-2 0 160 0,0 0-160 15,1-2 0-15,-1 2 0 0,-2-3 0 0,-1 4 0 16,1 1 128-16,-1-1-128 0,-2 2 0 0,0 1 144 15,-3 2 48-15,0 6 0 0,-3-6 0 0,3 6 0 16,0 0 192-16,0 0 64 0,0 0 0 0,-8-1 0 16,0 1-96-16,0 4-16 0,0-1 0 0,1 4 0 15,-1 0-176-15,0 1-32 0,-1 1-128 0,3-1 192 16,1 1-192-16,0 3 0 0,-3-2 0 0,0 1 0 16,2-2 0-16,1 2 0 0,-2-1 0 0,0 2 0 15,0-1 0-15,1-2 0 0,-2 3 0 0,1-1 0 16,1 0 128-16,1 1-128 0,0-1 176 0,2 0-176 0,3-11 0 0,0 0 0 15,0 10 0-15,0-10 0 16,7 8-1504-16,4-2-416 0,5-3-64 0,3-4-13536 16</inkml:trace>
  <inkml:trace contextRef="#ctx0" brushRef="#br0" timeOffset="3">7337 8748 29375 0,'0'0'1296'0,"0"0"272"0,-9-4-1248 0,4-1-320 16,5 5 0-16,-3-7 0 0,3 7 832 0,-3-9 128 15,3 9 0-15,-2-10 16 0,1-1-160 0,-1 2-48 16,2 9 0-16,-3-10 0 0,1 1-384 0,2 9-64 15,-5-8-32-15,5 8 0 0,0 0-288 0,-8-6 0 16,-1 3 0-16,0 3 0 0,0 2-160 0,1 5 160 16,-4-1-160-16,-1 5 160 0,-4 1-144 0,2 3 144 15,2 2-128-15,-1-1 128 0,-1-4 0 0,6 3 0 16,1-1 0-16,-1-2 0 0,-1 0 0 0,5-1 0 0,5-2 0 0,0 1 0 16,0 1 0-16,3-2 0 0,-3-9 0 0,10 7 0 15,-1 0 0-15,1-4 0 0,3-3 0 0,1-2 0 16,1-1 128-16,0-2-128 0,0-6 128 0,1 3-128 15,0-3 128-15,-1 2-128 0,1-4 160 0,-2-2-160 16,-2 1 176-16,-1-1-176 0,-3 0 192 0,0 1-192 16,-1 3 336-16,-1 1-32 0,-3-1-16 0,0 1 0 15,-4 2 96-15,1 8 0 0,0 0 16 0,0 0 0 16,0 0-208-16,-5-4-32 0,-4 1-16 0,0 6 0 16,1 1-144-16,-3 4 0 0,-1 0 0 0,1 3 0 15,-1-1-176-15,2 0 176 0,-2 1-128 0,3-1 128 16,0-1 0-16,1-1 0 0,1-1 0 0,7-7 0 0,-4 8 0 15,4-8 0-15,0 0 0 0,0 0 0 16,0 0 0-16,0 0 0 0,0 0 0 0,0 0 0 0,0 0 0 0,0 0 0 16,9-1-144-16,0-2 144 0,1-2 0 0,-1 2 0 15,-9 3 0-15,11-3 0 0,-2-2 0 0,-1-2 0 16,-1 1 0-16,-1-1 0 0,-1 1 0 0,1 0 0 16,0-1 0-16,-2-1 0 0,0-1 0 0,-2 0 128 15,-2-2-128-15,0 0 128 0,0 2-128 0,0 9 128 16,-3-7-128-16,-2-1 128 0,-1 0-128 0,1 4 0 15,5 4 0-15,-13-2 128 0,-3 4-128 0,0 2 0 16,0 4 0-16,-2 3 0 0,1 2-160 0,-1 4 160 16,-1 2 0-16,-1 0-144 0,-1 2 144 0,4 1 0 15,2-3 0-15,1 0-128 0,5 0 256 0,0-2 48 16,3 0 16-16,0-2 0 0,4-3-16 0,2-1 0 16,0-11 0-16,4 9 0 0,1-2-48 0,5-3-128 0,-1 0 192 15,2-1-64-15,0-3-128 0,3 0 0 16,2 0-192-16,1-4 192 15,1-1-768-15,2-1-48 0,3 3 0 0,2 0 0 16,-1-3-2720-16,2 1-560 0</inkml:trace>
  <inkml:trace contextRef="#ctx0" brushRef="#br0" timeOffset="4">10526 9090 3679 0,'-12'0'160'0,"12"0"32"0,-11 0-192 0,2 0 0 0,-2 0 0 0,3 0 0 16,8 0 4928-16,0 0 928 0,-11 0 192 0,3-3 32 15,8 3-3856-15,-9 0-784 0,0 0-160 0,2 0-16 16,7 0-496-16,-8 3-80 0,0 0-32 0,0 0 0 15,0-1-416-15,1 3-96 0,0 1-16 0,-1 1 0 16,-1 1-128-16,-1 3 0 0,-3-2 0 0,0 5 0 16,0 2 0-16,-2 3-144 0,-2 3 144 0,1 1 0 0,-1 0-128 0,0 0 128 15,2-2 0-15,2 0 0 0,-3-5 0 0,6-1 144 16,2-5 16-16,4-1 0 0,4-9 192 0,0 0 32 16,0 0 16-16,7 8 0 0,-7-8-80 0,15 1 0 15,-3-2-16-15,0-2 0 0,3-2-48 0,-1 0-16 16,-1-2 0-16,1-1 0 0,0-4-48 0,0 2-16 15,0-2 0-15,-1 1 0 0,1 2-176 0,-3-2 128 16,0-2-128-16,-2 0 128 0,-1 2 16 0,-1 1 0 16,0 4 0-16,-3-1 0 0,-1-3 80 0,-1 2 16 15,-2 8 0-15,1-8 0 0,-1 8-32 0,2-11 0 16,-2 1 0-16,0 1 0 0,0 9-32 0,0 0-16 16,0 0 0-16,-2-8 0 0,2 8-160 0,0 0 0 15,-9 0 0-15,0 0 0 0,-3 2 0 0,1 6 0 0,-1 4-192 16,-1 4 192-16,0 2-256 0,-1 3 80 0,-2 2 16 15,2 1 0-15,2-1 160 0,1-5 0 0,2-3 0 0,2-2 0 16,3 0 0-16,1-4 0 0,3-9 0 0,0 0 0 16,4 8 0-16,-4-8 0 0,10 5 0 0,1-5 128 15,-1-5 0-15,1-1 16 0,0 1 0 0,3-5 0 16,-1-1 32-16,5 0 0 0,-2-2 0 0,-1-3 0 16,0 0-16-16,0-2 0 0,1 0 0 0,-1-1 0 15,-5 1-160-15,-1 1 192 0,-2 1-192 0,-1 1 192 16,-1 1-64-16,-2 6 0 0,-1-2 0 0,-2 10 0 15,-3-9-128-15,-2 0 0 0,-1 3 0 0,0 4 0 16,-3-2 128-16,0 4-128 0,-2 1 128 0,0 2-128 16,-2-1 0-16,-1 1 128 0,-2 4-128 0,2-2 0 0,2 4 0 0,0 3 0 15,0-3 0-15,0 4 0 0,1 1-144 0,2 1 144 16,0 1 0-16,2 0 0 0,1 4 0 0,3-3-128 16,2-1 128-16,1 2 0 0,1-2 0 0,1 0-128 15,1-1 128-15,3-1 0 0,1-1-288 0,1-2 48 16,1 0 16-16,5-1 0 15,2-1-1088-15,2-1-224 0,2-1-32 0,4-3-9600 16,5-4-1920-16</inkml:trace>
  <inkml:trace contextRef="#ctx0" brushRef="#br0" timeOffset="5">14537 9791 17503 0,'0'0'1552'0,"0"0"-1232"0,0 0-320 16,0 0 0-16,0 0 3920 0,-4-8 736 15,0 2 144-15,4 6 16 0,-4-7-3712 0,4 7-736 0,0 0-160 0,0 0-16 16,0 0-192-16,0 0 0 0,0 0-192 0,-8 5 192 16,2 1-416-16,1 4 32 0,1-2 16 0,0 1 0 31,1-1-48-31,-1 1-16 0,0-3 0 0,4-6 0 0,-4 7 432 0,4-7 0 0,-5 10 0 0,0-2 0 16,5-8 320-16,-5 7 112 0,5-7 16 0,-7 8 0 15,3 0 128-15,-1 0 48 0,1 0 0 0,0 0 0 16,2 2-400-16,1-2-80 0,0 0-16 0,-1 2 0 15,0-1-128-15,2-1 0 0,-2 0 0 0,2-8 0 16,2 10 0-16,-1-1 0 0,-1-2 0 0,1 0 0 16,-1-7 0-16,3 9 0 0,-1-2 0 0,-2-7 128 15,0 0 16-15,0 0 0 0,0 0 0 0,8 4 0 0,-8-4 400 16,8 3 80-16,-8-3 16 0,9-3 0 0,-2-1 16 0,1 0 16 16,0 0 0-16,0-2 0 0,-1 0-336 0,1-1-64 15,-1 2-16-15,1 0 0 0,-1-1-256 0,-2 0 0 16,-5 6 0-16,6-4 0 0,-6 4 0 0,0 0 0 15,0 0 0-15,0 0 0 0,0 0-192 0,0 0 0 16,0 0 0-16,0 0 0 0,0 0 32 0,0 0 16 16,0 0 0-16,0 0 0 0,0 0 352 0,0 0 80 15,-8-1 16-15,8 1 0 0,-8 2-112 0,8-2-32 16,-10 5 0-16,2-1 0 0,-2 2-160 0,2-1 0 16,0 1 0-16,0 4 0 0,1-3 0 0,2-1 0 15,3 1 0-15,2-7 0 0,-1 12-208 0,2-4 16 16,-1-8 16-16,5 10 0 0,-5-10 176 0,8 5 256 0,0 0-64 0,1-1-16 15,-9-4-176-15,13 0 192 0,-3-2-192 0,1 1 192 16,-1 0-16-16,-1-1 0 16,1-2 0-16,-2 0 0 0,-1-1-176 0,1-1 0 0,0-1 144 0,-1-1-144 15,-1-1 0-15,1-1 128 0,1-2-128 0,-2-2 0 16,-3 0 0-16,3-1 144 0,0 0-144 0,-2-1 0 16,0-1 128-16,-2 0-128 0,0 0 0 0,-2 0 0 15,-1 2 0-15,-1 1 0 0,-2 5 0 0,1-1 0 16,-2 3 0-16,-1 2-144 0,-2 2 144 0,-1 3-192 15,-2 0 192-15,0 2 0 0,-4 7 128 0,-1 3-128 16,-2 3 0-16,-1 0 0 0,3 3-160 0,0-5 160 16,-1 0 0-16,3 0 0 0,3-2 192 0,3 0-48 0,1-4 240 15,7-7 64-15,-5 8 0 0,5-8 0 0,0 0-256 16,0 0-64-16,-2 8 0 0,2-8 0 0,0 0-128 0,6 9 0 16,-6-9 0-16,6 10 0 0,1-1 0 0,0 2-272 15,-2 0 64-15,-1 1 16 0,1 3-48 0,-1 1 0 16,-2 2 0-16,0 1 0 15,0-1-272-15,2 1-48 0,-2 2-16 0,0 1 0 16,1-2-2432-16,-2 1-480 0</inkml:trace>
  <inkml:trace contextRef="#ctx0" brushRef="#br0" timeOffset="6">15357 11527 9551 0,'0'0'416'0,"0"0"96"0,0 0-512 0,-6-3 0 15,-1 0 0-15,7 3 0 0,0 0 1024 0,0 0 80 16,-3-7 32-16,3 7 0 0,0 0-624 0,-1-7-128 0,1 7-32 0,0-8 0 16,0 8 368-16,0 0 80 0,0 0 16 0,-3-7 0 15,0 1 592-15,3 6 128 0,-3-7 32 0,3 7 0 16,-6-5 64-16,-1 1 16 0,-1 3 0 0,-1-3 0 16,-1 3-400-16,0 1-80 0,2 0-16 0,0 1 0 15,-1 0-480-15,2 2-96 0,7-3-32 0,-7 5 0 16,7-5-240-16,-7 4-48 0,7-4-16 0,-6 7 0 15,2 0-16-15,4-7 0 0,-5 9 0 0,1 0 0 16,4-9-224-16,-2 9 0 0,1 1 0 0,1-10 0 16,1 10-192-16,-1-10 192 0,0 0-192 0,7 7 192 15,1 0 0-15,1-3 0 0,1-4 0 0,0-1 0 16,0-2 144-16,5 0 144 0,1-1 32 0,0-1 0 16,-1-2 16-16,1-1 16 0,-1 0 0 0,0 0 0 0,0-1-192 0,-1-3-32 15,-1 2-128-15,-2 1 192 0,1 0-64 0,-2-1-128 16,-2 1 176-16,-3 1-176 0,0 0 192 0,-3 2-64 15,-2-1 0-15,0 7-128 0,0 0 336 0,-5-6-32 16,0 3-16-16,-5 0 0 0,0 3-288 0,-3 3 0 16,-2-2-208-16,-3 2 80 0,-2 1 0 0,-2 1 0 15,-1 2 0-15,0-1 0 0,0 0 128 0,3 0 0 16,1 2 0-16,2 1-128 0,0 2 128 0,1-1 0 16,2 2 0-16,2 0 0 0,0 2 0 0,4-1 0 15,-1-2 0-15,4 3 0 0,3-2 0 0,1-1-160 16,1-11 160-16,2 10 0 0,3-1-240 0,2-2 64 15,-7-7 16-15,12 5 0 0,3-2 160 0,-1-2 0 0,0-2 0 16,3-2 128-16,0-2 32 0,2 2 16 0,3-4 0 16,-2-1 0-16,-1-2 64 0,0 0 16 0,2-1 0 0,-4 0 0 15,0 0-64-15,-2 1-16 0,-1 0 0 0,-1 3 0 16,-3-5-48-16,0 3 0 0,-3 0 0 0,-2 1 0 16,-1-2-128-16,-1 4 0 0,-2-1 0 0,-1-1 0 15,0 8 0-15,-1-8 160 0,-2-2-160 0,2 3 160 16,-3 2-160-16,0 2 128 0,-3-2-128 0,0 3 128 15,-1 2-128-15,0 2 0 0,0 2 0 0,0 0 0 16,0 3 0-16,-1-1 0 0,1 3 0 0,3 2 0 16,1 1 0-16,-2 0 0 0,1 2 0 0,1-1 0 15,1-1 0-15,2 0 0 0,1-1-144 0,1 1 144 16,-1-12 0-16,4 10 144 0,0-2-16 0,2-1 0 0,1-3-128 16,1 0-256-16,-8-4 64 0,12 3 16 0,-2-3 608 15,0 0 112-15,1-2 32 0,0 2 0 0,-2-1-256 0,2 1-64 16,0-3 0-16,-1 2 0 0,0 0-64 0,1-1 0 15,-1 2-16-15,1-1 0 0,-2-2-176 0,0 2 0 16,1 1 0-16,-2-2 0 16,2 1-896-16,-1-2-256 0,1-1-48 0,0-1-18080 15</inkml:trace>
  <inkml:trace contextRef="#ctx0" brushRef="#br2" timeOffset="7">2561 6096 8287 0,'0'0'736'0,"0"0"-592"16,0 0-144-16,0 0 0 0,0 0 2256 0,0 0 432 16,0 0 64-16,0 0 32 0,0 0-1856 0,0 0-368 15,0 0-80-15,0 0-16 0,0 0 112 0,0 0 32 16,10-2 0-16,-10 2 0 0,0 0-224 0,10-1-32 15,-10 1-16-15,10-3 0 0,-3-2-80 0,-7 5 0 0,8-4-16 0,-8 4 0 16,8-5 48-16,-8 5 16 0,0 0 0 0,9-2 0 16,-9 2-64-16,10 1-16 0,-10-1 0 0,11 4 0 15,-2 0-96-15,1 0-128 0,1 2 176 0,-2 1-176 16,-2-1 336-16,2 1-32 0,4-3-16 0,0 2 0 16,-2-2 224-16,4 1 32 0,1-4 16 0,3 1 0 15,0 2-16-15,0-2 0 0,3 0 0 0,-2-1 0 16,0 3-224-16,1 0-32 0,-3 2-16 0,0 1 0 15,2-2-16-15,0 1-16 0,-1-1 0 0,-2 3 0 16,1 0-80-16,-2 3-16 0,2-3 0 0,-2 0 0 16,0 0-144-16,2 1 160 0,-1 0-160 0,0 1 160 15,-1-2-160-15,2 3 0 0,4-5 0 0,-1 3 128 16,-3-3-128-16,3 0 160 0,4-1-160 0,2 1 160 0,0 0-32 16,1 0 0-16,-4-3 0 0,1 3 0 0,0 0 0 15,-1-1-128-15,-1 1 192 0,0-1-64 0,0 0-128 0,1 3 128 16,-2 2-128-16,0-1 128 0,0 1-128 0,1 2 0 15,1 0 0-15,-1 0 0 0,0 2 128 0,0 1-128 16,1-3 0-16,0 0 128 0,0 2-128 0,-1-1 0 16,0 1 0-16,0-1 128 0,-1 0-128 0,0-1 0 15,0-2 144-15,0 0-144 0,-1 1 208 0,0-1-16 16,1-1-16-16,0-2 0 0,-1 0-48 0,2 1-128 16,2-1 192-16,2 2-64 0,1-2 48 0,1-2 0 15,-3 2 0-15,1 1 0 0,0 0-176 0,-1 2 128 16,-1 0-128-16,0 0 128 0,-2 2-128 0,-1-2 0 0,0 1 0 15,0 1 128-15,-1-1-128 0,0 0 0 0,2 0 0 16,-1 2 0-16,1 1 0 0,1-1 0 0,3 2 0 0,-1 0 0 16,1-4 0-16,3 0 0 0,1-1 144 0,3 0-144 15,0 2 0-15,-1 0 0 0,-2 0 0 0,1-1 128 16,-2 3-128-16,0-4 176 0,-3 2-176 0,0-1 192 16,2 1-48-16,0-2 0 0,-1 0 0 0,3 2 0 15,0 2 16-15,1 1 0 0,1-1 0 0,2 1 0 16,-1-1-160-16,-1 0 0 0,-1-1 0 0,-1 1 0 15,-2-2 128-15,1 0-128 0,1-1 0 0,1 0 128 16,2 0-128-16,3-2 0 0,4 1 0 0,2 0 128 16,-2 1-128-16,-1-1 0 0,0 2 0 0,-1-3 0 15,0 0 0-15,-2 3 0 0,-1 1 0 0,0 1 0 16,0 1 128-16,3 0-128 0,-1-3 0 0,3 4 128 16,1 4 16-16,0 0 0 0,-2 0 0 0,-2-1 0 0,-2 1-144 0,-2-2 0 15,1 0 144-15,0-4-144 0,-1 4 0 16,4-3 128-16,1-1-128 0,1-1 0 0,1-1 0 15,-1 0 0-15,0-1 0 0,0 1 128 0,-2 2-128 0,1-1 0 16,-3 0 0-16,2-1 128 0,0 0-128 0,1 3 0 16,1 0 0-16,0 3 0 0,1-1 0 0,1 1 0 15,-2 1 0-15,0 1 0 0,-2 0 0 0,-1 1 0 16,-3-1 0-16,2-1 0 0,-2 0 0 0,5-1 0 16,0-2 0-16,2 1 0 0,0 3 128 0,1-3 0 15,0 1 0-15,-1-1 0 0,-1 1-128 0,-1-3 144 16,1 1-144-16,0-2 160 0,-1-1-160 0,4 2 128 15,1 2-128-15,4-1 128 0,2-1-128 0,-1 0 0 16,-4 0 144-16,-1 1-144 0,-2 3 0 0,-1 0 0 0,-3 0 0 16,1 2 128-16,2-5-128 0,0 4 0 0,1 0 0 15,2 0 128-15,0-1-128 0,0 3 0 0,0-3 0 0,0 3 0 16,-3-3 0-16,1 0 0 0,1-2 0 0,1 1 0 16,-1-2 0-16,3 0 0 0,3 1 0 0,0-1 0 15,1 0 0-15,-2 1 0 0,-4-3 0 0,0 3 0 16,0-1 0-16,1 3 144 0,-1 1-144 0,2 0 0 15,3-2 0-15,-1 1 0 0,2 1 0 16,-1-1 0-16,-3 2 128 0,-2 0-128 0,-1 1 0 0,2-2 0 16,-1 0 192-16,4 0-64 0,3 0 0 0,1 0-128 15,1-1 128-15,-2 2-128 0,-1-3 0 0,-2 0 0 16,-2 2 0-16,3-2 0 0,1 3 0 0,1-4 0 16,1 6 192-16,2-2-64 0,-1-2 0 0,-3 4-128 15,-2-3 0-15,-1 3 0 0,1-4 0 0,3 1 0 0,2 2 0 16,2-2 0-16,0 2 0 0,-4 3 0 0,-2-2 0 0,-2 0 0 15,-2-2 0-15,1-2 0 0,0 1 0 0,3 0 0 16,1 3 0-16,3-4 0 0,1-1 0 0,-1 2 0 16,0 1 0-16,-1 0 0 0,-5-2 0 0,4 1 0 15,2 2 0-15,3-1 0 0,0-2 0 0,2 3 0 16,0 2 0-16,-1 1 0 0,-5-5 0 0,0-1 0 16,0 0 0-16,4 0 0 0,5-1 0 0,0 3 0 15,-2-2 0-15,0 1 0 0,-4 0 0 0,-2 1 0 16,0 1-240-16,0 0 80 0,4 3 288 0,1 1 64 15,-1 4 16-15,-1-3 0 0,0 1-208 0,0 0 0 16,-1-3 0-16,3 0 0 0,1-2 0 0,3 0 128 16,3 0-128-16,-1 1 0 0,-4-3 0 0,-1-1 128 15,0 0-128-15,3-1 0 0,1 0 128 0,4 0-128 0,1 3 0 16,-3-2 0-16,-1 2 0 0,0 1 0 0,-2 0 0 0,6 2 0 16,2 0 0-16,1 4 0 0,-1-1 0 15,-2 2 0-15,-4-3 0 0,4-3 0 0,2 2 0 0,3-1 0 16,2-1 128-16,-4-1-128 0,-4 2 0 0,2-1 0 15,1 0 176-15,5 2-176 0,5-2 192 0,-3 2-192 16,-5-5 0-16,2 3 0 0,1 2 0 0,1-1-144 16,3 0 144-16,-2 1 0 0,2-2 160 0,-6 2-160 15,-3-3 0-15,2 1 0 0,4-4 0 0,0 4 0 16,0-1 0-16,-4-2 0 0,-6 1 0 0,2 0 0 16,-1 2 0-16,0 1 0 0,1 0 0 0,-5 4 0 15,-3 2 0-15,-3 2-128 0,-1 3 128 0,-1 2 0 16,2 0-1072-16,0 3-144 0,3 2-48 0,-3-2-17392 15</inkml:trace>
  <inkml:trace contextRef="#ctx0" brushRef="#br2" timeOffset="8">5429 7029 4607 0,'0'0'400'0,"0"0"-400"0,0 0 0 0,0 0 0 15,0 0 3408-15,0 0 608 0,0 0 112 0,0 0 32 16,0 0-3136-16,0 0-608 0,0 0-128 0,0 0-32 16,0 0 0-16,0 0-16 0,0 0 0 0,0 0 0 15,9 5 144-15,-9-5 48 0,0 0 0 0,0 0 0 16,0 0 0-16,0 0 0 0,0 0 0 0,0 0 0 15,0 0 240-15,0 0 48 0,0 0 16 0,0 0 0 16,0 0 80-16,0 0 16 0,5-7 0 0,-5 7 0 16,0 0-128-16,3-8-32 0,-3 8 0 0,0-7 0 15,0 7-352-15,0 0-80 0,0 0-16 0,0 0 0 16,0 0-224-16,0 0 0 0,0 0 0 0,-8-3 0 16,8 3 0-16,0 0-128 0,-10 3 128 0,10-3 0 0,-9 5 0 0,1 1 0 15,8-6 0-15,-8 5 0 0,8-5 208 0,-8 7 0 16,1-2 0-16,7-5 0 0,-7 6 48 0,2 0 0 15,5-6 0-15,-5 10 0 0,-2-2 0 0,4 0 0 16,3-8 0-16,-2 10 0 0,-1 1-32 0,3-1 0 16,-1-2 0-16,-1 2 0 0,1 2-96 15,1-1 0-15,0-1-128 0,1-1 192 0,1 2-192 0,-1-4 0 16,-1-7 128-16,4 9-128 0,-4-9 0 0,4 6 144 16,-4-6-144-16,0 0 128 0,8 5-128 0,-8-5 192 15,8 5-192-15,-8-5 192 0,9 0-64 0,-9 0 0 16,8-4 0-16,-8 4 0 0,0 0 0 0,9-4-128 15,-2-2 192-15,-1 0-64 0,-1-1 64 0,-2 2 16 16,-3 5 0-16,4-11 0 0,-4 11 48 0,2-9 16 16,0-1 0-16,-1 2 0 0,1 0-80 0,-2 8-32 0,-2-8 0 15,2-1 0-15,0 9-160 0,-1-8 192 0,-1 0-192 16,2 8 192-16,-2-9-64 0,2 9-128 0,-4-7 192 0,4 7-64 16,-6-7 64-16,6 7 0 0,-5-4 0 0,5 4 0 15,-8-2-192-15,8 2 128 0,-8 0-128 0,8 0 128 16,0 0-128-16,-9 2 0 0,1 1 0 0,1 0 0 15,7-3 0-15,-8 8 128 0,3-2-128 0,0 1 128 16,0 1-128-16,0-1-192 0,0 3 32 0,0-2 16 16,1 0 144-16,4-8 0 0,-5 8 0 0,5-8 0 15,-4 7 0-15,4-7 0 0,0 0 0 0,0 0 0 16,0 0 0-16,0 0 0 0,0 0 0 0,0 0 0 16,0 0 0-16,0 0 176 0,0 0-176 0,9 0 192 0,-9 0-192 15,10-3 0-15,1-1 0 0,-3 1 128 0,-8 3-128 16,0 0 0-16,7-5 144 0,-7 5-144 0,8-8 0 0,-3 1 0 15,-5 7 0-15,0 0 128 0,0 0-128 0,4-7 144 16,-4 7-144-16,1-9 160 0,-1 9 160 0,0-8 48 16,0 8 0-16,-2-7 0 0,-2 1-240 0,2 1-128 15,-2-2 128-15,4 7-128 0,-5-4 128 0,5 4-128 16,-7-4 128-16,-1 0-128 0,1 0 128 0,2 4-128 16,5 0 128-16,-10 0-128 0,2 0 0 0,0 3 0 15,0 2 0-15,1 2-192 0,2-2 192 0,-2 1-208 16,-1 1 80-16,1 2 128 0,3 2-144 0,1-3 144 15,1 0 0-15,2-8 0 0,-2 11 0 0,2-11 0 16,-1 8 0-16,1-1 0 0,0-7 0 0,4 8-160 16,-4-8 160-16,5 8-192 0,-5-8 192 0,10 3 0 15,-1 1 128-15,0-4-128 0,-9 0 0 0,10 0 0 16,0 0 0-16,-1 0 0 0,1-5 0 0,-2 2 0 0,2-2 0 16,-1 2 0-16,-2-3 128 0,1 2-128 0,0-1 128 15,0-2-128-15,0-1 144 0,-1 0-144 0,-1 2 192 0,0-2-192 16,-2 0 224-16,0 0-64 0,-2 0-16 0,-1-2 0 15,1 4-16-15,-1-1 0 0,-1-1 0 0,-1 2 0 16,-1 1 32-16,2 5 0 0,-1-8 0 0,1 8 0 16,-4-6-160-16,0 1 0 0,1-1 144 0,3 6-144 15,-7-4 0-15,7 4 0 0,-7 0 0 0,7 0 128 16,-8 0-128-16,0 2 0 0,0 2 0 0,0 2-128 16,1 1 128-16,0 3-128 0,-1-2 128 0,1 2-128 15,2 0 128-15,1 1 0 0,-2 0 0 0,4 2 0 0,2-2-128 16,-2 0 0-16,2 0 0 0,2 1 0 0,0-1 128 15,4-3 0-15,1 0 0 0,-2 0 0 0,-5-8 0 0,8 6-160 16,-8-6 160-16,11 4-160 0,-3-1 160 0,-8-3 0 16,9 0 160-16,-9 0-160 0,9-3 144 0,0 0-144 15,-2-2 128-15,0 1-128 0,0 0 160 0,-1-2-160 16,-1-1 192-16,0-1-192 0,2 0 304 0,-2 1-48 16,-1-3-16-16,0 0 0 0,0 3-48 0,-2-3 0 15,-1-1 0-15,0 1 0 0,-1 1-192 0,-1-1 176 16,0 1-176-16,-1-2 160 0,0 1-160 0,-2 2 128 15,1 0-128-15,-3 1 128 0,1 2-128 0,1 0 0 16,-3 2 0-16,7 3 0 0,-8-4 0 0,0 1 0 16,0-1 0-16,1 2 0 0,0 3 160 0,-1-1 0 15,-1 0 0-15,2-1 0 0,1-1 0 0,6 2 0 0,-9 0 0 16,1 1 0-16,1 0 16 0,7-1 0 0,-10 3 0 0,2 1 0 16,8-4-176-16,-6 3 128 0,6-3-128 15,0 0 128-15,-10 5-128 0,10-5-144 0,0 0 144 0,-5 7-208 31,5-7-2192-31,-5 8-432 0,5-8-96 0</inkml:trace>
  <inkml:trace contextRef="#ctx0" brushRef="#br2" timeOffset="9">7182 7874 1839 0,'0'0'160'0,"0"0"-160"16,0 0 0-16,0 0 0 0,0 0 4400 0,0 0 848 16,0 0 160-16,0 0 32 0,0 0-2912 0,0 0-592 0,0 0-112 0,0 0-32 15,0 0-448-15,0 0-80 0,0 0-32 0,0 0 0 16,0 0-480-16,0 0-112 0,0 0 0 0,0 0-16 15,0 0-240-15,0 0-32 0,0 0-16 0,0 0 0 16,0 0-336-16,0 0 0 0,0 0 0 0,9-3 0 16,-9 3 0-16,0 0-256 0,5-7 32 0,-5 7 16 15,8-8 208-15,-1 0 0 0,-2 0 0 0,-5 8 0 16,0 0 0-16,6-7 0 0,-3-1 0 0,-3 8 0 16,0 0 512-16,0 0-16 0,0 0 0 0,4-8 0 15,-4 8-48-15,0 0-16 0,6-7 0 0,-6 7 0 16,0 0-128-16,0 0-32 0,5-6 0 0,-5 6 0 15,0 0-272-15,0 0 0 0,0 0 0 0,7-6 0 16,-7 6 0-16,0 0 0 0,0 0 0 0,7-5 0 0,-7 5 0 0,0 0 0 16,0 0 0-16,0 0 0 0,0 0 0 0,0 0 208 15,0 0-32-15,0 0-16 0,0 0 96 0,0 0 32 16,0 0 0-16,0 0 0 0,0 0 48 0,0 0 16 16,-3 11 0-16,-2 1 0 0,-1-1-352 0,2 2 0 15,-1 1 0-15,1-3 0 0,-1 1 0 0,0 0 0 16,1 1 0-16,0 0 0 0,2-1 0 0,2 0 0 15,1-2 0-15,2 0 0 0,0-2 0 0,-3-8 0 16,6 7 0-16,-1-1 0 0,1-1 176 0,-6-5-48 16,8 5 0-16,-8-5 0 0,10 3-128 0,-10-3 0 15,10 0 0-15,0 2 0 0,-10-2 128 0,9 2 0 16,1-3 0-16,-10 1 0 0,9-6 0 0,-1 0 0 16,1 0 0-16,-3 1 0 0,0-1 80 0,0-2 16 0,0 0 0 15,-2-4 0-15,0 0 16 0,-1 0 0 0,1-1 0 0,0-2 0 16,-1-2-112-16,-1 1 0 0,0-2-128 0,-4 3 192 15,2 0-48-15,0 2-16 0,-1-1 0 0,1 4 0 16,-1 2-128-16,1 8 0 0,-3-8 0 0,3 8 0 16,-5-5 0-16,5 5 0 0,-9 0 0 0,1 1-176 15,-1 1 176-15,0 1-128 0,-1 2 128 0,-2 2-128 16,1-2 128-16,-1 1 0 0,1 3 0 0,0 0-128 16,-1 1 128-16,1 1 0 0,-1-5 0 0,2 4 0 15,1-2 0-15,2 2 144 0,1-1-144 0,2 1 160 16,4-10-32-16,-2 11-128 0,-1 1 192 0,0-2-64 15,4 0-128-15,1 0 0 0,-1-1 0 0,-1 0 0 0,0 2 0 16,0-11 0-16,4 8 0 0,1-1 0 0,1-1 0 16,1-1 0-16,0 1 0 0,-7-6 0 0,0 0 0 0,9 0 160 15,-9 0-160-15,10-2 160 0,-1-2-32 0,-1 1-128 16,-8 3 192-16,9-7-64 0,-4-1-128 0,2 1 160 16,-3 0-160-16,1-2 160 0,-2 1-160 0,1 0 0 15,-3 0 144-15,2 0-144 0,1 0 0 0,-2-4 128 16,-2 2-128-16,0 1 0 0,0 9 0 0,0 0 0 15,0-7 0-15,0 7 0 0,-1-7 0 0,1 7 0 16,0 0 0-16,-8-1 0 0,2 2 0 0,-1 3 0 16,0 0 0-16,0 0-128 0,-2-2 128 0,1 0 0 15,1 2 0-15,7-4-128 0,-8 6 128 0,0-2 0 16,-2 1 0-16,10-5 0 0,0 0 0 0,-8 3 0 16,-1 0 0-16,9-3 128 0,0 0-128 0,0 0 0 15,0 0 0-15,0 0 128 0,0 0-128 0,0 0 0 0,0 0 0 16,0 0 0-16,0 0 0 0,8 4 0 0,-8-4 0 0,12 2 0 15,-3-2 0-15,0 0-160 0,-9 0 160 0,10-2 0 16,-2 0 0-16,-8 2 0 0,9-6 0 0,-3 0 0 16,-6 6 0-16,0 0 0 0,0 0 0 0,0 0 144 15,7-8-144-15,-4 0 192 0,-3 8-192 0,0 0 192 16,0 0-32-16,0-10 0 0,0 0 0 0,-3 1 0 16,3 9-160-16,-3-8 160 0,-1 3-160 0,4 5 160 15,0 0-160-15,-5-7 0 0,1-1 0 0,4 8 0 16,-7-5 0-16,7 5 0 0,0 0 0 0,-7-9 0 15,0 4 176-15,2 1-48 0,5 4-128 0,-8-2 192 16,8 2-64-16,-8 0-128 0,8 0 176 0,-10 1-176 0,1 0 144 16,-1 0-144-16,2 2 0 0,8-3 144 0,0 0-16 15,-7 4-128-15,1 1 192 0,6-5-64 0,-10 5-128 0,2-3 128 16,8-2-128-16,-8 3 128 0,2 4-128 0,6-7 0 16,0 0 0-16,-9 3 0 0,0 0 0 0,9-3 0 15,0 0 128-15,-7 5-128 0,7-5 0 0,-7 5 0 16,7-5 0-16,0 0 0 15,-6 7-672-15,6-7-160 0,-3 9-48 0,1 0 0 16,-1 0-2768-16,3 3-576 0</inkml:trace>
  <inkml:trace contextRef="#ctx0" brushRef="#br2" timeOffset="10">10543 9028 11967 0,'0'0'528'0,"0"0"112"0,0 0-512 0,0 0-128 0,-9 4 0 0,9-4 0 15,-8 5 4480-15,8-5 880 0,-8 6 160 0,1-1 48 16,7-5-4096-16,0 0-800 0,0 0-160 0,-8 1-48 16,0-1-80-16,8 0 0 0,0 0-16 0,0 0 0 0,-8-1-176 15,0-1-48-15,0 2 0 0,0 2 0 16,1-2-144-16,-2 4 0 0,-1 0 0 0,-2 0 0 0,1 0-192 0,-1 4 192 16,-1-1-160-16,0 1 160 0,1 2 0 0,0 1 0 15,2 0 0-15,0-1 0 0,1 1 0 0,2-3 0 16,2 2 208-16,-1-1-64 15,2 5 64-15,2-2 16 0,2-12 0 0,-3 12 0 0,3-12-80 0,3 8-16 16,-3-8 0-16,0 0 0 0,6 11 64 0,2-4 16 16,-8-7 0-16,14 7 0 0,-4-7-48 0,0 2-16 15,2 1 0-15,-1-3 0 0,2-5 48 0,0-1 0 16,-2-3 0-16,2 1 0 0,2 4 128 0,-1-5 16 16,-1 1 16-16,-2-1 0 0,-1-1 32 0,-2-1 16 15,-1 2 0-15,0 2 0 0,1-1-160 0,-8 8-48 16,0 0 0-16,7-9 0 0,-1 1-192 0,-6 8 128 0,4-11-128 15,-4 11 0-15,0 0 192 0,0 0-64 0,-2-9-128 0,2 9 192 16,0 0-64-16,-10-1-128 0,-1 1 176 16,-1 1-176-16,-3 2 0 0,2 2 0 0,-2 1 0 0,-2 2 0 15,1 2 0-15,4-2 0 0,0 1 0 0,1 0 0 16,1 0 0-16,2-1 0 0,2-1 0 0,6-7 0 16,0 0 176-16,0 0-32 0,0 0 0 0,0 0 0 15,0 0 0-15,0 9 0 0,0-9 0 0,0 0 0 16,0 0-144-16,0 0 0 0,9 2 0 0,0-2 0 15,2-2 0-15,-11 2 192 0,8-5-64 0,0-1 0 16,1 0 96-16,-3-1 16 0,1-1 0 0,-1-2 0 16,-2 1-48-16,-1 1 0 0,0-4 0 0,2 0 0 0,1 4 16 15,-2-2 0-15,1-2 0 0,-1 1 0 16,-2-1-208-16,0 0 144 0,2 3-144 0,0-2 128 0,-3 4-128 16,1 1 0-16,-1-2 0 0,-1 8 0 0,0 0 0 15,0 0-144-15,0 0 144 0,0 0-160 0,0 0 160 0,0 0 0 16,-8-4 0-16,8 4 0 0,-8 4 0 0,-1 0 0 15,0 0 0-15,0-1 128 0,0 2-128 0,0 0 192 16,-1 1-64-16,2 0 0 0,0 0 80 0,8-6 32 16,-8 5 0-16,8-5 0 0,-8 9 16 0,8-9 0 15,0 0 0-15,-6 6 0 0,6-6-256 0,-4 8 128 16,4-8-128-16,0 0 0 0,-1 11 0 0,1-11 0 16,0 11 0-16,1-2 0 0,-1-9 0 0,0 0 0 15,2 10 0-15,0 1 0 0,0 0 0 0,-2-11 0 16,0 0-128-16,-1 8 128 0,0 4-176 0,1-3 32 15,0-9 0-15,0 0 0 16,0 0-1008-16,0 0-208 0,0 0-48 0,0 0 0 16,3 9-2368-16,-3-9-496 0</inkml:trace>
  <inkml:trace contextRef="#ctx0" brushRef="#br2" timeOffset="11">14452 10627 6447 0,'0'0'576'0,"0"0"-576"0,0 0 0 0,0 0 0 0,0 0 4768 0,0 0 848 0,7-5 160 0,-7 5 48 16,0 0-3776-16,8-3-768 0,-8 3-128 0,0 0-48 16,0 0-736-16,0 0-160 0,0 0-16 0,0 0-16 15,5-7-176-15,-5 7 0 16,0 0 0-16,0 0 0 0,0 0 0 0,0 0 0 0,0 0-144 0,0 0 144 15,-11-1 0-15,2 1 0 0,1 1 192 0,-2 5-48 16,2-2 192-16,-1 2 48 0,-1 1 0 0,2 2 0 16,0 1 48-16,0 1 16 0,1 0 0 0,-1 0 0 15,0 2-144-15,0 1-32 0,-1 2 0 0,1 0 0 16,0 1-112-16,3-2-32 0,-2-2 0 0,4 0 0 0,-1-1-128 16,3-2 128-16,-2 0-128 0,0-2 128 0,3-8-128 15,0 0 0-15,4 8 144 0,-4-8-144 0,7 7 176 0,3-4-48 16,-1-3 0-16,2-3 0 0,0-1 64 0,0-2 0 15,2 0 0-15,-2-3 0 0,1 1 128 0,-2-1 16 16,1-2 16-16,0 0 0 0,-2 2 0 0,-1-2 0 16,-1-1 0-16,-2 2 0 0,0 1 32 0,-1 2 16 15,-4 7 0-15,2-10 0 0,0-1-176 0,-2 4-32 16,0 7-16-16,0 0 0 0,-1-9-176 0,1 9 0 16,0 0 0-16,0 0 0 0,-2-8 0 0,2 8 0 15,0 0 144-15,0 0-144 0,0 0 144 0,0 0-144 16,0 0 192-16,0 0-192 0,0 0 160 0,0 0-160 15,-8 6 128-15,8-6-128 0,-6 5 0 0,2 3 0 16,4-8 0-16,-2 13 0 0,0-5-128 0,1 1 128 0,1 1 0 16,0-10 0-16,1 9 0 0,-1-9 0 0,3 9 0 15,-3-9 0-15,0 0 0 0,8 6 0 0,-8-6 0 0,12 1 0 16,-2-2 160-16,1-3 48 0,-2-2 16 0,2-2 0 16,-3-1-224-16,2-1 0 0,-1-3 0 0,-1 2 0 15,-1 0 160-15,0-4-160 0,0-1 160 0,-1 4-160 16,-2-2 176-16,0 4-176 0,-2-2 192 0,-2 3-192 15,0 1 240-15,0 8-64 0,-2-7-16 0,2 7 0 16,0 0-160-16,-7-5 0 0,-1 2 0 0,0 2 0 16,-1 1 0-16,-1 4 0 0,0-2 0 0,0 1 0 15,-1 1 0-15,-1 0 0 0,1 0 176 0,-1 3-176 16,1-2 288-16,-1 4-32 0,1-3-16 0,-1 4 0 16,0-2 32-16,-2 0 16 0,2-1 0 0,-1 1 0 0,1 1-48 15,1 1-16-15,-2-2 0 0,2 1 0 0,0-1-224 16,1-1 144-16,0-1-144 0,3-1 128 0,7-5-128 0,-5 7 0 15,5-7 0-15,0 0 0 0,0 0 0 0,0 0 0 16,0 0 0-16,0 0 0 16,0 0-608-16,0 0-48 0,0 0-16 0,0 0 0 15,2-10-1536-15,5 2-304 16,4 2-64-16,3 2-16 0,-2 0-688 0,2 3-144 0,6 1-32 0,-2 8 0 16</inkml:trace>
  <inkml:trace contextRef="#ctx0" brushRef="#br2" timeOffset="12">15474 10954 23727 0,'0'0'1040'0,"0"0"240"0,0 0-1024 0,0 0-256 16,0 0 0-16,0 0 0 0,-1-7 768 0,1 7 128 15,0 0 0-15,0 0 16 0,0 0-640 0,0 0-128 0,-6-5-16 0,6 5-128 16,0 0 160-16,0 0-160 0,0 0 128 0,0 0-128 16,0 0 384-16,-3-6-16 0,3 6 0 0,0 0 0 15,0 0 352-15,0 0 80 0,0 0 16 0,0 0 0 16,0 0-48-16,0 0-16 0,-8 1 0 0,8-1 0 15,-9 7-320-15,1 3-64 0,-2-2-16 0,1 0 0 16,1-1-352-16,1 2 144 0,1-2-144 0,1 0 0 16,5-7 256-16,-5 7-64 0,0 2-16 0,2-3 0 15,3-6-176-15,0 0 160 0,0 0-160 0,0 0 160 16,0 10-160-16,0-10 0 0,1 9 0 0,-1-9 0 16,4 9 0-16,-4-9 0 0,0 0 0 0,7 11 0 15,-3-3 0-15,1 0 0 0,-5-8 0 0,0 0 0 0,0 0 0 16,0 0 0-16,7 6 144 0,-7-6-144 0,8 6 272 0,-8-6-16 15,0 0 0-15,11-2 0 0,0-2 800 0,-2 1 160 16,1-4 16-16,-2 0 16 0,0-1-1248 0,0 0-320 16,0-2-16-16,0 1-16 0,-2 0 352 0,-1 0 208 15,0 3-16-15,-5 6-16 0,5-10-176 0,-2 3 0 16,-3 7 144-16,2-8-144 0,-2 8 0 0,0-8 144 16,-1 3-144-16,1 5 0 0,0 0 320 0,0 0-32 15,-7-3-16-15,7 3 0 0,-8 0-272 0,0 3 0 16,-2-2-208-16,2 3 80 0,1 3 128 0,-1 0 0 15,0 1 0-15,0 3-128 0,0-3 128 0,0 2 0 16,0 0-144-16,2 0 144 0,2-3 0 0,-1 1 0 16,2-2 0-16,-1 1 0 0,4-7 0 0,-4 10 0 15,4-10 0-15,-4 8 128 0,4-8-128 0,0 0 0 16,-2 9 144-16,2-9-144 0,0 0 0 0,0 0 0 16,0 0 0-16,0 0 0 0,10 3 0 0,-1-4 0 15,-1-3 0-15,2-1 128 0,-1 1-128 0,-1-5 144 0,1-2-144 0,-1 0 160 16,0 0-32-16,0 1-128 0,-3-1 192 0,1 3-64 15,-1-2-128-15,-2 1 160 0,0 0-160 0,-1 1 160 16,0 1-16-16,-2 7 0 0,1-6 0 0,-1 6 0 16,0 0-144-16,0 0 0 0,0 0 0 0,-4-7 128 15,4 7-128-15,-9 0 0 0,-1 0-160 0,1 4 160 16,1 0-208-16,0 0 48 0,-2 0 16 0,0 0 0 16,0 0 144-16,0 3 0 0,0-1 0 0,1-1 0 15,1 1 0-15,0 0 0 0,-2 0 0 0,2-1 0 16,1 1 224-16,1 0-32 0,0 0 0 0,6-6 0 15,-4 9-192-15,0-2 0 0,4-7 0 0,0 0 0 0,0 0 0 16,3 8 0-16,-3-8 0 0,0 0 0 0,11 8 304 0,2-7 16 16,0-2 0-16,1-1 0 0,-1-1-144 15,0-3-32-15,1 1 0 0,2 1 0 0,-1-3-144 0,0-1 160 16,-2 0-160-16,0-1 160 0,0 2-160 0,-2-3 0 16,0 1 144-16,-2 0-144 0,1 1 0 0,-4 1 144 15,0 1-144-15,-1-1 0 0,-2-1 176 0,0 1-176 16,-3 7 160-16,2-5-160 0,-2 5 256 0,0 0-32 15,-4-6-16-15,4 6 0 0,-5-5-16 0,5 5 0 16,-8-2 0-16,0 2 0 0,-2 1-192 0,1 3 0 16,1-1-192-16,0 2 192 0,-1 0 0 0,0 0 0 15,0 1 0-15,0 1 0 0,0 0 0 0,-1 1 0 16,-2-2 0-16,2 3 0 0,-2-1-288 0,1-1 48 0,-1 1 16 16,0-2-13968-16,-3-3-2784 15</inkml:trace>
  <inkml:trace contextRef="#ctx0" brushRef="#br3" timeOffset="13">6880 9167 10815 0,'0'0'480'0,"0"0"96"0,0 0-448 0,0 0-128 16,0 0 0-16,0 0 0 0,0 0 240 0,0 0 16 16,0 0 16-16,0 0 0 0,0 0 240 0,0 0 32 15,0 0 16-15,0 0 0 0,0 0-112 0,0 0 0 16,0 0-16-16,0 0 0 0,-4-6-144 0,4 6-32 15,-3-13 0-15,2 2 0 0,2 0 272 0,0 1 48 16,1 0 16-16,2 1 0 0,-3 2-240 0,3-1-48 16,0-2-16-16,-1 2 0 0,1 0-96 0,-1 0-32 15,-1 0 0-15,2 0 0 0,-1-1 0 0,1 1 0 16,-2 0 0-16,0 0 0 0,1-1 96 0,-1-1 0 16,2 2 16-16,-2 0 0 0,-1-2 320 0,0 1 64 0,0-1 16 15,2 1 0-15,0-1-240 0,-1 0-48 0,2 1-16 0,0 0 0 16,1-1-240-16,1 0-128 0,1-1 160 0,0-3-160 15,-1 1 128-15,1-4-128 0,1 0 0 0,-1 2 0 16,1 0 0-16,-1 1 0 0,-2-1 0 0,2 1 0 16,1 1 128-16,-1 1-128 0,0 4 0 0,-2-2 0 15,-1 2 128-15,2 3-128 0,-6 5 0 0,4-10 0 16,-2 2 0-16,1 0 128 0,4 0-128 0,-3 1 0 16,0 1 128-16,2-1-128 0,-2-3 176 0,0 2-176 15,-2-1 288-15,1-1-48 0,0 1-16 0,0-1 0 16,3 1-64-16,-2-2-16 0,-1 0 0 0,0 0 0 15,2 0-144-15,-3 2 128 0,0-1-128 0,0 2 128 0,2 3 0 0,-4 5-128 16,1-10 192-16,3 4-64 0,-1 0 48 0,-3 6 0 16,0 0 0-16,4-7 0 0,-1 0 16 0,-2 0 16 15,0-2 0-15,2 1 0 0,-3 8 80 16,3-11 16-16,-3-1 0 0,0 1 0 0,1 2 0 0,-1-2 0 16,0 2 0-16,2 0 0 0,0 0-112 0,-1-1 0 15,-1 1-16-15,2 1 0 0,-2-3-176 0,-2 0 0 16,1-4 0-16,-1 2 128 0,0 3-128 0,-1-1 0 15,-1 0 144-15,2 0-144 0,-2 2 128 0,1 0-128 16,-4-1 160-16,3 0-160 0,-1 0 320 0,1-2-48 16,-1-1 0-16,0 3 0 0,2 1-32 0,-1-3-16 15,-1 3 0-15,1-2 0 0,2 0-64 0,-3 0-16 16,-2 1 0-16,2 0 0 0,-2 0-144 0,2 0 160 16,-1-3-160-16,1 3 160 0,-2 0-160 0,-1 1 160 0,-2-4-160 0,1 3 160 15,1 1-160-15,0-3 128 0,-1 1-128 0,1 2 128 16,0-3-128-16,0 1 0 0,3 1 0 0,-2-2 128 15,-1 1-128-15,-1-1 0 0,1 0 0 0,1-2 0 16,-1 5 192-16,2-3-64 0,-2-2 0 0,1 2 0 16,-1 2 80-16,1 1 16 0,0-2 0 0,0 2 0 15,-1-2-32-15,1 1 0 0,-1 2 0 0,1 0 0 16,1 1-64-16,0-1-128 0,0-2 176 0,0 2-176 16,0 2 128-16,0-5-128 0,-1 1 0 0,2 2 0 15,-2-3 0-15,2 0 0 0,-2 0 0 0,0-1 0 16,-1 0 0-16,1 0 0 0,-1-2 0 0,0-1 0 15,-2 0 0-15,2 1 0 0,-1 1 0 0,1 0 0 16,1-1 0-16,-1 1 0 0,-2 1 0 0,4-1 0 16,0 4 128-16,0-2-128 0,0 0 0 0,2 1 0 0,-1-3 0 0,0 2 0 15,1-2 0-15,0 0 0 0,1 1 0 0,-1-1 0 16,1 0 0-16,-2 1 0 0,0 0 0 0,1-1 0 16,2 2 0-16,1-1 0 0,-2-1 0 0,2 0 0 15,1 1 0-15,0-1 0 0,-3 1 0 0,3 0 0 16,0 1 0-16,0 0 0 0,-1 2 0 0,1-2 0 15,0-1 0-15,0 3 0 0,0 0 0 0,0 1 0 16,0 0 0-16,1-2 0 0,-1 1 0 0,2 1 0 16,-4-2 0-16,5 2 0 0,1 1 0 0,-3-1 0 15,2 0 0-15,0 1 0 0,-3 7 0 0,5-8 0 16,1 0 0-16,-1 3 0 0,-2-1 0 0,-3 6 0 16,4-8 0-16,0 1 0 0,2 1 0 0,-6 6 0 15,7-6 0-15,-7 6 0 0,0 0 0 0,9-5 0 16,0-1 0-16,-9 6 0 0,8-2 0 0,-8 2 0 0,7-6 0 0,-7 6 0 15,12-2 0-15,-2 0 0 0,-2-2 0 0,-8 4 0 16,9-3 0-16,-1-1-144 0,-1 0 144 0,0 0 0 16,1 1 0-16,-1-3 0 0,0 0 0 0,1 2 0 15,-8 4 0-15,8-1 0 0,-8 1 0 0,9-3 0 16,0 0 0-16,-9 3 0 0,8-4 0 0,-8 4 0 16,9-4 0-16,-2 0 0 0,0 0 0 0,-7 4 0 15,8-4 0-15,-8 4 0 0,7-4 0 0,-1-1 0 16,-6 5 0-16,7-6 0 0,-7 6 0 0,7-5 0 15,1-1 0-15,-3 2 0 0,-5 4 0 0,7-6 128 16,-7 6-128-16,8-5 0 0,-8 5 0 0,10-4 0 16,-3-1 0-16,1 1 0 0,-1 0 0 0,-1 2 0 0,-6 2 0 15,9-2 0-15,-9 2 0 0,10-4 0 0,-2 0 0 16,1 0 0-16,-9 4 0 0,9-3 0 0,-9 3 0 0,8-4 0 16,-8 4 0-16,10-3 0 0,-2 0 0 0,-8 3 0 15,0 0 0-15,9-5 0 0,1 2 0 16,-1-1 0-16,-2 1 128 0,-7 3-128 0,10-2 0 0,-2-1 128 15,-8 3-128-15,12-3 0 0,0-2 0 0,-1 1 0 16,-11 4 0-16,9-4 128 0,1-2-128 0,-1 4 0 16,-1-2 0-16,1 0 0 0,-1 1 0 0,0-1 0 15,-1 0 0-15,-7 4 0 0,6-5 0 0,-6 5 0 16,10-6 0-16,-2 0 128 0,-1 2-128 0,0-1 0 16,-2 1 0-16,2-2 0 0,0 2 0 0,1-1 144 15,-1-2-144-15,-1-1 0 0,0 1 192 0,-1 0-192 16,2-1 192-16,-2 1-192 0,2-1 192 0,-1 2-192 0,-1-1 192 15,-1-3-192-15,1 2 128 0,1-3-128 0,-2 2 0 0,1 1 0 16,-2-2 144-16,2 2-144 0,0 1 0 0,-1-2 144 16,1 1-144-16,-1 0 0 0,0-1 0 0,0 1 0 15,2 0 0-15,-2-3 0 0,0 2 0 0,1 1 128 16,1-2-128-16,-1 2 0 0,2-1 0 0,-2-1 128 16,0-2 16-16,0 0 0 0,-2-1 0 0,2 3 0 15,-1 0 0-15,1 2 0 0,1-2 0 0,-3 0 0 16,-1-2-144-16,2 2 192 0,-1-1-192 0,1 2 192 15,-1 1-192-15,1-3 0 0,0 2 0 0,-1-1 0 16,-1-1 0-16,1 1 128 0,-1-2-128 0,0 1 0 16,0 2 0-16,0-2 0 0,1-1 128 0,0 4-128 15,-3-3 0-15,0 3 0 0,0 0 0 0,0-3 0 16,1 1 0-16,-1 1 128 0,0 1-128 0,0-3 0 0,0 0 0 0,0 1 0 16,0 1 128-16,1-1-128 0,0 1 0 0,0-1 0 15,-1 2 0-15,1-1 0 0,2-1 0 0,0 0 0 16,1-1 0-16,-2 1 0 0,0-2 0 0,0 0 0 15,1-3 0-15,-1 0 0 0,0-3 0 0,0 1 128 16,-2 0-128-16,-2 0 0 0,1 2 0 0,0-3 0 16,0 2 0-16,0 0 0 15,-2 0-1488-15,1 1-176 0,0 1-48 0,0 3-15472 0</inkml:trace>
  <inkml:trace contextRef="#ctx0" brushRef="#br3" timeOffset="14">4754 8468 15135 0,'0'0'672'0,"0"0"144"0,0 11-656 0,0-1-160 0,2 1 0 0,-1 0 0 15,0 2 656-15,-1 0 112 0,-1-4 0 0,1 0 16 16,0-9-576-16,0 0-208 0,0 0 144 0,0 0-144 15,0 0 416-15,0 0 0 0,0 0 0 0,0 0 0 16,0 0 352-16,0 0 80 0,-7-6 16 0,7 6 0 16,-5-9 96-16,5 9 32 0,0-9 0 0,3-1 0 15,-1-1-352-15,2 1-80 0,2-1-16 0,2 1 0 16,-3-1-288-16,1 0-48 0,1-1-16 0,-1-4 0 16,1-1-192-16,0 1 144 0,0 0-144 0,1-3 128 15,-3-2 64-15,1 0 0 0,-1 0 0 0,-1-1 0 16,1 0 64-16,-2-2 0 0,0 2 16 0,1 4 0 15,1-4 112-15,-2 3 32 0,1 0 0 0,-1 2 0 0,-2 2-176 16,3 0-48-16,-1 0 0 0,0 3 0 0,-1 2-64 16,1-2 0-16,0 0-128 0,1 0 192 0,-3 2-48 15,3 2-16-15,2 0 0 0,-2 1 0 0,-2-3 80 0,1 1 16 16,0-2 0-16,0 3 0 0,-3 8-80 0,4-9-16 16,-1-1 0-16,-1-2 0 0,1-3 0 0,-1 3 0 15,-1 3 0-15,1 0 0 0,1-3-128 0,-2 3 160 16,-2 0-160-16,0 1 160 0,1-1-160 0,0-1 0 15,0 2 0-15,0 8 0 0,1-11 0 0,-1 3 0 16,0 1 0-16,-1 1 0 0,-1-5 160 0,1 3-160 16,1 0 192-16,-1-2-192 0,-1 2 384 0,-1 0-16 15,1-3-16-15,0-1 0 0,1-1-160 0,-2 4-48 16,-1-3 0-16,-1 0 0 0,2-1-16 0,-2 1-128 16,-1 0 192-16,2 0-64 0,0 1 16 0,0-1 0 0,-3-1 0 15,2 1 0-15,1 0-144 0,-3 0 192 0,-1-2-192 0,0 1 192 16,0 0-192-16,1 0 128 0,1 1-128 0,0-2 128 15,-5 3-128-15,3-1 192 0,0 1-192 0,0 1 192 16,-1-1-32-16,1 1 0 0,-1-2 0 16,1 0 0-16,-1-3-32 0,0-1 0 0,-1 1 0 0,4 0 0 15,0-3-128-15,-2 2 128 0,-1-2-128 0,0 1 128 16,4-1-128-16,-2 0 0 0,-2 1 0 0,1 0 0 16,-1 1 0-16,3 1 0 0,0 0 0 0,1 0 0 15,-1-1 0-15,1 2 0 0,2 0 0 0,-2 2 0 16,1-1 0-16,2 2 0 0,4-3 0 0,-2 1 0 15,-2 0 0-15,0-1 0 0,-1 2 0 0,2-1 0 16,-2-5 0-16,2 2 0 0,-1-2 0 0,2 2 0 16,0 1-128-16,-1 1 128 0,1 2 0 0,3-1 0 0,1 0 0 15,-3 1 0-15,1 1 0 0,1 2 0 0,3 2 0 0,-1-2-144 16,-5 9 144-16,4-9 0 0,1 1 0 0,-5 8 0 16,6-8 0-16,-6 8 0 0,2-8 0 0,-2 8 0 15,7-8 0-15,-2 1 0 0,-5 7 0 0,3-7 0 16,3-1 0-16,-2 0 0 0,-2 0 0 0,-2 8 128 15,5-8-128-15,2 0 0 0,-2 0 0 0,-5 8 128 16,0 0-128-16,5-9 0 0,1 1 0 0,1 0 0 16,0 2 0-16,-1 1 0 0,1 1 0 0,1-1 0 15,-8 5 0-15,11-4 0 0,-1 0 0 0,1 2 0 16,-2 0 128-16,-1-1-128 0,-1 2 0 0,1-2 0 0,2 1 0 16,-1 1 0-16,-9 1 0 0,9-2 0 0,0 0 0 15,0-1 0-15,-1-1 0 0,2 2 0 0,-2-4 0 0,0 5 0 16,-1-5 0-16,2 4 128 0,-2-2-128 0,1-2 0 15,0 1 0-15,1 1 0 0,-3 0 128 0,2 2-128 16,-8 2 0-16,11 0 0 0,-1 0 0 0,-10 0 0 16,11 0 0-16,-11 0 0 0,9 1 0 0,-9-1 0 15,11 3 0-15,-2 1 0 0,-9-4 0 0,10 3 0 16,-10-3 0-16,12 3 128 0,-2-1-128 0,-1-1 0 16,-9-1 0-16,12 4 128 0,-2-3-128 0,-10-1 0 15,13 1 144-15,-3-1-144 0,-1 0 128 0,1 0-128 16,2 0 160-16,-2 0-160 0,-10 0 192 0,14 0-192 15,4 0 128-15,-4 0-128 0,-14 0 0 0,0 0 0 16,11-2 0-16,1-2 128 0,-2 3-128 0,0-1 0 16,1-3 128-16,-2 0-128 0,1 1 0 0,-2-1 0 15,0 1 144-15,0 1-16 0,0-2-128 0,3 1 192 0,-3 2-192 0,2-2 0 16,-2 0 0-16,0 0-160 0,0 0 160 0,0-1 0 16,-1-5 0-16,0 3 0 0,0-1 0 0,-2 0 0 15,2-3 0-15,1 0 0 0,-1 1 144 0,0-1-144 16,-2-1 192-16,1-1-192 0,0 0 192 0,0 1-192 15,-2-1 192-15,2 0-192 0,1 1 224 0,-1-2-64 16,-1 1-16-16,2 0 0 0,-3 0-144 0,0 1 160 16,1-1-160-16,0 0 160 0,0-1-160 0,-2 1 160 15,2-2-160-15,0 0 160 0,0-1-160 0,0 2 0 16,-1-4 144-16,1 2-144 0,0-3 0 0,-1 2 128 16,0-2-128-16,0-1 0 0,1 0 144 0,-2-1-144 15,0 0 192-15,2 1-192 0,-1-1 176 0,0 1-176 0,-1 2 160 16,1-2-160-16,0 2 144 0,0-3-144 0,-2 2 128 15,1-3-128-15,0 2 0 0,0-1 0 0,2 0 128 0,-1 0-128 16,0 0 0-16,-1-1 0 0,2-2 0 0,0-1 0 16,-2 1 0-16,0 2 0 0,2 2 0 0,0-3 0 15,-1 1 0-15,0 2 0 0,-1-2 0 0,1 1 0 16,0 1 0-16,-3 3 128 0,1 2-128 0,0 2 0 16,1 0 0-16,-2 3 0 0,-2 1-144 0,1 9 144 15,-4-5-3008 1,-4 2-512-16</inkml:trace>
  <inkml:trace contextRef="#ctx0" brushRef="#br3" timeOffset="15">9753 10467 15135 0,'0'0'672'0,"0"0"144"0,-3 10-656 0,-2-2-160 0,5-8 0 0,-5 8 0 0,5-8 512 15,-4 8 64-15,4-8 0 0,-6 8 16 16,6-8-416-16,-6 8-176 0,6-8 128 0,-4 9-128 0,4-9 464 0,-7 7 16 15,7-7 0-15,-7 7 0 0,7-7 432 0,-6 6 96 16,6-6 16-16,0 0 0 0,0 0-576 0,0 0-128 16,0 0 0-16,0 0-16 0,-7 5-112 0,7-5-32 15,0 0 0-15,0 0 0 0,0 0 128 0,0 0 32 16,0 0 0-16,-9 0 0 0,1 0 48 0,8 0 16 16,-9-1 0-16,9 1 0 0,0 0 16 0,0 0 16 15,-6-6 0-15,6 6 0 0,-5-5 48 0,5 5 16 16,0 0 0-16,-3-8 0 0,3 8-160 0,0-7-16 15,2-4-16-15,-2 11 0 0,2-10-112 0,2 0-32 16,0 2 0-16,1-2 0 0,-1 1 48 0,-1-1 16 0,0 1 0 0,2-2 0 16,0 1-32-16,-1-2-16 0,1 1 0 15,-1-1 0-15,1 1-160 0,0-1 0 0,-1 0 144 0,1 0-144 16,-1-3 0-16,2 0 144 0,-3-1-144 0,2 0 0 16,-1-1 128-16,2 5-128 0,0 0 0 0,1 2 0 15,-2-1 0-15,2-1 0 0,0 3 0 0,0-1 0 16,-1 1 144-16,0 1-144 0,-2 1 0 0,3-1 144 15,-1 1 48-15,1-3 0 0,0 2 0 0,0 0 0 16,-3 0-16-16,0 0 0 0,0 0 0 0,0 0 0 16,0-2-48-16,-2 2 0 0,0-1 0 0,2 1 0 15,-1-1-128-15,1 2 192 0,-1-2-192 0,-3 9 192 16,4-9-192-16,-2 0 0 0,3 1 144 0,-5 8-144 16,0 0 0-16,4-8 0 0,3 1 0 0,-7 7 0 0,5-8 0 0,-5 8 144 15,4-11-144-15,0 3 0 0,-1 0 256 16,0 0-64-16,-2-3-16 0,0 3 0 0,1-2 16 0,-1 1 16 15,-1-2 0-15,3 2 0 0,1-2-80 0,-3 0-128 16,-1 2 176-16,0-2-176 0,3 0 128 0,1 0-128 16,-1 3 0-16,1 0 0 0,-3-2 128 0,0 3-128 15,-1 7 0-15,1-8 0 0,0-2 0 0,1 1 0 16,3 1 0-16,-3-1 0 0,1-1 0 0,-2 2 0 16,2 0 0-16,0 0 0 0,-1 0 128 0,-2-2-128 15,-1 1 144-15,1-1-144 0,1 2 256 0,-1 8-32 16,-1-9-16-16,1-1 0 0,2-1-208 0,-2 2 144 15,-2 1-144-15,2-2 128 0,3 1-128 0,-1 1 128 16,0 0-128-16,-1 0 128 0,-1-1-128 0,0 1 0 16,0-2 144-16,0 1-144 0,-3 0 0 0,2-1 144 0,0 1-144 15,0-2 0-15,0 0 128 0,0 1-128 0,-3-2 0 0,3 1 0 16,1-1 128-16,-2 0-128 0,0 1 0 0,-2-2 0 16,-1-2 0-16,1 1 0 0,0 1 0 0,0 0 0 15,3-1 128-15,-2 0-128 0,2-1 0 0,-2 0 0 16,-2 0 144-16,1 0-144 0,-3-1 0 0,4 0 144 15,-1-2-144-15,1 0 0 0,-2 0 0 0,2 1 0 16,-2-1 0-16,3 4 0 0,-2-5 0 0,1 2 0 16,-2 2 0-16,1 1 0 0,-1-5 128 0,1 2-128 15,0 4 0-15,1-2 0 0,-2-1 0 0,2-1 0 16,0 0 0-16,0 1 0 0,1 1 0 0,-2 0 0 16,1-3 0-16,-1 1 0 0,1-1 0 0,2-1 0 0,-2 1 0 15,2 0 0-15,-1 0 0 0,1-1 0 0,-1-2 0 16,0 1 0-16,-2 1 0 0,4-1 0 0,0 1 0 15,0 0 0-15,-2 1 0 0,2 2 0 0,-1-3 0 0,1 1 0 16,1 2 0-16,1 0 0 0,-2 1 0 0,1 0 0 16,2 1 0-16,-1 2 0 0,0 1 0 0,1 0 0 15,-1-3 0-15,1 3 0 0,2-1 0 0,0 2 0 16,0-1 0-16,0 0 0 0,0 2 0 0,1-1 0 16,0 1 0-16,-1-1 0 0,1 0 0 0,0 1 0 15,-3 1 0-15,-3 8 0 0,7-6 0 0,0 1 0 16,1 1-144-16,-8 4 144 0,5-6 0 0,-5 6 0 15,11-5 0-15,-1 4 0 0,0 1 0 0,-10 0-128 16,0 0 128-16,11 0 0 0,-3 1 0 0,3 2 0 16,0 0 0-16,-1 2 0 0,0-2 0 0,1 3 0 0,1 1 0 0,1 0 0 15,-2 0 0-15,1-3 0 16,-2 2 0-16,3 2 0 0,2 0 0 0,-3-1 0 0,-3-1 128 0,2 0-128 16,1-1 0-16,-3 1 0 0,0-1 0 0,0-1 0 15,1-4 0-15,1 3 0 0,-3 0 0 0,0-1 0 16,-8-2 0-16,10 4 0 0,-10-4 0 0,10 4 0 15,0-4 0-15,-10 0 0 0,9-4 0 0,2 0 0 16,-1 2 0-16,-1-4 0 0,-1 2 0 0,2 0 0 16,-2-1 0-16,-8 5 128 0,9-3-128 0,4-1 0 15,-1 0 0-15,0-2 0 0,-12 6 0 0,12-2 0 16,0-2 0-16,-1-1 0 0,-1-1 0 0,0 0 0 16,0 4 0-16,-2-2 0 0,3 0 128 0,-3-1-128 15,-8 5 0-15,6-6 0 0,0 0 0 0,1-3 0 16,2-1 128-16,0 1-128 0,-1 1 0 0,-1-2 0 0,2 1 0 15,-2 0 128-15,1 1-128 0,2 0 0 0,0 0 0 0,1 0 0 16,-2 1 0-16,1 1 0 0,1-1 0 0,0-1 0 16,-1 1 0-16,-1-4 0 0,0 1 0 0,-1 1 0 15,-1-2 0-15,1 2 0 0,-1-4 128 0,0 1 0 16,-1 1-128-16,0 1 192 0,0 0 0 0,0-1-16 16,0-1 0-16,0 1 0 0,0-1-176 0,0 2 0 15,0-1 144-15,0 1-144 0,-2 2 0 0,1-3 0 16,-1-1 0-16,1-1 128 0,-2-1-128 0,1-1 0 15,-1-2 0-15,1 2 0 0,-1-1 128 0,0 1-128 16,-2 0 128-16,2-1-128 0,-2-2 176 0,2 1-48 16,-2-4 0-16,0 3 0 0,1 0-128 0,-1-2 192 15,2 0-192-15,-1 2 192 0,0-1-192 0,1 1 0 0,-2-2 144 16,0 2-144-16,2-1 0 0,0 0 128 0,1-1-128 0,-1 1 0 16,2 3 0-16,-2-2 0 0,-1 0 0 0,1 1 128 15,-1-1-128-15,0-1 0 0,-1 3 0 0,2-1 0 16,0 1 0-16,1 1 0 0,-1-1 0 0,-1 1 0 15,1-3 0-15,-3 3 0 0,1 1 0 0,1 1 0 16,-1-3 0-16,2 3 128 0,-1-1-128 0,-1 2 0 16,0 0 0-16,2 3 0 0,0-3 0 0,0 3 128 15,-1-1-128-15,0 2 0 0,-1 0 0 0,-1 8 0 16,4-8-128-16,0 0 0 0,-4 8 0 0,4-10 0 16,0 2-432-1,-4 8-80-15,4-8 0 0,-4 8-16 0,0 0-2848 0,0 0-560 16</inkml:trace>
  <inkml:trace contextRef="#ctx0" brushRef="#br3" timeOffset="16">13689 11725 13823 0,'0'0'1216'15,"0"0"-960"-15,0 0-256 0,0 0 0 0,0 0 2096 0,0 0 368 16,0 0 80-16,0 0 16 0,0 0-2048 0,0 0-512 16,0 0 0-16,11-1 0 0,-2-1 192 0,-1 0-48 15,-8 2-16-15,7-7 0 0,-2-1 352 0,1 0 64 16,-2-2 16-16,0 0 0 0,3-2-32 0,-3 2 0 16,-3 0 0-16,2-2 0 0,0-2-64 0,1 1-16 15,-2 3 0-15,0 0 0 0,-1-1-144 0,2 1-48 16,0-1 0-16,1 2 0 0,-2 1-16 0,1 1-16 15,0-1 0-15,-1 1 0 0,-1-1-224 0,-1 8 176 16,1-10-176-16,1 2 160 0,1-1-32 0,-1 1 0 16,0-2 0-16,2 2 0 0,0 0 192 0,0-2 16 15,-4 0 16-15,2-1 0 0,2 1-16 0,-2-1 0 16,0 0 0-16,-1 1 0 0,1-1-80 0,0 0-32 16,0 1 0-16,-2 0 0 0,-2 0 16 0,1 0 0 0,0 1 0 15,1 0 0-15,0-1 96 0,-2-2 32 0,-1-1 0 0,0 0 0 16,-3 0-176-16,2-3-16 0,3 0-16 0,0 0 0 15,-2 0-160-15,-1-2 160 0,1-1-160 0,1 0 160 16,2 0-160-16,0 1 0 0,-1 0 0 0,-1 0 0 16,-1 2 0-16,-1 1 128 0,1 1-128 0,-2 1 0 15,0 1 0-15,1-2 0 0,-1 2 128 0,1-1-128 16,-3 2 0-16,0-1 0 0,3 1 0 0,-3-3 0 16,1 3 0-16,-2-6 192 0,1 2-192 0,0-3 192 15,-1 3 0-15,0-4 0 0,0 1 0 0,1-3 0 16,0-2-48-16,0 1 0 0,0-2 0 0,2 2 0 15,-3 0-144-15,3-1 128 0,-1 0-128 0,1 2 128 16,2-1-128-16,0 1 0 0,1 0 144 0,1 0-144 0,0 0 0 16,0 0 144-16,1 2-144 0,0-1 0 0,0 0 128 15,1-1-128-15,1 4 0 0,-1-2 0 0,0 0 0 0,1 0 0 16,0 0 0-16,0 0 0 0,-2 1 0 0,1 2 0 16,0-2 0-16,1 3 0 0,0-1 0 0,0 1 0 15,-1-1 0-15,2 1 0 0,-1 3 0 0,0-2 0 16,1-1 0-16,1 1 0 0,-2 1 0 0,4 2 160 15,-2-3-160-15,1 1 128 0,2 1-128 0,1 1 0 16,0-1 0-16,0 3 128 0,-2-2-128 0,3 0 0 16,1 0 0-16,-1 3 0 0,-2-2 0 0,3 1 0 15,-1 0 0-15,1 2 0 0,-4-3 0 0,1 1 0 16,0 1 0-16,0 2 128 0,-1 2-128 0,1-1 0 16,1 1 0-16,2 0 0 0,1 2 0 0,1 1 0 0,-1 0 0 15,2-1 0-15,0 1 0 0,-2 0 0 16,-2-1 0-16,2 1 0 0,1-2 0 0,-4 2 0 0,0-2 0 0,2 0 0 15,-1-1 0-15,2 1 160 0,-1 0-160 0,0 0 160 16,0 1-160-16,-1 0 0 0,1-1 0 0,-1 2 0 16,2 2 0-16,0 0 0 0,-1-1 0 0,2 3 0 15,-2 0 0-15,0-2 0 0,2 2 0 0,-1-1 0 16,0 0 0-16,0-2 0 0,-2-2 0 0,3 0 0 16,-1-1 128-16,0 0-128 0,0-1 0 0,0 2 128 15,0-4-128-15,1 1 0 0,0 0 144 0,0 0-144 16,-2 1 0-16,2 0 0 0,-1 0 0 0,0 0 128 15,-1 1-128-15,1 1 0 0,3-2 0 0,-2 3 0 16,0 1 0-16,0 0 0 0,1-1 0 0,1 1 0 16,-4 0 0-16,1 0 0 0,-3-1 0 0,2-2 0 15,0 2 0-15,-1 0 0 0,-2 0 0 0,0-1 0 0,1-1 0 16,1 0 128-16,-3-1-128 0,1 0 0 0,1-1 0 0,0-1 128 16,2-1-128-16,-2 1 0 0,-1-2 0 0,1 0 144 15,0 2-144-15,0 1 0 0,0-2 128 0,0 0-128 16,1 2 0-16,-3-3 0 0,0 1 128 0,1 0-128 15,0-1 0-15,-1 1 0 0,0 0 144 0,-1 2-16 16,1-2-128-16,2 2 192 0,1 0-48 0,-1 0-16 16,-2 1 0-16,0-1 0 0,-6 5-128 0,8-8 0 15,-1 0 0-15,0 1 128 0,0-1-128 0,0-1 128 16,-2 0-128-16,1-2 128 0,-4 0 16 0,2 1 0 16,2 0 0-16,-1-2 0 0,-2-1 0 0,3 1 0 15,2-1 0-15,-2 0 0 0,-4 0-16 0,2 2 0 16,0-1 0-16,0 2 0 0,0 0-128 0,-1-3 0 0,-1 1 0 15,1 0 0-15,1 2 144 0,-1 1-144 0,1-1 160 16,0-1-160-16,-3-4 240 0,3 0-48 0,-1 0-16 0,2 0 0 16,0-2 0-16,-1 0 0 0,-3-1 0 0,0-2 0 15,6 1-176-15,-3-1 160 0,1 0-160 0,0 0 160 16,-2-2-160-16,2 1 0 0,2-2 0 0,-1 2 128 16,0 1-128-16,0 1 0 0,0-1 144 0,1 2-144 15,1-1 0-15,0 3 0 0,0-3 0 0,0 3 0 16,-1 2 0-16,0 1 0 0,1-1 0 0,-1 2 0 15,0 2 0-15,1 1-208 0,-3 1 48 0,2-1 16 16,-2 1-528-16,2 0-96 16,-2 0-32-16,-5 8-12480 0,10-3-2496 0</inkml:trace>
  <inkml:trace contextRef="#ctx0" brushRef="#br3" timeOffset="17">14697 12491 18191 0,'0'0'800'0,"0"0"176"0,-9-3-784 0,9 3-192 16,0 0 0-16,-6-2 0 0,1-4 800 0,5 6 112 16,0 0 32-16,0 0 0 0,0 0-736 0,-1-7-208 15,1 7 0-15,1-6 128 0,-1 6-128 0,3-10 0 16,-3 10-128-16,8-9 128 0,-2 1 0 0,3-2-128 15,-3 0 128-15,3 0 0 0,-1-1 0 0,0 0 0 16,-1-1 0-16,1-5 0 0,-3 2 0 0,2 0 0 0,0-2 0 16,1 1 0-16,-1 0 0 0,1 0 176 0,1-1-176 0,0 2 192 15,-3 0 192-15,2 0 32 16,1 3 16-16,-1-2 0 0,1 2 64 0,-1 1 16 0,-1 1 0 0,1-2 0 16,3 1-192-16,-2-3-16 0,-2 4-16 0,1 1 0 15,2-5 144-15,-1 2 16 0,0 2 16 0,-1-1 0 16,0-1-48-16,3-3-16 0,-2 0 0 0,0 1 0 15,0 0-32-15,0 1-16 0,-1-2 0 0,0 1 0 16,-1-1-112-16,0 1-32 0,0-2 0 0,0 1 0 16,-2 1 16-16,1 0 0 0,1 2 0 0,0 0 0 15,-3-2-80-15,2 1-16 0,-1 2 0 0,-1-2 0 16,2 2-128-16,-1-1 0 0,-1 0 0 0,3 0 128 16,-3 1-128-16,2-3 160 0,-1 1-160 0,-1-2 160 0,1 1-32 15,-1 0 0-15,0-2 0 0,-1-1 0 0,1 1 80 0,-1 0 16 16,0 0 0-16,-2-1 0 0,-2 0 48 0,2 2 16 15,2-1 0-15,-3 1 0 0,-3 0-16 0,2 0 0 16,-1 0 0-16,0 1 0 0,2 1-64 0,-3-3-16 16,-1 1 0-16,2 0 0 0,0-2-32 0,-1 0-16 15,0 1 0-15,1-1 0 0,-1 0-144 0,2-1 192 16,-1-1-192-16,0 0 192 0,-2-1-192 0,2-2 160 16,-1 1-160-16,-1 0 160 0,2 0-160 0,-1 0 128 15,0 1-128-15,3 1 128 0,-3 0 64 0,2 3 16 16,1-2 0-16,0 2 0 0,0 1-32 0,3-3-16 15,-2 1 0-15,2 0 0 0,1 1-160 0,-3 1 0 0,2 0 0 16,1-2 128-16,-1 2-128 0,2-3 0 16,-2 1 0-16,1 0 0 0,0-2 0 0,1 0 0 0,-2 1 0 15,3 0 0-15,-2-1 0 0,0 1 0 0,1-1 0 0,-1 1 0 16,3 1 0-16,-2 1 0 0,1-1 0 0,-1 2 0 16,1 0 0-16,0 3 0 0,5-1 0 0,-2 3 0 15,-3-1 0-15,2 2 0 0,1 2 0 0,-1-1 0 16,0 2 0-16,0 0 0 0,2 2 0 0,-1 0 0 15,2 1-128-15,-3-1 128 0,-1 1 0 0,-1-1 0 16,1 2 0-16,-7 2 0 0,10-2 0 0,-1-1 0 16,-1 0 0-16,-8 3 0 0,7-2 0 0,0-1 0 15,-7 3 0-15,7-2 0 0,-7 2 0 0,7-2 128 16,1-1-128-16,-8 3 0 0,0 0 0 0,0 0 0 16,0 0 0-16,0 0 128 0,0 0-128 0,0 0 0 15,0 0-2128-15,0 0-512 0</inkml:trace>
  <inkml:trace contextRef="#ctx0" brushRef="#br3" timeOffset="18">15363 10417 11055 0,'0'0'976'0,"-8"1"-784"15,0-1-192-15,1 0 0 0,7 0 2176 0,-8-1 384 16,0 0 64-16,2 1 32 0,6 0-1824 0,0 0-384 16,-9-2-64-16,3 0 0 0,6 2-128 0,0 0 0 0,-5-4-16 15,5 4 0-15,0 0 464 0,0 0 80 0,-6-3 32 0,6 3 0 16,0 0-112-16,0 0 0 16,0 0-16-16,0 0 0 0,0 0-352 0,0 0-64 0,0 0-16 0,0 0 0 15,13 4-64-15,-1 1-32 0,-1-1 0 0,0 0 0 16,1 0-160-16,0-1 0 0,-12-3 0 0,11 3 128 15,1 0-128-15,-1-1 128 0,-2 0-128 0,1 0 128 16,0 1 0-16,-1 0-128 0,0-2 192 0,1 4-64 16,-2-3-128-16,1 2 160 0,-1-1-160 0,0 1 160 15,-8-4 64-15,11 2 16 0,-11-2 0 0,10 2 0 16,-10-2 128-16,12 3 16 0,-2-2 16 0,-1 0 0 16,-9-1-48-16,11 2-16 0,1-4 0 0,-1 2 0 15,0 2 80-15,-1-2 16 0,1-2 0 0,2 1 0 16,2 1-48-16,1 0-16 0,-1 0 0 0,0 0 0 15,-2 0-240-15,2 0-128 0,1-1 128 0,-1-2-128 0,-1 0 128 16,-1 1-128-16,1-3 160 0,-2 0-160 0,-3 1 176 0,0-2-176 16,2 0 192-16,-2 0-192 0,-2 1 144 0,0-1-144 15,1 0 0-15,-1 0 144 0,0 1-144 0,-1-2 0 16,0 3 144-16,0-2-144 0,0 0 0 0,0 0 0 16,-1-3 0-16,1 1 0 0,0 0 0 0,0 1 0 15,0-3 0-15,-2 1 128 0,0-1-128 0,0 2 144 16,2 3-144-16,-2-3 160 0,0-1-32 0,0 0-128 15,1 3 192-15,-1 0-64 0,-4 6 48 0,6-9 0 16,0 1 0-16,0 2 0 0,-1 2-176 0,4 0 0 16,-9 4 144-16,10-6-144 0,-3-1 0 0,0-3 0 15,-2 0 0-15,1 1 0 0,0 0 192 0,0 0-16 16,1 1-16-16,-2-2 0 0,1 0 128 0,-2-1 32 0,1-1 0 16,-1 2 0-16,-1-2-176 0,0 1-16 0,1 1-128 15,-2 0 192-15,-1-2-16 0,2 2-16 0,1 0 0 0,-1 0 0 16,0-1 112-16,-1 0 32 0,0-1 0 0,1 1 0 15,1-1 64-15,-2-2 16 0,2 1 0 0,2-1 0 16,-1-1-192-16,2 0-16 0,1-1-16 0,0 0 0 16,-1 0-160-16,0-1 128 0,-2 1-128 0,1 0 128 15,0-1-128-15,-1 0 0 0,-2 2 0 0,0-4 0 16,0 0 0-16,0 0 0 0,0 0 0 0,0 0 128 16,0-3-128-16,-1 3 128 0,-4-1-128 0,1 0 128 15,-1-2-272-15,0-1-64 0,-2 1-16 0,3 0 0 16,-1 1-1664-1,-1-2-336-15,1-4-64 0</inkml:trace>
  <inkml:trace contextRef="#ctx0" brushRef="#br4" timeOffset="19">20694 4183 18879 0,'0'0'832'0,"0"0"192"0,-9 0-832 0,1 1-192 0,0 3 0 0,0 3 0 16,-1-6 640-16,2 3 96 0,7-4 16 0,0 0 0 16,0 0 656-16,-8 6 144 0,8-6 32 0,0 0 0 15,0 0 80-15,0 0 0 0,-4 7 16 0,4-7 0 16,0 0-576-16,0 0-112 0,0 0-32 0,0 0 0 15,0 0-256-15,4 8-48 0,-4-8-16 0,4 7 0 16,-4-7-304-16,6 7-64 0,-6-7-16 0,6 8 0 16,0 0-96-16,-1 0-32 0,-5-8 0 0,7 7 0 15,-1 1 160-15,2 4 32 0,-2-4 0 0,4 3 0 0,-3-2 96 0,2 5 32 16,2-2 0-16,1 2 0 0,-1 2-144 16,2-1-32-16,0 1 0 0,-1-1 0 0,3 2-80 0,-1-2-32 15,-2 0 0-15,1 3 0 0,0 0-160 0,-1 1 128 16,0-1-128-16,-1-2 128 0,-3-2-128 0,1 0 0 15,1 0 144-15,-2-1-144 0,-2-5 0 0,1 1 128 16,1 0-128-16,-1-1 0 0,-2 2-224 0,-2-2-112 16,-3-8-32-16,3 9 0 15,-3-9-1712-15,4 10-352 0,-4-10-64 0,0 0-14544 0</inkml:trace>
  <inkml:trace contextRef="#ctx0" brushRef="#br4" timeOffset="20">21318 4074 28959 0,'-11'-2'1280'0,"4"4"272"0,-2 4-1232 0,-1 1-320 0,1 3 0 0,1 0 0 16,0-3 576-16,2 3 64 0,3-1 16 0,1-1 0 16,-3-2 112-16,0 1 0 0,2 2 16 0,-1 1 0 15,1 2-272-15,1 2-64 0,-2 2-16 0,1 2 0 16,-1 2 16-16,1 3 0 0,-3 3 0 0,-1 2 0 0,0 1-128 0,-2 6 0 16,-2 2-16-16,-2 5 0 0,0 4 16 0,-3 4 16 15,-3 4 0-15,-2 2 0 0,-2-1-80 16,-2 2 0-16,-2-2-16 0,1-2 0 0,3 2-240 0,0-1 144 15,0-5-144-15,2-1 128 0,1-4-128 0,3 0 160 16,1-4-160-16,2-3 160 0,3-3-368 0,-2 0-80 16,4-4-16-16,-2-4-11664 15,2-2-2320-15</inkml:trace>
  <inkml:trace contextRef="#ctx0" brushRef="#br4" timeOffset="21">21689 4251 19343 0,'0'0'1728'0,"0"0"-1392"0,0 0-336 0,0 0 0 16,0 0 2224-16,0 0 368 0,0 0 80 0,6 8 16 16,-6-8-1536-16,0 0-320 0,9 4-48 0,2-1-16 15,-1 1-96-15,2-2-32 0,3 0 0 0,1-4 0 0,0-2-352 0,3 1-80 16,3-3-16-16,2 0 0 0,2-2-192 0,1 3 176 15,3 0-176-15,1 3 160 0,1-1-160 0,-2 6 0 16,-1-2 0-16,-2 1 0 0,-4 0 0 0,-1 2 0 16,-2-2 0-16,-1 1 128 0,0-2-128 0,-2-1 0 15,-2-1 0-15,0-1 0 0,-1 0 0 0,1 0 0 16,-1-2-160-16,-1 0-10240 16,-2-2-2048-16</inkml:trace>
  <inkml:trace contextRef="#ctx0" brushRef="#br4" timeOffset="22">21677 4453 21183 0,'0'0'1888'0,"0"0"-1504"15,0 0-384-15,0 0 0 0,0 0 1344 0,0 0 192 16,0 0 32-16,0 0 16 0,0 0-864 0,0 0-160 16,0 0-48-16,10 2 0 0,-10-2 208 0,10 2 48 15,0 0 0-15,-1-2 0 0,1 0 96 0,2-2 32 16,2 0 0-16,2 0 0 0,1 0 64 0,2 1 0 16,2-1 16-16,2 0 0 0,2-2-336 0,3 1-80 15,1-1-16-15,0 2 0 0,1 0-320 0,-1 1-64 16,0-1-16-16,-1 1 0 0,0-1-144 0,-3 0 0 15,-2 0 0-15,0 1 128 0,2-1-128 0,-2 0 0 16,-1-2 0-16,-1 1 0 0,2 0-192 0,-1 0-112 16,-2-3-16-16,3 1-11600 15,1-1-2320-15</inkml:trace>
  <inkml:trace contextRef="#ctx0" brushRef="#br2" timeOffset="23">23079 4148 21183 0,'0'0'944'0,"0"0"192"0,-8-1-912 15,8 1-224-15,-9-1 0 0,9 1 0 0,0 0 2496 0,0 0 448 16,0 0 80-16,0 0 32 0,0 0-1328 0,-4-5-272 15,4 5-48-15,0 0-16 0,0 0-384 0,2-10-80 16,2 3-16-16,1-2 0 0,2 2-208 0,2 5-64 16,1-1 0-16,-1 0 0 0,1 0-176 0,-1 1-32 15,-1 2-16-15,-8 0 0 0,9 0-128 0,-9 0-32 16,0 0 0-16,7 5 0 0,-1 3-32 0,-4 0-16 16,-1 0 0-16,-2-1 0 0,1-7-16 0,-3 14-16 15,-2-5 0-15,2 2 0 0,0 1-32 0,1 2 0 16,-1 0 0-16,3 3 0 0,0 3-144 0,1 0 0 0,0 1 144 15,3 2-144-15,0-2 0 0,-1 0 128 0,1 1-128 0,2 2 0 16,-2-2 0-16,2 2 0 0,0-2 0 16,1 0-128-16,0-1 128 0,1-2 0 0,0 1 0 0,1-2 128 15,-1 0-128-15,3-6 0 0,-2-2 0 0,0 1 128 16,0-6-128-16,1-1 192 0,1-4-64 0,0 0 0 16,2-4 0-16,1-1 0 0,-2-4 0 0,2-1 0 15,1-3-128-15,0-2 192 0,-1-2-64 0,-2-2 0 16,-2-1-128-16,3-2 144 0,1-1-144 0,-2 2 160 15,-2 4-160-15,-1-1 0 0,0 2 0 0,0 1 0 16,-1 3 0-16,1 2 0 0,-1 2 0 0,0 4 0 16,-8 4 0-16,10 0-144 0,-2 3 144 0,0 1-160 15,-8-4 160-15,11 7 0 0,-1 0-144 0,-1 2 144 16,1 0 0-16,-1 0-176 0,-1-3 176 0,0 4-128 16,0-1 128-16,2-1 0 0,-1 0-144 0,0-1 144 15,0 1 0-15,1 1 0 0,-1-1 0 0,2 1 128 0,-2-3-128 0,0 0 0 16,0 3 0-16,1 1-176 0,-2-2 176 0,1 1 0 15,-1-1 0-15,0 0 0 0,-1-1 0 0,1-1 0 16,2 0 0-16,-1-1 0 0,1 1 0 0,-1 1 0 16,-1-7 0-16,3 0 0 0,0-3 0 0,0-1 0 15,-2-4 128-15,2-2-128 0,-1-1 128 0,1 0-128 16,0-4 128-16,-3-1-128 0,-3 0 128 0,-1-3-128 16,1-2 160-16,-2-2-160 0,3-3 0 0,-4-1 0 15,1-1 0-15,-2-1 0 0,-1-3-192 0,-1 0-48 16,0-1 0-16,-2 5 0 15,0 1-320-15,-2 2-64 0,3 0-16 0,0 4 0 16,-1 4-2144-16,-1 3-432 0,-4 3-96 0</inkml:trace>
  <inkml:trace contextRef="#ctx0" brushRef="#br2" timeOffset="24">24165 3692 13823 0,'0'0'1216'0,"6"-5"-960"0,0-4-256 0,-1 4 0 15,-5 5 2160-15,8-5 384 0,-8 5 80 0,8 0 0 16,-8 0-1856-16,0 0-384 0,0 0-80 0,0 0-16 16,0 0 32-16,3 8 0 15,-3-8 0-15,-1 11 0 0,-1-3 400 0,2-8 96 0,2 11 16 0,-1-3 0 16,0 1-128-16,-1-9-32 0,2 11 0 0,2-1 0 15,1-2 48-15,1 1 16 0,-4 2 0 0,4 0 0 16,-1 4-288-16,2-2-64 0,-3 2-16 0,0 0 0 16,0 3-240-16,-1-2-128 0,2-1 160 0,-3 1-160 15,-1 1 128-15,-1 1-128 0,0-2 0 0,-1 0 144 16,-1-3-384-16,0 0-80 0,0-1 0 0,0-3-16 16,2-9-1440-1,-5 10-272-15,0-3-64 0</inkml:trace>
  <inkml:trace contextRef="#ctx0" brushRef="#br2" timeOffset="25">23870 3711 23039 0,'0'0'2048'0,"0"0"-1648"15,0 0-400-15,0 0 0 0,0 0 3008 0,0 0 512 16,17-1 96-16,3-1 32 0,2 2-2544 0,1 0-496 16,0-2-96-16,4 2-32 0,1 0 96 0,2 0 32 0,0 0 0 0,-2-3 0 15,2 2-432-15,1-1-176 0,-1-3 128 0,1-1-128 16,0 2 0-16,-1-1 0 0,-1 0 0 0,2-2 0 31,-1 1-1792-31,0-3-432 0,-2-1-80 0,-2 2-13280 0</inkml:trace>
  <inkml:trace contextRef="#ctx0" brushRef="#br2" timeOffset="26">25135 3928 13823 0,'0'0'1216'0,"0"0"-960"16,0 0-256-16,0 0 0 0,0 0 3200 0,0 0 576 0,0 0 128 16,0 0 32-16,0 0-2960 0,0 0-592 0,0 0-112 0,0 0-16 15,0 0 592-15,0 0 128 0,0 0 32 16,0 11 0-16,0-11-416 0,-4 11-80 0,-3-2 0 16,1 5-16-16,-3 1-176 0,0 2-48 0,-5 2 0 0,1 6 0 15,-4 3 96-15,-2 3 16 0,-4-1 0 0,-2 3 0 16,-4 1 80-16,-3 3 32 0,-4 1 0 15,1 0 0-15,0-3-272 0,1 1-48 0,3-1-16 0,2-2 0 16,4-2-160-16,3-1 0 0,2-2 144 0,2 1-144 16,3-10 0-16,1 0 128 0,2-8-128 0,2-1 0 15,1 1-1216 1,0-8-304-16,-1 0-64 0,1-8-14272 0</inkml:trace>
  <inkml:trace contextRef="#ctx0" brushRef="#br2" timeOffset="27">24775 4012 26719 0,'0'0'2368'0,"0"0"-1888"16,0 0-480-16,5 8 0 0,0 3 2976 0,6 2 496 15,1 2 112-15,3 2 0 0,2-1-1856 0,0 4-384 16,2 2-80-16,0 1-16 0,3 3-256 0,-1 0-48 15,1 1-16-15,0 2 0 0,-1-3-528 0,-3 1-96 16,0-2-32-16,-2 0 0 0,-1-1-272 0,-2-3 160 16,0 1-160-16,-1 0 128 0,-2-2-128 0,-1-2-176 15,-1-3 48-15,0-2 0 16,-1 1-2016-16,0-1-400 0,0-1-80 0</inkml:trace>
  <inkml:trace contextRef="#ctx0" brushRef="#br3" timeOffset="28">28107 3933 22175 0,'0'0'976'0,"0"0"208"0,0 0-944 0,0 0-240 15,0 0 0-15,0 0 0 0,0 0 608 0,0 0 80 16,0 0 16-16,0 0 0 0,0 0 80 0,0 0 32 0,4-9 0 0,3-1 0 16,-2 2-112-16,3 0-32 0,3 1 0 0,0 2 0 15,1-2 208-15,-1 4 32 0,1 2 16 0,1 2 0 16,0 3-224-16,-2 2-64 0,1 1 0 0,-2 2 0 15,-1 0-176-15,-2 4-32 16,-3-1-16-16,1 4 0 0,2 3 128 0,0 0 32 0,-3-2 0 0,0 3 0 16,0-1-192-16,0 0-48 0,-1-3 0 0,2 3 0 15,1-1-144-15,-4-1-48 0,1 1 0 0,0-3 0 16,-3 0-144-16,1 0 160 0,1-1-160 0,-4 1 160 16,-1-1-160-16,-1 0 0 0,3-1 144 0,-2-1-144 15,-2-1 0-15,-3-1 0 0,-2 2 0 0,2-3 0 16,3-2-1728-16,-4 0-384 15,1 0-64-15,-4-2 0 0,0 0-1408 0,-1-2-288 0,-5-3-48 16,0 0-16-16</inkml:trace>
  <inkml:trace contextRef="#ctx0" brushRef="#br3" timeOffset="29">27920 4187 19583 0,'-11'1'864'0,"11"-1"176"0,0 0-832 0,-11 1-208 16,2 0 0-16,0 1 0 0,9-2 1728 0,-8 4 288 16,8-4 64-16,-8 4 16 0,8-4-768 0,0 0-160 15,0 0-16-15,0 0-16 0,0 0-176 0,0 0-16 0,0 0-16 0,0 0 0 16,0 0-96-16,12 0 0 0,2-2-16 0,0 1 0 15,0 0-128-15,1 0-32 0,0-2 0 0,2 2 0 16,-1 0-272-16,0 1-48 0,2 0-16 0,-1-1 0 16,4-3-96-16,0 2-32 0,2 0 0 0,4-2 0 15,2-1-64-15,1-1-128 0,1 0 176 0,4 0-176 16,2 1 128-16,-2-1-128 0,1 2 0 0,-3 0 0 16,-2 3 128-16,-2-2-128 0,-3-1 0 0,-1 3 0 15,-1-3 0-15,-1 0-256 0,1 1 32 0,-1-2 0 16,0-2-2848-1,-1 1-576-15</inkml:trace>
  <inkml:trace contextRef="#ctx0" brushRef="#br3" timeOffset="30">29919 3723 10127 0,'0'0'448'0,"0"0"96"0,0 0-544 0,0 0 0 15,0 0 0-15,0 0 0 0,0 0 3104 0,0 0 512 0,0 0 96 0,0 0 32 16,0 0-2144-16,0 0-448 0,0 0-64 0,0 0-32 15,0 0-752-15,0 0-160 0,0 0-16 16,0 0-128-16,0 0 512 0,0 0 0 0,0 0 0 0,0 0 0 16,0 0-208-16,0 0-48 0,0 0-16 0,0 0 0 15,0 0 368-15,0 0 80 0,-8 2 16 0,0 0 0 16,8-2 96-16,-9 3 32 0,0 1 0 0,0-1 0 16,0 1-192-16,0 3-16 0,1-2-16 0,-1 3 0 15,-6 0-288-15,0 3-48 0,3 1-16 0,-2 1 0 16,-1-1-256-16,-1 3 128 0,-4 1-128 0,0 0 0 15,-1 3 0-15,2 0 0 0,-1 0 0 0,2 1 0 16,0 1 0-16,2-1 0 0,0-1 0 0,2 3 0 16,1-1 0-16,2 1 0 0,1 0 0 0,2 0 0 0,0 0 320 15,1 0-32-15,1-1-16 0,1 0 0 0,0-2 96 16,1 0 16-16,2 0 0 0,1-1 0 0,0-3 0 16,2 2 0-16,2-3 0 0,2-1 0 0,-2 0-144 15,4-1-32-15,2-1 0 0,3 3 0 0,0-4-64 0,1 1-16 16,6-2 0-16,2-1 0 0,3-2-128 15,0 1 192-15,3 0-192 0,0-1 192 0,-2-2-192 0,-1 2 0 16,-1 1 144-16,-2-2-144 0,-1-4 0 16,-2 1 0-16,-1 0 0 0,-2 2 0 0,-2-1-160 0,-2 0-96 15,0-3-32-15,-1 0 0 16,-1 0-448-16,-9 0-96 0,11 0 0 0,-3-1-16 16,-8 1-1344-16,7-3-272 0,-2-5-48 0,-5 8-8048 15,0 0-1600-15</inkml:trace>
  <inkml:trace contextRef="#ctx0" brushRef="#br3" timeOffset="31">29544 4157 10127 0,'0'0'896'16,"0"0"-704"-16,0 0-192 0,0 0 0 0,0 0 4224 0,-7 5 800 15,7-5 160-15,-8 4 48 0,1 0-3936 0,2 2-784 16,-2 0-144-16,1-1-48 0,0-2 176 0,6-3 16 15,0 0 16-15,0 0 0 0,0 0 240 0,0 0 64 16,0 0 0-16,0 0 0 0,0 0 64 0,0 0 32 16,11-6 0-16,5 2 0 0,2-6-16 0,5 2 0 15,4-1 0-15,6-1 0 0,5 2 32 0,2 4 0 16,-2 3 0-16,2-3 0 0,2 4-608 0,-4 0-112 16,-3 0-32-16,-2 1 0 0,-2-1 16 0,0 0 0 15,-1-1 0-15,-1 1 0 0,-1 0-208 0,-3 0 0 16,-1 0 0-16,-4 0 0 0,-6 0-240 0,-2 0-80 15,-3 0-32-15,-9 0-13216 0,0 0-2624 16</inkml:trace>
  <inkml:trace contextRef="#ctx0" brushRef="#br3" timeOffset="32">21298 6208 11055 0,'0'0'976'0,"0"0"-784"0,0 0-192 0,0 0 0 16,0 0 3120-16,0 0 576 0,0 0 112 0,0 0 32 15,0 0-3008-15,0-5-576 0,0 5-128 0,0-7-128 16,0 0 208-16,0 7-48 0,0 0-16 0,0 0 0 15,2-7 32-15,-2 7 0 0,3-6 0 0,-3 6 0 16,1-6 672-16,-1 6 144 0,0 0 32 0,0-8 0 16,0 8-16-16,0 0 0 0,0 0 0 0,0 0 0 15,0 0-224-15,0 0-32 0,-1-7-16 0,1 7 0 16,0 0-144-16,0 0-16 0,0 0-16 0,0 0 0 0,0 0-128 0,-5-5-32 16,0 1 0-16,5 4 0 0,-4-6-224 0,0 1-48 15,-1 2-128-15,-1-2 192 0,6 5-192 0,-8-3 0 16,2-1 0-16,-3 3 0 0,1 1 0 0,-1 1 0 15,0 2 0-15,-1 1 0 0,-1 2 128 0,0 1-128 16,-4-1 0-16,0 4 144 0,0 1-144 0,-1 4 0 16,0 2 144-16,0-1-144 0,-2 1 0 0,0 1 0 15,-2 0 0-15,2 1 0 0,2 0 0 0,0 1 0 16,1-1 0-16,4-1 0 0,-2 1 0 0,3-4 128 16,-1 2-128-16,0-1 0 0,0 2 160 0,3-2-32 15,3-1-128-15,1-1 192 0,-2 1-64 0,1 1 0 16,1-1-128-16,0 1 192 0,1 3-32 0,0 1-16 15,2-5 0-15,1 4 0 0,1-1-144 0,2 1 128 16,0-3-128-16,4 0 128 0,-2 0-128 0,2 0 0 0,0 0 0 16,2-1 0-16,2-2 192 0,0 0-64 0,0 1 0 0,1-1 0 15,3 0-128-15,-3 1 0 0,2-2 0 0,-2 0 0 16,-3 0 0-16,5-1 0 0,-1 1 0 0,2-1 0 16,-1-4 144-16,2 0-144 0,0-2 160 0,1 1-160 15,-1 2 128-15,0-2-128 0,0 0 0 0,2-2 144 16,0 0-16-16,-1-1-128 0,0-2 192 0,0-1-64 15,-1-3-128-15,1 1-256 0,-1-1 64 0,0-1 16 16,-1 1-304 0,1-1-64-16,-2-1-16 0,-1 1 0 0,-2 0-656 15,1 0-144-15,-1 0-32 0,-2-2 0 0,-2-2-2096 0,0 1-416 0,-1 2-96 16</inkml:trace>
  <inkml:trace contextRef="#ctx0" brushRef="#br3" timeOffset="33">20829 6594 12895 0,'0'0'1152'0,"0"0"-928"0,0 0-224 0,0 0 0 16,0 0 2992-16,7-6 544 0,-7 6 112 0,7-3 32 15,-7 3-1920-15,11-3-384 0,-1 1-80 0,-10 2-16 16,9-3-336-16,1 0-80 0,2 2-16 0,0-2 0 16,3 2-496-16,1-2-96 0,1-1-32 0,3 0 0 15,3-2-32-15,0 4-16 0,-1-3 0 0,-1 3 0 16,-2-2 96-16,0 2 32 0,0 1 0 0,-2 0 0 16,-1-2-304-16,-1 2 128 0,-1 0-128 0,-1 0 0 15,-1-3 128-15,-2 3-128 0,0 0 0 0,1 1 0 16,-2 0-832-1,0 2-288-15,-9-2-48 0,9 4-13936 0</inkml:trace>
  <inkml:trace contextRef="#ctx0" brushRef="#br3" timeOffset="34">22029 6513 13823 0,'0'0'1216'0,"0"0"-960"16,0 0-256-16,0 0 0 0,0 0 2480 0,0 0 448 16,0 0 80-16,6-7 32 0,-6 7-2016 0,0 0-384 15,5-4-96-15,-5 4-16 0,6-5-80 0,-1-2 0 16,0 2-16-16,1-1 0 0,-6 6-32 0,7-8 0 15,0 1 0-15,-1 2 0 0,0-2 96 0,-1-3 16 16,1 1 0-16,0 2 0 0,0-2 32 0,-1 1 16 16,1-2 0-16,0 1 0 0,0 1-208 0,1-1-32 15,-1 0-16-15,4 0 0 0,-1-1-176 0,-1 0-128 16,-1 1 144-16,1 0-144 0,2 0 128 0,-1 3-128 16,-1 0 0-16,1 2 144 0,-1 0-144 0,-8 4 160 15,6-4-160-15,-6 4 160 0,10-3-160 0,-10 3 0 0,8-1 0 16,-8 1 0-16,10 0 128 0,-10 0-128 0,0 0 128 15,9 4-128-15,-9-4 0 0,10 3 0 0,-1 1 128 0,-9-4-128 16,7 9 0-16,-2-1 0 0,1 2 0 0,-1-1 0 16,-5-9 0-16,4 13 0 0,3 0 0 0,-3-2 128 15,0 1 16-15,-1-2 0 0,2-1 0 0,-2 2 0 16,0 0 0-16,0 0 0 0,0 1 0 0,0 0 0 16,1-4-16-16,-4-8 0 0,6 10 0 0,-1 0 0 15,-1 0 16-15,1-2 0 0,-5-8 0 0,9 6 0 16,0-2 48-16,1 0 0 0,-1-2 0 0,2-1 0 15,0-4 16-15,1 0 16 0,-1 0 0 0,1 2 0 0,-3-6-96 16,1 4 0-16,2-1-128 0,-1 0 192 0,3-1-192 0,-3-2 128 16,-2 3-128-16,1 0 0 0,1 1 128 15,-3-1-128-15,-2-1 0 0,-6 5 0 0,8-6 0 0,0 1 0 16,-1 1 0-16,0-2 0 0,0 0 0 0,0 0-208 16,0-1 16-16,-1 1 0 15,2 0-640-15,0 0-112 0,0 0-16 0,0 2-16 16,1-1-1824-16,2 0-352 0,-1-1-80 0,0-1-9440 0</inkml:trace>
  <inkml:trace contextRef="#ctx0" brushRef="#br3" timeOffset="35">23067 6855 15663 0,'0'0'688'0,"0"0"144"0,0 0-656 0,-5 9-176 0,5-9 0 0,-3 8 0 16,3-8 2016-16,-2 11 368 0,2-11 80 0,0 0 16 16,0 0-1424-16,2 11-288 15,3-2-48-15,-5-9-16 0,0 0-128 0,12 0-48 0,0-5 0 0,0 0 0 16,2-2-80-16,-2 0-32 0,1-1 0 0,1 0 0 16,-2 0-32-16,2-1 0 0,-3 1 0 0,1 0 0 15,-1-1 96-15,2-1 16 0,0 1 0 0,-2 2 0 16,-1 0-128-16,2 2-32 0,-1-2 0 0,1 2 0 15,-1-2-128-15,0 0-16 0,0 0-16 0,-1 0 0 16,0-1-176-16,2 0 192 0,0 0-192 0,0 0 192 0,-1 0-192 16,2-2 0-16,1-2 144 0,-1 3-144 0,2-3 272 15,0 0-16-15,0-1 0 0,-3 1 0 0,0-2 32 16,-2-1 0-16,-1-1 0 0,-1 1 0 0,1-1 32 0,-3 0 0 16,0 0 0-16,-2-1 0 0,0-1-64 0,1 1 0 15,-1-2 0-15,-1 2 0 0,0 0-32 0,-2-1-16 16,2 2 0-16,-1-1 0 0,1 2 16 0,-3-2 0 15,0 1 0-15,2 1 0 0,-1-1-96 0,2 0 0 16,-1-1-128-16,0 1 192 0,0-1-192 0,1-1 0 16,-1 0 0-16,2-2 0 0,0 0 0 0,1-1 0 15,-1 0 0-15,1 0 0 0,0 2 0 0,-2 1 144 16,0-2-144-16,1 4 128 0,-2 0-128 0,2 3 0 16,-2 4 0-16,0-2 0 0,-2 2 0 0,0 2 160 15,0 7 16-15,0-9 0 0,0 2-32 0,0 7 0 16,3-10 0-16,-2 5 0 0,-1 5-144 0,0 0 192 0,0-7-192 15,0 7 192-15,1-9-192 0,1 2 0 0,-2 7 144 16,1-8-144-16,-1 8 0 0,3-9 0 0,-3 9 0 0,0 0 128 16,2-8-128-16,-2 8 0 0,0 0 0 0,3-6 0 15,-3 6 0-15,0 0 0 0,0 0 0 0,0 0 0 16,0 0 0-16,7-6 0 0,-7 6 0 0,0 0 0 16,0 0 0-16,0 0 0 0,0 0-144 0,0 0 144 15,0 0 0-15,7 6 0 0,-7-6 0 0,7 9 0 16,-7-9 0-16,0 0 0 0,4 8 0 0,-4-8 0 15,4 10 0-15,-4-10 0 0,3 9 0 0,-3-9 0 16,2 14 144-16,-2-14-144 0,4 9 160 0,-1 1-160 16,1 0 128-16,-1 1-128 0,1-1 0 0,0-1 0 0,-4-9 0 15,6 12 0-15,0-1 0 0,-2 3 0 16,0-1 0-16,-1 1 0 0,2-1 0 0,-2 2 0 16,1 1 0-16,0 2 0 0,1 0 0 0,0-2 0 0,-1 2 0 0,-2-1 0 15,2 3 0-15,2-4 0 0,-2 0 0 0,0-1 0 16,1 0 0-16,-1-1 144 0,1 2-144 0,1-3 0 15,-2 1 0-15,1-1 128 0,0 0-128 0,0-2 0 16,2 2 144-16,0-2-144 0,1 0 0 0,0 1 0 16,0 0 0-16,2 2 128 0,-5 1-128 0,1-3 0 15,0-1 0-15,1 2 0 0,-1 1 144 0,-1 1-144 16,-1-2 192-16,1 1-192 0,-2-1 0 0,3 0 0 16,2 0 0-16,-3 1 0 0,2 1 0 0,-2-1 0 15,2-3 0-15,3 0 160 0,-1-1-160 0,1-1 0 16,-1 1 0-16,1-2 0 0,-1 0 192 0,1-1-64 15,-2-1 0-15,1 1 0 0,2 0-128 0,-1-2 0 0,-1 0 144 0,1 1-144 16,0 0 128-16,-1-1-128 0,-2 3 160 16,0-2-160-16,0 0 144 0,0 0-144 0,0-1 128 0,0 2-128 15,-2 1 0-15,2-1 0 0,-7-7 128 16,5 8-128-16,-1 2 0 0,-4-10 0 0,7 10 0 0,-3-3 0 16,-4-7 0-16,0 0 128 0,7 7-128 0,-7-7 0 15,0 0 128-15,7 7-128 0,-7-7 0 0,0 0 128 16,0 0-128-16,8 5 0 0,-8-5 144 0,0 0-144 15,0 0 256-15,0 0 0 0,8-5-16 0,-8 5 0 16,8-4 144-16,-1-2 16 0,-7 6 16 0,0-11 0 16,1 1-128-16,-1-1-32 0,-1-3 0 0,1 1 0 15,-3-2-128-15,0-2-128 0,1 0 144 0,0-2-144 16,-2-3 128-16,1-2-128 0,-1-2 0 0,0-2 0 16,0-2 0-16,1-3 128 0,0 1-128 0,0-1 0 15,1 1 0-15,0 0 0 0,-2 4 0 0,2 0 0 0,1 2 0 16,0 2 0-16,-1 1 0 0,2 1 0 0,0 0 0 15,0 1 0-15,-1 0 0 0,2-1 0 0,2 0 0 16,0 1 0-16,-1-2 0 0,2 0 0 0,-2 1 0 16,2 0-128-16,0 0 128 0,-1 1 0 0,0-1 0 0,2 0 0 15,0 2 0-15,1 2 0 0,-1 2 0 0,-1 1 0 16,1 0 0-16,1-1 0 0,0 3 0 0,0 0-128 16,-3 0 128-16,2 2 0 0,3-1 0 0,0 2 0 15,-1 1-128-15,1 2 128 0,1 0 0 0,0 2-160 16,2 1 160-16,0-2-128 0,1 2-64 0,0 0-16 15,0 1 0-15,-1 1 0 16,-11 2-288-16,10-4-48 0,1 2-16 0,1 1 0 16,-1 2-1120-16,1 1-240 0,-4-2-32 0,2 0-10832 15,-10 0-2160-15</inkml:trace>
  <inkml:trace contextRef="#ctx0" brushRef="#br3" timeOffset="36">25058 5491 9215 0,'0'0'816'0,"0"0"-656"16,0 0-160-16,0 0 0 0,0 0 3104 0,0 0 592 15,0 0 112-15,0 0 32 0,0 0-3072 0,0 0-624 16,0 0-144-16,0 0 0 0,0 0 304 0,0 0 16 15,0 0 16-15,0 0 0 0,-2 8 112 0,2-8 32 16,-4 8 0-16,0-2 0 0,4-6 288 0,-5 12 64 0,-2-1 16 16,-1 0 0-16,0 1 32 0,-2 3 0 0,1-2 0 15,-2 4 0-15,1 1-480 0,-3 3-80 0,-1-1-32 0,1 0 0 16,-1 4-96-16,-2-3-32 0,0 3 0 16,0-1 0-16,1 1-160 0,0 0 0 0,0 1 144 0,2 4-144 15,0 5 352-15,1-1 0 0,-2 1 0 0,1 2 0 16,2 2 96-16,-1 0 32 0,-1 0 0 0,1 0 0 15,3 1-224-15,-1 2-64 0,1-2 0 0,1 3 0 16,-2 0-192-16,3-2 128 0,2-2-128 0,0 0 0 16,0-3 128-16,2 0-128 0,1-5 0 0,-1-2 144 15,1-2-144-15,2 0 0 0,0-5 0 0,2 3 0 16,1 1 128-16,-1-3-128 0,3 0 0 0,-1 1 128 0,2-2-128 16,2 0 0-16,1-1 144 0,2 2-144 0,0 1 0 15,3-3 144-15,1 0-144 0,3-2 0 0,1-1 0 16,3-4 0-16,2-2-160 0,3 0 160 15,4 0-736-15,2-2-32 16,-1-2 0-16,1 1 0 0,-2-4 128 0,-1-1 32 16,-2-2 0-16,-2-1 0 0,0 2-1280 0,0-1-256 15,-2-2-48-15</inkml:trace>
  <inkml:trace contextRef="#ctx0" brushRef="#br3" timeOffset="37">25374 6046 16575 0,'0'0'1472'0,"0"0"-1168"16,0 0-304-16,0 0 0 0,0 0 2496 0,0 0 432 15,0 0 80-15,0 0 32 0,0 0-1744 0,0 0-336 16,0 0-80-16,0 0-16 0,0 0-96 0,0 0 0 0,0 0-16 16,0 0 0-16,0 0-48 0,0 0 0 0,0 0 0 15,0 0 0-15,0 0-48 0,0 0-16 16,-6-3 0-16,6 3 0 0,0 0-192 0,-9 3-32 0,-3 3-16 0,1 1 0 16,-1 1-144-16,1-1-16 0,-2 1-16 0,2 3 0 15,-3 2-224-15,1 2 176 0,1 2-176 0,-1-4 160 16,2 2-160-16,1 3 128 0,0 1-128 0,0-2 128 15,2 4-128-15,-2 0 0 0,2 2 0 0,0 0 0 16,0 2 0-16,1-2 0 0,0 3 0 0,1 1 0 16,2 0 0-16,-2 1 0 0,2-2 128 0,0 1-128 15,1-2 0-15,1-1 0 0,0-2 0 0,1-3 0 16,-1 0 0-16,2-3 0 0,0-1 0 0,3-2 0 16,-1-3 0-16,2-1 0 0,0-1 144 0,1-2-144 15,3-3 128-15,2 1-128 0,-1-3 128 0,3 0-128 0,2-1 208 16,4-2-16-16,1-2-16 0,3 1 0 0,2-3 16 15,2 0 0-15,1-4 0 0,-1 2 0 0,-1-3-192 0,1-1 0 16,0 1 0-16,-2-1 0 0,0 1 0 0,-2-2 0 16,-3-2 0-16,-2 0 0 0,0 0 128 0,-1 0 0 15,-2-1 0-15,-2-3 0 0,0 0-128 0,-1-3 0 16,1 2 0-16,-2-1-176 0,-2 0 176 0,0 0 0 16,-1 0 128-16,1 2-128 0,-3-2 0 0,-1 0 144 15,2 1-144-15,-3 2 0 0,-2 1 128 0,0 1-128 16,1 0 0-16,-4 0 0 0,0-1 240 0,-1 1-64 15,-1 0-16-15,0 1 0 0,-2 3-160 0,1 0 0 16,-2 1 0-16,-2 1 0 0,0-1 0 0,0 5 0 16,-1-5 0-16,0 5 0 0,-1 1-224 0,0 1-128 15,-3 1-32-15,3-1 0 16,1 0-128-16,-1 0-16 0,0 1-16 0,-2 3 0 16,-1 0-1488-16,2 2-288 0,0 1-64 0,1 1-13360 0</inkml:trace>
  <inkml:trace contextRef="#ctx0" brushRef="#br3" timeOffset="38">25878 6566 16575 0,'0'0'1472'0,"0"0"-1168"0,0 0-304 0,0 0 0 16,0 0 2096-16,0 0 352 0,0 0 80 0,5 7 16 15,-5-7-1760-15,4 7-336 0,-4-7-80 0,0 0-16 16,6 8 496-16,-3-2 112 0,-3-6 0 0,2 11 16 16,2 2-512-16,0-1-96 0,2-1-32 0,0 2 0 15,1 1-208-15,0-1-128 0,0-2 160 0,0 3-160 16,-2 3 0-16,2-3 0 0,1 0 0 0,-3 3 0 0,-2-1 0 0,1 1 0 15,-1-1 0-15,-2 1 0 0,-2 2 128 16,-3 0-128-16,-3 0 0 0,-1 0 144 0,-3 0 96 0,0-1 16 16,-2-2 0-16,-1 2 0 0,2-1-256 0,-4-1 0 15,-5 0 128-15,2-2-128 16,0-3-560-16,1 0-144 0,0-3-48 16,0-2-13264-16</inkml:trace>
  <inkml:trace contextRef="#ctx0" brushRef="#br3" timeOffset="41">26916 5492 11055 0,'0'0'480'0,"0"0"112"0,0 0-464 0,0 0-128 16,0 0 0-16,0 0 0 0,0 0 3120 0,0 0 592 15,0 0 128-15,0 0 32 0,0 0-2464 0,0 0-480 16,0 0-96-16,0 0-32 0,0 0-624 0,3 11-176 15,-3-11 0-15,4 14 0 0,0 2 384 0,3 0 16 16,-2 0 0-16,2 1 0 0,3-1 352 0,1-1 64 16,3 0 16-16,1 2 0 0,0 0-336 0,3 0-64 15,0 0-16-15,4 0 0 0,0-2-96 0,4 1-32 16,1 1 0-16,1-1 0 0,1 3 64 0,-1 0 16 16,-5 1 0-16,0 2 0 0,2 0 32 0,-5 2 16 15,-2 4 0-15,-2 5 0 0,-1 2-144 0,-4 7-16 0,-5 2-16 0,-3 3 0 16,-4 2-240-16,-4-1 0 0,-4 2 0 0,-2-3 0 15,-2-4-416-15,-2-1 32 0,-2-1 0 0,0-3 0 16,1 1 384-16,-2-2 0 0,-3 0 0 0,2-1 0 16,0-2 0-16,0-2 0 0,2 0 0 0,1-1 0 15,0-4-160-15,1 0-48 0,2-1-16 0,0-3 0 32,0-7-2432-32,2 1-480 0</inkml:trace>
  <inkml:trace contextRef="#ctx0" brushRef="#br3" timeOffset="42">20946 3230 22511 0,'0'0'992'0,"0"0"224"15,-8 0-976-15,8 0-240 0,-9 3 0 0,9-3 0 16,-10 2 736-16,2 4 96 0,0-3 32 0,8-3 0 0,-11 3-240 0,2 0-48 16,0 0-16-16,1 0 0 0,0-2-272 0,0 0-48 15,-1-1-16-15,-2 0 0 0,0 0-224 0,-3 0 176 16,2-1-176-16,-3 0 160 0,-1 1-160 0,-4-3 0 16,-2 0 0-16,-2 3 128 0,-3 3-128 0,-2 1 0 15,-5-1 0-15,-1 4 0 0,-3 2 0 0,0 3 0 16,1-2-144-16,1 2 144 0,-2-1 0 0,1 2 0 15,0 0 0-15,-1 0 0 0,-2-2 0 0,-1 3 0 16,-3-2 0-16,1 0 144 0,3 0 0 0,3-1 0 16,6-2 0-16,4 1 0 0,0 1-144 0,4-3 0 15,4 0 144-15,3 0-144 0,1 0 0 0,1-2 128 16,2-1-128-16,4 2 0 0,-2-2 0 0,2 1 0 16,0-1 0-16,1 2 128 0,1 1-128 0,-3 2 0 0,3 2 0 0,0-2 0 15,1 3 0-15,-1 3-128 0,2 3 128 0,0 4-128 16,0 2 128-16,1 4 0 0,2-4 0 0,0 0 0 15,1 1 0-15,0-3-128 0,1 2 128 0,2-4 0 16,1-3 0-16,-3 1 0 0,2 0 0 0,1 1 0 16,-4 3 0-16,5 4 0 0,1-1 0 0,2 8 0 15,0 4 0-15,0 5 0 0,0 1 0 0,0 3 0 16,2 3 0-16,-2 0-128 0,-2 3 128 0,-1 4 0 16,-2 10 0-16,-2 3 0 0,-2 4 0 0,-1 1 0 15,-2-2 0-15,-1 6 0 0,-1 5 0 0,1 6 0 16,-2 0 0-16,2-1 0 0,3-3 0 0,1-2 128 15,3 0-128-15,4-6-128 0,1-10 128 0,0-3-192 16,-3-7 192-16,4-1 0 0,-3 1 0 0,0 4 0 0,-2 5 0 0,0-4 0 16,0-3 0-16,-2-2 0 0,-1-1 0 0,-1 7 0 15,0 1 0-15,-1 0 0 0,2-1 0 0,-1 0 0 16,-1-5 0-16,0-1 0 0,-1 0 128 0,0 0-128 16,-1 2 160-16,1-2-160 0,-2-5 0 0,4-6 0 15,-1-6 0-15,1-3 0 0,0-7 160 0,1-6-160 16,1-3 160-16,0-4-160 0,-1-2 512 0,2-4 16 15,-1 0 0-15,1-2 0 0,-2 1-224 0,0-3-48 16,0 0-16-16,-2 3 0 0,1-6-240 0,1-5 176 16,-2 9-176-16,-2-1 160 0,2 0-160 0,0 1 160 15,-2-2-160-15,4-7 160 0,-3 7-160 0,1 0 192 16,-1 1-192-16,3-8 192 0,0 0 0 0,0 0 16 16,0 0 0-16,0 0 0 0,0 0 224 0,0 0 32 15,0 0 16-15,0 0 0 0,0 0 352 0,10 4 64 0,-10-4 0 0,12 0 16 16,-1 4-128-16,2-4-16 0,1 1-16 0,2 1 0 15,2 0-560-15,5 1-192 0,1 1 144 0,3 3-144 16,4 1 0-16,1 0 0 0,-2 0 0 0,0-1 0 16,2-4 0-16,-2 0 0 0,-2-2 0 0,2 2 0 15,-2 3 0-15,0-2 0 0,-1-2 0 0,1-4 0 16,-2-1 0-16,3 1 0 0,1 2 0 0,2 0 0 16,-1-4-608-1,3 0 0-15,0-1 0 0,-2-1-17392 0</inkml:trace>
  <inkml:trace contextRef="#ctx0" brushRef="#br4" timeOffset="43">21270 9650 17151 0,'0'0'768'0,"0"0"144"0,0 0-720 0,0 0-192 0,0 0 0 0,0 0 0 15,0 0 2000-15,0 0 368 0,0 0 80 0,0 0 16 16,0 0-784-16,0 0-144 0,0 0-48 0,0 0 0 15,0 0-224-15,0 0-48 0,7 5-16 0,-7-5 0 16,8 6-336-16,-8-6-64 0,8 5-16 0,-8-5 0 16,8 8-288-16,-1 0-64 0,-1 0-16 0,0 1 0 0,-6-9-224 0,6 12-64 15,-1 0 0-15,1 1 0 0,1 0 128 0,1-1 0 16,0 0 16-16,0 0 0 0,2 1-16 0,0-1 0 16,1 1 0-16,3 1 0 0,-1 1 64 0,1 0 0 15,1-1 0-15,1 1 0 0,2 2-16 0,1-2 0 16,-1-2 0-16,-2 0 0 0,0 1-160 0,0-1-16 15,-3-1-128-15,1-1 192 0,-1 1-192 0,-2-3 0 16,2 1 0-16,-5-1 0 0,1-1 0 0,0-2 0 16,-3-1 0-16,-6-5 0 0,0 0-176 0,10 4-80 15,-3-1 0-15,-7-3-16 16,0 0-672-16,0 0-128 0,8-1-16 0,-8 1-16 16,0 0-1968-16,6-7-384 0,-4-1-64 0</inkml:trace>
  <inkml:trace contextRef="#ctx0" brushRef="#br4" timeOffset="44">21891 9493 16575 0,'0'0'736'15,"0"0"160"-15,0 0-720 0,-7-2-176 0,7 2 0 0,0 0 0 0,0 0 2096 0,0 0 384 16,-8-1 80-16,8 1 0 0,0 0-2000 16,0 0-416-16,0 0-144 0,0 0 0 0,-5 5 256 0,5-5-64 15,0 0-16-15,-4 10 0 0,0-1 400 0,4-9 96 16,0 0 16-16,-3 10 0 0,-1 1 656 0,1 1 128 15,0-3 16-15,-2 3 16 0,0 5-272 0,-1 0-48 16,-2 4-16-16,1 7 0 0,-1 6-336 0,0 4-80 16,-1 3-16-16,-1 3 0 0,-1 4-288 0,0 2-64 15,-2-1-16-15,-3 6 0 0,0 8-192 0,-1 2-48 16,-2 2 0-16,0-1 0 0,-3-4-128 0,2-1 192 16,-1-2-192-16,1 0 192 0,0 0-192 0,5-2 0 15,6-5 0-15,0-2 0 16,0-6-1104-16,4-4-208 0,3-3-32 0,0-6-10736 15,-4-4-2128-15</inkml:trace>
  <inkml:trace contextRef="#ctx0" brushRef="#br4" timeOffset="45">22408 9695 3679 0,'0'0'160'0,"0"0"32"0,0 0-192 0,0 0 0 15,0 0 0-15,-2 8 0 0,2-8 3680 0,-4 6 688 16,1 1 144-16,3-7 32 0,0 0-3168 0,0 0-624 16,0 0-128-16,0 0-32 0,0 0 160 0,0 0 16 15,0 0 16-15,0 0 0 0,0 0 384 0,0 0 80 16,7-4 16-16,-7 4 0 0,0 0-64 0,4-8-16 16,-4 8 0-16,6-5 0 0,-6 5-352 0,8-9-64 15,-1 2 0-15,-1 0-16 0,1-1-128 0,-1 1-32 16,0-1 0-16,2-2 0 0,1 0-368 0,0 2-80 15,-2 0-16-15,4-3 0 0,-2 1-128 0,1 1 0 16,1-1 0-16,1 0 0 0,0 3 0 0,0 2 0 16,-3-2 0-16,3 2 0 0,0-1 0 0,-1 1 0 0,1 0 0 15,-3 0 0-15,2-1 0 0,0 2 0 0,-2 0 0 0,-9 4 0 16,10 0 0-16,-1 0 0 0,-9 0 0 0,11 0 0 16,-3 1 0-16,-8-1 0 0,7 6 0 0,0 0 0 15,0 1 0-15,-2 1 0 0,-1 0 0 0,0 1 0 16,0 1 0-16,1-1 0 0,-3 0-160 0,2 0 160 15,0 2 0-15,1 0 0 0,0 0 0 0,-1 1 0 16,1-1 0-16,-1 2 0 0,0-1 0 0,-1 1 0 16,0-1 0-16,2 0 0 0,1 2 0 0,0-5 0 15,0-2 128-15,-6-7-128 0,8 7 144 0,1-3-144 16,1 0 192-16,-10-4-48 0,10 0-16 0,0 0 0 16,1-3-128-16,0 2 192 0,0 0-192 0,1 0 192 15,-1-1-192-15,1-1 0 0,-1 0 0 0,0 0 128 0,-2 2-128 16,0 0 0-16,0-2 0 0,0 2 0 0,1-3 176 0,1 1-48 15,1 2-128-15,0-3 192 0,-2 1-192 0,0-3 0 16,2 2 0-16,0-2 0 0,-2 0 128 0,1 1-128 16,1 0 0-16,-1-1 144 0,1-1-144 0,0 2-176 15,-1 1 48-15,0-2 0 16,-1 1-2416-16,-2-2-464 0,0 2-112 0</inkml:trace>
  <inkml:trace contextRef="#ctx0" brushRef="#br4" timeOffset="46">23449 10104 11055 0,'0'0'976'0,"0"0"-784"16,0 0-192-16,0 0 0 0,0 0 3856 0,0 0 736 15,0 0 144-15,0 0 16 0,13 0-2720 0,2-2-560 16,-2 1-96-16,1 0-32 0,0-3-192 0,-14 4-64 15,13-2 0-15,-13 2 0 0,15-1-320 0,-15 1-64 16,15 3 0-16,-15-3-16 0,0 0-192 0,10 11-48 16,-2-1 0-16,-4 1 0 0,-2 0-16 0,-2 3-16 15,-2 0 0-15,1 3 0 0,-2-1-80 0,-1-1-16 0,0 0 0 16,1 2 0-16,-2-2 48 0,4 2 0 0,-2-2 0 16,0 0 0-16,1 1-176 0,0 0-48 0,1-1 0 15,-1 1 0-15,2 2-144 0,3 2 0 16,1-1 0-16,-1 0 0 0,0 1 0 0,-3 1 0 0,0-1 0 15,0 1 0-15,1-1 0 0,1-2 0 0,-2-1 0 16,0 1 0-16,0-2 0 0,0-2 128 0,0-2-128 0,3-1 128 16,-3-11 192-16,1 9 48 0,-2-1 0 0,1-8 0 15,0 0-32-15,0 0 0 0,0 0 0 0,0 0 0 16,0 0-80-16,0 0-32 0,0 0 0 0,0 0 0 16,0 0 48-16,0 0 16 0,0 0 0 0,0 0 0 15,0 0-288-15,0 0 0 0,0 0 0 0,0 0 0 16,0 0 0-16,0 0 0 0,0 0 0 0,0 0 0 0,0 0 0 15,0 0 0-15,0 0 0 0,10 7 0 0,-10-7 0 16,0 0 0-16,0 0-128 0,12 4 128 0,-12-4 0 16,0 0 0-16,0 0 0 0,16 4 0 0,-1-4 0 0,-2 0 192 15,1 1-64-15,-1-1-128 0,-13 0 208 0,15-2-64 16,2-1-16-16,-1 3 0 0,1 2 0 0,1-1-128 16,1 0 192-16,3 3-64 0,2-2-128 0,3 2 0 15,0-4 0-15,4 2 0 0,3 4 0 0,6-2 0 16,8 1 0-16,1-1 0 0,-2 1 0 0,4-2 0 15,5 6 0-15,-1-6 0 0,0 0 0 0,3 0 0 16,1-4 0-16,11-2 0 0,13-1 0 0,6 0 0 16,0 1 0-16,2 0 0 0,-1 1 128 0,0-2-128 15,-1-3 0-15,7 0 128 0,12 0-128 0,-5 5 0 16,-3-1 0-16,-6 6 0 0,-5-2 0 0,5 0 0 0,9-2 0 16,3 2 0-16,2 8 0 0,-7-1 0 0,-4 1 128 0,0 1-128 15,0-4 0-15,7 3 128 0,3-3-128 16,-2 5 128-16,-5-3 0 0,-5-1-128 0,-4-3 192 0,5-1-64 15,9-2-128-15,0 0 192 0,-4 2-192 0,-6-3 192 16,-5 0-48-16,1 0 0 0,3-6 0 16,4 4 0-16,11 2-144 0,-9 3 0 0,-8 2 144 0,-6 1-144 15,-8-4 0-15,4 2 128 0,3 1-128 0,-2 0 0 16,-5 2 128-16,-2-1-128 0,2 3 128 0,-11-3-128 16,-7 3 0-16,-1-4 128 0,-1 2-128 0,6-4 0 15,2-1 0-15,2 1 0 0,7 0 0 0,-3-2 128 16,4-1-128-16,-7 0 0 0,-8-1 128 0,1 1-128 15,-1-6 0-15,3 2 144 0,3-3-144 0,4 2 0 0,2-2 144 16,0 2-144-16,-6-2 0 0,0 4 144 0,-7-3-144 16,-4 1 0-16,-3 2 0 0,-2 1 0 0,-1-2 176 0,0 3-48 15,4-2-128-15,1 0 192 0,-2 3-192 16,-1-2 144-16,-4 1-144 0,-3 1 128 0,-1 0-128 16,-2 0 0-16,-4 0 0 0,-2-1 0 0,-4 0 128 15,1-5-128-15,-2 2 0 0,1-1 128 16,2-2-128-16,3 2 0 0,-2-1 0 0,1-2 0 0,-4 1 176 0,1 1-48 15,-1 3-128-15,-2 0 192 0,-6-2-192 0,3 2 0 16,-5 2-192-16,-2 1 192 0,-2 0 0 0,-1 0-128 16,-1-1 128-16,-2 1 0 0,3 1 0 0,-2 0 0 15,-2-3 128-15,1 2-128 0,-1 1 0 0,-2-1 0 16,-1-1 0-16,4 0-160 0,-14 1 160 0,14 0 0 16,-2-3 0-16,-12 3 0 0,12-2 288 0,0 1-16 0,-12 1 0 15,11 0 0-15,-11 0-272 0,11-6-304 0,-2 2 64 0,-9 4 16 16,7-5 224-16,-7 5 0 0,8-6 0 0,-8 6 0 15,0 0 0-15,10-5 0 0,-3-5 128 0,-7 10-128 16,6-8 0-16,0 1 0 0,-6 7 128 0,5-8-128 16,4 0 0-16,-2 1 0 0,-7 7 128 0,6-11-128 15,1 0 128-15,1-1-128 0,-1 2 144 16,0-1-144-16,0-3 240 0,2 1-48 0,-1-1-16 0,-2-2 0 16,2-2-48-16,1 1 0 0,1-3 0 0,-3 2 0 15,-2-7-128-15,1-1 0 0,1-3 144 0,3 0-144 16,-3-6 0-16,-1 1 0 0,-1 2 0 0,-2 0 0 15,0 1 0-15,-3 1-208 0,-4 0 16 0,2 2 16 16,-2-1-608-16,0 3-128 16,-6 2-32-16,-1 3 0 0,-2 1-1600 0,-7 2-320 15,-1 0-64-15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6:57:03.34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8580 7803 2757 0,'-11'-9'122'0,"7"6"26"0,1-7-119 0,-1 7-29 16,1-3 0-16,3 0 0 0,0-4 60 0,3 1 5 16,-3 3 2-16,4-1 0 0,-4 1-38 0,7 3-7 0,-3-3-2 0,3 6 0 15,0-3-20-15,-7 3 8 0,7 0-8 0,3 0 0 16,1 0 0-16,-1 3 0 0,-3 3 0 0,4 3 0 16,3 4 0-16,0-1 0 0,-3 7 0 0,3 3-8 15,0 0 8-15,0 0 14 0,-3 0-3 0,3 9-1 16,-4-9 14-16,5 10 4 0,2-10 0 0,-3 6 0 15,0-6-11-15,1 0-1 0,2 0-1 0,1-3 0 16,-8-1-3-16,5-2-1 0,2 0 0 0,-6-4 0 16,-1 1 1-16,-3-4 0 0,0-6 0 0,1 7 0 15,2-10 12-15,-3 6 4 0,-7-6 0 0,7-6 0 16,4 6-12-16,-1-10-1 0,1-2-1 0,3-1 0 16,0-5 5-16,4-4 1 0,3-10 0 0,4 1 0 15,10-4-4-15,4-5 0 0,7-11 0 0,3 8 0 16,7-8-4-16,1 7-2 0,-1-9 0 0,4 3 0 15,-3-3-10-15,3-1 0 0,0-8 0 0,0 5 0 16,3-6 8-16,-3 1-8 0,7-1 0 0,-3 0 8 0,-4-9-8 0,3 3-11 16,4-3 3-16,4-9 0 15,3 5-120-15,0 1-24 0,-4-6-5 0,-13 18-1 0</inkml:trace>
  <inkml:trace contextRef="#ctx0" brushRef="#br0" timeOffset="3338.46">18863 6690 1731 0,'0'0'76'0,"0"0"17"0,0 0-74 0,0 0-19 0,0 0 0 0,0 0 0 16,0-6 49-16,0 6 7 0,0 0 0 0,0 0 1 0,0 0-30 0,0 0-7 16,0 0 0-16,0 0-1 15,0 0-11-15,0 0-8 0,0 0 9 0,-3 6-9 0,-5 0 31 0,-2 4 0 16,-1 6 0-16,-3-4 0 0,4 1-13 0,-5-1-2 15,5 7-1-15,-1-6 0 0,1 2-15 0,3-2 0 16,3-1 0-16,1-2 0 0,-1 2 9 0,4-5-9 16,4-4 8-16,-1 9-8 0,1-12 10 0,-1 10-10 15,1-4 12-15,-1-3-12 0,-3-3 15 0,7 9-4 16,-7-9-1-16,11 4 0 0,-4-4 12 0,4 9 2 16,-4-9 1-16,3 9 0 0,-3-5-7 0,4 5-2 15,3 0 0-15,-3 1 0 0,3-1-8 0,3 4-8 16,1-1 12-16,3-2-12 0,0 2 12 0,4 7-4 15,-4-6 0-15,7 2-8 0,-3-2 12 0,0-1-12 16,-1-2 12-16,1 2-12 0,-4 4 0 0,0-4 0 0,-3 1 0 0,-4 0 0 16,-3 2 0-16,-1 1 0 0,-3-7 0 15,0 13 0-15,-7-6 0 0,0 0 0 0,0 6 0 0,-7-4 10 16,4 4-1-16,-8-3 0 0,1-6 0 0,-4 6 0 16,3-7-9-16,-7 1 0 0,1 5 0 0,-4-5 0 15,-1 6 0-15,1-7 0 0,0 4 9 0,-7-3-9 31,0-1-21-31,-4 1-9 0,0-4-2 0,-3 0 0 16,-4 1-188-16,0-7-39 0,-45-3-7 0,27-13-2 0</inkml:trace>
  <inkml:trace contextRef="#ctx0" brushRef="#br0" timeOffset="3575.1">18733 6781 2487 0,'0'-16'55'0,"3"7"11"0,1 0 2 0,-1-1 2 0,1 1-56 0,6-4-14 15,-3 4 0-15,7-4 0 0,0 1 20 0,1 2 0 16,6 1 1-16,-4 0 0 0,5-1-10 0,2 7-3 16,1 0 0-16,3-3 0 0,4 6-8 0,0 0 0 15,-4 0 0-15,4 0 0 0,-1 0-9 0,1 0 9 16,0 0-12-16,0-4 12 15,-1 4-75-15,-6-6-8 0,3 6-1 0,-3 0-624 16,-4-9-125-16</inkml:trace>
  <inkml:trace contextRef="#ctx0" brushRef="#br0" timeOffset="4254.46">19967 6521 691 0,'0'0'61'0,"-7"-6"-49"0,0 6-12 0,0 0 0 16,7 0 265-16,-7-4 51 0,0-2 9 0,7 6 3 15,0 0-254-15,-4 0-50 0,-3-9-11 0,-3 9-1 0,3-3-12 0,0-1-12 16,3 4 2-16,-6-6 1 0,3 6 9 0,-1 0 0 15,1 0-9-15,0 6 9 0,0-2-8 0,-3-1 8 16,-1-3-10-16,4 9 10 0,-4-3 0 0,1-2 18 16,-8 8-2-16,4-2-1 0,0-1 12 0,0 0 2 15,-7 4 1-15,7-1 0 0,-4-2-8 0,0-1-2 16,1 4 0-16,3 2 0 0,0 1 2 0,-1 0 0 16,5 0 0-16,-1-1 0 0,1 1-11 0,6 3-3 15,-3-7 0-15,4 10 0 0,3-6-8 0,0-4 0 16,3 1 0-16,4-1 8 0,0-2-8 0,0-1 0 15,0 4 0-15,4-7 8 0,3-3-8 0,0-3 0 0,4 7 9 16,3-14-9-16,0 7 11 0,0 0-3 0,4-9 0 0,0 3 0 16,-1-4 3-16,1-6 0 0,-4 4 0 15,4-1 0-15,0-5-11 0,-4 5-12 0,0-6 2 0,0 7 1 16,-3-7 9-16,-1 3-8 0,-3 1 8 16,-3-7-8-16,0 9 8 0,-1-6 11 0,-6 7-3 0,3-1 0 15,-7-3 4-15,0 4 0 0,0-7 0 0,-7 7 0 16,3-1 17-16,-3 4 4 0,4-4 1 0,-4 4 0 15,3-1-18-15,1 1-3 0,-5-4-1 0,8 4 0 16,-3-1-12-16,-1 7 9 0,4-6-9 0,0 9 8 16,0 0-8-16,0 0-12 0,0 0 2 0,0 0 1 15,0 0 9-15,4 12-13 0,-4-2 5 0,0 9 8 16,0-7-9-16,-4 10 9 0,4 0 0 0,-3 0 0 16,-1 6 0-16,-3 1 16 0,0-4-2 0,0 9 0 15,0 4-14-15,-3-4 8 0,2 4-8 0,-2-1 0 16,-4 11 0-16,3-5-13 0,-3-2 1 0,0 3 0 15,3-3 27-15,-3 3 5 0,-3 0 2 0,3-4 0 0,-4 4 26 16,4-3 4-16,-4-6 2 0,1 5 0 0,2-2-54 0,5-4 0 16,-4 1 0-16,3-7 0 0,4 4-13 0,0-7 2 15,3-7 1-15,4 1-784 16,0-6-157-16</inkml:trace>
  <inkml:trace contextRef="#ctx0" brushRef="#br0" timeOffset="6909.87">20542 6399 1731 0,'11'-22'76'0,"-4"12"17"0,0-2-74 0,7-1-19 0,0 4 0 0,0-7 0 15,-3 3 45-15,3 1 6 0,0 3 1 0,-7-4 0 16,0 4 4-16,-3-1 2 0,-1 1 0 0,1-1 0 16,-4 10-18-16,0 0-3 0,-7-3-1 0,0-6 0 15,-4 9-23-15,-7-3-5 0,1 6 0 0,-8-3-8 16,0 9 0-16,-3-6 0 0,0 7 0 0,-4-1 0 16,0 4 0-16,1 2 0 0,-5-2 0 0,-2-1 0 15,-1 1-8-15,0 6 8 0,4-7 0 0,3 4-9 16,0 0 9-16,8 3 0 0,2-1 0 0,1-5 8 15,0 9 4-15,7-3 0 0,-4-1 1 0,4-2 0 16,7 6-13-16,0-3 9 0,4 0-9 0,3 3 8 16,3-10-8-16,8 1-17 0,6 2 4 0,8-5 1 15,0-4-8-15,3-6-2 0,11 0 0 0,0 0 0 16,-1-3 6-16,1-6 2 0,0-1 0 0,0 1 0 0,-4-4 14 0,-3 1-12 16,3-7 12-16,-3 0-12 0,-4 7 12 0,-3-10 0 15,-1 3 12-15,-2-3-12 0,-5 0 32 0,-3 0-1 16,-3 0 0-16,0 0 0 0,-8 3 24 15,-3 0 5-15,0-3 0 0,-7 10 1 0,0-7-27 0,0 7-6 16,-4-1 0-16,-3 0-1 0,0 4-27 0,-4 0 0 16,4-1 0-16,0 1 0 0,-3 9 0 0,-1-10 0 15,4 10-12-15,0 0 12 0,0-3-8 0,3 6 8 16,-3-3 0-16,3 0 0 0,4 0 0 0,0 0-9 16,4 7 9-16,3-7 0 0,0 0 0 0,0 0 0 15,0 0 0-15,0 0 0 0,0 0 0 0,7 3 0 0,0 3-11 0,3-3 11 16,1-3 0-16,3 3 0 0,4-3 0 0,-4 0 0 15,7 7 0-15,0-7 0 0,0 3 0 0,4 3 0 16,-4-3 0-16,4-3 0 0,-7 6 0 0,-1-2 0 16,4-1 0-16,0 3 0 0,-3-3 0 15,3 7 0-15,-7-4 8 0,4 0-8 0,-4 0 0 16,-3-3 8-16,-1 7-8 0,-3 2 10 0,0-2-10 0,0 2 10 16,-3 4-10-16,0 0 0 0,-4 3 0 0,0-1 0 15,-8-2 0-15,5 9 0 0,-4-3 0 0,-4 0 0 16,1 3 0-16,-4 3 0 0,0-3 0 0,-4 7 0 15,4-1 0-15,-4 10 0 0,0 0 0 0,-3-1 0 16,-7 4 0-16,3 0 0 0,4 6 0 0,-3-6 0 16,-1 0 0-16,-3 3 0 0,6-9 0 0,1 3 0 15,0-10 8-15,3 7-8 0,1-7 0 0,-1-3 8 16,4 4-8-16,-4-4 0 0,4-3 0 0,0 6 0 16,0-3-80-16,0 1-22 15,3-7-4-15,-3 0-941 0</inkml:trace>
  <inkml:trace contextRef="#ctx0" brushRef="#br0" timeOffset="7302.44">20892 7305 2257 0,'0'0'100'0,"-8"3"20"0,1-3-96 0,0 0-24 0,-3 6 0 0,-1-3 0 15,4 7 28-15,-3 2 1 0,-5-2 0 0,1 2 0 16,0-2-29-16,0-1 0 0,0 13 0 0,-4-6 0 16,-3-1 0-16,4 7 0 0,9-3 0 0,-2 0 0 15,-1-3 0-15,1 2-12 0,3 1 12 0,3-3-10 16,1 3 10-16,3 0 0 0,3-7 0 0,-3 1 0 16,7 2 0-16,4-2 0 0,-1-4-9 0,4 1 9 15,1-4-20-15,6 0 1 0,-4-3 0 0,5-3 0 16,-1 0 10-16,0-3 9 0,-3-3-13 0,-1 3 5 15,1-7 8-15,-8 1 0 0,1-4 0 0,-4 4 0 16,0 0 15-16,-3-4-2 0,-1 4 0 0,-6-4 0 16,-1-6 29-16,1 4 6 0,-4-1 0 0,-4-6 1 15,0 9 0-15,-3-5 0 0,0 5 0 0,-4-6 0 16,4 10-15-16,-3 6-3 0,-4-7-1 0,3 1 0 16,0 6-21-16,4 0-9 0,-7-4 8 0,0 7-8 15,-4 0-20-15,4 0-8 0,-4 7-3 0,1-4-767 16,2 0-154-16</inkml:trace>
  <inkml:trace contextRef="#ctx0" brushRef="#br0" timeOffset="8618.34">22320 6643 1843 0,'11'-12'81'0,"-11"12"18"0,-7-4-79 0,3-2-20 0,8-3 0 0,3 3 0 16,0-4 138-16,7-6 24 0,7 4 5 0,0-1 1 15,4-5-131-15,0 5-25 0,6-6-12 0,-2-3 10 0,6 10-10 0,-3-7 0 16,-4 0 0-16,7 7 0 16,4-1-17-16,-7 0 4 0,-8-2 1 0,1 15 0 15,-11-3 0-15,4-1 0 0,0 4 0 0,-8 4 0 16,-3-1 12-16,0 6 0 0,0 1 9 0,-7 2-9 0,-7 7 0 0,4-7 0 15,-1 7 0-15,-3 3 0 0,-7 0 0 16,-4 0 0-16,1 0 0 0,3 6 0 0,-4 1 0 0,-3-4 0 16,-7 6 0-16,3 3 0 0,0-2-8 0,1 9 8 15,-8-4 0-15,4 1 0 16,-4 3 0-16,7-1 0 0,4 1 8 0,-4-6-8 0,-6 5 0 0,6-5 0 16,11-4 0-16,0 1 0 0,-4-4 0 0,4-3-8 15,14-6 8-15,0 3-10 0,0 0 20 0,3-4 4 16,1 1 1-16,6-3 0 0,8-7 2 0,-4 4 1 15,0-4 0-15,0 1 0 0,4-1-18 0,3-6 0 0,4 4 8 0,0-4-8 32,-4-3-20-32,7 0-7 0,0 0-1 0,0-3-1 15,-3-4-178-15,3 4-35 0,29-16-7 0,-15-3-2 0</inkml:trace>
  <inkml:trace contextRef="#ctx0" brushRef="#br0" timeOffset="8858.84">23259 6408 979 0,'0'0'87'0,"-7"-3"-70"0,0-3-17 0,-1-4 0 0,5 10 191 0,-4-3 34 16,7 3 7-16,0 0 2 16,-4-6-225-16,4 6-45 0,0 0-8 0,0-3-468 15,0-7-92-15</inkml:trace>
  <inkml:trace contextRef="#ctx0" brushRef="#br0" timeOffset="9179.78">23319 6345 1522 0,'0'0'68'0,"0"0"13"0,0 0-65 0,0 0-16 16,0 0 0-16,3 10 0 0,-3-10 122 0,0 0 21 0,0 0 4 0,0 3 1 15,4 6-45-15,-4-9-9 0,3 10-2 0,-3-7 0 16,0 6-44-16,0 7-10 0,0-10-2 0,-3 13 0 16,-1-7-28-16,4 4-8 0,-3 0 0 15,-1 3 0-15,1 3 0 0,-1 0 0 16,1-1 0-16,-5 11 0 0,-2-4 0 0,3-3 0 0,-4 7 0 16,4-1 0-16,0 0 0 0,-3-3 0 0,-1-2 0 0,4 2 0 15,-4-3 0-15,4 3 0 0,0-6 0 16,0 0 0-16,4-3 11 0,-1-7 1 0,1 1 0 0,-1-4 0 15,4-9-12-15,0 0 0 0,0 0 0 0,0 0 0 16,7 7 0-16,4-7 8 0,-1-7 2 0,4-2 0 16,4 3 5-16,0-10 1 0,3 7 0 0,4-4 0 15,-1 4 4-15,4-4 0 0,-3 4 1 0,7-1 0 16,-4 4-21-16,0 0 0 0,1-4 0 16,-5 1 0-16,4 6-21 15,-3-7-9-15,-4 1-2 0,4-1 0 0,-4 7-96 0,-3-6-19 16,-1-4-4-16,1 1-853 0</inkml:trace>
  <inkml:trace contextRef="#ctx0" brushRef="#br0" timeOffset="9444.34">23693 6289 2948 0,'0'0'131'0,"0"0"26"0,0 0-125 0,-4 6-32 0,1 3 0 15,-1 10 0-15,0-6 12 0,1 9-3 0,-1 0-1 16,1 3 0 0,-1 0-40-16,-3 6-8 0,-3 1-1 0,-1 2-1 15,-3 7 10-15,0 3 1 0,-7 6 1 0,3 13 0 16,0-10-32-16,1 10-6 0,-1-1-2 0,4-5 0 0,0-4 43 0,7-3 9 0,0 1 2 16,7-8 0-16,0-2 16 0,0-6 0 0,3 2 0 15,1-12 0 1,3-3-32-16,0-3-2 0,4 0-1 0,3-6-1001 0</inkml:trace>
  <inkml:trace contextRef="#ctx0" brushRef="#br0" timeOffset="10163.33">24331 6301 1324 0,'-3'-6'118'0,"-4"0"-94"0,-1-4-24 0,1 4 0 0,4-3 288 0,-4 6 54 16,3 3 10-16,4 0 3 0,-7-4-275 0,0-2-54 16,-3 6-11-16,-1 0-3 0,-3 0-12 0,-4 10-16 15,1-1 3-15,-1 4 1 0,-3 5-10 0,3-2-2 16,1 3 0-16,-5 3 0 0,8 0 13 0,0-3 3 16,-3 3 0-16,6-1 0 0,4 1 8 0,-4-3 0 15,8-6 0-15,-1 2 0 16,4 1-24-16,4-6-4 0,3-1 0 0,-4 0 0 0,4-6 20 0,4 4 8 15,3-7-8-15,-3-7 8 0,3 7 0 0,3-3 0 16,-2-6 0-16,-1 0 0 0,0-1 0 0,0-2 8 16,-4-7 0-16,5 6 0 0,-5-6 12 0,-3-3 4 15,4-3 0-15,-8 3 0 0,4 0-24 0,-3-3 0 16,-1 3 0-16,-3 0 0 0,0 7 14 0,0-4-2 0,-3 0 0 16,-4 7 0-16,0-1-12 0,0-3 0 0,-4 13 0 0,1-6 0 15,-1-1 9-15,0 7-9 0,-3 3 8 0,0 3-8 16,0-3 0-16,3 7 0 0,-3-4 0 0,4 0 0 15,-1 6-8-15,8-2 8 16,-4-4 0-16,3 3 0 0,4-6 0 0,0 0 0 0,4 6 0 0,3 4 0 16,0-1 0-16,7-9 0 0,-4 0 0 15,8 0 0-15,3 0 0 0,0 0 0 0,4-3 0 0,3-3 0 16,4 6 0-16,0 0 0 0,3-3 0 0,4-4 8 16,-4 4-8-16,0 0 0 0,-3-3 0 0,0 6 0 15,-4-10 0-15,-3 10 0 0,0 0 0 0,-8 0 0 16,1 0 0-16,-1-3 0 0,-2 3 0 0,-1 0 0 15,-4 0 8-15,1 0-8 0,-1 0 0 0,-10 0 8 16,8 3-8-16,-1-3 0 0,-4 10 0 0,1-4 0 0,-4-6 0 16,3 6 0-16,1 4 0 0,-4 5 0 0,0-2 0 0,-4 0 0 15,1 5 0-15,-1-2 0 0,-3 3 0 0,0 3 0 16,-4 0 0-16,1 3 0 0,-1 0 11 0,1 3 0 16,-8-3 0-16,-3 7 0 0,0-1-1 0,-4 3 0 15,0-2 0-15,1 5 0 0,-1-2 10 0,0 6 3 16,1-7 0-16,-1 4 0 0,0 3-23 0,0-4 0 15,1 4 0-15,6-10 0 0,-3 10 0 0,3-10 0 16,1-5 0-16,3 5 0 0,-1-3 0 0,5-6-12 16,-4 0 2-16,7 0 0 15,-4 0-24-15,4-3-5 0,0 3-1 0,0-4 0 16,3 8-116-16,4-8-23 16,-3 11-5-16,-1-7 0 0</inkml:trace>
  <inkml:trace contextRef="#ctx0" brushRef="#br0" timeOffset="10520.1">24850 7176 2602 0,'-14'3'116'0,"10"-3"23"0,-7 7-111 0,1-1-28 0,-1 3 0 0,1 1 0 0,-1 2 28 0,1-2 0 15,-5 8 0-15,1-5 0 16,0 9-45-16,-3 6-9 0,-5-6-2 0,5 3 0 0,-1 0 12 16,4 0 3-16,0-3 0 0,0 7 0 0,3-7 13 0,8-1-12 15,-1-2 12-15,4-3-12 0,4 3-3 0,-1-7 0 16,4 7 0-16,4-9 0 0,-1-1 15 0,1-6-12 16,3 7 12-16,0-7-12 0,4-3 12 0,0-3 0 15,-1-7 0-15,1 7 0 0,3-3 0 0,-3-7 10 16,-1 1-2-16,1-7 0 0,0 0 20 0,-1-3 4 15,-3 0 1-15,-3 0 0 0,3-6 19 0,-3 6 3 16,-4-9 1-16,-4 6 0 0,-3-7-8 0,0 4-2 16,0 6 0-16,-7 0 0 0,-4 3-31 0,1-3-7 0,-1 10 0 15,-6 2-8-15,-4-2 0 0,-1 2-9 0,-2 1-1 0,-5 0-873 16,-6 5-174-16</inkml:trace>
  <inkml:trace contextRef="#ctx0" brushRef="#br0" timeOffset="44845.95">19233 15960 864 0,'0'0'38'0,"0"0"8"16,0-4-37-16,-3-5-9 0,-1 6 0 0,1-3 0 15,-1-7 320-15,1 4 63 0,-1-1 12 0,1 7 2 0,3-9-300 0,0 2-60 16,3 1-12-16,1-10-2 0,3 6 22 0,-4-5 5 16,8 2 1-16,0-3 0 0,-1-3-9 0,4 0-2 15,4 0 0-15,0-6 0 0,-4 6-8 0,7-9-3 16,-4-1 0-16,5 1 0 0,-1-3-13 0,3-7-2 16,1 0-1-16,0-9 0 0,7 6-5 15,-4 0-8-15,0-9 11 0,4-7-11 0,0 7 22 16,3-10-2-16,4 0-1 0,-4-2 0 0,0 2-19 15,0-3 0-15,4 3 0 0,-3 4 0 0,-1 2 0 16,4 4-19-16,-4 0 4 0,4-1 1 0,-4 4 14 0,-3 0 8 16,-4 3 0-16,4 3-8 0,-4-3 16 0,-3 3-3 15,-1 3-1-15,1 1 0 0,-4-4-1 0,0 3-1 16,-3 6 0-16,0-5 0 0,-4-1-1 0,0 6 0 16,4-5 0-16,-1-1 0 0,-3-3 2 0,4 3 0 15,3 4 0-15,-3-1 0 0,3-3-11 0,-3 10 0 0,3-1 0 16,0 7-11-16,0-3 11 0,-3 6 0 0,-4 10 0 15,0-7-8-15,0 6 8 0,-7 4 0 0,4-1 0 16,-8 7 0-16,1-6 0 0,-4 9 0 0,0 0 0 0,0 0 0 16,0 0 0-16,0 0 0 0,-7 6 0 0,-4-3 0 15,-3 0 0-15,0 4 0 0,0-4 0 0,-4 6 8 16,0-9 0-16,1 10 0 0,-4-7 0 0,3 6 0 16,-3-2 4-16,0-1 0 0,-1 3 1 0,1 1 0 15,0-1-1-15,-4 0-1 0,1 4 0 0,-4 0 0 16,-4-4 3-16,0 10 1 0,0-7 0 0,-7 7 0 15,-3 3-15-15,3-3 11 0,-3 3-11 0,3 0 10 16,0-10-10-16,1 10 0 0,2-3 0 0,1-6 0 16,3 5 0-16,1-5 0 0,2-4 0 0,5 1 0 15,2-7 8-15,5 6-8 0,-1-9 0 0,8 7 8 0,-1-4-8 16,4-3 10-16,0 0-10 0,7 0 10 0,0 0-10 16,0 0 0-16,0 0 0 0,0 0 0 0,10-10 0 0,5 1 0 15,2 6-12-15,8-10 12 16,0-2-12-16,3 2 12 0,4-6-10 0,3-3 10 0,0 7-8 0,7-11 8 15,1 5 0-15,3-5-9 0,0-2 9 0,-1 6 0 16,-2-9-9-16,-1 9 9 0,0-3 0 0,-3 0 0 16,-4 0 0-16,1-4 0 0,-4 8 0 0,-1-5 0 15,-3-2 0-15,1 6 0 0,-8 3 0 0,4 7 0 16,-4-1 0-16,0 4 0 0,-3 0 0 0,-4-1 0 16,0 1 0-16,0 6 0 0,-7-1 8 0,4-2-8 0,-4 6 8 15,0-3-8-15,0 3 10 0,-7 0-10 0,0 0 12 0,0 0-12 16,7-6 8-16,-7 6-8 0,7 0 0 0,-7 0 0 15,0 0 9-15,0 0-9 0,0 0 0 0,0 9 9 16,0 1-9-16,0 2 8 0,0-2-8 0,3 8 8 16,-3 4 2-16,0 0 0 0,-3 0 0 0,3 10 0 15,0-4 7-15,0 3 2 0,-7-6 0 16,3 13 0-16,-6-7-19 0,3 4-14 0,-4-1 2 0,0-2 1 16,-3 5 11-16,0-2 9 0,0-4-1 0,0 4-8 15,0-4 8-15,0 0-8 0,0 1 0 0,0-4 0 16,-1-3 0-16,-2 3 0 0,3-3-11 0,0-6 11 31,-1 9-67-31,1-12-6 0,4 6-2 0,-1-3 0 0,1 3-134 0,3 0-27 16</inkml:trace>
  <inkml:trace contextRef="#ctx0" brushRef="#br0" timeOffset="46709.75">19325 16044 2718 0,'0'0'60'0,"-7"10"12"0,-3-4 2 0,-1-3 2 0,0 7-60 0,1-7-16 15,3-3 0-15,0 6 0 0,7-6 0 0,0 0 0 16,-4-6 0-16,1 3 0 0,6-7 0 0,1 1 0 16,3-1 0-16,0-2 0 0,3 2 0 0,1-2 0 15,3-7 0-15,0 6 0 0,4 1 0 0,-1-7 0 16,1 0 0-16,7 4 0 0,-4-4 0 0,7 0-16 16,4-3 3-16,-4 6 1 0,4-9 12 0,0 3 0 15,3 0 12-15,0-3-12 0,4-3 12 16,-4 6-12-16,1-3 12 0,-1-3-12 0,0 0 9 0,0-7-9 0,4 4 0 15,4-4 9-15,2-2-1 0,5-7 0 16,-1 3 0-16,4-6 0 0,4 0 7 0,3 3 1 0,-1-3 0 16,5 0 0-16,7 0-16 0,-1 0 0 0,1 3 8 15,-1-3-8-15,1 0 0 0,-8 3 8 0,4 0-8 16,0-6 0-16,0 6 8 0,0 0-8 0,4 3 0 0,-4-3 9 16,-4 4-9-16,-3-1 10 0,0-3-10 0,0 3 10 15,4-3 6-15,-4 3 0 0,-4-2 1 0,8 2 0 16,3-3-1-16,-4 3-1 0,-10 0 0 0,4-3 0 15,3 4-15-15,0-1 0 0,0 3 0 0,-4-2 0 16,0 2 0-16,1 0 0 0,3 1 0 0,-4 2 0 16,-10 4 0-16,4-1 9 0,-5 4-9 0,1 3 8 15,-7-3-8-15,3 6-9 0,1 0 9 0,-1 0-13 16,0 3 13-16,1-3 0 0,-4 4 0 0,-1 2 0 16,5-3 0-16,-4 0 0 0,-8-3 0 0,5 3 0 15,-5 4 14-15,1-7-1 0,0 3 0 0,-4-3 0 0,0-6-2 16,0 6-1-16,-3 0 0 0,0 3 0 0,0 3-10 0,-4-2 0 15,3-1 9-15,-2-3-9 0,2 6 0 0,-6 0 0 16,0 4 0-16,-4-7 8 0,0 10-8 0,-4-4 8 16,4 4-8-16,-3-4 8 0,-4 4-8 0,4-1 12 15,-1 4-4-15,1-3 0 0,-1-1-8 0,1 1 12 16,3-4-4-16,-3 4 0 0,3 0-8 0,-4-4 0 16,1-3 8-16,3 4-8 0,-3 2 0 0,3-2 0 15,-4 2 0-15,1 1 8 0,-4-4-8 0,4 4 0 16,-8 0 0-16,4 2 0 0,-3-2 0 0,-1 3 0 15,4-1 0-15,-7-2 8 0,4 3-8 0,-1-4 8 0,-3 4-8 16,7 0 8-16,-3-4-8 0,3 1 0 0,-3-4 0 16,6 4 0-16,1 0 0 0,3 2 0 0,-4-2 0 0,5 3 0 15,-1-7 0-15,0 10 0 0,-4-3 0 0,4 3-8 16,-3-4 8-16,0 4 0 0,-1 0 0 0,1-3 0 16,-11 6 0-16,0 0 0 0,0 0 0 0,0 0 0 15,0 0 0-15,0 0 8 0,3-3-8 0,-3 3 8 16,4-7 4-16,-4 7 0 0,3-9 1 0,-3 9 0 15,0 0-5-15,0 0-8 0,0-3 11 0,0-7-11 16,0 1 8-16,0 6-8 0,-3-7 0 0,-1 1 0 16,4 9 0-16,0-3 0 0,-3-3 0 0,-1 6 0 15,-6-3 0-15,-1 3 0 0,4 0 0 0,-7 3 0 16,0-3 0-16,0 9 0 0,-4 0 0 0,0-5-9 16,-3 5 9-16,4 0 0 0,-8 4 0 0,0-4-8 0,1 7 8 15,-1-10 0-15,0 4 8 0,0-1-8 0,1 1 0 0,-1-1 8 16,0-6-8-16,8 7 0 0,-1-10 9 0,0 3-9 15,8-3 12-15,-1 0-12 0,1 0 12 16,-1 0-4-16,4 0 0 0,7 0-8 0,0 0 0 0,-3-3-9 16,-5 3-1-16,8 0 0 0,0 0 10 0,0 0-13 15,0 0 5-15,0 0 8 0,-3-10-8 0,3 10 8 16,0-3 0-16,0 3 0 0,3-9 0 0,5-1 0 16,2 1 0-16,4-1 0 0,4 7 0 0,3-6 0 15,0-4 0-15,4 4 0 0,3-4 0 0,0-2 0 16,1 2 0-16,2 1 0 0,1-1 0 0,0-3-11 15,3 4 11-15,0 2-12 0,1 1 12 0,-1-4 0 0,-7 4 0 16,0 0 0-16,-3 5 0 0,0-5 0 0,-1 0 0 0,-6 9 0 16,0-7 0-16,-4 1 0 0,3 3 0 0,-6-3 0 15,3 3 8-15,-3-4-8 0,3 4 8 0,-4 0-8 16,5-3 13-16,-5-4-1 0,1 7-1 0,3-6 0 16,-4-1-3-16,5 7-8 0,-1-3 12 0,-4-3-4 15,4 5-8-15,0 1 0 0,1-3-10 0,-5 3 10 16,1-3 0-16,-4 6 0 0,3-4 13 0,-3 4-4 15,-7 0-9-15,7 0 0 0,-7 0 0 0,0 0 8 16,0 0 1-16,0 0 0 0,0 0 0 0,0 0 0 16,0 0 2-16,0 0 0 0,0 0 0 0,0 0 0 15,0 0-11-15,0 0 10 0,0 0-10 0,0 0 10 16,0 0-10-16,0 0 0 0,0 0 0 0,0 0 0 16,0 0 0-16,0 0 0 0,0 0 0 0,0 0 0 0,-3 4 0 15,3-4 0-15,-7 9 0 0,3 0 0 0,-3 1 0 16,4-1 0-16,-4 1 0 0,0 2 0 15,-4-2 0-15,0 2 0 0,1 1 0 0,-1 2 0 0,-3-2 0 16,4-1 0-16,-4 7 0 0,-1-3 0 0,1 3 0 16,0 0 0-16,0-1 0 0,-4-2 0 0,1 6 9 15,3-3-9-15,-4 0 10 0,0 3-10 0,1 0 0 0,3-4 0 16,-4-2 0-16,4 6-10 0,-4-3 10 0,8-7 0 16,-4 7 0-16,3-6 0 0,0-4 0 0,-3 10 0 15,4-10 0-15,-1 1 8 0,1-4-8 0,-1 3 9 16,0 1-9-16,1-1 10 0,3-6-10 0,0-3 10 15,0 10-10-15,7-10 10 0,-11 0-10 0,4 0 0 16,7 0 0-16,0 0 8 0,-7 6-8 0,7-6 8 0,0 0-8 16,0 0 8-16,0 0-8 0,0 0 0 0,0 0 0 0,0 0 0 15,0 0 0-15,0 0 0 0,0 0 0 0,0 0 0 16,0 0 0-16,-4 3 0 0,-3 7-12 0,7-10 12 16,0 0-11-16,-3 3 11 0,3-3-8 0,-4 6 8 15,1-3 0-15,3-3-10 0,0 0 10 0,0 0 0 16,-4 6-20-16,4-6 2 0,0 0 1 0,0 0 0 31,0 0-107-31,0 0-20 0,4 7-5 0,6-1-1200 0</inkml:trace>
  <inkml:trace contextRef="#ctx0" brushRef="#br0" timeOffset="48029.16">15836 16972 1267 0,'0'0'112'0,"0"0"-89"0,0 0-23 0,0 0 0 16,0 0 252-16,4-3 47 0,-1-6 9 0,1 0 1 15,-1-4-256-15,-3 10-53 0,4-7 0 0,-1 1-16 16,1 0 16-16,-1-1 0 0,-3 1 0 0,0 3-9 16,-3-4 20-16,3 1 4 0,0-1 1 0,-4 1 0 15,1 0 34-15,-1 5 7 0,-3-5 2 0,4 0 0 16,-1-1-16-16,4 7-3 0,0-6-1 0,-3-4 0 15,3 4-20-15,-4-10-4 0,1 9-1 0,-1-2 0 16,-3-1-14-16,4 1 0 0,-5-4 0 0,1 10 0 16,0 0 8-16,-3-4-8 0,3 7 0 15,0-3 9-15,-7 6-9 0,3 6 0 0,-3 3 0 0,0 4 0 16,-7 0-11-16,3 8 3 0,0 1 0 0,-3 7 0 16,3 2 8-16,1 0-8 0,-1 1 8 0,4-1-8 15,0 0 8-15,0 4 0 0,3-4 0 0,4 1 0 16,-3-4 0-16,3-3 16 0,3 6-4 0,1 1-1 15,-1-10 1-15,4 9 1 0,4 0 0 0,-4-2 0 0,3-4-13 16,1 3 0-16,6-3 0 0,-3 6 0 0,4-2 0 16,3-4 0-16,-3-3 0 0,3 3-10 15,0-3-8-15,0-7-2 0,0 7 0 0,4-6 0 16,-4-4-12-16,7-2-4 0,-3-7 0 0,3 6 0 16,0-9-83-16,0-3-17 0,4-3-3 0,-8-3-890 0</inkml:trace>
  <inkml:trace contextRef="#ctx0" brushRef="#br0" timeOffset="49060.35">16545 17161 403 0,'0'0'17'0,"0"0"5"0,0 0-22 0,0 0 0 0,0 0 0 0,0 0 0 16,4 9 524-16,-4-9 100 0,7 3 20 0,-7-3 4 31,0 0-549-31,0 0-110 0,10 10-21 0,-10-10-5 16,0 0-19-16,0 0-4 0,0 0-1 0,0 0 0 15,0 0-2-15,0 0 0 0,0 0 0 0,0 0 0 0,0 0 27 0,0 0 6 16,0 0 1-16,0 0-593 0,0 0-118 0</inkml:trace>
  <inkml:trace contextRef="#ctx0" brushRef="#br0" timeOffset="51336.43">16658 17255 2239 0,'-14'0'99'0,"14"0"21"0,-7 0-96 0,-4-3-24 0,4-4 0 0,-3-2 0 15,6-7 20-15,1 1 0 0,-1-1 0 0,4-3 0 16,4 0-28-16,-1-3-7 0,1 0-1 0,-1 0 0 16,4 0-15-1,-3 0-3-15,-1 1-1 0,1 2 0 0,-4 0 9 0,-4 9 2 0,4-2 0 0,-3 3 0 16,-1 5 88-16,-3-5 17 0,0 9 4 0,-3-3 1 0,-1 3 29 16,-3 0 5-16,0 0 2 0,0 3 0 15,3-3-42-15,-6 0-8 0,-1 0-1 0,0 3-1 0,1-3-43 16,3 6-9-16,-4-6-2 0,0 4 0 0,1 2-16 15,-1-3 0-15,0 3 0 0,1 0 0 0,3 1 0 16,-4 5-11-16,4 1 11 0,3 6-10 0,-6 3 10 0,2 6-12 16,5-3 12-16,-4 6-12 0,-4 1-4 15,8 8 0-15,-1-5-1 0,4 6 0 0,0-1 8 0,3-5 9 16,4 3-13-16,0-4 5 0,7-3 8 0,0-2 8 16,4-7-8-16,3-7 11 0,-3 1-3 0,6-7-8 15,5-2 12-15,2 2-4 0,-3-9-8 0,1 0 0 16,2-3 0-16,1-7 0 0,0-2-9 0,3-4-1 15,0 1 0-15,0-4 0 0,-7-6 10 0,4-4-13 0,-7 1 5 0,3-6 8 16,-7 2-17-16,4 7 4 0,-8-6 1 0,1 3 0 16,-4-4 12-16,4 1 0 0,-8 6 9 0,4-3-9 15,-3 6 20-15,-1 0-1 0,-3 0-1 16,-3 3 0-16,3 0-2 0,-4-3 0 16,1 10 0-16,-4-7 0 0,-1 9-3 0,1-2-1 0,-7 3 0 0,4-1 0 15,-8 4-12-15,4 0 0 0,-4-4 0 16,1 10-10-1,-4 0-20-15,-1 0-4 0,5 0-1 0,3 6 0 0,3-2-178 16,0-4-36-16</inkml:trace>
  <inkml:trace contextRef="#ctx0" brushRef="#br0" timeOffset="51793.21">16955 17245 2923 0,'0'0'64'0,"-11"10"14"0,-3-1 2 0,0 1 2 0,0-7-66 0,-4 6-16 15,7 4 0-15,-3-4 0 0,4 0 8 0,3 4-8 16,0-4 12-16,3 4-12 16,4-4-18-16,-3 1-10 0,6 2-3 0,-3 4 0 0,4-4 9 0,-4-12 2 0,0 0 0 0,7 10 0 15,-4 2 20-15,1-2 0 16,-4-10 10-16,0 0-10 0,0 9 18 0,0-9-3 15,0 0-1-15,0 0 0 0,0 0 19 0,0 0 4 0,0 0 1 16,0 0 0-16,0 0 15 0,0 0 3 0,0 0 1 0,0-15 0 16,3 2-37-16,4-9-8 0,4-6-2 0,-1 3 0 15,8-3-10-15,0-4 0 0,-4 7 0 0,0-3 0 16,7 3-10-16,-7 3 10 0,0 0-13 16,0 3 5-1,1 0-22-15,-1 4-4 0,-4-1-1 0,4 7 0 0,-3-4 35 16,-4 10 0-16,4-3 0 0,-1 6 0 0,4-4 23 0,-3 4 8 0,-1 4 1 0,5 2 1 15,2-3-33-15,-3 10 0 0,0-4 0 0,4 7 0 16,0-1 0-16,-1 7 0 0,-3-3 0 0,4 3 0 16,-4 6 0-16,4-3 0 0,-8 4 0 0,1-4 0 15,-4 3 0-15,4-3 0 0,-8 6 0 0,4-9 0 16,-7 6 0-16,4-6 0 0,-4-3 0 0,0-3 0 16,0 3-20-16,0-7-10 0,0-2-2 0,0-4-1 15,0 3-100-15,0-9-20 0,0 0-4 0,0 0-1043 16</inkml:trace>
  <inkml:trace contextRef="#ctx0" brushRef="#br0" timeOffset="52325.28">17865 17255 3027 0,'0'0'134'0,"0"0"28"0,0 0-130 0,0-3-32 0,-4-13 0 0,1 3 0 16,-1 4 17-16,4-13-3 0,-3 9-1 0,3-9 0 31,0 1-64-31,-4-1-13 0,1 3-2 0,-1-3-1 16,-3 3 28-16,-4 0 6 0,1 7 1 0,-1 2 0 15,-3 10-11-15,-4-3-1 0,1 6-1 0,-1 7 0 0,-7-1 45 0,4 10 12 0,-3-3 0 0,2 12 1 16,-2-3 22-16,-1 3 4 0,7 7 1 0,1-4 0 16,-1 0-16-16,4 1-4 0,7 8 0 15,7-8 0-15,0-7-9 0,0 3-3 0,7-6 0 0,0 0 0 16,7 0-29 0,0-3-7-16,0-7 0 0,4-2-1 0,0-1-8 0,-4-6-2 15,3-3 0-15,-2-3 0 0,2 0 39 0,1-6 0 0,-1-1 0 0,1-9 0 16,0-3 34-16,-1 0 14 0,5 0 4 0,2-6 0 15,-3-3 4-15,8-4 0 0,-1 1 1 0,0-4 0 0,4-2-20 16,-4 2-4-16,-3-3-1 0,-1 0 0 0,-2 1-17 16,-5-1-4-16,-3-3-1 0,-3 3 0 0,3 7 0 15,-10-1 0-15,-4 4 0 0,-7-1 0 0,-1 4 4 16,-2-3 1-16,-8 9 0 0,1 3 0 0,-5-3-7 0,-2 0-8 16,3 0 11-16,-8 3-11 0,5-2 0 0,-1 8 0 15,0-6 0-15,4 7 0 16,7-7-45-16,-4 9-7 0,8-2 0 15,-1 9-1-15,4-4-180 0,0 7-36 0</inkml:trace>
  <inkml:trace contextRef="#ctx0" brushRef="#br0" timeOffset="56939.56">18440 17151 1900 0,'0'0'169'0,"-4"10"-135"16,4-1-34-16,-3 4 0 0,-1 2 185 0,1 1 31 15,-1 3 5-15,1 3 2 0,3 0-171 0,-4 6-33 16,4-3-7-16,-4 6-2 16,1 7-30-16,-1-7-5 0,1-6-2 0,-1 7 0 15,1-4-2-15,-1-3-1 0,1-3 0 0,-1 0 0 16,1-3-14-16,-1 3-4 0,-3-3 0 0,4-7 0 15,-4-3-138-15,3 1-28 0,1-7-6 0</inkml:trace>
  <inkml:trace contextRef="#ctx0" brushRef="#br0" timeOffset="57095.75">18429 16819 2833 0,'0'0'125'0,"0"0"27"0,0 0-122 0,0-6-30 0,-7 2 0 0,7 4 0 15,0 0 36-15,0-6 0 0,0-6 1 0,7 8 0 16,-7 4-245-16,7-6-50 0,7-6-10 16,-3 2-1-16</inkml:trace>
  <inkml:trace contextRef="#ctx0" brushRef="#br0" timeOffset="57349.16">18962 16675 2548 0,'0'0'56'0,"0"0"12"0,0 0 3 0,7-10 0 0,0 1-57 0,0 6-14 16,0-1 0-16,0-2 0 15,0 6-29-15,0-3-9 0,-7 3-2 0,7 3 0 16,0 3 6-16,0 1 1 0,4 12 0 0,-4 3 0 0,-3 9 18 0,-1 0 4 16,4 7 1-16,-3 0 0 0,-4 12 25 0,3-6 5 15,-3 6 0-15,0 0 1 0,0-3 35 0,0 3 8 0,-3-6 0 16,3 0 1-16,0 6-18 0,0-6-4 15,-4-3-1-15,4-7 0 0,0 7-42 0,0-10-20 0,4 1 1 0,3-4 1 32,-4-3-149-32,4-12-29 0,0 5-7 0,-3-5-1 0</inkml:trace>
  <inkml:trace contextRef="#ctx0" brushRef="#br0" timeOffset="57546.75">18708 17233 3481 0,'0'0'76'15,"0"3"16"-15,-4 6 4 0,1 1 2 0,3-10-78 0,0 0-20 0,0 0 0 0,7 6 0 16,3-3-57-16,12 0-15 0,-1-3-4 0,7-3 0 16,7 0-22-16,1-3-5 0,2-4-1 0,5-2 0 15,-1 2-64-15,4-2-12 0,0-7-4 0,-4 10-891 16</inkml:trace>
  <inkml:trace contextRef="#ctx0" brushRef="#br0" timeOffset="57725.77">19643 17183 3279 0,'0'9'72'0,"-4"10"16"0,-6 3 2 0,3 6 2 0,3-3-74 0,-3 10-18 0,3-4 0 0,1 0 0 16,-4 1-12-16,3-1-5 15,1 0-2-15,-1 7 0 16,1-13-140-16,-4 6-28 0,3-9-5 0,1 7-2 16,-4-7 1-16,3-10 0 0,0 7 0 0,1-7-731 0</inkml:trace>
  <inkml:trace contextRef="#ctx0" brushRef="#br0" timeOffset="57921.68">19586 16866 3272 0,'0'0'72'0,"0"0"16"0,0 0 2 0,0 0 1 0,0 0-73 0,0 0-18 0,7 9 0 0,0-2 0 15,0-1-160-15,-7-6-35 0,0 0-7 0,11-3-1048 16</inkml:trace>
  <inkml:trace contextRef="#ctx0" brushRef="#br0" timeOffset="58388.01">20197 17041 1094 0,'0'0'97'0,"-4"13"-77"0,-3-4-20 0,0 4 0 16,0 0 372-16,3 5 72 0,-6-5 13 0,-1 3 3 15,1-4-317-15,-1 1-64 0,0 5-13 0,-3-5-2 16,4 0-43-16,-4 5-8 0,3 4-1 0,-3-3-1 16,0 0-11-16,3-3-17 0,1 6 4 0,-1 6 1 15,0-6 3-15,4 9 1 0,0-9 0 0,4 0 0 31,-1 0-20-31,4 0-3 0,-3-3-1 0,3 3 0 0,3 0 10 0,1-4 2 0,3 1 0 0,0-6 0 16,-4 6 6-16,5-7 2 0,2 1 0 0,4-4 0 16,0-3 12-16,4-3 0 0,0-3 0 0,3 0 0 15,0-3 0-15,4-3 15 0,-1-6-3 16,1-1-1-16,-4-3 3 0,4-6 1 0,0 0 0 0,-1 4 0 16,-6-7-7-16,3-4-8 0,-7-2 11 0,0 0-11 15,-3-1 0-15,-1-2 0 0,-2 9 0 0,-5-4 0 16,-3-2 0-16,0 9 0 0,-3-6 0 0,-1 6 0 0,-3 6 30 15,-4 1 2-15,1 2 1 0,-4 4 0 0,0-1-23 16,-1 4-10-16,1 0 8 0,-3 6-8 0,3 0 11 16,-1 0-3-16,1 6-8 0,-3 0 12 0,3-6-12 0,-1 10 0 15,1-1 0-15,4 4 0 16,-4-4-118-16,3 4-17 0,4 5-3 0,0-5-661 16,7-4-132-16</inkml:trace>
  <inkml:trace contextRef="#ctx0" brushRef="#br0" timeOffset="58827.36">20595 17452 2977 0,'-3'16'65'0,"3"-7"14"0,0 1 2 0,-4 2 3 0,1-2-67 0,3 2-17 0,0-2 0 0,0-10 0 31,3 6-55-31,4-3-14 0,0 6-3 0,0-9-1 16,-7 0 7-16,11 0 2 0,-4 0 0 0,-7 0 0 0,7 0 64 0,-7 0 0 0,7-9 8 0,-3 9 1 16,-4 0 73-16,7-9 14 0,-4-1 4 0,4 4 0 15,-3-10-20-15,3 4-4 0,-7-1-1 0,3-6 0 16,1-3-27-16,3 0-4 0,-4-6-2 0,4 6 0 16,-7-9-26-16,0 0-4 0,11 9-2 0,0-10 0 15,-1 10-10-15,4 0 0 0,-3 4-10 0,0-4 10 16,-1 9-12-16,4 1 12 0,-3-4-13 0,3 10 5 15,0-4 8-15,0 4 0 0,-3-3 10 0,-1 9-10 0,4-4 0 16,-3 4 0-16,3 4 0 0,-3 2 0 0,-1-3-10 16,4 6 10-16,0 1-8 0,4 2 8 0,0 7 0 15,-4-6 0-15,7 9 0 0,-3 0 0 0,-1 6 0 0,1 3 0 16,0 0 0-16,-1 4-8 0,4-4 8 16,-6 7-8-16,-1-7 8 0,-4 1-8 0,1 2 8 0,-1-2-12 15,1-7 12-15,0 3-12 0,-1-6-4 0,1-10-2 16,-4 7 0-16,-4-9 0 15,4-7-88-15,4-3-18 0,-4 6-3 0,7-12-1156 0</inkml:trace>
  <inkml:trace contextRef="#ctx0" brushRef="#br0" timeOffset="59282.5">22010 16430 2314 0,'0'0'51'0,"0"0"10"0,0 0 3 0,0 0 1 0,0 0-52 0,0 0-13 16,0 0 0-16,0 0 0 0,7 3 41 0,0 7 6 16,0 2 1-16,0 7 0 0,7 3 32 0,-7 0 6 15,0 9 2-15,4-3 0 0,-1 7 11 0,5 2 2 16,-1 1 1-16,-4 12 0 0,1-6-64 0,3 10-13 15,7-1-2-15,-7-3-1 0,-3 3-22 0,3 1 0 16,7-1 0-16,-3 0 8 0,-4 1-8 0,-4 5-10 16,5-9 10-16,-5-3-13 15,1 7-29-15,-4-7-6 0,-7-3 0 16,3-10-1-16,8 4-115 0,-8-10-22 0,-6 0-5 16,-1-6-973-16</inkml:trace>
  <inkml:trace contextRef="#ctx0" brushRef="#br0" timeOffset="59519.09">22677 17380 3265 0,'0'0'72'0,"0"10"14"0,-7 2 3 0,7 1 3 0,3-4-73 0,1 4-19 0,-1 5 0 0,1-5 0 15,-1 3-112-15,4-4-25 0,4-9-6 0,-4 7-1 16,-4 2-44-16,1-2-10 0,6-4-2 0,-2-3 0 16,-5 10 122-16,4-13 24 0,0 9 5 0,-7-9 1 0,7 0 25 0,-7 0 6 15,0 0 1-15,0 0 0 0</inkml:trace>
  <inkml:trace contextRef="#ctx0" brushRef="#br0" timeOffset="59664.36">22719 16772 3657 0,'-4'6'80'0,"4"-6"17"0,0 0 3 0,0 0 4 0,-7 3-84 0,7-3-20 0,0 0 0 0,11 6 0 31,-1-12-108-31,5 3-27 0,-8-3-5 0,10-7-859 0,8 4-172 0</inkml:trace>
  <inkml:trace contextRef="#ctx0" brushRef="#br0" timeOffset="60025.17">23297 16380 3524 0,'0'0'156'16,"-3"12"32"-16,-1 7-150 0,1-6-30 0,-1 6-8 0,4-1 0 16,0 4-13-16,0 0-4 0,4 0-1 0,3 0 0 15,0 0-10-15,0 9-3 0,0-2 0 0,4 5 0 16,-4 4-9-16,3 6-1 0,-3 0-1 0,0 9 0 0,0 0 26 0,1 1 4 15,-5 5 2-15,-3-2 0 0,-3-4 10 0,-1 10 0 16,0-4 0-16,1-2 0 0,-1-4 8 16,-3 0-8-16,4-3 10 0,-4-6-10 0,3-6 0 0,1-4 0 15,-4-5 0-15,3-4 0 16,1-6-94-16,-1-1-22 0,1-2-4 0,-1-7-750 16,1-2-150-16</inkml:trace>
  <inkml:trace contextRef="#ctx0" brushRef="#br0" timeOffset="61068.18">23813 17089 2246 0,'0'0'200'0,"0"0"-160"16,0 0-32-16,0 0-8 0,0 0 106 0,0 0 20 16,0 0 4-16,0 0 1 0,0 0-99 0,0 0-19 0,0 0-4 0,-8 0-1 15,1-4-8-15,-3 4 0 0,-1 0 0 0,-3 0 0 16,0 0 0-16,-7 4-11 0,0-4 3 0,0 9 0 15,-4 0 8-15,-3 1 0 0,-1-1 0 0,-2 4 0 16,-5-1-12-16,8 7-1 0,-4-6 0 0,4 5 0 16,0-5 21-16,3 6 4 0,1-7 0 0,6 7 1 15,-3-6-4-15,7-1-1 0,0-2 0 0,-1 5 0 16,5-8-8-16,3-1 0 0,0-3 0 16,7-3 0-16,0 0 0 0,0 0 0 0,0 0 0 0,0 0 0 15,0 0 0-15,0 0 0 0,10 6-10 0,4-3 10 16,1-3 0-16,2 0 0 0,1 0 0 0,3 7 10 15,7-4-10-15,-3 0 0 0,3-3 0 0,4 9 0 16,-4-2 0-16,4 5 0 0,-4 1 0 0,0-1 0 16,0 4 0-16,-3 0 8 0,-4 2-8 0,4 4 8 0,-4 0 4 15,0 0 0-15,1 3 0 0,-5-3 0 0,4 0-2 0,-3-6 0 16,-4 3 0-16,0-7 0 0,4 7 16 0,-4-6 3 16,0-4 1-16,-3 0 0 0,-8 1-30 0,4-7 0 15,0 6 0-15,-7-9 0 16,0 0-92-16,0 0-24 0,7 0-4 15,-7 0-1068-15</inkml:trace>
  <inkml:trace contextRef="#ctx0" brushRef="#br0" timeOffset="61451.45">24141 17477 864 0,'3'19'76'0,"-3"-19"-60"0,0 0-16 0,0 0 0 15,0 0 466-15,0 0 90 0,11-9 19 0,3-1 3 32,3-12-504-32,5 4-101 0,-1-4-20 0,-4 0-4 15,8 0-50-15,-4 3-11 0,0-3-1 0,-3 0-1 16,3 0 34-16,-7 3 6 0,4 7 2 0,-7-7 0 0,3 6 100 0,-7 4 20 0,3-4 4 0,-6 1 0 16,-1-4 55-16,-3 10 10 0,0-4 3 0,-3 1 0 15,-1 0-72-15,-6-1-13 0,3 1-3 0,-4 6-1 16,-3-7-31-16,-4 10 0 0,4 0 0 0,-3 0 0 15,-1 10-12-15,0-7-8 0,1 6-1 0,3 1-1 16,-4 2 11-16,4 7 3 0,-4 0 0 0,4-3 0 16,-4 12 8-16,1-6 0 0,-1 6 0 0,1-3 0 15,2 6 19-15,1 1-1 0,4 2 0 0,3-2 0 16,3-1-2-16,4 0-1 0,0 1 0 0,4-10 0 16,3 6-15-16,3-6 11 0,8 0-11 0,0 0 10 0,3 0-10 15,0-7 0-15,4-2 0 0,3-1-11 16,0-2-58-16,4-10-12 0,3 0-3 15,-3 0 0-15,3 0-129 0,0-3-27 0</inkml:trace>
  <inkml:trace contextRef="#ctx0" brushRef="#br0" timeOffset="61774.43">24733 16283 3265 0,'0'12'72'0,"0"-2"14"0,0-1 3 0,-3 4 3 0,3-1-73 0,0 7-19 0,3 3 0 0,1 0 0 16,3 6-11-16,-4-3-5 0,8 3-2 0,-4-3 0 15,0 7-16-15,0-1-3 0,0 0-1 16,0 7 0-16,-3 3 28 0,-1 3 10 0,4 3 0 0,-7 12-9 15,4 4 9-15,-4 3 0 0,-4 3 0 0,-3 0 0 16,-3 6 10-16,3 7 1 0,0-7 0 0,0 6 0 16,-4-15-11-16,0 6-14 0,8-9 3 0,-4-6 1 15,3-4-42 1,4-3-9-16,0 0-2 0,4-9 0 0,-4-6-168 0,7-7-33 16</inkml:trace>
  <inkml:trace contextRef="#ctx0" brushRef="#br0" timeOffset="62029.99">25210 17562 3196 0,'0'0'142'0,"0"0"29"0,0 0-137 0,0 0-34 16,0 0 0-16,3 9 0 15,-3-9-28-15,7 7-12 0,-7-7-2 0,7 6-1 16,-3 3-21-16,-1 1-5 0,1 2-1 0,-4 7 0 0,0 3 50 0,0 0 9 0,0 0 3 0,-4 0 0 16,1 6 48-16,-1-6 9 0,1 9 3 0,-1-9 0 15,1-3-36-15,3-6-6 0,0 6-2 0,0-7 0 32,0-12-115-32,0 0-23 0,0 0-5 0,0-9-1052 0</inkml:trace>
  <inkml:trace contextRef="#ctx0" brushRef="#br0" timeOffset="62187.09">25305 16750 3592 0,'3'19'80'0,"1"-16"16"0,-4 6 3 0,-4 1 1 0,4-4-80 0,0-6-20 15,0 0 0-15,0 0 0 16,0 0-191-16,7-10-41 0,4-5-9 0,-4-1-2 0</inkml:trace>
  <inkml:trace contextRef="#ctx0" brushRef="#br0" timeOffset="62668.37">25626 16323 2419 0,'-4'13'215'0,"1"-1"-172"0,-4 1-35 0,3 6-8 16,1 3 124-16,3 9 24 0,0 0 4 0,7 7 0 31,3-3-207-31,-3 5-41 0,0 1-9 0,4 6-2 16,0 3 47-16,-1 4 10 0,-3 2 2 0,4 7 0 0,-4 0 82 0,0-1 17 0,0 1 3 0,-7 9 1 15,0-6 48-15,0-3 9 0,-7 6 3 0,3-10 0 16,1 1-33-16,-4-16-6 0,0 6-2 0,0-9 0 15,0-7-48-15,3-3-10 0,1-9-1 0,3 0-1 16,-4-3-14-16,4-6 0 0,0-7 0 0,0-6 0 16,4 6 0-16,-4-6 0 0,7-12 0 0,0 2 0 15,0-2 0-15,0-10 0 0,0 0 0 0,0-6 0 16,0-4 16-16,-4-2 4 0,8-7 1 0,-4 7 0 16,0-4-4-16,0 7-1 0,4 5 0 0,-4-2 0 15,7 6-16-15,-3 10 0 0,3-7 0 0,0 10 0 0,0 2 8 16,4 1-8-16,-1 3 0 0,4 3 0 0,0 3 0 15,4 3-9-15,-4 1-1 0,4 2 0 0,-4 0 10 16,0 4-10-16,4 6 10 0,-4 3-10 0,-3-4 10 0,0 4 0 16,-1 0 0-16,1 7 0 0,-4-4 0 15,0 6 11-15,-7-9-11 0,4 6 12 0,-1-3-12 0,-3-3 0 16,0-6 0-16,4 0 0 16,-4-1-52-16,4-2-16 0,-4-10-4 0,0 6 0 15,-4-9-112-15,8 0-22 0,-1-9-5 0</inkml:trace>
  <inkml:trace contextRef="#ctx0" brushRef="#br0" timeOffset="63054.48">26734 17183 3186 0,'0'0'70'0,"0"0"14"0,-4 9 4 0,0-9 1 0,-3 6-71 0,-3-3-18 0,3 1 0 0,-4-4 0 15,4 0 0-15,-3 6 10 0,-8-6-10 0,4 3 8 31,-4-3-37-31,4 9-8 0,-4-2-2 0,1-1 0 0,3 10 18 0,3-4 3 0,0 7 1 0,4-3 0 16,0 6 9-16,0 6 8 0,4 3-12 0,-4-6 12 16,3 3 0-16,1 1 0 0,3-4 0 0,0-3 0 15,0 0 13-15,3 0 0 0,4-4 0 0,4 4 0 16,6-3-13-16,1-6 9 0,7-7-9 0,-4 0 8 16,4 1-8-16,-1-7-14 0,1-7 3 0,3-5 1 15,1 2-13 1,-1-2-2-16,-4-1-1 0,1-6 0 0,0-3 26 0,-8 1 8 15,1-8 0-15,0 7 0 0,-8-9-8 0,4 6 12 0,-7-3-4 0,4-4 0 0,-7 1 16 16,-1 6 4-16,-3-3 1 0,-3 3 0 0,3-4-10 16,-4 11-3-16,-3 2 0 0,-4-3 0 0,4 10 0 0,-3-1 0 15,-1 7 0-15,-3-6 0 0,4 9 10 16,-5 0 2-16,5 0 0 0,-4 6 0 0,-4-6-28 0,4 3 0 16,3 0 0-16,-3-3 0 15,4 0-29-15,-1 6-11 0,1-2-3 0,6-4 0 16,-3 0-130-16,7 0-27 0,0 0-4 0</inkml:trace>
  <inkml:trace contextRef="#ctx0" brushRef="#br0" timeOffset="63553.5">27728 17336 2984 0,'0'0'66'0,"0"0"14"0,0 0 2 0,0-6 1 0,0-7-67 0,-3-5-16 0,3 2 0 0,-4-3 0 16,1-3-136-16,-1 0-30 0,-10-6-6 0,0 6-2 15,0 3 74-15,-4 7 16 0,-6 2 2 0,-1 1 1 0,0 6 107 0,0 3 22 16,1 0 4-16,-4 3 0 16,-1 6 64-16,1 10 13 0,-4-6 3 0,4-1 0 15,-4 7-52-15,4 3-9 0,-4-3-3 0,4 3 0 0,7 0-55 0,-4-4-13 16,4 4 0-16,4 0 0 0,2 0 0 15,5 0 0-15,-1-3 0 0,4 0 0 0,0 3 0 16,4 0-12-16,-1 0 3 0,4 0 1 16,4-3-19-16,3 2-3 15,0-2-1-15,3-3 0 0,1 0 31 0,3-1 0 0,4-5 0 0,6 2 0 0,1-5-9 16,3-4 9-16,4-3-8 0,0 0 8 0,3 0-18 0,0-10 2 16,1-2 0-16,-1 2 0 0,4-2 16 0,-1-7-10 15,1 3 10-15,0-3-8 0,-4-2 16 0,1-1 3 16,-5 0 1-16,-2-7 0 0,-1 4 24 0,-3-3 6 15,-4-3 1-15,0 6 0 0,-7-4-9 0,0-2-2 16,-3 6 0-16,-1-3 0 0,-3 0 13 0,-3 6 3 16,-8 0 0-16,4 0 0 0,-3 3-20 0,-1 3-4 0,1 1-1 15,-1-1 0-15,-3-3-15 0,0 10-8 0,0-4 10 0,-4 1-10 16,1-4 0-16,-1 10 0 0,-3-10-11 0,0 13 11 31,3-7-31-31,-3 1 2 0,0 0 0 0,4-1 0 16,-4 4-85-16,-1 0-17 0,12-4-3 0,-1 4-734 0,-3 0-148 0</inkml:trace>
  <inkml:trace contextRef="#ctx0" brushRef="#br0" timeOffset="64115.56">28822 17223 1497 0,'0'0'133'0,"0"0"-106"0,0 0-27 0,-7 0 0 0,0-9 236 0,-4 0 43 15,4-4 8-15,-3 4 1 16,-1-4-260-16,-3 0-52 0,0 1-10 0,-4 3-2 0,4-7 16 0,-4 13 4 16,1-7 1-16,-1 7 0 0,1-3 46 0,-1 6 9 15,-3 6 1-15,3-3 1 0,-3 7 34 0,0-7 6 16,0 6 2-16,-4 1 0 0,0 2-36 0,-3 4-6 15,0-4-2-15,0 1 0 0,-1 0-40 0,1 5 0 16,3 1 0-16,1-6 0 16,-1 9-33-16,4-4-9 0,3 4-2 0,4 0 0 0,-4 0 24 0,4 0 4 0,4 0 0 0,-1 3 1 15,4-9 15-15,0 6 8 16,7-3 0-16,0 0-8 0,0-4 8 0,4-5-8 0,-4 5 0 16,7-8 0-16,3 2 12 0,1-3-12 0,3-3 12 15,4 4-12-15,3-4 13 0,0-6-4 0,0-7-1 0,7 1 0 16,-3-1-8-16,3-2 12 0,4-4-12 15,-4-6 12-15,-3 0 16 0,3 0 3 0,-3 0 1 0,-4-6 0 16,0-6-10-16,0 9-2 0,-3-7 0 0,0 1 0 16,-4-7 28-16,-4 7 6 0,1 0 1 0,-1-4 0 15,-3-6-4-15,1 1-1 0,-5 5 0 0,-3-6 0 16,4 1-31-16,-4-4-7 0,0 3 0 0,-4 0-1 16,1 3-11-16,-1-2 0 0,-3-1 0 0,3 0 8 15,-6-3 2-15,3 4 0 0,0-4 0 0,0-7 0 16,-4 8-10-16,4 2 0 0,-4-3 0 0,4 3 0 0,-3 7 0 0,3-4 0 15,0 3 0-15,0 4 0 0,0 0 0 0,3-1-11 16,1 1 3-16,-1 0 0 16,0-1-79-16,4 1-15 0,0-7-3 15,0 1-1-15</inkml:trace>
  <inkml:trace contextRef="#ctx0" brushRef="#br1" timeOffset="81708.7">20440 11485 2559 0,'0'0'113'0,"-7"-3"24"0,-4-4-109 0,1 7-28 0,-1-3 0 0,1-6 0 16,-1 9 49-16,-3-10 5 0,3 7 1 0,-3-3 0 15,-3 0-43-15,-1-4-12 0,-7 1 0 0,4 0 0 32,-7-1-21-32,0-2-9 0,-8-7-2 0,1 9 0 15,-7-5 1-15,-1-4 0 0,1 0 0 0,-4-3 0 0,-3-3 18 0,-4-3 3 0,-4 6 1 0,5-6 0 16,-5 6 9-16,-3 9 8 15,4 1-8-15,-4 5 11 0,3 7 18 0,-3 7 4 0,-7 2 1 16,-3 7 0-16,-4 3 6 0,0 2 0 0,-8 11 1 0,1-1 0 16,-3 10-25-16,-1 0-6 0,-10 3-1 0,3 0 0 15,0 9-9-15,8-3-9 0,2 3 9 0,5-9-13 16,6 10 5-16,4-4 8 0,14-6-13 0,4-1 5 16,3 8 8-16,7-7 0 0,4 6 0 0,7 0 8 15,0 3-8-15,6 4 0 0,8-4 0 0,0 10 0 16,4-4 0-16,2-2 9 0,5 5-9 0,6 4 0 15,5-3 12-15,2 9-4 0,8 0 0 0,3 0-8 16,7-3 8-16,4 3-8 0,7 1 0 0,0-8 0 16,10 8 0-16,0-11 0 0,4-5-8 0,7 2 8 0,0-15-11 15,14 0 11-15,4-3-12 0,7-10 12 0,3 1 0 16,7-10 0-16,0 0 0 0,8-4 0 0,6-5 37 0,-3 3 2 16,0-10 0-16,3 3 0 0,4-3-24 15,0-2-5-15,-4 5-1 0,0-9 0 0,-3 0-9 0,4-3 0 16,2-3 0-16,-6-4 0 0,0 1 0 0,-4-4 0 15,8 4 0-15,-4-7 0 0,-4 1 0 0,0-1 0 16,-3-3 0-16,-4-3 0 0,4-6 0 0,-4-4 10 16,-6 1 1-16,-1 0 0 0,0-4 3 0,-7 1 1 0,-3-7 0 0,-4-3 0 15,-7-3-3-15,-11 9-1 0,-3-9 0 16,-7 10 0-16,3-4 1 0,-13 0 0 0,-8-3 0 16,-3-6 0-16,-4 6 11 0,-7-6 2 0,0-3 1 15,-7-1 0-15,-11 4 0 0,-3 3 0 0,0-6 0 16,-3-7 0-16,-15 7-13 0,4-10-2 0,0 1-1 0,-4-1 0 15,-7 0-10-15,-3-3 0 0,0 10 0 0,3-4 0 16,0 4 0-16,-7-4 0 0,1 7 0 16,-1-3 0-16,-3-1 0 0,3 4 0 0,-4 6 0 0,1-3 0 15,-4 9 0-15,-3-3 0 0,-4 3 0 0,-4 10 0 16,-3-4-16-16,-3 7 5 0,-1 6 1 0,-6 0 0 16,-4 3-7-16,-4 13-2 0,-10 0 0 0,-4 6 0 15,-3 0-2-15,-4 9-1 0,-7 4 0 0,1-4 0 16,-5 10-15-16,8-6-3 15,3-1-1-15,11 4 0 0,-4-10 5 0,8 3 0 0,2 1 1 0,8-10-840 16,4 0-168-16</inkml:trace>
  <inkml:trace contextRef="#ctx0" brushRef="#br1" timeOffset="82731.22">20775 1598 1555 0,'0'0'138'0,"-3"-10"-110"0,-4 10-28 0,-1 0 0 0,8-3 261 0,0 3 47 16,0 0 10-16,0 0 2 0,0-9-238 0,4 6-47 16,-4 3-10-16,0 0-1 0,4-7-24 0,6 7 0 15,-3-3 0-15,-7 3 0 0,0 0 0 0,11 3 0 16,-4 4 0-16,3 5 0 0,1-9 0 0,-4 19 0 15,0 0 0-15,-3-3 0 0,-1 12 0 0,1 4 0 16,-4-7 0-16,0 13-12 0,0-10 12 0,0 10 0 16,-7 3 8-16,3-10-8 0,1 16 8 0,-1-6-8 15,0-3 10-15,4 3-10 0,-3 6 28 0,-1-15-1 16,4 15 0-16,0-16 0 0,0 4-4 0,0-3-1 16,4-1 0-16,-1-3 0 0,1-2-10 0,0 2-3 15,3-9 0-15,0 3 0 0,0-9-9 0,-4 6 0 16,4-13 0-16,-3 4 8 0,3-4-16 0,-4-6-4 15,-3-3-1-15,0 0 0 16,0 0-84-16,0 0-17 0,0 0-3 0,-7-3-1 16,0-16-140-16,0 7-28 0,-14-26-6 0,7-6 0 0</inkml:trace>
  <inkml:trace contextRef="#ctx0" brushRef="#br1" timeOffset="83180.23">20585 1516 3132 0,'0'0'69'0,"-4"-6"15"0,1 0 2 0,3 2 1 0,0 4-70 0,0-9-17 16,3-4 0-16,4 4 0 0,7-10 12 0,-3 10 0 15,-1-4-1-15,5-6 0 0,9 4-26 0,-3-4-5 16,1 0 0-16,2 7-1 0,4-7 9 0,-3-3 3 15,0 12 0-15,3-5 0 0,-3-1 0 0,-1 0 0 16,1-2 0-16,0 5 0 0,-4 4 9 0,0-4 0 16,0 4-9-16,-3-1 9 0,-4 10 0 0,7-6 0 15,-7 6-9-15,4 0 9 0,0 6 0 16,3-3-10-16,-4 13 10 0,1-3-8 0,-4-1 8 0,7 7-10 16,-3 3 10-16,3-9-10 0,0 8 10 0,1 1 0 15,-1-3-9-15,-4 3 9 0,4 0 0 0,-3 0 0 16,-4-3 0-16,0 3 0 0,-3 6 0 0,-4-3 0 15,0-3 0-15,-7 3 8 0,-3 0-8 0,-5 4 0 0,-6-4 0 0,-7 6 0 16,-4-9 8-16,-3 6 0 0,0-6 0 16,-4 0 0-16,1 0-8 0,-5-3 10 0,1-7-10 0,3 7 10 15,0-3-10-15,1-10 0 0,-1 4 0 0,4-7 0 16,3-3-15-16,-3 6-5 0,3-6 0 0,4 0-1 31,0-6-34-31,0 6-6 0,3-3-2 0,4-7 0 0,0 4-72 16,3 0-14-16,1-4-3 0,3-6-565 0,7 4-113 0</inkml:trace>
  <inkml:trace contextRef="#ctx0" brushRef="#br1" timeOffset="83647.75">22546 397 2538 0,'-11'-10'112'0,"4"10"24"0,4-12-109 0,3 12-27 16,0 0 0-16,-7 0 0 0,-4 6 0 0,1 0 0 0,-1 0 0 0,0-2 0 15,-10 5-13-15,4 4-2 0,-4-4 0 0,-1 10 0 16,5 3 3-16,-1 0 1 0,-7 0 0 0,4 6 0 16,7 3-7-16,-7-6-2 0,-7 4 0 0,3 2 0 15,4 3 30-15,-4-2 6 0,4-1 0 0,-4 10 1 16,1 0 24-16,-1 3 5 0,7 12 1 16,-6-6 0-16,-1 3-6 0,4 10-1 0,0-3 0 15,6-4 0-15,-2-6-24 0,6 4-4 0,4-10-2 0,4 6 0 16,6-6 0-16,-3-4 0 0,0 1 0 0,7 3 0 15,7-9-10-15,0 5 0 0,-3-8 0 0,0-1 0 16,6 0 0-16,1 1 0 0,3-1 0 0,0-6 8 16,0 7-8-16,4-4 12 0,3 3-12 0,-3 1 12 15,0-11-12-15,-1 11-11 0,8-7 3 0,0 3 0 16,-4-6-16-16,4 0-4 0,-4 0 0 16,4 0 0-16,7-6-196 0,-8-4-40 0</inkml:trace>
  <inkml:trace contextRef="#ctx0" brushRef="#br1" timeOffset="83957.42">22543 1438 3085 0,'-11'-7'136'0,"11"7"29"0,0 0-132 16,0 0-33-16,0 0 0 0,7 7 0 0,0 2 28 0,0 1-2 0,7 2 0 0,-3-3 0 15,-4 4-26-15,3 0 0 0,8 9 0 0,3-4 0 32,-3 1-28-32,0 3-2 0,-4 0 0 0,3 3 0 0,4-6 5 0,1 3 1 0,-8 6 0 0,3-12 0 31,5 3-41-31,-8-1-8 0,-4-5-2 0,1 6 0 0,-1-10-91 15,4-3-18-15,1 10-4 0,-1-16-825 0</inkml:trace>
  <inkml:trace contextRef="#ctx0" brushRef="#br1" timeOffset="84213.27">23142 1228 2844 0,'0'0'126'0,"0"0"26"0,0 0-122 0,-3 9-30 16,-4 4 0-16,0-1 0 0,0 10 29 0,-1-3 0 15,-2 9 0-15,-4-3 0 0,-7 13-29 0,-1 6 0 16,5-4 0-16,-4 8 0 0,-4 5 0 0,4 0 0 16,0-3 0-16,3 4 0 0,7-1 0 0,-3 7 0 15,-3-7 0-15,6 0 0 16,11-9-22-16,-7 9-7 0,-7-2-2 0,3 2 0 15,8-9 9-15,-1 9 2 0,-3-3 0 0,0-6 0 16,-7 6-109-16,7 4-22 0,7-7-4 0</inkml:trace>
  <inkml:trace contextRef="#ctx0" brushRef="#br1" timeOffset="84599.36">23615 698 2246 0,'0'0'200'15,"0"0"-160"-15,0 0-32 0,0 0-8 0,0 0 157 0,0 0 31 0,0 0 5 0,3-7 2 0,1 4-166 0,-4 3-29 16,0 0-13-16,7 0 1 0,4 0 12 0,-4 3 0 16,0 16 0-16,3-6 0 0,1 6 0 0,-4 6 0 15,4 3 0-15,-4 3 0 0,-4 4 14 0,4 15-4 16,-7 0-1-16,0 3 0 0,-3 4-9 0,3 6 0 16,-4-10 0-16,1 0 0 0,-4 0 0 0,0 7 0 15,-1-4 9-15,1-2-9 0,4-1 8 0,-1-6-8 16,1 6 10-16,-1-12-10 0,4 3 0 15,0-13 0-15,4 4 0 0,-1-7-10 16,4-3-86-16,0 4-18 0,1-14-3 16,6 1-1080-16</inkml:trace>
  <inkml:trace contextRef="#ctx0" brushRef="#br1" timeOffset="88643.62">22680 3542 1267 0,'0'0'112'0,"0"0"-89"0,0 0-23 0,0 0 0 16,7 0 173-16,-7 0 31 0,0 0 5 0,0 0 2 15,0 0-110-15,7 6-21 0,11 4-5 0,-4 2-1 16,-3 1-18-16,3 2-4 0,-7 1-1 0,7-3 0 16,3 5-39-16,1-5-12 0,-4 6 8 0,4-1-8 15,7-5 10-15,-4 6-2 0,0-7 0 0,4 7 0 16,-4-3 3-16,3 3 0 0,1 0 0 0,0-7 0 15,-4 10 2-15,0-3 1 0,0-7 0 0,0 7 0 16,1 0-14-16,-1-3 8 0,-7 12-8 16,4-12 0-16,-4 2 0 0,-4-5 0 0,1 12 0 0,-4-9 0 31,0 6-21-31,0 0-4 0,-3-7-1 0,-4 1 0 0,0 3-142 0,0 0-28 16,-8-7-5-16</inkml:trace>
  <inkml:trace contextRef="#ctx0" brushRef="#br1" timeOffset="89182.7">23513 3517 518 0,'0'0'46'0,"0"0"-37"0,0 0-9 0,0 0 0 15,0 0 68-15,7-7 11 0,0 4 2 0,0-6 1 16,0 6-28-16,3-10-6 0,-2 7 0 0,2-3-1 0,1 5-7 0,-4-5-2 16,0 0 0-16,0 5 0 15,-7 4 18-15,0 0 3 0,0 0 1 0,0 0 0 16,0 0 54-16,0 0 11 0,0 0 3 0,0 0 0 0,0 0-41 0,0 0-8 16,-7-6-2-16,-4 6 0 0,1 6-35 0,3-2-7 15,-4-4-2-15,0 9 0 0,1 0-17 0,-4 1-3 16,3 2-1-16,1 1 0 0,-1 9 12 0,0 0 1 15,1 6 1-15,-4 3 0 0,3 1 14 16,1 9 4-16,-1-1 0 0,0 4 0 0,1 0-22 0,-1 0-4 16,1 0-1-16,-1 6 0 0,0 0-6 15,-3 4-2-15,0-1 0 0,-3 10 0 0,-1-10-9 0,0 10 0 16,-3 2 0-16,0-2 0 16,7 3-71-16,-4 3-16 0,4-6-3 0,4-7-1 15,2 7 23-15,5-13 5 0,-1-15 1 16,4 2-878-16</inkml:trace>
  <inkml:trace contextRef="#ctx0" brushRef="#br1" timeOffset="98983.29">24656 3592 1422 0,'0'0'63'0,"0"0"13"0,0 0-61 0,0 0-15 0,0 0 0 0,0 0 0 15,0 0 44-15,0 0 7 0,0 0 1 0,0 0 0 16,0 0 0-16,7 0 0 0,3-9 0 0,1 9 0 16,3-4-24-16,0 4-4 0,7 0 0 0,-3 0-1 15,3 0 13-15,7-6 4 0,1 6 0 0,-1 0 0 16,0 0-29-16,4 0-11 0,-1-3 8 0,1 3-8 15,0 0-32 1,-4-3-12-16,0 3-3 0,-3-6 0 16,0 6-65-16,-8 0-12 0,1 0-4 0,0-3 0 0</inkml:trace>
  <inkml:trace contextRef="#ctx0" brushRef="#br1" timeOffset="99222.65">24709 3928 1947 0,'0'0'86'0,"0"0"18"0,0 0-83 0,3 0-21 0,8 3 0 0,-1-3 0 15,1 6 71-15,3-6 9 0,0 0 3 0,-3 0 0 16,3-6-47-16,3 6-8 0,1 0-3 0,0-3 0 31,3-4-44-31,0 1-9 0,0-3-1 0,-3 2-645 0,-1-2-129 0</inkml:trace>
  <inkml:trace contextRef="#ctx0" brushRef="#br1" timeOffset="99872.02">22698 3203 1184 0,'0'0'52'0,"0"0"12"0,10-3-52 0,1 3-12 0,-11 0 0 0,10-6 0 16,5 6 85-16,-1-7 15 0,-4 1 2 0,-3 3 1 16,0 3-19-16,0-6-4 0,4 3-1 0,0-7 0 15,-11 10-2-15,7-9 0 0,7 6 0 0,-4-4 0 16,-3 1-24-16,0-3-5 0,4-1 0 0,0 4-1 16,3-6-32-16,-7 8-7 0,0-11 0 0,0 2-8 15,7 10 0-15,-3-13 0 0,-4 4 0 0,0 9 0 16,7-16 0-16,-4 9 0 0,1 7 0 0,0-9 0 15,-4 2 0-15,0 1 0 0,3 3 0 0,-3-7 0 16,-3 10 0-16,3-6 0 0,-4-1 0 0,1 1 0 16,0 9 0-16,-1-3 0 0,1-7 0 0,-4 10 0 15,0 0 16-15,0 0 4 0,0 0 0 0,0 0 0 16,10 0-20-16,-10 0 0 0,0 0 0 0,7 0 0 0,0 3 0 16,4 4 0-16,-4-4 0 0,0-3 0 0,0 9 0 0,0-6 0 15,0 13 0-15,0-13 0 0,4 10 14 16,-4-7-1-16,0 3 0 0,3 4 0 0,-2-4-1 0,-1 4 0 15,0-4 0-15,0 4 0 0,3-4-12 16,1 1 8-16,-4-1-8 0,0 7 0 0,0-10 0 16,0 7 0-16,0-1 0 0,0-2-10 15,4-1-75-15,-1 0-15 0,4 1-4 0,1-7-884 0</inkml:trace>
  <inkml:trace contextRef="#ctx0" brushRef="#br1" timeOffset="100741.32">25636 3495 1915 0,'0'0'42'0,"0"0"9"0,4 3 1 0,3 6 2 0,4 10-43 0,-8-9-11 0,4 5 0 0,-3 7 0 16,-4 3 8-16,0 0 0 0,-7 4 0 0,0-4 0 15,-1 6-8-15,1 0 0 0,-3 4 9 0,-1-4-9 16,1 7 0-16,3-7 0 0,0-6 0 0,0 7 0 16,-1-4 8-16,5 3-8 0,-4-6 8 0,7 4-8 15,-4 2 11-15,1-6-3 0,-1 3 0 0,4-3 0 16,-3-3 16-16,-1 3 4 0,1-3 0 0,-1-6 0 16,1 3 2-16,-1 3 1 0,4-10 0 0,0 4 0 15,-3-13-6-15,3 10-1 0,0-13 0 0,0 0 0 16,0 0-7-16,0 0-1 0,0-16-1 0,3-3 0 15,1 0-15-15,-1-6 0 0,1-3 0 0,-1-6 0 16,1-1 0-16,-1-6 0 0,-3 1-12 0,4-1 12 16,-1-3 0-16,-3-6 0 0,0 9 0 0,-3-6 0 15,6-3 37-15,1 0 11 0,-1 2 3 0,-3 5 0 16,0 2 4-16,4 0 1 0,3 0 0 0,0 7 0 16,0-7-39-16,0 13-7 0,4-10-2 0,-1 7 0 15,4 3-8-15,1 3 8 0,-1-4-8 0,0 17 8 0,0-7-8 0,0 6 0 16,0 4 0-16,0 0-11 0,4 5 11 0,-1 4-12 15,1 0 12-15,3 0-12 0,-3 0 12 0,0 4-8 16,3 5 8-16,-4 0-8 0,1 4 8 0,0-1-12 16,-1 4 12-16,-3 6-12 0,-3-6 4 0,0 3 0 15,-1 3 0-15,-3 6 0 0,-3-3 8 0,3-3-8 16,-4 6 8-16,1-6-8 0,-4 9 8 0,0-9 0 16,-4 0 0-16,4 6 0 0,-3-9 0 0,-4-3 0 0,3 3 0 0,-3-7 0 15,0 1 12-15,-3 6 7 16,-1-7 1-16,-3-2 1 0,0-1-21 0,-4 4 0 15,0-7 0-15,-3-3 0 0,0-3 8 0,-4 0 3 0,1 0 1 16,-1-3 0-16,0-3-12 0,-3-1 0 0,0-2 0 0,0-1 8 31,-4-2-163-31,4-4-33 0,3 1-6 0</inkml:trace>
  <inkml:trace contextRef="#ctx0" brushRef="#br1" timeOffset="101190.48">27178 2366 2322 0,'0'0'51'0,"0"0"10"0,0 0 3 0,0 0 1 16,0 0-52-16,7 0-13 0,0 0 0 0,0-6 0 0,-7 6 9 0,0 0-1 15,0 0 0-15,0 0 0 0,0 0-8 0,-3 6-9 16,-4-3 9-16,0 10-13 0,-8 2 13 0,1 1 0 16,4 3 0-16,-8 3 0 0,-10 6 0 0,0 3 0 15,-1-6 0-15,-6 16 0 0,3 0 13 0,1 3 3 16,-1 6 0-16,-7-3 0 0,4 3-7 0,-4 0-1 15,-3 4 0-15,6-1 0 0,8 0 10 0,-4 4 2 16,-3-7 0-16,7 9 0 0,3-2-10 0,4-7-2 16,0 3 0-16,7-9 0 0,0 0-8 0,3 6 0 0,8-6 9 15,-4 6-9-15,7-9 0 0,0-3 9 0,3 9-9 16,4-9 0-16,0 2 0 0,0-2 0 0,4 0 0 16,6-7 0-1,1 7-48-15,3-4-14 0,4-3-2 0,0 7-1 16,3-13-102-16,4 10-20 0,28 5-4 0,-11-8-1 0</inkml:trace>
  <inkml:trace contextRef="#ctx0" brushRef="#br1" timeOffset="102092.3">27206 2908 345 0,'0'0'31'0,"-7"0"-31"16,4 0 0-16,3 0 0 0,0 0 296 0,0 0 54 15,-4 7 10-15,4-7 3 0,0 0-238 0,0 0-47 0,0 0-10 0,0 0-1 16,0 0-11-16,7 3-1 0,-7-3-1 0,11 6 0 16,-4 0-6-16,0 10-2 0,3-7 0 0,-2 7 0 15,2 0-30-15,-3-1-5 0,0 7-2 0,-3-3 0 16,3 9-9-16,0-2 0 0,-4-4 0 0,4-1 0 15,0-2 0-15,1 3 0 0,-1 6 0 0,3-12 0 16,-3 3 0-16,4 3 0 0,-1-13 0 0,1 10 0 16,3-3 8-16,0-10 7 0,0 3 1 0,0-5 0 15,4-4 5-15,-4 0 2 0,4 0 0 0,-4 0 0 16,4-4-7-16,-1-2 0 0,-3-3-1 0,4-4 0 16,-4 1 0-16,0-7 0 0,0-3 0 0,-3 9 0 15,-1-9-5-15,1 7-1 0,-4-17 0 0,0 10 0 16,-3-3-9-16,3-6 0 0,0 9 0 0,-4-6 0 15,-3-4-14-15,4 11-5 0,-1 2-1 0,-3-3 0 16,4 0-114-16,-4 9-23 0,3 1-5 0,-3 2-779 16</inkml:trace>
  <inkml:trace contextRef="#ctx0" brushRef="#br1" timeOffset="102535.98">27496 3275 2163 0,'0'0'96'0,"0"0"20"0,0 0-93 0,0 0-23 0,0 0 0 0,0 0 0 15,0 0 37-15,0 0 3 0,0 0 1 0,0 0 0 0,0 0-24 0,0 0-5 16,0 13 0-16,0-4-1 0,0 4-11 0,3 2 0 15,-3 1-10-15,0 3 10 0,4 3-10 0,-4 6 10 16,0-3-10-16,0 7 10 0,-4 5 0 0,4 1 0 16,-3 3 0-16,-5-1 0 0,1 1 0 0,4 3 0 15,-4-9 0-15,0 5-9 16,0-8 1-16,3-1 0 0,-3 0 0 0,4-9 0 16,-1 7-41-16,1-17-8 0,-1 7-2 0,0-3-897 15</inkml:trace>
  <inkml:trace contextRef="#ctx0" brushRef="#br1" timeOffset="102946.4">27887 3495 864 0,'0'0'76'0,"0"0"-60"0,0 0-16 0,0 0 0 15,0 0 280-15,0 0 52 0,0 0 12 0,11 0 1 0,-4 0-221 0,3-6-45 16,-10 6-9-16,11 0-2 0,-1 0-21 0,1-4-5 16,0 4-1-16,-1 0 0 0,1 0-29 0,-1 0-12 15,5 0 8-15,-5 0-8 16,1-3-96-16,-1-3-24 0,4 6-4 0,-3 0-546 15,3-9-109-15</inkml:trace>
  <inkml:trace contextRef="#ctx0" brushRef="#br1" timeOffset="103242.57">27799 3793 806 0,'0'0'72'0,"0"0"-58"0,0 0-14 0,0 0 0 15,0 0 324-15,14 0 61 0,0-3 13 0,4-4 2 16,-4-2-319-16,4 9-64 0,-1-13-17 0,1 10 0 15,-1 3 0-15,5-9 0 0,-1 3-14 0,0 2 5 0,4-5-3 16,-1 6 0-16,1 3 0 0,0-6 0 16,-1 2-137-1,-2 1-28-15,-5 3-6 0,-3-6-1 0</inkml:trace>
  <inkml:trace contextRef="#ctx0" brushRef="#br1" timeOffset="103578.63">28656 2937 1785 0,'0'0'159'0,"0"0"-127"0,0 0-32 0,0 0 0 15,-3 9 213-15,-1-6 37 0,4 10 7 0,-3-7 2 16,3 7-217-16,-4 5-42 0,4-5-11 0,0 9-1 16,-3 6 12-16,-1 3 0 0,0 4 0 0,1-1 0 15,-1 13 0-15,-3-3 0 0,-3 0 0 0,3 6 0 16,-7-6-12-16,3 0 0 0,-3 6 0 0,0-6 0 16,0 6-3-16,0-6-1 0,3 7 0 0,-3-8 0 31,0 1-23-31,3-6-5 0,1-4 0 0,-1-2-1 0,7-7-34 15,-3-6-6-15,4 3-2 0,3-4-898 0</inkml:trace>
  <inkml:trace contextRef="#ctx0" brushRef="#br1" timeOffset="103982.27">29383 2469 1094 0,'-11'0'97'0,"1"4"-77"0,-1-4-20 0,4 3 0 16,-4 3 233-16,1-3 43 0,6-3 9 0,-3 9 2 15,7-9-227-15,0 0-44 0,0 10-16 0,0 2 9 16,0 1 23-16,-3 3 4 0,3 6 0 0,-4-10 1 16,1 10 19-16,3 6 3 0,0 4 1 0,0 2 0 15,-4 1-17-15,1 5-3 0,-1 1-1 0,4 9 0 16,-3-3-22-16,3 7-4 0,-7 2-1 0,0 4 0 16,-1 9 0-16,1-3 0 0,-3 6 0 15,-4 0 0-15,0-3-12 0,-1 3 0 0,1 0 0 0,-3 0 0 16,3-6-26-16,0 0 2 0,-1-16 0 0,5 10 0 15,-1-13-1-15,8 3 0 0,-4-6 0 0,3 6 0 16,1-3-137 0,-1-6-27-16,1 3-6 0</inkml:trace>
  <inkml:trace contextRef="#ctx0" brushRef="#br1" timeOffset="105388.27">30000 3097 1206 0,'14'-10'53'0,"-7"7"11"0,0-3-51 0,1-7-13 0,-1 10 0 0,0-6 0 16,0-1 108-16,-4 1 18 0,4 6 4 0,-7-7 1 15,4 1-19-15,-4 6-3 0,0-4-1 0,0 7 0 16,0-3-52-16,0-6-12 0,0 9-1 0,0-9-1 15,0 9-25-15,-4-4-5 0,4 4 0 0,0 0-1 16,0 0-3-16,0 0-8 0,0 0 12 0,0 0-4 16,0 0-8-16,0 0 0 0,0 13 0 0,-7-1 0 15,7 10 0-15,-7 0 0 0,0 10 0 0,-3-4 0 16,-1 6 16-16,0 4 0 0,1-7 1 0,-4 4 0 16,0 6-7-16,-1-1-2 0,1-5 0 0,-3-1 0 0,-4 7 5 0,3-9 1 15,4 8 0-15,0-5 0 0,3 2 2 16,-3-5 0-16,3-7 0 0,8-3 0 0,-4 9-26 0,3-3-5 15,-3-6-1-15,4 0 0 0,-1-3 16 16,4-6 0-16,-3 6 0 0,3-16-9 0,0 6 9 0,3 0 0 16,-3-9 0-16,7 0 0 0,0-3 0 0,4-6 0 15,3 0 0-15,0-4 0 0,-3-6 9 0,6 0-9 16,1-3 12-16,3-9-12 0,0 6 16 0,0-6-3 16,1-1-1-16,-1-5 0 0,3 5-12 15,-6-2-12-15,3 2 3 0,0-2 0 0,-3 3 9 0,-4 2 0 0,0-2 0 16,-3 0 0-16,-4 6 0 0,0-4 0 0,0 10 0 15,-3-2 8-15,-1-5-8 0,-3 4 0 0,0-3 8 16,0 10-8-16,-3-13 0 0,-1 6 0 0,-3 3 0 0,0 3 0 31,0-3-32-31,0 0-5 0,0-3-1 0,-4 10 0 16,4-1-134-16,-3 4-26 0,-5 3-6 0,5-7 0 0</inkml:trace>
  <inkml:trace contextRef="#ctx0" brushRef="#br1" timeOffset="105666.57">29923 3441 1785 0,'0'0'79'0,"0"0"17"0,0 0-77 0,0 0-19 16,0 0 0-16,0 0 0 0,7 4 128 0,0 5 21 15,3-6 5-15,-10-3 1 0,7 6-108 0,-7-6-22 16,7 4-4-16,4-4-1 0,-7 9 0 0,-4-9 0 16,10 6 0-16,-3-3 0 0,-7-3-20 0,7 4 0 15,-7-4 0-15,7 6 0 16,4-6-29-16,-4 0-11 0,-7 0-1 0,11 0-1 16,-1-6-101-16,1-1-20 0,-1 1-4 0</inkml:trace>
  <inkml:trace contextRef="#ctx0" brushRef="#br1" timeOffset="110869.55">30459 3774 633 0,'0'0'28'0,"0"0"6"0,-7 0-34 0,7 0 0 16,0 0 0-16,0 0 0 0,0 6 300 0,0-6 54 0,3 10 10 0,1-7 3 15,-4-3-216-15,3 9-43 0,1 1-9 0,3-7-2 16,0 6-29-16,0 0-5 0,0 1-2 0,0-7 0 16,4 10-28-16,-4 2-5 0,0-5-2 0,0 2 0 15,-4 1-26-15,5 6 0 0,-1-4 8 0,-4 4-8 16,1 3 0-16,-4-3 0 0,0 3 0 0,-4 0 0 15,1 0 0-15,-1 0-12 0,-3 3 4 0,0-3 8 16,0 3-15-16,-4-3 5 0,-3 0 1 0,4-7 0 16,-5 1 0-16,1 3 0 0,0-7 0 0,-3-2 0 15,-1-1-72-15,0 1-15 0,1-7-2 0</inkml:trace>
  <inkml:trace contextRef="#ctx0" brushRef="#br1" timeOffset="111214.47">31295 3463 1728 0,'0'0'153'0,"0"0"-122"0,0 0-31 0,0 0 0 0,0 0 183 0,0 0 30 0,0 0 7 0,-4 4 0 16,1 5-173-16,-4 0-35 0,0 1-12 0,0-1 0 16,-4 4 0-16,1-1 0 0,-1 1 0 0,-3 3 0 15,3-1-15-15,-3 4-9 0,0 3-3 0,0 0 0 31,0 0-4-31,-4-3-1 0,1 3 0 0,-1 0 0 0,4-4-76 16,-7 4-16-16,3-3-4 0,-3 3-483 0,-4 0-97 0</inkml:trace>
  <inkml:trace contextRef="#ctx0" brushRef="#br1" timeOffset="111455.32">30893 3542 1094 0,'0'0'48'0,"0"0"11"0,-7 0-47 0,7 0-12 16,0 0 0-16,0 0 0 0,0 0 318 0,0 6 62 15,3 4 12-15,1-7 2 0,-1 9-298 0,4-2-60 16,-3-1-12-16,3 10-3 0,0-7 11 0,0 7 3 16,4-3 0-16,3 0 0 0,0 5-44 0,0-8-9 15,4 6-2-15,-1-3 0 16,-3 2-36-16,4 1-7 0,0-6-1 0,-1 6-1 15,1-16-127-15,-4 12-24 0,0-8-6 0,0-1-627 0</inkml:trace>
  <inkml:trace contextRef="#ctx0" brushRef="#br1" timeOffset="111899.93">30984 2576 2062 0,'0'0'45'0,"0"0"10"0,0 0 1 0,8 0 3 0,2 0-47 0,-6 0-12 16,6 3 0-16,-3 3 0 0,0 7 68 0,4-10 12 15,0 7 3-15,-1 2 0 0,1-3-23 0,3 10-4 16,0 0 0-16,0-3-1 0,7 6-37 0,-3-3-7 16,3 2-2-16,4 1 0 0,3 7-9 0,4-4 0 15,-1 3 0-15,5-3 0 0,6 6 0 0,-3 1 0 0,0 5 0 16,-1-5 0-16,1 2 0 0,-3 7-9 15,2 3 9-15,-6-3 0 0,0-1 0 0,-4 4 0 16,0 0 0-16,-3-3 0 0,-4 0 0 0,-3 6 0 0,-4-10 0 0,0 7 0 16,-7 0 0-16,-3 6 0 0,-4-6 8 15,0 0-8-15,0-3 0 0,-11 3-21 0,-3-3 3 16,0 3 1 0,-4-4-239-16,-10 10-48 0,-4-6-10 0,0-12-2 0</inkml:trace>
  <inkml:trace contextRef="#ctx0" brushRef="#br1" timeOffset="113031.9">27570 4787 576 0,'0'0'25'0,"0"0"6"0,0 0-31 0,3-13 0 16,1 10 0-16,3-13 0 0,-4 4 320 0,4 9 57 15,4-10 12-15,-4 4 3 0,4-1-249 0,-4 1-50 16,3 0-9-16,-3-1-3 0,4 7-5 0,-1-3-2 16,-3 6 0-16,0 0 0 0,4 0-18 0,-4 0-4 15,-7 0-1-15,11 0 0 0,-4 9-23 0,0 1-4 16,3 2 0-16,-6 4-1 0,3 6-14 0,0-10-9 15,0 10 12-15,0 10-12 0,0-4 9 0,0 3-9 16,-3 1 0-16,3-1 9 0,-4 0-9 0,4-3 12 0,-3 4-12 16,-1-1 12-16,1 1-12 0,-4 5-12 15,-4-5 2-15,4-1 1 0,0 0 1 0,-7-6 0 0,4 7 0 16,-4-4 0 0,0-3-87-16,3 3-17 0,-3-12-3 0,0 9-646 0,4-9-130 0</inkml:trace>
  <inkml:trace contextRef="#ctx0" brushRef="#br1" timeOffset="113486.11">25979 5596 2646 0,'-11'3'58'0,"4"-3"12"0,0 0 2 0,7 0 3 0,0 0-60 0,0 0-15 15,10 9 0-15,12 1 0 0,-1 2 0 0,7-2 0 16,0-1 0-16,8 4 0 0,6-4 22 0,4-3 2 16,7 1 0-16,10-7 0 0,8 0-2 0,6 0 0 0,8 0 0 0,7-13 0 15,-1 10-6-15,12-3-2 0,10-7 0 0,7 4 0 16,-1-1-14-16,12 7 9 0,7-6-9 0,-1-1 8 16,-3 1 9-16,4 6 2 0,3-7 0 0,7 10 0 15,-7-3-19-15,4 3 0 0,7 0 0 0,-11 0 0 16,-4 0 0-16,-3 3 0 0,-3 4 0 0,-8-1 0 31,-6 3-19-31,-11 1-10 0,-1-1-3 0,-2 1 0 0,-12-1 7 0,-6-3 1 0,-4 4 0 0,-7-1 0 16,-3 4-168-1,-1-13-34-15,-6 0-6 0</inkml:trace>
  <inkml:trace contextRef="#ctx0" brushRef="#br1" timeOffset="114117.48">26885 5862 633 0,'0'0'28'0,"0"0"6"0,0 0-34 0,0 0 0 0,0 0 0 0,0 0 0 0,0 0 480 0,0 0 88 16,0 0 19-16,0 10 3 0,0-1-459 0,-3 10-92 16,-1-3-19-16,1 12-3 0,-1 0-17 0,-3-3 0 15,4 10 0-15,-1 2 0 0,0-2 0 0,1 9 0 16,-1 6 0-16,-3-6-9 0,7 3 9 0,-3-3 0 15,-1 0 0-15,1-4 0 0,3-5 0 0,-4 6-10 16,4-7 1-16,-3-3 0 16,6-2-33-16,-3-7-6 0,0 0-2 0,0 0 0 15,0-4-107-15,0-5-22 0,4-1-4 0</inkml:trace>
  <inkml:trace contextRef="#ctx0" brushRef="#br1" timeOffset="114537.11">27453 6135 2376 0,'0'0'52'0,"0"0"12"0,0 0 1 0,11-3 1 0,-4-3-53 16,-4 6-13-16,-3 0 0 0,11 0 0 0,-4 6 34 0,0-3 4 15,0 10 1-15,-3-4 0 0,3 10-28 0,-4 3-11 16,-3 0 8-16,4 0-8 0,-1 9 0 0,-3-3 8 16,-3 4-8-16,3-7 0 0,0 6 0 0,-4 1 0 15,1-4 0-15,-1-3 0 16,1 6-23-16,-1-9-3 0,4 0-1 0,-3-3 0 16,-1 3-26-16,1-3-6 0,3-7-1 0,-4 4 0 15,0-10-148-15,4 4-31 0,0-10-5 0,-17 9-2 0</inkml:trace>
  <inkml:trace contextRef="#ctx0" brushRef="#br1" timeOffset="114763.69">27266 6430 1728 0,'0'0'153'0,"7"3"-122"0,4-3-31 0,-1-3 0 16,1 3 150-16,3 0 24 0,4 3 5 0,-1-3 1 15,5 6-100-15,-5-6-20 0,4 3-4 0,1-3-1 0,-1 0-12 0,0 0-3 16,0 0 0-16,0 7 0 0,4-7-40 0,0-7 0 16,-4 7 0-16,0 0 0 15,-3 0-104-15,-1 0-17 0,1-3-3 0,-4-3-1 16,0 3-86-16,0 3-17 0,11-9-3 0,-4-4-1 0</inkml:trace>
  <inkml:trace contextRef="#ctx0" brushRef="#br1" timeOffset="115695.05">28088 6411 1209 0,'0'0'108'0,"0"0"-87"0,0 0-21 0,11 0 0 16,-1 6 200-16,4-2 36 0,1-4 8 0,-1 0 0 15,0 0-133-15,3 0-27 0,-2-10-6 0,6 10-1 16,0 0-6-16,4-3-2 0,-4 0 0 0,0-3 0 16,4-4-33-16,-4 7-6 0,0-3-2 0,0-1 0 15,0-2-28-15,-3 0 0 0,3-1 0 0,0-2 0 16,-3 2 0-16,0-2 0 0,-4 2 0 0,0 1 0 16,0-4 12-16,0-2-3 0,0 2-1 0,0 4 0 15,0-4-8-15,-3 1 8 0,-1-4-8 0,1 3 8 16,-4 1 0-16,4-7-8 0,-4 10 12 0,-4-4-4 15,1 1-8-15,-4 2 8 0,0-2-8 0,0 2 8 16,-7 1 0-16,3-1-8 0,-3 7 12 0,0-3-4 0,0 3-8 0,-4 3 0 16,-3-3 0-16,0 3 0 0,0 3-15 0,0-3-1 15,-7 3-1-15,3 3 0 0,-3-3 4 0,-4 7 1 16,4-1 0-16,0-6 0 0,-4 7 12 16,4 2 0-16,-4-2 0 0,4-1-9 0,0 4 9 0,0 2 0 15,3 1 0-15,1 0 0 0,3-1 0 0,3 7 8 16,0 3-8-16,4-3 11 0,0-6-11 0,0 6 0 15,0 6 9-15,0-6-9 0,-3 6 12 0,6-2-3 16,-3-5 0-16,3 8 0 0,1-7 3 0,3 0 1 16,3 0 0-16,4-4 0 0,-3 4-5 0,3-9 0 15,0 6-8-15,0-7 12 0,0 4-12 0,7-10 0 0,4 4-9 0,0-1 9 16,3 0-11-16,0-5 11 0,-3 5-12 0,-1-9 12 31,1 9-52-31,0-6-4 0,-1-3-1 0,1 7 0 16,-1-7-1-16,1 3 0 0,0-3 0 0,-4 0 0 15,7 0-84-15,-3 0-17 0,3-3-3 0</inkml:trace>
  <inkml:trace contextRef="#ctx0" brushRef="#br1" timeOffset="116378.86">28942 5963 1652 0,'0'0'36'0,"0"0"8"15,0 0 2-15,0 0 0 0,0 0-37 0,10-7-9 0,1 7 0 0,-4 0 0 0,4-3 85 0,-4 3 15 16,3-6 4-16,1 6 0 0,0 0-26 0,-4 0-5 16,3 0-1-16,1 0 0 0,-1 0-6 0,1-3-2 15,3 0 0-15,-3-4 0 0,3 7-32 0,0 0-6 16,3-9-2-16,1 9 0 0,-4-3 5 0,4-3 1 15,-1 6 0-15,5 0 0 0,-1 0-42 0,-7-7-8 16,-3 1-1-16,3 6-1 16,0 0-14-16,0-3-4 0,-4-3 0 0,8 6 0 15,-4 0-70-15,0-3-14 0,-3-4-4 0,3 4-849 0</inkml:trace>
  <inkml:trace contextRef="#ctx0" brushRef="#br1" timeOffset="117330.43">29923 5746 1839 0,'0'0'81'0,"0"0"18"0,0 0-79 0,0 0-20 0,3-3 0 0,1 0 0 16,-1-3 57-16,-3 6 8 0,0 0 2 0,0 0 0 15,0 0-33-15,0 0-6 0,0 0-2 0,0 0 0 16,0 0-15-16,0 0-3 0,0 0-8 0,0 0 12 16,0 0 3-16,0 0 0 0,0 0 0 0,-7 9 0 15,0 1 17-15,0-1 4 0,-4-6 1 0,1 10 0 0,-4 9 2 16,0-13 0-16,0 7 0 0,-1-1 0 0,1 4-15 0,0 3-2 16,0-3-1-16,4 3 0 0,-1 0-9 15,0 0-3-15,-3 0 0 0,7 0 0 0,0 0 2 16,0 6 0-16,4-6 0 0,-1 0 0 0,4 0-11 15,4 0 0-15,-1 3 9 0,4-3-9 0,-3-7 0 0,6 7 0 16,1-6 0-16,3-3 0 0,-3-1 0 0,3-2-10 16,-4-1 10-16,8-6 0 0,-1 3-21 0,1-3 2 15,0-3 1-15,-4 0 0 0,7-9 38 0,0 6 8 16,-7-6 2-16,4-1 0 0,-4 1-30 0,0-4 0 16,0 4-11-16,-3-4 11 0,-1-6 0 0,-2 7 0 15,2-7 0-15,-3 3 0 0,-3 1 0 0,-1-7 0 0,4 6-9 16,-7-3 9-16,4-3-20 0,-4 0 4 15,0 7 0-15,0-10 0 0,-4 6 16 0,4 3 0 16,0-3 8-16,-3 0-8 0,-1 1 24 0,4-4 0 0,-3 0-1 0,3 6 0 16,-4 0-23-16,4 1 0 0,0-1 0 0,-3 0-8 15,3 1 8-15,0 2 0 0,0-6 8 0,0 7-8 32,-4-1-21-32,4 4-9 0,-3-4-2 0,3 4 0 0,-4 3 17 0,1-10 3 0,-1 10 1 0,0-4 0 15,-3 7-8-15,0 0-1 0,0-3-1 0,-3 6 0 31,-1 0-54-31,-3 6-10 0,0-3-3 0,0 7 0 0,-4-1-99 0,4 0-20 16,0-2-4-16,0-1-1 0</inkml:trace>
  <inkml:trace contextRef="#ctx0" brushRef="#br1" timeOffset="117655.43">29743 5994 2350 0,'0'0'104'0,"-7"3"22"0,3-3-101 0,4 0-25 15,-3 3 0-15,3-3 0 0,0 0 34 0,0 0 2 0,0 0 0 16,0 0 0-16,0 0-44 0,10 0-9 15,8 0-2-15,-4 0 0 0,11 0 19 0,-4 0-10 0,0 0 10 0,4 0-8 16,-4 7 26-16,0-4 6 0,0-3 0 0,0 6 1 16,0-3-13-16,-3 10-4 0,3-13 0 0,-3 6 0 15,-4-3-8-15,0 6 8 0,-3-9-8 0,3 10 8 16,-4-10-8-16,-3 3-17 0,-7-3 4 0,0 0-730 16,11 0-145-16</inkml:trace>
  <inkml:trace contextRef="#ctx0" brushRef="#br1" timeOffset="118029.33">30480 5684 1209 0,'0'0'108'0,"0"0"-87"15,0 0-21-15,0 0 0 0,0 0 208 0,0 0 38 0,0 0 7 0,0 9 2 16,-4 0-175-16,1 1-36 0,-1-1-6 0,-3 1-2 15,0 2-36-15,-3-2 0 0,3 2 0 0,0-2 0 16,-4 2 0-16,8 1 11 0,-5-4-11 0,5 7 12 16,-4-1-12-16,0 1 0 0,3 0 9 0,-3-4-9 31,0 7-24-31,4 0-8 0,-1-7-3 0,4 7 0 16,-3-6-28-16,3-1-5 0,-4-2-2 0,4-1-527 0,0 4-106 0</inkml:trace>
  <inkml:trace contextRef="#ctx0" brushRef="#br1" timeOffset="118275.25">30318 5715 1785 0,'0'0'79'0,"0"0"17"0,0 0-77 16,7 6-19-16,0-3 0 0,3 7 0 16,5-4 211-16,-1 0 38 0,0 1 8 0,3-4 2 0,1-3-207 0,3 0-42 15,0 0-10-15,1 0 0 16,2-3-43-16,-3-4-10 0,1 4-3 0,-1-6 0 16,-4 6-192-16,1-4-38 0,3-2-8 0,-7 3-2 0</inkml:trace>
  <inkml:trace contextRef="#ctx0" brushRef="#br1" timeOffset="118635.11">31016 5934 1209 0,'-10'0'108'0,"6"7"-87"0,-3-7-21 0,4 3 0 15,-5 0 160-15,5-3 28 0,-8 9 6 0,8-9 1 16,3 0-153-16,-7 7-30 0,0-4-12 0,0 3 8 16,7-6 16-16,0 0 4 0,-4 6 0 0,-3 1 0 0,4-4 9 0,-1 6 3 15,1 1 0-15,-5-7 0 0,1 6 12 0,-3 4 2 16,-1-4 1-16,-3 0 0 0,0 4-11 0,0-4-3 15,-4 7 0-15,1-3 0 0,-1-1-29 0,0 1-12 16,1-4 8-16,-1 4-8 0,0 6 0 0,4-10-14 16,0 3 2-16,0-2 0 15,0-7-109-15,3 6-22 0,-3-2-4 0,4-4-501 16,3-3-100-16</inkml:trace>
  <inkml:trace contextRef="#ctx0" brushRef="#br1" timeOffset="118838.64">30730 5944 2332 0,'0'0'52'0,"4"3"10"0,-4-3 2 0,4 9 1 0,3 1-52 0,3 2-13 0,1-2 0 0,-1 2 0 16,1-2 48-16,3-1 6 0,0 4 2 0,0-4 0 15,4 0-35-15,0 4-6 0,-4-4-2 0,0 1 0 31,0-1-31-31,4 1-6 0,-1-1-2 0,-3-3 0 16,0 4-179-16,0-1-36 0,1-3-7 0,-5 1-2 0</inkml:trace>
  <inkml:trace contextRef="#ctx0" brushRef="#br1" timeOffset="119608.92">29806 5640 1332 0,'0'0'59'0,"0"0"12"0,0 0-57 0,0 0-14 0,0 0 0 0,0 0 0 16,0 0 81-16,0 0 14 0,-10 0 2 0,6 0 1 15,-3-3-56-15,7 3-11 0,-7-7-3 0,3 4 0 16,-3 0-28-16,7 3 0 0,0 0 0 0,0 0 0 0,-3-6 0 15,3 6-8-15,0 0-1 0,0 0 0 0,0 0 9 0,0 0 0 16,-4 0 0-16,4 0-8 0,0 0 21 0,0 0 5 16,0 0 1-16,0 0 0 0,0 0 27 0,0 0 6 15,0 0 0-15,0 0 1 0,0 0 8 0,0 0 2 16,0 0 0-16,11 0 0 0,0 0-17 0,3 0-3 16,3-3-1-16,-3 3 0 0,4 0-5 0,0 0-1 15,6-7 0-15,-2 7 0 0,-1 0-15 0,3 0-3 16,1-9-1-16,3 9 0 0,-3-3 5 0,3 3 1 15,4-3 0-15,0-4 0 0,-1 7-11 0,5 0-3 16,-1-3 0-16,4 3 0 0,-4 3-9 0,7-3 12 16,-3 0-12-16,0 7 12 0,0-4-2 0,3 0 0 15,-3 3 0-15,3-3 0 0,-3 4 2 0,3-4 0 0,4-3 0 16,-3 0 0-16,3 6 1 0,-4-6 1 0,4-6 0 0,0 6 0 16,-1 0 13-16,-2-3 2 0,-8-4 1 0,4 7 0 15,-4-9-30-15,0 9 0 0,-3-6 0 0,-4-1 0 16,4 4 0-16,-4-6 0 0,1 3 0 0,-5 6 0 15,1-7 0-15,-7 1-12 0,3 3 3 0,-4-3 0 32,-6 6-28-32,3 0-6 0,0-4-1 0,-3 4 0 0,-4-6-181 15,0 3-37-15</inkml:trace>
  <inkml:trace contextRef="#ctx0" brushRef="#br1" timeOffset="125243.38">25072 1124 2206 0,'0'0'48'0,"0"0"11"0,0 0 1 0,11 6 3 0,-11-6-51 0,0 0-12 0,0 0 0 0,0 0 0 0,0 0 82 0,3 4 14 15,-3-4 2-15,4 9 1 0,-8 0-21 0,1-6-4 16,3-3-1-16,-4 13 0 0,0-7-50 0,-3-3-11 16,0 4-1-16,4-4-1 0,-4 3-19 0,0 0-4 15,0 1-1-15,-4-4 0 0,4 6-1 0,-4 1 0 16,-3-1 0-16,-3 4 0 0,-4 5 15 0,-1-2 0 16,-2 3 0-16,-5 3 0 15,1-3 0-15,-4 3 0 0,4 0 10 0,-4 9-10 0,1-9 21 0,-1 9-1 16,0-3 0-16,4-6 0 0,3 10-9 0,1-7-3 15,-1-6 0-15,7 3 0 0,4 0-8 0,0-7-14 16,3 1 3-16,1-7 1 16,3 1-20-16,0-1-4 0,0-6-1 0,3 4 0 15,1-1-91-15,3-6-18 0,0 0-4 0,-7 0-910 0</inkml:trace>
  <inkml:trace contextRef="#ctx0" brushRef="#br1" timeOffset="125602.32">24271 1206 2545 0,'0'0'112'15,"0"0"24"-15,7-13-108 0,4 4-28 0,6-1 0 0,8-2 0 16,7 2 24-16,3-8 0 0,4 8 0 0,0 1 0 0,0-4-16 0,-4 13-8 16,-3 0 8-16,-4 0-8 0,-4 0 18 0,-2 6-2 15,-5 7 0-15,-3 0 0 0,-3 5 9 0,0-2 2 16,-8 3 0-16,1 3 0 0,-4 6 20 0,3-6 4 16,-6-3 1-16,3 3 0 0,0 0-8 0,0-3 0 15,0-4-1-15,3 4 0 0,4 0-20 0,0-4-4 16,4 1-1-16,3-3 0 0,4-1-18 0,10 7 0 15,0-16 0-15,4 7 0 0,0 2 0 0,10-2 0 16,0 2-8-16,1-6 8 16,2-2-60-16,1 5-5 0,0 0-2 0,0 1-837 0,0 2-168 15</inkml:trace>
  <inkml:trace contextRef="#ctx0" brushRef="#br1" timeOffset="151995.73">25552 1526 1209 0,'0'0'53'0,"0"0"12"0,0 0-52 0,0 0-13 0,0 0 0 0,0 0 0 16,0 0 168-16,14 6 32 0,-4-3 5 0,5 3 2 15,-5 0-167-15,4 1-40 0,-3 2 0 0,3 1 0 16,0 2 28-16,-3-9 4 0,3 16 0 0,-4-6 0 16,1 5 19-16,-4-5 4 0,4 6 1 0,-8-7 0 15,1 7-3-15,-1-3 0 0,-3-1 0 0,-3-2 0 0,-1 0-14 16,-3 5-3-16,0-5-1 0,-4 9 0 0,-3-6-24 0,0 6-11 15,-4-10 10-15,1 1-10 0,-4 5 0 0,0-5 0 16,-4 9 0-16,0-13 0 16,4 10-28-16,0-9 0 15,-4 2 1-15,4-3 0 0,0-5-170 0,7 5-35 0</inkml:trace>
  <inkml:trace contextRef="#ctx0" brushRef="#br1" timeOffset="152651.15">26356 688 2206 0,'0'0'48'0,"0"0"11"0,0 0 1 0,0 0 3 0,0 0-51 0,0 0-12 0,0 0 0 0,0 0 0 16,0 0 9-16,0 0-1 0,7 0 0 0,0 0 0 15,-3-9 7-15,3 9 1 0,-7 0 0 0,7-10 0 0,-4 7 3 0,4-3 1 16,-7 6 0-16,0 0 0 0,0 0 12 15,0 0 2-15,0 0 1 0,4 9 0 0,-8 1 18 0,4-1 4 16,-3 7 1-16,-1 0 0 0,-3-1-23 0,0 4-5 16,-3 3-1-16,3 6 0 0,-4-3-20 0,-3 4-9 15,3 2 8-15,-3 3-8 0,0 7 0 0,0 0 0 16,0 0 0-16,3-4 0 0,-3 1 0 0,4-4 0 16,3 4 0-16,-4-7 0 0,7-5 0 0,-3 2 0 15,7-3 0-15,0-3 0 0,0 6 0 0,4-15 0 16,-1 9 0-16,1-4 0 0,-1 1 0 0,5-3 0 15,-1-7 0-15,0 10 0 0,3-16 0 0,1 16 0 16,-1-16 0-16,1 3 0 0,3-2 0 0,0 8 0 0,-3-12 0 16,3 0 0-16,4 0 0 0,-1 0 0 0,1 0 0 15,3-12 0-15,-3 8 10 0,3-5-10 0,3-4 12 16,-2 4-12-16,-1-3 0 0,0-4 0 0,0 0 0 16,-3 0 0-16,-1-5 9 0,-2 8-1 15,-1-9-8-15,-4-6 12 0,1 6-12 0,-1-9 8 0,-3-1-8 16,4-2 0-16,-4-10 23 0,-3 3-2 0,-1 3 0 0,1-6 0 15,-4 10-21-15,-4-10-16 0,1 6 2 16,-1 7 1-16,-3 0 13 0,0 6 0 0,0-4 9 0,0 4-9 16,-4 7 18-16,1-4-2 0,-1 3-1 0,1 6 0 15,-8-6-15-15,7 10 11 0,-3-4-11 0,4 4 10 32,-1 6-43-32,-3-3-9 0,0 2-2 0,0 4-816 0,3-9-163 0</inkml:trace>
  <inkml:trace contextRef="#ctx0" brushRef="#br1" timeOffset="152949.49">26353 1090 2016 0,'0'0'89'0,"0"0"19"0,0 0-87 0,-8 9-21 16,5 4 0-16,-4-1 0 0,7-2 135 0,0-10 22 16,0 9 5-16,0 3 1 0,0 1-105 0,3-7-21 0,-3-6-4 0,7 13-1 15,4-7-32-15,0 0-9 0,-1 1-1 0,4-7 0 16,0 3 10-16,1-3-10 0,6-3 10 0,0-7-10 16,4 1-5-16,-1-1-1 0,-3 7 0 0,1-9 0 15,2 2-7-15,1 1-1 0,-4-4-1 0,0 4 0 31,0 0-31-31,-3-1-7 0,3 1-1 0,-7 6-643 0,4-7-129 16</inkml:trace>
  <inkml:trace contextRef="#ctx0" brushRef="#br1" timeOffset="153527.74">26857 271 1036 0,'0'0'46'0,"0"0"10"0,0 0-45 0,-7 0-11 0,0-6 0 0,7 6 0 16,-7-6 325-16,7 6 63 15,0 0 13-15,-7 0 3 0,-4 0-319 0,4 6-63 0,0 0-13 0,0 0-9 16,0-2 0-16,3 5 0 0,-3 0 0 0,4 1 0 15,3 2 0-15,0-2 0 0,0 2 0 0,7 7 0 16,0-6 0-16,4 5 0 0,-1-5-12 0,8 6 12 16,-1-7 0-16,8 7 0 0,0-6 13 0,3 6-4 15,4-4 11-15,3 1 3 0,-3 6 0 0,7-10 0 16,-4 10 9-16,0 7 3 0,0-4 0 0,-3 3 0 16,0 3-7-16,-7-6 0 0,-4 7-1 0,-4-1 0 15,1 0-6-15,-7 10-1 0,-1 0 0 0,-6-7 0 16,-1 7 2-16,-3 0 0 0,-3 6 0 0,-1-6 0 15,-3 9-22-15,-3-6 0 0,-5-7 0 0,-2-2 0 16,-1-1 0-16,-6-2-10 0,-1-1 1 0,-3 1 0 0,3-1 9 0,-7 7 14 16,4-13-3-16,-7 15-1 0,-1-5-10 0,-2 6 0 15,-1-1 0-15,0-5 0 0,0-4-18 0,-3 7-2 16,-4-4-1-16,0-9 0 16,7 7-164-16,-7-7-33 0,-52 19-6 0,24-22-2 0</inkml:trace>
  <inkml:trace contextRef="#ctx0" brushRef="#br1" timeOffset="160467.34">23139 2222 2127 0,'0'0'94'0,"3"-3"20"0,4-4-91 0,-3 1-23 0,6 0 0 0,-3 3 0 16,4-7 26-16,0 4 1 0,-1 0 0 0,1-1 0 15,-4 4 32-15,-7 3 6 0,0 0 2 0,0 0 0 16,0 0-3-16,0 0 0 0,0 0 0 0,0 0 0 16,0 0-34-16,0 0-7 0,-11 0-2 0,-3 3 0 15,0-3-13-15,-4 0-8 0,-3 0 10 0,-3 0-10 16,-1 0 0-16,-3 0 0 0,-1-3 0 0,-2-3 0 16,-5-3 10-16,5 5-10 0,6-5 10 0,0 6-10 15,-7-7 9-15,8 1-9 16,6 0 8-16,-3 9-8 0,0-3 21 0,0 3-1 0,7-10 0 0,-4 10 0 15,4 0-10-15,-4 0-2 0,1 0-8 0,-1 3 12 16,4 4-12-16,0-7 0 0,-4 3 0 0,0-3 0 16,8 6 0-16,-1-3 0 0,4-3 0 0,0 0 0 15,0 0 0-15,7 0 0 0,0 0 0 0,0 0 0 16,11-3 0-16,6-3 0 0,8 3 0 0,3 3 0 16,0-7 0-16,4 4 0 0,3 0 0 0,8-3 0 0,6 6 0 0,-3-3 0 15,-4-4 0-15,1 4 0 0,-1 3 9 0,-7 0-1 16,-3 0 0-16,-4 0 0 0,0 0-8 0,-10 0-11 15,0 10 3-15,-4-10 0 0,0 3 8 0,-7 3 11 16,-7-6-3-16,0 0 0 0,4 6-8 16,-1 4-14-16,-3-10 3 0,-7 6 1 0,0-3 10 0,-4 3 0 15,-3-3 0-15,0-3 8 0,-3 0-8 0,-5 0 9 16,-2 0-9-16,3-3 10 0,-1-3-10 0,-2 6 12 16,-8 0-12-16,0 0 12 0,7-3-12 0,4-3 0 15,4 6 9-15,-1 0-9 0,-3 6 8 0,0-3-8 16,7-3 8-16,-1 6-8 0,-2-3 0 0,3 1 0 0,0 2 0 15,7-3-12-15,7-3 12 0,0 0 0 0,0 0 0 16,0 0-8-16,14 0 8 0,0 9-8 16,3-9 8-16,5 0-8 0,13 0 8 0,4 0 0 0,-1 0 0 0,5-3 0 15,3 3 0-15,-4-6-10 0,0 6 10 0,1-3 0 16,-1-3 0-16,-3-1 0 0,-4 1 0 0,0 3 0 16,-3-3 0-16,-7 6 0 0,-1-3 0 0,-6 3 0 15,0 0 10-15,-4 0-10 0,-4 0 10 0,1-7-10 16,-11 7 18-16,0 0-2 0,0 0-1 0,0 0 0 15,-7 0-4-15,0-3-1 0,-4 3 0 0,-3 0 0 16,-3 0-10-16,-5 0 0 0,-2 0 9 0,-1 0-9 0,-3 0 0 0,0 3 0 16,-1-3 0-16,1 0 0 15,-4 7 0-15,4-7 0 0,-4 3 0 0,4-3 8 16,-4 6-8-16,4-3 0 0,-7-3 0 0,7 6 0 16,7-3 0-16,-1 1 0 0,-2 2 0 0,3-3 0 15,3-3 0-15,4 6 0 0,0-6 0 0,0 3 0 16,-1-3 0-16,5 0-12 0,10 0 12 0,-11 4-12 0,1-4 12 15,-1 0-13-15,11 0 5 0,0 0-891 16,-7-4-177-16</inkml:trace>
  <inkml:trace contextRef="#ctx0" brushRef="#br1" timeOffset="163553.81">25079 1827 1440 0,'18'0'128'0,"-11"0"-103"0,0-7-25 0,3 7 0 0,-3 0 107 0,-7 0 16 15,7 0 3-15,-7 0 1 0,0 0-96 0,0 0-19 16,-7 0-4-16,-3 0-8 0,-4 0 0 0,-4 7 0 16,-3-7 0-16,-4 6 0 15,0-6-31-15,-3 0-3 0,4 0-1 16,-1 0 0-16,4 6 9 0,0-6 2 0,3 0 0 0,0 0 0 0,1 0 47 0,3 0 9 16,-1 0 3-16,5 0 0 0,-1 0 23 0,1 3 5 15,3-3 1-15,0 0 0 0,-1-3 8 0,1 3 1 16,0 0 1-16,0 0 0 0,0 0-16 0,0 0-3 15,-3 3-1-15,-1 4 0 0,0-7-25 0,-3 0-5 16,-3 3 0-16,-1 3-1 0,0-3-23 0,-6 0 0 16,-1 3 0-16,0-2 8 0,1-4 0 0,-1 6 0 15,7-6 0-15,4 3 0 0,0-3-8 0,4 0 0 16,2 0 8-16,8 0-8 0,0 0 21 0,0 0 0 0,0 0 0 16,11 0 0-16,3 0-21 0,7 0 0 0,0 0 0 15,8 0 0-15,2 0 0 0,-2 0 0 0,6 0 0 16,-3 0 0-16,-1 0 0 0,5 0 0 0,-5 0 0 15,5 6 0-15,-1-6 0 0,-3 3 0 0,0-3 0 16,-1 4 0-16,-6-4 11 0,3 0-3 0,-3 6 0 0,0-6 0 16,-4 0-8-16,0 0 8 0,-3 3-8 0,-1-3 8 15,-3 0-8-15,0 0 0 0,-7 0 0 0,4 0 0 16,-11 0 0-16,0 0 0 0,0 0 0 0,0 0 0 16,0 0 0-16,0 0 0 0,0 0 0 0,0 0 0 15,-11 0 8-15,-3 0 0 0,-7 6 0 0,-7-3 0 16,-4-3 10-16,0 0 2 0,-6 0 0 0,-5 0 0 15,5 3 0-15,-1 4 0 0,0-7 0 0,0 0 0 16,4 0-10-16,-4 0-2 0,4 0 0 0,-1 0 0 0,1 3 0 16,3-3-8-16,1-3 12 0,2 3-4 15,1 0-8-15,4-7 0 0,2 14 0 0,1-14 0 0,4 7 8 16,6-3-8-16,0 3 8 0,4 0-8 0,7 0 0 0,0 0 0 16,0 0 0-16,0 0 0 15,0 0-55-15,0 0-13 0,11 3-2 0,0 4-777 16,10 2-155-16</inkml:trace>
  <inkml:trace contextRef="#ctx0" brushRef="#br1" timeOffset="169880.25">9402 1284 2055 0,'0'0'91'0,"0"0"19"16,0 0-88-16,0 0-22 0,0 9 0 0,3-2 0 0,-3-7 44 0,4 9 5 15,-4 4 1-15,0-10 0 0,0-3-35 0,0 9-7 16,0 1-8-16,-4-1 11 0,1 0-11 0,-1 4 0 15,4-4 0-15,-7 7 0 0,0 0 0 0,0 6 0 16,7 0 0-16,0 0 0 0,0 12 0 0,0-3 13 16,3 7-3-16,1-3-1 0,3 5 6 0,0 1 1 15,-3-6 0-15,10 5 0 0,-11 1 19 0,8-6 4 16,-4 2 1-16,0 1 0 0,0 0-8 0,4-7 0 16,-4 3-1-16,0 7 0 0,-7-6 1 0,3-4 1 15,1 7 0-15,-8-4 0 0,1-3-18 0,3-5-4 16,0 5-1-16,-7-12 0 0,7 9-10 0,-4-6 0 0,4-13 0 15,0 4 8-15,4-4-8 0,-4-9 8 16,0 0-8-16,0 0 8 0,7-9 0 0,3-4 0 0,-3-2 0 0,0-7 0 16,0 0 0-16,0-3 0 0,-3-7 0 0,-1-5 0 15,-3-4-8-15,-3-3-17 0,-1-9 4 0,-3 9 1 16,-3-6 12-16,-1-4 0 0,1 1 0 0,-12-3-9 16,8-7 9-16,-3 3 0 0,-1-2 8 0,-3 5-8 15,3-2 38-15,-3 2 3 0,3-3 1 0,-3 7 0 16,11 0-34-16,-4 9-8 0,3-6 0 0,7 9 0 15,1 3 16-15,3 1 2 0,0 12 0 0,7-4 0 0,7 8-10 0,4 2-8 16,3 3 12-16,4 7-12 16,-1-1 0-16,5 1 0 0,6-1 0 0,4 7-12 15,-8-3 12-15,5 0 0 0,-5-1 0 0,5 7-9 0,-5-3 9 16,5 3-10-16,-8 0 10 0,4 3-10 0,-4 4-8 16,-3 5-2-16,3-2 0 0,-7 5 0 0,0 4 1 15,-3 13 0-15,-4 2 0 0,0 4 0 0,-3-4 3 16,-4 10 0-16,3-6 0 0,1-7 0 0,-1 0 16 0,1 1 0 15,-4-7 0-15,4 6 0 0,-4-3 0 16,0-6 0-16,3-3 0 0,-6-3 0 0,-1 3 13 0,1-1-3 16,-1 4-1-16,-3-6 0 0,-3-6 25 0,-1-1 5 15,1 10 1-15,-8-16 0 0,1 6-23 0,-4 1-4 16,-4-1-1-16,-3-9 0 0,0 3-12 0,-4-3 9 0,-3-3-9 0,-1 3 8 16,1-9-16-16,0-1-4 0,0 1-1 0,0-4 0 31,3-5-27-31,0 14-6 0,-7-14-1 0,8 14 0 15,-4-14-77-15,3 14-16 0,0-2-4 0,0 6 0 16,1 0 54-16,3 6 10 0,3-2 3 0,4 8 0 16,-4-2-34-16,4 2-6 0,3-6-2 0,4 4 0 15,4-7 43-15,-1 6 9 0,1 1 2 0,3-10 0 0</inkml:trace>
  <inkml:trace contextRef="#ctx0" brushRef="#br1" timeOffset="170448.47">11141 343 2343 0,'0'0'52'0,"0"0"10"0,0 0 2 0,0 0 2 0,0 0-53 0,0 0-13 0,0 0 0 0,0 0 0 15,0 0 0-15,0 0 0 0,0 0 0 0,0 0 0 16,0 0 0-16,0 0 0 0,0 0 0 0,-11 7 0 16,1-4-13-16,-5-3 1 0,5 9 0 0,-1-6 0 15,-10 4 12-15,3-4 0 0,4 9-10 0,4-2 10 16,-1 8-11-16,-3-8 3 0,-7 2 0 0,3 7 0 16,8 3 26-16,-8 3 6 0,-10 3 0 0,7-6 1 15,3 13 12-15,0-7 3 0,-6 3 0 0,-1 4 0 16,-7 3-13-16,8-4-3 0,2 7 0 0,-6 0 0 15,-4-7 13-15,1 16 3 0,2-6 0 0,5 0 0 16,-4 6-40-16,3-6-16 0,4 0 0 0,7-6 1 16,10-4 27-16,1-2 6 0,-8 2 1 0,14-9 0 15,8 0 1-15,0 7 0 0,-1-10 0 0,4-1 0 0,4 8-10 16,0-7-2-16,3 0 0 0,0 0 0 0,0 9-8 0,4 0 0 16,3 10 0-16,0-10 0 15,-3 4-77-15,0 3-18 0,6-1-3 0,1 1-1 16,-4-4-105-16,1-2-22 15,9 33-4-15,5-17-1 0</inkml:trace>
  <inkml:trace contextRef="#ctx0" brushRef="#br1" timeOffset="176721.33">11243 861 1324 0,'-14'-3'59'0,"10"-7"12"0,1 1-57 0,-1 9-14 0,1-3 0 0,-1-7 0 16,4 10 210-16,-3-6 39 0,-1 6 8 0,4 0 2 15,0 0-186-15,0 0-37 0,0 0-7 0,-3-13-1 0,-4 10 3 0,7 3 1 16,7 0 0-16,0-6 0 0,0 3-12 16,0 3-3-16,-7 0 0 0,10 0 0 0,5 0-17 15,-5 0 0-15,-3-10 8 0,0 10-8 0,4 0 12 0,-4 0-2 16,-7 0 0-16,0 0 0 0,7 10 14 15,-7-10 2-15,0 0 1 0,0 3 0 0,0 6 2 16,-4 4 1-16,1-4 0 0,-1 7 0 0,-3 0-12 0,0 3-2 16,0 2-1-16,4 8 0 0,3-4-15 0,0 6 0 15,-4 10 0-15,8-10 0 0,3 4 0 16,0 6 0-16,-4-7 0 0,8 4 9 0,7-4 1 0,-4-2 0 16,-4 5 0-16,1-5 0 0,-4 2 8 15,0 0 2-15,7-2 0 0,-10-1 0 0,-4 1-20 0,-4-1 0 16,8 7 0-16,-4-4 0 0,-7-3 0 0,3-6-19 15,4-3 4-15,-4 10 1 16,-3-13-36-16,4-1-7 0,-1-5-2 0,4 6 0 16,4-16-173-16,-1 6-36 0</inkml:trace>
  <inkml:trace contextRef="#ctx0" brushRef="#br1" timeOffset="177646.45">11074 936 1267 0,'7'-13'112'0,"0"10"-89"16,0-3-23-16,0-7 0 0,-4 10 102 0,1-6 16 15,10 3 3-15,-7 3 1 0,-7 3-56 0,0 0-11 16,4-10-3-16,-4 10 0 0,0 0 41 0,0 0 8 16,0 0 2-16,0 0 0 0,0 0-20 0,0 0-4 15,0 0-1-15,0 0 0 0,7 0-34 0,-7 0-8 16,0 0 0-16,0 0-1 0,0 0-8 0,0 0-2 15,7 0 0-15,-7 0 0 0,0-9-10 0,3 6-3 0,1 3 0 16,3-10 0-16,-7 1 0 0,0 9 0 0,3-3 0 0,4 3 0 16,1-7 0-16,-8 7 0 0,0 0 0 0,0 0 0 15,0 0-3-15,0 0-1 0,0 0 0 0,0 0 0 16,0 0-8-16,7-3 0 0,-7 3 0 0,0 0 8 16,0 0-8-16,0 0 0 0,7 0 0 0,0 0 0 15,-7 0 0-15,0 0 8 0,10 0-8 0,1 0 12 16,-11 0-4-16,3 0 0 0,4-6 0 0,1 6 0 15,-1 0-8-15,-7 0 0 0,0 0 0 0,10 0 0 16,1-6 8-16,-1-1-8 0,-10 7 0 0,7 0 8 16,4 0 4-16,0 0 1 0,-4-3 0 0,0 3 0 15,0-6-5-15,0 3-8 0,7 3 11 0,-7 0-11 16,-7 0 14-16,7 3-4 0,4 3-1 0,-1-6 0 16,-3 3-9-16,0-3 0 0,-3 13 0 0,6-7 0 15,4 4 0-15,-6-1-11 0,-5 4 11 0,4-10-12 0,11 16 12 0,-4-10 0 16,-4 0 8-16,5 4-8 15,2-4 0-15,1 1 0 0,-1 2 0 0,1-2-8 0,0-7 8 0,-1 16 0 16,5-16 8-16,-5 16-8 0,1-7 0 16,-4-2 0-16,4 11 0 0,-8-2 0 0,1-6 0 0,-1 6 0 15,-3 3 0-15,0-4 0 0,1 4 0 0,-5 0 0 16,1-3 0-16,-4-3 0 0,3 12 0 0,1-15 0 16,-4 5 0-16,0 4 0 0,3-3 9 0,4-3-9 15,-3 12 12-15,3-15-12 0,0 9 0 0,-4-4 0 16,8 1 0-16,-4-3 0 0,4 0-11 0,-4-1 11 15,0-5-12-15,0 8 12 0,-4-8 0 0,4 2 0 16,-7 1 12-16,0-1-3 0,-3-2-9 0,-1-1 0 0,-3 10 9 16,0-9-9-16,-3 2 8 0,-1 1-8 0,-7-1 10 0,1-6-10 15,-4-2 9-15,-4 5-9 0,4 0 8 16,-4-6-8-16,-3 4 0 0,3-7 0 0,4 0 8 0,-4 3-8 16,4-6 0-16,-4 3 0 0,8 3 0 0,-1-3 0 15,8 0 0-15,-5 0 0 0,-6 6 0 0,4-3 0 16,2 0 0-16,-6 7 0 0,-3-4 0 0,2-3 0 15,5 10 0-15,-1-7-11 0,1-3 3 0,-5 3 0 32,-2-2-22-32,10-4-4 0,3 0-1 0,0 6 0 0,-3-6-5 15,4 0-2-15,6 0 0 0,4 0 0 0,-7-6-59 0,7 6-12 16,-3-4-3-16,3 4 0 0,0 0-73 0,0 0-15 0,0 0-4 16,7-6-657-16</inkml:trace>
  <inkml:trace contextRef="#ctx0" brushRef="#br1" timeOffset="178176.89">12358 563 2127 0,'0'0'94'0,"-7"-10"20"0,0 10-91 0,0 0-23 0,0 0 0 0,0 0 0 16,-1 10 37-16,8-10 3 0,0 0 1 0,0 0 0 15,0 0-41-15,0 0 0 0,0 0-16 0,0 0 5 16,0 0 11-16,0 0 0 0,0 0 10 0,0 0-10 15,0 0 21-15,0 0-1 0,0 0-1 0,0 0 0 16,0 0 21-16,0 0 4 0,0 0 0 0,0 0 1 16,0 0-29-16,-7 9-7 0,4 7-1 0,-4 0 0 15,3-4-8-15,1 7 0 0,-4-3 0 0,3 2 0 16,1 4 18-16,-1 7 5 0,4-7 1 0,4 0 0 16,-1-1 0-16,1 14 1 0,3-10 0 0,0 0 0 15,0 3-7-15,3 4-2 0,1-1 0 0,-4 4 0 0,0 5-3 16,4-5-1-16,-4 6 0 0,0-1 0 15,-4 4-12-15,1-3 0 0,-1-6 0 0,-3 15-10 0,-7-6 10 16,4-1 0-16,-1 5 8 0,-3-5-8 0,4 1 16 0,-4-3 0 16,3 0-1-16,1-7 0 0,-1-2-2 0,4-1 0 15,0 0 0-15,0-9 0 0,0 0 3 16,0-3 0-16,0 3 0 0,0-12 0 16,4 2-44-16,-4 1-8 0,3-7-1 0,-3-6-1 15,0 0-178-15,0 0-36 0</inkml:trace>
  <inkml:trace contextRef="#ctx0" brushRef="#br1" timeOffset="179039.81">13374 961 2286 0,'0'0'101'0,"0"0"21"0,0 0-98 0,0 0-24 0,0 0 0 0,0 0 0 16,0-6 11-16,0 6-3 0,0 0-8 0,-4-3 12 31,-3-4-40-31,4 4-9 0,-8 3-2 0,4-6 0 0,-4 6 25 0,-3 0 5 0,4 0 1 0,-4 0 0 16,-4 6 8-16,0 4-13 0,1-7 5 0,-1 16 8 15,-3-10 0-15,0 4 0 0,0-1 0 0,-1 7 0 16,5 6 16-16,-1-6 2 0,4 3 0 0,-4 6 0 16,4-6 2-16,0 3 0 0,0 3 0 0,0 0 0 15,0-2-8-15,3 8-2 0,1-6 0 0,-1 7 0 16,1 2-10-16,2-12 0 0,1 7 0 0,4-1 0 16,-1 1 0-16,4-1 0 0,0-9 0 0,4 6 0 15,-1-6 10-15,4-3-10 0,-3-3 12 0,7-7-12 16,-1 10 9-16,4-16-9 0,0 6 0 0,4-9 9 0,0 3-1 15,3-3 0-15,0-3 0 0,0-6 0 0,0 6-8 16,1-7 10-16,-1 1-10 0,0-4 10 0,0 7 15 0,0-10 3 16,4-2 1-16,-4-1 0 0,-3 3-17 15,3-3-3-15,0-3-1 0,4 0 0 0,-8-6 7 16,5 6 1-16,-1-3 0 0,-4 0 0 0,4-9 4 16,-3 9 0-16,-4-4 1 0,0 1 0 0,-3 3 5 0,-4-6 1 15,0 9 0-15,-7-10 0 0,0 10-9 16,-3-6-2-16,-1 3 0 0,0-3 0 0,-6 9-6 0,-1-3-2 15,1 0 0-15,-1 0 0 0,-3 10 20 0,3-7 3 16,1 6 1-16,-4-6 0 0,3 7-32 0,1-7 0 16,-1 10 0-16,0-4 0 0,1 1-12 15,-1 2-9-15,-3 1-2 0,4 6 0 16,-5-4-8-16,1 4-1 0,0-3-1 0,0 6 0 16,-4 0-31-16,1 0-7 0,-1-6-1 0,1 12 0 15,-5-6-137-15,5 6-28 0,-19-3-6 0,12 4-1 0</inkml:trace>
  <inkml:trace contextRef="#ctx0" brushRef="#br1" timeOffset="179316.7">13070 1322 2527 0,'0'0'112'0,"0"0"23"0,0 0-108 0,0 0-27 15,0 0 0-15,0 0 0 0,4 3 16 0,-1 6-3 16,5-2 0-16,-1-4 0 0,0 0-13 0,3 3 0 16,1-6 8-16,3 3-8 0,0-3 0 0,4 0 8 15,-1 0-8-15,4 6 0 0,1-2 0 0,2-4-8 16,1 0-1-16,-4 0 0 0,4 0-9 0,-4-4-2 16,4-2 0-16,-4 3 0 15,0-3-25-15,0 0-6 0,0-1-1 0,-3-2 0 16,0 6-128-16,-1-7-27 0</inkml:trace>
  <inkml:trace contextRef="#ctx0" brushRef="#br1" timeOffset="179825.19">13409 372 2757 0,'-3'-10'60'0,"3"1"13"0,0 9 3 0,0 0 2 0,0 0-62 0,0 0-16 0,0 0 0 0,0 0 0 0,10 9-12 0,1-6-6 15,-1 7-1-15,4 2 0 0,4-2 10 0,0 8 9 16,3 4-13-16,0 0 5 0,7 10 8 0,4-1 0 16,3 0 0-16,1 10-8 0,2-9-8 0,-2 2 0 15,-1 4-1-15,0-7 0 0,0 4 9 0,-3-4 8 16,0-6-12-16,-4 3 12 0,0 4 0 15,-3-11 0-15,0 14 0 0,0-4 0 0,-8 7 0 16,4-7 0-16,-3 1 8 0,-4 2-8 0,-7 10 17 16,0-3-2-16,-3 0-1 0,-4-1 0 0,0 4 5 0,-4 0 1 15,-6 6 0-15,-1-6 0 0,-3 6-20 0,-4-9 0 16,1 6 0-16,-5-3 0 0,5-3 0 0,-4-3 0 0,-1-4-8 0,1 1 8 16,0-4 0-16,4-3 8 0,-5 3 1 15,5-12 0-15,-1 3-1 0,4 0 0 0,-4-6 0 0,4-10 0 31,0 4-63-31,4-7-13 0,-1 3-2 0,-7-3-1086 0</inkml:trace>
  <inkml:trace contextRef="#ctx0" brushRef="#br1" timeOffset="184711.55">15275 1428 2584 0,'-10'10'115'0,"3"-10"23"0,0 0-110 0,3-7-28 0,-3 4 0 0,3-6 0 31,1-1-187-31,-1 7-42 0,1-9-9 0,3 2-2 0,-4 1 191 0,-3 0 37 0,7-1 12 0,-3 7 0 16,-1-3 23-16,1 3 9 0,-1 0 3 0,4 3 0 16,0 0 1-16,0 0 1 0,0 0 0 0,0 0 0 15,11-7 23-15,-11 7 5 0,0 0 1 0,0 0 0 16,10 0-1-16,-10 0 0 0,7 0 0 0,-7 0 0 15,11 0 5-15,0 0 1 0,-1-9 0 0,1 9 0 16,-8-3-24-16,8-7-5 0,3-2-1 0,0 2 0 16,4-8-41-16,3 14 0 0,0-5 0 0,-3-10 0 15,3 16-8-15,-3-6-4 0,3-1-1 0,-4 1 0 16,-3 9 13-16,4-3 0 0,-4 3 0 0,-3 0 0 16,3 0 11-16,-7 3-2 0,4 6 0 0,-4 1 0 15,0-1 3-15,0-6 1 0,0 7 0 0,0 2 0 0,3-6-13 16,-3-2 11-16,4 2-11 0,0 0 10 0,-1-6-10 0,8 0 0 15,-4 0 0-15,4 0 8 16,3-6-8-16,0 0 12 0,7-4-12 0,-3 7 12 0,-4-10-1 16,0 4 0-16,0 0 0 0,0-1 0 0,-3 1-11 0,0 6 0 15,-4-7 9-15,-4 7-9 0,5-3 0 0,-5 6 0 16,1 0 0-16,-1 0 0 0,-3 0 0 0,4 0 0 16,0 0 0-16,3 0 0 0,-4 6 0 0,4-6 0 15,-3-6 10-15,3 6-10 0,0 0 8 0,4-3-8 0,-4-4 0 16,7 4 9-16,-3-3-9 0,-1-7 0 0,1 1 0 15,3-1 0-15,0 4 0 0,-3 0 0 16,3-1 9-16,-3 1-9 0,-1 6 0 0,1 3 0 16,-4 0 0-16,0 3 0 0,-7 6 0 0,0 10-8 15,4-6 8-15,-4 8 0 0,4-2 0 0,-1 3 0 0,1 0 0 16,-1-3 11-16,1 3 1 0,0-9 0 0,-1 5 0 16,4-15 0-16,-3 7-12 0,3-1 0 0,0 1 9 0,4-10-9 15,-1 0 0-15,-3-7 0 0,4 1 0 16,0-3 0-16,-1-1 0 0,1-8 0 0,0 14 0 0,3-14 0 15,0 5 0-15,0-6 0 0,-3 0 0 0,3 7 0 16,4-1 0-16,-4 7 0 0,3-7 0 0,-2 13 0 16,-8 13 0-16,3-7 0 0,5 4 0 0,-1 2 8 15,-4 1-8-15,1 6 0 0,-4-7 0 0,4 7-8 16,-1-10 31-16,5 1 6 0,-5 2 2 0,4-9 0 16,4 4-23-16,0-4-8 0,-1-3 0 0,1-3 9 0,7-4-9 15,0 4 12-15,3-3-12 0,0-10 12 0,0 7-12 0,1-10 0 16,-5 7 0-16,1-7 0 15,-4 16 0-15,-3-16 0 0,0 9 8 0,0 1-8 0,-1 9 0 16,-3 0 0-16,-3 0 0 0,0 0 0 0,-1 0 0 0,1 6 0 16,0-3 0-16,-1 4 8 0,-3-4 1 0,4 6 0 15,0 1 0-15,-1-7 0 0,4-3-9 0,1 6 10 16,-5-6-10-16,4 3 10 0,4-3-10 0,-7 0 0 16,-1-9 0-16,5 9 0 0,-8 0 0 0,3 0 0 15,-3-3 0-15,-7 3 0 0,4 0 0 0,-11 0-11 16,0 0 11-16,4 0-8 0,6 3 8 0,-3 3 0 15,-3 3 0-15,3 4 0 0,3 0 0 0,-3-4 0 16,4 4 0-16,0-1 0 0,3-3 8 0,-4-2 0 0,4-4 0 16,1 6 0-16,2 1-8 0,-3-10 8 0,4 0-8 15,0-7 8-15,-4 7-8 0,3-3 0 0,1 0 8 0,-4-3-8 16,4-4 0-16,-4 7 0 0,0-9 0 0,0 2 0 16,4 1 0-16,-4 0 0 0,-4-1 0 0,4 10-8 15,1-3 8-15,-1-3 0 0,-4 3 0 0,8 3 0 16,0 0 0-16,-1 0 0 0,4 0 0 0,1 0 0 15,-1 3 0-15,3 3 0 0,1-6 0 0,3 0 0 16,-7 3 0-16,4-3 0 0,0 0 0 16,0 0 0-16,-4 0 14 0,0 0-2 0,-3 0 0 0,3 0 0 15,-4 0-12-15,1 0 0 0,0 0 0 0,-1 0 0 16,1-3 0-16,0 3 0 0,-1-6 0 0,1 3 0 16,-1-7 0-16,5 10 0 0,-8-9 0 0,7 9 0 15,-7 0 0-15,4-3 0 0,-1 3 0 0,1 0 0 16,0 0 0-16,-4 0 0 0,3 0 0 0,1 3 0 0,0-3 0 15,-1 6 0-15,-3-3 0 0,4 3 0 0,0-2-9 0,3-1-2 16,-4 3 0-16,1-6 0 0,-4 0 11 0,0 3 16 16,4-3-4-16,-4 0-1 0,-3 0-11 15,-1 0-16-15,1 0 4 0,-1 0 1 0,-10 0 19 0,7 0 4 16,-3-3 1-16,-4 3 0 0,0 0 3 0,0 0 1 16,0 0 0-16,0 0 0 0,3-6-5 0,1-7-2 15,-4 10 0-15,0-6 0 0,-4-1-10 0,1-2 8 16,-1 2-8-16,-3-9 8 0,0 7 0 0,0-10 0 15,-3 3 0-15,-4-3 0 0,-1 3-8 0,-2-3 0 16,-1 1 0-16,1 2 0 0,-8-3 0 0,-3 6 8 0,-1-3-8 16,1 7 8-16,-4-4-8 0,1 3 0 15,-5 4 0-15,5 6 0 0,-1-6 0 0,0-1 0 0,0 10 0 0,4 0-11 16,0-9 11-16,3 9 0 0,1 0 0 16,2 0 0-16,1 0 0 0,4-3 0 0,2 3 0 0,1 0 0 15,4 0-14-15,3 0 2 0,0 0 1 0,7 0 0 16,0 0 3-16,0 0 0 0,0 0 0 0,0 0 0 31,10 3-29-31,1 3-6 0,3 7-1 0,0-10 0 0,4 6 24 0,3 0 5 0,-4 1 1 0,8-1 0 16,-4 1 14-16,4 2-12 0,0-2 12 0,-4-7-12 15,4 9 12-15,-1-2 0 0,1-1 0 0,-4 4-9 16,-3-4 9-16,-1 1 0 0,1-1 0 0,-4 0 0 16,4 7 0-16,-8-10 0 0,1 4 0 0,0 2 0 15,-1-2 0-15,1-1 11 0,-1 0-3 0,1 4 0 16,-1-10-8-16,1 7 0 0,-4-1 0 0,4 0 8 15,-4-6-8-15,0 10 0 0,0-7 0 0,0 4 0 16,0 2 0-16,0 1 0 0,-3-4 0 0,-1 10 8 0,1-6 4 0,-4 9 0 16,0-4 0-16,-4 1 0 0,1 3 4 0,-4 0 2 15,-4 3 0-15,-3-3 0 0,-4-3-10 0,-3 3-8 16,-4 6 12-16,-3-3-12 0,0-3 20 0,0-3-4 16,-1 3 0-16,1 6 0 0,-4-15-4 0,4 9-2 15,0-4 0-15,-4-5 0 0,4 6-10 0,3-7 8 16,-6-2-8-16,2-1 8 0,-2-6-8 0,2 10 0 15,-6-13 0-15,3 0 0 16,1 0-94-16,-5-6-14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8T10:32:01.08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17184 14137 9215 0,'0'0'816'0,"0"0"-656"0,0 0-160 0,0 0 0 15,0 0 3392-15,0 0 656 0,0 0 128 0,0 0 32 16,0 0-2416-16,0 0-464 0,0 0-112 0,0 0 0 16,0 0-320-16,0 0-64 0,8 4-16 0,-8-4 0 15,8 3 208-15,-8-3 64 0,10 5 0 0,-2 2 0 16,-8-7-64-16,9 12-16 0,-2 0 0 0,-1 0 0 15,-1-1-256-15,0 1-48 0,0 5-16 0,-1 0 0 16,1 1-96-16,-1 1-16 0,-1 2 0 0,0 1 0 16,2 1-144-16,-1 2-48 0,0 0 0 0,0 4 0 15,0-2-160-15,-1 3-32 0,1 0-16 0,0 3 0 16,-2 4-176-16,2 1 192 0,-2 0-192 0,2-3 192 16,-1 2-192-16,-1-5 192 0,-2-2-192 0,0-3 192 15,0 0-192-15,-1-1 0 0,-1-3-160 0,0-1 160 0,0 0 0 0,0-2 0 16,0-1-128-16,-1-1 128 15,2-3-496-15,-1-2-48 0,-2 1-16 0,0-3 0 16,0-5-1616-16,4-6-336 0,0 0-64 0,0 0-16 16,0 0-528-16,0 0-96 0,0 0-32 0</inkml:trace>
  <inkml:trace contextRef="#ctx0" brushRef="#br0" timeOffset="1">17175 14022 15663 0,'0'0'1392'16,"0"0"-1120"-16,0 0-272 0,0 0 0 16,0 0 3728-16,0 0 688 0,0 0 144 0,9-3 32 15,1-3-3040-15,-4-2-592 0,0 2-128 0,1 0-32 0,2 1-496 0,-1-1-112 16,-1 0 0-16,1-1-16 0,0 0 192 0,0 1 32 15,-1 0 16-15,0-1 0 0,0-1 160 0,-2 0 48 16,-1 0 0-16,2-1 0 0,-2 1-224 0,1 0-32 16,-2 0-16-16,2 0 0 0,-1 0-160 0,1-1-16 15,-2 0-16-15,2 2 0 0,0-2-160 0,0-1 0 16,2 2 0-16,0 3 128 0,0-3-128 0,1-1 0 16,1-1 0-16,1 0 0 0,-1 5 0 0,2 1 0 15,0-3 0-15,1 4 0 0,-1-1 0 0,1 3 0 16,2 1-160-16,1 0 160 0,0 0-144 0,0 1 144 15,-1 1-128-15,2 0 128 0,1 1 0 0,1 2 0 16,-3 1 0-16,0 1-128 0,-1 1 128 0,0 1 0 0,-2 1 0 16,2 0-128-16,-5 0 128 0,2 2 0 0,0 2 0 0,-2-2 0 15,0 4 0-15,0 1 0 0,0-1 0 0,1 0-128 16,-3 0 128-16,1-1 0 0,1 2 0 0,-2-1 0 16,-1-3 0-16,0 6 128 0,-2-4-128 0,0 3 128 15,-1-5-128-15,0 2 128 0,-2 0-128 0,1 1 128 16,-2-2-128-16,0 2 192 0,-2 2-64 0,-1 0 0 15,-1-1-128-15,-2 3 176 0,-1-5-176 0,0 2 192 16,-4-1-192-16,0 0 128 0,-1 0-128 0,0-2 128 16,-3 1-128-16,-1-4 0 0,-2 1 144 0,1 0-144 15,-3-1 192-15,-1-2-48 0,1 1 0 0,-1-2 0 16,4-2-144-16,-1-2 0 0,-4 0 0 0,1-2 0 16,3-2 0-16,-1 0 0 0,1-1 0 0,1 0 0 15,1-3 0-15,1 1 0 0,1-1 0 0,2 0 0 16,-2-1-208-16,4 0-80 0,0 0-16 0,-1-1 0 15,0 1-656-15,2 0-128 0,-2-1-16 0,0-1-16 16,1 2-2080-16,0-1-432 0,-1 1-80 0,2 1-9296 16</inkml:trace>
  <inkml:trace contextRef="#ctx0" brushRef="#br0" timeOffset="2">18607 13132 2751 0,'0'0'256'0,"0"0"-256"16,0 0 0-16,0 0 0 0,0 0 4112 0,0 0 784 15,0 0 160-15,0 0 16 0,0 0-2992 0,0 0-608 16,0 0-112-16,0 0-16 0,-5-6-144 0,5 6-32 16,0 0 0-16,0 0 0 0,-8-3-160 0,8 3-48 15,0 0 0-15,0 0 0 0,0 0-160 0,0 0-32 16,0 0-16-16,0 0 0 0,-11 1-288 0,3 1-48 15,8-2-16-15,-8 6 0 0,0 1-80 0,1-2-32 16,0 5 0-16,-1 0 0 0,-2-1 32 0,0 2 16 16,-1 0 0-16,1 1 0 0,-1 0-48 0,1 2-16 15,0 1 0-15,1-1 0 0,-1 0 0 0,1 1 0 0,1 1 0 0,-1 1 0 16,1-2-48-16,2 2-16 0,-1-3 0 0,1 2 0 16,0-1-208-16,0 0 144 0,-1-2-144 0,2 5 128 15,-2-2-128-15,2 0 0 0,-1 2 0 0,-1 0 128 16,1 3-128-16,-3 1 128 0,1 2-128 0,0 2 128 15,0 1-128-15,1 3 160 0,0-3-160 0,0 1 160 16,-1-3-16-16,1 1 0 0,0-2 0 0,1 1 0 16,1-2-16-16,2 0 0 0,-1-2 0 0,3 2 0 15,-2-4 64-15,3 2 0 0,-1-2 0 0,1 1 0 16,0-1 96-16,0 1 32 0,0-1 0 0,1 3 0 16,2-2-16-16,0-1 0 0,2 0 0 0,-1 4 0 15,0 0-304-15,1 0 0 0,1 0 0 0,0-2 0 16,0-1 192-16,0 2-192 0,0-3 192 0,1 0-192 0,0-2 256 15,0 1-48-15,1-2-16 0,0 0 0 0,0-2-64 0,2 0-128 16,-2-1 176-16,1 1-176 0,1-2 128 0,0 0-128 16,1 0 0-16,2 1 0 0,0 1 160 0,2 3-160 15,1-1 128-15,2 0-128 0,0 3 0 0,2 1 0 16,-3-3 0-16,1-1 0 0,1 0 0 0,-1-2 0 16,-5-1 0-16,1 1 0 0,-1-1 0 0,0 0 0 15,-1-1 0-15,-3 0 0 0,1 1-384 0,-3-5-16 16,-1-2 0-16,-6-6 0 15,7 8-176-15,0-3-48 0,1-2 0 0,-8-3 0 16,0 0-368-16,11 0-80 0,-11 0-16 0,11-2 0 16,1-4-1552-16,-1 0-320 0,-2-2-64 0,2 0-12336 0</inkml:trace>
  <inkml:trace contextRef="#ctx0" brushRef="#br0" timeOffset="3">18875 13859 27407 0,'0'0'1216'0,"0"0"256"0,0 0-1184 0,0 0-288 16,0 0 0-16,0 0 0 0,0 0 1488 0,0 0 240 15,0 0 64-15,0 0 0 0,0 0-992 0,9 2-192 16,-9-2-32-16,0 0-16 0,9 5-240 0,0 0-64 15,-3 2 0-15,1-4 0 0,-7-3 304 0,10 6 48 16,-2 1 16-16,1 1 0 0,3 0-48 0,0-1-16 16,-2 2 0-16,2 0 0 0,-1 2 80 0,3 1 32 15,-3-1 0-15,4 2 0 0,0-1-176 0,1 3-48 16,0 0 0-16,0 2 0 0,-1 0-288 0,1 2-160 0,-1 3 160 16,1 1-160-16,0-3 192 0,0 3-64 0,-3-1-128 0,0-4 192 15,-3-1-192-15,1 1 128 0,-2-1-128 0,-1-3 0 16,0-2 160-16,0 0-160 0,-4-2 160 0,1-1-160 15,1-1 0-15,-6-8 0 0,0 0 0 0,0 0 0 32,0 0-1536-32,0 0-208 0,0 0-48 0,0 0 0 15,0 0-912-15,0 0-192 0,0 0-48 0,0 0-11696 0</inkml:trace>
  <inkml:trace contextRef="#ctx0" brushRef="#br0" timeOffset="4">19478 13847 10127 0,'0'0'448'0,"0"0"96"0,4-8-544 0,2 1 0 15,1 0 0-15,-1 2 0 0,-6 5 2544 0,8-7 400 16,1-3 64-16,0 5 32 0,-4 0-2000 0,-5 5-400 16,8-7-64-16,-2 3-32 0,-6 4-64 0,0 0-16 15,8-7 0-15,-8 7 0 0,0 0-144 0,0 0-16 16,0 0-16-16,0 0 0 0,0 0 112 0,0 0 32 0,0 0 0 0,0 0 0 16,0 0 128-16,0 0 16 0,0 0 16 0,0 0 0 15,0 0 176-15,0 0 48 0,0 0 0 0,0 0 0 16,1 12 80-16,-1 0 32 0,-1-2 0 0,-3 3 0 15,-3-1-48-15,-3 2-16 0,1 0 0 0,-2 2 0 16,-1-1-288-16,1 2-48 0,-1-1-16 0,0 4 0 16,2-1-160-16,-2 0-32 0,1 2-16 0,0 2 0 15,2 2-112-15,2-1 0 0,-2 1-16 0,0 3 0 16,1 2 64-16,0-2 16 0,0 3 0 0,1-1 0 16,0 0 48-16,-1 1 16 0,0-1 0 0,0 1 0 15,-1 0-64-15,0 3 0 0,0-1 0 0,-2-1 0 16,-1 5-256-16,0-2 0 0,0 3 128 0,2 0-128 15,-4 0 0-15,5-4 160 0,-1-3-160 0,2-1 128 0,1-1-128 16,2-6 128-16,1-2-128 0,1-3 128 0,1-2-128 0,1-1-144 16,1-2 144-16,0-3-208 15,1-2-448-15,-1-8-96 0,5 8-16 0,-5-8 0 16,7 4-2016-16,-7-4-416 0,0 0-64 0,9 3-12464 16</inkml:trace>
  <inkml:trace contextRef="#ctx0" brushRef="#br0" timeOffset="5">20206 13283 13823 0,'0'0'1216'0,"0"0"-960"0,0 0-256 0,0 0 0 15,0 0 3776-15,0 0 720 0,0 0 144 0,0 0 32 16,0 0-3088-16,0 0-624 0,0 0-112 0,0 0-16 15,-2 8-112-15,2-8-16 0,-1 9 0 0,1-9 0 16,0 10 64-16,1-1 16 0,-1 2 0 0,2-1 0 16,2 3-384-16,0 1-80 0,1 2 0 0,1 2-16 15,-1 2 64-15,2 4 16 0,0 2 0 0,-1 7 0 0,2 1-384 0,1 12 128 16,-1 3-128-16,0 5 0 0,0 1 144 0,-3-2-144 16,1-3 192-16,-1-5-192 0,-2-2 416 0,1-2-32 15,0-1 0-15,1-1 0 0,-2 3 160 0,3-2 32 16,-2 2 0-16,0-2 0 0,0-5-208 0,0-2-48 15,1-2 0-15,0-2 0 0,0-3-320 0,-2-1 0 16,-1-2 0-16,1-3 0 0,-1-1 0 0,0-3 0 16,-1-2-160-16,-1-1 160 15,0-1-848-15,2-3-64 0,1 3-16 0,-1-4 0 16,-2-8-2144-16,3 9-416 0,1 0-96 0,-4-9-11840 0</inkml:trace>
  <inkml:trace contextRef="#ctx0" brushRef="#br0" timeOffset="6">21244 13642 10127 0,'0'0'896'0,"0"0"-704"16,0 0-192-16,0 0 0 0,0 0 3504 0,0 0 656 16,0 0 144-16,0 0 32 0,0 0-2096 0,0 0-432 15,0 0-80-15,0 0 0 0,0 0-368 0,0 0-64 0,0 0-16 0,0 0 0 16,0 0-320-16,0 0-80 0,-6 6-16 0,0 2 0 15,0 4-96-15,0 1-32 16,-3 4 0-16,1 0 0 0,0 2-208 0,0 0-32 0,-1 3-16 0,-2 2 0 16,1 0-16-16,-2 0 0 0,-2 2 0 0,1-1 0 15,-3 1 16-15,1 0 0 0,-4 2 0 0,1 1 0 16,-1 1-288-16,0 3-48 0,-2 0-16 0,0-1 0 16,1 0-128-16,0-1 160 0,0-1-160 0,2-1 160 15,0-1-160-15,3-1 0 0,1-3 0 0,2-2-176 16,0-2 176-16,1-2 0 0,3-3 0 0,1-2 0 31,1-3-448-31,1-1 0 0,-1-2 0 0,6-7 0 0,0 0-1376 0,-6 7-288 0,-1-4-48 0,7-3-10240 16,0 0-2048-16</inkml:trace>
  <inkml:trace contextRef="#ctx0" brushRef="#br0" timeOffset="7">20715 13828 12895 0,'0'0'576'0,"0"0"112"0,0 0-560 0,0 0-128 15,0 0 0-15,11 3 0 0,-11-3 5904 0,11 0 1152 16,0 1 240-16,2 1 32 0,2 3-5504 0,-1 1-1104 0,0 1-208 0,2 2-64 15,0 3 256-15,2 1 64 16,-1 2 0-16,2 1 0 0,3 2-112 0,1 3-16 16,-4-1 0-16,2 1 0 0,0 1-144 0,-2 0-48 0,-1-1 0 0,-1 2 0 15,-1 0-304-15,-1-2-144 0,-3 0 128 0,-1 1-128 16,2 1 0-16,-4-1 0 0,2 1 128 0,1-3-128 16,-1-3 0-16,1 1 0 0,-2-3-160 0,-2 0 160 31,0-1-704-31,0-1-64 0,-1 1 0 0,0-3 0 15,-1 0-2128-15,1 1-432 0,0-2-96 0</inkml:trace>
  <inkml:trace contextRef="#ctx0" brushRef="#br0" timeOffset="8">21618 14405 19343 0,'0'0'1728'0,"0"0"-1392"0,4 10-336 0,-4-10 0 16,7 9 2704-16,1-2 480 0,2-2 80 0,0 2 32 15,1 0-1792-15,0 1-352 0,0-3-80 0,-1 2-16 16,2 1-352-16,-1 3-80 0,1 1-16 0,-1 0 0 16,1-2-160-16,0 5-16 0,-2 1-16 0,0 3 0 15,1 3 64-15,-3 0 16 0,-2-2 0 0,-1 2 0 16,0 0 16-16,-3 0 0 0,-3 0 0 0,-1 0 0 16,-1 0-64-16,0 0 0 0,-3-2 0 0,1-2 0 15,-2-1-96-15,0-2-32 0,0-4 0 0,-1 1 0 0,-1 0-320 0,0-3 0 16,3 0 0-16,-2-3-128 15,0 1-656-15,0-3-128 0,1 0-32 0,7-4 0 16,-9 3-2016-16,1 0-416 0,8-3-80 0</inkml:trace>
  <inkml:trace contextRef="#ctx0" brushRef="#br0" timeOffset="9">22285 13780 22047 0,'0'0'976'0,"0"0"208"0,0 0-944 0,0 0-240 16,0 0 0-16,-7 2 0 0,7-2 1120 0,0 0 176 16,0 0 48-16,0 0 0 0,0 0-384 0,0 0-64 15,0 0 0-15,0 0-16 0,0 0 32 0,0 0 16 0,0 0 0 0,0 0 0 16,0 0 48-16,0 0 16 0,0 0 0 0,0 0 0 16,0 0-160-16,0 0-16 0,0 0-16 0,3 8 0 15,-3-8-160-15,4 9-16 0,-2 1-16 0,-2-10 0 16,0 9-32-16,0-9-16 0,1 12 0 0,-1-1 0 15,0-11-32-15,1 12 0 0,2-3 0 0,-1 0 0 16,-2-9-64-16,3 10-16 0,2-1 0 0,0 1 0 16,-1 0-128-16,2-1-16 0,0 3-16 0,1 0 0 15,1 3-160-15,1 0-128 0,1 2 144 0,0 1-144 16,2 2 0-16,0 1 0 0,1 0 0 0,1 2 0 16,-2 0 240-16,0-1-48 0,-1 0-16 0,-1-3 0 15,0 0 80-15,0 0 0 0,-2 0 16 0,0-2 0 16,0 1-96-16,-1-3-32 0,0-3 0 0,0-2 0 15,0-1-144-15,-1-2 160 0,1-1-160 0,-7-6 160 0,0 0-32 0,7 6 0 16,-7-6 0-16,8 0 0 0,-8 0-128 0,9-3 192 16,-2-2-192-16,-1-5 192 0,-2 0-32 0,0-1 0 15,-1-4 0-15,1-3 0 0,-1-2 16 0,0-2 0 16,0-1 0-16,0 3 0 0,1 1-176 0,-1 3 0 16,-2 1-160-16,2 2 160 0,1 1 0 0,-3 3-144 15,-1 9 144-15,4-8 0 0,-4 8-128 0,0 0 128 16,6-8-128-16,-6 8 128 0,6-5-144 0,-6 5 144 15,0 0-160-15,10-2 160 0,-10 2 0 0,0 0-144 16,9 2 144-16,1 4 0 0,-10-6-192 0,9 9 32 16,-1 2 16-16,1 1 0 0,0 3 144 0,-1 4-160 15,-1 2 160-15,1 0-160 0,0 3 160 0,0 0 0 0,1-3-144 16,-3 1 144-16,1 0 0 0,1-5 0 0,2 0 0 16,-2-4 0-16,-1 1 0 0,1-2 0 0,1-3 0 0,1-2 0 15,-2-1 0-15,1-1 0 0,-1-2 0 0,2-2 128 16,-1 2-128-16,-9-3 0 0,9-3 144 0,0 2-144 15,2-2 128-15,0-2-128 0,-3-1 160 0,-1-2-160 16,-1-1 192-16,0-2-64 0,-1-4-128 0,2-1 192 16,-2-1-32-16,2-2-16 0,0-1 0 0,1 2 0 15,0-3-144-15,-1 2 128 0,0 0-128 0,-1 0 128 16,1 1-128-16,1 1 0 0,-1 0 0 0,1-1 0 16,-1 2 0-16,0 0 0 0,-1 0 0 0,0 0-176 15,1 1 176-15,-2 0 0 0,0 0 0 0,1 1 0 16,-2-1 0-16,2-1 0 0,-2 1 0 0,0-1 0 15,-1 0-176-15,1-1 176 0,-3 1-208 0,3 1 80 0,0 0-192 16,-1 0-48-16,-1 0 0 0,1 1 0 16,-1 4-192-16,0 1-32 0,1 2-16 0,-2-3 0 15,-1 10-1456-15,0-8-304 0,0 1-48 0,0 7-16912 16</inkml:trace>
  <inkml:trace contextRef="#ctx0" brushRef="#br0" timeOffset="10">24494 12797 20895 0,'0'0'928'0,"0"0"192"0,0 0-896 0,0 0-224 16,0 0 0-16,0 0 0 0,0 0 1792 0,0 0 304 15,0 0 64-15,4 11 16 0,1-2-704 0,-5-9-144 16,0 0-32-16,8 9 0 0,-1 3-80 0,0 0 0 16,0 1-16-16,2 1 0 0,1 3-368 0,0 2-64 15,1 1 0-15,3-2-16 0,2 3-240 0,2 0-32 0,-1 0-16 16,1 1 0-16,0 2-32 0,6 1-16 0,-1 2 0 0,4 2 0 15,0 2-48-15,0 0-16 0,2 1 0 0,-2 4 0 16,0 2-32-16,-3 0-16 0,1 1 0 0,-3 0 0 16,-2 1-144-16,-1 0-32 0,0 3 0 0,-2 4 0 15,1 3 80-15,-3 1 16 0,-2-2 0 0,0 1 0 16,-1-2-16-16,-2-2 0 0,-1 0 0 0,-1 0 0 16,0-1-208-16,-1 1 176 0,-2 0-176 0,-1 1 160 15,0-1-160-15,-1-4 0 0,0-2 144 0,0 0-144 16,1-4 352-16,1-1 0 0,2-1 0 0,0 0 0 15,-4 1-64-15,0-3-16 0,2 1 0 0,-3-4 0 16,-2 1-144-16,-1-1-128 0,-2-2 144 0,-1-1-144 0,-3-2 128 16,-1 2-128-16,-1-4 0 0,-2-1 144 0,0-3-144 0,-2 0 0 15,0 1 0-15,1-6 0 0,0 1-160 0,0 1-64 16,-3-4-16-16,3-5 0 16,-1 1-256-16,0-2-48 0,-1-2-16 0,1 0 0 15,-4-2-3120-15,1-2-624 0</inkml:trace>
  <inkml:trace contextRef="#ctx0" brushRef="#br0" timeOffset="12">25552 13875 8287 0,'0'0'736'0,"0"0"-592"0,0 0-144 0,0 0 0 0,0 0 4352 0,0 0 832 15,6-5 160-15,-6 5 32 0,9-7-3168 0,1 3-640 16,-2 0-128-16,0 2-32 0,-8 2-464 0,11-2-112 16,1-2 0-16,-1 4-16 0,-11 0-224 0,12 0-32 15,-1 0-16-15,2 0 0 0,-3 1-176 0,2 2-48 16,3 1 0-16,0 1 0 0,1-3-176 0,1 0-144 15,-1 2 192-15,1-1-192 0,1-1 144 0,0 0-144 16,-1 1 0-16,2-3 144 0,0-3-144 0,-2 1 0 16,0 0 0-16,1-1 128 0,-1-1-128 0,1 2 0 15,-2-1 0-15,1 0 0 16,-1 2-448-16,0-2-112 0,0 2-16 0,2-3-16 16,1 2-2080-16,-2 2-400 0,-2-4-96 0</inkml:trace>
  <inkml:trace contextRef="#ctx0" brushRef="#br0" timeOffset="13">25537 14116 14735 0,'0'0'1312'0,"0"0"-1056"16,11-2-256-16,1-2 0 0,1 1 3648 0,0-1 688 15,4 2 128-15,1 0 16 0,3-2-2304 0,-1 1-480 16,-1 0-96-16,3-1 0 0,-3 3-640 0,0-2-128 15,-2 2-32-15,0 1 0 0,-2-1-160 0,-2 1-48 0,0 1 0 0,0 0 0 16,-2-1-320-16,2 3-64 0,0-3-16 0,1 1 0 16,-1-1-192-16,0 0 0 0,1-1 0 0,2 1-160 15,-1 0-32-15,3 0 0 0,-2-7 0 0,3 3 0 32,0 0-384-32,4-4-64 0,-2 0-32 0,2 0 0 15,1-1-2320-15,0-3-464 0</inkml:trace>
  <inkml:trace contextRef="#ctx0" brushRef="#br0" timeOffset="14">27238 11702 6447 0,'0'0'576'0,"0"0"-576"0,0 0 0 0,-6 7 0 15,6-7 3456-15,0 0 576 0,-9 5 112 0,9-5 16 16,0 0-3216-16,0 0-656 0,0 0-128 0,0 0-32 15,0 0-128-15,0 0 0 0,0 0 0 0,0 0 0 0,0 0 0 16,0 0 128-16,0 0-128 0,0 0 128 0,0 0 832 0,7-2 176 16,-7 2 16-16,0 0 16 0,7-4 336 0,-7 4 64 15,0 0 16-15,0 0 0 0,6-6-624 0,-6 6-112 16,0 0-16-16,0 0-16 0,4-5-576 0,-4 5-112 16,5-7-128-16,-5 7 176 0,4-9-176 0,2 0 0 15,0 1 144-15,-1 2-144 0,-3-4 192 0,1 2-48 16,2-2 0-16,0-1 0 0,0-1 144 0,-1 1 32 15,1-2 0-15,1-3 0 0,-1 1 64 0,0 0 32 16,-2-3 0-16,1-2 0 0,-1-1-160 0,1-3-48 16,-2 1 0-16,2 0 0 0,-2-7-80 0,0 5 0 15,-1 0-128-15,2 2 192 0,-1-2-192 0,0 3 0 16,1 1 0-16,-1 2 0 0,0 3 0 0,0-3 0 0,1 0 0 16,-2 3 0-16,-1 0 336 0,0 1-16 0,2 0-16 0,-2 1 0 15,0 1-80-15,0-2-16 0,0 1 0 0,1 2 0 16,0 0-48-16,-1-2-16 0,0-1 0 0,3 2 0 15,0 2-16-15,-2-1 0 0,-1 1 0 0,2-1 0 16,-1 2-128-16,0 2 0 0,1 0 0 0,-1 2 0 16,0 0 0-16,1-1 0 0,-4-1 0 0,2 8 0 15,0 0 0-15,0 0 0 0,-1-5 0 0,1 5-176 16,0 0 16-16,0 0 0 0,0 0 0 0,-4 8 0 16,4-8 16-16,-7 9 0 0,7-9 0 0,-5 7 0 15,5-7 144-15,-7 9 0 0,3-2 0 0,4-7 0 16,0 0 0-16,0 0 0 0,0 0 128 0,0 0-128 15,0 0 128-15,-7 5-128 0,7-5 160 0,0 0-160 0,0 0 128 0,0 0-128 16,0 0 0-16,0 0 0 0,-8 3 0 0,8-3 128 16,0 0-128-16,-8 2 0 0,8-2 0 0,0 0 0 15,-8 2 0-15,0 1 0 0,1 0 160 0,7-3-16 16,-10 2 0-16,2 2 0 0,0 2 96 0,-1-3 16 16,-2 2 0-16,0 0 0 0,0 2-256 0,-1 4 0 15,-3 1 0-15,0 0 0 0,7-1 0 0,-6 3-128 16,-1-1 128-16,-1 2 0 0,0-2 0 0,2 0 0 15,2-1 0-15,4-1 0 0,-2 0 0 0,4-3 0 16,-1-1 0-16,3-2 0 0,-2 1 0 0,6-6 0 16,0 0 0-16,0 0 0 0,0 0 160 0,0 0-160 15,0 0 160-15,0 0-160 0,0 0 192 0,0 0-48 16,0 0-16-16,0 0 0 0,7-7-128 0,3 1 0 16,-1-2 0-16,1 0 128 0,-1-1-128 0,2-1 0 0,0 1 0 0,2-2 0 15,0-1 0-15,-1 1 0 0,0-3 0 0,0 2 0 16,0 0-192-16,1-3 192 0,-1 3-192 0,0-3 192 15,1 3 0-15,-2 2 0 0,0-1 0 0,0 1 192 16,-3 0-192-16,0-2 0 0,-1 1 0 0,0 2 0 16,0 1 0-16,-2 1 0 0,0 1-144 0,0-1 144 15,-1 2 0-15,-4 5 0 0,0 0 0 0,6-7 0 16,0 0 0-16,-6 7 0 0,0 0 128 0,0 0-128 16,5-6 288-16,1 1-32 0,-6 5-16 0,0 0 0 15,0 0 16-15,0 0 0 0,9 0 0 0,-9 0 0 16,11 7-256-16,-2 4 0 0,-2 3-144 0,-1 1 144 15,1 0 0-15,0-1 0 0,-1 0 0 0,0 1 160 16,-2-3 0-16,1 2 0 0,-1-4 0 0,1 2 0 0,1 0 0 0,-2-2 0 16,1-2 0-16,-2 1 0 0,1-3-160 0,0 1 0 15,0 0-192-15,-4-7 192 0,4 7 0 0,-4-7 0 16,7 6 0-16,0 0 0 0,-7-6-224 0,5 9-32 16,1-1 0-16,0-1 0 15,-1 0-656-15,-1 0-144 0,0 0-32 0,0 3 0 16,1 0-2752-16,-2-2-576 0</inkml:trace>
  <inkml:trace contextRef="#ctx0" brushRef="#br0" timeOffset="16">26603 14811 2751 0,'0'0'256'0,"0"0"-256"15,0 0 0-15</inkml:trace>
  <inkml:trace contextRef="#ctx0" brushRef="#br0" timeOffset="17">26595 14752 7247 0,'0'0'320'0,"0"0"64"0,0 0-384 0</inkml:trace>
  <inkml:trace contextRef="#ctx0" brushRef="#br0" timeOffset="18">26593 14610 8287 0,'0'0'368'0,"0"0"80"0,0 0-448 0,0 0 0 0,0 0 0 0,-2-10 0 16,-2 1 3552-16,2-1 624 0,2 1 128 0,1 1 32 15,-1 8-3280-15,5-11-656 0,0 4-128 0,0-2-16 16,-2 2-256-16,4 0 0 0,-7 7 0 0,8-7 0 16,-2 2 192-16,0 1 160 0,-6 4 32 0,10-6 0 15,-10 6 816-15,0 0 160 0,0 0 48 0,9-4 0 16,0 3-112-16,-9 1-16 0,0 0 0 0,0 0 0 0,0 0-416 0,0 0-96 16,0 0 0-16,0 0-16 0,0 0-512 0,0 0-112 15,6 7 0-15,-3 1-128 0,-3-8 0 0,3 11 0 16,-2-2 0-16,-2 1 0 0,-2-1 0 0,2 1 0 15,3-1 0-15,0 2 0 0,-2 2 0 0,-2 1 0 16,1 0 0-16,0 2 0 0,-1 0 0 0,0 3 0 16,0-1 0-16,1 3 0 0,1 0 0 0,0-1 0 15,-1-2 0-15,0 2 0 0,0-4 0 0,0 2 0 16,-2-3 0-16,0 1 0 0,2-1 128 0,-2-3-128 16,2 1 0-16,-2-1 0 0,2-2 128 0,-2 0-128 15,2 1 0-15,0 0 0 0,-2-1 208 0,0-1-64 16,3-9-16-16,-3 9 0 0,-2-1-128 0,5-8 0 15,-4 11 144-15,-2-5-144 0,6-6 128 0,-5 6-128 0,1 0 128 0,4-6-128 16,-7 8 0-16,7-8 144 0,-5 7-144 0,-1-4 0 16,0 3 144-16,6-6-144 0,0 0 0 0,-7 3 144 15,7-3-144-15,0 0 0 0,0 0 0 0,0 0 0 16,0 0 128-16,0 0-128 0,0 0 0 0,0 0 128 16,0 0-128-16,0 0 0 0,0 0 0 0,0 0 0 15,0 0 0-15,0 0 128 0,0 0-128 0,0 0 0 16,0 0 144-16,0 0-144 0,9 5 160 0,1-2-160 15,-10-3 208-15,10 3-48 0,0 0-16 0,2-3 0 16,1 2-144-16,1-2 0 0,4 0 0 0,2-1 0 16,2 0 144-16,1 1-144 0,0-2 160 0,2 1-160 15,1-1 160-15,0 0-160 0,-1-2 160 0,1 0-160 16,-1 2 0-16,1-1 0 0,-1 2 0 0,4-1 0 0,1 0 0 16,1 2 128-16,3 0-128 0,1 0 0 0,3 0 0 0,-1-1 0 15,-1 1 0-15,0 0 0 0,0 0 0 0,-3 0 0 16,-2-3 0-16,2 2 0 0,1-2 0 0,1 3 0 15,4 0-128-15,4 0 128 0,6 0 0 0,0-1 0 16,1-3-128-16,-2-1 128 0,-2-1 0 0,0 2 0 16,1-1 0-16,5 2 0 0,6 0 0 0,5 2 0 15,3-5-128-15,-1 3 128 0,-5-1-192 0,-2 2 0 16,-4 0 16-16,3 1 0 0,3-1 176 0,3 1-208 16,5 0 80-16,-3-1 128 0,-5 0 0 0,-1-1 0 15,-2 1 0-15,7-2 0 0,4 2 0 0,-1-1 0 16,-4-1 0-16,-5 1 0 0,-2-2 0 0,-3 2 0 15,0-1 0-15,1 0 0 0,3 3 0 0,2-3 0 0,1 1 128 0,-2-1-128 16,-2 0 0-16,-3 1 128 0,-2-2-128 0,2 2 128 16,3-1 0-16,2 1-128 0,5-1 192 0,-3 2-64 15,-1-1-128-15,-6 0 0 0,-3 1 0 0,1 1 128 16,2 0-128-16,3 1 0 0,2-1 0 0,-1 1 0 16,-4 0 128-16,-6 2-128 0,-6 1 128 0,-4-2-128 15,-4 2 128-15,-1-1-128 0,-2 1 0 0,0 1 128 16,-1-1-128-16,1 1 0 0,1-1 0 0,-4 1 0 15,-1-1 128-15,2 3-128 0,2-3 0 0,-4 3 128 16,-2-5-128-16,-2 3 0 0,0 0 0 0,-2 0 0 16,1 0 0-16,-1-2 0 0,-1 0 0 0,-3 3 0 15,3-3 0-15,-3 2 0 0,-2-2 0 0,1 2 0 16,-3-2 0-16,1 0 0 0,2 2 0 0,-3-1 0 16,1-1 0-16,-1 2 0 0,-1 0 0 0,1 1-176 0,-1 1 176 15,-3 0 0-15,2-4 0 0,-1 2 0 0,0 0 0 0,0 1 0 16,-3-1 0-16,4-2 0 0,1 4 0 0,-2-3 0 15,-9-3 0-15,6 2 128 0,2 1 0 0,1-2 0 16,1 2 0-16,0 0 0 0,1-1-128 0,-1 0 0 16,2-2 0-16,7 2-128 0,-4 0 128 0,0-1 0 15,-6 1 0-15,1-2 128 0,-3-2 240 0,-7 2 48 16,0 0 16-16,9 0 0 0,-9 0-112 0,7-3 0 16,-7 3-16-16,0 0 0 0,9-4-48 0,-2 0-16 15,-7 4 0-15,6-5 0 0,0-3-32 0,-2 0 0 16,2-1 0-16,-3 1 0 0,0-2 48 0,0 0 16 15,1 1 0-15,-1-1 0 0,0-3 48 0,-1 2 16 16,1-3 0-16,-3-2 0 0,2 0-32 0,0 0-16 0,0-1 0 0,-2-2 0 16,0-1-96-16,0-4 0 0,0 1-16 0,0-1 0 15,-2-3-176-15,1-1 192 0,-2 0-192 0,3 0 192 16,-1 4-192-16,-2-2 0 0,-1 3 0 0,1 3 0 16,1 2 0-16,-1 2 0 0,0 0 0 0,-1 3 0 15,0 1 0-15,-1 2 0 0,-1 1 0 0,1 1 0 16,-1 1 0-16,0 2 0 0,0-1-160 0,-2 3 160 15,-1-1-384-15,-1 2 0 0,-1-1 16 0,-1 2 0 32,0 1-1520-32,0 2-304 0,-4 0-64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5:46:44.9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23067 6855 15663 0,'0'0'688'0,"0"0"144"0,0 0-656 0,-5 9-176 0,5-9 0 0,-3 8 0 16,3-8 2016-16,-2 11 368 0,2-11 80 0,0 0 16 16,0 0-1424-16,2 11-288 15,3-2-48-15,-5-9-16 0,0 0-128 0,12 0-48 0,0-5 0 0,0 0 0 16,2-2-80-16,-2 0-32 0,1-1 0 0,1 0 0 16,-2 0-32-16,2-1 0 0,-3 1 0 0,1 0 0 15,-1-1 96-15,2-1 16 0,0 1 0 0,-2 2 0 16,-1 0-128-16,2 2-32 0,-1-2 0 0,1 2 0 15,-1-2-128-15,0 0-16 0,0 0-16 0,-1 0 0 16,0-1-176-16,2 0 192 0,0 0-192 0,0 0 192 0,-1 0-192 16,2-2 0-16,1-2 144 0,-1 3-144 0,2-3 272 15,0 0-16-15,0-1 0 0,-3 1 0 0,0-2 32 16,-2-1 0-16,-1-1 0 0,-1 1 0 0,1-1 32 0,-3 0 0 16,0 0 0-16,-2-1 0 0,0-1-64 0,1 1 0 15,-1-2 0-15,-1 2 0 0,0 0-32 0,-2-1-16 16,2 2 0-16,-1-1 0 0,1 2 16 0,-3-2 0 15,0 1 0-15,2 1 0 0,-1-1-96 0,2 0 0 16,-1-1-128-16,0 1 192 0,0-1-192 0,1-1 0 16,-1 0 0-16,2-2 0 0,0 0 0 0,1-1 0 15,-1 0 0-15,1 0 0 0,0 2 0 0,-2 1 144 16,0-2-144-16,1 4 128 0,-2 0-128 0,2 3 0 16,-2 4 0-16,0-2 0 0,-2 2 0 0,0 2 160 15,0 7 16-15,0-9 0 0,0 2-32 0,0 7 0 16,3-10 0-16,-2 5 0 0,-1 5-144 0,0 0 192 0,0-7-192 15,0 7 192-15,1-9-192 0,1 2 0 0,-2 7 144 16,1-8-144-16,-1 8 0 0,3-9 0 0,-3 9 0 0,0 0 128 16,2-8-128-16,-2 8 0 0,0 0 0 0,3-6 0 15,-3 6 0-15,0 0 0 0,0 0 0 0,0 0 0 16,0 0 0-16,7-6 0 0,-7 6 0 0,0 0 0 16,0 0 0-16,0 0 0 0,0 0-144 0,0 0 144 15,0 0 0-15,7 6 0 0,-7-6 0 0,7 9 0 16,-7-9 0-16,0 0 0 0,4 8 0 0,-4-8 0 15,4 10 0-15,-4-10 0 0,3 9 0 0,-3-9 0 16,2 14 144-16,-2-14-144 0,4 9 160 0,-1 1-160 16,1 0 128-16,-1 1-128 0,1-1 0 0,0-1 0 0,-4-9 0 15,6 12 0-15,0-1 0 0,-2 3 0 16,0-1 0-16,-1 1 0 0,2-1 0 0,-2 2 0 16,1 1 0-16,0 2 0 0,1 0 0 0,0-2 0 0,-1 2 0 0,-2-1 0 15,2 3 0-15,2-4 0 0,-2 0 0 0,0-1 0 16,1 0 0-16,-1-1 144 0,1 2-144 0,1-3 0 15,-2 1 0-15,1-1 128 0,0 0-128 0,0-2 0 16,2 2 144-16,0-2-144 0,1 0 0 0,0 1 0 16,0 0 0-16,2 2 128 0,-5 1-128 0,1-3 0 15,0-1 0-15,1 2 0 0,-1 1 144 0,-1 1-144 16,-1-2 192-16,1 1-192 0,-2-1 0 0,3 0 0 16,2 0 0-16,-3 1 0 0,2 1 0 0,-2-1 0 15,2-3 0-15,3 0 160 0,-1-1-160 0,1-1 0 16,-1 1 0-16,1-2 0 0,-1 0 192 0,1-1-64 15,-2-1 0-15,1 1 0 0,2 0-128 0,-1-2 0 0,-1 0 144 0,1 1-144 16,0 0 128-16,-1-1-128 0,-2 3 160 16,0-2-160-16,0 0 144 0,0 0-144 0,0-1 128 0,0 2-128 15,-2 1 0-15,2-1 0 0,-7-7 128 16,5 8-128-16,-1 2 0 0,-4-10 0 0,7 10 0 0,-3-3 0 16,-4-7 0-16,0 0 128 0,7 7-128 0,-7-7 0 15,0 0 128-15,7 7-128 0,-7-7 0 0,0 0 128 16,0 0-128-16,8 5 0 0,-8-5 144 0,0 0-144 15,0 0 256-15,0 0 0 0,8-5-16 0,-8 5 0 16,8-4 144-16,-1-2 16 0,-7 6 16 0,0-11 0 16,1 1-128-16,-1-1-32 0,-1-3 0 0,1 1 0 15,-3-2-128-15,0-2-128 0,1 0 144 0,0-2-144 16,-2-3 128-16,1-2-128 0,-1-2 0 0,0-2 0 16,0-2 0-16,1-3 128 0,0 1-128 0,0-1 0 15,1 1 0-15,0 0 0 0,-2 4 0 0,2 0 0 0,1 2 0 16,0 2 0-16,-1 1 0 0,2 1 0 0,0 0 0 15,0 1 0-15,-1 0 0 0,2-1 0 0,2 0 0 16,0 1 0-16,-1-2 0 0,2 0 0 0,-2 1 0 16,2 0-128-16,0 0 128 0,-1 1 0 0,0-1 0 0,2 0 0 15,0 2 0-15,1 2 0 0,-1 2 0 0,-1 1 0 16,1 0 0-16,1-1 0 0,0 3 0 0,0 0-128 16,-3 0 128-16,2 2 0 0,3-1 0 0,0 2 0 15,-1 1-128-15,1 2 128 0,1 0 0 0,0 2-160 16,2 1 160-16,0-2-128 0,1 2-64 0,0 0-16 15,0 1 0-15,-1 1 0 16,-11 2-288-16,10-4-48 0,1 2-16 0,1 1 0 16,-1 2-1120-16,1 1-240 0,-4-2-32 0,2 0-10832 15,-10 0-2160-15</inkml:trace>
  <inkml:trace contextRef="#ctx0" brushRef="#br0" timeOffset="1">25058 5491 9215 0,'0'0'816'0,"0"0"-656"16,0 0-160-16,0 0 0 0,0 0 3104 0,0 0 592 15,0 0 112-15,0 0 32 0,0 0-3072 0,0 0-624 16,0 0-144-16,0 0 0 0,0 0 304 0,0 0 16 15,0 0 16-15,0 0 0 0,-2 8 112 0,2-8 32 16,-4 8 0-16,0-2 0 0,4-6 288 0,-5 12 64 0,-2-1 16 16,-1 0 0-16,0 1 32 0,-2 3 0 0,1-2 0 15,-2 4 0-15,1 1-480 0,-3 3-80 0,-1-1-32 0,1 0 0 16,-1 4-96-16,-2-3-32 0,0 3 0 16,0-1 0-16,1 1-160 0,0 0 0 0,0 1 144 0,2 4-144 15,0 5 352-15,1-1 0 0,-2 1 0 0,1 2 0 16,2 2 96-16,-1 0 32 0,-1 0 0 0,1 0 0 15,3 1-224-15,-1 2-64 0,1-2 0 0,1 3 0 16,-2 0-192-16,3-2 128 0,2-2-128 0,0 0 0 16,0-3 128-16,2 0-128 0,1-5 0 0,-1-2 144 15,1-2-144-15,2 0 0 0,0-5 0 0,2 3 0 16,1 1 128-16,-1-3-128 0,3 0 0 0,-1 1 128 0,2-2-128 16,2 0 0-16,1-1 144 0,2 2-144 0,0 1 0 15,3-3 144-15,1 0-144 0,3-2 0 0,1-1 0 16,3-4 0-16,2-2-160 0,3 0 160 15,4 0-736-15,2-2-32 16,-1-2 0-16,1 1 0 0,-2-4 128 0,-1-1 32 16,-2-2 0-16,-2-1 0 0,0 2-1280 0,0-1-256 15,-2-2-48-15</inkml:trace>
  <inkml:trace contextRef="#ctx0" brushRef="#br0" timeOffset="3">29635 6566 16575 0,'0'0'1472'0,"0"0"-1168"0,0 0-304 0,0 0 0 16,0 0 2096-16,0 0 352 0,0 0 80 0,5 7 16 15,-5-7-1760-15,4 7-336 0,-4-7-80 0,0 0-16 16,6 8 496-16,-3-2 112 0,-3-6 0 0,2 11 16 16,2 2-512-16,0-1-96 0,2-1-32 0,0 2 0 15,1 1-208-15,0-1-128 0,0-2 160 0,0 3-160 16,-2 3 0-16,2-3 0 0,1 0 0 0,-3 3 0 0,-2-1 0 0,1 1 0 15,-1-1 0-15,-2 1 0 0,-2 2 128 16,-3 0-128-16,-3 0 0 0,-1 0 144 0,-3 0 96 0,0-1 16 16,-2-2 0-16,-1 2 0 0,2-1-256 0,-4-1 0 15,-5 0 128-15,2-2-128 16,0-3-560-16,1 0-144 0,0-3-48 16,0-2-13264-16</inkml:trace>
  <inkml:trace contextRef="#ctx0" brushRef="#br0" timeOffset="6">30673 5492 11055 0,'0'0'480'0,"0"0"112"0,0 0-464 0,0 0-128 16,0 0 0-16,0 0 0 0,0 0 3120 0,0 0 592 15,0 0 128-15,0 0 32 0,0 0-2464 0,0 0-480 16,0 0-96-16,0 0-32 0,0 0-624 0,3 11-176 15,-3-11 0-15,4 14 0 0,0 2 384 0,3 0 16 16,-2 0 0-16,2 1 0 0,3-1 352 0,1-1 64 16,3 0 16-16,1 2 0 0,0 0-336 0,3 0-64 15,0 0-16-15,4 0 0 0,0-2-96 0,4 1-32 16,1 1 0-16,1-1 0 0,1 3 64 0,-1 0 16 16,-5 1 0-16,0 2 0 0,2 0 32 0,-5 2 16 15,-2 4 0-15,-2 5 0 0,-1 2-144 0,-4 7-16 0,-5 2-16 0,-3 3 0 16,-4 2-240-16,-4-1 0 0,-4 2 0 0,-2-3 0 15,-2-4-416-15,-2-1 32 0,-2-1 0 0,0-3 0 16,1 1 384-16,-2-2 0 0,-3 0 0 0,2-1 0 16,0-2 0-16,0-2 0 0,2 0 0 0,1-1 0 15,0-4-160-15,1 0-48 0,2-1-16 0,0-3 0 32,0-7-2432-32,2 1-480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5:47:17.91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23079 4148 21183 0,'0'0'944'0,"0"0"192"0,-8-1-912 15,8 1-224-15,-9-1 0 0,9 1 0 0,0 0 2496 0,0 0 448 16,0 0 80-16,0 0 32 0,0 0-1328 0,-4-5-272 15,4 5-48-15,0 0-16 0,0 0-384 0,2-10-80 16,2 3-16-16,1-2 0 0,2 2-208 0,2 5-64 16,1-1 0-16,-1 0 0 0,1 0-176 0,-1 1-32 15,-1 2-16-15,-8 0 0 0,9 0-128 0,-9 0-32 16,0 0 0-16,7 5 0 0,-1 3-32 0,-4 0-16 16,-1 0 0-16,-2-1 0 0,1-7-16 0,-3 14-16 15,-2-5 0-15,2 2 0 0,0 1-32 0,1 2 0 16,-1 0 0-16,3 3 0 0,0 3-144 0,1 0 0 0,0 1 144 15,3 2-144-15,0-2 0 0,-1 0 128 0,1 1-128 0,2 2 0 16,-2-2 0-16,2 2 0 0,0-2 0 16,1 0-128-16,0-1 128 0,1-2 0 0,0 1 0 0,1-2 128 15,-1 0-128-15,3-6 0 0,-2-2 0 0,0 1 128 16,0-6-128-16,1-1 192 0,1-4-64 0,0 0 0 16,2-4 0-16,1-1 0 0,-2-4 0 0,2-1 0 15,1-3-128-15,0-2 192 0,-1-2-64 0,-2-2 0 16,-2-1-128-16,3-2 144 0,1-1-144 0,-2 2 160 15,-2 4-160-15,-1-1 0 0,0 2 0 0,0 1 0 16,-1 3 0-16,1 2 0 0,-1 2 0 0,0 4 0 16,-8 4 0-16,10 0-144 0,-2 3 144 0,0 1-160 15,-8-4 160-15,11 7 0 0,-1 0-144 0,-1 2 144 16,1 0 0-16,-1 0-176 0,-1-3 176 0,0 4-128 16,0-1 128-16,2-1 0 0,-1 0-144 0,0-1 144 15,0 1 0-15,1 1 0 0,-1-1 0 0,2 1 128 0,-2-3-128 0,0 0 0 16,0 3 0-16,1 1-176 0,-2-2 176 0,1 1 0 15,-1-1 0-15,0 0 0 0,-1-1 0 0,1-1 0 16,2 0 0-16,-1-1 0 0,1 1 0 0,-1 1 0 16,-1-7 0-16,3 0 0 0,0-3 0 0,0-1 0 15,-2-4 128-15,2-2-128 0,-1-1 128 0,1 0-128 16,0-4 128-16,-3-1-128 0,-3 0 128 0,-1-3-128 16,1-2 160-16,-2-2-160 0,3-3 0 0,-4-1 0 15,1-1 0-15,-2-1 0 0,-1-3-192 0,-1 0-48 16,0-1 0-16,-2 5 0 15,0 1-320-15,-2 2-64 0,3 0-16 0,0 4 0 16,-1 4-2144-16,-1 3-432 0,-4 3-96 0</inkml:trace>
  <inkml:trace contextRef="#ctx0" brushRef="#br0" timeOffset="1">24165 3692 13823 0,'0'0'1216'0,"6"-5"-960"0,0-4-256 0,-1 4 0 15,-5 5 2160-15,8-5 384 0,-8 5 80 0,8 0 0 16,-8 0-1856-16,0 0-384 0,0 0-80 0,0 0-16 16,0 0 32-16,3 8 0 15,-3-8 0-15,-1 11 0 0,-1-3 400 0,2-8 96 0,2 11 16 0,-1-3 0 16,0 1-128-16,-1-9-32 0,2 11 0 0,2-1 0 15,1-2 48-15,1 1 16 0,-4 2 0 0,4 0 0 16,-1 4-288-16,2-2-64 0,-3 2-16 0,0 0 0 16,0 3-240-16,-1-2-128 0,2-1 160 0,-3 1-160 15,-1 1 128-15,-1 1-128 0,0-2 0 0,-1 0 144 16,-1-3-384-16,0 0-80 0,0-1 0 0,0-3-16 16,2-9-1440-1,-5 10-272-15,0-3-64 0</inkml:trace>
  <inkml:trace contextRef="#ctx0" brushRef="#br0" timeOffset="2">23870 3711 23039 0,'0'0'2048'0,"0"0"-1648"15,0 0-400-15,0 0 0 0,0 0 3008 0,0 0 512 16,17-1 96-16,3-1 32 0,2 2-2544 0,1 0-496 16,0-2-96-16,4 2-32 0,1 0 96 0,2 0 32 0,0 0 0 0,-2-3 0 15,2 2-432-15,1-1-176 0,-1-3 128 0,1-1-128 16,0 2 0-16,-1-1 0 0,-1 0 0 0,2-2 0 31,-1 1-1792-31,0-3-432 0,-2-1-80 0,-2 2-13280 0</inkml:trace>
  <inkml:trace contextRef="#ctx0" brushRef="#br0" timeOffset="3">25135 3928 13823 0,'0'0'1216'0,"0"0"-960"16,0 0-256-16,0 0 0 0,0 0 3200 0,0 0 576 0,0 0 128 16,0 0 32-16,0 0-2960 0,0 0-592 0,0 0-112 0,0 0-16 15,0 0 592-15,0 0 128 0,0 0 32 16,0 11 0-16,0-11-416 0,-4 11-80 0,-3-2 0 16,1 5-16-16,-3 1-176 0,0 2-48 0,-5 2 0 0,1 6 0 15,-4 3 96-15,-2 3 16 0,-4-1 0 0,-2 3 0 16,-4 1 80-16,-3 3 32 0,-4 1 0 15,1 0 0-15,0-3-272 0,1 1-48 0,3-1-16 0,2-2 0 16,4-2-160-16,3-1 0 0,2-2 144 0,2 1-144 16,3-10 0-16,1 0 128 0,2-8-128 0,2-1 0 15,1 1-1216 1,0-8-304-16,-1 0-64 0,1-8-14272 0</inkml:trace>
  <inkml:trace contextRef="#ctx0" brushRef="#br0" timeOffset="4">24775 4012 26719 0,'0'0'2368'0,"0"0"-1888"16,0 0-480-16,5 8 0 0,0 3 2976 0,6 2 496 15,1 2 112-15,3 2 0 0,2-1-1856 0,0 4-384 16,2 2-80-16,0 1-16 0,3 3-256 0,-1 0-48 15,1 1-16-15,0 2 0 0,-1-3-528 0,-3 1-96 16,0-2-32-16,-2 0 0 0,-1-1-272 0,-2-3 160 16,0 1-160-16,-1 0 128 0,-2-2-128 0,-1-2-176 15,-1-3 48-15,0-2 0 16,-1 1-2016-16,0-1-400 0,0-1-80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5:48:14.33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28107 3933 22175 0,'0'0'976'0,"0"0"208"0,0 0-944 0,0 0-240 15,0 0 0-15,0 0 0 0,0 0 608 0,0 0 80 16,0 0 16-16,0 0 0 0,0 0 80 0,0 0 32 0,4-9 0 0,3-1 0 16,-2 2-112-16,3 0-32 0,3 1 0 0,0 2 0 15,1-2 208-15,-1 4 32 0,1 2 16 0,1 2 0 16,0 3-224-16,-2 2-64 0,1 1 0 0,-2 2 0 15,-1 0-176-15,-2 4-32 16,-3-1-16-16,1 4 0 0,2 3 128 0,0 0 32 0,-3-2 0 0,0 3 0 16,0-1-192-16,0 0-48 0,-1-3 0 0,2 3 0 15,1-1-144-15,-4-1-48 0,1 1 0 0,0-3 0 16,-3 0-144-16,1 0 160 0,1-1-160 0,-4 1 160 16,-1-1-160-16,-1 0 0 0,3-1 144 0,-2-1-144 15,-2-1 0-15,-3-1 0 0,-2 2 0 0,2-3 0 16,3-2-1728-16,-4 0-384 15,1 0-64-15,-4-2 0 0,0 0-1408 0,-1-2-288 0,-5-3-48 16,0 0-16-16</inkml:trace>
  <inkml:trace contextRef="#ctx0" brushRef="#br0" timeOffset="1">27920 4187 19583 0,'-11'1'864'0,"11"-1"176"0,0 0-832 0,-11 1-208 16,2 0 0-16,0 1 0 0,9-2 1728 0,-8 4 288 16,8-4 64-16,-8 4 16 0,8-4-768 0,0 0-160 15,0 0-16-15,0 0-16 0,0 0-176 0,0 0-16 0,0 0-16 0,0 0 0 16,0 0-96-16,12 0 0 0,2-2-16 0,0 1 0 15,0 0-128-15,1 0-32 0,0-2 0 0,2 2 0 16,-1 0-272-16,0 1-48 0,2 0-16 0,-1-1 0 16,4-3-96-16,0 2-32 0,2 0 0 0,4-2 0 15,2-1-64-15,1-1-128 0,1 0 176 0,4 0-176 16,2 1 128-16,-2-1-128 0,1 2 0 0,-3 0 0 16,-2 3 128-16,-2-2-128 0,-3-1 0 0,-1 3 0 15,-1-3 0-15,-1 0-256 0,1 1 32 0,-1-2 0 16,0-2-2848-1,-1 1-576-15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5:48:52.96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23131 939 16575 0,'0'0'1472'16,"0"0"-1168"-16,0 0-304 0,0 0 0 0,0 0 1856 0,0 0 320 15,0 0 64-15,0 0 16 0,7 12-1488 0,-1 1-288 16,-2 1-64-16,-1 8-16 0,1 5-32 0,-2 3-16 16,6 9 0-16,-1 0 0 0,-1 1 96 0,1 0 32 15,2 5 0-15,-2 0 0 0,-1-6-16 0,0 0 0 16,0 0 0-16,-2-2 0 0,0 1-16 0,-1-4-16 16,-2 1 0-16,-1-3 0 0,0-4-96 0,0 0-16 15,0 3 0-15,0 0 0 0,0-6 128 0,0 1 0 16,-1-1 16-16,1-3 0 0,-3-1-80 0,0-4 0 15,2-1-16-15,1-3 0 0,0-13-112 0,4 14-32 16,-4-14 0-16,0 0 0 0,0 0-96 0,0 0 0 16,0 0-128-16,0 0 192 0,0 0-48 0,0 0-16 0,0 0 0 15,9-14 0-15,1 1 0 0,-3-9-128 0,3-4 192 16,0 1-64-16,-2-7-128 0,3 3 0 0,0 1 0 0,1 2 0 16,-1 5-128-16,-1-1-64 0,1 4-16 0,-3 0 0 15,1 0 208-15,2 2 0 0,-1 3 0 0,-1 3-144 16,3 1 144-16,-1 1 0 0,-1 0-144 0,2 3 144 15,-12 5-128-15,20-5 128 0,-3 4-160 0,1 1 160 16,1 0 0-16,2 2-144 0,0 6 144 0,3-1 0 16,-1-2-192-16,1 3 64 0,-2 2 0 0,-2 5 0 15,0-2 128-15,-4 4 0 0,-6 0 0 0,-3 2 0 16,-2-4 0-16,-4 8 0 0,-2-1 0 0,-3 5 0 16,-3-9 160-16,0 4-32 0,-7 2-128 0,1-2 192 15,0-1-32-15,-1-1-16 0,0-3 0 0,0 0 0 16,-1-1-384-16,0-1-80 0,-2-2 0 0,1-4-16 15,-3-2-2336-15,0-5-464 16,-1 2-80-16,-1-5-32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5:50:12.359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28107 3933 22175 0,'0'0'976'0,"0"0"208"0,0 0-944 0,0 0-240 15,0 0 0-15,0 0 0 0,0 0 608 0,0 0 80 16,0 0 16-16,0 0 0 0,0 0 80 0,0 0 32 0,4-9 0 0,3-1 0 16,-2 2-112-16,3 0-32 0,3 1 0 0,0 2 0 15,1-2 208-15,-1 4 32 0,1 2 16 0,1 2 0 16,0 3-224-16,-2 2-64 0,1 1 0 0,-2 2 0 15,-1 0-176-15,-2 4-32 16,-3-1-16-16,1 4 0 0,2 3 128 0,0 0 32 0,-3-2 0 0,0 3 0 16,0-1-192-16,0 0-48 0,-1-3 0 0,2 3 0 15,1-1-144-15,-4-1-48 0,1 1 0 0,0-3 0 16,-3 0-144-16,1 0 160 0,1-1-160 0,-4 1 160 16,-1-1-160-16,-1 0 0 0,3-1 144 0,-2-1-144 15,-2-1 0-15,-3-1 0 0,-2 2 0 0,2-3 0 16,3-2-1728-16,-4 0-384 15,1 0-64-15,-4-2 0 0,0 0-1408 0,-1-2-288 0,-5-3-48 16,0 0-16-16</inkml:trace>
  <inkml:trace contextRef="#ctx0" brushRef="#br0" timeOffset="1">27920 4187 19583 0,'-11'1'864'0,"11"-1"176"0,0 0-832 0,-11 1-208 16,2 0 0-16,0 1 0 0,9-2 1728 0,-8 4 288 16,8-4 64-16,-8 4 16 0,8-4-768 0,0 0-160 15,0 0-16-15,0 0-16 0,0 0-176 0,0 0-16 0,0 0-16 0,0 0 0 16,0 0-96-16,12 0 0 0,2-2-16 0,0 1 0 15,0 0-128-15,1 0-32 0,0-2 0 0,2 2 0 16,-1 0-272-16,0 1-48 0,2 0-16 0,-1-1 0 16,4-3-96-16,0 2-32 0,2 0 0 0,4-2 0 15,2-1-64-15,1-1-128 0,1 0 176 0,4 0-176 16,2 1 128-16,-2-1-128 0,1 2 0 0,-3 0 0 16,-2 3 128-16,-2-2-128 0,-3-1 0 0,-1 3 0 15,-1-3 0-15,-1 0-256 0,1 1 32 0,-1-2 0 16,0-2-2848-1,-1 1-576-15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5:50:12.36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23131 939 16575 0,'0'0'1472'16,"0"0"-1168"-16,0 0-304 0,0 0 0 0,0 0 1856 0,0 0 320 15,0 0 64-15,0 0 16 0,7 12-1488 0,-1 1-288 16,-2 1-64-16,-1 8-16 0,1 5-32 0,-2 3-16 16,6 9 0-16,-1 0 0 0,-1 1 96 0,1 0 32 15,2 5 0-15,-2 0 0 0,-1-6-16 0,0 0 0 16,0 0 0-16,-2-2 0 0,0 1-16 0,-1-4-16 16,-2 1 0-16,-1-3 0 0,0-4-96 0,0 0-16 15,0 3 0-15,0 0 0 0,0-6 128 0,0 1 0 16,-1-1 16-16,1-3 0 0,-3-1-80 0,0-4 0 15,2-1-16-15,1-3 0 0,0-13-112 0,4 14-32 16,-4-14 0-16,0 0 0 0,0 0-96 0,0 0 0 16,0 0-128-16,0 0 192 0,0 0-48 0,0 0-16 0,0 0 0 15,9-14 0-15,1 1 0 0,-3-9-128 0,3-4 192 16,0 1-64-16,-2-7-128 0,3 3 0 0,0 1 0 0,1 2 0 16,-1 5-128-16,-1-1-64 0,1 4-16 0,-3 0 0 15,1 0 208-15,2 2 0 0,-1 3 0 0,-1 3-144 16,3 1 144-16,-1 1 0 0,-1 0-144 0,2 3 144 15,-12 5-128-15,20-5 128 0,-3 4-160 0,1 1 160 16,1 0 0-16,2 2-144 0,0 6 144 0,3-1 0 16,-1-2-192-16,1 3 64 0,-2 2 0 0,-2 5 0 15,0-2 128-15,-4 4 0 0,-6 0 0 0,-3 2 0 16,-2-4 0-16,-4 8 0 0,-2-1 0 0,-3 5 0 16,-3-9 160-16,0 4-32 0,-7 2-128 0,1-2 192 15,0-1-32-15,-1-1-16 0,0-3 0 0,0 0 0 16,-1-1-384-16,0-1-80 0,-2-2 0 0,1-4-16 15,-3-2-2336-15,0-5-464 16,-1 2-80-16,-1-5-32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5:50:56.12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377 84 24575,'1'15'0,"1"0"0,1 0 0,0-1 0,2 1 0,-1-1 0,2 1 0,0-2 0,11 20 0,18 50 0,-26-54 0,-2-1 0,5 44 0,-11-62 0,0 1 0,0 0 0,-1-1 0,-1 1 0,0-1 0,0 1 0,-1-1 0,0 1 0,-1-1 0,-5 13 0,5-18 0,-1-1 0,1 1 0,-1 0 0,0-1 0,0 0 0,0 0 0,-1 0 0,1 0 0,-1-1 0,0 0 0,0 0 0,0 0 0,0-1 0,-1 1 0,1-1 0,-1 0 0,1-1 0,-1 0 0,-10 2 0,-12 0 0,0-1 0,-50-2 0,62 0 0,-15 0 0,18 0 0,-1 0 0,1-1 0,-1 0 0,-20-5 0,30 4 0,0 1 0,0 0 0,0-1 0,1 0 0,-1 0 0,1 0 0,-1 0 0,1-1 0,0 1 0,0-1 0,0 0 0,0 0 0,1 0 0,-1 0 0,1 0 0,-1-1 0,1 1 0,0-1 0,-2-6 0,-4-14 0,1 1 0,1-2 0,1 1 0,1-1 0,-2-48 0,13-126 0,-6 189 0,0 1 0,0-1 0,1 1 0,0 0 0,1 0 0,0-1 0,0 2 0,1-1 0,0 0 0,1 1 0,10-15 0,-11 18 0,1 0 0,0 0 0,0 0 0,1 1 0,0 0 0,-1 0 0,1 0 0,0 1 0,1 0 0,-1 0 0,1 1 0,-1 0 0,1 0 0,0 0 0,0 1 0,13-1 0,5-1 0,0 2 0,0 1 0,0 1 0,39 6 0,-57-6 0,1 1 0,-1 0 0,1 0 0,-1 0 0,0 1 0,0 1 0,0-1 0,0 1 0,-1 0 0,0 0 0,1 1 0,-1 0 0,-1 0 0,1 1 0,-1-1 0,0 1 0,0 0 0,7 12 0,-9-11 0,1-1 0,0 0 0,1 0 0,0 0 0,0-1 0,0 1 0,0-1 0,1 0 0,0-1 0,0 1 0,0-1 0,1-1 0,-1 1 0,1-1 0,0 0 0,7 2 0,-8-3 0,0-1 0,0 0 0,0 0 0,0 0 0,0-1 0,0 0 0,-1 0 0,1 0 0,0-1 0,0 0 0,0 0 0,0 0 0,0-1 0,-1 0 0,1 0 0,-1-1 0,1 1 0,-1-1 0,0 0 0,7-6 0,6-7-455,0-2 0,30-38 0,-33 39-6371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5:51:21.75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377 84 24575,'1'15'0,"1"0"0,1 0 0,0-1 0,2 1 0,-1-1 0,2 1 0,0-2 0,11 20 0,18 50 0,-26-54 0,-2-1 0,5 44 0,-11-62 0,0 1 0,0 0 0,-1-1 0,-1 1 0,0-1 0,0 1 0,-1-1 0,0 1 0,-1-1 0,-5 13 0,5-18 0,-1-1 0,1 1 0,-1 0 0,0-1 0,0 0 0,0 0 0,-1 0 0,1 0 0,-1-1 0,0 0 0,0 0 0,0 0 0,0-1 0,-1 1 0,1-1 0,-1 0 0,1-1 0,-1 0 0,-10 2 0,-12 0 0,0-1 0,-50-2 0,62 0 0,-15 0 0,18 0 0,-1 0 0,1-1 0,-1 0 0,-20-5 0,30 4 0,0 1 0,0 0 0,0-1 0,1 0 0,-1 0 0,1 0 0,-1 0 0,1-1 0,0 1 0,0-1 0,0 0 0,0 0 0,1 0 0,-1 0 0,1 0 0,-1-1 0,1 1 0,0-1 0,-2-6 0,-4-14 0,1 1 0,1-2 0,1 1 0,1-1 0,-2-48 0,13-126 0,-6 189 0,0 1 0,0-1 0,1 1 0,0 0 0,1 0 0,0-1 0,0 2 0,1-1 0,0 0 0,1 1 0,10-15 0,-11 18 0,1 0 0,0 0 0,0 0 0,1 1 0,0 0 0,-1 0 0,1 0 0,0 1 0,1 0 0,-1 0 0,1 1 0,-1 0 0,1 0 0,0 0 0,0 1 0,13-1 0,5-1 0,0 2 0,0 1 0,0 1 0,39 6 0,-57-6 0,1 1 0,-1 0 0,1 0 0,-1 0 0,0 1 0,0 1 0,0-1 0,0 1 0,-1 0 0,0 0 0,1 1 0,-1 0 0,-1 0 0,1 1 0,-1-1 0,0 1 0,0 0 0,7 12 0,-9-11 0,1-1 0,0 0 0,1 0 0,0 0 0,0-1 0,0 1 0,0-1 0,1 0 0,0-1 0,0 1 0,0-1 0,1-1 0,-1 1 0,1-1 0,0 0 0,7 2 0,-8-3 0,0-1 0,0 0 0,0 0 0,0 0 0,0-1 0,0 0 0,-1 0 0,1 0 0,0-1 0,0 0 0,0 0 0,0 0 0,0-1 0,-1 0 0,1 0 0,-1-1 0,1 1 0,-1-1 0,0 0 0,7-6 0,6-7-455,0-2 0,30-38 0,-33 39-6371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5:52:44.17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23131 939 16575 0,'0'0'1472'16,"0"0"-1168"-16,0 0-304 0,0 0 0 0,0 0 1856 0,0 0 320 15,0 0 64-15,0 0 16 0,7 12-1488 0,-1 1-288 16,-2 1-64-16,-1 8-16 0,1 5-32 0,-2 3-16 16,6 9 0-16,-1 0 0 0,-1 1 96 0,1 0 32 15,2 5 0-15,-2 0 0 0,-1-6-16 0,0 0 0 16,0 0 0-16,-2-2 0 0,0 1-16 0,-1-4-16 16,-2 1 0-16,-1-3 0 0,0-4-96 0,0 0-16 15,0 3 0-15,0 0 0 0,0-6 128 0,0 1 0 16,-1-1 16-16,1-3 0 0,-3-1-80 0,0-4 0 15,2-1-16-15,1-3 0 0,0-13-112 0,4 14-32 16,-4-14 0-16,0 0 0 0,0 0-96 0,0 0 0 16,0 0-128-16,0 0 192 0,0 0-48 0,0 0-16 0,0 0 0 15,9-14 0-15,1 1 0 0,-3-9-128 0,3-4 192 16,0 1-64-16,-2-7-128 0,3 3 0 0,0 1 0 0,1 2 0 16,-1 5-128-16,-1-1-64 0,1 4-16 0,-3 0 0 15,1 0 208-15,2 2 0 0,-1 3 0 0,-1 3-144 16,3 1 144-16,-1 1 0 0,-1 0-144 0,2 3 144 15,-12 5-128-15,20-5 128 0,-3 4-160 0,1 1 160 16,1 0 0-16,2 2-144 0,0 6 144 0,3-1 0 16,-1-2-192-16,1 3 64 0,-2 2 0 0,-2 5 0 15,0-2 128-15,-4 4 0 0,-6 0 0 0,-3 2 0 16,-2-4 0-16,-4 8 0 0,-2-1 0 0,-3 5 0 16,-3-9 160-16,0 4-32 0,-7 2-128 0,1-2 192 15,0-1-32-15,-1-1-16 0,0-3 0 0,0 0 0 16,-1-1-384-16,0-1-80 0,-2-2 0 0,1-4-16 15,-3-2-2336-15,0-5-464 16,-1 2-80-16,-1-5-32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7:02:05.7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3909 6104 2718 0,'-18'12'120'0,"8"4"25"0,-8 0-116 0,4 3-29 0,0 2 0 0,0 1 0 15,7 7 37-15,3-4 2 0,4 3 0 0,0-3 0 16,0 3-27-16,11-6-12 0,-1 6 10 0,4-6-10 15,4 0 11-15,10-3-11 0,-3-3 12 0,0 3-12 16,10-7 8-16,4 10-8 0,-1-3 0 0,5 3 0 0,-4 0 0 0,-1 6 0 16,5 3 0-16,-1 4 0 15,4 6 0-15,0 3 0 0,7 9 0 0,0-3 0 0,-4 7 8 0,4-1-8 16,-4 0 9-16,-3 4-9 0,0 0 0 16,0 2 0-16,3 1 0 0,-3 0 0 0,4 9 8 0,-1-6-8 15,-10-7 0-15,3 7 0 0,-10 0 11 0,10 6-11 16,-14-3 12-16,4 0-12 0,-7 3 0 0,-4-6 0 15,4 6 0-15,-11 0 0 0,0-6 0 0,0 6 16 16,-3 4-3-16,-4-4-1 0,0 3 7 0,0-3 1 16,-7 0 0-16,0 3 0 0,0 1-1 0,0-1 0 15,-7-3 0-15,3 3 0 0,1-6-19 0,-4 0 0 16,3-6 8-16,-3 0-8 0,0-1 0 0,3-8 0 16,1 5 0-16,-1-12 0 0,-3 4 8 0,4-1-8 15,3-6 0-15,0 0 0 0,-7-7 0 0,7 1 0 0,-4 3 0 0,1-1 0 16,3 1 8-16,0 0-8 15,-7-4 0-15,7 4 0 0,0 3 0 0,0 3 0 0,-4-3 0 0,-3 0 0 16,7 0 0-16,-4-3 0 0,4 3 0 16,-3 3 0-16,3-10 11 0,-4 10-2 0,4-9 0 15,0 3 0-15,-3-1-9 0,3-5-9 0,-4 3 9 0,4-4-13 16,0-3 13-16,-7 1 0 0,7-4 0 0,0-3 0 16,7 3 0-16,-7-3 0 0,0-3 0 0,0-3 0 15,0 0 0-15,0-3 0 0,0-1 8 0,0-2-8 16,-7-1 0-16,7-2 10 0,-3-1-10 0,3 1 8 15,-7-7 9-15,7-3 2 0,0 0 0 0,-4 9 0 16,4-9 7-16,0 0 2 0,0 0 0 0,0 0 0 16,0 0-11-16,-3 0-1 0,-4 0-1 0,3-3 0 15,-3-3-3-15,0-4 0 0,0 4 0 0,-4-10 0 16,1 7-1-16,3-13-1 0,-4 9 0 0,-3-8 0 16,3 2-10-16,1-3 8 0,-1 3-8 0,1-3 8 15,-4 0-8-15,-1 0 0 0,5 0 0 0,-4 0 8 0,3 3-8 16,1-3 0-16,-1 4 0 0,0 2 0 0,8 0 0 0,-8 4 0 15,1-1 0-15,6 4 0 0,-3-1 0 0,4 7 0 16,-1-3 0-16,4 6 0 0,0 0 0 0,0 0 0 16,0 0 0-16,0 0 0 0,-7 6-11 0,4-3 11 15,3 7-8-15,0 2 8 0,-8-2-9 0,5 2 9 16,3 4-10-16,3 0 10 0,5-1 0 0,-5 1-9 16,4 3 9-16,-3 0 0 0,6-4 0 0,1 4-10 15,-8 0 10-15,8-7 0 0,3 10 0 0,-3-3-8 0,-1-6 8 0,1-1 0 16,-8 7 0-16,8-6 0 0,-8-4 0 0,4 0 0 15,-3 1 0-15,3-1 0 0,0-6 0 0,0 7 0 16,-7-10 0-16,0 9 0 0,0-9 0 0,0 0 0 16,11 3 0-16,-8-3 8 0,8 0-8 0,-1 7 0 15,1-7 8-15,3 0-8 0,-3 0 0 0,-4 0 9 16,10-7-1-16,-6 7 0 0,3-3 0 0,-3-3 0 16,3 3 0-16,-4-7-8 0,1 1 12 0,3 0-4 15,-3-4 8-15,-4 1 0 0,10-7 1 0,-6 6 0 16,3-9-5-16,-3 3-2 0,3-3 0 0,3 0 0 15,1 1-10-15,-7 2 0 0,6-3 9 0,-3 3-9 16,4-3 0-16,0 9 0 0,-1 1 0 0,-3-4 0 16,8 4 0-16,-5-1 0 0,-3 4-8 0,7-1 8 15,1 1-92 1,-5-4-14-16,11 4-2 0,-3-7-1388 0</inkml:trace>
  <inkml:trace contextRef="#ctx0" brushRef="#br0" timeOffset="1802.33">9409 5731 2509 0,'0'0'55'0,"0"0"11"0,-7-7 2 0,3 4 4 0,-3 3-58 0,7 0-14 0,0 0 0 0,0 0 0 0,0 0 0 0,0 0 0 15,-4 10 0-15,4 2 0 0,4-2 0 0,-4 2 0 16,0-2 0-16,3 2 0 0,5 1 0 0,6-4 0 15,-11 0 8-15,11 4-8 0,-3 3 12 0,7-4 0 16,-1 1 0-16,1-4 0 0,3 4 26 0,4 9 5 16,3-13 1-16,0 10 0 0,4-7-10 0,10 7-2 15,4-6 0-15,7 9 0 0,7 0 0 0,0 3 0 16,0 0 0-16,0 3 0 0,3 3-19 0,4 4-4 16,4-1-1-16,-4 7 0 0,-11 0-8 0,4 0 0 15,4 3 0-15,-4 0-11 0,-11-4 11 0,-3 4 0 16,-4-6 0-16,1-1 0 0,-1 4 0 0,-3 0 0 0,-7 0 0 15,-1-1 8-15,8 4 0 0,-7-3 0 16,-7 3 0-16,-1-3 0 0,1 3-8 0,0 0 11 0,-1 0-11 16,-2-4 12-16,-8 10-12 0,3-6 0 0,1 7 9 15,0-4-9-15,-8 3 9 0,-3 3-9 16,4-3 12-16,-1-3-12 0,-3 0 11 0,-3-3-11 0,-4-9 10 16,0 5-10-16,4 4 15 0,-8-3-3 0,-3-3-1 0,0-1 0 15,3 4 12-15,-6 0 2 0,-4-7 1 16,-4 7 0-16,-3 3-16 0,3-3-10 0,-3 0 12 0,0-1-12 15,-4 1 12-15,4 3-4 0,3-3 0 0,4 3-8 16,-7 0 10-16,7 0-10 0,-4 6 8 0,11-6-8 16,-3 6 0-16,3-6 0 0,-7 9 8 0,10-3-8 15,1-3 0-15,-5 3 0 0,1 4 0 0,0-1 8 16,4 0-8-16,-4 1 0 0,0-4 0 0,0 3 0 16,-4 0 0-16,4 1 0 0,7-4 0 0,-7 3 0 15,0 0 0-15,0 1 0 0,3-1 0 0,4 0 0 0,-7-2 0 16,4-1 0-16,-1-3 0 0,8-3 0 0,-1 3 8 15,1-3 0-15,-8 0 0 0,8-1 0 0,6-2-8 0,-3 3 0 16,-7 3 0-16,7-9 0 0,4 3 0 0,-4-10 0 16,4 7 0-16,-4-4 0 0,-7-3 0 0,7-2 0 15,7-4 11-15,-7 3-11 0,-7-3 10 16,7-3-10-16,0 0 10 0,4 0-10 0,-4-3 8 0,0 3-8 16,-4 0 0-16,8-4 9 0,3-5-9 0,-7 6 0 15,-10-7 0-15,6 4 8 0,4 0-8 0,0-7 0 16,-3 4 0-16,-4-4 0 0,0 0 8 0,-4 4-8 15,4-4 0-15,-3 1 8 0,-1-1 0 0,1-6 0 16,6 7 0-16,-3 2 0 0,-7-5 0 0,4-4-8 0,3-3 12 16,0 0-4-16,0 9 3 0,0-3 0 0,-8 1 0 15,8-7 0-15,0 0 1 0,0 0 0 0,-10 0 0 16,3 6 0-16,0-3-12 0,0-3 10 0,-4 0-10 0,1 0 10 16,-5-3-10-16,1-3 10 0,4 2-10 0,-4-5 10 15,-8 0-10-15,5-1 8 0,3-2-8 0,0 2 8 16,-8-2-8-16,5-1-14 0,-4-6 3 0,7 10 1 15,-1-7 10-15,-2 1 0 0,-4 2 0 0,3 1 0 16,7-4 8-16,1 3 4 0,-1 4 1 0,-3-4 0 16,0 4-5-16,3 0 0 0,1-4-8 0,-4 4 12 15,-4-1-12-15,8 7 0 0,10-9 0 0,-4 5 0 16,-10-2 0-16,10 6 0 0,4 3 0 0,0 0 0 16,0 0 0-16,0 0 0 0,0 0 0 0,7 0-10 15,8 0 10-15,-5 9-10 0,-6-6 10 0,6 13-10 0,4-4-1 16,0 1 0-16,-3 6 0 0,0 0 0 15,-1-4 11-15,1 7 8 0,3-6-8 0,0 0 11 0,-3 2-11 16,-1-5-11-16,8 6 3 0,-4-7 0 0,-4 1 8 16,1 3 11-16,0-7-3 0,3-3 0 0,-4 1-8 0,1-4 0 15,-11-3 0-15,7 9 0 0,7-9 0 0,-7 6 0 16,-7-6 0-16,0 0 0 0,7 3 0 0,0 1 0 16,-7-4 8-16,0 0-8 0,0 0 0 0,11 0 0 15,6 0 0-15,-6-4 0 0,0 4 0 0,3-3 8 16,3-3-8-16,1-3 0 0,-4-1 0 0,0 4 0 15,4-10 8-15,3 7-8 0,0-4 0 0,-3-2 8 16,-4-1-8-16,0 0 8 0,7-9 4 0,-3 3 0 16,-4-9 0-16,-3 0 0 0,6-1-4 0,-3-2 0 0,0 2 0 0,-3-2 0 15,-7-4-8-15,6 7 12 0,1-4-12 0,-1 4 12 16,-6 0-12-16,6-1 0 0,1 10 0 16,0-6 8-16,-4 6-8 0,3-3 0 0,-3 3 0 0,4 3 7 15,3-3-7-15,-3 4 0 0,-4-1 0 0,3 3 0 31,8-3-130-31,-11 0-22 0</inkml:trace>
  <inkml:trace contextRef="#ctx0" brushRef="#br0" timeOffset="3380.67">13772 5608 2404 0,'0'0'53'0,"-10"7"11"0,-4-4 3 0,3 9 0 0,-3-2-54 0,3 2-13 16,-3 7 0-16,7 3 0 0,-3 6 19 0,3-3 1 16,3 4 0-16,1 2 0 0,-1-6-8 0,4 6 0 15,-3 1-1-15,3-1 0 0,0 0 4 0,0 1 1 16,3-4 0-16,1 3 0 0,-8 1 16 0,4-1 4 16,4 7 1-16,-4-7 0 0,-4 7-22 0,1 2-5 15,-1-2-1-15,1 9 0 0,-1-3 4 0,0 0 1 16,1 6 0-16,-1-3 0 0,4-6 6 0,0 3 0 15,4-3 1-15,3 2 0 0,0-2 8 0,7-3 2 16,4-4 0-16,3-2 0 0,7 2-11 0,0-6-1 16,4-2-1-16,7 2 0 0,-7-6-2 0,7 0 0 0,-1-4 0 15,5-5 0-15,-5 0-6 0,8 5-2 0,-3-5 0 16,6-4 0-16,4 7-8 0,0-3 10 0,0-1-10 16,0-3 10-16,-4 4-10 0,4-4 0 0,0 4 9 15,3-4-9-15,4 1 0 0,4 2 0 0,-4-2 0 16,0 2 0-16,0 4 0 0,-4-4 9 0,4 7-9 0,0-3 0 15,-3 3 0-15,3 0 0 0,0-4 0 16,0 7 0-16,-4 6 0 0,-3 1 0 0,0-4 11 0,-4 6-3 16,-3 4-8-16,0-4-10 0,3 0 10 0,-6 1-13 15,-5 5 13-15,1-2 10 0,0-1-2 0,-4 7 0 16,1 3 0-16,-1-3 0 0,-3 9 0 0,-1-6 0 16,-6 0-8-16,7 3 0 0,-7 0 9 0,3-6-9 15,0 9 9-15,0-3-9 0,0 0 12 0,1 0-12 16,-5 3 0-16,1-6 0 0,0 9 0 0,-4-3 0 15,4-6 0-15,-11 10 0 0,-4-10 0 0,1 6 0 0,-4 0 0 16,-4-3 0-16,1 6 8 0,-1-3-8 0,-3 4 0 16,0-10 0-16,-7 6 8 0,0 3-8 0,-7-9 0 15,4-3 0-15,-1 3 8 0,1 3-8 0,-5-10 8 0,1 4-8 16,4 0 9-16,-1 0-9 0,-3-7 0 0,0 7 0 16,3-7 0-16,-3 7 0 0,4-10 0 0,-8 10 0 15,4-9 0-15,-4 2 0 0,1-3 0 0,-1 10 0 16,-7-6 0-16,1 5 0 0,-5 1 0 0,1-6 0 15,-7 6 0-15,3-10 0 0,-3 10 0 0,0-7 0 16,-1-3 0-16,1 1 0 0,3-1 0 0,-3 1 8 16,7-10-8-16,0 3 0 0,-1-3 8 0,5-1 0 0,-5-5-8 0,5 3 12 15,-1 3-12-15,4 0 0 16,-7-3 0-16,3 0 0 0,4-4 0 0,0 4 0 0,-4 3 0 16,0-3 0-16,4 0 0 0,3-4 0 0,4 4 0 15,0 3 9-15,-3-3-9 0,-1 3 0 0,4 0 0 16,0 0 0-16,-4 0 0 0,4-4 0 0,0 1 0 15,3-3 0-15,-3 6 0 0,4-3 0 0,-5-7-9 0,1 7 9 16,4-6 0-16,-1 2 0 0,1-2 0 0,-5-4 0 16,5 4 0-16,-1-4 0 0,1 1 0 0,-1-1 0 15,4-3 9-15,-4 1-1 0,4-4 0 0,0 3 0 16,-3-3 7-16,3-3 1 0,0 10 0 0,7-10 0 16,-7 0-7-16,0 3-1 0,-1-3 0 0,8 0 0 15,0 0-8-15,-7 0 0 0,7 0 0 0,0 0 0 16,0 0 8-16,-3-3-8 0,-1-1 8 0,1-2-8 15,-1-3 14-15,1 6-2 0,3-7-1 0,0 1 0 0,0-1-11 16,0-2 0-16,0-1 0 0,0-2 0 0,0 2 0 16,3 0 0-16,-3-5 12 0,0 2-4 0,0-3 0 0,4 0-8 15,-1-3 12-15,1 4-4 0,-4-4-8 0,3 6 0 16,-3-3 0-16,4-3 0 0,-1 3 0 0,-3 1 0 16,4 5 0-16,-4-6 0 0,0 7 0 0,4-1 0 15,-4 1 0-15,0 2 0 0,0 4 0 0,0 6 0 16,0 0 0-16,0 0 0 0,0 0 0 0,0 0 0 15,0 0 0-15,0 0 0 0,-4 6-12 0,0 7 12 16,4-1-10-16,-3 4 10 0,-1 6-11 0,1 3 11 16,-1 3-12-16,-3 4 12 0,0 2-9 0,0-3 9 15,0 4 0-15,0 3-9 0,0-4 9 0,-4 4-13 0,4-4 5 16,0-2 8-16,-3-7-11 0,6 3 11 0,1-6-8 0,3-3 8 16,-4-1 0-16,8-5 0 0,-1-1 0 0,1-2 8 15,-4-10-8-15,7 3 8 0,0 3-8 0,0-3 8 16,4 4-8-16,-1-4 0 0,1 0 0 0,3-3 8 15,3 6 0-15,1-3 0 0,3-3 0 0,4 7 0 16,3-4-8-16,7-3 0 0,4 0 0 0,4 0 8 16,-5 0-8-16,5 0 12 0,3 0-4 0,-1-3 0 15,1-4-8-15,-3-2 0 0,-5-4 0 0,5 4-1047 16,-4-7-203-16</inkml:trace>
  <inkml:trace contextRef="#ctx0" brushRef="#br0" timeOffset="41260.28">20814 7518 1562 0,'0'0'69'0,"0"0"15"0,0 0-68 0,0 0-16 15,0 0 0-15,0 0 0 0,7 0 94 0,-7 0 15 16,3-9 3-16,1 9 1 0,3-7-42 0,-3 1-9 15,3-3-2-15,-4 6 0 0,1-7-32 0,-1 1-6 16,1-1-2-16,3-2 0 0,-7 2-32 0,3 1-8 16,1-4 0-16,-1 4-1 0,-3 0 6 0,0-4 2 15,0 4 0-15,-3-4 0 0,-1 4 13 0,1-1 13 16,-4 1-2-16,-4 6-1 0,-3 0 14 0,0-4 2 16,-4 7 1-16,-3 0 0 0,0 7 17 0,-4-4 4 15,4 6 1-15,-4-6 0 0,1 16-3 0,-1-6-1 16,0-4 0-16,4 4 0 0,-4 5-28 0,4 4-5 15,4 0-2-15,3 0 0 0,-1 3-10 0,1 0 0 16,0-3 0-16,4 0 0 0,3 0 0 0,0 3 0 16,-1 0 0-16,5-3 0 0,-1-3-10 0,1 0 10 0,3 3 0 15,3-6-9-15,1 2-1 0,3-5 0 0,-3-4 0 0,6 4 0 16,1-4 2-16,3 1 0 0,0-10 0 16,4 6 0-16,-1-12 8 0,4 6 0 0,1-3 0 0,-1-4 0 15,0-2 12-15,0 3 0 0,-3-10 1 16,-1 3 0-16,8 4 21 0,-4-7 4 0,-7 1 1 0,4-7 0 15,0 9-11-15,-4-6-3 0,-4 4 0 0,1-4 0 16,-4 0-2-16,0 0-1 0,0 7 0 0,0-7 0 16,0 3-6-16,0-3-2 0,-3 7 0 0,3-7 0 15,0 10-6-15,-4-4-8 0,4 4 11 0,-3-1-11 16,-4 10 10-16,0 0-10 0,3-9 8 0,-3 9-8 16,0 0 17-16,0 0-1 0,0 0-1 0,8 9 0 15,-5 1-6-15,1 2-1 0,-1 4 0 0,1 0 0 0,-4 2-8 16,3 1 12-16,-3-3-12 0,0 9 12 0,-3 0-12 15,3-3 8-15,0 6-8 0,-4-3 8 0,4 4 7 16,0-4 1-16,0 6 0 0,-3-3 0 0,3-3-16 0,0 0 0 16,3-3 0-16,-3-6 0 0,4 3 0 15,3 0 0-15,0-4 0 0,0-5 0 16,3-4-92-16,1-3-19 0,3-3-3 0,0-3-1 16,0-3-118-16,4-7-24 0</inkml:trace>
  <inkml:trace contextRef="#ctx0" brushRef="#br0" timeOffset="41673.94">21287 7537 2386 0,'-7'3'106'0,"3"-3"22"0,-3 0-103 0,7 9-25 0,-4-9 0 0,1 10 0 16,3 2 55-16,3-2 5 0,-3 2 2 0,0 7 0 15,4-6-19-15,0 5-4 0,-1 4-1 0,1 0 0 16,-1 0-27-16,4 7-11 0,0-8 8 0,-3 1-8 16,-1 0 0-16,4 7 0 0,-3-11 0 0,3-2 0 15,-4 3 0-15,-3-7 0 0,4-2 0 0,-4-1 0 16,0-9 21-16,0 0-1 0,0 0 0 0,0 0 0 16,0 0 35-16,0 0 6 0,-4-9 2 0,4-10 0 15,-3 7-8-15,3-7-2 0,-4 3 0 0,1-6 0 0,-1-6-33 16,1 6-8-16,-1-6 0 0,1 3-1 15,-1-7 7-15,4 1 2 0,0 0 0 0,0-1 0 0,0 1-8 16,0-1 0-16,4 1-1 0,-1 6 0 0,1-3-11 16,3 9 0-16,-4-3 0 0,4 6 0 0,4-2-16 0,0-1-1 15,3 6-1-15,0 1 0 0,7-4 10 16,0 10 8-16,7-10-12 0,1 7 12 16,2 2-61-16,5-2-6 0,6 3-1 0,-3 2 0 15,-4-2-151-15,0 3-30 16,46 0-7-16,-24-3 0 0</inkml:trace>
  <inkml:trace contextRef="#ctx0" brushRef="#br0" timeOffset="42291.58">22310 7509 1324 0,'-14'0'59'0,"14"0"12"0,0 0-57 0,0-4-14 0,0-5 0 0,0 0 0 16,0 6 287-16,0-7 54 0,3 1 11 0,-3-1 3 15,-3 7-292-15,-4-6-63 0,14-4 0 0,-11 4-12 16,-3-1 12-16,0 1 14 0,0 0-3 0,0 2-1 16,0 1-10-16,-4-3 8 0,-6 9-8 0,6 0 8 15,0 0-8-15,1 6 0 0,-8-3 0 0,1 3-11 16,-1 1 44-16,4 2 9 0,-4 0 2 0,0 4 0 16,-3 3-20-16,7-1-3 0,0 4-1 0,0 0 0 15,-4-3-20-15,8 2 0 0,3 4 0 0,0 0 0 16,0-3 0-16,0-6 0 0,-1 9 0 0,8-7 0 15,4 1 0-15,-4 0 8 0,0-4-8 0,0-2 0 0,11-1 0 16,-4-3-12-16,0 4 2 0,3-10 0 0,1 0 10 0,3 0 11 16,0 0-3-16,4 0 0 0,-8 0-8 15,8-3 0-15,3-4 0 0,0 4 0 0,0-6 15 0,1-1-3 16,2 1 0-16,1 3 0 0,0-4 10 0,-11 1 2 16,0-4 0-16,0-2 0 0,4 2 2 0,-4 4 1 15,-4-13 0-15,-3 9 0 0,4-9-11 0,-7 0-3 16,-1-6 0-16,-6 6 0 0,-1-6-13 0,0 6 0 15,1-3-9-15,-1-3 9 0,-6 6-12 0,6 0 3 16,4 9 1-16,-3-6 0 0,-1 10 8 0,-3 0 0 0,4 9 0 16,3 0 0-16,0 0 0 0,0 0 0 0,-11 0 0 0,8 9 0 15,3 7 0-15,-4-4 0 0,-3 4-8 0,-4 3 8 16,8 0-9-16,-1-1 9 0,1 7-10 0,-4-3 10 16,0 10 0-16,3-4-9 0,8 3 9 0,-4 4 0 15,-4-1-12-15,8 4 4 0,3-4 0 0,3 10 0 16,1 3 8-16,0 0-12 0,-1 0 12 0,8 0-12 31,3 4-21-31,0-7-5 0,-7 6-1 0,0-6 0 0,4 0 23 0,-7-4 5 0,-8-5 1 16,-3 6 0-16,0-1 10 0,-7-5 12 0,-4 2-2 0,-3-2-1 15,-14 6 24-15,0-7 5 0,-4-2 1 0,0 5 0 16,-10-5-18-16,-4-7-3 0,0 3-1 0,0-6 0 16,-3-3-17-16,0-4 0 0,-4-8 0 0,0-4 0 15,3-6-173 1,1-13-39-16</inkml:trace>
  <inkml:trace contextRef="#ctx0" brushRef="#br0" timeOffset="42998.68">22934 7349 1785 0,'0'0'79'0,"0"0"17"0,0 9-77 0,0 1-19 0,0-10 0 0,4 3 0 16,-4-3 318-16,7 9 60 0,3 10 12 0,-3-7 2 16,4 10-320-16,-4 0-72 0,-4 0 0 0,5 3 0 31,-5-3-32-31,1 0 0 0,-8 0 1 0,1 0 0 0,3-3 31 0,-4-3 0 0,-3 2 0 0,0-5 0 15,3-4 0-15,-3 4-16 0,4-4 5 0,-1 1 1 16,-3-1 19-16,7-9 4 0,0 0 1 0,0 0 0 16,0 0 16-16,0 0 3 0,7-9 1 0,0-4 0 15,4-6-24-15,-1 4-10 0,1-10 8 0,0 3-8 16,3-3 0-16,0-7 8 0,-4-5-8 0,5 2 0 16,-5 1 0-16,4 2 0 0,-3 4 0 0,3 6 0 15,-3 3 0-15,-4 7 0 0,3 2 0 0,-3 1 0 16,-7 9 0-16,7 6 0 0,4-3 0 0,-4 7 0 15,0 2 0-15,4-2 12 0,-8 2-12 0,4 4 12 16,-3-4-12-16,3 1 0 0,0 6 0 0,-4-7 0 0,4-2 0 16,-3 2 0-16,-1-2 0 0,1 2 0 0,-1-2 0 0,1-4 0 15,-4-6 8-15,7 3-8 0,-7-3 0 0,7 9 8 16,-7-9-8-16,0 0 0 0,0 0 0 0,4 0 0 16,3 0 0-16,0 0 0 0,0-9 9 0,0 6 0 15,0-6 0-15,4-1 0 0,-4-2-9 0,3 2 8 16,1-9-8-16,-1 7 8 0,1-10-8 0,-1 0 0 15,1 3 0-15,7 0 0 0,-4-3 0 0,0 10 0 16,0-1 0-16,4-2 0 0,-4 11 0 0,3-5 0 16,-6 6-9-16,3-3 9 0,0 6 22 0,0 0 8 15,0 6 2-15,4-3 0 0,-4 3-32 0,-3-3 0 16,3 1 0-16,0 2 0 0,0-3 0 0,-3 6 0 16,-1 1 0-16,1 2 0 15,-4-2-18-15,0 2-10 0,0 4-1 0,0-3-1 0,0 5 30 16,-3-2-9-16,-1 6 9 0,1-3 0 0,-1 9 0 0,4-6 0 0,-3 0 0 15,3 0 0-15,-4-3 0 0,4-4 0 0,1 4 0 0,-1-6 0 32,0 6-30-32,3-10-7 0,4 0-2 0,0-6 0 15,1 4-161-15,2-7-33 0,1-7-7 0,-4 7 0 0</inkml:trace>
  <inkml:trace contextRef="#ctx0" brushRef="#br0" timeOffset="43484.56">24306 7330 1324 0,'0'0'118'0,"7"-3"-94"16,1 0-24-16,2-4 0 16,4-2 90-16,-3 6 14 0,-1-7 2 0,1 1 1 0,0 9-97 0,-8-9-19 15,-3 9-4-15,0 0-1 0,0 0 64 0,4-4 13 16,-4 4 2-16,-4-9 1 0,-3 9 30 0,-4-3 7 16,1-3 1-16,-1 6 0 0,-3 0-26 0,0 6-5 15,0-3-1-15,-4 6 0 0,4-5-9 0,-3 5-3 16,-1 0 0-16,4 4 0 0,0 6-39 0,-4-7-8 15,4 7-1-15,-4 0-1 0,1 3-11 0,3 3-9 16,-1-3 9-16,-2 6-13 0,3-6 13 0,0 0-9 16,3 0 9-16,0 6-8 0,4-9 8 0,0-3 0 15,4 3 0-15,3-7 0 0,3 7 0 0,1-7 0 16,3-2 0-16,3-7 0 0,5 3 0 0,-1-3 0 16,0-3 0-16,0 0 0 0,4-3 0 0,-1-3 0 0,1 3 0 15,-1-7 11-15,1 1-3 0,-4-4 0 0,4 4 0 16,-4 0 0-16,-3-4 7 0,-1 1 1 15,4-7 0-15,-3 0 0 0,-4 3 9 0,0-3 3 0,4-3 0 0,-4 1 0 16,0-1-16-16,0 3-4 0,-4 0 0 0,4 3 0 16,-3 1-8-16,3 2 0 0,-7 4 0 0,3 6 0 15,4-4 0-15,-7 7 0 0,4-6 11 0,-4 6-11 16,0 0 22-16,0 0-2 0,0 0 0 0,7 6 0 16,-3 1 8-16,3 2 0 0,0 0 1 0,0-2 0 15,0 8-29-15,0-2 8 0,3-1-8 0,-3 1 0 16,4 6 0-16,0 3 0 0,-4-4 0 0,3 4 0 0,1 0 0 15,-1 0 0-15,1 0 0 0,0 3 0 16,-1-3-23-16,4 0-7 16,-3 0-2-16,-1-9 0 0,1 6-94 0,0-7-19 0,3 1-4 15,0-4-1059-15</inkml:trace>
  <inkml:trace contextRef="#ctx0" brushRef="#br0" timeOffset="43767.45">25354 7189 2246 0,'0'0'100'16,"0"0"20"-16,-7 0-96 0,0 3-24 0,4-3 0 0,-5 0 0 0,1 6 177 0,-3-3 31 0,3 13 7 0,-7-10 1 16,0 10-181-16,-4 0-35 0,-3 2-9 0,-4 4-1 15,0 0 10-15,-6 7 0 0,-1-4 0 0,0 6 0 16,0 7 0-16,-3-4 0 0,0 1 0 0,3 2 8 15,-3-2 1-15,3 6 1 0,4-7 0 0,0-3 0 16,3 1-10-16,4-1 12 0,0 0-12 0,-1-9 12 16,8 10-28-16,-3-13-4 0,3-1-2 0,3-5 0 15,4-10-167-15,0 3-34 0,0-3-6 16</inkml:trace>
  <inkml:trace contextRef="#ctx0" brushRef="#br0" timeOffset="43924.14">24744 7223 3268 0,'0'0'145'0,"3"10"30"0,-3 2-140 0,7 4-35 16,4 0 0-16,0 2 0 0,10 14 44 0,0-4 3 15,4-3 0-15,6 6 0 0,1 1-26 0,3 2-5 16,-6-2 0-16,-1-1-1 0,4 0-15 0,-1-2 0 16,-2-4 0-16,-1 3 0 15,0-6-105-15,0 0-27 0,0 0-6 16</inkml:trace>
  <inkml:trace contextRef="#ctx0" brushRef="#br0" timeOffset="46492.27">20369 5916 1504 0,'0'0'33'0,"0"0"7"0,7 0 2 0,4 0 0 0,-4 6-34 0,0-3-8 0,4-6 0 0,-1-3 0 15,1 6 76-15,3-13 14 0,-3 4 2 0,3-4 1 16,3 4 20-16,-3-7 4 0,4 0 1 0,-4 4 0 16,0-7-10-16,0 10-1 0,1-13-1 0,-1 9 0 15,-4-6-43-15,1-3-9 0,-1 7-2 0,-3-10 0 16,-7 3-19-16,8 0-4 0,-1-10-1 0,0 1 0 15,-4-4-28-15,4-8 0 0,4-4 0 0,-4 0 0 16,3-4 9-16,-3-2-9 0,1-10 8 0,2 7-8 16,1-7 0-16,-1 0 0 0,4 4 0 0,-3 2 0 15,3 7 19-15,4 9-2 0,-4 10 0 0,0 0 0 16,-3 15 15-16,3-3 4 0,0 10 0 0,0 6 0 16,0-7-19-16,0 10-3 0,4 10-1 0,-4-7 0 15,3 9-13-15,-2 7 8 0,-1-6-8 0,0 12 0 0,-4-3 0 16,8 3 0-16,-7 6 0 0,3-3 0 0,-4 4 0 15,1-1 0-15,3 1 0 0,-7-7 0 0,4 6 0 16,-1 3 0-16,1-8 0 0,-4-1 0 0,0 3 0 0,4-6 0 16,-4 0 0-16,0 0 0 0,0-10 0 0,3 7 0 15,-6-10 0-15,6 1 0 0,1-7 8 0,-4 0-8 16,0-3 0-16,4-3 0 0,-1-6 14 0,4-4-3 16,0-6-1-16,1-3 0 0,-1-9-10 0,3 0 10 15,-3-1-10-15,4-2 10 0,-7-7-10 0,-1-3 0 0,4-6 0 16,-3 6 0-16,0 0 0 0,-1-6 0 0,1 0 0 0,-4 6 0 15,3 3 0-15,-3 10 0 0,0-4 0 16,-3 10 8-16,3 0 7 0,0 3 1 0,-3 13 0 0,3-7 0 16,0-3-5-16,0 10-1 0,-4-1 0 0,4 4 0 15,-3 0-10-15,6-4 0 0,-2 10 0 0,-1 0 0 16,-7 0 0-16,10 10 0 0,8 2-11 0,-4-2 11 16,-7 9 0-16,4 6-10 0,6-6 10 0,1 12 0 15,-4 10-8-15,-3-1 8 0,-4 1 0 0,7 3 0 16,-4 3 0-16,-3 3 0 0,-7 4 0 0,0-1 0 15,4 0 0-15,-4 1-8 0,0 5 8 0,-4-2 0 16,1 2-20-16,3-6-1 0,7-2 0 0,-4-7 0 16,-3-4-27-16,7-5-4 15,0-1-2-15,1-6 0 0,-5-2-109 0,4-11-21 0,4-2-5 16,-1-4-976-16</inkml:trace>
  <inkml:trace contextRef="#ctx0" brushRef="#br0" timeOffset="47046.9">22539 4539 2761 0,'0'0'60'0,"0"0"13"0,-7 0 3 0,0 3 2 0,7 10-62 0,-4 6-16 0,-3-1 0 0,-3 14 0 0,6-1 9 0,-6 4-1 16,-1 15 0-16,-3-3 0 0,-4 3-8 0,1 0 0 16,-1 3 9-16,-3 4-9 0,0-4 12 0,-1 0-3 15,5-2 0-15,-4 2 0 0,-8-3-9 0,1-6 0 16,11 6 0-16,-5-9 0 16,-2-3-28-16,3-1-2 15,3-5 0-15,0-7 0 0,11-3-219 0,0 0-44 0,-7-7-9 16</inkml:trace>
  <inkml:trace contextRef="#ctx0" brushRef="#br0" timeOffset="47277.58">22553 4470 2530 0,'0'0'56'0,"0"0"11"0,0 0 2 0,0 0 3 0,0 0-58 0,0 16-14 0,4-4 0 0,-1 1 0 16,-3 9 44-16,4 0 7 0,-4 6 1 0,7 3 0 15,0 4-20-15,0 6-3 0,-4 9-1 0,4-3 0 16,8 0 7-16,-1 6 1 0,-4-9 0 0,4 0 0 16,4 6-36-16,3-3 0 0,0 3 0 0,-3-6 0 15,-11-3-12-15,7 0-10 0,7 3-2 0,-3 0 0 16,-7-13-48 0,-1 0-11-16,1 1-1 0,-4-1-1 0,3-9-149 0,-10 3-30 15,-3-3-5-15,-1-6-2 0</inkml:trace>
  <inkml:trace contextRef="#ctx0" brushRef="#br0" timeOffset="47466.37">22162 5176 2710 0,'0'0'60'0,"0"0"12"0,7 9 2 0,3 0 2 0,1 1-60 0,6-1-16 15,12 4 0-15,-5-4 0 0,5-6 62 0,2 4 10 16,8-4 1-16,0 0 1 0,0-3-40 0,-4 0-8 0,0 0-2 0,1 0 0 31,2-3-64-31,-2 3-12 0,-5-10-4 0,1 7-818 16,7-6-164-16</inkml:trace>
  <inkml:trace contextRef="#ctx0" brushRef="#br0" timeOffset="47750.2">23364 4448 2516 0,'0'0'56'0,"0"0"11"0,0 0 2 0,0 0 1 0,4 9-56 0,-4 4-14 0,4-4 0 0,-1 10 0 16,1-6 48-16,3 6 6 0,-4 6 2 0,1-6 0 16,3 12 6-16,0 0 2 0,-4 4 0 0,4 2 0 0,0 4-48 0,1-3-8 15,-1 12-8-15,-4 0 9 16,4-6-9-16,0 0 0 0,-3 0-10 0,-1 3 10 15,-3-3-33-15,4-3-1 16,-1-7 0-16,1 7 0 0,-4-7 3 0,3 4 1 16,1 0 0-16,-1-13 0 0,-3 0-102 0,0-3-21 0,0 0-4 0,0 0-554 15,0-13-110-15</inkml:trace>
  <inkml:trace contextRef="#ctx0" brushRef="#br0" timeOffset="48107.64">23248 4341 2833 0,'0'0'62'0,"0"0"13"0,0-3 2 0,4-6 3 0,-1 3-64 0,1-7-16 0,3 10 0 0,0-6 0 16,3-1 36-16,-6 1 3 0,6-1 1 0,1 4 0 15,0 0-40-15,-1-4 0 0,-3 10 0 0,4-3 0 16,3-3 0-16,0 12 0 0,0-3 0 0,0 4 0 15,4-4 0-15,3 16 0 0,0-16 0 0,0 16 0 16,4-1 0-16,0 4 0 0,0-6-12 0,-1 12 4 16,1-6 8-16,0 0 0 0,-1 0 0 0,1 0 0 15,0-3 0-15,-4 3 0 0,4-3 0 0,-1 6 0 16,1-6 0-16,-4 2 0 0,-7 8 0 0,4-17 0 16,-4 10 0-16,0 0 11 0,-3 0-3 0,-8 3 0 15,4-9 7-15,-7-4 1 0,0 7 0 0,-7 0 0 16,0 0 17-16,-3-3 4 0,-8-7 1 0,4 10 0 15,-7-4-29-15,-4 1-9 0,0 0 0 0,1-16 0 16,-5 9 0-16,-2 1 0 0,2-10 0 0,-2 0 0 16,2 0-96-16,-6-10-25 15,0 1-6-15,0-4-1157 0</inkml:trace>
  <inkml:trace contextRef="#ctx0" brushRef="#br0" timeOffset="49827.17">20475 1312 1497 0,'0'0'133'0,"0"0"-106"0,-3 10-27 0,3 2 0 0,0 1 269 0,0-4 49 0,7 1 10 0,-4-1 1 16,4 4-257-16,0-1-52 0,-3-6-11 0,3-3-1 15,-3 4 0-15,-4-7 0 0,0 0 0 0,7 0 0 16,0 0-8-16,0-7 0 0,0 7 0 0,0-3-8 15,0-9 8-15,0 2 0 0,0 1 10 0,0-10-10 16,4-3 0-16,-4 0 0 0,-4-6 0 0,4-6-10 16,-3 2 10-16,3-9 0 0,-4-2 0 0,-3-1 0 15,4-7 0-15,-1 8 11 0,1-11-1 0,-4 4 0 16,3 3 11-16,1 6 3 0,0 10 0 0,-1 0 0 16,4-1 2-16,-3 13 1 0,-1-3 0 0,4 13 0 15,4 6-9-15,-4-3-2 0,0 12 0 0,3-3 0 16,-2 6-16-16,2 10 0 0,-3 3 0 0,0 0 0 15,0 0-8-15,-3 6 8 0,3-6 0 0,-4 10-9 16,4-10 9-16,-7 9 0 0,4-9 0 0,-4 3 0 0,4-6 0 16,-1 3 0-16,-3 0 0 0,0-3 0 0,4-7 0 0,-4-3-13 15,3 4 1-15,-3-13 1 0,0 0 11 0,11 0 0 16,-1-13 0-16,4 10 0 0,0-15-18 0,1-4-2 16,-1 0 0-16,0-10 0 0,0 4 5 0,0-3 1 15,0-4 0-15,0-6 0 0,0 7 14 0,0-10 0 16,-3 3 12-16,0 0-12 0,-1 1 29 0,1 8-1 15,-1 7 0-15,-3 6 0 0,4-2 1 0,-7 14 0 16,-1-5 0-16,-3 12 0 0,11 12-29 0,-4-5 0 16,-4 5 0-16,8 7 0 0,-8 3 16 0,8 3-2 15,3-6-1-15,-3 3 0 0,3 6-13 0,3-3 0 16,-2-3 0-16,6 3 0 0,-7-3 0 0,3 3 0 0,1-3 0 0,-4 0 0 16,0-3 0-16,-3 3 0 15,3 6 0-15,-7 3 0 0,0-9 0 0,0 10 0 0,-7-1 0 16,4 3 0-16,-1-2 0 0,1-4-13 0,-4-3 2 15,3 3 1 1,-3-6-67-16,7-9-14 0,0 6-2 0,0-7-759 0,0-6-151 0</inkml:trace>
  <inkml:trace contextRef="#ctx0" brushRef="#br0" timeOffset="50411.25">21840 604 2246 0,'-7'-7'200'0,"4"4"-160"0,-4 3-32 0,7 0-8 16,0 0 122-16,0 0 23 0,0 0 5 0,0 0 1 15,0 0-97-15,0 0-19 0,0 0-4 0,-4 3-1 16,-3 4-1-16,0 2 0 0,4 4 0 0,-8 8 0 15,-3-2-21-15,3 6-8 0,11 4 0 0,-10-4 0 16,-4 6 0-16,7 0 0 0,3 1 0 0,8-4 0 16,-4-3 0-16,0 6 0 0,0-2 0 15,3-7 0-15,8 0-12 0,-4 0 12 0,-7-4-12 16,0 4 12-16,7-9-12 0,-4 6 4 0,-6-7 8 0,3-2-13 16,0 2-9-16,3-2-2 0,1 2 0 0,-4-3 0 15,-11 4 24-15,8-7-11 0,6 4 11 0,1 2-8 16,-11-2 8-16,7-1 0 0,3 0 0 0,4 4 0 15,0-10 0-15,1 7 0 0,-5-1 8 0,8 0-8 16,6-9 12-16,1 4-1 0,-8 2-1 0,5-6 0 16,6 6 6-16,0-12 2 0,4 0 0 0,-4 6 0 0,0-4-10 0,0 4-8 15,7-9 9-15,-6 0-9 0,-1 9 0 0,0-10 0 16,4 10 0-16,-1-3 0 16,-6-3-24-16,0 3-2 0,-4 3 0 0,0 0 0 15,0 0-191-15,-4-4-39 0,1-5-7 0,-11 9-1 0</inkml:trace>
  <inkml:trace contextRef="#ctx0" brushRef="#br0" timeOffset="50995.25">23460 428 2185 0,'0'0'48'0,"0"0"9"0,3-3 3 0,-3 3 2 0,0 0-50 0,0 0-12 0,0 0 0 0,0 0 0 15,-10 3 60-15,-1 3 10 0,-3-3 2 0,0 7 0 16,-4-10-25-16,1 0-5 0,-5 9-1 0,5-9 0 16,-4 0-14-16,3 0-3 0,-3 0-1 0,0 0 0 15,-1 0-14-15,1 3-9 0,-3-3 12 0,2 0-12 16,-2 0 12-16,-4 7-12 0,3-4 12 0,-3 6-12 15,-4 1 0-15,4-1-17 0,-8 4 1 0,1-1 1 16,0 1 15-16,7-4-9 0,6 10 9 0,1-7-8 16,-3 7 20-16,9-6 5 0,8-1 1 0,0 4 0 15,-3-4-18-15,3 1 8 0,0-4-8 0,3 10 0 16,8-3 0-16,-4 0 0 0,-7-4 0 0,7 7 0 0,7-3 0 0,-7 2 10 16,-4 1-10-16,1 3 12 0,3-9-12 15,-4 9 0-15,4 6 0 0,-3-6 0 0,-5-10 0 16,1 17 0-16,4-4 8 0,-1 3-8 0,-3-6 0 0,-3 3 0 15,6-6 0-15,1 9 8 0,3-6-8 0,-7 0 0 16,0-10 0-16,0 7 0 0,7 0 0 0,-4-3 0 16,-3-7 0-16,3 10 0 0,1-6 0 0,-1 5 0 15,-3-8 0-15,4 2 0 0,-1 1 0 0,1-1 0 16,6 4 0-16,-3-6 0 0,0 2 12 0,0-9-4 16,11 3 0-16,-4-2 0 0,3-4 17 0,1 0 3 15,7 9 1-15,-1-9 0 0,8-9-12 0,-4 9-2 16,0 0-1-16,4 0 0 0,7 0-14 0,0 0 0 15,-8 0 8-15,1 0-8 0,0 0 0 0,-4 0 0 0,0-4 0 16,-3-2 0-16,3 6-11 0,-7 0-1 16,0-3-1-16,-3 3 0 15,-1-9-97-15,-3 6-19 0,4-4-4 0,-4-2-1 16,0 6-69-16,-4-7-13 0,1 1-4 0</inkml:trace>
  <inkml:trace contextRef="#ctx0" brushRef="#br0" timeOffset="51219.64">22677 964 2592 0,'21'0'115'0,"-7"3"23"0,3 4-110 0,5-7-28 0,-1 3 0 0,14-3 0 0,11 0 125 0,0 0 20 15,3 0 4-15,-3-3 1 0,3 3-115 0,4-7-23 16,0 4-12-16,0-6 12 16,7-4-147-16,-3 1-29 0</inkml:trace>
  <inkml:trace contextRef="#ctx0" brushRef="#br0" timeOffset="55298.28">21904 2281 403 0,'-14'0'17'0,"10"0"5"0,1 0-22 0,3 0 0 0,-4 0 0 0,-6 0 0 16,3-6 217-16,0 6 39 0,7 0 8 0,0 0 2 15,-11-3-148-15,7-3-30 0,4 6-5 0,0 0-2 16,-7-4-12-16,4 1-2 0,-4-3-1 0,7 6 0 16,3-3-24-16,-3-7-5 0,-7 1-1 0,7 0 0 15,0 6-12-15,0-4-4 0,-7 1 0 0,0 0 0 16,0 3-20-16,0 3 9 0,-3-10-9 0,-5 10 0 15,-6 0 16-15,-3 0-4 0,6 0-1 0,-3 0 0 16,-7 10-2-16,-1-7 0 0,5 3 0 0,2 7 0 16,1-4 0-16,0 3 0 0,3-2 0 0,1 2 0 15,3 7 0-15,0-3 0 0,-1 3 0 0,1 0 0 16,0 3-9-16,4-4 10 0,-1 4-10 0,1 0 10 0,-1-3-10 16,4-3 0-16,0 6 0 0,0-4 0 15,0 1 0-15,3 3 0 0,8-9 0 0,-4 6 0 0,0-7 0 0,0 7 0 16,3-16 0-16,4 10 0 0,0 2-10 15,0-12 10-15,0 10 0 0,4-7-9 0,0-6 9 0,3 3 0 16,0-3 0-16,0-3 0 0,4 3 12 0,-1-6 0 16,4-10 1-16,1 7 0 0,-5-4-13 0,8 4 0 15,0-10 8-15,-8 7-8 0,-6-7 0 0,6 9 11 0,5-5-11 0,-8 5 10 16,-4-9-10-16,1 7 0 0,-1-1 0 0,1-2 0 16,0 2 9-16,-1 1-9 0,-10 2 10 0,7-9-10 15,4 10 0-15,-8-4 8 0,-3 1-8 16,0 3 0-16,4-1 0 0,-1 1 0 15,-3 6 0-15,0-7 0 0,-7 7 0 0,7 3 0 0,0 0 0 0,0 0 0 16,0 0 8-16,0 0 0 0,15 13-8 16,-1-4 12-16,-4 4-1 0,4-1-1 0,-3 7 0 0,3 0 0 15,4-4-2-15,-4 7 0 0,-4-3 0 16,4 3 0-16,1-9-8 0,-1 5 0 0,-4 1 0 0,1 0 8 16,-1-3-8-16,5 3 0 0,-5-7-10 0,1 10 10 15,-4-13-56-15,0 10-6 16,3-9-1-16,-3 2-615 0,-3-2-123 0</inkml:trace>
  <inkml:trace contextRef="#ctx0" brushRef="#br0" timeOffset="55918.13">22331 2454 748 0,'0'0'67'0,"-7"6"-54"0,-4 3-13 0,11 4 0 16,7-10 271-16,-3 6 51 0,-4 10 10 0,0-16 3 15,7 16-241-15,-4-9-48 0,1 2-10 0,3 1-1 16,-4-4 2-16,1 4 1 0,3-4 0 0,-3 1 0 16,-8-1-15-16,8 0-3 0,3 7-1 0,-4-10 0 15,1-3-19-15,-1 7 10 0,-3-1-10 0,0-9 8 0,4 10-8 0,-4-10 0 16,0 0 0-16,0 0 0 0,0 0 21 16,0 0 3-16,0 0 0 0,0 0 0 0,0-13 23 0,0 4 5 15,0-1 0-15,0-2 1 0,-7-4-4 0,3 0-1 16,4-2 0-16,0-1 0 0,-10-3-25 15,6-3-6-15,1 0-1 0,6 3 0 0,-3 0-3 0,0-3-1 16,0-4 0-16,4 7 0 0,6 1-12 0,-3-1 8 16,-3 0-8-16,3 6 0 0,0-6 0 0,3 9 0 15,1 1-11-15,-4-1 11 0,4-2 0 0,-1 12 0 16,1-4 0-16,-1 1 0 0,-3 0 0 0,4 6 0 16,3 0-12-16,-3 6 12 15,-1-6-103-15,4 3-13 0,1-3-2 0,6 3-1 16,0 4-89-16,0-7-19 0,0 3-3 0,4-3-1 0</inkml:trace>
  <inkml:trace contextRef="#ctx0" brushRef="#br0" timeOffset="56474.95">23357 2197 1792 0,'0'0'80'0,"0"0"16"0,-7 3-77 0,0-3-19 0,-3 6 0 0,3-3 0 16,0-3 94-16,-4 3 15 0,4-3 3 0,-4 0 1 0,1 0-49 0,-1 0-9 16,1 7-3-16,-8-7 0 0,0 3-32 0,1-3-8 15,-1 6 0-15,-3-3-1 0,3 6-11 0,-3 1 0 16,0-7 0-16,-4 10 0 0,1 5-8 0,-1 1 8 16,0-6 0-16,-3 9 0 0,3-3 0 0,1 2 0 15,2 1 12-15,8 0-4 0,-3 7 8 0,6-11 0 16,-3-2 1-16,10 12 0 0,8-12 3 15,-4 3 0-15,0 0 0 0,7-7 0 0,7 7-10 0,0-16-2 16,-3 7 0-16,3-1 0 0,7-9-8 0,0-6 0 16,7 3 0-16,-3-1 0 0,3-5 0 0,1-4 0 15,-1-2 0-15,0-7 0 0,0 9-17 0,1-9-3 16,-5 3 0-16,1-2 0 0,-4 2-3 0,-3 3-1 16,-4-3 0-16,0 0 0 0,-7 1 14 0,0 5 10 15,0 1-13-15,-7-7 5 0,0 16 16 0,-3-10 4 16,-1 7 1-16,1-4 0 0,3 10 2 0,0 0 0 15,-11 0 0-15,4 0 0 0,0 10-4 0,0-4-1 0,3 7 0 16,1-10 0-16,-1 16-10 0,1-7 0 0,3 1 0 0,-4 5 8 16,4 1-8-16,0-6 0 0,0 9 0 0,4-3 0 15,-4 2 0-15,0 1 0 0,0 7 0 0,3-4 0 16,-6 3 0-16,-1-3 0 0,4 6 0 0,-3 1 0 16,-1-1 0-16,1 0 0 0,-5 1 0 0,1-4 0 15,0-3 0-15,0 3 0 0,0-3 0 0,-3 4 0 16,-4-7 0-16,-1 3 10 0,-2-6-10 0,3 9 10 15,-7-6-1-15,3 3 0 0,-3-3 0 0,-4-7 0 16,4 7-31-16,-7-9-6 16,-4 6-2-16,0-10 0 0,0-6-169 0,1 0-33 15</inkml:trace>
  <inkml:trace contextRef="#ctx0" brushRef="#br0" timeOffset="57123.39">23714 2197 345 0,'0'0'15'0,"3"3"4"0,4 6-19 0,-3 4 0 16,-1-4 0-16,-3 10 0 0,7-7 386 0,-7 10 74 0,4 0 14 15,-4 7 3-15,0-7-310 0,-4-1-63 0,1 1-12 0,-4 7-2 16,3-4-29-16,-3-3-5 0,0-4-2 0,0 4 0 15,4-3-26-15,-4-6-6 0,3 6-1 0,4-10 0 16,-3-6-3-16,3-3-1 0,0 0 0 0,0 0 0 16,0 0-17-16,0 0 0 0,0 0-11 0,0 0 11 15,3-9 0-15,1-4 16 0,3 1-2 0,-4-4 0 16,1 0-14-16,-1-6-12 0,1 4 3 0,-1-4 0 16,-3-7 9-16,7 7 0 0,-3 0 0 0,-1 1 0 15,1-1 0-15,-1 0 0 0,4 6-9 0,1 0 9 16,-1-3 0-16,0 10 0 0,0 6 0 0,0-3 0 15,0 6 0-15,3 6 0 0,1-6 12 0,0 3-4 16,-1 6-8-16,4 4 8 0,-7-4-8 0,4 4 8 16,-4-4-8-16,4 1 8 0,-8-1-8 0,8 1 8 15,-4-7-8-15,0 6 0 0,3 1 0 0,-3-1 0 16,0-6 0-16,1-3 0 0,-8 0 0 0,7 9 0 0,0-9 0 16,-7 0 0-16,0 0 0 0,10 4 0 0,-3-4 0 0,4 0 0 15,-1-4-8-15,-3 4 8 0,1-9-13 0,-1 6 1 16,0-3 1-16,3-7 0 0,-3 4 11 0,4-4 0 15,-1-6 0-15,1 10-8 0,0-7 8 0,-1-6 0 16,4 3-9-16,0-2 9 0,-3 2 0 0,3 6-9 16,0-6 9-16,0 7 0 0,0-7 0 0,4 16 11 15,-4-10 0-15,-3 7 0 0,3 3-11 0,0-3-12 16,-3 6 2-16,3 0 1 0,-4 6 9 0,4-3 14 16,-3-3-3-16,3 6-1 0,-3 1-10 0,-1 2 0 15,4 0 0-15,0 1 0 0,-3-1 0 0,3 7 12 0,-3-7-12 16,3 7 12-16,0-3-12 0,0-1 0 15,0 7 0-15,0-7 0 0,4 7 0 0,-7-3 0 0,6 0 0 16,-3-1 0-16,0 4 0 0,1 0 0 0,-1-7 0 16,0 1 0-16,-4 3-13 0,1-4-5 0,-1 1-1 0,1 6 0 31,-4-10-135-31,4 4-27 0,3-4-6 0</inkml:trace>
  <inkml:trace contextRef="#ctx0" brushRef="#br0" timeOffset="57605.59">25051 2168 2336 0,'0'0'52'0,"-4"-3"10"0,-3-3 2 0,4-3 1 16,-4 5-52-16,0 1-13 0,-1-3 0 0,1 6 0 0,0-3 50 0,4 3 7 15,-4 0 2-15,-4 0 0 0,1 0-38 0,-1 3-7 16,0 6-2-16,1 4 0 0,-4-4-12 0,0 13 0 16,0 0 8-16,-1-3-8 0,-2 9 0 0,3-3 0 15,0-3 0-15,7 7 0 0,-4-7 0 0,4-1 0 16,0 1 0-16,0 0 0 0,3 0 0 0,4-3 0 16,0 0 0-16,0-7 0 0,4 7 0 0,3-9-12 15,0 2 12-15,3-9-10 0,1-3-6 16,3 7 0-16,0-7-1 0,4-7 0 0,3 4-7 0,0-3 0 15,-7-7-1-15,4 4 0 0,0-4 9 0,-1 1 1 16,-3-7 1-16,0 7 0 0,-3-7 14 0,0 6 0 16,-1-6 0-16,-6 1 10 0,3 5-10 0,-4 1 0 0,-6-7 0 15,3 9 0-15,0-2 23 0,-4 2 2 0,-3 7 1 16,4-3 0-16,-1 6-2 0,1 0 0 0,-1 0 0 0,-3 0 0 16,4 6-13-16,3-3-3 0,0-3-8 0,0 10 12 15,3 9 18-15,4-10 3 0,-3 4 1 0,3-1 0 16,0 1-21-16,0 2-4 0,3 1-1 0,1-7 0 15,3 1-8-15,-3 2 8 0,3-2-8 0,-4 5 8 16,4-2-8-16,-3-10-17 0,3 6 4 0,-3 1 1 16,3-1-101-1,-4-9-20-15,1 3-4 0,0-3-931 0</inkml:trace>
  <inkml:trace contextRef="#ctx0" brushRef="#br0" timeOffset="57945.21">25940 2030 1555 0,'0'0'138'0,"-7"0"-110"16,-4 0-28-16,4 0 0 0,-4 4 264 0,4 2 47 15,0-6 9-15,4 9 3 0,-8-6-249 0,4 10-50 0,0-7-9 0,-3 7-3 16,-1 6-12-16,0-1 0 0,1 4 0 0,-1 0 0 16,-3 3 0-16,4 4 0 0,-5-8 0 0,1 1 0 15,0 13 9-15,0-16-1 0,-4 9 0 0,4-3 0 16,-3 3-8-16,3-6 0 0,-4 0 0 0,0 0 0 16,1 6 0-16,-4-3-11 0,6-3 3 0,-2 7 0 31,3-11-128-31,0-2-26 0,3-6-5 0,4 2-1 15,-4-6-73-15,1-6-15 0,-22-9-4 0,11-10 0 0</inkml:trace>
  <inkml:trace contextRef="#ctx0" brushRef="#br0" timeOffset="58136.6">25354 2219 2516 0,'0'0'112'0,"0"0"22"0,0 0-107 0,0 0-27 0,7 9 0 0,4-6 0 0,-1 10 48 0,8-4 5 16,0 0 1-16,3 10 0 0,0-3 8 0,4-7 2 15,3 13 0-15,-3-6 0 0,-1 6-44 0,5-10-8 16,-5 7-1-16,8 3-1 0,-7-3-10 16,3-3 0-16,0 6-12 0,0-4 12 15,-3 1-76-15,3 3-8 0,-3-9-2 0,3 9-738 16,0 6-148-16</inkml:trace>
  <inkml:trace contextRef="#ctx0" brushRef="#br0" timeOffset="59628.92">27174 2209 2386 0,'0'0'52'0,"0"0"12"0,-3 3 1 0,3-3 3 0,-7 7-55 0,3-7-13 0,4 0 0 0,0 0 0 16,0 0 32-16,0 0 3 0,0 0 1 0,0 0 0 16,0 0-25-16,0 3-11 0,0 6 10 0,0 4-10 15,0-4 21-15,4 13-1 0,-4 0-1 0,0-3 0 16,0 3 10-16,0 6 3 0,0-3 0 0,0 6 0 0,-4 1-20 15,4-1-3-15,-7 0-1 0,4 1 0 0,3-1-8 0,-4 1 0 16,4-4 0-16,0-3 0 16,4 3 0-16,-4-3 0 0,3 3 0 0,-3-6 0 15,7-9-39-15,-7 9-6 0,4-10-2 16,-1 7-737-16,1-6-148 0</inkml:trace>
  <inkml:trace contextRef="#ctx0" brushRef="#br0" timeOffset="60254.77">27111 2090 2070 0,'-7'3'45'0,"-4"-3"10"0,11 0 1 0,-7-3 3 0,-3 3-47 0,10 0-12 0,0 0 0 0,0 0 0 0,-4-6 72 0,4 3 12 16,0-7 2-16,4-2 1 0,3 2-33 0,0-5-6 15,0 2-2-15,0 4 0 0,7-4 1 0,-3 0 0 16,6-5 0-16,1 5 0 0,-4-6-31 0,4 7-7 16,-4-7-1-16,3 10 0 0,1-4-8 0,-4 0 8 15,4 1-8-15,-4 3 8 0,0-1-8 0,4 4 0 16,-1-7 0-16,1 10 0 0,0 3 0 0,-1-6 0 15,4 3-10-15,-3 3 10 0,3 3-15 0,0 3 3 16,4-3 1-16,0-3 0 0,3 13 11 0,-3-7 0 16,-1 7 8-16,1-4-8 0,3 4 0 0,-7 2 0 15,-3 1 0-15,0 3 0 0,-8 0-12 0,1 3-6 16,-4 3-2-16,-7 3 0 0,-4 3 32 0,1-6 7 0,3 7 1 16,-4-1 0-16,-6 0-20 0,3-2 0 15,0-4 0-15,0 6-9 0,0-3 17 0,-1-6 3 0,-2 0 1 16,-1 0 0-16,4 0-12 0,-7-9 0 0,0 5 0 15,3 1 8-15,-6-9-8 0,3 2 0 0,-4-2 0 0,-3-1 0 16,3-6 8-16,-3 7-8 0,-4-1 0 16,4-9 8-16,-3 3-8 0,-1-3 0 0,-3-3-12 15,-4 3 12 1,4-9-104-16,-4-1-12 0,0 1-4 0,4 6-621 0,0-10-125 0</inkml:trace>
  <inkml:trace contextRef="#ctx0" brushRef="#br0" timeOffset="60775.48">28713 1099 806 0,'0'0'72'0,"0"0"-58"0,0 0-14 0,0 0 0 16,-7 3 225-16,7-3 43 0,-8 0 8 0,1 10 1 16,0-10-158-16,0 9-32 0,-7-6-7 0,4 7 0 15,-1-1 0-15,4 0 1 0,-7 7 0 0,0-7 0 16,0 13-11-16,-4 3-2 0,0 1-1 0,1 14 0 16,-4-8-24-16,-1 8-5 0,1 4-1 0,-3 7 0 15,-1 2-19-15,0 3-4 0,0-2-1 0,1-1 0 16,3 6-4-16,-4-2-1 0,0 3 0 0,8-4 0 15,2 4-8-15,5-4 8 0,-1 7-8 0,8-1 8 16,-1-8-8-16,4-1-11 0,0-3 3 0,4-6 0 16,3-3-8-16,3-7 0 0,5 7-1 0,2-10 0 15,4 4-21 1,0-7-4-16,4-6-1 0,3 10 0 0,1-14-42 16,-1 4-9-16,4-19-2 0,-1 7-617 0,5-10-124 0</inkml:trace>
  <inkml:trace contextRef="#ctx0" brushRef="#br0" timeOffset="61852.46">28790 1557 1440 0,'-7'9'128'0,"4"-9"-103"0,3 0-25 0,0 0 0 15,0 0 237-15,0 0 43 0,0 0 8 0,0 0 1 16,0 0-155-16,0 19-31 0,0-9-7 0,0 5 0 16,0 1-51-16,3 6-9 0,-3 3-3 0,0 3 0 15,0 3-33-15,0-5 0 0,0 11 0 16,4 1 0-16,-4-1 0 0,3-2 0 0,-3 9 0 0,4-3 0 16,-4-1 0-16,0 11 0 0,0-11 8 0,0 4-8 31,0 0-29-31,0-3-10 0,-4-7-1 0,8-2-1 15,-1-1-13-15,-3-3-2 0,0-3-1 0,7-3 0 16,-3-3-11-16,-1-6-1 0,4 6-1 0,-3-10-657 0,3-6-131 0</inkml:trace>
  <inkml:trace contextRef="#ctx0" brushRef="#br0" timeOffset="62236.14">28829 1504 1555 0,'-11'0'68'0,"11"0"16"0,0 0-68 0,0 0-16 16,0 0 0-16,0 0 0 0,0 0 234 0,7-4 43 0,1-2 9 0,2 3 2 16,-10 3-203-16,11-9-40 15,-1 5-8-15,1-2-1 0,-1 6-36 0,5 0 0 16,-1 0 0-16,0 10 0 0,0-10 0 0,4 12 0 0,-4-2 0 0,3 8-9 15,4-5 9-15,1 9-8 0,-1 6 8 0,3-6-8 16,5-3 8-16,-1-3 12 0,0 12-2 0,0-6-1 16,-3 3-9-16,3-6 0 0,1 12 0 15,-1-9 0-15,-4 6-17 0,-2 4 4 0,-1-7 1 16,-4 3 0-16,1 3 20 0,-11 1 5 0,4-1 1 16,-4 0 0-16,-4 7-4 0,-3-7-1 0,-3 7 0 0,-1-7 0 15,-3 1-9-15,-3-1 8 0,-5-6-8 0,1 6 8 16,-3-9 7-16,-1 7 1 0,0-7 0 0,-3-1 0 15,-3 1 1-15,-5-3 1 0,1-6 0 0,-4 6 0 16,4-7-10-16,-4 7-8 0,1-10 12 0,-1 4-12 16,0-4-70-1,-3-6-21-15,-4 4-4 0,0-1-708 0,0-6-141 0</inkml:trace>
  <inkml:trace contextRef="#ctx0" brushRef="#br0" timeOffset="62617.36">29983 1187 403 0,'-15'19'36'0,"12"-16"-36"0,-4 6 0 0,-4 4 0 16,1 6 440-16,-4 3 80 15,0 6 17-15,3 3 3 0,-3 4-348 0,3 5-69 0,1 1-15 0,-4 3-2 16,3 0-30-16,0 6-7 0,4 3-1 0,-3 1 0 16,3-10-46-16,-4 9-10 0,8 0-1 0,-4 1-1 15,3-1-10-15,0 3 0 0,1 4 9 0,-1-10-9 16,4 3 0-16,-3-2 8 0,-1-8-8 15,4 8 0-15,-3-7 0 0,6-4 0 0,4-5 0 0,-3 2 0 32,7-8-112-32,-4 2-16 0,3-6-4 0,4-9-1 15,-3 3-46-15,-1-10-9 0,5-6-1 0,-5-3-1 0</inkml:trace>
  <inkml:trace contextRef="#ctx0" brushRef="#br0" timeOffset="63125.28">30565 1632 2358 0,'0'0'104'0,"0"0"22"0,0 0-101 0,0 0-25 16,0 0 0-16,0 0 0 0,0 0 45 0,0 0 4 0,0 0 1 0,0 0 0 16,0 0 0-16,0 0 0 0,-7 0 0 0,0 0 0 15,3 0-19-15,-3 6-4 0,0-2-1 0,-4 5 0 16,-3 10-16-16,4-7-10 0,-1 10 12 0,-3 10-12 16,-4-1 32-16,4 3 0 0,0 4 0 0,0 6 0 15,-7 0-32-15,3 3 0 0,1 0-15 0,2 3 5 16,1 0 10-16,4-3 0 0,3-3 10 0,0-3-10 15,7-10 15-15,3 7-3 0,8-7-1 0,-4-6 0 16,0-3-27-16,7 0-6 0,0-3-1 0,4-6 0 16,-4 2 1-16,0-2 0 0,4-10 0 0,-1 6 0 15,1-9 9-15,-1 0 1 0,-2-9 1 0,6 6 0 16,-4-6 21-16,1-1 4 0,0-2 1 0,-1-10 0 16,1 6 15-16,3-15 3 0,-3 6 1 0,-1-4 0 0,-2-2-34 15,-1-13 0-15,0 10 0 0,-4-4 0 0,-3-6 12 16,0 0-4-16,-3 3 0 0,-1 7-8 0,-3-7 12 15,0 0-4-15,0 10 0 0,-3 0-8 0,-1 6 0 16,1-4 0-16,-4 7 0 0,0 0-9 16,0 0-79-16,0 4-16 0,0 5-4 0,0 1 0 15,0 2-57-15,-4-6-12 0,7 10-3 0</inkml:trace>
  <inkml:trace contextRef="#ctx0" brushRef="#br0" timeOffset="63392.49">30484 2081 864 0,'0'0'76'0,"0"0"-60"0,-4 3-16 0,0 6 0 0,4-9 420 0,0 0 80 0,0 0 17 0,0 0 3 16,0 0-395-16,4 10-79 0,3-7-16 0,0-3-3 15,-7 0 6-15,11 6 2 0,3-3 0 0,0-3 0 16,0 0-19-16,0 0-3 0,0 0-1 0,4-3 0 16,-4 3-21-16,0-6-5 0,4 6-1 0,-4-3 0 15,0 3-34 1,0-7-7-16,0 4-2 0,0 0 0 0,-3-3-113 0,-1 3-22 0,5-4-5 16</inkml:trace>
  <inkml:trace contextRef="#ctx0" brushRef="#br0" timeOffset="63824.93">30621 1090 1900 0,'0'0'84'0,"0"0"18"0,0 0-82 0,0 0-20 0,0 0 0 0,0 0 0 15,0 0 164-15,0 0 28 0,0 0 5 0,0 0 2 16,11 0-114-16,-1 3-22 0,1 6-5 0,3 4-1 16,0 2-23-16,0 7-5 0,11-6-1 0,0 3 0 15,3 12-12-15,4-3-4 0,3-2 0 0,0 5 0 16,4 0-12-16,0 1 0 0,0 2 0 0,-4-3 0 15,0 1 0-15,0 5 0 0,-3-2 0 0,0 6 0 16,-4-7 0-16,-3 4 11 0,-4-4-3 0,4 7-8 16,-8-6 31-16,1-4-1 0,-4 7 0 0,-3-4 0 15,-1 1 2-15,-3 2 0 0,-3-5 0 0,-1 2 0 16,-3-3-18-16,0 10-3 0,-3-9-1 0,-8 2 0 16,1 10-10-16,-4-6 0 0,-8-7 0 0,-2 3 0 15,-1 7-58-15,-3 0-10 16,-11 0-3-16,-3-7 0 0,-1 1-124 15,-6-7-25-15</inkml:trace>
  <inkml:trace contextRef="#ctx0" brushRef="#br0" timeOffset="65252.37">20616 1682 288 0,'-31'3'25'0,"16"-3"-25"0,-2-3 0 0,-4 0 0 0,0 3 252 0,-4-6 44 15,4 6 10-15,3-3 2 0,-7-4-192 0,4 4-37 16,-4 0-8-16,4-3-2 0,4 3 11 0,-5-3 3 15,1 2 0-15,0 4 0 0,4-6-14 0,2 6-2 16,1 0-1-16,4-6 0 0,-1 6-23 0,8 0-5 16,3 0-1-16,0 0 0 0,0 0-9 0,7 6-1 15,3-6-1-15,11 6 0 0,1-6-10 0,2 4-1 0,8-4-1 16,3 0 0-16,8 0 14 0,10 0 4 16,7-4 0-16,7 4 0 0,0-6 3 0,10 6 1 15,1-6 0-15,6 0 0 0,8 2-8 0,7-5-2 16,3 0 0-16,1-1 0 0,6 7-12 0,0-9-2 0,1-4-1 0,-1 13 0 15,0-7-11-15,1 1 0 0,-1-4 0 0,-3-5 0 16,-4 8 0-16,4-2 0 0,-7 2 0 0,3 7 0 16,-3-6 0-16,0-1-14 0,-1 10 5 15,-6 0 1 1,0 0-151-16,-4 0-29 0,-3 7-7 0,-4-4-1 0</inkml:trace>
  <inkml:trace contextRef="#ctx0" brushRef="#br0" timeOffset="65928.75">20292 6047 1814 0,'-43'0'80'0,"19"3"17"0,-4-3-77 0,-8 7-20 0,1-4 0 0,3 0 0 0,0 3 0 0,4-3 0 16,7-3-11-16,0 7 11 0,3-4-12 0,4-3 4 16,7 0 8-16,7 0-13 0,0 0 49 0,0 0 9 15,0 0 3-15,7 6 0 0,4-3 8 0,10 0 1 16,4 7 1-16,3-10 0 0,4 9 5 0,6-6 1 15,8 4 0-15,7-4 0 0,4 3 0 0,3-3 1 16,3-3 0-16,11 0 0 0,4 6-9 0,10-6-3 16,-3 0 0-16,6-6 0 0,8 6 4 15,7-3 1-15,3-3 0 0,8 3 0 0,3-7-11 0,3 1-3 16,8-1 0-16,3 7 0 0,7-6-27 0,0-1-5 16,4 7-2-16,-1-6 0 0,1-1-10 0,3 1-11 0,4 0 3 15,-4 2 0 1,7-8-142-16,-7 5-28 0,-3-2-6 0,3 2 0 0</inkml:trace>
  <inkml:trace contextRef="#ctx0" brushRef="#br0" timeOffset="67106.09">27016 7509 1926 0,'0'0'42'0,"0"0"9"0,0 0 1 0,0 0 3 0,3 9-44 0,-3-3-11 15,0-6 0-15,11 10 0 0,-4-4 39 0,0 10 5 16,0-1 2-16,0 1 0 0,0 0-4 0,0 3-1 0,0-1 0 0,4 7 0 16,-4-3-8-16,0 7-1 15,0-4-1-15,-3 6 0 0,-4 0-20 0,3 1-11 0,1 5 12 16,-1-2-12-16,-6-1 8 0,3 4-8 15,-4-4 0-15,4-2 0 16,0-1-25-16,0 1-9 0,-3-10-2 0,3 6 0 16,3-6-89-16,-3 0-19 0,-3-10-3 0</inkml:trace>
  <inkml:trace contextRef="#ctx0" brushRef="#br0" timeOffset="67533.64">27153 7157 1900 0,'0'0'169'16,"0"0"-135"-16,7-9-34 0,-7 0 0 0,7 5 150 0,-3-5 23 16,-1 6 5-16,5-3 1 0,-8 6-107 0,7-10-20 15,0 10-5-15,-4-6-1 0,4 0-14 0,0 3-4 16,0-4 0-16,4 4 0 0,0-3-16 0,-1 3-3 15,4-7-1-15,-3 7 0 0,3-3-8 0,4 6 0 16,-4-9 0-16,0 9 8 0,3-4-8 0,-2 4-17 16,2 0 4-16,-3 0 1 0,4 4 12 0,0 5-11 15,3-3 11-15,-4 4-10 0,8-4 10 0,-4 10-8 16,4-4 8-16,-4 1-8 0,0-1 8 0,0 7 0 16,1-6 0-16,-5 5 8 0,4-5-8 0,-7 6 0 15,-3 0 0-15,0-4 0 0,-1 4 0 0,-6 0-8 16,-1 0 8-16,1-4-12 0,-8 4 12 0,1-6 0 15,-4-1 0-15,-4 4 0 0,1-4 0 0,-5 1 0 0,-2 6 0 16,-4-7 0-16,-1-2 8 0,1 2-8 0,-3-2 10 16,-1 2-10-16,0-2 15 0,1-1-3 0,-1 0-1 0,0-5 0 15,-3 5-2-15,3-3 0 0,-3-3 0 0,3-3 0 16,-6 0-9-16,6 0 0 0,-3 7 0 0,3-7 0 31,0 3-49-31,1 0-3 0,-1-3 0 0,4 6-760 0,0-3-153 0</inkml:trace>
  <inkml:trace contextRef="#ctx0" brushRef="#br0" timeOffset="68121.84">28681 6110 1447 0,'0'0'64'0,"0"0"13"0,0 0-61 0,0 0-16 0,0 0 0 0,0 0 0 16,0 0 83-16,0 0 13 0,0 0 4 0,0 0 0 15,0 0-9-15,0 0-2 0,-4 6 0 0,1 1 0 16,-4-4-11-16,3 6-2 0,-6 4-1 0,3-13 0 16,0 9-25-16,-4 1-5 0,4 2-1 0,0 4 0 15,-4-1-20-15,4 7-5 0,-3 3-1 0,3 1 0 16,-4 8-6-16,-3 7 0 0,3 0-1 0,-3 9 0 16,0-3 5-16,-4 12 2 0,4-2 0 0,-3 2 0 0,-1 4 6 15,4 0 2-15,-4-7 0 0,1 7 0 16,3 0-4-16,-4-4-1 0,0-2 0 0,4-4 0 0,4 10-5 0,-1-10 0 15,4 10-1-15,3-10 0 16,4 10-47-16,-3-1-8 0,3-8-3 0,3-1 0 16,-3 0-8-16,7 1-1 0,0-1-1 15,4-3 0-15,3-6-147 0,0 6-28 0,4-6-7 0,0-3-685 16</inkml:trace>
  <inkml:trace contextRef="#ctx0" brushRef="#br0" timeOffset="69465.34">28882 6759 1209 0,'0'0'53'0,"7"-3"12"0,4 3-52 0,-8-3-13 0,4-3 0 0,0 6 0 16,0-4 219-16,0-2 41 0,-3-3 8 0,3 6 1 15,0-7-151-15,0 1-30 0,0-1-7 0,-3 7-1 16,3-6-44-16,0 6-10 0,-7 3-2 0,0 0 0 16,0 0 4-16,0 0 0 0,0 0 0 0,0 0 0 15,0 0-9-15,0 0-2 0,-4 9 0 0,4 4 0 16,-7-1-4-16,0 10-1 0,0 0 0 0,0 6 0 0,-4-3-3 15,-3 7-1-15,0 5 0 0,0-2 0 16,0 3-8-16,3-1 0 0,1-5 9 0,-4 8-9 0,3-8 12 0,0 2-3 16,4 7 0-16,-3-3 0 0,6-1 3 0,1 1 0 15,3-4 0-15,0-2 0 0,0 8-12 0,3-8 0 16,1-1 0-16,6-6 0 0,-3 7-12 0,4-14-5 16,0 4-1-16,-1-3 0 0,4-6 3 0,4-1 1 15,-4-2 0-15,0-1 0 0,4-3 14 0,-1-6 0 16,1 0 0-16,-4-6-9 0,4 3 23 0,0-3 5 15,-1-7 1-15,1 1 0 0,-1-7 9 0,-2 0 3 16,2-3 0-16,1 0 0 0,-1-9-13 0,1-1-3 16,-7-2 0-16,3-4 0 0,-4-6-8 0,-3 4-8 0,0-4 12 0,1 0-12 15,-5-6 8-15,-3 3-8 0,0-4 0 0,-3 1 0 16,-1 3 8-16,-3-3-8 0,3 6 0 0,-6 3 0 16,3 1 10-16,-4-1-10 0,4 9 8 0,0-2-8 15,-3 9 0-15,2-3-9 0,1 6 0 0,4 0 0 16,-4 3-3-16,3 0 0 0,4 7 0 0,0 2 0 31,0-2-24-31,0 2-4 0,0 1-2 0,0-1 0 0,4 7-11 0,-4 3-3 16,-4-9 0-16,4 9-746 0,0 0-150 0</inkml:trace>
  <inkml:trace contextRef="#ctx0" brushRef="#br0" timeOffset="69937.77">28829 7157 1094 0,'0'0'48'0,"0"0"11"0,0 0-47 0,0 0-12 0,0 0 0 0,0 0 0 16,0 0 288-16,7 0 55 0,0 0 11 0,0-3 2 16,-7 3-230-16,11 0-46 0,-1-6-10 0,4 6-2 15,1 0-22-15,-5 0-5 0,4 0-1 0,0-3 0 16,4-3-12-16,0 6-4 0,-1 0 0 0,4-4 0 16,1-5-16-16,2 9-8 0,1-9 0 0,0 6 8 15,3-4-26-15,-3 4-6 0,3-6 0 0,-3-1-1 16,-4 1-124-16,3 3-25 15,1-4-5-15,-4 1-1 0</inkml:trace>
  <inkml:trace contextRef="#ctx0" brushRef="#br0" timeOffset="72696.48">29834 6185 1036 0,'0'0'46'0,"0"0"10"0,0 0-45 0,0 0-11 0,0 0 0 0,0 0 0 15,0 0 152-15,0 0 29 0,0 0 6 0,0 0 1 16,0 0-106-16,0 0-21 0,0 0-4 0,0 0-1 16,0 0 16-16,0 0 2 0,0 0 1 0,0 0 0 15,0 0 5-15,-3 10 2 0,3-4 0 0,-4 10 0 16,4 6-15-16,-3 0-3 0,6 0-1 0,-3 12 0 15,4 7-40-15,-4 9-8 0,3-6-2 0,1 9 0 16,3 0 1-16,-3 1 0 0,-1 9 0 16,-3-1 0-16,4-2-5 0,-1 3-1 0,1-1 0 0,-4-5 0 15,0 2 18-15,0-2 3 0,0 2 1 0,0-5 0 16,-7-1-22-16,7-6-8 0,0 3 0 0,-4-6 0 0,4 0 0 16,-3-3 0-16,3-4 0 0,0-5 0 15,0-1-123 1,0-6-30-16,0-3-7 0</inkml:trace>
  <inkml:trace contextRef="#ctx0" brushRef="#br0" timeOffset="75460.56">30501 6599 2631 0,'0'0'116'0,"0"0"25"0,0 0-113 0,0 0-28 0,0 0 0 0,0 0 0 0,0 0 64 0,0 0 6 15,0 0 2-15,0 0 0 0,0 0-36 0,0 0-8 16,0 0 0-16,4 10-1 0,-1 2-27 0,1-2 0 15,-1 2 0-15,1 7 0 0,-1 0 0 0,4 3 0 16,0 3 0-16,-3 6 0 16,3 1 0-16,-3-1 0 0,3 7 0 0,-4-4 0 0,1 1 0 0,-1 2 0 15,1-2 0-15,-4 2 0 16,3-2 0-16,-3-4-9 0,0 0 9 0,0 1-10 16,0-7-11-16,0 6-3 0,0-3 0 0,4-6 0 15,-4 0-38-15,3 0-8 16,1-9-2-16,-1 3 0 0,1-4-176 0,-1-2-35 15</inkml:trace>
  <inkml:trace contextRef="#ctx0" brushRef="#br0" timeOffset="75958.57">30321 6524 230 0,'-10'-3'20'16,"-4"-3"-20"-16,-1 2 0 0,5-2 0 16,-1 3 516-16,8-3 100 0,-4 3 19 0,3-1 4 0,-3-2-487 0,7 6-98 15,0 0-19-15,0 0-4 0,0 0-3 0,0 0-1 16,0 0 0-16,0 0 0 0,11 0 0 0,-4-3 0 15,3 3 0-15,4 0 0 0,4 0 6 16,0 3 2-16,-1-3 0 0,5 0 0 0,2 6-18 0,1-2-3 16,3-1-1-16,29 3 0 0,-26-3-13 15,-2-3 0-15,-1 10 0 0,0-10 0 16,0 9-8-16,4-6 8 0,-4 7 0 0,-3-1-9 16,7 3 9-16,-4-2 0 0,0 9-9 0,0-7 9 0,-3 7-8 15,0 3 8-15,-1 0-8 0,1 0 8 0,0 9 0 16,-8-3 0-16,1-2 8 0,0 5-8 0,-4 0 0 15,-4 1 0-15,-3-1 0 0,1 0 0 0,-5 1-15 16,1-1 4-16,-8 0 1 0,1-5 10 0,-5 2 0 16,1 0 8-16,-3-3-8 0,-1 6 0 0,-3-2 8 15,-4-4-8-15,1-3 0 0,3 6 8 0,-7-3-8 16,-1-3 8-16,-2 0-8 0,-1 3 0 0,-3-9 9 16,0 6-9-16,-1-4 0 0,1-5 14 0,0 3-4 0,3-4-1 0,-3-2 0 15,3-1-1-15,-3-6-8 0,3 0 12 0,1-3-4 16,-5 0-21-16,8-3-5 0,0-6-1 0,3 6 0 31,1-4-125-31,3 4-26 0,7-6-5 0,0-1-601 0,3 1-121 16</inkml:trace>
  <inkml:trace contextRef="#ctx0" brushRef="#br0" timeOffset="76458.78">30759 5840 1944 0,'0'0'86'0,"0"0"18"0,0 0-84 0,0 0-20 0,0 0 0 0,0 0 0 16,10 0 99-16,-3 7 15 0,4-4 3 0,0 6 1 16,3 1-19-16,3 2-4 0,1 1-1 0,3 9 0 15,0-4-67-15,4 4-14 0,3 0-2 0,4 0-1 16,3 10-10-16,0-14 0 0,4 14 0 0,0 2 0 15,-4-2 0-15,4 8 0 0,3-2-14 0,-3 0 5 16,4 2 9-16,-8 11 0 0,7-7 0 0,-6-1 0 16,-1 4 18-16,-7-3-1 0,0 3 0 15,-3 4 0-15,-7 8 3 0,-1 4 1 0,-3 3 0 0,-7-4 0 16,-3 1-13-16,-4-6-8 0,-4 5 8 0,1-2-8 16,-8-4 8-16,-3 7-8 0,-3-10 8 0,-1 7-8 15,-3-7 0-15,0-6 0 0,-1 3 0 0,1-6 0 16,0-3 0-16,0-9 0 0,0 2 0 0,0-6-12 31,3-6-99-31,0 0-20 0,1-9-4 0</inkml:trace>
  <inkml:trace contextRef="#ctx0" brushRef="#br0" timeOffset="83375.62">18288 6997 1209 0,'11'-6'108'0,"-4"-6"-87"16,3 2-21-16,1-2 0 0,3 2 146 0,-3-2 25 16,-1 2 5-16,-3 1 0 0,4 6-78 0,-4-3-16 15,-4 2-3-15,-3 4-1 0,0 0 18 16,0 0 3-16,-3-6 1 0,3 6 0 0,-7-3-64 0,0 6-13 16,-4 3-3-16,4-2 0 0,0 5-20 0,0 0 0 15,3 1 0-15,-3 2 0 0,4 1 0 0,-1 6-12 16,1-1 4-16,-1 8 0 0,1-4 0 0,-1 9 0 15,-3-3 0-15,4 3 0 0,-1 4 8 16,-3 3 0-16,-4-1 0 0,4 10 0 0,-3-3 0 16,-1 6 12-16,-3-3-4 0,0 4 0 0,0-8 0 0,0 1 1 15,3-3 0-15,1 0 0 0,3-7-9 0,-1-2 0 16,5-4 9-16,-1-3-9 0,1-6 0 0,6 3 0 16,1-3 0-16,-1-7 0 0,5 1 0 0,-1 2-10 15,3-5 10-15,1-4 0 0,-1 3 0 0,4-9 0 16,1 7 10-16,-1-14-2 0,0 7 25 0,0 0 6 0,0-9 1 15,0 9 0-15,0-12-26 0,-3 2-5 0,3 1-1 0,-3-4 0 16,-1 1 4-16,-3-7 1 0,0 0 0 0,0-3 0 16,0 0-2-16,0 0-1 0,-3-3 0 0,3-3 0 15,-4-4-10-15,1-2 8 0,0-4-8 0,3 1 8 16,0-10-8-16,0 6 8 0,-4-3-8 0,4 3 8 16,-3-3-8-16,3 4 0 0,-4 5 0 0,1-6 0 15,-1 7 10-15,-3 2-10 0,-3 1 12 0,-1 0-12 16,1-1 0-16,-4 4 0 0,0 6 0 0,0 0 0 15,-7 0-18-15,3 10-4 0,-3-1-1 0,0 4 0 16,0-1-23-16,0 1-5 16,-1 6-1-16,-2 3 0 0,6 0-65 0,-3 0-14 15,7 3-2-15,-4-3-1 0,1 3-52 16,6 3-10-16,-3-2-3 0,4 2 0 0</inkml:trace>
  <inkml:trace contextRef="#ctx0" brushRef="#br0" timeOffset="83635.89">18228 7571 2804 0,'0'0'124'0,"0"0"26"0,0 0-120 0,-3 7-30 0,-1-4 0 0,4-3 0 16,0 0 0-16,0 0-16 0,11 9 1 0,-1-6 1 15,1-3 14-15,3 0 0 0,0 0-10 0,0-3 10 16,4-6 0-16,3-1 0 0,0 1 0 0,4 3 0 31,-1-4-88-31,-2 1-24 0,-5-4-4 0,1-2 0 16,3 8-104-16,-3-2-21 0,6-13-4 0,-10 6-1 0</inkml:trace>
  <inkml:trace contextRef="#ctx0" brushRef="#br0" timeOffset="84791.7">18553 8089 979 0,'-15'15'87'0,"12"-5"-70"16,-4-4-17-16,3 10 0 0,1-1 259 0,-4 1 48 16,0 0 9-16,3 6 3 0,1-3-257 0,-1-1-51 15,-3-2-11-15,7 3 0 0,-3-7 0 0,-1 7 0 16,4-6 0-16,-3 2 0 0,3-5 28 0,3-4 8 0,-3-6 0 15,0 0 1-15,0 0-18 0,7 0-4 0,-7 0-1 16,11 0 0-16,-4-6 2 0,7-10 1 0,0 7 0 0,0-13 0 16,-3 6-9-16,3-9-8 0,-4 3 12 0,1 0-12 15,0 0 12-15,-1-3-4 0,-6-3 0 16,3 6-8-16,-4 0 24 0,1 3-3 0,-4 0 0 16,0 7 0-16,0 2 0 0,0 10 0 0,0 0 0 0,0 0 0 15,0 0-21-15,7 16 0 0,-4 0-12 0,4 3 4 16,0-7 8-16,4 7-13 0,-4-6 5 0,4 5 8 15,-1-5 0-15,1-1 0 0,-1 4 0 0,1-6 0 16,0-4-10-16,-4 3 10 0,0 1 0 0,3-10-9 16,-6 9 9-16,3-6-8 0,-7-3 8 0,0 0-8 15,7 0 8-15,-7 0 0 0,7-3 8 0,4-6-8 16,-8-1 0-16,4 7 0 0,0-6 0 0,0-1 0 16,-3 1 0-16,3-1 0 0,-4-2 0 0,1 2 0 15,-1-2 0-15,-3 3 0 0,0-1 0 0,0 7 0 0,0-6 0 0,0 9-12 16,0 0 2-16,0 0 0 0,0 0 2 0,0 0 0 15,0 0 0-15,0 0 0 0,0 0 8 0,0 0 0 16,0 0 0-16,0 0 0 0,0 0 20 0,0 0 0 16,0 0 0-16,0 0 0 0,0 0-1 0,11 0-1 15,0-4 0-15,-1-2 0 0,1 3-2 0,-1-3-1 16,-3 3 0-16,4-1 0 0,0-2-4 0,-4 6-1 16,-7 0 0-16,10 0 0 0,-3 0-10 0,0 6 10 15,0-2-10-15,0-1 10 0,0 6-10 0,-3 7 0 16,3-4 0-16,0 1 0 0,-3-1 14 0,3 4 1 15,-4-3 0-15,4-1 0 0,0 1 8 0,0-4 1 16,0 1 1-16,4 2 0 0,-4-2-8 0,4-4-1 0,-8 0-1 16,4 3 0-16,0-9 1 0,0 10 0 15,-7-10 0-15,7 6 0 16,0 0-35-16,1 4-6 0,-5-1-2 0,1 4 0 16,-4-4-39-16,0 10-8 0,0-6-2 0,-4 9 0 15,-7 6-114-15,4-3-23 0,-3 3-5 0</inkml:trace>
  <inkml:trace contextRef="#ctx0" brushRef="#br0" timeOffset="85556.93">19336 8189 345 0,'0'0'15'0,"0"0"4"0,0 0-19 0,0 0 0 0,0 0 0 0,0 0 0 16,-4-6 192-16,4 6 34 0,-3-3 7 0,3 3 2 15,0-7-165-15,0 4-33 0,-4-6-6 0,4 9-2 16,0-3-12-16,0 3-2 0,4-10-1 0,-4 10 0 16,0 0-46-16,3-9-8 15,1 6-3-15,-4 3 0 0,0 0 15 0,0 0 4 0,3-6 0 0,-3 6 0 16,0 0 70-16,0 0 14 0,0 0 4 0,0 0 0 0,0 0 12 0,0 0 4 15,0 0 0-15,0 0 0 0,0 0-2 0,0 0 0 16,0 0 0-16,0 0 0 0,0 0-35 0,0 0-7 16,7-10-2-16,-7 10 0 0,0 0-34 0,4 0 0 15,3-6 0-15,-7 6-12 0,0 0 12 0,3-6 0 16,5-4 0-16,-8 10 0 0,3 0 11 0,-3 0 5 16,0 0 0-16,0 0 1 0,0 0 12 0,0 0 3 15,0 0 0-15,0 0 0 0,0 0-22 0,0 0-10 16,0 0 10-16,0 0-10 0,0 0 0 0,0 0 0 15,-7 6-11-15,3-2 11 0,-3 8 0 0,4-2 0 16,-4-1 0-16,3 3 0 0,-3 7 8 0,0-6 10 0,0 9 2 16,0-3 0-16,0 3-2 0,-4-1 0 15,1 1 0-15,-1 10 0 0,1-7-7 0,-1 0-2 16,1-3 0-16,-1 0 0 0,4 0-9 0,-4-3 0 0,4-1 0 16,-3-2 0-16,3-6-17 0,0-1-6 0,-1 3-1 15,1-5 0 1,0-4-161-16,7-3-33 0,0 0-6 0,-7-22-2 0</inkml:trace>
  <inkml:trace contextRef="#ctx0" brushRef="#br0" timeOffset="85807.07">19385 8045 2559 0,'0'0'56'0,"0"0"12"0,0 0 3 0,0 0 1 0,0 0-58 0,4 6-14 0,3 0 0 0,0 4 0 16,3-1-32-16,-6 4-8 0,6 2-3 0,-2 1 0 0,-1 3 31 0,-4 3 12 15,4-3-11-15,-3 3 11 0,3 0-8 0,-4 0 8 16,4 6 0-16,-3-3-9 16,-4-3-20-16,3 3-4 0,-3 0-1 0,0-3 0 15,-3 0-23-15,-1 0-5 0,4-3-1 0,-7-1 0 16,4-2-45-16,-1 3-10 0,1-7-2 0,-1 4 0 0</inkml:trace>
  <inkml:trace contextRef="#ctx0" brushRef="#br0" timeOffset="86038.45">19226 8405 2739 0,'0'0'121'0,"0"0"26"0,0 0-118 0,0 0-29 0,0 0 0 0,11 0 0 16,3 0 0-16,4-3 0 0,-1-6-8 0,1 6 8 31,3-3-52-31,0-4-3 0,1-2-1 0,-1 2 0 0,3 7-85 0,1-6-18 0,0-1-3 16,-4 10-486-16,0-9-96 0</inkml:trace>
  <inkml:trace contextRef="#ctx0" brushRef="#br0" timeOffset="86601.72">19597 8255 1324 0,'10'12'118'0,"-6"-2"-94"15,-4-1-24-15,0 1 0 0,7 2 220 0,0 1 39 0,-3 2 8 0,3 1 1 16,-4 3-222-16,4-6-46 0,0 5 0 0,-3 1-15 16,-4 3 15-16,0 0 10 0,3 0-2 0,1 0 0 15,-4 6-8-15,0-3-12 0,-4-3 2 0,1 10 1 16,-1-10 9-16,-3 6 0 0,0-3 0 0,0 3 0 16,4-6 0-16,-1 0 12 0,-3 0-4 0,3-3 0 15,1 3 2-15,3-4 1 0,0-5 0 0,0-4 0 16,-4 1 8-16,4-10 1 0,0 0 1 15,0 0 0-15,0 0 2 0,0 0 0 0,0 0 0 16,7-6 0-16,-3-7 5 0,0 4 0 0,-4-7 1 0,3-3 0 16,1-3-19-16,-4-6-10 0,-4 3 10 0,4-6-10 15,0-7 0-15,0 7-8 0,-3-13-1 0,-1 9 0 16,0-3-5-16,4-5-1 0,0 8 0 0,-3-3 0 16,3 7 15-16,-4-3 0 0,8 2 0 0,3 10 0 15,-3-9 10-15,-1 9 5 0,1-6 1 0,3 6 0 16,-4 6-16-16,4 0 8 0,0 1-8 0,-3-1 0 0,6 4 0 0,-3 2 0 15,0 1 0-15,1 6 0 0,2-7-14 0,4 10 1 16,-3 0 0-16,-1 0 0 16,1 10 0-16,3-7 0 0,0 6 0 0,-3 7 0 0,3-4 13 0,-4 1 0 15,1-1 0-15,0 7 0 0,-4-6-17 0,0 6-4 16,0-1-1-16,-4-2 0 0,-3 3 10 16,-3 0 3-16,-1-4 0 0,-3 14 0 0,0-11 9 0,-3 4-12 15,-5-6 12-15,1 3-12 0,0 3 12 16,0-6 12-16,-3-1-2 0,-1-5-1 0,-3 2-1 0,3-2 0 15,4 2 0-15,0-6 0 16,-4-2-27-16,4 5-5 0,4-9-2 0,-1 6-673 16,4-12-134-16</inkml:trace>
  <inkml:trace contextRef="#ctx0" brushRef="#br0" timeOffset="87462.93">23075 8211 2354 0,'0'0'104'0,"0"0"22"0,-7-6-101 0,7 0-25 0,-3-1 0 0,3-2 0 16,-7 6 9-16,0-4-9 0,-1 1 10 0,5 0-10 16,-8 3 12-16,1-4-4 0,-1 7-8 0,1 0 12 15,3 0-12-15,-4 7 11 0,-7-4-11 0,4 9 10 16,7-2-2-16,-3 9 0 0,-8-1 0 0,0 4 0 15,4 3 10-15,0 7 2 0,0-1 0 0,0 10 0 16,-11 0 1-16,4 3 1 0,7 0 0 0,0 3 0 16,-7 0-2-16,6-3-1 0,1-4 0 0,0 4 0 0,4-3-3 15,3 0-1-15,-7-1 0 0,6-8 0 16,8 2-15-16,-3-5 0 0,-1-4 0 0,4-3 0 0,7-4-16 0,1-5-5 16,-5 6-2-16,4-10 0 0,-3-6 13 15,3 4 10-15,7-4-13 0,-4-3 5 0,-3 0 8 0,8-10-8 16,2 1 8-16,1 3-8 0,-4-10 8 15,4 3 0-15,-1 1 8 0,4-7-8 0,1 0 28 0,-1-3 0 16,-4-3 1-16,1-3 0 0,7 6-13 0,-4-9-4 16,-7 9 0-16,0-10 0 0,4 1 1 0,-1 6 0 0,-3-3 0 15,-3-4 0-15,-7 1-4 0,6 0-1 16,-3-1 0-16,-3 7 0 0,-4-6-8 0,0 3 0 0,-4-4 0 16,4 7 0-16,-3-3 0 0,-1 6-17 0,1-3 4 0,-1 0 1 15,1 0 0-15,-1 3 0 0,1 3 0 0,-1 0 0 31,0-3-13-31,1 13-3 0,-4-7 0 0,0 0 0 16,-4 13-15-16,4-6-3 0,-3 6-1 0,-5 3 0 16,-6-7-89-16,4 14-19 0,6-4-3 0,-3 6-784 0</inkml:trace>
  <inkml:trace contextRef="#ctx0" brushRef="#br0" timeOffset="87737.19">22888 8685 2833 0,'-7'3'62'0,"7"-3"13"0,0 0 2 15,0 0 3-15,0 0-64 0,0 0-16 0,7 3 0 0,0 6 0 0,4 1 0 0,-1-4 0 16,-6 0 0-16,3 0 0 0,4-2 0 0,-1 5-11 15,-3-9 11-15,-3 9-13 0,6-5-3 0,1-4 0 16,0 9 0-16,3-9 0 0,-4 6 7 0,1-6 1 16,-1 0 0-16,5 0 0 15,-5-6-68-15,4 6-12 0,-3-3-4 0,3-3-658 0,0-1-132 16</inkml:trace>
  <inkml:trace contextRef="#ctx0" brushRef="#br0" timeOffset="88868.37">23795 3200 2217 0,'0'-6'48'0,"0"-7"11"0,0 10 1 0,-4-6 4 0,1-1-52 0,3-2-12 16,0 5 0-16,0-5 0 0,0 3 0 0,0 5-12 15,-4-14 3-15,1 14 0 0,-1-11 18 0,4 8 4 16,-3 1 1-16,-1-3 0 0,4-4-6 0,-3 10-8 0,3-3 11 0,0 3-11 16,0-4 0-16,0 4 0 0,0 3 0 0,0 0 0 15,0 0 0-15,0 0 0 0,0 0 0 0,0 0-9 16,0 0 23-16,-7 10 5 0,-4-1 1 0,0 7 0 15,1-1 6-15,-4 1 2 0,0 6 0 0,0 3 0 16,3 0-6-16,-3 10-1 0,0-4 0 0,3 7 0 16,-3-7-21-16,7 4-15 0,-4 5 3 0,1-8 0 15,3 2 21-15,3-2 5 0,1-1 1 0,3-3 0 16,-4-3-3-16,4 3-1 0,4 4 0 0,-4-10 0 16,3 3-11-16,1-6 10 0,-1-1-10 0,4 4 10 15,4-9-10-15,-1 6 0 0,5-7 0 0,2 1 0 16,4-7-12-16,1-3 12 0,2-3-10 0,4 0 10 15,4-3-8-15,-4-3 8 0,1-7 0 0,-1 4-9 16,0-4 9-16,0 1 0 0,1-10 10 0,-5 3-10 16,1-3 20-16,-4 0-3 0,-3-9 0 0,3-1 0 15,-3 1 14-15,-4-7 2 0,0 4 1 0,0-1 0 0,0-2-18 0,-3-7-3 16,-1 3-1-16,-3-3 0 0,0 4 1 0,0 5 0 16,0-6 0-16,-3 7 0 0,-4 2 21 0,0 1 4 15,0 3 1-15,0 3 0 0,-4 3-39 0,1 3 0 16,-1 0 0-16,1 7 0 0,-4-1 0 0,3 4 0 15,-3-4 0-15,4 7 0 16,-1-4-25-16,-3 7-3 0,-4 3-1 0,8-6 0 16,-4 3-1-16,0 3 0 0,0 0 0 0,-4 0 0 15,4 3-15-15,0 3-3 0,-3-6-1 0,-1 3 0 16,0 7-128-16,-3-1-26 0,-3 1-5 0</inkml:trace>
  <inkml:trace contextRef="#ctx0" brushRef="#br0" timeOffset="89115.68">23573 3297 1800 0,'0'0'80'0,"0"0"16"0,0 0-77 0,0 0-19 0,0 0 0 0,0 0 0 16,0 0 67-16,3 13 9 0,-3-13 3 0,0 0 0 15,4 9 1-15,-4-3 0 0,3-2 0 0,4 2 0 16,0 0-15-16,4 0-2 0,3-2-1 0,4-4 0 15,3 6-38-15,7-3-7 0,0-3-1 0,8 0-1 16,2 0-7-16,1 0 0 0,3 0-8 0,1 0 12 0,3-9-24 16,-4 9-6-16,0-4-1 0,-3-5 0 15,-4 0-92-15,-3 5-18 16,3-11-4-16</inkml:trace>
  <inkml:trace contextRef="#ctx0" brushRef="#br0" timeOffset="90086.33">18387 1883 2559 0,'0'0'56'0,"0"0"12"0,0 0 3 0,-4 0 1 0,4 0-58 0,0 0-14 0,0 0 0 0,0 0 0 16,0 0 0-16,0 0 0 0,-10 0 0 0,3 6-10 15,-4 1 1-15,0 2 0 0,1 3 0 0,-4 7 0 16,0 3-8-16,-4 6-2 0,4 4 0 0,-7 2 0 15,0 4 0-15,-4 6 0 0,0-10 0 0,-7 17 0 32,1-8-5-32,-1 1-2 0,0 10 0 0,0-1 0 0,-3-3 26 0,3 0 0 0,4 4 0 0,0-10 0 15,3 9 0-15,4-9 14 0,0-4-2 0,7-8 0 16,3 2 18-16,8-2 3 0,-4-7 1 0,7-3 0 16,3 0-25-16,4-13-9 0,4-6 0 0,-1 7 9 0,5-17-9 15,6 4 0-15,-4-9 0 0,4-7 8 0,1 0 3 16,2-6 0-16,8-6 0 0,0-1 0 0,3-9-11 0,-3 1 0 15,0-4 9-15,-1-6-9 0,-2 6 0 0,-1-3 9 16,-3 0-9-16,-1 3 0 0,1-6 17 16,-7 6-3-16,-4 3-1 0,-4-6 0 0,-3 6 25 0,0 0 5 15,-3 10 1-15,-4 0 0 0,-4 6 12 0,1-7 4 16,3 4 0-16,-7 6 0 0,0 9-27 0,3-5-5 16,-3 5 0-16,4-6-1 0,-4 10-27 0,-1-4 0 15,1 1 0-15,4-7 0 0,-4 10-21 0,0-4 0 16,-4 1 0-16,4 2 0 15,-3-9-20-15,-1 7-4 0,0-7-1 0,1 16 0 16,-4-16-18-16,3 10-4 0,-7 5-1 0,4 4-718 0,-3 0-143 16</inkml:trace>
  <inkml:trace contextRef="#ctx0" brushRef="#br0" timeOffset="90485.57">17985 2482 1036 0,'0'0'46'0,"0"0"10"0,0 0-45 0,-7 0-11 15,3 3 0-15,-3-3 0 0,3 6 372 0,1-3 73 16,-1 1 15-16,1 2 2 0,3-6-376 0,0 0-75 0,0 0-11 0,0 0-11 15,0 0 11-15,10 9-8 0,8-9 8 0,7 3-8 32,3-3-24-32,0 0-5 0,4 0-1 0,3-3 0 15,1 3-98-15,2 0-20 0,-2-6-4 0</inkml:trace>
  <inkml:trace contextRef="#ctx0" brushRef="#br0" timeOffset="91400.93">18376 3034 2566 0,'0'0'56'0,"-3"0"12"0,-1 9 3 0,4 1 1 0,-3-1-57 0,3 0-15 16,0-2 0-16,0 8 0 0,3 1-15 0,-3-6-5 0,0 8-2 0,0-5 0 15,0-1 22-15,0 7 8 0,0-6 0 0,-3 6 0 16,3-7-8-16,3-2 0 0,-3-1 0 0,0 10-11 16,4-16 11-16,-4 6 0 0,0-9 10 0,0 0-10 15,0 0 15-15,0 0-3 0,0 0-1 0,0 0 0 16,10 0 26-16,1 0 6 0,-1-9 1 0,1 6 0 15,0-7-10-15,3 1-2 0,0-4 0 0,0-5 0 16,-3 5 0-16,3-6-1 0,3-3 0 0,1 0 0 16,-4 0-19-16,4-9-3 0,-1 3-1 0,1 3 0 15,-4-7-8-15,4 10 0 0,-8-9 0 0,1 3 0 16,-1-4 0-16,1 11 0 0,0-5 0 0,-4-2 12 16,3 6 0-16,1 0 1 0,-1-6 0 0,1 6 0 15,0 0-4-15,-1 3-1 0,4-3 0 0,-7 7 0 16,4-1-8-16,-1 4-9 0,-2 2 9 0,-1 10-13 0,-7 0 13 15,7 6-12-15,-4 7 12 0,1 6-12 0,-1 3 0 16,-3 3 0-16,-3 6 0 0,3 0 0 0,0 1 12 0,0-1 0 16,0 4 0-16,-4-4 0 0,4-3 0 0,0 4 0 15,0-7 0-15,4 3 0 0,-1-6 0 0,-3 0 0 16,7 6 0-16,-3-12 0 0,-1 3 0 0,1 3 0 16,3-13 0-16,-4 10 0 0,5-16 0 0,-1 6 10 15,0-6-10-15,0 4 12 0,0-7-4 0,3 0-8 16,-3-10 12-16,4 1-4 0,0 6 2 0,-1-16 0 15,4 6 0-15,-3-9 0 0,3 0-2 0,-3-6 0 16,-1 6 0-16,1 0 0 0,-4-6-8 0,0 3 0 0,0-3 0 16,3 3 0-16,-3-3 0 0,-3 9 0 15,0-6 0-15,-1 3 0 0,4-7 0 0,-3 14 0 0,-4-10 9 0,3 9-9 16,1-3 9-16,-1 10-9 0,1-4 12 0,3 1-12 16,0 2 20-16,0-9-4 0,4 10 0 0,-4-3 0 31,0 8-38-31,0-2-8 0,0 3-2 0,-7 3 0 0,0 0 32 0,10 0 0 0,1 3-8 0,-4 7 8 15,0-1 0-15,-3 3-12 0,-1 10 12 0,1 7-12 16,-1-7 12-16,-3 0 0 0,0 6 0 0,4-3-9 16,-1 6 9-16,1-9 9 0,-1 10-1 0,1-11-8 15,-1 8 0-15,1 2 0 0,3-9 0 0,-4 0 0 16,4 0-104 0,1 6-19-16,-1-3-3 0,0-6-1 0,0 0-115 0,0-7-23 0,7 10-5 15,0-12-1-15</inkml:trace>
  <inkml:trace contextRef="#ctx0" brushRef="#br0" timeOffset="91806.12">19554 2651 2710 0,'0'0'60'0,"0"0"12"0,0 0 2 0,0 0 2 0,0 0-60 0,0 0-16 0,0 0 0 0,0 0 0 31,-3 3-28-31,-1 13-9 0,1-3-2 0,-4-1 0 0,3 7 29 0,-3-6 10 0,4 8 0 0,-4 1-9 16,3-3 9-16,-3 3 0 0,4 0 0 0,-4 0 0 16,3-3 0-16,-3 3 0 0,0-3 0 0,0 3 0 15,3-10 8-15,-3 10 3 0,0-3 1 16,4 0 0-16,3 3 16 0,-4-10 3 0,1 7 1 0,-1-3 0 15,4-1-7-15,0-2-1 0,0-4 0 16,4 4 0-16,-4-4-12 0,3 4-4 0,4-4 0 16,-3-6 0-16,3 7 20 0,3-4 3 0,4-6 1 0,4 3 0 15,0-6-32-15,-1 3 0 0,1 0 0 0,3 0 0 32,4 0-20-32,0-6-9 0,-1 3-3 0,1-7 0 0,3 1 0 15,4 6 0-15,-7-7 0 0,3 1 0 0,0 0-131 16,-3-1-26-16,-1-2-6 0,-2 8-817 0</inkml:trace>
  <inkml:trace contextRef="#ctx0" brushRef="#br0" timeOffset="92477.19">20387 2632 2091 0,'0'0'92'0,"0"0"20"0,0 0-89 0,0 0-23 0,0 0 0 0,0-3 0 16,-3-12 41-16,3 15 4 0,0 0 1 0,0 0 0 16,-8-3-37-16,5-1-9 0,-8-2 0 0,1 6 0 15,-1 0-16-15,1 0-6 0,-5 0-1 0,1 6 0 16,-7-2 23-16,4 5-9 0,-5-6 9 0,1 3 0 15,0-3 0-15,0 10 0 0,3-7 0 0,-3-3 0 16,0 4 20-16,3-4 2 0,1 9 0 0,6-5 0 16,-7-4-6-16,8 6-2 0,-1-3 0 0,1 1 0 15,3-1-14-15,-4 3 8 0,4-2-8 0,0 8 0 16,0-12 0-16,3 10 0 0,-3-4 0 0,4 1 0 16,-1 9 8-16,1-10-8 0,-1 4 0 0,1-4 9 15,-1 7-9-15,1-1 0 0,3-5 0 0,-4 2 0 16,4 1 0-16,0-4 0 0,0 4 0 0,7-4 0 15,-3 10 0-15,-1-16 0 0,4 10 0 0,-3 2 8 0,6-11-8 16,-3 8 10-16,-3-3-10 0,3 7 10 0,-3-3-2 16,-1-10-8-16,1 9 12 0,-4 4-4 0,0-7 12 15,0 4 3-15,0 0 0 0,-4-1 0 0,1-2-2 16,-1 8 0-16,0-5 0 0,1-4 0 0,-1 10-10 16,-3-16-3-16,4 10 0 0,3 2 0 0,-4-11-8 0,1 5 0 15,-1 0 9-15,4 1-9 0,0 2 0 16,0-2 8-16,0-7-8 0,0 6 0 0,4 1 11 0,-4-1-3 15,0-6 0-15,0 10 0 0,0-7 4 0,0-6 1 16,3 9 0-16,-3-9 0 0,0 0-13 0,7 4 11 16,-3 2-11-16,3-3 10 0,4 0 2 0,-1 3 0 0,1-6 0 0,3-6 0 15,0 3 2-15,4 0 1 0,-1-3 0 16,4 6 0-16,1-4-15 0,-1-5 11 16,-4 3-11-16,1 6 10 0,3-13-10 0,-3 13 0 0,-1-3 0 15,1-6 0-15,0-1 0 0,-1 7 0 0,1-3 0 16,0 3 0-1,-4-7-44-15,7 1 0 0,-7 6-1 0,4-3 0 16,-1 2-179-16,-3-5-35 0,8-13-7 0,-8 3-2 0</inkml:trace>
  <inkml:trace contextRef="#ctx0" brushRef="#br0" timeOffset="92665.99">20034 3093 2073 0,'0'0'92'0,"11"-6"19"0,3 3-89 0,0-3-22 16,4 6 0-16,3-7 0 0,7 1 176 0,4 6 32 16,0-3 5-16,-1 3 2 0,5 0-180 0,-1 0-35 15,0 0-9-15,0 0-829 16,4-6-166-16</inkml:trace>
  <inkml:trace contextRef="#ctx0" brushRef="#br0" timeOffset="100924.77">27093 10779 921 0,'0'0'82'0,"0"0"-66"15,0 0-16-15,0 0 0 0,0 0 172 0,0 0 30 16,0 0 6-16,7-3 2 0,4 3-114 0,-7-3-22 16,-4 3-5-16,0 0-1 0,3-6-12 0,-3 6-2 15,7-10-1-15,-7 10 0 0,4 0-41 0,-4 0-12 16,0 0 0-16,0 0 8 0,0 0-8 0,0 0-8 0,7 0 8 15,-4 10-12-15,4-1 12 0,0 1 0 0,-3 2 0 0,3 1 0 16,-4 5 29-16,1 4 8 0,3 0 2 0,-3 7 0 16,-1-4 21-16,1 6 5 0,-4 0 1 15,0 7 0-15,3-4-34 0,-6 1-8 16,-1 3 0-16,1 2-1 0,-1-2-10 0,0 3-1 0,-3 0-1 0,0 2 0 16,0-5-11-16,4-3 10 0,-1 5-10 0,-3-5 10 15,0-4-10-15,4 1 0 0,-1-4 0 0,1-3 8 16,-1-6-8-16,1-1 0 0,-1-2-12 0,4-6 12 15,0-1 18-15,-4-6 11 0,1 7 3 0,-1-10 0 16,4 0-32-16,-7 0 0 0,-3-10 0 0,3 4 0 16,-4-10 15-16,1 0-3 0,2-2-1 0,1-11 0 15,0 4 1-15,0-6 1 0,0 3 0 0,4-7 0 16,-1-5 22-16,1-1 4 0,3 3 1 0,0-9 0 16,7 0-32-16,-4-3-8 0,1 0 0 0,-1 3 0 0,4-4-11 0,4 8-3 15,-4-8-1-15,4 11 0 0,-4-4 15 0,10 0 0 16,1-6-10-16,0 9 10 0,-1-6-16 0,4 3 0 15,4-3 1-15,0 0 0 0,3 0 15 0,4 9 0 16,-4-3 0-16,0 4 0 0,-3 2 0 0,0 4 0 16,-1 6 0-16,1-3 0 0,-4 9 0 0,-3-3-9 15,-4 9 9-15,4 1 0 0,-4 6-9 0,0-4 9 16,-4 7-10-16,-3 3 10 0,0 0-18 0,4 3 2 16,-4 7 1-16,0-1 0 0,4 4 6 0,-4 12 1 15,7-10 0-15,-4 17 0 0,5-4-8 0,-1 3 0 16,0 4-1-16,3-1 0 0,1 4 26 0,0-4 6 15,-4-2 1-15,0 8 0 0,0-8-16 0,-3-1 0 0,-8 1 0 16,1-7 0-16,-1 3 0 0,-6-6-18 0,-1 0 2 0,-3-3 1 16,-7-7 15-16,0 10 12 0,-4-9-3 0,-3 5 0 15,-4-5 4-15,-3 3 1 0,3-4 0 0,-3 1 0 16,0-4-14-16,-4 1 0 0,4-7 0 16,0 6 0-1,3-3-29-15,0-3-9 0,1-3-2 0,3 0 0 0,-1-9-182 16,8 6-37-16,-17-16-7 0,16-3-2 0</inkml:trace>
  <inkml:trace contextRef="#ctx0" brushRef="#br0" timeOffset="102495.88">28780 9481 1209 0,'7'0'53'0,"-4"0"12"0,-6-3-52 0,3 3-13 16,0 0 0-16,0 0 0 0,0 0 161 0,0 0 30 16,0 0 5-16,14-9 2 0,-14 9-156 0,0 0-31 15,0 0-11-15,0 0 0 0,0 0 26 0,0 0-2 16,0 0 0-16,0 0 0 0,0 0-24 0,0 0 0 15,-4 9-9-15,1-6 9 0,-8 13 0 0,1-1 0 16,-5 7 0-16,1 10 0 0,-7-1 32 0,0 10 0 16,-4 0 0-16,4 3 0 0,0-1 3 0,-7 11 1 15,0 5 0-15,-1 4 0 0,1 3-23 0,0-3-4 16,-4-1-1-16,4-2 0 0,-4-4-8 0,4 7 0 0,-4 0 0 0,7-7 8 16,4 4 20-16,4-7 4 0,3 0 1 15,-1-2 0-15,5-4 24 0,-1 3 5 0,4 0 1 0,4-6 0 16,3 0-39-16,3 0-8 0,1-4-2 0,3 1 0 15,0-6-5-15,0 5-1 0,4-8 0 0,6-1 0 32,1 1-51-32,3-4-10 0,0-3-3 0,-3-6 0 15,6 3-114-15,-2-10-23 0,2 1-5 0,1-4-722 0</inkml:trace>
  <inkml:trace contextRef="#ctx0" brushRef="#br0" timeOffset="103544.88">28854 10080 1209 0,'0'0'108'0,"0"0"-87"15,0 0-21-15,0 0 0 0,7 0 286 0,0 3 53 16,-7-3 10-16,10 6 3 0,1-2-273 0,0 11-55 15,-1 1-10-15,4 3-2 0,-7 3 10 0,4 0 2 16,3 9 1-16,-3 0 0 0,-4 1 5 0,0 8 1 16,-4-5 0-16,1 9 0 0,-1 3-31 0,1 0 0 15,-8 0 0-15,1-3 0 0,-1 0 12 0,-3 0-3 16,0-4-1-16,0-5 0 0,-4 3-8 0,1-7-11 16,-1-6 3-16,1 6 0 15,-1-9-99-15,4 7-19 0,0-17-4 0,0 7-597 16,0-7-119-16</inkml:trace>
  <inkml:trace contextRef="#ctx0" brushRef="#br0" timeOffset="103931.14">28811 10196 2415 0,'0'0'107'0,"0"0"22"16,0 0-103-16,0-9-26 0,0-1 0 0,0 1 0 0,7-4 10 0,0 4-10 15,1 3 12-15,-1-10-12 0,0 6 22 0,3 7-2 16,-10 3-1-16,11-9 0 0,-1 6-19 0,1-3 8 16,-4 6-8-16,4 0 0 0,3 0 12 0,0 6-12 15,0-3 12-15,4-3-12 0,3 9 12 0,0-6-12 16,0 7 12-16,0-4-12 0,4 4 0 0,0-4 0 16,3 3 0-16,-3 1 0 0,-1 2 0 0,1 4 0 15,0-4 0-15,-8 1 0 0,-3 6 0 0,1 3 0 16,-1-3 0-16,0 2 0 0,-4 1 0 0,1 4 0 15,-4-1 0-15,-4 0 0 0,1-3 0 0,-4 9 8 16,0-9 0-16,-4 9-8 0,-3-9 13 0,4 10-4 16,-1-10-1-16,-6 9 0 0,-4-3 22 0,-4-3 4 15,0 3 1-15,-3-2 0 0,0 2-27 0,0-6-8 0,0 0 0 16,0 0 0-16,-4-4 0 0,4 1 0 16,0-3 8-16,3-7-8 0,-3 7 0 0,3-10 0 0,0 4 8 0,-3-4-8 15,4-3-12-15,-1-3-7 0,-3-3-1 16,0-3 0-1,3-4-202-15,-7-2-41 0</inkml:trace>
  <inkml:trace contextRef="#ctx0" brushRef="#br0" timeOffset="104266.73">29496 9760 2487 0,'0'0'110'0,"0"0"23"0,0 0-106 0,0 0-27 0,0 0 0 0,0 0 0 0,0 0 31 0,3 6 1 16,4 4 0-16,-3-1 0 0,-1 4 0 0,4 6 0 16,1-1 0-16,-1 4 0 0,0 3-32 0,3 7-13 15,-3 9 1-15,4-1 0 0,-4 4 12 0,3 6 16 16,-6 1-3-16,3-4-1 0,0-3-12 0,-3 9 0 15,-1-3 0-15,-3 3 0 0,-3 1 0 0,-1 5 0 16,1-12 0-16,-1 3 0 0,-3 4 0 0,0-14 0 16,3 4 0-16,-3-6 0 15,4-4-40-15,-4 1-12 0,3-4-1 0,1-2-1 16,-1-4-53-16,4 3-10 0,0-6-3 16,0-3-556-16,0-4-111 0</inkml:trace>
  <inkml:trace contextRef="#ctx0" brushRef="#br0" timeOffset="104750.98">30028 10152 2718 0,'0'0'120'0,"0"0"25"15,0 0-116-15,0 0-29 0,-7 3 0 0,4-3 0 0,-4 0 12 0,0 10-3 16,0-10-1-16,0 9 0 0,-4 0-8 0,4 7-11 16,-4 3 3-16,1 3 0 0,-8 0 8 15,1 9 0-15,2 1 0 0,-2 5 0 0,-4 1-12 16,-1 3-1-16,1-1 0 0,0 4 0 0,0-3 21 0,3 3 4 16,4-3 0-16,0-1 1 0,4-5-13 0,-1-4 0 15,7 1 0-15,4-1 0 0,0-9 0 16,4 0 0-16,7-3 0 0,-1 3 0 0,4-7-10 15,4-2-5-15,3-4-1 0,4-2 0 0,-1-1 16 0,5-6 0 16,-1 0 0-16,4-10 0 0,-1 10 8 0,1-9 7 16,-4 0 1-16,-3 2 1 0,0-8-7 0,-1 5-2 15,-6-5 0-15,3-4 0 0,-3 0 4 0,0-3 0 16,-4 0 0-16,-4 0 0 0,1-6 0 0,-4-3 0 16,0 2 0-16,-4-2 0 0,1 0-12 0,-4-7 0 0,-4 7 0 0,4-4 0 15,-7 1 0-15,0 2 0 0,-3 1 0 0,3 0 0 16,-4 2 0-16,4-2 0 0,-4 9 0 0,1-6 0 15,3 6 0-15,0 0 0 0,-4 0 0 0,4 0 0 16,0 3 0-16,0 4 0 0,0-1 0 0,3 0 0 16,-3 0-17-16,4 10-6 0,-1-3-1 0,-3 3 0 31,4 2-180-31,-4 8-37 0,3-4-7 0</inkml:trace>
  <inkml:trace contextRef="#ctx0" brushRef="#br0" timeOffset="105065.5">29877 10575 1497 0,'-7'0'66'0,"7"0"14"0,0 0-64 0,0 0-16 16,0 0 0-16,0 0 0 0,0 10 280 0,0-10 52 15,0 0 10-15,0 0 2 0,0 0-238 0,7 3-48 16,3 6-10-16,1-9-1 0,0 7-38 0,-1-4-9 0,4-3 0 16,0 0 0-16,0 0-14 0,8-10-5 0,-5 10-1 15,4-9 0-15,4 6 0 0,-4-3 0 0,0-1 0 16,4-2 0-1,-4-7-187-15,4 10-37 0,0-10-8 0</inkml:trace>
  <inkml:trace contextRef="#ctx0" brushRef="#br0" timeOffset="105466.47">30155 9628 2602 0,'0'0'57'0,"0"0"12"0,8 10 3 0,-5 2 1 0,8 7-58 0,-1-6-15 15,4 6 0-15,7 3 0 0,-3-4 18 0,10 1 1 16,1 3 0-16,-1 0 0 0,0 0-5 0,0 3-1 16,8 3 0-16,-5 4 0 0,1-7-13 0,0 6 0 15,0 7 0-15,-4-4 0 0,-4 4 0 0,1-4 0 16,-4 1 0-16,-3 6 0 0,0-10 0 0,-1 10 0 16,-6-7 0-16,-1 7 0 0,1-3 0 0,-4-1 0 15,-3 4 0-15,-4 3 0 16,0-3-32-16,0 3-10 0,-4-4-2 0,-3 4 0 15,0-6-48-15,0-4-11 0,-4 7-1 0,-3-6-1 16,0 2-98-16,-4-2-19 0,-20 27-4 0,6-8-1 16</inkml:trace>
  <inkml:trace contextRef="#ctx0" brushRef="#br0" timeOffset="106069.24">31069 10704 2754 0,'-7'9'60'0,"0"4"13"0,-4 6 3 0,4 3 1 0,-3 0-61 0,-1 0-16 16,4 6 0-16,0-3 0 0,0 3 0 0,-4 4 0 16,4-7 0-16,4 6 0 0,-1 0 0 0,1 1 0 15,-4-4 0-15,3 3 0 0,4-6 0 0,-3 7 0 16,3-4 0-16,-4-3 0 0,4-6 0 0,0 3 0 16,0 0 0-16,-3-3 9 0,-1-1 12 0,4-2 3 15,0-7 0-15,4 7 0 0,-4-10-24 0,3 4 0 16,-3-10 0-16,0 0 0 0,0 0 0 0,0 0-8 0,0 0 8 15,-3-10-8-15,3-2 8 0,-4 2-8 0,1-12 8 0,-1 4-8 16,4-7 8-16,0-7 0 0,4-2 0 0,-1-7 0 16,1-3 0-16,3-3 11 15,3-6-3-15,1 9 0 0,-4-6-8 0,4 3 12 0,3-4-12 0,-4 1 12 16,1 6 8-16,-1-3 3 0,1 0 0 16,3 10 0-16,0-1-23 0,-3-3 0 0,-1 10 0 0,4 0 8 15,1-1-8-15,-1 7 0 0,3-3 0 0,-3 12 0 16,1-3 0-16,2 1 0 0,1 5 0 0,-1 4 0 15,-2 5 0-15,2-2 0 0,-3 6 0 16,4 0 0-16,-4 10-18 0,-3-1-5 0,-1 0-1 0,1 4 0 16,-4 0 4-16,0 5 0 0,0 4 0 0,-3 7 0 15,-4-4 8-15,0-3 1 0,-8 6 1 0,5 3 0 0,-8-6 10 16,1 7 0-16,-4-4 0 0,0-3 0 0,-1 3 0 0,1-6 16 16,0 0-4-16,0 0-1 0,-4 0 25 0,4-3 6 15,-3-7 1-15,6 4 0 0,-3-4-35 0,0-8-8 16,0 5 0-16,0-9 0 15,3 6-197-15,-3-12-42 0,-14-3-8 16,10-13-1-16</inkml:trace>
  <inkml:trace contextRef="#ctx0" brushRef="#br0" timeOffset="106405.63">32078 9553 2484 0,'0'0'110'0,"0"0"22"0,0 0-105 0,-3 6-27 0,-4 1 0 0,-1-1 0 16,1 7 32-16,0-1 0 0,-3-3 1 0,-8 13 0 16,-3 0 11-16,0 3 3 0,-4 1 0 0,0 5 0 15,-3 3-24-15,0-2-5 0,3 9-1 0,-3 2 0 16,0 8 12-16,3 2 3 0,0-3 0 0,1 3 0 15,6-9-32-15,0 6 0 0,4-2 0 0,4-8 0 16,3 10 0-16,3-9 0 0,1-3 0 0,3 9 0 16,3-6 0-16,4-4 0 0,0 4 0 0,4-10 0 31,-1 4-20-31,5-4-9 0,2 1-3 0,1-4 0 0,-1-3 7 0,5-6 1 0,-1 3 0 16,7-4 0-16,0-5-94 0,4 0-18 15,0-4-4-15,7 0-589 0,-4 1-118 0</inkml:trace>
  <inkml:trace contextRef="#ctx0" brushRef="#br0" timeOffset="106893.23">32276 9977 2725 0,'0'0'60'0,"0"0"12"0,0 0 2 0,0 0 3 0,-7 0-61 0,7 0-16 0,-4 0 0 0,-7 6 0 16,1-3 17-16,-1 9 1 0,1-2 0 0,-4 6 0 16,-4-1-5-16,0 13-1 0,1-2 0 0,-4 5 0 15,6 0-12-15,-6-3 0 0,4 4 0 0,3-7 0 16,3 6 0-16,0 1 0 0,1-1-12 0,-1 0 12 15,1-2-14-15,6-4 4 0,1 6 1 0,-1-9 0 16,8 9-1-16,-1-2 0 0,1-4 0 0,3-3 0 16,-4 6 2-16,4-9 0 0,7-4 0 0,0 4 0 15,4-6-21 1,0 2-4-16,-1-8-1 0,5 2 0 0,-1-3 34 0,0-3 0 0,0-3 0 16,0-3 0-16,0-3 0 0,-3-3-8 15,3 5 8-15,-7-8 0 0,0-4 0 0,1 4 11 0,-5-7 0 0,-3 3 0 16,0-6 25-16,-3-6 6 0,-1 3 1 0,-3-3 0 0,-3-4-10 15,3 1-1-15,-4 0-1 0,1-10 0 0,-4 10-18 16,3-4-3-16,-3 4-1 0,0-4 0 0,0-2-1 0,0 5-8 16,-4 1 12-16,4 6-4 15,-7-3-99-15,4 6-20 0,-1 3-4 16,4 6-1-16,-4 1-105 0,4 2-22 0,0 1-4 16,4-1-629-16</inkml:trace>
  <inkml:trace contextRef="#ctx0" brushRef="#br0" timeOffset="107216.3">32008 10579 1497 0,'-11'6'133'0,"4"-3"-106"0,-4-3-27 0,8 0 0 15,-4 0 240-15,7 0 44 0,0 0 8 0,0 0 1 16,0 0-239-16,0 0-54 0,0 0 0 0,10 0 0 0,1 0 0 0,3 0 0 16,4 0 0-16,-1-9 9 15,4 5 3-15,-3-5 0 0,3 0 0 0,0-1 0 16,1 4-20-16,-5-10-4 0,-3 13-1 0,4-9 0 15,-4 2-56-15,0 1-11 0,0-1-3 0,-3 1 0 16,-4 0-136-16,0 2-27 0,7-18-6 0,-10 13 0 0</inkml:trace>
  <inkml:trace contextRef="#ctx0" brushRef="#br0" timeOffset="107601.61">32381 9534 2188 0,'0'0'195'0,"0"0"-156"0,8 10-31 0,6-1-8 16,0 1 128-16,7 2 25 0,7 7 5 0,0 3 1 16,-3 0-123-16,7 0-24 0,-4 0-4 0,4 6-8 15,-4-3 0-15,4 6 0 0,-8-2-13 0,1 5 4 16,-4-3-1-16,-3 10 0 0,0 0 0 0,-4 3 0 0,-4 0 10 16,-3-3 0-16,0 2 0 0,-3 5 0 15,-4-5 0-15,0-2 0 0,-4-3 0 0,-3 3-8 16,0-1 8-16,0 1 0 0,-3-6 10 0,-4 5-10 0,3 1 10 15,-3-6-10-15,-4-4 10 0,1 0-10 0,-1 1 0 16,-3-1-12-16,0-3 1 0,-1-3 0 16,5 4-145-16,-4-7-30 15,-4 3-6-15</inkml:trace>
  <inkml:trace contextRef="#ctx0" brushRef="#br0" timeOffset="108273.09">26208 11755 1209 0,'0'0'108'0,"0"0"-87"16,0 0-21-16,7 6 0 0,0 0 340 0,11-3 63 15,3 3 13-15,11-2 2 0,6-4-333 0,12 6-66 16,6-6-19-16,15-6 0 0,10 6 24 0,7-10-1 0,7 7-1 0,15-6 0 15,13-1-13-15,15 1-9 16,10-4 12-16,0 4-12 0,4-1 34 0,3-2 0 16,11 3 0-16,0-4 0 0,3 0-10 0,0-2-3 15,4 2 0-15,0-2 0 0,0-1 15 0,0 3 2 0,-4 1 1 16,7-4 0-16,8 4-10 0,3-7-1 0,-4 6-1 16,-3-2 0-16,0-1-15 0,-3 3-4 15,-1-6 0-15,-10 10 0 0,0-3-8 0,-11-1 0 0,0 0 0 0,-10 4 0 16,-4 0 0-16,-7-1 0 0,-7 10-10 15,-11-3 10-15,-10-3-19 0,-4 6 3 0,-3 0 0 16,-7 6 0-16,0-6-3 0,-11 0 0 0,-11 3 0 0,-3-3 0 16,-3 6 10-16,-18-6 9 15,-1 4-13-15,-2-4 5 0,-4 0 8 0,-1 3-10 0,-6-3 10 16,-4 0-10 0,-3 0-71-16,-4 6-15 0,-7-6-2 0</inkml:trace>
  <inkml:trace contextRef="#ctx0" brushRef="#br0" timeOffset="109085.81">28797 12579 864 0,'0'0'38'0,"0"0"8"0,0 0-37 0,0 0-9 0,0 0 0 0,0 0 0 15,-3 3 329-15,3 7 64 0,-4-1 13 0,1 4 2 0,3 2-311 0,0 1-62 16,0 6-13-16,0 6-2 0,3-3 8 0,-3 7 3 16,4 5 0-16,-1-2 0 0,8 2-13 0,-8 1-2 15,-3 3-1-15,7 34 42 0,-7-34-9 16,0 3 0-16,0-7 1 0,0-2-36 0,-3-4-13 16,-1 4 9-16,-3-4-9 0,0 0 8 15,0-2-8-15,4-7 8 0,-1-4-8 0,1-2 8 0,-4 3-8 16,3-10 8-16,4-6-8 0,-3 7 13 15,3-10-2-15,0 0-1 0,0 0 0 0,-4-10 17 0,0-5 3 16,4-7 1-16,-3-3 0 0,-1-10-31 0,1 4 0 16,-1-4 0-16,-3-5 0 15,4-4-17-15,-4-3-10 0,0 3-1 0,0 0-1 16,3-6 29-16,4 6 0 0,-3-6 0 0,3 3 0 0,0-4 0 0,3 8 13 0,1-11-1 16,3 4 0-16,3 9-12 0,1-3-18 15,-4 4 4-15,7 5 1 0,7-6 13 0,0 10 0 0,0 0 0 0,1 6 0 16,6-4-9-16,-3 7-3 0,-4 4 0 0,3 5 0 15,1 4 0-15,0-1 0 0,-4 10 0 0,-3 0 0 16,-1 10 4-16,1 8 0 0,0-5 0 0,-4 9 0 16,-4 0 8-16,1 6 0 0,-4 0 0 15,-4-3 0-15,1 7 0 0,-4-4 0 0,-4 3 0 0,1-2 0 16,-1 2 0-16,-3 0 0 0,0-2 0 0,4-4 0 16,-4 3 0-16,0-6 0 0,0 0 0 0,-4 0 0 15,0-3-28 1,-3-1-3-16,0-2-1 0,0 0 0 0,-7-4 10 0,-4 1 2 0,0-4 0 15,-3 1 0-15,-3-7-71 16,-1 3-13-16,0-6-4 0,-3-6 0 0</inkml:trace>
  <inkml:trace contextRef="#ctx0" brushRef="#br0" timeOffset="109448.3">29887 11802 2948 0,'-14'0'131'0,"7"0"26"0,0 6-125 0,-3-3-32 0,-1 6 0 0,0-6 0 16,1 13 11-16,-4-3-11 0,0-1 12 0,-1 10-12 15,1 0 0-15,0 6-9 0,-3 4-1 0,2 2 0 16,-2 4 10-16,3-1 0 0,-4 11 0 0,4-1 0 16,0 0 0-16,0 0 0 0,3-3 0 0,1 6 11 15,-1-6-11-15,4-4 0 0,0 4 0 0,0 6 0 16,3-6 0-16,4 7 0 0,0-1 0 0,4-6 0 31,3 0-36-31,0-1-10 0,0-2-2 0,7-6 0 0,0-4 10 16,4 7 2-16,3-7 0 0,0-6 0 0,4 3-131 0,0-3-25 15,3-6-6-15</inkml:trace>
  <inkml:trace contextRef="#ctx0" brushRef="#br0" timeOffset="109748.62">30134 12134 2876 0,'0'0'64'0,"0"0"12"0,0 0 4 0,-3 6 0 0,3 4-64 0,3 5-16 0,4 1 0 0,0 6 0 15,0 0 0-15,1 3 0 0,2 0-12 0,-3 6 12 16,0 1-10-16,0-1 10 0,-3 0-8 0,-1 1 8 15,-3 2 0-15,0-2-8 0,0-1 8 0,-3 10 0 16,-1-10 0-16,1 4 0 0,-1 2 0 0,-3-2 0 31,4-4-32-31,-1 1-2 0,-3-11 0 0,4 11 0 16,-1-10-159-16,0-3-32 0,1-7-7 0,3 1-740 0</inkml:trace>
  <inkml:trace contextRef="#ctx0" brushRef="#br0" timeOffset="110141.17">30088 11968 2354 0,'0'0'52'0,"0"0"10"0,0 0 2 0,0 0 3 0,0 0-54 0,0 0-13 0,0 0 0 0,0 0 0 0,0 0 12 0,0 0 0 15,7 0 0-15,1 0 0 0,2 0 20 0,-3 0 3 16,4 0 1-16,-1 0 0 0,1 3-12 0,0-3-3 15,-1 9 0-15,4-9 0 0,0 10 9 0,0-1 2 16,4 1 0-16,0-1 0 0,-1-3-20 0,1 10-3 16,0-4-1-16,3 1 0 0,-4-4-8 0,-2 13 0 15,2-3 0-15,1 0 0 0,-4-3 0 16,0 6-11-16,7 6 3 0,-7-3 0 0,4 3 8 0,-4 3 0 16,0-5 0-16,0 2 0 0,0 0 0 0,-3-3 0 15,3-3 0-15,-3 6 0 0,-1-3 0 0,1-3 0 16,-4 3 0-16,0 0 0 0,0-3 0 0,0 0 0 0,-3 0 0 15,-4 3 0-15,0 0 0 0,0-3 0 0,-4-3 0 0,1 3 0 16,-8-3 0-16,0-3 11 0,1 3-3 0,-4-1 0 16,0-2-8-16,-8 3 8 0,1-7-8 0,0-2 8 15,-4-1-8-15,1 4 0 0,-5-4 0 0,1-9 0 16,-4 10-15-16,4-10-5 0,0 0 0 0,3-4-786 16,-3-2-157-16</inkml:trace>
  <inkml:trace contextRef="#ctx0" brushRef="#br0" timeOffset="110640.54">30487 11811 1566 0,'0'0'69'0,"0"0"15"0,4-9-68 16,3 5-16-16,0-2 0 0,0 3 0 0,-7 3 60 0,0 0 9 0,10-9 2 0,1 9 0 15,3-10 18-15,-7 10 4 0,4 0 1 0,-1-3 0 16,1 6-21-16,-1-3-4 0,1 0-1 0,0 0 0 16,-1 0 22-16,4 6 4 0,-3-6 1 0,-1 4 0 15,5 2-22-15,-1 0-4 0,3 4-1 0,1-1 0 16,3 3-24-16,4 7-4 0,3 0-2 0,-3 3 0 16,3 3-20-16,0 3-4 0,4 4-1 0,-4 2 0 15,0 4-13-15,-3-1 0 0,0 4 0 0,-1 9 0 16,1-6 0-16,0 7 14 0,-8-8-4 0,1 8-1 15,0-4-9-15,-1 0 0 0,-2 0 0 0,-5 3 0 16,1-6 0-16,-1 6 0 0,-6-3 0 0,-1 0 0 16,-3 0 0-16,0-6 0 0,0 3 11 0,-7-4-11 15,-3 4 0-15,-4-3 0 0,-1-3 0 0,-2-4 0 16,-4 1-48-16,-8-4-8 16,-6-3-3-16,-4-3-857 0,1-6-171 0</inkml:trace>
  <inkml:trace contextRef="#ctx0" brushRef="#br0" timeOffset="112241.68">20916 11482 1713 0,'0'0'76'0,"7"-10"16"0,0 1-74 0,0-1-18 0,0 1 0 0,4 3 0 16,-4-4-35-16,0 1-10 0,0 0-3 0,-3 5 0 15,-4 4 13-15,0 0 3 0,0 0 0 0,0 0 0 0,0 0 32 0,-4-6 11 16,4 6 0-16,0 0 0 0,-7 0 73 15,7 0 16-15,0 0 2 0,0 0 1 0,0 0 13 0,-7-3 2 16,4-3 1-16,3 6 0 0,-4-7-47 0,4 1-8 16,0 6-3-16,0-9 0 0,0 6-49 0,4-4-12 15,-4 7 0-15,0-3 0 0,0-6 8 0,3 6 1 16,-3-4 1-16,0 7 0 0,-3-3 2 0,-1-3 1 16,4 0 0-16,-4-1 0 0,1 4 17 0,-4-3 3 15,3 3 1-15,-6-6 0 0,3 9-25 0,-4-4-9 16,-3-2 0-16,0 6 9 0,-4 0-9 0,1 0 0 15,-8 10 0-15,4-7 0 0,-4 6-13 0,4 0 5 16,0 4 8-16,0-4-13 0,-4 10 4 0,7-6 1 16,4 9 0-16,0-3 0 0,0 3 8 0,0 6 0 15,7-3-9-15,-4 3 9 0,4-3-11 0,4 3 3 0,3-3 0 16,0 4 0-16,0-7 8 0,7 9 0 0,-4-9 0 0,4-3 0 16,4-7-12-16,-1 7-8 0,-3-6 0 0,8-4-1 15,-5-6 9-15,1 7 1 0,-1-10 1 0,4 0 0 16,1 0 10-16,-1-10 9 0,-4 7-1 0,1-6-8 15,-1-1 25-15,1-2-1 0,0-7-1 0,-1 6 0 16,1-5-8-16,-4-4-2 0,0 3 0 0,3-3 0 16,-3-3 7-16,4-4 0 0,-4 4 1 0,4-3 0 15,-1-3-21-15,-3 9 0 0,0-3 0 0,0 0 0 16,1 9 0-16,-5-3-20 0,4 10 4 0,-3-1 1 16,-1 7 23-16,-3 3 4 0,0 0 0 0,0 0 1 15,7 10-13-15,-3 2 9 0,3 1-9 0,0 6 8 0,0-7-8 16,-4 10 12-16,4 3-12 0,4 0 12 15,-4-3-12-15,0 0 0 0,4 6 0 0,-4-6 0 0,0 0 0 16,3 0 0-16,-2 0 0 0,-1 0 0 16,0-3-29-16,0-7-8 0,-4 4-2 15,1-3 0-15,-1-1-141 0,4-2-28 0,-3-7-5 16</inkml:trace>
  <inkml:trace contextRef="#ctx0" brushRef="#br0" timeOffset="112648.92">21318 11359 2016 0,'0'0'179'0,"0"0"-143"0,0 0-36 0,-3 10 0 16,-1 5 122-16,1 1 18 0,-1 3 3 0,4 0 1 15,0-4-120-15,0 7-24 0,0 7 0 0,4-7 0 16,-1 6-13-16,1-3 4 0,-1-3 1 0,1 0 0 15,-1 0 8-15,1 3 0 0,-1-9 0 0,5 5 0 16,-5-5-9-16,1-3 0 0,-4-1 0 0,3-2 0 16,-3-7 38-16,0-3 8 0,0 0 2 0,0 0 0 15,0 0 21-15,0 0 4 0,0-3 0 0,0-10 1 16,0 1-21-16,0-4-4 0,0 0 0 0,-3-3-1 16,3 1-24-16,-4-4-5 0,1 0-1 0,-1-7 0 15,-3 7-9-15,7-9 12 0,-4 9-12 0,1-3 12 16,-4-3-12-16,3 6 0 0,-3 0 0 0,7 0 0 0,-3 3 0 15,3 0 0-15,0 4 0 0,3-1 0 0,1 3 0 16,-1 4 0-16,4 0 0 0,0 2 8 0,4-2-8 16,0 0 10-16,3-1-10 0,0 7 10 0,7-3-10 0,-7-4 0 15,7 7-10-15,-3 0 10 0,-4-3-18 16,4 3 2-16,-1-4 1 0,1 4 0 16,-7 3-110-16,-1-6-23 0,4 6-4 0,-3 6 0 15,-8-3-82-15,4 7-16 0,-7-10-3 0</inkml:trace>
  <inkml:trace contextRef="#ctx0" brushRef="#br0" timeOffset="113267.78">22165 11284 2131 0,'0'0'189'0,"0"0"-151"0,-3 0-30 0,3 0-8 16,7-9 113-16,-7 9 22 0,0-7 4 0,-4 1 1 15,4 6-140-15,0 0-30 0,-7-9-5 0,0 9-1 16,-7 0 9-16,3 0 2 0,-3 0 0 0,-4 6 0 16,-3-3 10-16,4 7 3 0,-1-1 0 0,0 0 0 15,-3 4 12-15,4-1 8 0,-5 1 0 0,8 6-8 0,0-7 33 0,4 7 0 16,-8 0 0-16,7-6 0 0,8 9-33 0,-4-4 0 15,-4 4 0-15,4 0 0 16,4-3 0-16,3-3 0 0,0 3 0 0,3-1 0 0,-3-5 0 16,7-1 0-16,7-2 0 0,-3-1 0 15,-4 1-16 1,4-7-11-16,6 6-1 0,1-9-1 0,-4 0 5 0,4-9 2 0,-1 6 0 0,-3-7 0 0,8 1 22 16,-8-4 0-16,-4-6 0 0,4 10 0 0,0-7 0 0,-3-2 10 15,0-1-2-15,-4 6-8 0,3-6 33 0,1-3 0 16,-1 1 0-16,-3 2 0 0,-7-3-21 0,4 6-4 15,7-3 0-15,-8 7-8 0,-3-4 0 0,4 3 0 0,-1 4 0 16,1 9 0-16,-1-3 0 0,-3 3 0 16,0 0-10-16,0 0 10 0,0 0-17 0,-3 9 4 0,-4 4 1 15,3-1 0-15,1-2 20 0,-1 2 5 0,-3 7 1 0,0-6 0 16,0 6-5-16,7 3-1 0,3-1 0 16,-3 1 0-16,-3 7-8 0,3-4 10 0,10 6-10 0,1 0 10 15,-7 1-10-15,6 9 0 0,1-1 0 0,-1-5 0 16,4 6-22-16,-3 2 3 0,0-2 1 0,-1 3 0 31,4 3-7-31,-7-3-2 0,-10 0 0 0,-4 9 0 0,0-3 27 0,0 4 14 16,-7-10-2-16,-1 0 0 0,-6-4 3 0,0-2 0 0,3-4 0 0,-6 1 0 15,-4-4 13-15,-1 1 4 0,5-1 0 0,-5-3 0 16,1-6-20-16,0-3-3 0,-4-6-1 0,0-10 0 16,4 3-128-16,0-12-25 15</inkml:trace>
  <inkml:trace contextRef="#ctx0" brushRef="#br0" timeOffset="113978.24">22909 11240 2876 0,'0'0'128'0,"-7"10"25"0,0 2-122 0,0 1-31 0,7 2 0 0,0 1 0 15,-7 6 0-15,4-3 0 0,6 3 0 0,-3 0 0 16,0 6-23-16,-3-6 3 0,3 0 0 0,3-3 0 16,1 0 9-16,-1-4 3 0,-6 4 0 0,3-6 0 15,7-1 8-15,-7 4 8 0,-7-7-8 0,0-3 11 16,7-6 9-16,0 0 1 0,0 0 1 0,0 0 0 15,0 0 2-15,0 0 0 0,-4-3 0 0,-6-6 0 16,-1-1-5-16,0-2-1 0,11-7 0 0,-3 3 0 16,3-5-6-16,0-5 0 0,0 4-1 0,7-3 0 15,3-3-11-15,1 6 0 0,-7 0-10 0,3 0 10 16,7 10-12-16,-4-4 12 0,-6 4-13 0,3 2 5 16,0 1 8-16,4 9 0 0,3 0 0 0,-4 0 0 15,-3 6 0-15,7-3 0 0,1 7-11 0,2-1 11 16,-3 0-13-16,0 4 3 0,1-4 1 0,-1 4 0 15,0-1-1-15,-4 4 0 0,1-3 0 0,-1-1 0 16,-2-2 10-16,-1 2 0 0,0 4 0 0,-4-4 0 0,1-9 16 16,-1 7-2-16,1-1 0 0,-4-9 0 0,0 0 2 15,0 0 1-15,0 0 0 0,0 0 0 0,0 0-5 16,0 0 0-16,0 0-1 0,3-9 0 0,4-1-11 16,-3 1 12-16,3-3-12 0,0-7 12 0,-3 3-12 0,3-3 0 15,0-3 0-15,0 0 0 0,0 0 0 0,0 4 0 16,3-1 0-16,-3 6 0 0,0 4-13 0,1-1 5 15,-5-2 8-15,4 12-13 0,-7 0 13 0,0 0-9 16,11 0 9-16,-1 0-8 0,1 0 8 0,-1 6 0 16,1-3 0-16,0 0 8 0,-1 4-8 0,4-4 0 15,-3-3 0-15,3 9 0 0,4-9 0 0,-4 6 11 16,3-2-11-16,1-1 12 0,-4 6-12 0,0 1-9 16,0-1 9-16,4 3-13 0,-4 1 13 0,0 3 0 15,-3-1 12-15,-1 4-12 0,5 3 0 0,-5 0 0 0,-3 0 0 16,0 3 0-16,-3-3 0 0,3 3 0 0,-4-3 0 0,4-3 0 15,-3 0 0-15,3-4-11 0,-4 1 11 16,5-3-13 0,-1-1-14-16,0-2-2 0,0-1-1 0,3-6 0 0,4-3-158 15,1 0-32-15,-1-3-7 0</inkml:trace>
  <inkml:trace contextRef="#ctx0" brushRef="#br0" timeOffset="114454.74">24204 11250 1785 0,'0'0'159'0,"0"0"-127"0,0 0-32 0,0-7 0 16,-3 1 15-16,-1 0-3 0,1-4-1 0,-1 7 0 16,-3-3-67-16,-4 3-14 0,1 3-2 0,-4 0-1 15,0 0 17-15,-8 3 4 0,1 6 1 0,-3 1 0 0,-5 2 72 0,1 7 15 16,0-6 2-16,3 6 1 0,0-1 97 0,4-2 20 15,0 3 4-15,3 3 1 0,1 0-36 0,3-3-7 16,0-7-2-16,7 10 0 0,-4-6-86 0,4-1-18 16,3 4-3-16,-3-6-1 0,4 2-8 15,-1 1-11-15,4 0 3 0,4-4 0 16,-4 1-36-16,3-4-6 0,4 1-2 16,0-1 0-16,1-6 24 0,2 7 4 0,-3-7 0 0,4 3 1 0,3-6 23 15,0 0 0-15,0-6 0 0,-3 6 0 0,-1-3 12 0,4-7 1 16,-3 1 0-16,0-1 0 0,3 4 5 0,-4-10 1 0,1 7 0 15,-1-13 0-15,-3 10 17 0,4-7 4 16,-4 3 1-16,0 0 0 0,0-6-10 0,0 10-3 0,0-1 0 0,-3-2 0 16,3 2 7-16,-4 4 1 0,1 2 0 0,-1 1 0 15,-3 6-26-15,0 0-10 0,0 0 8 0,11 0-8 16,0 10 10-16,-1-1-10 0,1 4 12 0,3-1-12 16,-4 7 15-16,1 3-4 0,3 0-1 0,-3 0 0 15,-1 6-10-15,1-6 8 0,0 0-8 0,-1 0 8 0,1 0-8 16,-4 0 0-16,3 3 0 0,-3-9 0 15,0 2 0-15,4-5 0 0,-4 6 0 0,-3-7 0 16,6-2-124-16,-3-1-21 0,0-6-4 0</inkml:trace>
  <inkml:trace contextRef="#ctx0" brushRef="#br0" timeOffset="114744.46">24963 11061 2412 0,'-11'-9'107'0,"7"9"21"0,-3 9-102 0,0 1-26 0,0-7 0 0,-3 16 0 16,-4-7 57-16,3 10 7 0,0-3 0 0,1 3 1 15,-4 0-36-15,3 6-7 0,-3-3-2 0,3-6 0 16,-3 13 0-16,0-11 0 0,-3 8 0 0,2-4 0 15,-2 6-20-15,-1 1 0 0,-3-1 0 0,0 0 0 16,-7 1 0-16,3 2-8 0,0-3 0 0,1 1 0 31,-1-1-84-31,4-3-17 0,0-6-3 0,3 0-639 16,-3-9-127-16</inkml:trace>
  <inkml:trace contextRef="#ctx0" brushRef="#br0" timeOffset="114957.05">24571 11165 3034 0,'0'0'67'0,"0"0"13"0,0 0 4 0,0 0 1 0,0 0-68 0,0 0-17 0,7 3 0 0,4-3 0 0,-1 0 0 0,4 6-14 16,-3-2 2-16,3-4 1 0,4 12 11 0,-1-3-10 16,1 4 10-16,3 6-10 0,0 0 2 0,0 3 0 15,4-4 0-15,-4 7 0 16,-3 4-72-16,0-4-13 0,3 12-3 0,-7-2-1 15,-7-1-95-15,-4 4-18 0,1-3-4 0</inkml:trace>
  <inkml:trace contextRef="#ctx0" brushRef="#br0" timeOffset="115610.33">22998 12200 2746 0,'0'0'60'0,"0"0"13"0,0 0 3 0,0 0 1 0,10-6-61 0,-10 6-16 0,0 0 0 0,0 0 0 15,0 0-82-15,0 0-19 0,0 9-4 0,-3 0-1 16,-4 4 43-16,0 3 9 0,-4-1 2 0,0 4 0 0,-10 3 41 0,4 0 11 15,-1 9 0-15,0-2 0 0,-3 2 33 0,-4 3 9 16,1-2 2-16,-1 12 0 0,4 3-8 0,0 0-2 16,-8-3 0-16,5 6 0 0,6-6-14 0,1 3-4 15,-1-10 0-15,4 4 0 0,0-3-16 0,7-4 10 16,0-2-10-16,-1 2 8 0,1-3 10 0,4 1 2 16,6-4 0-16,1-3 0 0,-1 3-20 0,1-6 0 0,7-3 0 15,-1-3 0-15,4-7 0 0,0 4 0 16,-3-4 0-16,3-3 0 0,11-2 27 15,-4-8 5-15,-7-2 0 0,7 3 1 0,7-10-8 0,-3-2-1 0,0-7-1 16,0 0 0-16,-1 3 14 0,4-6 3 0,-3-6 1 0,0 2 0 16,-4-2-26-16,0-3-6 0,0-1-1 0,1-3 0 15,-8-2 4-15,3-4 0 0,-6 3 0 0,3-3 0 16,-3 0-4-16,-4 0 0 0,0 4 0 0,0-1 0 16,-4 6-8-16,-3-2 0 0,4 5 0 0,-4 7 0 15,0-6 0-15,0 3 0 0,0-4 0 0,0 7-11 16,-4 3 11-16,4 0-8 0,0 7 8 0,0-1-8 15,-3 0-2-15,-1 13 0 0,1-6 0 0,-4 6 0 16,0 3-26-16,-4 0-4 16,0 0-2-16,1 3 0 0,-1 3-43 0,-3 0-9 0,0 1-2 15,3 2 0-15,1-6-92 0,-1 10-20 0,-3-7-3 16</inkml:trace>
  <inkml:trace contextRef="#ctx0" brushRef="#br0" timeOffset="115834.63">22708 12868 3056 0,'0'0'68'0,"0"0"13"0,0 0 3 0,0 0 1 0,-3-7-68 16,3 1-17-16,3-3 0 0,4-1 0 16,4 7-23-16,0-6-8 0,-1 6-1 0,4-4-1 15,4 7 1-15,0 0 1 0,-4 0 0 0,3 0 0 0,8 10 19 0,7-4 12 0,-1-3-13 0,5 0 5 16,3 7 8-16,3-10 0 0,4 6 0 0,7-6 0 31,3-6-152-31,8 3-28 0</inkml:trace>
  <inkml:trace contextRef="#ctx0" brushRef="#br0" timeOffset="124595.82">21220 14903 1324 0,'0'0'59'0,"0"0"12"0,0 0-57 0,-4-10-14 15,-3 4 0-15,3-10 0 0,4 7 167 0,-3-3 30 16,3 2 7-16,0-2 0 0,3 2-158 0,1-2-32 0,0-7-6 0,3 9-8 15,-4-2 11-15,1-1-11 0,-1 1 12 0,-3 2-12 16,4 4 0-16,-4-3 0 16,-4 6 0-16,4 3 0 0,-7-4 0 0,0-2 0 0,-4 6 0 15,-3 0 0-15,0 6 0 0,-7-2 0 0,0 5 0 0,-4-6 0 16,1 7 15-16,-5 2 9 16,5 7 1-16,-5 0 1 0,5-4-2 0,3 4-1 0,-1 3 0 15,1 0 0-15,4-3-9 0,2 3-2 0,1 6 0 16,4-6 0-16,3 3-12 0,0-6 0 0,3 3-9 0,4 0 9 15,0-3-11-15,4-1 11 0,3-5-12 0,0 0 12 16,0-4-15-16,0 3 4 0,3-2 1 0,-2-4 0 16,2-3 18-16,-3 0 4 0,4-3 1 0,-4 0 0 15,3 0 10-15,-3-3 1 0,4 3 1 0,0-9 0 16,-4 9 19-16,0-10 3 0,3 7 1 0,1-6 0 16,-4 0-8-16,4-1 0 0,-1-2-1 0,-3 2 0 15,4 1-16-15,-1-4-3 0,-3-6-1 0,4 7 0 16,0-4-19-16,-1 1 0 0,1-1 0 0,-4-3 0 15,3 0 0-15,1 7 0 0,-4-1 0 0,0 4 0 16,0-1 0-16,-7 1 0 0,0 9 0 0,0 0 0 16,0 0 0-16,0 0-12 0,0 0 12 0,0 0-12 0,0 0 24 0,0 0 4 15,0 0 2-15,0 0 0 0,11 6-5 0,-4 0-1 16,0 1 0-16,3 2 0 0,-3-3 14 0,4 10 2 16,3 0 1-16,0-7 0 15,-3 10-47 1,-1 0-10-16,1-4-1 0,3 4-1 0,-3 0 30 0,-1 3 0 0,-3 0 0 15,0 0 0-15,0-3-14 0,0 3 0 0,1 0 0 0,-5 0 0 16,4-4-96-16,-3-2-19 0,3 3-4 0,-4 0-611 16,1-7-123-16</inkml:trace>
  <inkml:trace contextRef="#ctx0" brushRef="#br0" timeOffset="125011.36">21625 14988 2534 0,'0'0'225'0,"0"0"-180"0,0 0-36 0,0 0-9 16,0 0 76-16,-3 9 12 0,3-9 4 0,-7 9 0 16,3 1-141-16,1 2-28 0,-1-2-6 15,4 2-1-15,-7 1 27 0,4 2 5 0,-1-2 0 0,0 0 1 16,1-4 65-16,-1 3 13 0,1 7 2 0,-1-6 1 15,1-4 2-15,3 1 0 0,-4-7 0 0,4-3 0 0,0 0 16 0,0 0 3 16,0 0 1-16,0 0 0 0,0 0-1 0,0 0 0 16,0 0 0-16,0 0 0 0,0 0 5 0,4-3 0 15,3-10 1-15,-4-3 0 0,-3 4-34 0,0-1-7 16,4-5-2-16,-4 5 0 0,3-6-14 0,-3-3 0 16,0 0 0-16,4 0 0 0,-4-6 0 0,0 6 0 15,0 0 0-15,0 0 0 0,0-3 0 0,0 0-10 16,-4 9 10-16,4-2-8 0,0-1 8 0,0 6 0 15,0-6 0-15,4 7 0 0,3-1 0 0,0 4 0 16,-3 0 0-16,3-1 0 0,0-2 0 0,7 2-8 16,0 10 8-16,7-3-8 15,4-3-23-15,0 6-4 0,-4 0-1 0,3 0 0 16,8 0-92-16,-4 0-20 0,-6 0-3 0,2 6-665 0,4-3-134 16</inkml:trace>
  <inkml:trace contextRef="#ctx0" brushRef="#br0" timeOffset="125624.81">22359 14799 864 0,'21'-3'38'0,"-21"3"8"0,0 0-37 0,0 0-9 0,7-3 0 0,0-3 0 16,0-4 338-16,-3 4 66 0,3-3 12 0,4-1 4 15,-1 4-337-15,1 3-67 0,-11-6-16 0,0 9 0 16,0 0 0-16,0 0 0 0,0 0 0 0,0 0 0 0,-4 6 0 15,-3-3 16-15,0 0-3 0,-11 3 0 0,-3-3 22 16,4 7 4-16,-1-1 1 0,0-6 0 0,-10 7 3 0,3 9 1 16,4-7 0-16,4 1 0 0,-5 6-35 0,5-1-9 15,-1 1 0-15,4-3 0 0,0-4 16 16,7 7-2-16,0-6 0 0,0 6 0 0,7-1-6 16,-4-5-8-16,4 6 11 0,0-4-11 0,0 4 0 0,4-6 0 15,3 6-12-15,0-7 3 0,-4 4 9 0,5-4-8 16,6-9 8-16,-4 7-8 0,-3-1 8 0,4-6 0 15,-1 4 0-15,5-7 0 0,-1-7 0 0,-4 7 0 16,1-3 0-16,3-6-8 0,4-1 16 0,-4-2 3 16,-7 3 1-16,0-4 0 0,7-6-12 0,0 7 12 15,0-7-12-15,-3-3 12 0,-4 0-12 0,3 3 12 0,4-3-12 16,-3 0 12-16,-7 0-12 0,3 3 12 0,3 4-12 16,1-1 12-16,3 13-12 0,-11 0 0 0,-3 3 0 0,0 0 0 15,0 0 0-15,0 0 0 0,0 0 0 0,-3 6 0 16,6 3 0-16,-3 1 0 0,-3 2 0 0,-4 4-11 15,7-3 11-15,-4-1 11 0,4 7-3 0,0-6 0 16,0 5-8-16,4-5 0 0,3 9 9 16,3-3-9-16,-6 0 0 0,3 2 0 0,7 1 0 0,-3 3 0 15,-4-3-9-15,3 10 9 0,-6-1-10 0,-1 10 10 16,8-3-13-16,-11-1 3 0,-3 4 1 0,-1-3 0 16,0-1 9-16,-3 4 0 0,-3-10 0 0,-4 10 0 15,0-10 0-15,3 4 14 0,-3-4-3 0,-4 7-1 0,-6-4 0 16,-1-2 0-16,7-4 0 0,-3-3 0 15,-4 6 5-15,4-9 1 0,4 0 0 0,-5 0 0 0,-6 0-16 16,3-3 0-16,-3 0 8 0,7-16-8 16,3 6-18-16,-3-9-6 0,-3-3-2 15,2-6 0-15,1-1-134 0,0-8-26 16,-4 5-6-16</inkml:trace>
  <inkml:trace contextRef="#ctx0" brushRef="#br0" timeOffset="126387.93">23026 14658 2718 0,'0'0'60'0,"-7"0"12"0,7 0 2 0,-4 3 2 0,-3 7-60 0,7-1-16 0,0 1 0 0,4 2 0 16,3 1-48-16,0 2-13 0,0 1-3 0,0 9 0 15,0-3 52-15,0 0 12 0,-3 3 0 0,-1-3 0 16,1 3 0-16,-1-3 0 0,-3 0 0 0,-3 0 0 0,-1 0 48 0,1-3 13 16,3-4 3-16,-4 1 0 0,-3-3-1 0,3-1 0 15,1-5 0-15,3-7 0 0,0 0-31 0,0 0-5 16,0 0-2-16,3-7 0 16,8-2-13-16,-4-4-4 0,0-6 0 0,4-2 0 0,-1-1-8 0,4-10-11 15,-3-2 3-15,3-4 0 0,-3 4-4 16,3-7 0-16,0 0 0 0,-3 7 0 0,-1-1 12 0,4 7-8 15,-3 6 8-15,-1 3-8 0,1 3 8 0,0 7 0 16,-1 3 0-16,1 3 0 0,-1 3 0 0,1 3 0 16,7 6 0-16,-4 1 0 0,0 2-10 0,3-3 0 15,1 10 0-15,0-6 0 0,-1-1 10 0,-3 4 12 16,4 0-2-16,-4-7-1 0,0 4-9 0,0 2 0 0,-3-5-10 0,0-4 10 16,-1 3 0-16,-3-2 0 0,-7-7 0 0,0 0 0 15,0 0 12-15,0 0-2 0,0 0 0 0,0 0 0 16,0 0 2-16,0 0 1 0,0 0 0 0,0 0 0 15,0 0-13-15,0 0 0 0,0 0 8 0,7 3-8 16,-7-3 10-16,11-10-1 0,-1 10 0 0,-3-9 0 16,4 6-9-16,0-6 0 0,-1-1 0 0,1 1 0 15,-1-4 0-15,1 4 0 0,3-1 0 0,-3-2 0 16,3 2 0-16,-4 4 0 0,4 0 0 0,1-4 0 16,-5 1 0-16,1 9 0 0,3-3 0 0,-4 0 0 15,5-4 0-15,-1 7 0 0,3 0 0 0,4 7 0 16,-3-4 11-16,3 0-3 0,-3 6-8 0,7 1 12 15,-1-1-12-15,1 1 11 0,0 2-11 0,-1 1 10 16,1-4-10-16,-4 10 0 0,0-6 0 0,1-1 0 0,-5 4 0 16,1-4 0-16,-4 1 0 0,0-4 0 0,0 4-14 15,-3-4-5-15,3 4-1 0,-7-7 0 16,4-3-86-16,-4 7-18 0,0-10-3 0,0 9-1106 16</inkml:trace>
  <inkml:trace contextRef="#ctx0" brushRef="#br0" timeOffset="126868.9">24589 14636 2847 0,'0'0'126'0,"-7"-9"26"0,3-1-121 0,-3-8-31 16,0 5 0-16,0-6 0 15,3 7-166-15,1-4-39 0,-4 0-8 0,3 7-2 16,1 6 75-16,-4 0 16 0,-4-4 2 0,-3 14 1 15,0-1 54-15,-4 3 11 0,4 1 3 0,-7 2 0 0,3 10 137 0,1-3 27 0,-1 3 5 0,0-3 2 16,4 3 17-16,0 0 3 0,0 6 1 0,0-3 0 16,3-3-60-16,1 6-12 0,3-6-3 0,3 0 0 15,-3-3-25-15,4 0-6 0,-1-4-1 0,4 1 0 16,0-3-32-16,0-1 0 0,4-2 0 0,-1-7 0 31,4 6-18-31,0-9-10 0,0 6-3 0,4-6 0 0,-4 0 31 0,7-6 0 0,-7 6-8 0,7-9 8 16,0 6 22-16,0-7 7 0,-3-2 2 0,3 2 0 15,-3-9-15-15,-1 10-2 0,1-7-1 0,-4 1 0 0,0-1 5 16,0-3 1-16,-3 0 0 0,-1 4 0 0,-3-4-8 16,0 0-2-16,0-3 0 0,0 13 0 0,0-4-9 0,0 4 0 15,-3-1 0-15,3 10-11 0,0 0 11 16,0 0 0-16,0 0 0 0,0 0 0 16,0 0 0-16,-4 16 8 0,1-3-8 0,3-1 11 0,-4 1 17 0,4 6 4 15,4-7 1-15,-1 4 0 0,1-1-6 0,-1 4-2 16,4 0 0-16,0-3 0 0,4 3-17 15,-1 2-8-15,1-2 0 0,3 0 8 0,4-3-8 0,-1 3-11 16,1-1 3-16,0-2 0 0,3 0-13 0,-4-4-3 16,5 1 0-16,-5-7 0 15,1-3-127-15,0 7-25 0,-1-10-6 0,-3 0-1 16,4 0-44-16,-4-7-9 0,-3 4-1 0</inkml:trace>
  <inkml:trace contextRef="#ctx0" brushRef="#br0" timeOffset="127139.67">25287 14542 2782 0,'0'0'61'0,"0"0"13"0,0 0 2 0,0 0 3 0,0 0-63 0,0 0-16 0,0 0 0 0,0 0 0 16,0 0 0-16,0 0-10 0,0 0 2 0,0 0 0 15,0 0-6-15,-3 10-1 0,-1-1 0 0,-3 7 0 16,-4-1 15-16,-3 7 0 0,0 0 0 0,-3 3 0 15,-5 4 26-15,-2 2 5 0,-1-6 1 0,0 6 0 16,1 1 9-16,-1-4 3 0,4 3 0 0,0-6 0 16,3 4-36-16,-3-7-8 0,7 0 0 0,3-4 0 15,1-5-27-15,6-1-7 16,-3-2-2-16,0-1 0 0,7-9-179 0,0 0-36 0,0 0-7 16,-7-9-2-16</inkml:trace>
  <inkml:trace contextRef="#ctx0" brushRef="#br0" timeOffset="127347.73">24920 14448 3024 0,'0'0'67'0,"0"0"13"0,0 0 4 0,7 0 0 0,-7 0-68 0,7-3-16 15,7-3 0-15,-3 6 0 0,-4 6 0 0,4-3 0 16,-1-3 8-16,1 13-8 0,-1-4 0 0,1 13 0 16,3-3-11-16,0 3 11 0,0 9-11 0,0 1 11 0,-3 2-10 0,3 4 10 15,-3 2 0-15,6-2 0 0,-3 9 0 0,1-3 0 16,-1-3 0-16,3-4 0 0,1 4 0 0,3-9 0 15,0 5-9-15,-3-5-3 0,3-7 0 0,0-3 0 32,0-1-111-32,1 1-22 0,-1 4-5 0,3-11-1013 0</inkml:trace>
  <inkml:trace contextRef="#ctx0" brushRef="#br0" timeOffset="128062.01">23132 15756 1555 0,'10'-19'68'0,"-3"16"16"0,0-3-68 0,0-7-16 16,0 4 0-16,1-1 0 0,-1-2 123 0,-4 2 21 15,4 7 4-15,0-6 0 0,-3-1-106 0,-1 10-22 0,-3 0-4 0,0 0 0 16,0 0 38-16,0 0 8 0,0 0 2 0,0 0 0 16,0 0-18-16,-3 7-3 0,-1 2-1 0,4 4 0 15,-3 2-32-15,-1 4-10 0,-3 9 0 0,4-3 0 16,-1 13 0-16,1-4 0 0,-8 1 0 0,4 6 0 16,0 3 0-16,0-4 0 0,0 1 0 0,-4 3 0 15,-3-3 0-15,3 3 0 0,1-4 0 16,-1 1 0-16,4-6 0 0,-3 6 0 0,6-7 0 0,1-3-9 15,3 1 9-15,0-7 0 0,0-10 0 0,3 7 0 16,4-12 0-16,4 2 0 0,-4-2 0 0,0-4 0 16,3-3 0-16,1-3 0 0,3-9 0 0,-3 6 0 15,-1-7 0-15,4-2 0 0,-3-7 0 0,3 0 0 16,0 3 12-16,4-6 5 0,-4-6 1 0,0 0 0 16,0 0 16-16,4-4 3 0,-4-5 1 0,4 5 0 15,-1-2-10-15,1-7-3 0,-1 7 0 0,1-4 0 0,0-6-11 16,-4 3-2-16,4 7-1 0,-4-7 0 0,3 0-11 15,-3 10 0-15,0 0 0 0,-3-1-11 0,-4 10 3 0,4 0 0 16,-8 0 0-16,4 4 0 0,-3 2 8 0,-4 0 0 16,-4 4 0-16,1 2 0 0,-1 1 0 0,-3-4-8 15,0 10 8-15,-3-3-8 0,-5 3-1 0,5-3 0 16,-4 2 0-16,0 4 0 0,0 0-3 0,3 0 0 16,-3 0 0-16,7 4 0 15,-4 2-19-15,1-3-4 0,3 6-1 0,-1-2 0 16,-2-1-112-16,-1 10-24 0,4-4-4 0,-3 1-796 0</inkml:trace>
  <inkml:trace contextRef="#ctx0" brushRef="#br0" timeOffset="128256.21">23209 16016 3034 0,'0'0'67'0,"0"0"13"0,0 0 4 0,0 0 1 0,7 6-68 0,0 1-17 0,4-4 0 0,0 6 0 16,-1-6-16-16,1 4-6 0,3-4-2 0,3-3 0 16,1 0-16-16,0 6-4 0,3-6-1 0,4 0 0 15,3-6-65-15,4 6-13 0,3-3-2 0,0-7-625 16,4 1-125-16</inkml:trace>
  <inkml:trace contextRef="#ctx0" brushRef="#br0" timeOffset="129210.03">26723 14818 1440 0,'0'0'128'0,"-4"10"-103"15,4-7-25-15,-3 6 0 0,-4 1 236 0,3-1 43 0,4 3 8 0,0-2 1 16,0 2-223-16,0 7-45 0,4 3-8 0,-1-3-3 15,4 6-9-15,-3 3 0 0,-1 4 0 0,1 2 0 16,0 7 0-16,-1 3 0 0,1 3 0 0,-1 0 0 16,-3 6 0-16,-3-3 0 0,3-6 0 0,-7 6 0 15,3-6 0-15,0-9 0 0,-3 6-12 16,4-10 12-16,-4 0 0 0,3 1 8 0,-3-10 2 0,4 0 0 16,-1 0 18-16,-3-7 4 0,4-2 1 15,-1-10 0-15,4-3-8 0,0 0-1 0,0 0-1 0,0 0 0 16,-3-3 11-16,-1-10 2 0,0-6 1 0,4-3 0 15,0-6-17-15,0-3-4 0,4-7-1 0,-4-9 0 16,-4 3-15-16,4-6 0 0,0-3 0 0,0-4-10 16,0-2 10-16,0 6 0 0,0-1 10 0,4 1-10 15,0 0 20-15,-1-1-3 0,1 4 0 0,3 6 0 16,0 0-2-16,0 4-1 0,0-4 0 0,3 3 0 16,-3 10-14-16,4 5 0 0,0-2 0 0,3 6 0 15,0 0-10-15,0 3-2 0,4 1 0 0,-1 5 0 16,1 1-24-16,3 2-4 0,0 1-2 0,0-1 0 15,-3 7 21-15,3 0 4 0,-3-3 1 0,-1 6 0 0,1 0 16 0,0 6-10 16,-8-3 10-16,-3 0-8 0,4 7 8 0,-8-1 0 16,-3-9 10-16,4 13-10 0,0-4 12 0,-4 10-4 15,0-7-8-15,0 7 12 0,-4 0-12 0,4-3 0 16,-4 6 0-16,4 0 0 0,-3-3 0 0,-1 2-10 16,1 1 2-16,-4 0 0 0,3 3 0 0,-3 1 0 15,-3-5 0-15,-4 1 0 0,3-3 8 0,-3 3 0 16,-4-3 0-16,1 0 0 0,-5-3-8 0,5-1 0 0,-4-2 0 15,-1-1 0 1,-2-2-122-16,6-7-24 0,-3 6-5 0,3-9-889 0</inkml:trace>
  <inkml:trace contextRef="#ctx0" brushRef="#br0" timeOffset="129922.78">27884 13812 2174 0,'0'0'48'0,"0"0"9"0,0 0 3 0,0 0 1 0,0 0-49 0,0 0-12 16,7-7 0-16,0 7 0 15,3-9-72-15,-3 9-16 0,4-3-4 0,-4 3-1 0,-7 0 71 0,0 0 22 0,0 0-11 0,0 0 11 16,0 0 40-16,0 0 12 0,0 0 4 0,0 0 0 16,3 3 16-16,-6 6 3 0,-1-2 1 15,-3-1 0-15,0-6-4 0,0 9 0 0,-3-9 0 0,3 10 0 16,-4-4-13-16,0-3-3 0,4 0-1 0,0 3 0 16,-3-2-24-16,3-4-5 0,7 0-1 0,-4 0 0 15,4 0-13-15,0 0-4 0,0 0 0 0,0 0 0 16,0 0 9-16,0 0 2 0,-7 9 0 0,4-3 0 15,3-6-19-15,-4 7 0 0,-3-1 0 0,0-3 0 16,0 6 0-16,0 4-14 0,0-4 2 0,-4 4 1 16,1 3 19-16,-1-4 3 0,0 1 1 0,1 2 0 15,-4-2 0-15,3-1 0 0,4 1 0 0,0-4 0 16,-4 4 3-16,8 3 1 0,-8-4 0 0,8 1 0 16,-4-4-7-16,0 10-1 0,-4-3 0 0,4 2 0 0,0 14-8 15,-4-1 0-15,1 4 0 0,-4 5 0 16,3 4 0-16,-3 3 0 0,3 0 0 0,1 0 0 15,-1 0 0-15,4 4 0 0,4-8 0 0,-4 8 0 0,3-4 0 0,1 3 0 16,3-6 0-16,-4-3 0 0,8-1 0 0,-4-5 12 16,3 6-12-16,1-10 12 0,-1 0-12 0,4-2 0 15,0-4-12-15,7-3 12 0,1-4-27 16,6 1 3-16,0-3 0 0,7 0 0 16,7-4-110-16,1 1-22 0,2-1-4 0,5 4 0 15,-8-4-76-15,0 1-16 0,1-1-2 16,-5-2-563-16</inkml:trace>
  <inkml:trace contextRef="#ctx0" brushRef="#br0" timeOffset="130287.03">28102 14376 2257 0,'0'0'49'0,"0"0"11"0,0 0 1 0,0 0 3 0,0 0-51 0,0 0-13 0,0 0 0 0,0 0 0 16,0 0 80-16,0 0 12 0,0 0 4 0,0 0 0 0,7 9-28 0,-3-9-4 15,3 13-2-15,-4-4 0 0,5 1-48 0,-5 12-14 16,1-3 0-16,-1 3 8 0,1-1-8 0,-1 11 11 16,-3-1-11-16,4 10 12 0,-8-7-12 0,4 7 0 15,0 0-12-15,-3 0 12 0,-1 3 0 16,1-10 0-16,-1 7 0 0,1-7 0 0,-1-2-24 0,0-1 2 16,1 0 1-16,3-9 0 15,0 4-118-15,3-11-23 0,1 1-5 0</inkml:trace>
  <inkml:trace contextRef="#ctx0" brushRef="#br0" timeOffset="130691.97">28106 14097 3178 0,'0'0'141'0,"0"0"29"0,-7-6-136 0,-4 6-34 0,11 0 0 0,0 0 0 31,0 0-112-31,0 0-28 0,0 0-7 0,0 0-1 0,0 0 87 0,4 9 17 0,3 0 3 16,0-5 1-16,3 5 28 0,5 4 12 0,2-4-8 0,1 0 8 15,3 10 14-15,0-6 8 0,4 6 2 0,-4-4 0 16,4 10-13-16,3-3-3 0,0 3 0 0,-3 7 0 16,0-4-8-16,-1-3 0 0,-3 6 0 0,1-2 0 15,-1-4 0-15,-4 6 0 0,1-9 0 0,-4 6 0 16,4-6 0-16,-8 6 0 0,1-3 8 0,-4-3-8 15,4 0 0-15,-8 7 0 0,4-4 8 0,-7 3-8 16,0-6 0-16,-3 0 0 0,-1 0 0 0,1 0 0 16,-5 3 0-16,-2-3 0 0,3-7 0 0,-7 7-11 0,0 3 11 15,-4-9 0-15,0 0 0 0,-3 0 0 0,0 2 33 16,-4 1 9-16,-3-3 2 0,3-7 0 0,1 4-20 0,3-4-3 16,-4 1-1-16,0 2 0 0,-3-6-11 15,3-2-9-15,1 2 12 0,-1-3-12 16,0-3-20-16,4-3-12 0,0-3-1 0,3 2-1 15,4-5-134-15,0 0-28 0,3-10-4 0</inkml:trace>
  <inkml:trace contextRef="#ctx0" brushRef="#br0" timeOffset="131021.16">28797 13975 2282 0,'-3'-13'101'0,"3"13"21"0,0-9-98 0,0 9-24 0,0-10 0 0,0 10 0 16,7 0 24-16,0 0-1 0,0 7 0 0,0-4 0 16,4 9-23-16,-1 7 0 0,1 0 0 0,3 6-8 15,-4 3 43-15,5 7 9 0,-1-4 1 0,-4 13 1 16,4-3 24-16,-3 9 5 0,3 0 1 0,-3-3 0 0,-4 3-26 15,3-3-5-15,-3 3-1 0,0 4 0 0,-3-4-35 0,3 3-9 16,-7-3 0-16,3-3 0 16,1 7 0-16,0-4 0 0,-4-6 0 0,3-3 0 15,1-7-23 1,-1 4-3-16,1-7-1 0,3-6 0 0,0 3-124 0,3-6-25 0,1 0-4 16</inkml:trace>
  <inkml:trace contextRef="#ctx0" brushRef="#br0" timeOffset="131507.62">29524 14445 2718 0,'0'0'60'0,"0"0"12"0,4-9 2 0,3-1 2 0,-4-2-60 0,4 2-16 16,0 1 0-16,4-1 0 0,-8 1-69 0,4 6-17 16,-3-3-3-16,-4 6-1 0,0 0 58 0,0 0 12 0,-4 9 3 0,-3 10 0 15,-3 0 38-15,3 3 8 0,-11 3 2 0,0 3 0 16,1-3 36-16,-1 6 7 0,-3 1 2 0,0-1 0 16,-4 0-45-16,7 1-9 0,4-1-2 0,4 1 0 15,3-1-20-15,0-9-8 0,3 9 0 0,1-9 0 16,-4 6 8-16,3-6-12 0,0 0 12 0,8 0-12 15,3-3 12-15,-3-6-13 0,-4 5 5 0,7-5 8 16,0-1-14-16,0-2 5 0,-4-1 1 0,8 1 0 0,-1-7 8 16,1-3 0-16,3 0 10 0,0 0-10 0,0-3 16 15,4-7-4-15,0 7 0 0,3-13 0 0,0 4-12 0,-3-1-10 16,3-5 2-16,0-4 0 0,0 0 8 0,-3-7 0 16,3-2 0-16,-3 0 0 0,-4-4 0 0,3-6 8 15,-3 7-8-15,1-7 11 0,-1 0-11 0,-4 1 10 16,1 2-10-16,-1-3 10 0,-6 4 6 0,3 2 2 15,-3 1 0-15,-4-4 0 0,0 13-9 0,-4-3-1 16,0 6-8-16,1 3 12 0,-4 3-28 0,-4 1-7 16,1 2-1-16,-1 10 0 15,-3-3-128-15,3 3-25 0,-3-4-6 0,-3 7-1 16,3 7-48-16,3-4-9 0,-17 6-3 0,7 4 0 0</inkml:trace>
  <inkml:trace contextRef="#ctx0" brushRef="#br0" timeOffset="131749.59">29506 14639 2815 0,'0'0'62'0,"0"0"13"0,0 0 2 0,0 0 2 0,0 0-63 0,0 0-16 0,11 0 0 0,-4 0 0 16,4 0-64-16,-1 0-15 0,1 7-3 0,-1-4-1 15,1-3 19-15,-1 6 3 0,-2 0 1 0,2-6 0 0,-3 10 60 16,0-4 0-16,0-3 0 0,4 7 0 0,-4-7 0 0,4-3 0 16,3 0 0-16,-4 0 0 15,4 0-156-15,0-3-37 0,15-16-8 0,-5 6-2 0</inkml:trace>
  <inkml:trace contextRef="#ctx0" brushRef="#br0" timeOffset="132204.59">29817 13699 2797 0,'0'0'61'0,"0"0"13"0,0 0 2 0,0 0 4 0,0 0-64 0,7 9-16 0,-4 4 0 0,8-4 0 16,3 4 0-16,7 2 0 0,-3-2-9 0,0-1 9 15,3 7 0-15,0-3 0 0,4 3 0 0,-4 3 0 16,3 6 0-16,-2-3 0 0,2 6 0 0,-3 1 0 15,-3 5 0-15,3 1 0 0,-3 3 0 0,0 3 0 16,-4 6 0-16,0 3-9 0,-4 0 1 0,1 1 0 16,-1-4 8-16,-2 3 0 0,-5-3 0 0,1 4 0 15,-1-1 0-15,4 0 0 0,-3 1 0 0,-4-11 0 16,7 8 0-16,-4-7 11 0,1-1-3 0,-1-5 0 16,-3 3-8-16,0-7 0 0,0-2 0 0,0-1 0 15,-7-6-48-15,4 3-12 16,-4-6-3-16,0-3 0 0,-4-3-107 0,0 3-22 0,-3-10-4 15,-3-6 0-15</inkml:trace>
  <inkml:trace contextRef="#ctx0" brushRef="#br0" timeOffset="132880.26">30526 14690 172 0,'0'0'16'0,"0"0"-16"0,0 0 0 0,0 0 0 16,0 0 516-16,0 0 100 0,0 0 20 0,0 0 4 16,7-7-585-16,-4 4-117 0,5 0-23 0,-1-3-5 15,-7 6 50-15,7 9 11 0,0-9 1 0,3 13 1 16,-3-4 27-16,4 4 19 0,-1 6-3 0,-2 9-1 0,-5-3 0 16,1 6 0-16,-4 10 0 0,0-7 0 0,0 4 11 0,0-3 2 15,-7 2 1-15,3 1 0 0,-3-1-1 0,0-2-1 16,0 6 0-16,0-7 0 0,0 4-7 0,0-4-2 15,0-2 0-15,0-4 0 0,0-3-2 0,3 3-1 16,0-6 0-16,4-6 0 0,0 3-15 0,0-7 0 16,4-2 0-16,-4-1 0 0,0-9 0 0,0 0 0 15,0 0 0-15,0 0 0 0,0 0 25 0,4-9-1 16,-1-4 0-16,-3-6 0 0,0-3 13 0,-3-9 3 16,-1 0 0-16,0-10 0 0,-6 3-40 0,6-9 0 15,4 3 0-15,0 3 0 0,-3-6-13 0,3-3-7 16,3-3-2-16,1 0 0 0,3-1 8 0,4 1 2 0,-1 0 0 0,1 3 0 15,3-1 12-15,0 7 0 0,0 4 0 16,0 8 0-16,0 1 0 0,-3 6 0 0,-1-3 0 0,5 6 0 16,-5 9 0-16,1-6 0 0,3 10 0 15,-4 6 0-15,1 0 0 0,3-4-9 0,0 14 9 0,0-1-12 16,-3 3-9-16,3 1-3 0,0 2 0 0,0 10 0 31,-3 3-8-31,3-3-3 0,0 3 0 0,0-3 0 0,-3 10 35 0,-1-4 0 0,-3-3 8 0,-3 3-8 16,-4 4 0-16,0-7 0 0,-4 3-8 0,-3-6 8 15,-7 6 0-15,4-3 0 0,-5-3 0 0,-2 0 0 16,-1 3 28-16,1-9 4 0,2 3 0 0,1-7 0 16,0 1-32-16,-3-4 0 0,-1 1 0 0,0-1 0 15,1-6-78-15,3 3-22 0,-4-6-4 16,0-6 0-16,4 3-64 0,0-6-12 0,-14-17-2 0,14-2-1 16</inkml:trace>
  <inkml:trace contextRef="#ctx0" brushRef="#br0" timeOffset="133318.54">31552 13771 2977 0,'0'0'132'0,"0"0"27"0,0 0-127 0,0 0-32 0,0 0 0 0,11 3 0 16,3-3 0-16,-3 0 0 0,-1 6-13 0,-3-3 4 31,0 1-45-31,0 5-9 0,-7 0-1 0,4 4-1 0,-8-4 53 0,1 13 12 0,-8 3 0 0,-3 0 0 16,-3 7 12-16,-1 2 4 0,-3-2 0 0,3 8 0 15,-3-8 6-15,0 12 2 0,-4-4 0 0,4 11 0 16,3-4 0-16,1 0 0 0,-1 0 0 0,4 0 0 16,0-3-24-16,3 0-20 0,1-1 4 0,3-2 1 15,0 3 15-15,3 3 0 0,-3-9 0 0,0 9 0 16,3-10 12-16,4 4 1 0,0-3 1 0,0-4 0 0,0-2-14 16,4-7 0-16,-4 6 0 0,7-12 0 0,0 3-13 15,4 0-6-15,-1-3-1 0,1-7 0 16,6-2-54-16,5 2-11 0,2-2-3 0,5-10-711 15,2 6-142-15</inkml:trace>
  <inkml:trace contextRef="#ctx0" brushRef="#br0" timeOffset="134014.1">31976 14135 1152 0,'0'0'102'0,"0"0"-82"0,0 0-20 0,0 0 0 0,0 0 144 0,0 0 24 15,0 0 4-15,0 0 2 0,0 0-136 0,0 0-27 16,0 0-11-16,0 0 8 16,-7 0 36-16,-4 6 8 0,4-3 0 0,0 3 1 0,7-6 29 0,-7 3 6 15,0 7 0-15,3-1 1 0,-3 4-21 0,0-1-4 16,0-2 0-16,4 2-1 0,-8 4-42 0,4 0-8 15,0 2-1-15,-4 1-1 0,1 0-3 0,-1-3-8 16,1 6 12-16,3 0-4 16,-7-4-8-16,6-5 0 0,-2 6 0 0,-1 3 8 0,-3-3 29 0,4-7 6 15,-1 7 1-15,0-7 0 0,4 7-29 0,0-6-6 16,-3 9-1-16,3-3 0 0,-4 3-8 0,4-4 0 16,-4 4 0-16,4 0 0 0,-3 0 0 0,3 0 0 15,0 0 0-15,0-3 0 0,7 3 0 0,-4-3 0 16,4-4 0-16,0 4 0 0,0-6 0 0,4 2 0 15,-4-2 0-15,3-10 0 0,4 13 0 0,-3-13 0 16,3 6 0-16,0-6 0 0,3-3 0 0,5 0 0 0,-5 0 0 16,8 0 0-16,-1-6 0 0,1-3 0 0,3-1 0 15,0-2 0-15,4-4 0 0,-4-6 0 0,4 10 0 16,3-10 0-16,-3 0 0 0,0-6 0 0,3 6 0 0,-4-10 0 16,1 7 0-16,0-6 0 0,-4 3 0 0,-3-4 8 15,3 1 0-15,-7-1 0 0,4 1 0 0,-8 6 0 16,-3-3-8-16,4 3 0 0,-8 0 0 0,4 0 8 15,-7 3-8-15,-3 0 0 0,3 0 0 0,-7-3 0 16,0 3-17-16,0 6-6 0,-4-3-1 0,-3 0 0 31,0 10-34-31,0-4-7 0,-4 4-2 0,-3 0 0 0,3 9-7 16,-3-4-2-16,0 4 0 0,0 0 0 0,3 0-82 0,-3 4-17 16,0 2-3-16,0-3-1 0</inkml:trace>
  <inkml:trace contextRef="#ctx0" brushRef="#br0" timeOffset="134285.74">31761 14661 2386 0,'0'0'106'0,"0"0"22"0,0 0-103 0,0 0-25 16,0 0 0-16,0 0 0 15,0 0-39-15,3-3-13 0,-3 3-2 0,7-9-1 16,-7 9-1-16,4 0 0 0,-4 0 0 0,7-3 0 0,-7 3 122 0,7-7 24 16,0 7 5-16,0 0 1 0,0 0-5 0,4 0-1 0,-1 0 0 0,4 7 0 15,0-7-57-15,0 3-11 0,4-3-2 0,3 0-1 32,0 0-132-32,1 0-27 0,6 0-4 0,-3-3-2 15,-1-4-82-15,-3 4-17 0</inkml:trace>
  <inkml:trace contextRef="#ctx0" brushRef="#br0" timeOffset="134701.44">32265 13796 403 0,'0'0'36'0,"0"0"-36"0,0 0 0 0,0 0 0 16,0 0 572-16,0 9 108 15,4 1 22-15,-1 2 4 0,1-2-559 0,6 2-112 0,-3 4-23 0,7 0-4 16,-3-7-8-16,7 10 0 15,-4-7 9-15,7 7-9 0,0 0 0 0,0 3 0 0,4 0 0 0,0 3 0 16,3 3 0-16,0 7-8 0,-3 2 8 0,-1 1 0 16,1 9 0-16,-4 0 0 0,0 3 0 0,-6 0 0 15,2-3 0-15,-6 7 0 0,-4-4 0 16,0-6 0-16,0 9 0 0,-7-3 0 16,0-6 0-16,-4 0 0 0,-3 6 0 0,-3 0 0 0,3-6 0 15,-7 0 0 1,0-3-28-16,-1 0-1 0,1-7 0 0,0-2 0 15,-3-1-60-15,-1-12-12 0,-3-4-3 0,0-15 0 0</inkml:trace>
  <inkml:trace contextRef="#ctx0" brushRef="#br0" timeOffset="137664.18">4230 15831 2487 0,'-7'-9'110'0,"7"6"23"0,-4-4-106 0,1 4-27 15,3-6 0-15,0-1 0 0,0 4 21 0,0 0-1 16,0 6 0-16,0 0 0 0,0 0-20 0,0 0 0 16,0 0 0-16,0 0 0 0,0 0 0 0,0 0 8 15,-7 6-8-15,3 0 11 0,4 13-3 0,0 0 0 16,0 6 0-16,0 3 0 0,4 7 12 0,3 2 1 16,-4 1 1-16,8 3 0 0,-1 3-13 0,-6 3-9 0,7-3 12 15,-1-1-12-15,1 1 10 0,-8 3-10 16,8-3 8-16,-1-3-8 0,-6-3 0 0,-1 2 0 0,4-8 0 15,-7-1 0-15,0 1 0 0,0-4 0 0,0-6 0 0,0-7 0 16,0-5 0-16,0-1 0 0,0-9 0 0,0 0 0 16,0 0 0-16,0-3 0 0,0-13 0 15,-7 4 0 1,7-10-20-16,-3 0-10 0,-1-9-2 0,-3-1 0 0,4-9 32 0,-4 1 0 0,0 2 0 16,7-9 0-16,-11 3 24 0,1 0 5 0,-5 0 1 0,5-6 0 15,-4 9-8-15,3-2-2 0,1-8 0 0,-1 7 0 16,7-6 25-16,-6 6 5 0,10-3 1 0,-7 0 0 15,0 3-23-15,7-6-5 0,0 6-1 0,7 0 0 16,0 4-22-16,3-4 0 0,5 3 0 0,6 0 8 16,-7 10-22-16,11-1-4 0,-4 7-1 0,7 7 0 15,4-4-10-15,-1 12-3 16,-2 1 0-16,2 6 0 0,-2 3 19 0,-1 0 3 0,4 3 1 16,-8 6 0-16,4 1 9 0,-3 8-8 0,0-2 8 0,0 9-8 15,-8 0 8-15,8-3 0 0,-11 0 0 0,0 6 0 0,0-6 0 0,-3 0 0 16,3 7 0-16,-3-4 0 0,-4-3 0 15,3 0 8-15,-10 6-8 0,0-6 0 0,0 0 0 0,-7 0 8 16,4 6-8-16,-12-6 0 0,5 0 0 16,-8 6 0-16,1-3 0 0,-8-3-8 0,-10 9 37 0,-1-2 8 15,-2-4 2-15,-5 3 0 0,4-3-22 0,-6 0-4 16,6-3-1-16,3-6 0 0,-2 3-12 0,9-7 9 16,-2-3-9-16,2 1 8 0,12-7-20 0,-8-3-4 0,4-3 0 0,7-7-1 31,-7 1-166-31,7 0-33 0</inkml:trace>
  <inkml:trace contextRef="#ctx0" brushRef="#br0" timeOffset="138105.63">5704 14649 2206 0,'7'0'48'0,"1"-10"11"0,2-2 1 0,1 2 3 0,3-2-51 0,-4 3-12 16,5-1 0-16,-5 7 0 0,-6-3 24 0,-4 6 1 15,0 0 1-15,0 0 0 0,0 0 36 0,-4 9 7 16,-6 4 2-16,-8-4 0 0,4 13-5 0,-4-3-1 15,-3 3 0-15,0 0 0 0,-4 6-42 0,-3-3-9 16,3 6-2-16,-7 1 0 0,4 5 2 0,4-2 0 16,-5-1 0-16,12 4 0 0,-8 3-14 0,0-4 0 15,1 10 0-15,6 0 0 0,0 7 0 0,-3 5 0 16,7-2 8-16,-7 6-8 0,7-1 22 0,0-8 2 16,3 5 0-16,0-2 0 0,8-4-14 0,-1 0-2 0,4 7-8 15,4-10 12-15,-1-3-3 0,8 6-1 0,0-12 0 16,3 3 0-16,-4-3-8 0,1-4 0 15,7-2 0-15,3-1 0 16,-7-5-32-16,7-4-1 0,4 3-1 0,-8-6 0 16,12-3-149-16,-5-4-29 0,4 1-7 0,4-7-1 15</inkml:trace>
  <inkml:trace contextRef="#ctx0" brushRef="#br0" timeOffset="138684.37">6001 15047 1497 0,'0'0'133'0,"-7"0"-106"16,0 3-27-16,0-3 0 0,-4 10 302 0,11-7 55 15,-11 6 11-15,4-3 3 16,4-2-323-16,-1 8-64 0,4-6-12 0,-3 4-4 16,-1 2-51-16,1 1-10 0,3-1-3 0,-7 7 0 0,0 3 62 0,-4 0 12 15,0 10 2-15,-6-1 1 0,3 10 31 0,0-7 5 16,-1 7 2-16,-6 0 0 0,7-1 26 0,0-5 6 0,4-4 1 0,-8 7 0 15,11-4-32-15,0-2-7 0,0-1-1 16,3-6 0-16,1 7 16 0,3-4 4 0,3-6 0 0,1 6 0 16,-1-6-32-16,8 0 0 0,-8-10 0 0,8 7 0 31,0-6-20-31,-1-1-9 0,1-2-3 0,3-1 0 0,-4 4 32 16,4-7 0-16,-3-3 0 0,0-3 0 0,3 0 20 0,-7 0 9 0,3 0 3 0,1-3 0 15,3-3-7-15,-3-7-1 0,3 4 0 0,-4-4 0 16,1-6 13-16,0-3 3 0,3 4 0 0,0-4 0 15,3-3-32-15,-6-4-8 0,7-2 0 0,-4 6 0 16,-4-6 0-16,8-7 0 0,-11 3 0 0,4-5-8 16,-1-1 8-16,-3-3 0 0,0 3 0 0,0-3 0 15,-7 4 0-15,4-4-13 0,-4 3 1 0,0 6 1 16,-4 1 24-16,4 3 5 0,-7-1 1 0,0 4 0 16,-3 3-3-16,-1 0-1 0,0 3 0 0,1 6 0 0,-1-3-15 15,-3 1 0-15,4 8 0 0,-1-2 0 16,4-1-94-16,-4 7-18 0,1-1-4 0,3 1-710 15,0 6-142-15</inkml:trace>
  <inkml:trace contextRef="#ctx0" brushRef="#br0" timeOffset="139016.7">5789 15605 2559 0,'0'0'113'0,"0"0"24"0,0 0-109 0,0 0-28 0,7-6 0 0,0 3 0 15,4-3 8-15,-4 2-8 0,3-2 8 0,1 3-8 16,0 3 0-16,-1-3 0 0,1-3 0 0,-4 6 0 15,3 0 9-15,-3 0 0 0,4 0 0 0,-7 0 0 16,3 0 28-16,0 0 6 0,-7 0 1 0,7 0 0 16,0 6-44-16,0-3 0 0,3 0 0 0,1 7 0 15,-7-10-30 1,3 9-8-16,7-9-2 0,-7 6 0 0,3-3-85 0,1 1-18 0,0-8-3 0,3 4-867 16</inkml:trace>
  <inkml:trace contextRef="#ctx0" brushRef="#br0" timeOffset="139531.79">6646 14724 2804 0,'0'0'62'0,"0"0"13"0,0 0 2 0,0 0 1 0,0 0-62 0,0 0-16 0,-3 0 0 0,3 0 0 16,-7 0 40-16,7 0 4 0,0 0 2 0,0 0 0 16,0 0-34-16,0 0-12 0,0 0 9 0,0 0-9 15,0 0 0-15,0 0 0 0,7 0 0 0,3 6-11 0,-10 7 11 0,4-1 0 16,-4 10 0-16,0 7-8 0,3 5 16 0,-3-3 3 16,-3 10 1-16,-1 0 0 0,4 3 5 0,-7 0 2 15,7 6 0-15,-3-6 0 0,3 9-19 16,0 1 10-16,-7 8-10 0,7-8 8 0,0 5-8 0,-4-6-11 15,1 4 3-15,-1 2 0 0,4-2 8 16,-7 2 8-16,0 4-8 0,0-6 11 0,-4 5-11 0,4-8 0 16,-3-1-12-16,-1-3 12 0,4 3 0 0,0-9 0 15,0-6 0-15,7-4 0 16,-3-2-28-16,3-10-4 0,0-3 0 0,3-7-1 16,4-2-169-16,-7-10-34 0,11-10-6 15</inkml:trace>
  <inkml:trace contextRef="#ctx0" brushRef="#br0" timeOffset="139871.6">7133 15125 1900 0,'0'0'169'0,"0"0"-135"16,4 10-34-16,-8 2 0 16,4-2 211-16,0 9 35 0,0-7 7 0,0 7 2 0,0 3-198 15,4 0-39-15,-1 0-8 0,-3 0-2 16,7 9-27-16,-7 1-5 0,0-1-2 0,0 7 0 15,0-4-12-15,0 1-2 0,0 5-1 16,-7-2 0-16,7 0 25 0,-3 2 6 0,-1 1 1 0,1 0 0 0,-4 0-3 16,7-4 0-16,-7 4 0 0,-1-3 0 15,5-7-56-15,-4-6-11 0,7-3-2 16,0-6-619-16,0-4-124 0</inkml:trace>
  <inkml:trace contextRef="#ctx0" brushRef="#br0" timeOffset="140310.59">7038 15082 2592 0,'0'0'115'0,"0"0"23"0,0-4-110 0,-7-2-28 0,7 6 0 0,-4-9 0 16,1 6 132-16,3 3 20 0,3-10 5 0,1 7 1 31,-4 3-172-31,7-6-34 0,-4 3-8 0,5-4 0 16,-8 7 20-16,14 0 5 0,-7 0 1 0,3 7 0 0,8-4 19 0,-8 3 11 0,5 4-12 0,-1-4 12 15,7 3 0-15,-11 7 0 0,8-4 8 0,3 1-8 16,0-1 17-16,1 7-2 0,6-6-1 0,-11 9 0 16,5-3-14-16,-1 3 11 0,3-4-11 0,1 1 10 15,0 3-1-15,0 0 0 0,3 0 0 0,-4 0 0 16,5 0-9-16,-5 0 0 0,1-3 0 0,0 3 0 16,-4-4 0-16,-3 4 0 0,-1-3 0 0,-3-3 0 15,-3 6-9-15,3-3-4 0,-10 0-1 0,-1-4 0 16,1 4 14-16,-8 0 0 0,4 0 12 0,-7-4-12 0,-4 7 25 0,4-3-1 15,0 0-1-15,-10-3 0 0,6 2-10 16,-3 1-1-16,0 0-1 0,0-3 0 0,-4-4-11 16,1 4 0-16,2 0 0 0,-9-1 0 0,6-2 0 15,-7-1 0-15,1 7 0 0,-5-6 0 0,1-1 0 0,-4 7 0 16,1-6 0-16,-5-4 0 0,1 7 0 0,0-4 12 16,0 1-2-16,3-4 0 0,0 1-10 0,4-7 0 15,7 6 0-15,7-9 0 0,-4 0 0 0,11 0-9 16,-4-9 9-16,4 9 0 15,7-10-163-15,0 4-25 0,4-10-6 0</inkml:trace>
  <inkml:trace contextRef="#ctx0" brushRef="#br0" timeOffset="140915.37">7613 14577 2487 0,'0'0'110'0,"0"0"23"0,0-3-106 0,0 3-27 16,0-10 0-16,0 10 0 0,0 0 0 0,0 0 8 0,0 0-8 0,0 0 0 16,0 0 0-16,0 0 0 0,0 0 0 0,14 10 0 15,-10-7 10-15,6 6 3 0,4 4 1 0,0 5 0 16,4 4 13-16,3 0 2 0,11 10 1 0,0-1 0 16,3 0 2-16,4 1 0 0,3 9 0 0,0-7 0 15,1 4-16-15,3-4-4 0,0 7 0 0,-1-7 0 16,-2 7-12-16,3 0 0 0,-1 0 8 15,-2 3-8-15,-8 0 0 0,-3-1 0 0,-4-2 8 16,-3 9-8-16,-8-6 0 0,-3 0 0 0,-3 6 0 0,-7-9-10 16,3 3 10-16,-7-9 8 0,-4 5-8 0,-3-8 11 15,0 8 17-15,-4-8 4 0,-3-1 1 0,4 1 0 16,-15-7-20-16,4 3-4 0,0-6-1 16,-8 9 0-1,-9-9-181-15,-1 0-37 0,-3 0-7 0</inkml:trace>
  <inkml:trace contextRef="#ctx0" brushRef="#br0" timeOffset="143517.79">10301 15091 1382 0,'0'0'61'0,"0"0"13"0,0 0-59 0,0 0-15 0,0 0 0 0,0 0 0 16,0 0 244-16,0 0 45 0,7 0 10 0,-7 0 1 15,0 0-236-15,0 0-47 0,7-3-9 0,-7 3-8 16,0 0-32-1,0-6-12-15,7-4-3 0,-7 10 0 0,-3 0 25 0,3 0 5 0,-4-9 1 0,4 9 0 16,-3-3 28-16,-4 0 7 0,0-4 1 0,-4 7 0 16,4 0-4-16,0-3 0 0,0-3 0 0,-4 6 0 0,4 0 5 0,0-3 1 15,-3 3 0-15,3-7 0 0,-1 4 0 0,-2 3 0 16,6 0 0-16,-3 0 0 16,-3 0-11-16,3 0-3 0,-4 0 0 0,0 3 0 0,1 4-8 0,-1-4 0 15,-3 6 0-15,4 1 0 16,-4-7 0-16,-1 12 0 0,1-5-8 0,-3-4 8 0,3 4 0 0,-1 2 0 15,1 4 0-15,0-4 0 0,0 1 0 16,7-4 8-16,-4 1 0 0,1-7 0 0,-1 6 5 0,8 1 1 16,-1-1 0-16,1 0 0 0,-1 1-14 0,-3 2 0 15,7 1 0-15,0-1 0 0,-3 4 0 0,-1 0 0 16,-3-7 0-16,0 10 9 0,0 0-9 0,-4-3 0 16,1 5-12-16,-1-2 12 0,-3 3 0 0,0-3 0 0,-4 0 0 15,4-3 0-15,-3-1 0 0,2 1 0 0,5 0 14 16,-4-4-4-16,7 1 15 0,-4-4 3 0,4-6 1 0,4 4 0 15,3-7-1-15,0 0-1 0,-8 3 0 0,8-3 0 16,0 0-19-16,0 0-8 0,-7 0 8 0,7 0-8 16,-3 6 0-16,-4-3-12 0,0-3 0 0,-4 0 1 15,1 3 11-15,-1 3 0 0,-3-2 0 16,0 5 0-16,-4-3 0 0,1 1 0 0,-5 2 0 16,5 0 0-16,3-2 0 0,-1-1 0 0,-2-6 8 0,6 9-8 15,1-9 11-15,3 7-3 0,0-7 0 0,0 3 0 16,7-3 0-16,0 0-8 0,0 0 12 0,-4 0-4 15,-7-3 1-15,8 3 0 0,-4-7 0 0,3 7 0 16,-3 0-9-16,0-3 0 0,4-3 0 0,-4 6 0 16,0 0 0-16,-1-3 0 0,1 3 0 0,-3 0 0 0,-4 0 0 0,7 0 0 15,-7 0 0-15,3 0 0 0,0 0 0 0,1-3 0 16,3-4 0-16,0 7 8 0,0-3 5 16,0-3 1-16,7 3 0 0,-7-3 0 0,3 2-2 15,0-5 0-15,4 0 0 0,0 5 0 0,0-5-12 0,0 0 0 16,-3-1 8-16,3-2-8 0,0 2 0 0,0 1 0 15,0 3 0-15,-4-4 0 0,4 1 8 0,-3-1-8 16,3 1 0-16,0-4 9 0,-4 4 2 0,4-4 0 16,0 1 0-16,0-4 0 0,0 7-1 0,0-4 0 15,4-6 0-15,-4 7 0 0,3-1-10 0,1 1 8 16,-1 2-8-16,5 1 8 0,-5-3-8 0,1-4 0 0,3 13 0 16,0-7 0-16,-7 1 0 0,3-1 0 0,1 7 0 15,-1-6 0-15,1 6 0 0,-4 3 0 0,3-6 0 0,-3 6 0 16,4-10 0-16,3 7 0 0,-4-6 0 0,5 9 0 15,-1-10 0-15,0 7 0 0,0-6 0 0,-4 9 8 16,1-10-8-16,3 7 0 0,3-3 0 0,1 3 0 16,3 0 0-16,-3-4 0 0,-1 7 0 0,1-9 0 15,-1 9 0-15,1-3 0 0,0-4 0 0,-1 7 0 16,-3 0 0-16,4 0 0 0,-1 0 0 0,-3 0 0 16,-7 0 0-16,7 0 0 0,-7 0 0 0,8 0 0 15,-8 0 0-15,10 7 0 0,-3-4 0 0,4-3 0 16,-1 0 0-16,-3 0 0 0,4 6 0 0,0-3 8 15,-1-3-8-15,1 0 0 0,-1 0 0 0,1 7 0 16,-1-4 0-16,1-3 0 0,-4 3 0 0,4-3 0 16,-4 9 0-16,0-9 0 0,0 10 0 0,0-10 0 0,0 9 0 0,-3-6 0 15,3 3 0-15,-4-2 0 0,4 5 8 0,-3-6-8 16,-1 3 12-16,4-2-4 0,-3 5-8 16,3 0 0-16,0 1 0 0,-4-7 0 0,4 6 0 0,1-2 0 15,-5-1 0-15,4 0 0 0,4-3 0 0,-4 7 0 16,-7-10 0-16,7 0 0 0,-4 9 0 0,-3-9 0 15,4 3 14-15,-1 7-4 0,1-1-10 0,-1-6 0 16,-3 7 0-16,0-1 0 0,0-3 0 0,0 0 0 16,0 4 0-16,-3-1 0 0,3 4 0 0,0-4 0 15,0 1 0-15,0 2 0 0,-4-2 0 0,4-1 0 16,0 0 0-16,0 1 0 0,0-7 0 0,0 10 0 0,0-7 0 16,0 3 0-16,0-9 0 0,0 0 0 0,4 3 0 0,-4 10 0 15,0-13 0-15,3 6 0 0,1-3 0 0,-4-3 0 16,0 0 0-16,7 10 0 0,0-4 0 15,-3 0 0-15,-4-6 0 0,0 0 0 0,7 0 8 16,-7 0-8-16,7 10 0 0,-7-10 0 0,7 0 0 0,0 9 0 16,-7-9 8-16,7 3-8 0,3 3 0 0,-6-2 8 15,-4-4-8-15,7 9 0 0,0-9 0 0,0 9 0 16,4-5 8-16,-11-4-8 0,0 0 0 0,7 6 8 16,0-3-8-16,-7-3 12 0,0 0-12 0,10 0 12 15,1 0 1-15,-4 6 1 0,0-3 0 0,-7-3 0 16,0 0-6-16,11 0-8 0,-1 7 11 0,-10-7-11 15,0 0 0-15,7 3 0 0,0 0 0 0,0-3 0 16,-7 0 0-16,0 0 0 0,8 6 0 0,-8-6 0 16,7 3 0-16,-7-3-16 0,0 0 4 0,7 7 0 15,-7-7 20-15,0 0 4 0,0 0 0 0,0 0 1 0,0 0-5 16,0 0-8-16,7 3 11 0,-7-3-11 0,0 0 18 0,10 6-3 16,-3-3-1-16,-7-3 0 0,7 0-14 0,4 0 0 15,-4 0 0-15,4 0 0 0,-1 0 0 16,1 0 0-16,-4-3 0 0,0 3 0 0,-7 0 0 0,10-6 0 15,-10 6 0-15,8 0 0 0,-8 0 0 0,10 0-16 16,-10 0 3-16,0 0 1 0,0 0 12 0,7 0 16 16,4 0-3-16,-11 0-1 0,0 0-12 0,0 0 0 15,7 0 0-15,-7 0 0 0,7 6 0 0,-7-6 0 16,7 0 0-16,4 0 0 0,-4 0 0 0,3-6 0 16,-10 6 0-16,7 0 0 0,4 0 0 0,-1-3-16 15,-3-4 3-15,4 7 1 0,-11 0 12 0,0 0 12 16,7-3-3-16,-7 3 0 0,0 0-9 0,0 0-11 0,11-6 3 15,-11 6 0-15,0 0 8 0,0 0 14 0,0 0-3 16,7 6-1-16,-7-6-10 0,0 0 0 0,0 0 0 0,0 0 0 16,7 3 0-16,-7-3 0 0,0 0 0 0,0 0 0 31,0 0-28-31,0 0-2 0,0 0 0 0,0 0 0 16,0 0-47-16,0 0-10 0,0 0-1 0,-7-3-1286 0</inkml:trace>
  <inkml:trace contextRef="#ctx0" brushRef="#br0" timeOffset="145477.03">11261 15116 921 0,'0'0'82'0,"0"0"-66"0,-4 9-16 0,8 1 0 16,-1 2 285-16,1-2 54 0,-8-1 10 0,4 4 3 15,0-4-215-15,7 10-42 0,-3-6-9 0,-4-1-2 16,0 7-39-16,3 3-8 0,4 0-1 0,-3 3-1 15,-4 0-25-15,0 6-10 0,3 4 8 0,1 2-8 16,-1-2 0-16,1 6 0 0,-4 0 0 0,0 2 0 16,4 1 0-16,-8 10 0 0,-3-4 8 0,0-6-8 15,7 6 0-15,-4-6 0 0,-3-3 0 16,0-10 0-16,0-6 20 0,7 3 3 0,0-9 0 16,-3-3 0-16,-1-7-23 0,1 1 0 0,3-10 0 15,0 0 0-15,0 0-11 0,-4-10-6 0,4 1-2 0,4-7 0 16,-4-6 19-16,0-6-12 0,-4-4 12 0,4 1-10 0,4-10 27 15,-4 1 6-15,-4 2 1 0,1-9 0 16,6 3-5-16,4 3-1 0,-7-3 0 0,4 0 0 0,-8-6 22 0,8 10 5 16,3-8 1-16,-4 5 0 0,-3-4-13 15,4 3-2-15,6 3-1 0,1 6 0 0,-4-5-3 16,0 5-1-16,0-3 0 0,7 7 0 0,4 6-18 0,0-3-8 16,-8-4 0-16,11 11 8 0,7-1-8 0,1 0 0 15,-12 0-12-15,5 3 12 0,9 9-24 0,1 4 4 16,0 0 0-16,3 3 0 15,-3 3-11-15,3 3-1 0,-3 6-1 0,0 4 0 16,-1-4 1-16,-2 13 0 0,-5-3 0 0,-3 3 0 0,-3 0 22 16,0 0 10-16,-8 9-8 0,-3-3 8 0,-3 7 0 0,-4-1 14 0,-4-2-2 15,-3-1 0-15,0 7 16 0,0-7 2 0,0-6 1 16,-3 7 0-16,-1-10-11 0,-3 6-1 0,3-6-1 0,-3-10 0 16,-4 7-18-16,1-6 0 0,-4-4 0 15,0 4 0-15,-11-7 0 0,0-3 0 0,0-3 0 16,1 6 0-16,-5-12 0 0,1 6 0 0,0-9 0 0,-1-1 0 15,1 4 0-15,0-10 0 0,-4 4 0 0,7-7 0 32,4-3-65-32,3 0-20 0,1 3-4 0,3 3-759 0,3-2-151 0</inkml:trace>
  <inkml:trace contextRef="#ctx0" brushRef="#br0" timeOffset="145861.29">12605 14269 2646 0,'7'-3'58'0,"-4"3"12"0,4-6 2 0,0-3 3 0,1 5-60 0,-1 1-15 0,3-3 0 16,1 6 0-16,-1 0 0 0,-10 0-16 15,0 0 3-15,0 0 1 0,0 0 12 0,4 19 0 0,-8-7 0 0,1 10-9 16,-4 0 9-16,-4 7 0 0,-3-4 0 0,-4 0 0 16,-3 6 54-16,0-6 6 0,-4 10 2 15,1-4 0-15,-5 0 1 0,5 10 0 0,-1-3 0 16,0-1 0-16,8 4-35 0,-4 3-6 16,6 6-2-16,-2 0 0 0,6-3-4 0,4 4 0 0,0-7-1 15,4 6 0-15,-1-6-15 0,4 9 0 0,0-9 0 16,0 6 0-16,0 3 0 0,4-3 0 0,3-6 0 15,0 0 0 1,0-3-31-16,0 3-9 0,3-6-1 0,1-1-1 16,3 1-14-16,-3-4-4 0,3 4 0 0,3-4 0 0,5-5-132 15,2-4-28-15,5-3-4 0,-1-13-800 0</inkml:trace>
  <inkml:trace contextRef="#ctx0" brushRef="#br0" timeOffset="146343.46">12771 14630 1720 0,'0'0'76'0,"0"0"16"0,0 9-73 0,0-9-19 0,3 10 0 0,1-1 0 16,3 4 32-16,-4-4 4 0,1 1 0 0,-1-1 0 15,1 4 61-15,-1-1 13 0,-3 4 2 0,4-1 1 16,-1 1-13-16,1 0-4 0,-1-4 0 0,1 7 0 16,-1 0 0-16,5 3 0 0,-5-3 0 0,1 3 0 15,3 0-76-15,0 3-20 0,0 3 0 0,-4-6 0 16,4 9 0-16,0 1-11 0,-3-1 2 0,3 0 0 16,-3 1 9-16,-1 2 0 0,-3-2 10 0,0 5-10 15,0-2 0-15,0-1 0 0,-3-2-13 0,3-1 4 16,-4-9 9-16,0 6 0 0,1-6 0 0,3-9 0 0,-7 5-8 15,7-5 0-15,-4-4 0 0,4-9 0 16,0 0-124-16,0 0-24 0,0 0-4 16,0 0-956-16</inkml:trace>
  <inkml:trace contextRef="#ctx0" brushRef="#br0" timeOffset="147041.18">12622 14539 2026 0,'0'0'44'0,"0"-6"10"0,0-4 2 0,4 1 1 0,-1 3-45 0,1-1-12 0,3-2 0 0,0 6 0 16,0-3-22-16,4 6-6 0,-1 0-2 0,1 0 0 0,3 6 64 0,0-3 13 15,-3 6 2-15,6 1 1 0,1-1 39 0,0 1 8 16,-4 2 2-16,3-2 0 0,1 2 0 0,3 1 0 15,0 6 0-15,1-7 0 0,-1 4-39 0,3-1-8 16,1-5-2-16,3 9 0 0,-3-4-34 0,7 4-6 16,-1-6-2-16,1 6 0 0,4-7-8 15,-1 7-17-15,0 3 4 0,-3 0 1 0,0 6 3 0,-8-3 1 16,1 6 0-16,0-2 0 0,-4 2 8 0,-7-6 0 16,0 6 0-16,-7 1 0 0,0-1 0 0,-3-3 0 0,-4-3 0 15,0 7 0-15,-7-4 0 0,0-3 9 0,-4 7 0 16,0-1 0-16,-3-9 3 0,0 3 0 0,-3 0 0 15,2-3 0-15,-6 0-4 0,0 0 0 0,-4-3 0 0,4 3 0 16,-3-4-8-16,-5 1 0 0,-9-3 0 0,-1 3 0 16,0-7 0-16,0 4 0 0,-3-3-10 0,3-1 10 15,0-3 0-15,0-5 0 0,4 2 0 0,0-3 0 16,0-3-19-16,6-3 3 0,1-3 0 0,3-4 0 16,8 4-166-16,3-10-33 0,3 4-6 15,4-7-878-15</inkml:trace>
  <inkml:trace contextRef="#ctx0" brushRef="#br0" timeOffset="147377.13">13705 14185 3196 0,'0'0'71'0,"0"0"14"0,-3 9 3 0,-1 1 1 0,1-1-71 0,-1 4-18 0,1-1 0 0,3 16 0 16,3-3-9-16,1 7-6 0,-1-1-1 0,-3 0 0 16,4 7 2-16,3 0 0 0,-4 2 0 0,1 4 0 15,3-3 3-15,-3 12 1 0,-4-2 0 0,3 2 0 16,1 0 10-16,-8 7 0 0,1-4 0 0,-1 4 0 15,-7-1 0-15,-3 4 0 0,4 9 0 0,-4-9 8 16,-4 3-8-16,0-3 0 0,4-4 0 0,4-12 0 16,-4 0 0-16,3-3 0 0,0-9 0 0,8 2 0 31,-1-5-53-31,4-7-9 0,7-7-2 0,0-5-804 0,4 0-160 0</inkml:trace>
  <inkml:trace contextRef="#ctx0" brushRef="#br0" timeOffset="147938.07">14400 14734 2833 0,'0'0'125'0,"0"0"27"0,-3-4-122 0,3 4-30 0,-7-6 0 0,7 6 0 15,-7 0 42-15,0 6 2 0,0-2 1 0,0 2 0 32,-4 0-72-32,-3 10-14 0,0-1-3 0,-4 7-1 0,1 7 25 0,-5 2 4 0,5 3 2 15,-1 4 0-15,0-3 14 0,-3 8 0 0,0-2 0 16,3 3-9-16,1-3 9 0,3 3 0 0,0-3 8 0,3-1-8 15,0 1 8-15,4 0-8 0,0-7 8 0,4-2-8 16,3-4 11-16,-4-6-3 0,4-6 0 0,4 2 0 16,-1-5-8-16,1-4 0 0,-1-2 0 0,8-4 0 15,0 0 0-15,-1-6 0 0,8 0 0 16,-4-4 0-16,7-2 0 0,-3 6 0 0,6-7 0 0,5 1 0 16,-1 0 0-16,0-4 0 0,0 0 0 0,0 1 0 15,-3-4 0-15,-4 7 0 0,1-4 0 0,-5-6 0 16,-3 7 28-16,0-1 3 0,0 1 1 0,-6-4 0 15,2 1-2-15,-6-1 0 0,-1-6 0 0,1 6 0 16,-4-9 2-16,-4 3 0 0,1-3 0 0,3-3 0 0,-4 3-24 16,-3-3-8-16,0-7 0 0,0 4 0 0,0-4 0 0,-4-2 0 15,-3 5 0-15,4 1 0 16,-1-1-27-16,0 7-5 0,-3-3 0 0,4 6-1 16,-4 3 21-16,0 7 4 0,3-7 8 0,-3 7-13 0,3 2-8 0,1 7-2 15,-4-3 0-15,3-1 0 16,4 1-106-16,-4 6-22 0,1-3-4 0,6-3-624 15,4 6-125-15</inkml:trace>
  <inkml:trace contextRef="#ctx0" brushRef="#br0" timeOffset="148199.64">14097 15251 2361 0,'0'0'210'0,"0"0"-168"0,0 0-34 0,0 12-8 16,0-12 86-16,7 10 15 0,-3-4 3 0,6-3 1 31,-3 4-134-31,4-4-27 0,3 0-6 0,0-3-1 0,-3-3 44 0,-1 3 9 0,1-10 2 0,6 10 0 16,-2-9 39-16,2 9 8 0,1-10 1 0,-1 7 1 15,5-6-7-15,2 0-2 0,1-4 0 0,-4 4 0 16,4-1-110-16,0-2-22 0,-1-7-5 15,1 6-645-15,-4 1-129 0</inkml:trace>
  <inkml:trace contextRef="#ctx0" brushRef="#br0" timeOffset="148692.09">14277 13962 1209 0,'0'0'53'0,"0"0"12"0,0 0-52 0,0 0-13 0,0 0 0 0,11 10 0 16,3-1 296-16,0 0 57 0,7-2 11 0,7 11 3 16,0-5-287-16,8 9-58 0,-5 3-11 0,5 0-3 15,6 10 36-15,-3-4 6 0,7 10 2 0,-4-1 0 16,4 4-26-16,-4 0-5 0,-3 6-1 0,-4 4 0 15,1-4-11-15,-8 6-9 0,4 4 12 0,-8-4-12 16,-3 13 0-16,-3-6 0 0,0-6 0 0,-4 5 0 16,-4-8 26-16,1 8 5 0,-4-2 1 0,0-1 0 15,0 4-10-15,0-3-2 0,-7-4 0 0,0 4 0 0,4-7-3 16,-4-3-1-16,-4-6 0 0,1-3 0 0,-4-3-16 0,3-7 0 16,-3 0 0-16,-4 1 0 0,4-1-14 0,-7-3 0 15,0-3 0-15,4-6 0 16,-5 0-56-16,-6-3-11 0,0-7-3 0,-4-3-760 15,4-3-153-15</inkml:trace>
  <inkml:trace contextRef="#ctx0" brushRef="#br0" timeOffset="149556.26">15385 15125 2937 0,'0'0'130'0,"0"0"27"0,0 0-125 0,0 0-32 0,0 0 0 16,7 10 0-16,3-4 33 0,4 7 1 16,1-1 0-16,-1 1 0 15,7 6-78-15,-4 9-15 0,1-3-3 0,0 6-1 16,-1 10 6-16,-3-6 1 0,-3 12 0 0,-7-4 0 0,3 1 36 0,-11 0 7 0,1 6 1 0,-4 1 1 15,-4-4 35-15,0 6 8 0,-6 0 0 0,-1-6 1 16,-3 0 1-16,7-6 0 0,-7-6 0 16,7-4 0-16,-1 0 4 0,5-2 1 0,-1-7 0 0,4-10 0 15,4 7-26-15,3-16-5 0,0 6 0 0,0-9-8 16,0 0 0-16,0 0 0 0,7 0 0 0,-4-9-12 16,8-7 12-16,-4-2 0 0,-4-4 0 15,1-7 0-15,3-2 0 0,0-7 0 0,-3 1 0 0,-1-7 0 16,-3 3 17-16,4-3-3 0,-1-6-1 0,1 6 0 15,-4 3 1-15,3-3 0 0,4 4 0 0,-3-4 0 16,6-6-14-16,1 12 9 0,0-9-9 0,3 3 8 16,0 3-8-16,0 10 0 0,4-4-12 0,-1 4 12 0,1 3-19 0,-1 6 4 15,1 0 1-15,3 3 0 16,0 7 2-16,1-1 1 0,-1 4 0 0,0-1 0 0,7 7-8 0,-7 3-1 16,0 0-1-16,1 3 0 15,2 3-4-15,1-2-1 0,-4 5 0 16,4 4 0-16,-4-4-17 0,-3 3-3 15,3 4-1-15,0 0 0 0,-3 0 8 0,-1-4 2 0,1 1 0 0,-4 5 0 16,-3-2 2-16,-4 3 1 0,0 0 0 0,0-7 0 16,-7 7 34-16,-4-6 0 0,-3 9 8 0,0-10-8 0,-3 4 48 0,-5-1 3 15,-2 1 1-15,-8 0 0 0,0 0-10 0,-3-4-2 16,-4 1 0-16,1-1 0 0,-12 7-16 0,5-6-3 16,-5-4-1-16,4 0 0 0,4 1-12 0,-4-7-8 15,8 6 8-15,-1-9-8 16,4 0-107-16,-4 0-25 0,7-9-6 0,-3 3-982 0</inkml:trace>
  <inkml:trace contextRef="#ctx0" brushRef="#br0" timeOffset="150003.34">16725 14175 1497 0,'0'0'133'0,"0"0"-106"16,0 0-27-16,0 0 0 0,0 0 135 0,0 0 21 15,0 0 5-15,0 0 1 0,-3 7-74 0,-4 2-16 16,-4-3-2-16,-3 13-1 0,0-6 31 0,-4 9 7 16,1-4 1-16,-5 11 0 0,1-4-36 0,-3 6-8 15,-1 0 0-15,0 7-1 0,0 0-43 0,4 2-9 16,0 4-2-16,3 10 0 0,1-4-9 0,-4 3 0 16,-4 0 0-16,4 7 0 0,0-4 0 0,-4-2 0 15,4-1 0-15,0-3 0 0,-1 4 0 0,5-1 0 16,-1-9 0-16,4 6 0 0,3 3 0 0,1-9 0 0,6-3 0 0,1 0 0 15,3-7 0-15,7-2-11 0,3-1 3 0,5-9 0 32,6 6-26-32,3-6-5 0,5 0-1 0,2-9 0 15,5 5-80-15,2-5-17 0,1-4-3 0,0 1-1 16,0 2-101-16,-4-2-20 0,29-1-4 0,-22 0-1 0</inkml:trace>
  <inkml:trace contextRef="#ctx0" brushRef="#br0" timeOffset="150521.51">17106 14555 2559 0,'-7'9'113'0,"0"4"24"0,0-4-109 0,-4 4-28 16,-3 2 0-16,0 7 0 0,0 0 53 0,-4 3 6 16,4 4 1-16,-3-1 0 0,-1-3-60 0,-3 6 0 0,3 4 0 0,1-4 0 15,-5 0-9-15,5 7 9 0,-4-3 0 0,3-4 0 16,-3 10 0-16,7-7 0 15,-7 4 0-15,6-1 0 0,1-5 0 0,4 9 0 16,-1-10 0-16,8 0 0 0,-1 1 0 0,1-1 0 0,3-9 0 0,0 0 0 16,7-3 0-16,-4-7 0 0,8-2 0 0,-1-1 0 15,1-6-13-15,7 3 4 0,3-12 1 0,3 6 0 16,-2-6 8-16,2-3 0 0,1-7 0 0,3 3-8 16,-3 1 30-16,3-7 6 0,0-3 2 0,-3 0 0 15,0-6 4-15,-1 3 1 0,-2-3 0 0,2-4 0 16,-6-2-10-16,3 2-1 0,0-8-1 0,-3 5 0 15,-4-6-11-15,4 1-1 0,-4-4-1 0,-4 3 0 16,1-3-1-16,-4 3 0 0,0 7 0 0,0-4 0 16,-7 13-9-16,-3-3 0 0,-1 3-12 0,1 3 12 15,-5 0-14-15,-2 3 5 0,-4 0 1 0,3 0 0 16,-3 7-12-16,4 2-1 0,-8-2-1 0,4 2 0 16,-4 1-105-16,0 6-21 15,1 0-4-15</inkml:trace>
  <inkml:trace contextRef="#ctx0" brushRef="#br0" timeOffset="150744.67">16926 15057 2980 0,'0'0'66'0,"0"0"14"0,-7 6 2 0,7-6 1 0,0 0-67 16,0 6-16-16,0-6 0 0,7 9 0 15,0-5-30-15,0 5-10 0,8-6-1 0,-1 7-1 0,3-10 42 0,8 6 0 0,-4-6 0 0,4 0 0 16,0-6 0-16,3 2 0 0,0-2 0 0,4 0-8 16,-4-4-9-16,4-5-2 0,-1 9 0 0,1-10 0 31,0 3-173-31,-7-6-36 0,3-2-6 0</inkml:trace>
  <inkml:trace contextRef="#ctx0" brushRef="#br0" timeOffset="151100.84">17180 14081 2718 0,'0'0'120'0,"4"7"25"0,3-4-116 0,0 6-29 16,7 4 0-16,4 2 0 0,6 1 32 0,5 3 0 15,2 0 0-15,5 6 0 0,-5-3-32 0,5 6 0 16,2 3 0-16,1 4 0 0,0-4 32 0,-4 10 0 16,1-7 0-16,-5 7 0 0,5 0-17 0,-8 0-3 15,4 3-1-15,-4-1 0 0,-3 1 33 0,-1 7 6 0,-3-8 2 16,1 8 0-16,-8-1-36 0,-4-3-8 0,-3 3 0 0,-3-6-8 15,-4 9 0-15,-4 0 0 0,-6 1-12 0,-4 5 3 16,-4-5 9-16,-7-1 0 0,1-3 0 16,-8-3 0-1,0-6-82-15,-10 0-21 0,-11-7-4 0</inkml:trace>
  <inkml:trace contextRef="#ctx0" brushRef="#br1" timeOffset="-179148.5">32441 11526 921 0,'0'0'40'0,"0"0"10"0,-3 0-40 0,-4-4-10 0,3-2 0 0,4 6 0 16,-7-3 145-16,4-3 27 0,3 6 6 0,0 0 1 15,0 0-93-15,0 0-18 0,0 0-4 0,0 0-1 16,0-6-43-16,0 6-9 0,0 0-2 0,0 0 0 16,0 0-9-16,0 0 8 0,0 0-8 0,0 0 8 15,0 0 5-15,-11 3 1 0,1 6 0 0,-8 4 0 16,0-1-4-16,-10 10-1 0,-4 6 0 0,-3 4 0 15,-11 2-9-15,-3-2 0 0,-8-1 0 16,1 0 0-16,-1 7 0 0,-2-13 0 0,-1 6 0 0,3-2 0 0,-3-4 32 16,0-3 8-16,-3 6 2 0,-4-3 0 0,0-3-10 15,0 9-3-15,0-3 0 0,0-3 0 16,-8 4-6-16,5 2-2 0,-8-3 0 0,1 1 0 16,-8 2-30-16,4 0-7 0,-4 1 0 15,-3 5-1-15,-11-2 17 0,0-4 0 0,-3 10 0 0,3 0 0 16,-6 3 0-16,-1-1 9 0,-4 1-9 0,8 6 12 0,3 1-12 0,4-4 0 15,3 0 0-15,1-3 0 0,-1 0 0 0,11-4 15 16,7-5-3-16,0 6 0 0,-1-7-1 0,5 7-1 16,-1-10 0-16,4 7 0 0,-7-4 2 0,7-2 0 15,4 2 0-15,3-6 0 0,0 4-12 0,-4-7 8 16,4-3-8-16,4-3 8 0,-1 3 25 0,8-4 5 0,0 1 1 16,3-3 0-16,3 3-21 0,5-7-4 0,2 4-1 0,5 0 0 15,-1-7-13-15,4 10 0 0,-1-7 8 0,5 7-8 16,-1-3 0-16,7-1 0 0,-3 1 0 0,0 0 0 15,3 0-25-15,1-1 1 0,3 1 1 0,3-7 0 32,0 4-103-32,1-4-21 0,-4 7-4 0,-4-16-1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5:53:09.74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21618 14405 19343 0,'0'0'1728'0,"0"0"-1392"0,4 10-336 0,-4-10 0 16,7 9 2704-16,1-2 480 0,2-2 80 0,0 2 32 15,1 0-1792-15,0 1-352 0,0-3-80 0,-1 2-16 16,2 1-352-16,-1 3-80 0,1 1-16 0,-1 0 0 16,1-2-160-16,0 5-16 0,-2 1-16 0,0 3 0 15,1 3 64-15,-3 0 16 0,-2-2 0 0,-1 2 0 16,0 0 16-16,-3 0 0 0,-3 0 0 0,-1 0 0 16,-1 0-64-16,0 0 0 0,-3-2 0 0,1-2 0 15,-2-1-96-15,0-2-32 0,0-4 0 0,-1 1 0 0,-1 0-320 0,0-3 0 16,3 0 0-16,-2-3-128 15,0 1-656-15,0-3-128 0,1 0-32 0,7-4 0 16,-9 3-2016-16,1 0-416 0,8-3-80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7:43:47.60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28011 11808 2343 0,'-7'-16'104'0,"3"16"21"0,-7-6-100 0,-3 0-25 0,-7 2 0 0,-4-2 0 0,-3-3 14 0,-7 6-2 15,-7-7-1-15,-8 1 0 0,-3 6-11 0,-3-7 0 16,-4 1 0-16,0-1 0 0,-4-2 0 0,-6-7 0 15,-8 7 0-15,-3-7 0 0,-4 6-10 0,1 1 10 16,-1-1 0-16,-3-3-9 0,-11 4 9 0,4 2 0 16,-4 1 0-16,-3-3 0 0,-4 8 10 0,-3-2-2 15,-8 3-8-15,1-3 12 0,-4 3 18 0,-4 3 3 16,-3 0 1-16,-3 9 0 0,-1-6-8 0,-6 7-2 16,-4 2 0-16,-8-3 0 0,1 7 7 0,-3-3 1 15,-1-1 0-15,-3 1 0 0,-4 6-32 0,0-7 0 16,7 7 0-16,-3 0 0 0,-4-4 0 0,1 11 0 0,3-11 0 15,-1 7 0-15,1 0 8 0,3-3-8 16,11 3 0-16,-3 6 9 0,-5-3-9 0,5 3 0 0,-1 4 0 16,1 2 0-16,-5-2 8 0,5 8-8 15,-4 1 8-15,3 0-8 0,11 3 0 0,0 0 0 0,0 0 0 0,7-4 0 16,3 4 0-16,8 3 0 0,-1-3 9 0,12 0-1 16,-1 0 0-16,11 6 0 0,3-6 0 0,11 0 0 15,7 3-8-15,3-3 0 0,4 0-8 0,4 0 8 16,6-3 0-16,4 2 0 0,4-2 0 0,6 9 0 15,1-3 0-15,7 4 0 0,0 2 0 0,3 0 11 16,7-3-11-16,-3 4 0 0,3 2 0 0,4 4 0 16,0-4 0-16,7 13 0 0,0-6 0 0,7 0 0 15,3-7 0-15,4-3 0 0,4 1 9 0,6-10-9 16,4 6 16-16,7-6 0 0,4-4-1 0,3 4 0 16,8-3 9-16,6 0 1 0,0-7 1 0,15 7 0 15,3 0-15-15,3-7-3 0,1 7-8 0,3-3 12 0,3-1-12 16,11 1 11-16,4-4-11 0,3 10 10 0,0-3-10 15,8 0 8-15,-1 3-8 0,7 0 8 0,4 6-8 16,0-6 0-16,-4-3 0 0,8-1 0 16,6-5-51-16,4 2-9 15,3-11-1-15,8 5-1 0,7-3 110 0,-1-3 23 0,-6-6 4 0,6 3 1 0,18-3-47 16,-10 3-9-16,-4-3-1 0,4-4-1 0,10 4-18 0,4-6 10 16,-4 9-10-16,4-4 8 0,3 1-8 0,4-3 0 15,3 9 0-15,1-3 0 0,-5 0 15 0,1 3-3 16,0-3 0-16,0 9 0 0,3-3-12 0,-3 4 0 15,0-7 0-15,-4 3 0 0,4-6 0 0,0 0 0 0,-4-3 0 0,-3-7 0 16,-1 1 0-16,1 3 0 0,-4-4 0 0,1-9 0 16,-8 7 9-16,11-4-1 0,6-3 0 0,1-3 0 15,0 3 0-15,3-6 0 0,1 3 0 0,2-9 0 16,5-1-8-16,-4 10 0 0,-4-6 0 0,0 0 0 16,4-4 0-16,-3 1 0 0,-5 6 0 0,-6-7 0 15,-4 7 0-15,-3-3 0 0,3-3 0 0,-10 5 0 16,-8 4 0-16,1-9 0 0,0 6 0 0,-8-3 0 15,-6-4 0-15,-1 4 0 0,1-10 0 0,-8 4 0 16,0-7 0-16,1 6 0 0,-8-9 0 0,4-6 0 16,4 3 0-16,-1-3 0 0,-7-7 0 0,4 1 0 15,7-4 0-15,-3-3-11 0,-5-2 11 0,-2 2-8 16,-8-3-8-16,-3 3-2 0,-4-3 0 0,-3 3 0 16,-11-2 18-16,-7-11 0 0,-10 4 0 0,-1 3 0 0,-3-3 14 0,-4 6 0 15,1-9 0-15,-18 15 0 16,0 0-14-16,-1-9-10 0,-2 3 2 0,-1 4 0 0,0-14 8 0,-3 10 0 15,-4-6 0-15,11-12-8 0,-4 2 8 0,-7 4 0 16,1 2 0-16,-5-2-8 0,-2 3 8 0,-5-7 0 16,1 7 0-16,-8-4 8 0,1-2-8 0,-4 5 0 15,-7 1 0-15,-3 3 0 0,-8-3-9 0,-3-1 0 16,-7 1 0-16,-1 0 0 0,-2-1-1 0,-4 4 0 16,-4-3 0-16,0-1 0 0,0 11 10 0,4 2-8 15,0 9 8-15,0-8-8 0,-4 2 8 0,4 0 0 0,-4-2 0 16,0-4 0-16,0 3 0 0,-10-12 0 15,0-1 0-15,3 10 0 0,-3 1-13 0,-8 2 2 0,-3 0 1 16,-7 7 0 0,-3-4-18-16,-4 7-3 0,0 2-1 0,-7-2 0 15,0-7 5-15,-8 4 1 0,-9-4 0 0,-1 7 0 0,-3-4 26 0,0 1-8 0,-4 3 8 0,-11-1 0 16,1-5-8-16,3 11 8 0,0-2-8 0,1-3 8 16,-12 6-8-16,8-3 8 0,-1 6-8 0,5-10 8 15,-5 7 0-15,-3-3 0 0,-3 6 0 0,3-6 0 16,0 3 0-16,-7-4 0 0,-7 8 0 0,0-1 0 15,4 3 0-15,-11 6 8 0,-7-2 0 0,-4 5 0 16,-3 4-8-16,-4 6 11 0,-3 0-11 0,-11 6 12 16,-10-3-12-16,-1 7 0 0,4-7 0 0,-3 6 0 15,-4 1-27-15,-3-1-1 16,-4-6 0-16,10 3-799 0,8-2-160 0</inkml:trace>
  <inkml:trace contextRef="#ctx0" brushRef="#br0" timeOffset="2411.67">22292 12093 288 0,'0'0'25'0,"0"0"-25"0,0 0 0 15,0 0 0-15,0 0 211 0,0 0 37 0,0 0 7 0,-3 3 1 16,-1-3-105-16,0-3-22 0,-3 3-4 16,4-6-1-16,3 6-19 0,0 0-4 0,0 0-1 15,-4-10 0-15,-3 7-42 0,4 0-9 0,3 3-1 0,0 0-1 16,0 0-17-16,0-9-3 0,-7 3-1 0,7 6 0 15,0 0-26-15,0 0 0 0,-4 0 0 0,4 0 0 16,0 0 0-16,-7 6-9 0,-3-3 0 0,-1 6 0 16,-3 1 9-16,3 2 0 0,-3-2 0 0,0 2 0 15,-4-2 0-15,4 2 11 0,7 7-3 0,-3-6 0 16,-8-4 15-16,11 10 2 0,-4-7 1 16,4 1 0-16,0 3-15 0,0-1-3 0,-3 1-8 0,6 0 12 15,1-1-12-15,-1 1-12 0,-3 0 3 0,0-1 0 16,0 4 9-16,3-6-8 0,4 5 8 0,0-5-8 15,-3 6 8-15,3-7 0 0,0 7 0 0,-4 0 0 16,1-3 0-16,-1-1 0 0,4-2 0 0,4-1 0 16,-1-2-10-16,1 2 0 0,-1-2 0 0,8-1 0 15,0-6 1-15,-4 4 0 0,-7-7 0 0,10 3 0 0,4 3 9 16,-3-3-13-16,3 0 5 0,-3-3 8 16,3 7-60-16,0-4-4 0,0-3 0 0,0 6-1 15,-7-3-135-15,4 3-28 0,6-2-4 16,-3-4-2-16</inkml:trace>
  <inkml:trace contextRef="#ctx0" brushRef="#br0" timeOffset="2822.56">22458 12310 1558 0,'0'0'34'0,"0"0"7"0,-4 9 2 0,-3-3 1 15,0 4-35-15,0-4-9 0,4 3 0 0,-1 1 0 0,-3-1 28 0,4-6 4 16,-1 7 1-16,-3-1 0 0,0-3 0 0,3 1 0 16,4 2 0-16,0 0 0 15,-7-5-52-15,4 5-10 0,6 0-3 0,1 4 0 0,-1-7 10 0,-3 4 2 16,0-10 0-16,4 3 0 15,3 6-176-15,-7-9-34 0,0 0-7 0,0 0-2 0</inkml:trace>
  <inkml:trace contextRef="#ctx0" brushRef="#br0" timeOffset="3107.44">22419 12049 288 0,'0'0'12'0,"0"0"4"0,0 0-16 0,0 0 0 0,0 0 0 0,0 0 0 16,0 0 356-16,0 0 69 0,0 0 14 0,0 0 2 15,7-6-345-15,-7 6-70 0,0 0-14 0,7 0-2 16,4-9-1-16,-4 5 0 0,-7 4 0 0,7-6 0 16,0 6-36-16,0-3-7 15,-7 3-2-15,0 0-792 0</inkml:trace>
  <inkml:trace contextRef="#ctx0" brushRef="#br0" timeOffset="4028.61">22684 11908 1454 0,'0'0'64'0,"0"0"14"0,0 0-62 0,0 0-16 0,0 0 0 0,0 0 0 16,0 0 40-16,0 0 6 0,10 0 1 0,1 0 0 0,-11 0-35 0,0 0-12 16,0 0 9-16,7 6-9 15,3 4 24-15,-3-7-1 0,-7-3 0 0,0 13 0 16,8-4 11-16,-1 3 2 0,-4 4 1 0,4-6 0 0,4 2 8 0,-1-2 2 16,1-1 0-16,0 3 0 0,-4 1-37 0,3-4-10 15,1 4 0-15,-1-4 0 0,-6 4 0 0,3 6 0 16,0-7 0-16,0-2 0 0,-3 8 0 0,-4-5 0 15,-8 6 0-15,5-7 0 0,6 10 0 16,-6-9 0-16,-11 6 0 0,0-7 0 0,10 7 16 0,-6-6-2 16,-8 5 0-16,4-5 0 0,-4 3-2 15,4-1-1-15,-4-5 0 0,1 2 0 0,-4 4-11 0,3-4-12 16,4 1 2-16,0 6 1 16,-4-7-56-16,4 1-11 0,-4 3-3 0</inkml:trace>
  <inkml:trace contextRef="#ctx0" brushRef="#br0" timeOffset="5230.96">28035 11990 1548 0,'0'0'68'0,"0"0"15"0,0 0-67 0,0 0-16 0,0 0 0 0,0 0 0 16,4-10 37-16,-4 10 4 0,0-3 1 0,0 3 0 0,0 0-18 0,0 0-3 15,0 0-1-15,0 0 0 0,0-6 21 0,0 6 4 16,0 0 1-16,0 0 0 0,0 0 6 0,-4-3 0 16,-6 3 1-16,3 3 0 0,0 3-20 0,-4 4-4 15,-3-4-1-15,3 10 0 0,-3-4-14 0,0 1-3 16,0 5-1-16,0 1 0 0,0 3-10 0,-4 0 0 16,0 0 0-16,4 0 0 0,-3 0 0 15,3 6 0-15,-1-6 14 0,5 3-4 0,-1 3-18 16,8-6-4-16,-4 0-1 0,7 0 0 0,0 0 13 0,0 3 0 15,0-9-10-15,3 6 10 16,1 0-36-16,6-6-4 0,-6-1 0 0,6 1 0 16,-2-3-61-16,2-1-13 0,1-3-2 0,3 4-432 15,-4-4-85-15</inkml:trace>
  <inkml:trace contextRef="#ctx0" brushRef="#br0" timeOffset="5538.13">28102 12360 2336 0,'0'0'104'0,"0"0"20"0,0 0-99 0,0 0-25 16,0 0 0-16,0 0 0 0,0 0 0 0,0 0-14 16,0 0 2-16,0 0 0 0,0 0-8 0,0 0-2 15,0 0 0-15,0 0 0 16,0 0-11-16,4 9-3 0,-4-9 0 0,0 3 0 16,0 7-9-16,0-10-3 0,0 0 0 0,0 0 0 15,0 0-116-15,0 0-24 0</inkml:trace>
  <inkml:trace contextRef="#ctx0" brushRef="#br0" timeOffset="5769.92">28212 12049 172 0,'0'0'8'0,"0"0"1"0,0 0-9 0,0 0 0 0,3-6 0 0,-3 6 0 16,0-9 308-16,0 9 60 0,0 0 12 0,0 0 3 16,0 0-294-16,0 0-58 0,0 0-12 0,-7 0-3 15,7 0-8-15,-7-4-8 0,7 4 12 0,-7 0-12 16,7 0-95 0,0 0-25-16,0 0-6 0,-14-6-1 0</inkml:trace>
  <inkml:trace contextRef="#ctx0" brushRef="#br0" timeOffset="6449.41">28317 11855 979 0,'0'0'43'0,"-3"6"9"0,-4-3-41 0,3-3-11 16,4 0 0-16,-3 10 0 0,-1-7 167 0,4-3 31 16,0 0 6-16,0 0 2 0,0 6-97 0,0 3-19 15,4-5-4-15,-1 8-1 0,1-2-36 0,6-1-7 16,-2 4-2-16,2-4 0 0,8 10 4 0,-4-7 0 15,7 7 0-15,-3 0 0 0,3-3 0 0,0 2 0 16,-3 1 0-16,-1-3 0 0,1 6-20 0,-4-3-3 16,0 3-1-16,0 0 0 0,-3-4-12 0,3 4-8 15,-3-3 8-15,-1-6-8 0,-3 9 8 0,0-7-8 0,-3 1 10 16,-1-3-10-16,1 2 0 0,-4 1 8 16,-4 0-8-16,1-4 0 0,-4 1 0 0,0 2 0 0,0 1-12 0,0-7 12 31,-4 4-43-31,0-4-1 0,1 4-1 0,-4-4 0 15,0 1-171-15,-1 2-33 0,-27 7-7 0,7-6-2 0</inkml:trace>
  <inkml:trace contextRef="#ctx0" brushRef="#br0" timeOffset="14518.19">33863 17220 2516 0,'-194'-72'224'0,"124"44"-180"0,-8-3-35 0,11 9-9 0,-7-10 0 0,-14 1 0 0,-4-1 0 0,-7-2 0 0,-10 3 0 0,-4-10 12 16,-7 0-12-16,-60-12 12 0,4-1 2 0,6 7 1 15,5-3 0-15,-5-3 0 0,-6 0-15 0,-4-1 0 16,0-5 0-16,-7 5 0 0,-4 7 0 0,-6-3 0 16,-8 6 8-16,-10-3-8 0,-4 10 0 0,-6-1-8 15,-5-3 8-15,1 7-13 0,0-1 13 0,-4-2 0 16,4 5 0-16,-1 1 0 0,1 6 0 0,0-6 0 0,-8 9 0 15,12 0 0-15,2 3 0 0,-3 0 10 16,4 6-2-16,4 1 0 0,-5 2-8 0,8 1 0 0,7 0 0 0,10 9 0 16,11-10 0-16,0 10 0 0,4 0 0 15,14-3 0-15,13 0 0 0,1 3 0 0,7-6 0 16,10 6 0-16,15 0 0 0,10-3-17 0,4-4 4 0,10 7 1 31,11-3-167-31,7-3-33 0</inkml:trace>
  <inkml:trace contextRef="#ctx0" brushRef="#br0" timeOffset="19630.18">17184 7377 979 0,'-4'-6'87'0,"-3"6"-70"16,-3-10-17-16,-1 10 0 0,0-3 206 0,1-6 38 15,-8 9 7-15,4-3 1 0,0-4-200 0,-7 7-40 16,3 0-12-16,-3-3 0 0,-4 3 9 0,1-6-9 15,-1 3 8-15,-3 3-8 0,3-10 37 0,0 10 3 16,1-3 0-16,-1-3 0 0,4 3 33 0,-4 0 7 16,4-4 2-16,0 4 0 0,0-3-11 0,-1 6-3 15,5-9 0-15,-4 9 0 0,3-4-17 0,0 1-4 16,1-3-1-16,-1 6 0 0,4 0-5 0,-4-3-1 16,1 3 0-16,-1 3 0 0,-3-3-16 0,3 0-4 15,1 6-1-15,-1-3 0 0,4-3-11 0,0 4-8 16,0-4 9-16,3 9-9 0,-3-9 8 0,7 6-8 0,0-3 0 15,7-3 9-15,-4 0-9 0,4 0 0 0,0 0 0 0,0 0 0 16,0 0 16-16,0 0 2 0,0 0 0 0,11 7 0 16,-1-4 11-16,12-3 3 0,-1 0 0 15,4 0 0-15,3 0-4 0,0 0 0 0,4-10 0 0,-1 10 0 16,-2 0-13-16,6-3-3 0,0-3-1 0,1 6 0 16,-1-9-3-16,4 5 0 0,-1-5 0 0,8 6 0 15,-3-3 2-15,-1 2 0 0,0-5 0 0,1 0 0 16,-1-1 6-16,0 7 2 0,-3-6 0 0,0-1 0 15,3 1-10-15,1 6-8 0,-1-7 12 0,4 7-12 16,-7-6 13-16,3 3-4 0,4-1-1 0,-4 1 0 0,0-3-8 16,1-1 0-16,3 7 0 0,-4-6 8 0,0-1-8 0,4 7 8 15,4-6-8-15,2-1 8 0,1 7-8 0,0-3 8 16,0 3-8-16,0-7 8 0,4 1-8 0,-5 6 0 16,5-3 0-16,3-7 0 0,3 10 0 0,4-7 0 15,0 1 9-15,0 0-9 0,0-1 0 0,4-2 0 16,0 2 0-16,6-2 8 0,1-1-8 0,-1-2 0 15,1 2 0-15,0 0 8 0,-4-5 1 0,7 8 1 16,4-5 0-16,-1-1 0 0,1 0-10 16,0 0 0-16,-1 1-10 0,4-1 10 0,4 4 0 0,3 2 0 15,-6-2 0-15,2 2 10 0,-3 1-10 0,4-4 0 16,0 4 0-16,3-1 0 0,0-2 0 0,4 3 0 16,4-4 0-16,-1 4 0 0,4-1 0 0,-1 4 0 15,-2-10 0-15,6 7 0 0,8 6 0 0,-5-7 0 0,5 1 0 16,-4-1 0-16,-4-2 0 0,11 2 0 15,4 1 0-15,-1 3 0 0,-7-4 12 0,4 1 0 0,7 0 0 0,0-1 0 16,-7-2-12-16,0 2-17 0,4 1 4 0,-8-1 1 16,-3-2 12-16,0 9 16 0,-4-7-3 0,4 1-1 15,0 0-12-15,-7-1-16 0,0 7 3 0,0-6 1 16,-1 5 12-16,-2-2 0 0,-8 3 0 0,-3-3 0 16,-1-1 0-16,-2 1 0 0,-1-3 0 0,-7 9 0 15,-3-3 0-15,-8-4 0 0,-3 7 0 0,-7-3-9 16,-3 0 9-16,-8-3 0 0,0 3 0 0,-3-4 0 15,-11 7 0-15,-6-3 0 0,-5-3 0 0,-6 3 0 16,0 3 0-16,-8 0 0 0,1 0 0 0,-11 0 0 0,0 0 0 0,0 0-8 16,-7 3 0-16,-7-3 0 0,0 6 8 15,-11-6 0-15,0 3 0 0,-3-3 0 0,-7 0-13 16,-1 0-1-16,-2 7 0 0,-5-7 0 16,-6 3 14-16,-4-3 0 0,-4 0 0 0,-6 6 0 0,-8-3 0 0,1 0 0 15,-8-3 8-15,1 0-8 0,-15 7 0 16,0-4 0-16,-7-3-11 0,-3 6 11 0,0-3 0 15,-4-3 0-15,-10 0 0 0,3 10 0 0,0-7 0 0,-7-3 0 16,-11 6 0-16,1-3 0 0,-1-3 0 16,-6 10 0-16,-8-10 0 0,0 6 0 0,8-12-10 0,-8 12 10 15,-10-3-8-15,3 0 8 0,1-3 0 0,-1 6 0 16,-10-2 0-16,-4 5 0 0,0-6 0 0,7 6 0 16,4 1 0-16,0 2 0 0,3-2-8 0,4 5 8 0,3-2-8 15,1 0 8-15,-5 5 0 0,8-2 0 0,0 3 0 0,0-7 0 16,0 7 0-16,0 3 0 0,3 0 0 0,1 6 0 15,3-6 0-15,0 0 0 0,10 6 0 16,1-2 0-16,6-4 0 0,8 6 0 0,7-3 0 16,3 0 0-16,0-3 0 0,7 3 0 0,4-3 0 0,3 0 0 15,4-3 0-15,7 3 0 0,-3 0 0 0,3-4 0 16,-1-5 0-16,5 6 0 0,-4-7 0 16,3 7-8-16,1-6 8 0,3-4 0 0,3 4 0 0,1 2 0 15,-4-8 0-15,3 11 0 0,1-8 0 0,-1 2 0 16,4-2 0-16,4 2 8 0,3-2-8 0,0-1 8 15,-4 0-8-15,5 4 0 0,-1-4 0 0,3-5 0 16,1 11 0-16,7-5 8 0,-1-4-8 0,4 0 8 0,4 4-8 16,0-4 0-16,7 3 0 0,3 1 0 0,0-10 0 15,1 9 0-15,2-6-9 0,8 4 9 16,-3-4-100-16,3-3-16 0,-1 0-4 0,5 0-1313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21:52:41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3224 0 0,'0'0'288'0'0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21:52:4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351 591 1376 0 0,'0'0'65'0'0,"2"0"-6"0"0,4 0 311 0 0,0-1 0 0 0,-1 0 0 0 0,0-1 0 0 0,1 1 0 0 0,-1-1 0 0 0,0 0 0 0 0,0-1 0 0 0,0 1 0 0 0,0-1 0 0 0,0 0 0 0 0,-1 0 0 0 0,1 0 0 0 0,6-7 0 0 0,3-6-725 0 0,-7 12-230 0 0,-4-1-582 0 0,-3 4 1017 0 0,0 0 0 0 0,0 0 0 0 0,0 1 0 0 0,0-1 0 0 0,1 0 0 0 0,-1 1 0 0 0,0-1 0 0 0,0 0 0 0 0,1 1 0 0 0,-1-1 0 0 0,1 0 0 0 0,-1 1 0 0 0,1-1 0 0 0,0 0 0 0 0,2-2 517 0 0,-1-1 1 0 0,1 1 0 0 0,-1-1 0 0 0,1 0-1 0 0,2-6 1 0 0,1-2 1039 0 0,-2 6 260 0 0,0-3-294 0 0,-4 6-1178 0 0,1 1 0 0 0,-1-1 0 0 0,0 1 1 0 0,0-1-1 0 0,0 1 0 0 0,0-1 0 0 0,0 1 1 0 0,-1-6-1 0 0,0-7-152 0 0,-2 4 24 0 0,3 10-59 0 0,-1 1 0 0 0,1-1 1 0 0,0 0-1 0 0,0 1 0 0 0,-1-1 0 0 0,1 0 0 0 0,0 1 1 0 0,0-1-1 0 0,0 0 0 0 0,0 1 0 0 0,0-1 0 0 0,0 0 1 0 0,0 0-1 0 0,0 1 0 0 0,0-1 0 0 0,0-1 0 0 0,3-10 25 0 0,-1-1-1 0 0,0 1 0 0 0,-1-1 0 0 0,0-18 1 0 0,-5-109 495 0 0,4 132-417 0 0,-1 0 1 0 0,-1 0-1 0 0,1 0 0 0 0,-2 0 1 0 0,1 0-1 0 0,-4-7 1 0 0,-1-8 84 0 0,6 22-188 0 0,0-4 13 0 0,-1 0 0 0 0,0-1 0 0 0,0 1 0 0 0,-1 0 0 0 0,1 1 0 0 0,-1-1 0 0 0,0 0 0 0 0,-4-4 0 0 0,6 7 59 0 0,1 1 0 0 0,0-1 0 0 0,-1 0 1 0 0,1 1-1 0 0,0-1 0 0 0,0 0 0 0 0,0 0 0 0 0,0 1 1 0 0,0-1-1 0 0,0 0 0 0 0,1-1 0 0 0,-1 0 13 0 0,0 1-3 0 0,0-6 74 0 0,0 8-130 0 0,0 0-1 0 0,0 0 1 0 0,0 0-1 0 0,0-1 0 0 0,0 1 1 0 0,0 0-1 0 0,0 0 1 0 0,0 0-1 0 0,0 0 0 0 0,0 0 1 0 0,0 0-1 0 0,0-1 1 0 0,0 1-1 0 0,0 0 1 0 0,0 0-1 0 0,0 0 0 0 0,0 0 1 0 0,0 0-1 0 0,0-1 1 0 0,0 1-1 0 0,0 0 1 0 0,0 0-1 0 0,0 0 0 0 0,0 0 1 0 0,0 0-1 0 0,0 0 1 0 0,0 0-1 0 0,0-1 1 0 0,1 1-1 0 0,-1 0 0 0 0,0 0 1 0 0,0 0-1 0 0,0 0 1 0 0,0 0-1 0 0,0 0 1 0 0,0 0-1 0 0,0 0 0 0 0,1 0 1 0 0,-1 0-1 0 0,0 0 1 0 0,0 0-1 0 0,0 0 1 0 0,0 0-1 0 0,0-1 0 0 0,0 1 1 0 0,1 0-1 0 0,-1 0 1 0 0,0 0-1 0 0,0 0 1 0 0,0 1-1 0 0,0-1 0 0 0,0 0 1 0 0,1 0-1 0 0,-1 0 1 0 0,0 0-1 0 0,0 0 1 0 0,0 0-1 0 0,0 0 0 0 0,0 0 1 0 0,0 0-1 0 0,1 0 1 0 0,-1 0-1 0 0,0 0 0 0 0,0 0 1 0 0,0 1-1 0 0,12 11 346 0 0,-8-6-441 0 0,1 1-1 0 0,6 13 1 0 0,-8-15 62 0 0,-1 0 0 0 0,0 0 0 0 0,-1 0 0 0 0,1 0 0 0 0,-1 0 0 0 0,0 1 0 0 0,0-1 0 0 0,0 0 0 0 0,-1 1 0 0 0,0-1 0 0 0,-1 8 0 0 0,0 8-1 0 0,1 1 1 0 0,1-6 0 0 0,-1 0 0 0 0,-1 0 0 0 0,-5 27 0 0 0,0-9 0 0 0,1 0 0 0 0,-1 54 0 0 0,1 1 1 0 0,-4 104 238 0 0,-1-58-61 0 0,3-65-180 0 0,-1 4 2 0 0,-3-1 0 0 0,-28 101 0 0 0,22-105 13 0 0,8-31 21 0 0,-17 46-1 0 0,18-61 32 0 0,1 0-1 0 0,-3 26 0 0 0,-4 12 53 0 0,-18 127 414 0 0,31-183-516 0 0,-5 86 253 0 0,3-31-200 0 0,-3 45-68 0 0,4-28 0 0 0,3-49 0 0 0,-5 33 0 0 0,-22 85 0 0 0,17-96 0 0 0,7-33 0 0 0,-1 0 0 0 0,-6 21 0 0 0,3-22 0 0 0,1 1 0 0 0,-5 31 0 0 0,-11 67 10 0 0,-1 7 316 0 0,21-100-236 0 0,0 0 0 0 0,3 38 0 0 0,4 20 70 0 0,-4-54-154 0 0,-2 36 0 0 0,-1-20 46 0 0,0-16-25 0 0,-7 37 0 0 0,-1 7-7 0 0,-11 139-20 0 0,-4-55 40 0 0,-1 16 424 0 0,22-144-305 0 0,-6 27-1 0 0,4-29-20 0 0,-2 31-1 0 0,0-5-19 0 0,4-36-99 0 0,1 0 1 0 0,-1 21-1 0 0,5 75 57 0 0,-1-94-46 0 0,5 27 0 0 0,0 2-19 0 0,3 11 82 0 0,-2-19-21 0 0,-5-24-32 0 0,1 5-10 0 0,-1 0 0 0 0,-1 1 0 0 0,-1 36 0 0 0,-8 21 358 0 0,7-69-284 0 0,1-1 0 0 0,0 0 0 0 0,1 1 0 0 0,0-1 0 0 0,2 11-1 0 0,2 19-18 0 0,-5-28-85 0 0,0 5 0 0 0,-1 0 0 0 0,-2 15 0 0 0,5-12 0 0 0,-1-8 0 0 0,-1 5 0 0 0,0-12 25 0 0,0 1-1 0 0,-1-1 1 0 0,1 0-1 0 0,0 0 0 0 0,-1 0 1 0 0,1 1-1 0 0,-1-1 1 0 0,1 0-1 0 0,-1 0 0 0 0,0 0 1 0 0,1 0-1 0 0,-1 0 1 0 0,0 0-1 0 0,-1 1 1 0 0,-9 12 288 0 0,10-10-259 0 0,0 10-44 0 0,-1-10-9 0 0,0-2-2 0 0,4 10 1 0 0,0-6 0 0 0,-1 35 0 0 0,-4-18 0 0 0,-2-4 0 0 0,3-17 0 0 0,-3 14 0 0 0,5-14 0 0 0,-1 0 0 0 0,1 0 0 0 0,-1-1 0 0 0,1 1 0 0 0,0 0 0 0 0,-1 0 0 0 0,1 0 0 0 0,0 0 0 0 0,0-1 0 0 0,1 1 0 0 0,-1 3 0 0 0,1 3 0 0 0,1 0 0 0 0,-1-6 0 0 0,0 0 0 0 0,1 0 0 0 0,-1 1 0 0 0,0-1 0 0 0,-1 0 0 0 0,1 0 0 0 0,0 1 0 0 0,-1-1 0 0 0,1 3 0 0 0,-1 5 0 0 0,-6 11 0 0 0,4-18 0 0 0,2-2 0 0 0,-1 0 0 0 0,1 0 0 0 0,-1 0 0 0 0,1 0 0 0 0,0 0 0 0 0,-1 0 0 0 0,1 0 0 0 0,0 0 0 0 0,0 1 0 0 0,0-1 0 0 0,0 0 0 0 0,0 0 0 0 0,0 0 0 0 0,0 0 0 0 0,0 0 0 0 0,0 2 0 0 0,0 6 0 0 0,-3 0 0 0 0,2 1 0 0 0,1-8-42 0 0,0 1 0 0 0,0-1 0 0 0,-1 1 0 0 0,2-1 0 0 0,-1 1 0 0 0,0 0 0 0 0,0-1 0 0 0,1 1 0 0 0,0 2 0 0 0,1-2-116 0 0,-2-2-273 0 0,10 7-391 0 0,-8-6 597 0 0,1 1-354 0 0,1 0 0 0 0,0 0 0 0 0,-1 0 0 0 0,1-1 0 0 0,0 0 0 0 0,1 0 0 0 0,6 3 1 0 0,-8-4-1118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21:52:4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26 233 1376 0 0,'0'0'2512'0'0,"-1"-1"-1191"0"0,-13-8 1255 0 0,4 6 1487 0 0,10 5-4020 0 0,1-1 1 0 0,0 1 0 0 0,-1 0 0 0 0,1-1-1 0 0,0 1 1 0 0,0-1 0 0 0,0 0-1 0 0,0 1 1 0 0,0-1 0 0 0,0 0 0 0 0,1 1-1 0 0,-1-1 1 0 0,0 0 0 0 0,1 0 0 0 0,-1 0-1 0 0,1 0 1 0 0,-1 0 0 0 0,4 1 0 0 0,0 1 109 0 0,-3-2-98 0 0,0 0 0 0 0,0 0 1 0 0,0-1-1 0 0,0 1 0 0 0,0-1 1 0 0,0 1-1 0 0,0-1 0 0 0,4 1 0 0 0,-1-1 50 0 0,15 4 382 0 0,0-1 0 0 0,37 1 1 0 0,-48-3-354 0 0,1 0 0 0 0,-1 0 0 0 0,0 1 1 0 0,15 5-1 0 0,-16-4-62 0 0,1-1 0 0 0,-1 0 0 0 0,1 0 0 0 0,13 1 1 0 0,6-2-74 0 0,-17-1 22 0 0,0 1 1 0 0,13-3 0 0 0,-21 2-25 0 0,103-16 837 0 0,-6 3 282 0 0,-91 12-1068 0 0,0 1-1 0 0,0 0 1 0 0,0 0-1 0 0,11 3 1 0 0,20 0 22 0 0,-24-2-55 0 0,0 0-1 0 0,25 7 1 0 0,-24-5 16 0 0,-2-1 13 0 0,0-1-1 0 0,0-1 0 0 0,20-1 1 0 0,1 0 139 0 0,-19 1-91 0 0,-9-1-60 0 0,0 1 1 0 0,0 0 0 0 0,0 1 0 0 0,0 0 0 0 0,10 2-1 0 0,10 4 48 0 0,-22-6-73 0 0,-1 0-1 0 0,0 0 1 0 0,0 0-1 0 0,1 1 0 0 0,-1 0 1 0 0,-1 0-1 0 0,1 0 1 0 0,0 1-1 0 0,7 4 0 0 0,-5-2-5 0 0,1-1 0 0 0,0 0 0 0 0,0-1 0 0 0,1 1 0 0 0,14 2 0 0 0,-17-4 4 0 0,84 17 239 0 0,-36-9-69 0 0,-44-7-143 0 0,1-1 1 0 0,0-1-1 0 0,12 1 0 0 0,-15-2-21 0 0,0 1 1 0 0,0 0-1 0 0,0 0 0 0 0,0 1 0 0 0,-1 0 0 0 0,1 0 0 0 0,10 5 0 0 0,76 34-11 0 0,-86-38 0 0 0,-1 0 0 0 0,14 3 0 0 0,12 5 0 0 0,-24-8 37 0 0,-1-1-1 0 0,0-1 0 0 0,1 1 0 0 0,-1-1 0 0 0,1 0 0 0 0,0-1 0 0 0,-1 0 0 0 0,13-2 1 0 0,8 1 128 0 0,-20 1-92 0 0,114-5 483 0 0,-116 4-539 0 0,1 1-1 0 0,-1 0 1 0 0,0 0-1 0 0,14 3 0 0 0,9 0-18 0 0,397-3 1090 0 0,-332-6-996 0 0,12-4 112 0 0,57 2-76 0 0,-63 2-128 0 0,-10 3 84 0 0,-51 4-9 0 0,-9 1 13 0 0,64 4 228 0 0,-41-5-271 0 0,-21 1-19 0 0,33-4-1 0 0,-33 0 1 0 0,-22 2-17 0 0,0 0 0 0 0,21-4 0 0 0,17-3-9 0 0,-26 4 0 0 0,37 0 0 0 0,-17 2 0 0 0,-18-1 1 0 0,227-10-18 0 0,-220 12 129 0 0,0-2 0 0 0,-1 0 0 0 0,1-2 0 0 0,-1-2 0 0 0,34-10 0 0 0,-31 7-26 0 0,0 0-1 0 0,58-5 0 0 0,-34 5-20 0 0,-28 3 38 0 0,59-2 1 0 0,25-2-141 0 0,-28 1 10 0 0,169-21 115 0 0,-176 22 46 0 0,-18 3-12 0 0,-21 4-18 0 0,-31 1-98 0 0,0 0 0 0 0,0-1 0 0 0,14-2 0 0 0,-1-1 18 0 0,-1 2 0 0 0,1 0 0 0 0,29 2 0 0 0,25-1 8 0 0,19-3-32 0 0,33-12 0 0 0,-89 9-4 0 0,109-17 200 0 0,-124 22-167 0 0,-9 1-17 0 0,0-1 0 0 0,17-4-1 0 0,78-13-11 0 0,-92 16 0 0 0,0 0 0 0 0,21 0 0 0 0,20-2 0 0 0,45-4 458 0 0,9-1 100 0 0,-68 5-474 0 0,54 1 0 0 0,-9-1-12 0 0,-73 4-72 0 0,-5 1 0 0 0,1 0 0 0 0,-1 1 0 0 0,25 4 0 0 0,-22-2 0 0 0,0-1 0 0 0,0-1 0 0 0,20-1 0 0 0,13 2 0 0 0,96-3 44 0 0,-59-2-24 0 0,133-1 44 0 0,-218 4-64 0 0,153-4 64 0 0,-35-1-64 0 0,-28 3 18 0 0,18-1 24 0 0,37 1 82 0 0,-78 3-92 0 0,-35-1-20 0 0,-14 1 3 0 0,0-1 0 0 0,0-1 0 0 0,18-4 0 0 0,0 1 7 0 0,62-1-1 0 0,-13 2 0 0 0,-6-3 53 0 0,-44 4-66 0 0,51 2 1 0 0,-31 1-12 0 0,52 5 14 0 0,322-6 354 0 0,-327-6 179 0 0,0 11-688 0 0,-82-4 180 0 0,0-1-1 0 0,0 0 0 0 0,20-5 1 0 0,10 1 137 0 0,214-15-572 0 0,-216 17 502 0 0,10-2 103 0 0,123-6-90 0 0,-72 7-97 0 0,143 2-219 0 0,-132 2 136 0 0,151-1 344 0 0,-165-6-280 0 0,-64 3 0 0 0,-22 1 0 0 0,275-11 0 0 0,774 13 360 0 0,-1020-4-339 0 0,-37 3-7 0 0,-1-1-1 0 0,1 2 0 0 0,22 1 1 0 0,-28-1 5 0 0,0 0 1 0 0,0 0 0 0 0,10-2 0 0 0,10 0 18 0 0,115 2 13 0 0,-114-6-198 0 0,0 6-1713 0 0,-16-3 864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8T20:40:46.384"/>
    </inkml:context>
    <inkml:brush xml:id="br0">
      <inkml:brushProperty name="width" value="0.05292" units="cm"/>
      <inkml:brushProperty name="height" value="0.05292" units="cm"/>
      <inkml:brushProperty name="color" value="#4472C4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28372 12028 16927 0,'0'0'752'0,"0"0"144"0,0 0-704 15,0 0-192-15,0 0 0 0,0 0 0 0,0 0 960 0,8-5 144 16,-1-2 48-16,1 1 0 0,1-1-64 0,0-1 0 15,0-1 0-15,0 4 0 0,-2-2 144 0,-1-2 32 16,1-1 0-16,-2-1 0 0,-1 2 16 0,-4 9 0 16,6-6 0-16,1 1 0 0,-7 5-256 0,0 0-32 15,0 0-16-15,0 0 0 0,0 0-416 0,0 0-96 16,0 0-16-16,0 0 0 0,11 10-80 0,-11-10-32 16,8 10 0-16,-2 5 0 0,-4 3 0 0,3-2 0 15,1-2 0-15,-1 6 0 0,-1-1-32 0,2 5-16 16,2 0 0-16,1 2 0 0,0-2-112 0,-1 2-32 15,1 0 0-15,2 0 0 0,-1-4-16 0,0-1 0 16,0-1 0-16,0-2 0 0,-1-1-128 0,2-2 192 0,0-1-192 0,0-1 192 16,-3-3-192-16,-1-1 160 0,-7-9-160 0,7 11 160 15,-7-11-160-15,8 9 160 0,-8-9-160 16,10 6 160-16,-10-6-32 0,11 4 0 0,-11-4 0 0,11-4 0 16,-2-1-128-16,-1-2 160 0,-1-2-160 0,-1-2 160 15,1-4-16-15,-1 2 0 0,1-2 0 0,-1-1 0 16,0-1-144-16,-1-1 192 0,0-1-192 0,-1 4 192 15,0-1-192-15,0 7 0 0,0 3 144 0,-4 6-144 16,0 0 0-16,0 0 0 0,0 0 0 0,0 0 0 16,0 0 0-16,11 3-160 0,-3 4 160 0,0 3 0 15,0 1-144-15,0 1 144 0,-2 1 0 0,2 0-144 16,2 0 144-16,1 0 0 0,-1 0 0 0,-1 1-128 16,2-3 128-16,-1-1 0 0,1 0 0 0,-1 0 0 0,-2-4 0 0,0-1 0 15,0 0 0-15,1-1 0 0,-9-4 0 16,10 6 0-16,-10-6 0 0,11 4 0 0,-11-4 0 15,10 2 0-15,-10-2 128 0,11 1-128 0,-2-1 160 0,-9 0-32 16,9-3-128-16,0-1 192 0,-1-4-32 0,0 0-16 16,-2-2 0-16,-1-1 0 0,0-1 48 0,1 1 0 15,-1-6 0-15,-1 0 0 0,-2-3-64 0,1-3-128 16,0-3 192-16,-1 0-64 0,0-1-128 0,-1 0 128 16,-1-3-128-16,0 0 128 0,0 3-128 0,-1 2 0 15,-1 2 144-15,1 0-144 0,0 2 0 0,1 3 0 16,0 4 0-16,2 3 0 15,-2 11-576-15,0 0-48 0,0 0 0 0,8 0 0 16,-8 0-1600-16,12-5-320 0,-3 5-64 0,0 0-16 16,1 0-1200-16,1 0-240 0,1 2-48 0,-1 1-16 0</inkml:trace>
  <inkml:trace contextRef="#ctx0" brushRef="#br1" timeOffset="19899.93">3130 6351 33855 0,'-21'-9'1504'0,"12"5"304"0,3 1-1440 0,6 3-368 0,-7-1 0 0,7 1 0 15,0 0 336-15,0 0 0 0,0 0 0 0,9 17 0 16,0-1-336-16,2 2 0 0,-1-1 0 0,1 5 0 16,0 1 0-16,3 4-128 0,-1 0 128 0,1 2 0 15,-1 1 0-15,1 2 0 0,-1 2 0 0,0 0-128 16,0 5 128-16,-3 0 0 0,-1 2 0 0,0 2-128 15,1 4 128-15,-1 0 0 0,-3-1 0 0,0 3 0 16,1-5 144-16,-2 2 64 0,-1 1 16 0,0 2 0 16,-2 3 240-16,1 4 48 0,-1 4 16 0,1 0 0 15,1 3-144-15,1-3-16 0,0 0-16 0,1 0 0 0,-2 0-160 0,2 2-48 16,2 2 0-16,-2 0 0 0,-2 0 240 0,1-3 64 16,3-2 0-16,-1 1 0 0,-1 1-192 0,0 3-16 15,-3 1-16-15,1 0 0 0,0 2-16 0,-1-2 0 16,-3-1 0-16,-1 1 0 0,-2 4-32 0,0 2-16 15,-1 0 0-15,-1 2 0 0,-1-1 0 0,2 1 0 16,0 0 0-16,-1-1 0 0,-3-3 0 0,0 3 0 16,4 1 0-16,-1 0 0 0,-2 0 96 0,5-3 32 15,1-6 0-15,1 1 0 0,0 2-32 0,1-4 0 16,0 3 0-16,3 0 0 0,1-2-48 0,0-3-16 16,-1-2 0-16,2 1 0 0,-1 1-48 0,0 2-16 15,-2-1 0-15,1 2 0 0,1 1 0 0,0-1-128 16,-1-5 192-16,0 2-64 0,0 1-128 0,-2 3 0 0,0 2 0 0,-1 4 0 15,-1-1 0-15,-1-2 128 0,1-7-128 0,-2 1 0 16,0-2 0-16,0 1 128 0,1 0-128 0,1 3 0 16,0 0 0-16,0-3 0 0,0-3 128 0,0-2-128 15,0-4 0-15,1 3 128 0,1 1-128 0,-1 1 128 16,-1 0 0-16,0 2 0 0,0 2 0 0,0-6 0 16,0-2-128-16,0 2 192 0,-1 1-192 0,-1 0 192 15,0 4-192-15,-1 3 0 0,1-2 144 0,-2 0-144 16,2-1 0-16,0-1 128 0,-2-4-128 0,0 0 0 15,0 1 0-15,1 1 128 0,1-2-128 0,-1 1 0 16,2 1 128-16,0-1-128 0,1-2 160 0,-2-3-160 16,1-2 0-16,-2 2 128 0,-2 4-128 0,1-3 0 0,-1 3 0 15,-1 2 0-15,-4 0 128 0,3-2-128 0,1-4 0 0,0 0 0 16,-3-4 0-16,1 0 0 0,-1 0 128 0,1-2-128 16,0 1 0-16,0-2 0 0,-1 2 128 0,1-1-128 15,2-3 0-15,-1 0 0 0,-1-4 128 0,3-4-128 16,-3-3 0-16,2-1 0 0,-2 0 0 0,2-4 128 15,-1 0-128-15,2-4 0 0,1 2 0 0,0-2 0 16,-1-1 0-16,1-2 0 0,1-1 0 0,2-1-208 16,-2-1 16-16,2-2 0 15,2-2-1200-15,3-1-224 0,2-2-48 0,0-2-16 16,3-1-784-16,-1-1-160 0,-2 0-16 0,-6-5-8672 16,0 0-1728-16</inkml:trace>
  <inkml:trace contextRef="#ctx0" brushRef="#br1" timeOffset="21415.67">1949 13979 17503 0,'-23'-4'1552'0,"-2"0"-1232"15,-1-1-320-15,1 1 0 0,3 3 3792 0,2-3 704 16,5 1 144-16,0 1 32 0,1-1-3264 0,1 2-640 16,4-2-128-16,2 1-16 0,2-2-48 0,5 4 0 15,0 0 0-15,0 0 0 0,0 0-432 0,0 0-144 16,12-3 0-16,-1 3 0 0,3 0 0 0,1 3 0 16,3 1-192-16,2 1 48 0,5-1 144 0,2 1 0 15,3 1-144-15,3 1 144 0,1-2 0 0,1-1 0 16,3 1 128-16,1-1-128 0,0-1 320 0,1-1 0 0,2-2-16 0,4 2 0 15,3 0 128-15,5 2 16 0,0 1 16 0,2 1 0 16,2-1-96-16,0 0-32 0,1-5 0 0,1 0 0 16,0 0-144-16,5-1-48 0,7 2 0 0,2-1 0 15,1 0-144-15,-2-1 0 0,0-2 144 0,4 2-144 16,3 0 0-16,2 1 0 0,3 0 0 0,-1-2 128 16,-4 0-128-16,3-1 0 0,0-2 0 0,3 1 0 15,4 1 0-15,-1-1 0 0,-3-2 128 0,1-2-128 16,-2 0 176-16,5 0-48 0,2 1 0 0,0-1 0 15,-8-1 64-15,1-2 16 0,2 1 0 0,1-1 0 16,4 2-32-16,-2 1-16 0,-6 1 0 0,-2-1 0 16,-1 1-160-16,1 2 160 0,5 0-160 0,-2 2 160 15,-3 2-160-15,-1 0 0 0,-4 1 144 0,4 0-144 16,2 1 0-16,1 1 144 0,-2 1-144 0,-1 1 0 0,-3-1 0 16,1-3 0-16,2-2 0 0,3 1 0 0,-1-2 0 0,0 1 0 15,-4-3 0-15,-2-1 0 0,-3 0 0 16,1-1 0-16,2 2 0 0,-4 1 0 0,-2-2 176 0,-2 0-176 15,-1 3 160-15,-3-3-160 0,-1 1 208 0,0 1-48 16,1-2-16-16,0 3 0 0,-1 2 32 0,-3-1 0 16,-3 1 0-16,-1 0 0 0,-2 0-176 0,-1 1 192 15,1 0-192-15,1 0 192 0,2 1-192 0,-2 0 0 16,-2 2 0-16,-1 1 128 0,-4-3-128 0,-1 0 0 16,-1-1 0-16,0 0 0 0,-1-1 0 0,2 0 0 15,3 1 0-15,-2-6 0 0,0 4 0 0,-4-2 0 16,0 0 0-16,-5 0 0 0,-2 2 0 0,0-2 0 15,-3 0 128-15,0 0-128 0,-4 1 0 0,1-2 0 0,-1 4 0 0,3-3 0 16,0 0 0-16,0 3 0 0,-2-1 0 0,2 1 128 16,0 0-128-16,-1-1 0 0,-2 1 0 0,-2 1 0 15,-2 0 0-15,-1 0 0 0,1 0 128 0,-1 0-128 16,-2-1 0-16,1-1 0 0,-2 1 0 0,3-1 128 16,-1 0-128-16,0-3 128 0,0 1-128 0,1 0 128 15,1-4-128-15,0 3 0 0,-1 0 0 0,1 0 0 16,-1-2 0-16,0 2 0 0,0 4 128 0,-1-3-128 15,-2 1 0-15,0 2 0 0,1 0 0 0,1 1 0 16,2 0 0-16,-1 2 0 0,-2-2 128 0,0 1-128 16,2 1 0-16,2 2 0 0,1-4 0 0,-2 1 0 15,-1 0 0-15,0-1 0 0,0 0 128 0,0 0-128 16,0-2 0-16,-1-1 128 0,-1 3-128 0,-2 0 128 16,-1 0-128-16,-1 0 160 0,1 0-160 0,1 0 160 15,-2 0 0-15,1 0 0 0,0 0 0 0,0 3 0 0,-1-1-32 0,1 2-128 16,-1 0 192-16,1 0-64 0,1-1-128 0,1-1 0 15,1 1 0-15,1 1 128 0,-1 0-128 0,2 0 0 16,1-2 0-16,-1 1 0 0,0 1 0 0,-2-3 0 16,1 2 0-16,-1-1 0 0,-2 1 0 0,0-2 0 15,-2 0 128-15,-2 2-128 0,-1 0 0 0,-2-1 0 16,1 1 144-16,-2-1-144 0,1 0 0 0,-2 2 144 16,-2-3-144-16,1 0 0 0,0 1 128 0,0 0-128 15,-1-2 0-15,0 3 0 0,-1-2 128 0,-1 2-128 16,-9-3 0-16,13 1 0 0,-1 2 0 0,-1-1 0 15,-1 1 0-15,0 1 0 0,2 0 0 0,-1 0-192 0,-11-4 192 0,13 5-192 16,-2 0 192-16,1 0 0 0,0 2-160 0,-2-5 160 16,1 2 0-16,-1 0-144 0,1 0 144 0,-1 1 0 15,-10-5-192-15,12 6 192 0,-2-1-192 0,-1 1 192 16,-9-6-192-16,11 8 64 0,-2-1 128 0,1-1-208 16,1-1 208-16,-1 1 0 0,1 0 0 0,-1-1-144 15,-10-5 144-15,13 5 0 0,-1 1 0 0,0-2 0 16,-2 0 0-16,2 1 0 0,-1-3 0 0,1 4-128 15,0-1 128-15,2-1 0 0,-1 1 0 0,2-1 0 16,-1-2 0-16,0 2 0 0,1 0 0 0,-1-2-128 16,-1 0 128-16,0 1 0 0,0 1 0 0,1 0 0 15,-1-2 0-15,2 1 0 0,-2-1 0 0,2 1 0 16,1 0 0-16,0-2 0 0,-2 0 0 0,2 1 0 16,1 0 0-16,0 1 128 0,0-1-128 0,0 2 128 0,-2-4-128 15,1 3 0-15,1 1 0 0,-2 0 128 0,1 0-128 16,0 1 0-16,-1 0 0 0,2 0 0 0,-1-1 0 0,0 1 0 15,-1 1 0-15,1 0 0 0,-3 1 0 0,-1-1 0 16,-2 2 0-16,1 0 0 0,0-4 0 0,0 2-160 16,-4 1 160-16,3-2-208 15,-1-2-176-15,-9-3-16 0,9 3-16 0,-1 1 0 16,0 2-1264-16,-1-1-256 0,-3-3-48 0,-4-2-10880 16,0 0-2176-16</inkml:trace>
  <inkml:trace contextRef="#ctx0" brushRef="#br1" timeOffset="22767.04">4388 7506 8287 0,'0'0'736'0,"0"0"-592"15,0 0-144-15,-9 7 0 0,-1-2 4000 0,1-1 768 16,9-4 160-16,-9 10 16 0,-1 2-3904 0,3 0-784 15,-1-1-256-15,0 1 160 0,1 2-160 0,0 3 0 16,-1-2 0-16,1-2-176 0,2-2 176 0,0 0-208 16,-2 1 80-16,2-3 128 0,5-9-144 0,-5 9 144 15,0-1 0-15,5-8 0 0,-3 9 0 0,3-9 0 0,0 0 0 0,-3 10 0 16,3-10 304-16,0 0 64 0,0 0 16 0,0 11 0 16,0-11 160-16,0 0 32 0,0 10 16 0,0-10 0 15,0 0-208-15,6 9-32 0,-6-9-16 0,9 7 0 16,-9-7-208-16,10 4-128 0,-10-4 160 0,13 0-160 15,0-2 224-15,-1-3-48 0,-3-1-16 0,0-1 0 16,0-1-32-16,-1-1 0 0,-1 1 0 0,-1-1 0 16,1 1 96-16,-2 2 16 0,-1-3 0 0,-4 9 0 15,2-9 144-15,-2 9 16 0,3-9 16 0,-2 1 0 16,-1 0 160-16,0 8 16 0,-1-7 16 0,-3 1 0 16,4 6-64-16,0 0-16 0,0 0 0 0,-5-5 0 15,0 1-112-15,5 4-32 0,0 0 0 0,0 0 0 0,-7 0-128 0,7 0-16 16,-10 1-16-16,3 3 0 15,7-4-224-15,-6 8 176 0,-5-2-176 0,5 1 160 0,6-7-160 16,-7 9 0-16,1 1 0 0,1-2 0 0,-2 4 0 0,2-4 0 16,0 1 0-16,-1-1 0 0,1 0 0 0,5-8 0 15,0 0 0-15,-1 10 0 0,1-10 0 0,0 0 0 16,0 0 0-16,0 0 0 0,0 0 0 0,0 0 0 16,0 0 0-16,6 9 0 0,-6-9 0 0,0 0 0 15,0 0 0-15,13 0 0 0,-13 0 128 0,12-1 32 16,-12 1 16-16,11-3 0 0,-1-1 144 0,-1 0 16 15,-9 4 16-15,9-4 0 0,-9 4-176 0,11-5-48 16,-11 5 0-16,10-5 0 0,-10 5-128 0,9-7 0 16,0 4 0-16,-9 3 0 0,8-6 0 0,-8 6 128 15,9-4-128-15,-9 4 0 0,0 0 0 0,0 0 0 0,0 0 128 0,0 0-128 16,0 0 0-16,0 0 160 16,0 0-160-16,0 0 160 0,-4-6 96 0,4 6 0 0,-6-7 16 0,-1 3 0 15,7 4 64-15,-7-2 16 0,-1-1 0 0,1 1 0 16,7 2-16-16,-8-2 0 0,2-2 0 0,6 4 0 15,-7 0-208-15,7 0-128 0,0 0 128 0,0 0-128 16,0 0 0-16,0 0 0 0,0 0 0 0,0 0 0 31,7 12-1232-31,2 1-176 0,7 0-16 0,2-1-11648 0,3-2-2336 0</inkml:trace>
  <inkml:trace contextRef="#ctx0" brushRef="#br1" timeOffset="23500.03">6902 7406 18431 0,'-14'-11'1632'0,"2"5"-1312"16,-3-1-320-16,0 2 0 0,-2 1 2512 0,3 0 432 0,-1-2 96 0,1-1 16 15,-2 2-2352-15,1 0-480 0,-2 0-96 0,1-1 0 16,0 1 32-16,2 1 16 0,-2 2 0 0,2 0 0 16,0 0-176-16,1 2 0 0,0 0 0 0,0-2 0 15,0 0 0-15,1-1 0 0,1 2 0 0,1 0 0 16,-1-1 0-16,2 2 0 0,0-1 144 0,0 1-144 15,0 0 320-15,0 0-16 0,-2 0 0 0,2 1 0 16,9-1-80-16,-10 4-16 0,-1 1 0 0,1 1 0 16,0-4 32-16,2 3 0 0,8-5 0 0,-7 10 0 15,2-1-80-15,5-9-16 0,-3 13 0 0,1-3 0 16,2 2-16-16,1 1 0 0,2 0 0 0,-1 0 0 16,2-1 32-16,1-2 0 0,2 1 0 0,1-4 0 15,-8-7 96-15,10 8 0 0,2-3 16 0,-2-1 0 16,-10-4 80-16,13 3 16 0,-13-3 0 0,15-1 0 15,-4-1 16-15,1-2 0 0,-3-2 0 0,2-1 0 0,1-2 0 0,-2-1 16 16,-2-1 0-16,0 0 0 0,-2-1-144 0,2 3-16 16,0-3-16-16,-3 3 0 0,-4 0-80 0,-1 9-16 15,-1-9 0-15,1 9 0 0,-4-9 80 0,-1 5 16 16,5 4 0-16,-9 1 0 0,0 2-16 0,-2 2 0 16,-1-3 0-16,1 5 0 0,-2-1-64 0,0 2-16 15,0 1 0-15,0 2 0 0,0-5 0 0,-1 2-128 16,0 0 192-16,1-2-64 0,0 0 80 0,1-1 16 15,2-1 0-15,1-4 0 0,9 0 32 0,0 0 16 16,-8-4 0-16,8 4 0 0,-5-7-16 0,5 7 0 16,1-10 0-16,2 1 0 0,1 0-128 0,1 0-128 15,3-1 144-15,1 1-144 0,-1 0 0 0,2 0 128 0,0 0-128 0,1 2 0 16,-1 1 0-16,-1 1 0 0,-9 5 0 0,11-4 0 16,-11 4 0-16,0 0 0 0,0 0 0 15,0 0 0-15,0 0 0 0,0 0 128 0,0 0-128 0,0 0 0 16,0 0 160-16,-3 10-160 0,-1-1 160 0,-1 2-160 15,-1-5 0-15,0 3 0 0,2 2 0 0,2 2 0 32,1 0-2032-32,2 1-400 0,3 2-64 0,-3 1-15920 0</inkml:trace>
  <inkml:trace contextRef="#ctx0" brushRef="#br1" timeOffset="24200.23">5945 10355 18431 0,'0'-9'1632'0,"-1"-1"-1312"16,-2 1-320-16,4 2 0 0,3-1 3008 0,0-3 512 15,-1 0 128-15,1-1 0 0,1 0-2912 0,0 2-592 16,-1-2-144-16,3 0 0 0,-1 0 0 0,1 1 0 0,-1-2 0 0,2 0 128 16,-3 0-128-16,3 0 0 15,-2 2 0-15,1-1 0 0,-3 3 0 0,0 1 0 0,0 1 0 0,-4 7 0 16,0 0 0-16,0-7 192 0,-2 1-192 0,2 6 192 15,0 0 96-15,0 0 32 0,-10 2 0 0,2 2 0 16,0 0 128-16,-1 5 48 0,-1-1 0 0,1 4 0 16,-2-2-224-16,2 3-32 0,0 3-16 0,1-1 0 15,0 1-224-15,2 0 0 0,-1-2 0 0,3 0 0 16,2-1 0-16,2-1 0 0,2-1 0 0,1-1 0 16,-3-10-128-16,5 10 128 0,3-3-192 0,-8-7 192 15,8 7-208-15,-8-7 64 0,10 2 16 0,2-2 0 16,-12 0 128-16,13-1 0 0,-1-2 0 0,0-1 0 15,-3-2 400-15,1-2 16 0,-1-1 0 0,2-2 0 16,-1 1 160-16,-2 0 16 0,-2-2 16 0,0 0 0 0,1 2-224 0,0-3-32 16,-3 1-16-16,0 1 0 15,-3 0-144-15,2 0-16 0,-2 2-16 0,-1 3 0 0,-3-1 0 0,2-2 0 16,1 9 0-16,0 0 0 0,-1-5 16 0,1 5 0 16,0 0 0-16,0 0 0 0,-11 2 0 0,2 4 0 15,0 0 0-15,0 3 0 0,1 2-48 0,-2 2 0 16,1 1 0-16,-2 3 0 0,1 1-128 0,-1 1 0 15,1-1 0-15,-1 0 0 0,2 0 176 0,2 1-48 16,0-1-128-16,2-1 192 0,2-3 64 0,1-1 16 16,0-1 0-16,2-2 0 0,0-10-16 0,4 11 0 15,-4-11 0-15,8 8 0 0,-8-8-256 0,14 5 160 0,3-1-160 0,0-2 128 16,1-2-128-16,2-2-176 16,1-1 48-16,1-1 0 15,3 0-448-15,0-1-64 0,1 1-32 0,2 1 0 16,2 2-1888-16,-1 1-368 0,0 0-80 0,1 1-12864 0</inkml:trace>
  <inkml:trace contextRef="#ctx0" brushRef="#br1" timeOffset="24985.47">9036 9190 32655 0,'-12'-13'1440'0,"5"6"304"0,-3-1-1392 0,1-1-352 0,-1-2 0 0,2 5 0 15,1-1 576-15,1 1 32 0,-1-3 16 0,1 2 0 16,2 2-320-16,0 0-64 0,-1 3-16 0,5 2 0 16,-5-4-80-16,5 4-16 0,0 0 0 0,-7 11 0 15,3-2-128-15,2 3 0 0,-2 1-192 0,1 0 192 16,-2 2-208-16,2 1 80 0,-1 2 128 0,2-2-208 16,-2 0 208-16,1 2 0 0,1-4 0 0,2 2 0 15,1-3 0-15,3 0 0 0,0 0 0 0,-4-13 0 16,10 10 240-16,2-3-16 0,0-2 0 0,1-2 0 15,1-3 160-15,0-2 16 0,1-1 16 0,-1-3 0 16,2 0-48-16,-1-2-16 0,1-1 0 0,-2-2 0 16,-1 0-16-16,-1-1 0 0,0 0 0 0,-2 0 0 15,1 1 48-15,-1-1 0 0,-2 0 0 0,-3 2 0 16,-1-5-64-16,0 2 0 0,-1 0 0 0,-2 2 0 0,-2-1-48 0,-1 3-16 16,0-3 0-16,-1 2 0 0,-2 2-32 0,1-4-16 15,0 4 0-15,0 2 0 16,4 6-48-16,-6-4-16 0,-2 0 0 0,0 1 0 0,-1 1-144 0,1 0 0 15,0 2 0-15,-1 2 0 0,0 0 0 0,0 2 0 16,0 1 0-16,-2 1-176 0,0-1 176 0,-2 1 0 16,1 1-144-16,0 1 144 0,-1-2 0 0,0 1 128 15,-1 2 0-15,1 1 0 0,0-4-128 0,1 1 128 16,-1 1-128-16,1 1 128 0,2-2 112 0,-1 2 16 16,2 0 0-16,1-1 0 0,8-8-112 0,-6 8-16 0,1-2 0 15,5-6 0-15,0 0-128 0,-3 9 0 0,3-9 0 16,0 0 0-16,3 11 0 0,-3-11-224 0,5 10 48 0,1-1 16 31,1-1-1168-31,2 1-224 0,1-2-48 0,5 1-16 16,-1-1-1968-16,2 1-400 0</inkml:trace>
  <inkml:trace contextRef="#ctx0" brushRef="#br1" timeOffset="25770">9092 11696 12895 0,'0'0'1152'0,"1"-9"-928"15,1-4-224-15,0 0 0 0,1 4 1680 0,1-2 304 0,2 1 48 0,-2 1 16 16,-4 0-1648-16,0 9-400 0,0 0 0 0,0-9 0 15,-2 0 192-15,2 9-64 0,0-11 0 0,-2 2 0 16,2 9 960-16,-5-9 192 0,-1 1 48 0,0-1 0 16,6 9 336-16,-6-8 64 0,-3 0 0 0,2 3 16 15,2-1-560-15,1-1-112 0,0-1-32 0,4 8 0 16,3-9-656-16,-3 9-128 0,5-10-16 0,2 1-16 16,0-1-224-16,4 5-256 0,1-1 48 0,-1-1 16 15,0-1-16-15,0 2 0 0,4 1 0 0,-2 1 0 16,-3 0 208-16,-10 4-176 0,12-2 176 0,-2 2-160 15,-10 0 160-15,0 0 0 0,0 0 0 0,0 0 128 16,0 0 96-16,7 10 32 0,-7-10 0 0,0 0 0 16,0 10 192-16,0-10 64 0,-3 12 0 0,3-12 0 15,-5 9 128-15,5-9 48 0,-5 12 0 0,1-2 0 0,4-10-288 0,0 0-48 16,-1 9-16-16,1-9 0 0,1 12-336 0,3-2 0 16,-4-10 0-16,6 13 0 0,-6-13 0 0,10 12 0 15,-3-1 0-15,4-4-128 0,-1 0 128 0,-10-7-208 16,15 6 80-16,-2-3 128 0,-13-3-192 0,14 3 192 15,-2-3-192-15,-1-2 192 0,0 0 0 0,-11 2 0 16,10-6 0-16,-10 6 0 0,7-6 336 0,-7 6-16 16,2-9 0-16,-3 0 0 0,-2-2 176 0,-3 6 16 15,-1-1 16-15,1-1 0 0,-1 2-48 0,0 1-16 16,-1 1 0-16,0 2 0 0,-1 0-128 0,0 2-16 16,0 3-16-16,-2 0 0 0,2 1-176 0,0-1-128 15,0 2 192-15,0 0-192 0,0 1 0 0,-1 3 0 0,1 0 0 16,0 0 0-16,0 2 0 0,0 0 0 0,0 0 0 0,-2 1 0 15,1 1 0-15,1 2 0 16,1-1 0-16,0 0 0 0,0 0 0 0,0 1 0 0,1 1 0 0,-1-1 0 16,0-2 128-16,1 0-128 0,2-2 0 0,3 0 0 31,0-2-1024-31,5 1-256 0,3-2-48 0,6-1-11696 0,4-5-2336 0</inkml:trace>
  <inkml:trace contextRef="#ctx0" brushRef="#br1" timeOffset="26735.46">11353 10193 27647 0,'-12'-16'1216'0,"3"7"256"0,-3-2-1168 0,0 0-304 0,1-1 0 0,0 3 0 16,2 1 2096-16,-1 2 352 0,1-1 80 0,1 2 16 16,0 3-1920-16,-2 0-384 0,-2 1-80 0,0 1-16 15,3 4 96-15,0 1 16 0,1 2 0 0,1-1 0 16,1 3-256-16,-2 2 0 0,3 2 0 0,1 0 0 16,0 0 0-16,0 2 0 0,0 1 0 0,2 0-160 15,-1-2 160-15,2 0 0 0,-1-1 0 0,2-1-128 16,0-12 128-16,2 13 0 0,-1-2 0 0,-1-11 0 15,5 10 192-15,-5-10-48 0,9 7 0 0,-9-7 0 16,13 4 160-16,0-3 16 0,1-4 16 0,0 1 0 16,0-2 32-16,1-3 0 0,-2-2 0 0,-2 1 0 15,4-1-192-15,-2 0-48 0,-3-1 0 0,1 2 0 16,-2-3 0-16,0 2-128 0,-1 0 192 0,-1 0-64 0,0 0-128 0,-1 0 192 16,0 0-192-16,-2 1 192 0,-4 8-64 15,1-11 0-15,-2 2 0 0,1 9 0 0,-2-9 16 0,-2 3 0 16,-1-1 0-16,0 3 0 0,5 4 48 0,-9-1 0 15,-2 2 0-15,1 3 0 0,-2 1-192 0,0 2 192 16,-1-1-192-16,3 3 192 0,1 3-192 0,0 1 192 16,0-4-192-16,1 3 192 0,3-2-192 0,1 2-144 15,0-1 144-15,1-2-208 0,3-9 208 0,0 10 0 16,0-10 0-16,4 11 0 0,-4-11-192 0,7 7 48 16,-7-7 16-16,0 0 0 0,9 4 128 0,-9-4 0 15,0 0 0-15,10-1 0 0,-10 1 0 0,0 0 176 16,8-8-48-16,-8 8 0 0,5-9 304 0,-2 0 48 0,-4 0 16 0,1 0 0 15,0 9-128-15,0-11-32 16,0 2 0-16,0 9 0 0,1-9-160 0,-1 9-48 0,0-9 0 0,0 9 0 16,0 0-128-16,0-8 0 0,0 8 0 0,0 0 0 15,0 0 0-15,0 0 0 0,0 0 128 0,0 0-128 16,0 0 0-16,0 0 0 0,-3 13 0 0,1 0 0 16,-2 1 0-16,1 1 128 0,-1-1 0 0,0 2 0 15,0-3 16-15,0 1 0 0,1-2 0 0,-1 1 0 16,1-1 64-16,0-2 16 0,3-10 0 0,-2 9 0 15,2-9 80-15,0 0 16 0,-2 11 0 0,2-11 0 16,0 0-96-16,0 0-16 0,0 0 0 0,8 7 0 16,-8-7-208-16,11 6 128 0,-11-6-128 0,13 4 0 15,-1 0 0-15,-1-1 0 0,0 3 0 0,-1-2 0 16,-10-4 0-16,14 5 0 0,1 0 0 0,-2 0-160 16,-1-2-160-16,-1 1-16 0,1-2-16 0,0 2 0 15,-1-4-224-15,1 0-32 0,0 0-16 0,0-2 0 16,-2-1 112-16,3 2 32 0,0-4 0 0,2 3 0 15,-1-2-384-15,2 2-80 0,-1 2-16 0,2-4 0 16,1 1-2576-16,1 1-528 0</inkml:trace>
  <inkml:trace contextRef="#ctx0" brushRef="#br1" timeOffset="27886.66">12477 10888 11967 0,'0'0'1072'0,"0"0"-864"0,0 0-208 0,0 0 0 16,0 0 2576-16,0 0 480 0,0 0 80 0,0 0 32 16,0 0-1488-16,-3-7-288 0,2 1-64 0,1 6-16 15,0 0-96-15,0 0-32 0,0 0 0 0,0 0 0 16,0 0-672-16,0 0-144 0,0 0-32 0,0 0 0 15,0 0-208-15,0 0-128 0,0 0 128 0,-7 12-128 16,1 1 0-16,-1 2 0 0,1 5 0 0,-2-3 128 16,-1 2-128-16,0-2 0 0,-1 3 0 0,3-1 0 15,-3 1 0-15,5-3 0 0,0 0 160 0,2-3-160 16,2-1 384-16,1-1-32 0,0-12 0 0,3 13 0 16,-3-13 160-16,0 0 16 0,10 8 16 0,-10-8 0 15,16 2-96-15,-2-3-32 0,0-4 0 0,0-2 0 16,-1-3-96-16,1 1 0 0,2 0-16 0,0-4 0 0,3-3-160 0,-1 2-16 15,0 2-128-15,-1-1 192 0,1 0-192 0,-1 0 128 16,-1-1-128-16,0 2 0 0,-1 1 128 0,0 0-128 16,-5 2 0-16,2-1 0 0,-2 1 144 0,-1 1-144 15,-1-1 128-15,-1 0-128 0,-2 1 144 0,0 2-144 16,-5 6 160-16,7-9-160 0,-7 9 128 0,0 0-128 16,0 0 0-16,0 0 144 0,0 0-16 0,0 0-128 15,-8-4 192-15,0 3-64 0,-1 2-128 0,-2 1 0 16,-3 2 0-16,0 3 0 0,-1-5 128 0,0 6-128 15,-2 3 0-15,1-1 128 0,2-1-128 0,1 2 192 16,1-1-192-16,0 2 192 0,1-2-192 0,0 2 0 0,2 0 0 16,3-2 0-16,-1-2 0 0,7-8 0 15,-5 10 0-15,1 1 0 0,4-11 0 0,-1 13 0 0,1-13 0 0,0 9 0 16,0-9 0-16,0 0 0 0,0 0 0 0,0 0 0 16,0 0 192-16,0 0-64 0,0 0 0 0,10-1 0 15,-10 1 64-15,8-7 0 0,-2 1 0 0,1-3 0 16,-3-3-48-16,0-1 0 0,0 0 0 0,0-2 0 15,-2-2-144-15,1 1 160 0,-3 0-160 0,0-1 160 16,1 0-160-16,0 1 192 0,1 2-192 0,-2 1 192 16,0 0-192-16,0 2 0 0,0 2 144 0,0 9-144 15,0-10 0-15,0 10 144 0,-4-8-144 0,4 8 0 16,-9-5 160-16,-2 2-160 0,1 3 128 0,-1 3-128 16,1 1 192-16,-1 0-64 0,1 2 0 0,-2 3 0 15,-1-1 32-15,-1 4 0 0,1 0 0 0,-1 1 0 16,-2 0 48-16,0 0 16 0,2 1 0 0,1-1 0 0,0-1 32 15,2 1 16-15,2-1 0 0,3-1 0 0,1 0-272 0,5-11 160 16,-2 10-160-16,2-10 128 16,11 11-512-16,6-5-128 0,9-1 0 0,5-9-16 15,7-5-2688-15,11-5-544 0</inkml:trace>
  <inkml:trace contextRef="#ctx0" brushRef="#br1" timeOffset="30905.77">18382 6974 13295 0,'0'0'576'0,"0"0"144"0,0 0-576 0,0 0-144 0,3-6 0 0,-3 6 0 15,0 0 1344-15,1-7 256 16,-1 7 32-16,0 0 16 0,0 0-624 0,-1-6-112 0,1 6-16 0,0 0-16 15,-4-7-176-15,4 7-48 0,0 0 0 0,-5-6 0 16,2-2-256-16,3 8-48 0,0 0-16 0,-6-7 0 16,-2 2-128-16,1 1-16 0,1 0-16 0,-2 0 0 15,-1 0-16-15,-1 0 0 0,-1 1 0 0,1 0 0 16,-2 2-160-16,-1-3 192 0,-1 1-192 0,-2 1 192 16,-1 0-32-16,0 2 0 0,-1-1 0 0,1 0 0 15,0 1-16-15,-1 0 0 0,1 0 0 0,0 1 0 16,0-1 64-16,1 3 16 0,-1 0 0 0,2 3 0 15,-1-2-64-15,3 1-16 0,1-1 0 0,0 0 0 16,1 1-144-16,0 0 0 0,1-1 0 0,1 1 0 16,0-2 0-16,9-3 0 0,-10 6 0 0,3 1 0 0,-3-1 0 15,4 0 0-15,6-6 0 0,-7 5 0 0,7-5 0 0,-7 6 0 16,0 1 192-16,7-7-64 0,-4 8 64 0,2 1 0 16,2-9 0-16,-2 10 0 0,2-10-64 0,-1 11 0 15,1-11 0-15,0 14 0 0,0-1-128 0,0-1 0 16,0-1 0-16,1 1 128 0,-1 1-128 0,0-2 0 15,0 0 0-15,0 4 0 0,0-2 0 0,0 4 128 16,0 2-128-16,0 1 128 0,0 1 0 0,2 2 0 16,-1 1 0-16,-1 4 0 0,0 0 64 0,1 6 0 15,2 2 0-15,1 2 0 0,0-2-64 0,2 2 0 16,1 1 0-16,-1 0 0 0,1-3 144 0,2 0 32 16,0 3 0-16,0 2 0 0,0 0-64 0,0 2-16 15,-1 0 0-15,0 0 0 0,-2 0-224 0,0 0 128 16,-1-3-128-16,0 0 0 0,-1-4 144 0,-1 4-144 0,-1-4 128 0,-2 2-128 15,-1 0 176-15,-2 2-48 0,1 2-128 0,-2 0 192 16,-1 1 64-16,1-6 16 0,0 0 0 0,1-1 0 16,1 2 80-16,0-3 16 0,1-2 0 0,1-2 0 15,0 3-80-15,1-3-16 0,2 2 0 0,-1-2 0 16,2 1-144-16,-1 0-128 0,0 5 144 0,-1-1-144 16,0 1 0-16,-1-5 0 0,-1 1 0 0,-1 1 0 15,-1 0 0-15,1 0 128 0,-2-4-128 0,2-2 0 16,-2-2 0-16,2 2 0 0,-2-2 0 0,2-3 0 15,1 1 128-15,-1-1-128 0,-3 1 0 0,0-2 144 16,-1 0-144-16,0 0 192 0,-1-1-192 0,0 1 192 16,-1-1-192-16,2 0 128 0,-1 1-128 0,-1-1 128 0,1-1-128 0,0 0 0 15,1 1 144-15,0-1-144 16,-2-1 0-16,2 1 144 0,-1-4-144 0,0 0 0 0,1 0 176 0,0 1-176 16,1-4 160-16,0 3-160 0,0-1 208 0,0 2-48 15,2-4-16-15,0 0 0 0,1 0-16 0,1 2 0 16,0-2 0-16,0 1 0 0,-1 1-128 0,1 1 0 15,0 1 0-15,0 0 0 0,0-1 0 0,0-2 0 16,-1-2 0-16,1 1 0 0,-2 0 0 0,1 2 0 16,0-4 0-16,-1 1 0 0,1-2 0 0,1-10 0 15,0 11 0-15,0-11 0 0,-1 10 0 0,1-10 0 16,0 0 144-16,0 11-144 0,0-11 0 0,0 10 0 16,0-10 0-16,0 8 128 0,0-8-128 0,0 8 0 0,0-8 0 15,0 0 0-15,0 0 0 0,0 9 128 0,0-9-128 16,0 0 0-16,0 0 0 0,0 0 128 0,0 0-128 0,0 0 0 15,0 0 128-15,0 0-128 0,0 0 128 0,0 0-128 16,0 0 144-16,0 0-144 0,0 0 192 0,0 0-192 16,0 0 176-16,11 1-176 0,-11-1 160 0,11 0-160 15,-11 0 176-15,12-1-176 0,-2 0 192 0,-10 1-192 16,12-4 224-16,0 1-64 0,-1 0-16 0,2 2 0 16,-1-1-144-16,1 0 160 0,-13 2-160 0,16-2 160 15,-1 0-160-15,1 0 0 0,1-1 0 0,1 1 128 16,0-2-128-16,-1 1 192 0,3 0-192 0,1 2 192 15,0-4-192-15,1 2 0 0,-1 2-160 0,0 1 160 16,1-1 0-16,0-2 0 0,0 0-128 0,0 1 128 16,-1-1 0-16,-3 2 0 0,-1-3 0 0,-1 1 0 15,-3 2-256-15,0 1-16 0,-3 0 0 0,1 0 0 16,-3 0-1072-16,-2 0-192 0,-6 0-64 0,0 0-10400 16,0 0-2080-16</inkml:trace>
  <inkml:trace contextRef="#ctx0" brushRef="#br1" timeOffset="31641.31">18784 7282 11055 0,'0'0'480'0,"0"0"112"0,0 0-464 0,0 0-128 15,0 0 0-15,-3-8 0 0,3 8 3024 0,-4-6 592 16,4 6 112-16,0 0 32 0,0 0-2224 0,0 0-448 0,0 0-96 0,0 0-16 15,0 0-336-15,0 0-80 0,0 0-16 0,0 0 0 16,0 0-352-16,0 0-64 0,0 0 0 0,0 0-128 16,6 13 176-16,-1 1-176 0,-1 2 160 0,0 2-160 15,-3-3 320-15,2 6-16 0,-1 1-16 0,1 3 0 16,-2 1 160-16,2-2 48 0,-1 4 0 0,1 6 0 16,0 0 16-16,-1 3 0 0,1-1 0 0,-1 3 0 15,1-1-112-15,1 0-16 0,0 0 0 0,0 0 0 16,0 2-256-16,1-1-128 0,0-4 128 0,2-2-128 15,-1-1 128-15,1-5-128 0,0-3 0 0,0 0 128 16,-2-2-128-16,0-2 0 0,2-2 144 0,1-3-144 16,-3 1-160-16,0 1-96 0,0-4-32 0,2-1 0 31,-2 2-1952-31,-1-1-400 0,-1 0-80 0</inkml:trace>
  <inkml:trace contextRef="#ctx0" brushRef="#br1" timeOffset="32308.3">19170 8868 10127 0,'0'0'896'15,"0"0"-704"-15,0 0-192 0,0 0 0 0,0 0 1472 0,0 0 256 16,0 0 48-16,0 0 16 0,0 0-1344 0,0 0-272 15,0 0-48-15,0 0-128 0,0 0 304 0,0 0-48 16,0 0-16-16,0 0 0 0,0 0 576 0,0 0 112 16,0 0 32-16,0 0 0 0,0 0 384 0,0 0 96 15,-4-7 16-15,4 7 0 0,0 0-96 0,0 0-16 16,-9-2 0-16,0 6 0 0,0-1-384 0,1 1-96 16,0 0-16-16,-1 4 0 0,0 3-400 0,0 2-64 15,-2 0-32-15,1 4 0 0,-2 0-176 0,-1 5-48 16,1 3 0-16,2 6 0 0,-1 5 64 0,1 0 0 0,-2-1 0 15,-2-5 0-15,-1 0 144 0,1-2 48 16,-2 0 0-16,1 2 0 0,-1-2 48 0,1 0 16 0,-1 2 0 16,0-4 0-16,1 2-192 0,0-2-16 0,2-3-16 0,2-2 0 15,1 1-224-15,3-2 0 0,0-3 0 0,2-4 0 32,1 0-624-32,-1-1-16 0,-2-3 0 0,1 0 0 15,6-9-1664-15,-8 4-352 0,8-4-64 0,0 0-16 16,0 0-272-16,-11-1-48 0</inkml:trace>
  <inkml:trace contextRef="#ctx0" brushRef="#br1" timeOffset="32639.85">18751 8914 41407 0,'-14'0'1840'0,"14"0"368"0,-9 4-1760 0,4 3-448 16,5-7 0-16,-3 13 0 0,3-2 288 0,3 2-32 15,2 2 0-15,1-2 0 0,5 2-256 0,-1 2-192 16,2-2 16-16,0 3 16 0,1 3 160 0,2-2-128 16,2-2 128-16,2 0-128 0,-1 1 128 0,-1-1 0 15,0 0 0-15,-2 0-128 0,1 0 128 0,0 0 0 16,-1 1 0-16,1 2-128 0,0 1 128 0,-2 0-208 15,-1 1 80-15,1-1 128 0,1 4-384 0,-1-1 32 16,-1 1 16-16,0 0 0 16,0-3-336-16,-1 3-64 0,0 0-16 0,-1-2 0 15,0 0-208-15,-1-4-32 0,-1 0-16 0,2-2-9344 0,-1-4-1872 0</inkml:trace>
  <inkml:trace contextRef="#ctx0" brushRef="#br1" timeOffset="33126.08">19457 9632 21183 0,'0'0'1888'0,"0"0"-1504"0,0 0-384 0,0 0 0 15,0 0 3072-15,0 0 560 0,-6 10 96 0,6-10 32 16,-2 10-2608-16,2-10-528 0,0 12-112 0,1-1 0 16,-1-11-64-16,3 16-16 0,-1-2 0 0,2 2 0 15,0-2-432-15,0 1 0 0,-1-2 0 0,-1 0 0 16,1 0 0-16,0 3 0 0,-1 0 0 0,-2 1 0 15,-1-1 0-15,1 1 128 0,0-4-128 0,0 3 0 16,0-2 0-16,0-2-144 0,0 0 0 0,0-2 0 31,0-1-576-31,0-9-112 0,0 0-32 0,0 0-9776 0,0 0-1968 0</inkml:trace>
  <inkml:trace contextRef="#ctx0" brushRef="#br1" timeOffset="34307.56">19548 6982 23951 0,'0'0'1056'0,"0"0"224"0,0 0-1024 0,0 0-256 0,0 0 0 0,0 0 0 16,0 0 1424-16,0 0 240 0,10-1 32 0,2-3 16 15,0 1-1264-15,2-1-240 0,2 2-48 0,2-1-16 0,2 0-144 0,0 2 0 16,1-1 0-16,-1-1 128 0,1 0-128 0,1 1-144 16,1-1 144-16,0 2-208 0,-3-1 208 0,1 1 0 15,-1 1 0-15,-3-2-144 0,-3-1 144 0,-1 2 0 16,0-2 0-16,0 2 0 0,-1-2 160 0,-2 1 64 16,-10 2 16-16,12-4 0 0,-1 1 176 0,-11 3 32 15,11-3 16-15,-11 3 0 0,12-2-144 0,-12 2-16 16,12 1-16-16,-12-1 0 0,11 5-112 0,0 1-32 15,-11-6 0-15,9 9 0 0,-9-9-16 0,9 11-128 16,-1 0 192-16,-1-1-64 0,-2 2 0 0,0 0 0 16,0 1 0-16,0 0 0 0,-1 0 16 0,0 1 0 0,-1 1 0 15,-1 1 0-15,1 3 0 0,0 3 0 0,-1 3 0 0,1 3 0 16,-1 2-16-16,2 6 0 0,0 5 0 16,0 4 0-16,0 4-128 0,1 3 0 0,3 0 0 0,0 3 0 15,0 0 0-15,2 1 0 0,-1 0 0 0,2 1 0 16,-1-2 0-16,2 3 0 0,-2 0 0 0,1-2 0 15,-2 0 0-15,0-2 0 0,-1-3 128 0,-2 2-128 16,1-3 272-16,-2 3-16 0,0-1-16 0,-1 3 0 16,1 0-80-16,-2 1-16 0,-2-1 0 0,5 1 0 15,3 1-16-15,-4-2 0 0,-9-6 0 0,0 6 0 16,1 6 0-16,1-1-128 0,-1-4 192 0,1-4-64 16,-1-1 0-16,0-4 0 0,2 0 0 0,1-4 0 15,-1-1 48-15,2-2 0 0,0-4 0 0,2-1 0 16,-2 0 64-16,2 1 16 0,0-3 0 0,-1-2 0 15,1-2-48-15,-2-3 0 0,-1-2 0 0,1-2 0 0,2 0 16 16,0 0 0-16,-1-4 0 0,1 1 0 0,-1 0-224 0,2-1 0 16,2-1 128-16,-3 2-128 0,1-4 0 0,0 2 0 15,0-4 0-15,-1 2 0 0,-1-2 0 0,2-3 0 16,0 2 0-16,1-1 0 0,-2 0 0 0,1-2 144 16,-1 0-144-16,-1 2 128 0,1 2 0 0,1-4-128 15,0 1 192-15,0 1-64 0,-4-11-128 0,0 0 160 16,2 6-160-16,-2-6 160 0,4 9-32 0,-4-9 0 15,4 9 0-15,-4-9 0 0,4 9-128 0,0 1 0 16,-4-10 0-16,0 0 0 0,4 7 128 0,-4-7 0 16,0 0 0-16,0 0 0 0,0 0-128 0,0 0 0 15,0 0 0-15,0 0 0 0,0 0 0 0,0 0 128 16,0 0-128-16,0 0 128 0,5 8-128 0,-5-8 128 0,0 0-128 0,0 0 128 16,0 0 112-16,0 0 16 0,0 0 0 0,0 0 0 15,0 0-256-15,0 0 176 0,0 0-176 0,0 0 160 16,0 0-32-16,0 0 0 0,0 0 0 0,0 0 0 15,0 0 80-15,0 0 16 0,0 0 0 0,-4-9 0 16,-3 3-32-16,1-1 0 0,-1 3 0 0,0 2 0 16,-3 2 0-16,0 0 0 0,0 0 0 0,-2-3 0 15,1 2-64-15,2-1-128 0,0 2 176 0,1 0-176 16,1 0 0-16,0 2 0 0,7-2 0 0,-9 1 0 31,1-2-256-31,8 1-144 0,0 0-48 0,0 0 0 16,0 0-2400-16,0 0-480 0,0 0-112 0</inkml:trace>
  <inkml:trace contextRef="#ctx0" brushRef="#br1" timeOffset="35092.87">13699 13343 9215 0,'0'0'400'0,"0"0"96"0,0 0-496 0,-6 4 0 0,6-4 0 0,-10 8 0 15,0-2 4768-15,3 1 864 0,0-1 160 0,-1 2 32 16,-1 1-4592-16,-1 4-912 0,-3 0-192 0,1 1-128 15,-1 2 304-15,-3-3-32 0,-1 4 0 0,0 0 0 16,2 3 48-16,-5-3 0 0,-5-2 0 0,1 3 0 16,-1 2 352-16,1 3 80 0,2 4 16 0,-3 3 0 15,-2 2 112-15,0 6 16 0,-2 4 16 0,-1 1 0 16,-3-2-544-16,2 1-112 0,1-3-32 0,3-2 0 16,2-6-224-16,2-2 0 0,2-2 0 0,2-1 0 15,4-4-128-15,3-2-80 0,2-3-16 0,3-5 0 16,1-2-1568-1,6-10-320-15,0 0-64 0,0 0-7984 0,0 0-1584 0</inkml:trace>
  <inkml:trace contextRef="#ctx0" brushRef="#br1" timeOffset="35325.94">13019 13617 31327 0,'0'0'2784'0,"0"0"-2224"15,-11-2-560-15,4 2 0 0,7 0 1808 0,0 0 256 16,0 0 48-16,0 0 16 0,0 0-2000 0,7 8-384 16,-7-8-96-16,15 11-16 0,-1-1 112 0,3 3 0 15,1 3 16-15,2-2 0 0,-2 2 16 0,0 5 0 16,3 2 0-16,0 2 0 0,0-2-144 0,0 3-16 16,0 0-16-16,-2-1 0 15,0-1-208-15,-1 0-32 0,1 4-16 0,1-3 0 16,-2-5-272-16,-1 0-48 0,-1 1-16 0,-3-4 0 15,0 2-2208-15,0 0-432 0</inkml:trace>
  <inkml:trace contextRef="#ctx0" brushRef="#br1" timeOffset="35620.01">13956 14147 44175 0,'0'0'1952'0,"-2"16"416"0,-2 1-1904 0,1 1-464 16,2 3 0-16,2 1 0 0,3 3 0 0,1 0 0 15,1 2 0-15,0 0 0 0,3 1-160 0,2-2 160 16,-1 0-128-16,0-4 128 15,1 0-480-15,-1 0-16 0,1-2 0 0,-2-2 0 16,-1-2-192-16,-2-3-32 0,-1-5-16 0,-5-8 0 16,6 11-144-16,0-3-16 0,-6-8-16 0,7 8-10176 15,-7-8-2032-15</inkml:trace>
  <inkml:trace contextRef="#ctx0" brushRef="#br1" timeOffset="36526.01">2368 5295 26255 0,'-17'-4'1152'0,"7"3"256"0,0 1-1120 0,10 0-288 16,0 0 0-16,0 0 0 0,-5-5 1024 0,5 5 160 16,-1-7 32-16,1 7 0 0,6-6-512 0,3 0-80 15,2 1-32-15,-2 4 0 0,2-1-336 0,2 5-80 16,1 1-16-16,-1 4 0 0,0 2-160 0,1 5 128 16,2 3-128-16,-2 4 128 0,0 1-128 0,1 4 128 15,0 1-128-15,1 2 128 0,-2 0-128 0,2 0 0 16,0-1 144-16,-1-2-144 0,-3-5 0 0,0-1 128 0,1-4-128 0,0 3 0 15,-3-6 0-15,2 2 0 0,0-3 0 0,-1-4 0 16,2-1 0-16,-2-2 0 0,-2-2 0 0,3 1 128 16,-1-1-272-16,1-1-48 0,-1-3-16 0,0-1 0 31,2-1-2064-31,-2-2-416 0,-2-2-64 0</inkml:trace>
  <inkml:trace contextRef="#ctx0" brushRef="#br1" timeOffset="36828.1">2948 5071 34783 0,'-20'-5'1536'0,"8"6"320"0,1 3-1472 0,0 1-384 0,2 0 0 0,3 2 0 0,0 1 208 0,1 2-16 15,0 0-16-15,2 5 0 0,3 2-16 0,0 6 0 16,-2 1 0-16,-1 4 0 0,-1 1-160 0,2 6 192 16,-2 2-192-16,-2 6 192 0,1 1 0 0,-1 0 0 15,-1-1 0-15,1 3 0 0,-3 0 144 0,-2 6 48 16,-1 3 0-16,-1 6 0 0,-4 0 48 0,-1 3 16 16,-1 0 0-16,-2 2 0 0,-1 1-208 0,-1 2-48 15,-1-1 0-15,0 0 0 0,1-2-192 0,1-2 0 0,-1-4 128 0,5 0-128 31,4-3-1584-31,5-2-352 0,1-2-80 0</inkml:trace>
  <inkml:trace contextRef="#ctx0" brushRef="#br1" timeOffset="39200.28">21028 8288 7359 0,'0'0'656'0,"0"0"-528"0,0 0-128 0,0 0 0 16,0 0 3008-16,0 0 560 0,0 0 112 0,0 0 32 16,0 0-2496-16,0 0-480 0,0 0-96 0,0 0-32 15,0 0-192-15,0 0-32 0,7-5-16 0,0-1 0 16,-2-5 96-16,0 2 32 0,1 0 0 0,-2 1 0 16,-1-1 384-16,1 0 80 0,2-2 0 0,-1 1 16 0,-1 0 0 0,1 0 0 15,0 1 0-15,0 0 0 0,2 0-272 0,1-3-48 16,-2-1-16-16,2 2 0 0,0-5-176 0,1 3-32 15,3-1-16-15,-1 0 0 0,0 0-80 0,2 2-16 16,0 2 0-16,4-6 0 0,1 2-96 0,3-2-32 16,6 2 0-16,-4-4 0 0,-8-2-64 0,3 2 0 15,1-3-128-15,2 3 192 0,1 1-32 0,0 0-16 16,-3 0 0-16,4 1 0 0,-1 1-16 0,3-1 0 16,1 0 0-16,0 1 0 0,-2 0-128 0,3 2 0 15,-1-1 144-15,1 2-144 0,-1 2 0 0,3-2 0 16,1 2 0-16,0 2 0 0,-2 1 0 0,1 2 0 15,-2 1 0-15,1 0 0 0,-2 0 0 0,-1 1 0 16,-3-1 0-16,1 4 0 0,2 2 0 0,-3-2 0 16,-2-2 0-16,-1 0 0 0,1 1 0 0,-2 1 0 0,-1 0 0 0,0 1 128 15,0-1-128-15,1 2 0 0,2-1 0 0,-1 2 128 16,-2-1-128-16,2 2 0 0,0-1 0 0,-1 2 0 16,2-4 0-16,-1 4 0 0,1-2 0 0,1 2 0 15,0 2 0-15,-2 1 128 0,0-1-128 0,1 0 0 16,4 2 0-16,-5-1 128 0,-3-3-128 0,0 2 0 15,-1 2 0-15,0 0 128 0,-2-1-128 0,4 2 0 16,2 0 0-16,-3 1 144 0,-6-7-144 0,-1 2 0 16,1 1 192-16,0 1-64 0,0 0 0 0,1-1-128 15,-1 2 192-15,2-1-192 0,0-1 192 0,0 2-192 16,-1-3 224-16,1 2-64 0,0 0-16 0,-1 0 0 16,0-2-144-16,1 1 192 0,1-1-192 0,0 2 192 15,1 0-32-15,0 0 0 0,2-2 0 0,1 1 0 0,0-2-160 16,1 2 0-16,0-1 0 0,-1 1 0 0,-1-2 160 0,1 1-160 15,-3 1 192-15,1 0-192 0,-1-1 128 16,0 1-128-16,-1-1 0 0,0 4 0 0,-5-3 0 0,0 2 0 16,0-1 0-16,1 0 0 0,-1 0 0 0,-2-2 0 15,2 1 0-15,-3 0 0 0,1 0 128 0,0 0-128 16,-2-1 0-16,0 1 0 0,-4-7 128 0,0 0-128 16,0 0 0-16,6 5 0 0,-6-5 160 0,7 6-160 15,-2-1 128-15,-5-5-128 0,0 0 0 0,0 0 0 16,7 7 128-16,-7-7-128 0,5 7 0 0,-5-7 0 15,0 0 0-15,0 0 0 0,0 0 0 0,0 0 0 16,0 0 128-16,0 0-128 0,0 0 0 0,0 0 160 16,0 0-160-16,0 0 160 0,0 0-16 0,0 0 0 0,0 0 0 15,1-12 0-15,-1 1 48 0,-1 1 16 0,1 0 0 0,-3-2 0 16,1-1-16-16,-1 1 0 0,0-4 0 0,0 1 0 16,-1-2-64-16,0-1-128 0,0-2 176 0,0 0-176 15,0 0 128-15,-4 1-128 0,-4 1 0 16,2 1 0-16,1-1 0 0,1 3 0 0,0 1 0 0,2 2 0 15,-1-3 0-15,1 4 0 0,0 1 0 0,4 1 0 16,-1 1 0-16,3 8 0 0,-1-9 0 0,1 9 0 16,0-8 0-16,0 8 0 0,0 0 0 0,0 0 0 15,0 0 0-15,0 0 0 0,0 0-144 0,0 0 144 16,0 0 0-16,0 0-128 0,0 0 128 0,12 4 0 16,-3 1 0-16,-9-5-160 0,10 7 160 0,-2 0 0 15,-8-7 0-15,7 11-128 0,-7-11 128 0,6 12 0 16,-6-12 0-16,7 13 0 0,0-2-128 0,0 0 128 15,-7-11 0-15,8 12 0 0,-2-2-128 0,2 2 128 16,0 1 0-16,-2 0 0 0,1-3 0 0,0 1 0 0,-2-2 0 0,1 1 0 16,-1-1 0-16,1 3 0 0,-1 0 0 0,0-2 0 15,0 2 0-15,-1-3 0 0,0 0 0 0,-4-9 0 16,4 12 0-16,-1-2 0 0,-3-10 0 0,1 12 0 16,-1-12 0-16,3 11 0 0,-3-11 0 0,0 10 0 15,0-10 0-15,0 12 0 0,0-12 0 0,0 0 0 16,0 11 0-16,-2 0 0 0,0-1 0 0,-1 1 0 15,0-2 0-15,0 0 0 0,-3 1 0 0,1 1 0 16,1-1 0-16,-1-2 0 0,-2 0 0 0,1 0 0 16,-2 0 0-16,0-1 0 0,-1 0 0 0,0-2 0 15,0-1 0-15,-1 1 0 0,-1 0 176 0,2 2-176 16,-1 1 192-16,2-3-192 0,-3-2 176 0,1 1-176 0,-2-4 160 0,3 0-160 16,9 0 0-16,-12 1 128 0,2-1-128 0,10 0 0 15,0 0-192-15,0 0-64 0,0 0-32 0,0 0 0 31,0 0-1888-31,0 0-384 0,0 0-80 0</inkml:trace>
  <inkml:trace contextRef="#ctx0" brushRef="#br1" timeOffset="44581.02">22098 6325 3679 0,'0'0'320'0,"0"0"-320"0,0 0 0 16,0 0 0-16,0 0 2320 0,0 0 400 0,0 0 80 0,0 0 16 15,0 0-1520-15,0 0-288 0,0 0-64 0,0 0-16 16,0 0 480-16,-1-9 80 0,-2 1 32 0,3 8 0 16,0 0-16-16,-4-9 0 0,-1 2 0 0,5 7 0 15,-7-5-416-15,7 5-64 0,-10-2-32 0,1 0 0 16,0 1-416-16,0 2-64 0,-2 3-32 0,-1 0 0 15,-3-1-32-15,3 2-16 0,3 4 0 0,-3-1 0 16,-5 1 80-16,0 4 0 0,-1-4 16 0,0 5 0 16,2 2-176-16,1 1-32 0,-2 0-16 0,0 3 0 15,0-1-304-15,0 6 128 0,1 0-128 0,3-1 0 16,3 0 0-16,1-2 0 0,-1-2 0 0,3 3 0 16,1 1 192-16,4-2-192 0,0-1 192 0,2-1-192 15,2 1 192-15,2 0-192 0,2 1 192 0,1-1-192 16,-1-4 128-16,3-1-128 0,2-2 0 0,3-1 0 0,3-2 0 15,1 0 0-15,2 1 128 0,2-3-128 0,2-2 0 0,0-3 160 16,6-2-160-16,-1-2 128 0,-2 0-128 16,2-2 0-16,0-2 144 0,-2-5-144 0,-1-1 144 0,-1 1-144 15,-3 0 192-15,-1-3-192 0,0 2 160 0,-2-3-160 16,0-1 128-16,-1-2-128 0,-1 2 144 0,-2-1-144 16,1 1 160-16,-2 0-160 0,-1-2 160 0,-1 2-160 15,-1-5 160-15,-4 4-160 0,-1-4 176 0,-2 3-176 16,-2-1 192-16,-2 0-192 0,-1 0 176 0,-3-3-176 15,-1-2 160-15,-3 1-160 0,-1 2 128 0,-2-4-128 16,0 3 0-16,-1 0 144 0,-1 3-144 0,-1-1 0 16,-2-1 0-16,2 3 128 0,-1-1-128 0,1 4 0 0,0 0 0 0,0 2 0 15,3 3 0-15,0 2 0 0,2 1 0 0,0 2 0 16,0 3-336-16,9 0 0 0,-12 1 0 0,2 2 0 31,1-1-416-31,9-2-80 0,-9 4 0 0,9-4-16 16,0 0-368-16,-7 9-64 0,3-2 0 0,4-7-16 15,-5 8-1648-15,5-8-336 0,0 0-64 0</inkml:trace>
  <inkml:trace contextRef="#ctx0" brushRef="#br1" timeOffset="44914.6">22294 6157 8287 0,'-8'-20'736'0,"5"11"-592"16,1 3-144-16,2 6 0 0,0 0 3488 0,0 0 672 15,-7-6 128-15,7 6 16 0,0 0-2608 0,0 0-528 16,-9-1-96-16,9 1-32 0,-11 7-272 0,2 2-48 16,0 2-16-16,0 0 0 0,-1 1-432 0,2 1-80 15,1 2-32-15,-2 3 0 0,-3-1 112 0,3 7 32 16,0 3 0-16,0 5 0 0,0 5 400 0,-1 2 96 15,-1 2 16-15,-1 5 0 0,-2-2-304 0,-2 3-48 16,-1-2-16-16,0-2 0 0,-2-2-272 0,-1 3-176 16,1 1 192-16,1 0-192 0,-1-2 128 0,4 0-128 15,0-2 0-15,4-5 0 0,0-3-192 0,3-3-160 0,4-7-32 0,2 3 0 32,2-6-2240-32,4-3-464 0</inkml:trace>
  <inkml:trace contextRef="#ctx0" brushRef="#br1" timeOffset="47565.78">24703 6905 5519 0,'0'0'240'0,"0"0"64"0,0 0-304 0,0 0 0 0,-8-3 0 0,8 3 0 15,0 0 3488-15,0 0 640 0,0 0 128 0,-3-7 32 16,3 7-2944-16,-4-9-592 0,4 9-112 0,0 0-32 15,-5-10 112-15,1 3 32 0,4 7 0 0,-5-7 0 16,5 7 32-16,-8-4 16 0,-1-1 0 0,1 4 0 16,1 1-192-16,-4 0-32 0,-1 0-16 0,-1 2 0 15,0 2-144-15,-1 0-32 0,-3 0 0 0,-1 0 0 16,-2-2 112-16,1 2 16 0,0 0 0 0,2 0 0 16,1 0 112-16,0-4 16 0,0 0 16 0,2 0 0 15,0 0-112-15,1 0-32 0,-1 0 0 0,1 0 0 16,2 0-192-16,-1 0-64 0,0 0 0 0,1 0 0 15,-1 1-80-15,0 2-32 0,-1 1 0 0,0 1 0 16,-1-2-144-16,-1 2 160 0,1 0-160 0,1 0 160 0,-1 1-160 16,1 0 0-16,-1 1 0 0,3 0 128 0,0 0 0 0,2 0 0 15,1-2 0-15,8-5 0 0,-7 4 80 0,7-4 16 16,-8 4 0-16,8-4 0 0,0 0-96 0,0 0-128 16,-5 9 176-16,5-9-176 0,0 0 128 0,0 0-128 15,0 0 0-15,0 0 0 0,0 9 192 0,0-9-192 16,0 0 192-16,3 12-192 0,-3-12 192 0,4 10-64 15,-4-10 0-15,7 18-128 0,7 6 192 0,-7-11-192 16,-7-13 192-16,0 0-192 0,0 0 192 0,0 10-192 16,1-1 192-16,-1-9-192 0,3 12 224 0,-1-2-64 15,1 2-16-15,-3-12 0 0,4 9 48 0,-4-9 16 16,6 11 0-16,1-2 0 0,-2 0-64 0,4 3-16 16,5 1 0-16,-7-3 0 0,-7-10-128 0,0 0 160 0,3 13-160 0,-1-2 160 15,2 0-160-15,0 1 0 0,-1 1 144 0,1 0-144 16,-1 2 0-16,1 3 128 0,-1 0-128 0,0 3 0 15,0 0 0-15,1 1 128 0,-1 0-128 0,1-1 0 16,0 0 128-16,1-2-128 0,0 5 160 0,3-1-160 16,1 6 208-16,-1-7-48 0,-4-10-16 0,0 0 0 15,0 2-144-15,0 0 160 0,0 1-160 0,0-1 160 16,-1 0-160-16,1 3 128 0,0 2-128 0,0-1 128 16,-1-3-128-16,1 0 0 0,-2 0 0 0,1 1 128 15,-2 0-128-15,0 2 0 0,1-2 0 0,-2 2 0 16,1-1 0-16,0-2 128 0,-1 0-128 0,0 0 0 15,0 2 144-15,0 0-144 0,-1-1 160 0,1 0-160 16,0-2 192-16,0 0-48 0,-1 1-16 0,1-1 0 16,-2 2 0-16,1 1-128 0,1 1 192 0,-1 0-64 15,0 0-128-15,1 1 0 0,0 0 0 0,0 1 0 0,-2 1 0 16,4 1 0-16,-1 1 0 0,-1 2 0 0,-1-2 0 0,3 2 0 16,1 3 0-16,-1-2 0 0,1 1 0 15,1 0 128-15,-1 1-128 0,0-1 0 0,1 1 0 0,0-1 128 16,-2 0-128-16,0 1 0 0,1-2 128 0,-1 0-128 15,0-1 0-15,-1 1 128 0,-1 1-128 0,0 3 0 16,0-1 0-16,0 2 0 0,-1 0 0 0,-1 1 0 16,1-1 0-16,0 3 0 0,-3-3 0 0,3-1 0 15,1 1 128-15,1-1-128 0,-1 0 0 0,2-2 0 16,1 0 0-16,0-3 0 0,-1 0 0 0,2 0 0 16,-1-1 144-16,1 2-144 0,0 2 0 0,0-2 128 0,-2 1-128 0,2 3 0 15,0 3 0-15,-3-3 128 0,-1 0-128 0,2 1 0 16,0 2 0-16,0-3 0 0,-4 1 0 0,2-1 0 15,0-1 0-15,0 2 0 0,-1-6 0 0,0 0 128 16,-1-2-128-16,2 2 0 0,0 1 128 0,-1-1-128 16,0-2 0-16,1 2 0 0,0 1 0 0,0 1 0 15,-2-1 0-15,2 3 0 0,0-3 0 0,0 4 128 16,0-3-128-16,0 2 0 0,-1 0 0 0,1-2 0 16,1 1 0-16,1-1 0 0,-2-1 0 0,1 0 0 15,0 2 0-15,2-1 0 0,0 0 0 0,-2 1 0 16,0-2 0-16,0 1 0 0,1 2 0 0,-2-1 0 15,-2 0 0-15,1 1 0 0,1 1 0 0,-1 0 0 16,-2-2 0-16,2 1 0 0,0 0 0 0,-1-1 128 16,1 2-128-16,1-4 0 0,-1-2 0 0,-1 2 0 0,0-1 0 0,2 1 0 15,-2-2 0-15,2 3 0 0,0 1 0 16,0 1 0-16,-2-2 0 0,1 3 0 0,-1-2 0 0,1 0 0 16,0 1 0-16,1 0 0 0,0-1 0 0,0 2 0 15,-2-2 0-15,2-1 0 0,0 0 0 0,0-2 0 16,0 1 0-16,0 0 0 0,0 2 0 0,0-1 0 15,0 2 0-15,2 0 0 0,-2 0 0 0,2 3 0 16,1-1 0-16,-2-1 0 0,-1 1 128 0,1 1-128 16,2-2 160-16,0 0-160 0,-1 0 0 0,0-4 0 15,-2 1 0-15,1-1 0 0,-1-1 0 0,0 1 0 16,0 0 0-16,0-1 0 0,-1 0 0 0,-1 1 0 16,1-3 128-16,-2 3-128 0,1 0 0 0,0 0 0 0,2 2 0 15,0-4 0-15,-1 3 0 0,1-1 128 0,0 0-128 16,0-2 0-16,0 4 0 0,0-1 0 0,0-5 0 15,0 2 0-15,0-1 128 0,0 1-128 0,0-3 0 0,0 1 0 16,-1 1 128-16,0-2-128 0,-1 3 0 0,1-1 0 16,1 2 0-16,-1 0 0 0,-1-1 0 0,1 1 0 15,1 0 0-15,0 1 0 0,-1 1 0 0,-1-3 0 16,1 1 128-16,0-1-128 0,0 1 0 0,-1 0 0 16,1-2 128-16,1-2-128 0,-1 1 0 0,1-1 0 15,-2-2 128-15,2 1-128 0,0 1 0 0,0 1 144 16,-1-1-144-16,0 1 0 0,-1 2 0 0,2-1 128 15,0 1-128-15,0-1 0 0,-1 1 0 0,1 1 0 16,0 1 0-16,0 0 128 0,-1-2-128 0,1 3 0 16,0-4 0-16,0 3 0 0,0-5 0 0,0 1 0 15,1-1 128-15,0 0-128 0,-1-2 0 0,0 0 128 0,0 0-128 16,0 1 0-16,3 2 0 0,-3 0 128 0,0-1-128 0,0 1 0 16,0 2 0-16,0 2 0 0,-1-5 0 0,1 1 0 15,-2-1 128-15,2 1-128 0,-1 1 0 0,1-1 0 16,-1-1 0-16,1 1 0 0,0 2 0 0,0-2 128 15,-2 0-128-15,1-1 0 0,1 0 0 0,-1-2 0 16,0 2 128-16,-1-4-128 0,1 3 0 0,1-2 0 16,0 2 0-16,-1-2 0 0,-2-1 0 0,3 0 0 15,-1 0 0-15,-1 1 0 0,1-1 0 0,1 1 128 16,0 0-128-16,-1 1 0 0,0-2 0 0,-1 1 0 16,1-3 128-16,1 1-128 0,0 2 0 0,0-1 0 15,-1-1 0-15,1 0 128 0,0-1-128 0,0 1 0 16,-2 0 0-16,2-1 128 0,0 1-128 0,-1-1 0 0,-2 2 0 0,2-2 128 15,0 0-128-15,-1-2 0 0,2 2 0 0,-1 0 0 16,-1-2 0-16,-1 4 0 0,-1-1 128 0,0 0-128 16,0-1 0-16,0 0 0 0,2-1 0 0,0-2 0 15,0-2 0-15,-1 1 128 0,-1-1-128 0,2 0 0 16,2-10 0-16,-4 10 128 0,1-3-128 0,2 3 0 16,-3 0 0-16,0-2 0 0,4-8 128 0,-5 12-128 15,0-1 0-15,-1 1 0 0,1-2 0 0,3 3 0 16,0 1 0-16,1-4 0 0,-2 0 0 0,2 1 0 15,-2-2 0-15,3-9 0 0,0 10 0 0,0-10 0 16,-1 11 0-16,1-11 0 0,3 12 0 0,-3-12 0 16,0 0 0-16,2 9 0 0,-2-9 0 0,4 10 0 0,-1-2 0 15,-3-8 0-15,0 0 0 0,4 9 0 0,-4-9 0 16,6 9 0-16,-6-9 0 0,7 8 0 0,-7-8 0 0,6 8 0 16,1 1 0-16,-7-9 0 0,0 0 0 0,9 9 128 15,-1-1-128-15,-8-8 128 0,10 8-128 0,1 0 192 16,0-1-192-16,2 1 192 0,-1-1-192 0,0-2 0 15,-12-5 0-15,16 5 0 0,-1-1 144 0,0 0-144 16,-15-4 160-16,14 5-160 0,0-1 128 0,1-3-128 16,-4 2 0-16,1 0 0 0,-12-3 0 0,16 0 0 15,-3 0 0-15,1 0 0 16,2 1-448-16,-5-2 32 0,-11 1 0 0,12-11 0 16,3-2-304-16,0-4-64 0,2-1-16 0,3-9 0 15,4-10-1584-15,1-3-320 0,3-7-64 0,-1-4-16384 0</inkml:trace>
  <inkml:trace contextRef="#ctx0" brushRef="#br1" timeOffset="48317.97">25167 7144 21599 0,'0'0'960'0,"0"0"192"0,0 0-928 0,0 0-224 0,0 0 0 0,0 0 0 16,0 0 656-16,0 0 96 0,0 0 16 0,0 0 0 15,0 0 48-15,0 0 16 0,0 0 0 0,0 0 0 16,-9 1-64-16,9-1 0 0,0 0 0 0,0 0 0 0,0 0 160 0,-8 5 32 16,8-5 0-16,-8 7 0 15,-1-1-256-15,4 2-64 0,5-8 0 0,-5 14 0 0,2 5-128 0,0 0-48 16,0 1 0-16,3 2 0 0,-2 1-16 0,4 5 0 15,-1 0 0-15,0 5 0 0,3 0-16 0,0-1-16 16,-1-4 0-16,-1 2 0 0,1 1-160 0,-1-4-16 16,1 1-16-16,0-2 0 0,-1-4-224 0,1-1 176 15,-1-2-176-15,0 0 160 0,-1-3-160 0,-1 1 160 16,1-1-160-16,2-2 160 16,0-3-592-16,-1-1-112 0,3-2-32 0,-2 3 0 15,0-1-1920-15,-1-1-384 0,2 3-64 0,0 1-32 16,-1-1-208-16,1-1-32 0,-2 1-16 0</inkml:trace>
  <inkml:trace contextRef="#ctx0" brushRef="#br1" timeOffset="48834.99">25351 8708 1839 0,'0'0'160'0,"0"0"-160"15</inkml:trace>
  <inkml:trace contextRef="#ctx0" brushRef="#br1" timeOffset="49084.16">25387 8631 18543 0,'0'0'816'0,"0"0"176"0,0 0-800 0,0 0-192 0,0 0 0 0,0 0 0 16,0 0 1712-16,0 0 288 0,0 0 64 0,0 0 16 15,0 0-992-15,0 0-208 0,0 0-48 0,0 0 0 16,0 0-128-16,0 0-48 0,0 0 0 0,0 0 0 15,0 0 96-15,0 0 16 0,0 0 0 0,-5 11 0 16,-1-1-128-16,-1 0-32 0,1 1 0 0,-2 1 0 0,-3 1-224 16,1 1-32-16,-2 0-16 0,2 5 0 0,-2 1-144 0,0 3-48 15,-2-1 0-15,-3 0 0 0,1 3-144 0,-1-2 0 16,0 3 144-16,0 0-144 0,2 2 160 0,-1-2-32 16,0 0-128-16,1-3 192 0,-2 1-192 0,1-6-240 15,1 0 48-15,0-2 16 16,2-4-544-16,0-2-112 0,-1-2-32 0,1-2-9888 15,1 0-1968-15</inkml:trace>
  <inkml:trace contextRef="#ctx0" brushRef="#br1" timeOffset="49334.48">24885 8767 6447 0,'0'0'576'0,"0"0"-576"16,0 0 0-16,0 0 0 0,0 0 6016 0,0 0 1104 15,0 0 224-15,0 0 32 0,9 8-5696 0,2 1-1136 16,-1-1-224-16,2 1-64 0,1 1-64 0,0 1-32 16,0 0 0-16,3 2 0 0,-1 0-160 0,4 2 0 0,2-1 144 0,-3 2-144 15,1 2 0-15,1 3 144 0,1-2-144 0,-2 1 0 16,-2 2 160-16,0 0-160 0,-2 0 128 0,0 1-128 16,1 1 0-16,-3-2-176 0,-1 1 16 0,-2 1 0 31,-1-1-1120-31,0-3-208 0,-2-1-48 0,-2-2-16 0,0-4-1632 0,2-2-320 15,-2 4-64-15,2-6-16 0</inkml:trace>
  <inkml:trace contextRef="#ctx0" brushRef="#br1" timeOffset="49691.54">25549 9114 15663 0,'0'0'1392'0,"0"0"-1120"15,-7 7-272-15,7-7 0 0,-2 11 3936 0,2-11 736 16,-3 10 128-16,5 2 48 0,0-2-3456 0,2 1-688 15,0-1-144-15,0 1-32 0,1-1-16 0,0 2 0 16,-5-12 0-16,7 12 0 0,-2-1-192 0,0 2-32 16,0-2-16-16,1 2 0 0,-2 0-96 0,1 1-32 0,-1 2 0 0,0-2 0 15,-2-1-144-15,1 0 192 0,-3 0-192 0,1 2 192 16,2-2-192-16,-1 1 160 0,0-1-160 0,0-1 160 16,1-2-160-16,-3-10 0 0,4 12 0 0,-4-12 0 15,5 10-1728-15,-5-10-320 0,0 0-64 0,0 0-13056 16</inkml:trace>
  <inkml:trace contextRef="#ctx0" brushRef="#br1" timeOffset="50252.77">25536 10198 24591 0,'0'0'1088'0,"-5"-2"224"16,5 2-1056-16,0 0-256 0,-9 0 0 0,9 0 0 16,-10 0 688-16,10 0 80 0,-9 4 0 0,3 3 16 0,-1 3-80 0,-1 1-32 15,1 4 0-15,-1 4 0 0,-1 1-96 0,0 3-32 16,-2 2 0-16,2 1 0 0,-3 0 80 0,1 3 16 16,-2 1 0-16,-2 1 0 0,-3 2-176 0,0 2-16 15,-2 1-16-15,-1 1 0 0,-1-1-192 0,-1-2-48 16,-5-2 0-16,3-1 0 0,1-5-64 0,0-3-128 15,1-3 176-15,2-3-176 0,1-5 128 0,3-1-128 16,3-4 0-16,1-1 0 16,1-3-1680-16,3-3-448 0,1-1-96 0,2-3-16 0</inkml:trace>
  <inkml:trace contextRef="#ctx0" brushRef="#br1" timeOffset="50448.43">25048 10366 20271 0,'0'0'1792'0,"0"0"-1424"16,0 0-368-16,0 0 0 0,2 12 3776 0,3-1 704 0,4 0 128 0,3 4 16 15,3-2-3792-15,2 2-832 0,3 4 0 0,-1 1-144 16,4 5 144-16,0 0 0 16,1 1-144-16,-1 3 144 0,-1-2 0 0,0 3 0 0,0 1 0 0,1-2 0 31,-3 0-416-31,-1-2-16 0,-1-2 0 0,-2 0 0 15,-2-4-2400-15,2-3-496 0</inkml:trace>
  <inkml:trace contextRef="#ctx0" brushRef="#br1" timeOffset="50667.92">25758 10812 38527 0,'-19'9'1712'0,"10"-1"336"0,1 1-1632 0,2 2-416 16,1 2 0-16,2-1 0 0,2 2 0 0,1 0 128 16,0 1-128-16,1 0 0 0,0 1 0 0,2 1 0 15,-2-3 0-15,2 3 0 0,2 1 0 0,0-3-192 16,-1 0 32-16,1 0 16 16,2-5-432-16,-1-1-64 0,-6-9-32 0,0 0-10208 15,10 7-2032-15</inkml:trace>
  <inkml:trace contextRef="#ctx0" brushRef="#br1" timeOffset="51119.02">25918 9936 28559 0,'0'0'2544'0,"0"0"-2032"0,0 0-512 0,0 0 0 16,4-9 1728-16,1 3 240 0,0-1 48 0,3 1 16 16,1-1-1664-16,2 0-368 0,-2 0 0 0,2 0 0 15,1 5 0-15,1-5 0 0,0 2 0 0,0 0 0 0,0-1 0 0,2 0 0 16,-1 1 0-16,0 2 0 0,2-2 0 0,-2 4 0 16,-1-2 0-16,-13 3 0 0,13 5 144 0,-2 0-16 15,-11-5-128-15,6 13 192 0,-3 0 16 0,-2 3 0 16,-2-2 0-16,-4 5 0 0,-4-1-80 0,-2 4 0 15,-1 2-128-15,-1 2 192 0,-1 1-192 16,0-1 128-16,-1 0-128 0,1-1 0 0,0-2 0 0,1-2 0 16,0-4 0-16,1 0 0 0,0-5 0 0,2 1 0 15,1-1 0-15,1 1 0 0,0-3 240 0,4 1-48 16,-1-2-16-16,1 0 0 0,4-9-48 0,-1 10-128 16,1 1 192-16,2-5-64 0,-2-6 0 0,7 8-128 15,-7-8 192-15,10 7-64 0,2-1-128 0,0-1 160 16,1-1-160-16,2-3 160 0,2 1-160 0,2-2-192 15,-1-2 32-15,3 2 16 16,3 0-528-16,3 2-96 0,-1 2-32 0,0-3 0 16,0 2-2064-16,-1-1-400 0</inkml:trace>
  <inkml:trace contextRef="#ctx0" brushRef="#br1" timeOffset="51609.36">25520 11682 24879 0,'0'0'2208'15,"0"0"-1760"-15,0 0-448 0,0 0 0 0,0 0 1744 0,-2 13 272 16,-2-3 48-16,1 2 16 0,1 0-1664 0,0 1-416 16,0 3 0-16,-1 2 0 0,-1 3 272 0,-1 1-16 15,-2 3-16-15,-2 1 0 0,-1 0 16 0,-1 2 0 16,-3 0 0-16,-2 0 0 0,2 5 64 0,-3 0 0 16,-2-1 16-16,-4 5 0 0,0-1 48 0,-2 1 16 0,0-1 0 0,-1-2 0 15,-1-4-224-15,2-1-48 0,2-6-128 0,1-2 192 16,-1-4-400-16,4-4-96 0,-1-4-16 0,3-4 0 31,3-2-2416-31,1-4-480 0,-7-8-112 0,7-3-9344 0</inkml:trace>
  <inkml:trace contextRef="#ctx0" brushRef="#br1" timeOffset="51813.41">25147 11761 21183 0,'0'0'1888'0,"0"0"-1504"15,0 0-384-15,3 11 0 0,1 1 3648 0,0 1 672 16,1 1 128-16,4 2 32 0,2-2-3664 0,2 3-816 16,0 1 0-16,2 2 0 0,4 3 0 0,-2-2 0 15,-2 4-144-15,1 0 144 0,-2 1 0 0,2 2 0 16,-1 6 0-16,0-4 0 0,-2 0 0 0,0 1 128 16,1 1-128-16,-1-1 0 15,2 0-240-15,-4-1-144 0,1 0-16 0,-2-4-16 16,1-2-3392-16,-2-5-672 0</inkml:trace>
  <inkml:trace contextRef="#ctx0" brushRef="#br1" timeOffset="52063.78">25785 12387 21183 0,'0'0'1888'0,"-8"12"-1504"0,2 4-384 0,0-2 0 16,4 2 3824-16,0-1 688 0,2 1 144 0,2 1 16 15,-1-3-3856-15,2 2-816 0,-2 1 0 0,0 0-224 16,1 1-80-16,-1 0-16 0,0 0 0 0,0-1 0 16,-1-4-80-16,2 2-32 0,0-1 0 0,0-1 0 15,-1-1-384-15,-1-12-80 0,0 0 0 0,0 0-8864 16,0 0-1760-16</inkml:trace>
  <inkml:trace contextRef="#ctx0" brushRef="#br1" timeOffset="52654.27">25948 11555 11967 0,'0'0'528'0,"0"0"112"0,0 0-512 0,-5-9-128 16,5 9 0-16,-4-9 0 0,4 9 5056 0,2-9 960 0,2 3 208 0,3-1 48 15,-2 0-5088-15,2 2-1008 16,0 0-176-16,5 1 0 0,-1 2 0 0,0-4-144 16,1 2 144-16,1 3 0 0,-1 0 0 0,1 0 128 15,1 1 0-15,0 0 0 0,2 0 160 0,0 1 32 16,-2 1 16-16,0 1 0 0,1 0-80 0,-2 1-32 15,-3-3 0-15,-10-1 0 0,0 0-32 0,12 4 0 0,-2-2 0 0,-10-2 0 16,0 0 16-16,0 0 0 0,0 0 0 0,0 0 0 16,-2 12-208-16,-3-1 176 0,-5-1-176 0,0 0 160 15,-3 0-160-15,-1 0 0 0,-3 2 0 0,1-2 0 16,0-2 0-16,3 1 0 0,2-2 0 0,0 0 0 16,-1 1 0-16,5 0 0 0,7-8 0 0,0 0 0 0,-7 7 0 0,7-7 0 15,0 0 0-15,0 0 0 16,0 0 0-16,0 0-176 0,0 0 176 0,0 0-128 0,12 6-96 0,0-2-16 15,-12-4 0-15,13 5 0 0,-2 0 80 0,1 1 16 16,-1-1 0-16,0 0 0 0,0 2 144 0,0-1 0 16,0-1 0-16,2 2-128 0,1-1 128 0,-1 2 0 15,-2 3 0-15,-1-2 0 0,2 0 0 0,-2 3 128 16,-2-3-128-16,-1 1 176 0,-1 1-32 0,-2-2 0 16,-4-9 0-16,4 11 0 0,0 4 80 0,-3-5 16 15,-1-10 0-15,0 12 0 0,-2-2 96 0,-1 0 32 16,3-10 0-16,-4 10 0 0,0-1-48 0,-1-1-16 15,-2 0 0-15,1 2 0 0,-1-2-112 0,-2 2 0 16,-2 1-16-16,-1-1 0 0,0 2-176 0,-1 0 0 16,-3-2 0-16,2 3 128 0,-2 0-128 0,2 0-272 15,0 0 64-15,1 2 16 16,0-2-608-16,2 0-112 0,3-2-32 0,2 0 0 16,-1-1-2144-16,2-2-432 0,-1-1-96 0</inkml:trace>
  <inkml:trace contextRef="#ctx0" brushRef="#br1" timeOffset="53187.61">25579 13379 4607 0,'0'0'192'0,"0"0"64"0,0 0-256 0,0 0 0 16,0 0 0-16,0 0 0 0,0 0 2416 0,5 12 432 0,-5-12 96 0,0 0 0 16,5 13-704-16,-5-13-160 15,3 11-32-15,-3-11 0 0,3 13 80 0,-3 0 16 0,-2 0 0 0,0-3 0 16,-4 1-384-16,1-1-80 0,-4 0-16 0,-1 3 0 15,-2 0-496-15,-1 4-96 0,0 3-32 0,-3 1 0 16,-2 0-416-16,-2 5-96 0,1 4-16 0,-1 1 0 16,1 4-320-16,-3 2-64 0,-2 1 0 0,1 1-128 15,-2 0 0-15,0-3 0 0,0-3 0 0,1-3 0 16,0-4 0-16,2-1 0 0,4-4 0 0,-1-3 0 0,2-4-176 16,1-2-144-16,0-2-16 0,0-2-16 15,2-3-2016-15,0-2-384 0,-2-3-96 0</inkml:trace>
  <inkml:trace contextRef="#ctx0" brushRef="#br1" timeOffset="53433.71">25269 13447 28559 0,'0'0'2544'0,"0"0"-2032"16,0 0-512-16,-6 11 0 0,4-1 3264 0,4 0 544 15,4 2 112-15,1 0 32 0,0 1-3328 0,2 3-624 0,0 3-208 0,3 3 0 16,1 2 208-16,0 4-192 16,-1 6 192-16,0 2-192 0,-1-1 192 0,2 3 0 15,-1 1 0-15,0-3 0 0,-1-2 0 0,1-1 0 16,0-1 0-16,0-6 0 0,-1-1 0 0,1-4 0 16,0 0 0-16,0-6 0 15,-3 1-448-15,1-3-64 0,2-1 0 0,1-4 0 16,0-3-2080-16,-1 0-416 0,-12-5-96 0</inkml:trace>
  <inkml:trace contextRef="#ctx0" brushRef="#br1" timeOffset="57106.71">26043 14049 3679 0,'0'0'160'0,"0"-9"32"0,0 0-192 0,0 9 0 0,0 0 0 0,-3-8 0 16,-3 1 3504-16,1 0 656 0,0 1 128 0,5 6 16 16,-10-6-1392-16,10 6-288 0,0 0-48 0,-9 0-16 15,0 3-672-15,9-3-144 0,-8 5-16 0,3 4-16 16,1 4-640-16,2 2-128 0,0 4-32 0,1 3 0 0,1 2-240 0,0 2-48 16,0 0-16-16,0 1 0 15,0 3-320-15,0-1-64 0,-1 0-16 0,1 1 0 0,0-3-208 0,0 0-240 16,-2 1 48-16,1-2 16 15,0-4-608-15,-2-1-128 0,2-3-32 0,1-4 0 16,-3-2-2080-16,3-12-432 0</inkml:trace>
  <inkml:trace contextRef="#ctx0" brushRef="#br1" timeOffset="57507.25">26231 13270 16575 0,'0'0'1472'0,"-8"1"-1168"16,8-1-304-16,0 0 0 0,-10 4 3520 0,10-4 656 15,0 0 128-15,0 0 32 0,-3 13-3552 0,0-2-784 16,3-11 0-16,-1 15 0 0,-2 2 0 0,1-4 0 0,-1 0 160 0,1 0-160 16,-2 0 464-16,0-2-16 0,-1-5 0 0,5-6 0 15,-6 12 112-15,2-2 16 0,1-1 0 0,3-9 0 16,0 0-112-16,0 0-16 0,0 0 0 0,0 0 0 16,0 0-160-16,6 11-32 0,-6-11-16 0,9 8 0 15,-9-8-112-15,13 5-128 0,0-2 176 0,0-2-176 16,0 0 160-16,2-1-160 0,0-1 128 0,1 0-128 15,-2-1 0-15,2 0 0 0,0-1 0 0,1 2 0 0,-3 1-336 16,-1 0-48-16,0-3-16 0,-3 1 0 16,-2 0-544-16,1-3-96 0,-1-3-32 0,-3 0-9360 15,1-1-1856-15</inkml:trace>
  <inkml:trace contextRef="#ctx0" brushRef="#br1" timeOffset="57743.02">26465 13179 30063 0,'0'0'1328'0,"0"0"272"0,0 0-1280 0,0 0-320 15,0 0 0-15,0 0 0 0,0 0 256 0,0 0 0 16,0 0-16-16,0 0 0 0,0 0 16 0,0 14 16 0,-2 2 0 0,-1 0 0 16,2 4 448-16,0 0 96 15,-1 3 16-15,1 2 0 0,1 4-80 0,0 3-16 0,0-2 0 0,0 0 0 16,0-1-336-16,1-2-64 0,1 1-16 0,-2-1 0 15,0 0-320-15,0 1 128 0,1-6-128 0,0 1 0 16,1-1-192-16,0-1-96 0,-1-4-32 0,2-2 0 16,0-2-1696-16,-1-3-352 0,-2-10-64 15</inkml:trace>
  <inkml:trace contextRef="#ctx0" brushRef="#br1" timeOffset="59575.39">26488 6912 5519 0,'0'0'240'0,"0"0"64"0,-12 1-304 0,0 0 0 16,2 1 0-16,-1-1 0 0,2-1 2272 0,9 0 400 15,-10 0 80-15,10 0 0 0,-9 0-1488 0,9 0-304 16,-10-3-64-16,10 3-16 0,0 0-240 0,0 0-64 15,0 0 0-15,0 0 0 0,0 0 208 0,0 0 48 16,0 0 0-16,0 0 0 0,0 0 448 0,12 2 80 16,0 1 32-16,0 1 0 0,-12-4-224 0,14 8-32 15,0-1-16-15,-1-3 0 0,2 1-448 0,0 0-96 16,1 0 0-16,2-1-16 0,1-1-304 0,-1 1-64 16,-1-3-16-16,2 0 0 0,2-2-176 0,0 0 128 0,4 1-128 15,0-4 128-15,1 1-128 0,0-1 0 16,1 0 144-16,-1 0-144 0,-1 0 0 0,0 3 0 0,-3-4 0 0,0 4 128 15,-1-3-128-15,-2 1 0 0,0 1 0 0,-4 2 0 16,-2 2 0-16,0-1 0 0,-1 2 0 0,0 0 128 16,-12-3-128-16,12 6 0 0,-12-6 0 0,7 8 0 15,-7-8 192-15,6 13-16 0,-4-1-16 0,0 1 0 16,-4 1 32-16,1 2 16 0,-3-2 0 0,0 2 0 16,-1 1-16-16,1 0 0 0,0-2 0 0,0 5 0 0,-1 1-32 15,1 2-16-15,1-2 0 0,1 3 0 0,-1-1-16 0,2 2-128 16,0 1 192-16,-1 4-64 0,2 2 96 0,0 4 16 15,2-1 0-15,0 1 0 0,1 1-16 0,-1 1 0 16,1-1 0-16,1 0 0 0,0-1-48 0,0 2-16 16,0 1 0-16,1-1 0 0,0 4-160 0,0-2 160 15,-1 2-160-15,1 0 160 0,1-1-160 0,0 2 128 16,1-2-128-16,-2 1 128 0,0-3 32 0,0 1 0 16,1 2 0-16,-1 2 0 0,-3 2 32 0,4-1 0 15,-4 1 0-15,1 1 0 0,-3 0 0 0,0 0 16 16,0-1 0-16,0-1 0 0,-1-2 0 0,1 0 0 15,-2 0 0-15,2 3 0 0,0 1-64 0,0 0-16 16,-2-2 0-16,0 4 0 0,2-2-128 0,0-1 128 0,-2 0-128 0,-1-2 128 16,1 1-128-16,0 0 192 15,1-2-192-15,0 4 192 0,-1 2-64 0,1 1-128 16,-2 0 192-16,2-1-64 0,-2 2-128 0,3-2 160 0,0-2-160 0,0-2 160 16,0 1-160-16,0 2 192 15,2-1-192-15,-1 1 192 0,-1 0-48 0,0 1 0 16,0-1 0-16,1 1 0 0,1 0-16 0,-2-2 0 0,-3-3 0 0,2 0 0 15,-1 1-128-15,1 0 160 0,-3 2-160 0,0 1 160 16,0 1-160-16,2-1 0 0,-1 1 144 0,2 0-144 16,0-4 0-16,-1 0 0 0,1-4 0 0,1 2 128 15,0-2-128-15,0 4 0 0,0-3 128 0,1 2-128 16,1 1 128-16,0 0-128 0,1 2 128 0,-1-1-128 16,0-7 0-16,0 1 128 0,1 0-128 0,0 0 0 15,-2-1 0-15,0 2 0 0,0 2 0 0,2-2 128 16,0 2-128-16,-1 0 0 0,0 2 0 0,-2-1 0 0,2-1 0 0,1-3 0 15,-1-2 128-15,1 3-128 0,0-4 144 0,1 5-144 16,-1-3 192-16,0 2-192 0,-3-2 144 0,0 1-144 16,3-1 0-16,-1 3 144 0,2 1-144 0,-1-1 0 15,-1-3 0-15,1-1 0 0,0 1 128 0,-2-1-128 16,0 1 0-16,-1 2 128 0,0 1-128 0,0 2 0 16,-1 2 0-16,1 2 0 0,0-3 128 0,0 0-128 15,-3-2 0-15,3-1 128 0,0-2-128 0,2-2 128 16,0 1-128-16,1 1 128 0,1-1 0 0,0 1-128 15,1-1 192-15,1 2-64 0,2-4-128 0,1 4 0 16,-1-1 144-16,0-1-144 0,1-3 0 0,0-1 128 16,-1-1-128-16,1 0 0 0,0-1 0 0,0 1 128 15,-3 1-128-15,0 1 0 0,-1 0 0 0,1 1 128 16,-1 3-128-16,0 1 0 0,-1-2 0 0,0 1 128 16,0-1-128-16,0-2 0 0,-2-3 0 0,3-2 128 15,5 1-128-15,-4-2 0 0,-7 0 0 0,1-1 0 16,2 2 0-16,1-1 128 0,0-2-128 0,1 2 0 0,-1 3 0 15,3 0 0-15,-1 1 0 0,0-4 0 16,-1 0 0-16,0-1 0 0,1-2 0 0,-1-1 0 0,0-2 0 16,0 0 0-16,-2 0 0 0,1-1 0 0,0 0 0 0,-1-1 128 15,1 2-128-15,-2-3 0 0,1 2 0 0,-1-2 0 16,0-1 0-16,2 2 0 0,-2 2 0 0,2 0 0 16,-1-2 0-16,1 1 0 0,-1-1 0 0,1-3 128 15,0 0-128-15,-1 0 0 0,1-4 0 0,2 1 0 16,3 0 0-16,-3-3 0 0,-6-2 0 0,1-1 0 15,1 1 0-15,0-1 0 0,1-1 0 0,-2-1 0 0,0-9 0 0,0 13 128 16,0-1-128-16,0 0 0 0,-2-2 0 0,2-10 128 16,0 10-128-16,0-10 0 0,-1 12 0 0,1-12 144 15,-1 11-144-15,1-11 0 0,0 0 128 0,-1 9-128 16,1-9 0-16,0 0 0 0,0 0 0 0,0 0 0 16,0 0 0-16,0 0 0 0,2 10 128 0,-2-10-128 15,0 0 0-15,0 0 0 0,0 0 160 0,0 0-32 16,0 0 0-16,-5 7 0 0,5-7 80 0,-7 5 16 15,0-1 0-15,-1-2 0 0,8-2-96 0,0 0-128 16,0 0 176-16,0 0-176 0,-9 6 272 0,-3 0-48 16,-1-3-16-16,-5 2 0 0,-6 0-32 0,1 0-16 15,4 1 0-15,1 0 0 0,0 1-160 0,1-3 128 16,0 1-128-16,-1-1 128 0,2-2-128 0,2 1 0 16,-2 0 0-16,4-3 0 0,-1 0-304 0,4-2-32 15,3 1-16-15,-2-3 0 16,-1-1-1680-16,2-4-336 0,3-4-64 0,4-7-19104 0</inkml:trace>
  <inkml:trace contextRef="#ctx0" brushRef="#br1" timeOffset="66513.64">29468 13995 23039 0,'0'0'1024'0,"-9"6"192"0,-4 1-960 0,0 1-256 15,0-1 0-15,2 1 0 0,3 1 3344 0,2-1 624 16,-1 0 128-16,3 2 32 0,1 1-3104 0,0 1-608 16,0-1-128-16,1-2-32 0,-2 2-48 0,3-1-16 15,1-10 0-15,-2 15 0 0,1-1 144 0,0-1 32 16,-1-3 0-16,2 2 0 0,-1 0 16 0,2 0 16 16,1-1 0-16,2-2 0 0,1 3-144 0,-5-12-48 15,8 13 0-15,1-1 0 0,0-3-208 0,1-1 144 16,2-3-144-16,2 0 128 0,2-3-128 0,0-2-144 15,-2-2 144-15,2 0-208 0,2-1 32 0,1-1 16 16,-2-1 0-16,-1 0 0 16,0-2-304-16,2-1-64 0,-1 1-16 0,-2 0 0 15,0 1-1680-15,-2-1-336 0,-1-1-64 0,-1-2-7728 0,0-1-1552 0</inkml:trace>
  <inkml:trace contextRef="#ctx0" brushRef="#br1" timeOffset="66716.06">29750 13956 10127 0,'0'0'896'0,"0"0"-704"0,0 0-192 0,-11 6 0 16,1-1 5136-16,1 3 1008 0,-1 1 192 0,4 4 32 0,-1 0-4016 0,1 4-816 16,-2 0-144-16,0 4-48 0,2 0-384 0,-1 4-64 15,1 1-32-15,0 2 0 0,1 0-352 0,-3 6-64 16,1 5 0-16,-1 0-16 0,0 1-112 0,-2 3 0 16,-5 2-16-16,2-1 0 0,3-5-304 0,-1-2 0 15,0-5 0-15,1-3 0 16,4-8-656-16,-1-3-192 0,1-5-48 0,3-4 0 15,3-9-2528-15,0 0-512 0,0 0-96 0,2-17-32 0</inkml:trace>
  <inkml:trace contextRef="#ctx0" brushRef="#br1" timeOffset="67297.64">29438 12551 23951 0,'0'0'2128'0,"0"0"-1696"0,0 0-432 0,0 0 0 16,12-6 2544-16,-1 3 416 0,2-2 96 0,3 1 16 0,2 0-2176 0,1 2-416 16,0-1-96-16,1 0 0 0,-1 1-96 0,1-1-16 15,-1 1 0-15,0 0 0 0,-4-2-272 0,0 2 0 16,-2 2 0-16,-2 0 0 0,-11 0 192 0,11 0-192 16,-11 0 192-16,0 0-192 0,0 0 256 0,0 0-48 15,0 0-16-15,-1 10 0 0,-3 1 0 0,-3-1 0 16,-2 2 0-16,-1-2 0 0,-5 1-192 0,0 0 128 15,-4 0-128-15,2-1 0 0,0 1 0 0,0-1 0 16,2 1-128-16,0-2 128 0,2-3-144 0,2-1 144 16,-1-1 0-16,5-1-144 0,7-3-48 0,0 0 0 15,0 0 0-15,0 0 0 0,0 0-160 0,7 12-32 16,1-4-16-16,2-1 0 0,3-3 176 0,0 0 32 16,0 1 16-16,0-3 0 0,0 0 176 0,-1 1 0 15,0 0 0-15,0 0-128 0,-1 3 128 0,1-1 0 16,-2 1 0-16,1 1 0 0,-2-1 416 0,-1 1 16 15,-8-7 0-15,10 12 0 0,-3-1 176 0,-1 2 32 16,1 0 16-16,-2 2 0 0,-1-1-352 0,-1 1-80 0,-3-1-16 0,-2 1 0 16,-2 4-80-16,-1-2 0 15,0-2-128-15,-2 1 192 0,-2-3-192 0,-1 0 128 0,-1-1-128 16,0 0 0-16,-1-1 0 0,0-2-192 16,2 1 16-16,-3-7 0 15,0-1-1424-15,-2-4-272 0,-2-4-64 0</inkml:trace>
  <inkml:trace contextRef="#ctx0" brushRef="#br1" timeOffset="67864.89">29461 11047 31215 0,'0'0'1376'0,"0"0"288"0,-2-7-1328 0,2 7-336 16,-2-9 0-16,2 9 0 0,2-10 1152 0,2 1 144 16,2 0 48-16,2 0 0 0,1-1-512 0,3 0-112 15,1 1-16-15,0-3 0 0,1 3-512 0,-1 0-192 16,2-4 0-16,-2 2 144 0,0 2-144 0,-1 1 0 0,-2 2 0 0,0 1 0 16,-10 5 0-16,11-3 0 0,-11 3 0 0,0 0 0 15,10 8 0-15,-3 2-176 0,-2 2 176 0,-2 4-192 16,-6 1 192-16,-1 2 0 0,-2 2 0 0,-4 4-128 15,0 0 288-15,-3 3 64 0,-1 5 16 0,-2-3 0 16,-1 2-240-16,-3-2 0 0,1 2 0 0,-1-4 0 16,2-4 0-16,1-2 0 0,0-2 0 0,4-3 0 15,3-4 144-15,1-2-16 0,2-2 0 0,3 1 0 0,4-10 0 16,0 0 0-16,-2 11 0 0,2-11 0 0,5 11 32 0,-5-11 0 16,10 8 0-16,2-2 0 15,0-2-160-15,1-3-144 0,2 2 144 0,1-2-208 0,1-2-112 0,1 0-32 16,0-1 0-16,2 1 0 15,0-4-416-15,-1-2-64 0,1-1-32 0,-1-1 0 16,-1-5-544-16,2-3-128 0,-2-3 0 0,1-2-8144 16,0-4-1632-16</inkml:trace>
  <inkml:trace contextRef="#ctx0" brushRef="#br1" timeOffset="68308.56">29596 9386 22111 0,'0'0'1968'0,"0"0"-1584"15,0 0-384-15,0 0 0 0,0 0 2192 0,0 0 368 16,-8-4 64-16,8 4 0 0,0 0-1008 0,0 0-208 15,-5 7-32-15,5-7-16 0,-4 14-432 0,1 6-96 16,2 2 0-16,0 6-16 0,-2 0-400 0,2 4-80 16,-1-4-16-16,1 0 0 0,-2 1-112 0,-1-2-16 15,3-2-16-15,0 0 0 0,0-2-176 0,1-2-192 16,0 2 32-16,-2-7 16 16,1-1-560-16,0-3-96 0,-1-6-32 0,2-6 0 15,0 0-1168-15,0 0-240 0,0 0-64 0,0 0-12160 0</inkml:trace>
  <inkml:trace contextRef="#ctx0" brushRef="#br2" timeOffset="115780.59">2594 8466 11967 0,'-13'-3'1072'0,"0"2"-864"0,2-1-208 0,0 2 0 16,3-1 2384-16,8 1 432 0,0 0 96 0,0 0 16 15,-5-5-2288-15,5 5-464 0,1-11-176 0,5 1 128 16,0 0-128-16,2-1 0 0,1-2 144 0,2 0-144 16,-1 0 128-16,-1 1-128 0,-1 1 160 0,-2-1-160 15,0-1 256-15,1 1-64 0,3-1 0 0,1-1 0 0,2 2 256 0,0-1 64 16,-1-4 0-16,1 1 0 0,0 1-96 0,0-1-16 15,0-1 0-15,-1 3 0 0,0-1-32 0,1 0-16 16,1-2 0-16,0-1 0 0,1-2 48 0,-1 0 16 16,-2 1 0-16,2 2 0 0,2-5-80 0,1 2-16 15,0-2 0-15,2 0 0 0,3 0-32 0,2-4-16 16,-1-2 0-16,3 4 0 0,2 1-112 0,1 3-32 16,-1-1 0-16,1 0 0 0,1-1-128 0,-1 1 0 15,-2 0 0-15,0 1 128 0,1 1-128 0,-1 2 0 16,2-3 0-16,-2 3 0 0,-2-1 0 0,0 1 0 15,1 0 0-15,0 0 0 0,0 0 128 0,-1 0-128 16,-1 0 192-16,1 0-64 0,0 2 80 0,0-3 16 16,-3-1 0-16,0 2 0 0,0 2-16 0,3-2 0 0,0 0 0 15,1 1 0-15,0 1-80 0,-1 0 0 0,-3 1-128 0,4 2 192 16,3 0-192-16,-2 3 0 0,-2-4 0 16,-2 3 0-16,3 1 128 0,0 2-128 0,0 3 0 0,-1 0 0 15,-1 2 0-15,-2-1 0 0,-1 3 0 0,-2 0 0 16,0 3 0-16,-2-2 0 0,1 2 0 0,-3 1 0 15,-2 1 0-15,2-3 0 0,-2 2 0 0,0 0 0 16,0 0 0-16,1 1 0 0,1-1 0 0,-2 0 0 16,0-1 0-16,0-1 0 0,-2 2 0 0,2-1 0 15,2 2 128-15,-1 0-128 0,-1-1 0 0,2 3 144 16,1-1-144-16,0 3 0 0,-3-1 0 0,1 0 0 16,1 0 0-16,-1 2 0 0,-1-3 0 0,2 1 0 15,-2-1 0-15,0 0 0 0,0 1 0 0,0-2 0 16,0 1 0-16,0-2 0 0,-1 3 0 0,-1 2 0 0,1 1 0 15,0-1 0-15,-1-2 0 0,1 0 0 0,0 0 0 0,0-1 128 16,-1 0-128-16,0-1 0 0,-1 2 144 0,1 1-144 16,-2-1 160-16,3 1-160 0,-2-2 144 0,-1 2-144 15,-1 1 128-15,0 2-128 0,0 3 0 0,3-1 128 16,1-1-128-16,-3-1 0 0,-1 1 0 0,-2 1 0 16,1 0 128-16,0 1-128 0,-2-4 0 0,0 2 0 15,-1 2 0-15,1 0 128 0,-1 0-128 0,1 0 0 16,0-2 144-16,1 2-144 0,-2-2 0 0,1 0 144 15,0 0-144-15,1 1 0 0,2 2 0 0,-1 1 0 16,1 0 0-16,-1-2 0 0,3 1 128 0,-3 1-128 16,0 1 0-16,1 1 0 0,0-1 128 0,-3 0-128 0,-3 2 0 0,2-1 0 15,0-1 0-15,1 2 0 0,2 0 0 0,-2-1 0 16,2-2 0-16,-2-1 128 0,0-1-128 0,2 1 0 16,-1 1 0-16,1 1 0 0,-1 0 0 15,2-1 0-15,0-2 0 0,0 0 0 0,-2 4 0 0,2-4 0 16,-1 1 176-16,-1 2-176 0,1-1 160 0,-1 3-160 15,-1-1 144-15,1-1-144 0,0-2 128 0,-1 4-128 16,0 3 128-16,1-3-128 16,-2 3 0-16,-1-3 128 0,1 1-128 0,0 1 0 0,2-1 0 0,0 1 128 15,-1 1-128-15,0-2 0 0,2 0 0 0,0 0 0 16,-1-4 0-16,1-2 0 0,-2 0 0 0,0-1 0 16,0 2 144-16,0-3-144 0,1-3 160 0,-2 3-160 15,-1-4 128-15,1 2-128 0,-4-11 0 0,4 15 144 16,-1 1-144-16,-1-2 192 0,1 1-192 0,1-2 192 0,0 1-192 0,0 4 0 15,-2 1 0-15,1 0 128 0,1 3-128 16,0-1 0-16,0 0 0 0,1 1 128 0,-1 0-128 0,0 2 0 16,1-3 0-16,2 2 0 0,-2-1 0 0,3-5 0 15,-2-1 0-15,1 1 0 0,-2-4 0 0,1 5 0 16,1 0 144-16,-2-1-144 0,0-1 0 0,2 1 0 16,-3 0 0-16,1 0 128 0,-1 2-128 0,0 0 0 15,-2 2 0-15,2-2 128 0,0-1-128 0,0 3 0 16,-1 0 0-16,1 1 0 0,0 0 0 0,1-2 0 15,0 1 0-15,0 1 0 0,0-1 0 0,3 1 128 16,0-2-128-16,-1-1 0 0,-2 1 0 0,3-2 144 16,1-4-144-16,-1 1 0 0,-1-1 160 0,1 2-160 15,0 1 128-15,1-2-128 0,-1-1 128 0,1 0-128 0,-1-1 128 0,1 0-128 16,-1-2 0-16,-2 2 128 0,2 0-128 0,0 0 0 16,-1 2 128-16,0-2-128 0,1-1 128 0,0-3-128 15,-1 2 0-15,0 0 0 0,1-5 128 0,1 2-128 16,-9-8 0-16,12 11 0 0,0-2 144 0,-1-1-144 15,0-1 160-15,-1 0-32 0,1-1-128 0,-1 1 192 16,1-1-192-16,-1 1 144 0,-1-1-144 0,2 1 128 16,0-2-128-16,1 0 0 0,-1 1 144 0,0 0-144 15,1 1 0-15,0-1 0 0,-1 1 0 0,1-2 128 16,-1 0-128-16,-1-1 0 0,-2 0 0 0,1 0 0 16,1-1 0-16,-2-1 0 0,-8-2 128 0,8 4-128 15,-8-4 0-15,11 4 0 0,-1-1 0 0,-10-3 128 16,0 0-128-16,12 2 0 0,-1-2 0 0,-1 0 128 15,-10 0-128-15,10 0 0 0,0 0 0 0,-10 0 0 16,10-2 0-16,-10 2 0 0,10-4 0 0,0-3 0 0,-2 2 0 0,0-2 128 16,-8 7-128-16,9-9 0 0,-1 0 128 0,0-3-128 15,-3-1 128-15,2-1-128 0,-1-2 128 0,2-2-128 16,-2 1 128-16,2-2-128 0,-1-4 128 0,-1 3-128 16,-1-4 128-16,1 5-128 0,-1-4 0 0,0 3 0 15,-1-5 0-15,0 0 128 0,-1-4-128 0,-1 1 0 16,1-2 128-16,-1-2-128 0,1-2 0 0,0-2 0 15,-3 1 0-15,1-2 128 0,0 1-128 0,-1-5 128 16,0 1-128-16,0-2 128 0,-1 4-128 0,0-2 0 16,-1 1-128-16,1 0 128 0,-2 0 0 0,1 1 0 15,-1-3 0-15,1 2 0 0,0-2 0 0,1 3 0 16,1-1 0-16,1-2 0 0,1 0 0 0,0 0 0 16,1 3 0-16,-2 2 0 0,2 1 0 0,1 1 0 0,-2-3 0 0,1 2 128 15,-1-1-128-15,1-2 0 0,0 3-128 0,-1-2 128 16,1 0 0-16,-1 1 0 0,-2-2 0 0,2 3 128 15,-1 1-128-15,-1 0 0 0,0-1 0 0,-1 2 0 16,-1 3 0-16,1 0 0 0,0-1-144 0,0 0 144 16,-1-2 0-16,2 2 0 15,0-4 0-15,0 3 0 0,0 2 0 0,3 1 0 0,-2-1 0 0,2 0 128 16,-1 1-128-16,2 3 0 0,0 1-160 0,0-1 160 16,0-1 0-16,0 2-144 0,0 1 144 0,0 1 0 15,0-1 0-15,0 2 0 0,-1 1 0 0,1 1 0 16,0-1 0-16,0 0 0 0,1-1 0 0,1 1-128 15,-1 0 128-15,1 0 0 0,1 0 0 0,2 0 0 16,0 2 0-16,2-3 0 0,0 5 0 0,0 1 0 16,-1 0 0-16,-1 2 0 0,3 0 0 0,0 1 0 0,-1 1 0 0,1 1 0 15,0 2 0-15,1 0 0 0,0-1 0 16,0-1 0-16,0 4 0 0,0-1 0 0,-1 1 0 0,1-2-128 16,0 4 128-16,3-2 0 0,-1 1 0 0,2-1 0 15,0 1 0-15,0-1 0 0,0 1 0 0,1-1 0 16,1 2 0-16,-1 1-128 0,-1 2 128 0,1 0 0 15,0 0 0-15,0 0 0 0,-1 0 0 0,-1 2 0 16,-2-3 0-16,2 3 0 0,0 3 0 0,-2-2 0 16,0 0 0-16,-1 3 0 0,-1-2 0 0,-1 0 0 15,-2 1 0-15,0 1 0 0,-1 0 0 0,1 1 0 16,1 0 0-16,-2 1 0 0,-1 2 0 0,-1 0 0 16,-6-8 0-16,12 11 0 0,0-2 0 0,-2 0 0 0,-2-1 0 0,2-2 0 15,1 1 0-15,-1-1 0 0,-1 1 0 0,2-1 0 16,-1 1 0-16,0-1 0 0,1-1 0 0,-2 2 0 15,-9-7 0-15,12 12 0 0,0 1 0 0,-2-4 0 16,-2 1 0-16,1 2 0 0,3 2 0 0,-3 1 0 16,-4-1 0-16,1-1-128 0,2 3 128 0,0-3 0 15,0 0 0-15,0 0 0 0,0 0 0 0,1 1 0 16,-1-1 0-16,1 0 0 0,1 0 0 0,1 0 0 16,-1 2 0-16,0-2 0 0,0 0 0 0,0-3 0 15,0 2 0-15,1 0 0 0,-1-1 0 0,1 1 0 16,0 0 0-16,1-2 144 0,1 1-144 0,-1-2 0 15,0-1 128-15,-1 1-128 0,1-5 0 0,-1 2 0 16,-2 2 128-16,1 1-128 0,2 0 0 0,-2 0 0 16,1 2 128-16,-1-3-128 0,1 2 0 0,0 2 0 15,1 0 0-15,0 1 0 0,-2 0 0 0,1 2 0 0,-1 5 0 0,0-2 0 16,-2 0 0-16,3-1 0 0,-1-1 0 0,-1 1 0 16,-1-4 0-16,0 1 0 0,0 2 0 0,1-3 0 15,3 0 0-15,-1-1 0 0,2-2 0 0,-2 2 160 16,-2-2-160-16,0 2 128 0,1-1-128 0,1-1 128 15,-1-2-128-15,1 1 128 0,-1 0-128 0,-1-1 0 16,0 1 0-16,1-2 0 0,-1 0 0 0,0 2 0 16,-1-1 0-16,-1 4 0 0,-7-12 0 0,10 9 0 15,-3 0 0-15,1 0 0 0,-1 1 0 0,-1-3 0 16,-6-7 128-16,11 12-128 0,-3 0 0 0,-1 0 0 16,0-2 0-16,-1 0 0 0,2 1 0 0,0 1 0 15,0-6 0-15,1 2 128 0,-9-8-128 0,8 10 0 0,1 2 0 0,-1-5 0 16,-8-7 128-16,9 9-128 0,-1-1 0 0,0-1 128 15,-8-7-128-15,10 12 0 0,-2-5 0 0,0 0 0 16,-2 3 128-16,-6-10-128 0,8 9 0 0,-2 1 128 16,1 2-128-16,-2 0 0 0,0-3 0 0,1 2 0 15,-1 1 0-15,1 1 0 0,0 0 0 0,-1 3 0 16,1-3 0-16,1 0 0 0,-1-3 0 0,1 0 0 16,-1-1 0-16,1-4 128 0,1 0-128 0,0 0 0 15,1 1 144-15,-2 0-144 0,1-1 160 0,0 0-160 16,-8-5 144-16,11 6-144 0,-4-1 128 0,1 0-128 15,0 0 128-15,1 1-128 0,-9-6 0 0,11 9 128 16,-2-3-128-16,-1 2 0 0,-2 0 0 0,-1 0 0 16,-5-8 0-16,7 10 0 0,-1-1 0 0,1 0 0 15,-1 0 0-15,1-1 0 0,-1 0 0 0,1 0 0 0,1-2 0 0,1 2 0 16,-9-8 0-16,10 7 0 0,-1-1 0 16,-9-6 0-16,12 8 0 0,-1 0 0 0,-2-2 0 0,0 1 0 15,-9-7 128-15,12 6-128 0,-2 0 0 0,0 0 0 16,-10-6 144-16,13 8-144 0,-2 0 0 0,-1 0 0 15,-10-8 0-15,11 6 128 0,-11-6-128 0,10 9 0 16,-2 2 0-16,0-1 0 0,0 1 0 0,-2-1 0 16,1 2 0-16,-2 0 0 0,0-1 0 0,0 0 0 15,-5-11 0-15,7 15 0 0,-2 2 0 0,2-1 128 16,-2-2-128-16,0 2 128 0,0 0-128 0,0-2 0 16,1 0 128-16,0-1-128 0,1 0 0 0,0-2 128 15,1 2-128-15,0-4 0 0,0 1 0 0,0 1 0 0,-2-2 0 0,2 1 128 16,0-1-128-16,-2 2 0 0,2-1 0 15,-1-1 128-15,-2 2-128 0,0-1 0 0,0 3 0 0,1-4 0 16,-2 2 0-16,1 1 0 0,0-1 0 0,-1 1 0 16,-1 0 0-16,2 1 0 0,0 1 0 0,0 2 0 15,-1-3 0-15,1 1 0 0,1 2 0 0,-1-3 0 16,-1 1 0-16,0 2 0 0,2-6 0 0,2 3 0 16,1 2 0-16,0-1 144 0,0 0-144 0,-1-1 0 15,-1-2 128-15,-1 1-128 0,-1 2 0 0,2-1 0 16,-2 0 128-16,2 1-128 0,-2 2 0 0,1 1 0 15,0-3 0-15,0 3 0 0,-1 1 0 0,0 1 0 16,1-1 0-16,-1 0 0 0,-1 2 0 0,0-3 0 16,0-2 0-16,0 1 0 0,-2-2 0 0,2 2 0 15,1-3 0-15,-1 3 0 0,0-1 128 0,0 0-128 0,1-1 128 0,0-1-128 16,1-1 192-16,-1 3-192 0,0 1 160 0,0 2-160 16,-1 1 128-16,0-1-128 0,0 0 128 0,1-2-128 15,-1-1 0-15,1 4 128 0,1 4-128 0,-2-2 0 16,-2 1 0-16,2 0 0 0,0 0 0 0,-1 1 0 15,-1-1 128-15,1 0-128 0,-1-3 0 0,4 1 0 16,-4-4 0-16,1-1 0 0,-1 0 0 0,1-1 0 16,-2 2 0-16,2-3 128 0,0 1-128 0,-1 2 0 15,1-3 0-15,-2 1 0 0,0 2 0 0,1-2 0 16,-2 2 128-16,0 3-128 0,0-2 0 0,1 3 0 16,-1-1 0-16,1 1 0 0,-1 3 0 0,0 2 0 15,0 0 0-15,0 0 0 0,0-3 0 0,3-1-272 16,-2 0 64-16,0-1 16 0,-1 1 320 0,2 0 80 15,-1-3 16-15,2 1 0 0,-2-2-224 0,2 1 0 0,-1-4 0 0,1 3 0 16,-1 1 0-16,1 2 0 0,0-3 0 0,-1 0 0 16,1 2 0-16,-1 1 0 0,0-1 0 0,-1 2 0 15,0 1 0-15,-1 5 0 0,0 0 0 0,3 0 0 16,0-1 0-16,-1-1 0 0,0 0 0 0,0-3 0 16,1 0 0-16,1 0 0 0,0-1 0 0,-1-1 0 15,0-3 0-15,1-2 0 0,1 1 0 0,3 1 0 16,-3 0 0-16,0-3 0 0,2 2 0 0,-1 1 0 15,0-1 0-15,0 0 128 0,1-1-128 0,-1 2 0 16,2 1 0-16,-3-1 0 0,1 0 0 0,-1 0 0 16,1-1 0-16,1 0 0 0,-1 3 0 0,1-1 0 15,-1 2 0-15,1-1 128 0,-1-5-128 0,2 3 0 16,-1-1 0-16,1 4 0 0,1-5 0 0,-2 2 0 0,0 0 0 16,2-3 0-16,2 2 0 0,0-3 0 0,0 0 0 0,-1-1 0 15,-1 0 0-15,0-2 0 0,2 2 0 0,-1-2 128 16,1 1-128-16,0-1 0 0,-3-2 0 0,3 4 128 15,-1-3-128-15,1 1 0 0,-2 1 0 0,1-4 128 16,-1 3-128-16,2-1 0 0,-1 1 0 0,3 1 0 16,1-1 0-16,-3-1 0 0,-11-9 0 0,8 13 0 15,2 0 0-15,1-4 0 0,-2 0 0 0,0 3 0 16,-1-1 0-16,-1-1 0 0,1-2 0 0,0 0 0 16,-3 1 0-16,3 0 0 0,-8-9 128 0,11 10-128 15,-4-2 0-15,1-1 0 0,-8-7 128 0,12 6-128 16,-2-2 0-16,2-1 0 0,-12-3 128 0,13 1-128 15,-1-1 0-15,-2-1 144 0,1-2-16 0,-1 1-128 0,-1 0 192 0,2-3-64 16,-2 1-128-16,1 0 0 0,2 0 0 16,0 0 0-16,-2 0 0 0,2 1 0 0,1 1 0 0,0-2 0 15,0 2 144-15,0-5-144 0,0 1 160 0,0 0-160 16,-1 1 0-16,0 0 0 0,-2-1 0 0,2-1 0 16,-2-1 0-16,1 0 0 0,-2 1 0 0,1-1 0 15,1-1 0-15,-2 1 128 0,-1 0-128 0,1 0 0 16,0 0 0-16,0 0 128 0,0 1-128 0,1-2 0 15,1-1 0-15,1 1 0 0,-1 0 0 0,2-1 0 16,-1-1 0-16,0 2 128 0,0-3-128 0,-1 2 0 16,1 0 0-16,0-1 0 0,-2-1 0 0,2-1 0 15,1-2 0-15,0-1 0 0,0-1 0 0,-1-1 0 16,0-3 128-16,-1 1-128 0,0 1 0 0,-1-1 0 0,1-2 128 0,-1-1-128 16,0-2 0-16,1 1 144 0,-1 1-144 0,-1-3 0 15,-3 0 144-15,3 1-144 16,1 0 0-16,1 2 0 0,-1-1 0 0,2 4 0 0,-2 1 0 0,2 1 0 15,0 0 0-15,-1 1 0 0,2-1 0 0,0 1 0 16,-1 1 0-16,1-2 0 0,2 1 0 0,-2 0 0 16,0 0 0-16,0 0 0 0,0 0 0 0,0 0 0 15,0-1 128-15,0-2-128 0,0-1 0 0,0-2 0 16,0-1 0-16,-3 1-128 0,2 0 128 0,0 0 0 16,0 0 0-16,-2-4 0 0,-1 2 0 0,0-1 0 15,-1 1 0-15,1-1 0 0,-1-3 0 0,1-1 0 16,-1 0 0-16,1 0 128 0,0-1-128 0,2 0 0 0,-1-1 0 0,2 4 0 15,-2 2 0-15,2-1 0 0,1 4 0 16,0 0 0-16,0-1 0 0,0 3 0 0,0 3 0 0,0 1 0 16,2 3 0-16,-1-3 0 0,-1 1 0 0,1 2-128 15,1-2 128-15,0 2 0 0,2-2 0 0,0 2 0 16,0-1 0-16,1 0 0 0,2-1 0 0,-2-2 0 16,-1 0 0-16,1-5 0 0,2 0 0 0,0 2 0 15,-2-2 0-15,0-2 0 0,-2 0 0 0,1 2 0 16,1-1 0-16,0 5 0 0,-1 3 0 0,-1 0 0 15,-2 3 0-15,2 2 0 0,-1-2 0 0,1 2 0 16,1 2 0-16,0 0 0 0,-1 1-144 0,0-1 144 16,1 2 0-16,0 2 0 0,-1 0-144 0,1 1 144 15,0-2 0-15,0-1 0 0,0 2 0 0,0 1 0 16,0 0 0-16,0 1 0 0,-2-1 0 0,1 2 0 16,0-1 0-16,-1 1 0 0,1 0 0 0,0 1 0 15,-2-3 0-15,1 2 0 0,1-1 0 0,0-1 0 0,-1-3 0 0,1 1 0 16,1-1 0-16,0 1 0 0,1 2 0 0,-1-1 0 15,-1 1 0-15,-1 1 0 0,1 2 0 0,0 0-128 16,-2-1 128-16,-1 2 0 0,1 3 0 0,0 0 0 16,-1 1 0-16,0-3 0 0,-3 4 0 0,2-1-128 15,-1 1 128-15,3-1 0 0,-1-1 0 0,1-1 0 16,0 1 0-16,1-3 0 0,-1-1 0 0,2-1 0 16,-1 1 0-16,1 1 0 0,-1 0 0 0,1 0 0 15,0-3 0-15,-1 3 0 0,0 3 0 0,-1 0 0 16,0-1 0-16,-1 3 0 0,1 1 0 0,-3-1 0 15,1 0 0-15,0 0 0 0,-1 3 0 0,0 0 0 16,-1 1 0-16,1-1 0 0,-1 2 0 0,-1-1 0 0,-1 2 0 16,0 1 0-16,0-1 0 0,0 1 0 0,-1 1 0 0,0-4 0 15,-1 0 0-15,1 0 0 0,-1 1 0 0,-6-10 0 16,0 0 0-16,11 6 0 0,-3 3 0 0,0-1 0 16,-8-8 0-16,7 13 0 0,1-4 0 0,-1 2 0 15,-2-2 0-15,-1 1 0 0,-2 1 0 0,1 0 0 16,0 2 0-16,-2 0 0 0,-1-1 0 0,-1 1 0 15,1 2 0-15,0 0 0 0,0 2 0 0,-2-1 0 16,-2-1 0-16,2 0 0 0,2-2 0 0,-1 2 0 16,-1-2 0-16,1 2 0 0,0-1 0 0,-1 1 0 15,1 0 0-15,0-2 0 0,-1-1 0 0,1 1 0 16,0 0 0-16,1 1 0 0,-1 1 0 0,1 0 0 16,0 1 0-16,0 0 0 0,0-1 0 0,0 0 0 15,1-2 0-15,-1 0 0 0,0 2 0 0,1 2 0 0,0 0 0 16,3 0 0-16,-2-1 0 0,0 1 0 0,1 0 0 0,-1 0 0 15,2 0 0-15,0 2 0 0,0-2 0 0,1 0 0 16,1 1 0-16,0-2 0 0,2 0 0 0,-2 1 0 16,0-3 0-16,0 3 0 0,1 1 0 0,-1 0 0 15,2 1 0-15,0-4 0 0,1 1 0 0,0-2 0 16,-1 2 0-16,1 2 0 0,0 2 0 0,2-1 0 16,-1 1 0-16,2-2 0 0,1-2 0 0,1 1 0 15,1 2 0-15,-1 1 0 0,-1-1 0 0,3 1 0 16,1-1 0-16,-1 1 0 0,1 0 0 0,2 0-128 15,-1 1 128-15,1 0 0 0,1 0 0 0,1-4 0 0,0 0 0 0,1 0 0 16,0 0 0-16,3 1 0 0,2 2 0 0,1 0 0 16,-2 1 0-16,1 1 0 0,0 2 0 15,1-1 0-15,0 2 0 0,1 0 0 0,-1-3 0 0,0 4 0 16,0 2 0-16,-1-1 0 0,-1-1 0 0,1 0 0 16,1 3 0-16,0-2 0 0,1-3 0 0,1 0 0 15,0 1 0-15,1 0 0 0,2 0 0 0,0-1 0 16,1 1 0-16,-1 3 0 0,0-1 0 0,2 3 0 15,0 1 0-15,1 2-128 0,-4-2 128 0,1 2 0 16,1-1 0-16,1 1 0 0,0-2 0 0,2-1 0 16,0 0 0-16,3 0 0 0,0-2 0 0,2 0 0 15,1 5 0-15,0-5 0 0,1 0 0 0,0-1 0 16,-2 3 0-16,1 0 0 0,1 1 0 0,1 1 0 16,-1 0 0-16,2 0 0 0,-1-2 0 0,2 0 0 15,1 1 0-15,-2-4 0 0,-3 3 0 0,0-4 0 0,-1 0 0 0,0-3 0 16,1 0 0-16,0-1 0 0,0-2 0 0,1-1 0 15,3 1 0-15,1-1 0 0,2 1 0 0,2 0-160 16,1-3 32-16,1 3 0 16,1 3-400-16,2 0-80 0,0-3-16 0,3 3 0 15,1-3-416-15,3 3-96 0,3-2-16 0,2 4 0 16,1 3-2656-16,1-5-544 0</inkml:trace>
  <inkml:trace contextRef="#ctx0" brushRef="#br3" timeOffset="193067.37">5740 16500 13823 0,'0'0'1216'0,"0"0"-960"16,0 0-256-16,0 0 0 0,0 0 2528 0,0 0 464 16,-5-3 80-16,5 3 32 0,0 0-1440 0,0 0-304 15,-6-6-48-15,6 6-16 0,0 0 112 0,0 0 0 16,0 0 16-16,0 0 0 0,0 0-592 0,0 0-128 16,0 0-32-16,0 0 0 0,-3 12 16 0,0 0 0 15,1-2 0-15,0 5 0 0,2 3-256 0,2 3-48 16,-1 2-16-16,-1 2 0 0,-1 1-160 0,1 1-16 15,1 2-16-15,-1 1 0 0,-1 0-176 0,1 3 0 16,0 6 0-16,0 1 128 0,0-1-128 0,0 2 0 16,0-5 0-16,-2 3 0 0,0 0 0 0,-1 2 0 0,1-5 0 0,0-2 128 15,0-3-128-15,-2 1-224 0,-1-5 48 0,1-1 16 32,1-2-384-32,-1-2-80 0,-1-1-16 0,0-2 0 15,-1 1-256-15,1-2-48 0,1-2-16 0,0-3 0 16,1-4-976-16,3-9-208 0,0 0-32 0,0 0-7040 0,0 0-1408 0</inkml:trace>
  <inkml:trace contextRef="#ctx0" brushRef="#br3" timeOffset="193768">5674 16206 20271 0,'0'0'896'0,"0"0"192"0,0 0-880 0,0 0-208 0,-4-8 0 16,4 8 0-16,-1-9 1808 0,1 9 320 0,0 0 64 0,3-8 16 15,-3 8-736-15,0 0-160 16,4-8-32-16,-4 8 0 0,0 0 64 0,6-8 0 0,-1 2 0 0,-5 6 0 16,8-7-416-16,-1 1-80 0,0-3-16 0,1 1 0 15,-2 1-384-15,3 0-64 0,2-3-32 0,-1-1 0 16,2 0-176-16,1 0-48 0,1-5 0 0,3 2 0 15,3 0-128-15,1 1 0 0,1 0 0 0,1 0 128 16,1 0-128-16,-2 3 0 0,0 3 0 0,3 1 0 16,0 2 0-16,0 3 0 0,-1 2-144 0,2 3 144 15,0 0 0-15,2 2-128 0,-1 2 128 0,1 1 0 16,-2 3 0-16,1 2-128 0,0 2 128 0,-1 1 0 16,-1 0 0-16,0 0 0 0,-3-3-128 0,2 2 128 15,-5-1 0-15,-1 1 0 0,-1-2 0 0,-2 1 0 16,-2-2 0-16,0 2 0 0,-3 0 0 0,-1 0 0 0,-1 1 0 0,-1 1 0 15,-3 0 0-15,0 3 0 16,-1 0 0-16,0 3 0 0,-3 0 0 0,-1 2 0 0,-2 0 0 0,-2-2 128 16,-4 1-128-16,0-4 0 0,0 4 192 0,-3 1-16 15,-1-2 0-15,-2 1 0 0,-4-1-176 0,-1-2 0 16,1 0 0-16,-2-3-176 0,-3-4 176 0,1 1 0 16,1-1 0-16,1-1 0 0,0-1 0 0,2-1 0 15,-1-1 0-15,0-4 0 0,1-1 0 0,1 1 0 16,-3 0 128-16,1-5-128 0,-1-1 0 0,2-1 0 15,-2 1 0-15,1-3 0 0,2 0-256 0,1-3 48 16,-1 0 0-16,2 1 0 16,1-2-304-16,2 2-64 0,-2-2-16 0,1 1 0 15,1-1-1168-15,2 2-224 0,11 5-64 0,0 0-13568 0</inkml:trace>
  <inkml:trace contextRef="#ctx0" brushRef="#br3" timeOffset="194620.04">7303 15291 3679 0,'0'0'160'0,"0"0"32"16,0 0-192-16,7-7 0 0,-7 7 0 0,6-6 0 0,-6 6 3680 0,7-8 688 15,-7 8 144-15,5-7 32 0,-5 7-2928 0,5-6-576 16,-5 6-112-16,7-7-32 16,-7 7 144-16,0 0 32 0,6-6 0 0,-6 6 0 0,7-7-208 0,-7 7-32 15,0 0-16-15,0 0 0 0,0 0-144 0,0 0-32 16,0 0 0-16,0 0 0 0,0 0 64 0,0 0 16 16,0 0 0-16,-8 11 0 0,-1 0-224 0,-1 5-48 15,-3 2-16-15,-2 3 0 0,-2 3-128 0,0-1-32 16,-2 3 0-16,1 1 0 0,-2 5 32 0,2-2 0 15,-1 1 0-15,2 3 0 0,2 0 0 0,1 4 0 16,-2 2 0-16,2 4 0 0,-1 5-80 0,2 1-16 16,1 5 0-16,2 1 0 0,0 0-16 0,-1 0 0 15,1-5 0-15,1 0 0 0,-1-1-32 0,3 0-16 0,0 0 0 16,1 1 0-16,0 1-144 0,4-2 0 0,0-2 0 16,2-4 128-16,2-4-128 0,0 0 0 0,4-1 0 15,0-4 128-15,1 0-128 0,0-2 0 0,3-3 0 0,0 0 0 16,3-2 0-16,-1 1-224 0,0-3 32 0,2-4 0 31,0 0-640-31,1-2-128 0,0 0-32 0,3-5 0 16,2 0-1936-16,0-2-384 0,-1-3-80 0,3-2-9936 0</inkml:trace>
  <inkml:trace contextRef="#ctx0" brushRef="#br3" timeOffset="195244.54">7490 16189 3679 0,'0'0'320'0,"0"0"-320"0,0 0 0 0,0 0 0 15,-7-7 2432-15,7 7 400 0,-9-4 96 0,9 4 16 16,0 0-1456-16,0 0-272 0,0 0-64 0,0 0-16 0,0 0 208 0,0 0 64 16,0 0 0-16,0 0 0 0,0 0 96 0,0 0 32 15,0 0 0-15,8 8 0 0,1 3-256 0,2-1-64 16,-2 1 0-16,1 2 0 0,1 0-224 0,2 4-48 16,-2 3-16-16,4 4 0 0,-1 3-448 0,3 5-96 15,1 0 0-15,-1 2-16 0,1-1-368 0,1 1 144 16,-1-4-144-16,-1-1 0 0,0-1 144 0,0-3-144 15,-2-3 0-15,1-1 144 0,0-2-384 0,-2-1-80 16,-1-2 0-16,0-5-16 16,1-1-608-16,0-1-112 0,0-1-32 0,-2 0-9264 15,-1-4-1856-15</inkml:trace>
  <inkml:trace contextRef="#ctx0" brushRef="#br3" timeOffset="195603.66">8203 16221 23263 0,'0'0'1024'0,"0"0"224"0,0 0-992 0,0 0-256 0,0 0 0 0,0 0 0 15,0 0 448-15,0 0 64 0,0 0 0 0,0 0 0 16,-9 7 352-16,2-1 80 0,1 0 16 0,-1 3 0 15,1 1 320-15,-1 3 80 0,1 2 16 0,-1 5 0 16,-2 3-432-16,1 3-96 0,0 5-16 0,1 0 0 16,-2 2 80-16,-1 3 16 0,0 1 0 0,0-1 0 0,-2 1-384 0,0-2-80 15,0 0-16-15,-1-1 0 0,-1 0-304 16,-2 0-144-16,-2 5 128 0,2-1-128 0,-1 4 128 0,1-2-128 16,-4 0 0-16,2 2 128 0,1 1-128 0,0-4 0 15,0-3-192-15,0-4 192 16,1-1-640-16,2-3-16 0,0-3 0 0,2-2 0 15,4-5-208-15,2-2-32 0,2-2-16 0,2-5 0 16,2-9-2592-16,0 0-512 0</inkml:trace>
  <inkml:trace contextRef="#ctx0" brushRef="#br3" timeOffset="198621.83">8711 15472 18431 0,'0'0'1632'0,"-3"-7"-1312"0,3 7-320 0,0 0 0 16,0 0 2912-16,0 0 512 0,0 0 96 0,0 0 32 15,0 0-1744-15,0 0-336 0,7 19-80 0,1 0-16 16,0 1-240-16,1-1-48 0,0 3-16 0,0 3 0 16,0 3-208-16,2 0-32 0,-2 1-16 0,-1 5 0 15,-2 4-208-15,-2 3-32 0,-4 4-16 0,2-1 0 16,-2 3-336-16,0 1-64 0,0 2-16 0,-2-1 0 16,-2 1-144-16,-1 2 0 0,-1 0 0 0,0 1 128 0,0 2-128 15,2-3 0-15,0 2 0 0,0-5 0 0,2 0 0 0,-1-2 0 16,0-4 0-16,3-2 0 0,2 0-240 0,-2-5 32 15,0-2 0-15,2-4 0 16,2 0-432-16,1-3-96 0,3 0-16 0,1-5 0 16,-1-4-2288-16,3-4-464 0,0-3-80 0</inkml:trace>
  <inkml:trace contextRef="#ctx0" brushRef="#br3" timeOffset="199275.89">10054 16206 18879 0,'0'0'832'0,"0"0"192"0,0 0-832 0,7-8-192 16,1 1 0-16,-8 7 0 0,6-6 768 0,-6 6 128 15,5-9 0-15,-5 9 16 0,0 0 272 0,3-8 48 16,-3 8 16-16,0-8 0 0,0 8 80 0,0 0 16 16,-3-5 0-16,3 5 0 0,-4-9-112 0,-1 5-16 15,1-1 0-15,4 5 0 0,-6 1-192 0,-1 3-64 0,-1 2 0 0,1 5 0 16,-1 3-384-16,-1 1-96 0,-2 0-16 0,-2 5 0 16,1 3-272-16,-1 3-48 0,-2 0-16 0,-2 3 0 15,-3 1 0-15,1 1 0 0,-1-1 0 0,1 2 0 16,-1-1 80-16,2 0 16 0,0-1 0 0,-1 0 0 15,2 0 0-15,-1 0 0 0,0-4 0 0,1-1 0 16,1-3-96-16,3-2 0 0,1-3-128 0,2-6 192 31,6 1-496-31,4-12-96 0,-1 8-32 0,1-8 0 16,0 0-1744-16,0 0-368 0,0 0-64 0</inkml:trace>
  <inkml:trace contextRef="#ctx0" brushRef="#br3" timeOffset="199539.55">9668 16223 17503 0,'0'0'1552'0,"0"0"-1232"16,0 0-320-16,0 0 0 0,0 0 3072 0,0 0 544 16,-2-4 112-16,2 4 32 0,0 0-2160 0,0 0-416 15,15 17-96-15,0-2 0 0,-2 2 256 0,1 3 64 16,-1 6 16-16,2 0 0 0,0 1-304 0,3 3-64 15,1 0-16-15,2-1 0 0,-1 2-480 0,4-1-112 16,1-1 0-16,1-4-16 0,-3-3-304 0,2 1-128 16,-2-2 128-16,-2 0-128 0,-1-1 0 0,-1-2 0 15,-2-1 0-15,0-1 0 16,0-2-640-16,1 0 0 0,1 1 0 0,-1-5 0 16,-4 2-2368-16,1-3-464 0,-2-1-112 0</inkml:trace>
  <inkml:trace contextRef="#ctx0" brushRef="#br3" timeOffset="201473.81">4532 15411 11967 0,'0'0'1072'0,"0"0"-864"0,-9-7-208 0,2 2 0 0,7 5 3984 0,0 0 752 16,-5-7 160-16,5 7 32 0,0 0-3104 0,0 0-608 15,0 0-128-15,0 0-32 0,0 0-32 0,0 0 0 16,-4 11 0-16,1 2 0 0,2 4 0 0,0 4 0 15,-1 1 0-15,2 5 0 0,-1 3-208 0,1 5-48 16,-1 4-16-16,0 7 0 0,-1 6-144 0,0 7-32 16,-2 1 0-16,0 4 0 0,-3 1-272 0,1-5-64 15,1-3-16-15,-1-1 0 0,0 0-32 0,-1-1-16 16,-2-3 0-16,3-1 0 0,0-3-176 0,1-1 128 16,0-1-128-16,0-6 128 0,0-5-128 0,1-2-256 15,0-8 64-15,2-3 16 16,0 0-544-16,2-4-112 0,1-1-32 0,3-4 0 15,-1-3-1760-15,1-5-368 0,-4-5-64 0,0 0-16 16,9-5-384-16,-1-2-96 0</inkml:trace>
  <inkml:trace contextRef="#ctx0" brushRef="#br3" timeOffset="201807.11">4789 15362 11967 0,'0'0'1072'0,"0"0"-864"0,-2-9-208 0,2 9 0 0,0 0 3680 16,0 0 688-16,0 0 144 0,0 0 32 0,0 0-2816 0,0 0-576 16,0 0-96-16,0 0-32 0,0 0-112 0,5 16-16 15,2 5-16-15,-2 3 0 0,-1 8 80 0,0 0 0 16,0 4 16-16,-1 5 0 0,3 2-176 0,-2 2-32 15,-3 4-16-15,2 5 0 0,-1 2-384 0,4 2-80 16,-4 0-16-16,2-4 0 0,1 0-144 0,-2-5-128 16,-3-3 192-16,-1-2-192 0,-2-1 0 0,1-2 0 15,-1-1 0-15,-1-1 0 16,-3 0-304-16,6-1-160 0,2-1-48 0,-1-5 0 16,-1-3-1600-16,-1-4-336 0,-1-3-64 0,2-5-8096 15,-3-1-1616-15</inkml:trace>
  <inkml:trace contextRef="#ctx0" brushRef="#br3" timeOffset="202160.34">4101 15563 15663 0,'-9'-8'1392'0,"4"2"-1120"0,-1-1-272 0,2 1 0 15,0 0 2608-15,4 6 464 0,-3-9 80 0,2 3 32 16,1-1-1616-16,0 7-320 0,0 0-64 0,0 0-16 0,9-9 112 0,0 4 0 16,-9 5 16-16,14-5 0 0,3-4-256 0,8 5-48 15,8 0-16-15,-2-1 0 0,-2-6-304 0,-2-2-64 16,1-5-16-16,2-4 0 0,1-3-160 0,5 1-48 15,9 2 0-15,3 1 0 0,7-1-208 0,2 3-48 16,2-1-128-16,1 3 192 0,0-2-192 0,1 2 0 16,1 0 0-16,2 1 0 0,3 3 0 0,-3 0 0 15,1 3 0-15,-5-2 0 0,-4 1 0 0,-3 1-240 16,-4 0 48-16,-1-2 16 16,0 3-2384-16,2 0-496 0</inkml:trace>
  <inkml:trace contextRef="#ctx0" brushRef="#br3" timeOffset="203059.77">8397 15671 3679 0,'0'0'320'0,"0"0"-320"15,0 0 0-15,0 0 0 0,0 0 3392 0,0 0 624 16,0 0 112-16,0 0 32 0,0 0-2176 0,-9-2-448 16,1 0-64-16,8 2-32 0,-8-1-320 0,8 1-64 15,-7 3-16-15,7-3 0 0,-9 4-608 0,9-4-128 16,-10 6-32-16,4 1 0 0,6-7-144 0,-8 9-128 15,2 0 192-15,0 1-192 0,1-3 192 0,0 3-192 16,0 1 192-16,1-1-192 0,0 2 384 0,-1-2-48 16,1 1 0-16,1 0 0 0,1 1-336 0,-1 1 144 0,0 3-144 0,1-2 0 15,0 2 0-15,1-1 0 16,0 0 0-16,-1-2-144 16,2 0-304-16,2-3-64 0,-2-10-16 0,4 13 0 15,-4-13-592-15,6 7-112 0,-6-7-32 0,11 2-10128 0</inkml:trace>
  <inkml:trace contextRef="#ctx0" brushRef="#br3" timeOffset="203319.54">8358 15335 25791 0,'0'0'2304'0,"0"0"-1856"16,0 0-448-16,0 0 0 0,0 0 2144 0,0 0 336 15,0 0 64-15,0 0 16 0,0 0-2016 0,0 0-400 16,0 0-144-16,0 0 0 0,0 0 0 0,0 0 0 16,0 0 0-16,0 0 0 15,0 0-736-15,0 0-160 0,0 0-16 0,11 3-8928 16,-11-3-1776-16</inkml:trace>
  <inkml:trace contextRef="#ctx0" brushRef="#br3" timeOffset="203976.07">10267 15708 25503 0,'0'0'1136'0,"0"0"224"0,0 0-1088 0,0 0-272 15,0 0 0-15,0 0 0 0,0 0 1264 0,0 0 192 16,0 0 32-16,0 0 16 0,0 0-608 0,0 0-128 0,0 0-32 0,0 0 0 16,0 0-320-16,0 0-64 0,-5 10-16 0,-1 2 0 15,1 0-208-15,-1 3-128 0,-1 0 160 0,1 2-160 16,0 1 0-16,0 0 0 0,1 3 0 0,1 0 0 16,-1-2 0-16,1-2 0 0,0 3 0 0,2-3 0 15,1 0 0-15,1 0 0 0,3-2 0 0,-2 0 0 16,-1-2 0-16,3-2-192 0,1 0 192 0,-4-11-160 15,3 6-1504-15,-3-6-288 0,11 4-64 0,-1-4-7008 16,-10 0-1408-16</inkml:trace>
  <inkml:trace contextRef="#ctx0" brushRef="#br3" timeOffset="204246.37">10153 15446 3679 0,'0'0'320'0,"0"0"-320"16,0 0 0-16,0 0 0 0,0 0 4544 0,0 0 848 15,0 0 176-15,0 0 16 0,0 0-3312 0,0 0-672 16,0 0-128-16,0 0-16 0,0 0 80 0,-6 2 0 15,6-2 16-15,-7 7 0 0,7-7-640 0,0 0-128 16,0 0-16-16,-2 10-16 0,2-10-624 0,0 11-128 16,0-11 0-16,0 0 0 15,0 0-2048-15,0 0-368 0,0 0-64 0</inkml:trace>
  <inkml:trace contextRef="#ctx0" brushRef="#br3" timeOffset="207279.17">11365 15768 14735 0,'0'0'640'0,"0"0"160"0,0 0-640 0,0 0-160 15,1-9 0-15,-1 9 0 0,2-8 1504 0,-2 8 272 16,-1-12 48-16,1 4 16 0,0 8-240 0,0 0-64 16,0-9 0-16,0 9 0 0,-1-8-80 0,1 8-32 15,-1-6 0-15,1 6 0 0,-3-8-96 0,0 3-32 16,3 5 0-16,0 0 0 0,0 0-416 0,-5-3-96 16,-3 1-16-16,8 2 0 0,-8 2-256 0,1 2-64 15,-1 3-16-15,-1-1 0 0,1 2-96 0,-1 2-16 16,0 2 0-16,1 0 0 0,-1 2 64 0,1 4 0 0,-1 1 0 0,-2 3 0 15,3 3-64-15,-1-1-16 0,-1 2 0 0,1 3 0 16,1 2-64-16,1-3-16 0,1 2 0 0,1 1 0 16,1 2-224-16,0-1 0 0,-1 3 0 0,1-1 0 15,1 3 0-15,-1 2 0 0,0 1 0 0,2 2 0 16,0 1 0-16,1 0 0 0,0-2 0 0,2-2 144 16,3-4-144-16,1-4 0 0,0-3 0 0,3-2 0 0,1-7 0 0,3 1 0 15,1 1 0-15,0-8 0 0,-1-2 0 0,0 0 0 16,1-3 0-16,2-1 0 0,0-1 0 0,0-4 0 15,1 0 0-15,0-1 0 0,-2-4 0 0,3 1 0 16,-1-5 0-16,-1 1 0 0,1-4 0 0,2-1 0 16,0-5 0-16,1-1 128 0,-1-2 48 0,0 0 0 15,2-2 0-15,-1-2 0 0,-1 0-48 0,1-6-128 16,-5-2 192-16,0-5-64 0,-2 0 16 0,-1-2 0 16,-4-1 0-16,0-1 0 0,-1-1-144 0,-2 1 192 15,-2-2-192-15,-1 3 192 0,-1 0-192 0,-1-2 0 16,-2 1 0-16,0-2 128 0,-2 4-128 0,1-1 0 15,-1 1 0-15,0 3 0 0,-2 0 0 0,1 4 0 16,-2 2 0-16,0 4 0 0,-1 3-320 0,0 4 64 16,0 4 16-16,1 2 0 15,-1 3-272-15,0 5-64 0,9 4-16 0,-12-5 0 16,2 3-1280-16,-1 2-256 0,11 0-48 0,-12 7-9712 16,2 2-1936-16</inkml:trace>
  <inkml:trace contextRef="#ctx0" brushRef="#br3" timeOffset="207604.63">11282 16212 22799 0,'-11'6'1008'0,"11"-6"208"0,-9 5-960 0,1 0-256 16,-1 1 0-16,9-6 0 0,0 0 976 0,0 0 160 15,0 0 16-15,0 0 16 0,0 0 512 0,0 0 112 16,0 0 0-16,0 0 16 0,0 0-320 0,0 0-64 16,13 0-16-16,0 0 0 0,1 0-128 0,2 0-16 15,1 0-16-15,-3-2 0 0,0 1-672 0,1-1-128 16,-1 2-16-16,2-1-16 0,-2 1-416 0,3 0 0 16,0-3 128-16,-2 2-128 0,1-2-272 0,0 0-96 15,1 0-16-15,1 0 0 16,0-1-432-16,-2 0-80 0,-2 2-32 0,1-1 0 15,-2 1-1376-15,-3-2-288 0,-10 4-48 0,8-7-7600 16,-8 7-1504-16</inkml:trace>
  <inkml:trace contextRef="#ctx0" brushRef="#br3" timeOffset="208011.03">10647 16838 5519 0,'0'0'240'0,"0"0"64"0,0 0-304 0,11-3 0 15,-11 3 0-15,12-3 0 0,-1 0 6336 0,-11 3 1216 16,15 1 256-16,-1 3 32 0,-1 1-5856 0,1 3-1152 16,-2 4-256-16,0 1-32 0,-2 0-224 0,1 3-32 15,-2 5-16-15,-3 2 0 0,-2 2-144 0,0 2-128 16,-1 2 144-16,-2 0-144 0,-2 0 0 0,-2 1 0 15,1-1 0-15,-2-1 0 0,0-4 0 0,0 2-160 16,-1-2 160-16,-1-2-192 0,1-4-64 0,0 1 0 16,-2-1-16-16,2-1 0 15,1-2-1872-15,0 0-368 0,-2-1-80 0</inkml:trace>
  <inkml:trace contextRef="#ctx0" brushRef="#br3" timeOffset="209278.92">11750 15069 23375 0,'0'0'1024'0,"0"0"240"0,0 0-1008 0,0 0-256 16,-9 0 0-16,9 0 0 0,0 0 1392 0,0 0 224 16,-9-3 48-16,9 3 16 0,-4-1-528 0,4 1-96 15,0 0-32-15,0 0 0 0,0 0-448 0,0 0-80 16,13 13-32-16,0-2 0 0,-1 2-80 0,0-2-32 15,1 4 0-15,2-2 0 0,4 4 80 0,-1-2 16 16,-1 6 0-16,2 1 0 0,2 3 0 0,0 2 0 16,0 1 0-16,4 6 0 0,1-2-128 0,4 9-32 15,4 2 0-15,1 5 0 0,1 4-288 0,1 4 128 16,-1 3-128-16,-3 6 0 0,-4 4 0 0,-2 3 0 16,-2 1 0-16,-2-1 0 0,-6-5 0 0,-1-3-144 15,0-5-16-15,-6 0 0 0,-3 1 160 0,0-3 0 16,0-1 0-16,-2-4 0 0,-1-2 0 0,-1-3 0 15,-2-2 0-15,0 0 128 0,-1-1-128 0,-1 0 192 16,0-2-64-16,-2 0 0 0,0-5-128 0,1 0 192 0,-1-2-64 0,-2 2 0 16,-3-3-128-16,-1-2 128 0,-1 1-128 0,0-2 128 15,0-2-128-15,0-1 0 0,1 0-176 0,-3-7 176 16,0-2-2112-16,2-5-320 16,-2-3-64-16</inkml:trace>
  <inkml:trace contextRef="#ctx0" brushRef="#br3" timeOffset="-204252.72">11123 15375 25391 0,'0'0'1120'0,"0"0"240"0,0 0-1088 0,0 0-272 0,-6-2 0 0,6 2 0 16,0 0 1088-16,0 0 176 0,0 0 16 0,0 0 16 16,-9-4-736-16,9 4-160 0,0 0-16 0,0 0-16 15,0 0-32-15,0 0 0 0,0 0 0 0,0 0 0 16,0 0-128-16,0 0-16 0,0 0-16 0,0 0 0 16,0 0 96-16,10 4 32 0,1-3 0 0,-1 3 0 15,-10-4 80-15,13 5 32 0,-3 0 0 0,2 1 0 16,3-1-208-16,-2 0-32 0,0 0-16 0,0-3 0 0,0 0-160 0,1-1 128 15,-1-1-128-15,1 0 128 0,-2-2-128 0,1-1 128 16,1-1-128-16,2-1 128 0,-3 1 48 0,2-2 0 16,-1-1 0-16,0 2 0 0,1 0-176 0,-1-2 128 15,0-3-128-15,2 2 128 0,-2 1-128 0,1 1 0 16,-1-2 0-16,0 0 128 0,-1 3-128 0,0 0 0 16,-1 1 0-16,0 0 0 0,-2 0 144 0,1 0-144 15,-1 0 160-15,-1 2-160 0,-1-2 304 0,-8 4-48 16,9-7 0-16,-1 2 0 0,-8 5 16 0,6-6 0 15,-6 6 0-15,7-8 0 0,-2 1 16 0,0 1 0 16,-1-3 0-16,-4 9 0 0,0 0-96 0,6-8-32 16,-6 8 0-16,0 0 0 0,2-8-160 0,-2 8 128 15,-1-5-128-15,1 5 128 0,0 0-128 0,0 0 0 16,0 0 144-16,-5-6-144 0,-1 3 0 0,6 3 144 0,-9-4-144 0,1 1 0 16,-1 0 128-16,9 3-128 15,-11-1 0-15,1 0 0 0,1-4 0 0,2 1 128 0,0 0-128 0,0 1 0 16,7 3 160-16,-9-6-160 0,2-1 128 0,-1 2-128 15,8 5 128-15,-9-7-128 0,1 2 128 0,0 0-128 16,-1 0 192-16,9 5-64 0,-11-5 0 0,2 1 0 16,0 1-128-16,9 3 0 0,-9 0 144 0,9 0-144 15,0 0 0-15,-9 3 0 0,9-3 0 0,0 0 0 16,0 0 0-16,0 0 0 0,0 0 0 0,0 0 0 16,0 0 0-16,0 0 0 0,0 0 0 0,0 0 0 15,0 0 0-15,0 0-128 0,0 0 128 0,10-3 0 0,1 2 0 16,-11 1 0-16,11 4 0 0,0-3 0 0,-11-1 0 0,12 5 0 15,-2-2 0-15,-10-3-128 0,0 0 128 0,12 6 0 16,-12-6 0-16,10 7 0 0,-10-7 0 0,8 8 0 16,-8-8 0-16,0 0 0 0,9 9 0 0,-9-9 0 15,0 0 0-15,9 10 0 0,-9-10 0 0,8 9 0 16,-8-9 0-16,0 0 0 0,0 0 0 0,0 0 0 16,7 15 0-16,-7-15 0 0,6 9 0 0,-6-9 176 15,0 0-48-15,0 0 0 0,0 0-128 0,0 0 0 16,1 13 0-16,-1-13-176 0,-2 14 176 0,-1-6 0 15,3-8 0-15,-4 12 0 0,4-12 0 0,0 0 0 16,-6 6-192-16,6-6 64 16,0 0-544-16,-7 8-96 0,7-8-32 0,0 0-11520 15,-5 7-2304-15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5:34:14.39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1 1 24575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5:37:58.963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23131 939 16575 0,'0'0'1472'16,"0"0"-1168"-16,0 0-304 0,0 0 0 0,0 0 1856 0,0 0 320 15,0 0 64-15,0 0 16 0,5 9-1488 0,0 1-288 16,-2 1-64-16,-1 5-16 0,1 5-32 0,-1 2-16 16,4 6 0-16,-1 1 0 0,0 0 96 0,0 1 32 15,2 3 0-15,-2 0 0 0,0-4-16 0,-1-1 0 16,1 1 0-16,-2-2 0 0,0 1-16 0,-1-3-16 16,-1 0 0-16,-1-1 0 0,0-4-96 0,0 0-16 15,0 3 0-15,0-1 0 0,0-4 128 0,0 1 0 16,-1-1 16-16,1-2 0 0,-2-1-80 0,0-3 0 15,1-1-16-15,1-2 0 0,0-10-112 0,3 10-32 16,-3-10 0-16,0 0 0 0,0 0-96 0,0 0 0 16,0 0-128-16,0 0 192 0,0 0-48 0,0 0-16 0,0 0 0 15,7-10 0-15,0 0 0 0,-1-7-128 0,1-3 192 16,1 1-64-16,-2-5-128 0,2 2 0 0,1 1 0 0,0 1 0 16,-1 4-128-16,0-1-64 0,0 4-16 0,-2-1 0 15,1 0 208-15,1 2 0 0,0 2 0 0,-1 3-144 16,2 0 144-16,-1 1 0 0,0 0-144 0,1 2 144 15,-9 4-128-15,15-4 128 0,-2 3-160 0,1 1 160 16,0 0 0-16,2 2-144 0,0 4 144 0,2-1 0 16,0-1-192-16,0 2 64 0,-1 2 0 0,-2 3 0 15,0-1 128-15,-3 3 0 0,-4 0 0 0,-3 1 0 16,-1-2 0-16,-3 5 0 0,-2 0 0 0,-2 3 0 16,-2-6 160-16,-1 3-32 0,-4 1-128 0,0-1 192 15,0-1-32-15,-1-1-16 0,1-2 0 0,-1 0 0 16,0-1-384-16,-1-1-80 0,-1-1 0 0,1-3-16 15,-2-2-2336-15,-1-3-464 16,0 1-80-16,-1-4-32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5:38:53.865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27493 6585 16927 0,'0'0'752'0,"0"0"144"0,0 0-704 15,0 0-192-15,0 0 0 0,0 0 0 0,0 0 960 0,8-5 144 16,-1-2 48-16,1 1 0 0,1-1-64 0,0-1 0 15,0-1 0-15,0 4 0 0,-2-2 144 0,-1-2 32 16,1-1 0-16,-2-1 0 0,-1 2 16 0,-4 9 0 16,6-6 0-16,1 1 0 0,-7 5-256 0,0 0-32 15,0 0-16-15,0 0 0 0,0 0-416 0,0 0-96 16,0 0-16-16,0 0 0 0,11 10-80 0,-11-10-32 16,8 10 0-16,-2 5 0 0,-4 3 0 0,3-2 0 15,1-2 0-15,-1 6 0 0,-1-1-32 0,2 5-16 16,2 0 0-16,1 2 0 0,0-2-112 0,-1 2-32 15,1 0 0-15,2 0 0 0,-1-4-16 0,0-1 0 16,0-1 0-16,0-2 0 0,-1-1-128 0,2-2 192 0,0-1-192 0,0-1 192 16,-3-3-192-16,-1-1 160 0,-7-9-160 0,7 11 160 15,-7-11-160-15,8 9 160 0,-8-9-160 16,10 6 160-16,-10-6-32 0,11 4 0 0,-11-4 0 0,11-4 0 16,-2-1-128-16,-1-2 160 0,-1-2-160 0,-1-2 160 15,1-4-16-15,-1 2 0 0,1-2 0 0,-1-1 0 16,0-1-144-16,-1-1 192 0,0-1-192 0,-1 4 192 15,0-1-192-15,0 7 0 0,0 3 144 0,-4 6-144 16,0 0 0-16,0 0 0 0,0 0 0 0,0 0 0 16,0 0 0-16,11 3-160 0,-3 4 160 0,0 3 0 15,0 1-144-15,0 1 144 0,-2 1 0 0,2 0-144 16,2 0 144-16,1 0 0 0,-1 0 0 0,-1 1-128 16,2-3 128-16,-1-1 0 0,1 0 0 0,-1 0 0 0,-2-4 0 0,0-1 0 15,0 0 0-15,1-1 0 0,-9-4 0 16,10 6 0-16,-10-6 0 0,11 4 0 0,-11-4 0 15,10 2 0-15,-10-2 128 0,11 1-128 0,-2-1 160 0,-9 0-32 16,9-3-128-16,0-1 192 0,-1-4-32 0,0 0-16 16,-2-2 0-16,-1-1 0 0,0-1 48 0,1 1 0 15,-1-6 0-15,-1 0 0 0,-2-3-64 0,1-3-128 16,0-3 192-16,-1 0-64 0,0-1-128 0,-1 0 128 16,-1-3-128-16,0 0 128 0,0 3-128 0,-1 2 0 15,-1 2 144-15,1 0-144 0,0 2 0 0,1 3 0 16,0 4 0-16,2 3 0 15,-2 11-576-15,0 0-48 0,0 0 0 0,8 0 0 16,-8 0-1600-16,12-5-320 0,-3 5-64 0,0 0-16 16,1 0-1200-16,1 0-240 0,1 2-48 0,-1 1-16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5:38:59.820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27493 6585 16927 0,'0'0'752'0,"0"0"144"0,0 0-704 15,0 0-192-15,0 0 0 0,0 0 0 0,0 0 960 0,8-5 144 16,-1-2 48-16,1 1 0 0,1-1-64 0,0-1 0 15,0-1 0-15,0 4 0 0,-2-2 144 0,-1-2 32 16,1-1 0-16,-2-1 0 0,-1 2 16 0,-4 9 0 16,6-6 0-16,1 1 0 0,-7 5-256 0,0 0-32 15,0 0-16-15,0 0 0 0,0 0-416 0,0 0-96 16,0 0-16-16,0 0 0 0,11 10-80 0,-11-10-32 16,8 10 0-16,-2 5 0 0,-4 3 0 0,3-2 0 15,1-2 0-15,-1 6 0 0,-1-1-32 0,2 5-16 16,2 0 0-16,1 2 0 0,0-2-112 0,-1 2-32 15,1 0 0-15,2 0 0 0,-1-4-16 0,0-1 0 16,0-1 0-16,0-2 0 0,-1-1-128 0,2-2 192 0,0-1-192 0,0-1 192 16,-3-3-192-16,-1-1 160 0,-7-9-160 0,7 11 160 15,-7-11-160-15,8 9 160 0,-8-9-160 16,10 6 160-16,-10-6-32 0,11 4 0 0,-11-4 0 0,11-4 0 16,-2-1-128-16,-1-2 160 0,-1-2-160 0,-1-2 160 15,1-4-16-15,-1 2 0 0,1-2 0 0,-1-1 0 16,0-1-144-16,-1-1 192 0,0-1-192 0,-1 4 192 15,0-1-192-15,0 7 0 0,0 3 144 0,-4 6-144 16,0 0 0-16,0 0 0 0,0 0 0 0,0 0 0 16,0 0 0-16,11 3-160 0,-3 4 160 0,0 3 0 15,0 1-144-15,0 1 144 0,-2 1 0 0,2 0-144 16,2 0 144-16,1 0 0 0,-1 0 0 0,-1 1-128 16,2-3 128-16,-1-1 0 0,1 0 0 0,-1 0 0 0,-2-4 0 0,0-1 0 15,0 0 0-15,1-1 0 0,-9-4 0 16,10 6 0-16,-10-6 0 0,11 4 0 0,-11-4 0 15,10 2 0-15,-10-2 128 0,11 1-128 0,-2-1 160 0,-9 0-32 16,9-3-128-16,0-1 192 0,-1-4-32 0,0 0-16 16,-2-2 0-16,-1-1 0 0,0-1 48 0,1 1 0 15,-1-6 0-15,-1 0 0 0,-2-3-64 0,1-3-128 16,0-3 192-16,-1 0-64 0,0-1-128 0,-1 0 128 16,-1-3-128-16,0 0 128 0,0 3-128 0,-1 2 0 15,-1 2 144-15,1 0-144 0,0 2 0 0,1 3 0 16,0 4 0-16,2 3 0 15,-2 11-576-15,0 0-48 0,0 0 0 0,8 0 0 16,-8 0-1600-16,12-5-320 0,-3 5-64 0,0 0-16 16,1 0-1200-16,1 0-240 0,1 2-48 0,-1 1-16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7:05:00.8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15801 5662 1558 0,'18'0'69'0,"-18"0"15"0,0 0-68 0,0 0-16 16,0 0 0-16,0 0 0 0,0 0 108 0,0 0 17 15,0 0 4-15,-7 0 1 0,3 9-54 0,-3-3-10 16,3 1-2-16,-3-1-1 0,4-3-26 0,-4 6-5 16,0-9 0-16,0 10-1 0,7-10-14 0,-4 3-2 15,-3 6-1-15,0 1 0 0,0-10-2 0,3 9-1 16,-3-6 0-16,0 7 0 0,0-1 13 0,-3 4 4 15,-1-4 0-15,-3 10 0 0,0-7-4 0,0 10 0 16,-7 0 0-16,-1 7 0 0,1-4-10 0,-3 6-2 0,-5-3-1 16,1 4 0-16,0-7-3 0,-7 6 0 15,-4 0 0-15,0 7 0 0,4-3-8 0,-4-4 0 16,-7 3 0-16,7-2-11 0,-3 5 19 0,7-2 3 0,-4 2 1 16,0-2 0-16,0-1 2 0,0-2 1 15,4-1 0-15,-4 7 0 0,-3-4 0 0,0-2 0 0,3 2 0 16,-3-2 0-16,3 8-15 0,0-2 0 15,0 0 0-15,4-1 0 0,-7 4 0 0,6-3 0 0,-3 2 0 16,1-2 0-16,-1-4 0 0,0 1 0 0,4-4 0 0,-1 1 0 16,5-1 0-16,-1 0 0 0,-3 1 0 0,3-4 0 15,0-3 9-15,4-3-1 0,0 0 0 0,0-3 0 16,3 3 10-16,0-10 2 0,4 7 0 0,-4-6 0 16,4 2-11-16,3-5-1 0,1-4-8 0,3 3 12 15,0-2-3-15,-1-4-1 0,5 9 0 0,-1-5 0 16,4-4 1-16,0 3 0 0,-3 0 0 0,3 1 0 0,0-4-9 0,-1 3 0 15,1-3 0-15,4 6 8 0,-4-5-8 0,3 2 0 16,1-3 0-16,-1 6 0 0,-3-9 0 0,4 10 0 16,-4-7 0-16,3-3 0 0,4 0 0 0,0 0 0 15,-7 9 0-15,7-9 0 0,-7 7 0 16,3-4 0-16,4-3 0 0,-7 0 8 0,7 0 0 16,0 0 0-16,0 0 0 0,0 0 0 0,0 0 6 0,0 0 1 15,0 0 0-15,0 0 0 0,0 0-7 0,0 0-8 16,0 0 11-16,0 0-11 0,0 0 10 0,0 0-10 15,0 0 8-15,0 0-8 0,0 0 0 0,4 0 0 16,-4 0 8-16,0 0-8 0,7-10 0 0,-7 10 0 16,3-3 0-16,-3 3 0 0,0-9 8 0,4-1-8 15,-4-2 0-15,4-7 8 0,-4 7-8 0,3-7 0 16,1 6 9-16,-1-6-9 0,4 7 0 0,0-7 9 16,-3-3-9-16,3 3 0 0,0-3 8 0,0 0-8 0,-4 7 0 15,5-1 0-15,-1 0 0 0,0 1 0 0,-4 2 0 0,1 1 0 16,3-1 0-16,-4 4 0 0,4-7 0 0,-3 10 0 15,3-4 0-15,0 1 0 0,-4 3 0 0,1-7 0 16,3 10 0-16,0-7 0 0,-3 1 0 0,-1 6 0 16,1-3 0-16,-4 6 0 0,0 0 0 0,0 0 0 15,0 0-12-15,0 0 12 0,0 0-13 0,0 0 5 16,0 0-8-16,-7 9 0 0,0 10-1 0,-4-3 0 16,-3 9 7-16,-4 0 2 0,1-3 0 0,-5 0 0 15,1 9-1-15,4-3 0 0,-5-3 0 0,8-3 0 16,4 6 9-16,-1-6 0 0,1 0 8 0,3 7-8 15,-4-7 0-15,0-1 9 0,8-2-9 0,-4-3 0 16,3 3 0-16,1-7 0 0,3 7 0 0,3-6-12 16,1 6 24-16,-1-7 4 0,4-3 2 0,8 4 0 0,-1-4-2 15,7 1-1-15,3 2 0 0,1-2 0 16,3 2-15-16,4-2 0 0,0-1 8 0,0 4-8 0,3-4 0 16,0 7 0-16,4-10 0 0,0 13 0 15,0-7-144-15,6 7-29 0,47 13-6 0,-32-14-1 0</inkml:trace>
  <inkml:trace contextRef="#ctx0" brushRef="#br0" timeOffset="5913.86">4480 13470 1497 0,'-10'0'133'0,"-1"6"-106"16,8-3-27-16,-8 7 0 0,0-4 159 0,4-3 26 0,4 0 6 0,3-3 1 16,-4 6-140-16,4-6-27 0,0 0-5 0,0 0-2 15,0 0 38-15,0-6 7 16,-7-6 1-16,14 2 1 0,-7-2-1 0,7-7-1 16,0 3 0-16,-7-3 0 0,4-9-29 0,3 3-6 0,4-3 0 0,-11-7-1 15,0 4-1-15,7-10 0 0,0 7 0 0,-4-4 0 16,4-6-5-16,-7 3-1 0,4-2 0 0,6-1 0 15,-6-7-11-15,7 8-9 0,3-1 12 16,-4 3-12-16,4 0 16 0,4 10-3 0,-7-1-1 0,6 10 0 16,-3 0-12-16,4 4 8 0,-4 2-8 0,7 7 0 15,-7 2 8-15,0 7-8 0,8 10 0 0,-12-1 0 16,8 10 0-16,-4 3 0 0,4 0 0 0,-8 9 0 16,4 1-9-16,-3-1 9 0,-4 0 0 15,3 1-9-15,-2-7 9 0,2 6 0 0,-3-3 0 0,4-3 0 16,-1 4 0-16,1-7 0 0,0-4 0 0,-1-2 8 15,-3 3-8-15,4-7 0 0,-1-2 8 0,1-4-8 0,-11-6 8 16,10 0-8-16,1-6 10 0,3-4-10 0,-10-2 13 0,6-7-3 16,1-6-1-16,-1-6 0 0,-6-10-9 15,3 0 0-15,-7-12 0 0,7-1 0 0,0-8 0 0,4-1-14 16,-4 0 5-16,3-3 1 0,1 4 8 0,3 8-13 16,-3-2 5-16,3 6 8 0,3 6-9 0,-2 6 9 15,6 7 0-15,-7 6 0 16,-4 6 0-16,1 6 0 0,7 4 0 0,-4 9 0 0,-4 3-10 0,4 7 10 15,4 8-8-15,-4 1 8 0,7 6 0 16,-10 4-8-16,7-4 8 0,3 6 0 0,-4 0 0 0,1 1 8 16,0 5 0-16,-1-2 0 0,1-1 1 0,0 7 1 15,-4 0 0-15,-4 0 0 0,1-1-10 0,3 7 0 16,-3-3 0-16,-11 7 8 0,0 2-8 0,0 0 0 16,0 10 0-16,-8 0 0 15,-2-1-27-15,-1 1-4 0,4-7-1 0,-3-5 0 16,-4-7-28-16,14-4-5 0,-8-5-2 0,8-10 0 15,0-3-72-15,8-10-14 0,-8 1-3 0,0-13-1 0</inkml:trace>
  <inkml:trace contextRef="#ctx0" brushRef="#br0" timeOffset="6245.69">6223 12203 2782 0,'0'0'61'0,"-14"0"13"0,3 9 2 0,1 1 3 0,3-1-63 0,0 1-16 16,-11 2 0-16,11 1 0 0,-4 2-12 0,-3 1-4 15,4 3-2-15,-1 3 0 0,-3 0 18 0,3 0 0 16,-6 0 0-16,3 6 0 0,0 3 0 0,3 1 14 15,-7 2-1-15,8 7 0 0,-11 3 6 0,6 6 1 16,-6 0 0-16,4-3 0 0,-5 6 8 0,1-2 3 16,0-8 0-16,3 11 0 0,-6-10-31 0,6 3 8 15,1-3-8-15,2-10 0 16,5-3-39-16,-4-9-10 0,10-3-3 0,-3 0 0 16,7-6-112-16,0-13-22 0,0 0-5 0</inkml:trace>
  <inkml:trace contextRef="#ctx0" brushRef="#br0" timeOffset="6501.16">6152 12128 2131 0,'0'0'189'0,"0"0"-151"0,0 0-30 0,0 0-8 15,0 0 227-15,4 12 44 0,3 4 9 0,-3 0 1 16,10 6-233-16,3 6-48 0,-6 0-8 0,7 6-3 15,3 1-15 1,-4 6-3-16,1 3-1 0,-4 6 0 0,0 3-13 0,-7 10-2 16,0 0-1-16,-3-1 0 0,-4 1 20 0,0 0 4 0,-4-7 1 0,1 7 0 15,-8 0 21-15,4-10 0 0,-3 6 0 0,3-12 0 16,-4 4 0-16,4-11 0 0,0-5 0 0,3-4 0 16,4-9-103-16,-7 0-16 0,7-3-3 15,-3-10-981-15</inkml:trace>
  <inkml:trace contextRef="#ctx0" brushRef="#br0" timeOffset="6692.82">5948 12952 2707 0,'0'0'240'0,"0"0"-192"16,0 0-38-16,0 0-10 0,0 0 133 0,14 7 25 0,0-4 5 0,7 3 1 15,4-3-152-15,7-3-29 0,-8 0-7 0,12 3 0 31,-1-3-4-31,-7 7 0 0,4-4 0 0,0-3 0 16,-4 6-38-16,0-3-8 0,-3 3-2 0,-4 1 0 16,-3-1-101-16,-1-3-21 0,-10 7-4 0,11-4-854 0</inkml:trace>
  <inkml:trace contextRef="#ctx0" brushRef="#br0" timeOffset="6952.79">6798 12328 2880 0,'0'0'256'0,"-7"13"-205"0,0 3-41 0,0-1-10 0,3 13 82 0,4 4 14 16,0 2 4-16,7 4 0 16,-3 0-112-16,3 9-21 0,0-3-5 0,-7 6-1 15,0 3-29-15,-7 0-7 0,0 4-1 0,0-4 0 16,-4 10-16-16,1-10-3 0,-1 0-1 0,-3 7 0 15,0-10 41-15,0-6 8 0,0 0 2 16,7-10 0-16,-4-2 72 0,4-4 14 0,3-9 3 0,1-3 1 16,3-7-83-16,0-9-17 0,0 0-3 0</inkml:trace>
  <inkml:trace contextRef="#ctx0" brushRef="#br0" timeOffset="7313.8">6618 12203 3286 0,'-10'-3'72'0,"2"-3"16"0,5 2 2 0,-1-5 2 0,4 9-73 0,0 0-19 0,11-3 0 0,3-7 0 15,-7 1-9-15,11-4-6 0,-1 4-1 0,5 0 0 16,2-1 1-16,1 10 0 0,0-3 0 0,-1 3 0 16,5 3-13-16,-5-3-2 15,1 10-1-15,0 2 0 0,-8-2 17 0,1 8 3 0,7 1 1 0,-8-3 0 16,1 6 10-16,0-3-8 0,-1 3 8 0,1 0-8 15,-4 0 8-15,4 3 0 0,-1 0 0 0,1-3 0 16,0 0 0-16,-4 6 0 0,3-3 0 0,-6 0 0 16,14 0 9-16,-15-3-9 0,4 6 12 0,-3-3-12 15,-4-3 0-15,0-3 0 0,-4 0 0 0,5 3 0 16,-8-10 0-16,-8 10 0 0,1-3 0 0,-3-6 0 16,-8 6 15-16,1-1 2 0,-8-2 1 0,-3 3 0 15,-4 0-6-15,-3-4-2 0,-1-5 0 0,1-1 0 16,0 4 2-16,0-7 0 0,-1-3 0 0,1 3 0 0,0-6-29 0,3 0-6 15,-3-6-1-15,6-3 0 16,5 6-138-16,6-7-28 16,-7 1-6-16</inkml:trace>
  <inkml:trace contextRef="#ctx0" brushRef="#br0" timeOffset="8253.51">8382 12281 2948 0,'0'0'65'0,"0"0"14"0,-7-6 2 0,3 6 1 0,-3-9-66 0,7 9-16 0,-7 0 0 0,7 0 0 15,0 0-22 1,0 0-8-16,0 0-2 0,-3 6 0 0,-4 6 32 0,7 7 0 0,0 6 0 0,0 4 0 16,0 5-13-16,3 10 3 0,1 3 1 0,-1 0 0 15,-3 13 9-15,4-4 0 0,-4 4 0 0,0-4 0 16,0-3 8-16,0 1 0 0,-4-4 0 0,-3-6 0 16,4-3 18-16,-4-1 4 0,0 1 1 0,0-6 0 0,0-7-17 15,-1-3-3-15,1-6-1 0,0-7 0 0,0 1 8 0,4-4 2 16,3 4 0-16,0-13 0 0,0 0-20 0,0 0 0 15,0 0 8-15,0-13-8 0,-11 10 0 0,1-13 0 16,-1 4 0-16,-3-10 0 0,0 3 0 0,-4-3 0 16,-3 0 0-16,0 0 0 0,-4 3 0 0,7-3 0 15,1 1 9-15,-11 8-9 0,6-6 28 0,1-3-1 16,4 10 0-16,-5-1 0 0,5-3-3 0,-1 7 0 16,4-4 0-16,4 1 0 0,-1-7-10 0,-3 10-2 15,3-4-1-15,4 4 0 0,0-4-11 0,4-6 0 16,-4 7 0-16,3-7 0 0,4 7 0 0,0-1 0 0,0-6 0 15,0 10 0-15,4-4 0 0,-4-6-14 0,7 10 3 0,-4-4 1 16,1 1 10-16,6 2 0 0,-3 1 0 0,4 9 0 16,-4-9 0-16,7 9 0 0,4 9 0 0,-1-3 0 15,4 1 0-15,4 8 0 0,0-2 0 0,7-4 0 16,-1 4 0-16,1-1 0 0,3-2 0 0,1 9 0 16,2-7-16-16,-9-2 0 0,2 2-1 0,-2-3 0 31,-5 1-144-31,5-7-29 0,-5 6-6 0</inkml:trace>
  <inkml:trace contextRef="#ctx0" brushRef="#br0" timeOffset="9056.94">9486 13006 2347 0,'-10'15'104'0,"10"-5"21"0,-7 2-100 0,0 7-25 0,-1-3 0 0,1 6 0 15,0 0 0-15,4-3 0 0,-4-7 8 0,0 7-8 16,3-7 0-16,1-2 0 0,3-4 0 0,0-6-11 16,0 0 51-16,0 0 11 0,0 0 1 0,0 0 1 15,3-6 51-15,4-4 11 0,4-5 1 0,-1-1 1 16,5-6-44-16,-1-3-9 0,-4-3-1 0,4-4-1 15,0 1-41-15,8-3-8 0,-12-10-1 0,4-6-1 16,4-13 0-16,0 6 0 0,-4-12 0 0,3 7 0 16,1-1-11-16,0 3 0 0,-1 1 0 0,1 5 0 15,0 4 0-15,-1 6 0 0,1 13 0 0,-1 9 0 16,-2 3 0-16,-1 16 0 0,0 3 0 0,3 10 0 16,-2 5 0-16,2 17 0 0,-3-1 0 0,0 0-11 0,-7 10 11 15,4 0 0-15,0 3 0 0,-1 0-8 0,-6-4 8 16,-4 4 0-16,0-3 0 0,0 0 0 0,3-7 0 15,1 4 0-15,-4-7 0 0,3-6 8 0,1-3-8 16,3 7 0-16,-4-11 0 0,4-2 0 0,-3-7 0 0,3 4 0 16,-3-4 0-16,-4-9 8 0,0 0-8 0,0 0 0 15,10-3 0-15,-3-3 0 0,0-7 0 0,4 4 9 16,-4-13 0-16,3-3 0 0,-2-6-1 0,2-7 0 16,-3-6 0-16,0 0 0 0,0-6-8 0,0 6 12 15,0-6-12-15,4 6 12 0,-4 3-12 0,0-3 8 16,4 4-8-16,-4-1 8 0,-4 6-8 0,4 4 0 15,0 0 0-15,-3 9 0 0,3 3 0 0,-4-3 0 0,5 13 0 0,-1-4 0 16,-4 4 0-16,1-1-12 0,3 10 4 0,3-3 8 16,-3-6-11-16,0 9 11 0,0 0-8 0,4 0 8 15,3 0 0-15,0 9 0 0,0-6 0 0,4 7 8 16,0 8-8-16,3 4-16 0,0 7 4 0,-3 5 0 16,-4 1 12-16,3 12-8 0,5-3 8 0,-12 9-8 15,-6 0 8-15,6 4 0 0,1 5 0 0,-4 1 0 16,-14 0 0-16,3-10 0 0,1 7-9 0,3-13 9 15,0 0-16-15,0-13 2 0,-11 7 0 0,11-10 0 32,7-6-74-32,-7-3-14 0,-3-3-3 0,-1-6-1208 0</inkml:trace>
  <inkml:trace contextRef="#ctx0" brushRef="#br0" timeOffset="9672.93">11007 12165 230 0,'0'0'10'0,"0"0"2"0,-7-6-12 0,7 6 0 0,0 0 0 0,0 0 0 16,14 0 466-16,-14 0 90 0,-4 0 19 0,4 0 3 15,0 0-442-15,0 0-88 0,0 0-17 0,0 0-4 16,-7 6-3-16,4 1-1 0,6 8 0 0,-6 1 0 16,-8 3-1-16,8 3 0 0,6 0 0 0,-3 9 0 15,-3-3 14-15,3-3 4 0,0 7 0 0,3-1 0 16,4 7-25-16,-3-4-5 0,-8-2-1 0,4 2 0 16,11-3-9-16,-11 7 0 0,-7-7 0 0,3 4 0 15,1-1 0-15,-4-2 8 0,-1 8-8 0,-6 1 8 16,-10-6 9-16,2 2 2 0,5-2 0 0,3-4 0 15,-7 1 11-15,3-10 2 0,0 6 1 0,8-6 0 0,-4-7-21 16,3 4-12-16,0-6 12 0,8-4-12 0,3-9 17 16,0 0-3-16,-7 0-1 0,7 0 0 0,0 0-13 15,7 0 0-15,-7 0 0 0,10 0 0 0,1-3 0 0,7 3 0 16,-1-6 0-16,1 6 0 0,-7-3 0 0,6-1 11 16,4 4-11-16,4-6 10 0,-4 6-10 0,7-3 0 15,4-3 0-15,3-4 0 0,1 7 0 0,-8-6 0 16,0 6 0-16,0-4-11 0,4 4-1 0,-7 0 0 15,-7-3 0-15,3 6 0 16,0 0-76-16,-4 0-15 0,-2 0-3 0,2 0-712 16,-3-3-142-16</inkml:trace>
  <inkml:trace contextRef="#ctx0" brushRef="#br0" timeOffset="10459.24">12368 12115 2833 0,'0'0'62'0,"0"-9"13"0,0-1 2 0,-3 7 3 0,3-6-64 0,-7-1-16 16,3 7 0-16,1-3 0 0,-4 3 0 0,-4 3 0 15,-3 0 0-15,0 3 0 0,-4 6-16 0,-6 1-6 16,-5-1-2-16,-2 4 0 16,-5-4-19-16,-2 4-4 0,-1 5-1 0,3-5 0 0,-2 6 48 0,6-7 0 0,-3 1 0 15,6 3 0-15,5-4 86 0,-1 1 10 0,0-1 3 16,4-2 0-16,0-1-70 0,0 4-13 0,0-4-4 0,3 0 0 16,-3 4-12-16,7 6 0 0,0-10 0 15,3 4 0-15,-3-1 0 0,3 4 0 0,8-4 0 0,-1-2-10 16,1-1-2-16,3-2 0 0,7 2 0 0,-4 0 0 15,8 1 12-15,-1-1 0 0,-2-6 0 0,2 7 8 16,1-1 0-16,3-6 1 0,-4 7 0 0,1 5 0 16,0-2-9-16,3-1 0 0,-4 7 0 0,4-3 0 15,-3 3 0-15,0 3 0 0,-1 0 0 0,-3 6 0 16,0-3 0-16,-3 0 0 0,-4 0 0 0,0 7 0 16,0-11 0-16,-4 11 0 0,-3-10 8 0,0 9-8 15,4-9 16-15,-8 0-3 0,0 3 0 0,1 0 0 16,-1-3 22-16,1 0 4 0,-4 0 1 0,-4 9 0 15,4-2-40-15,-4-4 0 0,4 6 0 0,-7 0 0 0,-4-2-11 0,8 2-6 16,2-6-2-16,-2 0 0 0,-4-3 9 0,3-6 2 16,7 3 0-16,4-7 0 0,-3-2 8 0,3 2-12 15,0-2 12-15,3-4-12 0,11-3 12 0,-7-3 0 16,-7 0 0-16,7 0 0 0,11 6 14 0,-1-12-2 16,1 6 0-16,3-3 0 0,7-3-12 0,4 2-13 15,7-2 2-15,3 0 1 0,-3 0 10 0,6-4 0 16,5-2 0-16,-1 2-8 0,0-2 8 0,1 2 0 15,-4-2-9-15,3 2 9 0,0 1 0 0,1 0 0 16,-5-1 12-16,-2 7-4 16,-5 0-29-16,1-3-7 0,-4 2 0 0,-3 4-1 15,0-6-102-15,-1 6-20 0,-6 0-4 0,3-3-632 0,-7 3-126 16</inkml:trace>
  <inkml:trace contextRef="#ctx0" brushRef="#br0" timeOffset="10661.03">11829 12883 3481 0,'0'0'154'0,"10"-6"32"0,4 6-149 0,8 0-29 0,9-9-8 0,12 9 0 0,6-3-19 0,7-7-5 16,8 7 0-16,3-3-1 15,-4-4-104-15,8 7-21 0,0-6-4 0,-1-1-758 16,4 1-151-16</inkml:trace>
  <inkml:trace contextRef="#ctx0" brushRef="#br0" timeOffset="14460.18">18426 12507 2160 0,'0'0'48'0,"0"0"9"0,0 0 3 0,0 0 0 0,0 0-48 0,7-9-12 16,-4 6 0-16,4-7 0 15,0 1-37-15,0-1-10 0,0 1-1 0,0 6-1 16,1-7 3-16,-5 1 1 0,-3 0 0 0,0 2 0 0,0 1 45 0,-3-3 21 0,-5 5-1 0,5-5-1 16,-1 0 57-16,-3-1 12 0,4 4 3 0,-4-3 0 15,0-1-5-15,0 1-1 0,0-4 0 0,0-2 0 16,3 2-49-16,-3 4-9 0,3 2-3 0,-3-2 0 16,4-7-24-16,-4 10 8 0,0 0-8 0,-4-4 0 15,1 1 0-15,-1 6 0 0,-3 3 0 0,0 0 0 16,0 0 0-16,0 9 0 0,-4 1 0 15,0 5 0-15,-3 4-9 0,-4 3 9 0,1 6-12 16,-1 4 12-16,0 2-9 0,1-3 9 0,-1 13 0 0,4-3-9 16,7 0 9-16,0 3 0 0,-1 0 0 0,5-4 0 15,3 14 0-15,3-10 0 0,1 6 0 0,3 0 0 16,-4-3 0-16,4 0 0 0,4 0 0 0,-1 0 0 16,4-3 0-16,-3 0 0 0,6-10 0 0,1 7-8 15,-4-3 8-15,4-7 0 0,-4-6 10 0,3 7-10 0,1-10 8 16,3-4-8-16,-3-5 0 0,3-1 0 15,3-2 40-15,-3-1 3 0,4 1 0 0,0-7 0 0,3 3 10 16,4-3 3-16,-4-3 0 0,3 0 0 0,1-3-48 16,3-3-8-16,-3 3 0 0,3-4 0 0,-3 4 0 0,3-6 0 15,-3 6 0-15,-4-7 0 0,4 1 0 0,-4 0 0 16,0-1 0-16,-7-2 0 0,4 2 0 0,-4-2 0 16,-7-1 0-16,4 4 0 0,-4-4 0 0,0-3 0 15,0 1 0-15,0-1 0 0,0 4 10 0,-4-7-2 0,4-3-8 16,0 0 12-16,1 0-12 0,-5 3 0 15,1-3 0-15,-1 0 0 0,1 0 0 0,-1 3 0 16,-3 7 0-16,4-7 0 0,-1 7 0 0,-3 2 0 16,-3 1 0-16,3 2 0 0,0 7 0 0,-4-6 0 15,1-3 0-15,-4 9 0 0,0 0 0 0,-1 0 0 0,-2 0-13 16,-1 9 4-16,-3-9 9 0,0 6 0 0,0-2 0 0,-4-1 0 16,1 3 0-16,3-3 0 0,-1-3 0 0,5 0 0 15,-4 6 0-15,3-2 0 0,-3-4 0 0,0 0 0 16,3 0 0-16,-3 0 0 0,0 6 0 0,4-6 0 31,-1 0-30-31,-3 3-1 0,3-3 0 0,1 3 0 16,-1-3-31-16,1 6-6 0,-1-3-2 0,0 7 0 0,1-4-107 15,3 0-22-15,-4 4-4 0,4-1-1 0,4 1 72 16,-1-1 15-16,1 0 2 0</inkml:trace>
  <inkml:trace contextRef="#ctx0" brushRef="#br0" timeOffset="14865.78">18902 13169 1497 0,'0'0'66'0,"0"0"14"0,3-7-64 0,1 4-16 16,3-3 0-16,0-6 0 0,4 2 222 0,-1 1 41 15,4-4 8-15,4 4 1 16,0-4-246-16,-4-6-50 0,3 7-9 0,1 2-3 0,-4-2 28 0,0-1 8 0,-3 4 0 0,-1 0 0 15,1-1 29-15,-4 1 13 0,-3-4 2 0,-1 4 1 16,4 6 8-16,-3-7 2 0,-8 1 0 0,4-1 0 16,-3 1-31-16,-1 3-7 0,1-10-1 0,-5 7 0 15,-2-4-16-15,3 4-16 0,0 2 4 16,-4-8 0-16,1 5 12 0,-1 7-12 0,4 0 12 0,0-3-12 16,0 15-1-16,-4-6 0 0,1 13 0 0,3 0 0 15,0 3 3-15,-4 2 1 0,0 1 0 0,1 10 0 16,-1-1 9-16,4 1 0 0,-3 8 0 0,-1-5-8 15,0 6 8-15,4-4 0 0,-3 1 0 0,3-7 8 16,0 1 0-16,0-1 0 0,3 0 0 0,1-3 0 16,-1-2 1-16,4-5 1 0,0-2 0 0,4-6 0 15,6 6-10-15,1-7 0 0,-1 4 0 0,8-10 0 16,3 4-34 0,0-1-6-16,4-9 0 0,3 6-1 0,4-6-143 0,-4-6-28 0,7 3-5 15,-3-7-691-15</inkml:trace>
  <inkml:trace contextRef="#ctx0" brushRef="#br0" timeOffset="15579.89">19399 12855 1209 0,'0'0'108'0,"0"0"-87"0,0 0-21 0,0 0 0 15,0 0 180-15,0 0 31 0,0 0 6 0,4 0 2 16,6 10-137-16,-10-10-27 0,4 3-6 0,-4-3-1 16,0 0 8-16,7 0 0 0,-7 0 1 0,0 0 0 15,0 0 23-15,3 9 4 0,-3-9 0 0,8 6 1 16,-8-6-17-16,3 7-3 0,1-1-1 0,3-3 0 15,-4 6-39-15,1 4-8 0,-4-4-1 0,3 7-1 16,1-10-15-16,-4 13 0 0,3-6 8 0,-3 2-8 16,7-2 8-16,-3 0 0 0,-1 5-8 0,4-5 12 15,-3-1 8-15,3 4 0 0,-3 0 1 16,3-7 0-16,0 10 1 0,0-6 0 0,-4-1 0 16,4 7 0-16,0-10-9 0,-3 4-1 0,3-1-1 0,-4 7 0 15,5 3-11-15,-5-3 0 0,1 3 0 0,-1 0 0 16,-3 0 0-16,0-3 0 0,0-1 0 0,0-2 0 15,0 0 0-15,4-1 8 0,-4-5-8 0,3 2 0 16,-3-2 12-16,4-1-4 0,-4-9 0 0,3 10 0 0,1-7 0 16,-4-3-8-16,0 0 12 0,0 0-4 0,0 0-8 15,0 0 0-15,0 0 0 0,0 0 8 0,0 0-8 0,0 0 10 16,0 0-10-16,0 0 10 0,-4-3 3 0,1-7 1 16,-1 1 0-16,1-4 0 0,-1 4-1 0,1-4 0 15,-4-5 0-15,7 2 0 0,-4-9-13 0,4 3 0 16,0 0 8-16,4 0-8 0,-4-3 0 0,3-3 0 15,1-4 0-15,-1 1 0 0,4 0 0 0,-3-1 0 16,-1 7 0-16,1-3 0 0,3 3 0 0,-4 0 0 16,1 0 0-16,-1 6 0 0,8-3 0 0,-7 3 0 15,-4 6 0-15,3 1 0 0,1-1 0 0,3 4 0 16,-4 0-8-16,4-1 8 0,0 10 0 0,4-3-10 16,-1 3 10-16,1 3-8 0,0 7 8 0,6 2-13 0,1 1 5 0,0 2 8 15,-4 1-20-15,3 9 4 0,-3-9 1 0,4 12 0 16,-4-3 15-16,-3-3-12 0,3 9 12 0,-4-2-12 15,1 2 12-15,0-6 0 0,-4 3-10 0,0-3 10 16,0 4-21-16,0-1 0 0,0-3 0 0,0-6 0 31,-4-4-76-31,4 4-15 0,4-6-4 0,-4-4 0 0,-3 1-52 16,6-4-12-16,-3-3-1 0</inkml:trace>
  <inkml:trace contextRef="#ctx0" brushRef="#br0" timeOffset="15991.53">20126 13269 2948 0,'0'0'131'0,"0"0"26"0,0 0-125 0,0 0-32 15,0 0 0-15,0 0 0 0,4-3 41 0,-1-6 3 16,1-1 0-16,3 1 0 0,3-4-44 0,4 1 0 16,4-7-11-16,3 3 3 0,0-3-7 0,0-3-1 15,4 0 0-15,-4-3 0 0,0 3 4 0,1 0 0 16,-5 7 0-16,1-1 0 0,-4 0 12 0,0 1 0 15,-3 2 0-15,-4 1 0 0,0 2 0 0,-7 1 0 16,0-1 0-16,0 1 0 0,-4 9 8 0,1-3 5 16,-4-7 1-16,0 10 0 0,-4 0-3 0,-3 0-1 0,3 0 0 0,-3 0 0 15,-3 0-10-15,3 7-16 0,-4-1 4 0,0 3 1 16,1 1-1-16,-1 2-1 0,0 7 0 0,1 0 0 16,-1 3 2-16,4 3 1 0,3 3 0 0,-3-3 0 15,4 7 10-15,-1-1 0 0,4 0 0 16,-4 1 0-16,4-1 0 0,4 1 0 0,3-1 9 0,0 0-9 15,3 1 11-15,1-4-11 0,3-3 10 0,4-3-10 16,3 0 0-16,0-3 0 0,3-7 0 0,8 7 0 31,-4-10-86-31,4 1-20 0,0-7-4 0,-1-3-1 16,1-3-39-16,-4-3-8 0,4 2-2 0,-7-8 0 16,3-4-67-16,-4 4-13 0,12-20-4 0,-12 1 0 0</inkml:trace>
  <inkml:trace contextRef="#ctx0" brushRef="#br0" timeOffset="16294.32">20560 13222 864 0,'0'0'38'16,"7"3"8"-16,0 7-37 0,-3-1-9 0,-1-6 0 0,1 7 0 0,-4 2 243 0,3-2 46 15,1-1 10-15,-1 3 1 0,1-2-156 0,-1-1-31 16,4 4-6-16,-3-7-2 0,-4-6-24 0,7 3-5 16,0 7 0-16,-4-7-1 0,-3-3-27 0,8 0-4 15,-8 0-2-15,7 0 0 0,-7 0-25 0,7-3-5 16,-4-7 0-16,1 1-1 0,-4-1 25 0,-4-2 6 15,4-1 1-15,-3-5 0 0,-4 2-16 0,0-3-3 16,-1-9-1-16,-2-4 0 0,3 1 16 0,0 6 3 16,-4-6 1-16,4-1 0 0,0 1-31 0,-4 0-12 15,8-1 11-15,-4 7-11 0,3-3 8 0,1 6-8 16,-1-6 0-16,4 6 9 0,0 6-9 0,4 0 0 0,-1 1 0 16,1-1 0-16,3 4 0 0,-4-1 0 0,8 4 0 15,-4-4 0-15,4 4-8 0,3-1-1 16,0 1 0-16,0-1 0 15,-3 10-27-15,6-9-6 0,4 9-1 0,1 0 0 16,-1 0-83-16,0 6-17 0,0-3-3 0,4 7-659 0,-1 2-132 0</inkml:trace>
  <inkml:trace contextRef="#ctx0" brushRef="#br0" timeOffset="17261.37">21435 12830 1947 0,'0'0'43'0,"0"0"9"0,0 0 1 0,0 0 2 0,0 0-44 0,0 0-11 0,0 0 0 0,0 0 0 16,0 0-179-16,0 0-37 0,0 0-8 0,7-6-2 15,-4 6 98 1,-3 0 19-16,0 0 4 0,0 0 1 0,7-10 132 0,-7 10 28 0,0 0 4 0,0 0 2 0,0 0 131 0,0 0 27 16,0 0 4-16,0 0 2 0,0 0-78 15,0 0-16-15,0 0-4 0,0 0 0 16,0 0-65-16,0 0-14 0,0 0-2 0,0 0-1 0,0 0-16 0,0 0-3 16,0 0-1-16,0 0 0 0,4 0-26 0,-4 0 0 15,0 0 0-15,0 0 0 0,0 0 0 0,0 0 0 16,0-9 0-16,-4 6 0 0,1-7 0 0,-1 10 0 15,1-3 0-15,-8 3 0 0,4-6 17 0,-3 6-1 16,-4-3-1-16,-1 3 0 0,1 0 21 0,-3 0 4 16,-1 0 0-16,0 3 1 0,1-3-13 0,-1 0-4 15,0 9 0-15,4-9 0 0,0 10-6 0,0-7-2 16,0 6 0-16,3 1 0 0,-3 9-16 0,0-1 0 16,0-2-11-16,4 12 11 0,-5-3-10 0,1 7 10 15,-3 9-8-15,3-7 8 0,-1 7 0 0,1 3 0 16,0-7 0-16,0-2 0 0,4 6 0 0,2-10 0 0,-2-3 0 15,6-3 0-15,1-3 26 0,-1 0 4 16,8-6 1-16,-1-4 0 0,4 1-31 0,4-7 0 0,3-3 0 0,7-6 0 16,0-3 0-16,8-7 0 0,-1-5 11 0,4-1-11 15,-1-3 0-15,5 0 0 0,-1 0 0 0,-3-9-12 16,-1 5 12-16,-6-2 0 0,3-3 0 0,-6 9 0 16,-1 0 0-16,-7 0 0 0,0 0-10 0,-4 3 10 15,5 0 0-15,-8 7 12 0,-4 3 0 0,4-1 0 16,-3 7 2-16,-4 3 1 0,0 0 0 0,0 0 0 15,0 0-15-15,-4 3 0 0,4 13 0 0,0-4 0 16,-3 1 0-16,-1 9 0 0,4-3 0 0,0 3-10 16,4-4 10-16,-4 4 0 0,0 0 0 0,0 0 0 15,3 0 0-15,-3-3 0 0,0 3 0 0,0-3 0 0,0-4 0 16,4 7-10-16,-4-3 10 0,0 0 0 16,7-6-38-16,-4-1-1 0,1 4 0 0,-1-7 0 15,4-3-85-15,4 4-18 0,3-10-3 0,4 6-1 16,-4-12-59-16,7 3-12 0</inkml:trace>
  <inkml:trace contextRef="#ctx0" brushRef="#br0" timeOffset="17516.91">22091 12156 2977 0,'0'0'65'0,"0"0"14"0,0 0 2 0,0 0 3 0,3 9-67 0,1 4-17 0,-4 9 0 0,4 3 0 15,-1 6 0-15,1 10-11 0,-4 9 2 0,-4 3 0 16,-3 1 9-16,3 12 11 0,4 3-3 0,0 0 0 16,-3 3-8-16,-4 0 0 0,7 0 0 0,-4-6 0 15,4 6 0-15,-7-6 0 0,4-3 0 0,-1-4 0 16,4-12 0-16,-3 3 0 0,-4-15 0 0,3 6 0 31,4-10-41-31,-3-9-7 0,-1 0-2 0,1 0 0 16,-1-7-144-16,1-5-29 0,3-10-5 0</inkml:trace>
  <inkml:trace contextRef="#ctx0" brushRef="#br0" timeOffset="17713.95">21791 12771 2361 0,'-18'0'210'0,"18"0"-168"0,0 0-34 0,0 0-8 0,11 0 231 0,0 3 44 15,-1 3 9-15,11-6 1 0,4 3-227 0,0-3-46 16,-8-3-12-16,8 3 0 0,3-6-15 0,1 3-7 15,-5-1-2-15,1-2 0 16,0-3-44-16,3 9-8 0,-3-7-3 0,-8 1 0 16,-3 3-122-16,4-3-25 0,0 6-5 0,-4 6-881 0</inkml:trace>
  <inkml:trace contextRef="#ctx0" brushRef="#br0" timeOffset="17935.82">22458 12959 3211 0,'0'0'71'0,"3"3"14"0,-6 6 3 0,3 4 2 0,0 6-72 0,3-7-18 0,4 7 0 0,0 0 0 16,-3-4-106-16,0 4-25 0,3 3-5 0,-7 0 0 15,0 0 32-15,0 6 6 0,3-6 2 0,-3 0 0 16,0 0 60-16,-3-3 13 0,-8 3 3 0,4-10 0 15,3 7 57-15,1-6 12 0,-8-4 3 0,8 1 0 16,3-10-173 0,0 0-35-16,0 0-6 0,-11-29-2 0</inkml:trace>
  <inkml:trace contextRef="#ctx0" brushRef="#br0" timeOffset="18063.41">22310 12623 3571 0,'-14'0'317'0,"7"0"-253"16,7 0-52-16,0 0-12 16,0 0-60-16,0 0-16 0,0 0-2 0,7-3-933 15,3-6-186-15</inkml:trace>
  <inkml:trace contextRef="#ctx0" brushRef="#br0" timeOffset="18417.07">22740 13012 1555 0,'0'0'68'0,"0"3"16"0,-7 7-68 0,7-10-16 0,7 6 0 0,0 0 0 15,-3 0 340-15,6-3 65 0,8 7 13 0,-4-4 2 32,-7 0-365-32,0 4-74 0,4-1-14 0,-1 4-3 15,1 6-14-15,-4-7-2 0,-7 10-1 0,3-3 0 0,1-7 53 0,-1 7 23 0,-10 3-2 0,0-3 0 16,11 3 35-16,-4-9 8 0,-4 5 0 0,1-5 1 15,-4-4-14-15,10 4-3 0,1-4-1 0,-1-3 0 16,-3-6-33-16,0 0-6 0,14 4-8 0,1-4 11 16,-1-4-11-16,3-2 0 0,1-3 0 0,0-7 0 15,3-6-8-15,0-3 8 0,-3 3-10 0,-1 0 10 16,-3-9-9-16,4-4 9 0,-7 4-8 0,3-7 8 16,-4 4 0-16,1 3 8 0,-1-1 0 0,-3 1 0 15,1-1-8-15,-1 10 0 0,3-3 0 0,-3-3 0 0,4 9 0 16,-1-3 0-16,1 7-12 0,0-4 4 15,3 0-136-15,-4 7-28 0,4-1-4 16,0 4-2-16</inkml:trace>
  <inkml:trace contextRef="#ctx0" brushRef="#br0" timeOffset="18758.48">23446 13225 3020 0,'0'0'134'0,"0"0"27"0,0 0-129 0,0 0-32 0,0 0 0 0,10 6 0 15,4-6-9-15,4 0-9 0,-4-6-2 0,7 6 0 32,0-9-102-32,4-4-21 0,0 4-4 0,-1-7-1 15,5 0 61-15,2 1 12 0,-2-1 3 0,-5-6 0 16,5 10 28-16,-5-7 5 0,-3-3 2 0,-3 3 0 0,-7 7 65 0,3-7 12 0,-4 3 4 0,-3-3 0 16,-7 0 39-16,-3 7 8 0,-4-7 1 0,0 6 1 15,-7 4-23-15,0 0-5 0,-1 2-1 0,-2 1 0 16,-4 3-32-16,3 3-6 0,-3 3-2 0,0 3 0 15,-4 1-24-15,7 8 0 0,-3 1 0 0,0 3 0 16,3 3 0-16,1 0 0 0,-1 9 0 0,4-3 0 16,0 7 12-16,0-4-4 0,0 1 0 0,3 8 0 15,-3-5 20-15,3 6 4 0,1-10 1 0,3 3 0 16,3-2-8-16,1-1-1 0,3-3-1 0,3-6 0 16,4 0-23-16,4 0 0 0,3-3 0 0,7-6 0 15,7 2-73-15,8-8-10 0,2-7-1 0,8 0-1 16</inkml:trace>
  <inkml:trace contextRef="#ctx0" brushRef="#br0" timeOffset="19228.38">25231 12874 3049 0,'0'0'67'0,"0"0"13"0,0 0 4 0,0 0 2 0,0 0-69 0,-4 9-17 0,4 4 0 0,0-1 0 15,4 1 0-15,-4 3-19 0,0-1 4 0,3 4 1 16,1 0 14-16,-1 3 0 0,-3 0 0 0,4 0 0 16,-1 0 0-16,1 0 0 0,-4 0 0 0,3 3 0 15,-3-3 9-15,4 0-9 0,-1-7 0 0,-3 4 9 16,0 0-9-16,4-6 8 0,-1-1-8 0,1-2 8 16,0-4 0-16,-4-6 0 0,0 0 0 0,7 3 0 0,-7-3 17 0,7 0 3 15,3-9 1-15,1 9 0 0,-1-10-14 16,5-2-3-16,-5-1-1 0,1-6 0 0,-1-3 1 0,-3 0 0 15,4-6 0-15,-1 6 0 0,-2-9-12 16,-1-1 0-16,0 1 0 0,-4 0 0 0,1 6 0 0,3-4 0 16,-7 7-12-16,3 0 12 0,-3 4-19 0,4-4 4 15,-1 9 1-15,-3 1 0 16,0 2-82-16,4 1-16 0,-1-1-3 0,1-2-757 16,3 2-151-16</inkml:trace>
  <inkml:trace contextRef="#ctx0" brushRef="#br0" timeOffset="19661.88">25929 12789 1785 0,'0'0'159'0,"0"0"-127"0,0 0-32 0,4-6 0 16,-4 6 160-16,0 0 25 0,0-9 6 0,0 9 1 15,0 0-152-15,0 0-29 0,0 0-11 0,-11 6 0 16,1-6-16-16,-5 3-11 16,1 6-1-16,-3 4-1 0,-4 3 37 0,3-4 8 0,-3 1 2 0,0 2 0 15,-1 1 47-15,1-3 10 0,0 2 1 0,7-2 1 16,-4-1-40-16,4-2-8 0,7-1-1 0,0 1-1 16,0-7-27-16,3 6-9 0,4-9 0 0,0 0 0 15,4 10-16-15,3-7-3 16,4 3-1-16,-1-3 0 0,4-3 17 0,0 0 3 0,1 6 1 0,-1-6 0 0,0 4 8 15,0-4 0-15,0 0 0 0,-3 0 0 0,-1 3 0 16,1-3 0-16,-1 6 8 0,-3-3-8 0,4 7 0 0,-4-1 0 16,0-6 0-16,4 13 0 0,-1-7 10 0,1 4 4 15,-4-1 1-15,0 1 0 0,0 6-3 0,0-7 0 16,-3 4 0-16,-1-4 0 0,1 1-4 0,-1-4 0 16,-3 1-8-16,-3 2 12 0,-1-2-12 0,1-1 0 15,-1 4 0-15,-7-1 0 0,4-2 0 0,-3 2-13 16,-4-2 1-16,0 5 0 15,0-2-28-15,-4-1-4 0,-3 1-2 0,-4-4-1129 0</inkml:trace>
  <inkml:trace contextRef="#ctx0" brushRef="#br0" timeOffset="20160.12">26903 12350 3034 0,'0'0'135'0,"0"0"27"0,0 0-130 0,0 0-32 16,7 0 0-16,3 0 0 0,1 7 0 0,0-4 0 15,-1 6 0-15,1 1 0 0,-1 2-16 0,5 1 2 0,-1 5 1 0,0 11 0 16,-4-4 13-16,1 6 0 0,3 0 0 0,-7 10 0 16,0 0 16-16,0-3 4 0,4 9 0 15,-4 0 0-15,0-7 10 0,0 4 2 0,-4 3 1 0,5-3 0 16,-1 0-33-16,0-3 0 0,-7 0 0 0,0-4 0 31,7 4-24-31,-7 0-12 0,-4 3-3 0,1-3 0 16,-8-1-89-16,4-5-17 0,0-4-4 0,-4 1-1 15,-3-1-111-15,-3-9-23 0,-12 19-4 0,12-23 0 0</inkml:trace>
  <inkml:trace contextRef="#ctx0" brushRef="#br0" timeOffset="20627.14">26956 12128 2304 0,'-18'-10'102'0,"11"10"21"0,0-3-99 0,0-3-24 16,0 6 0-16,3 0 0 0,4 0 148 0,0 0 25 16,0 0 5-16,0 0 1 0,0 0-144 0,0 0-35 15,0 0 0-15,0 0 0 0,0 0 20 0,7 0 0 16,4 6 0-16,0 4 0 0,3 2 6 0,0 1 1 16,-4 2 0-16,8 1 0 0,-4 3-15 0,0 0-2 15,0 6-1-15,4-3 0 0,-7 0-9 0,6 6 0 16,-3-3 0-16,4 0 0 0,-7 0 0 0,-1 3 0 15,8-3 0-15,-1 7 0 0,5-1 11 0,-1 0-3 16,3-2-8-16,1 2 12 0,3 4 0 0,1-4-1 16,-5 0 0-16,5 4 0 0,-5-4-11 0,4-3 0 0,1 4 0 15,-5-7 0-15,-2 6 0 0,2-9 0 16,-6 6 0-16,3-3 0 0,-3-3 0 0,-4 7 0 0,0-7 0 0,-4-1 0 16,-2 1 0-16,-5 7 8 0,4-4-8 15,-3 0 8-15,-8 0 2 0,4-3 0 0,-3 0 0 16,3-3 0-16,-4 3-10 0,-3 0 0 0,0-4 0 0,0-5 0 15,-4 9 0-15,1-3 0 0,-4-7-9 0,-1 7 9 16,-2-6-8-16,-4-4 8 0,0 0-12 0,-4 4 12 16,0-4 0-16,-3-6 0 0,-4 7 0 0,-3-1 0 15,-4-2 0-15,0-1 0 0,4 0 0 0,-4-3 0 16,0 3-8-16,1-2-5 0,6 2-1 0,4-3 0 16,-1-3-33-16,8 0-6 0,0 0-2 15,7 0 0-15,3-3-169 0,1 3-35 0,3-6-6 0</inkml:trace>
  <inkml:trace contextRef="#ctx0" brushRef="#br0" timeOffset="20897.43">27944 13084 1785 0,'0'0'159'0,"0"0"-127"0,-4 3-32 16,4 10 0-16,-4-7 356 0,1-3 64 0,-1 10 14 0,1-4 2 31,3 1-383-31,-4 2-77 0,1-3-15 0,-1 10-3 16,4-6 4-16,-3-4 1 0,-1 4 0 0,1 6 0 16,3-7 9-16,-4-2 1 0,4 2 1 0,-3 7 0 15,3-7-18-15,-4-2-3 0,4 2-1 0,-3-2 0 16,-1-1-137-16,1 1-28 0,-1-7-6 0</inkml:trace>
  <inkml:trace contextRef="#ctx0" brushRef="#br0" timeOffset="21066.7">27686 12698 3524 0,'0'0'156'0,"0"0"32"0,0 0-150 0,0 0-30 0,0 0-8 0,0 0 0 16,7 0-120-16,4 10-26 0,3-10-5 0,3 0-1 16,8 0-136-16,-4 6-28 0,25 0-6 0,-11 10-1 0</inkml:trace>
  <inkml:trace contextRef="#ctx0" brushRef="#br0" timeOffset="24157.18">28624 12730 2761 0,'0'0'60'0,"0"0"13"0,0 0 3 0,-7 6 2 0,0-3-62 0,0 10-16 0,-7-4 0 0,4 1 0 32,-5 2-76-32,-2 4-19 0,-4-1-3 0,-4 4-1 15,-3-6 11-15,-4 6 3 0,-3-7 0 0,3 7 0 0,0-7 58 0,0 1 12 0,1 3 3 0,-1-7 0 16,7-3 70-16,4 4 14 0,3-4 4 0,4-3 0 16,4-3-38-16,-1 0-7 0,8 0-2 0,-4 0 0 31,7 0-53-31,0 0-12 0,0 0-1 0,0 0-1 15,0 0 9-15,0 0 1 0,7 3 1 0,7 4 0 0,0-4 19 0,3 6 8 0,5-3-8 0,2 1 8 16,5 2 0-16,-1 1 0 0,4 2 0 0,3-3 8 16,-3 1-8-16,3 2 0 0,0-2 8 0,-3-1-8 15,3 4 0-15,-3 2 0 0,-4 1 0 0,-3 0 0 16,-4-4 8-16,-7 1-8 0,-7 9 8 0,-3-3-8 16,-4-7 26-16,-7 10 1 0,0-3 0 0,-8 0 0 15,1-4 1-15,-3 7 0 0,-1-3 0 0,-3 3 0 0,-4 0-12 16,4-3-3-16,-4 0 0 0,1-7 0 15,-1 10-41-15,-3-9-9 0,3 2-2 0,0-2-1020 16</inkml:trace>
  <inkml:trace contextRef="#ctx0" brushRef="#br0" timeOffset="24567.85">29072 12940 2181 0,'0'-3'48'0,"7"-4"9"0,-3-2 3 0,0 6 2 0,3-10-50 0,-4 4-12 0,4 0 0 0,-3-4 0 15,-1 4 0-15,-3-4 0 0,0-3 0 0,-3 10 0 16,-1-3 71-16,-3-7 11 0,-3 10 2 0,2-4 1 15,-2 1-1-15,-1-4 0 0,1-2 0 0,-4 8 0 16,3-2-51-16,-3 3-10 0,0-4-3 0,0 7 0 16,3 3-20-16,1 0 0 0,-5 3 0 0,1 4 0 15,4 2 0-15,-4 7-8 0,0 3 0 0,-1 2 0 16,1 1-1-16,0 7 0 0,4-4 0 0,-5 6 0 16,5 0 9-16,-1 1 0 0,-3 9 0 0,0-7 0 15,0 13 0-15,0-9 16 0,3 2-3 0,1 1 0 16,3 3-13-16,0-3 0 0,7-7 0 0,0 4 0 0,3-13 0 0,8 3-8 15,3-6 8-15,3 0-13 16,5 0-12-16,2-12-3 0,1 2 0 16,3-2 0-16,0-10-204 0,1 0-42 0,24 0-8 0,-11-13-2 15</inkml:trace>
  <inkml:trace contextRef="#ctx0" brushRef="#br0" timeOffset="24966.91">29108 13216 2487 0,'0'0'55'0,"0"19"11"0,0-7 2 0,-4 7 2 0,4 0-56 0,4-4-14 0,-4 4 0 0,3 3 0 15,-3-3-27-15,4-6-8 0,-8-1-1 0,8-2-1 16,-4-1 78-16,0 3 16 0,0-5 3 0,0-4 1 15,0-3 33-15,0 0 6 0,0 0 2 0,0 0 0 16,0 0-29-16,0 0-5 0,0 0-2 0,3-10 0 16,4-2-34-16,4-7-6 0,0-3-2 0,3 0 0 15,0 0-6-15,3-9-2 0,1 0 0 0,0-1 0 16,-1-2-16-16,1-4 0 0,-7 7 0 0,-1-4 0 16,-3 1 0-16,0 2 0 0,-3 4 10 0,-1 3-10 15,4 3 9-15,-7-3-9 0,0 12 10 0,4-5-10 16,-1 5 16-16,-3 1-2 0,4 2-1 0,-1 1 0 0,1-1-13 0,-1 7 0 15,8-6 0-15,-4 9 0 16,7-10-21-16,-3 10-7 0,6-9-2 16,1 9 0-16,3-3-78 0,-3 3-15 15,3-3-3-15,0-4-1 0,-3 7-26 0,0 0-6 0,-1 0-1 0,-6 0 0 16,-1 7-76-16,-3-4-16 0,-7-3-4 0,0 0 0 0</inkml:trace>
  <inkml:trace contextRef="#ctx0" brushRef="#br0" timeOffset="25215.88">29743 13263 3265 0,'0'0'144'0,"0"0"31"0,0 6-140 0,0 4-35 0,3-1 0 0,1 0 0 15,3 1-10-15,0-1-9 0,-4-3-1 0,4 4-1 31,1-1-16-31,2-3-3 0,-3 1-1 0,-3-1 0 16,-1 3 12-16,-3-5 2 0,0 8 1 0,0-6 0 0,-3-2-2 16,-8 5 0-16,4-3 0 0,-4-3 0 15,1 0-132-15,-4-3-28 0,-4 0-4 0,4 0-2 0</inkml:trace>
  <inkml:trace contextRef="#ctx0" brushRef="#br0" timeOffset="25373.03">29877 12548 3506 0,'-11'3'156'0,"8"3"31"0,-4-3-150 0,7-3-29 0,0 0-8 0,3 7 0 16,4-1-104-16,7 3-21 0,0-2-5 0,1-4-1 16,2 6-117-16,-6-6-23 0,17 4-5 0,-10-4 0 0</inkml:trace>
  <inkml:trace contextRef="#ctx0" brushRef="#br0" timeOffset="25900.57">30346 13194 864 0,'0'0'38'0,"0"0"8"0,0 0-37 0,0 0-9 0,0 0 0 0,0 0 0 16,0 0 451-16,0 0 88 0,7 6 17 0,-3-3 4 31,3-6-511-31,0-3-102 0,0 3-21 0,0-4-4 0,-4-5 61 0,4 2 17 0,0 1 0 0,0-3-8 15,1-1 62-15,-5-6 13 0,1 10 2 0,-1-7 1 16,4 0-14-16,-3 4-4 0,-1 2 0 0,-3 1 0 16,7 3-36-16,-7 6-8 0,0 0-8 0,0 0 11 15,0 0-11-15,0 0 0 0,0 0-10 0,0 0 10 16,0 0-25-16,4 3 1 0,6-3 0 0,-3 3 0 16,0-3 24-16,1 6 0 0,2-6 0 0,1 3 0 15,-1-3 0-15,-3 0 0 0,4 0 0 0,-4 0 0 16,0 0 0-16,4 0 9 0,-8 7 0 0,8-4 0 15,-11-3 5-15,0 0 1 0,3-3 0 0,-3 3 0 0,0 0 0 16,11 0 0-16,-1-7 0 0,-3 7 0 16,1-3-3-16,2-3 0 0,1 3 0 0,3-6 0 0,-4-1-1 0,5 1-1 15,-1-4 0-15,-4 1 0 0,4-7-10 16,0 6 0-16,1-6 9 0,-5 7-9 0,4-7 0 16,0 7 0-16,-3-1 0 0,0 4 0 0,-4-1 0 0,0 1 0 15,0 9 0-15,-7 0 0 0,0 0 0 0,10 0 0 16,1 0 0-16,3 9 0 0,0-3 0 0,0 1 0 15,-3 2 0-15,3 4 0 0,-4 2 0 0,5-2 0 16,-5-4 0-16,1 4 0 0,3-1 8 0,0-2 1 16,-7-1 0-16,4 4 0 0,-4 2-9 0,0 1 8 0,-4-6-8 0,-3 2 8 15,4 7-8-15,-4-7 0 0,0 4 0 0,-4 0 8 16,1 3-8-16,-1-7 0 0,4-2 0 0,0 2-11 16,-3 7-1-16,6-10-1 0,1 4 0 0,3-4 0 31,0 1-142-31,0-1-28 0,3-6-5 0,1 7-636 0,0-7-128 15</inkml:trace>
  <inkml:trace contextRef="#ctx0" brushRef="#br0" timeOffset="26066.99">31320 13213 3016 0,'-4'3'67'0,"-3"12"13"0,0-2 4 0,7-4 0 0,-4 4-68 0,8 0-16 0,0-4 0 0,6 0 0 16,-3 1-200-16,0-1-43 0,4-6-9 0,-4 7-1 0</inkml:trace>
  <inkml:trace contextRef="#ctx0" brushRef="#br0" timeOffset="26261.35">31468 12589 3477 0,'0'0'154'0,"0"0"32"0,0 0-149 0,3 9-29 0,1-3-8 0,3 4 0 31,3-4-78-31,5-3-17 0,-5 7-3 0,4-7-1 16,4 3-154-16,0-3-31 0</inkml:trace>
  <inkml:trace contextRef="#ctx0" brushRef="#br0" timeOffset="26626.62">31739 13279 2790 0,'0'0'61'0,"0"0"13"0,0 0 2 0,0 0 3 0,7 0-63 0,1-10-16 0,2 7 0 0,1-6 0 16,-1-4-48-16,-3-6-13 0,0 0-3 0,4 4 0 15,-7-4 0-15,3-3 0 0,-7 0 0 0,3-6 0 0,-6 6 87 16,3 0 17-16,0-3 3 0,0 0 1 0,0 0 24 0,0 3 4 16,0 3 2-16,-4 0 0 0,4 6-16 0,-3 4-3 15,3 0-1-15,0 2 0 0,0 7-27 0,0 0-6 16,0 0-1-16,10 0 0 0,-3 4-20 0,4-4 8 16,3 0-8-16,0 3 0 0,7-3 0 0,-3 0 0 15,6 6 0-15,1-6 0 0,3 0 0 0,-3 3 0 16,-4-3 0-16,0 9 8 0,-3-2-8 0,0-1 0 15,-1 3 0-15,-6 13 0 0,-4-3 0 0,0 0-13 16,-3 3 5-16,-4 3 8 0,0 0 0 16,-4 0 0-16,-3 3 0 0,3-2 0 0,1-5-16 0,-1 8 5 15,1-14 1-15,3 4 0 16,3 3-75-16,-3-6-15 0,4-4-4 0,-1-2 0 16,4-1-88-16,1-3-17 0,6 4-4 15,0-10-1-15</inkml:trace>
  <inkml:trace contextRef="#ctx0" brushRef="#br0" timeOffset="27522.66">32611 13078 1728 0,'0'0'153'0,"0"-10"-122"16,0 7-31-16,3-9 0 0,-3 2 137 0,0 1 22 16,0 0 4-16,0-1 1 0,-3 1-144 0,-1 2-20 15,-3 1-20-15,0-3 4 0,0 9 16 0,-3 0 12 16,-5 0-3-16,-2 0 0 0,-1 9 5 0,-3 1 1 15,0 2 0-15,0-2 0 0,-4 8 5 0,4 1 0 16,0-3 1-16,-1 6 0 0,5 6-3 0,-1-6-1 16,4 0 0-16,3 6 0 0,1-6-17 0,-1 0 0 15,8 0 0-15,-1-9 0 0,-3 8 0 0,7-11 0 16,4 9 0-16,-1-10 0 0,4 0 0 0,0-2 0 16,4-7 0-16,-4 6 0 0,7-6 0 0,4-6 0 15,-4 3 0-15,7-7 0 16,-3 1-24-16,3-1-8 0,0 4-1 0,0-10-1 0,-7 10 20 0,0-3 4 0,-3-1 1 0,3 4 0 15,-3-6 9-15,-4 8 14 0,0-2-3 0,-7 6-1 16,0 0 34-16,0 0 8 0,0 0 0 0,3 10 1 16,-3 2 3-16,4-2 0 0,-1 8 0 0,-3-5 0 15,-3-4-5-15,3 4-1 0,0-4 0 0,0 4 0 16,0-7-38-16,0-6-12 0,3 3 0 0,-3-3 0 31,0 0-91-31,7 6-25 0,8-12-4 0,-5 6-2 16,1-9-130-16,3-4-25 0,14-9-6 0,-3-3-1 0</inkml:trace>
  <inkml:trace contextRef="#ctx0" brushRef="#br0" timeOffset="27865.83">33189 12372 2386 0,'0'0'52'0,"0"0"12"0,0 0 1 0,0 0 3 0,-7 10-55 0,4-4-13 0,-4-3 0 0,3 6 0 15,1-5 56-15,-1 5 8 0,1 0 1 0,-1 4 1 16,1 3-24-16,3-1-5 0,-4 1-1 0,4 0 0 16,0 3 20-16,0-1 4 0,4-2 1 0,-4 12 0 15,3-6-4-15,1 6-1 0,-4 1 0 0,3 2 0 16,-3 7-37-16,0-4-8 0,0 7-2 0,0-7 0 15,0 7-9-15,0 3 0 0,0-3 0 16,-3 0 0-16,3-7-12 0,-4 7-4 0,1-4 0 16,3 1-1-1,-8-7-16-15,5 7-3 0,-1-13-1 0,1 7 0 16,-4-1-36-16,3-12-7 0,1 3-2 0,-1-4 0 16,-3-2-2-16,0 3-1 0,0-7 0 0</inkml:trace>
  <inkml:trace contextRef="#ctx0" brushRef="#br0" timeOffset="28133.1">32745 12990 3031 0,'0'0'67'0,"0"0"13"0,14-6 4 0,4 6 0 0,6-10-67 16,5 7-17-16,-1-6 0 0,7-1 0 0,0-2-15 0,-6 2-6 16,-1 1-2-16,3-4 0 15,1 4-7-15,4 0-2 0,-5-4 0 0,1 1 0 0,-4 2 32 0,8-9 0 0,-5 7 0 0,-6 2 0 16,-4 1-16-16,-3 3 4 16,-8-1 0-16,-3 4 0 15,-7 3-205-15,0 0-41 0,0 0-8 0,0 0-2 0</inkml:trace>
  <inkml:trace contextRef="#ctx0" brushRef="#br0" timeOffset="28818.95">32974 14069 2761 0,'0'0'122'0,"0"0"26"0,0 0-119 0,0 0-29 0,0 0 0 0,0 0 0 0,0 0 48 0,0 12 3 16,0-12 1-16,0 10 0 0,-3-1-44 0,-1 4-8 15,1-4 0-15,3 10 0 0,0-7 0 0,0 10 13 16,-4-6-2-16,4 0-1 0,0 6-10 0,0 0 0 15,4 6 0-15,-4-6 0 16,3 6-32-16,1-3-6 0,-4-3-1 0,0 0 0 16,3 6-91-16,-3-6-18 0,-3 0-4 0</inkml:trace>
  <inkml:trace contextRef="#ctx0" brushRef="#br0" timeOffset="29077.81">32897 13846 2973 0,'0'0'65'0,"0"0"14"0,0 0 2 0,0 0 3 0,0 0-67 0,0 0-17 0,7 3 0 16,3-3 0-16,-10 0-44 0,7 0-12 0,0 6-2 0,4-6-1 16,-11 0 3-16,7 0 1 0,-7 0 0 0</inkml:trace>
  <inkml:trace contextRef="#ctx0" brushRef="#br0" timeOffset="29625.05">32787 14956 3207 0,'0'0'142'0,"0"0"30"0,0 0-138 0,4 10-34 0,3-1 0 0,0-6 0 15,3 7-45-15,-3-1-16 0,4 0-3 0,0 1-1 16,-4-1 21-16,3 4 4 0,-3-1 0 0,4 1 1 0,-4 6 25 0,0 3 5 16,-3-4 1-16,-1 4 0 0,-3 7 8 0,0-4 11 15,0 3-3-15,0-3 0 0,-3-3 20 0,-1 0 3 16,4 6 1-16,0-6 0 0,0-9-12 0,0 5-1 15,7-5-1-15,-3-4 0 0,3 1-6 0,3-7-2 16,4-3 0-16,4-3 0 16,0-7-10-16,-1 1-14 0,1-4 3 0,3-5 1 0,-3 2 10 0,-4-3-12 15,-4-3 12-15,1-6-12 0,0 3 12 0,-1-3-13 16,-3-4 5-16,4 1 8 0,-1-4 0 0,1-15 0 16,-4 6 0-16,0 0 0 15,0 4-72-15,0-1-16 0,-3 9-3 0</inkml:trace>
  <inkml:trace contextRef="#ctx0" brushRef="#br0" timeOffset="30201.32">32759 16135 1324 0,'-4'19'59'0,"1"-13"12"16,-1 4-57-16,1-1-14 0,3-9 0 0,0 0 0 0,0 0 369 0,7 0 71 16,0 6 15-16,0-6 2 0,7-6-371 0,0 6-74 15,0-9-12-15,4 6-9 16,0-7-15-16,3 1-4 0,0-1 0 0,4-2 0 16,-1 2 12-16,5 1 3 0,-1-4 0 0,-7 4 0 0,0 0 13 0,0-4-12 15,0 4 12-15,-3 6-12 0,3-7 12 0,-7 1 0 16,0-1 0-16,1-2 0 0,-5 2 0 0,1 1 0 15,-8-4 0-15,1 4 0 0,-1-4 10 0,-3 1-10 16,-3-7 8-16,-1 7-8 0,1-7 12 0,-4 0-4 16,0 6 0-16,0-5 0 0,0-4-22 0,-4 6-5 0,0 0-1 15,4 4 0 1,0 2-12-16,-7 7-2 0,-3-3-1 0,-1 6 0 0,-3 0 26 0,0 6 9 16,-4-3 0-16,-3 7-9 0,-1 2 44 15,-2 4 9-15,2 0 1 0,-2 12 1 0,2-3 5 0,1 6 1 16,4 1 0-16,2 5 0 0,5-2 2 0,3-1 1 0,7 4 0 0,3-4 0 15,8 7-26-15,3-6-5 0,7 2 0 0,3-2-1 16,5 2-23-16,6 1-8 0,4-7 0 0,-4-12 0 16,3 0-52-16,12-6-11 15,-1-1-1-15</inkml:trace>
  <inkml:trace contextRef="#ctx0" brushRef="#br0" timeOffset="34321.78">19854 16264 518 0,'0'0'23'16,"0"0"5"-16,0 0-28 0,0 0 0 0,-3 0 0 0,-1-10 0 16,1 7 436-16,-1-6 81 0,1-1 17 0,3 1 3 15,0-4-473-15,0 4-96 0,0 0-18 0,0-4-4 16,3 4-10-16,1-4-1 0,-1 4-1 0,1-1 0 0,3 4 81 0,3-3 16 16,1-1 3-16,3 1 1 0,-3-4 49 0,6-2 9 15,5 2 3-15,-5-6 0 0,8-3-30 0,0 0-6 16,3-3 0-16,0-3-1 0,0 3-15 15,4-6-4-15,0-7 0 0,-1 7 0 0,1-13-3 16,-4 9-1-16,1-6 0 0,-1 1 0 0,0-1-20 0,-3 6-4 16,-4-5 0-16,-3-1-1 0,-1 0 1 0,1 4 1 15,-8-4 0-15,5 0 0 0,-8 0 2 0,3 7 0 16,-3-7 0-16,4 0 0 0,-4 10 0 0,0-4 0 16,0 1 0-16,0-4 0 0,-3 7-15 0,3 0 0 15,-4-1 8-15,1-2-8 0,-1 2 0 0,1 1 0 16,-4 0 0-16,0-1 0 0,0 1 0 0,0 0 0 15,0-1 0-15,-4 1 0 0,-3 9 0 0,7 0 0 0,-3 3-12 16,-4 3 12-16,3 1-12 0,4 2 12 0,-3 4-12 16,3 6 12-16,0-4-18 0,0 7 3 0,-4-3 1 0,4 3 0 15,0 0 6-15,0 0 8 0,0 0-13 0,0 0 5 16,0 0 8-16,0 0 0 0,0 0-9 0,0 0 9 16,0 0 0-16,0 0 0 0,0 0 0 0,0 0 8 15,-7 3-8-15,7-3 0 0,0 0 9 0,0 0-9 16,-7 7 9-16,7-7-9 0,0 0 12 0,-4 3-12 15,-3 3 0-15,0-3 0 0,0 7 0 0,0 2 0 16,-3 1 0-16,-1 2 0 0,-7 1 0 0,1 9-9 16,-4-3 9-16,-4 3 0 0,-7-3 0 0,4 6 0 15,0-3 0-15,-1-3 11 0,5 3-3 0,-1-9 0 16,0 3 15-16,4-7 2 0,4-2 1 0,2 2 0 0,1-5-10 16,4-4-3-16,-1 3 0 0,11-6 0 0,-7 3-13 15,7-3 0-15,-3-9 0 0,3-1 0 0,0 7-8 16,3-9 8-16,-3-4-12 0,7 4 12 0,0-7-12 15,4 3 4-15,-1-3 8 0,5-6-13 0,2 0 13 0,4 3 0 16,0 0-10-16,1 0 10 0,-1 0 0 16,4 0 0-16,-1 0 0 0,1 0 0 15,0-3 0-15,-1 3 0 0,5 0 0 0,-1 10 0 0,0-7 0 0,0 7 0 16,0-7 0-16,-3 9 0 0,0 7-9 0,-1 0 9 16,1-3 0-16,0 12 0 0,-4-3 0 0,0 0 0 0,0 7 0 15,-3-1 0-15,3 1 0 0,0 2 0 0,1-3 0 16,-5 4 0-16,1 3 0 0,-1-4 0 0,1 1 0 0,3 6 0 15,-3-7 0-15,0 7 0 0,-1-7 0 16,1 7 0 0,-4-6-48-16,0 6-5 0,0-4-2 0,-3 10 0 15,-1-3-157-15,-6 3-31 0</inkml:trace>
  <inkml:trace contextRef="#ctx0" brushRef="#br0" timeOffset="35512.5">17653 16232 1670 0,'0'0'148'0,"0"0"-118"0,0 0-30 0,0 0 0 16,0 0 188-16,0 0 31 0,0 0 6 0,0 0 2 31,0 0-243-31,0 0-49 0,0 0-10 0,0 0-1 0,0 0 50 0,0 0 10 0,0 0 3 0,0 0 0 16,0 0 50-16,0 0 11 0,0 0 1 0,0 0 1 15,7 10-8-15,0 2-2 0,0 7 0 0,4 3 0 16,-4 0-25-16,3 9-6 0,-3 1-1 0,1-1 0 16,-1 1-8-16,0-1 0 0,0 3-10 0,-4-5 10 15,1-1 0-15,-1-3 15 0,1-3-2 0,-1 0 0 0,-3 0 28 0,4-7 6 16,-4-2 1-16,0-4 0 0,0 1-20 16,0-7-3-16,0-3-1 0,0 0 0 0,0 0 7 0,0 0 1 15,0-9 0-15,3-1 0 0,-3-6-10 16,4-2-2-16,-1-4 0 0,1-7 0 0,-4 8-11 15,3-11-9-15,1 1 12 0,-4-1-12 0,0-2 0 0,0 3 0 16,4-1 0-16,-4 1 0 0,0 6 0 0,3 0 0 16,1 3 0-16,3 9 0 0,-4-6 0 0,4 7-9 15,0 2 9-15,4 1-8 0,-1 3 8 0,5-1 0 16,-1 4 0-16,3-3-8 0,4 6 8 0,1 0-10 16,-5 6 10-16,1-3-10 0,3-3 10 0,0 10 0 15,0-1 0-15,1-6 8 0,-1 7-8 0,-4 2 0 0,1-2-8 16,-4 9 8-16,4-7 0 0,-4 7 0 15,0 0 0-15,0-4-8 0,0 7 8 0,-3-3 0 0,3 3 0 16,-3 0 0-16,3 0 8 0,-4 0-8 0,4-3 8 16,0 3-8-16,-3-7 0 0,0 1 0 0,-1 0 0 0,1-4 0 31,-1 1-24-31,-3-1-5 0,4-2-2 0,-7-4 0 16,3 0-93-16,-4 4-18 0,-3-10-4 0,0 0-1 15,0 0-73-15,0 0-14 0,0 0-3 0</inkml:trace>
  <inkml:trace contextRef="#ctx0" brushRef="#br0" timeOffset="35884.15">18690 16408 1152 0,'0'0'102'0,"0"0"-82"0,-3-6-20 0,-4 6 0 0,-4-3 352 16,4-4 67-16,-4 4 13 0,4 0 2 16,0-3-331-16,0 6-67 0,0-3-12 0,0-4-4 0,0 7-32 0,0-3-6 15,0-3-2-15,0 3 0 16,-4 6-21-16,1 3-5 15,3-3-1-15,-7 7 0 0,3 2 29 0,-3 7 6 0,0 3 0 0,3 0 1 0,-6 6 2 0,2 4 0 16,-2-7 0-16,3 6 0 0,3-9 9 0,0 6 16 16,4-6-4-16,0 0-1 0,7-3 3 15,0-6 1-15,4 5 0 0,3-8 0 0,4-7 0 16,3 6 0-16,7-6 0 0,0-6 0 0,0 0-15 0,0-6 0 16,4-1 0-16,3-8-10 0,0 5 10 0,-3-6 0 15,-4 3 0-15,4-2 0 0,-7-4 0 0,3-6 14 16,-4 6-2-16,-2-10 0 0,-1 7 16 0,-4-3 2 15,-3-3 1-15,0-1 0 0,0 1-6 0,-3-1-1 16,-1 1 0-16,-3 0 0 0,4 9-24 0,-8 0 0 0,4 3 0 16,-3 3 0-16,-4 1 0 0,3 8 13 0,-6 1 0 15,3-3 0-15,-7 9-13 0,3 0-8 0,-7 0 8 0,4 9-13 32,-7 1-12-32,0-1-3 0,3 3 0 0,1-2 0 15,6-7-28-15,-3 6-7 0,3 1-1 0,4-10 0 16,7 0-153-16,0 0-31 0,0 0-7 0,0 0-1 0</inkml:trace>
  <inkml:trace contextRef="#ctx0" brushRef="#br0" timeOffset="36157.46">19032 15790 3024 0,'0'0'67'0,"0"0"13"16,0 0 4-16,0 0 0 0,0 0-68 0,0 0-16 0,0 0 0 0,0 0 0 15,7 10-49-15,-3-1-14 0,-1 10-2 0,5-3-1 16,-5 2 5-16,4 4 1 0,-7 10 0 0,4-4 0 0,3 3 48 0,0 1 12 16,-4 2 0-16,4 1 0 0,0 5 30 0,-3-2 9 15,3 0 1-15,0 2 1 0,0 1-23 0,0-6-5 16,4 5-1-16,-1 4 0 0,-6-12-12 0,3 5 0 16,3-2 0-16,-2-13-10 15,-1 9-47-15,0-12-10 0,0 0-1 0,3-4-1 16,-3-5-127-16,0 2-24 15,0-5-6-15</inkml:trace>
  <inkml:trace contextRef="#ctx0" brushRef="#br0" timeOffset="36373.65">18923 16138 3020 0,'0'0'67'0,"0"0"13"0,0 0 4 0,0 0 0 0,0 0-68 0,0 0-16 0,0 0 0 0,0 0 0 15,0 0 8-15,4 10-8 0,6-1 12 0,1 4-12 16,-1-4-14-16,8 4-10 0,0-4-1 0,6 7-1 16,4-10 26-16,1 3-10 0,2 1 10 0,5-1 0 15,-5-6 0-15,8-3 9 0,-3 7 1 0,2-4 0 16,5-3-20-16,-1-3-4 0,4-4-1 0,3-2 0 31,1 6-212-31,3-7-42 0,56-12-9 0,-28 4-2 0</inkml:trace>
  <inkml:trace contextRef="#ctx0" brushRef="#br0" timeOffset="37549.42">21304 16242 1728 0,'0'0'76'0,"0"0"16"0,-3 0-73 0,-1 0-19 0,1-10 0 0,-4 7 0 16,3-3 192-16,1 0 34 0,-1-4 7 0,1-5 2 16,-1 8-204-16,-3-2-41 0,0 0-8 0,3-4-2 15,-3 4-1-15,0-1-1 0,-3 1 0 0,-1 9 0 0,-3-3 6 0,-4 6 2 16,-3-3 0-16,0 12 0 15,-4-2 14-15,-3 12-12 0,0 0 12 0,0 9-12 0,-1 0 12 0,-2 1 0 16,2 5 0-16,1-2 0 0,0 6 40 16,3-7 2-16,1-3 0 0,2 1 0 0,5-4-29 15,-1-3-5-15,8-3-8 0,3-3 11 0,-4-7-11 0,7 4 10 16,4-3-10-16,4-10 10 0,3 6-10 16,4-9 0-16,3-3-12 0,0-3 12 0,7-4 0 15,4 4 0-15,-4-10 9 0,4 4-1 0,-1-7-8 16,-3 3 9-16,1-2-9 0,-5-4 10 0,4 3-10 0,-3-3 0 15,-4 3 9-15,-3-3-9 0,3 0 9 0,0 10-9 16,0-10 12-16,-7 3-12 0,4 0 30 0,-1 7-1 16,1-1 0-16,-1 0 0 0,-3-2-1 0,1 5 0 0,2-2 0 15,-3 2 0-15,0 1-19 0,-3 3-9 0,3-1 8 0,-4-2-8 16,-3 9-9-16,0 0-7 0,0 0-2 0,0 0 0 16,0 0-6-16,0 0 0 0,0 0-1 0,0 0 0 15,0 0 25-15,7 9 0 0,-3 4 0 0,-1-4 0 16,1 13-12-16,-1-3 4 0,1 0 0 15,3 3 0-15,-3 0 8 0,3 9 0 0,3-3 0 0,-3-2-8 16,4 5 8-16,3 0 0 0,-3-9 0 0,3 10 0 16,-4-4 0-16,1-3 0 15,-1 6 0-15,1 1 0 0,-7-1 0 0,3 3 0 0,-7 4 0 0,-4-3 0 16,1 2 0-16,-1-2-15 0,-7-1 4 16,1-2 1-16,-1-1 34 0,1-3 6 0,-4-3 2 0,3 3 0 15,-3-6-23-15,0 0-9 0,0-9 8 0,3 6-8 16,-3-7 20-16,3-2-2 0,-3-1 0 0,0-6 0 15,-3 3-18-15,2-2 0 0,-2-4-13 0,-4 0 5 16,-4-4-130-16,-3-5-26 0,-1 6-4 0,-2-3-894 16</inkml:trace>
  <inkml:trace contextRef="#ctx0" brushRef="#br0" timeOffset="38025.21">21431 16483 2790 0,'0'0'124'0,"0"0"24"0,0 0-118 15,4-9-30-15,-4 6 0 0,3-13 0 16,4 10-112-16,4-10-29 0,3 0-6 0,0 1-1 15,4-1 61-15,-4 0 12 0,7 4 3 0,-3 2 0 0,-4 1 57 0,0-3 15 0,4 12 0 0,-4-10 0 16,0 10 80-16,0-3 20 0,-3-3 3 0,6 3 1 16,1 3 0-16,-4-4 0 0,-7-2 0 0,4 6 0 15,3-3-65-15,-4-3-13 0,-3 6-2 0,-3-3-1 16,-1-7 6-16,1 1 2 0,3 6 0 0,-4-7 0 16,-6-2-31-16,6-4 0 0,8 3 0 0,-7 1 0 15,-8-7-18-15,4 10-10 0,-3-7-1 16,3 0-1-16,-4 4-2 0,-3 2 0 15,-4 1 0-15,1 6 0 0,3 0-2 16,-4 3-1-16,-14 3 0 0,4 0 0 0,4 6 26 0,-1 10 9 0,-3-6 0 0,3 9-9 16,1 0 9-16,2 6 8 0,5-6-8 0,3 12 11 0,0-2 17 15,3-1 3-15,4-3 1 0,4 4 0 0,-4-7-32 0,7 6 0 16,-4-3 0-16,8-3 0 0,-4-6 0 16,4 3 0-16,-4-3 0 0,3 0 0 0,4-4 0 0,-3-5 0 15,-4 2 0-15,0-2 0 16,7-1-24-16,-3-9-4 0,3 6 0 0,0-6-1 15,-4-6-122-15,8-3-24 0,10 6-5 0</inkml:trace>
  <inkml:trace contextRef="#ctx0" brushRef="#br0" timeOffset="38661.46">22109 16210 2790 0,'0'0'61'0,"-4"10"13"0,-7-1 2 0,1 1 3 0,6 2-63 16,1-2-16-16,-4 2 0 0,-4 1 0 0,1 6-49 15,6-1-13-15,-3-2-2 0,0 3-1 0,-4-7 37 0,4 4 7 0,7-3 1 0,-3-1 1 16,-1-2 30-16,1-7 5 0,3 6 2 0,0-9 0 16,0 0 29-16,0 0 5 0,0 0 2 0,0 0 0 15,0 0-30-15,0 0-7 0,0 0-1 0,0 0 0 16,0 0 20-16,7-9 3 0,-7-4 1 0,0 4 0 15,0-7-26-15,3 0-5 0,4 4-1 0,-7-7 0 16,-3-3 0-16,6 6-8 0,1-2 12 0,7-4-4 16,-8 0-8-16,8 0 8 0,-4 3-8 0,7 0 8 15,-4 7-8-15,4-1 0 0,-3 4 0 0,3-1-11 0,4 1 11 16,-1 6 0-16,-6-4 0 0,3 7 0 0,0 0 0 16,4 0 0-16,0 0 0 0,-8 0-8 0,-10 0 8 15,11 10 0-15,6-4 0 0,-6 0 0 0,0 4 0 16,-1-1 0-16,4 4 0 0,7 6 0 0,-3-7 0 0,0 7 0 15,-1 3 0-15,4 0 0 0,4 0 0 0,-4 6 0 16,-10-3 0-16,3 3 0 0,7-3 0 16,-10 4 0-16,-1-7 0 0,-3 6-8 0,0-6 8 0,1 0 0 15,-5 0 0-15,1-4 0 0,-8-2-8 0,4 0-4 16,4-4 0-16,-1 1 0 0,-6-4 12 0,3 1 0 0,3-7 0 0,-3-3 0 16,0 0-16-16,0 0-2 0,0 0 0 15,4 6 0-15,3-3 18 0,-7-3 0 0,0 0-8 0,0 0 8 16,0 0 0-16,0 0 0 0,0 0 0 0,0 0 0 15,0 0-10-15,0 0 2 0,3-3 0 0,-3 3 0 16,0 0 8-16,0 0 8 0,0 0-8 0,4-6 11 16,-4 6 18-16,-4-10 4 0,8 4 1 0,-4 0 0 15,0 6-2-15,3-10 0 0,-3 7 0 0,4-6 0 16,3 0-10-16,-4-1-2 0,-3 7-1 0,0-6 0 16,7-1-31-16,0 7-5 0,-7-3-2 0,0 6 0 15,0 0 8-15,0 0 2 0,0 0 0 0,0 0 0 16,0 0 9-16,0 0-10 0,0 0 10 0,0 0-10 15,0 0-2-15,0 0 0 0,0 0 0 0,0 0-886 16,0 0-178-16</inkml:trace>
  <inkml:trace contextRef="#ctx0" brushRef="#br0" timeOffset="39098.94">22962 16355 2516 0,'-7'0'56'0,"-3"-7"11"0,10 7 2 0,0 0 1 0,0 0-56 0,3-3-14 0,4-6 0 0,4 0 0 32,6-4-145-32,1 4-32 0,0-4-7 0,3 4 0 15,-3-4 100-15,3-3 20 0,-4 7 4 0,1 3 0 0,0-10 219 0,-4 10 43 0,0-10 9 0,0 7 1 16,-3 6-48-16,-1-7-11 0,-3-2-1 0,4 2-1 15,-4 1-95-15,-4-1-20 0,1-2-3 0,3 2-1 16,-7 1-2-16,0 6-1 0,0-7 0 0,-7 1 0 31,3 0-67-31,-6-4-14 0,-1 10-2 0,-3-3-1 16,0 3-5-16,-4-4-2 0,1 7 0 0,-8 0 0 16,-3 0 18-16,0 7 3 0,3-4 1 0,-3 6 0 0,-8 4 40 0,8-4 0 15,3 7 0-15,1-1 0 0,-4 4 19 0,6 3 9 0,5 0 1 0,6 0 1 16,4 9-14-16,0-9-2 0,-4 10-1 0,11-1 0 15,4-3-4-15,-4-3-1 0,0 7 0 0,0-10 0 16,7 6-8-16,0-6 0 0,0-3 0 0,-3-4 0 16,-1 4 8-16,8-6-8 0,-1 2 0 15,1-5 8-15,-4-4-20 0,4 4-5 0,3-10-1 0,0 0 0 16,3 0-120-16,1 0-24 0,3-10-5 0,4 7-882 16</inkml:trace>
  <inkml:trace contextRef="#ctx0" brushRef="#br0" timeOffset="39254.94">23435 16486 183 0,'0'0'0'0,"-3"7"8"0,3-7-8 0,0 9 10 16</inkml:trace>
  <inkml:trace contextRef="#ctx0" brushRef="#br0" timeOffset="39428.47">23421 16486 1785 0,'0'0'159'0,"0"0"-127"0,0-9-32 0,3 3 0 16,-3-10 229-16,4 4 40 0,0-1 8 15,-1-6 2-15,1 0-189 0,3-3-38 0,-4 0-7 0,4 1-1 16,-3-11-36-16,-1 10-8 0,1-6 0 0,3 6 0 16,-7-3 0-16,3 3-11 0,4 3 3 0,-3-3 0 15,-1 3 8-15,5 4 0 0,-5-4-9 0,8 0 9 16,-4 10 0-16,0-4 13 0,3 1-1 0,4 2-1 15,-3 1-111 1,3 6-21-16,-3-4-5 0,6 7-1056 0</inkml:trace>
  <inkml:trace contextRef="#ctx0" brushRef="#br0" timeOffset="39893.61">24102 16148 2602 0,'0'0'57'0,"0"0"12"0,-11 0 3 0,4 0 1 0,-3-3-58 0,3-4-15 16,-4 7 0-16,0 0 0 15,1 7-110-15,-8-4-25 0,-3 3-5 0,0-3 0 16,0 10 36-16,-4-4 7 0,-7 4 1 0,0 5 1 0,1-5 137 0,2 6 27 16,5 3 6-16,-1-3 1 0,4-1 41 0,0-2 9 15,7 6 2-15,-4-3 0 0,7 3-77 0,-3 0-15 0,7 0-4 16,0-3 0-16,4 2-32 0,3 1 0 0,0-3 0 0,3-6 0 15,8 9-12-15,-1-13-10 16,4 1-2-16,4 2 0 16,0-6-30-16,3-2-6 0,4-4-2 0,-1-4 0 15,1-2 24-15,3 3 5 0,-7-6 1 0,1-1 0 0,-1-2 32 16,0-1 9-16,-3-6 1 0,-4 0 0 0,3 4 20 0,-3-4 4 0,0 0 1 0,-3-3 0 16,0 0 5-16,-1 0 0 0,-3 0 1 0,-3 4 0 15,3-4-31-15,-4 3-10 0,-3 3 0 0,4 0 0 16,-4 7 8-16,0 6-8 0,0 3 0 0,0 0 0 15,-11 3 29-15,4 6-1 0,-3 1 0 0,-1 2 0 16,1 4 23-16,6 0 4 0,-3 3 1 0,3-1 0 16,1 4-11-16,3 0-1 0,-4 0-1 0,8-3 0 15,3 3-21-15,0 0-4 0,4-10-1 0,-1 10 0 16,1-6-17-16,3-3 0 0,0-1 0 0,0-2 0 16,0 2-42-1,0-2-2-15,0-10-1 0,-3 9 0 0,3-9-127 0,-3 0-24 16,-4 0-6-16,3-9-520 0,1-1-104 0</inkml:trace>
  <inkml:trace contextRef="#ctx0" brushRef="#br0" timeOffset="40150.33">24416 15574 3132 0,'0'0'69'0,"0"0"15"0,0 0 2 0,10 3 1 0,-3 6-70 0,0-5-17 0,1 5 0 0,-1 4 0 31,0 2-32-31,0 1-9 0,0 9-3 0,3 0 0 16,-3 6 4-16,-3 4 1 0,-1 3 0 0,-3 2 0 0,4-2 39 0,-4 9 0 0,-4-3 0 0,1-10 0 15,-1 7 14-15,4 3 10 0,-3-6 3 0,3-4 0 16,-4 7-11-16,4-7-1 0,0-2-1 16,-3-1 0-16,3 1-31 0,0-11-7 0,0 1 0 0,3 0-1 31,-3-3-167-31,4 0-32 0,-1-6-8 0,1-1-820 0</inkml:trace>
  <inkml:trace contextRef="#ctx0" brushRef="#br0" timeOffset="40336.71">24239 16019 3409 0,'0'0'75'0,"0"0"15"0,0 0 3 0,0 0 3 0,0 0-76 0,0 0-20 15,14 0 0-15,1 0 0 16,2-3-48-16,4-3-14 0,4 6-2 0,3 0-1 16,4 0 9-16,0 0 3 0,0 0 0 0,-1 0 0 15,5 0-68-15,-1 6-14 0,-3-3-2 0,3 0-1051 0</inkml:trace>
  <inkml:trace contextRef="#ctx0" brushRef="#br0" timeOffset="40547.18">25037 16176 3031 0,'0'0'67'0,"-4"9"13"0,4-2 4 0,-3 2 0 0,-1 0-67 0,1 4-17 0,-5 3 0 0,5-1 0 16,-4 1-11-16,0 0-5 0,3 3-2 0,-3-7 0 31,0 7-34-31,0-7-8 0,7 7 0 0,-7-6-1 0,4 6-7 0,-4-7 0 0,3 1-1 0,0 6 0 16,-3-10-13-1,7 3-2-15,-3-5-1 0,3-4 0 0,0-3-107 16,0 0-20-16,0 0-5 0,-4-25-1 0</inkml:trace>
  <inkml:trace contextRef="#ctx0" brushRef="#br0" timeOffset="40689.75">24991 15702 2131 0,'0'0'189'0,"0"0"-151"0,0 0-30 0,0 0-8 0,0 0 308 0,3 4 61 16,8 5 12-16,-4-3 3 16,4 1-449-16,-1-1-90 0,-3-3-17 0,7 6-762 15,-3-2-152-15</inkml:trace>
  <inkml:trace contextRef="#ctx0" brushRef="#br0" timeOffset="41440.6">25418 16160 2444 0,'0'0'54'0,"0"0"11"0,0 0 3 0,0 10 0 0,0-1-55 0,0 4-13 0,0-4 0 0,0 0 0 16,-4 1 22-16,4 2 2 0,0-2 0 0,0 2 0 16,0-2-4-16,-3 2 0 0,3 4 0 0,-4-3 0 15,4-1 26-15,0 4 5 0,0-10 1 0,0-6 0 16,0 0-32-16,0 0-7 0,0 16-1 0,0-16 0 16,0 0 23-16,0 0 4 0,0 0 1 0,0 0 0 15,0 0-32-15,11-7-8 0,-4-2 0 0,0 3 0 16,-4-10 0-16,4 4 0 0,4-7 0 0,-4 6 0 15,0-6 0-15,4 4-13 0,-4-4 3 0,3 0 1 16,-3-3 9-16,4 10 0 0,-8-7 0 0,8-3 0 16,-4 3 0-16,4 3 0 0,-4 1 0 0,3 2-8 15,1 4 16-15,-4-4 3 0,7 10 1 0,-3-3 0 16,-1 6-12-16,8-3 0 0,-4 3 0 0,0 3 8 16,4-3-8-16,-1 0 0 0,5 9 0 0,-5-9 0 15,1 10 0-15,-4-7 0 0,0 6 0 0,4 1 0 16,-4-7 0-16,0 12 0 0,0-2 0 0,-3-1-11 15,3 10 3-15,-4-3 0 0,1 9 0 0,-1-3 0 0,-3-3-12 16,1 10-3-16,-5-1 0 0,1-9 0 16,-1 6-114-16,4-6-23 0,0 0-5 0,0 0-583 15,0-3-117-15</inkml:trace>
  <inkml:trace contextRef="#ctx0" brushRef="#br0" timeOffset="42042.56">26522 16126 2804 0,'0'0'124'0,"0"0"26"0,0 0-120 0,0 0-30 0,-7 6 0 0,3-6 0 16,-3 0 0-16,4 3-13 0,-4-3 1 0,0 3 0 31,-4-3-45-31,-3 10-9 0,3-4-2 0,1 7 0 15,-4-1-7-15,-4 1-1 0,0 5-1 0,4 4 0 0,0 0 77 0,0 0 8 0,3-3 6 0,1 0 1 16,3 0 31-16,-4-4 6 0,8 4 2 0,-4-6 0 16,3-4-27-16,1 1-6 0,3-10-1 0,0 0 0 15,0 0-20-15,0 0 0 0,0 0 0 0,0 0 0 16,0 0-28 0,0 0-9-16,10-10-3 0,-3-2 0 0,4-4-32 0,-1 3-6 0,4-2-2 15,1-4 0-15,-1 0 13 0,0 0 3 16,0-3 0-16,0 0 0 0,0 0 64 0,-3 4 12 0,3-4 4 0,-4 0 0 15,1 0 35-15,0 3 7 0,-1 3 2 0,-3 1 0 16,-3 2 22-16,3 4 5 0,0 6 1 0,-4-7 0 0,-3 10-52 16,0 0-9-16,0 0-3 0,0 0 0 0,0 0-9 15,0 0-3-15,0 0 0 0,0 13 0 0,4-4-12 0,-4 4 0 16,3 2 0-16,1-2 0 0,-1-1 25 16,5 10 3-16,-5-3 0 0,1 0 0 0,3 3-16 0,0 0-4 15,0 0 0-15,3 6 0 0,-6-3-8 16,6 3 0-16,1-3 0 0,0-3 0 0,-8 10 0 0,8-1 0 15,-1-3 0-15,1-3 0 0,3 7 0 0,-3-4 0 16,3-3 0-16,0 6 0 0,0 1 0 0,0-10 0 0,-3 9 0 16,-4 0 0-16,3-2 0 0,-3-4 0 0,-3 6 0 15,-1 1 0-15,-3-4 0 0,-3-3 8 16,-1 0-8-16,-3 0 8 0,-3-3 10 0,-1 0 2 0,1 0 0 16,-8-3 0-16,-3-1 9 0,0-5 3 0,-4 6 0 0,0-7 0 15,0-2-32-15,-3-7 0 0,-7 3 0 0,-4-6 0 31,0-6-96-31,-10-7-26 0,-60-27-5 0,3-14-1 0</inkml:trace>
  <inkml:trace contextRef="#ctx0" brushRef="#br0" timeOffset="43826.18">22994 17349 2602 0,'0'0'57'0,"0"0"12"0,4 9 3 0,-4 4 1 0,0-4-58 0,3 4-15 16,1-1 0-16,-4 4 0 15,0 0-68-15,0-1-16 0,0 1-3 0,3 3-1 16,1 0 26-16,-8 3 5 0,1-1 1 0,-1 1 0 0,1 0 40 0,-1 7 16 15,-7-4-11-15,1-3 11 0,6 3 11 0,-3-3 8 16,0 0 1-16,-3 0 1 0,3-10-13 0,3 1-8 16,1-4 8-16,-4 0-644 15,-4-2-129-15</inkml:trace>
  <inkml:trace contextRef="#ctx0" brushRef="#br0" timeOffset="44055.78">22934 17129 2880 0,'0'0'256'0,"0"0"-205"0,-7 7-41 0,4-4-10 16,3-3 0-16,0 0 0 0,0 0 0 0,0 0-11 16,0 0-149-16,10-3-29 0,1 3-7 0,3-7 0 15,-14 7 76-15,10 0 16 16,1 7 4-16,0-4 0 0,-4 3-7 0,0 0-1 0,-4 0 0 0,1 4 0 15,-1-4-13 1,-3 4-3-16,0 12-1 0,0-4 0 0</inkml:trace>
  <inkml:trace contextRef="#ctx0" brushRef="#br0" timeOffset="44592.34">23266 17562 2523 0,'0'0'56'0,"0"0"11"0,0 0 2 0,3 9 2 0,-3-9-57 0,4 10-14 0,-4-10 0 0,10 3 0 15,-3 3-61-15,0-6-15 0,4-6-4 0,-4 6 0 16,-7 0 21-16,0 0 4 0,4-3 1 0,-1-7 0 0,-3 7 91 0,0-3 19 0,0-3 3 0,-3-4 1 16,3 4 20-16,-4-4 5 15,1-6 1-15,-1 7 0 0,4-7-29 0,0-3-5 0,0 0-2 0,0 3 0 16,7-3-37-16,0 0-13 0,4 7 9 0,3-4-9 15,3 0-8-15,1 10-8 0,3-7 0 0,4 7-1 16,3-1-4-16,0 1-1 0,-3 9 0 16,0-3 0-16,-4-4 7 0,4 7 2 0,-8 7 0 0,1-4 0 15,-4-3 13-15,-3 9 0 0,3-6 0 16,-4 4 0-16,-6-4 36 0,3 6 1 0,0 4 0 0,-3-4 0 16,3 4-23-16,-4 5-5 0,1-8-1 0,-1 2 0 15,1 7-8-15,-1-6 8 0,1-1-8 0,-1 4 8 16,-3-4-8-16,7 1 0 0,-3-4 0 0,-4 4-11 15,0-13 11-15,3 9 0 0,-3 1 8 0,0-10-8 0,0 0 0 16,0 0 0-16,0 0 0 0,0 0-8 16,0 0 8-16,0 0 0 0,0-10 0 0,0 1 0 15,0-4 0-15,0-5 0 0,0-4 0 0,-3 6 0 0,3-3 0 0,3 0 0 16,1 10 0-16,-1-4 0 0,1 4-8 16,3 0 0-16,-7 9 0 0,7 0 0 0,0 0-10 15,4 0-2-15,-1 6 0 0,1-3 0 0,-1 6 10 0,5 4 2 16,-1-4 0-16,3 1 0 0,1 2 28 0,-4 4 7 15,-3-10 1-15,3 4 0 0,3-1-13 0,1 4-3 16,0-7 0-16,-1 3 0 0,-3-6-3 0,4 10-1 16,-4-7 0-16,0 4 0 0,0-4-22 15,1 3-5-15,-5 1-1 0,1 2 0 16,-1-2-137-16,-3 8-28 0,-3-5-6 0</inkml:trace>
  <inkml:trace contextRef="#ctx0" brushRef="#br0" timeOffset="45281.74">24578 17286 1152 0,'0'0'102'0,"0"0"-82"0,0 0-20 0,0 0 0 0,0 0 100 0,0 0 15 15,0 0 3-15,0 0 1 0,-11 0-84 0,1 0-17 16,-1 3-3-16,-3 3-1 0,0-2 77 0,0 5 15 16,-4-3 3-16,-3 1 1 0,4 2-26 0,-5 0-6 15,1 4-1-15,4-4 0 0,-5 1-53 0,8 2-12 16,0-2-1-16,4 2-1 0,-5-2-10 0,8-1 0 15,0 4-10-15,4-4 10 16,-4 0-44-16,7 4-2 0,0 3-1 0,0-4 0 16,0 1 10-16,3-1 1 0,1 7 1 0,-1-6 0 0,1 5 12 0,-4-5 3 15,3 3 0-15,1-4 0 0,-1 1 12 0,1-1 8 16,3-2-10-16,-3-4 10 0,-1-3 14 0,4 6 9 16,0-9 1-16,4 0 1 0,-1-9-25 0,4 6 0 15,4-6 0-15,-4-1 0 0,4-9 0 0,0 7 12 16,3-1 0-16,-7-6 0 0,3 1-12 0,1 5 0 0,-4-6 0 15,0 7 0-15,-3-7 0 0,-1 6 10 0,-6-2-2 16,3-1-8-16,4 7 56 0,-8-4 5 0,-3 4 1 0,0-1 0 16,0 4-9-16,-3-3-1 0,3 2-1 0,0 4 0 15,-4-6-34-15,4 9-6 0,0 0-2 0,0 0 0 16,-3-10-17-16,-1 10-4 0,4 0-1 0,0-9 0 16,0 6 13-16,0 3 0 0,0 0 0 0,0 0 10 15,0 0-10-15,0 0 12 0,0 0-12 0,0 0 12 16,0 0-12-16,0 0 10 0,0 0-10 0,0 0 10 15,0 0 7-15,-7 3 2 0,3 6 0 0,-3-2 0 16,7-7 11-16,-3 3 2 0,-1 9 1 0,4-2 0 16,0-10-19-16,0 0-4 0,0 12-1 0,4-2 0 0,-1 8-9 15,4-5 0-15,-3 3 0 0,7-1 0 16,-1 4 0-16,-3-6 0 0,0 6 0 0,0-7 0 0,0 10 0 0,-3-6 0 16,-1-10 0-16,1 10 0 0,-1-1 0 0,1-5 0 15,0 2-14-15,-4-5 5 16,3 2-26-16,-3-9-5 0,0 3 0 0,0-3-1 15,0 0-110-15,0 0-21 0,0 0-5 0</inkml:trace>
  <inkml:trace contextRef="#ctx0" brushRef="#br0" timeOffset="45892.67">24970 17349 1335 0,'0'0'29'0,"0"-10"7"0,3 1 0 0,1 0 2 0,-8-4-30 0,4 4-8 0,4-4 0 0,-1-6 0 31,1 7-103-31,-1 2-21 0,1-5-5 0,-4-1-1 16,3 7 79-16,-6-4 16 0,-1 4 3 0,1 5 1 0,-1-5 160 0,-3 9 32 0,-3 0 7 0,-1 0 0 15,0 0-46-15,-3 3-10 0,4 7-1 0,-4-1-1 16,3-3-35-16,-3 1-7 0,3 2-2 0,1 7 0 15,-4-10-5-15,3 3-1 0,0 10 0 0,1-9 0 16,3-1-36-16,0 3-7 0,0-2-1 0,3 2-1 16,4 1-7-16,0-4 0 0,0 4-8 0,4 3 12 15,-1-4-12-15,1 1 0 0,3-1 0 0,-4 4 0 16,4-4-20-16,0 1 0 0,1-4 0 0,-1 1 0 16,0-1 20-16,3 1-10 0,-3-4 10 0,4 3-8 0,-1-9 18 15,1 7 4-15,0-7 1 0,3 0 0 0,-4-7 1 16,1 7 1-16,3-9 0 0,0 6 0 0,0-7-1 0,-3 1-1 15,-8 6 0-15,1-7 0 0,3-2 7 0,0-1 2 16,0-2 0-16,-3-7 0 0,-1 9 6 0,4-6 2 16,-7-3 0-16,0 10 0 0,4-7-21 0,-4 6-11 15,3 1 12-15,-3 3-12 0,4 2 0 0,-4 7 0 16,0 0 0-16,0 0 0 0,7 7-12 0,0 2-4 16,-4 3 0-16,4 1 0 0,-3 6 7 0,-1 0 1 15,-3-4 0-15,4 7 0 0,0 0 8 0,-1-3 0 16,-3 3 10-16,0 0-10 0,0 0 0 0,4 6 0 15,-1-6 0-15,-3 0 0 0,0 0 0 0,0 0 0 16,0 6 0-16,0-6 0 0,0 0 16 0,-3-3-4 0,-1 3 0 16,4 0 0-16,-3 0-12 0,-5 0 0 0,1 3 0 15,0 0 0-15,-3-3 0 0,-1 6 0 0,1-12 0 16,-5 9 0-16,-2-3 0 0,-4 0 0 0,0 0 0 0,-4 0 0 16,-3-10-16-16,3 10-2 0,-3-3-1 0,-1-7 0 31,1 4-112-31,0-10-22 0,0 4-5 0,3-4-789 0</inkml:trace>
  <inkml:trace contextRef="#ctx0" brushRef="#br0" timeOffset="46450.49">25344 17415 2602 0,'0'0'116'0,"0"0"23"0,0 0-111 0,0 0-28 0,0 0 0 16,0 0 0-16,7-4 50 0,3-2 5 15,-3 0 1-15,4 0 0 16,-1-4-96-16,1 7-20 0,3-9-3 0,-3-4-1 16,3 10-1-16,0-10-1 0,-3 7 0 0,-1-4 0 0,1 4 47 0,-1-4 10 0,-3 4 9 0,0 6-13 15,-3-7 13-15,-1 7 0 0,4-3 12 0,-7 6-12 16,0 0 16-16,0 0-4 0,0 0-1 0,8-3 0 16,-1-4 21-16,-7 7 4 0,0 0 0 0,0 0 1 15,0 0-25-15,0 0-4 0,0 0-8 0,0 0 11 16,7 0-11-16,-7 0 0 0,0 0 0 15,-4-3 0-15,-6-3-12 0,-1 3 1 0,0-7 1 0,-3 10 0 32,-3-3-23-32,3-3-5 0,-1 6-1 0,1 6 0 0,-3-3 30 0,3-3 9 0,3 10 0 15,0-7 0-15,1 13 0 0,-1-4 9 0,1 1 1 0,3 9 0 16,0-4-10-16,-1 4 0 0,1-3 0 0,0 6 0 16,7-3 0-16,-3 6 0 0,-1-6 0 0,1 0 0 0,-1 7 28 0,4-4 3 15,0-3 1-15,0-4 0 0,-3 1-32 0,3-3 0 16,0 3 0-16,-4-7 0 0,4-2 0 15,0-1 0-15,4 4 0 0,-4-7 0 0,3-3 0 16,-3-3 0-16,0 0 0 0,11 0 0 16,3-3-40-16,0-3-13 0,0-7-3 15,4 4-993-15</inkml:trace>
  <inkml:trace contextRef="#ctx0" brushRef="#br0" timeOffset="46954.86">25982 17139 2746 0,'0'0'60'0,"0"0"13"0,0 0 3 0,0 0 1 0,-7 9-61 0,7-9-16 0,0 0 0 0,0 0 0 15,-7 0-56-15,7 0-13 16,-7 3-3-16,0-3-1 0,-4 6 22 0,1-2 5 0,-4 5 1 0,-1-6 0 16,5 7 45-16,-4-1 15 0,0-3 0 0,0 1 0 15,-1 2 19-15,5-3 4 0,-4-3 1 0,7 4 0 16,3-4-26-16,4-3-5 0,0 0 0 0,0 0-8 16,0 0 11-16,0 0-11 0,0 0 10 0,11 3-10 15,-4-3 0-15,3 0 0 0,5-3-13 0,-5 3 4 0,1 0-3 16,-1 3 0-16,1-3 0 0,-1 0 0 15,-3 0-13 1,4 9-3-16,-11-9-1 0,7 7 0 0,4-4 29 0,-4 6-9 0,0 1 9 0,-4-1 0 16,4-3 0-16,0 4 0 0,1 5 0 0,-1-8 0 0,-7-7 10 15,3 9-2-15,1 7-8 0,-1-10 12 0,-3-6-12 0,0 9-15 16,0 4 3-16,0-4 1 0,0 7 11 0,-3-4 0 16,-1-2 0-16,-3 2 0 0,-4 1 0 0,4 6 0 15,-7-7 0-15,0 7 0 0,0-6 0 0,0 6 0 16,-4-7 0-16,4 1 0 0,-3 2 23 0,2-2 6 15,-2-4 2-15,-1 1 0 16,1-4-51-16,2 3-9 0,1-2-3 0,0-4 0 16,4 3-143-16,-1-3-29 0,-10-3-5 15,10 0-2-15</inkml:trace>
  <inkml:trace contextRef="#ctx0" brushRef="#br0" timeOffset="47492.06">26878 17289 2584 0,'0'0'115'0,"0"0"23"0,0 0-110 0,4-3-28 16,-8-6 0-16,4-1 0 0,0 7 41 0,0 3 3 15,0-9 1-15,0 9 0 16,0 0-124-16,0 0-25 0,-7-3-4 0,4 3-2 16,-4 3 10-16,-4 6 1 0,0-6 1 0,-3 13 0 0,0-4 67 0,0 1 14 15,-4 0 2-15,1 5 1 0,-1-5 42 0,4 6 9 16,0 3 2-16,0-4 0 0,0-5 29 0,3 0 7 15,4 2 1-15,3-2 0 0,1-1-33 0,3-2-7 16,3 2 0-16,1 4-1 16,7-10-55-16,3 4-12 0,0-4-1 0,3-3-1 15,1 6-11-15,3-5-3 0,0-4 0 0,1 0 0 16,-1 0-11-16,0 0-2 0,0-4-1 0,-3 4 0 0,-1-3 34 0,-3-3 6 16,1-3 2-16,-5 6 0 0,4-7 73 0,-3 1 15 0,-4-1 4 0,0 7 0 15,4-6 16-15,-4-4 3 0,-7 1 1 16,3-4 0-16,1 7-64 0,-4-7-13 0,0 0-3 0,-4-6 0 15,-3 10-12-15,0-7 0 0,-4 6 0 16,1-5 0-16,-1 2 0 0,-3 0 0 0,4 4 0 0,-5 2-10 16,1 7 2-16,-3-6 0 0,6 9 0 0,-3 0 0 15,0-3-20-15,0 3-3 16,0 3-1-16,3-3 0 0,1 9 0 0,-1-6-1 0,4-3 0 16,0 7 0-16,7-7-171 0,0 9-35 0,0-9-6 0,0 0-2 15</inkml:trace>
  <inkml:trace contextRef="#ctx0" brushRef="#br0" timeOffset="47844.27">27287 17540 2178 0,'0'0'96'0,"0"0"20"0,0 0-92 0,4-9-24 0,-1 6 0 0,-3-7 0 16,4-2 30-16,-4 2 2 0,3-2 0 0,-3 2 0 15,4-2 17-15,-4-4 4 0,0 3 1 0,-4-5 0 16,1 8 8-16,-1-5 2 0,4-4 0 0,-3 0 0 16,3 6-36-16,0 1-6 0,3-7-2 0,1 10 0 15,-4-4-3-15,7 4-1 0,-3-1 0 0,3-2 0 16,3 9-16-16,-3-4 10 0,4-2-10 0,-1 3 8 15,1-1-8-15,0-2 0 0,-1 6 0 0,-3-3 0 16,0-1 0-16,11-8 0 0,-8 11 0 16,-2-2 0-16,-1 3 0 0,-4-6 0 0,4 5 0 15,0-2-68 1,0 6-15-16,-7 0-3 0,7-3-710 0,0 0-141 0</inkml:trace>
  <inkml:trace contextRef="#ctx0" brushRef="#br0" timeOffset="48793.24">28152 16643 1814 0,'0'0'80'0,"-4"6"17"0,-3 1-77 0,0-1-20 0,4-3 0 0,-5 7 0 16,5-1 24-16,3-9 0 0,-4 3 1 0,4 7 0 31,0-1-44-31,0 3-9 0,0-2-1 0,0 2-1 0,0 4 30 0,0-3 0 0,0 9 0 15,0-10 39-15,0 4 13 0,-3-4 4 0,3-2 0 16,-4 2 9-16,1-2 3 0,-1-7 0 0,1 6 0 16,-4 4-34-16,3-4-6 0,1 1-2 0,-1-1 0 15,1 0-14-15,3 4-4 0,-4 6 0 0,4-4 0 16,-3 4-8-16,3 0-14 0,-4 0 3 16,4 3 1-16,0 0-2 0,0 0 0 0,0-3 0 15,-4 3 0-15,1-7 12 0,3 7 0 0,-4-3 0 0,1 0 0 16,-1-7 11-16,-3 10 4 0,4-6 1 0,-1-3 0 15,-3-1 19-15,4 1 4 0,-1-4 1 0,1 4 0 16,-1-4-32-16,4 0-8 0,0 1 0 0,4-7 0 0,-4-3 8 0,0 0 0 16,0 9 0-16,0-9 0 0,0 0-8 0,7 10 0 15,-4-1 0-15,-3-9 0 0,0 0 0 0,4 10 8 16,-4-10-8-16,0 0 8 0,0 9-8 0,0-9 0 16,-4 6 0-16,4-6 0 0,0 0 0 0,-3 10 0 15,3-10 0-15,0 0 0 0,0 0 0 0,0 0 0 16,0 0 0-16,0 0 0 0,0 0 0 0,0 0 0 15,0 9 0-15,0-9 0 0,0 0 0 0,0 0 0 16,0 0 0-16,0 0 0 0,-7 6 0 0,7-6 0 16,0 0 0-16,0 0 0 0,0 0 8 0,0 0 0 15,0 0 0-15,0 0 0 0,0 0-8 0,0 0 0 16,-4 7 0-16,4-7 0 0,0 0 0 0,0 0-12 0,0 0 4 16,0 0 0-16,0 0 8 0,0 0-8 0,0 0 8 15,0 0-8-15,4 6 8 0,-4-3 0 0,0-3 8 16,0 0-8-16,0 0 20 0,0 0 0 0,0 9 0 0,0-9 0 15,0 10 20-15,0-10 3 16,0 0 1-16,0 0 0 0,0 0-26 0,0 0-5 0,0 0-1 0,0 0 0 16,0 0-12-16,0 0 0 0,0 0 0 15,0 0-10-15,0 0-2 0,0 0 0 0,0 0 0 0,0 0 0 16,0 0 12-16,0 0 0 0,0 0 0 0,0 0 0 16,0 0 0-16,0 0 0 0,0 0 0 0,0 0 0 15,0-10 0-15,0 10 14 0,0-9-3 0,0 9-1 0,0-9-10 16,0 9 12-16,3-4-12 0,1-5 12 0,3 9-12 15,0-9 0-15,-4 9 0 0,8 0 8 0,-4-4-8 16,4-2 0-16,-4 12 0 0,7-6-11 0,-4 0 11 0,4 0-8 16,1-6 8-16,-5 12-8 0,4-6 8 0,0 0 0 15,4 0 0-15,-4-6 0 0,-3 6 0 0,3 0-12 16,0 0 12-16,4 0-12 0,-4-3 12 0,3 0 0 16,1-3 0-16,0 6 0 0,-4-3 0 0,0-4 0 15,-4 7 0-15,4 0 0 16,1-3-34-16,-5-3-5 0,1 3-1 0,-4 3 0 15,0-3-140-15,-7 3-29 0,7-7-6 0,-7 7-430 16,7-3-87-16</inkml:trace>
  <inkml:trace contextRef="#ctx0" brushRef="#br0" timeOffset="49355">28748 17020 288 0,'0'0'25'0,"0"0"-25"0,-7 0 0 0,0 3 0 15,-4-3 238-15,-3 6 42 0,0 0 9 0,0 0 2 0,-4 7-182 0,4-4-36 16,-4 4-7-16,1 0-2 0,-1 2 18 0,4-2 3 16,0-1 1-16,0 7 0 0,0-6-35 0,3-1-7 15,1 4-2-15,3-4 0 0,-1 1-27 0,5-4-6 16,-1 4-1-16,1 3 0 0,3-4-17 0,0-2-4 16,0 2-1-16,3 1 0 0,1-4-6 0,-1 4 0 15,-3-4-1-15,4 0 0 0,0 4 4 0,-1-4 1 16,4-2 0-16,-7-7 0 15,0 0-31-15,7 3-5 0,4 0-2 0,-4 3 0 16,3-6-9-16,1-6-1 0,-4 3-1 0,4 3 0 0,-1-10 52 0,1 7 13 16,-1-6 0-16,1-1 0 0,0 1 44 0,-1-4 11 15,4 1 2-15,-3-4 1 0,-1 4 11 0,1-1 3 16,0-6 0-16,-1 7 0 0,-3-7-30 0,4 10-6 16,-4-7 0-16,-4 0-1 0,1 4-18 0,-1-1-3 15,-3 4-1-15,0-1 0 0,4 1-13 0,-4 9-10 0,0 0 2 0,-7-3 0 16,-4 3-7-16,8 3-1 0,-4 3 0 15,0-3 0-15,3 13 4 0,1-10 0 0,-1 4 0 0,4 2 0 16,0 4 24-16,4 0 6 0,-1-7 1 0,4 10 0 16,-3-7-8-16,3 4-2 0,-4 0 0 0,4-4 0 15,-3 7-9-15,-1-6 0 0,4 5 0 0,-3-5 0 32,3-4-92-32,-3 10-21 0,-1-9-4 0,1 2-679 0</inkml:trace>
  <inkml:trace contextRef="#ctx0" brushRef="#br0" timeOffset="49809.32">28949 17167 2116 0,'0'0'94'0,"0"3"19"0,0-3-90 0,0 0-23 0,3 3 0 0,-3-3 0 16,4 10-211-16,0-4-46 0,-4-3-10 0,0 6-1 16,0 1 163-16,0-7 33 0,-4 6 6 0,0 1 2 0,1-1 155 0,-1-6 31 15,4-3 6-15,-3 10 2 0,3-10 21 0,0 0 4 16,-4 6 1-16,4-6 0 0,0 0-89 0,0 0-18 16,0 0-3-16,0 0-1 0,0 0-24 0,0 0-5 0,0-9 0 0,4 2-1 15,-1-2 15-15,4-4 3 0,-3 4 1 0,3-4 0 16,-3-5-19-16,3 5-4 0,-4-6-1 0,1 7 0 15,-1-7-10-15,1 6 0 0,3-5 0 16,-4 5 0-16,1-6 0 0,-1 13 0 0,1 0-9 0,-1-4 9 16,5 7 0-16,-1-6 8 0,3 9 0 15,-3 0 1-15,4 0 27 0,3 9 4 0,-4-6 2 0,5 7 0 16,-1-1-34-16,0 4-8 0,3-4 0 0,-2 10 0 16,-1-7 0-16,0 1 0 0,0 6 0 0,-4-7 0 15,1 7 0-15,-4 0 0 0,4-3 0 0,-4 2 0 16,0 4-26-1,-4-3-4-15,1 0-1 0,3-3 0 0,-4 2 6 0,5-5 1 0,-5-4 0 0,4 1 0 16,-3-1-116 0,6-6-24-16,-3 4-4 0,4-4 0 0</inkml:trace>
  <inkml:trace contextRef="#ctx0" brushRef="#br0" timeOffset="50315.64">29669 17170 2257 0,'0'0'49'0,"0"0"11"0,0-3 1 0,-4-13 3 0,1 4-51 0,-1-1-13 15,1-6 0-15,-1 1 0 16,0-4-141-16,1 9-31 0,-4-6-7 0,3 7-1 16,-3-1 84-16,0 4 16 0,0-1 3 0,0 7 1 15,0 3 28-15,-4 3 7 0,4 7 1 0,-3 2 0 0,3-2 88 0,-4 12 17 0,1 0 4 0,-4 0 1 16,3-4-13-16,0 4-2 0,1 6-1 0,-4-2 0 15,0 2 7-15,3-3 2 0,-3 0 0 16,7 0 0-16,0 3 1 0,-4-6 1 0,4 3 0 16,0-6 0-16,7-6-18 0,0-1-4 0,0-12-1 15,0 10 0 1,7-1-70-16,0 0-15 0,4-9-2 0,-1-3-1 16,4-3-8-16,-3-3-2 0,7-4 0 0,-1 1 0 0,-3-4 43 0,4 3 13 0,-4 1 0 15,4-7-10-15,-4 6 42 0,0-5 9 0,0 5 2 0,0-6 0 16,0 7-5-16,0-1-1 0,1 1 0 0,-1-4 0 15,0 7-19-15,0 5-4 0,-4-5-1 0,1 9 0 16,-11 0-13-16,7 0-16 0,0 6 3 0,0 1 1 16,-7 2 1-16,4 0 1 0,-8 4 0 0,4-4 0 0,-3 10 10 15,-1-6 0-15,1 5-9 0,-4 1 9 0,0-3 0 16,-4 3 0-16,4 3 12 0,-4 0-4 0,4 0 0 16,-3 6 0-16,-1-6 0 0,1 0 0 15,2 0-8-15,-2 6 12 0,-1-6-12 0,4 0 12 0,-3 0 2 0,-1 0 1 16,-3 0 0-16,0 0 0 0,0-4-2 15,-4 1 0-15,4-3 0 0,-4 3 0 0,1-7-13 0,-1-2 11 16,0-1-11-16,1 1 10 16,3-7-71-16,-4-3-15 0,4 0-2 0,0 0-559 15,0-7-112-15</inkml:trace>
  <inkml:trace contextRef="#ctx0" brushRef="#br0" timeOffset="50822.36">29887 17095 1094 0,'0'0'97'0,"0"0"-77"0,0 9-20 0,-3 1 0 15,-1-4 106-15,-3 10 18 0,4-4 3 0,-1 1 1 0,1-1-118 16,-1 7-23-16,-3-6-5 0,4 5-1 0,3 1 98 0,0-6 19 16,-4 9 4-16,4-10 1 15,4 4 12-15,-1-4 2 0,1 1 1 0,3-4 0 16,3 1-74-16,1-7-14 0,-1 3-3 0,1-3-1 0,3-3-35 0,0 0-7 16,-3-9-2-16,3 9 0 15,0-13-20-15,-3 10-4 0,3-12-1 0,0 8 0 16,-4-8 15-16,1 2 2 0,3 1 1 0,-3-1 0 0,-1-6 25 0,1 7-10 15,-1-4 10-15,-3 3 0 0,1 1 0 0,2-7 14 16,-6 10-1-16,3-4 0 0,-4 1 5 0,1 2 1 16,-4 10 0-16,0 0 0 0,0 0 2 0,0 0 1 15,0 0 0-15,0 0 0 0,0 0-10 0,0 0-1 16,0 0-1-16,0 0 0 0,0 0-10 0,-4 3 0 16,4 7 0-16,-3 2 0 0,3-2 0 0,-4-1 8 15,4 0-8-15,4 4 8 0,-1 0-8 0,1 5 8 0,-1 4-8 16,1 0 8-16,3-3-8 0,0 3-11 0,-4 0 3 15,5 6 0 1,-1-6-26-16,0 0-5 0,0 0-1 0,0-3 0 16,0-7-172-16,-4 1-36 0,4 6-6 0,-7-19-2 0</inkml:trace>
  <inkml:trace contextRef="#ctx0" brushRef="#br0" timeOffset="50965.49">30519 17205 2523 0,'0'0'112'0,"0"0"23"0,0 0-108 0,0 0-27 15,-4-4 0-15,1-5 0 16,3-4-168-16,-4-5-38 0,8 2-8 0</inkml:trace>
  <inkml:trace contextRef="#ctx0" brushRef="#br0" timeOffset="51257.39">30360 17214 2109 0,'-21'31'93'0,"14"-9"20"0,-7 0-90 0,3 6-23 15,1 1 0-15,-1-4 0 0,0 6 87 0,8-3 13 16,-4-3 2-16,3-3 1 16,1-9-103-16,6 6-31 0,1-7-1 0,3-2 0 15,0-1 0-15,4-9 0 0,-4 9 0 0,3-9 0 16,4-9-61-16,-3 6-13 0,3-6-2 0,0-1-1 16,0-9 57-16,0 7 12 0,-3-7 3 0,3 3 0 0,0-6 37 0,0 3 20 15,0-9-3-15,-3 6 0 0,3 7 15 0,-3-10 2 16,3 12 1-16,-4 0 0 0,1 4-11 0,-1 0-3 0,-2 9 0 0,2 0 0 15,-3 0 9-15,4 9 2 0,-8 0 0 16,4 1 0-16,4 2 11 0,-8 1 2 16,1 3 1-16,-4-4 0 0,3 1-18 0,-3-1-3 0,-3 7-1 0,3-6 0 15,-4 2-12-15,1-2-4 0,-4-1 0 16,3-2 0-16,-3 2-8 0,4-2 0 0,3-1-10 0,-7-6 10 31,3 7-147-31,1-1-23 0,3-6-5 0</inkml:trace>
  <inkml:trace contextRef="#ctx0" brushRef="#br0" timeOffset="52158.21">31062 17098 2023 0,'0'0'44'0,"0"0"10"0,0 0 2 0,0 0 0 0,-7 0-44 0,0-3-12 0,0 3 0 0,-4 0 0 15,1 0-120-15,-4 3-25 0,0 3-6 0,-4 4-1 16,0-4 65-16,-3 10 13 0,0-1 2 0,0 1 1 0,3 0 159 0,0 2 31 16,4-5 6-16,4 6 2 0,-8 0-40 0,8-4-8 15,3 4-2-15,-4 0 0 0,4-7-65 0,3 1-12 16,4 6 0-16,-3-7 0 16,3-2-72-16,0 2-7 0,0-2-1 0,0-10-1 15,0 0 21-15,0 0 4 0,0 0 0 0,0 0 1 0,10 0 75 0,5 0 16 16,-5 0 2-16,4-10 1 0,4 7-11 0,-1-6-1 15,1-1-1-15,0-2 0 0,-1 2-16 0,-2-8-10 16,6 5 12-16,-7 0-12 0,3 1 0 0,-2-4 0 0,2 4 0 16,1-7 0-16,-4 6 0 0,0 4 0 15,-3-4 13-15,-1 4-4 0,1 0 10 0,-4 5 1 0,0 4 1 0,0-6 0 16,-4 6-33-16,-3 0-8 0,0 0 0 0,4 10-1 16,-4 5 21-16,-4-2 0 0,1-1-9 0,-4 1 9 15,3 6 11-15,-3 0 5 0,0-4 2 0,0 4 0 16,-3 3 8-16,3 0 2 0,-4 6 0 0,4-6 0 15,-4 0 9-15,4 0 3 0,4 0 0 0,-1-3 0 16,4 3 7-16,-3 6 1 0,-1-12 1 0,1 9 0 16,3-3-12-16,0 0-2 0,-4 0-1 0,-3-4 0 15,7-2-14-15,0 6-2 0,-3-3-1 0,-5 3 0 16,5 0-6-16,-8 0-2 0,8 3 0 0,-8-3 0 16,-3-7-9-16,0 4 0 0,0 0 0 0,-4-3 0 15,-3-7-20-15,-4 10-7 16,4-10-1-16,-3 1 0 0,-1 2-33 15,0-9-7-15,-3 4-2 0,3-4-574 0,1-13-114 0</inkml:trace>
  <inkml:trace contextRef="#ctx0" brushRef="#br0" timeOffset="52600.82">31246 17330 864 0,'0'0'38'0,"0"0"8"0,0 0-37 0,7 0-9 0,3-3 0 0,1-3 0 16,-1 2 311-16,4-5 60 0,4 0 12 0,0-1 2 31,-1 4-377-31,5-3-76 0,-1 2-16 0,0 1-2 0,0 0 86 0,0 3 18 0,-7-4 3 0,0-2 1 15,8 9 20-15,-8-6 4 0,-4-1 1 0,4 7 0 16,1-9 1-16,-5 9 0 0,1-3 0 0,3-3 0 16,-4-1-11-16,-3 1-1 0,4-3-1 0,-4 5 0 15,-3-5-51 1,3 0-11-16,-7-4-1 0,3 4-1 0,-3-10 7 0,-3 6 2 0,-4 4 0 0,3-4 0 16,-7 1 5-16,-3 2 2 0,-7 1 0 0,0 9 0 15,0 0 13-15,-4 9-11 0,-3-5 11 0,0 14-10 16,0 1 10-16,-1-3 14 0,5 12-3 0,2-6-1 0,1 0 47 15,7 6 10-15,0-3 1 0,3 4 1 16,4-4-7-16,0 3-2 0,4-3 0 0,3 6 0 0,0-3-48 0,0-2-12 16,3 2 0-16,4-6 0 0,4 6 0 15,0-6-10-15,-1-6 2 0,4-1 0 16,0 1-88-16,0-7-18 0,4 1-3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5:39:21.988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28372 12028 16927 0,'0'0'752'0,"0"0"144"0,0 0-704 15,0 0-192-15,0 0 0 0,0 0 0 0,0 0 960 0,8-5 144 16,-1-2 48-16,1 1 0 0,1-1-64 0,0-1 0 15,0-1 0-15,0 4 0 0,-2-2 144 0,-1-2 32 16,1-1 0-16,-2-1 0 0,-1 2 16 0,-4 9 0 16,6-6 0-16,1 1 0 0,-7 5-256 0,0 0-32 15,0 0-16-15,0 0 0 0,0 0-416 0,0 0-96 16,0 0-16-16,0 0 0 0,11 10-80 0,-11-10-32 16,8 10 0-16,-2 5 0 0,-4 3 0 0,3-2 0 15,1-2 0-15,-1 6 0 0,-1-1-32 0,2 5-16 16,2 0 0-16,1 2 0 0,0-2-112 0,-1 2-32 15,1 0 0-15,2 0 0 0,-1-4-16 0,0-1 0 16,0-1 0-16,0-2 0 0,-1-1-128 0,2-2 192 0,0-1-192 0,0-1 192 16,-3-3-192-16,-1-1 160 0,-7-9-160 0,7 11 160 15,-7-11-160-15,8 9 160 0,-8-9-160 16,10 6 160-16,-10-6-32 0,11 4 0 0,-11-4 0 0,11-4 0 16,-2-1-128-16,-1-2 160 0,-1-2-160 0,-1-2 160 15,1-4-16-15,-1 2 0 0,1-2 0 0,-1-1 0 16,0-1-144-16,-1-1 192 0,0-1-192 0,-1 4 192 15,0-1-192-15,0 7 0 0,0 3 144 0,-4 6-144 16,0 0 0-16,0 0 0 0,0 0 0 0,0 0 0 16,0 0 0-16,11 3-160 0,-3 4 160 0,0 3 0 15,0 1-144-15,0 1 144 0,-2 1 0 0,2 0-144 16,2 0 144-16,1 0 0 0,-1 0 0 0,-1 1-128 16,2-3 128-16,-1-1 0 0,1 0 0 0,-1 0 0 0,-2-4 0 0,0-1 0 15,0 0 0-15,1-1 0 0,-9-4 0 16,10 6 0-16,-10-6 0 0,11 4 0 0,-11-4 0 15,10 2 0-15,-10-2 128 0,11 1-128 0,-2-1 160 0,-9 0-32 16,9-3-128-16,0-1 192 0,-1-4-32 0,0 0-16 16,-2-2 0-16,-1-1 0 0,0-1 48 0,1 1 0 15,-1-6 0-15,-1 0 0 0,-2-3-64 0,1-3-128 16,0-3 192-16,-1 0-64 0,0-1-128 0,-1 0 128 16,-1-3-128-16,0 0 128 0,0 3-128 0,-1 2 0 15,-1 2 144-15,1 0-144 0,0 2 0 0,1 3 0 16,0 4 0-16,2 3 0 15,-2 11-576-15,0 0-48 0,0 0 0 0,8 0 0 16,-8 0-1600-16,12-5-320 0,-3 5-64 0,0 0-16 16,1 0-1200-16,1 0-240 0,1 2-48 0,-1 1-16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7:44:45.867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7030A0"/>
    </inkml:brush>
    <inkml:brush xml:id="br4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11225 6019 518 0,'7'-9'46'0,"-3"6"-37"16,-4-7-9-16,0 1 0 0,0-1 382 0,4-2 74 16,3 2 16-16,-4-2 2 0,-3-1-351 0,7-2-71 15,0 2-13-15,0 4-3 0,0-4-16 0,0 1-2 16,0-1-1-16,0 4 0 0,4 2-17 0,-7-2 0 16,-4 9-8-16,7-6 8 0,0-1-13 0,-7 7 3 0,0 0 1 15,0 0 0-15,0 0 9 0,0 0 0 0,0 0 0 16,0 0 0-16,-11 0 0 0,4 7 0 0,0-4 0 0,-4 0 8 15,-3 6 0-15,0 1 0 0,4 2 0 0,-4-2 0 16,-4 9 7-16,0-7 1 0,1 10 1 0,-1 0 0 16,0-3 1-16,-3 12 0 0,-4-9 0 0,4 9 0 15,11 1-18-15,-4 2 10 0,-11 7-10 0,7-3 8 16,-3-1-8-16,7 4 8 0,-4 3-8 16,-3 6 8-16,0-6-8 0,0 6 0 0,7-9 0 0,-4 3-11 15,-3-3 11-15,3-7 0 0,8 7 0 0,-1 0 0 16,1-7 0-16,-1 4 0 0,4-1 0 0,0-5 0 15,7-1 0-15,-4 1 0 0,1-4 0 0,6-6 0 16,4 0 0-16,0-10 0 0,-3 7 0 0,3-6 8 0,0-4-8 16,4 4 8-16,3-7-8 0,-7-3 8 15,-7-3-8-15,14 6 11 0,4-6-11 0,-1 0 12 0,-6-6-12 16,-1 6 8-16,12-9-8 0,-1 5 8 0,3-5 2 0,1-4 0 16,-4 1 0-16,7-4 0 0,8-6 4 0,-4 0 1 15,-8 4 0-15,4-8 0 0,4-2-5 0,-4 6-1 16,-3 0 0-16,0-3 0 0,-1-3 7 0,-2 3 2 15,2 0 0-15,-6 0 0 0,-7-3 7 0,3 2 2 16,7-2 0-16,-4-3 0 0,-9 6-6 0,2-7-1 16,-3-5 0-16,7 5 0 0,-3-2-9 0,-8 3-3 15,-3-4 0-15,0-3 0 0,4 1-8 0,-4-1 10 16,-7 4-10-16,-4-4 10 0,8 7-10 0,-8-1 0 16,1 4 0-16,-5-3 0 0,1 6 0 0,4-10 0 15,3 13 0-15,-4-6 0 0,-3 6-8 0,0 0 8 16,7 0 0-16,0 10 0 0,-4-1 0 0,1-3 0 0,-1 7-9 0,0 3 9 15,8-1-13-15,-8 7 1 0,-3-3 0 0,4 6 0 32,-1 4-26-32,-3-1-5 0,-4 10-1 0,-3-1 0 15,4 1 1-15,-1 0 0 0,4 6 0 0,-7-4 0 16,-4 1 6-16,7 0 1 0,4-3 0 0,0 3 0 16,-4-7-87-16,4 1-17 0,11 2-3 0</inkml:trace>
  <inkml:trace contextRef="#ctx0" brushRef="#br0" timeOffset="276.6">11024 6515 691 0,'0'0'30'0,"11"6"7"0,-1-3-29 0,-10-3-8 16,0 0 0-16,4 3 0 0,10 7 460 0,-7-1 90 16,-3 0 18-16,-1 1 4 0,4-7-457 0,4 6-92 15,-4-6-23-15,0 4 0 0,-7-7 0 0,11 3-12 16,3-3 2-16,-4 0 0 16,-3 0-33-16,7-3-6 0,1-4-2 0,2 7 0 15,1-3-133-15,-4 0-26 0,7-3-6 0,0-4-404 0,4 7-82 0</inkml:trace>
  <inkml:trace contextRef="#ctx0" brushRef="#br0" timeOffset="912.29">11818 5282 1209 0,'0'0'108'0,"0"0"-87"0,7-3-21 0,-3-6 0 16,-1 9 152-16,-3 0 25 0,0 0 6 0,0 0 1 15,0 0-103-15,0 0-20 0,7 0-4 0,-7 0-1 16,7 9-25-16,-3 0-6 0,-1 4-1 0,4 6 0 15,-3-3-16-15,3 9-8 0,-3 0 8 0,3-3-8 16,-4 9 0-16,4-3 8 0,0 4-8 0,-3 2 0 16,-1 1 0-16,1-7 0 0,-1 3 0 0,1 4 0 0,-1 2 0 15,-3-2 0-15,-3-7-11 0,3 3 11 16,-4-6-28-16,4 7-1 16,-3-4 0-16,-4-3 0 0,3-3-37 0,-3 0-7 15,0 3-2-15,-3-9-489 0,6-7-97 0</inkml:trace>
  <inkml:trace contextRef="#ctx0" brushRef="#br0" timeOffset="1162.49">11430 5354 2746 0,'-21'-3'122'0,"21"3"25"0,7 0-118 0,-7 0-29 0,0 0 0 0,10-6 0 16,5 3 16-16,-1-3-2 0,7 6-1 0,0-7 0 16,4 1-13-16,6 6 0 0,5 0 0 0,-1 0 0 15,-3 0 8-15,3 0-8 0,0 0 0 0,4 0 0 16,-4-3 0-16,8-3-20 0,-1 6 4 0,0-4 0 31,-3-5-39-31,7 9-7 0,0 0-2 0,0-3 0 16,-4-7-160-16,4 1-33 0</inkml:trace>
  <inkml:trace contextRef="#ctx0" brushRef="#br0" timeOffset="2380.41">12118 6502 518 0,'0'0'46'0,"0"0"-37"0,-4-6-9 0,1 3 0 16,-1-7 113-16,4 1 21 0,0-1 4 0,4-2 1 16,-1 2-118-16,1-2-21 0,3 3-8 0,-3-4 0 15,3-6 57-15,3 10 12 0,-6-4 3 0,3 4 0 16,0 6 25-16,0-7 6 0,-4 1 1 0,1-1 0 16,3 7-7-16,-4-6-1 0,5-1 0 0,-5 10 0 15,-3 0 12-15,7-9 1 0,0 6 1 0,0 0 0 16,-3-3-31-16,-4 6-7 0,7-4 0 0,0-2-1 15,-4-3-15-15,-3 9-4 0,4 0 0 0,3-7 0 16,-7 7 9-16,0 0 2 0,0 0 0 0,0 0 0 16,7-6-4-16,-7 6-1 0,0 0 0 0,0 0 0 15,0 0-30-15,7 0-5 0,-7 0-2 0,0 0 0 16,4 0-13-16,3 10 0 0,0 2 0 0,-4 7 0 16,4 0 0-16,-3 6 0 0,3-3 0 0,-4 6 0 15,4 3 10-15,-3 1-1 0,0-1 0 0,3-6 0 16,-4 7 0-16,4-1 0 0,-3-9 0 0,3 6 0 0,-4-3-1 15,8-6 0-15,-4 3 0 0,0-3 0 16,4-7 2-16,-1 1 0 0,1 2 0 0,-1-5 0 0,4-4-2 16,1-6-8-16,2 0 12 0,1 0-4 0,-4 0-8 0,0-12 8 15,4 2-8-15,-1 1 8 0,-6-4-8 0,3-6 0 16,0 7 9-16,-3-7-9 0,-1 3 0 0,1-2 0 16,-4-1 0-16,-4 6 0 0,1 1 0 0,3 2 0 15,-3 1 0-15,-1 6 0 0,-3 3 0 0,0 0 0 16,0 0 0-16,0 0 0 0,0 0-9 0,7 3 9 15,4 9-10-15,-4-2 10 0,0-1 0 0,-4 4 0 16,8-4-8-16,-4 7 8 0,0-10 0 0,0 10 0 0,4-10 0 0,-4 4-9 16,0-1 9-16,3-3 0 0,-10-6 0 0,11 3 0 15,-4 0 0-15,4 4 8 0,-4-7-8 0,3-7 0 16,-3 7 10-16,4-6-2 0,3-3-8 0,-3-1 12 16,-1 1 6-16,1 0 1 0,-1-4 0 0,4-6 0 15,-6 7 2-15,2-7 1 0,-3 3 0 0,4-3 0 16,-1 1-2-16,-3-4 0 0,0 0 0 0,4-7 0 15,-4 7-11-15,0-3-9 0,0-3 12 16,-3 6-12-16,3-3 8 0,0-3-8 0,0 6 0 0,-4-6 0 16,1 6 0-16,-1-3 0 0,5-4 0 0,-5 4 0 31,-3-6-60-31,4 3-5 0,-1-4-2 0,4 1 0 0,-3 9-37 16,-1-9-7-16,1 9-1 0,-1-3-778 0,1 0-155 0</inkml:trace>
  <inkml:trace contextRef="#ctx0" brushRef="#br0" timeOffset="3071.74">13737 5825 1900 0,'0'0'169'0,"0"0"-135"15,-7-7-34-15,7 7 0 0,0 0 141 0,0 0 22 0,0 0 4 0,0 0 1 16,0 0-112-16,0 0-23 0,0 0-4 0,0 0-1 16,4 10-4-16,-1-1-2 0,-3 4 0 0,7-1 0 15,-3 7-12-15,-1 0-2 0,-3 6-8 0,7-3 12 16,-3 6-12-16,-1 4 0 0,-3-7 8 0,-3 6-8 16,3 0 0-16,0 7-18 0,-4-3 4 0,4-1 1 15,-3 4-2-15,-1-4 0 0,4-3 0 16,-3 1 0-1,3-1-18-15,-4 1-4 0,4-4-1 0,-3-3 0 16,-1-3-112-16,1 0-22 0,3-3-5 0,-4-7-747 0</inkml:trace>
  <inkml:trace contextRef="#ctx0" brushRef="#br0" timeOffset="3290.55">13416 6270 2372 0,'0'0'105'0,"0"0"22"0,0 0-102 0,0 0-25 15,0-6 0-15,0 6 0 0,0 0 46 0,11-3 4 16,-1 3 1-16,4-4 0 0,4-2-18 0,0 3-3 16,3-3-1-16,7 6 0 0,0-10 10 0,8 7 1 15,-1-6 1-15,4 6 0 0,3-7-24 0,4 1-5 16,-4-4 0-16,1 1-1 16,2-4-30-16,-2 7-5 0,-4-4-2 0,-1 1 0 15,1-1-94-15,-7-3-20 0,3 4-3 0,-10-7-586 16,0 6-118-16</inkml:trace>
  <inkml:trace contextRef="#ctx0" brushRef="#br0" timeOffset="3950.55">14485 5351 1972 0,'0'0'88'0,"0"0"17"0,0 0-84 0,0 0-21 0,0 0 0 0,4 3 0 16,-1 10 74-16,1-4 10 0,-1 7 3 0,1-3 0 16,3-1-31-16,0 1-7 0,0 9-1 0,0-4 0 15,4 1-16-15,-4 3-3 0,3 0-1 0,-3 0 0 0,4 9-16 16,-1-2-4-16,1 5-8 0,-4 1 12 0,0 5 2 15,0 1 0-15,-3 3 0 0,-4 6 0 0,-4-6-5 0,1 9-1 16,3-9 0-16,-4 3 0 0,1-3 2 16,-1-3 0-16,0-6 0 0,1 5 0 15,-1-8 22-15,1 2 4 0,3-6 0 0,-4-3 1 0,1-3 2 16,3 3 0-16,-4-9 0 0,4 6 0 0,-3-6-9 0,3-1-2 16,-4-5 0-16,4 2 0 0,0-2-15 0,0 5-3 15,0-8-1-15,4 2 0 0,-4-9-9 0,0 0 12 16,0 0-12-16,0 0 12 0,0 0-12 0,0 0 12 15,7-3-12-15,-4-3 12 0,4-7-4 0,0 4 0 16,1-13 0-16,-1 3 0 0,-4-3-8 0,1 0 10 16,3-3-10-16,-4-3 10 0,4-4-10 0,0 7 10 15,-3-3-10-15,6 6 10 0,-2 0-1 0,-1 0 0 16,3 4 0-16,4-1 0 0,0 3 5 0,0 0 1 16,1 4 0-16,-1 2 0 0,3 4-7 15,1 0-8-15,-4-4 11 0,4 10-11 0,-1-3 9 0,5 3-9 0,-8 0 0 0,3 3 9 16,1-3-9-16,-4 7-17 0,4-4 4 15,-4 6 1-15,-4-6 12 0,4 7 0 0,1 2 0 0,-5 4 0 16,-3 0 0-16,0 3-14 0,0 2 4 0,0 8 1 16,0-4 9-16,-7 3 0 0,0-3 0 0,0 3 0 15,0-3 0-15,0 4 0 0,-3-7 0 0,-1 6 11 16,-3-3-11-16,0-6 10 0,0-1-10 0,0-2 10 16,-3 3-10-16,-1-6 0 0,0-4 0 0,-3 3 8 15,4-2-8-15,-4-1 12 0,0-6-12 0,3-3 12 16,-3 0-12-16,0-3-9 0,-4-6 9 0,4-1-13 15,-7-2-74-15,3-7-14 16,-3-3-3-16,0-9-810 0,0-1-162 0</inkml:trace>
  <inkml:trace contextRef="#ctx0" brushRef="#br1" timeOffset="15040.08">3524 6524 1324 0,'0'0'118'0,"0"0"-94"0,0 0-24 0,0 0 0 16,0 0 136-16,0 0 22 0,0 0 5 0,0 0 1 15,0 0-132-15,0 0-32 0,0 0 0 0,0 0 0 16,-3-3 0-16,3 3 0 0,0 0 0 0,0-6 0 0,0 6 0 0,-7 0 0 15,7 0 0-15,0 0 0 0,0 0 0 16,0 0 8-16,0 0 0 0,0 0-8 16,0 0 18-16,-4 9-3 0,4-6-1 0,-7 7 0 0,7-1-2 0,0 0 0 15,0-6 0-15,7 7 0 0,-7 2-12 0,4-2 0 16,3 6 0-16,-4-10 0 0,4 13 16 0,-3-7-4 16,6-2 0-16,-6 8 0 0,7-5-12 15,-1 6 0-15,1-7 0 0,-8 1 0 0,4 2 8 0,0 1-8 16,0-6 0-16,-7 2 0 0,4 4 11 0,-4-4-11 15,-4 1 12-15,4-4-12 0,0 4 40 0,-7 3 0 16,4-4 1-16,-1 1 0 0,4-4-29 0,-10 4-12 16,10 5 8-16,-7-5-8 0,3-4 20 0,4 10-2 15,0-6 0-15,-7-1 0 0,4 7-18 0,3-6 0 16,-4 5 0-16,-3-5 0 0,7 3 0 0,-4-4 0 0,-3 1 12 0,0-1-12 16,7-2 0-16,0 2 0 0,-10-2 0 0,3-1 0 15,3 0 11-15,-6 1-11 0,6-7 10 0,-3 6-10 16,3-2 32-16,-3-1 1 0,7-6 0 0,-7 6 0 15,7-3-15-15,-7 7-3 0,7-10-1 0,-3 6 0 16,-4 0 2-16,7-6 1 0,-4 0 0 0,4 0 0 16,-7 10-8-16,0-4-1 0,0 0-8 0,7-6 12 15,-4 6-12-15,4-2 0 0,-10 5 0 0,6-9-10 16,-6 9 10-16,3-5 0 0,7-4 8 0,-4 9-8 16,-6-9 0-16,-1 9 0 0,8-9 0 0,-8 10 0 15,0-7 0-15,8-3 0 0,-8 9-12 0,1-9 4 16,-1 10 8-16,0-10 12 0,4 9-2 0,-3-6-1 15,-1 7-9-15,1-1 0 0,-1-6 0 0,8 4 0 16,-12-4 0-16,8 3 10 0,-3-3-10 0,6 6 10 0,-6 1-10 0,-1-7 0 16,8 6 0-16,-8-2 8 0,7-4-8 0,-3 0 0 15,4 6 0-15,3-2 0 0,-7-4 0 0,3 6 0 16,4-6 0-16,-3 7 0 0,-4-4 0 0,3 0 0 16,4 4 0-16,0-1 0 0,-7-3 0 0,4 1 0 15,3 2 0-15,-7-3 0 0,3-3 0 16,1 7 12-16,3-1-12 0,0-9 12 0,-8 3-1 15,8-3 0-15,-3 10 0 0,-4-1 0 0,3-6-1 0,4 7 0 16,0-1 0-16,-3 1 0 0,3-7 1 16,-7 6 0-16,7-9 0 0,0 13 0 0,0-4-11 0,0 7 8 15,-4-10-8-15,4 3 8 0,0 4-8 0,0-4 0 0,-7 1 0 16,4 2 0-16,3-5 0 0,0 2 8 0,-7 0-8 16,3-2 0-16,1-1 10 0,3-6-10 0,0 0 12 0,0 3-12 15,0-3 32-15,0 0 0 0,0 0 0 0,0 9 0 16,0 1-32-16,0-10 0 0,0 0 0 15,0 3 0-15,3 6 0 0,-3-9 0 0,0 0 0 0,4 7 0 16,-4-7 0-16,10 3 0 0,-3 0 0 0,-7-3 0 16,11 6 15-16,-8-3-4 0,8-3-1 0,-11 0 0 15,11 0-2-15,-8 0-8 0,8 7 12 0,-1-4-4 16,-6-3-8-16,6 9 0 0,-6-6 0 0,6 4 0 16,-3-4 0-16,8-3 0 0,-12 6 0 0,8-3 0 15,-1-3 0-15,1 10 0 0,-1-10 0 0,-6 3 0 16,7-3 8-16,-1-3-8 0,1 3 0 0,-8 0 8 15,8-4 4-15,-8 4 0 0,8-6 0 0,0 6 0 16,-1-3 0-16,1 3 0 0,-4-6 0 0,3 6 0 0,-3 0-12 16,0 0 8-16,4-3-8 0,0 3 8 0,-1 3-8 15,1-3 0-15,-1 0 0 0,-10 0 0 0,14 0 0 0,-10 0 0 16,-4 0 0-16,11 0 0 0,-8 0 0 0,8 0 0 16,-4 0 0-16,-7 0 0 0,0 0 0 0,0 0 0 15,0 0 0-15,0 0 0 0,10 9 0 0,-10-9 8 16,4 6-8-16,6 1 0 0,-10-1 0 0,4-3 0 15,3 7 8-15,-3 2-8 0,-1-6 0 0,4 4 0 16,-7-4 0-16,0 3 0 0,0 7 0 0,0-3 0 16,0-1 0-16,0 1 0 0,0 2 0 0,0-2 0 15,0-1 0-15,0 7 0 0,0-6 0 0,0-1 0 16,0 4 0-16,0-3 0 0,0-1 0 0,0-2 0 0,0 2 0 16,4 7 0-16,-4-7 0 0,0 4 0 0,0 0 0 0,0 3 0 15,0-1 0-15,0-2 0 0,0 6 0 0,0 3 0 16,0 0 0-16,0-3 0 0,0 10 0 0,0-10 0 15,0 9 0-15,-4-9 0 0,4 9 0 0,0-9 0 16,0 6 0-16,0-6 0 0,0 0 0 0,0-3 0 16,-7-6 0-16,7-1 0 0,0 4 0 0,0-4 0 15,7-8 0-15,-7 5 0 0,0-9 0 0,0 9 8 16,0-9-8-16,4 10 0 0,-4-10 0 0,0 3 0 31,7 6-23-31,-7 1-3 0,0-1-1 0,0 1 0 0,0-1-96 0,0-3-19 16,0 10-4-16,0-4-1061 0</inkml:trace>
  <inkml:trace contextRef="#ctx0" brushRef="#br1" timeOffset="19887.75">7549 6348 1152 0,'0'0'102'0,"0"0"-82"0,0 0-20 0,0 0 0 15,0 0 167-15,0 0 29 0,0 0 5 0,0 0 2 16,0 0-116-16,0 0-23 0,0 0-5 0,0 0-1 15,0 0-18-15,0 0-4 0,0 0-1 0,0 0 0 16,0 0-13-16,0 0-2 0,0 0-1 0,4 10 0 16,-4-1-19-16,4 4 8 0,-4 2-8 0,-4-2 0 15,4 0 10-15,-4-1-10 0,1 7 8 0,-1-7-8 16,4 7 10-16,-10-6-10 0,3 6 12 0,0-1-12 16,0-2 16-16,3 3-4 0,-3 0-1 0,0 0 0 15,0-4 17-15,3 7 3 0,-3-3 1 16,4 3 0-16,-1 0-32 0,4 0 0 0,-3 6 0 0,3-6 0 15,0 0 12-15,3 0-3 0,-3 0-1 0,0-3 0 16,4 3-8-16,-1-4 8 0,-3 4-8 0,7-3 8 16,-7-3 5-16,0 3 1 0,0 3 0 0,0-4 0 0,0-5-6 0,0 9-8 15,0-3 11-15,0 3-11 0,-7-3 20 0,0 2-4 16,4-2 0-16,3-3 0 0,0 6-16 0,0-3 10 16,0-7-10-16,3 7 8 0,4-6 13 0,0-4 3 15,-3 4 0-15,3-4 0 0,0 0-5 0,4 4-1 16,-4-4 0-16,3 1 0 0,-3-1-3 0,0-6-1 15,0 7 0-15,1-1 0 0,-5-6 5 16,4 7 1-16,0-1 0 0,4 4 0 0,-8-4-29 0,4 0-6 16,0 1-1-16,0-1 0 0,0 4 26 0,-3-4 5 15,3 1 1-15,0-1 0 0,0-3-16 0,0 4 0 16,7-1 0-16,-10 0-10 0,3-5 10 0,7 5 14 0,-10-3-3 16,3-3-1-16,0 4-10 0,3-1 10 0,1-6-10 0,-1 9 10 15,-10-9-10-15,0 0 12 0,11 7-12 0,0-4 12 16,-4 0-12-16,3 6 10 0,-10-9-10 0,7 7 10 15,4-4-10-15,-4 6 12 0,0-6-12 0,0 7 12 16,0-1-12-16,0 4 0 0,0-4 0 0,0 0 0 16,0 4 0-16,-3-4 0 0,3 4 0 0,0-4 0 15,0 1 0-15,4 2 0 0,-4-2 0 16,3-1 0-16,-3 4 0 0,0-4 0 0,4-3 9 0,-4 4-9 16,4-4 0-16,-1 3 9 0,-3 1-9 0,0-1 0 15,4-6 13-15,-4 7-4 0,0 2-1 0,0-2 0 16,0-1-8-16,4 1 0 0,-4 2 0 0,-4-2 8 15,4-1 8-15,-3 3 0 0,3-2 1 0,-4 2 0 16,1 4-17-16,-1-3 0 0,-3-1 8 0,4 1-8 0,-4 6 0 16,4-1 0-16,-4-5 0 0,0-1 0 0,0 7 0 0,0-6 0 15,0 2 0-15,-4-2-9 0,4 0 9 0,-4-4 0 16,1 0 10-16,-1 1-10 0,1-4 12 0,-4 3-3 16,0 1-1-16,3-4 0 0,-3-3 0 0,0 0 0 15,0 7 0-15,0-10 0 0,0 0 2 0,0 6 0 16,0-6 0-16,0 3 0 0,3-3-10 0,-3 0 12 15,0-3-12-15,-3 3 12 0,3-6-12 0,-1 6 8 16,5 0-8-16,-8 0 8 0,4-3-8 0,0 3 8 16,-3-7-8-16,-1 7 8 0,0 0-8 0,1-3 0 15,-1 0 0-15,4 3 0 0,-10-6 0 0,6 6 0 16,4 0 0-16,-4 0 0 0,-3-3 0 0,0 3 0 0,7 0 0 16,0 0 0-16,0 0 0 0,-4 0 0 0,4 3 0 15,0-3 0-15,-7 0 8 0,4 0-8 0,-1 6 8 0,0-3-8 16,1-3 0-16,6 3 0 0,-10-3 0 0,4 10 0 15,3-10 0-15,-4 6 0 0,0-3 0 0,4 7 0 16,-7-7 0-16,4 6 0 0,-1-9 0 16,1 10 0-16,2-1 0 0,1-6 8 0,0 7-8 0,0-1 0 15,4 0 0-15,-4 1-19 0,3-1 3 0,4-3 1 16,-3 4 15-16,-1-1 16 0,4 4-3 0,0-4-1 16,-7 1-12-16,7 2 11 0,0 4-11 0,0-4 10 15,-3-2-10-15,3 2 0 0,0 1 0 0,0 9-11 16,-4-6 11-16,0-1 0 0,4 1 0 0,-3 0 0 15,3 2 0-15,-4-5 0 0,4 6 0 0,0-7 0 0,0 7 0 16,0-6 0-16,-7-1 0 0,7 4 0 0,0 0 0 16,0-1 8-16,7 1-8 0,-7 0 8 0,0-1-8 15,0 1 0-15,0 0 0 0,0 2 8 0,0 4-8 0,0-3 0 16,4 3 0-16,-1-3 0 0,-3-3 12 0,4 6-3 16,-4-4 0-16,4 4 0 0,-1 0-9 0,4 0 0 15,-7 3 0-15,0 0 0 0,0-3 0 0,0 0-12 16,0 0 2-16,0-3 1 0,4 3 9 0,-4 0 0 15,0 0 0-15,0 6 0 0,0-9 0 0,0 3 0 16,0 0 0-16,0-3 0 0,0-4 0 0,-4 4 12 16,4 3-4-16,0 0 0 0,0-3-19 0,0 0-3 15,0-4-1-15,0 7 0 16,0 7-50-16,4-7-11 0,-4 9-1 0,3 0-1 16,4-3-52-16,4 1-10 0,-1 2-3 0,1 0-1076 0</inkml:trace>
  <inkml:trace contextRef="#ctx0" brushRef="#br1" timeOffset="25272.67">12199 8562 576 0,'0'0'25'0,"0"0"6"0,0 0-31 0,0 0 0 16,0 0 0-16,0 0 0 0,0 0 204 0,0 0 34 15,0 0 7-15,0 0 2 0,0 0-189 0,0 0-38 16,0 0-7-16,0 0-1 0,0 0 25 0,0 0 6 15,0 0 1-15,0 0 0 0,0 0-1 0,0 0 0 0,0 0 0 0,0 0 0 16,0 0 10-16,0 0 3 0,0 0 0 0,0 0 0 16,0 0-7-16,0 0-1 15,0 0 0-15,0 0 0 0,-3 10-18 0,-1-7-4 0,0 6-1 0,1 1 0 16,-1 2-15-16,1-2-10 0,-1 8 12 0,1-5-12 16,-4 6 20-16,7-7-2 0,-7 7-1 15,3 0 0-15,1-3 14 0,-1 6 2 16,1-4 1-16,-1 4 0 0,1 0-34 0,3 0 0 0,-4 3 0 0,4-9 0 15,-3 6 0-15,3 0 0 0,3-3 0 16,-3 3 0-16,4-4 12 0,-8 1-12 0,4-3 12 0,-3 3-12 16,3 3 13-16,0-3-4 0,0-1-1 0,-4 4 0 15,4-6 10-15,-7 3 2 0,3 0 0 0,1-4 0 16,-1 4-4-16,1-6-1 0,-1 5 0 0,-3-5 0 16,7 3 6-16,-3-4 2 0,-1-2 0 0,1-1 0 0,3-3-11 15,0 4-3-15,0-10 0 0,0 9 0 0,0-9 7 16,0 13 0-16,0-7 1 0,0-3 0 0,0-3-17 0,0 9 0 15,3 1 8-15,-3-1-8 0,0-6 0 0,4 7 0 16,-4-10 0-16,0 9-9 0,0 1 32 16,3-1 6-16,-3-9 2 0,0 0 0 0,4 6-31 0,-1 4 0 15,-3-10 0-15,0 0 0 0,0 0 0 0,4 6 12 16,3 3 0-16,-7-9 0 0,0 0-2 0,0 0-1 16,3 7 0-16,-3-7 0 0,7 6 4 15,-7-6 1-15,0 0 0 0,8 3 0 0,-1 7-1 0,-4-4 0 16,-3-6 0-16,11 3 0 0,-4 0-5 0,-7-3 0 15,0 0-8-15,0 0 12 0,0 0-12 0,7 9 9 16,-7-9-9-16,0 0 8 0,0 0 0 0,0 0 0 0,0 0 0 0,7 0 0 16,-7 0 3-16,0 0 0 0,0 0 0 0,7 7 0 15,-7-7-11-15,0 0 12 0,7 6-12 16,0 0 12-16,-7-6-12 0,7 3 0 0,-7-3 0 16,0 0 8-16,7 0-8 0,-7 0 0 0,0 0 9 0,7 10-9 15,-7-10 8-15,11 0-8 0,-4 6 8 0,-7-6-8 16,0 0 8-16,7 3-8 0,0 0 8 0,-7-3-8 15,0 0 11-15,3 0-3 0,5 10 0 0,-5-10 0 16,-3 0-8-16,7 6 0 0,-3-3 0 0,3 3 0 16,-4-2 0-16,-3-4 0 0,7 3 0 0,0 3 0 15,0-3 0-15,0 3 0 0,0-2 0 0,4-4 0 16,-7 0 8-16,6 3-8 0,-3-3 12 0,4 0-4 16,-1 0-8-16,-3 0 0 0,4 6 0 0,-4-6 0 15,4 3 0-15,-4 3 0 0,0-3 0 0,0-3 0 16,-4 10 0-16,-3-10 0 0,7 3 0 0,0 3 0 0,-3-3 0 15,0 7 0-15,-1-4 0 0,-3-6 0 0,4 6 0 0,-4-6 0 16,3 7 0-16,-3-7 0 0,0 0 0 0,7 3 0 16,0 6 8-16,-3-3-8 0,-4-6 0 0,7 4 0 15,3-1 0-15,-6-3 0 0,-4 0 0 0,11 6 8 16,-8-3-8-16,4-3 0 0,0 6 0 0,0-2 0 16,-7-4 0-16,7 9 0 0,0-6 0 0,-3 7 0 15,-4-10 0-15,3 12 0 0,1-3 0 0,-1 1 0 16,1 2 0-16,-1-2 0 0,-3-4 0 0,4 3 0 15,3-2 0-15,-3 2 0 0,-8-3 0 0,4 1 0 16,4 2 8-16,-4 1-8 0,0-1 0 0,0-9 0 16,0 9 0-16,3-6 0 0,1 7 0 0,-4-1 0 15,0-9 0-15,-4 3 0 0,4 7 0 0,0-1 0 16,-3 1 0-16,-1-1 0 0,-3-6 0 0,3 7 0 0,1-1 8 16,-1 0-8-16,-3 1 0 0,4-4 0 0,-1 4 0 0,1-1 8 15,-4 0-8-15,3 1 0 0,1 2 0 0,3-2 0 16,-4-1 0-16,1 0 0 0,-1-2 0 0,4 2 0 15,0 1 0-15,-3-1 0 0,-1 0 0 0,1 1 0 16,-5-7 0-16,5 6 0 0,-1-6 0 16,-3 7 0-16,4-10 0 0,3 0 0 0,-7 9 0 0,0-9 0 15,0 7 8-15,0-4-8 0,0 0 8 0,-1-3-8 16,5 6 8-16,-4-3-8 0,7-3 8 0,-7 0-8 16,0 0 8-16,0 0-8 0,0 0 0 0,7 0 8 15,-4 0-8-15,-3 0 0 0,0 0 0 0,0 0 0 16,0 0 0-16,0 0 0 0,0 0 0 0,0 0 0 15,-4-3 0-15,4 3 8 0,0-6-8 0,-4 6 0 0,1-3 12 16,-1 0-4-16,4-4 0 0,0 7 0 0,0-3-8 16,0-3 0-16,0 3 0 0,0-4 0 0,0 7 9 0,0-3-9 15,0 0 10-15,0-3-10 0,3 6 0 0,-3 0 0 16,0-3 0-16,0-3 0 0,0 6 0 0,0 0 0 16,0-4 0-16,3 4 0 0,-6-6 0 0,-1 6 0 15,4 0 0-15,0 0-10 0,0 6 10 0,0-6 0 16,0 4 0-16,3 2 0 0,-3-3 0 0,0 6-8 15,0-6 8-15,0 4 0 0,4-4 0 0,-1 6 0 16,1 1 0-16,-1-1 0 0,4-6 0 0,-3 7-8 16,3 2 8-16,0-2 0 0,0-1 0 0,0-6 0 0,-4 7 0 0,4-1 0 15,0 0 0-15,0-5 0 0,-4 5 0 16,1 0 0-16,-1 4 0 0,1-4 0 0,-1 1 0 16,1-1 0-16,-1 0 0 0,-3-5 0 0,4 5 0 15,-1 0 0-15,1-5 0 0,-1 5 0 0,4-9 0 0,0 13 0 16,0-7 0-16,-3 3 0 0,3-6 0 0,0 10 0 15,0-7 0-15,0 4 0 0,-4-4 0 0,4 3 0 16,0 1 0-16,0-1 0 0,0 4 0 0,-3-4 0 16,3 4 0-16,0-4 0 0,0 0 0 0,-4 4 0 15,4 3 0-15,-3-10 0 0,3 3 0 0,0 1 0 16,0-10 0-16,0 12 0 0,-4-6 0 0,4 4 0 16,4-7 0-16,-4 6 8 0,0 1-8 0,0-1 0 15,3-6 0-15,-3 10 8 0,0-7-8 0,4 7 0 16,-1-4 0-16,1 4 0 0,-4-1 0 0,3-2 8 15,-3 8-8-15,0-5 0 0,4-4 0 0,-1 4 0 16,-3 3 0-16,4-4 0 0,-4 1 0 0,3-1 0 0,-3-2 0 16,0 5 0-16,7-8 0 0,-7 8 0 0,4-2 0 0,-4-4 0 15,0 1 0-15,3 2 8 0,-3-2-8 16,0-1 0-16,0-3 0 0,-3 4 8 0,3 5-8 0,0-8 8 16,0 2-8-16,0 0 8 0,0 4-8 0,0-4 8 15,-4 1-8-15,4-1 8 0,-3 4-8 0,-1-1 0 16,4-2 8-16,0-1-8 0,-3 4 0 0,3 2 0 15,-4-2 0-15,4-4 0 0,0 1 0 0,0-4 8 16,-3 3-8-16,3 1 11 0,3 2-11 0,-3-2 0 16,-3-4 0-16,3 3 0 0,-4-2 0 0,4-7 0 15,0 0 8-15,0 9-8 0,-3-3 0 0,3-6-11 16,0 0 3-16,0 0 0 16,0 0-39-16,0 0-7 0,0 0-2 0,0 0 0 15,0 0-122-15,-7-6-25 0</inkml:trace>
  <inkml:trace contextRef="#ctx0" brushRef="#br1" timeOffset="27260.23">14203 10955 1382 0,'0'0'123'0,"0"0"-99"0,0 0-24 0,0 0 0 16,0 0 159-16,0 0 26 0,-7 0 6 0,7 0 1 15,0 0-162-15,-4 3-30 0,1 6-10 0,3-9 0 16,0 0 10-16,-4 7-8 0,1-1 8 0,3 3-8 16,-4-2 8-16,8 2 9 0,-1-3-1 0,1 4-8 15,-1 5 32-15,-3-2 0 0,4-4 0 0,-1 4 0 16,4-1 2-16,0 7 0 0,-3-6 0 0,3 9 0 15,-3-3-3-15,-1 3-1 0,1-1 0 0,-1 1 0 16,1 10-6-16,-4-4 0 0,0-3-1 0,0 6 0 16,-4 1-23-16,1-10 8 0,3 6-8 0,-4-3 0 15,4 0 24-15,0-3 0 0,0 0 0 0,0-6 0 16,0 3 12-16,0-1 2 0,0-5 1 0,0-1 0 0,0 4-20 16,4-3-4-16,-8-4-1 0,4 0 0 0,0-2-5 0,-3 2-1 15,3 1 0-15,-4 2 0 0,0 4 2 0,1-4 0 16,-1 1 0-16,4-4 0 0,-3 10-1 0,-1-6 0 15,4-1 0-15,0 7 0 0,-3-6-9 16,3-4-11-16,0 3 3 0,0-2 0 0,0-1 32 0,0 4 6 16,0-4 2-16,3 1 0 0,-3-1-32 0,0 0 0 15,0-5 0-15,4 5 0 0,-1-6 0 0,-3 7 17 16,4-1-3-16,-4-3-1 0,0-6-13 0,7 7 9 16,-3-7-9-16,-1 9 8 0,4 0 4 0,-7-9 1 15,0 0 0-15,4 3 0 0,3 4-5 0,0-4-8 0,3-3 11 0,1 6-11 16,-4-3 9-16,0 4-9 0,4-4 0 0,-4-3 9 15,3 3-9-15,1-3 0 0,-4 6-10 0,3-3 10 16,-2 4 0-16,-1-4 0 0,0 3 8 0,0 0-8 16,0 4 0-16,0-1 0 0,0 0 0 0,-4-5 0 15,1 5 0-15,3 0 0 0,0 4 0 0,0-7 0 16,0-3 0-16,0 7 0 0,0-7 10 0,4 3-10 16,-1-6 19-16,1 0-2 0,0 0 0 0,-1 0 0 15,1 0-3-15,-1 0-1 0,-3 0 0 0,4 3 0 16,-4-3-13-16,0 0 11 0,-7 0-11 0,4 7 10 15,6-4-10-15,-3 3 0 0,-3 0 0 0,-1 4 0 16,1-1 0-16,-1-3 0 0,1 1 0 0,-4 2 0 16,3-3 0-16,1 1 0 0,-4 2 0 0,3 0 0 15,1-2 0-15,0-1 0 0,-4 3 0 0,3-2 0 0,-3-7 0 16,4 3 0-16,-1 9 0 0,1-5 0 0,-1-4 0 0,-3 6 10 16,7 0-10-16,-7-5 10 0,0 5-10 15,0 0 0-15,0 1 9 0,0-1-9 0,0 1 0 0,4-4 9 16,-4 3-9-16,0 1 0 15,0 2 0-15,0-2 0 0,0 5 0 0,0-8 0 0,0 8 8 0,0-2-8 16,0-1 0-16,0-2 0 0,3-1 0 0,-3 1 0 16,-3 2 0-16,3-2 0 0,0 2 0 0,3-2 0 15,-3-1 0-15,0 0 0 0,0-2 8 0,0 2-8 16,4 0 0-16,-4 4 0 0,-4-4 8 0,4 1-8 0,0-1 0 0,0 1 0 16,0-1 10-16,-3 0-10 0,3-2 8 15,0 2-8-15,-4 0 0 0,4 4 8 16,0-4-8-16,-3 1 0 0,3-7 0 0,0 6 0 0,-4 1 8 15,1-1-8-15,3 1 0 0,-7-1 0 0,3 0 0 16,1-2-11-16,-1 2 11 0,-3 1 0 16,3-7 8-16,-3 6-8 0,0-3 12 0,0-3-3 0,0 4 0 0,0-4 0 15,0 0-9-15,-3-3-14 0,2 6 3 0,1-6 1 16,-3 0 22-16,3 0 4 0,0 0 0 0,-4 0 1 16,4-6-17-16,-4 6 8 0,1-3-8 0,-1-7 0 15,-3 10 13-15,4-9-4 0,-8 6-1 0,4-3 0 16,0 3-8-16,-4-7 0 0,0 7-12 0,1-3 12 15,-1 3 0-15,4-7 0 0,-4 7 0 0,4-3 0 16,0 3 0-16,0-4 0 0,4 7 8 0,-1 0-8 0,0-3 0 0,4 3 0 16,-3 3 8-16,-1-3-8 0,1 7 0 0,-1-4 0 15,4 3 0-15,-4-3-11 0,4 7 11 0,-3-1-13 16,3-6 5-16,0 7 8 0,0 2-9 16,-1-3 9-16,1 4 0 0,0-4 0 0,0 1-8 15,0 2 8-15,0 4 0 0,4-3 0 0,-1-4 0 16,1 4 0-16,-1-1 0 0,1-3 0 0,-1 4 0 0,4 3 0 15,-3-4 0-15,3-2 9 0,0 2-9 0,0 1 0 16,0-4 0-16,0 4 0 0,3-4 0 0,1 10 0 16,-4-7 0-16,3-2 0 0,-3 2 0 0,0 7 0 15,4-6 0-15,-4 6 0 0,0-7 0 0,0 7 0 16,0 0 0-16,0-4 0 0,3 4 0 0,-3 3 0 0,0 0 0 16,0 6 0-16,0-3 0 0,0 4 0 0,4-4 0 0,-4 0 0 15,0 0 0-15,0-3 0 16,0 0 0-16,0 0 0 0,0-3 0 0,0 3 0 0,-4 0 0 15,4-4 0-15,-3-5 0 0,3 9 0 0,0-7-10 16,0 1 10-16,0-6-24 0,0 5 0 0,0-8 1 0,0 2 0 31,0 0-23-31,0 4-5 0,0-7-1 0,-4-3 0 16,4-3-146-16,0 0-30 0,0 0-5 0</inkml:trace>
  <inkml:trace contextRef="#ctx0" brushRef="#br1" timeOffset="35614.68">16136 5568 1209 0,'0'0'53'0,"0"0"12"0,0 0-52 0,0 0-13 16,4-7 0-16,-4 1 0 0,3-3 242 0,1 5 46 15,-1-5 8-15,4 9 3 0,-7 0-239 0,0 0-48 16,0 0-12-16,0 0 0 0,0 0 0 0,0 0-12 16,0 9 2-16,4 4 1 0,-4 0 9 0,0 5 0 15,0 4 0-15,0 0 0 0,3 7 8 0,1-4 0 16,-1 6 0-16,1 7 0 0,-1-4-8 0,4-3 0 16,-3 7 0-16,3-3 0 0,-3-4 0 15,3 3 0-15,0-2 0 0,-4 5 0 0,1-2 0 0,-1-4 0 0,-3 4 0 0,0-4 8 16,0 0-8-16,-3 7 0 15,-4-13 0-15,0 7 8 16,0-1-35-16,-4-3-6 0,4-3-2 0,-4-3 0 16,-3-3-154-16,4-6-31 15</inkml:trace>
  <inkml:trace contextRef="#ctx0" brushRef="#br1" timeOffset="35841.03">15759 6088 1555 0,'-7'0'138'0,"-1"0"-110"0,1 0-28 0,7 0 0 15,0 0 211-15,0 0 37 0,0 0 7 0,0 0 1 16,0 0-200-16,0 0-40 0,0 0-8 0,7 3-8 16,4-3 14-16,0 0-4 0,3 0-1 0,7-3 0 0,0 3-9 0,4-6 8 15,3 6-8-15,0 0 8 16,4-3-8-16,0-4 0 0,-1 7-12 0,1 0 12 15,4-3-118-15,-1-3-16 0,-3 6-3 0,6 0-1 16,1 0-82-16,0-3-16 16,24-7-3-16,-13 1-1 0</inkml:trace>
  <inkml:trace contextRef="#ctx0" brushRef="#br1" timeOffset="36289.68">17611 5546 1267 0,'-4'-13'56'0,"4"13"12"0,4-9-55 0,-4-1-13 0,0 7 0 0,0 0 0 16,0-3 272-16,0-4 52 0,0 10 11 0,0-3 1 16,3-3-270-16,-3 6-54 0,0 0-12 0,0 0 0 15,0 0 0-15,0 0 0 0,0 0 8 0,0 0-8 16,0 0-11-16,-7 6-7 0,0-3-2 0,-3 13 0 16,-1-3 10-16,0-1 2 0,-6 7 0 0,-1 3 0 15,-3 0 8-15,0 6 0 0,-7 0 0 0,-4 10 0 16,-4 3 0-16,1 3-10 0,0 6 10 0,0-3 0 15,-1 3 25-15,1 0 12 0,3-3 3 0,4-3 0 16,3 6-10-16,4-9-2 0,7-7 0 0,0 7 0 16,7-9 10-16,3-1 2 0,1 0 0 0,6-6 0 0,1 4-27 15,7-7-5-15,-1-4 0 0,4-2-8 0,4 3 9 16,0-7-9-16,3-2 0 0,0 5 9 0,7-8-9 0,0 8 0 16,4-5 0-16,3-4 0 15,1 4-42-15,-1-1-1 0,4-6 0 0,-4 6 0 16,0 1-125-16,4-1-26 0,-4-6-5 0,1 7-1 0</inkml:trace>
  <inkml:trace contextRef="#ctx0" brushRef="#br1" timeOffset="36646.28">17216 6113 2790 0,'0'0'61'0,"0"0"13"0,0 0 2 0,0 0 3 0,0 0-63 0,0 0-16 0,0 0 0 0,0 0 0 0,0 0 0 0,0 0 9 15,0 0-9-15,0 0 8 0,10 3 0 0,-3-3 0 16,0 0 0-16,4 0 0 0,-1 0 20 0,5-3 3 16,-1 0 1-16,7-3 0 0,-4 3-16 0,8-4-4 15,0 4 0-15,3-6 0 0,0 6-12 16,1-4 8-16,2 4-8 0,5-3 0 0,-8 6 0 0,7 0 0 16,-7 0-11-16,4 0-875 15,-4 0-175-15</inkml:trace>
  <inkml:trace contextRef="#ctx0" brushRef="#br2" timeOffset="72359.28">31972 5129 921 0,'0'0'82'0,"0"0"-66"0,0 0-16 0,0 0 0 15,0 0 172-15,0 0 30 0,4-7 6 0,-1 4 2 16,4-6-118-16,-7 9-23 0,4-7-5 0,-1 1 0 16,8 0-8-16,-7 3-2 0,-4 3 0 0,7-6 0 15,-4 2-6-15,-3 4 0 0,4-9-1 0,-4 9 0 16,7 0 11-16,-4-9 2 0,-3 9 1 0,0 0 0 15,4-4 2-15,-4 4 0 0,0 0 0 0,0 0 0 16,0 0-22-16,0 0-4 0,3-6-1 0,-3 6 0 16,0 0-3-16,0 0-1 0,4-3 0 0,-1 0 0 15,4-3-12-15,-7 6-2 0,0 0-1 0,0 0 0 0,0 0-6 16,0 0-2-16,0 0 0 0,0 0 0 0,0 0-9 0,0 0 8 16,0 0-8-16,7 9 8 0,-7-9-8 0,4 9 0 15,0 4 0-15,-1 0 8 16,-3 2-8-16,0 7 8 0,0-9-8 0,4 9 8 0,-4 0-8 0,3 0 0 15,1 6 0-15,-4-6 8 0,3 6-8 0,-3-3 0 16,-3-3 0-16,3 6 8 0,3-6 11 0,-3 3 1 16,0-6 1-16,0 3 0 0,0-3-21 0,0-7 0 15,0 7 0-15,0-6 0 0,0-1 0 0,0-2 0 16,4-1 0-16,-4 0 0 0,0-5 0 0,0-4 0 16,0 0 0-16,0 0 0 0,0 0 10 0,0 0-2 15,0 0-8-15,7 0 12 0,3-4-12 16,-3-5 11-16,0-3-11 0,4-1 10 0,0-3-10 0,-4-6 0 15,3 10 0-15,1-7 8 0,-4-3-8 0,0 10 0 0,0-1 0 16,0 4 0-16,-3-1 0 0,3 4 0 0,-7 6 0 16,0 0-11-16,0 0 11 0,0 0-8 0,3 6 8 15,4 4-8-15,-3 2 8 0,-1 1 0 0,1-1 0 16,3 7 0-16,-4-6 0 0,4 5 0 0,0-5 0 16,-3-4 0-16,3 10 0 0,0-6 0 0,0-4 0 0,0 0 0 15,-3 4 0-15,-1-7 0 0,4 1 0 0,-3-1-8 16,-4-6 8-16,7 3 0 0,-7-3 0 0,3 6 8 15,-3-6-8-15,11 0 12 0,-4 0-4 0,0 0 0 16,0-6 21-16,0-3 5 0,0 9 1 0,0-13 0 16,4 0-11-16,-4-5-1 0,0 2-1 0,0-3 0 15,4-3-10-15,-4-6-1 0,0 6-1 0,0-9 0 16,0 6-10-16,0 0 8 0,0-10-8 0,4 4 8 0,-4-1-8 16,0 1 10-16,3 0-10 0,-3-1 10 0,4 7-18 15,0-6-4-15,-4 3-1 0,0 2 0 16,3-2-9-16,-3 9-2 0,0-3 0 0,0 1 0 15,4 8-56-15,-4-6-11 0,4 10-2 16,-4-4-1-16,0 10-92 0,3-3-18 0,-3 12-4 16,-3-6-1-16</inkml:trace>
  <inkml:trace contextRef="#ctx0" brushRef="#br3" timeOffset="78769.75">30476 544 403 0,'0'0'36'0,"11"0"-36"0,0-3 0 0,-1-7 0 16,1 1 250-16,3 0 43 0,0 6 9 0,-3 3 2 16,-4-7-162-16,3 7-32 0,-3-6-6 0,-7 6-2 15,7-6-24-15,-7 6-5 0,0 0-1 0,0 0 0 16,0 0-17-16,0 0-4 0,0 0-1 0,0 0 0 16,0 0-34-16,0 0-6 0,-3 12-2 0,-4-5 0 15,0 2-8-15,3 3 0 0,-3-2 0 0,4 2 0 16,-4 1 0-16,3-4 0 0,-3 10 0 0,7 0 0 15,-4 3 0-15,1 3 10 0,-4 3-10 0,7-6 10 16,-4 10 0-16,4-1 0 0,-7-6 0 16,7 3 0-16,0-3-10 0,-3 4 0 0,3 2 0 0,-4-6-11 15,-3 3 11-15,4-6-10 0,3 0 10 0,-7 6-10 16,3-6-49 0,-3-9-9-16,7 6-3 0,-4-7 0 0,-3-6-94 15,4 1-19-15,3-7-4 0,0 0-1 0</inkml:trace>
  <inkml:trace contextRef="#ctx0" brushRef="#br3" timeOffset="79314.27">30515 309 748 0,'0'0'33'0,"0"0"7"0,0 0-32 0,0 0-8 0,0 0 0 0,0 0 0 15,0 0 184-15,0 0 36 0,0 0 6 0,0 0 2 16,0 0-163-16,0 0-32 0,7-6-6 0,0 2-2 16,4-5 27-16,-4 6 6 0,4-3 1 0,-1 2 0 15,1-2-7-15,-1-6 0 0,1 12-1 0,-4-3 0 16,4-4 1-16,-4 4 0 0,-7 3 0 0,7 0 0 15,3-9-26-15,-10 9-5 0,7 0-1 0,-7 0 0 16,7-3-2-16,4-4-1 0,-4 7 0 0,0 0 0 16,4-3-7-16,-4 3-2 0,3-6 0 0,4 3 0 15,1 3-8-15,-1-10 0 0,0 10 0 0,3-3 8 16,1-3-8-16,0 6 0 0,-1 0 0 0,4 0 0 16,-3 0 0-16,0 0 0 0,-4 9 0 0,0-9 0 15,-3 10 0-15,-1-1 0 0,1-6-9 0,-8 7 9 16,1 2 0-16,-4-2 17 0,7 2-3 0,-7-6-1 15,-4 7-1-15,1-4-1 0,-1 4 0 0,1-4 0 0,-1 4-11 16,-3-4 0-16,0 10 0 0,-3-9 0 0,2-7 0 16,-2 9 0-16,-1-2 0 0,-3 8 0 0,0-8 0 0,0-1 0 15,0 4 0-15,0-4 0 0,-4 4 0 16,0 6 0-16,1-4-9 0,-1 1 9 0,1 0-8 16,-1-1 8-16,0-2 0 0,-3-4 0 0,3 7 0 15,1-10 0-15,-1 4 12 0,1-7-3 16,2 3-39-16,1-3-8 0,0-3-2 0,0 3 0 15,0-3-24-15,0-3-4 0,0 3-2 0,3-9-582 16,-3 6-117-16</inkml:trace>
  <inkml:trace contextRef="#ctx0" brushRef="#br3" timeOffset="79853.31">31309 165 1188 0,'18'-10'52'0,"-11"10"12"0,3-12-52 0,1 8-12 0,3-5 0 0,0 0 0 0,0-1 32 0,0 10 3 15,-3-3 1-15,-4-6 0 0,4 9 4 0,-11 0 0 16,0 0 1-16,7 0 0 0,0 0 8 0,-7 0 2 16,0 0 0-16,0 0 0 0,0 0 23 0,0 0 5 15,0 0 1-15,0 0 0 0,0 0-28 0,-11 0-6 16,1 3-1-16,2 3 0 0,-2-3 6 0,-1 7 1 15,1-1 0-15,-4 0 0 0,3-5-20 0,-3 8-3 16,0-2-1-16,3-1 0 0,-3 0 0 0,0 4 0 16,0 6 0-16,-4-7 0 0,8-2-7 0,-4 9-1 15,-4-4-1-15,4 4 0 0,3 0-5 0,1-7-1 16,-1 10 0-16,0 0 0 0,4 0-3 0,0 6-1 0,0-9 0 16,4 6 0-16,-4 4-9 0,7-4 0 15,-4 3 9-15,4-6-9 0,4 3 0 0,-4-6 0 0,3 3 0 0,4-4 0 16,0-5 0-16,0 9-12 0,0-6 2 0,4-1 0 31,0-5-28-31,-1 9-6 0,1-7 0 0,-1-2-1 16,4-1-26-16,-3 0-5 0,3 4 0 0,-3-10-1 15,-1 3-52-15,1-3-11 0,0 10-1 0,-11-13-682 0</inkml:trace>
  <inkml:trace contextRef="#ctx0" brushRef="#br3" timeOffset="80429.03">31616 343 1785 0,'0'0'159'0,"0"0"-127"15,0 0-32-15,0 0 0 0,0 0 44 0,0 0 2 16,0 0 1-16,0 0 0 0,0 0 29 0,0 0 7 15,0 0 1-15,0 0 0 0,0 0-52 0,0 0-9 16,0 10-3-16,-4-1 0 0,1 1-20 0,-1 5 8 16,1-5-8-16,-4 8 0 0,0-5 8 0,0 6-8 15,0-7 8-15,0 7-8 0,3-6 8 0,1 9-8 16,-1-13 8-16,4 10-8 0,0-7 17 0,0 1-1 0,4-4 0 0,3 4 0 16,-4-7-16-16,4 4 10 0,-7-10-10 0,7 0 8 15,0 3 11-15,4-3 1 0,-11 0 1 0,10-3 0 16,1 3-21-16,0-7 9 0,-4 4-9 0,3-3 0 15,1-7 9-15,-4 10-9 0,0-6 0 0,0-1 9 16,-7 10-9-16,7 0 0 0,-7 0 0 0,11-9 0 16,-11 9 0-16,3 9 0 0,4-9-10 15,-3 10 10-15,-1-1-10 0,1-6 10 0,-4 10-10 0,3 3 10 16,1-13 0-16,-4 9-9 0,3-2 9 0,1-1 0 16,-1 0 0-16,-3-9 0 0,0 0 0 0,4 10 0 15,-4-10 0-15,7 3 8 0,-7-3-8 0,7 0 8 16,-7 0 6-16,11 0 2 0,-4 0 0 0,3 0 0 15,-3 0-3-15,4 0 0 0,-4-3 0 0,4-3 0 16,-1 2 9-16,1-5 2 0,-4 9 0 0,3-9 0 0,1 6 8 16,0-7 3-16,-1 1 0 0,1-1 0 15,-4 1-7-15,3-4-2 0,1 1 0 0,0-7 0 0,-1 10-10 16,1-7-1-16,-1 0-1 0,4 1 0 0,-3-4-14 16,3 6 0-16,-3-9 8 0,-4 3-8 0,0-3-8 0,3 4-5 15,-3-4-1-15,0 9 0 16,1-6-38-16,-1 7-7 0,-4-7-1 0,1 10-1 15,3-1-179-15,-7-2-36 0,7-1-8 0,-7 13 0 0</inkml:trace>
  <inkml:trace contextRef="#ctx0" brushRef="#br3" timeOffset="81962.52">32209 588 576 0,'0'0'51'0,"0"0"-41"16,0 0-10-16,0 0 0 0,0 0 177 0,0 0 34 16,7-6 6-16,-7 6-519 15,0 0-104-15</inkml:trace>
  <inkml:trace contextRef="#ctx0" brushRef="#br3" timeOffset="82594.16">32434 133 1396 0,'0'0'62'0,"0"0"13"0,0 0-60 0,0 0-15 0,0 0 0 0,0 0 0 15,0 0 58-15,7 6 9 0,-7-6 1 0,8 4 1 16,2 8 4-16,-3-12 1 0,0 6 0 0,0-6 0 16,4 4-27-16,-4 2-6 0,0-3-1 0,4 6 0 15,-1 1-22-15,-3-7-5 0,4 16-1 0,-4-7 0 16,0 7 4-16,-4 6 0 0,1-6 0 0,-1 9 0 16,-3 7 4-16,0-1 2 0,0-2 0 0,4 5 0 15,-4 10-14-15,0-9-8 0,4 3 10 0,-4-4-10 16,0 1 12-16,0-7-4 0,-4 4-8 0,0-4 12 15,4 10-12-15,0-7-10 0,-3-2 2 0,3-1 0 16,0-3-21 0,-4-3-4-16,1 4-1 0,-4-7-612 0,-7-4-122 0</inkml:trace>
  <inkml:trace contextRef="#ctx0" brushRef="#br3" timeOffset="104275.97">22602 4476 2102 0,'0'0'46'0,"0"0"10"0,-7-6 1 0,0 6 3 0,7 0-48 0,0 0-12 0,0 0 0 0,0 0 0 15,-3 0 11-15,3 0 0 0,0 0 0 0,0 0 0 16,0 0-11-16,3 9 0 0,-3 1 9 0,4-1-9 16,-4 4 9-16,0-4-9 0,-4 10 12 0,4-3-12 15,0-1 24-15,0 1-1 0,0 3-1 0,0 0 0 16,-3-7-6-16,3 1-2 0,3 2 0 0,-3-2 0 16,-3-10 18-16,3 7 4 0,0-1 1 0,0-9 0 15,0 0 3-15,0 0 0 0,0 0 0 0,0 0 0 16,0 0 7-16,0 0 1 0,0-9 1 0,0-1 0 15,0 1-22-15,0 2-5 0,-7-2-1 0,3-7 0 16,4 4 9-16,-3 2 2 0,-1-2 0 0,-3 2 0 16,-3-2-32-16,6-1 0 0,4 4-13 0,0-4 4 15,0 4 9-15,0 0 0 0,-3-1 0 0,6 1 0 16,1 6 0-16,-4 3-10 0,0 0 10 0,0 0 0 16,10 0 0-16,-3 0 12 0,-7 0 0 0,7 9 0 0,0-3-12 15,4 10 0-15,-4-13 0 0,-4 10 0 16,1-4 0-16,3 1 0 0,0 2 0 0,-3-3 0 15,3 1 0-15,0 2 0 0,-4-5 0 0,1 2 0 0,-1 4 0 0,4-4 0 16,-7-6 8-16,-3 10-8 0,-4-7 0 16,7-3 8-16,0-3-8 0,0 0 0 0,0 0 12 0,0 0-3 15,-7 6-1-15,7-6 0 0,0 0 8 0,0 0 0 16,0 0 1-16,0 0 0 0,0 0 1 0,3-6 0 16,-3-3 0-16,-3 2 0 0,3-2-10 0,-4-10-8 15,8 7 9-15,-4-10-9 0,-4 3 12 0,4 0-3 0,4-3-1 0,-1 0 0 16,-3 0-8-16,7 0 0 0,4 0 0 0,0 7 0 15,-1-7 0-15,1 6 0 0,-8 7 0 16,4-1 0-16,4 1 0 0,-4 9 0 0,-7 0 10 0,0 0-10 16,10 0 0-16,-6 0 0 0,-4 0 0 15,0 19 0-15,-4-7-9 0,1 7 9 0,-1-3-8 0,-3 2 8 16,-3 4 0-16,-1 7 0 0,4-14 0 0,0 10 0 16,-3-9 0-16,2 3 0 0,1 0 10 0,4-7-10 15,-1 1 12-15,4-1-3 0,-7 4-1 0,7-13 0 16,0 10-8-16,0-7 10 0,-3-3-10 0,3-3 10 15,0 0-10-15,0 0 10 0,0 0-10 0,0 0 10 16,0 0 6-16,-4-3 2 0,1-3 0 0,-4-1 0 16,0-2-3-16,0-7-1 0,7 4 0 0,-4-1 0 15,0-6-5-15,4 4-1 0,-3-1 0 0,3-6 0 16,3 10-8-16,-3-7 0 0,-3 6 0 0,-1-6 0 0,8 10 0 16,-1-4 0-16,-3 10 8 0,-3-6-8 0,3 9 8 15,0 0 0-15,0 0 0 0,0 0 0 0,0 0-8 0,11 9 0 16,-1-6 0-16,1 7 0 0,-8-1 0 0,1 1 0 15,3 2 0-15,3 1 0 0,-3-4 0 0,1 10 0 16,-8-3 0-16,3-7 0 0,4 1 0 0,-3 2 0 16,-4 4 0-16,-4-4 0 0,1 1 0 0,-1-4 8 15,1 4-8-15,-1-4 0 0,0 4 0 0,1-7 8 16,3-3-8-16,-4 7 0 16,-3-1-21-16,7-6-10 0,7 13-1 0,-3-7-1 15,-1 4-145-15,8-10-29 0,0 6-5 0</inkml:trace>
  <inkml:trace contextRef="#ctx0" brushRef="#br3" timeOffset="105551.95">22973 4702 1728 0,'0'0'153'0,"0"0"-122"0,0 0-31 0,7-3 0 16,4 3 175-16,3-3 29 0,-4 3 5 0,4 0 2 31,0 0-195-31,1 0-38 0,-5 0-8 0,1 0-2 0,-1-6 11 0,1 6 1 0,-11 0 1 0,0 0 0 31,0 0-21-31,0 0-5 0,0 0-1 0,0 0 0 0,0 0 28 0,-11 6 6 0,-3-3 0 0,4 0 1 16,-1 3 59-16,-3-3 12 0,-7-3 3 0,0 0 0 15,-4 7 5-15,4-4 0 0,0-3 1 0,-1 0 0 16,-9 0 6-16,2 0 1 0,5-10 0 0,-8 10 0 16,4-9-24-16,-4 9-4 0,7-3 0 0,-3-6-1 15,3 5-30-15,-3-2-5 0,0-3-2 0,0 9 0 16,3-7-10-16,-3 1 0 0,-4 6 0 0,0 0 0 16,8 0 0-16,-1 0 0 0,0 6 9 0,1 1-9 15,-5-7 0-15,8 9 0 0,7 1 0 0,-4-1 0 16,1 0-9-16,6 4 9 0,8-4-10 0,-1 1 10 0,4-7 0 0,7 6 0 15,4 1-8-15,10-1 8 0,11-6 0 16,3-3 0-16,0 6 0 0,11 1 0 0,7-14 0 0,0 1 0 16,0 3 0-16,7-6 0 0,7 2-15 15,-4 4 0-15,1-6 0 0,-4 6 0 0,-4-7 3 0,-3 7 0 16,-3-3 0-16,-5 6 0 0,-6 0 12 0,-3-3 0 16,-5-4 0-16,-6 7 0 0,-4 0 0 0,-7 0 13 15,-3 0-2-15,-1 0-1 0,-3 7 3 0,-7-7 1 16,0 0 0-16,0 0 0 0,-3 3-5 0,-8-3-1 15,1 0 0-15,-8 0 0 0,0 6-8 0,-3-3 12 0,-3 0-12 16,-5 4 12-16,-2-7-12 0,-5 0 0 16,-2 0 0-16,-5 0 8 0,-10 0-8 0,4-7 0 0,3 7 0 0,-3 0 0 15,-1 0 0-15,4 0-9 0,-3 0 9 0,7 0 0 16,3 0 0-16,0 0 8 0,-3-3 0 16,6 3 1-16,5 0-9 0,3 0 10 0,3 0-10 15,0 0 10-15,0 0-20 0,4 3-4 0,11 4-1 0,-4-7 0 31,-1 3-131-31,8-3-26 0,11 9-6 0,7-9-1 0</inkml:trace>
  <inkml:trace contextRef="#ctx0" brushRef="#br3" timeOffset="110206.22">28981 4006 172 0,'0'0'16'0,"0"0"-16"16,0 0 0-16,0 0 0 0,0 0 319 0,0 0 61 0,0 0 12 0,0 0 2 15,0 0-287-15,0 0-58 0,0 0-11 0,0 0-2 16,0 0-36-16,0 0 0 0,0 0 0 0,0 0 0 15,0 0 0-15,0 0 0 0,0 0 0 0,0 0 10 16,3 9 34-16,-3 1 6 0,-3 2 2 0,-1-2 0 16,1-1 5-16,-4 10 2 0,-8-3 0 0,5 2 0 15,-8 4-12-15,1 7-3 0,-5-7 0 0,1 9 0 16,-3 3-17-16,-5 7-4 0,1-6-1 16,3 5 0-16,1-2-22 0,3 0 9 0,3-1-9 15,0-2 0-15,4 9 16 0,0-7-4 0,0-2-1 0,3 9 0 16,1-7-11-16,6 4 0 0,1-3 0 0,3-1 0 15,0-2-9-15,7-4-4 0,0 1-1 0,3-1 0 32,5 3-41-32,2-8-8 0,1-1-1 0,3-3-921 0</inkml:trace>
  <inkml:trace contextRef="#ctx0" brushRef="#br3" timeOffset="111081.29">30649 4147 1796 0,'0'0'80'0,"0"0"16"0,4-6-77 0,-1 3-19 0,4-4 0 0,-7 7 0 15,8-3 55-15,-8 3 7 0,7-6 2 0,0 3 0 16,-7 3-20-16,0 0-3 0,7 0-1 0,-7 0 0 16,0 0-19-16,10 3-4 0,-6 3-1 0,6 4 0 15,1 2 0-15,-4 1 0 0,4 6 0 0,-1 6 0 16,4-7 16-16,-3 11 2 0,-1-4 1 0,5 6 0 16,-5 0-5-16,1 1-1 0,-4-1 0 0,0 4 0 15,-4 2-29-15,-3-2 0 0,-3 9 0 0,-4-7 0 0,-4 7 0 16,-6 0 0-16,2-3 0 0,-6 0 0 0,-3-7 0 15,-1 4-15-15,0-7 2 0,-3-6 0 0,0 3-7 0,0-2 0 16,-8-5-1-16,1 1-699 16,3-6-139-16</inkml:trace>
  <inkml:trace contextRef="#ctx0" brushRef="#br3" timeOffset="122084.68">22941 4690 864 0,'0'0'76'0,"0"0"-60"0,0 0-16 0,0 0 0 16,0 0 98-16,0-4 17 0,4-2 3 0,-4-3 1 16,7 9-83-16,-7 0-17 0,0 0-3 0,0 0-1 15,3-13 21-15,-3 13 4 0,7-3 0 0,-7 3 1 16,0 0 8-16,0 0 2 0,7 0 0 0,4 0 0 15,-11 0 4-15,7 0 1 0,4 3 0 0,-1-3 0 16,-3 0-9-16,0 0-2 0,4 6 0 0,-1 1 0 16,1-7-9-16,0 0-1 0,-1 6-1 0,1-6 0 15,-1 0-11-15,4 0-3 0,-3 0 0 0,3 3 0 16,-3-3-11-16,3 0-9 0,4 6 12 0,-4-2-12 16,3-4 13-16,1 0-4 0,3 6-1 0,0-3 0 15,-3-3 13-15,7 3 3 0,-4-3 0 0,0 6 0 16,4-6 9-16,-4 0 3 0,0 0 0 0,0 0 0 15,-3 0-5-15,-1-6-1 0,5 6 0 16,-8 0 0-16,3 0-18 0,1 0-3 0,-4 0-1 0,4 0 0 0,-1 6 12 16,1-3 1-16,-4-3 1 0,4 10 0 0,-1-10-22 15,1 9-8-15,3 1 0 0,-3-10 0 16,-1 0 8-16,5 3 11 0,-1-3-3 0,0 9 0 0,0-9 4 0,-3 0 0 16,-1 0 0-16,5 3 0 0,-5 4 8 0,4-7 1 15,1 3 1-15,2 3 0 0,-3-6-4 0,1 0-1 16,2 3 0-16,1-3 0 0,0 0-17 0,-1 0 0 15,-3 0 0-15,8 0 0 0,-5 0 9 0,1 0-9 16,0 0 0-16,3 0 9 0,-3-3-9 0,-1 3 0 16,-2 0 0-16,2 0 0 0,-3 0 0 0,1 0 0 15,-1 0 0-15,-4 3 0 0,5-3 0 0,-1 6 0 16,0 1 0-16,0-7 0 0,0 0 0 0,4 6 0 16,-4-6 0-16,0 0 0 0,0 3 17 0,4-3-1 15,-4 0-1-15,0 0 0 0,1 0-15 0,-1 0 0 0,0 0 0 16,4 0 0-16,-4-3 8 0,0 3-8 0,0-6 0 15,0 6 9-15,4 0-9 0,-4 0 12 0,-3 0-12 16,-1 0 12-16,1 0-12 0,3 0 0 0,-7 6 0 0,4-3 8 16,3-3-8-16,-3 6 0 0,3-6 0 0,-3 4 0 15,3-4 0-15,-4 0 0 0,8 0 0 0,-4 0 0 16,-3 0 0-16,3 0 0 0,0-10 0 0,0 7 0 16,4-3 0-16,-4 6 8 0,-3 0-8 15,7-13 0-15,-4 13 12 0,0 0-4 0,-3-3 0 0,3 3 0 16,0 0-8-16,-3 0 0 0,-4 0 9 0,3 0-9 15,1 0 0-15,0 0 0 0,-1 3 0 0,1-3 0 16,-4 13 0-16,4-13 0 0,3 0 0 0,-4 0 0 0,5 0 0 16,-1 0 0-16,0 0 0 0,4 0 0 0,-1-7 0 15,-3 1 0-15,4 3 0 0,0-3 8 0,-4-4-8 16,4 7 0-16,-1 0 0 0,-2-3 8 0,2 3-8 0,1 3 0 16,-4-10 0-16,4 7 0 0,-8 3 0 15,5-6 0-15,-5 6 0 0,4 0 0 0,-3 6 0 0,3-3 0 16,0-3 0-16,-3 10 0 0,0-10 0 0,-1 3 0 15,1-3 0-15,0 0 0 0,-1 0 0 0,1 0 8 16,-4 6-8-16,4-6 8 0,-4 0-8 0,3 0 8 16,-6 0-8-16,7 0 8 0,-4-6-8 0,0 6 0 15,0 0 8-15,0-3-8 0,0 3 8 0,4 0-8 0,3-10 8 16,-3 7-8-16,-4-3 9 0,3 6-9 16,8 0 12-16,-7-3-12 0,-1-4 8 0,1 7-8 0,0 0 0 15,-1-3 0-15,4 3 0 0,-3 0 0 0,0-6 0 0,-4 6 0 16,3 0 0-16,1 0 0 0,0 0 0 0,-4 0 0 15,3 0 0-15,-2 6 0 0,-1-3 0 16,3-3 0-16,-3 0 0 0,4 0 0 0,0 0 0 0,-1 0 0 16,1 0 0-16,0 0 0 0,-1 0 0 0,4 0 0 15,1 0 0-15,2-3 0 0,1-3 0 0,-4 6 0 16,0-3 0-16,4 3 0 0,0-9 0 0,-1 9 0 16,1 0 0-16,-4-10 0 0,4 10 0 0,-4-3 0 15,0-3 0-15,0 6 0 0,1-7 0 0,-5 1 0 16,1 6 8-16,3-3-8 0,-3 3 0 0,-1 0 0 15,-3-6 0-15,4 6 0 0,0-3 0 0,-1 3 0 16,1 0 0-16,-4-7 0 0,4 4 0 0,-1 3 0 0,5 0 0 0,-5 0 0 16,1 0 0-16,0 0 0 0,3-9 0 15,0 9 0-15,-4-3 0 0,1 3 0 0,0-10 0 0,-1 7 0 16,1 3 0-16,0-6 0 0,-1 6 0 16,-3-3 0-16,4-4 0 0,-4 4 0 0,0-3 8 0,0 6-8 15,1-3 0-15,-1 0 0 0,0-3 0 0,0 6 0 16,-4 0 0-16,1 0 0 0,0-4 0 0,3-2 0 15,-4 6 0-15,-3 0 0 0,4-3 0 0,0 3 0 16,-11 0 0-16,10-6 0 0,-3 6 11 0,4 0-2 16,-1 0 0-16,-3 0 0 0,-7 0-9 0,11-7 0 15,0 1-12-15,-4 6 12 0,3 0 0 0,-3 0 0 16,0-3 0-16,4 3 0 0,-1-6 0 0,1 3 0 0,0-4 0 16,-4 4 0-16,0 3 0 0,0-9 0 0,0 9 8 0,3-3-8 15,-3 3 14-15,-3 0-2 0,3 0-1 0,-7 0 0 16,7 0-11-16,0-7 10 0,-3 7-10 0,-4 0 10 15,0 0-10-15,0 0 0 0,0 0 0 0,7-3 0 16,0 3 0-16,-7 0 0 0,0 0 0 0,7 0 0 16,0-3 0-16,4-3 0 0,-4 6 0 0,0 0 0 15,0-3 0-15,-7 3 0 0,3 0 0 0,4-7 0 16,-3 7 0-16,-4 0 8 0,7-3-8 0,-4-3 0 16,-3 6 10-16,0 0-10 0,7-3 12 0,-3 0-12 15,3-4 12-15,0 7-12 0,-3-3 12 0,3-3-12 16,-7 6 8-16,3-3-8 0,4-3 0 0,-3 6 0 15,3-13 0-15,0 13 0 0,0-3 0 0,-4-6 0 16,5 2 0-16,-1 4 0 0,0-6 0 0,0 9 0 16,0-3 12-16,0 3-12 0,0-10 12 0,0 7-12 15,3-3 9-15,-2 3-9 0,-1-4 0 0,0 4 9 0,0-3-9 16,0 3 0-16,0 0 9 0,0-4-9 0,0 4 0 0,0-3 0 16,0 3 0-16,0-3 0 15,0-1 0-15,-3 1 0 0,3 3 0 0,0-6 0 0,0-1 10 0,0 1-2 16,0 6-8-16,0-4 12 0,0-5-12 15,0 9 0-15,0-4 0 0,0-2 0 0,4 3 8 0,-1-1-8 16,-3-5 0-16,4 6 0 0,0-7 0 0,-1 10 0 16,1-13 0-16,-1 4 0 0,1 9 0 0,0-10 8 15,3-3-8-15,-4 7 0 0,1 3 0 0,-4-4 8 16,3-5-8-16,1 2 0 0,-4 4 10 0,4-4-10 0,-4 1 10 16,3-1-10-16,-6-3 11 0,6 4-11 0,-3-1 12 0,4-2-12 15,-4 2 8-15,4-6-8 0,-1 7 0 0,4-10 0 16,-3 9 0-16,3-6 10 0,-3 1-10 0,3-4 8 15,0 0-8-15,-4 0 0 0,5 3 0 16,-1 3 0-16,-4-12 0 0,4 6 0 0,-3 3 8 0,0-3-8 16,3 7 0-16,-4-4 0 0,1-3 0 0,3 3 0 15,-3 0 0-15,3-3 0 0,-4 13 0 0,1-7 0 16,-1-6 0-16,1 7 0 0,0-1 0 0,-1 0 8 16,1 0-8-16,-1 1 0 0,4-1 9 0,-3 0-9 15,0 1 9-15,-1-4-9 0,1 6 12 0,-1-5-12 16,1-1 14-16,-4 6-4 0,0-9-1 0,4 10 0 15,-1-7-9-15,-3 0-12 0,4 3 2 0,-4 1 1 16,0-1 17-16,0-3 4 0,4 0 1 0,-1-2 0 16,-3 5-21-16,0-3-5 0,4 0-1 0,-8 0 0 0,8 7 22 0,-4-10 5 15,-3 9 1-15,-1-5 0 16,4-1-5-16,-3 6-1 0,3 1 0 0,-4-7 0 0,1 9-8 16,-1-5 0-16,1 5 0 0,-1-8 0 0,4 5 0 0,-3 0 0 15,3-2 0-15,0 2 0 0,-3 1 0 0,-1-1 0 16,1-3 0-16,3 13 0 0,-4-9 0 0,1 2 0 15,-1 1 0-15,1 0 0 0,-1-4 0 0,4 4 0 16,-3-10 0-16,-1 16 0 0,1-16 0 0,0 9 0 16,-1-5 0-16,1-1-11 0,-1 4 11 0,1-1 0 15,-1-6 0-15,1 0 0 0,-1 4 0 0,4-1 0 16,-3 0 8-16,3-3-8 0,-4 7 0 0,4-7 0 16,-3 7 0-16,3-1 0 0,0-3 0 0,-3 7 0 15,3-4 0-15,-4 1 0 0,4-1 0 0,0 4 0 0,0-10 0 16,0 10 0-16,0-4 0 0,1 4 0 0,-1-4 0 0,0 1 0 15,-4 2 0-15,1-9 0 0,3 7 0 0,0-1 0 16,0-2 0-16,0 5 0 0,-4-2 0 0,8-1 0 16,-7 1 0-16,3 2 0 0,0-9 0 0,0 10 0 15,0-4 0-15,-4 4 0 0,1-3 0 0,-1-1 0 16,1 4 0-16,-1-1 0 0,1-9 0 0,3 10 0 16,-7-4 0-16,4 1 0 0,3 2 0 0,-4-2 0 15,-3 2 0-15,0 1 0 0,4 0 0 0,-4-1 0 16,3 1 0-16,1-4 0 0,-4 10 0 0,3-6 0 15,-3-1 0-15,4 1 0 0,-1 0 0 0,1-4 0 16,-1 4 0-16,1 5 0 0,-1-8 0 0,1 3 0 16,-1-1 0-16,1 4 0 0,-1-7 0 0,5 1 0 15,-5 2 0-15,1 1 0 0,3-4 0 0,-4 4 0 0,1-4 0 16,3 4 0-16,-4-4 0 0,4 4 0 0,-3-3 0 0,3 2 0 16,-4-6 0-16,5 10 0 0,-5-3 0 0,1-4 0 15,3 4 0-15,-4-1 0 0,1-2 0 0,-1 2 0 16,1 1 0-16,-1 0 0 0,4-1 0 0,-3 7 0 15,-1-6 0-15,1-1-8 0,-1 1 8 0,4-4 0 16,-3 4 0-16,0 0 0 0,3 5 0 0,0-8 0 16,0 2 8-16,-4 1-8 0,4 0 0 0,0-1 0 15,0 1 0-15,0-4 0 0,1 4 0 0,-1 9 0 16,-4-3 0-16,4-7 0 0,0 1 0 0,-3-1 0 16,-1 7 0-16,1-3 0 0,-4 6 0 0,0 0 0 15,0 0 0-15,0 0-12 0,0 0 12 0,0 0 0 0,0 0 10 16,0 0-10-16,0 0 0 0,0 0-12 0,0 0 1 15,0 0 0-15,10 6 11 0,-3-3-10 0,-7-3 10 0,4 7-10 16,-4-7 10-16,3 3-8 0,5 9 8 16,-8-5-8-16,3 2 8 0,4-6 0 0,-3 10-9 0,-1-4 9 15,4 1 0-15,-3-1 0 0,3 0 0 0,-4 1 0 16,4 2 0-16,0-2 0 0,1-1 0 0,-5 4 0 16,4-1 0-16,-3 1 0 0,3-4 0 0,-4 1 0 15,4 8 0-15,-3-8 0 0,-1 2 0 0,-3-8 0 16,0-4 0-16,7 15 0 0,-7-2 0 0,4-4 0 15,-4-9-11-15,3 13 11 0,-3-4-8 0,0 1 8 16,0-10 0-16,4 12 14 0,-1-3-2 0,-3-5 0 16,0 8-12-16,0-12 0 0,0 10 0 0,4-1-10 15,-4 0 10-15,0 1 0 0,0-7 8 0,0 6-8 0,-4 4 0 16,4-4-8-16,-3 4 0 0,-1-7 0 0,4 4 8 0,-3 2 0 16,-1-3 0-16,4 4 0 0,-3-4 0 0,3 1 0 15,0 2 0-15,0-2 0 0,0-1 0 0,0-6 0 16,0 10 0-16,0-7 0 0,0 4 0 0,0-1 0 15,3-3 0-15,-3 0 0 0,4 4 0 0,-4-7 0 16,0 10 0-16,3-4 8 0,-3 0-8 0,0 1 0 16,0-1 0-16,0 1 0 0,-3 2 0 0,3-2 0 15,0 2 0-15,-4 1-8 0,1-4 8 0,-1 10 0 16,1-7 0-16,-1 7 0 0,1-3 0 0,-1 0 0 16,4-4 0-16,-3 1 0 0,-1 5 0 0,1-5 0 15,3-4 0-15,0 10 0 0,-4-16 0 0,4 10 0 16,0-4 0-16,0 1 0 0,0 2 0 0,0-2 0 15,0-1 0-15,0 1 0 0,0-1 0 0,0 3 0 16,0-2 0-16,-3 2 0 0,3 1 0 0,-4-4 0 0,4 10 8 16,0-6-8-16,-3 2 0 0,3 1 0 0,-4-3 0 15,4 5-8-15,-4 1 8 0,1-6 0 0,3 6 0 0,0-7 0 16,-4 7 0-16,4-6 11 0,0-1-3 0,-3-3 0 16,3 10-8-16,0-9-9 0,0 2 9 0,0-2-13 15,0 2 13-15,0-2 0 0,-4-1 0 0,4-6 0 16,0 7 0-16,4 2 0 0,-4-3 0 0,0 4 0 15,0-7 0-15,0 4 0 0,3-1 0 0,-3 4 0 16,0-10 0-16,0 9 0 0,0 4 0 0,0-7 0 16,0 4 0-16,0 0 0 0,0 5 0 0,-3-5 0 15,-1-1 0-15,4-2 0 0,0 9 0 0,-3-7 0 16,3 1 0-16,0 2 0 0,-4-2 0 0,4-1 0 0,0-2 0 0,0 9 0 16,4-16 0-16,-4 9 0 0,3 7 0 0,-3-6 0 15,7 2 0-15,-3-2 0 0,-1 0 0 0,5 2 0 16,-5-2 0-16,1-1 0 0,3 7 0 0,-4-3 0 15,1-1 0-15,-1 7 0 0,1-9 8 0,-1 6-8 16,1-4 9-16,-4 4-9 0,0 0 0 16,3 0 0-16,-3-3 0 0,0-1-10 0,0 1 10 0,4-7 0 15,-4 10 0-15,0-3 0 0,0-7 0 0,3 7 0 16,1-4 0-16,-4 1 0 0,3 0 0 0,1-4 0 16,-1 3 0-16,-3 4 0 0,4-6 0 0,-4 2 0 0,0 1 0 15,4-1 0-15,-1-2 0 0,-3 8 0 0,0-5 10 16,0 0-10-16,0 5 0 0,0-5 0 0,0 3 0 15,0-1 0-15,0-5 0 0,0 8 0 0,0-5 0 16,0 6 0-16,0-7 0 0,4 1-8 0,-4 3 8 0,3-4 0 16,1 1 0-16,-4-4 0 0,0 10 0 15,0-3 0-15,0-7 0 0,0 7 0 0,0-4 0 16,-4 1 0-16,4 6 0 0,0-7 0 0,-3 7 0 16,-1-3 0-16,4-1 0 0,-3-5 0 0,3 5 0 15,0 1 0-15,0 0 0 0,0-7 0 0,0 10 0 0,0-3 0 16,3-1 0-16,1-2 0 0,-4-1 0 0,3 4 9 15,1-3-9-15,-4-1 0 0,0 7 0 0,3-16 0 16,-3 10 0-16,4 2 0 0,-4-5 0 0,0-4 0 16,3 10 0-16,1-7 0 0,-4 4 0 0,3-10 0 15,-3-3 0-15,0 9 0 0,7 1 0 0,-3-1 0 16,-4-9 0-16,3 3 0 0,4 3 0 0,-7-6 0 16,8 7 0-16,-1-1 8 0,-4-3-8 0,-3-3 0 0,11 6 0 15,-4-3 0-15,0 7 8 0,0-7-8 0,0 6 0 0,0-2-9 16,0 2 9-16,-3-3-13 0,-4-6 13 0,7 7 16 15,0 2-3-15,0-6-1 0,-7-3-12 0,7 10-16 16,0-1 3-16,3-6 1 0,-3-3 12 0,4 6 10 16,0 1-2-16,-1-7 0 0,1 0-8 0,-1 0 0 15,1 0 9-15,0 6-9 0,3-3 0 0,-4 3-13 16,1-6 1-16,-4 0 1 0,3 3 11 0,1 4 16 16,0-4-4-16,-1 0-1 0,1 6-11 0,-1-2 0 15,1-4 0-15,-4 3 0 0,4 0 0 0,-4 1 0 16,3-4 0-16,1-3 0 0,-1 0 0 0,1 6 0 15,-4-6 0-15,4 0 0 0,-1-6 12 0,1 6-4 0,-1 0 0 0,1 0 0 16,3 0 4-16,-3 0 0 0,3 0 0 16,-4 0 0-16,4 0-23 0,1 0-4 0,-5 0-1 15,4 6 0-15,0-3 16 0,0-3 0 0,1 3 0 0,2 4 0 16,-3-4 0-16,0 3 0 0,1-6 0 0,2 3 10 16,1 3-10-16,-4 1 0 0,0-7 0 0,4 0 0 15,-4 6 0-15,3-6 0 0,-6 3 0 0,3-3 0 16,4 0 0-16,-4 0 0 0,0 0 0 0,-3 0 0 15,3 0 0-15,0 0 0 0,0-3 0 0,0 3 0 16,-3 0 0-16,3-6 0 0,0 6 0 0,0 0 0 16,0 0 0-16,4 0 0 0,-1-7 0 0,1 7 0 15,-4 0 0-15,7 0 0 0,-7 0 0 0,4 0 0 16,0 7 0-16,-1-7 0 0,4 0 0 0,-3 0 0 16,3 0 0-16,0 0 0 0,-3 0 0 0,0 0-11 0,3 0 11 15,-3 0 0-15,3 6 0 0,-4-6 0 0,1 0 0 0,0 0 0 16,-1 0 8-16,1 0-8 0,0 0 0 0,-1-6 0 15,-3 6 0-15,4 0 0 0,0 0 0 0,-1 0 0 16,-3 0 0-16,4-7 0 0,0 1 0 0,3 6 0 16,-4 0 0-16,8-3 0 0,0 3 0 0,-1 0 0 15,5 0 0-15,-1 0 0 0,0 0 0 0,0 0 0 16,-3 3 0-16,3-3 0 0,-7 6 0 0,4 1 0 16,0-7 0-16,-4 0 0 0,0 6 0 0,0-3 0 15,-3-3 0-15,3 0 0 0,0 0 0 0,0 0 0 16,-3 0 0-16,3 0 0 0,0-3 0 0,4 3 0 15,0-6 0-15,0 6 0 0,3 0 0 0,0 0 0 0,0 0 0 0,4 0 0 16,3 0 0-16,0 0 0 0,1-7 0 16,3 7 0-16,-4 0 0 0,0 0 0 0,0 0 0 0,1 0 0 15,-1 0 0-15,4 0 0 0,0 0 0 0,-8 0 0 16,1 0 0-16,0 0 0 0,3-6 0 0,-3 6 0 16,0 0 0-16,3 0 0 0,-3-3 0 0,6 3 0 15,1 0 0-15,-3-6 0 0,-5 3 0 0,1 3 0 16,0 0-8-16,-4-7 8 0,0 4-8 0,0 3 8 15,-3 0-18-15,0-3 2 0,-4-3 0 0,0 6 0 16,-3-3-89 0,-1 3-18-16,1-10-3 0</inkml:trace>
  <inkml:trace contextRef="#ctx0" brushRef="#br3" timeOffset="127273.17">21759 16684 2516 0,'0'0'112'0,"0"0"22"0,-3-3-107 0,3 3-27 15,0 0 0-15,0 0 0 0,-4-6 0 0,8-4 0 16,6 1-14-16,1 6 5 15,-4-7-44-15,0 7-9 0,0-3-2 0,0 6 0 0,0-3 108 0,-7 3 22 16,0 0 4-16,0 0 1 0,11 3-8 16,-4 3-2-16,-4 3 0 0,-3-2 0 0,7 8-47 0,1 1-14 15,-1 3 0-15,0 3 8 0,-4 6-8 0,4-3 8 16,4 7-8-16,-1-1 8 0,1 0 4 0,0 1 2 16,3-1 0-16,0 3 0 0,-4 4 0 0,1-3 0 15,0-4 0-15,-4-3 0 0,7-3-14 0,-7 7 0 16,-4-10 8-16,4 0-8 0,0-4 0 0,-3 1 9 15,-1-6-9-15,1-1 8 0,-4-2 7 0,0-10 1 16,0 0 0-16,0 0 0 0,0 0-4 0,7-10-1 0,4 7 0 16,-4-6 0-16,-4-1 1 0,4-5 1 0,0-1 0 15,0 0 0-15,4 1-13 0,-4 2 8 0,0 0-8 16,0 4 0-16,4 0 0 0,-1 9-12 0,-10 0 1 0,7 0 0 16,4 9 3-16,0-6 0 0,-1 13 0 0,1-4 0 15,-1 1 8-15,4 0-12 0,-3 5 12 0,0 1-12 16,-4 0 12-16,7-3 9 0,3 2-1 0,1-5-8 15,-7 6 15-15,-1-7-4 0,8 1-1 16,3-4 0-16,0 1 5 0,-7-1 1 0,-3-6 0 0,3-3 0 16,4 7 11-16,-8-7 2 0,1 0 1 0,-4-7 0 15,3 7-18-15,1-3-3 0,0-6-1 0,-4 6 0 16,0-4 8-16,-4-2 0 0,8-4 1 0,-8 1 0 16,1-7 6-16,-1 6 1 0,4-5 0 0,0-4 0 0,-3 0-5 0,0-6-1 15,-1 6 0-15,4-4 0 0,0-2-6 0,0-3-2 16,-3 0 0-16,-1-1 0 0,4 1 0 15,-3-4 0-15,-1 1 0 0,-3-4 0 0,4 7-10 0,-1 0 0 16,1-1 0-16,-4 7 0 0,-4-3-13 0,4 6 1 16,4 0 1-16,-4 0 0 0,-4 0 11 0,4 3-13 15,4 7 5-15,-4-1 8 16,3-3-100-16,-3 7-12 0,0 3-2 0,4-4-1 16,3 4-124-16,-7 6-25 0</inkml:trace>
  <inkml:trace contextRef="#ctx0" brushRef="#br3" timeOffset="128315.59">22994 17462 864 0,'0'0'76'0,"0"0"-60"16,0 0-16-16,0 0 0 0,0 0 292 0,0 0 55 0,0 0 11 0,0 0 2 15,0 0-290-15,0 0-58 0,0 0-12 0,0 0 0 16,7 3 0-16,-7-3 0 0,4 9-10 0,-4-6 10 16,0-3 36-16,3 13 12 0,4-4 3 0,-3 7 0 15,-4-3-6-15,3-1-1 0,4-3 0 0,0 4 0 16,0 3-35-16,1-1-9 0,-1 4 0 0,0 0 0 15,0-3 9-15,0 6 0 0,-4-4 0 0,4 4 0 16,-3-3 13-16,3 0 2 16,-7 6 1-16,0-3 0 0,3-3-7 0,-3 0-2 0,0 3 0 15,-3 0 0-15,3 3 0 0,-7-7-1 16,3 4 0-16,1 0 0 0,-4-3-6 0,0 0-1 0,0-3 0 0,-4 3 0 16,0-7-8-16,1 7 0 0,-4-7 0 0,3-2 0 15,-3 2 0-15,-4-2-11 0,-10-4 3 16,7-3 0-1,3 7-24-15,-3-10-4 0,-11-4 0 0,4-2-1 0,4-3-66 0,-1-4-13 0,0 4-2 0,4-10-576 16,0 3-115-16</inkml:trace>
  <inkml:trace contextRef="#ctx0" brushRef="#br3" timeOffset="128877.54">23065 16941 1209 0,'0'0'108'0,"0"0"-87"16,-11 0-21-16,0-3 0 0,1 3 412 0,-1 0 77 16,11 0 16-16,0 0 3 15,0 0-427-15,-3 0-81 0,-1-9-25 0,4 9-1 0,0 0 5 0,0 0 1 16,0 0 0-16,0 0 0 0,0 0 40 0,0 0 9 15,0 0 2-15,0 0 0 0,0 0-18 0,0 0-3 16,0 0-1-16,0 0 0 0,0 0-9 0,0 0 0 16,0 0 0-16,0 0 0 0,-3 9-20 0,-1 4 1 15,8-7 0-15,-4-6 0 16,3 9-162-16,-3-9-33 0</inkml:trace>
  <inkml:trace contextRef="#ctx0" brushRef="#br3" timeOffset="131206.41">24116 17220 1555 0,'-11'13'138'0,"4"-10"-110"0,0-3-28 0,-3 0 0 16,-1 6 225-16,4-6 40 0,0-6 8 0,0 6 2 31,3-3-301-31,4-7-60 0,0 1-12 0,0 6-2 0,0-3 100 0,4 2 13 0,-4 4 7 0,0-9 0 16,3 0 64-16,4-1 13 0,-3 7 3 0,0-6 0 16,3-1-37-16,0 4-7 0,0-3-2 0,0-1 0 15,3 4-13-15,-3-7-2 0,0 10-1 0,0-3 0 16,4-3-22-16,-4 5-4 0,0-8 0 0,0 2-1 15,4 1 1-15,-1-4 1 0,1-5 0 0,3 5 0 16,0-6-5-16,0 0-8 16,4 4 11-16,0-4-11 0,3-3 0 0,-4 3 0 0,8 4 0 0,0-1 0 15,-1 3 32-15,1 1-1 0,-7 2 0 0,3 1 0 0,4 0-40 16,-4 9-8-16,-4-4-2 0,5 4 0 16,-5 4 19-16,1-4-8 0,-4 9 8 0,0-6 0 0,-3 7-11 0,-1-1 11 15,4 10-10-15,-3-7 10 16,3 1 0-16,-3 6-9 0,-4-7 9 0,3 4 0 0,4 0 0 15,1 2 0-15,-5-5 0 0,1 6 0 0,3 0 0 16,0-4 0-16,0 1 0 0,-3-4 8 0,3 1-8 0,0 0 0 16,0 2 0-16,0-2 0 0,0-4 0 0,-3 1 0 15,3-1 8-15,-4-3-8 0,5 4 0 0,-5-4 8 0,1-3-8 16,3 6 0-16,0-5 0 0,4 2 8 16,-4-3-8-16,3 6 0 0,1-5 0 15,3-4 8-15,0 0-8 0,1 9 0 0,2-9 0 0,-3 6 0 16,1-3 0-16,-1-3 0 0,0 7 0 0,0-4-16 0,-3-3 2 15,-1 0 1-15,1 0-9 0,0 0-2 0,-1 0 0 0,4-3-869 16,-6-4-175 0</inkml:trace>
  <inkml:trace contextRef="#ctx0" brushRef="#br3" timeOffset="131946.94">25499 17625 2293 0,'0'0'50'0,"0"0"10"0,0 0 3 0,0 0 2 0,0 0-52 0,0 0-13 0,0 0 0 0,0 0 0 31,0 0-46-31,10-10-12 0,-3 7-2 0,-7 3-1 0,0 0 99 0,0 0 20 0,7-6 4 0,1 3 1 16,2 3 17-16,1 0 3 0,-1 0 1 0,4 3 0 16,1 3-34-16,-1-6-6 0,3 3-2 0,-3-3 0 15,8 7-17-15,-5-4-3 0,4-3-1 0,1 0 0 16,-1 0 16-16,0-3 3 0,0-4 1 0,4 7 0 15,-4-9-23-15,4 6-5 0,3-7-1 0,-4 1 0 16,-2 6-1-16,2-7-1 0,5-2 0 0,-5 2 0 16,-6-8 2-16,3 8 0 0,4-2 0 0,-8-1 0 15,1-6 16-15,0 7 3 0,-1-7 1 0,-3-3 0 16,-3 3 6-16,0-3 2 0,-1 0 0 0,-3-3 0 0,4-3-15 16,-4 6-2-16,0-9-1 0,0-1 0 15,0 7-10-15,-3-3-1 0,3-3-1 0,-4-1 0 0,1 1-10 0,-1 0 10 16,-3-4-10-16,0-3 10 0,0 4-1 15,0 3 0-15,0-4 0 0,0 4 0 0,-3-1-9 0,-4 1 0 16,0 3 0-16,0 3 0 0,3-3 0 0,-3 2 0 16,-4-2 0-16,4 6 0 0,-3-9 0 0,3 12 0 15,-4-6 0-15,4 6 0 0,0-3 0 0,3 3 0 16,1-3 0-16,-1 7 0 0,1-1 0 0,6 0-11 16,-3 1 3-16,0 2 0 0,0 1 8 0,4 2-8 15,-1-2 8-15,1-4-8 0,-4 4-4 0,3 2-1 16,1 1 0-16,-4-4 0 0,4 4-7 0,-4-1 0 15,3 4-1-15,-3 0 0 16,0-4-71-16,0 10-15 0,-3 0-2 0,3 0-820 16,0 0-164-16</inkml:trace>
  <inkml:trace contextRef="#ctx0" brushRef="#br3" timeOffset="133002.5">26049 16286 2250 0,'0'0'100'0,"0"0"20"0,0 0-96 0,0 0-24 0,0 0 0 0,0 0 0 16,0 0-40-16,7 0-12 0,-7 0-2 0,7-3-1 15,4-4-14-15,-1 7-3 0,1-3-1 0,0 0 0 0,-4-3 111 0,3 6 22 16,1-3 5-16,-4-4 1 0,0 7-4 0,0-3-1 15,4-3 0-15,-4 3 0 0,-7 3-22 0,7 0-5 16,0 0-1-16,-7 0 0 0,0 0-3 0,0 0-1 16,0 0 0-16,7 0 0 0,-7 0 4 0,7 9 1 15,-4-6 0-15,1 7 0 0,-4-10 10 0,3 9 1 16,1-6 1-16,-1 7 0 0,1-1-4 0,3-3-1 16,-3 1 0-16,3-1 0 0,-4-3-24 0,4 7-5 15,0-4 0-15,0 0-1 0,-3 3-11 0,-1 1 10 16,4 2-10-16,-3 4 10 0,3-3-10 0,0-1 0 15,-3 7 9-15,3 0-9 0,-4 3 0 0,4 0 0 16,-7 3 0-16,4 3 0 0,6-3 0 0,-6 3 0 0,3-3 0 16,-4 4 0-16,5-1 0 0,-1-3 9 15,3 3-1-15,-3-3-8 0,0 7 0 0,4-4 0 0,-1 3 0 16,1 1 0-16,-4-7 10 0,0 6-10 0,4 0 8 16,-1-9-8-16,1 10 13 0,-4-10-2 0,0 0-1 0,0 0 0 15,7 3 10-15,-3-10 3 0,-1 7 0 0,1-3 0 16,-1 3-15-16,1 0-8 0,0 0 8 0,-1 3-8 15,-3-9 0-15,0 6 0 0,7 0 0 0,-3-4 0 16,0 1 0-16,-1-6 0 0,1 9 0 0,3-10 8 16,0 7-8-16,0 0 8 0,4 0-8 0,-4-4 8 15,4 7-8-15,-1-3 8 0,1-6-8 0,-4 2 8 16,4 1-8-16,-4-7 8 0,-4 1-8 0,4-1 8 16,-3 1-8-16,0-7 12 0,-1 9-4 0,-3-5 0 0,0-4-8 15,-3 6 0-15,6 1 0 0,-3-7-8 0,-3 6 8 0,-1-3 0 16,1 1 0-16,3-1 0 0,-3-3 0 0,-4-3 0 15,7 0 0-15,0 9 0 0,-4-9 0 0,4 10 0 16,0-10-10-16,4 0 10 0,-4 3-15 0,4-3 4 16,-4 0 1-16,0 0 0 0,3 0-5 0,-3 0-1 15,4 0 0-15,-4 0 0 16,0-3-54-16,0 3-11 0,4 0-3 0,-11 0-781 16,0 0-157-16</inkml:trace>
  <inkml:trace contextRef="#ctx0" brushRef="#br3" timeOffset="133681.65">26949 17687 1785 0,'0'0'159'0,"0"0"-127"15,0 0-32-15,0 0 0 0,0 0 28 0,7-3-1 16,0-3 0-16,0 3 0 16,3-3-58-16,1 2-11 0,-4 1-2 0,-3-3-1 0,3 6 103 0,-7 0 21 15,0 0 4-15,3-9 1 0,-3 9 9 0,4-3 3 16,-4 3 0-16,-4-7 0 0,1 1-35 0,3-3-6 15,-4-1-2-15,4 1 0 0,-3-4 22 0,-1 1 4 16,1-4 1-16,-1 3 0 0,4-8-21 0,-3-8-4 16,-1 7-1-16,0-9 0 0,1 0-13 0,-1-1-2 15,4 1-1-15,-3 0 0 0,-1-4-24 0,4 4-5 0,-7-1-1 16,4 1 0-16,-1 0 1 0,1-4 0 0,-1 4 0 0,-3-1 0 16,4-2 3-16,-4-4 1 0,-1 7 0 0,5 0 0 15,-4-10 15-15,3 9 4 0,-3-2 0 16,4 3 0-16,-1-1-19 0,1 1-3 0,3 0-1 0,-4-1 0 15,4 1-9-15,0-1 0 0,4 1 0 0,-4-3 0 16,0 2 8-16,3-2-8 0,1-4 0 0,-1 7 8 16,-3-1-8-16,4 1 0 0,-1 0 0 0,1 9 0 15,-4-3 0-15,3 3 0 0,-3 0 0 0,7-3 0 16,-3 12-24-16,3-9 2 0,-3 3 1 0,6 4 0 16,1-1 5-16,-1 0 0 0,1 1 1 0,3-1 0 15,0 0-17 1,4 4-4-16,-1-1-1 0,1 1 0 0,7-4-159 0,-4 3-31 15,0 4-6-15,0 6-2 0</inkml:trace>
  <inkml:trace contextRef="#ctx0" brushRef="#br3" timeOffset="139361.63">27940 16135 1036 0,'0'0'92'0,"0"0"-73"0,-4-9-19 0,4 9 0 16,0-10 176-16,4 1 32 0,3-4 7 0,0-5 1 16,4 5-216-16,3-9-48 15,0 3-8-15,4 7 0 0,-4-7 32 0,0 3 8 0,0-3 0 0,4 7 1 0,-4-4 64 16,-7 10 13-16,0 0 2 0,0-4 1 15,0 7 51-15,-7 3 11 0,3-3 1 0,-3 3 1 0,0 0-21 0,0 0-4 16,0 0 0-16,0 0-1 0,0 0-52 0,0 0-11 16,0 0-1-16,0 0-1 0,0 0-24 0,0 0-5 15,0 0-1-15,0 0 0 0,0 0 4 0,-7 6 0 16,4 4 0-16,-4-1 0 0,0 4 13 0,-4 5 3 16,4-5 1-16,-4 9 0 0,1-3-5 0,-4 9-2 15,3-3 0-15,-3 3 0 0,0 4-14 0,0 2-8 16,0 1 8-16,0 2-8 0,3 4 13 0,-3 3-1 15,3 0-1-15,1 0 0 0,-1 6 15 0,4-6 3 16,-3 0 1-16,-1 6 0 0,0 3-30 0,4 1 0 0,-3-1 0 0,3 0 0 16,0 7 10-16,-4-4-10 15,0-3 10-15,1 7-10 0,-1-3 17 0,-3 2-2 0,0-6-1 0,4 1 0 16,-1-1 3-16,0 0 1 0,8-3 0 16,-4 1 0-16,7-4-10 0,0-3-8 0,3-4 12 0,4 4-12 15,0-12 0-15,4 8 0 0,7-8 0 0,-4-1 0 16,7 0 0-16,0 1-16 0,4-4 5 0,-8-3 1 15,8 3-11-15,-4-3-3 0,4 4 0 0,3-4 0 32,0 6-32-32,1-9-6 0,-1-3-2 0,0 3 0 15,-3-3-108-15,-1-7-23 0,5 1-4 0</inkml:trace>
  <inkml:trace contextRef="#ctx0" brushRef="#br3" timeOffset="141177.54">28568 16581 1440 0,'0'0'128'16,"0"0"-103"-16,0 0-25 0,0 0 0 0,0 0 220 0,0 0 38 0,0 0 8 15,0 0 2-15,0 0-153 0,0 0-31 0,0 0-5 0,0 0-2 16,0 0-25-16,0 0-4 0,0 0-2 0,3 9 0 16,-3-9-20-16,0 3-4 0,0-3-1 15,4 9 0-15,-4-9-6 0,-4 10-2 16,1 2 0-16,3-2 0 0,-4-1 2 0,-3 10 0 0,0-6 0 0,-3 5 0 15,3 4 0-15,-4 3 0 0,-3 4 0 0,0 2 0 16,-4 4 8-16,1-4 1 16,2 10 1-16,-2-1 0 0,-1-5-17 0,4 6-8 15,-4-1 0-15,4-5 8 0,4 6-8 0,-1-10-16 0,8 4 4 16,-1-4 1-16,4-3 23 0,0-3 4 0,4 3 0 0,-1-6 1 16,4-3-17-16,0 3 8 0,0-9-8 0,4 9 0 15,0-13 8-15,3 4-8 0,-4-4 0 0,4-3 0 16,0-3 0-16,-3 4 0 0,3-1 8 0,4-6-8 15,-8 0 0-15,4 0 10 0,1 0-10 0,2 0 8 0,-3 0 1 16,4-3 0-16,-4 0 0 0,4-4 0 16,-1-2-1-16,5 0 0 0,-5-4 0 0,4 4 0 15,0-4 3-15,1-6 0 0,-5 7 0 0,4-7 0 0,-3-3-2 16,0 0 0-16,-1 0 0 0,1 0 0 16,-4 0 2-16,0-6 0 0,-3 3 0 0,-1-3 0 0,1-4-3 0,-7 1-8 15,-1 0 12-15,-3-1-4 0,0 1-8 16,-3-1 0-16,-5 1 9 0,1 3-9 0,0-3 0 0,-3 2 0 15,-1-2 0-15,-3 6 0 0,0-3 0 0,0-1 0 16,-4 7 0-16,4 1 0 0,-4-1 0 0,4 3 9 16,0 6-9-16,4-6 0 0,-4 7 0 0,-1-1 0 15,5 4 0-15,-1 0 0 0,1-1-10 0,-1 4 1 0,1 0 0 0,-1 2 0 16,4-2-6-16,0-3-1 0,0 9 0 0,0 0 0 31,0 0-11-31,0-3-2 0,0 3-1 0,-1 0 0 16,1 0-110-16,4 3-21 0,-4-3-5 0,3 0-1110 15</inkml:trace>
  <inkml:trace contextRef="#ctx0" brushRef="#br3" timeOffset="141881.97">29489 17515 345 0,'0'0'31'0,"0"0"-31"0,0 0 0 0,0 0 0 15,0 0 379-15,0 0 69 0,0 0 15 0,0 0 2 16,-7-6-314-16,7 6-63 0,0 0-13 0,0 0-3 16,0 0 1-16,0 0 0 0,0 0 0 0,0 0 0 15,0 0-4-15,0 0-1 0,0 0 0 0,0 0 0 16,7 9-19-16,0-6-4 0,3 7-1 0,-3-1 0 0,4 0-28 16,-4 1-7-16,4 2-1 0,-1 1 0 0,1 6-8 0,-1 3 0 15,-3 0 0-15,4 6 0 0,-4-3 0 16,0 3 0-16,0-3 0 0,0 7 0 15,-3-4 8-15,-1 3-8 0,1-6 12 0,-1 7-4 0,1 5 0 16,-4-12 0-16,0 7 0 0,0-4 0 0,0-3-8 0,0 3 0 16,-4-6 0-16,1 0 0 0,-1 0-10 15,-3 0-4-15,0-3-1 0,0 0 0 16,-3-4-86-16,-1 1-18 0,-7 0-3 0,1-7-686 16,-4 1-138-16</inkml:trace>
  <inkml:trace contextRef="#ctx0" brushRef="#br3" timeOffset="148743.01">30455 16925 2109 0,'0'0'93'0,"-10"4"20"0,-1-4-90 0,4 0-23 0,7 0 0 0,-7-10 0 15,7 7 42-15,0-6 4 0,7-1 1 0,0 1 0 16,0-4-39-16,0 4-8 0,0-1 0 0,0-2 0 15,4 3 21-15,0 5 5 0,-4-5 1 0,0 6 0 16,-4-3 61-16,-3 6 13 0,0 0 3 0,0 0 0 16,0 0-24-16,0 0-4 0,0 0 0 0,0 12-1 15,-3 7-31-15,-4 0-5 0,3 0-2 0,1 2 0 16,-1 5-13-16,0 5-4 0,-3 0 0 0,4 1 0 16,3 2-20-16,0 4 0 0,0-4 0 0,0 4 0 15,0-4 0-15,3 1 0 0,1 3 0 0,-4-4 0 0,0-3 0 16,3 1 0-16,-3 2 0 0,8-6 0 0,-5 1-12 0,1-4 2 15,-4-3 1-15,-4 0 0 16,1 0-39-16,-1-7-7 16,0-2-1-16,1-1-1 0,-1-2-105 0,1-1-21 0,-4-6-4 15,7-3-581-15,0 0-116 0</inkml:trace>
  <inkml:trace contextRef="#ctx0" brushRef="#br3" timeOffset="149282.23">30275 17029 2102 0,'0'0'93'0,"0"0"19"0,0 0-89 0,0 0-23 0,0 0 0 0,0 0 0 15,0 0 26-15,0 0 1 0,0 0 0 0,0 0 0 16,0-6 4-16,0 6 1 0,0 0 0 0,0 0 0 16,0 0 31-16,0 0 6 0,0 0 2 0,0 0 0 15,0 0-9-15,0-10-2 0,7 7 0 0,-3-3 0 16,-4 6-15-16,7-6-3 0,0-1-1 0,0-2 0 16,0 9-7-16,0-10-2 0,0 4 0 0,0 0 0 0,0-3-12 0,0-4-4 15,1 4 0-15,-1-1 0 0,-4 4 8 16,4-10 0-16,-3 7 1 0,3 3 0 0,-4-10-17 0,1 6-8 15,-1-2 0-15,-3 3 8 16,4 5-8-16,-1-5 8 0,1 0-8 0,-1-1 8 0,1 7-8 16,3-6 0-16,0 5 0 0,4-5 0 0,-1 3 0 0,-3 0 0 15,4-1 0-15,-1-2 0 0,1 6 0 0,3-4 0 16,-3 4 0-16,-1-6 0 0,1 9-8 0,0 0 8 16,-1-3 0-16,-10 3 0 0,7 0 0 0,4 3 0 15,-1-3 0-15,-3 6 0 0,0-3 0 0,0 7-9 16,-3-7 9-16,3 13 0 0,-3-4-12 15,3 1 12-15,-4-1-12 0,4-2 12 0,-3 8-9 0,-1-5 9 0,1-1 0 16,3 4-9-16,-4 0 9 0,1-7 0 0,-1 7 0 16,1-4 0-16,3-2 0 0,-3-7 0 0,3 6 0 0,0-5 0 15,0 5 0-15,0-9 0 0,3 6 0 16,1-6 0-16,0 0 0 0,-1 0 0 0,4-6 0 0,0 6 0 16,-3 0 0-16,3-9-15 0,0 5 3 0,-3-2 0 31,-4 0-108-31,0 0-22 0,-4-4-4 0,1-2-1098 0</inkml:trace>
  <inkml:trace contextRef="#ctx0" brushRef="#br3" timeOffset="150475.68">30780 16094 921 0,'-14'0'82'0,"14"0"-66"0,-4-3-16 0,1-6 0 0,-1 0 156 0,1-4 28 16,6-6 6-16,4 0 1 16,0-3-233-16,0 0-46 0,4 0-10 0,0-6-2 15,-1 6 26-15,-3 7 5 0,4-4 1 0,-8 0 0 0,-3 10 143 0,-3 5 29 16,-1-5 5-16,-3 9 2 0,0-3 49 0,0 3 9 16,-4 0 3-16,1 3 0 0,-1 3-53 0,1-3-11 15,3 7-1-15,3-7-1 0,1 6-43 0,3 1-9 16,0-1-2-16,3 4 0 0,4-4-16 0,0 4-4 15,4-4-1-15,3 4 0 0,4 5 10 0,3-5 3 16,0 9 0-16,4-3 0 0,3 3-12 0,4 0-3 16,-4 6 0-16,7 3 0 0,-3 4-18 0,3 9-11 15,-3 6 12-15,0 3-12 0,-1 0 0 0,-2 10 0 16,-1-3 0-16,-4 2 0 0,5 4 8 0,-5 0-8 0,1 6 0 0,0-6 0 16,-4 13 8-16,-3-10-8 0,-1 0 0 15,4 0 0-15,1 3 14 0,-5 0-4 0,-3-6-1 0,-3 3 0 16,3-4-9-16,0 1 12 0,-7-3-12 0,-3 0 12 15,-4-1-12-15,0 4 0 0,-4-3 0 0,-3 6 0 16,-7-13 0-16,0 7 0 0,-7-10 0 0,-4 1 0 31,-3-4-53-31,-4-6-7 0,-3 0 0 0,0 3-807 0,-1-3-161 0</inkml:trace>
  <inkml:trace contextRef="#ctx0" brushRef="#br3" timeOffset="153149.99">31348 7919 1897 0,'0'0'84'0,"0"0"17"0,0 0-81 0,0 0-20 0,0 0 0 0,0 0 0 15,0 0 95-15,0 0 14 0,0 0 3 0,-4-3 1 0,4-6-34 0,-3-1-7 16,3 1-2-16,-4-3 0 0,4 2-30 0,-7 1-5 16,4 2-2-16,-4-8 0 0,0 5-7 0,-4-5-2 15,-3-1 0-15,0 3 0 0,-4-9 8 0,0 4 2 16,-3-4 0-16,0 0 0 0,-4 0-7 0,-3 0-2 15,4 0 0-15,-5-6 0 0,-6 6-11 0,7-10-2 16,3 7-1-16,0-3 0 0,-6-3 9 0,2-1 1 16,-2-2 1-16,-1-4 0 0,4 4-12 0,0-7-2 15,-1 6-8-15,1-5 12 0,0 5-4 0,0-6 0 16,-1 1-8-16,-2-4 12 0,-1 0-12 0,0-3 8 16,-3 3-8-16,7 3 0 0,-8-3 8 0,5 4-8 15,-5-4 0-15,5 3 0 0,2 0 9 0,1 3-9 0,3 1 8 16,4-7-8-16,-3 3 0 0,6 0 0 15,0-2 8-15,1 2-8 0,3 3 0 0,-1-3 0 0,5 1 0 16,-1-1 0-16,1 0 0 0,3 10 0 0,3-7 0 16,-3 0 0-16,4 4 0 0,-1 3 0 0,0-4 0 0,1 7 0 15,-1 0 0-15,4 6 0 0,-7 0 0 0,4 6 0 16,-1-3 0-16,1 0 0 0,-1 7 0 0,-3-7 0 16,4 10 0-16,-1-4 0 0,1-6 0 0,-1 13 0 15,4-10 0-15,0 7 0 0,0 6 0 0,0-7 0 16,0 7 0-16,0 3 0 0,0 0 0 0,0 0 0 31,0 0-24-31,0 0-6 0,0 0-2 0,0 0 0 0,0 0 24 0,0 0 8 0,0 0 0 0,0 0-9 16,0 0 9-16,0 0 0 0,0 0 0 0,-3 10 0 15,3-4 0-15,-7 3 0 0,-1 1 0 0,-2 2 0 16,3-2 0-16,-4 2 0 0,-3 4 0 0,0 0 0 0,0-1 0 16,0 1-10-16,-4 0 10 0,4-1-10 0,-7 4 10 15,3-6 0-15,8 9 0 0,-4-13 0 0,-4 10 0 0,4-7-8 16,0-2 8-16,7 2-8 0,0-5 8 0,-4-4 0 15,4 6 0-15,7-9 0 0,0 0 0 0,0 0 0 16,0 0 0-16,0 0 0 0,0 0 0 0,0 0 0 16,-4-3 0-16,1-3 0 0,3-4-18 0,3-2 2 15,4-1 0-15,4-6 0 0,0 1 4 0,3-7 0 16,3 3 1-16,-3 0 0 0,4 3 11 0,-4-3 11 16,0 3-3-16,-3 7 0 0,0-7-8 0,-4 9 0 0,3-2 0 15,-3 2 0-15,-3 1 0 0,3 6 0 0,0-7 0 16,-4 7 0-16,4-3 0 0,0-3 0 0,1 2 0 15,-1 1 0-15,0-3 0 0,3 6 0 16,-3-7 0-16,4 10 0 0,-1-9 0 0,-2 9 0 0,-1-3 0 0,3-4 0 16,1 7 0-16,-1 0 0 0,1-3 0 15,3 3 0-15,0 0-13 0,0 0-5 0,0 0-1 0,4 0 0 16,0 0 7-16,3 0 2 0,3 0 0 16,1 0 0-1,0-3-45-15,3 3-9 0,0 0-1 0,-3 0-1 0,3-6-158 0,4 6-31 16</inkml:trace>
  <inkml:trace contextRef="#ctx0" brushRef="#br3" timeOffset="154736.09">31309 7894 1562 0,'0'0'69'0,"0"0"15"0,0 0-68 0,0 0-16 15,0 0 0-15,-3-6 0 0,3 3 56 0,0 3 8 16,0 0 2-16,0 0 0 0,0 0 14 0,0 0 2 15,0 0 1-15,0 0 0 0,0 0-19 0,-8 0-4 16,1 3-1-16,7-3 0 0,0 0-15 0,-7 0-4 16,0 9 0-16,0-2 0 0,0-4-11 0,4 0-2 15,-4 6-1-15,3-2 0 0,4-4 10 0,0-3 1 16,-3 9 1-16,3-9 0 0,0 0 12 0,3 10 2 16,-3-7 1-16,0-3 0 0,4 9-15 0,3 1-3 15,0-7-1-15,3 6 0 0,1 1-6 0,-1 2-2 16,1-3 0-16,7 10 0 0,-4-6-10 0,3-1-3 15,1 7 0-15,0-6 0 0,3 6-13 0,-3-1 11 0,-4-2-11 16,7 3 10-16,-4 3-10 0,5-3 10 0,-5-1-10 0,4 4 10 16,-3 0 3-16,0 0 1 0,3 0 0 0,-4 10 0 15,8-1 1-15,-4 0 0 0,1 4 0 0,-1 6 0 16,-4-4-7-16,4 1 0 0,1 3-8 16,-5 3 12-16,4-4-12 0,-3 10 0 0,0 1 8 0,-1 2-8 15,-3 0 0-15,4 4 0 0,0-4 8 16,-4 0-8-16,0 7 0 0,0-4 0 0,0-2 0 0,0 5 0 15,-3-2 0-15,3 5 0 0,0-8 0 16,-3 8 0-16,-1-2 0 0,4 3 0 0,-3-7 0 0,7 7 0 16,-8 0 0-16,4-4 9 0,0 1-9 0,1 2 8 15,2 11-8-15,1-11 0 0,-4 4 0 0,0-3 0 0,4 0 0 16,-4-1 0-16,0 10 0 0,0-6-11 0,4-3 11 0,-8 6 0 16,4-3 0-16,-3-3 0 0,0 2 0 15,-1-2 0-15,4 0 0 0,-7 3 0 16,0-4 0-16,0 1 0 0,0 0 0 0,-3-10 0 0,3 10 0 15,-3-10 8-15,-4 10-8 0,3-4 0 0,1-2 0 0,-1 6 0 16,4-4 0-16,-3-2 8 0,-1-4-8 16,1 0 0-16,-1 7 0 0,1-4 0 0,-4 4 0 0,0-4 8 15,0 7-8-15,-4-3 0 0,4-4 8 0,-3 4-8 16,-1-4 8-16,1 10-8 0,-8-3 0 0,4 9 8 16,-4-10-8-16,1 4 0 0,-1-3 0 0,1 6 8 0,-4-6-8 15,3-7 0-15,-3 10 0 0,-4-6 8 16,4 2-8-16,0-5 0 0,0 2 0 0,-4-2 0 15,4-4 0-15,-3 0 8 0,-5 4-8 0,5-1 0 0,-4-2 0 16,-1 5 0-16,-2-2 0 0,-1-4 0 0,7 7 0 16,-3-4 8-16,0-3-8 0,0 10 0 0,0-3 0 15,3-4 0-15,0 7 0 0,1-10 0 0,-1 0 0 0,4 1 8 16,0-7-8-16,3-3 0 0,1 0 0 0,-4-10 0 16,7 7 0-16,-4-10 0 0,0 7 0 0,1-4 0 15,-1 1 0-15,1-4 0 0,3 0 0 0,-4 7 0 16,0-7 0-16,1-5 0 0,-1 5 0 0,-3-3 0 15,4-6 0-15,-4 3 0 0,-1-3 0 0,5-3-8 16,-1 3 8-16,1 0 0 0,-4-3 0 0,3-1 0 16,0-2 0-16,1 3 0 0,-1 0 0 0,4-4 0 15,0 4 0-15,0-6 0 0,-4 6 0 0,4 3 0 16,-3-4 0-16,3 1 0 0,3-3 0 0,1 3 0 16,-8-7 0-16,8 7 0 0,-4 3 0 0,3-3 0 0,4-4 0 15,-7 4 0-15,3-6 0 0,-3 6 0 0,4 3 0 16,-4-10 0-16,0 7 0 0,3-6 0 0,-3-4 0 15,4 0 0-15,-1 4 0 0,1-4 0 0,-1 1 0 0,-3-1 0 16,3-6 0-16,1 7 0 0,3-4 0 0,0-6 0 16,-7 3 0-16,3-3 0 0,1 9 0 0,3-9 0 15,-4 4 0-15,1-4-8 0,-1 6 8 0,-3-3 0 16,4-3-9-16,-4 0 9 0,3 9 0 0,1-9 0 16,-5 0-9-16,8 0 9 0,0 0 0 0,-3 4 0 15,-1-4-8-15,4 0 8 0,0 0 0 0,0 0-8 16,0 0 8-16,0 0 0 0,0 0 0 0,0 0-8 15,0 0 8-15,0 0 0 0,0 0 0 0,0 0 0 0,0 0 0 0,0 0 0 16,0 0 0-16,0 0 0 0,0 0 8 0,0 0-8 16,0 0 0-16,0 0 0 0,0 0 0 0,0 0 0 15,0 0 0-15,0 0 8 0,0 0-8 0,0 0 0 16,-3-7 8-16,3 7-8 0,-4-6 0 0,4 6 9 16,0-3-9-16,0 3 0 0,0 0 0 0,0 0 0 15,0-6 0-15,0 6 0 0,0-10 0 0,0 10 0 16,0 0-12-16,0 0 12 0,0 0-12 0,0-3 12 15,0-6-24-15,0 9 4 0,0-10 0 0,-3 10 0 32,-1-6-57-32,4 0-11 0,0 6-3 0,-7-3 0 0,4-4-55 15,-4 7-11-15,3-9-3 0,-3 9-990 0</inkml:trace>
  <inkml:trace contextRef="#ctx0" brushRef="#br4" timeOffset="164174.7">2342 17462 2253 0,'0'0'100'0,"0"0"20"0,0 0-96 0,0 0-24 0,0 0 0 0,0 0 0 16,0 0 22-16,0 0-1 0,0 0 0 15,0 0-1044-15</inkml:trace>
  <inkml:trace contextRef="#ctx0" brushRef="#br3" timeOffset="183286.9">13515 15577 403 0,'0'0'17'0,"0"0"5"0,0 0-22 0,0 0 0 0,0 0 0 0,0 0 0 0,0 0 454 0,0 0 86 16,0-3 18-16,0-3 3 15,0-4-529-15,0 7-107 0,0-6-21 0,0 9-4 0,0-10 60 0,0 10 12 16,0 0 3-16,0 0 0 0,0-3 91 0,0 3 18 16,0-6 4-16,0 6 1 0,-4-6-11 0,4 6-2 15,4-7-1-15,-4 7 0 0,0-9-42 0,0 9-8 16,0 0-1-16,0 0-1 0,0 0 4 0,0 0 1 15,0 0 0-15,0 0 0 0,0 0-7 0,0 0-1 16,0 0 0-16,0 0 0 0,0 0 13 0,0 0 3 16,0 0 0-16,0 0 0 0,0 0-23 0,0 0-4 0,0 0-1 15,0 0 0-15,0 0 1 0,0 0 0 0,0 0 0 0,0 0 0 16,0 0 3-16,0 0 1 0,0 0 0 0,0 0 0 16,0 0 15-16,0 0 4 0,0 0 0 0,0 0 0 15,0 0-32-15,0 0 8 0,0 0-8 0,0 0 0 16,0 0 0-16,0 9-10 0,0-9 2 0,0 7 0 15,-7-1 8-15,3 3 0 0,4 1 8 0,-3 2-8 16,-1-2 8-16,4-1-8 0,0 4 8 0,0 2-8 16,0-2 8-16,0-1-8 0,0 1 10 0,4 6-10 15,-1-7 10-15,1 7-10 0,-1 0 10 0,1 3-10 16,3 3 10-16,-3 0-10 0,-1 0 10 0,1 10-10 16,-1-4 0-16,-3 10 0 0,0-1 0 0,0 1 0 15,-3 0 0-15,-1 3 0 0,-7 0 0 0,4 0 0 16,-3 6 0-16,-1-6 0 0,1 0 0 0,-1-4 0 15,0 1 13-15,4-6 0 0,0 2 0 0,-3-5 0 16,3-1-2-16,0-6-1 0,3 3 0 0,-3-3 0 0,4-6-10 16,-1 3-11-16,1-3 3 0,-1 0 0 15,0-3-20-15,1 2-4 0,-1-5-1 16,4 6 0-16,-3-7-15 0,-1 1-2 0,1-4-1 16,-4 7 0-16,3-4-93 0,-3-2-20 0,0-4-3 0,0 4-1 15,0-1-46-15,0 0-10 0,-11-6-1 0,8-3-1 16</inkml:trace>
  <inkml:trace contextRef="#ctx0" brushRef="#br3" timeOffset="183829.95">13914 15536 2264 0,'0'0'50'0,"0"0"10"0,0 0 3 0,0 0 0 0,0 0-51 0,0 0-12 0,0 0 0 0,0 0 0 0,0 0 0 0,0 0-10 16,0 0 2-16,0 0 0 0,0 0-12 0,0 0-3 16,0 0 0-16,0 0 0 0,0 0 50 0,0 0 9 15,3 10 3-15,-3 2 0 0,0-2 22 0,0-1 5 16,-3 4 1-16,-1 5 0 0,1-5-11 0,-1 9-3 15,4-3 0-15,0 3 0 0,0 6-18 0,-4 3-4 16,4 4-1-16,0-1 0 0,4 7-14 0,-4 6-4 16,4-9 0-16,-4 9 0 0,0 0-12 0,3-3 0 15,-6 6 0-15,3 3 0 0,-4 0-9 0,0 1-2 16,-6-1 0-16,3 0 0 0,-4-2 35 0,-3-8 6 0,4-2 2 16,-5 3 0-16,1-13-32 0,0 1-13 0,0-1 1 15,4 1 0-15,-5-4 12 0,5-6 0 0,-1-10 0 0,4 1 0 31,4 2-68-31,-4-5-12 0,7-10-1 0,0 0-1 16,0 0-110-16,0-16-21 0</inkml:trace>
  <inkml:trace contextRef="#ctx0" brushRef="#br3" timeOffset="184297.01">13102 15605 691 0,'0'0'61'0,"-7"-6"-49"15,-3 6-12-15,-1 0 0 0,4-3 425 0,0-3 83 16,0 6 16-16,7 0 3 16,0 0-449-16,0 0-90 0,0 0-17 0,0 0-4 0,0 0 7 0,0 0 2 0,0 0 0 0,0 0 0 15,0 0 35-15,0 0 7 0,0 0 2 16,10 0 0-16,-10 0 23 0,0 0 5 16,7 0 0-16,8 0 1 0,2 0 1 0,1 0 0 0,-4 0 0 0,7 0 0 15,0-4 5-15,4 4 1 0,3-9 0 16,4 9 0-16,0-9-18 0,-1 9-3 15,8-10-1-15,0 4 0 0,7-10-18 0,3 7-4 0,8-4-1 16,-1 1 0-16,8-7-11 0,-4 6 12 0,-4-5-12 0,1 5 12 16,3-6-12-16,-8 7 0 0,-2-7 0 0,-1 6 0 15,-10-5 0-15,0 5 0 0,3 4 0 0,-7 5 12 16,1-2-12-16,-8 3-14 0,-3-6 3 0,-4 9 1 16,0-10-25-1,-7 10-5-15,0-9 0 0,0 9-1 16,-7 0-125-16,4 0-25 0,-4 0-5 0</inkml:trace>
  <inkml:trace contextRef="#ctx0" brushRef="#br3" timeOffset="186151.83">13310 17490 2026 0,'0'0'90'0,"0"0"18"0,0 0-86 0,0 0-22 15,0 0 0-15,0 0 0 0,0 0 17 0,4 9-1 16,-1 1 0-16,1-1 0 0,-4 1-16 0,3-7 0 16,-3 12-8-16,0-2 8 0,0-1 0 0,0 1 0 15,4 6-8-15,-4 3 8 0,0 0 0 0,0-4 0 16,3 4 12-16,1 0-12 0,0 0 26 0,-1 0-2 16,-3 7 0-16,7-8 0 0,-3 11 22 0,3-10 4 0,-4 0 1 15,1 6 0-15,3-3-11 0,-4 6-3 16,1-2 0-16,-1-7 0 0,-3 0-37 0,0-4 0 15,0-2-12-15,0 3 4 0,-3 3 8 0,-1-7 9 0,1 1-1 16,-4-6-8-16,0-1 0 0,-4 3 0 16,-3-5 0-16,-4-4 0 15,1 6-24-15,-4-6-9 0,-4-3-2 0,0-3 0 16,-7-6-149-16,1-1-29 0,-36-11-7 0,17-5 0 0</inkml:trace>
  <inkml:trace contextRef="#ctx0" brushRef="#br3" timeOffset="186330.89">13035 17161 2829 0,'0'0'125'0,"0"0"27"0,0 0-122 0,0 0-30 16,0 0 0-16,0 0 0 0,0 0 36 0,7 0 2 15,0 0 0-15,4 0 0 16,-1-4-57-16,5-2-11 0,-1 6-2 0,0-3-1 15,-4-6-24-15,1 6-5 0,3-4-1 0,-3 4 0 16,-4-3-97-16,0 6-20 0,3 0-4 0,-10 0-796 16</inkml:trace>
  <inkml:trace contextRef="#ctx0" brushRef="#br3" timeOffset="186712.19">13642 17518 2937 0,'0'0'64'0,"0"0"14"0,0 0 2 0,0 0 4 0,0 0-68 0,0 0-16 0,0 0 0 0,0 0 0 16,11 3-32-16,-1-3-11 0,-10 0-1 0,11 0-1 0,-1 0 29 0,4 0 5 15,0 0 2-15,1 7 0 0,2-7 9 0,1 0-13 16,0 0 5-16,-1 0 8 15,1-7-52-15,-1 7-4 0,5 0 0 0,-1-3 0 16,0 0-141-16,-3-3-29 0,-1 6-6 0,1 0 0 0</inkml:trace>
  <inkml:trace contextRef="#ctx0" brushRef="#br3" timeOffset="186981.8">13557 17769 2282 0,'0'0'50'0,"0"0"10"0,0 0 3 0,0 0 1 0,7-6-51 0,4 6-13 0,-1 0 0 0,5 0 0 15,-1 0 25-15,0 0 3 0,0 0 0 0,-3 0 0 16,-1 0 52-16,1 0 10 0,-1 0 2 0,4 0 1 15,-3 0-55-15,3 0-11 0,-3 0-3 0,3 0 0 16,-4 0-24-16,4-3-14 0,1 3 2 0,2 0 0 31,-3-7-128-31,0 7-24 0,1 0-6 0,2 0-546 0,1 0-108 0</inkml:trace>
  <inkml:trace contextRef="#ctx0" brushRef="#br3" timeOffset="187268.49">14192 17339 3013 0,'0'0'66'0,"0"0"14"0,0 0 2 0,0 0 3 0,0 0-68 0,0 0-17 0,7 10 0 0,4-1 0 31,-4 4-47-31,4-4-13 0,-1 4-2 0,-3 5-1 0,0 1 35 0,-3 3 8 0,3 3 0 0,-4 7 1 16,-6-1 28-16,-1 10 6 0,1-7 1 0,-1 7 0 15,1 0-16-15,-4-7 0 0,3 7-9 0,-3 0 9 32,7-10-66-32,-3-6-7 0,-1 4-2 0,4-11-697 0,0-2-139 0</inkml:trace>
  <inkml:trace contextRef="#ctx0" brushRef="#br3" timeOffset="188431.07">13476 15301 2383 0,'0'0'52'0,"0"0"12"0,0 0 1 0,0 0 2 0,0 0-54 0,0 0-13 0,0 0 0 0,0 0 0 16,0 0 26-16,0 0 2 0,0 0 1 0,0 0 0 16,4-6 3-16,-1-7 0 0,4 4 0 0,-3-1 0 15,3-2 26-15,0-7 6 0,0 3 0 0,0-2 1 16,0-1-28-16,0 3-5 0,0-3-2 0,4-3 0 16,-8 4-15-16,4-4-3 0,-3-3-1 0,-1-4 0 15,4 7 17-15,-3-6 3 0,-1 3 1 16,1-3 0-16,0-4 3 0,-1 1 1 0,1 6 0 0,-1-3 0 15,4 6-22-15,0-3-4 0,-3 3-1 0,3 3 0 16,0 0-9-16,0 7 0 0,0-7 0 16,4 9-11-16,-1-2 3 0,1 2 0 0,-4 7 0 0,0-3 0 15,0 6 8-15,0-3-12 0,-7 3 12 0,0 0-12 16,7 9 12-16,0 4-10 0,-3-1 10 0,-1 7-10 16,1-6 0-16,-4 15 0 0,0-6 0 0,3 0 0 15,-3 9 10-15,4-3 9 0,-1-2-1 0,1 5-8 16,-1-9 0-16,4 9 0 0,-3-9 0 0,6-3 0 0,-2 0 8 15,-1-4-8-15,3 1 0 0,-3-3 0 0,0-4 0 0,0 1 0 16,-3-4 8-16,3 0-8 0,-7-6 8 0,0 0-8 16,0 0 12-16,7-6-12 0,0 6 17 0,-3-13-3 15,3 4-1-15,-4-1 0 0,1-2 0 0,-1-1 0 16,-3-5 0-16,4-4 0 0,-4 3-13 0,3-6 0 16,-3-4 0-16,4 4 0 0,-1-6 0 0,-3 3 0 15,4-4 0-15,-1 7 0 0,1-3 0 0,3 6 0 16,-4 0 0-16,1 3 0 0,0 7 0 0,-1 2 0 15,1 1-9-15,-4 9 9 0,0 0-10 0,0 0 10 16,0 0-10-16,7 6 10 0,0-3-10 0,-4 7 10 16,4-1-10-16,0 4 10 0,0-4 0 0,4 4 0 15,-4 6 0-15,4-7 0 0,-1 10 0 0,-3-3 0 16,4 3 0-16,3-3 0 0,-3-7 0 0,-1 10 0 0,-3 0 0 16,4-3 0-16,-4 3 0 0,3-3-9 0,-3-1 9 0,0-2-12 15,-3 6-2-15,3-3-1 0,-3 3 0 16,-1-3 0-1,4 0-124-15,0-4-25 0,-3 4-4 0,3-6-1072 0</inkml:trace>
  <inkml:trace contextRef="#ctx0" brushRef="#br3" timeOffset="196562.73">15187 16170 288 0,'0'0'12'0,"0"0"4"0,0 0-16 0,0 0 0 0,0 0 0 0,0 0 0 15,0 0 439-15,0 0 85 0,0 0 16 0,4 6 4 16,-4-6-356-16,7 3-72 0,3 7-15 0,-3-1-2 15,0 0-28-15,0 4-6 0,0-1-1 0,4 1 0 16,-7 6-8-16,-1 0-1 0,-3-1-1 0,0 4 0 16,-3 3-27-16,3 4-6 0,7 2-1 0,-7 4 0 15,-7-1 2-15,7 7 0 0,-4 0 0 16,4 2 0-16,0-2-22 0,0 9-12 0,-3-3 2 0,6 4 0 16,-3-7 10-16,4 6 11 0,-1-6-3 15,4-4 0-15,0-5 0 0,0 2 0 0,-3-5 0 0,-1-7 0 16,1-3-8-16,-1-3 0 0,1-7 0 0,-1 4 0 15,-6-10 0-15,3 4 0 0,0-4 0 0,0-6 0 16,0 0 18-16,0 0-2 0,0 0 0 0,-7-6 0 16,0-7 18-16,-4-6 3 0,4 4 1 0,-3-7 0 15,6-7-38-15,-3-2 0 0,0 0 0 0,0-10 0 0,0 6 0 16,0-9 0-16,3 4 0 0,-3-10 0 0,4 9 0 16,-4-3 8-16,7 3-8 0,-4-3 8 0,4 3-8 15,-3-2 0-15,3-1 0 0,0 3-8 0,0 0 8 0,3 0 0 16,-3 7 8-16,4-1-8 0,3-2 0 0,0 5 0 15,0 7 0-15,3-3 0 0,8 3 0 0,-4-3-12 16,0 6 12-16,0 3-12 0,8-3 12 0,-1 6 11 16,3 1-3-16,-2 2 0 15,2 4-33-15,1-1-7 0,0 7-2 0,-4 0 0 16,0-3 20-16,-3 6 4 0,-1 0 1 0,-3 9 0 0,0-6-1 0,-3 13 0 16,0-3 0-16,-1-1 0 0,1 7-2 0,-4 0 0 15,3-4 0-15,1 7 0 0,0-3 12 0,3 3 0 16,-4 0 0-16,4 0-8 0,1-3 8 0,-1 0 0 0,-4-4 0 15,1 4 0-15,-1-6 0 0,-3 6 0 0,0-7 0 0,1 7 0 16,-8-7 0-16,-4 10 0 0,0-3 0 16,-6 3 8-16,-4 0-24 0,-4-3-4 0,-3 3 0 15,-4 0-1-15,1-3 21 0,-8-1 0 0,0-2 0 0,-3 3 0 16,-4-7 0-16,0 7 0 0,0-6 0 0,1-4 0 16,2 4-14-16,5-7 5 0,-1-3 1 0,0-3 0 31,0-3-66-31,8-3-13 0,-1-1-2 0,4-8-1 0,3 5-88 15,4-12-18-15,0 7-3 0,7-7-1 0</inkml:trace>
  <inkml:trace contextRef="#ctx0" brushRef="#br3" timeOffset="197008.29">16468 15430 2718 0,'0'0'120'0,"0"0"25"0,0 0-116 0,0 0-29 0,0 0 0 0,-4 9 0 16,1-6 24-16,3 7 0 0,0-10-1 0,-4 9 0 31,4 0-64-31,0 4-13 0,-3-4-2 0,-1 4-1 0,4 3 40 0,-3-1 8 0,-5 4 9 0,1 0-13 16,-3 3 43-16,-1 3 9 0,4-3 1 0,-7 9 1 15,0 1-5-15,0-1-2 0,0 7 0 0,-4-4 0 16,0 7-3-16,1 0-1 0,-1-7 0 16,1 10 0-16,-1-3-18 0,0 3-3 0,4-4-1 0,0 4 0 15,0-3-8-15,3 3 0 0,4 6 0 0,0-6 0 16,4 6 0-16,-1-6 0 0,8-3 9 0,-1-7-9 15,1 7 0-15,6-9 0 0,-6-1 0 0,3-3 8 16,0-3-8-16,0 3 0 0,4-6 0 0,-1 0-8 31,1-3-24-31,-1-3-4 0,1 3 0 0,3-1-1 0,0-2-35 0,0-6-6 16,0 2-2-16,1 4 0 0,2-7-121 16,4-3-25-16,0 4-5 0,4-4-674 0</inkml:trace>
  <inkml:trace contextRef="#ctx0" brushRef="#br3" timeOffset="197632.24">16697 16148 1728 0,'0'0'153'0,"0"0"-122"0,0 0-31 0,0 0 0 16,0 0 247-16,0 0 43 0,0 0 9 0,0 0 1 31,0 0-291-31,0 0-58 0,7 9-12 0,0 1-3 0,4-7 37 0,-4 12 7 0,3-2 2 0,1-1 0 16,-8 10 27-16,8 0 6 0,0 0 1 0,-4 7 0 15,-4-7 19-15,4 9 4 0,-3-3 1 0,-1-3 0 16,1-3-26-16,-1 0-5 0,1-3-1 0,-1 3 0 16,1-10 6-16,3 4 1 0,-3-3 0 0,3-10 0 15,3 6 21-15,1-3 4 0,3-2 0 0,0-4 1 16,0-10-41-16,4 10 0 0,-1-9 0 0,5-4 0 15,-8 4 0-15,0-4 0 0,0 1 0 0,0-7 0 16,-3 9 0-16,-4-2 0 0,0-7 0 0,0 10 0 16,0 2 8-16,-7 7 0 0,0 0 0 0,0 0 0 15,0 0-8-15,0 0 0 0,0 0 0 0,3 4 0 16,8 5 0-16,-4 0 0 0,0 4-12 0,4-1 12 16,-4-2-8-16,3-1 8 0,1 1 0 0,3-1 0 0,-4-3 0 15,5 1 0-15,-5-4 0 0,4-3 0 0,-3 9 0 16,-1-9 12-16,1 10-4 0,0-10 0 15,-1 3-8-15,1-3 0 0,-4 0 0 0,0 0 0 0,-7 0 16 0,10 6 5 16,-2-3 1-16,2-3 0 0,-3 0 10 0,4 6 3 16,-1-2 0-16,1-4 0 0,0 0-23 0,3 0-12 15,0 0 12-15,0 0-12 0,7-4 16 0,-7-2-3 16,4 6-1-16,-4-9 0 0,4 2 5 0,-1-2 1 16,-6 0 0-16,3-4 0 0,0-3 1 0,-3 4 0 15,-1-7 0-15,-3-3 0 0,4 0-2 0,-4 3 0 16,0-12 0-16,0 6 0 0,-4-3-8 0,1-4-1 0,0-2-8 15,-4 2 12-15,3-2-12 0,-3-4 0 0,4 7-9 0,-1 0 9 16,-3-4-26-16,0 1 1 0,0 2 0 0,4 1 0 31,-4 0-59-31,0 2-12 0,0 4-3 0,0-3 0 16,0 3-76-16,0 6-15 0,0 0-3 0,0 4-579 16,0-1-116-16</inkml:trace>
  <inkml:trace contextRef="#ctx0" brushRef="#br3" timeOffset="198551.74">17935 16772 2070 0,'0'0'92'0,"0"0"18"0,0 0-88 0,-7 6-22 0,7-6 0 0,-3 3 0 15,-4 7 0-15,7-10 0 0,0 9 0 0,0-6-8 31,0 7-28-31,0-1-4 0,0-9-2 0,7 13 0 0,-4-4 93 0,1 10 18 0,-1-10 4 0,1 7 1 16,-1-1-14-16,1 1-4 0,-1 3 0 0,1 3 0 16,-4-3-20-16,3 6-5 0,1-6-1 0,-4 3 0 15,0 0-6-15,-4 0-2 0,1-4 0 0,-1 4 0 16,1-3-14-16,-4 0-8 0,0-3 8 0,0-1-8 16,-4-2 0-16,4-1 0 0,0 1 0 0,-4-4 0 15,4-2-11-15,0-4-3 0,0 6-1 0,-3-9 0 16,3 0-136-16,-4-9-27 0,4 9-6 0</inkml:trace>
  <inkml:trace contextRef="#ctx0" brushRef="#br3" timeOffset="198751.07">17829 16477 2948 0,'0'0'65'0,"0"0"14"0,0 0 2 0,0 0 1 0,0 0-66 0,0 0-16 0,7-3 0 0,1 0 0 32,-1-4-201-32,3-2-44 0,-3 6-9 0,4-6-800 0</inkml:trace>
  <inkml:trace contextRef="#ctx0" brushRef="#br3" timeOffset="199593.72">17826 15157 1267 0,'0'0'112'0,"0"0"-89"0,0 0-23 0,0 0 0 0,0 0 139 0,0 0 23 15,0 0 5-15,0 0 1 0,0 0-136 0,0 0-32 16,0 0 0-16,0 0 0 0,0 0 37 0,7 6 7 16,4-3 0-16,3 10 1 0,-4-4 51 0,4 1 9 15,4-1 3-15,0 4 0 0,6-4-21 0,5 4-4 16,-1 5-1-16,3 1 0 0,1-3-45 0,4 12-9 15,2-6-1-15,-2 9-1 0,-1-2 11 0,4 5 3 16,-1 1 0-16,1 5 0 0,0 1-40 0,0 3 0 16,0 0 0-16,-4 6 0 0,0 3 11 0,1 7-3 0,-1-4 0 15,0 7 0-15,-3-3-8 0,0-4 0 0,-4 7 9 16,0-7-9-16,0 7 20 0,-3 0-1 0,0-10 0 0,-8 0 0 16,1-2 12-16,-4 2 2 0,0-9 1 0,-7 6 0 15,0-6-21-15,-7 6-4 0,0-6-1 0,-3 6 0 16,-1-6-8-16,-6 0 0 0,-1-3 0 0,0-1 0 15,-6-5 0-15,-1 3 0 0,-7-4 0 0,1-12 0 32,-4 9-100-32,-4-12-21 0,-14-6-5 0,11-4-1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8T20:40:46.384"/>
    </inkml:context>
    <inkml:brush xml:id="br0">
      <inkml:brushProperty name="width" value="0.05292" units="cm"/>
      <inkml:brushProperty name="height" value="0.05292" units="cm"/>
      <inkml:brushProperty name="color" value="#4472C4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28372 12028 16927 0,'0'0'752'0,"0"0"144"0,0 0-704 15,0 0-192-15,0 0 0 0,0 0 0 0,0 0 960 0,8-5 144 16,-1-2 48-16,1 1 0 0,1-1-64 0,0-1 0 15,0-1 0-15,0 4 0 0,-2-2 144 0,-1-2 32 16,1-1 0-16,-2-1 0 0,-1 2 16 0,-4 9 0 16,6-6 0-16,1 1 0 0,-7 5-256 0,0 0-32 15,0 0-16-15,0 0 0 0,0 0-416 0,0 0-96 16,0 0-16-16,0 0 0 0,11 10-80 0,-11-10-32 16,8 10 0-16,-2 5 0 0,-4 3 0 0,3-2 0 15,1-2 0-15,-1 6 0 0,-1-1-32 0,2 5-16 16,2 0 0-16,1 2 0 0,0-2-112 0,-1 2-32 15,1 0 0-15,2 0 0 0,-1-4-16 0,0-1 0 16,0-1 0-16,0-2 0 0,-1-1-128 0,2-2 192 0,0-1-192 0,0-1 192 16,-3-3-192-16,-1-1 160 0,-7-9-160 0,7 11 160 15,-7-11-160-15,8 9 160 0,-8-9-160 16,10 6 160-16,-10-6-32 0,11 4 0 0,-11-4 0 0,11-4 0 16,-2-1-128-16,-1-2 160 0,-1-2-160 0,-1-2 160 15,1-4-16-15,-1 2 0 0,1-2 0 0,-1-1 0 16,0-1-144-16,-1-1 192 0,0-1-192 0,-1 4 192 15,0-1-192-15,0 7 0 0,0 3 144 0,-4 6-144 16,0 0 0-16,0 0 0 0,0 0 0 0,0 0 0 16,0 0 0-16,11 3-160 0,-3 4 160 0,0 3 0 15,0 1-144-15,0 1 144 0,-2 1 0 0,2 0-144 16,2 0 144-16,1 0 0 0,-1 0 0 0,-1 1-128 16,2-3 128-16,-1-1 0 0,1 0 0 0,-1 0 0 0,-2-4 0 0,0-1 0 15,0 0 0-15,1-1 0 0,-9-4 0 16,10 6 0-16,-10-6 0 0,11 4 0 0,-11-4 0 15,10 2 0-15,-10-2 128 0,11 1-128 0,-2-1 160 0,-9 0-32 16,9-3-128-16,0-1 192 0,-1-4-32 0,0 0-16 16,-2-2 0-16,-1-1 0 0,0-1 48 0,1 1 0 15,-1-6 0-15,-1 0 0 0,-2-3-64 0,1-3-128 16,0-3 192-16,-1 0-64 0,0-1-128 0,-1 0 128 16,-1-3-128-16,0 0 128 0,0 3-128 0,-1 2 0 15,-1 2 144-15,1 0-144 0,0 2 0 0,1 3 0 16,0 4 0-16,2 3 0 15,-2 11-576-15,0 0-48 0,0 0 0 0,8 0 0 16,-8 0-1600-16,12-5-320 0,-3 5-64 0,0 0-16 16,1 0-1200-16,1 0-240 0,1 2-48 0,-1 1-16 0</inkml:trace>
  <inkml:trace contextRef="#ctx0" brushRef="#br1" timeOffset="19899.93">3130 6351 33855 0,'-21'-9'1504'0,"12"5"304"0,3 1-1440 0,6 3-368 0,-7-1 0 0,7 1 0 15,0 0 336-15,0 0 0 0,0 0 0 0,9 17 0 16,0-1-336-16,2 2 0 0,-1-1 0 0,1 5 0 16,0 1 0-16,3 4-128 0,-1 0 128 0,1 2 0 15,-1 1 0-15,1 2 0 0,-1 2 0 0,0 0-128 16,0 5 128-16,-3 0 0 0,-1 2 0 0,0 2-128 15,1 4 128-15,-1 0 0 0,-3-1 0 0,0 3 0 16,1-5 144-16,-2 2 64 0,-1 1 16 0,0 2 0 16,-2 3 240-16,1 4 48 0,-1 4 16 0,1 0 0 15,1 3-144-15,1-3-16 0,0 0-16 0,1 0 0 0,-2 0-160 0,2 2-48 16,2 2 0-16,-2 0 0 0,-2 0 240 0,1-3 64 16,3-2 0-16,-1 1 0 0,-1 1-192 0,0 3-16 15,-3 1-16-15,1 0 0 0,0 2-16 0,-1-2 0 16,-3-1 0-16,-1 1 0 0,-2 4-32 0,0 2-16 15,-1 0 0-15,-1 2 0 0,-1-1 0 0,2 1 0 16,0 0 0-16,-1-1 0 0,-3-3 0 0,0 3 0 16,4 1 0-16,-1 0 0 0,-2 0 96 0,5-3 32 15,1-6 0-15,1 1 0 0,0 2-32 0,1-4 0 16,0 3 0-16,3 0 0 0,1-2-48 0,0-3-16 16,-1-2 0-16,2 1 0 0,-1 1-48 0,0 2-16 15,-2-1 0-15,1 2 0 0,1 1 0 0,0-1-128 16,-1-5 192-16,0 2-64 0,0 1-128 0,-2 3 0 0,0 2 0 0,-1 4 0 15,-1-1 0-15,-1-2 128 0,1-7-128 0,-2 1 0 16,0-2 0-16,0 1 128 0,1 0-128 0,1 3 0 16,0 0 0-16,0-3 0 0,0-3 128 0,0-2-128 15,0-4 0-15,1 3 128 0,1 1-128 0,-1 1 128 16,-1 0 0-16,0 2 0 0,0 2 0 0,0-6 0 16,0-2-128-16,0 2 192 0,-1 1-192 0,-1 0 192 15,0 4-192-15,-1 3 0 0,1-2 144 0,-2 0-144 16,2-1 0-16,0-1 128 0,-2-4-128 0,0 0 0 15,0 1 0-15,1 1 128 0,1-2-128 0,-1 1 0 16,2 1 128-16,0-1-128 0,1-2 160 0,-2-3-160 16,1-2 0-16,-2 2 128 0,-2 4-128 0,1-3 0 0,-1 3 0 15,-1 2 0-15,-4 0 128 0,3-2-128 0,1-4 0 0,0 0 0 16,-3-4 0-16,1 0 0 0,-1 0 128 0,1-2-128 16,0 1 0-16,0-2 0 0,-1 2 128 0,1-1-128 15,2-3 0-15,-1 0 0 0,-1-4 128 0,3-4-128 16,-3-3 0-16,2-1 0 0,-2 0 0 0,2-4 128 15,-1 0-128-15,2-4 0 0,1 2 0 0,0-2 0 16,-1-1 0-16,1-2 0 0,1-1 0 0,2-1-208 16,-2-1 16-16,2-2 0 15,2-2-1200-15,3-1-224 0,2-2-48 0,0-2-16 16,3-1-784-16,-1-1-160 0,-2 0-16 0,-6-5-8672 16,0 0-1728-16</inkml:trace>
  <inkml:trace contextRef="#ctx0" brushRef="#br1" timeOffset="21415.67">1949 13979 17503 0,'-23'-4'1552'0,"-2"0"-1232"15,-1-1-320-15,1 1 0 0,3 3 3792 0,2-3 704 16,5 1 144-16,0 1 32 0,1-1-3264 0,1 2-640 16,4-2-128-16,2 1-16 0,2-2-48 0,5 4 0 15,0 0 0-15,0 0 0 0,0 0-432 0,0 0-144 16,12-3 0-16,-1 3 0 0,3 0 0 0,1 3 0 16,3 1-192-16,2 1 48 0,5-1 144 0,2 1 0 15,3 1-144-15,3 1 144 0,1-2 0 0,1-1 0 16,3 1 128-16,1-1-128 0,0-1 320 0,1-1 0 0,2-2-16 0,4 2 0 15,3 0 128-15,5 2 16 0,0 1 16 0,2 1 0 16,2-1-96-16,0 0-32 0,1-5 0 0,1 0 0 16,0 0-144-16,5-1-48 0,7 2 0 0,2-1 0 15,1 0-144-15,-2-1 0 0,0-2 144 0,4 2-144 16,3 0 0-16,2 1 0 0,3 0 0 0,-1-2 128 16,-4 0-128-16,3-1 0 0,0-2 0 0,3 1 0 15,4 1 0-15,-1-1 0 0,-3-2 128 0,1-2-128 16,-2 0 176-16,5 0-48 0,2 1 0 0,0-1 0 15,-8-1 64-15,1-2 16 0,2 1 0 0,1-1 0 16,4 2-32-16,-2 1-16 0,-6 1 0 0,-2-1 0 16,-1 1-160-16,1 2 160 0,5 0-160 0,-2 2 160 15,-3 2-160-15,-1 0 0 0,-4 1 144 0,4 0-144 16,2 1 0-16,1 1 144 0,-2 1-144 0,-1 1 0 0,-3-1 0 16,1-3 0-16,2-2 0 0,3 1 0 0,-1-2 0 0,0 1 0 15,-4-3 0-15,-2-1 0 0,-3 0 0 16,1-1 0-16,2 2 0 0,-4 1 0 0,-2-2 176 0,-2 0-176 15,-1 3 160-15,-3-3-160 0,-1 1 208 0,0 1-48 16,1-2-16-16,0 3 0 0,-1 2 32 0,-3-1 0 16,-3 1 0-16,-1 0 0 0,-2 0-176 0,-1 1 192 15,1 0-192-15,1 0 192 0,2 1-192 0,-2 0 0 16,-2 2 0-16,-1 1 128 0,-4-3-128 0,-1 0 0 16,-1-1 0-16,0 0 0 0,-1-1 0 0,2 0 0 15,3 1 0-15,-2-6 0 0,0 4 0 0,-4-2 0 16,0 0 0-16,-5 0 0 0,-2 2 0 0,0-2 0 15,-3 0 128-15,0 0-128 0,-4 1 0 0,1-2 0 0,-1 4 0 0,3-3 0 16,0 0 0-16,0 3 0 0,-2-1 0 0,2 1 128 16,0 0-128-16,-1-1 0 0,-2 1 0 0,-2 1 0 15,-2 0 0-15,-1 0 0 0,1 0 128 0,-1 0-128 16,-2-1 0-16,1-1 0 0,-2 1 0 0,3-1 128 16,-1 0-128-16,0-3 128 0,0 1-128 0,1 0 128 15,1-4-128-15,0 3 0 0,-1 0 0 0,1 0 0 16,-1-2 0-16,0 2 0 0,0 4 128 0,-1-3-128 15,-2 1 0-15,0 2 0 0,1 0 0 0,1 1 0 16,2 0 0-16,-1 2 0 0,-2-2 128 0,0 1-128 16,2 1 0-16,2 2 0 0,1-4 0 0,-2 1 0 15,-1 0 0-15,0-1 0 0,0 0 128 0,0 0-128 16,0-2 0-16,-1-1 128 0,-1 3-128 0,-2 0 128 16,-1 0-128-16,-1 0 160 0,1 0-160 0,1 0 160 15,-2 0 0-15,1 0 0 0,0 0 0 0,0 3 0 0,-1-1-32 0,1 2-128 16,-1 0 192-16,1 0-64 0,1-1-128 0,1-1 0 15,1 1 0-15,1 1 128 0,-1 0-128 0,2 0 0 16,1-2 0-16,-1 1 0 0,0 1 0 0,-2-3 0 16,1 2 0-16,-1-1 0 0,-2 1 0 0,0-2 0 15,-2 0 128-15,-2 2-128 0,-1 0 0 0,-2-1 0 16,1 1 144-16,-2-1-144 0,1 0 0 0,-2 2 144 16,-2-3-144-16,1 0 0 0,0 1 128 0,0 0-128 15,-1-2 0-15,0 3 0 0,-1-2 128 0,-1 2-128 16,-9-3 0-16,13 1 0 0,-1 2 0 0,-1-1 0 15,-1 1 0-15,0 1 0 0,2 0 0 0,-1 0-192 0,-11-4 192 0,13 5-192 16,-2 0 192-16,1 0 0 0,0 2-160 0,-2-5 160 16,1 2 0-16,-1 0-144 0,1 0 144 0,-1 1 0 15,-10-5-192-15,12 6 192 0,-2-1-192 0,-1 1 192 16,-9-6-192-16,11 8 64 0,-2-1 128 0,1-1-208 16,1-1 208-16,-1 1 0 0,1 0 0 0,-1-1-144 15,-10-5 144-15,13 5 0 0,-1 1 0 0,0-2 0 16,-2 0 0-16,2 1 0 0,-1-3 0 0,1 4-128 15,0-1 128-15,2-1 0 0,-1 1 0 0,2-1 0 16,-1-2 0-16,0 2 0 0,1 0 0 0,-1-2-128 16,-1 0 128-16,0 1 0 0,0 1 0 0,1 0 0 15,-1-2 0-15,2 1 0 0,-2-1 0 0,2 1 0 16,1 0 0-16,0-2 0 0,-2 0 0 0,2 1 0 16,1 0 0-16,0 1 128 0,0-1-128 0,0 2 128 0,-2-4-128 15,1 3 0-15,1 1 0 0,-2 0 128 0,1 0-128 16,0 1 0-16,-1 0 0 0,2 0 0 0,-1-1 0 0,0 1 0 15,-1 1 0-15,1 0 0 0,-3 1 0 0,-1-1 0 16,-2 2 0-16,1 0 0 0,0-4 0 0,0 2-160 16,-4 1 160-16,3-2-208 15,-1-2-176-15,-9-3-16 0,9 3-16 0,-1 1 0 16,0 2-1264-16,-1-1-256 0,-3-3-48 0,-4-2-10880 16,0 0-2176-16</inkml:trace>
  <inkml:trace contextRef="#ctx0" brushRef="#br1" timeOffset="22767.04">4388 7506 8287 0,'0'0'736'0,"0"0"-592"15,0 0-144-15,-9 7 0 0,-1-2 4000 0,1-1 768 16,9-4 160-16,-9 10 16 0,-1 2-3904 0,3 0-784 15,-1-1-256-15,0 1 160 0,1 2-160 0,0 3 0 16,-1-2 0-16,1-2-176 0,2-2 176 0,0 0-208 16,-2 1 80-16,2-3 128 0,5-9-144 0,-5 9 144 15,0-1 0-15,5-8 0 0,-3 9 0 0,3-9 0 0,0 0 0 0,-3 10 0 16,3-10 304-16,0 0 64 0,0 0 16 0,0 11 0 16,0-11 160-16,0 0 32 0,0 10 16 0,0-10 0 15,0 0-208-15,6 9-32 0,-6-9-16 0,9 7 0 16,-9-7-208-16,10 4-128 0,-10-4 160 0,13 0-160 15,0-2 224-15,-1-3-48 0,-3-1-16 0,0-1 0 16,0-1-32-16,-1-1 0 0,-1 1 0 0,-1-1 0 16,1 1 96-16,-2 2 16 0,-1-3 0 0,-4 9 0 15,2-9 144-15,-2 9 16 0,3-9 16 0,-2 1 0 16,-1 0 160-16,0 8 16 0,-1-7 16 0,-3 1 0 16,4 6-64-16,0 0-16 0,0 0 0 0,-5-5 0 15,0 1-112-15,5 4-32 0,0 0 0 0,0 0 0 0,-7 0-128 0,7 0-16 16,-10 1-16-16,3 3 0 15,7-4-224-15,-6 8 176 0,-5-2-176 0,5 1 160 0,6-7-160 16,-7 9 0-16,1 1 0 0,1-2 0 0,-2 4 0 0,2-4 0 16,0 1 0-16,-1-1 0 0,1 0 0 0,5-8 0 15,0 0 0-15,-1 10 0 0,1-10 0 0,0 0 0 16,0 0 0-16,0 0 0 0,0 0 0 0,0 0 0 16,0 0 0-16,6 9 0 0,-6-9 0 0,0 0 0 15,0 0 0-15,13 0 0 0,-13 0 128 0,12-1 32 16,-12 1 16-16,11-3 0 0,-1-1 144 0,-1 0 16 15,-9 4 16-15,9-4 0 0,-9 4-176 0,11-5-48 16,-11 5 0-16,10-5 0 0,-10 5-128 0,9-7 0 16,0 4 0-16,-9 3 0 0,8-6 0 0,-8 6 128 15,9-4-128-15,-9 4 0 0,0 0 0 0,0 0 0 0,0 0 128 0,0 0-128 16,0 0 0-16,0 0 160 16,0 0-160-16,0 0 160 0,-4-6 96 0,4 6 0 0,-6-7 16 0,-1 3 0 15,7 4 64-15,-7-2 16 0,-1-1 0 0,1 1 0 16,7 2-16-16,-8-2 0 0,2-2 0 0,6 4 0 15,-7 0-208-15,7 0-128 0,0 0 128 0,0 0-128 16,0 0 0-16,0 0 0 0,0 0 0 0,0 0 0 31,7 12-1232-31,2 1-176 0,7 0-16 0,2-1-11648 0,3-2-2336 0</inkml:trace>
  <inkml:trace contextRef="#ctx0" brushRef="#br1" timeOffset="23500.03">6902 7406 18431 0,'-14'-11'1632'0,"2"5"-1312"16,-3-1-320-16,0 2 0 0,-2 1 2512 0,3 0 432 0,-1-2 96 0,1-1 16 15,-2 2-2352-15,1 0-480 0,-2 0-96 0,1-1 0 16,0 1 32-16,2 1 16 0,-2 2 0 0,2 0 0 16,0 0-176-16,1 2 0 0,0 0 0 0,0-2 0 15,0 0 0-15,1-1 0 0,1 2 0 0,1 0 0 16,-1-1 0-16,2 2 0 0,0-1 144 0,0 1-144 15,0 0 320-15,0 0-16 0,-2 0 0 0,2 1 0 16,9-1-80-16,-10 4-16 0,-1 1 0 0,1 1 0 16,0-4 32-16,2 3 0 0,8-5 0 0,-7 10 0 15,2-1-80-15,5-9-16 0,-3 13 0 0,1-3 0 16,2 2-16-16,1 1 0 0,2 0 0 0,-1 0 0 16,2-1 32-16,1-2 0 0,2 1 0 0,1-4 0 15,-8-7 96-15,10 8 0 0,2-3 16 0,-2-1 0 16,-10-4 80-16,13 3 16 0,-13-3 0 0,15-1 0 15,-4-1 16-15,1-2 0 0,-3-2 0 0,2-1 0 0,1-2 0 0,-2-1 16 16,-2-1 0-16,0 0 0 0,-2-1-144 0,2 3-16 16,0-3-16-16,-3 3 0 0,-4 0-80 0,-1 9-16 15,-1-9 0-15,1 9 0 0,-4-9 80 0,-1 5 16 16,5 4 0-16,-9 1 0 0,0 2-16 0,-2 2 0 16,-1-3 0-16,1 5 0 0,-2-1-64 0,0 2-16 15,0 1 0-15,0 2 0 0,0-5 0 0,-1 2-128 16,0 0 192-16,1-2-64 0,0 0 80 0,1-1 16 15,2-1 0-15,1-4 0 0,9 0 32 0,0 0 16 16,-8-4 0-16,8 4 0 0,-5-7-16 0,5 7 0 16,1-10 0-16,2 1 0 0,1 0-128 0,1 0-128 15,3-1 144-15,1 1-144 0,-1 0 0 0,2 0 128 0,0 0-128 0,1 2 0 16,-1 1 0-16,-1 1 0 0,-9 5 0 0,11-4 0 16,-11 4 0-16,0 0 0 0,0 0 0 15,0 0 0-15,0 0 0 0,0 0 128 0,0 0-128 0,0 0 0 16,0 0 160-16,-3 10-160 0,-1-1 160 0,-1 2-160 15,-1-5 0-15,0 3 0 0,2 2 0 0,2 2 0 32,1 0-2032-32,2 1-400 0,3 2-64 0,-3 1-15920 0</inkml:trace>
  <inkml:trace contextRef="#ctx0" brushRef="#br1" timeOffset="24200.23">5945 10355 18431 0,'0'-9'1632'0,"-1"-1"-1312"16,-2 1-320-16,4 2 0 0,3-1 3008 0,0-3 512 15,-1 0 128-15,1-1 0 0,1 0-2912 0,0 2-592 16,-1-2-144-16,3 0 0 0,-1 0 0 0,1 1 0 0,-1-2 0 0,2 0 128 16,-3 0-128-16,3 0 0 15,-2 2 0-15,1-1 0 0,-3 3 0 0,0 1 0 0,0 1 0 0,-4 7 0 16,0 0 0-16,0-7 192 0,-2 1-192 0,2 6 192 15,0 0 96-15,0 0 32 0,-10 2 0 0,2 2 0 16,0 0 128-16,-1 5 48 0,-1-1 0 0,1 4 0 16,-2-2-224-16,2 3-32 0,0 3-16 0,1-1 0 15,0 1-224-15,2 0 0 0,-1-2 0 0,3 0 0 16,2-1 0-16,2-1 0 0,2-1 0 0,1-1 0 16,-3-10-128-16,5 10 128 0,3-3-192 0,-8-7 192 15,8 7-208-15,-8-7 64 0,10 2 16 0,2-2 0 16,-12 0 128-16,13-1 0 0,-1-2 0 0,0-1 0 15,-3-2 400-15,1-2 16 0,-1-1 0 0,2-2 0 16,-1 1 160-16,-2 0 16 0,-2-2 16 0,0 0 0 0,1 2-224 0,0-3-32 16,-3 1-16-16,0 1 0 15,-3 0-144-15,2 0-16 0,-2 2-16 0,-1 3 0 0,-3-1 0 0,2-2 0 16,1 9 0-16,0 0 0 0,-1-5 16 0,1 5 0 16,0 0 0-16,0 0 0 0,-11 2 0 0,2 4 0 15,0 0 0-15,0 3 0 0,1 2-48 0,-2 2 0 16,1 1 0-16,-2 3 0 0,1 1-128 0,-1 1 0 15,1-1 0-15,-1 0 0 0,2 0 176 0,2 1-48 16,0-1-128-16,2-1 192 0,2-3 64 0,1-1 16 16,0-1 0-16,2-2 0 0,0-10-16 0,4 11 0 15,-4-11 0-15,8 8 0 0,-8-8-256 0,14 5 160 0,3-1-160 0,0-2 128 16,1-2-128-16,2-2-176 16,1-1 48-16,1-1 0 15,3 0-448-15,0-1-64 0,1 1-32 0,2 1 0 16,2 2-1888-16,-1 1-368 0,0 0-80 0,1 1-12864 0</inkml:trace>
  <inkml:trace contextRef="#ctx0" brushRef="#br1" timeOffset="24985.47">9036 9190 32655 0,'-12'-13'1440'0,"5"6"304"0,-3-1-1392 0,1-1-352 0,-1-2 0 0,2 5 0 15,1-1 576-15,1 1 32 0,-1-3 16 0,1 2 0 16,2 2-320-16,0 0-64 0,-1 3-16 0,5 2 0 16,-5-4-80-16,5 4-16 0,0 0 0 0,-7 11 0 15,3-2-128-15,2 3 0 0,-2 1-192 0,1 0 192 16,-2 2-208-16,2 1 80 0,-1 2 128 0,2-2-208 16,-2 0 208-16,1 2 0 0,1-4 0 0,2 2 0 15,1-3 0-15,3 0 0 0,0 0 0 0,-4-13 0 16,10 10 240-16,2-3-16 0,0-2 0 0,1-2 0 15,1-3 160-15,0-2 16 0,1-1 16 0,-1-3 0 16,2 0-48-16,-1-2-16 0,1-1 0 0,-2-2 0 16,-1 0-16-16,-1-1 0 0,0 0 0 0,-2 0 0 15,1 1 48-15,-1-1 0 0,-2 0 0 0,-3 2 0 16,-1-5-64-16,0 2 0 0,-1 0 0 0,-2 2 0 0,-2-1-48 0,-1 3-16 16,0-3 0-16,-1 2 0 0,-2 2-32 0,1-4-16 15,0 4 0-15,0 2 0 16,4 6-48-16,-6-4-16 0,-2 0 0 0,0 1 0 0,-1 1-144 0,1 0 0 15,0 2 0-15,-1 2 0 0,0 0 0 0,0 2 0 16,0 1 0-16,-2 1-176 0,0-1 176 0,-2 1 0 16,1 1-144-16,0 1 144 0,-1-2 0 0,0 1 128 15,-1 2 0-15,1 1 0 0,0-4-128 0,1 1 128 16,-1 1-128-16,1 1 128 0,2-2 112 0,-1 2 16 16,2 0 0-16,1-1 0 0,8-8-112 0,-6 8-16 0,1-2 0 15,5-6 0-15,0 0-128 0,-3 9 0 0,3-9 0 16,0 0 0-16,3 11 0 0,-3-11-224 0,5 10 48 0,1-1 16 31,1-1-1168-31,2 1-224 0,1-2-48 0,5 1-16 16,-1-1-1968-16,2 1-400 0</inkml:trace>
  <inkml:trace contextRef="#ctx0" brushRef="#br1" timeOffset="25770">9092 11696 12895 0,'0'0'1152'0,"1"-9"-928"15,1-4-224-15,0 0 0 0,1 4 1680 0,1-2 304 0,2 1 48 0,-2 1 16 16,-4 0-1648-16,0 9-400 0,0 0 0 0,0-9 0 15,-2 0 192-15,2 9-64 0,0-11 0 0,-2 2 0 16,2 9 960-16,-5-9 192 0,-1 1 48 0,0-1 0 16,6 9 336-16,-6-8 64 0,-3 0 0 0,2 3 16 15,2-1-560-15,1-1-112 0,0-1-32 0,4 8 0 16,3-9-656-16,-3 9-128 0,5-10-16 0,2 1-16 16,0-1-224-16,4 5-256 0,1-1 48 0,-1-1 16 15,0-1-16-15,0 2 0 0,4 1 0 0,-2 1 0 16,-3 0 208-16,-10 4-176 0,12-2 176 0,-2 2-160 15,-10 0 160-15,0 0 0 0,0 0 0 0,0 0 128 16,0 0 96-16,7 10 32 0,-7-10 0 0,0 0 0 16,0 10 192-16,0-10 64 0,-3 12 0 0,3-12 0 15,-5 9 128-15,5-9 48 0,-5 12 0 0,1-2 0 0,4-10-288 0,0 0-48 16,-1 9-16-16,1-9 0 0,1 12-336 0,3-2 0 16,-4-10 0-16,6 13 0 0,-6-13 0 0,10 12 0 15,-3-1 0-15,4-4-128 0,-1 0 128 0,-10-7-208 16,15 6 80-16,-2-3 128 0,-13-3-192 0,14 3 192 15,-2-3-192-15,-1-2 192 0,0 0 0 0,-11 2 0 16,10-6 0-16,-10 6 0 0,7-6 336 0,-7 6-16 16,2-9 0-16,-3 0 0 0,-2-2 176 0,-3 6 16 15,-1-1 16-15,1-1 0 0,-1 2-48 0,0 1-16 16,-1 1 0-16,0 2 0 0,-1 0-128 0,0 2-16 16,0 3-16-16,-2 0 0 0,2 1-176 0,0-1-128 15,0 2 192-15,0 0-192 0,0 1 0 0,-1 3 0 0,1 0 0 16,0 0 0-16,0 2 0 0,0 0 0 0,0 0 0 0,-2 1 0 15,1 1 0-15,1 2 0 16,1-1 0-16,0 0 0 0,0 0 0 0,0 1 0 0,1 1 0 0,-1-1 0 16,0-2 128-16,1 0-128 0,2-2 0 0,3 0 0 31,0-2-1024-31,5 1-256 0,3-2-48 0,6-1-11696 0,4-5-2336 0</inkml:trace>
  <inkml:trace contextRef="#ctx0" brushRef="#br1" timeOffset="26735.46">11353 10193 27647 0,'-12'-16'1216'0,"3"7"256"0,-3-2-1168 0,0 0-304 0,1-1 0 0,0 3 0 16,2 1 2096-16,-1 2 352 0,1-1 80 0,1 2 16 16,0 3-1920-16,-2 0-384 0,-2 1-80 0,0 1-16 15,3 4 96-15,0 1 16 0,1 2 0 0,1-1 0 16,1 3-256-16,-2 2 0 0,3 2 0 0,1 0 0 16,0 0 0-16,0 2 0 0,0 1 0 0,2 0-160 15,-1-2 160-15,2 0 0 0,-1-1 0 0,2-1-128 16,0-12 128-16,2 13 0 0,-1-2 0 0,-1-11 0 15,5 10 192-15,-5-10-48 0,9 7 0 0,-9-7 0 16,13 4 160-16,0-3 16 0,1-4 16 0,0 1 0 16,0-2 32-16,1-3 0 0,-2-2 0 0,-2 1 0 15,4-1-192-15,-2 0-48 0,-3-1 0 0,1 2 0 16,-2-3 0-16,0 2-128 0,-1 0 192 0,-1 0-64 0,0 0-128 0,-1 0 192 16,0 0-192-16,-2 1 192 0,-4 8-64 15,1-11 0-15,-2 2 0 0,1 9 0 0,-2-9 16 0,-2 3 0 16,-1-1 0-16,0 3 0 0,5 4 48 0,-9-1 0 15,-2 2 0-15,1 3 0 0,-2 1-192 0,0 2 192 16,-1-1-192-16,3 3 192 0,1 3-192 0,0 1 192 16,0-4-192-16,1 3 192 0,3-2-192 0,1 2-144 15,0-1 144-15,1-2-208 0,3-9 208 0,0 10 0 16,0-10 0-16,4 11 0 0,-4-11-192 0,7 7 48 16,-7-7 16-16,0 0 0 0,9 4 128 0,-9-4 0 15,0 0 0-15,10-1 0 0,-10 1 0 0,0 0 176 16,8-8-48-16,-8 8 0 0,5-9 304 0,-2 0 48 0,-4 0 16 0,1 0 0 15,0 9-128-15,0-11-32 16,0 2 0-16,0 9 0 0,1-9-160 0,-1 9-48 0,0-9 0 0,0 9 0 16,0 0-128-16,0-8 0 0,0 8 0 0,0 0 0 15,0 0 0-15,0 0 0 0,0 0 128 0,0 0-128 16,0 0 0-16,0 0 0 0,-3 13 0 0,1 0 0 16,-2 1 0-16,1 1 128 0,-1-1 0 0,0 2 0 15,0-3 16-15,0 1 0 0,1-2 0 0,-1 1 0 16,1-1 64-16,0-2 16 0,3-10 0 0,-2 9 0 15,2-9 80-15,0 0 16 0,-2 11 0 0,2-11 0 16,0 0-96-16,0 0-16 0,0 0 0 0,8 7 0 16,-8-7-208-16,11 6 128 0,-11-6-128 0,13 4 0 15,-1 0 0-15,-1-1 0 0,0 3 0 0,-1-2 0 16,-10-4 0-16,14 5 0 0,1 0 0 0,-2 0-160 16,-1-2-160-16,-1 1-16 0,1-2-16 0,0 2 0 15,-1-4-224-15,1 0-32 0,0 0-16 0,0-2 0 16,-2-1 112-16,3 2 32 0,0-4 0 0,2 3 0 15,-1-2-384-15,2 2-80 0,-1 2-16 0,2-4 0 16,1 1-2576-16,1 1-528 0</inkml:trace>
  <inkml:trace contextRef="#ctx0" brushRef="#br1" timeOffset="27886.66">12477 10888 11967 0,'0'0'1072'0,"0"0"-864"0,0 0-208 0,0 0 0 16,0 0 2576-16,0 0 480 0,0 0 80 0,0 0 32 16,0 0-1488-16,-3-7-288 0,2 1-64 0,1 6-16 15,0 0-96-15,0 0-32 0,0 0 0 0,0 0 0 16,0 0-672-16,0 0-144 0,0 0-32 0,0 0 0 15,0 0-208-15,0 0-128 0,0 0 128 0,-7 12-128 16,1 1 0-16,-1 2 0 0,1 5 0 0,-2-3 128 16,-1 2-128-16,0-2 0 0,-1 3 0 0,3-1 0 15,-3 1 0-15,5-3 0 0,0 0 160 0,2-3-160 16,2-1 384-16,1-1-32 0,0-12 0 0,3 13 0 16,-3-13 160-16,0 0 16 0,10 8 16 0,-10-8 0 15,16 2-96-15,-2-3-32 0,0-4 0 0,0-2 0 16,-1-3-96-16,1 1 0 0,2 0-16 0,0-4 0 0,3-3-160 0,-1 2-16 15,0 2-128-15,-1-1 192 0,1 0-192 0,-1 0 128 16,-1-1-128-16,0 2 0 0,-1 1 128 0,0 0-128 16,-5 2 0-16,2-1 0 0,-2 1 144 0,-1 1-144 15,-1-1 128-15,-1 0-128 0,-2 1 144 0,0 2-144 16,-5 6 160-16,7-9-160 0,-7 9 128 0,0 0-128 16,0 0 0-16,0 0 144 0,0 0-16 0,0 0-128 15,-8-4 192-15,0 3-64 0,-1 2-128 0,-2 1 0 16,-3 2 0-16,0 3 0 0,-1-5 128 0,0 6-128 15,-2 3 0-15,1-1 128 0,2-1-128 0,1 2 192 16,1-1-192-16,0 2 192 0,1-2-192 0,0 2 0 0,2 0 0 16,3-2 0-16,-1-2 0 0,7-8 0 15,-5 10 0-15,1 1 0 0,4-11 0 0,-1 13 0 0,1-13 0 0,0 9 0 16,0-9 0-16,0 0 0 0,0 0 0 0,0 0 0 16,0 0 192-16,0 0-64 0,0 0 0 0,10-1 0 15,-10 1 64-15,8-7 0 0,-2 1 0 0,1-3 0 16,-3-3-48-16,0-1 0 0,0 0 0 0,0-2 0 15,-2-2-144-15,1 1 160 0,-3 0-160 0,0-1 160 16,1 0-160-16,0 1 192 0,1 2-192 0,-2 1 192 16,0 0-192-16,0 2 0 0,0 2 144 0,0 9-144 15,0-10 0-15,0 10 144 0,-4-8-144 0,4 8 0 16,-9-5 160-16,-2 2-160 0,1 3 128 0,-1 3-128 16,1 1 192-16,-1 0-64 0,1 2 0 0,-2 3 0 15,-1-1 32-15,-1 4 0 0,1 0 0 0,-1 1 0 16,-2 0 48-16,0 0 16 0,2 1 0 0,1-1 0 0,0-1 32 15,2 1 16-15,2-1 0 0,3-1 0 0,1 0-272 0,5-11 160 16,-2 10-160-16,2-10 128 16,11 11-512-16,6-5-128 0,9-1 0 0,5-9-16 15,7-5-2688-15,11-5-544 0</inkml:trace>
  <inkml:trace contextRef="#ctx0" brushRef="#br1" timeOffset="30905.77">18382 6974 13295 0,'0'0'576'0,"0"0"144"0,0 0-576 0,0 0-144 0,3-6 0 0,-3 6 0 15,0 0 1344-15,1-7 256 16,-1 7 32-16,0 0 16 0,0 0-624 0,-1-6-112 0,1 6-16 0,0 0-16 15,-4-7-176-15,4 7-48 0,0 0 0 0,-5-6 0 16,2-2-256-16,3 8-48 0,0 0-16 0,-6-7 0 16,-2 2-128-16,1 1-16 0,1 0-16 0,-2 0 0 15,-1 0-16-15,-1 0 0 0,-1 1 0 0,1 0 0 16,-2 2-160-16,-1-3 192 0,-1 1-192 0,-2 1 192 16,-1 0-32-16,0 2 0 0,-1-1 0 0,1 0 0 15,0 1-16-15,-1 0 0 0,1 0 0 0,0 1 0 16,0-1 64-16,1 3 16 0,-1 0 0 0,2 3 0 15,-1-2-64-15,3 1-16 0,1-1 0 0,0 0 0 16,1 1-144-16,0 0 0 0,1-1 0 0,1 1 0 16,0-2 0-16,9-3 0 0,-10 6 0 0,3 1 0 0,-3-1 0 15,4 0 0-15,6-6 0 0,-7 5 0 0,7-5 0 0,-7 6 0 16,0 1 192-16,7-7-64 0,-4 8 64 0,2 1 0 16,2-9 0-16,-2 10 0 0,2-10-64 0,-1 11 0 15,1-11 0-15,0 14 0 0,0-1-128 0,0-1 0 16,0-1 0-16,1 1 128 0,-1 1-128 0,0-2 0 15,0 0 0-15,0 4 0 0,0-2 0 0,0 4 128 16,0 2-128-16,0 1 128 0,0 1 0 0,2 2 0 16,-1 1 0-16,-1 4 0 0,0 0 64 0,1 6 0 15,2 2 0-15,1 2 0 0,0-2-64 0,2 2 0 16,1 1 0-16,-1 0 0 0,1-3 144 0,2 0 32 16,0 3 0-16,0 2 0 0,0 0-64 0,0 2-16 15,-1 0 0-15,0 0 0 0,-2 0-224 0,0 0 128 16,-1-3-128-16,0 0 0 0,-1-4 144 0,-1 4-144 0,-1-4 128 0,-2 2-128 15,-1 0 176-15,-2 2-48 0,1 2-128 0,-2 0 192 16,-1 1 64-16,1-6 16 0,0 0 0 0,1-1 0 16,1 2 80-16,0-3 16 0,1-2 0 0,1-2 0 15,0 3-80-15,1-3-16 0,2 2 0 0,-1-2 0 16,2 1-144-16,-1 0-128 0,0 5 144 0,-1-1-144 16,0 1 0-16,-1-5 0 0,-1 1 0 0,-1 1 0 15,-1 0 0-15,1 0 128 0,-2-4-128 0,2-2 0 16,-2-2 0-16,2 2 0 0,-2-2 0 0,2-3 0 15,1 1 128-15,-1-1-128 0,-3 1 0 0,0-2 144 16,-1 0-144-16,0 0 192 0,-1-1-192 0,0 1 192 16,-1-1-192-16,2 0 128 0,-1 1-128 0,-1-1 128 0,1-1-128 0,0 0 0 15,1 1 144-15,0-1-144 16,-2-1 0-16,2 1 144 0,-1-4-144 0,0 0 0 0,1 0 176 0,0 1-176 16,1-4 160-16,0 3-160 0,0-1 208 0,0 2-48 15,2-4-16-15,0 0 0 0,1 0-16 0,1 2 0 16,0-2 0-16,0 1 0 0,-1 1-128 0,1 1 0 15,0 1 0-15,0 0 0 0,0-1 0 0,0-2 0 16,-1-2 0-16,1 1 0 0,-2 0 0 0,1 2 0 16,0-4 0-16,-1 1 0 0,1-2 0 0,1-10 0 15,0 11 0-15,0-11 0 0,-1 10 0 0,1-10 0 16,0 0 144-16,0 11-144 0,0-11 0 0,0 10 0 16,0-10 0-16,0 8 128 0,0-8-128 0,0 8 0 0,0-8 0 15,0 0 0-15,0 0 0 0,0 9 128 0,0-9-128 16,0 0 0-16,0 0 0 0,0 0 128 0,0 0-128 0,0 0 0 15,0 0 128-15,0 0-128 0,0 0 128 0,0 0-128 16,0 0 144-16,0 0-144 0,0 0 192 0,0 0-192 16,0 0 176-16,11 1-176 0,-11-1 160 0,11 0-160 15,-11 0 176-15,12-1-176 0,-2 0 192 0,-10 1-192 16,12-4 224-16,0 1-64 0,-1 0-16 0,2 2 0 16,-1-1-144-16,1 0 160 0,-13 2-160 0,16-2 160 15,-1 0-160-15,1 0 0 0,1-1 0 0,1 1 128 16,0-2-128-16,-1 1 192 0,3 0-192 0,1 2 192 15,0-4-192-15,1 2 0 0,-1 2-160 0,0 1 160 16,1-1 0-16,0-2 0 0,0 0-128 0,0 1 128 16,-1-1 0-16,-3 2 0 0,-1-3 0 0,-1 1 0 15,-3 2-256-15,0 1-16 0,-3 0 0 0,1 0 0 16,-3 0-1072-16,-2 0-192 0,-6 0-64 0,0 0-10400 16,0 0-2080-16</inkml:trace>
  <inkml:trace contextRef="#ctx0" brushRef="#br1" timeOffset="31641.31">18784 7282 11055 0,'0'0'480'0,"0"0"112"0,0 0-464 0,0 0-128 15,0 0 0-15,-3-8 0 0,3 8 3024 0,-4-6 592 16,4 6 112-16,0 0 32 0,0 0-2224 0,0 0-448 0,0 0-96 0,0 0-16 15,0 0-336-15,0 0-80 0,0 0-16 0,0 0 0 16,0 0-352-16,0 0-64 0,0 0 0 0,0 0-128 16,6 13 176-16,-1 1-176 0,-1 2 160 0,0 2-160 15,-3-3 320-15,2 6-16 0,-1 1-16 0,1 3 0 16,-2 1 160-16,2-2 48 0,-1 4 0 0,1 6 0 16,0 0 16-16,-1 3 0 0,1-1 0 0,-1 3 0 15,1-1-112-15,1 0-16 0,0 0 0 0,0 0 0 16,0 2-256-16,1-1-128 0,0-4 128 0,2-2-128 15,-1-1 128-15,1-5-128 0,0-3 0 0,0 0 128 16,-2-2-128-16,0-2 0 0,2-2 144 0,1-3-144 16,-3 1-160-16,0 1-96 0,0-4-32 0,2-1 0 31,-2 2-1952-31,-1-1-400 0,-1 0-80 0</inkml:trace>
  <inkml:trace contextRef="#ctx0" brushRef="#br1" timeOffset="32308.3">19170 8868 10127 0,'0'0'896'15,"0"0"-704"-15,0 0-192 0,0 0 0 0,0 0 1472 0,0 0 256 16,0 0 48-16,0 0 16 0,0 0-1344 0,0 0-272 15,0 0-48-15,0 0-128 0,0 0 304 0,0 0-48 16,0 0-16-16,0 0 0 0,0 0 576 0,0 0 112 16,0 0 32-16,0 0 0 0,0 0 384 0,0 0 96 15,-4-7 16-15,4 7 0 0,0 0-96 0,0 0-16 16,-9-2 0-16,0 6 0 0,0-1-384 0,1 1-96 16,0 0-16-16,-1 4 0 0,0 3-400 0,0 2-64 15,-2 0-32-15,1 4 0 0,-2 0-176 0,-1 5-48 16,1 3 0-16,2 6 0 0,-1 5 64 0,1 0 0 0,-2-1 0 15,-2-5 0-15,-1 0 144 0,1-2 48 16,-2 0 0-16,1 2 0 0,-1-2 48 0,1 0 16 0,-1 2 0 16,0-4 0-16,1 2-192 0,0-2-16 0,2-3-16 0,2-2 0 15,1 1-224-15,3-2 0 0,0-3 0 0,2-4 0 32,1 0-624-32,-1-1-16 0,-2-3 0 0,1 0 0 15,6-9-1664-15,-8 4-352 0,8-4-64 0,0 0-16 16,0 0-272-16,-11-1-48 0</inkml:trace>
  <inkml:trace contextRef="#ctx0" brushRef="#br1" timeOffset="32639.85">18751 8914 41407 0,'-14'0'1840'0,"14"0"368"0,-9 4-1760 0,4 3-448 16,5-7 0-16,-3 13 0 0,3-2 288 0,3 2-32 15,2 2 0-15,1-2 0 0,5 2-256 0,-1 2-192 16,2-2 16-16,0 3 16 0,1 3 160 0,2-2-128 16,2-2 128-16,2 0-128 0,-1 1 128 0,-1-1 0 15,0 0 0-15,-2 0-128 0,1 0 128 0,0 0 0 16,-1 1 0-16,1 2-128 0,0 1 128 0,-2 0-208 15,-1 1 80-15,1-1 128 0,1 4-384 0,-1-1 32 16,-1 1 16-16,0 0 0 16,0-3-336-16,-1 3-64 0,0 0-16 0,-1-2 0 15,0 0-208-15,-1-4-32 0,-1 0-16 0,2-2-9344 0,-1-4-1872 0</inkml:trace>
  <inkml:trace contextRef="#ctx0" brushRef="#br1" timeOffset="33126.08">19457 9632 21183 0,'0'0'1888'0,"0"0"-1504"0,0 0-384 0,0 0 0 15,0 0 3072-15,0 0 560 0,-6 10 96 0,6-10 32 16,-2 10-2608-16,2-10-528 0,0 12-112 0,1-1 0 16,-1-11-64-16,3 16-16 0,-1-2 0 0,2 2 0 15,0-2-432-15,0 1 0 0,-1-2 0 0,-1 0 0 16,1 0 0-16,0 3 0 0,-1 0 0 0,-2 1 0 15,-1-1 0-15,1 1 128 0,0-4-128 0,0 3 0 16,0-2 0-16,0-2-144 0,0 0 0 0,0-2 0 31,0-1-576-31,0-9-112 0,0 0-32 0,0 0-9776 0,0 0-1968 0</inkml:trace>
  <inkml:trace contextRef="#ctx0" brushRef="#br1" timeOffset="34307.56">19548 6982 23951 0,'0'0'1056'0,"0"0"224"0,0 0-1024 0,0 0-256 0,0 0 0 0,0 0 0 16,0 0 1424-16,0 0 240 0,10-1 32 0,2-3 16 15,0 1-1264-15,2-1-240 0,2 2-48 0,2-1-16 0,2 0-144 0,0 2 0 16,1-1 0-16,-1-1 128 0,1 0-128 0,1 1-144 16,1-1 144-16,0 2-208 0,-3-1 208 0,1 1 0 15,-1 1 0-15,-3-2-144 0,-3-1 144 0,-1 2 0 16,0-2 0-16,0 2 0 0,-1-2 160 0,-2 1 64 16,-10 2 16-16,12-4 0 0,-1 1 176 0,-11 3 32 15,11-3 16-15,-11 3 0 0,12-2-144 0,-12 2-16 16,12 1-16-16,-12-1 0 0,11 5-112 0,0 1-32 15,-11-6 0-15,9 9 0 0,-9-9-16 0,9 11-128 16,-1 0 192-16,-1-1-64 0,-2 2 0 0,0 0 0 16,0 1 0-16,0 0 0 0,-1 0 16 0,0 1 0 0,-1 1 0 15,-1 1 0-15,1 3 0 0,0 3 0 0,-1 3 0 0,1 3 0 16,-1 2-16-16,2 6 0 0,0 5 0 16,0 4 0-16,0 4-128 0,1 3 0 0,3 0 0 0,0 3 0 15,0 0 0-15,2 1 0 0,-1 0 0 0,2 1 0 16,-1-2 0-16,2 3 0 0,-2 0 0 0,1-2 0 15,-2 0 0-15,0-2 0 0,-1-3 128 0,-2 2-128 16,1-3 272-16,-2 3-16 0,0-1-16 0,-1 3 0 16,1 0-80-16,-2 1-16 0,-2-1 0 0,5 1 0 15,3 1-16-15,-4-2 0 0,-9-6 0 0,0 6 0 16,1 6 0-16,1-1-128 0,-1-4 192 0,1-4-64 16,-1-1 0-16,0-4 0 0,2 0 0 0,1-4 0 15,-1-1 48-15,2-2 0 0,0-4 0 0,2-1 0 16,-2 0 64-16,2 1 16 0,0-3 0 0,-1-2 0 15,1-2-48-15,-2-3 0 0,-1-2 0 0,1-2 0 0,2 0 16 16,0 0 0-16,-1-4 0 0,1 1 0 0,-1 0-224 0,2-1 0 16,2-1 128-16,-3 2-128 0,1-4 0 0,0 2 0 15,0-4 0-15,-1 2 0 0,-1-2 0 0,2-3 0 16,0 2 0-16,1-1 0 0,-2 0 0 0,1-2 144 16,-1 0-144-16,-1 2 128 0,1 2 0 0,1-4-128 15,0 1 192-15,0 1-64 0,-4-11-128 0,0 0 160 16,2 6-160-16,-2-6 160 0,4 9-32 0,-4-9 0 15,4 9 0-15,-4-9 0 0,4 9-128 0,0 1 0 16,-4-10 0-16,0 0 0 0,4 7 128 0,-4-7 0 16,0 0 0-16,0 0 0 0,0 0-128 0,0 0 0 15,0 0 0-15,0 0 0 0,0 0 0 0,0 0 128 16,0 0-128-16,0 0 128 0,5 8-128 0,-5-8 128 0,0 0-128 0,0 0 128 16,0 0 112-16,0 0 16 0,0 0 0 0,0 0 0 15,0 0-256-15,0 0 176 0,0 0-176 0,0 0 160 16,0 0-32-16,0 0 0 0,0 0 0 0,0 0 0 15,0 0 80-15,0 0 16 0,0 0 0 0,-4-9 0 16,-3 3-32-16,1-1 0 0,-1 3 0 0,0 2 0 16,-3 2 0-16,0 0 0 0,0 0 0 0,-2-3 0 15,1 2-64-15,2-1-128 0,0 2 176 0,1 0-176 16,1 0 0-16,0 2 0 0,7-2 0 0,-9 1 0 31,1-2-256-31,8 1-144 0,0 0-48 0,0 0 0 16,0 0-2400-16,0 0-480 0,0 0-112 0</inkml:trace>
  <inkml:trace contextRef="#ctx0" brushRef="#br1" timeOffset="35092.87">13699 13343 9215 0,'0'0'400'0,"0"0"96"0,0 0-496 0,-6 4 0 0,6-4 0 0,-10 8 0 15,0-2 4768-15,3 1 864 0,0-1 160 0,-1 2 32 16,-1 1-4592-16,-1 4-912 0,-3 0-192 0,1 1-128 15,-1 2 304-15,-3-3-32 0,-1 4 0 0,0 0 0 16,2 3 48-16,-5-3 0 0,-5-2 0 0,1 3 0 16,-1 2 352-16,1 3 80 0,2 4 16 0,-3 3 0 15,-2 2 112-15,0 6 16 0,-2 4 16 0,-1 1 0 16,-3-2-544-16,2 1-112 0,1-3-32 0,3-2 0 16,2-6-224-16,2-2 0 0,2-2 0 0,2-1 0 15,4-4-128-15,3-2-80 0,2-3-16 0,3-5 0 16,1-2-1568-1,6-10-320-15,0 0-64 0,0 0-7984 0,0 0-1584 0</inkml:trace>
  <inkml:trace contextRef="#ctx0" brushRef="#br1" timeOffset="35325.94">13019 13617 31327 0,'0'0'2784'0,"0"0"-2224"15,-11-2-560-15,4 2 0 0,7 0 1808 0,0 0 256 16,0 0 48-16,0 0 16 0,0 0-2000 0,7 8-384 16,-7-8-96-16,15 11-16 0,-1-1 112 0,3 3 0 15,1 3 16-15,2-2 0 0,-2 2 16 0,0 5 0 16,3 2 0-16,0 2 0 0,0-2-144 0,0 3-16 16,0 0-16-16,-2-1 0 15,0-1-208-15,-1 0-32 0,1 4-16 0,1-3 0 16,-2-5-272-16,-1 0-48 0,-1 1-16 0,-3-4 0 15,0 2-2208-15,0 0-432 0</inkml:trace>
  <inkml:trace contextRef="#ctx0" brushRef="#br1" timeOffset="35620.01">13956 14147 44175 0,'0'0'1952'0,"-2"16"416"0,-2 1-1904 0,1 1-464 16,2 3 0-16,2 1 0 0,3 3 0 0,1 0 0 15,1 2 0-15,0 0 0 0,3 1-160 0,2-2 160 16,-1 0-128-16,0-4 128 15,1 0-480-15,-1 0-16 0,1-2 0 0,-2-2 0 16,-1-2-192-16,-2-3-32 0,-1-5-16 0,-5-8 0 16,6 11-144-16,0-3-16 0,-6-8-16 0,7 8-10176 15,-7-8-2032-15</inkml:trace>
  <inkml:trace contextRef="#ctx0" brushRef="#br1" timeOffset="36526.01">2368 5295 26255 0,'-17'-4'1152'0,"7"3"256"0,0 1-1120 0,10 0-288 16,0 0 0-16,0 0 0 0,-5-5 1024 0,5 5 160 16,-1-7 32-16,1 7 0 0,6-6-512 0,3 0-80 15,2 1-32-15,-2 4 0 0,2-1-336 0,2 5-80 16,1 1-16-16,-1 4 0 0,0 2-160 0,1 5 128 16,2 3-128-16,-2 4 128 0,0 1-128 0,1 4 128 15,0 1-128-15,1 2 128 0,-2 0-128 0,2 0 0 16,0-1 144-16,-1-2-144 0,-3-5 0 0,0-1 128 0,1-4-128 0,0 3 0 15,-3-6 0-15,2 2 0 0,0-3 0 0,-1-4 0 16,2-1 0-16,-2-2 0 0,-2-2 0 0,3 1 128 16,-1-1-272-16,1-1-48 0,-1-3-16 0,0-1 0 31,2-1-2064-31,-2-2-416 0,-2-2-64 0</inkml:trace>
  <inkml:trace contextRef="#ctx0" brushRef="#br1" timeOffset="36828.1">2948 5071 34783 0,'-20'-5'1536'0,"8"6"320"0,1 3-1472 0,0 1-384 0,2 0 0 0,3 2 0 0,0 1 208 0,1 2-16 15,0 0-16-15,2 5 0 0,3 2-16 0,0 6 0 16,-2 1 0-16,-1 4 0 0,-1 1-160 0,2 6 192 16,-2 2-192-16,-2 6 192 0,1 1 0 0,-1 0 0 15,-1-1 0-15,1 3 0 0,-3 0 144 0,-2 6 48 16,-1 3 0-16,-1 6 0 0,-4 0 48 0,-1 3 16 16,-1 0 0-16,-2 2 0 0,-1 1-208 0,-1 2-48 15,-1-1 0-15,0 0 0 0,1-2-192 0,1-2 0 0,-1-4 128 0,5 0-128 31,4-3-1584-31,5-2-352 0,1-2-80 0</inkml:trace>
  <inkml:trace contextRef="#ctx0" brushRef="#br1" timeOffset="39200.28">21028 8288 7359 0,'0'0'656'0,"0"0"-528"0,0 0-128 0,0 0 0 16,0 0 3008-16,0 0 560 0,0 0 112 0,0 0 32 16,0 0-2496-16,0 0-480 0,0 0-96 0,0 0-32 15,0 0-192-15,0 0-32 0,7-5-16 0,0-1 0 16,-2-5 96-16,0 2 32 0,1 0 0 0,-2 1 0 16,-1-1 384-16,1 0 80 0,2-2 0 0,-1 1 16 0,-1 0 0 0,1 0 0 15,0 1 0-15,0 0 0 0,2 0-272 0,1-3-48 16,-2-1-16-16,2 2 0 0,0-5-176 0,1 3-32 15,3-1-16-15,-1 0 0 0,0 0-80 0,2 2-16 16,0 2 0-16,4-6 0 0,1 2-96 0,3-2-32 16,6 2 0-16,-4-4 0 0,-8-2-64 0,3 2 0 15,1-3-128-15,2 3 192 0,1 1-32 0,0 0-16 16,-3 0 0-16,4 1 0 0,-1 1-16 0,3-1 0 16,1 0 0-16,0 1 0 0,-2 0-128 0,3 2 0 15,-1-1 144-15,1 2-144 0,-1 2 0 0,3-2 0 16,1 2 0-16,0 2 0 0,-2 1 0 0,1 2 0 15,-2 1 0-15,1 0 0 0,-2 0 0 0,-1 1 0 16,-3-1 0-16,1 4 0 0,2 2 0 0,-3-2 0 16,-2-2 0-16,-1 0 0 0,1 1 0 0,-2 1 0 0,-1 0 0 0,0 1 128 15,0-1-128-15,1 2 0 0,2-1 0 0,-1 2 128 16,-2-1-128-16,2 2 0 0,0-1 0 0,-1 2 0 16,2-4 0-16,-1 4 0 0,1-2 0 0,1 2 0 15,0 2 0-15,-2 1 128 0,0-1-128 0,1 0 0 16,4 2 0-16,-5-1 128 0,-3-3-128 0,0 2 0 15,-1 2 0-15,0 0 128 0,-2-1-128 0,4 2 0 16,2 0 0-16,-3 1 144 0,-6-7-144 0,-1 2 0 16,1 1 192-16,0 1-64 0,0 0 0 0,1-1-128 15,-1 2 192-15,2-1-192 0,0-1 192 0,0 2-192 16,-1-3 224-16,1 2-64 0,0 0-16 0,-1 0 0 16,0-2-144-16,1 1 192 0,1-1-192 0,0 2 192 15,1 0-32-15,0 0 0 0,2-2 0 0,1 1 0 0,0-2-160 16,1 2 0-16,0-1 0 0,-1 1 0 0,-1-2 160 0,1 1-160 15,-3 1 192-15,1 0-192 0,-1-1 128 16,0 1-128-16,-1-1 0 0,0 4 0 0,-5-3 0 0,0 2 0 16,0-1 0-16,1 0 0 0,-1 0 0 0,-2-2 0 15,2 1 0-15,-3 0 0 0,1 0 128 0,0 0-128 16,-2-1 0-16,0 1 0 0,-4-7 128 0,0 0-128 16,0 0 0-16,6 5 0 0,-6-5 160 0,7 6-160 15,-2-1 128-15,-5-5-128 0,0 0 0 0,0 0 0 16,7 7 128-16,-7-7-128 0,5 7 0 0,-5-7 0 15,0 0 0-15,0 0 0 0,0 0 0 0,0 0 0 16,0 0 128-16,0 0-128 0,0 0 0 0,0 0 160 16,0 0-160-16,0 0 160 0,0 0-16 0,0 0 0 0,0 0 0 15,1-12 0-15,-1 1 48 0,-1 1 16 0,1 0 0 0,-3-2 0 16,1-1-16-16,-1 1 0 0,0-4 0 0,0 1 0 16,-1-2-64-16,0-1-128 0,0-2 176 0,0 0-176 15,0 0 128-15,-4 1-128 0,-4 1 0 16,2 1 0-16,1-1 0 0,1 3 0 0,0 1 0 0,2 2 0 15,-1-3 0-15,1 4 0 0,0 1 0 0,4 1 0 16,-1 1 0-16,3 8 0 0,-1-9 0 0,1 9 0 16,0-8 0-16,0 8 0 0,0 0 0 0,0 0 0 15,0 0 0-15,0 0 0 0,0 0-144 0,0 0 144 16,0 0 0-16,0 0-128 0,0 0 128 0,12 4 0 16,-3 1 0-16,-9-5-160 0,10 7 160 0,-2 0 0 15,-8-7 0-15,7 11-128 0,-7-11 128 0,6 12 0 16,-6-12 0-16,7 13 0 0,0-2-128 0,0 0 128 15,-7-11 0-15,8 12 0 0,-2-2-128 0,2 2 128 16,0 1 0-16,-2 0 0 0,1-3 0 0,0 1 0 0,-2-2 0 0,1 1 0 16,-1-1 0-16,1 3 0 0,-1 0 0 0,0-2 0 15,0 2 0-15,-1-3 0 0,0 0 0 0,-4-9 0 16,4 12 0-16,-1-2 0 0,-3-10 0 0,1 12 0 16,-1-12 0-16,3 11 0 0,-3-11 0 0,0 10 0 15,0-10 0-15,0 12 0 0,0-12 0 0,0 0 0 16,0 11 0-16,-2 0 0 0,0-1 0 0,-1 1 0 15,0-2 0-15,0 0 0 0,-3 1 0 0,1 1 0 16,1-1 0-16,-1-2 0 0,-2 0 0 0,1 0 0 16,-2 0 0-16,0-1 0 0,-1 0 0 0,0-2 0 15,0-1 0-15,-1 1 0 0,-1 0 176 0,2 2-176 16,-1 1 192-16,2-3-192 0,-3-2 176 0,1 1-176 0,-2-4 160 0,3 0-160 16,9 0 0-16,-12 1 128 0,2-1-128 0,10 0 0 15,0 0-192-15,0 0-64 0,0 0-32 0,0 0 0 31,0 0-1888-31,0 0-384 0,0 0-80 0</inkml:trace>
  <inkml:trace contextRef="#ctx0" brushRef="#br1" timeOffset="44581.02">22098 6325 3679 0,'0'0'320'0,"0"0"-320"0,0 0 0 16,0 0 0-16,0 0 2320 0,0 0 400 0,0 0 80 0,0 0 16 15,0 0-1520-15,0 0-288 0,0 0-64 0,0 0-16 16,0 0 480-16,-1-9 80 0,-2 1 32 0,3 8 0 16,0 0-16-16,-4-9 0 0,-1 2 0 0,5 7 0 15,-7-5-416-15,7 5-64 0,-10-2-32 0,1 0 0 16,0 1-416-16,0 2-64 0,-2 3-32 0,-1 0 0 15,-3-1-32-15,3 2-16 0,3 4 0 0,-3-1 0 16,-5 1 80-16,0 4 0 0,-1-4 16 0,0 5 0 16,2 2-176-16,1 1-32 0,-2 0-16 0,0 3 0 15,0-1-304-15,0 6 128 0,1 0-128 0,3-1 0 16,3 0 0-16,1-2 0 0,-1-2 0 0,3 3 0 16,1 1 192-16,4-2-192 0,0-1 192 0,2-1-192 15,2 1 192-15,2 0-192 0,2 1 192 0,1-1-192 16,-1-4 128-16,3-1-128 0,2-2 0 0,3-1 0 0,3-2 0 15,1 0 0-15,2 1 128 0,2-3-128 0,2-2 0 0,0-3 160 16,6-2-160-16,-1-2 128 0,-2 0-128 16,2-2 0-16,0-2 144 0,-2-5-144 0,-1-1 144 0,-1 1-144 15,-3 0 192-15,-1-3-192 0,0 2 160 0,-2-3-160 16,0-1 128-16,-1-2-128 0,-1 2 144 0,-2-1-144 16,1 1 160-16,-2 0-160 0,-1-2 160 0,-1 2-160 15,-1-5 160-15,-4 4-160 0,-1-4 176 0,-2 3-176 16,-2-1 192-16,-2 0-192 0,-1 0 176 0,-3-3-176 15,-1-2 160-15,-3 1-160 0,-1 2 128 0,-2-4-128 16,0 3 0-16,-1 0 144 0,-1 3-144 0,-1-1 0 16,-2-1 0-16,2 3 128 0,-1-1-128 0,1 4 0 0,0 0 0 0,0 2 0 15,3 3 0-15,0 2 0 0,2 1 0 0,0 2 0 16,0 3-336-16,9 0 0 0,-12 1 0 0,2 2 0 31,1-1-416-31,9-2-80 0,-9 4 0 0,9-4-16 16,0 0-368-16,-7 9-64 0,3-2 0 0,4-7-16 15,-5 8-1648-15,5-8-336 0,0 0-64 0</inkml:trace>
  <inkml:trace contextRef="#ctx0" brushRef="#br1" timeOffset="44914.6">22294 6157 8287 0,'-8'-20'736'0,"5"11"-592"16,1 3-144-16,2 6 0 0,0 0 3488 0,0 0 672 15,-7-6 128-15,7 6 16 0,0 0-2608 0,0 0-528 16,-9-1-96-16,9 1-32 0,-11 7-272 0,2 2-48 16,0 2-16-16,0 0 0 0,-1 1-432 0,2 1-80 15,1 2-32-15,-2 3 0 0,-3-1 112 0,3 7 32 16,0 3 0-16,0 5 0 0,0 5 400 0,-1 2 96 15,-1 2 16-15,-1 5 0 0,-2-2-304 0,-2 3-48 16,-1-2-16-16,0-2 0 0,-2-2-272 0,-1 3-176 16,1 1 192-16,1 0-192 0,-1-2 128 0,4 0-128 15,0-2 0-15,4-5 0 0,0-3-192 0,3-3-160 0,4-7-32 0,2 3 0 32,2-6-2240-32,4-3-464 0</inkml:trace>
  <inkml:trace contextRef="#ctx0" brushRef="#br1" timeOffset="47565.78">24703 6905 5519 0,'0'0'240'0,"0"0"64"0,0 0-304 0,0 0 0 0,-8-3 0 0,8 3 0 15,0 0 3488-15,0 0 640 0,0 0 128 0,-3-7 32 16,3 7-2944-16,-4-9-592 0,4 9-112 0,0 0-32 15,-5-10 112-15,1 3 32 0,4 7 0 0,-5-7 0 16,5 7 32-16,-8-4 16 0,-1-1 0 0,1 4 0 16,1 1-192-16,-4 0-32 0,-1 0-16 0,-1 2 0 15,0 2-144-15,-1 0-32 0,-3 0 0 0,-1 0 0 16,-2-2 112-16,1 2 16 0,0 0 0 0,2 0 0 16,1 0 112-16,0-4 16 0,0 0 16 0,2 0 0 15,0 0-112-15,1 0-32 0,-1 0 0 0,1 0 0 16,2 0-192-16,-1 0-64 0,0 0 0 0,1 0 0 15,-1 1-80-15,0 2-32 0,-1 1 0 0,0 1 0 16,-1-2-144-16,-1 2 160 0,1 0-160 0,1 0 160 0,-1 1-160 16,1 0 0-16,-1 1 0 0,3 0 128 0,0 0 0 0,2 0 0 15,1-2 0-15,8-5 0 0,-7 4 80 0,7-4 16 16,-8 4 0-16,8-4 0 0,0 0-96 0,0 0-128 16,-5 9 176-16,5-9-176 0,0 0 128 0,0 0-128 15,0 0 0-15,0 0 0 0,0 9 192 0,0-9-192 16,0 0 192-16,3 12-192 0,-3-12 192 0,4 10-64 15,-4-10 0-15,7 18-128 0,7 6 192 0,-7-11-192 16,-7-13 192-16,0 0-192 0,0 0 192 0,0 10-192 16,1-1 192-16,-1-9-192 0,3 12 224 0,-1-2-64 15,1 2-16-15,-3-12 0 0,4 9 48 0,-4-9 16 16,6 11 0-16,1-2 0 0,-2 0-64 0,4 3-16 16,5 1 0-16,-7-3 0 0,-7-10-128 0,0 0 160 0,3 13-160 0,-1-2 160 15,2 0-160-15,0 1 0 0,-1 1 144 0,1 0-144 16,-1 2 0-16,1 3 128 0,-1 0-128 0,0 3 0 15,0 0 0-15,1 1 128 0,-1 0-128 0,1-1 0 16,0 0 128-16,1-2-128 0,0 5 160 0,3-1-160 16,1 6 208-16,-1-7-48 0,-4-10-16 0,0 0 0 15,0 2-144-15,0 0 160 0,0 1-160 0,0-1 160 16,-1 0-160-16,1 3 128 0,0 2-128 0,0-1 128 16,-1-3-128-16,1 0 0 0,-2 0 0 0,1 1 128 15,-2 0-128-15,0 2 0 0,1-2 0 0,-2 2 0 16,1-1 0-16,0-2 128 0,-1 0-128 0,0 0 0 15,0 2 144-15,0 0-144 0,-1-1 160 0,1 0-160 16,0-2 192-16,0 0-48 0,-1 1-16 0,1-1 0 16,-2 2 0-16,1 1-128 0,1 1 192 0,-1 0-64 15,0 0-128-15,1 1 0 0,0 0 0 0,0 1 0 0,-2 1 0 16,4 1 0-16,-1 1 0 0,-1 2 0 0,-1-2 0 0,3 2 0 16,1 3 0-16,-1-2 0 0,1 1 0 15,1 0 128-15,-1 1-128 0,0-1 0 0,1 1 0 0,0-1 128 16,-2 0-128-16,0 1 0 0,1-2 128 0,-1 0-128 15,0-1 0-15,-1 1 128 0,-1 1-128 0,0 3 0 16,0-1 0-16,0 2 0 0,-1 0 0 0,-1 1 0 16,1-1 0-16,0 3 0 0,-3-3 0 0,3-1 0 15,1 1 128-15,1-1-128 0,-1 0 0 0,2-2 0 16,1 0 0-16,0-3 0 0,-1 0 0 0,2 0 0 16,-1-1 144-16,1 2-144 0,0 2 0 0,0-2 128 0,-2 1-128 0,2 3 0 15,0 3 0-15,-3-3 128 0,-1 0-128 0,2 1 0 16,0 2 0-16,0-3 0 0,-4 1 0 0,2-1 0 15,0-1 0-15,0 2 0 0,-1-6 0 0,0 0 128 16,-1-2-128-16,2 2 0 0,0 1 128 0,-1-1-128 16,0-2 0-16,1 2 0 0,0 1 0 0,0 1 0 15,-2-1 0-15,2 3 0 0,0-3 0 0,0 4 128 16,0-3-128-16,0 2 0 0,-1 0 0 0,1-2 0 16,1 1 0-16,1-1 0 0,-2-1 0 0,1 0 0 15,0 2 0-15,2-1 0 0,0 0 0 0,-2 1 0 16,0-2 0-16,0 1 0 0,1 2 0 0,-2-1 0 15,-2 0 0-15,1 1 0 0,1 1 0 0,-1 0 0 16,-2-2 0-16,2 1 0 0,0 0 0 0,-1-1 128 16,1 2-128-16,1-4 0 0,-1-2 0 0,-1 2 0 0,0-1 0 0,2 1 0 15,-2-2 0-15,2 3 0 0,0 1 0 16,0 1 0-16,-2-2 0 0,1 3 0 0,-1-2 0 0,1 0 0 16,0 1 0-16,1 0 0 0,0-1 0 0,0 2 0 15,-2-2 0-15,2-1 0 0,0 0 0 0,0-2 0 16,0 1 0-16,0 0 0 0,0 2 0 0,0-1 0 15,0 2 0-15,2 0 0 0,-2 0 0 0,2 3 0 16,1-1 0-16,-2-1 0 0,-1 1 128 0,1 1-128 16,2-2 160-16,0 0-160 0,-1 0 0 0,0-4 0 15,-2 1 0-15,1-1 0 0,-1-1 0 0,0 1 0 16,0 0 0-16,0-1 0 0,-1 0 0 0,-1 1 0 16,1-3 128-16,-2 3-128 0,1 0 0 0,0 0 0 0,2 2 0 15,0-4 0-15,-1 3 0 0,1-1 128 0,0 0-128 16,0-2 0-16,0 4 0 0,0-1 0 0,0-5 0 15,0 2 0-15,0-1 128 0,0 1-128 0,0-3 0 0,0 1 0 16,-1 1 128-16,0-2-128 0,-1 3 0 0,1-1 0 16,1 2 0-16,-1 0 0 0,-1-1 0 0,1 1 0 15,1 0 0-15,0 1 0 0,-1 1 0 0,-1-3 0 16,1 1 128-16,0-1-128 0,0 1 0 0,-1 0 0 16,1-2 128-16,1-2-128 0,-1 1 0 0,1-1 0 15,-2-2 128-15,2 1-128 0,0 1 0 0,0 1 144 16,-1-1-144-16,0 1 0 0,-1 2 0 0,2-1 128 15,0 1-128-15,0-1 0 0,-1 1 0 0,1 1 0 16,0 1 0-16,0 0 128 0,-1-2-128 0,1 3 0 16,0-4 0-16,0 3 0 0,0-5 0 0,0 1 0 15,1-1 128-15,0 0-128 0,-1-2 0 0,0 0 128 0,0 0-128 16,0 1 0-16,3 2 0 0,-3 0 128 0,0-1-128 0,0 1 0 16,0 2 0-16,0 2 0 0,-1-5 0 0,1 1 0 15,-2-1 128-15,2 1-128 0,-1 1 0 0,1-1 0 16,-1-1 0-16,1 1 0 0,0 2 0 0,0-2 128 15,-2 0-128-15,1-1 0 0,1 0 0 0,-1-2 0 16,0 2 128-16,-1-4-128 0,1 3 0 0,1-2 0 16,0 2 0-16,-1-2 0 0,-2-1 0 0,3 0 0 15,-1 0 0-15,-1 1 0 0,1-1 0 0,1 1 128 16,0 0-128-16,-1 1 0 0,0-2 0 0,-1 1 0 16,1-3 128-16,1 1-128 0,0 2 0 0,0-1 0 15,-1-1 0-15,1 0 128 0,0-1-128 0,0 1 0 16,-2 0 0-16,2-1 128 0,0 1-128 0,-1-1 0 0,-2 2 0 0,2-2 128 15,0 0-128-15,-1-2 0 0,2 2 0 0,-1 0 0 16,-1-2 0-16,-1 4 0 0,-1-1 128 0,0 0-128 16,0-1 0-16,0 0 0 0,2-1 0 0,0-2 0 15,0-2 0-15,-1 1 128 0,-1-1-128 0,2 0 0 16,2-10 0-16,-4 10 128 0,1-3-128 0,2 3 0 16,-3 0 0-16,0-2 0 0,4-8 128 0,-5 12-128 15,0-1 0-15,-1 1 0 0,1-2 0 0,3 3 0 16,0 1 0-16,1-4 0 0,-2 0 0 0,2 1 0 15,-2-2 0-15,3-9 0 0,0 10 0 0,0-10 0 16,-1 11 0-16,1-11 0 0,3 12 0 0,-3-12 0 16,0 0 0-16,2 9 0 0,-2-9 0 0,4 10 0 0,-1-2 0 15,-3-8 0-15,0 0 0 0,4 9 0 0,-4-9 0 16,6 9 0-16,-6-9 0 0,7 8 0 0,-7-8 0 0,6 8 0 16,1 1 0-16,-7-9 0 0,0 0 0 0,9 9 128 15,-1-1-128-15,-8-8 128 0,10 8-128 0,1 0 192 16,0-1-192-16,2 1 192 0,-1-1-192 0,0-2 0 15,-12-5 0-15,16 5 0 0,-1-1 144 0,0 0-144 16,-15-4 160-16,14 5-160 0,0-1 128 0,1-3-128 16,-4 2 0-16,1 0 0 0,-12-3 0 0,16 0 0 15,-3 0 0-15,1 0 0 16,2 1-448-16,-5-2 32 0,-11 1 0 0,12-11 0 16,3-2-304-16,0-4-64 0,2-1-16 0,3-9 0 15,4-10-1584-15,1-3-320 0,3-7-64 0,-1-4-16384 0</inkml:trace>
  <inkml:trace contextRef="#ctx0" brushRef="#br1" timeOffset="48317.97">25167 7144 21599 0,'0'0'960'0,"0"0"192"0,0 0-928 0,0 0-224 0,0 0 0 0,0 0 0 16,0 0 656-16,0 0 96 0,0 0 16 0,0 0 0 15,0 0 48-15,0 0 16 0,0 0 0 0,0 0 0 16,-9 1-64-16,9-1 0 0,0 0 0 0,0 0 0 0,0 0 160 0,-8 5 32 16,8-5 0-16,-8 7 0 15,-1-1-256-15,4 2-64 0,5-8 0 0,-5 14 0 0,2 5-128 0,0 0-48 16,0 1 0-16,3 2 0 0,-2 1-16 0,4 5 0 15,-1 0 0-15,0 5 0 0,3 0-16 0,0-1-16 16,-1-4 0-16,-1 2 0 0,1 1-160 0,-1-4-16 16,1 1-16-16,0-2 0 0,-1-4-224 0,1-1 176 15,-1-2-176-15,0 0 160 0,-1-3-160 0,-1 1 160 16,1-1-160-16,2-2 160 16,0-3-592-16,-1-1-112 0,3-2-32 0,-2 3 0 15,0-1-1920-15,-1-1-384 0,2 3-64 0,0 1-32 16,-1-1-208-16,1-1-32 0,-2 1-16 0</inkml:trace>
  <inkml:trace contextRef="#ctx0" brushRef="#br1" timeOffset="48834.99">25351 8708 1839 0,'0'0'160'0,"0"0"-160"15</inkml:trace>
  <inkml:trace contextRef="#ctx0" brushRef="#br1" timeOffset="49084.16">25387 8631 18543 0,'0'0'816'0,"0"0"176"0,0 0-800 0,0 0-192 0,0 0 0 0,0 0 0 16,0 0 1712-16,0 0 288 0,0 0 64 0,0 0 16 15,0 0-992-15,0 0-208 0,0 0-48 0,0 0 0 16,0 0-128-16,0 0-48 0,0 0 0 0,0 0 0 15,0 0 96-15,0 0 16 0,0 0 0 0,-5 11 0 16,-1-1-128-16,-1 0-32 0,1 1 0 0,-2 1 0 0,-3 1-224 16,1 1-32-16,-2 0-16 0,2 5 0 0,-2 1-144 0,0 3-48 15,-2-1 0-15,-3 0 0 0,1 3-144 0,-1-2 0 16,0 3 144-16,0 0-144 0,2 2 160 0,-1-2-32 16,0 0-128-16,1-3 192 0,-2 1-192 0,1-6-240 15,1 0 48-15,0-2 16 16,2-4-544-16,0-2-112 0,-1-2-32 0,1-2-9888 15,1 0-1968-15</inkml:trace>
  <inkml:trace contextRef="#ctx0" brushRef="#br1" timeOffset="49334.48">24885 8767 6447 0,'0'0'576'0,"0"0"-576"16,0 0 0-16,0 0 0 0,0 0 6016 0,0 0 1104 15,0 0 224-15,0 0 32 0,9 8-5696 0,2 1-1136 16,-1-1-224-16,2 1-64 0,1 1-64 0,0 1-32 16,0 0 0-16,3 2 0 0,-1 0-160 0,4 2 0 0,2-1 144 0,-3 2-144 15,1 2 0-15,1 3 144 0,1-2-144 0,-2 1 0 16,-2 2 160-16,0 0-160 0,-2 0 128 0,0 1-128 16,1 1 0-16,-3-2-176 0,-1 1 16 0,-2 1 0 31,-1-1-1120-31,0-3-208 0,-2-1-48 0,-2-2-16 0,0-4-1632 0,2-2-320 15,-2 4-64-15,2-6-16 0</inkml:trace>
  <inkml:trace contextRef="#ctx0" brushRef="#br1" timeOffset="49691.54">25549 9114 15663 0,'0'0'1392'0,"0"0"-1120"15,-7 7-272-15,7-7 0 0,-2 11 3936 0,2-11 736 16,-3 10 128-16,5 2 48 0,0-2-3456 0,2 1-688 15,0-1-144-15,0 1-32 0,1-1-16 0,0 2 0 16,-5-12 0-16,7 12 0 0,-2-1-192 0,0 2-32 16,0-2-16-16,1 2 0 0,-2 0-96 0,1 1-32 0,-1 2 0 0,0-2 0 15,-2-1-144-15,1 0 192 0,-3 0-192 0,1 2 192 16,2-2-192-16,-1 1 160 0,0-1-160 0,0-1 160 16,1-2-160-16,-3-10 0 0,4 12 0 0,-4-12 0 15,5 10-1728-15,-5-10-320 0,0 0-64 0,0 0-13056 16</inkml:trace>
  <inkml:trace contextRef="#ctx0" brushRef="#br1" timeOffset="50252.77">25536 10198 24591 0,'0'0'1088'0,"-5"-2"224"16,5 2-1056-16,0 0-256 0,-9 0 0 0,9 0 0 16,-10 0 688-16,10 0 80 0,-9 4 0 0,3 3 16 0,-1 3-80 0,-1 1-32 15,1 4 0-15,-1 4 0 0,-1 1-96 0,0 3-32 16,-2 2 0-16,2 1 0 0,-3 0 80 0,1 3 16 16,-2 1 0-16,-2 1 0 0,-3 2-176 0,0 2-16 15,-2 1-16-15,-1 1 0 0,-1-1-192 0,-1-2-48 16,-5-2 0-16,3-1 0 0,1-5-64 0,0-3-128 15,1-3 176-15,2-3-176 0,1-5 128 0,3-1-128 16,3-4 0-16,1-1 0 16,1-3-1680-16,3-3-448 0,1-1-96 0,2-3-16 0</inkml:trace>
  <inkml:trace contextRef="#ctx0" brushRef="#br1" timeOffset="50448.43">25048 10366 20271 0,'0'0'1792'0,"0"0"-1424"16,0 0-368-16,0 0 0 0,2 12 3776 0,3-1 704 0,4 0 128 0,3 4 16 15,3-2-3792-15,2 2-832 0,3 4 0 0,-1 1-144 16,4 5 144-16,0 0 0 16,1 1-144-16,-1 3 144 0,-1-2 0 0,0 3 0 0,0 1 0 0,1-2 0 31,-3 0-416-31,-1-2-16 0,-1-2 0 0,-2 0 0 15,-2-4-2400-15,2-3-496 0</inkml:trace>
  <inkml:trace contextRef="#ctx0" brushRef="#br1" timeOffset="50667.92">25758 10812 38527 0,'-19'9'1712'0,"10"-1"336"0,1 1-1632 0,2 2-416 16,1 2 0-16,2-1 0 0,2 2 0 0,1 0 128 16,0 1-128-16,1 0 0 0,0 1 0 0,2 1 0 15,-2-3 0-15,2 3 0 0,2 1 0 0,0-3-192 16,-1 0 32-16,1 0 16 16,2-5-432-16,-1-1-64 0,-6-9-32 0,0 0-10208 15,10 7-2032-15</inkml:trace>
  <inkml:trace contextRef="#ctx0" brushRef="#br1" timeOffset="51119.02">25918 9936 28559 0,'0'0'2544'0,"0"0"-2032"0,0 0-512 0,0 0 0 16,4-9 1728-16,1 3 240 0,0-1 48 0,3 1 16 16,1-1-1664-16,2 0-368 0,-2 0 0 0,2 0 0 15,1 5 0-15,1-5 0 0,0 2 0 0,0 0 0 0,0-1 0 0,2 0 0 16,-1 1 0-16,0 2 0 0,2-2 0 0,-2 4 0 16,-1-2 0-16,-13 3 0 0,13 5 144 0,-2 0-16 15,-11-5-128-15,6 13 192 0,-3 0 16 0,-2 3 0 16,-2-2 0-16,-4 5 0 0,-4-1-80 0,-2 4 0 15,-1 2-128-15,-1 2 192 0,-1 1-192 16,0-1 128-16,-1 0-128 0,1-1 0 0,0-2 0 0,1-2 0 16,0-4 0-16,1 0 0 0,0-5 0 0,2 1 0 15,1-1 0-15,1 1 0 0,0-3 240 0,4 1-48 16,-1-2-16-16,1 0 0 0,4-9-48 0,-1 10-128 16,1 1 192-16,2-5-64 0,-2-6 0 0,7 8-128 15,-7-8 192-15,10 7-64 0,2-1-128 0,0-1 160 16,1-1-160-16,2-3 160 0,2 1-160 0,2-2-192 15,-1-2 32-15,3 2 16 16,3 0-528-16,3 2-96 0,-1 2-32 0,0-3 0 16,0 2-2064-16,-1-1-400 0</inkml:trace>
  <inkml:trace contextRef="#ctx0" brushRef="#br1" timeOffset="51609.36">25520 11682 24879 0,'0'0'2208'15,"0"0"-1760"-15,0 0-448 0,0 0 0 0,0 0 1744 0,-2 13 272 16,-2-3 48-16,1 2 16 0,1 0-1664 0,0 1-416 16,0 3 0-16,-1 2 0 0,-1 3 272 0,-1 1-16 15,-2 3-16-15,-2 1 0 0,-1 0 16 0,-1 2 0 16,-3 0 0-16,-2 0 0 0,2 5 64 0,-3 0 0 16,-2-1 16-16,-4 5 0 0,0-1 48 0,-2 1 16 0,0-1 0 0,-1-2 0 15,-1-4-224-15,2-1-48 0,2-6-128 0,1-2 192 16,-1-4-400-16,4-4-96 0,-1-4-16 0,3-4 0 31,3-2-2416-31,1-4-480 0,-7-8-112 0,7-3-9344 0</inkml:trace>
  <inkml:trace contextRef="#ctx0" brushRef="#br1" timeOffset="51813.41">25147 11761 21183 0,'0'0'1888'0,"0"0"-1504"15,0 0-384-15,3 11 0 0,1 1 3648 0,0 1 672 16,1 1 128-16,4 2 32 0,2-2-3664 0,2 3-816 16,0 1 0-16,2 2 0 0,4 3 0 0,-2-2 0 15,-2 4-144-15,1 0 144 0,-2 1 0 0,2 2 0 16,-1 6 0-16,0-4 0 0,-2 0 0 0,0 1 128 16,1 1-128-16,-1-1 0 15,2 0-240-15,-4-1-144 0,1 0-16 0,-2-4-16 16,1-2-3392-16,-2-5-672 0</inkml:trace>
  <inkml:trace contextRef="#ctx0" brushRef="#br1" timeOffset="52063.78">25785 12387 21183 0,'0'0'1888'0,"-8"12"-1504"0,2 4-384 0,0-2 0 16,4 2 3824-16,0-1 688 0,2 1 144 0,2 1 16 15,-1-3-3856-15,2 2-816 0,-2 1 0 0,0 0-224 16,1 1-80-16,-1 0-16 0,0 0 0 0,0-1 0 16,-1-4-80-16,2 2-32 0,0-1 0 0,0-1 0 15,-1-1-384-15,-1-12-80 0,0 0 0 0,0 0-8864 16,0 0-1760-16</inkml:trace>
  <inkml:trace contextRef="#ctx0" brushRef="#br1" timeOffset="52654.27">25948 11555 11967 0,'0'0'528'0,"0"0"112"0,0 0-512 0,-5-9-128 16,5 9 0-16,-4-9 0 0,4 9 5056 0,2-9 960 0,2 3 208 0,3-1 48 15,-2 0-5088-15,2 2-1008 16,0 0-176-16,5 1 0 0,-1 2 0 0,0-4-144 16,1 2 144-16,1 3 0 0,-1 0 0 0,1 0 128 15,1 1 0-15,0 0 0 0,2 0 160 0,0 1 32 16,-2 1 16-16,0 1 0 0,1 0-80 0,-2 1-32 15,-3-3 0-15,-10-1 0 0,0 0-32 0,12 4 0 0,-2-2 0 0,-10-2 0 16,0 0 16-16,0 0 0 0,0 0 0 0,0 0 0 16,-2 12-208-16,-3-1 176 0,-5-1-176 0,0 0 160 15,-3 0-160-15,-1 0 0 0,-3 2 0 0,1-2 0 16,0-2 0-16,3 1 0 0,2-2 0 0,0 0 0 16,-1 1 0-16,5 0 0 0,7-8 0 0,0 0 0 0,-7 7 0 0,7-7 0 15,0 0 0-15,0 0 0 16,0 0 0-16,0 0-176 0,0 0 176 0,0 0-128 0,12 6-96 0,0-2-16 15,-12-4 0-15,13 5 0 0,-2 0 80 0,1 1 16 16,-1-1 0-16,0 0 0 0,0 2 144 0,0-1 0 16,0-1 0-16,2 2-128 0,1-1 128 0,-1 2 0 15,-2 3 0-15,-1-2 0 0,2 0 0 0,-2 3 128 16,-2-3-128-16,-1 1 176 0,-1 1-32 0,-2-2 0 16,-4-9 0-16,4 11 0 0,0 4 80 0,-3-5 16 15,-1-10 0-15,0 12 0 0,-2-2 96 0,-1 0 32 16,3-10 0-16,-4 10 0 0,0-1-48 0,-1-1-16 15,-2 0 0-15,1 2 0 0,-1-2-112 0,-2 2 0 16,-2 1-16-16,-1-1 0 0,0 2-176 0,-1 0 0 16,-3-2 0-16,2 3 128 0,-2 0-128 0,2 0-272 15,0 0 64-15,1 2 16 16,0-2-608-16,2 0-112 0,3-2-32 0,2 0 0 16,-1-1-2144-16,2-2-432 0,-1-1-96 0</inkml:trace>
  <inkml:trace contextRef="#ctx0" brushRef="#br1" timeOffset="53187.61">25579 13379 4607 0,'0'0'192'0,"0"0"64"0,0 0-256 0,0 0 0 16,0 0 0-16,0 0 0 0,0 0 2416 0,5 12 432 0,-5-12 96 0,0 0 0 16,5 13-704-16,-5-13-160 15,3 11-32-15,-3-11 0 0,3 13 80 0,-3 0 16 0,-2 0 0 0,0-3 0 16,-4 1-384-16,1-1-80 0,-4 0-16 0,-1 3 0 15,-2 0-496-15,-1 4-96 0,0 3-32 0,-3 1 0 16,-2 0-416-16,-2 5-96 0,1 4-16 0,-1 1 0 16,1 4-320-16,-3 2-64 0,-2 1 0 0,1 1-128 15,-2 0 0-15,0-3 0 0,0-3 0 0,1-3 0 16,0-4 0-16,2-1 0 0,4-4 0 0,-1-3 0 0,2-4-176 16,1-2-144-16,0-2-16 0,0-2-16 15,2-3-2016-15,0-2-384 0,-2-3-96 0</inkml:trace>
  <inkml:trace contextRef="#ctx0" brushRef="#br1" timeOffset="53433.71">25269 13447 28559 0,'0'0'2544'0,"0"0"-2032"16,0 0-512-16,-6 11 0 0,4-1 3264 0,4 0 544 15,4 2 112-15,1 0 32 0,0 1-3328 0,2 3-624 0,0 3-208 0,3 3 0 16,1 2 208-16,0 4-192 16,-1 6 192-16,0 2-192 0,-1-1 192 0,2 3 0 15,-1 1 0-15,0-3 0 0,-1-2 0 0,1-1 0 16,0-1 0-16,0-6 0 0,-1-1 0 0,1-4 0 16,0 0 0-16,0-6 0 15,-3 1-448-15,1-3-64 0,2-1 0 0,1-4 0 16,0-3-2080-16,-1 0-416 0,-12-5-96 0</inkml:trace>
  <inkml:trace contextRef="#ctx0" brushRef="#br1" timeOffset="57106.71">26043 14049 3679 0,'0'0'160'0,"0"-9"32"0,0 0-192 0,0 9 0 0,0 0 0 0,-3-8 0 16,-3 1 3504-16,1 0 656 0,0 1 128 0,5 6 16 16,-10-6-1392-16,10 6-288 0,0 0-48 0,-9 0-16 15,0 3-672-15,9-3-144 0,-8 5-16 0,3 4-16 16,1 4-640-16,2 2-128 0,0 4-32 0,1 3 0 0,1 2-240 0,0 2-48 16,0 0-16-16,0 1 0 15,0 3-320-15,0-1-64 0,-1 0-16 0,1 1 0 0,0-3-208 0,0 0-240 16,-2 1 48-16,1-2 16 15,0-4-608-15,-2-1-128 0,2-3-32 0,1-4 0 16,-3-2-2080-16,3-12-432 0</inkml:trace>
  <inkml:trace contextRef="#ctx0" brushRef="#br1" timeOffset="57507.25">26231 13270 16575 0,'0'0'1472'0,"-8"1"-1168"16,8-1-304-16,0 0 0 0,-10 4 3520 0,10-4 656 15,0 0 128-15,0 0 32 0,-3 13-3552 0,0-2-784 16,3-11 0-16,-1 15 0 0,-2 2 0 0,1-4 0 0,-1 0 160 0,1 0-160 16,-2 0 464-16,0-2-16 0,-1-5 0 0,5-6 0 15,-6 12 112-15,2-2 16 0,1-1 0 0,3-9 0 16,0 0-112-16,0 0-16 0,0 0 0 0,0 0 0 16,0 0-160-16,6 11-32 0,-6-11-16 0,9 8 0 15,-9-8-112-15,13 5-128 0,0-2 176 0,0-2-176 16,0 0 160-16,2-1-160 0,0-1 128 0,1 0-128 15,-2-1 0-15,2 0 0 0,0-1 0 0,1 2 0 0,-3 1-336 16,-1 0-48-16,0-3-16 0,-3 1 0 16,-2 0-544-16,1-3-96 0,-1-3-32 0,-3 0-9360 15,1-1-1856-15</inkml:trace>
  <inkml:trace contextRef="#ctx0" brushRef="#br1" timeOffset="57743.02">26465 13179 30063 0,'0'0'1328'0,"0"0"272"0,0 0-1280 0,0 0-320 15,0 0 0-15,0 0 0 0,0 0 256 0,0 0 0 16,0 0-16-16,0 0 0 0,0 0 16 0,0 14 16 0,-2 2 0 0,-1 0 0 16,2 4 448-16,0 0 96 15,-1 3 16-15,1 2 0 0,1 4-80 0,0 3-16 0,0-2 0 0,0 0 0 16,0-1-336-16,1-2-64 0,1 1-16 0,-2-1 0 15,0 0-320-15,0 1 128 0,1-6-128 0,0 1 0 16,1-1-192-16,0-1-96 0,-1-4-32 0,2-2 0 16,0-2-1696-16,-1-3-352 0,-2-10-64 15</inkml:trace>
  <inkml:trace contextRef="#ctx0" brushRef="#br1" timeOffset="59575.39">26488 6912 5519 0,'0'0'240'0,"0"0"64"0,-12 1-304 0,0 0 0 16,2 1 0-16,-1-1 0 0,2-1 2272 0,9 0 400 15,-10 0 80-15,10 0 0 0,-9 0-1488 0,9 0-304 16,-10-3-64-16,10 3-16 0,0 0-240 0,0 0-64 15,0 0 0-15,0 0 0 0,0 0 208 0,0 0 48 16,0 0 0-16,0 0 0 0,0 0 448 0,12 2 80 16,0 1 32-16,0 1 0 0,-12-4-224 0,14 8-32 15,0-1-16-15,-1-3 0 0,2 1-448 0,0 0-96 16,1 0 0-16,2-1-16 0,1-1-304 0,-1 1-64 16,-1-3-16-16,2 0 0 0,2-2-176 0,0 0 128 0,4 1-128 15,0-4 128-15,1 1-128 0,0-1 0 16,1 0 144-16,-1 0-144 0,-1 0 0 0,0 3 0 0,-3-4 0 0,0 4 128 15,-1-3-128-15,-2 1 0 0,0 1 0 0,-4 2 0 16,-2 2 0-16,0-1 0 0,-1 2 0 0,0 0 128 16,-12-3-128-16,12 6 0 0,-12-6 0 0,7 8 0 15,-7-8 192-15,6 13-16 0,-4-1-16 0,0 1 0 16,-4 1 32-16,1 2 16 0,-3-2 0 0,0 2 0 16,-1 1-16-16,1 0 0 0,0-2 0 0,0 5 0 0,-1 1-32 15,1 2-16-15,1-2 0 0,1 3 0 0,-1-1-16 0,2 2-128 16,0 1 192-16,-1 4-64 0,2 2 96 0,0 4 16 15,2-1 0-15,0 1 0 0,1 1-16 0,-1 1 0 16,1-1 0-16,1 0 0 0,0-1-48 0,0 2-16 16,0 1 0-16,1-1 0 0,0 4-160 0,0-2 160 15,-1 2-160-15,1 0 160 0,1-1-160 0,0 2 128 16,1-2-128-16,-2 1 128 0,0-3 32 0,0 1 0 16,1 2 0-16,-1 2 0 0,-3 2 32 0,4-1 0 15,-4 1 0-15,1 1 0 0,-3 0 0 0,0 0 16 16,0-1 0-16,0-1 0 0,-1-2 0 0,1 0 0 15,-2 0 0-15,2 3 0 0,0 1-64 0,0 0-16 16,-2-2 0-16,0 4 0 0,2-2-128 0,0-1 128 0,-2 0-128 0,-1-2 128 16,1 1-128-16,0 0 192 15,1-2-192-15,0 4 192 0,-1 2-64 0,1 1-128 16,-2 0 192-16,2-1-64 0,-2 2-128 0,3-2 160 0,0-2-160 0,0-2 160 16,0 1-160-16,0 2 192 15,2-1-192-15,-1 1 192 0,-1 0-48 0,0 1 0 16,0-1 0-16,1 1 0 0,1 0-16 0,-2-2 0 0,-3-3 0 0,2 0 0 15,-1 1-128-15,1 0 160 0,-3 2-160 0,0 1 160 16,0 1-160-16,2-1 0 0,-1 1 144 0,2 0-144 16,0-4 0-16,-1 0 0 0,1-4 0 0,1 2 128 15,0-2-128-15,0 4 0 0,0-3 128 0,1 2-128 16,1 1 128-16,0 0-128 0,1 2 128 0,-1-1-128 16,0-7 0-16,0 1 128 0,1 0-128 0,0 0 0 15,-2-1 0-15,0 2 0 0,0 2 0 0,2-2 128 16,0 2-128-16,-1 0 0 0,0 2 0 0,-2-1 0 0,2-1 0 0,1-3 0 15,-1-2 128-15,1 3-128 0,0-4 144 0,1 5-144 16,-1-3 192-16,0 2-192 0,-3-2 144 0,0 1-144 16,3-1 0-16,-1 3 144 0,2 1-144 0,-1-1 0 15,-1-3 0-15,1-1 0 0,0 1 128 0,-2-1-128 16,0 1 0-16,-1 2 128 0,0 1-128 0,0 2 0 16,-1 2 0-16,1 2 0 0,0-3 128 0,0 0-128 15,-3-2 0-15,3-1 128 0,0-2-128 0,2-2 128 16,0 1-128-16,1 1 128 0,1-1 0 0,0 1-128 15,1-1 192-15,1 2-64 0,2-4-128 0,1 4 0 16,-1-1 144-16,0-1-144 0,1-3 0 0,0-1 128 16,-1-1-128-16,1 0 0 0,0-1 0 0,0 1 128 15,-3 1-128-15,0 1 0 0,-1 0 0 0,1 1 128 16,-1 3-128-16,0 1 0 0,-1-2 0 0,0 1 128 16,0-1-128-16,0-2 0 0,-2-3 0 0,3-2 128 15,5 1-128-15,-4-2 0 0,-7 0 0 0,1-1 0 16,2 2 0-16,1-1 128 0,0-2-128 0,1 2 0 0,-1 3 0 15,3 0 0-15,-1 1 0 0,0-4 0 16,-1 0 0-16,0-1 0 0,1-2 0 0,-1-1 0 0,0-2 0 16,0 0 0-16,-2 0 0 0,1-1 0 0,0 0 0 0,-1-1 128 15,1 2-128-15,-2-3 0 0,1 2 0 0,-1-2 0 16,0-1 0-16,2 2 0 0,-2 2 0 0,2 0 0 16,-1-2 0-16,1 1 0 0,-1-1 0 0,1-3 128 15,0 0-128-15,-1 0 0 0,1-4 0 0,2 1 0 16,3 0 0-16,-3-3 0 0,-6-2 0 0,1-1 0 15,1 1 0-15,0-1 0 0,1-1 0 0,-2-1 0 0,0-9 0 0,0 13 128 16,0-1-128-16,0 0 0 0,-2-2 0 0,2-10 128 16,0 10-128-16,0-10 0 0,-1 12 0 0,1-12 144 15,-1 11-144-15,1-11 0 0,0 0 128 0,-1 9-128 16,1-9 0-16,0 0 0 0,0 0 0 0,0 0 0 16,0 0 0-16,0 0 0 0,2 10 128 0,-2-10-128 15,0 0 0-15,0 0 0 0,0 0 160 0,0 0-32 16,0 0 0-16,-5 7 0 0,5-7 80 0,-7 5 16 15,0-1 0-15,-1-2 0 0,8-2-96 0,0 0-128 16,0 0 176-16,0 0-176 0,-9 6 272 0,-3 0-48 16,-1-3-16-16,-5 2 0 0,-6 0-32 0,1 0-16 15,4 1 0-15,1 0 0 0,0 1-160 0,1-3 128 16,0 1-128-16,-1-1 128 0,2-2-128 0,2 1 0 16,-2 0 0-16,4-3 0 0,-1 0-304 0,4-2-32 15,3 1-16-15,-2-3 0 16,-1-1-1680-16,2-4-336 0,3-4-64 0,4-7-19104 0</inkml:trace>
  <inkml:trace contextRef="#ctx0" brushRef="#br1" timeOffset="66513.64">29468 13995 23039 0,'0'0'1024'0,"-9"6"192"0,-4 1-960 0,0 1-256 15,0-1 0-15,2 1 0 0,3 1 3344 0,2-1 624 16,-1 0 128-16,3 2 32 0,1 1-3104 0,0 1-608 16,0-1-128-16,1-2-32 0,-2 2-48 0,3-1-16 15,1-10 0-15,-2 15 0 0,1-1 144 0,0-1 32 16,-1-3 0-16,2 2 0 0,-1 0 16 0,2 0 16 16,1-1 0-16,2-2 0 0,1 3-144 0,-5-12-48 15,8 13 0-15,1-1 0 0,0-3-208 0,1-1 144 16,2-3-144-16,2 0 128 0,2-3-128 0,0-2-144 15,-2-2 144-15,2 0-208 0,2-1 32 0,1-1 16 16,-2-1 0-16,-1 0 0 16,0-2-304-16,2-1-64 0,-1 1-16 0,-2 0 0 15,0 1-1680-15,-2-1-336 0,-1-1-64 0,-1-2-7728 0,0-1-1552 0</inkml:trace>
  <inkml:trace contextRef="#ctx0" brushRef="#br1" timeOffset="66716.06">29750 13956 10127 0,'0'0'896'0,"0"0"-704"0,0 0-192 0,-11 6 0 16,1-1 5136-16,1 3 1008 0,-1 1 192 0,4 4 32 0,-1 0-4016 0,1 4-816 16,-2 0-144-16,0 4-48 0,2 0-384 0,-1 4-64 15,1 1-32-15,0 2 0 0,1 0-352 0,-3 6-64 16,1 5 0-16,-1 0-16 0,0 1-112 0,-2 3 0 16,-5 2-16-16,2-1 0 0,3-5-304 0,-1-2 0 15,0-5 0-15,1-3 0 16,4-8-656-16,-1-3-192 0,1-5-48 0,3-4 0 15,3-9-2528-15,0 0-512 0,0 0-96 0,2-17-32 0</inkml:trace>
  <inkml:trace contextRef="#ctx0" brushRef="#br1" timeOffset="67297.64">29438 12551 23951 0,'0'0'2128'0,"0"0"-1696"0,0 0-432 0,0 0 0 16,12-6 2544-16,-1 3 416 0,2-2 96 0,3 1 16 0,2 0-2176 0,1 2-416 16,0-1-96-16,1 0 0 0,-1 1-96 0,1-1-16 15,-1 1 0-15,0 0 0 0,-4-2-272 0,0 2 0 16,-2 2 0-16,-2 0 0 0,-11 0 192 0,11 0-192 16,-11 0 192-16,0 0-192 0,0 0 256 0,0 0-48 15,0 0-16-15,-1 10 0 0,-3 1 0 0,-3-1 0 16,-2 2 0-16,-1-2 0 0,-5 1-192 0,0 0 128 15,-4 0-128-15,2-1 0 0,0 1 0 0,0-1 0 16,2 1-128-16,0-2 128 0,2-3-144 0,2-1 144 16,-1-1 0-16,5-1-144 0,7-3-48 0,0 0 0 15,0 0 0-15,0 0 0 0,0 0-160 0,7 12-32 16,1-4-16-16,2-1 0 0,3-3 176 0,0 0 32 16,0 1 16-16,0-3 0 0,0 0 176 0,-1 1 0 15,0 0 0-15,0 0-128 0,-1 3 128 0,1-1 0 16,-2 1 0-16,1 1 0 0,-2-1 416 0,-1 1 16 15,-8-7 0-15,10 12 0 0,-3-1 176 0,-1 2 32 16,1 0 16-16,-2 2 0 0,-1-1-352 0,-1 1-80 0,-3-1-16 0,-2 1 0 16,-2 4-80-16,-1-2 0 15,0-2-128-15,-2 1 192 0,-2-3-192 0,-1 0 128 0,-1-1-128 16,0 0 0-16,-1-1 0 0,0-2-192 16,2 1 16-16,-3-7 0 15,0-1-1424-15,-2-4-272 0,-2-4-64 0</inkml:trace>
  <inkml:trace contextRef="#ctx0" brushRef="#br1" timeOffset="67864.89">29461 11047 31215 0,'0'0'1376'0,"0"0"288"0,-2-7-1328 0,2 7-336 16,-2-9 0-16,2 9 0 0,2-10 1152 0,2 1 144 16,2 0 48-16,2 0 0 0,1-1-512 0,3 0-112 15,1 1-16-15,0-3 0 0,1 3-512 0,-1 0-192 16,2-4 0-16,-2 2 144 0,0 2-144 0,-1 1 0 0,-2 2 0 0,0 1 0 16,-10 5 0-16,11-3 0 0,-11 3 0 0,0 0 0 15,10 8 0-15,-3 2-176 0,-2 2 176 0,-2 4-192 16,-6 1 192-16,-1 2 0 0,-2 2 0 0,-4 4-128 15,0 0 288-15,-3 3 64 0,-1 5 16 0,-2-3 0 16,-1 2-240-16,-3-2 0 0,1 2 0 0,-1-4 0 16,2-4 0-16,1-2 0 0,0-2 0 0,4-3 0 15,3-4 144-15,1-2-16 0,2-2 0 0,3 1 0 0,4-10 0 16,0 0 0-16,-2 11 0 0,2-11 0 0,5 11 32 0,-5-11 0 16,10 8 0-16,2-2 0 15,0-2-160-15,1-3-144 0,2 2 144 0,1-2-208 0,1-2-112 0,1 0-32 16,0-1 0-16,2 1 0 15,0-4-416-15,-1-2-64 0,1-1-32 0,-1-1 0 16,-1-5-544-16,2-3-128 0,-2-3 0 0,1-2-8144 16,0-4-1632-16</inkml:trace>
  <inkml:trace contextRef="#ctx0" brushRef="#br1" timeOffset="68308.56">29596 9386 22111 0,'0'0'1968'0,"0"0"-1584"15,0 0-384-15,0 0 0 0,0 0 2192 0,0 0 368 16,-8-4 64-16,8 4 0 0,0 0-1008 0,0 0-208 15,-5 7-32-15,5-7-16 0,-4 14-432 0,1 6-96 16,2 2 0-16,0 6-16 0,-2 0-400 0,2 4-80 16,-1-4-16-16,1 0 0 0,-2 1-112 0,-1-2-16 15,3-2-16-15,0 0 0 0,0-2-176 0,1-2-192 16,0 2 32-16,-2-7 16 16,1-1-560-16,0-3-96 0,-1-6-32 0,2-6 0 15,0 0-1168-15,0 0-240 0,0 0-64 0,0 0-12160 0</inkml:trace>
  <inkml:trace contextRef="#ctx0" brushRef="#br2" timeOffset="76285.95">31778 1291 5519 0,'0'0'240'0,"0"0"64"0,-12 7-304 0,2-5 0 15,1-4 0-15,9 2 0 0,-9 2 3280 0,9-2 608 16,-11-4 112-16,11 4 32 0,0 0-2832 0,0 0-560 15,0 0-128-15,0 0 0 0,0 0-144 0,0 0-32 16,0 0 0-16,3-10 0 0,-2 1-48 0,-1 9-16 16,0 0 0-16,0 0 0 0,8-11 32 0,-8 11 0 15,0 0 0-15,7-9 0 0,-2 0 384 0,0 1 80 16,-5 8 0-16,4-7 16 0,-4 7 240 0,0 0 32 16,13 2 16-16,-13-2 0 0,-5-14-176 0,-1 3-16 15,5 2-16-15,1 9 0 0,0 0-480 0,0 0-80 16,-5-2-32-16,5 2 0 0,0 0-272 0,0 0 0 15,0 0 128-15,0 0-128 0,0 0 0 0,0 0 0 0,0 0 0 0,0 0 0 16,0 0 0-16,0 0 0 0,0 0 0 0,0 0 0 16,0 0 0-16,0 0 0 0,0 0 0 0,0 0 0 15,0 0 0-15,0 0 0 0,0 0 0 0,0 0 0 16,0 0 0-16,0 0 0 0,0 0 0 0,0 0 0 16,0 0 0-16,0 0 0 0,-7 0 0 0,7 0 0 15,0 0 144-15,0 0-144 0,0 0 0 0,0 0 144 16,0 0-144-16,0 0 0 0,0 0 0 0,0 0 0 15,0 0 0-15,0 0 0 0,0 0 0 0,0 0 128 16,0 0 0-16,0 0 0 0,0 0 0 0,0 0 0 16,0 0 16-16,0 0 0 0,0 0 0 0,0 0 0 15,0 0-144-15,0 0 0 0,0 0 144 0,0 0-144 16,0 0 0-16,0 0 0 0,0 0 0 0,0 0 128 0,0 0-128 0,0 0 0 16,0 0 128-16,0 0-128 0,0 0 192 0,0 0-48 15,0 0 0-15,0 0 0 0,0 0-16 0,0 0 0 16,0 0 0-16,13 2 0 0,-13-2-128 0,0 0 0 15,15 3 0-15,-15-3 128 0,14 3-128 0,-3-2 160 16,-11-1-160-16,14 2 160 0,-2 1-160 0,-12-3 0 16,14 4 0-16,-1 2 0 0,-1 1 0 0,-1 6 0 15,3 5 0-15,-1-6 0 0,-2-8 0 0,2 4 0 16,-1 6 0-16,1-5 0 0,0-4 0 0,0 2 0 16,-1 3 0-16,1 0 0 0,-1-1 0 0,2 2 0 0,0 2 0 15,1-2 0-15,0-1 0 0,-2 2 0 16,0 1 0-16,2 0 0 0,-1 1 0 0,0 2 0 0,-1 2 0 0,-2 2 0 15,-1-1 128-15,1 2 0 16,-1 0 0-16,-2 1 0 0,-3 3-128 0,0-4 0 0,-1 1 0 0,0-1 0 16,-2-1 128-16,-2-2 0 0,1-3 0 0,-2 1 0 15,-1 0-128-15,1-2 0 0,-2 0 0 0,1-2 0 16,0-1 128-16,0 0 0 0,-2 0 0 0,1 0 0 16,-1 1-128-16,1 0 0 0,-1 0 0 0,1 1 0 15,0-2 0-15,1 1 0 0,-1 1 0 0,1-1 0 16,0 0 0-16,1 1 0 0,-2-3 0 0,2 1 0 15,1-11 0-15,-1 11 0 0,1-11 0 0,-2 12 0 16,2-12 0-16,0 0 0 0,0 0 0 0,0 0 128 16,0 12-128-16,0-12 192 0,0 0-192 0,0 0 192 15,0 0-192-15,0 0 0 0,0 10 0 0,0-10 128 0,0 0-128 0,0 0 0 16,-2 9 144-16,2-9-144 0,0 0 0 0,0 0 144 16,0 0-144-16,0 0 0 0,-5 8 128 0,5-8-128 15,-7 8 0-15,7-8 0 0,0 0 0 0,0 0 0 16,-6 6 0-16,6-6 0 0,-7 7 0 0,7-7 0 15,0 0 0-15,0 0 0 0,0 0 192 0,-6 8-192 16,6-8 192-16,0 0-192 0,0 0 0 0,0 0 0 16,0 0-160-16,0 0 160 0,0 0 0 0,0 0 0 15,0 0 0-15,0 0 0 0,0 0 0 0,0 0 128 16,0 0-128-16,0 0 128 0,0 0 0 0,0 0 0 16,0 0 0-16,0 0 0 0,-10 4 0 0,10-4 0 15,-9 1 0-15,0-2 0 0,-1-2-128 0,1-1 128 16,-1-2-128-16,1-2 128 0,0-1 64 0,0-3 0 0,0-2 0 0,0-1 0 15,0 1-192-15,0 0 0 16,1 1 0-16,1-2 0 0,1 1 0 0,-1 2 0 0,1-1 0 0,-1 0 0 16,1 3 0-16,2 1 0 0,4 9 0 0,-3-11 0 15,1 2-144-15,2 9 144 0,2-10 0 0,-2 10 0 16,0 0-128-16,4-8 128 0,-4 8 0 0,7-7 0 16,-7 7 0-16,0 0-128 0,0 0 128 0,0 0 0 15,0 0 0-15,0 0-128 0,0 0 128 0,6 11 0 16,-6-11-128-16,3 15 128 0,1 2 0 0,-2-1 0 15,1-2-144-15,-1 1 144 0,1 0 0 0,0 2-144 16,-1-4 144-16,2 4 0 0,0-3 0 0,1 1 0 16,2-1 0-16,-1-1 0 0,1 0 0 0,-1-1 0 15,0-3 0-15,0 0 0 0,-6-9 0 0,11 11 0 16,-1-1 0-16,-1-1 0 0,-9-9 0 0,11 8 0 16,-1 0 0-16,0-2 0 0,1 0 0 0,-1-2 128 0,-10-4-128 0,12 2 144 15,0 1-144-15,-1-3 160 0,2-3 0 0,1 1 0 16,-7-4 0-16,2 0 0 0,1-1 32 0,0-2 0 15,2-1 0-15,-1-1 0 0,3 1-64 0,0 1-128 16,2-4 192-16,2-2-64 0,1 2-128 0,1 0 0 16,-2-1 144-16,0 0-144 0,2-2 0 0,2 2 0 15,3 3 0-15,0-1 0 16,1 7-1248-16,-2-5-160 0,0-6-48 0</inkml:trace>
  <inkml:trace contextRef="#ctx0" brushRef="#br3" timeOffset="115780.59">2594 8466 11967 0,'-13'-3'1072'0,"0"2"-864"0,2-1-208 0,0 2 0 16,3-1 2384-16,8 1 432 0,0 0 96 0,0 0 16 15,-5-5-2288-15,5 5-464 0,1-11-176 0,5 1 128 16,0 0-128-16,2-1 0 0,1-2 144 0,2 0-144 16,-1 0 128-16,-1 1-128 0,-1 1 160 0,-2-1-160 15,0-1 256-15,1 1-64 0,3-1 0 0,1-1 0 0,2 2 256 0,0-1 64 16,-1-4 0-16,1 1 0 0,0 1-96 0,0-1-16 15,0-1 0-15,-1 3 0 0,0-1-32 0,1 0-16 16,1-2 0-16,0-1 0 0,1-2 48 0,-1 0 16 16,-2 1 0-16,2 2 0 0,2-5-80 0,1 2-16 15,0-2 0-15,2 0 0 0,3 0-32 0,2-4-16 16,-1-2 0-16,3 4 0 0,2 1-112 0,1 3-32 16,-1-1 0-16,1 0 0 0,1-1-128 0,-1 1 0 15,-2 0 0-15,0 1 128 0,1 1-128 0,-1 2 0 16,2-3 0-16,-2 3 0 0,-2-1 0 0,0 1 0 15,1 0 0-15,0 0 0 0,0 0 128 0,-1 0-128 16,-1 0 192-16,1 0-64 0,0 2 80 0,0-3 16 16,-3-1 0-16,0 2 0 0,0 2-16 0,3-2 0 0,0 0 0 15,1 1 0-15,0 1-80 0,-1 0 0 0,-3 1-128 0,4 2 192 16,3 0-192-16,-2 3 0 0,-2-4 0 16,-2 3 0-16,3 1 128 0,0 2-128 0,0 3 0 0,-1 0 0 15,-1 2 0-15,-2-1 0 0,-1 3 0 0,-2 0 0 16,0 3 0-16,-2-2 0 0,1 2 0 0,-3 1 0 15,-2 1 0-15,2-3 0 0,-2 2 0 0,0 0 0 16,0 0 0-16,1 1 0 0,1-1 0 0,-2 0 0 16,0-1 0-16,0-1 0 0,-2 2 0 0,2-1 0 15,2 2 128-15,-1 0-128 0,-1-1 0 0,2 3 144 16,1-1-144-16,0 3 0 0,-3-1 0 0,1 0 0 16,1 0 0-16,-1 2 0 0,-1-3 0 0,2 1 0 15,-2-1 0-15,0 0 0 0,0 1 0 0,0-2 0 16,0 1 0-16,0-2 0 0,-1 3 0 0,-1 2 0 0,1 1 0 15,0-1 0-15,-1-2 0 0,1 0 0 0,0 0 0 0,0-1 128 16,-1 0-128-16,0-1 0 0,-1 2 144 0,1 1-144 16,-2-1 160-16,3 1-160 0,-2-2 144 0,-1 2-144 15,-1 1 128-15,0 2-128 0,0 3 0 0,3-1 128 16,1-1-128-16,-3-1 0 0,-1 1 0 0,-2 1 0 16,1 0 128-16,0 1-128 0,-2-4 0 0,0 2 0 15,-1 2 0-15,1 0 128 0,-1 0-128 0,1 0 0 16,0-2 144-16,1 2-144 0,-2-2 0 0,1 0 144 15,0 0-144-15,1 1 0 0,2 2 0 0,-1 1 0 16,1 0 0-16,-1-2 0 0,3 1 128 0,-3 1-128 16,0 1 0-16,1 1 0 0,0-1 128 0,-3 0-128 0,-3 2 0 0,2-1 0 15,0-1 0-15,1 2 0 0,2 0 0 0,-2-1 0 16,2-2 0-16,-2-1 128 0,0-1-128 0,2 1 0 16,-1 1 0-16,1 1 0 0,-1 0 0 15,2-1 0-15,0-2 0 0,0 0 0 0,-2 4 0 0,2-4 0 16,-1 1 176-16,-1 2-176 0,1-1 160 0,-1 3-160 15,-1-1 144-15,1-1-144 0,0-2 128 0,-1 4-128 16,0 3 128-16,1-3-128 16,-2 3 0-16,-1-3 128 0,1 1-128 0,0 1 0 0,2-1 0 0,0 1 128 15,-1 1-128-15,0-2 0 0,2 0 0 0,0 0 0 16,-1-4 0-16,1-2 0 0,-2 0 0 0,0-1 0 16,0 2 144-16,0-3-144 0,1-3 160 0,-2 3-160 15,-1-4 128-15,1 2-128 0,-4-11 0 0,4 15 144 16,-1 1-144-16,-1-2 192 0,1 1-192 0,1-2 192 0,0 1-192 0,0 4 0 15,-2 1 0-15,1 0 128 0,1 3-128 16,0-1 0-16,0 0 0 0,1 1 128 0,-1 0-128 0,0 2 0 16,1-3 0-16,2 2 0 0,-2-1 0 0,3-5 0 15,-2-1 0-15,1 1 0 0,-2-4 0 0,1 5 0 16,1 0 144-16,-2-1-144 0,0-1 0 0,2 1 0 16,-3 0 0-16,1 0 128 0,-1 2-128 0,0 0 0 15,-2 2 0-15,2-2 128 0,0-1-128 0,0 3 0 16,-1 0 0-16,1 1 0 0,0 0 0 0,1-2 0 15,0 1 0-15,0 1 0 0,0-1 0 0,3 1 128 16,0-2-128-16,-1-1 0 0,-2 1 0 0,3-2 144 16,1-4-144-16,-1 1 0 0,-1-1 160 0,1 2-160 15,0 1 128-15,1-2-128 0,-1-1 128 0,1 0-128 0,-1-1 128 0,1 0-128 16,-1-2 0-16,-2 2 128 0,2 0-128 0,0 0 0 16,-1 2 128-16,0-2-128 0,1-1 128 0,0-3-128 15,-1 2 0-15,0 0 0 0,1-5 128 0,1 2-128 16,-9-8 0-16,12 11 0 0,0-2 144 0,-1-1-144 15,0-1 160-15,-1 0-32 0,1-1-128 0,-1 1 192 16,1-1-192-16,-1 1 144 0,-1-1-144 0,2 1 128 16,0-2-128-16,1 0 0 0,-1 1 144 0,0 0-144 15,1 1 0-15,0-1 0 0,-1 1 0 0,1-2 128 16,-1 0-128-16,-1-1 0 0,-2 0 0 0,1 0 0 16,1-1 0-16,-2-1 0 0,-8-2 128 0,8 4-128 15,-8-4 0-15,11 4 0 0,-1-1 0 0,-10-3 128 16,0 0-128-16,12 2 0 0,-1-2 0 0,-1 0 128 15,-10 0-128-15,10 0 0 0,0 0 0 0,-10 0 0 16,10-2 0-16,-10 2 0 0,10-4 0 0,0-3 0 0,-2 2 0 0,0-2 128 16,-8 7-128-16,9-9 0 0,-1 0 128 0,0-3-128 15,-3-1 128-15,2-1-128 0,-1-2 128 0,2-2-128 16,-2 1 128-16,2-2-128 0,-1-4 128 0,-1 3-128 16,-1-4 128-16,1 5-128 0,-1-4 0 0,0 3 0 15,-1-5 0-15,0 0 128 0,-1-4-128 0,-1 1 0 16,1-2 128-16,-1-2-128 0,1-2 0 0,0-2 0 15,-3 1 0-15,1-2 128 0,0 1-128 0,-1-5 128 16,0 1-128-16,0-2 128 0,-1 4-128 0,0-2 0 16,-1 1-128-16,1 0 128 0,-2 0 0 0,1 1 0 15,-1-3 0-15,1 2 0 0,0-2 0 0,1 3 0 16,1-1 0-16,1-2 0 0,1 0 0 0,0 0 0 16,1 3 0-16,-2 2 0 0,2 1 0 0,1 1 0 0,-2-3 0 0,1 2 128 15,-1-1-128-15,1-2 0 0,0 3-128 0,-1-2 128 16,1 0 0-16,-1 1 0 0,-2-2 0 0,2 3 128 15,-1 1-128-15,-1 0 0 0,0-1 0 0,-1 2 0 16,-1 3 0-16,1 0 0 0,0-1-144 0,0 0 144 16,-1-2 0-16,2 2 0 15,0-4 0-15,0 3 0 0,0 2 0 0,3 1 0 0,-2-1 0 0,2 0 128 16,-1 1-128-16,2 3 0 0,0 1-160 0,0-1 160 16,0-1 0-16,0 2-144 0,0 1 144 0,0 1 0 15,0-1 0-15,0 2 0 0,-1 1 0 0,1 1 0 16,0-1 0-16,0 0 0 0,1-1 0 0,1 1-128 15,-1 0 128-15,1 0 0 0,1 0 0 0,2 0 0 16,0 2 0-16,2-3 0 0,0 5 0 0,0 1 0 16,-1 0 0-16,-1 2 0 0,3 0 0 0,0 1 0 0,-1 1 0 0,1 1 0 15,0 2 0-15,1 0 0 0,0-1 0 16,0-1 0-16,0 4 0 0,0-1 0 0,-1 1 0 0,1-2-128 16,0 4 128-16,3-2 0 0,-1 1 0 0,2-1 0 15,0 1 0-15,0-1 0 0,0 1 0 0,1-1 0 16,1 2 0-16,-1 1-128 0,-1 2 128 0,1 0 0 15,0 0 0-15,0 0 0 0,-1 0 0 0,-1 2 0 16,-2-3 0-16,2 3 0 0,0 3 0 0,-2-2 0 16,0 0 0-16,-1 3 0 0,-1-2 0 0,-1 0 0 15,-2 1 0-15,0 1 0 0,-1 0 0 0,1 1 0 16,1 0 0-16,-2 1 0 0,-1 2 0 0,-1 0 0 16,-6-8 0-16,12 11 0 0,0-2 0 0,-2 0 0 0,-2-1 0 0,2-2 0 15,1 1 0-15,-1-1 0 0,-1 1 0 0,2-1 0 16,-1 1 0-16,0-1 0 0,1-1 0 0,-2 2 0 15,-9-7 0-15,12 12 0 0,0 1 0 0,-2-4 0 16,-2 1 0-16,1 2 0 0,3 2 0 0,-3 1 0 16,-4-1 0-16,1-1-128 0,2 3 128 0,0-3 0 15,0 0 0-15,0 0 0 0,0 0 0 0,1 1 0 16,-1-1 0-16,1 0 0 0,1 0 0 0,1 0 0 16,-1 2 0-16,0-2 0 0,0 0 0 0,0-3 0 15,0 2 0-15,1 0 0 0,-1-1 0 0,1 1 0 16,0 0 0-16,1-2 144 0,1 1-144 0,-1-2 0 15,0-1 128-15,-1 1-128 0,1-5 0 0,-1 2 0 16,-2 2 128-16,1 1-128 0,2 0 0 0,-2 0 0 16,1 2 128-16,-1-3-128 0,1 2 0 0,0 2 0 15,1 0 0-15,0 1 0 0,-2 0 0 0,1 2 0 0,-1 5 0 0,0-2 0 16,-2 0 0-16,3-1 0 0,-1-1 0 0,-1 1 0 16,-1-4 0-16,0 1 0 0,0 2 0 0,1-3 0 15,3 0 0-15,-1-1 0 0,2-2 0 0,-2 2 160 16,-2-2-160-16,0 2 128 0,1-1-128 0,1-1 128 15,-1-2-128-15,1 1 128 0,-1 0-128 0,-1-1 0 16,0 1 0-16,1-2 0 0,-1 0 0 0,0 2 0 16,-1-1 0-16,-1 4 0 0,-7-12 0 0,10 9 0 15,-3 0 0-15,1 0 0 0,-1 1 0 0,-1-3 0 16,-6-7 128-16,11 12-128 0,-3 0 0 0,-1 0 0 16,0-2 0-16,-1 0 0 0,2 1 0 0,0 1 0 15,0-6 0-15,1 2 128 0,-9-8-128 0,8 10 0 0,1 2 0 0,-1-5 0 16,-8-7 128-16,9 9-128 0,-1-1 0 0,0-1 128 15,-8-7-128-15,10 12 0 0,-2-5 0 0,0 0 0 16,-2 3 128-16,-6-10-128 0,8 9 0 0,-2 1 128 16,1 2-128-16,-2 0 0 0,0-3 0 0,1 2 0 15,-1 1 0-15,1 1 0 0,0 0 0 0,-1 3 0 16,1-3 0-16,1 0 0 0,-1-3 0 0,1 0 0 16,-1-1 0-16,1-4 128 0,1 0-128 0,0 0 0 15,1 1 144-15,-2 0-144 0,1-1 160 0,0 0-160 16,-8-5 144-16,11 6-144 0,-4-1 128 0,1 0-128 15,0 0 128-15,1 1-128 0,-9-6 0 0,11 9 128 16,-2-3-128-16,-1 2 0 0,-2 0 0 0,-1 0 0 16,-5-8 0-16,7 10 0 0,-1-1 0 0,1 0 0 15,-1 0 0-15,1-1 0 0,-1 0 0 0,1 0 0 0,1-2 0 0,1 2 0 16,-9-8 0-16,10 7 0 0,-1-1 0 16,-9-6 0-16,12 8 0 0,-1 0 0 0,-2-2 0 0,0 1 0 15,-9-7 128-15,12 6-128 0,-2 0 0 0,0 0 0 16,-10-6 144-16,13 8-144 0,-2 0 0 0,-1 0 0 15,-10-8 0-15,11 6 128 0,-11-6-128 0,10 9 0 16,-2 2 0-16,0-1 0 0,0 1 0 0,-2-1 0 16,1 2 0-16,-2 0 0 0,0-1 0 0,0 0 0 15,-5-11 0-15,7 15 0 0,-2 2 0 0,2-1 128 16,-2-2-128-16,0 2 128 0,0 0-128 0,0-2 0 16,1 0 128-16,0-1-128 0,1 0 0 0,0-2 128 15,1 2-128-15,0-4 0 0,0 1 0 0,0 1 0 0,-2-2 0 0,2 1 128 16,0-1-128-16,-2 2 0 0,2-1 0 15,-1-1 128-15,-2 2-128 0,0-1 0 0,0 3 0 0,1-4 0 16,-2 2 0-16,1 1 0 0,0-1 0 0,-1 1 0 16,-1 0 0-16,2 1 0 0,0 1 0 0,0 2 0 15,-1-3 0-15,1 1 0 0,1 2 0 0,-1-3 0 16,-1 1 0-16,0 2 0 0,2-6 0 0,2 3 0 16,1 2 0-16,0-1 144 0,0 0-144 0,-1-1 0 15,-1-2 128-15,-1 1-128 0,-1 2 0 0,2-1 0 16,-2 0 128-16,2 1-128 0,-2 2 0 0,1 1 0 15,0-3 0-15,0 3 0 0,-1 1 0 0,0 1 0 16,1-1 0-16,-1 0 0 0,-1 2 0 0,0-3 0 16,0-2 0-16,0 1 0 0,-2-2 0 0,2 2 0 15,1-3 0-15,-1 3 0 0,0-1 128 0,0 0-128 0,1-1 128 0,0-1-128 16,1-1 192-16,-1 3-192 0,0 1 160 0,0 2-160 16,-1 1 128-16,0-1-128 0,0 0 128 0,1-2-128 15,-1-1 0-15,1 4 128 0,1 4-128 0,-2-2 0 16,-2 1 0-16,2 0 0 0,0 0 0 0,-1 1 0 15,-1-1 128-15,1 0-128 0,-1-3 0 0,4 1 0 16,-4-4 0-16,1-1 0 0,-1 0 0 0,1-1 0 16,-2 2 0-16,2-3 128 0,0 1-128 0,-1 2 0 15,1-3 0-15,-2 1 0 0,0 2 0 0,1-2 0 16,-2 2 128-16,0 3-128 0,0-2 0 0,1 3 0 16,-1-1 0-16,1 1 0 0,-1 3 0 0,0 2 0 15,0 0 0-15,0 0 0 0,0-3 0 0,3-1-272 16,-2 0 64-16,0-1 16 0,-1 1 320 0,2 0 80 15,-1-3 16-15,2 1 0 0,-2-2-224 0,2 1 0 0,-1-4 0 0,1 3 0 16,-1 1 0-16,1 2 0 0,0-3 0 0,-1 0 0 16,1 2 0-16,-1 1 0 0,0-1 0 0,-1 2 0 15,0 1 0-15,-1 5 0 0,0 0 0 0,3 0 0 16,0-1 0-16,-1-1 0 0,0 0 0 0,0-3 0 16,1 0 0-16,1 0 0 0,0-1 0 0,-1-1 0 15,0-3 0-15,1-2 0 0,1 1 0 0,3 1 0 16,-3 0 0-16,0-3 0 0,2 2 0 0,-1 1 0 15,0-1 0-15,0 0 128 0,1-1-128 0,-1 2 0 16,2 1 0-16,-3-1 0 0,1 0 0 0,-1 0 0 16,1-1 0-16,1 0 0 0,-1 3 0 0,1-1 0 15,-1 2 0-15,1-1 128 0,-1-5-128 0,2 3 0 16,-1-1 0-16,1 4 0 0,1-5 0 0,-2 2 0 0,0 0 0 16,2-3 0-16,2 2 0 0,0-3 0 0,0 0 0 0,-1-1 0 15,-1 0 0-15,0-2 0 0,2 2 0 0,-1-2 128 16,1 1-128-16,0-1 0 0,-3-2 0 0,3 4 128 15,-1-3-128-15,1 1 0 0,-2 1 0 0,1-4 128 16,-1 3-128-16,2-1 0 0,-1 1 0 0,3 1 0 16,1-1 0-16,-3-1 0 0,-11-9 0 0,8 13 0 15,2 0 0-15,1-4 0 0,-2 0 0 0,0 3 0 16,-1-1 0-16,-1-1 0 0,1-2 0 0,0 0 0 16,-3 1 0-16,3 0 0 0,-8-9 128 0,11 10-128 15,-4-2 0-15,1-1 0 0,-8-7 128 0,12 6-128 16,-2-2 0-16,2-1 0 0,-12-3 128 0,13 1-128 15,-1-1 0-15,-2-1 144 0,1-2-16 0,-1 1-128 0,-1 0 192 0,2-3-64 16,-2 1-128-16,1 0 0 0,2 0 0 16,0 0 0-16,-2 0 0 0,2 1 0 0,1 1 0 0,0-2 0 15,0 2 144-15,0-5-144 0,0 1 160 0,0 0-160 16,-1 1 0-16,0 0 0 0,-2-1 0 0,2-1 0 16,-2-1 0-16,1 0 0 0,-2 1 0 0,1-1 0 15,1-1 0-15,-2 1 128 0,-1 0-128 0,1 0 0 16,0 0 0-16,0 0 128 0,0 1-128 0,1-2 0 15,1-1 0-15,1 1 0 0,-1 0 0 0,2-1 0 16,-1-1 0-16,0 2 128 0,0-3-128 0,-1 2 0 16,1 0 0-16,0-1 0 0,-2-1 0 0,2-1 0 15,1-2 0-15,0-1 0 0,0-1 0 0,-1-1 0 16,0-3 128-16,-1 1-128 0,0 1 0 0,-1-1 0 0,1-2 128 0,-1-1-128 16,0-2 0-16,1 1 144 0,-1 1-144 0,-1-3 0 15,-3 0 144-15,3 1-144 16,1 0 0-16,1 2 0 0,-1-1 0 0,2 4 0 0,-2 1 0 0,2 1 0 15,0 0 0-15,-1 1 0 0,2-1 0 0,0 1 0 16,-1 1 0-16,1-2 0 0,2 1 0 0,-2 0 0 16,0 0 0-16,0 0 0 0,0 0 0 0,0 0 0 15,0-1 128-15,0-2-128 0,0-1 0 0,0-2 0 16,0-1 0-16,-3 1-128 0,2 0 128 0,0 0 0 16,0 0 0-16,-2-4 0 0,-1 2 0 0,0-1 0 15,-1 1 0-15,1-1 0 0,-1-3 0 0,1-1 0 16,-1 0 0-16,1 0 128 0,0-1-128 0,2 0 0 0,-1-1 0 0,2 4 0 15,-2 2 0-15,2-1 0 0,1 4 0 16,0 0 0-16,0-1 0 0,0 3 0 0,0 3 0 0,0 1 0 16,2 3 0-16,-1-3 0 0,-1 1 0 0,1 2-128 15,1-2 128-15,0 2 0 0,2-2 0 0,0 2 0 16,0-1 0-16,1 0 0 0,2-1 0 0,-2-2 0 16,-1 0 0-16,1-5 0 0,2 0 0 0,0 2 0 15,-2-2 0-15,0-2 0 0,-2 0 0 0,1 2 0 16,1-1 0-16,0 5 0 0,-1 3 0 0,-1 0 0 15,-2 3 0-15,2 2 0 0,-1-2 0 0,1 2 0 16,1 2 0-16,0 0 0 0,-1 1-144 0,0-1 144 16,1 2 0-16,0 2 0 0,-1 0-144 0,1 1 144 15,0-2 0-15,0-1 0 0,0 2 0 0,0 1 0 16,0 0 0-16,0 1 0 0,-2-1 0 0,1 2 0 16,0-1 0-16,-1 1 0 0,1 0 0 0,0 1 0 15,-2-3 0-15,1 2 0 0,1-1 0 0,0-1 0 0,-1-3 0 0,1 1 0 16,1-1 0-16,0 1 0 0,1 2 0 0,-1-1 0 15,-1 1 0-15,-1 1 0 0,1 2 0 0,0 0-128 16,-2-1 128-16,-1 2 0 0,1 3 0 0,0 0 0 16,-1 1 0-16,0-3 0 0,-3 4 0 0,2-1-128 15,-1 1 128-15,3-1 0 0,-1-1 0 0,1-1 0 16,0 1 0-16,1-3 0 0,-1-1 0 0,2-1 0 16,-1 1 0-16,1 1 0 0,-1 0 0 0,1 0 0 15,0-3 0-15,-1 3 0 0,0 3 0 0,-1 0 0 16,0-1 0-16,-1 3 0 0,1 1 0 0,-3-1 0 15,1 0 0-15,0 0 0 0,-1 3 0 0,0 0 0 16,-1 1 0-16,1-1 0 0,-1 2 0 0,-1-1 0 0,-1 2 0 16,0 1 0-16,0-1 0 0,0 1 0 0,-1 1 0 0,0-4 0 15,-1 0 0-15,1 0 0 0,-1 1 0 0,-6-10 0 16,0 0 0-16,11 6 0 0,-3 3 0 0,0-1 0 16,-8-8 0-16,7 13 0 0,1-4 0 0,-1 2 0 15,-2-2 0-15,-1 1 0 0,-2 1 0 0,1 0 0 16,0 2 0-16,-2 0 0 0,-1-1 0 0,-1 1 0 15,1 2 0-15,0 0 0 0,0 2 0 0,-2-1 0 16,-2-1 0-16,2 0 0 0,2-2 0 0,-1 2 0 16,-1-2 0-16,1 2 0 0,0-1 0 0,-1 1 0 15,1 0 0-15,0-2 0 0,-1-1 0 0,1 1 0 16,0 0 0-16,1 1 0 0,-1 1 0 0,1 0 0 16,0 1 0-16,0 0 0 0,0-1 0 0,0 0 0 15,1-2 0-15,-1 0 0 0,0 2 0 0,1 2 0 0,0 0 0 16,3 0 0-16,-2-1 0 0,0 1 0 0,1 0 0 0,-1 0 0 15,2 0 0-15,0 2 0 0,0-2 0 0,1 0 0 16,1 1 0-16,0-2 0 0,2 0 0 0,-2 1 0 16,0-3 0-16,0 3 0 0,1 1 0 0,-1 0 0 15,2 1 0-15,0-4 0 0,1 1 0 0,0-2 0 16,-1 2 0-16,1 2 0 0,0 2 0 0,2-1 0 16,-1 1 0-16,2-2 0 0,1-2 0 0,1 1 0 15,1 2 0-15,-1 1 0 0,-1-1 0 0,3 1 0 16,1-1 0-16,-1 1 0 0,1 0 0 0,2 0-128 15,-1 1 128-15,1 0 0 0,1 0 0 0,1-4 0 0,0 0 0 0,1 0 0 16,0 0 0-16,3 1 0 0,2 2 0 0,1 0 0 16,-2 1 0-16,1 1 0 0,0 2 0 15,1-1 0-15,0 2 0 0,1 0 0 0,-1-3 0 0,0 4 0 16,0 2 0-16,-1-1 0 0,-1-1 0 0,1 0 0 16,1 3 0-16,0-2 0 0,1-3 0 0,1 0 0 15,0 1 0-15,1 0 0 0,2 0 0 0,0-1 0 16,1 1 0-16,-1 3 0 0,0-1 0 0,2 3 0 15,0 1 0-15,1 2-128 0,-4-2 128 0,1 2 0 16,1-1 0-16,1 1 0 0,0-2 0 0,2-1 0 16,0 0 0-16,3 0 0 0,0-2 0 0,2 0 0 15,1 5 0-15,0-5 0 0,1 0 0 0,0-1 0 16,-2 3 0-16,1 0 0 0,1 1 0 0,1 1 0 16,-1 0 0-16,2 0 0 0,-1-2 0 0,2 0 0 15,1 1 0-15,-2-4 0 0,-3 3 0 0,0-4 0 0,-1 0 0 0,0-3 0 16,1 0 0-16,0-1 0 0,0-2 0 0,1-1 0 15,3 1 0-15,1-1 0 0,2 1 0 0,2 0-160 16,1-3 32-16,1 3 0 16,1 3-400-16,2 0-80 0,0-3-16 0,3 3 0 15,1-3-416-15,3 3-96 0,3-2-16 0,2 4 0 16,1 3-2656-16,1-5-544 0</inkml:trace>
  <inkml:trace contextRef="#ctx0" brushRef="#br2" timeOffset="132476.34">28639 1482 22111 0,'-7'-13'976'0,"3"5"208"0,2-1-944 0,2 9-240 16,-2-10 0-16,2 10 0 0,2-13 1808 0,2 3 320 15,-4 10 64-15,6-12 16 0,1-1-1600 0,-1 3-320 16,1 2-64-16,-2 1-16 0,1 1 240 0,-6 6 64 15,10-5 0-15,-10 5 0 0,0 0 304 0,11 2 64 16,-11-2 16-16,12 11 0 0,-3 2 0 0,-2 2 16 16,-3 0 0-16,-2 7 0 0,1 5-208 0,-3 2-32 0,-1 2-16 0,-3 5 0 15,-2 3-240-15,1 1-48 0,-1-2-16 0,-2 1 0 16,0 0-64-16,1-2-16 0,1-5 0 0,1 1 0 16,0-2-272-16,1-1 160 0,1-1-160 0,2-3 128 15,-1-4-128-15,4 0-176 0,-1-1 48 0,2-3 0 31,1-1-448-31,-1-4-96 0,3-1-16 0,-1-3 0 16,-5-9-1936-16,0 0-400 0,0 0-80 0</inkml:trace>
  <inkml:trace contextRef="#ctx0" brushRef="#br2" timeOffset="132959.28">28637 1287 32767 0,'-6'-13'1456'0,"2"4"288"0,0-3-1392 0,2 2-352 16,0 2 0-16,4-1 0 0,0-4 704 0,3 1 80 16,2 1 16-16,3-1 0 0,2 1-224 0,4-4-32 15,-1 0-16-15,4-2 0 0,0-1-256 0,2 1-48 16,4 0-16-16,1-4 0 0,0 3-208 0,0 0 176 15,-1 2-176-15,1 1 160 0,0 2-160 0,0 4 128 16,-1-1-128-16,-3 4 128 0,-3-1-128 0,1 1 0 0,-3 2 0 0,0 1 0 16,-3-1 0-16,2 3 0 0,0 1 0 15,-1 3 128-15,1 1-128 0,-2 1 0 0,-1 1 0 0,0 3 0 16,0 2 240-16,-2 3-48 0,-2 5 0 0,-1 1 0 16,-3 0 0-16,-1 3-16 0,-2 5 0 0,0-2 0 15,-4 0-32-15,1 1 0 0,-3 1 0 0,0-1 0 16,-1 0-144-16,-1-1 128 0,-2-2-128 0,0-2 128 15,-1 0-128-15,2 2 0 0,-2-2 144 0,0-1-144 16,-1-3 0-16,-2-2 0 0,-1 1 0 0,-2 0 128 16,0 0-128-16,-2-2 0 0,0 2 128 0,-3 0-128 15,-2-1 128-15,-3-1-128 0,1 0 128 0,-2-1-128 16,-2-5 208-16,2 3-16 0,0-3-16 0,1-2 0 16,2-1-176-16,3-3 0 0,3-3-160 0,2-2 160 15,-1 1-304-15,3-3 48 0,3 2 0 0,2-4 0 16,0-2-1456-16,8 8-272 0,-7-10-64 0,3-3-8896 15,1 1-1792-15</inkml:trace>
  <inkml:trace contextRef="#ctx0" brushRef="#br2" timeOffset="133427.24">29889 453 22399 0,'0'0'992'0,"4"-9"208"0,-3 0-960 0,3 2-240 0,-4 7 0 0,4-6 0 16,-4 6 784-16,5-8 112 0,-5 8 32 0,0 0 0 15,3-8 64-15,-3 8 16 0,0 0 0 0,0 0 0 16,0 0-336-16,0 0-64 0,0 0-16 0,0 0 0 16,0 0-144-16,0 0-48 0,0 0 0 0,-9 5 0 15,-2-1 48-15,1 4 16 0,-2 4 0 0,0 1 0 16,-1 5 112-16,-1 3 32 0,-2 2 0 0,1 5 0 16,-1-2-144-16,0 4-16 0,1 0-16 0,-1 4 0 15,1 1 0-15,-1 3 0 0,-1 1 0 0,0 4 0 16,0 0-432-16,0 2 0 0,0 5 0 0,2 3 0 15,-2 4 160-15,0-1 48 0,-3-3 16 0,2-3 0 0,0-6-224 0,1-2 0 16,2-2 0-16,4-2 0 0,0-2 0 0,1 1 0 16,1 1 0-16,3-1 0 0,2 3 0 0,2-4-192 15,1-5 192-15,2-1-160 16,3-1-320-16,2 1-64 0,2 0-16 0,2-1 0 16,2-3-1712-16,1-1-352 0,2-5-64 0,2-1-6992 15,2-6-1408-15</inkml:trace>
  <inkml:trace contextRef="#ctx0" brushRef="#br2" timeOffset="135878.1">30879 519 17503 0,'0'0'768'0,"-10"-5"176"0,3 1-752 0,0-1-192 0,1 1 0 0,6 4 0 16,0 0 2320-16,0 0 432 0,-6-9 96 0,6 9 16 15,0 0-1888-15,0 0-368 0,0 0-80 0,0 0-16 16,0 0-224-16,0 0-48 0,0 0-16 0,0 0 0 0,0 0 32 0,0 0 0 16,0 0 0-16,0 0 0 15,0 0 240-15,7 12 48 0,1-2 16 0,2 2 0 0,1 0-80 0,0-2-16 16,1 3 0-16,1 0 0 0,3 2 16 0,1 0 0 15,2 2 0-15,2 1 0 0,0 3-96 0,1 1-32 16,2-1 0-16,-1 3 0 0,-1 2-48 0,-1 1-16 16,-1 1 0-16,-2 3 0 0,0-4-32 0,-4 7 0 15,-3 4 0-15,-2 5 0 0,-2 4-112 0,-2-1-16 16,3-3-128-16,-3-2 192 0,-1 0-64 0,0-6 0 16,-1-3-128-16,0 0 192 0,0-4-192 0,-2 4 144 15,0-4-144-15,-1 8 128 0,-1 3-128 0,-2 2-176 16,-2 2 48-16,0-2 0 0,-2-9-128 0,0 1-32 15,-2-6 0-15,-3 1 0 0,0-2 288 0,-5 0 0 16,-2 1 0-16,-4 1 0 0,0-1-320 0,-2 3 64 16,-4 0 0-16,2-1 0 15,1-2-2704-15,0-3-544 0</inkml:trace>
  <inkml:trace contextRef="#ctx0" brushRef="#br2" timeOffset="139563.6">28926 5363 6447 0,'0'0'576'0,"-3"-7"-576"0,0 1 0 0,-1-1 0 16,1 1 2496-16,-1-1 384 0,-2 1 64 0,1-2 32 15,0 3-1120-15,0-1-240 0,-2 3-32 0,7 3-16 16,-6-4-288-16,-1 1-64 0,-1 2-16 0,8 1 0 0,-10 1-336 0,1 4-64 15,-2-2-16-15,1 3 0 0,0 5-448 0,-1 2-80 16,1 2-32-16,-1 6 0 0,1 3-16 0,-1 1 0 16,1-1 0-16,0 2 0 0,0 2-208 0,1 2 176 15,3-5-176-15,-1 2 160 0,2 2-160 0,1-1 0 16,3-2 0-16,2 4 128 0,2-2-128 0,2 4 0 16,1 0 0-16,5-1 0 15,2-1-784-15,3 0-192 0,1-4-48 0,2-1-7808 16,3-3-1584-16</inkml:trace>
  <inkml:trace contextRef="#ctx0" brushRef="#br2" timeOffset="139981.56">29766 5294 27407 0,'0'0'1216'0,"0"0"256"0,-1-9-1184 0,1 9-288 0,0 0 0 0,7-7 0 0,-7 7 240 0,10-4-16 16,-10 4 0-16,12 3 0 0,-2 1-224 0,2 3 0 15,-2 5 0-15,1 3 0 0,1 7 0 0,-3 1 0 16,0 6 0-16,0 1 0 0,-1 1 0 0,0-1 0 16,-2-5 0-16,-1 0 0 0,-1 2 160 0,-2-2-16 15,-2-2 0-15,-2-3 0 0,-2-1-144 0,-1 1 128 16,-1-2-128-16,-1 2 128 0,-1-1-128 0,0 2 0 15,1 1 0-15,-1 0 0 16,-1 2-1536-16,1-2-400 0</inkml:trace>
  <inkml:trace contextRef="#ctx0" brushRef="#br2" timeOffset="144033.12">32815 5239 13823 0,'0'0'1216'0,"0"0"-960"0,0 0-256 0,3 13 0 16,1 0 1712-16,-1 0 288 0,-2 0 64 0,2 1 16 16,0 2-1328-16,0 1-272 0,0 3-48 0,1 0-16 15,0 5-96-15,0 4 0 0,0 5-16 0,0-4 0 0,-2-5-32 0,0-3 0 16,-2-3 0-16,1 2 0 0,-1-4 256 0,0-1 48 15,-1-2 16-15,-2 0 0 0,-1-1 112 0,1 2 32 16,1-6 0-16,2-9 0 0,-3 13-176 0,2-1-48 16,1-12 0-16,-3 10 0 0,3-10-144 0,0 0-48 15,0 0 0-15,0 0 0 0,0 0-96 0,0 0-32 16,0 0 0-16,0 0 0 0,0 0 32 0,0 0 0 16,4-10 0-16,-3-1 0 0,-2 1 48 0,0-3 16 15,1-2 0-15,-1 0 0 0,-3-1-96 0,0-2 0 16,-1-3-16-16,-1-4 0 0,-2 0-176 0,2-3 0 15,1-3 144-15,0-1-144 0,-3 2 0 0,1 0 0 16,2 4 0-16,1 3 0 0,1 1 0 0,1 2 0 16,-2 0 0-16,3 2 0 0,-1 5 0 0,2-1 128 0,-1 5-128 15,1-2 0-15,3 5 0 0,-3 6 0 0,0 0 0 0,0 0 128 16,0 0-128-16,0 0 0 0,0 0 0 0,0 0 0 16,0 0-128-16,0 0 128 0,9 18-128 0,-4 0 128 15,-6 2 0-15,1 1 0 0,4 1 0 0,-1 5 0 16,1-1 208-16,2 3-16 0,-1 2-16 0,0-1 0 15,0-4 16-15,0 0 0 0,1-1 0 0,-1-3 0 16,-1-1-192-16,0 0 192 0,0-1-192 0,0-3 192 16,-1-3-192-16,1-1 192 0,0 0-192 0,0-3 192 15,1-2-192-15,2 1 192 0,-7-9-192 0,8 6 192 16,-2-1-1392 0,-6-5-272-16,11 2-48 0</inkml:trace>
  <inkml:trace contextRef="#ctx0" brushRef="#br2" timeOffset="146959.23">25579 5504 8287 0,'0'0'736'0,"0"0"-592"0,0 0-144 0,0 0 0 16,-5-7 3328-16,5 7 640 0,0 0 128 0,0 0 32 15,0 0-2528-15,0 0-496 0,0 0-96 0,0 0-32 16,0 0-432-16,0 0-96 0,0 0 0 0,0 0-16 16,0 0-96-16,0 0-16 0,0 0 0 0,5 14 0 15,0 2-32-15,0-2-16 0,-5-14 0 0,7 16 0 16,-2 0 192-16,2-1 48 0,-2 4 0 0,1-2 0 16,1-4-32-16,-1 1 0 0,1 0 0 0,-1 1 0 15,0 0-224-15,0 5-64 0,1-5 0 0,-1 1 0 16,-1-3-192-16,1 0 176 0,-2-1-176 0,1 0 160 15,-5-12-160-15,8 11 192 0,-8-11-192 0,0 0 192 16,9 4-64-16,-9-4 0 0,0 0 0 0,0 0 0 16,8-4 16-16,-3-2 0 0,-4-6 0 0,0 2 0 15,1-2-16-15,-4-1-128 0,0-1 192 0,-1 2-64 0,1-1-128 0,-4-2 128 16,0 2-128-16,-1 0 128 0,2-1-128 0,0-2 0 16,-2 1 0-16,1 0 128 0,-1 1-128 0,2 1 128 15,-1-1-128-15,0 1 128 0,2 2-128 0,1 1 160 16,0-1-160-16,3 11 160 0,-3-9-160 0,2 1 192 15,1 8-192-15,0 0 192 0,0-9-64 0,0 9-128 16,0 0 192-16,0 0-64 0,0 0-128 0,0 0 0 16,0 0 144-16,0 0-144 0,3 12 128 0,-2 2-128 15,0 3 160-15,1 2-160 0,-1 1 0 0,-2 3 128 16,1 0-128-16,0 4 0 0,0 7 0 0,1-1 128 16,0 1-128-16,0 0 0 0,1 1 144 0,0 0-144 0,2 0 128 15,1-2-128 1,5-2-928-16,0-2-272 0,3-10-48 0,4 0-14896 0</inkml:trace>
  <inkml:trace contextRef="#ctx0" brushRef="#br2" timeOffset="154123.7">25025 5603 3679 0,'0'0'320'0,"0"0"-320"16,0 0 0-16,0 0 0 0,0 0 2800 0,0 0 480 15,0 0 112-15,0 0 0 0,-3-9-1216 0,3 9-256 16,-1-10-64-16,0 4 0 0,1 6-240 0,-2-7-48 15,1 2-16-15,1 5 0 0,0 0-576 0,0 0-112 16,0 0-32-16,0 0 0 0,0 0-320 0,10-4-64 16,-10 4 0-16,12-2-16 0,-12 2 64 0,13-3 16 0,-2-2 0 0,-1 2 0 15,-10 3-64-15,13 0-16 0,-1 0 0 0,0 0 0 16,-1-1 80-16,-11 1 0 0,13 0 16 0,-1 0 0 16,-12 0 16-16,14 0 0 0,-1 0 0 0,-1 1 0 15,-1 2-160-15,-11-3-16 0,10 4-16 0,2-3 0 16,0 0-112-16,-12-1-32 0,11 4 0 0,1-2 0 15,-2-2 0-15,1 0 0 0,-1 0 0 0,1 0 0 16,-11 0 0-16,13 0 0 0,-2 0 0 0,1-2 0 16,0 2-48-16,-2-2-16 0,1 2 0 0,-1 0 0 15,-10 0-16-15,13-2-128 0,0 0 192 0,-1 2-64 16,-12 0 0-16,13 0 0 0,0-3 0 0,-1 3 0 16,-2 0 64-16,2-1 0 0,1-2 0 0,-1 2 0 15,-12 1-64-15,13-3-128 0,-1 1 192 0,-1 0-64 16,1 1 0-16,0-2 0 0,0 1 0 0,-1 1 0 0,1-1 32 0,0 2 0 15,-1-2 0-15,2 0 0 16,1 1-160-16,0 0 192 0,0 1-192 0,1 0 192 0,-2-3-192 0,1 2 0 16,3-2 144-16,-3 3-144 0,1 0 128 0,-2 0-128 15,-2 2 128-15,1-2-128 0,0 0 0 0,-2 0 144 16,1 0-144-16,-1 0 0 0,1-2 128 0,0 2-128 16,-11 0 0-16,13 0 0 0,-1-2 128 0,0 2-128 15,-2 0 0-15,1-2 0 0,-2 0 0 0,1 0 128 16,1 1-128-16,-11 1 0 0,11-1 208 0,1 1-64 15,-2-2-16-15,-10 2 0 0,12-2-128 0,-1 1 0 16,-1-1 0-16,1 1 0 0,-2 0 0 0,2-1 192 16,-11 2-64-16,12-1 0 0,-12 1 0 0,11-1 0 15,-1-3 0-15,-10 4 0 0,13-3 0 0,-1 3-128 0,-2-4 192 16,1 3-64-16,-1 0-128 0,0 1 0 0,0-4 144 0,0 3-144 16,0-1 0-16,1 2 128 0,-1 0-128 0,2-2 0 15,1-1 0-15,-1 2 0 0,-2-1 0 0,1 1 128 16,0 0-128-16,1-1 0 0,0 0 128 0,-2 1-128 15,-10 1 144-15,12-2-144 0,1 0 192 0,-3-1-192 16,-10 3 176-16,12-1-176 0,-1-2 160 0,-11 3-160 16,10-4 128-16,1 2-128 0,-4-2 0 0,-7 4 0 15,9-4 128-15,-9 4-128 0,11-4 0 0,-11 4 144 16,10-4-144-16,-1 1 0 0,-9 3 144 0,10-4-144 16,-10 4 128-16,10-3-128 0,-2-1 160 0,-8 4-160 15,10-4 128-15,-1 1-128 0,2-1 0 0,-11 4 0 16,12 0 0-16,-2-2 128 0,-1-1-128 0,2 2 0 15,0-3 0-15,0 1 0 0,-11 3 0 0,11-2 0 0,0-1 0 0,-1 0 144 16,1 1-144-16,-11 2 128 0,9-3-128 0,-9 3 0 16,10-2 0-16,-10 2 0 0,12-2 0 0,-2-2 0 15,-2 2 0-15,-8 2 0 0,12-4 0 0,-3 1 0 16,-9 3 0-16,12-2 0 0,0-1 0 0,-2 2 0 16,-10 1 0-16,12-3 0 0,-2 0 0 0,-1 2 0 15,-9 1 0-15,12-1 0 0,-2 0 0 0,1-1 0 16,-2 1 0-16,-9 1 128 0,10-3-128 0,-10 3 0 15,11-1 0-15,-1 1 0 0,-10 0 0 0,11-1 0 16,-11 1 0-16,10 0 0 0,-10 0 0 0,11-3 0 16,-11 3 0-16,0 0 0 0,10 0 0 0,-10 0 0 15,10 0 0-15,-10 0 0 0,11 0 0 0,-11 0 0 0,10-1 0 0,-10 1 0 16,11-2 0-16,-11 2 0 0,9 0 0 16,-9 0 0-16,0 0 0 0,10 0 0 15,-10 0 0-15,11 0 0 0,-11 0 0 0,10 2 0 0,-10-2 0 0,0 0 0 16,11 1 0-16,-11-1 0 0,0 0 0 0,11 3 0 15,1-3 0-15,-12 0 0 0,0 0 0 0,12 1 0 16,-12-1 0-16,10 0 0 0,-10 0 0 0,11 0 0 16,-2 1 0-16,-9-1 0 0,10 0 0 0,-10 0 0 15,12 0 0-15,-2 0 0 0,-1 0 0 0,1 0 0 16,-10 0 0-16,11-1 0 0,-11 1 0 0,12-1 0 16,0 1 0-16,-2 0 0 0,-10 0 0 0,12-3 0 15,0 2 0-15,-1-1 0 0,-1 1 0 0,-10 1 0 16,10 0 0-16,0-2 0 0,-10 2 128 0,13-2-128 15,-1 1 0-15,0 0 0 0,-2-3 0 0,1 1 0 0,-1 3 0 16,1-1 192-16,-11 1-192 0,13-3 192 0,0 2-192 0,-2 1 0 16,0 0 0-16,-1 0-176 0,1 0 176 0,0 0 0 15,1-1 128-15,-1 1-128 0,-2 1 0 0,0-1 0 16,0 1 0-16,-9-1 0 0,12 0 0 0,-2 0 0 16,-10 0-160-16,12 0 160 0,-2 2 0 0,-10-2 0 15,11 1 0-15,-11-1 0 0,12 0 0 0,-2 0 0 16,-10 0 0-16,12 0 0 0,-2 0 0 0,-1 0 0 15,-9 0 0-15,12-1 0 0,-2-1 0 0,1 2 0 16,-2-1 0-16,-9 1 0 0,10 0 0 0,1 0 128 16,-1-1-128-16,-1 1 0 0,-9 0 0 0,12-2 0 15,-1 1 128-15,0 0-128 0,0 1 0 0,-1-2 0 16,-10 2 0-16,11-2 0 0,0 1 128 0,0-1-128 0,-11 2 0 16,13 0 144-16,-3-4-144 0,-10 4 0 15,12-2 0-15,-2 2 128 0,1-4-128 0,-1 1 0 0,1 3 0 0,0-2 128 16,1-1-128-16,0 2 0 0,-2-3 144 0,2 2-144 15,0 1 0-15,-2 0 0 0,1 0 0 0,0-1 0 16,1 1 0-16,0 0 0 0,-2-2 0 0,1 2 0 16,-11 1 0-16,13-2 0 0,0 0 0 0,-2 0 0 15,0 1 0-15,-1-1 0 0,-10 2 0 0,12-3 0 16,-3 2 0-16,-9 1 0 0,12-3 0 0,-12 3 0 16,12-1 0-16,-2-1 0 0,-10 2 0 0,12-1 0 15,-3-1 0-15,1-1 0 0,-1 0 0 0,-9 3 0 16,11-4 0-16,-1 2 0 0,1 0 0 0,-11 2 0 15,10-2 0-15,-1-1 0 0,-9 3 0 0,11-2 0 0,-1-1 0 0,-10 3 0 16,11-3 0-16,-11 3 0 0,10-1 0 0,-1-3 0 16,-9 4 0-16,11-2 0 0,-11 2 0 15,11-3 0-15,0 2 0 0,-11 1 0 0,0 0 0 0,12-3 0 16,1-2 0-16,-3 2 0 0,-10 3 0 0,12-4 0 16,-1 0 0-16,0 2 0 0,-11 2 0 0,10-4 0 15,1 3 0-15,-11 1 128 0,10-6-128 0,-1 3 0 16,-1-1 0-16,-8 4 0 0,9-4 0 0,-1 0 0 15,-8 4 0-15,10-5 0 0,-2-1 0 0,-8 6 0 16,11-4 0-16,-3 1 128 0,-1-1-128 0,-7 4 0 16,10-7 0-16,-1 3 128 0,0 2-128 0,-9 2 0 15,10-6 0-15,1 2 0 0,-1 1 144 0,-2-1-144 16,-8 4 192-16,10-6-192 0,1 3 0 0,-11 3 0 0,9-4 0 0,-9 4 0 16,10-7 0-16,-1 3 0 15,-9 4 0-15,10-4 0 0,-10 4 0 0,9-4 0 0,-2 0 0 0,-7 4 0 16,8-5 128-16,-8 5-128 0,8-6 0 0,0 0 0 15,-8 6 0-15,8-3 0 0,-8 3 128 0,8-7-128 16,-8 7 0-16,6-8 0 0,-6 8 0 0,0 0 0 16,9-6 128-16,-9 6-128 0,8-3 0 0,-8 3 0 15,0 0 0-15,8-9 0 0,-8 9 0 0,6-8 0 16,-6 8 208-16,7-8-64 0,-7 8-16 0,6-9 0 16,-6 9-128-16,7-6 0 0,-7 6 0 0,0 0 128 15,6-8-128-15,-6 8 0 0,6-8 0 0,-1 0 0 16,0 2 0-16,-5 6 0 0,7-9 0 0,-7 9 0 15,4-10 0-15,-4 10 0 0,5-10 0 0,-1 1 0 16,-2 0 0-16,-2 9 128 0,3-11-128 0,0 4 0 0,-3 7 0 0,3-12 0 16,-3 12 128-16,4-11-128 0,0 1 0 0,0 1 0 15,0 0 0-15,0 0 0 0,0-1 0 0,-4 10 0 16,5-9 128-16,2 0-128 0,-2-1 0 16,0 1 0-16,0-1 0 0,0 3 0 0,-1-1 0 0,2 0 128 15,-2-2-128-15,-1 2 0 0,-3 8 0 0,6-9 0 16,-1 0 128-16,-1-1-128 0,-2 1 0 0,2 1 0 15,2 2 0-15,-3-3 128 0,0 1-128 0,-3 8 0 16,7-10 0-16,-2 0 0 0,-1 0 0 0,1 1 0 16,0 1 0-16,0 2 0 0,-5 6 0 0,6-10 0 15,-1 1 128-15,-1 1-128 0,-2-2 0 0,1 1 0 16,-1 0 0-16,-2 9 0 0,4-8 0 0,0-1 0 16,-4 9 128-16,6-11-128 0,-1 2 0 0,-1 1 0 0,0-2 0 15,1 2 0-15,0 0 0 0,-5 8 0 0,6-9 0 0,0 1 0 16,0-2 144-16,-6 10-144 0,7-10 160 0,-1 0-160 15,1 4 0-15,-1-1 0 0,0-2 0 0,-1 1 0 16,-5 8 0-16,6-9 0 0,1-1 128 0,-2 1-128 16,-5 9 0-16,4-9 0 0,0 0 0 0,0-1-160 15,-2 4 160-15,1-3 0 0,-2 0 0 0,1-1 0 16,-1 1 0-16,0 0 0 0,0-1 0 0,2 1 0 16,0-2 0-16,-1 1 0 0,0-3 0 0,-1 2 0 15,1-2 0-15,1 0 0 0,0 3 0 0,1-3 128 16,0-2-128-16,-1 2 0 0,0 0 0 0,0 0 0 15,1 0 0-15,-2 0 0 0,1 2 0 0,-1 0 0 16,0 1 0-16,0-1 0 0,2 1 0 0,0-2 0 16,-1 4 0-16,-1-3 0 0,1-1 0 0,-2 1 0 0,1 2 0 0,-1 1 0 15,-1 8 0-15,1-10 0 0,0 0 0 0,-1 2 0 16,-1-4 0-16,1 2 0 0,0 10 0 0,1-13 0 16,-1 1 0-16,2 0 0 0,-1-1 0 0,-1 1 0 15,0 2 0-15,0-2 128 0,0 2-128 0,0-3 0 16,1 2 0-16,-1 1 0 0,0 1 0 0,2-3 0 15,-2 0 0-15,0 2 0 0,0 1 0 0,0-3 0 16,0 0 0-16,0-1 0 0,0-2 0 0,0 3 0 16,0 3 0-16,0-4 0 0,0-2 0 0,0 2 0 15,0-1 0-15,1 2 0 0,2-3 0 0,-2 0 0 16,0 2 0-16,2 0 0 0,1 0 0 0,-2 3 0 16,1-3 0-16,0 1 0 0,0-2 0 0,1 3 0 15,2-3 0-15,-3 3 0 0,-3 11 0 0,6-11 0 0,-2-1 0 16,0 1 0-16,-2 4 0 0,-2 7 0 0,4-11 0 0,0 2 0 15,-4 9 0-15,4-10 0 0,-4 10 0 0,4-12 0 16,0-1 0-16,0 1 0 0,-2 2 0 0,1 1 0 16,-1-2 0-16,1 1 0 0,0-1 0 0,-1 1 0 15,1-1 0-15,-1 1 0 0,1 0 0 0,0 0 0 16,-2 0 0-16,2 0 144 0,-1-1-144 0,1-1 0 16,-1-1 0-16,2 2 0 0,0-2 0 0,0 2 0 15,-1 1 0-15,1 2 128 0,0-1 0 0,-1 1-128 16,1-4 0-16,0 3 0 0,0 1-160 0,0 0 160 15,0-5 0-15,0 3 0 0,0 1 0 0,0 1 0 16,0 0 0-16,1 2 0 0,-5 6 144 0,6-8-16 0,0-3-128 16,0 5-192-16,1-2 64 0,-7 8 0 0,7-8 128 15,1 2 0-15,0 1 0 0,0-1 0 0,-8 6 0 0,8-6 0 16,-2-1 0-16,2 2 0 0,-8 5 0 16,9-5 0-16,-9 5 0 0,11-4 0 0,-2-1 0 0,-9 5 0 15,8-5 0-15,-8 5 0 0,10-6 0 0,-10 6 0 16,0 0 0-16,10-4 0 0,-2 1 0 0,-8 3 0 15,11-4 0-15,-2 1 0 0,-9 3 0 0,10-1 0 16,-10 1 0-16,12-2 0 0,-2 0 0 0,-10 2 0 16,11-2 0-16,-11 2 0 0,10-1 0 0,-10 1 0 15,12 1 0-15,-12-1 0 0,0 0 0 0,10 0 0 16,-10 0 0-16,12 3 0 0,-12-3 0 0,11 5 0 16,-11-5 0-16,10 4-128 0,-10-4 128 0,10 5 0 15,-10-5 0-15,12 7 0 0,-3-1 0 0,-9-6 0 0,9 7 0 0,-1 0 0 16,-8-7 0-16,9 6 0 0,-9-6 0 15,10 10 0-15,-3-3 0 0,1-1 0 0,-8-6 0 0,7 7 0 16,-7-7 0-16,0 0 0 0,9 10 0 0,-1 0-128 16,-8-10 128-16,6 10 0 0,-6-10 0 0,7 10 0 15,-2 0 0-15,-5-10 0 0,5 10 0 0,0 0 0 16,-5-10 0-16,4 15 0 0,0-2 0 0,-1-1 0 16,-3-12 0-16,2 13 0 0,1-3 128 0,-2 3-128 15,1-3 0-15,-1 2 0 0,-1 3 0 0,0-5-192 16,1 2 192-16,1-2 0 0,-1 1 0 0,0-2 0 15,-1 0 0-15,1 3 0 0,1-3 0 0,-1 0 0 16,0 0 0-16,1 1 0 0,0-1 0 0,1 3 0 16,-2-1 0-16,0-1 0 0,2-1 0 0,0 0 0 15,-1 0 0-15,-2-9 0 0,3 11 0 0,-1 1 0 0,-2-12 0 0,3 11 0 16,0 1 0-16,-3-12 0 0,1 11 0 0,0-1 0 16,-1-10 0-16,2 12 0 0,-2-12 0 0,1 14 0 15,-1-1 0-15,-1-1 0 0,1-12 0 0,-2 14 0 16,1-3 0-16,0 0 0 0,1-11 0 0,0 15 0 15,0-1 0-15,0-1 0 0,0-13 0 0,-2 16 0 16,1-5 0-16,0 2 0 0,-1-1 0 0,2 1 0 16,-1 0 0-16,0 0 0 0,0-1 0 0,-1 0 0 15,1 1 0-15,0 1 0 0,-1 0 0 0,1 1 0 16,-2-1 0-16,1 0 0 0,-1 0 0 0,2 0 0 16,-2 1 0-16,1 1 0 0,-1 0 0 0,2 1 0 15,0-4 0-15,-1 4 0 0,0-4 0 0,0-2 0 16,1 1 0-16,0 1 0 0,-2-4 0 0,2 2 0 0,-1-1 0 0,0 1 0 15,-1-1 0-15,1 2 0 0,0 0 0 16,0-1 0-16,-1 1 0 0,1 0 0 0,-1 1 0 0,0-3 0 16,3-10 0-16,-4 15 0 0,0-2 0 0,2 0 0 15,1-2 0-15,-1 2 0 0,1 2 0 0,1-2 0 16,0 0 0-16,0-3 0 0,0 2 0 0,1 0 0 16,1 1 0-16,-1 0 128 0,1 0-128 0,0 0 128 15,-1 0-128-15,0-1 0 0,1-1-128 0,-1 1 128 16,-1 0 0-16,0 1 0 0,1-4 0 0,1 3 0 15,0-1 0-15,0 1 0 0,-2 1 0 0,0-2 0 16,0 0 0-16,1-1 0 0,-1-1 0 0,1 0 0 16,0 0 0-16,2 0 0 0,-3-9 0 0,3 10 0 15,-3-10 0-15,2 11 0 0,1-2 0 0,-3-9 0 16,4 10 0-16,-4-10 0 0,5 12 0 0,-5-12 0 0,4 12 0 0,0-2 0 16,-4-10 0-16,4 12 0 0,-4-12 0 0,2 12 0 15,1 0 0-15,-3-12 0 0,3 11 0 0,-3-11 0 16,1 12 0-16,-1-12 0 0,2 13 0 0,1-1 0 15,-3-12 0-15,1 13 0 0,-1-3 0 0,0-10 0 16,3 13 0-16,-3-13 0 0,4 11 0 0,0 0 0 16,1 3 0-16,0-4 0 0,-1 0 0 0,-4-10 0 15,7 11 0-15,-1-1 0 0,-1 1 0 0,1-1 0 16,-1 1 0-16,0-4 0 0,0 1 0 0,0 1 0 16,-1 3 0-16,0-2 0 0,0 1 0 0,0-1 0 15,0 2 0-15,0-3 0 0,-1 0 0 0,0 0 0 16,1 2 0-16,0-1 0 0,-1-1 0 0,1 2 0 15,-2-2 0-15,2 0 0 0,-4-9 0 0,6 12 0 0,-1 0 0 0,0-5 0 16,-1 2 0-16,1-1 0 0,2 1 0 0,-1-2 0 16,-6-7 0-16,7 9 0 0,-7-9 0 0,9 8 128 15,-1 0-128-15,-2 0 0 0,-1-1 0 16,2 1 0-16,1 1 0 0,-2 0 0 0,-2 1 0 0,1-3 0 16,-5-7 0-16,6 12 0 0,-6-12 0 0,6 13 0 15,-1-2 0-15,-5-11 0 0,8 9 0 0,-8-9 0 16,11 9 0-16,-2 0 0 0,-2 0 0 0,1-1 0 15,-8-8 0-15,11 8 0 0,-2 0 0 0,-9-8 0 16,10 10 0-16,-1-1 0 0,-9-9 0 0,11 11 128 16,-3-4-128-16,-8-7 176 0,10 8-176 0,-2 0 192 15,-8-8-192-15,10 10 0 0,-1-2 0 0,-1 0 0 16,0-1 0-16,0-1 0 0,-8-6 0 0,10 7 0 0,-10-7 0 16,12 6 0-16,-12-6 0 0,12 7 0 0,-2-1 0 0,-1 1 0 15,-9-7-160-15,11 6 160 0,-2-1 0 0,-9-5 0 16,10 7 0-16,-1 0 0 0,-9-7 0 0,11 6 0 15,-2-2 0-15,-9-4 0 0,10 5 0 0,-10-5 0 16,11 7 0-16,-1-5 0 0,-10-2 0 0,11 4 0 16,-11-4 0-16,11 3 0 0,0 1 0 0,-1-2 0 15,-10-2 0-15,12 4 0 0,-1-1 0 0,-1-1-192 16,-10-2 16-16,13 4 16 0,-1 0 288 0,-1 0 48 16,1 0 16-16,-1 0 0 0,-11-4-192 0,13 5 0 15,1-2 0-15,-1-1 0 0,-3 1 0 0,2 0 0 16,1-1 0-16,0 0 0 0,-2-1 0 0,0-1 0 15,1 0 0-15,0 2 0 0,0 0 0 0,1-1 0 0,0 2 0 16,0-3 0-16,-2 1 0 0,3 0 0 0,-3 1 0 0,2 0 0 16,0 1 0-16,0 1 0 0,-1-2 0 0,1 2 0 15,0-1 0-15,-1-1 0 0,0 1 0 0,-1 1 0 16,1 0 0-16,-1 0 0 0,-1 0 0 0,0-4 0 16,-10 0 0-16,15 1 0 0,-1-1 0 0,-1 1 0 15,-2-1 0-15,0 0 0 0,1 0 0 0,1 0 0 16,0 0 0-16,1-1 0 0,-1 0 0 0,2 1 0 15,0-3 0-15,1 2 0 0,-2-1 0 0,2 1 0 16,1 0 0-16,-1 0 0 0,-2-1 0 0,2 1 0 16,1 0 0-16,0-1 0 0,-2 1 0 0,3 0 0 15,1 1 0-15,-1 0 0 0,-1-2 0 0,0 2 0 16,0 2 0-16,0-2 0 0,-3 1 0 0,0-1 0 16,1 0 0-16,-1 0 0 0,0 0 0 0,-1 0 0 0,1 0 0 0,-1 0 0 15,-2-3 0-15,2 3 0 0,0 0 0 0,2 0 0 16,-2-1 0-16,1 6 0 0,0 4 0 0,2-6 0 15,-2-8 0-15,1 1 0 0,-1 1 0 0,2 1 0 16,2-1 0-16,0 1 0 0,0 0 176 0,2 2-48 16,1-2-128-16,0 2 192 0,0-2-192 0,-1 1 0 15,0 0 0-15,0 1 0 0,-1 0 0 0,1 0-128 16,-1 0 128-16,1 0-208 0,-2 0 208 0,-1 0 0 16,-1-3 0-16,-1 2 0 0,0 1 0 0,-1-2 0 15,-1 4 0-15,1-4 0 0,1 1 0 0,-1-3 0 16,0 2 0-16,1-1 0 0,0 0 0 0,2 1 0 15,2-2 0-15,-2 1 0 0,-2 1 0 0,5-2 160 16,1 1-160-16,-1-1 192 0,0 2-192 0,0-1 0 0,0 0 0 0,1 2 0 16,-1-1 0-16,1 0 0 0,0 2 0 15,-1 0 0-15,0 0 0 0,0 2 0 0,0-2-192 0,-1 2 192 16,-1-1-128-16,0 2 128 0,-2 0 0 0,2-1 0 16,0 0 0-16,1 0 0 0,-1-2 0 0,3 3 0 15,1-1 0-15,1 1 0 0,1-2 0 0,1 1 0 16,-1-2 0-16,1-2 0 0,1 1 0 0,0 1 0 15,0-1 0-15,-1-1 0 0,-1 1 192 0,-1 0-64 16,0 0-128-16,0-1 0 0,-3 2-192 0,1-2 192 16,-2 0 0-16,-2 2 0 0,-2-1 0 0,0 0 0 15,-2-2 0-15,1 0 0 0,0-2 0 0,1 3 0 16,-1-1 0-16,2 0 0 0,-1 1 0 0,2-2 0 16,0 0 0-16,0 0 0 0,0 0 0 0,-1-2 0 15,-2 2 0-15,-5 1 0 0,3 1 0 0,2-2 0 0,3 0-128 0,1 0 128 16,2 1 0-16,1-3 0 0,0 0-288 0,16-1 16 15,-5-2 0-15,-4 2 0 16,-1-1-976-16,-3 2-192 0,0-1-32 0,2-1-16 16,3 3-1712-16,2 0-352 0,1 0-64 0</inkml:trace>
  <inkml:trace contextRef="#ctx0" brushRef="#br2" timeOffset="163158.78">24378 17146 9215 0,'-13'0'816'0,"4"-2"-656"16,-3 1-160-16,2-1 0 0,-1-1 6720 0,11 3 1328 0,0 0 256 0,-9 3 48 15,9-3-6368-15,0 0-1280 0,-6-3-256 0,6 3-64 16,0 0 80-16,0 0 16 0,0 0 0 0,0 0 0 16,0 0-240-16,0 0-48 0,0 0-16 0,-3 9 0 15,3-9-304-15,-1 11-64 0,1-11-16 0,-1 11 0 32,1-11-688-32,0 0-128 0,0 0-16 0,1 11-10864 0,-1-11-2176 0</inkml:trace>
  <inkml:trace contextRef="#ctx0" brushRef="#br2" timeOffset="164164.44">24954 16987 9215 0,'0'0'816'0,"0"0"-656"16,0 0-160-16,0 0 0 0,0 0 3200 0,-3 10 624 16,3-10 112-16,-4 11 32 0,4-11-2592 0,0 0-512 15,0 0-96-15,0 0-32 0,0 10 224 0,0-10 64 16,0 0 0-16,0 0 0 0,0 0-112 0,0 0-16 15,0 0 0-15,0 0 0 0,0 0 128 0,0 0 0 0,10 0 16 0,0-1 0 16,-10 1 48-16,12-4 0 0,-1-3 0 0,-2 2 0 16,-1-1-192-16,1-1-48 0,0-1 0 0,1-2 0 15,1 1-384-15,-1-4-80 0,-1 2 0 0,3-2-16 16,0 0-192-16,-1 3-48 0,0-3 0 0,-1 2 0 16,-1-1-128-16,-1 2 0 0,0 1 0 0,1 1 0 15,0 2 0-15,0 0 0 0,-9 6 0 0,12-4 0 16,0 1 0-16,0 0 0 0,-1 2 0 0,0-2-176 15,-11 3 176-15,13 0 0 0,-1 0 0 0,-2 3-128 16,-10-3 128-16,12 6 0 0,-2-1 0 0,-2 2 0 16,-8-7 0-16,9 13 0 0,-2 0 0 0,0 0 0 15,0-1 0-15,1-1 0 0,0 1 0 0,-1 0 0 0,3 1 0 0,-1 0 0 16,-1 0 0-16,1 0 128 0,-1 0-128 16,1 0 0-16,-2 0 0 0,1-1 0 15,0 0 0-15,0 1 0 0,0-3 0 0,-2 1 0 0,1-2 0 0,-1 0 0 16,1-1 0-16,-7-8 0 0,8 9 0 0,1-1 0 15,0-3 0-15,0-1 128 0,0 0-128 0,2-2 128 16,-1-2-128-16,2-4 128 0,2 2-128 0,0-5 144 16,2 1-144-16,1-2 160 0,1-1-32 0,2 0 0 15,-2-1 0-15,2 1 0 0,0 0-128 0,0-4-176 16,-3 0 48-16,-1 3 0 16,1-3-1488-16,0-2-304 0,-1 1-48 0</inkml:trace>
  <inkml:trace contextRef="#ctx0" brushRef="#br2" timeOffset="171368.86">26196 17584 5519 0,'-12'8'240'0,"3"-3"64"0,-3 1-304 0,0-2 0 0,1 0 0 0,-1 1 0 15,1 2 4672-15,1-2 864 0,0-2 176 0,0 1 48 16,1 1-4608-16,9-5-928 0,-9-3-224 0,9 3 0 16,0 0 128-16,0 0-128 0,-8-1 176 0,8 1-176 15,0 0 896-15,0 0 64 0,-4-3 0 0,4 3 16 16,-2-6 320-16,2 6 64 0,0 0 16 0,0 0 0 16,0 0-592-16,0 0-112 0,14 0-32 0,0-3 0 0,-2 2-256 0,1 0-48 15,0-1-16-15,0 2 0 0,0-1-48 0,0 0-16 16,0-1 0-16,0 0 0 0,1-1 0 0,-1 1-16 15,-2-2 0-15,1 0 0 0,0 0 144 0,1 0 48 16,0 1 0-16,0-4 0 0,0-3-80 0,1 4-16 16,-2-3 0-16,1 0 0 0,0-2-128 0,0 1-16 15,1-1-16-15,1 0 0 0,-1-2-176 0,0 1 160 16,-1-4-160-16,-1 2 160 0,0 1-160 0,0-3 192 16,-1 2-192-16,1-3 192 0,0 1-64 0,0 1-128 15,1-2 192-15,-2 0-64 0,0 0 32 0,-2 0 0 16,-1 0 0-16,0 1 0 0,1-1-160 0,-1 0 0 15,-2 0 0-15,2 0 128 0,0 3 32 0,0 0 0 0,-1-3 0 16,1 0 0-16,-1-1-32 0,-1-1-128 0,1 1 192 0,1-1-64 16,-1-4 0-16,2 1 0 0,1 0 0 0,-1 1 0 15,0-4-128-15,0 3 0 0,0 3 0 0,0-3 0 16,0 1 0-16,0 1 0 0,-2 3 0 0,1-2 0 16,2 2 0-16,-2-2 0 0,-1 2 0 0,-1 3 0 15,2 0 0-15,-2-1 0 0,-2 1 0 0,2 0 0 16,-1-1 0-16,0 1 0 0,0 1 0 0,-1 0 0 15,-1-1 0-15,1 1 0 0,0 0 128 0,-1 0-128 16,1-2 0-16,0 1 0 0,2-2 0 0,-1 2 0 16,-1 0 0-16,1 0 0 0,0 1 0 0,-1 3 0 15,0-3 0-15,0 3 0 0,0-2 0 0,0 1 0 16,-2 0 0-16,1 2 0 0,-2-1 0 0,2 1 0 16,-1 0 0-16,-2 9 0 0,0 0 0 0,3-9 0 15,0 0 0-15,-3 9 0 0,1-9 0 0,-1 9 0 0,1-8 0 0,-1 8 0 16,4-8 0-16,-4 8 0 0,0 0-128 0,0 0 128 15,3-8 0-15,-3 8 0 0,0 0 0 0,0 0 0 16,0 0 0-16,2-8 0 0,-2 8 0 0,0 0 0 16,0 0 0-16,0 0 0 0,0 0 0 0,0 0 0 15,0 0 0-15,0 0 0 0,0 0-128 0,0 0 128 16,0 0 0-16,0 0 0 0,0 0 0 0,0 0 0 16,0 0 0-16,4 12 0 0,-1-1-144 0,-1-1 144 15,-2-10 0-15,2 16 0 0,-1-1 0 0,-1 1-128 16,0-2 128-16,1 3 0 0,-1 0 0 0,0 2 0 15,0-3-128-15,2 4 128 0,2 0 0 0,-2-2 0 16,-1 0 0-16,1 2 0 0,-1-1 0 0,2 2 0 16,-1-1 0-16,0 0 0 0,-1 3 0 0,0 0 0 0,1-3 0 0,0 3 0 15,-2-2 0-15,1 4 0 0,1 0 0 0,-1 1 0 16,0 0 0-16,1 1 0 0,-1 0 0 0,2-1 0 16,0-2 0-16,1-1 0 0,-1 2 0 0,1 0 0 15,0 0 0-15,0-4 0 0,-2-1 0 0,2 1 0 16,0-1 0-16,1 1 0 0,-1-6 0 0,3 4 0 15,-2-2 0-15,2 0 0 0,-1-3 0 0,1 0 0 16,-1 1 0-16,2-1 0 0,1 0 0 0,-1 1 0 16,0-2 0-16,0 0 0 0,-1-3 0 0,0 2 0 15,2 0 0-15,1-1 128 0,1 0-128 0,-1 0 0 16,1 1 128-16,-1-1-128 0,-1-2 0 0,2 0 0 16,-2-1 0-16,0 1 0 0,0 0 0 0,-1-1 0 0,-8-8 0 0,10 9 0 15,-1-1 0-15,-1-2 0 0,1-1 0 16,-9-5 0-16,11 7 0 0,-2-2 0 0,-9-5 128 0,12 5-128 15,-2-2 0-15,-10-3 0 0,12 4 128 0,-2-2-128 16,1-2 0-16,-1 0 0 0,1 0 192 0,-11 0-48 16,10-1-16-16,-1 0 0 0,-9 1-128 0,11-4 0 15,-11 4 0-15,9-4 0 0,-9 4 128 0,7-5-128 16,-7 5 128-16,8-7-128 0,-8 7 208 0,6-10-32 16,-6 10-16-16,3-11 0 0,-3 11 16 0,3-11 0 15,-3 0 0-15,0-2 0 0,1 3 16 0,-1-3 0 16,0 1 0-16,0-1 0 0,0-4-48 0,0 0 0 15,0-1 0-15,-1 1 0 0,0-3-144 0,1 1 192 16,-2-1-192-16,1-1 192 0,0-1-192 0,0 0 0 0,-2 1 0 16,2-1 128-16,-2 1-128 0,2-2 0 0,-2-1 0 0,2 1 0 15,-1-1 0-15,1 2 128 0,1-1-128 0,0-1 0 16,0-1 0-16,0 2 0 0,0 2 0 0,3-2 0 16,-1-3 0-16,0 2 0 0,-1 1 0 0,2 3 0 15,1-2 0-15,-2 2 0 0,1 3 0 0,-1-1 0 16,1-1 0-16,0 0 0 0,0 1 0 0,3 0 0 15,-1 0 0-15,0-1 0 0,0 1 0 0,1 0 0 16,-1-3 0-16,0 1 0 0,1 0 0 0,1 0 0 16,0-2-128-16,0 1 128 0,0 0 0 0,1 0 0 15,1-1 0-15,0 3 0 0,-1 0-144 0,-2 5 144 16,1-2 0-16,-1 3-192 0,0 3 192 0,0 1-160 16,-1 0-16-16,-5 9 0 0,8-7 0 0,-8 7 0 15,7-6-272-15,-7 6-64 0,10-3-16 0,-10 3 0 16,12-4-480-16,-2 3-80 0,2 1-32 0,-2 2 0 15,-10-2-1552-15,15 4-304 0,-1 0-64 0,0 0-16 16,1-1-96-16,0-2-32 0,1-1 0 0,0-1 0 0</inkml:trace>
  <inkml:trace contextRef="#ctx0" brushRef="#br2" timeOffset="171819.46">28167 15975 8287 0,'0'0'736'0,"0"0"-592"0,0 0-144 0,0 0 0 16,0 0 4160-16,0 0 816 0,0 0 144 0,0 0 48 15,0-9-4000-15,0 9-784 0,0 0-176 0,0 0-16 16,0 0 160-16,0 0 32 0,0 0 16 0,0 0 0 16,0 0 336-16,0 0 64 0,-9 1 16 0,1 6 0 15,0 2 112-15,0 1 32 0,0 3 0 0,2 3 0 16,-2 2-144-16,0 4-32 0,-1-1 0 0,1 4 0 16,0 2-272-16,-1 2-64 0,-2 0-16 0,0 3 0 15,-1 2-240-15,2 5-32 0,0 3-16 0,-2 2 0 0,0 3-144 16,0-1 0-16,1-2 0 0,-2 1 0 15,-2-2 192-15,2 0-32 0,-1 0-16 0,2 1 0 0,0 2 16 0,1 1 0 16,-1 0 0-16,2-2 0 0,3-1 32 0,-1-2 0 16,-1-4 0-16,1-3 0 0,4-2 0 0,3-2 0 15,1-1 0-15,4-1 0 0,1-2-64 0,2-2 0 16,-1 0 0-16,3-2 0 0,2-1-128 0,0-1-176 16,3-3 48-16,2 3 0 15,4 0-1152-15,0-3-208 0,0-1-48 0,1-2-16 16,0-4 80-16,-3 0 32 0,-1-3 0 0</inkml:trace>
  <inkml:trace contextRef="#ctx0" brushRef="#br2" timeOffset="172419.97">28581 16483 21183 0,'0'0'1888'0,"-9"0"-1504"0,0-2-384 0,-1 1 0 16,-1 1 2720-16,2 0 480 0,-1 0 80 0,1 1 32 0,1 0-2016 0,0 2-400 15,0 2-64-15,2 2-32 0,-2-1-272 0,-1 4-48 16,1 4-16-16,-1 0 0 0,0 5-464 0,-1 5 128 16,1 1-128-16,-1 2 0 0,-3 2 0 0,-1 5 176 15,-1-1-176-15,2 7 160 0,0-1-160 0,1 2 0 16,1 1 144-16,0-3-144 0,2-2 0 0,4-3 0 16,1-3 0-16,3-2 0 0,1-3 128 0,2-5-128 15,3-2 128-15,3-2-128 0,0-1 192 0,4-6-16 16,1 1-16-16,1-2 0 0,1 0-160 0,3-3 0 15,1 0 0-15,2-3 0 0,1 1-128 0,1-2 128 16,-1-4 0-16,0 0 0 0,-1-2 0 0,-2 1 0 16,-2-3 0-16,-1-1 0 0,-2-1 0 0,1-1 0 0,-2 0 0 15,-2-1 128-15,0-3 128 0,-1-2 32 0,1 0 0 0,-1-5 0 16,-2 3 160-16,0-5 16 0,0-3 16 16,-1-1 0-16,1-2 32 0,-1-4 16 0,-1-2 0 0,-1-1 0 15,1-1-240-15,-5-1-48 0,0 1-16 0,-1 2 0 16,-1 1-96-16,-3-1-128 0,-2 4 176 0,-1 2-176 15,1 1 192-15,-2 1-64 0,-3 0 0 0,1 4-128 16,-1 3 336-16,1 0-32 0,0 2-16 0,-1 3 0 16,-1 1-288-16,2-3 0 0,0 5 0 0,0 0 0 15,0 1 0-15,1 2-256 0,1 3 32 0,1 0 0 32,7 5-544-32,-7-4-96 0,7 4-32 0,0 0 0 0,0 0-2816 15,0 0-560-15</inkml:trace>
  <inkml:trace contextRef="#ctx0" brushRef="#br2" timeOffset="172837.69">29030 17185 21183 0,'-9'-3'1888'0,"1"2"-1504"0,1 1-384 0,7 0 0 15,-6 1 3584-15,6-1 656 0,0 0 128 0,0 0 32 16,0 0-3632-16,0 0-768 0,0 0 0 0,0 0-192 15,13 12 192-15,-1 0 0 0,1-1 144 0,-2 3-144 16,0 0 0-16,-2 0 128 0,0 2-128 0,0 1 0 16,0-3 352-16,-2 4 32 0,-1 1 0 0,2 3 0 15,-1-1 176-15,2 9 32 0,1 7 16 0,-1-1 0 16,-1-4-784-16,-3-3-144 0,1-4-48 0,-4-3 0 16,1-1 656-16,-3-2 128 0,0-2 32 0,-1-1 0 15,-2 0-320-15,0-3-128 0,1-2 0 0,-2 1 128 16,-1 1-368-16,-1 1-80 0,3-6 0 0,-4 0-16 15,-1 0-1584-15,2 0-304 0,-3-3-64 0</inkml:trace>
  <inkml:trace contextRef="#ctx0" brushRef="#br2" timeOffset="177389.84">29782 16799 23039 0,'0'0'1024'0,"0"0"192"0,0 0-960 0,0 0-256 16,0 0 0-16,9-9 0 0,0-2 0 0,2 4 0 15,-1-4 0-15,-1 3 0 0,-1 2 0 0,-8 6-128 16,11-5 128-16,-11 5-208 0,0 0 400 0,0 0 96 16,0 0 16-16,0 0 0 0,0 0 1088 0,0 0 208 0,0 0 64 0,-4 11 0 15,-2 1-192-15,1-3-48 0,0 4 0 0,0 3 0 16,-2 0-784-16,3 2-176 0,-1 0-16 0,1 3-16 16,0 4-288-16,-1-2-144 0,3 2 160 0,-1 1-160 15,0 3 0-15,1-1 0 0,-1 0 0 0,2-1 0 16,-2 0 0-16,1 0 0 0,-1-1 0 0,0-2 0 15,-1-1 0-15,1-1 0 0,-1 0 0 0,0-1 0 16,1-3 0-16,-1 0 0 0,2-5-208 0,-1 0 64 31,0-2-368-31,3-11-64 0,-1 8 0 0,1-8-16 16,0 0-1648-16,0 0-320 0,0 0-64 0</inkml:trace>
  <inkml:trace contextRef="#ctx0" brushRef="#br2" timeOffset="177939.98">29545 16846 17791 0,'0'0'784'0,"0"0"176"0,0 0-768 0,0 0-192 15,0 0 0-15,0 0 0 0,0 0 1152 0,0 0 192 16,0 0 32-16,0 0 16 0,0 0 192 0,0 0 32 16,0 0 16-16,0 0 0 0,0 0-288 0,0 0-64 0,0 0-16 0,0 0 0 15,6-9-240-15,0 2-64 16,-6 7 0-16,6-8 0 0,1 2-288 0,-7 6-64 0,7-8-16 0,1 0 0 16,1 3-240-16,1 0-48 0,-3 0-16 0,2-2 0 15,1-2-96-15,-1 1 0 0,0 0-16 0,0-1 0 16,-1 0-48-16,0-1-128 0,-1 1 192 0,0-1-64 15,-1 3-128-15,1-5 0 0,-7 12 144 0,7-9-144 16,-1 1 0-16,-6 8 0 0,0 0 0 0,7-7 128 16,-7 7-128-16,0 0 0 0,0 0 0 0,0 0 128 15,0 0-128-15,13 6 0 0,-13-6 0 0,10 10 0 16,-3 4 0-16,0 1 0 0,0-2 0 0,-2 1-128 16,0-1 128-16,1 0 0 0,-4 0 0 0,3 0 0 15,-1-2 0-15,1 2 0 0,-1-2 0 0,-1 1 0 16,-3-12 0-16,5 13 0 0,0-1 0 0,-5-12 128 0,0 0-128 0,8 10 0 15,-8-10 128-15,0 0-128 16,11 12 0-16,-11-12 0 0,13 7 0 0,0-3 0 0,0-1 0 0,0-1 0 16,0-2-192-16,0 0 64 0,1-2-32 0,1 1 0 15,-1-3 0-15,3 2 0 0,1-5-160 0,0 5-48 16,-2-2 0-16,4-2 0 16,-2-1-256-16,-1-3-48 0,-2 3-16 0,2-4 0 15,-2 2-1200-15,-2 0-240 0,1-1-48 0,-2 0-11920 0</inkml:trace>
  <inkml:trace contextRef="#ctx0" brushRef="#br2" timeOffset="178991.94">30392 15965 14735 0,'-15'2'640'0,"4"1"160"0,-1-1-640 0,1 1-160 16,0 1 0-16,2 0 0 0,9-4 2624 0,-6 6 480 15,6-6 96-15,0 0 32 0,0 0-2288 0,0 0-464 16,0 0-96-16,4 11 0 0,-4-11 160 0,7 8 32 16,-7-8 16-16,11 6 0 0,1 1 464 0,-2-1 96 15,-10-6 0-15,14 12 16 0,1 1-320 0,-1-3-64 16,-1 1-16-16,3 1 0 0,2-1-224 0,-1 2-48 0,0 0-16 0,1 2 0 16,2 0-240-16,0 2-48 15,3 0-16-15,-1 1 0 0,0 1-176 0,0-1 192 0,-1 0-192 0,1 3 192 16,2 3-64-16,-2-1-128 0,0 1 192 0,0 0-64 15,2 2 112-15,-1 0 16 0,1 1 0 0,-1 2 0 16,0 5-64-16,1 4 0 0,1 5 0 0,-1 2 0 16,-1-1-192-16,-5 1 0 0,-4-3 0 0,-2 1 0 15,-2 2 128-15,-3-2 48 0,-3-3 0 0,0-1 0 16,0-2 16-16,0 2 16 0,-3 2 0 0,-1 4 0 16,0 3-208-16,0-4 0 0,-1-3-192 0,1-3 192 15,-4-2-144-15,-2-1 144 0,-1-1 0 0,-4-1-144 16,-1-1 144-16,-2-2 192 0,-3 2-32 0,-1-1-16 15,-2-1-144-15,2 0 192 0,1-4-192 0,0 1 192 16,0-1-448-16,3-5-96 0,2-1-16 0,0-5 0 16,2 0-2384-16,2-6-464 0</inkml:trace>
  <inkml:trace contextRef="#ctx0" brushRef="#br4" timeOffset="193067.37">5740 16500 13823 0,'0'0'1216'0,"0"0"-960"16,0 0-256-16,0 0 0 0,0 0 2528 0,0 0 464 16,-5-3 80-16,5 3 32 0,0 0-1440 0,0 0-304 15,-6-6-48-15,6 6-16 0,0 0 112 0,0 0 0 16,0 0 16-16,0 0 0 0,0 0-592 0,0 0-128 16,0 0-32-16,0 0 0 0,-3 12 16 0,0 0 0 15,1-2 0-15,0 5 0 0,2 3-256 0,2 3-48 16,-1 2-16-16,-1 2 0 0,-1 1-160 0,1 1-16 15,1 2-16-15,-1 1 0 0,-1 0-176 0,1 3 0 16,0 6 0-16,0 1 128 0,0-1-128 0,0 2 0 16,0-5 0-16,-2 3 0 0,0 0 0 0,-1 2 0 0,1-5 0 0,0-2 128 15,0-3-128-15,-2 1-224 0,-1-5 48 0,1-1 16 32,1-2-384-32,-1-2-80 0,-1-1-16 0,0-2 0 15,-1 1-256-15,1-2-48 0,1-2-16 0,0-3 0 16,1-4-976-16,3-9-208 0,0 0-32 0,0 0-7040 0,0 0-1408 0</inkml:trace>
  <inkml:trace contextRef="#ctx0" brushRef="#br4" timeOffset="193768">5674 16206 20271 0,'0'0'896'0,"0"0"192"0,0 0-880 0,0 0-208 0,-4-8 0 16,4 8 0-16,-1-9 1808 0,1 9 320 0,0 0 64 0,3-8 16 15,-3 8-736-15,0 0-160 16,4-8-32-16,-4 8 0 0,0 0 64 0,6-8 0 0,-1 2 0 0,-5 6 0 16,8-7-416-16,-1 1-80 0,0-3-16 0,1 1 0 15,-2 1-384-15,3 0-64 0,2-3-32 0,-1-1 0 16,2 0-176-16,1 0-48 0,1-5 0 0,3 2 0 15,3 0-128-15,1 1 0 0,1 0 0 0,1 0 128 16,1 0-128-16,-2 3 0 0,0 3 0 0,3 1 0 16,0 2 0-16,0 3 0 0,-1 2-144 0,2 3 144 15,0 0 0-15,2 2-128 0,-1 2 128 0,1 1 0 16,-2 3 0-16,1 2-128 0,0 2 128 0,-1 1 0 16,-1 0 0-16,0 0 0 0,-3-3-128 0,2 2 128 15,-5-1 0-15,-1 1 0 0,-1-2 0 0,-2 1 0 16,-2-2 0-16,0 2 0 0,-3 0 0 0,-1 0 0 0,-1 1 0 0,-1 1 0 15,-3 0 0-15,0 3 0 16,-1 0 0-16,0 3 0 0,-3 0 0 0,-1 2 0 0,-2 0 0 0,-2-2 128 16,-4 1-128-16,0-4 0 0,0 4 192 0,-3 1-16 15,-1-2 0-15,-2 1 0 0,-4-1-176 0,-1-2 0 16,1 0 0-16,-2-3-176 0,-3-4 176 0,1 1 0 16,1-1 0-16,1-1 0 0,0-1 0 0,2-1 0 15,-1-1 0-15,0-4 0 0,1-1 0 0,1 1 0 16,-3 0 128-16,1-5-128 0,-1-1 0 0,2-1 0 15,-2 1 0-15,1-3 0 0,2 0-256 0,1-3 48 16,-1 0 0-16,2 1 0 16,1-2-304-16,2 2-64 0,-2-2-16 0,1 1 0 15,1-1-1168-15,2 2-224 0,11 5-64 0,0 0-13568 0</inkml:trace>
  <inkml:trace contextRef="#ctx0" brushRef="#br4" timeOffset="194620.04">7303 15291 3679 0,'0'0'160'0,"0"0"32"16,0 0-192-16,7-7 0 0,-7 7 0 0,6-6 0 0,-6 6 3680 0,7-8 688 15,-7 8 144-15,5-7 32 0,-5 7-2928 0,5-6-576 16,-5 6-112-16,7-7-32 16,-7 7 144-16,0 0 32 0,6-6 0 0,-6 6 0 0,7-7-208 0,-7 7-32 15,0 0-16-15,0 0 0 0,0 0-144 0,0 0-32 16,0 0 0-16,0 0 0 0,0 0 64 0,0 0 16 16,0 0 0-16,-8 11 0 0,-1 0-224 0,-1 5-48 15,-3 2-16-15,-2 3 0 0,-2 3-128 0,0-1-32 16,-2 3 0-16,1 1 0 0,-2 5 32 0,2-2 0 15,-1 1 0-15,2 3 0 0,2 0 0 0,1 4 0 16,-2 2 0-16,2 4 0 0,-1 5-80 0,2 1-16 16,1 5 0-16,2 1 0 0,0 0-16 0,-1 0 0 15,1-5 0-15,1 0 0 0,-1-1-32 0,3 0-16 0,0 0 0 16,1 1 0-16,0 1-144 0,4-2 0 0,0-2 0 16,2-4 128-16,2-4-128 0,0 0 0 0,4-1 0 15,0-4 128-15,1 0-128 0,0-2 0 0,3-3 0 0,0 0 0 16,3-2 0-16,-1 1-224 0,0-3 32 0,2-4 0 31,0 0-640-31,1-2-128 0,0 0-32 0,3-5 0 16,2 0-1936-16,0-2-384 0,-1-3-80 0,3-2-9936 0</inkml:trace>
  <inkml:trace contextRef="#ctx0" brushRef="#br4" timeOffset="195244.54">7490 16189 3679 0,'0'0'320'0,"0"0"-320"0,0 0 0 0,0 0 0 15,-7-7 2432-15,7 7 400 0,-9-4 96 0,9 4 16 16,0 0-1456-16,0 0-272 0,0 0-64 0,0 0-16 0,0 0 208 0,0 0 64 16,0 0 0-16,0 0 0 0,0 0 96 0,0 0 32 15,0 0 0-15,8 8 0 0,1 3-256 0,2-1-64 16,-2 1 0-16,1 2 0 0,1 0-224 0,2 4-48 16,-2 3-16-16,4 4 0 0,-1 3-448 0,3 5-96 15,1 0 0-15,-1 2-16 0,1-1-368 0,1 1 144 16,-1-4-144-16,-1-1 0 0,0-1 144 0,0-3-144 15,-2-3 0-15,1-1 144 0,0-2-384 0,-2-1-80 16,-1-2 0-16,0-5-16 16,1-1-608-16,0-1-112 0,0-1-32 0,-2 0-9264 15,-1-4-1856-15</inkml:trace>
  <inkml:trace contextRef="#ctx0" brushRef="#br4" timeOffset="195603.66">8203 16221 23263 0,'0'0'1024'0,"0"0"224"0,0 0-992 0,0 0-256 0,0 0 0 0,0 0 0 15,0 0 448-15,0 0 64 0,0 0 0 0,0 0 0 16,-9 7 352-16,2-1 80 0,1 0 16 0,-1 3 0 15,1 1 320-15,-1 3 80 0,1 2 16 0,-1 5 0 16,-2 3-432-16,1 3-96 0,0 5-16 0,1 0 0 16,-2 2 80-16,-1 3 16 0,0 1 0 0,0-1 0 0,-2 1-384 0,0-2-80 15,0 0-16-15,-1-1 0 0,-1 0-304 16,-2 0-144-16,-2 5 128 0,2-1-128 0,-1 4 128 0,1-2-128 16,-4 0 0-16,2 2 128 0,1 1-128 0,0-4 0 15,0-3-192-15,0-4 192 16,1-1-640-16,2-3-16 0,0-3 0 0,2-2 0 15,4-5-208-15,2-2-32 0,2-2-16 0,2-5 0 16,2-9-2592-16,0 0-512 0</inkml:trace>
  <inkml:trace contextRef="#ctx0" brushRef="#br4" timeOffset="198621.83">8711 15472 18431 0,'0'0'1632'0,"-3"-7"-1312"0,3 7-320 0,0 0 0 16,0 0 2912-16,0 0 512 0,0 0 96 0,0 0 32 15,0 0-1744-15,0 0-336 0,7 19-80 0,1 0-16 16,0 1-240-16,1-1-48 0,0 3-16 0,0 3 0 16,0 3-208-16,2 0-32 0,-2 1-16 0,-1 5 0 15,-2 4-208-15,-2 3-32 0,-4 4-16 0,2-1 0 16,-2 3-336-16,0 1-64 0,0 2-16 0,-2-1 0 16,-2 1-144-16,-1 2 0 0,-1 0 0 0,0 1 128 0,0 2-128 15,2-3 0-15,0 2 0 0,0-5 0 0,2 0 0 0,-1-2 0 16,0-4 0-16,3-2 0 0,2 0-240 0,-2-5 32 15,0-2 0-15,2-4 0 16,2 0-432-16,1-3-96 0,3 0-16 0,1-5 0 16,-1-4-2288-16,3-4-464 0,0-3-80 0</inkml:trace>
  <inkml:trace contextRef="#ctx0" brushRef="#br4" timeOffset="199275.89">10054 16206 18879 0,'0'0'832'0,"0"0"192"0,0 0-832 0,7-8-192 16,1 1 0-16,-8 7 0 0,6-6 768 0,-6 6 128 15,5-9 0-15,-5 9 16 0,0 0 272 0,3-8 48 16,-3 8 16-16,0-8 0 0,0 8 80 0,0 0 16 16,-3-5 0-16,3 5 0 0,-4-9-112 0,-1 5-16 15,1-1 0-15,4 5 0 0,-6 1-192 0,-1 3-64 0,-1 2 0 0,1 5 0 16,-1 3-384-16,-1 1-96 0,-2 0-16 0,-2 5 0 16,1 3-272-16,-1 3-48 0,-2 0-16 0,-2 3 0 15,-3 1 0-15,1 1 0 0,-1-1 0 0,1 2 0 16,-1-1 80-16,2 0 16 0,0-1 0 0,-1 0 0 15,2 0 0-15,-1 0 0 0,0-4 0 0,1-1 0 16,1-3-96-16,3-2 0 0,1-3-128 0,2-6 192 31,6 1-496-31,4-12-96 0,-1 8-32 0,1-8 0 16,0 0-1744-16,0 0-368 0,0 0-64 0</inkml:trace>
  <inkml:trace contextRef="#ctx0" brushRef="#br4" timeOffset="199539.55">9668 16223 17503 0,'0'0'1552'0,"0"0"-1232"16,0 0-320-16,0 0 0 0,0 0 3072 0,0 0 544 16,-2-4 112-16,2 4 32 0,0 0-2160 0,0 0-416 15,15 17-96-15,0-2 0 0,-2 2 256 0,1 3 64 16,-1 6 16-16,2 0 0 0,0 1-304 0,3 3-64 15,1 0-16-15,2-1 0 0,-1 2-480 0,4-1-112 16,1-1 0-16,1-4-16 0,-3-3-304 0,2 1-128 16,-2-2 128-16,-2 0-128 0,-1-1 0 0,-1-2 0 15,-2-1 0-15,0-1 0 16,0-2-640-16,1 0 0 0,1 1 0 0,-1-5 0 16,-4 2-2368-16,1-3-464 0,-2-1-112 0</inkml:trace>
  <inkml:trace contextRef="#ctx0" brushRef="#br4" timeOffset="201473.81">4532 15411 11967 0,'0'0'1072'0,"0"0"-864"0,-9-7-208 0,2 2 0 0,7 5 3984 0,0 0 752 16,-5-7 160-16,5 7 32 0,0 0-3104 0,0 0-608 15,0 0-128-15,0 0-32 0,0 0-32 0,0 0 0 16,-4 11 0-16,1 2 0 0,2 4 0 0,0 4 0 15,-1 1 0-15,2 5 0 0,-1 3-208 0,1 5-48 16,-1 4-16-16,0 7 0 0,-1 6-144 0,0 7-32 16,-2 1 0-16,0 4 0 0,-3 1-272 0,1-5-64 15,1-3-16-15,-1-1 0 0,0 0-32 0,-1-1-16 16,-2-3 0-16,3-1 0 0,0-3-176 0,1-1 128 16,0-1-128-16,0-6 128 0,0-5-128 0,1-2-256 15,0-8 64-15,2-3 16 16,0 0-544-16,2-4-112 0,1-1-32 0,3-4 0 15,-1-3-1760-15,1-5-368 0,-4-5-64 0,0 0-16 16,9-5-384-16,-1-2-96 0</inkml:trace>
  <inkml:trace contextRef="#ctx0" brushRef="#br4" timeOffset="201807.11">4789 15362 11967 0,'0'0'1072'0,"0"0"-864"0,-2-9-208 0,2 9 0 0,0 0 3680 16,0 0 688-16,0 0 144 0,0 0 32 0,0 0-2816 0,0 0-576 16,0 0-96-16,0 0-32 0,0 0-112 0,5 16-16 15,2 5-16-15,-2 3 0 0,-1 8 80 0,0 0 0 16,0 4 16-16,-1 5 0 0,3 2-176 0,-2 2-32 15,-3 4-16-15,2 5 0 0,-1 2-384 0,4 2-80 16,-4 0-16-16,2-4 0 0,1 0-144 0,-2-5-128 16,-3-3 192-16,-1-2-192 0,-2-1 0 0,1-2 0 15,-1-1 0-15,-1-1 0 16,-3 0-304-16,6-1-160 0,2-1-48 0,-1-5 0 16,-1-3-1600-16,-1-4-336 0,-1-3-64 0,2-5-8096 15,-3-1-1616-15</inkml:trace>
  <inkml:trace contextRef="#ctx0" brushRef="#br4" timeOffset="202160.34">4101 15563 15663 0,'-9'-8'1392'0,"4"2"-1120"0,-1-1-272 0,2 1 0 15,0 0 2608-15,4 6 464 0,-3-9 80 0,2 3 32 16,1-1-1616-16,0 7-320 0,0 0-64 0,0 0-16 0,9-9 112 0,0 4 0 16,-9 5 16-16,14-5 0 0,3-4-256 0,8 5-48 15,8 0-16-15,-2-1 0 0,-2-6-304 0,-2-2-64 16,1-5-16-16,2-4 0 0,1-3-160 0,5 1-48 15,9 2 0-15,3 1 0 0,7-1-208 0,2 3-48 16,2-1-128-16,1 3 192 0,0-2-192 0,1 2 0 16,1 0 0-16,2 1 0 0,3 3 0 0,-3 0 0 15,1 3 0-15,-5-2 0 0,-4 1 0 0,-3 1-240 16,-4 0 48-16,-1-2 16 16,0 3-2384-16,2 0-496 0</inkml:trace>
  <inkml:trace contextRef="#ctx0" brushRef="#br4" timeOffset="203059.77">8397 15671 3679 0,'0'0'320'0,"0"0"-320"15,0 0 0-15,0 0 0 0,0 0 3392 0,0 0 624 16,0 0 112-16,0 0 32 0,0 0-2176 0,-9-2-448 16,1 0-64-16,8 2-32 0,-8-1-320 0,8 1-64 15,-7 3-16-15,7-3 0 0,-9 4-608 0,9-4-128 16,-10 6-32-16,4 1 0 0,6-7-144 0,-8 9-128 15,2 0 192-15,0 1-192 0,1-3 192 0,0 3-192 16,0 1 192-16,1-1-192 0,0 2 384 0,-1-2-48 16,1 1 0-16,1 0 0 0,1 1-336 0,-1 1 144 0,0 3-144 0,1-2 0 15,0 2 0-15,1-1 0 16,0 0 0-16,-1-2-144 16,2 0-304-16,2-3-64 0,-2-10-16 0,4 13 0 15,-4-13-592-15,6 7-112 0,-6-7-32 0,11 2-10128 0</inkml:trace>
  <inkml:trace contextRef="#ctx0" brushRef="#br4" timeOffset="203319.54">8358 15335 25791 0,'0'0'2304'0,"0"0"-1856"16,0 0-448-16,0 0 0 0,0 0 2144 0,0 0 336 15,0 0 64-15,0 0 16 0,0 0-2016 0,0 0-400 16,0 0-144-16,0 0 0 0,0 0 0 0,0 0 0 16,0 0 0-16,0 0 0 15,0 0-736-15,0 0-160 0,0 0-16 0,11 3-8928 16,-11-3-1776-16</inkml:trace>
  <inkml:trace contextRef="#ctx0" brushRef="#br4" timeOffset="203976.07">10267 15708 25503 0,'0'0'1136'0,"0"0"224"0,0 0-1088 0,0 0-272 15,0 0 0-15,0 0 0 0,0 0 1264 0,0 0 192 16,0 0 32-16,0 0 16 0,0 0-608 0,0 0-128 0,0 0-32 0,0 0 0 16,0 0-320-16,0 0-64 0,-5 10-16 0,-1 2 0 15,1 0-208-15,-1 3-128 0,-1 0 160 0,1 2-160 16,0 1 0-16,0 0 0 0,1 3 0 0,1 0 0 16,-1-2 0-16,1-2 0 0,0 3 0 0,2-3 0 15,1 0 0-15,1 0 0 0,3-2 0 0,-2 0 0 16,-1-2 0-16,3-2-192 0,1 0 192 0,-4-11-160 15,3 6-1504-15,-3-6-288 0,11 4-64 0,-1-4-7008 16,-10 0-1408-16</inkml:trace>
  <inkml:trace contextRef="#ctx0" brushRef="#br4" timeOffset="204246.37">10153 15446 3679 0,'0'0'320'0,"0"0"-320"16,0 0 0-16,0 0 0 0,0 0 4544 0,0 0 848 15,0 0 176-15,0 0 16 0,0 0-3312 0,0 0-672 16,0 0-128-16,0 0-16 0,0 0 80 0,-6 2 0 15,6-2 16-15,-7 7 0 0,7-7-640 0,0 0-128 16,0 0-16-16,-2 10-16 0,2-10-624 0,0 11-128 16,0-11 0-16,0 0 0 15,0 0-2048-15,0 0-368 0,0 0-64 0</inkml:trace>
  <inkml:trace contextRef="#ctx0" brushRef="#br4" timeOffset="207279.17">11365 15768 14735 0,'0'0'640'0,"0"0"160"0,0 0-640 0,0 0-160 15,1-9 0-15,-1 9 0 0,2-8 1504 0,-2 8 272 16,-1-12 48-16,1 4 16 0,0 8-240 0,0 0-64 16,0-9 0-16,0 9 0 0,-1-8-80 0,1 8-32 15,-1-6 0-15,1 6 0 0,-3-8-96 0,0 3-32 16,3 5 0-16,0 0 0 0,0 0-416 0,-5-3-96 16,-3 1-16-16,8 2 0 0,-8 2-256 0,1 2-64 15,-1 3-16-15,-1-1 0 0,1 2-96 0,-1 2-16 16,0 2 0-16,1 0 0 0,-1 2 64 0,1 4 0 0,-1 1 0 0,-2 3 0 15,3 3-64-15,-1-1-16 0,-1 2 0 0,1 3 0 16,1 2-64-16,1-3-16 0,1 2 0 0,1 1 0 16,1 2-224-16,0-1 0 0,-1 3 0 0,1-1 0 15,1 3 0-15,-1 2 0 0,0 1 0 0,2 2 0 16,0 1 0-16,1 0 0 0,0-2 0 0,2-2 144 16,3-4-144-16,1-4 0 0,0-3 0 0,3-2 0 0,1-7 0 0,3 1 0 15,1 1 0-15,0-8 0 0,-1-2 0 0,0 0 0 16,1-3 0-16,2-1 0 0,0-1 0 0,0-4 0 15,1 0 0-15,0-1 0 0,-2-4 0 0,3 1 0 16,-1-5 0-16,-1 1 0 0,1-4 0 0,2-1 0 16,0-5 0-16,1-1 128 0,-1-2 48 0,0 0 0 15,2-2 0-15,-1-2 0 0,-1 0-48 0,1-6-128 16,-5-2 192-16,0-5-64 0,-2 0 16 0,-1-2 0 16,-4-1 0-16,0-1 0 0,-1-1-144 0,-2 1 192 15,-2-2-192-15,-1 3 192 0,-1 0-192 0,-1-2 0 16,-2 1 0-16,0-2 128 0,-2 4-128 0,1-1 0 15,-1 1 0-15,0 3 0 0,-2 0 0 0,1 4 0 16,-2 2 0-16,0 4 0 0,-1 3-320 0,0 4 64 16,0 4 16-16,1 2 0 15,-1 3-272-15,0 5-64 0,9 4-16 0,-12-5 0 16,2 3-1280-16,-1 2-256 0,11 0-48 0,-12 7-9712 16,2 2-1936-16</inkml:trace>
  <inkml:trace contextRef="#ctx0" brushRef="#br4" timeOffset="207604.63">11282 16212 22799 0,'-11'6'1008'0,"11"-6"208"0,-9 5-960 0,1 0-256 16,-1 1 0-16,9-6 0 0,0 0 976 0,0 0 160 15,0 0 16-15,0 0 16 0,0 0 512 0,0 0 112 16,0 0 0-16,0 0 16 0,0 0-320 0,0 0-64 16,13 0-16-16,0 0 0 0,1 0-128 0,2 0-16 15,1 0-16-15,-3-2 0 0,0 1-672 0,1-1-128 16,-1 2-16-16,2-1-16 0,-2 1-416 0,3 0 0 16,0-3 128-16,-2 2-128 0,1-2-272 0,0 0-96 15,1 0-16-15,1 0 0 16,0-1-432-16,-2 0-80 0,-2 2-32 0,1-1 0 15,-2 1-1376-15,-3-2-288 0,-10 4-48 0,8-7-7600 16,-8 7-1504-16</inkml:trace>
  <inkml:trace contextRef="#ctx0" brushRef="#br4" timeOffset="208011.03">10647 16838 5519 0,'0'0'240'0,"0"0"64"0,0 0-304 0,11-3 0 15,-11 3 0-15,12-3 0 0,-1 0 6336 0,-11 3 1216 16,15 1 256-16,-1 3 32 0,-1 1-5856 0,1 3-1152 16,-2 4-256-16,0 1-32 0,-2 0-224 0,1 3-32 15,-2 5-16-15,-3 2 0 0,-2 2-144 0,0 2-128 16,-1 2 144-16,-2 0-144 0,-2 0 0 0,-2 1 0 15,1-1 0-15,-2-1 0 0,0-4 0 0,0 2-160 16,-1-2 160-16,-1-2-192 0,1-4-64 0,0 1 0 16,-2-1-16-16,2-1 0 15,1-2-1872-15,0 0-368 0,-2-1-80 0</inkml:trace>
  <inkml:trace contextRef="#ctx0" brushRef="#br4" timeOffset="209278.92">11750 15069 23375 0,'0'0'1024'0,"0"0"240"0,0 0-1008 0,0 0-256 16,-9 0 0-16,9 0 0 0,0 0 1392 0,0 0 224 16,-9-3 48-16,9 3 16 0,-4-1-528 0,4 1-96 15,0 0-32-15,0 0 0 0,0 0-448 0,0 0-80 16,13 13-32-16,0-2 0 0,-1 2-80 0,0-2-32 15,1 4 0-15,2-2 0 0,4 4 80 0,-1-2 16 16,-1 6 0-16,2 1 0 0,2 3 0 0,0 2 0 16,0 1 0-16,4 6 0 0,1-2-128 0,4 9-32 15,4 2 0-15,1 5 0 0,1 4-288 0,1 4 128 16,-1 3-128-16,-3 6 0 0,-4 4 0 0,-2 3 0 16,-2 1 0-16,-2-1 0 0,-6-5 0 0,-1-3-144 15,0-5-16-15,-6 0 0 0,-3 1 160 0,0-3 0 16,0-1 0-16,-2-4 0 0,-1-2 0 0,-1-3 0 15,-2-2 0-15,0 0 128 0,-1-1-128 0,-1 0 192 16,0-2-64-16,-2 0 0 0,0-5-128 0,1 0 192 0,-1-2-64 0,-2 2 0 16,-3-3-128-16,-1-2 128 0,-1 1-128 0,0-2 128 15,0-2-128-15,0-1 0 0,1 0-176 0,-3-7 176 16,0-2-2112-16,2-5-320 16,-2-3-64-16</inkml:trace>
  <inkml:trace contextRef="#ctx0" brushRef="#br2" timeOffset="-212162.55">13547 16242 12895 0,'0'0'1152'0,"0"0"-928"16,0 0-224-16,0 0 0 0,0 0 3840 0,0 0 704 16,0 0 160-16,0 0 32 0,0 0-3216 0,0 0-640 15,0 0-128-15,5 12-32 0,-1 0-320 0,0 2-64 16,0 4-16-16,0 6 0 0,0 5 48 0,1 7 0 15,-1 7 0-15,0 3 0 0,0 3 192 0,1 5 32 16,0 2 16-16,-1 1 0 0,-1 0-96 0,-2 6 0 16,-1 6-16-16,-1-2 0 0,2 2-160 0,-1-9-16 15,-1-9-16-15,2-3 0 0,-1-5-112 0,0-3 0 16,0 1-16-16,-1-1 0 0,2 0-176 0,-1 2 0 16,0 1 0-16,0-2 128 15,0-2-512-15,-3-3-128 0,-1-1 0 0,0-5-16 16,1-6-256-16,-1-10-48 0,-2-7-16 0,6-7 0 15,0 0-3280-15,0 0-656 0</inkml:trace>
  <inkml:trace contextRef="#ctx0" brushRef="#br2" timeOffset="-211645.76">13508 16311 23951 0,'0'0'2128'0,"-5"-10"-1696"16,-1 0-432-16,2 0 0 0,3 1 2688 0,2 1 464 16,-1 8 96-16,4-14 16 0,0 1-2400 0,2 4-480 15,0-3-80-15,1 0-32 0,-2 1 432 0,1-2 96 16,1 0 16-16,-1-2 0 0,1-2 48 0,1 0 16 16,1-1 0-16,1 1 0 0,1-1-272 0,3 2-48 15,2-1-16-15,1 2 0 0,1-2-256 0,3 4-48 16,1 2-16-16,3 0 0 0,-2-1-80 0,-1-1-16 15,2 2 0-15,0 1 0 0,-1 1-128 0,1 2 0 16,0-3-192-16,-2 3 192 0,-2 2 0 0,2 0 0 16,0 2 0-16,-3 3 0 0,0 3-128 0,-2 2 128 15,-4 2 0-15,1-1 0 0,-1 5 0 0,0 3 0 16,0 2-144-16,-1 4 144 0,-2 4 0 0,-1 1 0 16,-1 1-128-16,0 0 128 0,-4 0 0 0,-1 0 0 15,-1 1 0-15,-2-1 0 0,-1-1 0 0,-2 0 0 0,-1-2 0 0,-1 1 0 16,1-3 0-16,-4 1 0 0,-1-4 0 0,-1 2 0 15,-2-1 0-15,0 1 0 0,-1-3 0 0,-2 0 0 16,-5-3 0-16,-1 0 0 0,-1 1 128 0,-1-1-128 16,-2-1 0-16,-1 2 0 0,-1-5 0 0,0 2 0 15,3-3 0-15,-1-1 176 0,1-2-176 0,0-1 160 16,0-1-160-16,2-1-272 0,1-1 64 0,3-3 16 16,1-1-208-16,1-1-48 0,2 0 0 0,2-1 0 15,2 2-160-15,10 2-32 0,-11-1-16 0,11 1 0 16,0 0-176-16,0 0-48 0,0 0 0 0,0 0 0 15,0 0-1520-15,0 0-304 0,0 0-64 0,10-7-11376 16</inkml:trace>
  <inkml:trace contextRef="#ctx0" brushRef="#br2" timeOffset="-211011.63">14856 15215 6447 0,'0'0'576'0,"0"0"-576"15,9-7 0-15,-1 1 0 0,-2-2 3728 0,2 3 640 16,-8 5 128-16,11-7 32 15,-2 2-3264-15,-1-1-656 0,-8 6-128 0,7-7-32 0,-7 7 512 0,8-5 80 16,-8 5 32-16,0 0 0 0,0 0 224 0,0 0 48 16,0 0 16-16,0 0 0 0,0 0-112 0,0 0-32 15,0 0 0-15,0 0 0 0,0 0-368 0,0 0-80 16,-6 5 0-16,-2 3-16 0,-1 1-304 0,-2 0-64 16,1 3-16-16,-2 2 0 0,0 3-176 0,1 1-16 15,-4 5-16-15,0 3 0 0,-1 4-16 0,2 0 0 16,-2 4 0-16,2 5 0 0,-2 0 80 0,0 4 16 15,1-1 0-15,-1 3 0 0,2 5 0 0,-2 6 0 16,-1 2 0-16,0 8 0 0,-1 5-112 0,0-4 0 16,-2-3-128-16,2-3 192 0,0-1-192 0,2-4 0 15,2 1 0-15,5-1 0 0,1-2 160 0,1-2-160 16,2-5 160-16,4-1-160 0,1-6 272 0,2-2-32 16,2-4-16-16,1 0 0 0,2-3-80 0,1-1-16 15,2-1 0-15,2-1 0 0,4 4-128 0,-1-2 0 16,1-2 0-16,1-2 0 0,1-4-320 0,3 1 0 0,-2-3 0 0,2 1 0 31,2 0-1584-31,1-3-304 0,-2 1-64 0,2-9-16 16,-2-1-272-16,-1-1-48 0,0-4-16 0</inkml:trace>
  <inkml:trace contextRef="#ctx0" brushRef="#br2" timeOffset="-210295.1">15317 15696 19343 0,'0'0'1728'15,"0"0"-1392"-15,0 0-336 0,0 0 0 0,0 0 3296 0,0 0 592 0,0 0 112 0,0 0 32 16,0 0-3200-16,0 0-640 0,0 0-192 0,0 0 0 16,0 0 208-16,0 0-32 0,-6-1-16 0,-1 3 0 15,0 4 288-15,-3 1 48 0,0 4 16 0,0 1 0 16,-2 6-96-16,-1 0-16 0,-2 8 0 0,2 4 0 16,-1 4 80-16,1 4 16 0,1 2 0 0,-1 2 0 15,-1 1-224-15,2 0-32 0,0-1-16 0,1-1 0 16,-2 0-224-16,0 2 144 0,1 1-144 0,0 1 128 0,2 0-128 0,1 1 0 15,2-2 0-15,3-2 0 0,2-6 0 0,0-3 0 16,2-4 0-16,3-2 0 0,1-6 0 0,0-3 128 16,0-2-128-16,2-2 0 0,3-5 176 0,3-1-48 15,1-3-128-15,1-1 192 0,2-3 32 0,0-3 0 16,2-2 0-16,1-4 0 0,1-5-64 0,2-1-16 16,3-1 0-16,1-3 0 0,1-1-144 0,1-5 160 15,-1-2-160-15,1-4 160 0,-4-3 64 0,1-2 16 16,-3-4 0-16,-2 0 0 0,-3 0-112 0,-2 1 0 15,0 2-128-15,-4-1 192 0,-1 2-48 0,-4-5-16 16,-3-4 0-16,-2 0 0 0,-1-3-128 0,0 0 160 16,-3 3-160-16,-1 2 160 0,-1 3-160 0,0 4 0 15,0 5 0-15,0 5 128 0,-2 4-128 0,1 3 0 16,-2 1 0-16,1 3 0 16,2 2-368-16,0 3-96 0,-2 0-32 0,3 2 0 15,4 7-464-15,-4-10-112 0,-1 2-16 0,5 8 0 16,0 0-176-16,0 0-32 0,-8-4-16 0,8 4 0 15,0 0-1424-15,0 0-272 0,-9 8-64 0</inkml:trace>
  <inkml:trace contextRef="#ctx0" brushRef="#br2" timeOffset="-210027.03">15100 16251 22111 0,'0'0'1968'0,"0"0"-1584"0,0 0-384 0,0 0 0 16,0 0 2992-16,0 0 512 0,0 0 96 0,0 0 32 0,0 0-2592 0,0 0-512 16,11 4-96-16,-11-4-32 0,12 3 176 0,0-3 16 15,0 0 16-15,-1-4 0 0,1 3 144 0,0 1 16 16,3-2 16-16,4 2 0 0,0 0-400 0,2-1-96 16,4 0-16-16,1 1 0 0,0 0-272 0,0 0 0 15,0-3 128-15,0 3-128 0,0-1-176 0,-1 0-80 16,-1-2-32-16,0 0 0 15,1-1-736-15,0 2-160 0,-3-2-32 0,-2 0 0 16,-5-1-2304-16,0 1-480 0</inkml:trace>
  <inkml:trace contextRef="#ctx0" brushRef="#br2" timeOffset="-209210.89">15825 15387 18431 0,'0'0'1632'0,"0"0"-1312"0,-4-8-320 0,4 8 0 16,-4-6 2480-16,4 6 416 0,0 0 96 0,0 0 16 15,0 0-1728-15,0 0-320 0,0 0-80 0,0 0-16 16,0 0 160-16,0 0 48 0,0 0 0 0,0 0 0 15,0 0-352-15,1 9-64 0,2 3-16 0,1 3 0 16,1 1-192-16,1 5-64 0,3-2 0 0,2 5 0 16,-1 1-64-16,5 2 0 0,-1 2-16 0,4 2 0 15,0 3-96-15,2 0-16 0,-2 2 0 0,4 6 0 0,2 5 96 0,-1 2 16 16,1 4 0-16,-1-3 0 0,1 0-48 16,-2-2 0-16,-1-1 0 0,-3-1 0 0,-2-1-80 0,-2 5-32 15,-4 2 0-15,0 1 0 0,-4 1-144 0,-1-3 128 16,-2-6-128-16,-4 1 128 0,-3-8-128 0,0-3 0 15,0-1 0-15,-4-4 128 0,-2 0-128 0,-1-4 0 16,1-1 0-16,-2 0 0 0,-2-2-192 0,-1-1-32 16,1 2 0-16,-2-6 0 15,-1 1-400-15,0 0-80 0,-2-5 0 0,-1-4-16 16,1-2-304-16,-1-1-64 0,1-6-16 0,-1-2-10416 16,2-2-2096-16</inkml:trace>
  <inkml:trace contextRef="#ctx0" brushRef="#br2" timeOffset="-208224.92">15123 15467 1839 0,'0'0'160'0,"0"0"-160"0,0 0 0 0,0 0 0 15,0 0 4896-15,0 0 944 0,-9 5 192 0,9-5 48 16,0 0-3600-16,0 0-720 0,0 0-144 0,0 0-16 16,0 0-64-16,0 0-16 0,0 0 0 0,0 0 0 0,4-12-304 0,2 4-64 15,1-1-16-15,-1 1 0 0,2 0-416 0,1 2-80 16,2-1 0-16,1 2-16 0,1-1-304 0,2 2-64 16,4-1-16-16,0 2 0 0,3 0-96 0,2 2-16 15,0-2 0-15,3 5 0 0,0-1 48 0,-1 2 0 16,-4-1 0-16,3 2 0 0,1-3-32 0,-3 5 0 15,-2-4 0-15,-1 2 0 0,-2 0 0 0,-4-1 0 16,0-2 0-16,-3 2 0 0,-11-3 16 0,13 1 0 16,-2 0 0-16,-11-1 0 0,0 0 32 0,0 0 0 15,10-1 0-15,-10 1 0 0,0 0 96 0,0 0 32 16,0 0 0-16,0 0 0 0,8-5-128 0,-8 5-32 16,0 0 0-16,0 0 0 0,0 0-32 0,0 0 0 15,3-7 0-15,-3 7 0 0,0 0 0 0,0 0-128 16,-2-6 192-16,2 6-64 0,-4-7-128 0,4 7 160 15,0 0-160-15,0 0 160 0,0 0-160 0,-2-6 0 16,-1-2 0-16,3 8 128 0,-1-8 16 0,1 8 0 16,0-8 0-16,0 2 0 0,0 6-144 0,0 0 160 15,-1-9-160-15,1 9 160 0,-3-7 16 0,3 7 0 0,-5-9 0 0,-1 4 0 16,1-2-32-16,-1 2 0 0,-1 0 0 0,1 1 0 16,-1-1-16-16,-2-1-128 0,-1 1 192 0,-1 1-64 15,1 2 0-15,-1-1 0 0,1-1 0 0,0 2 0 16,0-1-128-16,1-1 160 0,0 1-160 0,1 2 160 15,8 1-160-15,-9-1 0 0,1 0 0 0,8 1 0 16,0 0 0-16,0 0 0 0,0 0 0 0,0 0 0 16,0 0-592-16,0 0 0 0,0 0 0 0,0 0 0 15,-2 10-976-15,-1-1-192 0,1 0-32 0,0 0-16 16,2 2-1280-16,-1-1-256 0,-3 1-48 0</inkml:trace>
  <inkml:trace contextRef="#ctx0" brushRef="#br4" timeOffset="-204252.72">11123 15375 25391 0,'0'0'1120'0,"0"0"240"0,0 0-1088 0,0 0-272 0,-6-2 0 0,6 2 0 16,0 0 1088-16,0 0 176 0,0 0 16 0,0 0 16 16,-9-4-736-16,9 4-160 0,0 0-16 0,0 0-16 15,0 0-32-15,0 0 0 0,0 0 0 0,0 0 0 16,0 0-128-16,0 0-16 0,0 0-16 0,0 0 0 16,0 0 96-16,10 4 32 0,1-3 0 0,-1 3 0 15,-10-4 80-15,13 5 32 0,-3 0 0 0,2 1 0 16,3-1-208-16,-2 0-32 0,0 0-16 0,0-3 0 0,0 0-160 0,1-1 128 15,-1-1-128-15,1 0 128 0,-2-2-128 0,1-1 128 16,1-1-128-16,2-1 128 0,-3 1 48 0,2-2 0 16,-1-1 0-16,0 2 0 0,1 0-176 0,-1-2 128 15,0-3-128-15,2 2 128 0,-2 1-128 0,1 1 0 16,-1-2 0-16,0 0 128 0,-1 3-128 0,0 0 0 16,-1 1 0-16,0 0 0 0,-2 0 144 0,1 0-144 15,-1 0 160-15,-1 2-160 0,-1-2 304 0,-8 4-48 16,9-7 0-16,-1 2 0 0,-8 5 16 0,6-6 0 15,-6 6 0-15,7-8 0 0,-2 1 16 0,0 1 0 16,-1-3 0-16,-4 9 0 0,0 0-96 0,6-8-32 16,-6 8 0-16,0 0 0 0,2-8-160 0,-2 8 128 15,-1-5-128-15,1 5 128 0,0 0-128 0,0 0 0 16,0 0 144-16,-5-6-144 0,-1 3 0 0,6 3 144 0,-9-4-144 0,1 1 0 16,-1 0 128-16,9 3-128 15,-11-1 0-15,1 0 0 0,1-4 0 0,2 1 128 0,0 0-128 0,0 1 0 16,7 3 160-16,-9-6-160 0,2-1 128 0,-1 2-128 15,8 5 128-15,-9-7-128 0,1 2 128 0,0 0-128 16,-1 0 192-16,9 5-64 0,-11-5 0 0,2 1 0 16,0 1-128-16,9 3 0 0,-9 0 144 0,9 0-144 15,0 0 0-15,-9 3 0 0,9-3 0 0,0 0 0 16,0 0 0-16,0 0 0 0,0 0 0 0,0 0 0 16,0 0 0-16,0 0 0 0,0 0 0 0,0 0 0 15,0 0 0-15,0 0-128 0,0 0 128 0,10-3 0 0,1 2 0 16,-11 1 0-16,11 4 0 0,0-3 0 0,-11-1 0 0,12 5 0 15,-2-2 0-15,-10-3-128 0,0 0 128 0,12 6 0 16,-12-6 0-16,10 7 0 0,-10-7 0 0,8 8 0 16,-8-8 0-16,0 0 0 0,9 9 0 0,-9-9 0 15,0 0 0-15,9 10 0 0,-9-10 0 0,8 9 0 16,-8-9 0-16,0 0 0 0,0 0 0 0,0 0 0 16,7 15 0-16,-7-15 0 0,6 9 0 0,-6-9 176 15,0 0-48-15,0 0 0 0,0 0-128 0,0 0 0 16,1 13 0-16,-1-13-176 0,-2 14 176 0,-1-6 0 15,3-8 0-15,-4 12 0 0,4-12 0 0,0 0 0 16,-6 6-192-16,6-6 64 16,0 0-544-16,-7 8-96 0,7-8-32 0,0 0-11520 15,-5 7-2304-15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5:34:14.39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1 1 24575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5:35:42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3862 24575,'-1'-54'0,"-1"26"0,2 1 0,1-1 0,1 1 0,9-40 0,9-50 0,-7 28 0,-5 32 0,-3 0 0,-2 0 0,-7-70 0,2 11 0,-1-28 0,6-161 0,9 198 0,-4 52 0,-1-58 0,-8-431 0,-1 518 0,0 0 0,-8-32 0,5 30 0,-3-45 0,7-303 0,3 179 0,0 149 0,3 1 0,14-61 0,5-54 0,-21 116 0,13-121 0,-9 100-52,-2-1-1,-5-75 0,-1 64-1154,1 55-5619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5:35:48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1 268 24575,'0'-3'0,"1"1"0,-1 0 0,1-1 0,0 1 0,0 0 0,0 0 0,0 0 0,0 0 0,1 0 0,-1 0 0,1 0 0,-1 0 0,1 0 0,0 0 0,-1 1 0,1-1 0,0 1 0,0-1 0,0 1 0,0 0 0,0 0 0,1 0 0,2-1 0,61-21 0,-53 19 0,58-21 0,-53 17 0,1 1 0,1 0 0,-1 2 0,1 0 0,32-3 0,382 7 0,-205 4 0,3260-3 0,-3454 2 0,59 10 0,-57-6 0,47 2 0,839-6 0,-448-4 0,971 2 0,-1426-1 0,-1 0 0,1-2 0,-1 0 0,1-1 0,-1-1 0,28-11 0,-2-4 0,60-34 0,-88 45 0,0 2 0,0 0 0,1 1 0,0 1 0,0 0 0,35-3 0,112 1 0,-118 8 0,0 2 0,50 10 0,16 4 0,1-5 0,135-2 0,170-11-1365,-392 1-5461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5:37:58.963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23131 939 16575 0,'0'0'1472'16,"0"0"-1168"-16,0 0-304 0,0 0 0 0,0 0 1856 0,0 0 320 15,0 0 64-15,0 0 16 0,5 9-1488 0,0 1-288 16,-2 1-64-16,-1 5-16 0,1 5-32 0,-1 2-16 16,4 6 0-16,-1 1 0 0,0 0 96 0,0 1 32 15,2 3 0-15,-2 0 0 0,0-4-16 0,-1-1 0 16,1 1 0-16,-2-2 0 0,0 1-16 0,-1-3-16 16,-1 0 0-16,-1-1 0 0,0-4-96 0,0 0-16 15,0 3 0-15,0-1 0 0,0-4 128 0,0 1 0 16,-1-1 16-16,1-2 0 0,-2-1-80 0,0-3 0 15,1-1-16-15,1-2 0 0,0-10-112 0,3 10-32 16,-3-10 0-16,0 0 0 0,0 0-96 0,0 0 0 16,0 0-128-16,0 0 192 0,0 0-48 0,0 0-16 0,0 0 0 15,7-10 0-15,0 0 0 0,-1-7-128 0,1-3 192 16,1 1-64-16,-2-5-128 0,2 2 0 0,1 1 0 0,0 1 0 16,-1 4-128-16,0-1-64 0,0 4-16 0,-2-1 0 15,1 0 208-15,1 2 0 0,0 2 0 0,-1 3-144 16,2 0 144-16,-1 1 0 0,0 0-144 0,1 2 144 15,-9 4-128-15,15-4 128 0,-2 3-160 0,1 1 160 16,0 0 0-16,2 2-144 0,0 4 144 0,2-1 0 16,0-1-192-16,0 2 64 0,-1 2 0 0,-2 3 0 15,0-1 128-15,-3 3 0 0,-4 0 0 0,-3 1 0 16,-1-2 0-16,-3 5 0 0,-2 0 0 0,-2 3 0 16,-2-6 160-16,-1 3-32 0,-4 1-128 0,0-1 192 15,0-1-32-15,-1-1-16 0,1-2 0 0,-1 0 0 16,0-1-384-16,-1-1-80 0,-1-1 0 0,1-3-16 15,-2-2-2336-15,-1-3-464 16,0 1-80-16,-1-4-32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5:38:53.865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27493 6585 16927 0,'0'0'752'0,"0"0"144"0,0 0-704 15,0 0-192-15,0 0 0 0,0 0 0 0,0 0 960 0,8-5 144 16,-1-2 48-16,1 1 0 0,1-1-64 0,0-1 0 15,0-1 0-15,0 4 0 0,-2-2 144 0,-1-2 32 16,1-1 0-16,-2-1 0 0,-1 2 16 0,-4 9 0 16,6-6 0-16,1 1 0 0,-7 5-256 0,0 0-32 15,0 0-16-15,0 0 0 0,0 0-416 0,0 0-96 16,0 0-16-16,0 0 0 0,11 10-80 0,-11-10-32 16,8 10 0-16,-2 5 0 0,-4 3 0 0,3-2 0 15,1-2 0-15,-1 6 0 0,-1-1-32 0,2 5-16 16,2 0 0-16,1 2 0 0,0-2-112 0,-1 2-32 15,1 0 0-15,2 0 0 0,-1-4-16 0,0-1 0 16,0-1 0-16,0-2 0 0,-1-1-128 0,2-2 192 0,0-1-192 0,0-1 192 16,-3-3-192-16,-1-1 160 0,-7-9-160 0,7 11 160 15,-7-11-160-15,8 9 160 0,-8-9-160 16,10 6 160-16,-10-6-32 0,11 4 0 0,-11-4 0 0,11-4 0 16,-2-1-128-16,-1-2 160 0,-1-2-160 0,-1-2 160 15,1-4-16-15,-1 2 0 0,1-2 0 0,-1-1 0 16,0-1-144-16,-1-1 192 0,0-1-192 0,-1 4 192 15,0-1-192-15,0 7 0 0,0 3 144 0,-4 6-144 16,0 0 0-16,0 0 0 0,0 0 0 0,0 0 0 16,0 0 0-16,11 3-160 0,-3 4 160 0,0 3 0 15,0 1-144-15,0 1 144 0,-2 1 0 0,2 0-144 16,2 0 144-16,1 0 0 0,-1 0 0 0,-1 1-128 16,2-3 128-16,-1-1 0 0,1 0 0 0,-1 0 0 0,-2-4 0 0,0-1 0 15,0 0 0-15,1-1 0 0,-9-4 0 16,10 6 0-16,-10-6 0 0,11 4 0 0,-11-4 0 15,10 2 0-15,-10-2 128 0,11 1-128 0,-2-1 160 0,-9 0-32 16,9-3-128-16,0-1 192 0,-1-4-32 0,0 0-16 16,-2-2 0-16,-1-1 0 0,0-1 48 0,1 1 0 15,-1-6 0-15,-1 0 0 0,-2-3-64 0,1-3-128 16,0-3 192-16,-1 0-64 0,0-1-128 0,-1 0 128 16,-1-3-128-16,0 0 128 0,0 3-128 0,-1 2 0 15,-1 2 144-15,1 0-144 0,0 2 0 0,1 3 0 16,0 4 0-16,2 3 0 15,-2 11-576-15,0 0-48 0,0 0 0 0,8 0 0 16,-8 0-1600-16,12-5-320 0,-3 5-64 0,0 0-16 16,1 0-1200-16,1 0-240 0,1 2-48 0,-1 1-16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5:38:59.820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27493 6585 16927 0,'0'0'752'0,"0"0"144"0,0 0-704 15,0 0-192-15,0 0 0 0,0 0 0 0,0 0 960 0,8-5 144 16,-1-2 48-16,1 1 0 0,1-1-64 0,0-1 0 15,0-1 0-15,0 4 0 0,-2-2 144 0,-1-2 32 16,1-1 0-16,-2-1 0 0,-1 2 16 0,-4 9 0 16,6-6 0-16,1 1 0 0,-7 5-256 0,0 0-32 15,0 0-16-15,0 0 0 0,0 0-416 0,0 0-96 16,0 0-16-16,0 0 0 0,11 10-80 0,-11-10-32 16,8 10 0-16,-2 5 0 0,-4 3 0 0,3-2 0 15,1-2 0-15,-1 6 0 0,-1-1-32 0,2 5-16 16,2 0 0-16,1 2 0 0,0-2-112 0,-1 2-32 15,1 0 0-15,2 0 0 0,-1-4-16 0,0-1 0 16,0-1 0-16,0-2 0 0,-1-1-128 0,2-2 192 0,0-1-192 0,0-1 192 16,-3-3-192-16,-1-1 160 0,-7-9-160 0,7 11 160 15,-7-11-160-15,8 9 160 0,-8-9-160 16,10 6 160-16,-10-6-32 0,11 4 0 0,-11-4 0 0,11-4 0 16,-2-1-128-16,-1-2 160 0,-1-2-160 0,-1-2 160 15,1-4-16-15,-1 2 0 0,1-2 0 0,-1-1 0 16,0-1-144-16,-1-1 192 0,0-1-192 0,-1 4 192 15,0-1-192-15,0 7 0 0,0 3 144 0,-4 6-144 16,0 0 0-16,0 0 0 0,0 0 0 0,0 0 0 16,0 0 0-16,11 3-160 0,-3 4 160 0,0 3 0 15,0 1-144-15,0 1 144 0,-2 1 0 0,2 0-144 16,2 0 144-16,1 0 0 0,-1 0 0 0,-1 1-128 16,2-3 128-16,-1-1 0 0,1 0 0 0,-1 0 0 0,-2-4 0 0,0-1 0 15,0 0 0-15,1-1 0 0,-9-4 0 16,10 6 0-16,-10-6 0 0,11 4 0 0,-11-4 0 15,10 2 0-15,-10-2 128 0,11 1-128 0,-2-1 160 0,-9 0-32 16,9-3-128-16,0-1 192 0,-1-4-32 0,0 0-16 16,-2-2 0-16,-1-1 0 0,0-1 48 0,1 1 0 15,-1-6 0-15,-1 0 0 0,-2-3-64 0,1-3-128 16,0-3 192-16,-1 0-64 0,0-1-128 0,-1 0 128 16,-1-3-128-16,0 0 128 0,0 3-128 0,-1 2 0 15,-1 2 144-15,1 0-144 0,0 2 0 0,1 3 0 16,0 4 0-16,2 3 0 15,-2 11-576-15,0 0-48 0,0 0 0 0,8 0 0 16,-8 0-1600-16,12-5-320 0,-3 5-64 0,0 0-16 16,1 0-1200-16,1 0-240 0,1 2-48 0,-1 1-16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5:39:21.988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28372 12028 16927 0,'0'0'752'0,"0"0"144"0,0 0-704 15,0 0-192-15,0 0 0 0,0 0 0 0,0 0 960 0,8-5 144 16,-1-2 48-16,1 1 0 0,1-1-64 0,0-1 0 15,0-1 0-15,0 4 0 0,-2-2 144 0,-1-2 32 16,1-1 0-16,-2-1 0 0,-1 2 16 0,-4 9 0 16,6-6 0-16,1 1 0 0,-7 5-256 0,0 0-32 15,0 0-16-15,0 0 0 0,0 0-416 0,0 0-96 16,0 0-16-16,0 0 0 0,11 10-80 0,-11-10-32 16,8 10 0-16,-2 5 0 0,-4 3 0 0,3-2 0 15,1-2 0-15,-1 6 0 0,-1-1-32 0,2 5-16 16,2 0 0-16,1 2 0 0,0-2-112 0,-1 2-32 15,1 0 0-15,2 0 0 0,-1-4-16 0,0-1 0 16,0-1 0-16,0-2 0 0,-1-1-128 0,2-2 192 0,0-1-192 0,0-1 192 16,-3-3-192-16,-1-1 160 0,-7-9-160 0,7 11 160 15,-7-11-160-15,8 9 160 0,-8-9-160 16,10 6 160-16,-10-6-32 0,11 4 0 0,-11-4 0 0,11-4 0 16,-2-1-128-16,-1-2 160 0,-1-2-160 0,-1-2 160 15,1-4-16-15,-1 2 0 0,1-2 0 0,-1-1 0 16,0-1-144-16,-1-1 192 0,0-1-192 0,-1 4 192 15,0-1-192-15,0 7 0 0,0 3 144 0,-4 6-144 16,0 0 0-16,0 0 0 0,0 0 0 0,0 0 0 16,0 0 0-16,11 3-160 0,-3 4 160 0,0 3 0 15,0 1-144-15,0 1 144 0,-2 1 0 0,2 0-144 16,2 0 144-16,1 0 0 0,-1 0 0 0,-1 1-128 16,2-3 128-16,-1-1 0 0,1 0 0 0,-1 0 0 0,-2-4 0 0,0-1 0 15,0 0 0-15,1-1 0 0,-9-4 0 16,10 6 0-16,-10-6 0 0,11 4 0 0,-11-4 0 15,10 2 0-15,-10-2 128 0,11 1-128 0,-2-1 160 0,-9 0-32 16,9-3-128-16,0-1 192 0,-1-4-32 0,0 0-16 16,-2-2 0-16,-1-1 0 0,0-1 48 0,1 1 0 15,-1-6 0-15,-1 0 0 0,-2-3-64 0,1-3-128 16,0-3 192-16,-1 0-64 0,0-1-128 0,-1 0 128 16,-1-3-128-16,0 0 128 0,0 3-128 0,-1 2 0 15,-1 2 144-15,1 0-144 0,0 2 0 0,1 3 0 16,0 4 0-16,2 3 0 15,-2 11-576-15,0 0-48 0,0 0 0 0,8 0 0 16,-8 0-1600-16,12-5-320 0,-3 5-64 0,0 0-16 16,1 0-1200-16,1 0-240 0,1 2-48 0,-1 1-16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4T21:43:58.5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19198 18023 979 0,'0'0'87'0,"0"0"-70"0,0 0-17 0,0 0 0 16,0 0 144-16,0 0 24 0,0 0 6 0,0 0 1 15,0 0-142-15,0 0-33 0,0 0 0 0,0 0 0 16,0 0 0-16,7 6 0 0,-3-3 0 0,-1 6 0 16,1 7 0-16,3-7 0 0,-7 1 0 0,3-1 0 15,4 7 0-15,-3 0 0 0,0-4 10 0,-1 4-10 16,4-4 47-16,-3 10 2 0,-1-9 1 0,1 6 0 15,-4-4-29-15,3 4-5 0,1-3-2 0,-4-4 0 16,3 4-4-16,-3 3-1 0,4-3 0 0,-4-4 0 0,3 4-9 16,-3 3 0-16,0-4 0 0,0-2 0 15,4 9-24-15,-4-10 0 0,-4-2 0 0,4 5 0 16,-3-5-24-16,3-1-6 16,0-9-1-16,0 0-441 0,0 0-88 0</inkml:trace>
  <inkml:trace contextRef="#ctx0" brushRef="#br0" timeOffset="277">19078 17737 2026 0,'0'0'90'0,"0"0"18"0,0 0-86 0,0 0-22 0,0 0 0 0,7 0 0 16,-7 0 0-16,0 0 0 0,4 0 0 0,3 0 0 15,0 6-16-15,0-6-2 0,-7 0 0 0,0 0 0 16,7 4-5-16,-7-4-1 0,0 0 0 0,0 0 0 16,0 0-48-1,4 6-11-15,-4-6-1 0,0 0-1 0</inkml:trace>
  <inkml:trace contextRef="#ctx0" brushRef="#br0" timeOffset="900.54">19477 18082 864 0,'0'0'38'0,"0"0"8"0,0 0-37 0,0 0-9 0,0 0 0 0,0 0 0 16,0 0 162-16,0 0 30 0,0 0 7 0,0 0 1 15,0 0-160-15,0 0-31 0,0 0-9 0,0 0 0 16,0 0 49-16,0 0 7 0,0 0 0 0,0 0 1 16,0 0-5-16,0 0-2 0,0 10 0 0,-4-7 0 15,4-3 9-15,0 9 1 0,0 4 1 0,4-4 0 16,-4-9-28-16,3 9-5 0,1 4-2 0,-4-4 0 15,3-2-18-15,1 2-8 0,-4-9 0 0,4 9 8 16,-4 7-8-16,3-6 0 0,-3-10 0 0,0 0 0 16,0 0 0-16,4 3 8 0,-4-3-8 0,0 0 8 15,0 0 1-15,0 0 0 0,0 0 0 0,0 0 0 16,0 0 11-16,0 0 1 0,0 0 1 0,0 0 0 16,0 0 10-16,0 0 1 0,0-3 1 0,3-7 0 15,1 1-16-15,-1-7-3 0,1 0-1 0,-1 7 0 16,1-4-14-16,3-2 0 0,0-4 0 0,0 3 0 0,0 4 9 0,0-4-9 15,4 0 8-15,-4 4-8 0,0-4 0 0,0 7 0 16,3-7 0-16,1 3-11 0,0-2 11 16,3 2-8-16,3-2 8 0,1-1-8 0,0 3 8 0,-4-2 0 15,3-1 0-15,1 7-8 0,0-1 8 16,-1 7-8-16,-3-6 8 0,0 2-8 0,1 7 8 0,-1 0-8 16,0 7 8-16,0-4-8 0,-4 3 8 0,1 3 0 15,0-5-9-15,-1 11 9 0,1-5 0 0,-1 8 0 16,1 1 0-16,0 6 0 0,-4-6 11 0,0 0-3 15,0 6-8-15,0-6 12 0,0 6-4 0,0 0 0 16,0-3-8-16,-4 3 12 0,8-6-12 0,-7 0 0 16,-1 3 0-16,1-10 0 0,-1 7 0 0,-3-3 0 15,0 3 0-15,4-10 0 0,-4 7 0 0,0-7 0 16,0 0 0-16,3 7 0 0,-3-6-15 0,0-7-5 0,0 6-2 16,0-9 0-1,4 13-42-15,-4-13-9 0,0 0-2 0,0 0 0 16,3 9-40-16,-3-9-8 0,0 0-1 0,0 0-467 0,7-6-93 0</inkml:trace>
  <inkml:trace contextRef="#ctx0" brushRef="#br0" timeOffset="1484.88">20782 17618 172 0,'0'0'16'0,"0"0"-16"0,0 0 0 0,0 0 0 16,0 0 317-16,0 0 61 0,0 0 12 0,0 0 2 16,4 3-284-16,3 7-56 0,-7-10-12 0,7 9-3 15,0 7 15-15,-4-7 4 0,4 10 0 0,-3-3 0 16,3-1 8-16,0 7 3 0,-3 3 0 0,3 3 0 16,-4-2-11-16,1 2-1 0,-1 6-1 0,1 4 0 15,-1-7-40-15,-3 1-14 0,0 2 9 0,0 1-9 16,4-7 31-16,-4 6 1 0,-4-5 0 0,4-4 0 15,0 3-32-15,0-3-18 0,-3 0 2 0,-1-3 1 0,4-3 4 16,-3 3 1-16,-1-10 0 0,1 4 0 16,-4 0-28-16,3-4-6 15,1-6 0-15,-1-2-1 0,-3 2-31 0,3-3-5 16,-3-6-2-16,0-3 0 0,0 6-112 0,-3-10-22 0,-11-15-5 0,3 6-1 16</inkml:trace>
  <inkml:trace contextRef="#ctx0" brushRef="#br0" timeOffset="1706.71">20581 18120 1497 0,'0'0'133'0,"0"0"-106"0,0 0-27 0,0 0 0 15,0 0 163-15,0 0 27 0,0 0 6 0,11-3 0 16,-1-4-140-16,1 1-28 0,3-3-5 0,0-1-2 16,0 1-12-16,4-1-9 0,3 1 12 0,0 0-12 15,4 2 12-15,-4 4-12 0,0-3 12 0,0 3-12 16,-3-3 0-16,3 2 0 0,-3-2 0 0,-1 6 0 15,-2 0 0-15,-1-3-9 0,0-3 9 0,-4 3 0 16,4-4-9-16,-3 7 9 0,0-6-10 0,-1-3 10 16,-3 5-133-16,0-2-21 0,4-3-4 15,-4-1-424-15,0-8-85 0</inkml:trace>
  <inkml:trace contextRef="#ctx0" brushRef="#br0" timeOffset="2257.04">21213 17452 2023 0,'0'0'44'0,"0"0"10"16,0 0 2-16,0 0 0 0,0 0-44 0,0 0-12 0,0 0 0 0,0 0 0 0,7 9 0 0,0-3 0 16,-4 10-10-16,4-3 10 0,-3 2 0 0,3 4 0 15,0 6 0-15,0-3 0 0,-4 0 15 0,8 0-4 16,-7 3-1-16,3 3 0 0,-4-2 35 0,4 2 7 15,-3-3 2-15,-1 3 0 0,4 0-16 0,-3 4-3 16,3-10-1-16,-4 3 0 0,4 3-2 0,-3-3 0 16,0 3 0-16,-1-3 0 0,1-6-16 0,-1 0-3 15,-3 6-1-15,0-6 0 0,0-10 7 0,0 7 1 16,-3 0 0-16,3-4 0 0,0-2 9 0,0-4 3 0,0 3 0 16,0-9 0-16,0 0-16 0,0 0-4 0,0 0 0 15,0 0 0-15,0 0-3 0,0 0-1 0,0 0 0 0,0 0 0 16,-4-6-8-16,4-3 8 0,-3-1-8 0,3 1 8 15,-4-1-8-15,4-5 8 0,0 5-8 16,4-2 8-16,-1-4-8 0,1 0-11 0,-1 7 3 16,4 0 0-16,-3-4 8 0,3-3 0 0,0 10 0 0,0-3-8 15,0-1 8-15,4 7 0 0,-4-6 0 0,3 2 0 16,-3 7 0-16,4 0 0 0,-1 0 0 0,1 0 0 16,0 7 0-16,-1-4-8 0,4 6 0 0,-3-3 0 15,3-2 8-15,-3 2 0 0,-1 10 0 0,4-7 0 16,4-6 0-16,-1 7 0 0,-6 5 0 0,3-5-8 15,-3 5 8-15,3-2 0 0,0-4 0 0,-3 7 0 16,-8 3 0-16,8-4 12 0,3-2-4 0,-4-4 0 16,-10 7-8-16,7 3 0 0,4-10 0 0,-4 7 0 15,0-7 0-15,0 1-15 0,-7 5 4 0,7-5 1 16,0-7-29-16,0 6-5 0,-7-9-2 0,0 0 0 16,7 7-86-16,-7-7-18 15,0 0-3-15,0 0-1 0,0 0-78 0,0 0-16 0,18 0-4 0,-18 0 0 0</inkml:trace>
  <inkml:trace contextRef="#ctx0" brushRef="#br0" timeOffset="2946.34">22063 18076 748 0,'-14'6'67'0,"14"-6"-54"0,0 0-13 0,0 0 0 15,0 0 352-15,0 0 68 0,0 0 14 0,0 0 2 16,0 0-312-16,0 0-62 0,0 0-13 0,0 0-2 16,0 10-38-16,0-1-9 0,-7 0 0 0,3 10 0 31,1-3-21-31,3-4-7 0,0 4 0 0,-4 3-1 0,-3-3 19 0,7-4 10 0,3 4-10 0,-3-7 10 16,-3 10 0-16,-1-10 0 0,4 1 8 0,0 2-8 15,0 1 9-15,0-4-9 0,4 1 0 0,-4-4 9 16,7 3-9-16,-7-9-17 0,0 10 4 0,0-10 1 15,0 0-51-15,0 0-9 16,0 0-3-16,0 0 0 0,0 0-161 0,0 0-33 0,0 0-7 16,0 0 0-16</inkml:trace>
  <inkml:trace contextRef="#ctx0" brushRef="#br0" timeOffset="3147.07">22017 17863 1209 0,'-7'0'108'0,"7"0"-87"16,0 0-21-16,0 0 0 0,0 0 244 0,0 0 44 16,0 0 8-16,0 0 3 0,0 0-228 0,0 0-46 15,0 0-9-15,0 0-1 0,0 0-15 0,0 0 9 16,0 0-9-16,0 0 8 0,0 0-8 0,0 0-11 16,0 0 3-16,0 0 0 15,-4 6-105-15,4 3-21 0,0-9-4 0,4 10-755 0</inkml:trace>
  <inkml:trace contextRef="#ctx0" brushRef="#br0" timeOffset="3741.22">22521 18066 691 0,'0'0'30'0,"0"0"7"0,-3 0-29 0,3 0-8 0,0 0 0 0,0 0 0 0,0 0 324 0,0 0 64 16,0-9 13-16,0 9 3 0,0 0-320 0,0 0-63 16,-4-6-13-16,4 6-8 0,4-3 10 0,-1-4-10 15,-3 7 10-15,0 0-10 0,0-9 37 0,0 9 2 16,0 0 0-16,-7 0 0 0,0-3 5 0,7 3 2 16,0 0 0-16,-7 0 0 0,-7 3-30 0,7 3-7 15,7-6-1-15,-11 3 0 0,1 4-8 0,3-7 0 16,7 0 0-16,0 0 0 0,0 0 0 0,-4 9-11 15,-3-9 3-15,7 0 0 0,0 0 8 0,0 0-12 16,-7 9 12-16,7-9-12 0,0 0 12 0,0 0 0 16,0 0 0-16,0 7-8 0,-7 2-6 0,7-9-1 15,0 0 0-15,0 0 0 0,-3 10 6 0,3-10 1 16,7 3 0-16,-7-3 0 0,0 0 8 0,3 9 0 16,4-3-9-16,0 4 9 0,0-10 0 0,0 9 0 0,-3-3 0 0,3 4 0 15,4-10 0-15,-1 3 0 0,-10-3 0 0,4 9 0 16,3-2-10-16,0-4 10 15,0 3 0-15,3 3-9 0,-6 1 9 0,3-4 0 0,0-3 0 16,0 4 0-16,-7-7 0 0,7 9 0 0,0-6 0 0,0 3 0 16,-7-6 0-16,7 7 0 0,0 2 0 0,0-6 0 15,4 7 0-15,0-1 0 0,-8-3 0 0,1 4 0 16,3-7 0-16,0 3 0 0,-7 3 0 0,0 1 0 16,0-10 0-16,7 9 0 0,-4 1 0 15,-3-10 0-15,-3 6 0 0,3 3 0 0,0-9 8 0,0 19-8 16,-7-9 9-16,3-1-9 0,4-9 12 0,-3 9-12 15,3-9 23-15,-7 7-3 0,0 2 0 0,0 0 0 16,-1-9 2-16,1 10 0 0,-3-10 0 0,-4 6 0 16,3-6-22-16,-6 0 9 0,-1 0-9 0,-7-6 0 15,-3 6-8-15,3-3-9 0,4-4-2 0,0 7 0 16,-7-3-129-16,7 3-25 16,3-6-6-16,7 6-448 0,-3-6-89 0</inkml:trace>
  <inkml:trace contextRef="#ctx0" brushRef="#br0" timeOffset="4762.81">23742 18110 288 0,'0'0'25'0,"0"0"-25"0,0 0 0 0,0 0 0 15,7 0 254-15,0-6 46 0,-7 6 8 0,0 0 3 16,7-3-250-16,-7 3-49 0,0 0-12 0,0 0 0 16,4-6 12-16,-4 6 1 0,0 0 1 0,0-3 0 15,0-7 20-15,0 10 4 0,0 0 1 0,0 0 0 16,-4-6-5-16,1-4-1 0,-1 7 0 0,1-3 0 16,3 6 13-16,-4-9 2 0,-3 2 1 0,3 7 0 0,4 0-4 15,-7-9-1-15,0 6 0 0,0-3 0 0,-3-4-14 0,3 10-3 16,0-9-1-16,0 9 0 0,-1-10 3 0,1 4 1 15,7 6 0-15,-7 6 0 0,-3-6-16 0,3 0-3 16,0 0-1-16,0 7 0 0,-4-4-18 0,4 6-4 16,-4-3-1-16,1 4 0 0,3-1 13 15,-4 1 0-15,1-1 9 0,-1 0-9 0,4 7 0 0,0-6 0 16,0-1 0-16,3 7 0 0,-3-4 0 0,4 4 12 16,3 3-1-16,-4-4-1 0,4-2-10 0,4 6 10 15,-4-4-10-15,3 4 10 0,1 0-2 0,-1 0-8 16,4 3 12-16,0 0-4 0,-3-7-8 0,3 4 0 0,-3 0 0 15,3-3 0-15,0 2 0 0,0-2 0 0,0-6 0 16,0-1 0-16,3 7 0 0,-3-4 0 0,-7-12 0 0,7 6-11 16,4-2 3-16,0 2 0 0,-1-3 0 15,1-3 0 1,-1 0-27-16,5 0-5 0,-1 0 0 0,0-3-1 16,0-3-27-16,0 2-6 0,4-2-1 0,-4 6 0 15,0 0-93-15,0-3-20 0,4-3-3 0,-1-4-1 0</inkml:trace>
  <inkml:trace contextRef="#ctx0" brushRef="#br0" timeOffset="5271.15">24232 18264 403 0,'0'0'36'0,"0"0"-36"16,0 0 0-16,0 0 0 0,7-9 268 0,-7 9 46 16,0 0 10-16,0-10 1 0,0-2-200 0,-3-1-40 15,3 13-8-15,-4-9-1 0,1-1-36 0,-4 7-6 16,3-6-2-16,-3-1 0 0,4 4-10 0,-4-3-2 15,0 2-1-15,7 7 0 0,0 0-7 0,-8 0 0 16,1 0-1-16,-3-3 0 0,3 3 17 0,-4 0 4 16,11 0 1-16,-7 3 0 0,0-3-11 0,4 7-2 15,-5 2-1-15,1-3 0 0,0 4-19 0,4-1-11 16,-4 1 2-16,3 2 0 0,1 4 9 0,-1-1-8 16,4-2 8-16,0 3-8 0,-3 2 8 0,6 1 0 15,-3-3-9-15,0 3 9 0,7 0 0 0,-3-1 0 16,-1-2 0-16,1-7 0 0,3 7 8 0,0-3 7 15,-4-7 1-15,5 10 0 0,2-7-16 0,-6 0 0 16,6-5 0-16,-3 5 0 16,0-9-24-16,4 0-8 0,0 0-2 0,-1 0 0 0,4 0 18 0,-3-9 3 0,3-1 1 15,0 1 0-15,0-1 12 0,0 1 0 0,0 0 0 16,0-7 0-16,-3 3 27 0,3-2-2 0,-3-1 0 0,-4-3 0 16,0 7 9-16,3-10 2 0,-3 9 0 15,-3-3 0-15,0-2 1 0,-4 2 1 0,-4-3 0 0,4 7 0 16,-7-10-14-16,3 12-2 0,-3-2-1 0,4 2 0 15,-1-5-5-15,-3 8-2 0,0-2 0 16,0 6 0-16,0-3-14 0,0 6 11 0,-4-10-11 0,4 10 10 16,-3 0-10-16,-1 0-11 0,4 0 3 0,-3 0 0 15,3 0-13-15,-1 0-3 0,1 6 0 0,0-6 0 16,7 0-27-16,-7 4-5 0,7-4-2 0,0 0 0 16,0 0-102-16,0 0-21 0,0 6-4 0,0-3-1 15,0 6-28-15,7-2-6 16,-7-7 0-16,14 18-1 0</inkml:trace>
  <inkml:trace contextRef="#ctx0" brushRef="#br0" timeOffset="5840.21">24719 18226 1911 0,'0'0'42'0,"0"0"9"0,0 0 1 0,0 0 2 0,0 0-43 0,0 0-11 0,0 0 0 0,0 0 0 16,0 0 31-16,0 0 4 0,4 7 1 0,-1 2 0 16,1 0-8-16,-4 1-2 0,-4 2 0 0,4-5 0 15,0 8-14-15,0-2-4 0,0-4 0 0,-3 7 0 16,3-7 16-16,0 10 4 0,-4-9 0 0,1-1 0 15,3 0 14-15,0-9 3 0,0 10 1 0,0-10 0 16,0 0-14-16,0 0-4 0,0 0 0 0,0 0 0 16,0 0-6-16,0 0-2 0,0 0 0 0,0 0 0 15,0 0 10-15,0 0 2 0,7-3 0 0,0-4 0 16,0 7-32-16,0-9-8 0,-4-4-1 0,4 4 0 16,0 0 21-16,1-7 4 0,-1 7 0 0,0-7 1 15,-4 3-17-15,8-2 0 0,-4 8 0 0,0-5 0 16,0-4 0-16,4 7 10 0,-4-1-10 0,0 1 8 15,-4 3-8-15,8-4 0 0,-1 1 0 0,-3 6-11 0,0-4 11 16,4 4 0-16,0-3 0 0,-1 6 0 0,1 0-10 0,-1 0 0 16,1 6 0-16,0-3 0 0,-1-3 10 0,4 10 0 15,-3-1 0-15,-1-2 0 0,1 2 0 0,0 0 0 16,-1 7 0-16,1-3 0 0,-1-4 0 0,1 0 0 16,-1 7 0-16,1-7 0 0,0 7 0 0,-1-6 8 15,-3-1-8-15,4 7 0 0,-4-4 0 0,3-2 0 16,-10-10 0-16,4 9 0 0,-4-9 0 0,0 0 0 0,0 0 0 0,0 0 0 31,0 0-44-31,11 9-6 0,-8 1-2 0,-3-10 0 16,0 0-26-16,0 0-6 0,0 0 0 0,0 0-1 15,0 0-104-15,0 0-21 0,7 15-4 0,-7-15-560 0</inkml:trace>
  <inkml:trace contextRef="#ctx0" brushRef="#br0" timeOffset="6194.31">25502 17853 2124 0,'0'0'47'0,"0"0"9"0,0 0 3 0,0 0 0 0,0 0-47 0,0 0-12 15,0 0 0-15,0 0 0 0,4 10 0 0,3-4 0 16,-7-6 0-16,3 9 0 0,1 1 0 0,3 5 0 16,-3-2 0-16,3 3 0 0,0 2 17 0,0 1 2 15,-4 6 0-15,8 4 0 0,-4-4 7 0,0 3 2 16,-4-3 0-16,5 3 0 0,-1 0-9 0,-4 4-2 16,-3-10 0-16,4 3 0 0,-4 3-7 0,0-3-2 15,0 0 0-15,0-3 0 0,-4 3-8 0,4-6 0 16,0 0-10-16,-3 3 10 15,3-13-28-15,-4 4 1 0,1 2 0 0,3-5 0 16,0-1-33-16,-4 1-6 0,4-10-2 0,-4 9 0 16,4-9-98-16,0 0-20 0,-3 0-4 0,3 0-518 0</inkml:trace>
  <inkml:trace contextRef="#ctx0" brushRef="#br0" timeOffset="6463.65">25361 18201 2718 0,'0'0'60'0,"0"0"12"0,0 0 2 0,7-9 2 0,0-1-60 0,4 1-16 0,3 0 0 0,0 2 0 16,4-2 0-16,-4 0 0 0,7-1 0 0,-3 1 0 15,3-1-19-15,0 10-6 0,-3-9-2 0,3 9 0 0,-4 0 2 0,1 0 0 16,-4 0 0-16,4 3 0 15,-4 3-7-15,0 1 0 0,0-4-1 0,0 6 0 16,-3 1-21-16,-1-1-4 0,-2 0-1 0,2 1 0 16,-3 2-25-16,0-2-6 0,0-7-1 0,-3 6 0 15,3 1-101-15,-7-10-20 0,0 0-4 0,0 0 0 0</inkml:trace>
  <inkml:trace contextRef="#ctx0" brushRef="#br0" timeOffset="6942.26">25827 18280 518 0,'0'0'46'0,"0"0"-37"0,0 0-9 0,0 0 0 16,0 0 301-16,0 0 59 0,7 0 11 0,0-7 2 16,-7 7-269-16,11 0-55 0,-1 0-10 0,4-9-3 15,-3 9-20-15,3-9-5 0,0 9-1 0,-3-4 0 16,3-2 12-16,-4-3 2 0,8 9 1 0,-4-10 0 16,4 10-1-16,-4 0 0 0,3-6 0 0,-2 3 0 15,2 3 13-15,1-6 3 0,-4 6 0 0,0 0 0 16,0-3-14-16,0 3-2 0,-3-7-1 0,-1 4 0 15,1-3-7-15,-4-4-2 0,4 10 0 0,-4-9 0 16,0 0-14-16,-4 2 0 0,4-2 0 0,-3 6-10 16,-4-3 10-16,0-4-8 0,0 1 8 0,-4-1-8 15,1 4-7-15,-4 3-1 0,0-6 0 0,0 2 0 16,-7 4-3-16,3 3-1 0,-3-6 0 0,3 6 0 16,-3 0 10-16,0 6 2 0,0-3 0 0,0 4 0 15,0-4 8-15,-4 3 0 0,8 3 0 0,-1 1 0 0,0-4 11 16,1 3-3-16,-1 1 0 0,4 2 0 0,0-2-8 0,0 5 0 15,4-5 0-15,-5-1 0 0,8 7 9 0,-3 0-9 16,3-4 10-16,0-2-10 0,3 8 8 0,5-8-8 16,-5 5 0-16,4-5 0 0,-3-1 0 0,6 1 8 15,1-1-8-15,3 4 0 0,-4-1 0 16,8-6 0-16,3 7 0 0,0-4 0 0,1-2 0 0,2 2 0 16,1-3 0-16,0 4 0 0,-1-1-16 0,5 1 4 15,-5-7 1-15,5 3 0 16,-5-6-29-16,4 9-5 0,-6-9-2 0,2 7 0 15,-3-7-23-15,4 0-5 0,-4-7-1 0,1 1 0 16,2 3-8-16,-3 3-3 0,4-6 0 0,0-4 0 16,-4 1-109-16,-3 6-21 0</inkml:trace>
  <inkml:trace contextRef="#ctx0" brushRef="#br0" timeOffset="7324.92">26991 18157 172 0,'0'0'16'16,"0"0"-16"-16,0 0 0 0,0 0 0 15,4-3 261-15,3-3 50 0,-4 3 9 0,-3 3 3 0,0 0-223 0,0 0-45 16,0-10-9-16,0 10-2 0,0 0-9 0,-3-6-3 15,-4 3 0-15,3-3 0 0,-3 3 24 0,0-4 5 16,7 7 1-16,-7 0 0 0,0 0-6 0,0 0-2 16,-4 7 0-16,4-4 0 0,0 6-18 0,-4 1-3 15,-3-1-1-15,4 0 0 0,-1 7 3 0,-3 3 0 16,0-10 0-16,0 7 0 0,0 3-23 0,0 0-4 16,-4-4 0-16,0-2-8 0,4 2 0 0,0 4 0 15,-3-9 0-15,2 5 0 0,-2 1 0 0,3-3 0 16,0 2 0-16,-1-2 0 15,-2 2-32-15,-1 1-6 0,8-3-2 0,-5-4 0 16,1-3 7-16,4 4 1 0,-1-1 0 0,1 1 0 16,-1-4-46-16,4-3-9 0,-4-3-1 0,4 0-724 0</inkml:trace>
  <inkml:trace contextRef="#ctx0" brushRef="#br0" timeOffset="7591.76">26529 18157 2455 0,'0'0'54'0,"0"0"11"0,10 7 3 0,1-4 0 0,3 9-54 0,4 1-14 0,-1-4 0 0,8 1 0 16,0 5 13-16,0-5 0 0,6-1 0 0,-2 10 0 15,-1-3-13-15,0 2 0 0,-3 1 0 0,-1-3 0 16,1 3 0-16,-4 0 0 0,4-1 0 0,0-2 0 0,-1 3 0 0,-3 6 0 15,4-6 0-15,0 6 0 0,-4-6-21 0,0 6-1 16,-3-6 0-16,3-7 0 16,0 4-28-16,-3 0-6 0,-1-4 0 0,1-6-1 15,-4 4-27-15,0-7-6 0,4 3-1 0,-4-6-509 16,0-6-103-16</inkml:trace>
  <inkml:trace contextRef="#ctx0" brushRef="#br0" timeOffset="7963.99">27658 17831 288 0,'0'0'25'0,"0"0"-25"0,0 0 0 0,0 0 0 15,0 0 392-15,0 0 72 0,0 0 16 0,0 0 2 16,0 0-392-16,-4 3-78 0,1 7-12 0,-1-1-11 16,1 1 11-16,-1-4 0 0,-3 3 8 0,4 1-8 15,3 5 35-15,-4-2 2 0,1 3 1 0,-1-1 0 16,4 4 45-16,-4 0 9 0,4 6 1 0,0-3 1 16,-3 3-56-16,3 0-11 0,3 3-3 0,1 1 0 15,-4-1-5-15,0 3-2 0,4-3 0 0,-1 1 0 16,-3-4-17-16,4 3-14 0,-1-9 2 15,4 6 1-15,-3 0 11 0,-1-13 0 0,-3 4 0 16,0 0 0-16,0-4-24 0,0-2 1 0,0-10 0 0,0 0 0 16,0 0-101-16,0 0-21 0,0 0-4 15,-7 0-504-15,0 0-101 0</inkml:trace>
  <inkml:trace contextRef="#ctx0" brushRef="#br0" timeOffset="8264.94">27213 18110 2145 0,'0'0'95'0,"7"-6"20"0,-3 6-92 0,3-3-23 0,-4-3 0 0,8 3 0 16,-7-4 60-16,6-2 7 0,-3-1 1 0,0 1 1 16,4 0-34-16,3 2-7 0,-3-2-2 0,6 0 0 15,-3-1-26-15,4 1 0 0,0-1 0 0,-1 4 0 16,4 3 12-16,1 3-4 0,2 0 0 0,1 3 0 15,3 3 4-15,0 4 0 0,4-1 0 0,0 7 0 16,3 3-12-16,-3-1 0 0,3-2-12 0,-3 3 12 16,0 0-9-16,-4 0 9 0,0-4 0 15,0-2 0-15,-3 2-16 0,0-5 3 0,-1 9 1 16,-2-13 0 0,2 3-40-16,-6 1-7 0,3-1-1 0,0-9-1 15,-3 6-56-15,0-2-11 0,3-4-3 0,-4 0-746 0</inkml:trace>
  <inkml:trace contextRef="#ctx0" brushRef="#br0" timeOffset="9483.35">28614 17709 1094 0,'0'0'97'0,"0"0"-77"0,0 0-20 0,0 0 0 15,0-6 131-15,0 6 22 0,0-3 5 0,0 3 1 16,0 0-115-16,0 0-24 0,0 0-4 0,0 0 0 16,0 0 16-16,0 0 3 0,0 0 1 0,0 0 0 0,0 0 38 15,0 0 8-15,0 0 2 0,0 0 0 0,0 0 7 0,0 0 1 16,0 0 1-16,0 0 0 0,0 0-24 0,0 0-5 16,0 0 0-16,7 0-1 0,-7 0-34 0,0 0-6 15,0 0-2-15,7 3 0 0,-7-3-13 0,0 0-8 16,0 0 8-16,11 6-8 0,-11-6 11 0,7 0-3 15,-7 0 0-15,0 0 0 0,7-6-8 0,-7 6 0 16,0 0 0-16,7 6 0 0,-7-6 28 0,7 0 3 16,-7 0 1-16,0 0 0 0,0 0-20 0,7 0-3 15,-7 0-1-15,0 0 0 0,0 0 7 0,0 0 1 16,0 0 0-16,10 6 0 0,-10-6-16 0,0 0 11 16,4 3-11-16,-4-3 10 0,0 0 6 0,0 0 2 15,0 0 0-15,0 0 0 0,0 0-3 0,0 0-1 0,0 0 0 0,0 0 0 16,0 0-14-16,0 0 8 0,0 0-8 0,0 0 0 15,0 0 0-15,0 0 0 0,0 0 0 0,0 0 0 16,0 0 0-16,0 0 0 0,0 0 0 0,0 0 0 16,0 0 0-16,0 0 0 0,0 0 0 0,0 0 0 15,0 0 0-15,0 0 0 0,0 0 0 0,0 0 0 16,0 0 0-16,0 0 0 0,0 0 0 0,0 0 0 16,0 0 0-16,0 0-16 0,0 0 3 0,0 0 1 15,0 0 12-15,0 0 16 0,0 0-3 0,0 0-1 16,0 0-12-16,0 0 0 0,3-3 0 0,-3 3 0 15,0 0 0-15,0 0 0 0,0 0 0 0,0 0 0 16,0-6 0-16,0 6 0 0,0 0 0 0,0 0 0 16,0 0 0-16,0 0 0 0,0 0 0 0,0 0 0 15,0 0-45-15,-3-9-6 0,-1 9-1 0,4 0 0 16,-7-7-170-16,0 7-34 0</inkml:trace>
  <inkml:trace contextRef="#ctx0" brushRef="#br0" timeOffset="13130.28">17784 15558 1382 0,'0'0'123'0,"0"0"-99"0,0 0-24 0,-4 0 0 16,4 0 116-16,-7 0 19 0,3 0 3 0,-3 0 1 15,0 0-108-15,0 0-22 0,0-6-9 0,0 6 8 16,-3 0 5-16,-1 0 1 0,0 6 0 0,4-6 0 16,-7 3-6-16,4 3 0 0,-4 0-8 0,-1-2 12 15,1 5 23-15,-3 0 4 0,-4 1 1 0,-1-1 0 16,5 7 12-16,-1 3 2 0,0 0 1 0,-3 2 0 15,-7 1-6-15,0 4-1 0,0 2 0 0,-1-3 0 16,-2 3-29-16,-1 0-7 0,4 7 0 0,-1-7-1 16,-2 6-11-16,6-2 10 0,-3-1-10 0,3 4 10 0,0-7-2 15,4 6 0-15,0 1 0 0,0 9 0 0,7-7 26 0,0 7 5 16,3 3 1-16,0 4 0 0,1 5-23 16,6-3-4-16,1 10-1 0,3-10 0 0,3 10-3 15,1-3-1-15,3 2 0 0,0 1 0 0,4 6-8 0,3-3 0 16,0-3 0-16,0-4 0 0,0-2 0 0,4-4 0 15,-1 7 0-15,4-7 0 0,1-6 0 0,2 0 0 16,1-3 0-16,3 0 0 0,0-10-11 16,4 4-4-16,0-4-1 0,7 1 0 15,7-1-17-15,-4-5-4 0,4-1-1 0,0 6 0 16,0-6-14-16,-1 7-4 0,5-1 0 0,3-5 0 16,0 8-108-16,7 4-21 0,10 3-5 15</inkml:trace>
  <inkml:trace contextRef="#ctx0" brushRef="#br0" timeOffset="14389.89">31020 15530 172 0,'0'0'16'0,"-4"-7"-16"0,1-2 0 0,-4-1 0 15,3 4 292-15,1-3 56 0,-1 6 12 0,1-4 1 16,3 7-297-16,0-9-64 0,-8 6 0 0,5-3-11 16,-1-4 43-16,4 10 8 0,0 0 1 0,0 0 1 15,-7 0 14-15,4-6 4 0,3 6 0 0,0 0 0 16,0 0-8-16,0 0-2 0,0 0 0 0,0 0 0 16,10 6-7-16,1 0-2 0,-4-2 0 0,4 5 0 15,3 0 3-15,3 1 1 0,-2-1 0 0,2 7 0 16,4-7-1-16,0 7 0 0,4-3 0 0,0 2 0 15,0 1-6-15,3 3-2 0,4-1 0 0,-1 11 0 16,5-4-23-16,-5 3-5 0,5-3 0 0,2 10-8 16,5 2 30-16,-4 1-1 0,3 3 0 0,-3-4 0 15,-1 7-29-15,1 0 0 0,-3-6-13 0,2 6 4 16,-2-1 9-16,2 1 0 0,1 3 0 0,4-3 0 0,-1-6 0 16,-3 6 11-16,3 6-3 0,-3-3 0 0,-4-3-8 15,-3 0-9-15,0 0 9 0,-4 3-13 0,0-3 13 0,-7 9 10 16,0 0-2-16,-3 1 0 0,-4 2 4 0,0 4 0 15,-3-4 0-15,-4 4 0 0,0 2-12 0,0 1 8 16,-3 0-8-16,-1 0 8 0,1-1 7 16,-1-2 1-16,1-7 0 0,-1-6 0 0,-3 0 28 0,0 3 5 15,4-12 2-15,-1 0 0 0,-3 2-23 0,7-2-5 16,-3-3-1-16,-4 2 0 0,3-2-1 0,-3 2 0 16,0-5 0-16,0-1 0 0,0 4-9 0,-3-1-3 0,-1 1 0 15,-3-1 0-15,4 4-9 0,-8-4 0 0,8 4 0 16,-8-4 0-16,-3 4 0 0,3-4 0 0,1 4 0 15,-4-7 0-15,3-2 0 0,-3-4 0 0,3 3 0 16,1-9 0-16,-1 6 0 0,4-6 8 16,0-7-8-16,-3 4 8 0,2 0 2 0,1-4 0 0,0-3 0 0,4-2 0 15,-4 2-10-15,3 1 0 0,-3-1 0 0,4-9 8 16,-1 9-8-16,4-2 0 0,0-7 0 0,-7 0-11 16,7 0-9-16,-7 3-1 0,0-3-1 0,0 0 0 15,-4 0-73 1,1 0-14-16,-1 0-3 0,-10 0-1184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5:39:29.40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28372 12028 16927 0,'0'0'752'0,"0"0"144"0,0 0-704 15,0 0-192-15,0 0 0 0,0 0 0 0,0 0 960 0,8-5 144 16,-1-2 48-16,1 1 0 0,1-1-64 0,0-1 0 15,0-1 0-15,0 4 0 0,-2-2 144 0,-1-2 32 16,1-1 0-16,-2-1 0 0,-1 2 16 0,-4 9 0 16,6-6 0-16,1 1 0 0,-7 5-256 0,0 0-32 15,0 0-16-15,0 0 0 0,0 0-416 0,0 0-96 16,0 0-16-16,0 0 0 0,11 10-80 0,-11-10-32 16,8 10 0-16,-2 5 0 0,-4 3 0 0,3-2 0 15,1-2 0-15,-1 6 0 0,-1-1-32 0,2 5-16 16,2 0 0-16,1 2 0 0,0-2-112 0,-1 2-32 15,1 0 0-15,2 0 0 0,-1-4-16 0,0-1 0 16,0-1 0-16,0-2 0 0,-1-1-128 0,2-2 192 0,0-1-192 0,0-1 192 16,-3-3-192-16,-1-1 160 0,-7-9-160 0,7 11 160 15,-7-11-160-15,8 9 160 0,-8-9-160 16,10 6 160-16,-10-6-32 0,11 4 0 0,-11-4 0 0,11-4 0 16,-2-1-128-16,-1-2 160 0,-1-2-160 0,-1-2 160 15,1-4-16-15,-1 2 0 0,1-2 0 0,-1-1 0 16,0-1-144-16,-1-1 192 0,0-1-192 0,-1 4 192 15,0-1-192-15,0 7 0 0,0 3 144 0,-4 6-144 16,0 0 0-16,0 0 0 0,0 0 0 0,0 0 0 16,0 0 0-16,11 3-160 0,-3 4 160 0,0 3 0 15,0 1-144-15,0 1 144 0,-2 1 0 0,2 0-144 16,2 0 144-16,1 0 0 0,-1 0 0 0,-1 1-128 16,2-3 128-16,-1-1 0 0,1 0 0 0,-1 0 0 0,-2-4 0 0,0-1 0 15,0 0 0-15,1-1 0 0,-9-4 0 16,10 6 0-16,-10-6 0 0,11 4 0 0,-11-4 0 15,10 2 0-15,-10-2 128 0,11 1-128 0,-2-1 160 0,-9 0-32 16,9-3-128-16,0-1 192 0,-1-4-32 0,0 0-16 16,-2-2 0-16,-1-1 0 0,0-1 48 0,1 1 0 15,-1-6 0-15,-1 0 0 0,-2-3-64 0,1-3-128 16,0-3 192-16,-1 0-64 0,0-1-128 0,-1 0 128 16,-1-3-128-16,0 0 128 0,0 3-128 0,-1 2 0 15,-1 2 144-15,1 0-144 0,0 2 0 0,1 3 0 16,0 4 0-16,2 3 0 15,-2 11-576-15,0 0-48 0,0 0 0 0,8 0 0 16,-8 0-1600-16,12-5-320 0,-3 5-64 0,0 0-16 16,1 0-1200-16,1 0-240 0,1 2-48 0,-1 1-16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5:40:37.5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448 1 24575,'1'95'0,"-3"102"0,1-189 0,0-1 0,0 0 0,-1 0 0,0 0 0,0 0 0,0-1 0,-1 1 0,0-1 0,-1 1 0,1-1 0,-1 0 0,-6 6 0,-2 2 0,-2-1 0,1 0 0,-20 13 0,-23 20 0,50-41 0,0-1 0,0 0 0,0 0 0,-1-1 0,1 1 0,-1-2 0,0 1 0,0-1 0,0 0 0,-1 0 0,1-1 0,0 0 0,-1 0 0,1-1 0,-1 0 0,1 0 0,0-1 0,-1 0 0,1 0 0,0 0 0,0-1 0,-1 0 0,1-1 0,1 0 0,-1 0 0,0 0 0,1-1 0,0 0 0,-1 0 0,2 0 0,-1-1 0,-10-11 0,9 7-227,1-1-1,0 0 1,0 0-1,1-1 1,-5-15-1,4 4-6598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5:40:50.97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28372 12028 16927 0,'0'0'752'0,"0"0"144"0,0 0-704 15,0 0-192-15,0 0 0 0,0 0 0 0,0 0 960 0,8-5 144 16,-1-2 48-16,1 1 0 0,1-1-64 0,0-1 0 15,0-1 0-15,0 4 0 0,-2-2 144 0,-1-2 32 16,1-1 0-16,-2-1 0 0,-1 2 16 0,-4 9 0 16,6-6 0-16,1 1 0 0,-7 5-256 0,0 0-32 15,0 0-16-15,0 0 0 0,0 0-416 0,0 0-96 16,0 0-16-16,0 0 0 0,11 10-80 0,-11-10-32 16,8 10 0-16,-2 5 0 0,-4 3 0 0,3-2 0 15,1-2 0-15,-1 6 0 0,-1-1-32 0,2 5-16 16,2 0 0-16,1 2 0 0,0-2-112 0,-1 2-32 15,1 0 0-15,2 0 0 0,-1-4-16 0,0-1 0 16,0-1 0-16,0-2 0 0,-1-1-128 0,2-2 192 0,0-1-192 0,0-1 192 16,-3-3-192-16,-1-1 160 0,-7-9-160 0,7 11 160 15,-7-11-160-15,8 9 160 0,-8-9-160 16,10 6 160-16,-10-6-32 0,11 4 0 0,-11-4 0 0,11-4 0 16,-2-1-128-16,-1-2 160 0,-1-2-160 0,-1-2 160 15,1-4-16-15,-1 2 0 0,1-2 0 0,-1-1 0 16,0-1-144-16,-1-1 192 0,0-1-192 0,-1 4 192 15,0-1-192-15,0 7 0 0,0 3 144 0,-4 6-144 16,0 0 0-16,0 0 0 0,0 0 0 0,0 0 0 16,0 0 0-16,11 3-160 0,-3 4 160 0,0 3 0 15,0 1-144-15,0 1 144 0,-2 1 0 0,2 0-144 16,2 0 144-16,1 0 0 0,-1 0 0 0,-1 1-128 16,2-3 128-16,-1-1 0 0,1 0 0 0,-1 0 0 0,-2-4 0 0,0-1 0 15,0 0 0-15,1-1 0 0,-9-4 0 16,10 6 0-16,-10-6 0 0,11 4 0 0,-11-4 0 15,10 2 0-15,-10-2 128 0,11 1-128 0,-2-1 160 0,-9 0-32 16,9-3-128-16,0-1 192 0,-1-4-32 0,0 0-16 16,-2-2 0-16,-1-1 0 0,0-1 48 0,1 1 0 15,-1-6 0-15,-1 0 0 0,-2-3-64 0,1-3-128 16,0-3 192-16,-1 0-64 0,0-1-128 0,-1 0 128 16,-1-3-128-16,0 0 128 0,0 3-128 0,-1 2 0 15,-1 2 144-15,1 0-144 0,0 2 0 0,1 3 0 16,0 4 0-16,2 3 0 15,-2 11-576-15,0 0-48 0,0 0 0 0,8 0 0 16,-8 0-1600-16,12-5-320 0,-3 5-64 0,0 0-16 16,1 0-1200-16,1 0-240 0,1 2-48 0,-1 1-16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5:41:16.86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28372 12031 16927 0,'0'0'752'0,"0"0"144"0,0 0-704 15,0 0-192-15,0 0 0 0,0 0 0 0,0 0 960 0,8-5 144 16,-1-2 48-16,1 1 0 0,1-1-64 0,0-1 0 15,0-1 0-15,0 4 0 0,-2-2 144 0,-1-2 32 16,1-1 0-16,-2-1 0 0,-1 2 16 0,-4 9 0 16,6-6 0-16,1 1 0 0,-7 5-256 0,0 0-32 15,0 0-16-15,0 0 0 0,0 0-416 0,0 0-96 16,0 0-16-16,0 0 0 0,11 10-80 0,-11-10-32 16,8 10 0-16,-2 5 0 0,-4 3 0 0,3-2 0 15,1-2 0-15,-1 6 0 0,-1-1-32 0,2 5-16 16,2 0 0-16,1 2 0 0,0-2-112 0,-1 2-32 15,1 0 0-15,2 0 0 0,-1-4-16 0,0-1 0 16,0-1 0-16,0-2 0 0,-1-1-128 0,2-2 192 0,0-1-192 0,0-1 192 16,-3-3-192-16,-1-1 160 0,-7-9-160 0,7 11 160 15,-7-11-160-15,8 9 160 0,-8-9-160 16,10 6 160-16,-10-6-32 0,11 4 0 0,-11-4 0 0,11-4 0 16,-2-1-128-16,-1-2 160 0,-1-2-160 0,-1-2 160 15,1-4-16-15,-1 2 0 0,1-2 0 0,-1-1 0 16,0-1-144-16,-1-1 192 0,0-1-192 0,-1 4 192 15,0-1-192-15,0 7 0 0,0 3 144 0,-4 6-144 16,0 0 0-16,0 0 0 0,0 0 0 0,0 0 0 16,0 0 0-16,11 3-160 0,-3 4 160 0,0 3 0 15,0 1-144-15,0 1 144 0,-2 1 0 0,2 0-144 16,2 0 144-16,1 0 0 0,-1 0 0 0,-1 1-128 16,2-3 128-16,-1-1 0 0,1 0 0 0,-1 0 0 0,-2-4 0 0,0-1 0 15,0 0 0-15,1-1 0 0,-9-4 0 16,10 6 0-16,-10-6 0 0,11 4 0 0,-11-4 0 15,10 2 0-15,-10-2 128 0,11 1-128 0,-2-1 160 0,-9 0-32 16,9-3-128-16,0-1 192 0,-1-4-32 0,0 0-16 16,-2-2 0-16,-1-1 0 0,0-1 48 0,1 1 0 15,-1-6 0-15,-1 0 0 0,-2-3-64 0,1-3-128 16,0-3 192-16,-1 0-64 0,0-1-128 0,-1 0 128 16,-1-3-128-16,0 0 128 0,0 3-128 0,-1 2 0 15,-1 2 144-15,1 0-144 0,0 2 0 0,1 3 0 16,0 4 0-16,2 3 0 15,-2 11-576-15,0 0-48 0,0 0 0 0,8 0 0 16,-8 0-1600-16,12-5-320 0,-3 5-64 0,0 0-16 16,1 0-1200-16,1 0-240 0,1 2-48 0,-1 1-16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3T17:20:50.3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13533 7926 1296 0,'0'0'57'0,"0"0"12"0,0 0-55 0,0 0-14 0,0 0 0 0,0 0 0 16,0 0 11-16,0 0-1 0,0 0 0 0,0 0 0 16,0 0-38-16,0 0-8 0,0 0-2 0,0 0 0 15,0 0 28-15,0 0 10 0,7-7 0 0,-7 7-9 16,0 0 21-16,7 0 5 0,-7 0 1 0,3-3 0 15,-3 3 31-15,7-9 7 0,-7 9 0 0,0 0 1 0,4 0 12 0,-4 0 3 16,0 0 0-16,0 0 0 0,0 0-8 0,0 0-2 16,3-10 0-16,-3 10 0 0,0 0-22 0,0 0-4 15,0 0 0-15,0 0-1 0,0 0-24 0,0 0-11 16,0 0 10-16,0 0-10 0,0 0 0 0,0 0 8 16,0 0-8-16,0 0 0 0,0-3 0 0,0 3 11 15,0 0-11-15,0 0 10 0,0 0 14 0,0 0 2 16,0 0 1-16,0 0 0 0,0 0-5 0,0 0-1 15,0 0 0-15,-7-6 0 0,4 3-5 0,3 3-2 16,0 0 0-16,0 0 0 0,0 0-14 0,0 0 11 16,0 0-11-16,0 0 10 0,0 0-1 0,0 0 0 15,0 0 0-15,0 0 0 0,0 0 13 0,0 0 2 0,0 0 1 0,0 0 0 16,0 0 1-16,0 0 0 0,0 0 0 16,0 0 0-16,0 0-5 0,0 0-1 0,0 0 0 15,0 0 0-15,0 0-3 0,0 0-1 0,0 0 0 0,0 0 0 16,0 0 0-16,0 0 0 0,0 0 0 0,0 0 0 15,0 0-16-15,0 0 0 0,0 0 0 0,0 0 0 16,0 0 0-16,0 0 10 0,0 0-10 0,0 0 8 16,0 0-8-16,0 0 0 0,0 0 0 0,-7 9 0 15,3 4 0-15,4-4 0 0,-3 4 0 0,3 6 0 16,0-1 0-16,0-2 0 0,0 6 0 0,3 6 0 16,-3-6 0-16,4 0 0 0,-1 0 0 0,1 0 0 15,-1-3 0-15,-3 3 0 0,0 0 0 0,7 0 0 16,-7-3 0-16,4 3 0 0,-4-1 0 0,0 1 0 15,0 7 0-15,0-1 0 0,-4-3 0 0,4 3 0 16,-3-3 0-16,-1 7 0 0,1-1 0 0,-1-3 8 0,1-3-8 16,-1 4 0-16,1-4 0 0,3-7 0 15,-4-5 0-15,4 6 0 0,0-7 0 0,0 1 0 0,0-4 0 16,0-9 0-16,0 0-12 0,0 0 12 16,0 0-116-16,0 0-16 0,0 0-4 0,0 0-596 15,0 0-119-15</inkml:trace>
  <inkml:trace contextRef="#ctx0" brushRef="#br0" timeOffset="1086.93">13466 7822 633 0,'0'0'56'0,"0"0"-44"0,0 0-12 0,0 0 0 15,3-9 168-15,-3 6 31 0,0-4 6 0,4-2 2 16,-4 9-103-16,0-3-20 0,3-7-4 0,1 7 0 15,-1-3-16-15,-3 6-4 0,4-3 0 0,-4 3 0 16,3-10-2-16,4 7-1 0,-3-3 0 0,3-3 0 16,0 6-7-16,0-1-2 0,4-2 0 0,3-3 0 0,3 6-34 0,1-4-14 15,3 4 11-15,4 0-11 0,7 3 8 0,-4-6-8 16,4 12 0-16,-4-3 9 0,4 0-9 16,-4 7 0-16,0-1 0 0,0 4 0 0,-3 5 0 15,0 1 0-15,-4 3 0 0,-4 0 0 0,1 0 0 16,-4 0-11-16,0 0 3 0,-3 6 0 0,-1-3 8 15,-6 4 0-15,3-7 0 0,-3 6 0 0,-4-3 0 0,-4-3 0 16,0 0 0-16,1-3 0 0,-4 3-11 0,0-4 11 16,-4-5-13-16,1 6 5 0,-1-7 8 0,-3 1 11 15,-7 6-3-15,3-7 0 0,-3-2-8 0,-4 8 0 16,-6-8 0-16,2 2 0 0,-2-2 0 0,2-1 0 16,5 1 0-16,-5-4 0 0,1 0 0 0,0-3 0 0,3 3 0 15,4-2 0-15,-4-4-15 0,8-4 5 0,-1 4 1 0,4-6 0 16,0 6 9-16,3 0 0 0,4-3 0 0,0-3-8 15,7 6 17-15,0 0 4 0,0 0 1 0,0 0 0 16,0 0-14-16,0 0 0 0,0 0 0 0,0 0 0 16,11 6 0-16,-1-3 0 0,1-3 0 0,3 10 0 15,0-4 0-15,4 0-12 0,3 0 3 0,-3 4 0 16,-1-4 20-16,1 4 4 0,3-1 1 16,4 3 0-16,-4-2-3 0,0 9 0 0,0-7 0 0,0-2 0 15,1 2-2-15,-5 7-1 0,1-6 0 0,-4 2 0 16,0 1-10-16,0-7 0 0,-3 4 9 0,-1-4-9 15,1-2 0-15,0-1 8 0,-4 3-8 0,0-9 0 16,0 6-15-16,0-2-7 0,-7-4-2 0,7 0 0 16,3 0-130-16,-10 0-26 15,7 0-6-15,1-4-648 0</inkml:trace>
  <inkml:trace contextRef="#ctx0" brushRef="#br0" timeOffset="1549.13">14259 8352 633 0,'0'0'56'0,"0"0"-44"0,0 0-12 0,0 0 0 16,0 0 312-16,0 0 60 0,0 0 12 0,4-3 2 15,-1-6-302-15,4 9-61 0,0-10-12 0,1 7-3 16,-1-3-8-16,0 3 0 0,3-7 0 0,-3 7 0 15,0-6 0-15,4 2 0 0,-4-5 0 0,0 2 0 16,0 7 0-16,4-6 0 0,-4 0 0 0,0-4 0 16,-4 4 12-16,4-1 0 0,-3-2 0 0,-4 2 0 15,0 1-12-15,0-1 0 0,-4 4 0 0,1 0 0 16,-4-4 8-16,0 10 0 0,0-3 0 0,-4 3 0 16,0 0 0-16,-3 3 0 0,0 4 0 0,-3-4 0 15,-1 6-8-15,-3 1-11 0,3 2 3 0,1-2 0 16,-5 2 8-16,8 4 0 0,0 0 0 0,4-4 0 15,-1 7 0-15,0-7 0 0,1 7 0 0,6-6 0 16,-3 6 27-16,4 3 7 0,-1 0 2 0,1-4 0 16,6 1-23-16,-3-3-4 0,0 3-1 0,4-1 0 15,3-2-8-15,0 3 0 0,0 0 0 0,3-7 0 16,-2 7-11-16,2-6-4 0,1-1-1 0,3-2 0 16,7-1-41-16,4 0-9 0,-4-5-2 15,4 2 0-15,3-6-32 16,-4 0-8-16,-2 0 0 0,2-6-1 0,1 6 37 0,-4-10 7 0,-3 7 1 15,-1-6-369-15,-2-1-75 0</inkml:trace>
  <inkml:trace contextRef="#ctx0" brushRef="#br0" timeOffset="2170.56">14792 8252 2358 0,'0'0'52'0,"-7"-6"10"0,-4 2 2 0,1-2 3 0,3 0-54 0,0 0-13 0,-4-4 0 0,4 10 0 31,7 0-36-31,-4-9-11 0,-6 9-1 0,3-3-1 16,0 3 0-16,0 0 0 0,-4 0 0 0,1 3 0 16,-1 3-8-16,-3 3-2 0,3 4 0 0,-3 0 0 0,0-1 28 0,0 7 6 0,0 0 1 0,0-7 0 15,0 10 45-15,0-3 10 0,-1 0 1 0,5-3 1 16,-1 2 19-16,1 1 3 0,-1-3 1 0,4 3 0 15,3-7-39-15,1 4-7 0,-1-10-2 0,4 4 0 16,0-10-8-16,7 9 0 0,1 0 0 0,2-6 0 16,-3-3 0-16,4 7-11 0,3-14 3 0,0 7 0 15,4 0 8-15,-1-3 0 0,1 0 0 0,3-3 0 16,0-3 0-16,4-1 14 0,0 7-3 0,-1-6-1 0,1-1 8 16,3-2 2-16,-7 2 0 0,4 1 0 0,-4-4-6 15,0 4-1-15,-6-1 0 0,-1-2 0 0,-4 3 6 0,1-1 1 16,-4 4 0-16,0-4 0 0,-4 1-20 15,1 0 0-15,0-1 0 0,-4 7 0 0,-4-6 0 0,0 6 0 16,4 3 0-16,-7-7 0 0,0 4 0 0,4 3 0 16,-4 0 0-16,-4 3 0 0,4-3 0 0,0 7 0 15,-4-1 0-15,4 0 0 0,0 7 0 0,-3-4-12 16,3 4 1-16,0-1 1 0,-4 7 10 0,8 0 14 16,-4 0-3-16,3 3-1 0,0 3-10 0,4-3-16 15,-3 9 4-15,3-3 1 0,3-3 11 0,-3 7 16 16,0-1-4-16,0 7-1 0,4-4-11 0,-4 1 0 15,0 2 0-15,4-2 0 0,-4 5 0 0,0-5 0 16,0-4 0-16,0 1 0 0,0-1 0 0,-4 10 0 0,0-10 0 0,-3 4 0 16,0-4 0-16,0 0-17 0,0 1 4 0,-3-1 1 15,-4-3 12-15,3-3 0 0,-3 4 0 0,-4-4 0 16,1 0 8-16,-1 0 4 0,0-3 0 0,1-3 1 16,-5-1-13-16,1-2 0 0,0 0-9 0,0-4 9 15,0 1 0-15,0-10 0 0,-1 3 0 0,1-6 10 31,-3-6-99-31,-1 3-20 0,0-7-4 0,4-2-1 0</inkml:trace>
  <inkml:trace contextRef="#ctx0" brushRef="#br0" timeOffset="2934.79">15092 8139 288 0,'0'0'25'0,"0"0"-25"0,0 0 0 0,0 0 0 16,0 0 398-16,0 0 74 0,0 0 16 0,0 0 2 15,0 0-382-15,0 0-76 0,0 0-15 0,7 3-3 0,-7-3-14 0,3 9 0 16,-3 1 0-16,4 2 0 16,-4 4 0-16,0 0 0 0,0-7 0 0,-4 10 0 15,4 0 10-15,0-4-1 0,0 4 0 0,-3-6 0 0,3 9 1 0,0-3 0 16,0-7 0-16,3 7 0 0,1-6 11 0,-1-4 3 15,1 0 0-15,0-6 0 0,-4-3-24 0,10 7 0 16,-3-7 0-16,4-7 0 0,-1 7 0 0,1-6 12 16,0 0 0-16,3-3-1 0,-4-1-11 0,1-2 10 15,-1 2-10-15,1 4 10 0,0-10 3 16,-1 7 1-16,-3-4 0 0,0 4 0 0,0-1-4 0,4-2-1 16,-4 2 0-16,-4-2 0 0,-3 9-9 0,0 3 0 15,0 0 0-15,0 0 0 0,0 0 0 0,0 0 0 16,0 0 0-16,0 0 0 0,0 0 8 0,0 0-8 15,0 0 12-15,0 0-4 0,0 0 6 0,0 0 1 0,8 3 0 16,-1 6 0-16,3-6-7 0,-3 7 0 0,0-1-8 16,4 1 12-16,-4-1-4 0,0-6-8 0,4 10 11 0,-4-4-11 15,0 7 0-15,3-4 0 0,-3 1 0 16,-3 0 0-16,3 5 0 0,-4 1 0 16,1-3 8-16,3 3-8 0,-3-7 0 0,-1 7 0 0,1-6 0 0,-1-4 0 15,1 3 0-15,3-2-14 0,-4-4 2 0,-3-6 1 16,11 3-5-16,-11-3 0 0,7 0-1 0,0 0 0 31,3-3-49-31,-2-3-10 0,-1-4-1 0,0 4-919 0</inkml:trace>
  <inkml:trace contextRef="#ctx0" brushRef="#br0" timeOffset="3364.52">15635 7515 2235 0,'0'0'99'0,"0"0"21"0,0 0-96 0,0 0-24 0,7 3 0 0,0 6 0 16,0 1 28-16,-3 2 2 0,3-2 0 0,3 9 0 16,-2-4-30-16,-1 4 0 0,0 3 0 0,-4 6 0 15,4-3 0-15,0 7 0 0,0-1 0 0,-3 7 0 16,-1-1 0-16,4 1-8 0,-3 6 8 0,-4-3 0 15,0 3-8-15,0-4 8 0,0 4 0 0,0-3 0 16,0-7-9-16,-4 7 9 0,1-9 0 0,3 2-9 16,0-3 1-16,0 1 0 0,0-1 0 0,-4-9 0 15,4-3-19 1,0 3-3-16,4-13-1 0,-4 4-625 0,3-4-124 0</inkml:trace>
  <inkml:trace contextRef="#ctx0" brushRef="#br0" timeOffset="3834.64">16185 8158 2073 0,'0'0'184'0,"-7"-10"-147"16,4 1-29-16,-4 0-8 0,0-1 126 0,3 7 24 16,-3-6 5-16,0-1 1 15,0 7-147-15,0-3-29 0,3 6-5 0,-6 0-2 16,3 0-6-16,-4 9-2 0,1-9 0 0,-4 10 0 15,-1 8-6-15,1-5-2 0,0 6 0 0,0-4 0 0,-4 4 27 0,4 3 6 16,0 0 1-16,0-3 0 0,0 3 25 0,3 0 4 0,-3 0 2 16,4-3 0-16,3-1-6 0,0-2-2 0,0 3 0 0,3-7 0 15,4-2-14-15,0-1 8 0,0-9-8 0,0 0 0 16,4 7 0-16,3-4 0 0,3-3-8 0,4-10 8 16,-3 7-8-16,7-6 8 0,-4-1 0 0,3-2 0 15,1-4 0-15,3 0 0 0,-3-2 0 0,-1 5 0 16,1-6 0-16,-4 0 0 0,0 7 12 0,0-7-3 15,0 7 3-15,-3-1 1 0,0 4 0 0,-1-1 0 16,-6 1-2-16,3 3-1 0,-7 6 0 0,0 0 0 16,0 0 4-16,0 0 1 0,0 0 0 0,0 0 0 15,0 0-4-15,0 0-1 0,0 0 0 0,0 6 0 16,3 3 6-16,-3 1 0 0,0-1 1 0,0 0 0 16,4 1-4-16,-1-4-1 0,-3 3 0 0,4 1 0 15,-4-1-12-15,3 1 0 0,1-1 0 0,-4 4 0 16,0-4-26-16,4 4-2 15,-4-1 0-15,0-2 0 0,0 2-122 0,-4 4-25 16,4-1-5-16</inkml:trace>
  <inkml:trace contextRef="#ctx0" brushRef="#br0" timeOffset="4159.87">16330 8465 2790 0,'0'0'61'0,"0"0"13"0,0 0 2 0,0 0 3 0,0 0-63 0,0 0-16 0,0 0 0 0,0 0 0 31,0 0-39-31,0 0-10 0,11 0-3 0,-1-6 0 16,-10 6 0-16,7-3 0 0,0 3 0 0,4-3 0 0,-8-4 23 0,5-2 4 0,-8 3 1 0,3-4 0 15,1-6 53-15,-4 10 11 0,-4-9 3 0,1 5 0 16,3-2 14-16,0-1 3 0,0-6 1 0,0 7 0 15,-8-7-7-15,8 3-2 0,4-3 0 0,0 1 0 16,-4 2-24-16,3 0-4 0,-3-6-2 0,0 3 0 16,4 7-12-16,3-1-2 0,-4-5-8 0,4 5 12 15,4-6-12-15,-4 3 0 0,0 1 8 0,4-1-8 16,-4 0 0-16,3 4 0 0,1-1 0 0,-4 4 0 16,0 0 0-16,3-1-12 0,-3 10 12 0,1-9-13 15,-8 9-47-15,7 0-8 0,0 0-3 16,0 0 0-16,3 0-97 0,-3 0-19 0,0 6-4 0,4-3-499 15,0-3-100-15</inkml:trace>
  <inkml:trace contextRef="#ctx0" brushRef="#br0" timeOffset="4371.08">17000 8205 2487 0,'0'0'110'0,"0"0"23"0,0 0-106 0,0 0-27 0,4 9 0 0,-1 1 0 16,1 2 63-16,-1-2 7 0,5 8 2 0,-5-5 0 15,4-1-64-15,-3-2-8 0,-1 9-12 0,4-7 4 32,-3-2-120-32,-1-1-23 0,-3 0-5 0,0-9-555 0,0 0-111 0</inkml:trace>
  <inkml:trace contextRef="#ctx0" brushRef="#br0" timeOffset="4534.02">16902 8042 1324 0,'0'0'59'0,"0"-7"12"0,-4-5-57 0,1 9-14 0,3-7 0 0,0 4 0 16,0-6 284-16,0 8 55 0,3-5 10 0,1 3 3 15,-4-7-249-15,3 10-50 0,-3-3-9 0,0 6-3 16,4-10-116-16,-1 4-23 0,1 0-5 15,-1-4-1010-15</inkml:trace>
  <inkml:trace contextRef="#ctx0" brushRef="#br0" timeOffset="4921.86">17350 7982 2599 0,'0'0'115'0,"10"-9"24"0,-3 9-111 0,0-7-28 15,7-2 0-15,-3 3 0 0,3-4 49 0,4 7 5 16,-4-6 1-16,4-1 0 0,6 7-55 0,1-6-12 0,0 6-1 0,-1-4-1 31,1-2-37-31,0 9-7 0,-1-6-2 0,1 0 0 16,-4 6 4-16,-3 0 0 0,0 0 0 0,-4 0 0 0,-4 0 38 0,1 0 8 0,-4 0 2 0,0 0 0 16,-7 0 8-16,0 0 0 0,0 0 0 0,0 0 0 15,0 0 0-15,0 12 9 0,-4-3-1 0,-3 1-8 16,0 2 9-16,-3 4-9 0,-1-3 0 0,-3-1 9 15,0 7-9-15,-7 0 0 0,3-4 0 0,-3 7 0 16,-4 0 0-16,-3-3 0 0,7 3 0 0,-4-3 0 16,7 0 0-16,1-4 8 0,-4 1-8 0,7-3 12 15,-1-1 12-15,5-2 4 0,3-1 0 0,3 0 0 16,1-5-6-16,3-4-1 0,0 0 0 0,10 12 0 16,1-2-21-16,0-4 8 0,3-3-8 0,0 6 0 15,3-6 0-15,5-3-10 0,2 7 1 0,-3-4 0 16,1 3-36-16,-1-3-7 0,0-3-2 0,-3 3 0 15,-1-3-148-15,4 0-30 0,11-3-5 0,-4-6-2 0</inkml:trace>
  <inkml:trace contextRef="#ctx0" brushRef="#br0" timeOffset="5391.41">18334 7960 2026 0,'0'0'90'0,"0"-9"18"0,0 6-86 0,-4-7-22 0,1 1 0 0,-1-1 0 0,1 7 35 0,-4-3 2 0,-4 6 1 0,1 6 0 16,-1-6-38-16,-3 3 0 0,0 7 0 0,-4 2-12 15,-3-2 12-15,0 9-10 16,3-1 10-16,-3-2-10 0,-4 6 10 0,4 3 0 0,-7 0 0 0,7 3 0 16,0-2 26-16,3-5 7 0,0 1 2 0,1 7 0 15,3-7-22-15,3 6-4 0,0-6-1 0,4-7 0 16,0 11-8-16,4-11 8 0,-1 1-8 0,4-4 8 15,0 1-8-15,7-10 0 0,-3 7 0 16,6-10-11-16,1 0 2 0,0 0 0 0,3-10 0 0,0 4 0 16,7-10 9-16,-3 10 0 0,-1-10 0 0,1 4 0 15,-1-7-16-15,1 3-2 0,-4-3 0 0,-3 1 0 16,3-4 38-16,-4 3 7 0,-2-3 1 0,2 0 1 16,-6 9-6-16,3-5-2 0,0 8 0 0,0-2 0 15,-4 8-21-15,-3 4 9 0,0 0-9 0,0 0 0 16,0 0 12-16,11 4-12 0,-8 8 12 0,8-2-12 15,-4-1 29-15,0 10-1 0,0-4 0 0,0 1 0 0,0 0 6 16,0 3 1-16,0-7 0 0,0 7 0 16,4 0-17-16,-4-4-3 0,4 4-1 0,-1-6 0 15,-3 6-14-15,4-7-8 0,-4 4 8 0,4-4-13 16,-1-2-19 0,-3-1-3-16,0-3-1 0,-3-6 0 0,6 7-32 0,-10-7-8 0,0 0 0 15,7-7-624-15,0 1-124 0</inkml:trace>
  <inkml:trace contextRef="#ctx0" brushRef="#br0" timeOffset="5627.79">18658 7653 2944 0,'0'0'65'0,"-3"3"14"0,-1 6 2 0,1 1 1 0,3 2-66 0,0 4-16 0,3 0 0 0,4 6 0 15,4 9 0-15,0 0 0 0,3 1 0 0,0 5 0 16,0 1 0-16,4 3 0 0,-4 0 0 0,0 2 0 31,0-2-25-31,-4 0-12 0,5-7-3 0,-8-2 0 16,0 5-126-16,-4-5-26 0,1-7-4 0,-8-3-516 0,1 0-104 16</inkml:trace>
  <inkml:trace contextRef="#ctx0" brushRef="#br0" timeOffset="5803.96">18419 7973 1778 0,'0'0'79'0,"0"0"16"0,0 0-76 0,0 0-19 15,0 0 0-15,7-3 0 0,3 3 171 0,4 0 30 16,4 0 7-16,3 0 0 0,0 0-116 0,4 3-23 16,3-6-5-16,0 3 0 0,1 3-51 0,-1-3-13 15,4 0 0-15,-1 0 0 16,1 0-46-16,-4-3-14 0,1-7-4 0,-5 7 0 15,1-3-102-15,0 3-21 0,-8-7-4 0,1 1-741 0</inkml:trace>
  <inkml:trace contextRef="#ctx0" brushRef="#br0" timeOffset="5990.8">19121 7929 1663 0,'0'0'73'0,"0"0"16"0,0 0-71 0,3 6-18 0,1 0 0 0,-4 1 0 16,3-4 125-16,4 12 22 0,-3-2 4 0,3 6 1 15,-4-4-93-15,4 7-19 0,0 0-3 0,0 3-1 16,-3 1-26-16,0-4-10 0,-1 6 0 0,-3-3 9 31,0-3-28-31,0 3-5 0,-7-3-2 0,3-7 0 16,4 4-176-16,-7-6-35 0,4 3-7 0,-1-10-277 0,4-6-55 0</inkml:trace>
  <inkml:trace contextRef="#ctx0" brushRef="#br0" timeOffset="6161.25">19188 7665 2466 0,'0'0'54'0,"0"0"11"0,0 0 3 0,0 0 1 0,0 0-55 0,0 0-14 16,-7 10 0-16,7-10 0 15,0 0-127-15,-4 3-28 0,-3 3-5 0</inkml:trace>
  <inkml:trace contextRef="#ctx0" brushRef="#br0" timeOffset="6733">19590 7907 1612 0,'0'0'144'0,"0"0"-116"0,0 0-28 0,3 9 0 16,1-6 207-16,-1 13 35 0,1-10 7 0,3 4 2 15,-4 5-207-15,1-8-44 0,-4 2 0 0,4 1-11 16,-1-1-37-16,1 0-7 15,-8 1-1-15,4 2-1 0,-3-2-26 0,3 2-5 16,-4-2 0-16,0 2-1 0,-3 1 65 0,4 6 14 0,3-1 10 0,0-5-13 16,-4 9 62-16,8-10 13 0,-1 7 2 0,1-6 1 15,-1 6-12-15,1-7-2 0,0-2-1 0,-1 2 0 0,4-3-26 16,0 1-4-16,0-1-2 0,0-6 0 0,4-3 1 0,3 0 0 16,-3 7 0-16,-1-14 0 0,4 7-29 0,4-3-6 15,0-6 0-15,-1-1-1 16,4 7 26-16,0-6 6 0,-3 0 1 0,0-4 0 0,-1 4-5 15,-2-10-1-15,2 6 0 0,-3 1 0 0,-3-7-10 16,-1 6 8-16,1-5-8 0,-4 5 8 0,0-6-8 0,-3-3 0 16,-4 10 0-16,-4-7 0 0,1-3 0 0,-4 3 0 15,-4 7 0-15,0-7-11 0,1 6 11 0,-1 1 0 16,1-7 0-16,-4 9 0 0,-4-2 0 0,0-1-8 16,4 4 8-16,-4 0-8 0,1-1 8 0,-1 10 0 15,1-9 0-15,2 9 0 0,-2 0 0 0,-1 6-10 16,1-3 10-16,-1-3 0 0,4 10 0 0,-4-4 0 0,1 0 0 15,2 0 9-15,1-3-9 0,0 7-11 0,4-7 3 16,-1 3 0 0,0-3-30-16,4-3-6 0,7 0 0 0,0 0-1 15,0 0-182-15,0 0-36 0,14 10-7 0,1-13-486 0</inkml:trace>
  <inkml:trace contextRef="#ctx0" brushRef="#br0" timeOffset="7144.5">20214 7850 2545 0,'0'0'56'0,"0"0"11"16,0 0 2-16,0 0 3 0,0 0-57 0,7 13-15 0,-3 0 0 0,-1 5 0 0,1-2 0 0,-1 9-10 15,-3 0 2-15,4-3 0 16,-1 6-50-16,1-3-10 0,-4-3-1 0,0 3-1 15,0-9 12-15,-4 6 2 0,-3-6 1 0,4-4 0 0,-1 1 35 0,1-1 8 16,-4-5 0-16,0-4 1 0,3 6 56 0,4-9 11 16,0 0 3-16,-7 7 0 0,0-4-2 0,7-3 0 15,0 0 0-15,0 0 0 0,0 0-38 0,-4-10-8 16,4 10-2-16,4-9 0 0,0-1-9 0,-4-2 0 16,3-1 0-16,1-5 0 0,3 5 0 0,0-9 0 15,0 3 9-15,0-6-9 16,3 0 11-16,-3 3-3 0,4-3 0 0,0 6 0 0,-1 0-8 0,4 4 0 15,0-1 9-15,1 3-9 0,-1 10 47 0,3-3 5 16,1 3 0-16,3 6 1 0,0-3-20 0,4 9-4 16,0 1-1-16,6 2 0 0,-2-2-20 0,6 2-8 0,0 7 0 15,-3-6 0-15,0 6-9 0,-4 2-8 0,-3 1-2 16,-1 0 0 0,-6 7-148-16,-4-7-29 0,-7 9-7 0,-10-9-818 0</inkml:trace>
  <inkml:trace contextRef="#ctx0" brushRef="#br0" timeOffset="7957.09">14326 9302 1882 0,'0'0'84'0,"7"0"16"0,-7 0-80 0,11-3-20 0,-4 3 0 0,0-3 0 16,0 3 96-16,4 3 16 0,-4 0 2 0,3 7 1 16,1 5-83-16,0 1-17 0,-1 3-3 0,1 3-1 15,-1 9-11-15,1 1 0 0,-1-1 0 0,5 3 8 16,-5 7 1-16,1-6 0 0,3 5 0 0,-4 1 0 15,1-6 27-15,-4 5 6 0,4-8 1 0,-4 9 0 16,0-7-25-16,0 4-5 0,-4-4-1 0,1-2 0 16,-1-1-12-16,-3 0 11 0,0-9-11 15,-3 0 10-15,3-3-10 0,0-6 0 0,0-4 9 0,0 0-9 16,0-9 14-16,0 0-2 0,-7-3 0 0,0-6 0 16,0-7 7-16,0 4 1 0,-4-10 0 0,-3-3 0 0,0-4-20 15,-4-2 0-15,1 0 0 0,-5-4 0 0,-2-3 0 16,3 4-16-16,-4-7 4 0,0 0 0 0,0-2 25 15,4 2 6-15,0-3 1 0,3 0 0 0,1 0 0 16,3-3 0-16,-4 3 0 0,4 3 0 0,3 4-4 16,4-1 0-16,-3 4 0 0,6 2 0 0,1 1 8 0,6 3 0 15,1-4 1-15,3 7 0 0,3-3-17 16,8 6-8-16,3 3 0 0,0-3 8 0,11 7-8 0,0-1-11 16,3 3 3-16,0 1 0 0,4 2 8 0,0 7 0 15,0-3 0-15,3 6 0 0,8 0-21 0,-5 6-3 16,1 1 0-16,-3 2 0 0,-1 10 13 0,-3 0 3 15,-8 6 0-15,1-3 0 0,-7 9 0 0,0-9 0 0,-4 9 0 16,-7-9 0-16,0 3 8 0,-3 0 0 0,-1-3 0 0,-3 0 0 16,-3 0 0-16,-4-3 0 0,3 3 8 0,-6-3-8 15,3-7 0-15,-7 7 0 0,3-6 0 16,-6-1-8-16,3-2 8 0,-4 5 0 0,0-8 8 16,-6-1-8-16,-4-3 0 0,-1 7-8 0,-6-10 0 0,0 6 0 15,-7-3-10-15,-1 0-2 0,1-3 0 0,0 9 0 31,-4-2-11-31,4-1-2 0,-1 0-1 0,8-3 0 0,0 7 10 0,3 2 1 16,8-12 1-16,3 10 0 0,-1-4-166 16,8-6-32-16</inkml:trace>
  <inkml:trace contextRef="#ctx0" brushRef="#br0" timeOffset="8364.34">15081 9713 2602 0,'0'0'57'0,"0"0"12"0,0 0 3 0,0 0 1 0,0 0-58 0,11 0-15 15,3-9 0-15,4 6 0 16,3-7-23-16,0-2-7 0,4 2-2 0,6-2 0 16,-2-7-28-16,6 6-5 0,-3-6-2 0,3-2 0 15,4 8 27-15,-4-6 6 0,-3 7 1 0,-4-7 0 0,0 6 50 0,-7 1 11 16,4-4 1-16,-7 13 1 0,-1-6 6 0,-6-1 2 15,-1 1 0-15,-2 6 0 0,-1-7 5 0,-7 10 1 0,0 0 0 16,0 0 0-16,-7 0-29 0,-1 0-6 0,-2 0-1 0,-8 10 0 16,1-7-8-16,-5 6-17 0,-6 1 4 0,0 2 1 15,0 10 12-15,0-6 0 16,-1-1 0-16,1 4 0 0,3 3 0 0,4 0 0 0,4 0 0 16,-5 3 0-16,5-3 0 0,-1 3 0 0,4-3 0 15,3 0 10-15,1 6-2 0,3-6 0 0,0 6 0 0,3-2 0 16,4-5-8-16,0 11 10 0,0-10-10 0,7 0 10 15,0 6-22-15,7-9-4 0,-3-7 0 0,3 1-1 32,0-7-47-32,4-3-8 0,0 7-3 0,6-10 0 15,1-10-142-15,0 1-29 0,3-1-6 0,-3-2 0 0</inkml:trace>
  <inkml:trace contextRef="#ctx0" brushRef="#br0" timeOffset="8855.11">15967 9606 633 0,'0'0'28'0,"0"0"6"0,-4 10-34 0,-3-1 0 0,0 4 0 0,-3-1 0 16,2-2 478-16,1 5 89 0,0-2 17 0,4 0 4 31,-1-1-524-31,1-2-106 0,-1 2-21 0,1-3-4 16,3-9-2-16,0 10-1 0,0-10 0 0,0 0 0 15,0 0-31-15,0 0-7 0,0 0 0 0,0 0-1 0,0 0 77 0,0 0 15 0,0 0 3 0,7-10 1 16,-4 10 82-16,1-9 17 0,-1 3 3 0,1-4 1 15,-4 1 5-15,3 0 1 0,1-4 0 0,-1-6 0 16,5 7-48-16,-1-7-10 0,0 0-2 0,3-3 0 16,1 0-6-16,-1 6-2 0,8-9 0 0,-4 13 0 31,0-7-48-31,0 6-9 0,4 4-3 0,-4-3 0 0,0 2 32 0,-3 1 0 0,3 9 0 0,-4-3 0 16,1-1 20-16,3 4 9 0,-3 4 3 0,-1-1 0 15,4-3-52 1,-3 9-9-16,3 1-3 0,-3-1 0 0,3 3 32 0,0 7 0 0,0 0 0 0,0 3 0 15,0 3 0-15,0-3 0 0,1 9 0 0,2-2 0 0,-3-4 20 16,0 3 9-16,-7-3 3 0,0-6 0 16,1 3-52-16,-1 0-9 0,0-3-3 15,0-7 0-15,0 4-103 0,0-10-21 0,0 3-4 16,0-9-514-16,-7 0-103 0</inkml:trace>
  <inkml:trace contextRef="#ctx0" brushRef="#br0" timeOffset="9329.46">16870 9575 2282 0,'0'0'101'0,"0"0"21"0,-4-3-98 0,4-3-24 0,-3-7 0 0,-1 4 0 15,1-4 52-15,-4 1 4 0,0-4 2 0,0 3 0 32,0 1-73-32,-1-7-14 0,-2 7-3 0,-4-7-1 15,3 9-29-15,-3 7-6 0,3-6 0 0,-3 9-1 16,-3 6 33-16,3 0 6 0,0 4 2 0,-1 5 0 0,5 1 59 0,-4 6 12 0,3 0 2 0,1 6 1 15,2 4 28-15,5-7 6 0,-4 3 0 0,3 0 1 16,1-3-50-16,3-3-11 0,3 0-1 0,-3 0-1 16,7-6-18-16,-3-1 0 0,-1-5 0 0,5 5-9 15,-5-8-3-15,-3-7 0 0,7 0 0 0,0 0 0 16,0 0-1-16,4-3-1 0,-1-7 0 0,-3 7 0 16,4-6 28-16,0-4 6 0,-1-3 0 0,1 4 1 15,3-7-1-15,0-3-1 0,0 0 0 0,0 3 0 16,4-3-10-16,0 0-1 0,-1 4-8 0,1 5 12 0,-1 1-27 15,-2 2-5-15,-1 1-2 0,0 9 0 0,-4 6 22 16,-3 3-11-16,4 7 11 0,-7 3-8 0,-1 6 8 0,1 0 0 16,3 0 0-16,-7 7 0 0,7-4 46 0,-7-3 8 15,3 3 2-15,1-3 0 0,-1 3-29 16,4-3-6-16,-3-3-1 0,-1-3 0 0,4 3-20 0,0-9 0 16,-3 2 0-16,3-5 0 15,-7-10-31-15,0 0-7 0,0 0-2 0,7-6 0 16,-3-4-75-16,-1-2-15 0,4-10-3 0,-3-7-907 15</inkml:trace>
  <inkml:trace contextRef="#ctx0" brushRef="#br0" timeOffset="9611.39">17191 8895 460 0,'7'-10'20'0,"0"4"5"0,-3-3-25 0,3 5 0 0,-4-8 0 0,4 2 0 16,-3 4 297-16,3-6 55 0,0 2 10 0,0 7 2 16,0-3-267-16,-7 6-53 0,0 0-12 0,7 6-1 15,4 4 7-15,-8 2 2 0,4 1 0 0,-3 9 0 16,3 9 17-16,-4 0 4 0,4 1 1 0,-3-1 0 16,-1 10-20-16,1-7-4 0,-1 4-1 0,1-4 0 15,-4-2-13-15,3-1-2 0,1 0-1 0,-4 1 0 0,0 2-6 16,0-2-2-16,4 8 0 0,-4-8 0 15,0 9-13-15,0-7 0 0,0 4 0 0,0-4 0 0,0 1 0 16,3 2 0-16,1-2-9 0,-1-4 9 16,-3 1-34-16,4-4-1 15,-1-3 0-15,4-6 0 0,-3-1-113 0,3-2-24 0,0-6-4 0,-4-1-696 16</inkml:trace>
  <inkml:trace contextRef="#ctx0" brushRef="#br0" timeOffset="10070.68">17805 8964 2487 0,'3'22'110'0,"-3"-7"23"0,0-2-106 0,4 6-27 16,-1 3 0-16,1 3 0 0,-1-3 56 0,4 6 7 16,0 3 1-16,1 1 0 15,-1-7-77-15,-4 6-15 0,4 0-4 0,-3 7 0 0,3-4 9 0,-4 1 2 16,1 6 0-16,-1-4 0 16,1-2-34-16,-4-1-6 0,0-2-2 0,0 5 0 15,-4-5 12-15,1-7 3 0,-1-3 0 0,-3 6 0 16,4-9-13-16,-4-4-3 15,0-5 0-15,-4-1 0 0,0-6-67 0,4 4-13 16,-14-14-4-16,4-5 0 0</inkml:trace>
  <inkml:trace contextRef="#ctx0" brushRef="#br0" timeOffset="10405.85">17628 9415 1497 0,'0'0'133'0,"0"0"-106"0,0 0-27 0,0 0 0 16,0 0 308-16,0 0 57 0,11 0 11 0,3-3 3 15,4-3-310-15,3 3-61 0,0-4-8 0,0 4-12 32,4-6-97-32,0 9-20 0,-1-3-4 0,1-4-1 15,0 7-69-15,-4 0-13 0,3-3-4 0,-6-3 0 16,0 6-37-16,-4 0-8 0,-4 0-2 0,1 6 0 16,0-3 145-16,-1-3 29 0,-10 0 5 0,7 0 2 0,4 0 198 0,-11 0 40 0,0 0 8 0,7 0 2 15,3 0-94-15,-2 0-18 0,-1 0-4 0,-7 0-1 16,10 0-36-16,-3 0-9 0,4-3 0 0,-4-3 0 0,-7 6 0 15,10 0-17-15,-2 0 4 0,-1 6 1 16,-7-6 30-16,10 3 6 0,-3 7 2 0,4-1 0 16,-1 1 70-16,1 5 15 0,0 1 2 0,-1 0 1 0,4 3 32 15,-3 2 6-15,3 1 2 0,-3-3 0 0,3 3-26 16,0-3-4-16,-4-6-2 0,1-1 0 0,3 7-46 16,-3-10-10-16,-4 1-2 0,0-1 0 0,3-6-51 0,-10-3-13 15,0 0 0-15,0 0 0 16,0 0-131-16,0 0-29 0,0 0-5 0,0 0-876 0</inkml:trace>
  <inkml:trace contextRef="#ctx0" brushRef="#br0" timeOffset="10675.57">18757 9265 2131 0,'0'0'94'0,"0"0"20"0,0 0-91 0,-3 6-23 0,-4 3 0 0,0 10 0 16,-4-6 192-16,0 15 33 0,1-3 7 0,-4 6 2 15,0 10-218-15,-8 0-44 16,-2 3-9-16,-4 0-2 0,3 9 29 0,-3 3 10 0,-4 1 0 0,-3 6-9 16,3 2 9-16,-3-2-10 0,-1 9 10 0,1-6-10 15,3 6 10-15,4-12-8 0,0-4 8 0,0-2-8 16,3-1-72-1,7 0-13-15,4-6-3 0,7-9-672 0,14 0-135 0</inkml:trace>
  <inkml:trace contextRef="#ctx0" brushRef="#br0" timeOffset="15134.14">25195 8321 403 0,'0'0'36'0,"0"-6"-36"0,4-4 0 0,-4 4 0 0,3-4 220 0,-3-2 36 15,0 9 8-15,0-4 2 0,4-2-106 0,-4 9-22 16,0-3-4-16,0 3-1 0,0 0-13 0,0 0-4 16,0 0 0-16,0 0 0 0,0 0-41 0,0 9-9 15,0 1-2-15,0 5 0 0,4 4-20 0,-1 13-5 16,-3-4-1-16,0 6 0 0,0 1-16 0,4 6-3 15,-4 2-1-15,-4 5 0 0,4-1-9 0,0 3-1 16,-3-6-8-16,-1 9 12 0,0 10-12 0,1-10 8 16,-4 0-8-16,3 7 0 0,-3-13 8 0,4 3-8 0,-1-9 0 15,1-7 0-15,3-2 11 0,0-4-11 0,0-6 12 16,0 0-12-16,3-10 0 0,1-2 0 0,-4-10 0 0,0 0 0 31,0 0-140-31,0 0-28 0,7-10-5 0,0-12-873 0</inkml:trace>
  <inkml:trace contextRef="#ctx0" brushRef="#br0" timeOffset="15562.87">25100 8224 1094 0,'-25'-10'97'0,"18"1"-77"0,-3 6-20 0,-1-7 0 16,1 1 200-16,-1-4 36 0,0 4 7 0,4-1 1 15,4-2-142-15,-4 3-29 0,3-1-5 0,4 7-2 0,0-6-22 0,4-1-4 16,-1 1 0-16,8-4-1 0,0 10 13 0,-1-6 2 15,4 2 1-15,0 4 0 0,4 3 2 16,0-3 1-16,3 3 0 0,0-6 0 0,0 6-27 0,4 0-6 16,0 0-1-16,3 0 0 0,0 0-15 0,4 0-9 15,-4 0 10-15,7 0-10 16,0 0 0-16,1 6 0 0,-1-3 0 0,0 0 0 0,-3 7 0 16,0-1 0-16,0 4 0 0,-1-4 0 0,-2 7 8 15,-5-4-8-15,1 1 0 0,-7 6 0 0,3-4 0 0,-7 1 0 16,3 0-13-16,-9 3 4 0,2 3-1 0,-6-4 0 15,-4 7 0-15,-4 1 0 0,-3-1 10 0,-7 3-8 16,-4-3 8-16,-3 6-8 0,-7 1 8 16,-4 2 9-16,-3-3-1 0,-4 1-8 0,-3-4 12 0,-1 3-12 15,1-5 12-15,-4 5-12 0,4-3 10 0,7-6-10 0,-4 0 8 16,4 0-8-16,-1-3 0 0,1-7 0 0,3-2 0 16,0 2 0-16,4-5-11 0,0-4-7 0,0 3-2 0,3-3 0 31,7-3-25-31,8 0-6 0,-1 0-1 0,4 0 0 15,7 0-85-15,0 0-18 0,7-3-3 0,7-3-1 16,8 3-61-16,2-4-12 0</inkml:trace>
  <inkml:trace contextRef="#ctx0" brushRef="#br0" timeOffset="15938.93">25506 9236 518 0,'0'0'23'0,"0"0"5"0,0 0-28 0,0 0 0 15,0 0 0-15,0 0 0 0,10 10 240 0,1-7 44 16,0-3 8-16,-1 9 1 0,1-9-201 0,-1 7-41 16,-3-4-8-16,4-3-2 0,-11 0 38 0,11 9 7 15,-4-6 2-15,-7-3 0 0,10 7 15 0,-10-7 3 16,0 0 1-16,0 0 0 0,0 0-28 0,7 3-6 16,-7-3-1-16,0 0 0 0,0 0 1 0,0 0 0 15,0 0 0-15,0 0 0 0,0 0-24 0,4-3-5 16,-1-7 0-16,1-2-1 0,-1-4-13 0,1 3-2 15,-4-5-1-15,0-4 0 0,7 0-15 0,-7 0-2 16,0-10-1-16,0 1 0 0,3 9-9 0,-3-9 0 16,4-1 0-16,0 1 8 0,-4 9-8 0,7 0 0 15,-4-6 0-15,4 12 0 0,0-3 0 0,4 1 0 16,-4 2 8-16,3-3-8 0,5 0 0 0,-1 7-16 16,0-7 3-16,0 3 0 0,7 1 0 0,-3-7 0 0,-1 9 0 15,5-6 0-15,-1 7-3 0,0-7 0 0,0 6 0 16,0 4 0-1,-3 0-82-15,3-1-17 0,0 4-3 0,0 0-1 16,-7 6-116-16,1 6-23 0,9-3-5 0,-10 10-660 0</inkml:trace>
  <inkml:trace contextRef="#ctx0" brushRef="#br0" timeOffset="16320.73">26310 8866 1555 0,'0'0'138'0,"0"0"-110"0,0 0-28 0,0 0 0 16,0 0 143-16,0 0 23 0,0 0 5 0,0 0 1 0,0 0-135 0,0 0-26 15,0 0-11-15,0 0 8 0,0 0-18 16,0 0-4-16,0 0-1 0,0 10 0 0,0-7 24 16,-3 6 5-16,-1 4 1 0,1-7 0 0,3 4 21 0,0-4 4 15,-4 3 0-15,1 1 1 0,-1 2 1 0,4-2 0 16,0-1 0-16,-4 4 0 0,4-4-26 0,0 10-4 16,0-7-2-16,-3 7 0 0,3-6-10 0,0 9 12 15,-4-4-12-15,4 1 12 0,-3 3-12 16,3 0 0-16,-4 0 0 0,1-3 0 0,-1-3 8 0,4 2-8 15,-3-5 0-15,3 6 8 0,0-7 10 0,0-2 2 16,0-1 0-16,3-6 0 0,-3-3 3 0,0 0 1 16,7 10 0-16,0-4 0 0,-7-6-24 0,7 3 0 15,1 3 0-15,-1-2 0 0,3-1 0 0,-3-3 0 16,0 9 0-16,0-3 0 0,0-3 0 0,-3 7 0 0,-1-1 0 16,1 4 0-16,-4-4 0 0,0-6 0 0,0 7 0 15,0-1 0-15,-4 1-11 0,4-7-6 0,-3 6-2 0,3-9 0 31,-7 6-49-31,0-2-9 0,0-1-3 0,0-6-656 16,-4-1-132-16</inkml:trace>
  <inkml:trace contextRef="#ctx0" brushRef="#br0" timeOffset="16545.32">26405 8352 1724 0,'-3'10'38'0,"3"-10"8"0,-7 0 2 0,7 0 0 0,-4 9-39 0,4-9-9 16,-7 0 0-16,4-3 0 0,-1-3 44 0,-3 6 8 15,7-10 0-15,-3 7 1 16,3 0-69-16,0 3-13 0,0-6-3 0,0 6-516 15,3-10-102-15</inkml:trace>
  <inkml:trace contextRef="#ctx0" brushRef="#br0" timeOffset="16972.53">26755 8804 288 0,'0'0'25'0,"-7"0"-25"0,-4 3 0 0,0 6 0 16,1-2 404-16,3 2 76 0,-4-3 16 0,4 4 2 16,-3-1-408-16,3 4-82 0,-4 5-8 0,0 1-17 15,4-3 17-15,-3 3 0 0,3 3 0 0,0 0 0 16,3 3 44-16,-3-3 12 0,0 3 2 0,0 3 1 16,0-6 20-16,3 0 4 0,4-3 1 0,0-4 0 15,4 7-32-15,-4-3-5 0,7-6-2 0,-4 5 0 16,5-5-29-16,6-4-7 0,-4 4-1 0,8-4 0 15,-1 1-8-15,1-4 8 0,7-3-8 0,-4 0 8 16,4-3-8-16,-1 0 0 0,1 0 0 0,0 0 0 16,3-3 0-16,-3-6 0 0,3-1 0 0,-3 7 0 15,-1-6 0-15,-3-1-11 0,1-2 3 0,-5-7 0 16,-3 10 8-16,-3-4 0 0,0 1 0 0,-4-7 8 0,-4 6 13 16,-3-6 3-16,0 10 1 0,-3-7 0 0,-4 1 6 0,-4-1 1 15,0 0 0-15,-3 1 0 0,0-4-8 0,0 6-2 16,-7-6 0-16,3 10 0 0,1-7-10 0,-1 1-3 15,0 5 0-15,1-2 0 0,-1 2 18 0,0 7 3 16,4-3 1-16,4 3 0 16,-4 3-51-16,3 0-9 0,0 0-3 0,4 0 0 15,4 0-94-15,3 0-19 0,0 0-4 0,0 0-1059 0</inkml:trace>
  <inkml:trace contextRef="#ctx0" brushRef="#br0" timeOffset="17382.64">27460 9080 2314 0,'-3'6'51'0,"-4"-3"10"0,3 10 3 0,-3 5 1 0,0 1-52 0,0-3-13 0,0 3 0 0,3 3 0 16,1 0-53-16,-4-4-14 16,3 4-2-16,1 0-1 15,-1-3 16-15,1-6 3 0,-1 9 1 0,4-4 0 0,0-5 132 0,0 3 26 0,0-1 6 0,0-5 1 16,4-1-21-16,-4-9-4 0,0 0-1 0,0 0 0 15,0 0 3-15,0 0 0 0,3-9 0 0,4 6 0 16,0-7-43-16,0 1-8 0,-3-10-1 0,-1 6-1 16,1-5-6-16,-1 2-1 0,1-3 0 0,-4 0 0 0,4-3-5 15,-4-3-2-15,0-3 0 0,3 3 0 16,-3-6-13-16,4-7-4 0,-1 7 0 0,-3-10 0 0,0 6-8 16,4 4 0-16,-1 0 0 0,4 6 0 15,-3-4 0-15,3 7 0 0,3 4 0 0,8-4 0 0,3 9 0 0,4 1 0 16,3-4 8-16,7 3-8 0,4 4 0 0,4-4 8 15,-1 4-8-15,4 0 0 0,0 5 0 0,-1-5 0 16,5 6 0-16,6-3 0 0,8-4 0 0,-1 7 0 16,-3-3 0-16,0 3 0 0,0 0 0 0,-7-4 0 15,-3 7 0-15,-8-3 0 16,4-3-34-16,-4 3-2 0,0 0-1 0,1-4 0 16,-1-2-144-16,0-4-29 0,1 1-6 0</inkml:trace>
  <inkml:trace contextRef="#ctx0" brushRef="#br0" timeOffset="18721.02">15194 11008 2073 0,'4'-19'92'0,"-4"16"19"0,3-3-89 0,-3-7-22 0,0 4 0 0,7 6 0 15,-3-7 143-15,-1 7 24 0,-3 3 5 0,7-6 0 16,-7 6-136-16,0 0-27 0,0 0-9 0,0 0 0 16,0 0 8-16,4 9-8 0,3 4 8 0,-7 6-8 15,-4 3 8-15,1 6-8 0,-1 3 8 0,1 4-8 16,-1-1 22-16,1 7-1 0,-1 3 0 0,1-3 0 16,3 0 23-16,0 2 4 0,0-2 0 0,0 3 1 15,0 6-25-15,0-6-6 0,3-3-1 16,-3 0 0-16,0 3-17 0,0 0-11 0,0-4 2 0,0-5 0 15,-3 6-27 1,-1-1-6-16,1-5-1 0,-4-4 0 0,3 1-35 16,1-1-7-16,-1-3-2 0,1-6 0 0,-1-3-105 15,4-3-20-15,-4-7-5 0</inkml:trace>
  <inkml:trace contextRef="#ctx0" brushRef="#br0" timeOffset="19065.39">15607 10889 2246 0,'0'0'200'0,"0"0"-160"16,0 0-32-16,0 0-8 0,0-6 130 0,0 6 25 0,0 0 5 0,3-10 0 15,-3 10-132-15,0 0-28 0,0 0 0 0,0 0 0 16,0 0-14-16,7 10 3 0,1-1 1 0,-8 4 0 15,0 6 10-15,0 2 0 0,-4 1-9 0,0 10 9 16,-6 5 0-16,3 1 0 0,0 3 0 0,-4 3 8 16,1 6 13-16,3-6 3 0,0-3 0 0,-4 9 0 15,4-3-8-15,3 6 0 0,1 4-1 16,-4-1 0-16,3-3-15 0,1 1 0 0,-1-1 0 16,1 0 0-16,-1-6 0 0,4 0 0 0,-3-3 0 0,3 6 0 15,-4-6-26-15,4-3 2 0,0-7 0 0,0 4 0 31,0-3-121-31,0-7-24 0,0-3-5 0,0-3-904 0</inkml:trace>
  <inkml:trace contextRef="#ctx0" brushRef="#br0" timeOffset="21024.77">16986 10839 1209 0,'0'0'108'0,"0"0"-87"0,-3 9-21 0,-4 4 0 15,-4-1 264-15,4 10 49 0,4-3 10 0,-1 3 1 16,0 0-235-16,1 9-47 0,-1-9-10 0,1 10-1 15,-1-1-41-15,1 10-8 0,-4-10-2 0,0 13 0 16,3-3 20-16,1 3-8 0,-4-4 8 0,-4 14 0 16,4 9-16-16,-4-1 3 0,-3 1 1 0,0 3 0 15,4 3 12-15,-8-3 16 0,4-4-3 0,0-5-1 16,3 2-12-16,4-8 0 0,0-4 0 0,3-7 0 16,4 4 0-16,0-12 0 0,0-1 0 0,4-9 0 15,3 0-98 1,-3-6-16-16,3-13-3 0</inkml:trace>
  <inkml:trace contextRef="#ctx0" brushRef="#br0" timeOffset="21391.98">17251 10811 460 0,'0'0'41'0,"0"0"-33"0,-4 6-8 0,1-3 0 16,-1 10 311-16,1-4 60 0,3 0 12 0,-4 4 2 16,4-4-266-16,0 7-54 0,0-3-10 0,0-1-3 15,4 1 9-15,-4 5 2 0,-4 4 0 0,4 0 0 16,0 10-20-16,-3-1-4 0,3 7-1 15,-4-1 0-15,-3 14-23 0,0-8-5 0,0 11-1 0,-4-1 0 16,1 7 5-16,-1-4 1 0,1 7 0 0,-4 6 0 16,3-7-15-16,-3-5 0 0,3 3 0 0,4-13 0 15,-3 6-9-15,-1-6-5 0,4 0-1 0,0-6 0 16,0 3 23-16,0-7 5 0,3 1 1 0,1-7 0 16,3 1-149-1,-4-1-29-15,1 16-7 0,6-22-1 0</inkml:trace>
  <inkml:trace contextRef="#ctx0" brushRef="#br0" timeOffset="22154.09">17455 12043 2635 0,'0'0'58'0,"0"0"12"0,0 0 2 0,0 0 2 0,8-9-59 0,-1-1-15 15,3 7 0-15,4-6 0 0,4-1 0 0,3 1 8 16,0 3-8-16,0-4 0 0,1 1 0 0,-1-1 0 15,3 1-8-15,-2 0 8 0,-5-4-11 0,1 10 11 16,0-3-10-16,-1 6 10 0,-6 0 0 0,-1 0-9 16,1 0 9-16,-4 6 0 0,0-3 0 0,-7 10 0 15,0-4 0-15,-4 3-8 0,-3 4 8 0,-3 0 0 16,-4 3 0-16,0-1 0 0,0 4-9 0,-4 0 9 16,0 0-10-16,1 0 10 0,-5 0 0 15,1 3 0-15,4 0 0 0,-5-6 0 0,1 3 0 0,4-3 0 16,3-3 0-16,-1 2 0 0,5 1 0 0,3-3 0 15,0 3 0-15,0 0 0 0,0-4 0 0,0 4 0 0,-4 3 0 16,4 0 0-16,3 0 0 0,1 6 0 0,-4-6 0 16,7 6 0-16,0-3 0 0,0-3 0 0,7 0 8 0,-4-3-8 15,-3 3 40-15,7-3 2 0,4-7 0 16,0 1 0-16,3 6-14 0,0-7-4 0,3-2 0 16,5 5 0-16,2-8-24 0,-2 2 0 0,2 1 0 0,-3-7 0 15,4 3-47 1,0-3-14-16,3-3-3 0,0-9-1131 0</inkml:trace>
  <inkml:trace contextRef="#ctx0" brushRef="#br0" timeOffset="24921.85">16013 11475 748 0,'0'0'67'0,"0"0"-54"0,-4 7-13 0,-3-4 0 15,3-3 299-15,-3 0 57 0,0 0 11 0,4 0 2 16,-4 0-237-16,3-10-47 0,1 7-9 0,-1 0-3 16,1-3-21-16,3-4-5 0,0 1-1 0,0 3 0 15,3 0-46-15,-3-4 0 0,4 7-10 0,-4-6 2 16,0 9 8-16,0 0 0 0,0 0 0 0,0 0 0 15,0 0 0-15,0 0 0 0,0 0 10 0,0 0-10 16,-4 12 25-16,1-2-1 0,3-1 0 0,0 3 0 16,0-2 11-16,0 2 1 0,0 4 1 0,0 0 0 15,0-1-9-15,0 1-1 0,3 3-1 0,1-7 0 16,-4 7 10-16,3 0 1 0,1 3 1 0,-1 0 0 16,4 0-29-16,0-3-9 0,-3-4 0 0,3 11 0 15,0-11 14-15,-3 7-4 0,-1-3-1 0,1-6 0 0,-1 5-9 16,1-5 0-16,-1-4 0 0,1 1 0 0,-1-7 0 15,-3-3 8-15,4 9-8 0,-4-9 0 0,0 0 8 0,0 0-8 16,0 0 8-16,0 0-8 0,0 0 13 0,3 0-2 16,8-3-1-16,-4-3 0 0,-3-7 5 0,3 4 1 15,0-1 0-15,0-2 0 0,0-7-16 0,0 7 11 16,-4-1-11-16,8-6 10 0,-8 10-10 0,4-7 0 16,1 0 0-16,-5 4 0 0,1 9 13 0,3-3 1 15,-4-4 0-15,-3 10 0 0,0 0-26 0,7 0-6 16,-7 0-1-16,7 0 0 0,-7 0 19 0,7 0-8 15,-7 0 8-15,7 6 0 0,0-2 0 0,-3 5-8 0,3-3 8 16,0 0 0-16,0 4 0 0,4-1 0 0,-8 4 0 16,8-4 0-16,-1 4 0 0,-3 2 0 0,4-2 0 15,-4 0 0-15,0 2 0 0,0 1 0 0,4-7 0 0,-4 4 0 16,0 6 0-16,0-10 0 0,0 0 0 0,-3 1 0 16,-1-4 0-16,-3-6 8 0,0 0-8 0,0 0 0 15,7 0 13-15,-7 0-3 0,0 0-1 0,0 0 0 16,0 0 12-16,0 0 3 0,0 0 0 0,4 0 0 15,-1-3 4-15,4-6 2 0,-3-1 0 0,-1-2 0 16,4-1-8-16,4-3-2 0,-4 1 0 0,4-4 0 16,-1 0-4-16,1-3-2 0,-1 0 0 0,1 0 0 15,-4 0-6-15,4-6-8 0,-4 6 11 0,0 0-11 16,0 0 0-16,-4-3 0 0,1 0 0 0,-1 0 0 16,-3-3 0-16,4-4 0 0,-1 7 0 0,1-3 0 15,-4 3-24-15,3-3-6 0,-3 6-1 0,4-3 0 16,-4-3-115-16,0 9-23 15,0-3-5-15</inkml:trace>
  <inkml:trace contextRef="#ctx0" brushRef="#br0" timeOffset="31452.02">24896 12397 345 0,'0'0'31'0,"0"0"-31"16,-8 7 0-16,1-7 0 0,0 9 334 0,7-9 61 16,0 0 12-16,0 0 2 0,0 0-326 0,0 0-66 15,4 9-17-15,-1-9 0 0,8 10 18 0,-4-7-2 16,-7-3 0-16,7 0 0 0,4 6 24 0,-4-3 4 16,3-3 0-16,-3 0 1 0,4 0 11 0,-11 0 3 15,0 0 0-15,11 0 0 0,3-9-19 0,-4 9-3 16,1-3-1-16,-1-7 0 0,1 7 0 0,3-3 0 15,-7-3 0-15,7 2 0 0,0-8-9 0,-3 5-3 16,0-5 0-16,-1-1 0 0,4 0 13 0,0-3 3 16,-7-3 0-16,4 1 0 0,0-8-20 0,-1 4-3 15,1-3-1-15,-1-3 0 0,-6-1 20 0,6 1 3 0,-2 0 1 16,-1-1 0-16,0-2-30 0,0-7-10 0,0 0 0 0,-4 7 9 16,4-7 5-16,0 0 1 0,-3-3 0 0,3 3 0 15,-4-2-5-15,1 2-1 0,0 6 0 0,-1-5 0 16,4-1-9-16,-3 6 0 0,3 1 9 0,-4-4-9 15,1 7 0-15,-1-4 0 0,1-2 0 0,-4 2 8 16,3 4-8-16,1-1 0 0,-4 7 0 0,0-3 0 16,3 3 0-16,1 0 0 0,-4 3 0 0,0 0 0 15,0 0 0-15,0 10 0 0,0-7 0 0,0 9 0 16,0-2 0-16,-4 2 0 0,4 1 0 0,0 9 8 16,0 0-8-16,0 0 0 0,0 0 0 0,0 0 0 15,0 0 0-15,4 9 0 0,3 10-9 0,-3-6 9 16,-1 9 0-16,4 0 0 0,4-4 0 0,-4 4 0 15,3 0 0-15,-3 10 0 0,4-10 0 0,3 9 0 16,0 0 0-16,0 1 0 0,0 5 0 0,1-2 0 0,-1-4 0 0,3 4 0 16,-3 6 0-16,0-4 0 0,4 1-8 0,0 3 8 15,-1-1 0-15,1 4 0 0,0-3 0 0,-1 0 0 16,1-7 0-16,0 4 0 0,-1-4 0 0,1-2 0 16,-4-7 0-16,4 6 0 0,-4 1 0 0,0-4 0 15,3-3 0-15,1 3 0 0,-4 0 0 0,0-3 0 16,4-3 0-16,-4 0 0 0,0-3 0 0,0 0 0 15,-3-3 0-15,-1-7 0 0,5 10 0 0,-5-7 8 16,1-2-8-16,-4-1 0 0,-4-6 8 0,4 7-8 0,0-10 8 16,-7 0-8-16,0 0 13 0,0 0-2 15,0 0-1-15,0 0 0 0,0 0 16 0,0 0 3 0,0-3 1 0,0-7 0 16,0 1-1-16,-3-4 0 0,-1-6 0 16,1 7 0-16,-1-7-13 0,-3 0-2 0,0-6-1 0,4-3 0 15,-8 3-13-15,4-3 9 0,0-4-9 16,0 7 8-16,0-3-8 0,0-3 0 0,0-1 0 15,0 1 8-15,0-1-8 0,3 7 0 0,-3-6 0 0,4 0 0 16,-1-1 0-16,1 1 0 0,-1 0 0 0,0-1 0 16,1 1 0-16,-1 0 0 0,4-1 0 0,0 1 0 15,0-1 0-15,0-2 0 0,4 3-9 0,-1-1 9 16,1 1 0-16,3 0-8 0,0-4 8 0,0 4 0 16,4-1-15-16,3 4 4 0,-4-3 1 0,5-1 0 15,-1 10-9-15,0 0-1 0,3-3-1 0,1 0 0 16,3 13-18-16,-3-7-3 15,-1 6-1-15,1 4 0 0,-7-4-86 16,6 10-18-16,1-3-3 0,0 3-1 0,-1-3-93 0,4 6-20 16</inkml:trace>
  <inkml:trace contextRef="#ctx0" brushRef="#br0" timeOffset="31857.33">26839 10525 633 0,'0'0'56'0,"0"0"-44"0,0 0-12 0,0 0 0 15,0 0 340-15,-7 0 65 0,0 10 14 0,0-4 2 16,7-6-301-16,-7 3-61 0,0 0-12 0,4 7-3 15,-1-1 4-15,-3 4 1 0,0-4 0 0,0 10 0 16,-4-7 2-16,4 7 0 0,-7 3 0 0,4 0 0 16,2 0-17-16,-2 6-3 0,-1-3-1 0,1 7 0 15,-4 8-18-15,-1 1-4 0,1 3-8 0,4 9 12 16,-4 1 0-16,-4 8 0 0,4 1 0 0,-4 9 0 16,1-6-12-16,3 9 0 0,-4 4 0 0,7-1 0 15,1 7 0-15,-1-4 0 0,4-2 8 0,4-1-8 16,3 1 0-16,3-4 0 0,1-3 0 0,3-9 0 15,-4-1 0-15,8-8 9 0,3-1-9 0,0-3 8 0,0-6-8 16,0 0 0-16,7 6 0 0,4-9 8 16,7 3-63-16,0-3-13 0,-1-7-2 15,1 7-1-15,3-7-55 0,-3-5-11 0,3-4-3 16,4 3-884-16</inkml:trace>
  <inkml:trace contextRef="#ctx0" brushRef="#br0" timeOffset="34448.15">27354 11410 172 0,'0'0'16'0,"0"0"-16"0,0 0 0 0,0 0 0 16,0 0 161-16,0 0 30 0,0-10 5 0,0 7 2 15,4-3-142-15,-4-7-29 0,0 10-6 0,-4-6-1 16,4-1 63-16,-3 1 12 0,3-1 2 0,-4 1 1 15,4 3 17-15,-3-1 3 0,-1-2 1 0,1 0 0 16,-4 2-25-16,7 1-5 0,-4-3-1 0,1 6 0 0,-1-7-25 0,1 10-6 16,3 0-1-16,0 0 0 0,0 0-44 0,0 0-12 15,-4-9 0-15,4 9 0 0,0 0 11 0,0 0 0 16,-3 0 0-16,3 0 0 0,-4 0-3 0,-3 6-8 16,0-3 12-16,0 3-4 0,-4 1-8 0,4 2 8 15,-3 1-8-15,-1 2 8 0,0-3 2 0,1 10 0 16,-4-6 0-16,3 6 0 0,1-1-10 0,-1 4 12 15,0 4-12-15,-3-5 12 0,7 11-12 0,-3-1 10 16,3 1-10-16,0 8 10 0,-4-5-10 0,4 6 0 16,0-4 0-16,0 1 0 0,0 3 17 0,3-1-1 15,1 1-1-15,-1 0 0 0,1-3-2 0,3 2 0 16,0 4 0-16,0-12 0 0,0-1-1 0,0-3-1 16,3-3 0-16,1 0 0 0,-1-3 6 0,4-6 2 15,0 0 0-15,0-4 0 0,-3-2-7 0,3-1 0 16,0-3-1-16,0 1 0 0,4-7-2 0,-1 0 0 0,4 0 0 15,0-7 0-15,1 1-1 0,2-3 0 0,1-1 0 16,0-2 0-16,3-7 2 0,-4 0 0 0,1-3 0 16,3 3 0-16,-3-6-10 0,-1-3 0 0,-6-3 0 15,3 5 0-15,-3-2 0 0,-1-3 13 0,1 0-3 0,-4-4-1 16,-4 1-9-16,1-4 0 0,-1-3 0 0,-3 4 0 16,-3-4 11-16,-4 0-3 0,3-3-8 0,-6 0 12 15,-1 3-12-15,4 1 0 0,-7 5 8 0,3-2-8 16,1 5 0-16,-4 1 0 0,0 9 0 0,-4-3 0 15,4-3-15-15,-7 9-5 0,0 3-2 0,-1 0-802 16,1 4-161-16</inkml:trace>
  <inkml:trace contextRef="#ctx0" brushRef="#br0" timeOffset="35446.06">23149 11629 1497 0,'0'0'133'0,"0"0"-106"16,0-6-27-16,0 6 0 0,0 0 123 0,0 0 19 16,0-3 4-16,0 3 1 0,0 0-85 0,0 0-17 0,0 0-3 0,0 0-1 15,0 0-2-15,-3 9-1 16,-1 4 0-16,4-1 0 0,-3-2 25 0,3 12 5 0,3-7 0 15,1 1 1-15,-1 6-21 0,4 6-4 0,0-6 0 0,4 6-1 16,-4-3-7-16,4 7-2 0,-1-4 0 0,1 3 0 16,-1-3-6-16,-3 4-2 0,4-1 0 0,-4 1 0 15,4-1-14-15,-1 0-2 0,-6 1-1 0,3-4 0 16,0-3-9-16,0 3 8 0,-4-6-8 16,1-9 8-16,-4 5-8 0,4-5 0 0,-1-4 9 0,1 1-9 15,-4-10 8-15,0 0-8 0,0 0 8 0,0 0-8 16,0 0 12-16,3-10-3 0,-3-2 0 0,4-1 0 15,-4-5-1-15,3-1-8 0,1-6 12 0,-1 0-4 16,1 3-8-16,3-4 0 0,-4-2 0 0,1 6 0 16,6 0 0-16,-3 4 0 0,4-4 0 0,0 12 0 15,-1-2 0-15,4 9 0 0,0-4-8 0,1 4 8 16,2 3-8-16,1 3 8 0,-1-3-10 0,1 10 10 16,0-1 0-16,-4 0 0 0,4 4 0 0,-4 0 0 0,0 2 0 15,0 1 0-15,0 0 0 0,-3-1 0 16,-1 1 0-16,1 0 0 0,3 2 0 0,-4-5 0 0,1 6 0 15,0-7 0-15,-1 1 0 0,-3-4 0 0,4-2 0 0,-4-4 0 16,-4 3 0-16,4-3 0 0,4-3 0 0,-7 0 8 16,3-9-8-16,0 9 10 0,0-10 5 0,-4 1 1 15,4 3 0-15,-3-10 0 0,-1 3-4 0,4 1 0 16,-3-7 0-16,-1 0 0 0,1 4-4 0,0-4-8 16,3-3 11-16,-4-6-11 0,1 6 10 0,-4-10-10 15,3 7 8-15,1-3-8 0,-4-3 8 0,3-1-8 16,1 1 0-16,-1-1 8 0,1-2-8 0,-1 3 0 15,4-1 0-15,-3 1 0 16,3 6-36-16,-4 0-8 0,-3 9-3 0,0-3 0 16,0 10-186-16,0-4-38 0,-10-6-7 0,-4 7-2 0</inkml:trace>
  <inkml:trace contextRef="#ctx0" brushRef="#br0" timeOffset="35906.58">24194 12347 1980 0,'0'0'88'0,"0"0"17"0,0 0-84 0,0 0-21 15,0 0 0-15,-8 3 0 0,8-3 0 0,-7 7 8 16,7-7-8-16,-7 3 0 0,4 6 0 0,-4-6 8 16,7-3-8-16,-4 10 0 0,-3-1 44 0,4 0 5 15,-1-5 1-15,4-4 0 0,0 9 4 0,-3 0 1 16,3 1 0-16,0-7 0 0,3 13-26 0,-3-4-5 15,4 1 0-15,-1-1-1 0,1 7-7 0,-1 3-2 16,1 0 0-16,3 6 0 0,-4-6-14 0,4 0 11 0,-3 6-11 16,-1-3 10-16,-3-3-10 0,0 0 0 0,-3 7 9 15,3-11-9-15,0-2 0 0,-4 6 9 0,-3-13-9 16,4 10 0-16,-4-9 10 0,0-1-10 0,-4-6 8 16,4 3-8-1,-4-6-16-15,-3-6-8 0,0 3-1 0,0-3-718 16,0-7-143-16</inkml:trace>
  <inkml:trace contextRef="#ctx0" brushRef="#br0" timeOffset="36125.96">24109 11886 1760 0,'-14'0'78'0,"10"0"16"0,-3 0-75 0,7 0-19 16,-3 0 0-16,3 0 0 0,-7 0 9 0,7 0-1 16,0 0-8-16,0 0 12 0,0 0-12 0,0 0 0 15,0 0 8-15,0 0-8 0,0 0 0 0,0 0 0 16,0 0 0-16,0 0-10 16,10-3-103-16,-10 3-21 0</inkml:trace>
  <inkml:trace contextRef="#ctx0" brushRef="#br0" timeOffset="36888.51">24423 11936 115 0,'0'0'10'16,"0"0"-10"-16,0-3 0 0,0 3 0 0,0 0 373 0,0 0 73 0,3-6 14 0,4-3 4 16,-3-1-312-16,3 7-61 0,-3-6-13 0,3-1-2 15,-4 7-16-15,4-6-4 0,0-4 0 0,-3-3 0 16,3 4 8-16,-4 2 0 0,4-2 1 0,-3-1 0 16,3-5-20-16,0 5-4 0,-3-6-1 0,3 4 0 15,0-1-23-15,0 0-5 0,3-3 0 0,-3 7-1 16,4-4-11-16,-4 13 0 0,4-6 0 0,-1-1 0 15,-3 7 0-15,4-3 0 0,-1 6 0 0,1-3 0 16,-4 3-9-16,4 0 9 0,-4 3 0 0,0-3 0 16,0 6-8-16,0-3 8 0,0 7 0 15,-4 2 0-15,1-2 0 0,-1 2 0 0,1 4 0 0,-4-1 0 16,0 1 0-16,0 0 0 0,0-7 0 0,0 10 0 16,0-6 0-16,0-1 9 0,0-2-9 0,0 5 8 15,0-9-8-15,0 10 8 0,4-10-8 0,-4 4 8 16,0-10-8-16,3 9 0 0,-3-9 9 0,4 7-9 0,-4-7 0 15,7 6 0-15,-7-6 0 0,7 0 0 0,0 6 0 16,0-6 0-16,3 0 0 0,-3-6 8 0,4 6-8 16,0-3 0-16,-4 0 0 0,3-4 8 0,4 7-8 15,-3-9 0-15,0 6 0 0,-1-7 0 16,1 10-94-16,-1-9-14 16,4 6-2-16,0-4-624 0,-3 1-125 0</inkml:trace>
  <inkml:trace contextRef="#ctx0" brushRef="#br0" timeOffset="37851.3">27919 12225 230 0,'0'0'20'0,"0"0"-20"0,0 0 0 0,0 0 0 16,0 0 314-16,0 0 58 0,0 0 12 0,0 0 3 16,10 0-269-16,-3 6-54 0,8-3-10 0,-5 4-2 15,4 2-2-15,0-3 0 0,1 10 0 0,2-4 0 16,1 1-13-16,-4 9-2 0,7-3-1 16,-3 0 0-16,-1-4-18 0,5 4-3 0,-8 3-1 0,-4 0 0 15,1 0 0-15,-4-3-1 0,0 3 0 0,-4 6 0 16,-3-6 5-16,0 0 0 0,-3 0 1 0,-4-3 0 31,0 3-38-31,-4-10-8 0,1 7-2 0,-1-7 0 16,-3 1-121-16,3 3-25 0</inkml:trace>
  <inkml:trace contextRef="#ctx0" brushRef="#br0" timeOffset="38253.55">28582 11645 230 0,'0'0'20'16,"0"-3"-20"-16,0-7 0 0,4 7 0 0,-1-3 336 0,-3 0 62 0,0 6 13 0,0 0 2 16,0 0-282-16,0 0-57 0,0 0-11 0,0 0-3 15,0 0 25-15,7 6 5 0,0 13 1 0,-3-7 0 16,-4 10 1-16,3 3 0 0,-3 0 0 0,0-3 0 15,0 6-37-15,0-2-7 0,0 2-2 0,0-3 0 16,0 3-37-16,0-3-9 0,-3 3 0 0,3-3 0 16,-4 4 0-16,4-1 12 0,-3-6-12 0,-4 3 12 15,3-3-24-15,1 0-5 0,-1-3-1 16,1-7 0 0,-1 7-134-16,0-6-28 0,1-4-4 0,-1 0-838 0</inkml:trace>
  <inkml:trace contextRef="#ctx0" brushRef="#br0" timeOffset="38744.19">28159 11845 1555 0,'0'0'138'0,"-11"0"-110"15,4-3-28-15,0 3 0 0,-4 0 181 0,11 0 31 16,0 0 7-16,0 0 1 0,0 0-190 0,0-3-30 15,0 3-21-15,8-9 3 0,-5-1 42 0,4 1 9 16,-3 0 2-16,3-1 0 0,0 7 52 0,3-6 10 16,-3-1 3-16,0-2 0 0,0-1-39 0,4-6-7 15,0 7-2-15,3-7 0 0,0 6-20 0,0-5-4 16,0 5 0-16,4 0-1 0,-4-2-3 0,3-7-1 16,-2 9 0-16,-1-6 0 0,0 10-6 0,0-3-1 0,0-1 0 15,0 0 0-15,-3-2-16 0,3 9 10 0,-4-4-10 16,1 1 8-16,3 2-8 0,-3 4 0 15,-4-6 0-15,3 9 0 0,-3 0 0 0,4 0 0 0,0 0 0 16,-4 0 0-16,0 0 0 0,0 9 0 0,3-6 0 16,-3 7 0-16,4-1 0 0,0 4 0 0,-1-4 0 0,1 4 0 15,3 2 0-15,-4-2 0 0,5-1 0 0,-5-2 0 16,4-1 0-16,0 1 0 0,-3-7 0 0,3 6 0 16,4 1 0-16,-11-7 0 0,0 3 0 0,0-3 0 15,0 7 0-15,0-10 0 0,4 9 0 0,-4-6 0 16,3-3 0-16,-3 10 0 0,4-10 0 0,-1 6 0 15,-3-3 0-15,4-3 0 0,-11 0 8 0,11 3-8 0,3-3 0 16,-4 0 0-16,-3 0 0 0,4-3 0 16,0 0 0-16,-1-3-16 0,1-4 4 0,-4 10 1 15,0-9-126-15,3 6-26 16,1-7-5-16,-4 1-672 0,0-4-134 0</inkml:trace>
  <inkml:trace contextRef="#ctx0" brushRef="#br0" timeOffset="46177.11">29154 11040 864 0,'0'0'38'0,"0"0"8"0,0 0-37 0,0 0-9 0,0-10 0 0,0 10 0 16,3-3 112-16,-3-3 20 0,0 6 4 0,4-10 0 15,-1 7-37-15,-3 3-8 0,0 0-2 0,0 0 0 16,0 0 19-16,0 0 4 0,0 0 1 0,0 0 0 15,0-9-37-15,0 9-8 0,4-10-2 0,-4 10 0 16,3-3-43-16,4-3-9 0,4 0-2 0,-4-1 0 16,3-2-12-16,5 6 0 0,-1-7 0 0,0 1 0 15,-7 6 28-15,3-3 5 0,5-7 2 0,-5 10 0 16,4-3-35-16,-3-4-20 0,-1 7 2 0,1 0 1 16,0-3 27-16,-4 6 6 0,-7 0 0 0,7 6 1 15,0 0-30-15,-7 4-7 0,0-1 0 0,0 4-1 16,0 2 21-16,-7 1 0 0,0 3 0 0,0 3 0 15,-4 0 0-15,0 0-14 0,1 6 5 0,-1-3 1 0,4 3-8 16,-3-6 0-16,-4 6-1 0,3-3 0 0,-7-3 4 0,4 7 1 16,4-7 0-16,-1-4 0 0,0-2 12 0,1 6-9 15,3-6 9-15,3-1-8 0,-3-5 8 0,7 5 0 16,-3-8 0-16,3 2 0 0,0-9 0 0,3 10 0 16,-3-10 0-16,11 0 0 0,-4 0 0 0,3 0 0 15,5 0-10-15,-1-10 10 16,3 7-88-16,1-6-10 0,-7-1-2 15</inkml:trace>
  <inkml:trace contextRef="#ctx0" brushRef="#br0" timeOffset="46648.49">29330 10441 979 0,'0'0'87'0,"0"0"-70"16,0 0-17-16,0 0 0 0,0 0 236 0,0 0 43 15,0 0 9-15,0 0 1 0,0 0-165 0,0 0-32 16,0 0-8-16,7 0 0 0,0 9-38 0,0-9-7 16,4 9-2-16,-1-5 0 0,4 2-25 0,4 6-4 15,0 1-8-15,-1 3 11 0,8-1-11 0,-4 7 0 16,4 6 0-16,3 4 0 0,0 2 0 0,4 7 0 15,0 0 0-15,3 3 0 0,4 0 0 0,-4 9 0 16,0 7 0-16,1-4 0 0,-1 16 0 0,-3-3 8 16,0 6-8-16,-4 1 0 0,-4-1 0 0,-6 6-17 15,-4-2 2-15,-3 2 1 0,-1-5 14 0,-6-4 0 0,-4-6 0 0,0 3 0 16,-7-4 10-16,0-2-2 0,-4-6 0 0,1 2 0 16,-1-6-8-16,-3 1 8 0,-4-4-8 0,1-6 8 31,-5-3-27-31,-2 2-5 0,-8-8-2 0,-3 6-695 0,-4-4-139 0</inkml:trace>
  <inkml:trace contextRef="#ctx0" brushRef="#br0" timeOffset="49052.55">15032 14385 1497 0,'0'0'133'0,"0"0"-106"16,0 0-27-16,0 0 0 0,0 0 157 0,0 0 27 0,0 0 4 0,0 0 2 15,0 0-136-15,3 10-27 0,1-7-6 0,-1 6-1 16,5 1-20-16,2-1 0 0,-3 1 0 0,4 2 8 16,-1 1-8-16,-3 6 0 0,4 2 0 15,-4 11 0-15,4-4 0 0,-4 7 12 0,-4-1-2 0,1 13-1 16,-4-3 21-16,0 0 4 0,-4 9 1 0,1 0 0 15,-1 1 5-15,-3-1 0 0,0-3 1 16,0 4 0-16,-4-1-8 0,4 0-1 0,0-3-1 0,0-6 0 16,4-3-8-16,-4-6-2 0,3 5 0 0,1-8 0 15,-1-1-21-15,1-3 0 0,-1-3 0 0,0-3-8 32,1 0-91-32,-1-6-17 0,4 0-4 0,-3-7-617 0,-1 4-123 0</inkml:trace>
  <inkml:trace contextRef="#ctx0" brushRef="#br0" timeOffset="49456.14">15318 14417 2534 0,'-11'0'112'0,"11"0"24"0,-7 0-109 0,3 0-27 0,-3 6 0 0,7-6 0 15,-3 3 8-15,3-3-8 0,0 0 8 0,0 0-8 16,0 0 0-16,10-3-9 0,-2-3 0 0,6 3 0 16,0-4-7-16,3 7-2 0,1-3 0 0,3-3 0 15,-3 6 18-15,-1 0 12 0,1 6-1 0,-4-3-1 16,0 7-10-16,-3 2 0 0,3-2 0 15,-7 2 0-15,0 7 12 0,0 3 0 0,-3 0 0 0,-1 6 0 16,-3 4 32-16,0 2 6 0,-3 7 2 0,-1 3 0 16,4 6-32-16,-3 3-7 0,-4 1-1 0,0-1 0 15,3 6-3-15,0-2-1 0,1 6 0 0,-1 2 0 16,1 4-8-16,3-3 0 0,0-3 0 0,-4-3 0 16,4-7 0-16,-3-6-11 0,6-6 3 0,-3-1 0 15,0-8-4-15,0-7 0 0,0 0 0 0,0-3 0 31,0-6-39-31,0-7-8 0,0 4-1 0,0-4-709 0,0-9-142 0</inkml:trace>
  <inkml:trace contextRef="#ctx0" brushRef="#br0" timeOffset="50113.81">15677 15019 2610 0,'0'0'116'0,"0"0"23"0,0 0-111 0,0-3-28 0,0 3 0 0,4-7 0 16,3 4 29-16,0 0 1 0,4 3 0 0,-1-6 0 31,1 6-78-31,-1 9-15 0,1-6-3 0,3 7-1 15,0-1 31-15,0 10 7 0,-3-3 1 0,-4 9 0 0,0 0 20 0,-3-3 8 0,-1 9 0 0,1-3-9 16,-4-2 41-16,3 5 8 0,1-9 1 0,-1 0 1 16,1 3 9-16,-1-9 1 0,1 2 1 0,-1-5 0 15,4-1-33-15,0-2-8 0,0-1 0 0,1-9-1 16,2 7-11-16,1-7 8 0,-1-7-8 0,4-2 8 16,1-1-8-16,-1-2 0 0,0 3 0 0,0-4 0 15,0 0 0-15,0 1 0 0,-3-4 0 0,3 7 0 16,-4-4 0-16,4 10 0 0,-3-3 0 0,0 6 0 15,-1 0 0-15,-3 6 0 0,4-3 0 0,-4 10 0 16,3-4 0-16,-2 1 0 0,-1 2 0 0,3 7-11 16,-3-6 11-16,0-4 0 0,0 10 0 0,-3-7 0 15,3-2 0-15,0-1 0 0,0-6 0 0,-3 7 0 0,-4-10 0 0,0 0 0 16,7 0 8-16,-7 0-8 0,0 0 15 0,3 0-2 16,8 0 0-16,-11 0 0 0,0 0 5 0,7 0 1 15,3 6 0-15,-3-3 0 0,4 0-19 0,-4-3 0 16,4 10 0-16,-4-1 0 0,3 0 0 0,1 1-16 15,-4-7 4-15,7 6 0 0,0-5 12 0,-3-4 10 16,-4 0-2-16,-7 0 0 0,0 0 4 0,10-7 0 16,1-8 0-16,0 2 0 0,-4-6 12 0,3 4 4 15,-3-7 0-15,0-4 0 0,-3 5-15 0,3-1-2 16,-7-10-1-16,0 7 0 0,0-3-10 0,-4-3 0 0,1-1 0 16,-4 1-11-16,0-1-11 0,0 1-2 0,0 6-1 0,3-6 0 31,1-1-15-31,-1 1-2 0,0 3-1 0,1 3 0 15,-1-4 2-15,4 7 0 0,0-3 0 0,0 7 0 0,-3-4 13 0,3-7 2 0,3 14 1 0,1-4 0 16,-4-3 15-16,3 3 10 0,5 7-12 0,-5-7 12 31,1 9-207-31,3-2-34 0</inkml:trace>
  <inkml:trace contextRef="#ctx0" brushRef="#br0" timeOffset="51325.45">16955 14282 518 0,'0'0'46'0,"0"0"-37"15,0 0-9-15,-4-3 0 0,0-7 183 0,1 10 34 16,-1-9 7-16,4 9 2 0,0 0-158 0,0 0-31 16,-7 6-6-16,7-6-2 0,0 0 4 0,0 0 1 0,-3 3 0 0,-1 4 0 15,1-1 2-15,-1 3 1 16,8-2 0-16,-4 2 0 0,3-3 22 0,-3 4 4 0,7 2 1 0,-3 7 0 15,-1 0 4-15,4 3 2 16,1 0 0-16,-1 9 0 0,0 4-20 0,0 5-4 16,0 1-1-16,-4 12 0 0,1 1-2 0,-8 9-1 15,1-1 0-15,-4 4 0 0,3 6-32 0,-3-3-10 0,-3-3 0 16,-1 0 0-16,0-7 10 0,1-2-10 0,6-4 8 16,1-9-8-16,-1 3 0 0,1-12 8 0,3-4-8 0,0-3 0 15,0-3 0-15,0-12 0 0,0 6-14 0,3-10 5 31,4-6-121-31,-7-3-24 0,0 0-5 0,0 0-786 0</inkml:trace>
  <inkml:trace contextRef="#ctx0" brushRef="#br0" timeOffset="51648.58">17166 14329 403 0,'0'0'36'0,"0"0"-36"15,0-6 0-15,0 6 0 0,0 0 440 0,0 0 82 16,0 0 16-16,0 0 3 0,-7 9-429 0,7 1-85 16,-3-1-18-16,3 3-9 0,0 1 0 0,0 9-10 15,0-3 0-15,0 3 0 0,0 6 10 0,3-3 0 0,1 6 0 16,-1 7-8-16,-3 0 8 0,4 2 0 0,-4 1 0 0,0 9 0 15,0-3 38-15,0 4 3 0,0-1 1 0,0-3 0 16,-4 3-21-16,1 0-4 0,-1-3-1 16,-3 6 0-16,4 1-16 0,-1-1 10 0,-3 4-10 15,3-10 8-15,4 3-8 0,-3-6 0 0,3-4 0 16,-4-5 0-16,4 3 0 0,0-7 0 0,0-6 0 16,4 6 0-1,-4-9-114-15,0 0-25 0,0-3-5 0,0-6-848 0</inkml:trace>
  <inkml:trace contextRef="#ctx0" brushRef="#br0" timeOffset="51960.31">17508 15668 2584 0,'0'0'115'0,"0"0"23"0,-3 6-110 0,-8-6-28 16,8 10 0-16,-1-1 0 16,1 0-16-16,3 4-9 0,0 0-2 0,0 5 0 15,-4-5-30-15,4 6-7 0,-3 3 0 0,3 6-1 0,3-3 51 0,-3 6 14 16,0 1 0-16,4-1 0 0,-1 0 0 0,-3 1 0 0,4-1 0 15,-8 4 0-15,1-4 0 0,3 0 12 16,-4 1-2-16,4 5-1 0,0-5-9 0,-3-7 0 0,3 6 0 16,-4-9-677-1,4 9-135-15</inkml:trace>
  <inkml:trace contextRef="#ctx0" brushRef="#br0" timeOffset="53636.87">23580 14828 1036 0,'0'0'92'0,"0"0"-73"0,-7 3-19 0,3 3 0 16,-3-3 54-16,0 7 7 0,0-1 2 0,-4-6 0 15,4 6-47-15,0-9-16 0,4 10 9 0,-4-10-9 16,3 0 94-16,4 0 14 0,0 0 2 0,0 0 1 15,-3 0 11-15,3 0 2 0,-4-10 1 0,8 7 0 16,-1-3-34-16,1 3-7 0,-1-6-2 0,-3 9 0 16,0 0-22-16,7 0-5 0,4 6-1 0,-4 0 0 15,0 3-34-15,0 10-8 0,0 0 0 0,0-3-1 16,-3 6 13-16,3 9 2 0,0-3 1 0,0-3 0 16,-4 7 3-16,4 5 1 0,-3-5 0 0,-1 2 0 15,1 4-13-15,-1-4-2 0,1-2-1 0,0-7 0 0,-1 6-7 16,1-3-8-16,3-6 11 0,-4-3-11 15,1-3 8-15,-1-7-8 0,1 1 0 0,3 2 0 0,-7-12 8 16,0 0-8-16,0 0 0 0,0 0 0 0,3-3 0 0,1-6 0 16,-1-1 0-16,1 1 0 0,-4-4 0 0,3 1 0 15,-3-7 0-15,0 6 0 0,0-5 0 0,-3 5-9 16,3 1 9-16,0-4-12 0,-4 3 12 0,4 4-8 16,0 6 8-16,0 3-8 0,0 0-2 0,7-7 0 15,1 7 0-15,2 7 0 0,1-4 10 0,-1 6-8 16,4 4 8-16,-3-4-8 0,7 7 8 0,-4 0 0 15,0 2 0-15,0 1 0 0,0-3-9 0,0 3 0 16,0 0 0-16,0-4 0 0,-7 1 24 0,0-4 5 16,1 1 0-16,-1-7 1 0,0 1-9 0,3-1-1 0,-10-6-1 0,7 3 0 15,0-6 2-15,0-3 1 0,0 2 0 16,1-5 0-16,-1-4 0 0,0 1 0 0,0-4 0 0,0-6 0 16,3 10-13-16,-6-7 11 0,6 6-11 0,-3-5 10 15,1 2-10-15,2 0 0 0,-3 1 0 0,4-1 0 16,-4 3 0-16,3-6 8 0,1 7-8 0,-4 3 8 15,4-4 8-15,-4-6 2 0,0 7 0 0,0 2 0 16,0-2-6-16,0-7-2 0,0 6 0 0,-4-6 0 16,5 4-10-16,-1-4 0 0,0-3 9 0,-4 0-9 15,4-6 0-15,0 3 0 0,-3-3 0 0,6 2 0 16,-3-2-31-16,1 6-4 16,2 3-1-16,-3-2 0 0,0 11-128 0,0 1-25 0,0 6-6 15,0 3-1-15,-7 0-81 0,0 0-17 0</inkml:trace>
  <inkml:trace contextRef="#ctx0" brushRef="#br0" timeOffset="55264.51">24402 15470 115 0,'0'0'10'16,"0"0"-10"-16,0 0 0 0,0 0 0 0,0 0 228 0,0-6 44 0,0 6 9 0,0 0 2 16,0 0-163-16,0 0-33 0,0 0-7 0,0 0 0 15,0 0-20-15,0 0-4 0,7 10-1 0,-4-4 0 16,4-3-5-16,0 10-1 0,0-4 0 0,-3 0 0 15,-4 4-20-15,0-4-4 0,0 1-1 0,0 2 0 16,3-2 11-16,1-1 1 0,-4 0 1 0,0 1 0 16,4-7 9-16,-4 10 2 0,0-4 0 0,0 0 0 15,0 1-11-15,0-1-1 0,3 4-1 0,-3-1 0 16,7 4-17-16,-3 0-3 0,-1 2-1 16,1-5 0-16,-1 6-6 0,1-7-8 0,-1 10 11 0,1-3-11 15,-1-6 13-15,1 9-4 0,-1 3-1 16,-3-3 0-16,4 0-8 0,-4 0 8 0,-4-1-8 0,4-2 8 15,-3-3-8-15,-1 3 12 0,-6 3-12 0,3-10 12 0,0 7 0 16,-4-6 0-16,4 2 0 0,-7 1 0 16,0-7-3-16,-4 10 0 0,0-9 0 0,1 2 0 0,-4-2-9 0,3-7 8 15,0 6-8-15,1-3 8 0,-1-2-8 0,4-4 0 16,3-4 0-16,1-2-11 16,-1 3-97-16,1-3-19 15,6-7-4-15</inkml:trace>
  <inkml:trace contextRef="#ctx0" brushRef="#br0" timeOffset="55506.08">24328 15263 518 0,'0'0'23'0,"0"0"5"0,0 0-28 0,0 0 0 0,0 0 0 0,0 0 0 16,0 0 320-16,0 0 60 0,0 0 11 0,0 0 2 15,0 0-264-15,0 0-53 0,0 0-10 0,0 0-2 16,0 0-27-16,0 0-5 0,0 0 0 0,0 0-1 31,0 0-50-31,0 0-9 0,0 0-3 0,0 0-949 0</inkml:trace>
  <inkml:trace contextRef="#ctx0" brushRef="#br0" timeOffset="56128.16">24807 15113 1094 0,'0'0'97'0,"0"0"-77"16,0 0-20-16,0 0 0 0,0 0 231 0,0 0 42 0,0 0 9 0,0 0 2 15,0 0-205-15,0 0-41 0,0 0-8 0,0 0-2 16,0 0 16-16,0 0 2 0,4-3 1 0,-1-3 0 15,1-4 9-15,-1 7 1 0,1-6 1 0,0 5 0 16,3-2-14-16,0-3-2 0,0-4-1 0,0 4 0 16,0-4-21-16,3-6-5 0,4 7-1 0,-3-1 0 15,0-5-14-15,-1 8 0 0,1-2 0 0,-1-1 0 16,5-3 0-16,-5 10 0 0,-3-3 0 0,0 2 0 16,0-5 0-16,0 12 0 0,-7 0 0 0,7-10 0 15,-7 10 0-15,14 0 0 0,-3 0 0 0,0 0 0 16,-1 0-9-16,1 0 9 15,3 0-13-15,-3 0 5 0,-1 7 8 0,4-7 0 0,-7 3 0 0,7-3 0 16,-3 6 0-16,0-3 0 0,-1 0 0 0,-3 7 0 16,4-1 0-16,-1 1 0 0,-3-1 0 0,0 4 0 15,1-1 0-15,-1-2 0 0,0 2 0 0,0 7 0 0,-4-7 0 16,4-2 0-16,0 9 0 0,0-7 0 0,4 1 0 0,-4-4 0 16,0 1 0-16,0 2 0 0,4-6 0 0,-1-2 0 15,-3 2 0-15,4-3 0 0,0-3 0 0,-1 0 9 16,-3-3-1-16,4 3-8 0,-1-6 8 0,-3 2-8 15,4-2 0-15,-4 3 0 0,4-6 0 16,-1 5 0-16,1-5 0 0,-1 0-9 0,1-1 9 0,0-2-8 16,3-1 8-16,-4-3-8 15,1 4-32-15,-1-7-5 0,1 7-2 16,3-7 0-16,0-3-77 0,0 6-16 0,0-3-4 0</inkml:trace>
  <inkml:trace contextRef="#ctx0" brushRef="#br0" timeOffset="59982.18">26303 14373 921 0,'0'0'40'0,"-7"-6"10"0,0-7-40 0,0 4-10 0,0-1 0 0,0-2 0 16,3 2 401-16,4 7 79 0,-3-16 15 0,6 10 3 16,-3 3-415-16,4-1-83 0,-1-2-17 0,-3 9-3 15,0 0 20-15,0 0 0 0,0 0-9 0,0 9 9 16,0 4 14-16,-7 6 6 0,4 0 2 0,-1 3 0 16,-6-1 34-16,3 1 8 0,3 0 0 0,-3 0 1 15,0 7-37-15,0-4-7 0,3 3-1 0,-3 3-1 16,4 1-7-16,-4-1-2 0,3 0 0 0,1 4 0 15,-1-4-2-15,-3 13-8 0,0-3 12 0,0 0-4 16,0 2-8-16,0 1 0 0,-4 3-10 0,1 0 10 0,-4 1-12 16,3-1 12-16,4 3-13 0,-7-6 5 0,0-4 8 15,3-5 0-15,4 3 0 0,-3-7 0 0,-1-6 0 16,4 3 0-16,3-6 0 0,1-3 0 0,3-3 0 16,0-7 0-16,0 4 0 0,3-4 0 0,8-9 0 0,-4 9 0 15,0-5 9-15,0 2-9 0,4-6 9 0,-1 3-9 16,4-3 0-16,1 0 9 0,2 0-9 0,4 6 0 15,-3-3 0-15,3 4 0 0,0-4 0 0,0 0 0 16,1 3 0-16,-5-3 0 0,1 7 0 0,-4-1 0 0,4-6 0 16,-4 7 0-1,0-10-29-15,0 9-2 0,-3-9 0 0,3 3 0 16,0-6-185-16,-4 3-38 0,12-9-7 0,-5-1-2 0</inkml:trace>
  <inkml:trace contextRef="#ctx0" brushRef="#br0" timeOffset="60490.46">26762 15166 2026 0,'0'0'90'0,"0"0"18"0,0 0-86 0,-7 0-22 0,-4-9 0 0,4 6 0 16,0-4 56-16,0 1 6 0,-4 0 2 0,4-4 0 0,0 1 6 0,0 3 2 15,0-4 0-15,0 1 0 0,0 0-13 0,-4-1-3 16,4 1 0-16,0 3 0 0,-3-1-22 0,3-2-5 16,3 6-1-16,4 3 0 0,0 0 7 0,0 0 1 15,-10 3 0-15,3 6 0 0,-4 4-48 0,4 2-10 16,-4 11-2-16,-3-5 0 0,4 11 15 0,-1 5 9 16,-3-2-12-16,3 6 12 0,4-7-10 0,-3 7 10 15,3-7-8-15,0-2 8 0,0-4 0 0,7-6 0 16,0 0 0-16,3-9 8 0,1 5-8 0,-1-8-8 15,8-7 8-15,-4 6-12 0,7-9-4 0,-4-3 0 16,1-3-1-16,3 0 0 0,4-10 17 0,-1 3-8 16,-10-5 8-16,4-4 0 0,0 0 0 0,3-3 0 15,-4-1 0-15,4 1 0 0,-3-3 0 0,3-3 0 16,-3 9 0-16,-1 0 0 0,-3 0 0 0,4 3 0 0,-4 7 0 16,4 2 0-16,-8 1-13 0,8 6 4 15,-4 0 1-15,0 3 0 0,-7 0 8 0,7 6 0 0,3 0 0 0,-3 7 0 16,1-1-8-16,-5-2 8 0,4 12-8 0,-3-7 8 15,3 1 0-15,-4 3 19 0,-3 0-3 0,4-4-1 16,-4 4-1-16,0 3 0 0,0-10 0 0,3 7 0 16,-3-6-14-16,4 3 0 0,-4-4 0 0,0-3-10 15,3 1-40 1,-3-4-8-16,0 4-2 0,0-10 0 0,0 0-136 0,0 0-27 0,4 9-5 0</inkml:trace>
  <inkml:trace contextRef="#ctx0" brushRef="#br0" timeOffset="61115.57">27023 15179 1612 0,'-4'9'144'0,"1"10"-116"16,-1 3-28-16,1 6 0 0,-1-3 204 0,1 7 36 15,3 2 6-15,-4 4 2 0,4-7-184 0,0 0-37 0,0 4-7 0,4-4-2 16,-1 10-6-16,-3 0 0 0,4 3-1 16,-4 0 0-16,0 9-11 0,0-3 0 0,0 3-10 15,-4-2 10-15,4-4 0 0,-3 3 12 16,-4-6-1-16,3-3 0 0,-3-7 10 0,3-3 3 0,1 1 0 15,-1-4 0-15,1-6 3 0,-1-10 1 0,-3 7 0 16,7-16 0-16,0-3-12 0,0 0-3 0,0 0 0 16,-3-12 0-16,3-1-13 0,-4-9 8 0,4-6-8 0,0-3 0 15,4-1 0-15,-4-8-15 0,0-4 2 0,0-10 0 16,3 1 13-16,-3-10 0 0,0 1 0 0,4-1 0 16,-4 0 0-16,3 1 0 0,1-4-8 0,-1 3 8 15,4 0 0-15,-3 1 0 0,7 5 0 0,-1 4 0 16,1 3-8-16,3-1 8 0,-4 8-13 0,5-1 5 15,-1 3 8-15,0 0 0 0,-4 10 0 0,1-4 0 16,0 13 0-16,-4 0 0 0,3 4 0 0,4 5 0 16,-3 4 0-16,-1 5-12 0,1-2 2 0,3 6 0 0,0 0 10 15,-3 10-12-15,3-7 12 0,0 12-12 0,-3 1 12 16,3 3 0-16,-4 3 0 0,1 0 0 0,-1 6-8 16,-2-3 0-16,-1 0 0 0,-4 0 0 0,4 7 8 15,-7-10 0-15,0 9 0 0,0-3 0 0,0-3 0 0,-7 7 0 16,4-1 0-16,-4 0 0 0,-4-9 0 0,0 7 11 15,-3-4-3-15,0-3 0 0,0 6-8 0,-7-6 0 16,0 0 0-16,-4-10 8 0,4 7-8 0,-4 0 0 16,4-7-12-16,-4 1 12 15,1-4-38-15,2-2 0 0,-2-1 0 0,3 3 0 16,3-2-93-16,0-4-18 0,4-3-4 0,0 6-523 16,3-6-105-16</inkml:trace>
  <inkml:trace contextRef="#ctx0" brushRef="#br0" timeOffset="61429.53">27379 14081 2282 0,'0'0'50'0,"0"0"10"0,0 0 3 0,0 10 1 0,-3-1-51 0,3 0-13 0,0 4 0 0,0 9 0 15,3 0 0-15,1 3-8 0,-1 0 8 0,1 10-13 16,-1 5 39-16,1 1 8 0,-1 3 2 0,1 3 0 0,-4 0 25 0,3 3 6 16,1-3 1-16,-1 10 0 15,1-1-20-15,-1-2-3 0,1 8-1 0,-4-8 0 16,3-1-33-16,1 6-11 0,0-2 0 0,-4-4 0 0,0 0 12 16,3-2-12-16,-3-1 12 0,0-6-12 15,0 0 0-15,0-13-20 0,0 3 2 0,4-8 1 16,-1-11-72-16,1 4-15 0,-1-6-2 15,4-13-1-15,-7 0-87 0,11-4-18 0</inkml:trace>
  <inkml:trace contextRef="#ctx0" brushRef="#br0" timeOffset="61903.01">27982 15019 2163 0,'0'0'96'0,"0"0"20"0,0 0-93 0,0 0-23 0,0 0 0 0,0 0 0 15,-7 0 21-15,4 0 0 0,-4-10 0 0,3 10 0 16,1-6-7-16,-1 0-2 0,1-3 0 0,-4-1 0 16,3 7 36-16,-3-6 8 0,3 9 0 0,1-4 1 15,-1 4-20-15,-3 4-4 0,0 2-1 0,4 0 0 16,-4 4 10-16,0 8 2 0,0 1 0 0,-4 3 0 16,0 3-25-16,4-3-5 0,-3 9-1 0,-4 1 0 15,3-1-5-15,-3 1-8 0,3 5 11 16,4-5-11-16,-3-1 33 0,3-6 0 0,0 3 0 0,3-3 0 15,-3-6-33-15,7 0 0 0,-3-7 0 0,3 1 0 16,0-4 0-16,0-9 0 0,0 0 0 0,0 0 0 16,10 0 0-16,1 0 0 0,-4-9 0 0,0-4 0 15,3 1-21 1,1-7-8-16,0-3-2 0,-1 0 0 0,1-6 19 0,-1 6 3 0,1-6 1 0,-1 3 0 16,1-3 8-16,0 6 0 0,-4 0 0 0,0 9 0 0,0-6 0 15,0 10 0-15,0-1 0 0,-4 4 0 16,4 0 0-16,-7 6 11 0,0 0-3 0,8 6 0 0,-1-3-8 15,-4 7 0-15,4-1 0 0,-3 1 0 0,-1-4 0 16,-3 3 0-16,7 7 0 0,-7-4 0 0,4-2 0 0,-1 2 0 16,-3-2 0-16,7-1 0 0,-7 4 28 0,0-10 3 15,4 13 1-15,-4-10 0 16,3 3-52-16,1 1-9 0,-4 2-3 0,0-2 0 16,0-1-78-16,4 4-16 0,-4-4-3 0,0 0-632 15,0 1-127-15</inkml:trace>
  <inkml:trace contextRef="#ctx0" brushRef="#br0" timeOffset="62256.21">28321 15125 403 0,'0'0'36'0,"0"0"-36"0,0 0 0 0,0 0 0 16,0 0 377-16,0 0 69 0,0-9 14 0,4 3 2 15,-4-10-362-15,3 10-73 0,-3-10-15 0,4 7-2 16,-4-4 48-16,0 4 10 0,0-4 1 0,0 1 1 16,0-7 25-16,0 10 5 0,0-4 0 0,0 0 1 15,0-2-65-15,0 2-12 0,-4 4-4 0,4-4 0 0,0 4-20 0,0 6 0 16,0-4 0-16,0 7 0 0,0 0 0 0,-3 0 0 16,-5 10 0-16,1 2 0 0,0 7 0 0,4 3-15 15,-8 0 3-15,1 9 0 0,-1 1 12 16,1 9 0-16,2-1 0 0,1 1 0 0,-3 6 0 15,-1-6 0-15,-3 9 0 0,4-6 0 16,-1-3 0-16,4-7 0 0,0 7 0 0,3-10 10 0,4 1 3 0,0-10 1 16,4 0 0-16,-1 0 0 0,1-4-14 0,3-5 0 15,4 3 0-15,-4-10 0 0,-4 3-23 0,8-9-1 16,3 0 0-16,0 0 0 16,7-3-116-16,0-6-23 0,0-4-5 0,1-2-871 15</inkml:trace>
  <inkml:trace contextRef="#ctx0" brushRef="#br0" timeOffset="62708.57">28815 15188 1555 0,'0'0'138'0,"-7"0"-110"0,-4 10-28 0,4-10 0 16,7 0 210-16,-3 9 37 0,-1-6 7 0,4-3 2 15,0 0-245 1,0 0-49-16,0 0-10 0,0 0-1 0,0 0 49 0,0 0 0 0,0 0 12 0,7-3-3 15,4 3 33-15,-1-9 6 0,1 5 2 0,3-2 0 16,-3-3-23-16,3-4-5 0,0 4-1 0,0-1 0 16,0-2-9-16,0-1-1 0,-3 1-1 0,3-4 0 15,0 4-10-15,-3-7 0 0,-1 6 0 0,1-6 0 16,-8 7 0-16,4 2-9 0,0-2 0 0,-3 3 0 16,-1-4-16-1,-3 4-3-15,0-1-1 0,0 10 0 0,-3-3-18 0,-4-3-3 0,-4 6-1 16,4 0 0-16,-10 0 12 15,2 9 3-15,1-3 0 0,-3 4 0 0,-1 2 21 0,-3 1 5 0,3 6 1 16,-3-4 0-16,0 4 9 0,3 3 0 0,4 0 10 0,0 6-10 0,0-3 44 0,0 4 4 16,3-1 0-16,4-3 0 0,0-3 4 0,0 9 0 15,4 1 1-15,3-4 0 0,-4 3-25 0,8-6-6 16,3 4-1-16,-4-4 0 0,1 3 8 16,-1-6 2-16,4 0 0 0,0-3 0 0,4-4-17 0,-4 1-3 15,4-4-1-15,-1-2 0 0,4-1-10 0,7-2 0 16,-3-7-12-16,3 0 12 15,0-4-47-15,4-5-1 0,0 0-1 16,-1-4-729-16,1 1-146 0</inkml:trace>
  <inkml:trace contextRef="#ctx0" brushRef="#br0" timeOffset="63140.45">30064 13533 1324 0,'0'0'59'0,"0"0"12"0,0 0-57 0,0 0-14 16,0 0 0-16,0 0 0 0,0 0 284 0,-4 6 55 16,-3 6 10-16,4 1 3 15,-1-4-328-15,1 13-66 0,-4-3-13 0,-1 3-2 0,-2 6 26 0,-1-3 6 16,-10 4 1-16,3 5 0 0,-6-3 45 0,-1 10 10 16,-7 0 1-16,1 3 1 0,-1 0 3 0,-3 9 0 15,-1 7 0-15,5 2 0 0,-5 7-6 0,5 3-1 16,-1 4 0-16,4-4 0 0,-1 9 11 0,5-2 3 15,-1-1 0-15,4-3 0 0,3-6 11 0,4 3 2 16,3-9 1-16,8-3 0 0,6-4-28 16,4 4-5-16,4-4-2 0,7 4 0 0,6-4-22 15,1 7 9-15,0-10-9 0,7 1 0 0,3-4 0 16,7 3 0-16,4 0 0 0,7 1-12 16,3-1-63-16,1 0-12 0,-1 1-2 0,1-1-769 15,3-3-154-15</inkml:trace>
  <inkml:trace contextRef="#ctx0" brushRef="#br0" timeOffset="65185.71">30547 14342 288 0,'0'0'25'0,"0"0"-25"15,0 0 0-15,0 0 0 0,0 0 347 0,0-10 64 16,0 1 13-16,4-1 2 16,-4 4-379-16,7-3-76 0,-4-1-15 0,1 1-4 0,3-1 24 0,-4 1 5 15,-3 0 1-15,4-4 0 0,-4 10 44 0,0 3 9 16,0-6 1-16,0 6 1 0,0 0 3 0,0 0 0 16,0 0 0-16,0 0 0 0,-7 6-7 0,-4 6-1 15,1 10 0-15,-1 0 0 0,-3 7-8 16,0 2-3-16,-4 3 0 0,0-2 0 0,4 9-1 0,-3 2-1 15,-1 1 0-15,4 7 0 0,-7 2 14 16,3 0 3-16,1 10 1 0,2-10 0 0,1 0-24 0,0 1-5 16,4-7 0-16,3-3-8 0,3-3 13 0,-3-4-4 15,7 4-1-15,0-10 0 0,0 7 0 0,4-13-8 16,-1 6 12-16,4-9-4 0,0-9-8 0,4 6 8 0,3-7-8 16,-4-2 8-16,1-1 0 0,3-9 0 0,0 0 0 15,0-3 0-15,4-7 2 0,0-2 0 0,3-7 0 0,0 0 0 16,-3-12 13-16,3 6 2 0,0-7 1 15,0-5 0-15,-3 5-10 0,-1-5-1 0,1-4-1 16,-4 0 0-16,-3-9 5 0,-1 6 1 0,1-9 0 0,-8 3 0 16,4-7-4-16,-3 7 0 0,-4 3 0 0,0 0 0 15,0 3-16-15,-4 3 0 0,1 1 8 0,-1-4-8 16,1 12 0-16,-4 1 0 0,3 0-11 0,-3 9 11 16,-3-3-27-16,3 6 2 0,-4 6 0 0,0-2 0 31,1 8-38-31,-4 1-7 0,3 3-2 0,1 3 0 0,-1 3-127 15,4-3-25-15,-7 6-6 0,3 1-573 0</inkml:trace>
  <inkml:trace contextRef="#ctx0" brushRef="#br0" timeOffset="65511.06">30935 15367 2516 0,'0'0'112'0,"0"0"22"0,0 0-107 0,0 0-27 0,7 9 0 0,0 1 0 16,0-1 34-16,0 1 2 0,0-4 0 0,4 10 0 15,0-4-13-15,-1 1-3 0,-3 5 0 0,4 1 0 16,-1-3-29-16,-3 6-7 0,-3 3 0 0,-4-3-1 16,3 0 17-16,1 3 0 0,-4-3 0 0,0 3 0 15,-4-3-12-15,1 3 0 0,-4-3 1 0,0-3 0 16,0 0-10-16,-4-4-3 0,1-5 0 0,-1-1 0 16,4-9-138-1,-4 0-28-15</inkml:trace>
  <inkml:trace contextRef="#ctx0" brushRef="#br0" timeOffset="66091.05">31344 14226 1785 0,'0'0'79'0,"0"0"17"0,0-10-77 0,0 10-19 16,0-9 0-16,0 9 0 0,0 0 231 0,0 0 42 15,11 9 9-15,-1 1 2 16,5 8-284-16,-5 7-43 0,1 7-15 0,-8 12-3 0,4 3 41 0,-7 0 8 16,0 6 1-16,0 7 1 0,-7-4 42 0,4 7 9 0,-4 0 2 0,3-1 0 15,-6-8-9-15,6-1-2 0,-3-9 0 16,3 3 0-16,1-3-8 0,3-10-1 0,-4-2-1 0,1-1 0 16,-1-3-2-16,4-3 0 15,-3-6 0-15,-1 0 0 0,4-7 7 0,0 1 1 0,0-4 0 16,0 1 0-16,0-10-12 0,0 0-1 0,0 0-1 15,0 0 0-15,0-10 3 0,0-2 1 0,0-7 0 0,4 0 0 16,-4 3-6-16,3-5-2 0,-3-5 0 16,4 1 0-16,3-3-10 0,0-3 0 0,4 9 0 0,3-10 0 15,-4 11 0-15,4-1 0 0,-3 3-14 16,0 3 5-16,6-3 9 0,-3 10-13 0,-3-1 5 0,3-2 8 16,0 9-8-16,0-4 8 0,-3 4 0 0,-1-3 0 15,1 6 0-15,0 0 0 0,-1 0 0 0,1 6 0 16,-4-3 0-16,3 7 0 0,-3-4 0 0,4 0 0 15,-4 4 0-15,-3 2 0 0,3-2 0 0,-4 5 0 16,4-2-25-16,-3 0-4 16,-1-1-1-16,1 4 0 0,-4-4 30 0,3 1 0 15,-3-4 0-15,0 4 0 0,0-4 0 0,0 4 0 0,-3-4 0 0,3 1 0 16,-7-1 0-16,7-9 8 0,-4 3-8 0,1 7 0 16,-4-4 9-16,-4-3-9 0,4 6 0 0,-4-6 9 0,1 4-9 15,-4-4 0-15,-4 6 0 0,-3-6 0 0,3 4 0 0,-3-4 0 16,0-3-9-16,-4 9 9 15,1-9-31-15,-1 0 1 0,0 0 0 16,0-3 0-16,4-3-122 0,4 3-25 16,-1-7-5-16</inkml:trace>
  <inkml:trace contextRef="#ctx0" brushRef="#br0" timeOffset="66567.65">31619 13592 2062 0,'-14'-9'92'0,"11"6"18"0,-4-4-88 0,3 4-22 0,-3-3 0 0,0 3 0 15,7 3 65-15,0 0 9 0,-3-7 2 0,3 7 0 0,0 0-18 0,0 0-3 16,0 0-1-16,0 0 0 0,0 0 8 0,3 10 2 16,1-1 0-16,3 4 0 15,0 6-10-15,0-1-2 0,7 1 0 0,0 6 0 0,0 4-22 0,4 2-5 16,-1 3-1-16,5 1 0 0,-5 3-13 0,4-4-3 16,-3 1-8-16,3 5 12 0,0-2-2 15,4 0-1-15,-4 2 0 0,7 1 0 0,1 3-9 16,-5 3 10-16,5 0-10 0,2 6 10 0,-2-2-2 0,-5 2-8 15,1 0 12-15,-4-3-4 0,0 7 2 0,-7-4 0 16,1 7 0-16,-1-4 0 0,-7 7 2 0,0 0 1 16,-7-4 0-16,-4-2 0 0,1 2-3 15,-4-2-1-15,-7 8 0 0,-1-2 0 0,-2 6-9 0,-8-3 0 16,-3-6 0-16,0-4 0 0,-8-3 0 0,1 7 0 16,0-4-11-16,0-2 11 15,-1 8-37-15,-3-8-3 0,4-4 0 0,-4-6 0 16,-3-10-136-16,0-2-27 0,-39 18-5 15,21-38-2-15</inkml:trace>
  <inkml:trace contextRef="#ctx0" brushRef="#br0" timeOffset="72185.95">2780 14564 691 0,'0'-9'61'0,"0"-1"-49"0,0-2-12 0,0-1 0 16,0-6 325-16,0 7 63 0,0-1 12 0,0-2 2 15,7 2-318-15,-4 1-64 0,-3-7-20 0,0 9 10 16,4-2-10-16,3-1-11 0,-7 4 3 0,0-1 0 15,4 1 30-15,-4 9 6 0,7-3 2 0,-7 3 0 16,0 0 16-16,0 0 3 0,0 12 1 0,3 1 0 16,-6 9-12-16,3 6-2 0,0-3-1 0,0 13 0 15,-7-4 11-15,3 10 2 0,-3 6 1 0,3-6 0 16,1 10-34-16,-8-4-7 16,4 3-8-16,4-3 11 0,-1-6-11 0,-3 0 12 0,4-6-12 15,-4-4 12-15,-4 7 6 0,4-6 2 0,-4 5 0 0,1 1 0 16,-4-6 9-16,3 8 3 0,-3-2 0 0,-7 0 0 15,7 3-21-15,-11-3-11 0,4-1 12 0,7-5-12 16,-4 3 11-16,4-4-11 0,0-6 10 0,10-3-10 16,-6-3 9-16,10 0-9 0,0-3 8 0,0-6-8 15,0 2 10-15,3-2-10 0,8-4 12 0,3 1-12 0,0-4 0 0,4-6 0 16,6 9 0-16,-6-9-12 0,10 0 12 16,-3 7 0-16,3-7 0 0,4 0 0 0,3 0 0 15,-7-7 0-15,8 7 0 0,-8 0 0 0,7 0-24 16,1-3 0-16,-1 3 1 0,-3-6 0 15,-8 6-77-15,4 0-15 0,-3 0-3 16,-4-3-674-16,4-7-136 0</inkml:trace>
  <inkml:trace contextRef="#ctx0" brushRef="#br0" timeOffset="72761.73">3711 15336 172 0,'0'0'8'0,"0"0"1"0,0-4-9 0,0-2 0 0,0 0 0 0,0 0 0 16,0-4 424-16,0 10 84 0,0-9 16 0,0 6 3 15,0-7-426-15,0 1-85 0,0-1-16 0,0 4 0 16,0-3-11-16,-7 3 3 0,4-7 0 0,-4 13 0 16,3-9 26-16,-10 9 6 0,3-4 0 0,-3 4 1 15,4 4 32-15,-8 2 7 0,0-3 0 0,-3 6 1 16,0 4-22-16,3 6-5 0,-6-7-1 0,6 1 0 15,0 6-23-15,4 3-5 0,-3 6-1 0,6-3 0 16,4 3-8-16,-4-3 0 0,1 3 0 0,6-2 0 16,-6 5 0-16,10-3 0 0,0-6 8 0,-7 6-8 15,7-3 8-15,-4 4-8 0,8-7 0 0,3-1 8 0,-7 1-8 0,3-9 8 16,4 9-8-16,-3-13 8 0,6 1 4 0,-6 2 0 16,3-12 0-16,7 0 0 0,-3-3 16 15,-1-6 3-15,15-4 1 0,-7-6 0 0,-1 1-24 16,8-8-8-16,0-2 0 0,-1-3 9 15,1 6-37-15,-4-3-7 0,4-4-1 0,0 1-1 16,-15 6 18-16,8-3 4 0,3-4 1 0,-10 1 0 0,-1 9 14 0,-3 0 0 16,0 3 0-16,-3 7 0 0,3 8 0 0,-7 4 0 15,0 0 11-15,0 0-3 0,0 0 7 0,-7 4 1 16,3 14 1-16,-3-5 0 0,0 6-1 0,7 3-1 16,-7 0 0-16,4 0 0 0,3 0 8 0,0 0 1 15,0-4 1-15,0 4 0 0,0 0 3 0,0-3 0 0,3 3 0 16,4 0 0-16,-7 0-17 0,4-3-3 0,-4 3-8 15,0 0 12-15,0 6-12 0,0-6 0 0,0 0 0 0,0 0 0 16,0 0-26-16,0 0 2 0,3-4 0 0,4-5 0 31,-7-4-144-31,11-9-29 0,-4 0-6 0</inkml:trace>
  <inkml:trace contextRef="#ctx0" brushRef="#br0" timeOffset="73218.11">4473 15094 3009 0,'0'0'66'0,"-3"0"14"0,-11 0 2 16,3 10 3-16,-10-1-68 0,7 0-17 0,-7 1 0 0,6 2 0 15,-6-2-103-15,4 2-24 0,-5 1-5 0,1 6 0 16,4-7 63-16,-4 7 13 0,-1-6 2 0,5 5 1 0,-4-5 53 0,-1 3 23 15,5-4-2-15,-4 1 0 0,-1-1 60 0,5 7 12 16,6-6 3-16,-6-4 0 0,2 3-61 0,5-2-12 16,3-1-3-16,7 4 0 0,-7-4 8 0,7-9 0 15,0 0 1-15,7 7 0 16,-4-4-47-16,8 3-10 0,3-3-1 0,7 0-1 0,-7-3 18 0,7 6 12 16,4-6-13-16,0 4 5 0,0-4 8 0,-1 0 0 15,1 9 0-15,7-9 0 0,-8 9 0 0,1-5 0 16,0 2 0-16,-1-3 0 0,-2 10 0 0,-5-7 0 0,4 3 0 15,-10 1 0-15,0-4 0 0,3 3 0 16,0 1 0-16,-4 2-8 0,-6-2 8 0,3-1 14 0,-3 4-3 0,3-4-1 16,-7 0 16-16,-7 4 3 0,3-4 1 15,4 4 0-15,-11 6-30 0,4-7 0 0,-7 7 0 16,-3 3 0-16,-1 0 0 0,0 0 8 0,-6 3-8 0,2 0 0 16,-2 6 12-16,-1-9-3 0,0 7-1 0,1-7 0 15,-5 0-8-15,12-10 0 0,-4 1 0 0,7-4 0 31,3 0-32-31,0-9-6 0,8 0-1 0,-8 0 0 0,8-9-148 16,3 0-29-16,0-4-7 0</inkml:trace>
  <inkml:trace contextRef="#ctx0" brushRef="#br0" timeOffset="73658.25">5013 15273 1843 0,'0'0'81'0,"0"0"18"0,0 0-79 0,-4 0-20 16,-3 0 0-16,4-3 0 0,-11-4 267 0,7 7 49 15,-4 0 11-15,4 0 1 16,-4 0-382-16,1-3-77 0,-4 3-15 0,3 0-3 16,-10 3 23-16,3 7 5 0,1-4 1 0,-1 4 0 15,-7 2 64-15,4 1 14 0,0-4 2 0,0 4 1 0,3-1 135 0,4 7 28 0,-3-10 4 16,6 4 2-16,4-4-48 0,-4 1-10 0,4-7-1 0,4 6-1 15,3-9-38-15,0 0-7 0,0 0-1 0,10 0-1 32,1 7-43-32,-1-7-8 0,5 0-1 0,-5 0-1 0,8 3 14 0,-1-3 2 0,8 0 1 0,-7 0 0 15,3 6 13-15,0-3 0 0,7 0 0 0,-3 3 0 16,-4-2-12-16,7 5 12 0,4-6-13 0,-7 7 5 16,-4-1 8-16,4 4-12 0,-1-4 12 0,-6 10-12 15,0-7 12-15,6 4 0 0,-13 0 0 0,3-4 0 16,-3 7 0-16,-4 0 0 0,0-7 8 0,-4 10-8 15,-3-3 14-15,0 0-2 0,-3-3 0 0,3 2 0 16,-14-5 4-16,7 9 1 0,-4-3 0 0,-3-7 0 16,0 4-1-16,0 0-1 0,3-7 0 0,-10 10 0 15,0-7 1-15,3 1 0 0,-7 6 0 0,1 0 0 16,-1-7-16-16,4 10 0 0,-4-3 0 0,1-7 0 0,2 1 0 16,-2 6 0-16,-1-7 0 0,4-2 0 15,3 2-19-15,1-2-9 0,-1-1-3 0,7-3 0 16,-3-2-72-16,14-1-14 0,0-3-3 0,0 0-931 15</inkml:trace>
  <inkml:trace contextRef="#ctx0" brushRef="#br0" timeOffset="74117.75">5553 15527 979 0,'-14'9'43'0,"7"-9"9"0,-8 10-41 0,1-4-11 0,0 0 0 0,4-6 0 16,-4 10 393-16,-4-10 77 0,7 9 15 0,4-9 3 31,-3 3-556-31,3 7-111 0,0-10-22 0,0 9-5 16,3-3 136-16,4 1 27 0,-11-1 6 0,8 3 1 0,-1 4 101 0,1-1 21 0,-1 4 4 0,-3 0 1 15,4 2 12-15,3 4 2 0,-7 0 1 0,7 0 0 16,0 7-53-16,0-4-10 0,7-3-3 0,-7 6 0 31,3 0-57-31,8-3-12 0,-1-3-3 0,5 0 0 0,6-6 20 0,0-1 3 0,4-5 1 16,6-1 0-16,12-9 8 0,2 0 12 0,-6-3-2 0,7-6-1 15,4-7 18-15,-5 0 3 0,5-6 1 0,-1-6 0 16,-3-3-15-16,3-1-4 0,-3 1 0 0,-3-3 0 16,-8-4 17-16,-3 7 3 0,-4-4 1 0,-3 4 0 15,-4 6 7-15,-7-7 0 0,-7-5 1 0,0 5 0 0,-7 1-10 0,0 0-3 16,-7-1 0-16,-4 10 0 0,-3 0-18 0,4 0-10 15,-15 4 10-15,-3 5-10 0,-1 4 11 16,-2 9-11-16,-8-4 12 0,-3 8-12 16,-1-4-20-16,-3 9-10 0,-7 4-2 15,-3 2-1-15,-4 1-15 0,-3 3-4 0,3-7 0 16,-7 10 0-16,7-3-82 0,-4 3-17 0,1-3-3 16</inkml:trace>
  <inkml:trace contextRef="#ctx0" brushRef="#br0" timeOffset="78485.36">2332 9625 864 0,'0'0'76'0,"0"0"-60"16,0 0-16-16,-7 3 0 0,7-3 240 0,-11 7 46 16,4-4 9-16,0 3 1 0,-3-3-219 0,10-3-44 15,0 0-9-15,0 0-1 0,0 0-13 0,0 0-2 0,0 0-8 0,0 0 12 16,0 0 1-16,0 3 0 0,0-3 0 16,7 10 0-16,-7-1 13 0,3 4 2 0,-3-4 1 15,7 1 0-15,-7 8 9 0,0-2 2 0,0 3 0 16,0 3 0-16,4 6-12 0,-4-3-1 0,-4 13-1 15,4-4 0-15,0 7-16 0,-7 3-10 0,7 0 12 16,-3 6-12-16,-8 0 15 0,7-6-4 0,4 0-1 16,-7-3 0-16,4-7-10 0,-8 7-9 0,8-10 9 0,-4 1-13 15,3-4 23-15,-3-3 5 0,4-3 1 0,-4 0 0 16,7-3 32-16,-4-7 6 0,4 7 2 0,0-10 0 16,-3-5-45-16,3 5-11 0,0 0 0 0,0-9 0 15,0 0 22-15,0 0 2 0,0 0 1 0,0 0 0 16,0 0 17-16,0 0 3 0,-8-9 1 0,8 0 0 15,0-1-14-15,0-2-4 0,0-10 0 0,0 3 0 16,0-3-4-16,8 0-2 0,-8-3 0 0,0-3 0 16,0 3-2-16,0-7-1 0,0 1 0 0,0-7 0 0,0-2-19 0,-8 5 8 15,16-9-8-15,-8 3 0 0,0 1 16 0,0-1-4 16,0-3-1-16,-8 9 0 0,8-2-1 0,0 2 0 16,0 4 0-16,0-4 0 0,0 4 2 0,8 3 1 15,-5-3 0-15,-3-1 0 0,0 1-13 0,4-1 9 16,3 1-9-16,-4 9 8 0,8-3-8 15,-1-3 0-15,-6-4 0 0,6 7 0 0,5-3 0 0,-5 9 0 16,4-6 0-16,4 3 0 16,0 3-20-16,3 1 0 0,0 5 0 0,4 4 0 0,-1-4 20 15,1 4 0-15,-4 6 0 0,4-4 0 0,-1 7-8 0,-6 0-1 16,10 10 0-16,-10-10 0 0,3 9 9 0,0 1-8 16,-3-1 8-16,3 0-8 0,0 4 8 0,-3-1 0 0,3-2 0 15,0 2 0-15,-3-2 0 0,3 2 0 0,0 7 0 16,-7-6 0-16,0 6 0 0,1-1-8 0,6-2 8 15,-11 0 0-15,4-1 0 0,-3 7-8 0,0 3 8 16,-4 1 0-16,0-5-9 0,-4 8 9 16,-6-4-10-16,3-3 10 0,-7 6 0 0,3-6 0 0,-6-3-8 0,-1-4 8 15,4 4 0-15,-4 0 0 0,1-6 0 0,-4 5 0 16,-8-5 0-16,8-1 0 16,-7 4 8-16,7-10-8 0,-7 10 0 0,3-3 0 0,-3-1 0 0,0-2 0 15,-4-1 8-15,4 0-8 0,3 1 0 16,-6-4 0-16,-1 0 0 0,4-2 0 0,-4-4 0 0,4 9 0 15,-4-9 8-15,4 0-8 0,-4 0 0 0,8 0 0 16,-8 0 0-16,7 0 0 0,1 0 0 0,-1 0 0 16,1 0 0-16,2 0 0 0,5 0 0 0,-1 0 0 15,-3 0 0-15,4 0 0 0,-1 6 0 0,0-6 0 0,8-6 0 16,-8 6 0-16,11 6 0 0,-10-6 0 0,6 0 0 0,-3 0 0 16,7 0 0-16,0 0 0 0,-3 3 0 0,3-3 0 15,0 0 0-15,0 0 0 0,0 0 0 0,0 0 0 16,0 0-8-16,0 0 8 0,-7 3 0 0,7-3 0 15,0 0 0-15,0 0 0 0,0 0 0 0,0 0 0 16,0 0 0-16,0 0 0 0,0 0 0 0,0 0 0 16,0 0 0-16,0 0 0 0,0 0 0 0,0 0 0 15,0 0 0-15,0 0 0 0,0 0 8 0,0 0-8 16,0 0 0-16,0 0 0 0,0 0 0 0,0 0 0 16,0 0 0-16,0 0 0 0,0 0 0 0,0 0 0 15,0 0 0-15,0 0 0 0,0 0 9 0,0 0-9 16,7 0 0-16,-7 0 9 0,0 0-9 0,0 0 0 0,10-3 0 0,1 3 8 15,-11 0-8-15,7 0 8 0,-7 0-8 0,7 0 8 16,-7 0-8-16,10 0 12 0,-10 0-12 0,4-3 12 16,7 3-12-16,-1-6 8 0,-10 6-8 0,0 0 8 15,0 0-8-15,7-3 0 0,0-3 0 16,-7 6 8-16,0 0-8 0,0 0 0 0,0 0 0 0,0 0 0 16,0 0 0-16,0 0 0 0,0 0 0 0,0 0 0 15,11 0 0-15,-11 0 0 0,0 0 0 0,0 0 0 16,0 0 0-16,0 0 0 0,0 0 9 0,0 0-9 15,0 0 12-15,0 0-3 0,3 0 0 0,-3 0 0 16,0 0-9-16,0 0 12 0,0 0-12 0,0 0 12 16,11-4-12-16,-11 4 0 0,0-6 9 0,0 6-9 15,0 0 0-15,11 0 9 0,-11 0-9 0,0 0 0 16,0 0 0-16,3 0 0 0,4 0 0 0,-7 0 0 16,4 10 0-16,6-10 0 0,-6 9 0 0,3-3 0 0,-7-6 0 15,10 6 0-15,-6 4 0 0,7 6 0 16,-8-4 0-16,8 1 0 0,3-1 0 0,3 10 0 0,-2-3 0 0,-5 3 0 15,8 0-8-15,3-3 8 0,-7 3 0 0,7-4 0 16,0 1 0-16,-7-3 0 0,1 0 0 0,6-4 0 16,-7 1 0-16,-4-1 0 0,5-2 0 0,-5 2 0 15,1-2 0-15,-1-1 0 0,-3 0 0 0,0 4 0 16,-7-4 0-16,4 4 0 0,-4-4 0 0,0 10 0 16,-4-6 0-16,4 5 0 0,-10 4 0 0,-1 0 0 15,8-3-10-15,-8 3 10 0,4-9-16 0,0 5 2 0,0-5 0 16,3-4 0-1,4-9-14-15,0 0-2 0,0 0-1 0,0 0 0 16,0 0-69-16,0 0-13 0,11-9-3 0,-4 0-1 16,0-1-76-16,4-5-15 0,3-4-4 0</inkml:trace>
  <inkml:trace contextRef="#ctx0" brushRef="#br0" timeOffset="78700.56">3126 10133 3024 0,'0'0'134'0,"0"0"27"0,-7 10-129 0,7 2-32 0,-4 1 0 0,4 6 0 0,-3-1 12 0,6 1-4 16,-3 3 0-16,4 0-8 0,3 0-12 0,-4 3-10 16,4-6-2-16,-3 3 0 15,3 0-35-15,-4 0-7 16,1-3-2-16,-4 3 0 0,7 0-35 0,-7-7-7 0,0 1-2 0,0-7 0 15,0 4 1-15,0-4 0 0,-7 1 0 0,7-10 0 16,0 0 10-16,0 0 1 0</inkml:trace>
  <inkml:trace contextRef="#ctx0" brushRef="#br0" timeOffset="78845.55">3161 9848 3175 0,'0'0'70'0,"0"0"14"0,-7-3 4 0,7 3 0 0,0 0-70 0,0 0-18 0,0 0 0 0,0 0 0 31,0 0-159-31,7 6-35 0,3 0-7 0,-2 4-2 0</inkml:trace>
  <inkml:trace contextRef="#ctx0" brushRef="#br0" timeOffset="79407.59">3743 10165 1857 0,'0'0'40'0,"0"0"9"0,0 0 2 0,0 0 2 0,7 0-42 0,-7-10-11 0,0 1 0 0,0 6 0 15,0-7-42-15,0 1-10 0,-7-4-3 0,3 4 0 0,1 0 38 0,-8-1 7 16,-3-2 2-16,4 8 0 0,-1-2 59 0,-3 3 12 15,-4-3 2-15,4 6 1 0,0 6 38 0,0-3 8 16,3 3 2-16,-3 4 0 0,4 2-45 0,-11 1-9 16,6-1-1-16,-6 7-1 0,7 3-46 0,-11 10-12 15,11-10 0-15,-7 9 0 16,0 0-22-16,3 1-6 0,1-4-2 16,-1-3 0-16,8-3 4 0,-1 6 1 0,7-6 0 0,4-3 0 0,-7-3 25 0,7-1 0 15,7-2 0-15,-3-1 0 0,7-2 44 0,-1-1 5 16,4-6 1-16,7 4 0 0,4-7-30 0,0-7-5 15,-1 7-2-15,1-3 0 0,3-3 0 0,4 3 0 16,-11-7 0-16,4 7 0 0,0-3-13 0,-1 0 9 16,-6-1-9-16,3-2 8 0,0 0-8 0,-7 2 8 0,1 1-8 0,2-3 8 15,-3-1 26-15,-3 4 5 16,3-3 1-16,-3-7 0 0,-1 3 12 0,-3 4 2 0,4-7 1 0,-4 1 0 16,-4-7-9-16,-3 0-2 0,4 0 0 15,-4 0 0-15,7-10-12 0,-7 1-4 0,0-10 0 0,0 7 0 16,0-4-14-16,0 4-3 0,0-10-1 0,0 0 0 15,0-3-2-15,0 9-8 0,4 1 12 0,-4-4-4 16,0 3-8-16,0 1 0 0,0 5 0 0,0 1 0 16,-4-1 0-16,4 1 0 0,0 9 0 0,0 0 0 15,-7 3-9-15,3 7 9 0,4-1-12 0,-3 4 12 16,3-1-72-16,-7 7-7 16,3-3-1-16,4 6-1 0,-10 6-114 0,6-3-22 15,-6 10-5-15,3-4-864 0</inkml:trace>
  <inkml:trace contextRef="#ctx0" brushRef="#br0" timeOffset="80094.92">4427 10384 2487 0,'0'0'55'0,"0"0"11"0,0-6 2 0,-3-7 2 0,-1 4-56 0,-3 0-14 0,4-4 0 0,3-6 0 31,0 3-20-31,0-2-6 0,0-1-2 0,0-3 0 0,-7 0 12 0,7-3 1 0,-4-3 1 0,1 6 0 16,3-7 29-16,-7 8 5 0,3 5 2 0,4 0 0 16,-11 4 24-16,1 2 5 0,-1 1 1 0,-3 9 0 15,0 0-26-15,-7 15-5 0,0-2-1 0,-4 9 0 16,0 0-32-16,1 9-6 0,-5-2-2 0,5-4 0 15,3 6 20-15,-4-9 0 0,4 9 0 0,7-9 0 16,3 6 0-16,7-2 0 0,-3-8 0 0,4 4 9 16,6-3-9-16,4-6 0 0,1-1 0 0,9 4-11 15,-6-7 35-15,3-2 6 0,0-1 2 0,0-3 0 16,4-3-32-16,-1 0 0 0,5-3 0 0,-8-3 0 16,7-1 12-16,-4-2-3 0,5-1-1 0,-1-2 0 15,3-4 5-15,-2 4 1 0,-5-7 0 0,8 3 0 16,-4-3 3-16,0 1 1 0,-3-4 0 0,0 0 0 0,-4 3 4 0,0-3 1 15,0 0 0-15,-3 0 0 0,3 3-11 0,-7-3-3 16,3 13 0-16,-10-4 0 0,7 4-9 0,-7-1 0 16,0 10 0-16,0 0 0 0,0 0 0 0,0 0 0 15,0 0 0-15,-3 7 0 0,-1 2 0 0,-3 1 0 16,4-4 0-16,-8 13 0 0,8-7 0 0,-4 7-17 16,-4-6 4-16,7 9 1 0,-6 3 12 0,6-3 0 15,-6 3 0-15,3-3 10 0,0 6-10 0,7-3 0 16,0 6 0-16,0 1 0 0,0-1 0 0,0 7 0 15,7-4 0-15,0 1 0 0,-4-4 0 0,4 10 0 16,-3-10 0-16,6 10 0 0,-6-7 0 0,3 7-14 0,-7-6 3 16,0 5 1-16,11 1 10 0,-11-6 0 15,-7 5 0-15,7-2 0 0,-4-4 0 0,-3 1 12 0,3 3-2 0,-6-4-1 16,-1-6-9-16,1-3 0 0,-4-3 0 0,-1 7 0 16,1-11 9-16,-10-2 0 0,6 0 0 0,0-1 0 15,-13-5-9-15,6 2 0 0,-3-2 0 16,-8-1 0-1,1 1-27-15,-7-10-7 0,-1 0-2 0,-9 0 0 16,9-10-104-16,-3 1-22 0,0-1-4 0</inkml:trace>
  <inkml:trace contextRef="#ctx0" brushRef="#br0" timeOffset="80509.22">4699 10387 2836 0,'0'0'126'0,"0"0"26"0,0 0-122 16,0 0-30-16,0 0 0 0,4-3 0 0,3-3 0 0,3 3-8 16,4 0-1-16,-3-4 0 15,-1 4-59-15,8-3-12 0,3-3-3 0,-3-4 0 16,3 4-5-16,0 5-2 0,-7-5 0 0,8 0 0 15,-8-1 50-15,7-2 9 0,-7 9 3 0,-4-7 0 0,5 1 107 0,-5-1 21 0,1 1 5 16,-8 0 1-16,8 2-18 0,-1-2-4 16,-6-1-1-16,3 1 0 0,-3-4-47 0,6 4-10 0,1-3-2 0,-11-4 0 15,0 3-24-15,0-6 0 0,-7 7 0 16,3-1 0 0,-6-5-16-16,6 5-8 0,-7-6-1 0,1 10-1 15,-4-4-28-15,3 4-6 0,-3-1 0 0,3 10-1 0,-6 0 45 16,10 0 16-16,-11 10-12 0,11-1 12 0,-11 4 12 0,8 9 9 0,-4 6 2 0,3-6 0 15,4 9-6-15,-3 4-1 0,2 2 0 0,-2-2 0 16,3 3 1-16,0-1 0 0,3 1 0 0,-6-4 0 16,6 4-17-16,-3-4 0 0,7-2 0 15,0-1 0-15,0-6 0 0,7 3 0 0,-7-6 0 0,7 0 0 16,4-9 0-16,-1 3 0 0,4-4 0 0,4-9-9 16,7 4 9-16,3-14 0 0,7 7 8 0,4-6-8 15,-4-10-175-15,11 7-39 0,0-7-8 0</inkml:trace>
  <inkml:trace contextRef="#ctx0" brushRef="#br0" timeOffset="81007.75">5934 8986 1555 0,'0'-7'68'0,"0"1"16"0,-7-3-68 0,3-1-16 0,4 7 0 0,-3-6 0 16,-1-1 313-16,4 7 59 0,0 3 12 0,0 0 3 16,0 0-361-16,0 0-72 0,-3 13-14 0,-1-1-4 15,4 7 20-15,-11 12 3 16,4 1 1-16,-3 2 0 0,3 7 28 0,-11 3 12 0,0 6-11 0,-3 3 11 15,0 10 30-15,-4 9 12 0,1 4 2 0,-12 8 1 0,1 1-33 16,-4 9-12-16,1 9 9 0,-5 4-9 16,4-4 14-16,1-2-2 0,-5 2-1 0,12-5 0 0,-12 2-11 15,8-12 10-15,7-7-10 0,-8-6 10 0,12-9-10 16,-1-6-17-16,0-7 4 0,8-9 1 16,3 0-154-16,10-13-30 15,-3-9-7-15</inkml:trace>
  <inkml:trace contextRef="#ctx0" brushRef="#br0" timeOffset="81540.77">6371 9625 2718 0,'0'0'60'0,"0"0"12"0,0 0 2 0,0 0 2 0,0 0-60 0,0 0-16 16,7 3 0-16,-7 13 0 0,4-10 0 0,-1 4 0 16,4 9-12-16,-3-7 12 0,3 10 0 0,-4 0 9 15,5 6 1-15,-8 4 0 0,3 2-2 0,-3 13 0 16,0 0 0-16,0 13 0 0,-3 2 0 0,-5 4 0 15,-2 0 0-15,3-3 0 0,-4 0-8 0,1-1 0 16,3-2-10-16,0-7 10 0,7-6-12 0,-8-6 12 16,5 0-13-16,3-10 5 15,3-9-74-15,-3 0-14 16,8-13-4-16,-5-5-1020 0</inkml:trace>
  <inkml:trace contextRef="#ctx0" brushRef="#br0" timeOffset="81720.82">5987 9669 1900 0,'0'0'169'0,"0"0"-135"0,0-9-34 0,7-1 0 16,-7 7 333-16,3-6 60 0,8 6 12 0,10-4 3 15,-7-2-356-15,11 9-72 0,10-3-13 0,-7 3-3 16,8 0 5-16,6 3 2 0,-10-3 0 0,3 6 0 15,-7-3-7 1,4-3-2-16,-7 7 0 0,-1-4 0 0,5 3-16 0,-12 0-3 16,-3-6-1-16,4 10 0 0,-8-10-73 0,1 0-14 0,3 6-3 0,-7-3-942 15</inkml:trace>
  <inkml:trace contextRef="#ctx0" brushRef="#br0" timeOffset="81969.45">6780 10177 3272 0,'0'0'72'0,"-7"10"16"0,7 2 2 0,-10 4 1 0,3 0-73 0,3 15-18 0,1-3 0 0,3 7 0 31,-4 2-19-31,8 1-7 0,-1 3-2 0,8-1 0 16,-8-8-27-16,4 2-5 0,4 7-2 0,3-10 0 15,0 1-2-15,4-10 0 0,-4 6 0 0,4-12 0 0,3 2 52 0,-7-5 12 0,7 3 0 0,-10-13 0 16,3 6 0-16,3-6 16 0,1-3-3 0,-7 0-1 31,3-3-100-31,-4-6-21 0,-3-1-4 0,4 1-1 0</inkml:trace>
  <inkml:trace contextRef="#ctx0" brushRef="#br0" timeOffset="82210.37">7285 10140 3326 0,'0'0'73'0,"0"0"15"0,0 0 4 0,-7 6 1 15,-4 3-74-15,-3 4-19 0,4 6 0 0,-1 9 0 16,0-3-32-16,1 13-9 0,-1-1-3 0,-6 13 0 16,-5 1-39-16,1 2-8 0,-3 3-1 0,-8 7-1 15,0 0 18-15,0-4 4 0,1-2 1 16,-5 5 0-16,1 1 42 0,0-10 8 0,-4 1 1 0,4-1 1 0,6-3 34 15,-2-6 6-15,6 0 2 0,4-13 0 0,0 7-39 0,7-13-7 16,-1-3-2-16,8 0-1108 0</inkml:trace>
  <inkml:trace contextRef="#ctx0" brushRef="#br0" timeOffset="82570.27">7588 10469 864 0,'0'0'76'0,"0"-6"-60"0,0-1-16 0,0-8 0 16,0 2 517-16,0-6 101 0,7 7 20 0,0-10 4 31,-7 3-550-31,4-3-111 0,3 0-21 0,-4-6-5 0,1 6 21 0,-4 0 4 0,0-3 0 0,0 3 1 15,-4-3-16 1,1 9-3-16,-1 4-1 0,-3-4 0 0,0 6 27 0,0 10 12 0,-3 0-12 0,-1 7 12 16,1 2 0-16,-1 4 8 0,0-1 2 0,-3 10 0 0,4 6-10 15,6-2 8-15,-10-1-8 0,10 0 8 16,-3 9-8-16,0-2 0 0,4-1 0 0,-1 10 8 16,-3-1-8-16,4 1 0 0,-4 0 0 0,3-3 0 0,4 2 0 15,-7 1 0-15,7-10-9 0,7 1 9 0,-3-7 0 16,3-6 0-16,3 3 0 0,4-7 0 15,4-2-53-15,7-4-14 0,3-6-2 16,7 1-1-16,4-8-152 0,7 4-30 0,49-18-7 0,-21-4-1 16</inkml:trace>
  <inkml:trace contextRef="#ctx0" brushRef="#br0" timeOffset="83040.78">7962 9406 2991 0,'0'0'66'0,"0"12"14"0,0 4 2 0,0 0 2 0,0 12-68 0,0 3-16 0,7 13 0 0,-3 0 0 15,3 3-12-15,0 6-7 0,3 1-1 0,1 2 0 16,0 7-9-16,3 3-3 0,0-4 0 0,-11 7 0 15,4-3-18-15,1-3-4 0,-1 0-1 0,-4-1 0 16,1-5 27-16,-1-4 6 0,-3-3 1 0,0-6 0 0,-3-3 40 16,3-3 8-16,0-10 1 0,-4-9 1 0,4 0 19 15,-3-7 3-15,3-3 1 0,0-9 0 0,0 0-8 0,0 0 0 16,-4-12-1-16,4-4 0 0,0-6-43 0,0-9 0 16,4 6-11-16,-1-7 3 0,-3-5-11 0,4 2-1 15,3-5-1-15,-4-1 0 0,4 6 8 0,4 1 1 16,-8 2 1-16,4 4 0 0,0 6 35 0,1 10 6 15,-1-1 2-15,-4 7 0 0,-3 6-24 0,11 0-8 16,3 9 0-16,-7 1 0 0,11 2 0 0,-4 7 0 16,7-3 0-16,3 3 0 0,-2-1 0 0,2-5 16 15,-2 9-4-15,-1-6 0 0,0-4-12 0,-4 1 9 16,1-4-9-16,-4 4 8 0,0-4-18 0,-3-6-4 16,-4 7-1-16,4-1 0 15,-4-3-170-15,0-3-35 0,0 1-6 0,0 5-510 0,-4 0-103 16</inkml:trace>
  <inkml:trace contextRef="#ctx0" brushRef="#br0" timeOffset="83380.42">8816 10218 979 0,'3'-31'87'0,"1"18"-70"0,-4-9-17 0,0 3 0 16,4 0 266-16,-4 7 50 0,0-1 9 0,0 4 3 15,0 9-213-15,0 0-43 0,-8 3-8 0,-2 7-1 16,-8 8-48-16,1 4-15 0,-5 0 8 0,1 10-8 15,-7-1 0-15,3 7 0 0,1-4-8 0,-1 1 8 16,7 5 25-16,-10 1 11 0,10 0 3 0,4-7 0 16,0 1 13-16,4-4 4 0,6 1 0 0,1-4 0 15,3-6-36-15,7-3-6 0,0-4-2 0,3-5 0 16,1 5-44-16,7-8-8 16,3-7-3-16,3 0 0 0,5-7 3 0,-1-2 1 15,4 0 0-15,-4-4 0 0,0-3 39 0,0 1 0 0,4-1 0 0,-4 0 8 0,0-3 30 16,-6 1 6-16,-5-4 0 0,1 3 1 0,-4-3 7 0,-3 0 2 15,-1 0 0-15,-3 3 0 0,0-3-26 16,-3 0-6-16,-1 0-1 0,-3 0 0 0,-3 4-21 16,-1-4 9-16,-3 0-9 0,-7 3 0 0,0 6 0 15,-4-5 0-15,1 5 0 0,-4 0 0 0,-4 1 0 0,-3 6 0 16,-1-4-8-16,-2 10 8 16,-5-3-88-16,5 3-11 0,-1 0-2 0,4 0-699 0,-4 3-139 15</inkml:trace>
  <inkml:trace contextRef="#ctx0" brushRef="#br0" timeOffset="83796.61">9038 10387 2991 0,'-7'13'66'0,"7"-4"14"0,-7-2 2 0,0 2 2 0,3 3-68 0,-3 1-16 0,7 0 0 0,0-4 0 15,4 10-57-15,-1-7-15 0,-3 7-4 0,8-9 0 16,2 2-54-16,-6-9-11 0,6 7-3 0,-3-10 0 16,4 0 71-16,-4-4 13 0,0-2 4 0,-3 3 0 0,3-6 169 0,-4-1 35 15,4-2 6-15,-3 2 2 0,-4-2-28 0,7-7-4 16,-4 3-2-16,1-9 0 0,3 3-84 0,-4 0-17 16,4-9-3-16,-3 6-1 0,3-7-17 0,0 1-11 15,0-6 2-15,4 5 0 0,-4-2 1 0,3 2 0 16,-3 1 0-16,4 6 0 0,-4-3 8 0,4 9 8 15,-1-3-8-15,1 9 11 0,-4 1-2 0,3 2 0 16,1 1 0-16,7 0 0 0,-4 5-9 0,0-2 10 16,4 16-10-16,3-4 10 0,-11 0-18 0,8 10-4 15,3-1-1-15,-3 11 0 0,3-1 0 0,-3 6 0 16,-4 3 0-16,-4-2 0 0,4 5 4 0,-3-2 1 16,-4 6 0-16,4-7 0 15,-4-2-42-15,0 5-8 0,3-2-2 0,1-4 0 16,-4-3-99-16,3-3-20 0,5-3-4 0,-5 0-1 15,4-12-48-15,4-1-9 0,14-6-3 0,-4-3 0 0</inkml:trace>
  <inkml:trace contextRef="#ctx0" brushRef="#br0" timeOffset="84498.5">10121 10052 2372 0,'0'0'52'0,"0"0"12"0,0 0 1 0,-3-3 1 15,-4 3-53-15,3-4-13 0,1-2 0 0,-1 3 0 0,1-3 80 0,-1 3 12 0,0-7 4 0,1 10 0 16,-4-3-77-16,0 3-19 0,-4 0 0 0,1 3 0 31,-1 4-22-31,-3-4-8 0,0 0-2 0,0 6 0 0,-4 1 24 0,4 2 8 0,-4-2 0 0,4 2-9 16,0-2 35-16,0 5 7 0,3-9 2 0,4 10 0 15,-3-3-4-15,6-10-1 0,-3 6 0 0,4 1 0 16,-4-1 11-16,7-9 3 0,0 0 0 0,-4 3 0 16,4-3-24-16,0 0-5 0,-3 10-1 0,3-10 0 15,0 0-6-15,0 0-8 0,0 0 11 0,0 0-11 16,0 0 8-16,0 0-8 0,0 0 0 0,0 0 0 15,0 0 40-15,0 0 0 0,0 0 1 0,0 0 0 16,0 0-14-16,0 0-3 0,0 0-1 0,0 0 0 16,0 0-9-16,0 0-2 0,0 0 0 0,0 0 0 15,7 6-12-15,-7-6 0 0,0 0 0 0,3 3 0 16,-3-3 0-16,0 0 0 0,0 0 0 0,7 3 0 16,-7-3 0-16,0 0 0 0,0 0 0 0,0 0 0 0,0 0 0 0,0 0 0 15,0 0 8-15,0 0-8 0,0 0 8 16,0 0-8-16,0 0 11 0,0 0-11 0,0 0 9 0,0 0-9 15,0 0 0-15,7 6 9 0,0-2-9 0,-7-4 0 16,0 0 9-16,0 0-9 0,7 0 0 0,-7 0 0 16,0 0 0-16,0 0 0 0,0 0 0 0,0 0 0 15,0 0 0-15,0 0 0 0,0 0-13 0,0 0-4 16,0 0-1-16,0 0-974 16,-10 0-194-16</inkml:trace>
  <inkml:trace contextRef="#ctx0" brushRef="#br0" timeOffset="86309.96">9913 10196 921 0,'7'-13'40'0,"-3"7"10"0,3-3-40 0,-4 6-10 0,1-7 0 0,-1 1 0 0,-3 9 88 0,0 0 16 15,0 0 4-15,0 0 0 0,0 0-94 0,0 0-14 16,0 0-12-16,0 0 3 0,0 0 71 0,-3 0 14 16,-4-3 4-16,0 0 0 0,0-4 32 15,3 7 6-15,-3-3 2 0,7 3 0 0,-4-6-6 0,4 3-1 16,-3-4 0-16,-1 1 0 0,4 6-65 0,0-6-14 16,-3-3-2-16,3 9-1 0,0 0-31 0,0 0 0 15,0 0 0-15,0 0 0 0,0 0-10 0,-4 9 2 16,-6 3 0-16,3-2 0 0,-4 9 8 0,1 0 0 15,-5 2 0-15,1 1 0 0,0 0-11 0,-3-3 0 16,-1 3 0-16,4 0 0 0,0-9 11 0,3 9 0 16,1-4 10-16,-1-5-10 0,4 6 22 0,3-7-2 15,1-2 0-15,-1-1 0 0,4 1-8 0,4-1-3 16,-1-3 0-16,4 0 0 0,4-2-9 0,3 5 8 0,0-3-8 16,0 1 8-16,4-1-8 0,3-3 0 0,0 6 0 15,-3 1 0-15,0-1 0 0,3-6 0 0,-4 10 0 0,5-4 0 16,-8-2 0-16,3-4 0 15,1-3 0-15,-4 6 0 0,4-6 0 0,-4 0 13 0,-4-6-3 16,1-4-1-16,3 7 19 0,-3-6 3 0,-1-1 1 0,1-2 0 16,-4-1 9-16,4-2 3 0,-4-7 0 0,0 9 0 15,0-9-8-15,0 0-2 0,0 3 0 0,-4-3 0 16,1 0-20-16,-1 4-4 0,-3-4-1 0,0 0 0 16,0 3-9-16,-3-3 12 0,-4 3-12 0,3-3 12 15,-6 0-12-15,-4 0 0 0,-1 3 0 0,-2 7 0 16,-1-1-23-16,-3 1 3 0,0 2 1 0,-4 1 0 15,0 0-25-15,1-1-6 16,3 1-1-16,3 6-799 0,0-7-160 0</inkml:trace>
  <inkml:trace contextRef="#ctx0" brushRef="#br0" timeOffset="88080.79">10241 10108 1670 0,'0'0'148'0,"0"0"-118"0,0 0-30 0,0 0 0 0,0 0 174 0,0 0 29 15,0 0 5-15,0 0 2 0,4-6-154 0,3-3-32 16,-4-1-5-16,4 7-2 0,7-6-17 0,-3 9 0 16,0-10 0-16,-1 10 0 0,4-3 0 15,0 3 0-15,-3 3 0 0,-7 3 0 0,-4-6 25 0,7 13-1 16,3 0-1-16,-3 8 0 0,-7-2 13 0,4 3 2 16,3 0 1-16,0 6 0 0,0-6-11 0,3 0-1 15,-2 0-1-15,2 0 0 0,4 6 10 16,-3-6 3-16,-8 0 0 0,4 0 0 0,15 0-26 15,-8 0-5-15,-7-3 0 0,3 0-8 0,4-7 20 0,4 1-4 16,0-4 0-16,-1 1 0 0,-3-1 18 0,1-6 3 16,2-3 1-16,-3 0 0 0,0 0-22 0,-3-3-4 15,3-6 0-15,-3 6-1 0,-1-7 12 0,1-2 2 16,-4-4 1-16,4 3 0 0,-1-5 0 0,-3-4 0 16,0 0 0-16,0 3 0 0,4-3-1 0,-1-9 0 0,-3 9 0 15,1-10 0-15,-5 1-8 0,4 0-1 0,7-4-1 16,-7 1 0-16,0 2-15 0,0-5 0 0,8 5 8 15,-5 1-8-15,-3 0 0 0,0 9-13 0,4-10 2 0,-1 10 1 32,4 3-63-32,-3-3-13 0,-7 1-2 0,6 2-899 0,11 3-179 0</inkml:trace>
  <inkml:trace contextRef="#ctx0" brushRef="#br0" timeOffset="92606.9">3090 11569 1324 0,'0'0'118'16,"0"0"-94"-16,-10-9-24 0,-1 6 0 0,8-6 108 0,-11 5 16 15,6-2 4-15,5 3 1 0,-8 3-82 0,1-6-17 16,6 6-3-16,4 0-1 0,0 0 24 0,0 0 5 16,0 0 1-16,0 0 0 15,0 0-34-15,0 9-6 0,0 7-2 0,0-1 0 0,4 1-1 0,6 0 0 16,1 15 0-16,-8-3 0 0,5 7 19 0,6 3 3 16,-11-1 1-16,8 4 0 0,-4 9 13 0,-4-3 3 15,1 13 1-15,3-7 0 0,-7 0 6 16,0 1 1-16,0-1 0 0,0-3 0 0,0-6-20 15,0 0-3-15,0-3-1 0,0-4 0 0,0-2-22 0,0-4-5 16,0-6-1-16,0 0 0 0,0-9-8 0,0 6 0 16,0-6 0-16,0-4 0 15,0-2-20-15,-7-7-5 0,7-3-2 0,-4 6-809 16,-10-12-161-16</inkml:trace>
  <inkml:trace contextRef="#ctx0" brushRef="#br0" timeOffset="93481.07">2932 11469 2354 0,'0'0'104'0,"0"-6"22"0,0-4-101 0,0 1-25 0,0 3 0 0,0-4 0 16,7 1 32-16,0-4 0 0,7-2 1 0,0 8 0 16,4-8-33-16,-1 5 0 0,4-5 0 0,4-1 0 15,0 0-16-15,7-2 4 0,-8 5 0 0,4-6 0 16,8 7 0-16,-5-1 0 0,8-3 0 0,-3 7 0 16,2 3 12-16,-2-1 0 0,-5 4 0 0,8 3-9 15,-11 3 9-15,4-3 8 0,-11 13-8 0,4-4 11 16,0 13-11-16,-8-3 0 0,1 3 0 0,-4 0 0 15,-3 6 0-15,-1 4 0 0,-3-1 8 0,0 0-8 16,-3 4 0-16,-4 3 8 0,7-4-8 0,-14 0 0 16,3-2 0-16,-3 5 8 0,0-2-8 0,-10-4 0 0,3 1 0 15,-1-7 0-15,-6 3 0 0,0-6 0 16,-7 0 15-16,3 0-3 0,-7 0 0 0,-3-3 0 0,3 3-2 16,-3 0-1-16,0-7 0 0,3-2 0 0,-3-1-9 15,7 1 8-15,3-4-8 0,0 1 8 0,4-4 0 16,0-3 0-16,3-3 0 0,1-3 0 0,2 3 0 15,5-6 0-15,3 3 0 0,-4-4 0 0,4 4-8 0,4-3 0 16,3 6 0-16,0 0 0 0,0 0 0 0,0 0 0 16,0 0-12-16,0 0 12 0,0 0 0 0,10 6 0 15,-6 4 0-15,6-1 0 0,1 3 0 0,0 1 10 16,3 0-2-16,0 5-8 0,0-5 24 0,3-4-3 16,1 4 0-16,3-4 0 0,0 1 15 0,4 2 4 0,-7-2 0 15,14-4 0-15,-8 3-23 0,4-2-4 0,1 2-1 0,-5 0 0 16,5 4-12-16,2-4 0 0,-6 13 0 15,0-6 0-15,-8 0 0 0,5-1 0 0,-1 1 0 0,-7-3 0 16,0 5 0-16,-3-5 0 0,-1 6 0 0,1-7-10 31,-8 4-25-31,4 0-5 0,-7-7 0 0,4 0-1 0,-1 4-107 16,4-4-22-16,-7-9-4 0,11 0-512 0,-4 7-102 0</inkml:trace>
  <inkml:trace contextRef="#ctx0" brushRef="#br0" timeOffset="95064.2">3905 11896 979 0,'0'0'87'0,"0"0"-70"0,-10 0-17 0,-1 0 0 16,1-4 118-16,6-2 20 0,-7 6 4 0,8-3 1 15,3-3-208 1,-7 0-42-16,7 6-8 0,0-7-257 0,0-2-51 0</inkml:trace>
  <inkml:trace contextRef="#ctx0" brushRef="#br0" timeOffset="96369.14">5387 12049 864 0,'0'0'38'0,"0"0"8"0,0 0-37 0,0 0-9 0,7-6 0 0,-3-3 0 16,3 9 116-16,-4-10 22 0,8 10 4 0,-8-6 1 15,-3 6-191-15,7-6-37 0,-7-4-8 0,4 7-2 0,-4-6 95 0,0-1 26 16,0 1 2-16,0 6 0 0,0-7 122 0,0 1 25 16,-4 6 5-16,4-3 0 0,-7-1-46 15,4 1-10-15,3-3-1 0,-7 5-1 16,0-2-57-16,7 0-11 0,-11 0-2 0,4-4-1 0,0 7-39 15,0-3-12-15,-4 3 8 0,1-7-8 16,-4 7 0-16,-1-3 0 0,1 6 0 0,-3 0 0 0,3 6-12 0,-4-3 3 16,0 10 1-16,1-4 0 0,6 10 8 15,-7 0-12-15,4 3 12 0,0 0-12 0,4 3 12 0,-1 3 0 16,4 0 0-16,0-3-8 0,3-3 8 0,-3 10 0 16,4-10 0-16,-4 9 0 0,3-3 0 0,1-3 0 15,3-3 0-15,0-3 0 0,0 3 0 0,7-3 0 16,0-7 0-16,-4 1 0 0,8 3 0 0,3-7 0 15,4-6 0-15,-4 0 0 0,7-3-9 0,4-3 9 16,-8 0-10-16,4-3 10 0,1-7-10 0,2 1 10 0,-6-4-10 16,3-6 10-16,0 6 0 0,4-9 0 0,-7 10 0 0,-1-7 10 15,-3-3 6-15,0 3 0 0,-3 0 1 0,0-3 0 16,-1-4-1-16,-6 7-1 0,3 0 0 16,-4 0 0-16,8 1-15 0,-11 2 0 0,11 0 0 15,-11 9 0-15,7 4 10 0,-7 0-1 0,0 6 0 16,0 0 0-16,0 0-22 0,0 0-5 0,0 0-1 0,-7 9 0 15,7 4 10-15,-11 6 9 0,4 0-13 0,3 2 5 16,1 1 8-16,3 0 0 0,-4 0 0 0,8 7 0 16,-4-4 0-16,7 6 0 0,0 0 0 0,4 1 0 15,-4-4 0-15,3 3 0 0,1-6 0 0,-1 7 0 16,4-1 0-16,1 0 0 0,-5 4 0 0,1-4 0 0,-4 10-8 16,-4 0 8-16,1 0-8 0,-4-1 8 15,0 4 0-15,-7 0 0 0,0-3 0 0,-4 0 0 16,-3-7 0-16,0 1 0 0,-4-4 0 0,1 0 0 0,3 1 0 15,-11-10 0-15,4 3 0 0,-1-10-8 16,1 4 8-16,4-6 0 0,-8-7-9 0,0-3 9 16,1-3-26-1,-5 0-1-15,1-9 0 0,0-1-654 0,0-5-131 0</inkml:trace>
  <inkml:trace contextRef="#ctx0" brushRef="#br0" timeOffset="96937.88">6078 12222 2487 0,'0'0'110'0,"0"0"23"0,0 0-106 15,-10 3-27-15,3 3 0 0,3-3 0 0,4-3 15 0,-3 7-3 16,-8-4 0-16,4 3 0 15,7-6-55-15,0 0-11 0,0 0-2 0,0 0-1 16,0 0 8-16,0 0 1 0,0 0 1 16,0 0 0-16,0 0 47 0,0 0 0 0,0-6 0 0,0-4 0 0,0 1 48 0,-3 3 5 15,6-4 2-15,-3 1 0 0,-3-4 1 0,-1 4 0 16,4-1 0-16,0-2 0 0,0-4-12 0,0 4-3 16,0-1 0-16,-7-6 0 0,7-3-13 0,7 4-4 15,-7 2 0-15,0-3 0 0,4-3-4 0,6 3 0 16,-10-3-1-16,11 4 0 0,-8-4 0 15,8 6 0-15,10-3 0 0,-14 0 0 0,4 7-19 0,-1-7 0 16,4 6 0-16,-3 1 0 0,-1-4 8 0,5 13-8 16,-5-6 0-16,-3 5 0 0,7-2 0 0,-3 6 0 0,-4 0 0 15,0 0 0 1,4 10-52-16,-4-4-8 0,3 0-2 0,4 4 0 16,4-1-2-16,0 3 0 0,-1-2 0 0,8 2 0 15,-7-2-106-15,3 6-22 0,3-4-4 0,1-3 0 16,0 4 92-16,-4-10 20 0,0 7 3 0,-3-1 1 15,-1 4 22-15,-2-4 5 0,-1-3 1 0,-4-3 0 0,4 7 23 0,-7-7 5 16,11-3 0-16,-4 0 1 0</inkml:trace>
  <inkml:trace contextRef="#ctx0" brushRef="#br0" timeOffset="97159.9">6851 12024 1785 0,'0'0'79'0,"0"0"17"0,0 0-77 0,0 0-19 15,0-6 0-15,7 0 0 0,-7-4 211 0,7 1 38 16,0 3 8-16,4-4 2 16,-8 4-259-16,8-7-51 0,-4 4-10 0,7-4-3 15,-3 1-42-15,3-4-9 0,-4 4-1 0,4 2-1 16,4-5 40-16,0-1 8 0,-4 6 1 0,0-2 1 0,0 2 79 0,4 4 16 16,-11 0 4-16,3-3 0 0,-6 5 33 0,3-2 7 15,0 3 2-15,-7 3 0 0,0 0-59 0,0 0-15 16,0 0 0-16,0-3-978 0</inkml:trace>
  <inkml:trace contextRef="#ctx0" brushRef="#br0" timeOffset="101037.61">3909 12034 1324 0,'0'0'59'0,"0"0"12"0,0 0-57 0,0 0-14 16,0 0 0-16,-4 9 0 0,-3 0 172 0,4-5 31 15,-1 5 6-15,-6 0 2 0,3 4-167 0,3-13-34 16,4 0-10-16,0 0 0 0,0 0 13 0,0 0-2 15,11 0-1-15,3 0 0 0,0-3 14 0,7-7 4 16,-7 10 0-16,11-9 0 0,7 6 35 0,-4-3 7 16,3 2 2-16,-2 4 0 0,2-3-42 0,5 3-8 15,-12-6-2-15,5 6 0 0,2 0-20 0,-6 0 0 16,0 0 0-16,-8-3 8 0,12 3-8 0,-12-6 0 16,4 6 8-16,-10-4-8 0,0-2 0 0,3 6 9 15,-4-3-9-15,-6-6 0 0,6 6 32 0,-10-4 0 16,4-2 0-16,3 3 0 0,-7-10 0 0,0 6-1 15,0-2 0-15,0 3 0 0,0-4-11 0,4 4-1 16,-8-4-1-16,4 4 0 0,0-1-18 0,0-2 0 16,0 2-11-16,-7 1 11 0,7 6-15 0,-4-7 4 0,-6 10 1 15,6-3 0-15,-13-3 0 0,3 6 0 0,-1 6 0 16,1-6 0-16,-7 3 10 0,0 0 0 0,3 7 0 16,-6-4 0-16,3-3 15 0,-4 10 1 0,0-7 1 0,0 3 0 15,1 1 3-15,3-4 1 0,-4 10 0 0,11-4 0 16,-4 1 0-16,4-4 0 0,3 10 0 0,1-3 0 15,3 3-13-15,0-1-8 0,3 4 10 0,4 0-10 16,-7 0 0-16,7 0 0 0,-3 6 0 16,3-2 0-16,0 2 0 0,0-3 0 0,0 3 0 0,0-6 0 15,0 6 12-15,0-6-3 0,3-6-1 0,4 3 0 16,-3-7 15-16,3 7 2 0,7-6 1 0,-4-4 0 16,8 0-4-16,0-5-1 0,6 2 0 0,1-3 0 0,3-3-4 15,4 6-1-15,-4-6 0 0,4-6 0 16,7 6-8-16,0 0-8 0,3 0 12 0,-3 0-12 0,-4 0 0 0,0 0 0 15,1 0 0-15,-1 6 0 0,-7-3 10 16,-3-3-10-16,0 7 8 0,-8-4-8 0,1-3 0 0,-4 3 0 16,-3-3-14-16,-1 0 5 15,-3 0-23-15,0-3-5 0,-7 3-1 16,7 0 0-16,4-10-2 0,-11 10 0 0,3-9 0 0,1 9 0 16,-1-9-112-16,1 5-22 0,-4-5-5 0</inkml:trace>
  <inkml:trace contextRef="#ctx0" brushRef="#br0" timeOffset="101998.08">6911 12030 2718 0,'0'0'120'0,"0"0"25"0,0 0-116 0,0 0-29 15,0 0 0-15,0 0 0 16,0 0-20-16,0 0-9 0,0 0-3 0,0 0 0 0,0 0 20 0,7-6 3 16,4 6 1-16,3-3 0 0,-4 0 8 0,4-3-8 15,4-4 8-15,0 7-8 0,-1-6 8 0,1-1 12 16,-4 1-2-16,4-4-1 0,-4 4 16 0,0-4 3 15,-4 4 1-15,5-4 0 0,-12 1-13 0,4-4-2 0,0 7-1 16,0-4 0-16,-7 1-13 0,4-1 0 0,-4-3 0 0,0-5 0 16,-4 5 0-16,4-3 0 15,-7 0 0-15,0 4 0 0,0-1 0 0,4 3 0 16,-4 4 0-16,-1 0 0 0,-2 5 0 0,-1 4 0 0,-3 4 0 16,4 2 0-16,-4 6 0 0,3 1-10 0,-10 6 0 15,7 0 0-15,-4-4 10 0,0 7-12 0,4-3 12 16,4 3-12-16,-4 0 12 0,3-3 0 0,0 3 0 0,4 0-8 15,4 0 8-15,-1-4 0 0,4 4 0 0,4-3 0 16,-1 3 0-16,4-3 0 0,4-3 8 0,-4 5-8 16,4-2 9-16,-1 3-9 0,1-3 12 0,-1-6-12 31,1 9-24-31,0-4-11 0,3-5-2 0,-4 3-1 0,8-4-182 16,0-2-37-16,-1-7-7 0,8 6-2 0</inkml:trace>
  <inkml:trace contextRef="#ctx0" brushRef="#br0" timeOffset="102429.79">7765 11601 1785 0,'0'0'79'0,"-11"0"17"0,4 0-77 0,-11 6-19 15,4-3 0-15,-3-3 0 0,-1 10 268 0,0-1 49 16,4-6 11-16,-7 10 1 15,0 2-294-15,0-2-59 0,3 0-12 0,-7 8-3 16,1-5-21-16,-1 0-4 0,4 0 0 0,0-4-1 0,3 1 33 0,0-1 8 0,1-2 0 0,6-1 1 16,-3-3 50-16,3 0 9 0,4-6 3 0,0 7 0 15,7-7-6-15,0 0-1 0,0 0 0 0,0 0 0 16,0 0-20-16,0 0-12 0,0 0 12 0,0 0-12 16,14 0 0-16,-6 0-22 0,9 0 3 0,-6 0 1 15,6 0 5-15,1 0 1 0,3 0 0 0,0 0 0 16,4 0 12-16,-4 0-9 0,0 0 9 15,4 3-8-15,0-3 8 0,-4 6 0 0,-3-3 0 16,3 0-8-16,-4 7 8 0,1-4 0 0,-7 4 0 0,-1-4 0 16,4 3 0-16,-7 1 12 0,0 2-2 0,-3-2-1 15,3 5 1-15,-7-8 0 0,4 8 0 0,-1-2 0 16,-3-4 4-16,-3 4 1 0,3-4 0 0,-4 4 0 16,-3-1 1-16,0-2 1 0,-4 8 0 0,1-5 0 15,-4 6-17-15,-4 0 10 0,0-4-10 0,-6 1 8 16,-1 0-8-16,4-7-11 0,0 10 3 0,-1-7 0 15,1-8-20-15,7 5-3 0,0-9-1 0,3 6 0 16,4-12-128-16,7-3-25 0,0-4-6 0</inkml:trace>
  <inkml:trace contextRef="#ctx0" brushRef="#br0" timeOffset="102857.76">8414 11444 1900 0,'0'0'169'0,"0"0"-135"0,0 0-34 16,0 0 0-16,0 0 261 0,-7 6 46 0,-14-3 9 0,6 7 1 16,-2-1-265-16,-4 4-52 0,-1-4-12 0,-2 10-1 15,-12-6 13-15,12 9-12 0,-11-10 12 16,10 7-12 0,-10 3-16-16,10-3-2 0,-3-7-1 0,6 1 0 0,1 2 19 0,0-2 3 0,7-4 1 0,0 1 0 15,3-1 37-15,4-3 8 0,-3-6 2 0,6 10 0 16,4-10-31-16,0 0-8 0,0 0 0 0,0 0 0 15,0 0 0-15,0 0-10 0,0 0 10 0,7-3-13 32,4-4-22-32,3 7-4 0,-7 0-1 0,4 7 0 0,3-4 40 0,0-3 0 0,0 9 0 0,7-9 0 15,0 10-11-15,4-7 11 0,3 6-8 0,4 4 8 16,0-4-8-16,-1 1 8 0,1-1-8 0,-4 4 8 16,8-4 0-16,-8 0 0 0,-3 4 0 0,-4-4 0 15,-4 1 0-15,-3-1 0 0,1 4 0 0,-8-4 8 16,0 4 3-16,-7-4 1 0,0 4 0 0,-7 2 0 15,-4 1 12-15,-3 3 4 0,-4 0 0 0,1-4 0 0,-5 7-11 16,-2 6-1-16,-1-3-1 0,-7 4 0 0,4-7-15 16,0 0 0-16,0-4 0 0,7 4 0 15,-4-9-100-15,11-4-12 0,0 4-4 16,-1-7-696-16,8-6-140 0</inkml:trace>
  <inkml:trace contextRef="#ctx0" brushRef="#br0" timeOffset="103196.26">8858 11776 3225 0,'-7'10'143'0,"7"-4"29"0,0 4-137 0,0 5-35 0,-7 1 0 0,7 3 0 16,7-7 16-16,-7 10-4 0,0 0-1 0,4 3 0 15,-1 0-29-15,4-3-6 0,0 0 0 0,0 0-1 31,0 6-117-31,4-9-23 0,3-3-5 0,-10-7-1 0,3 4 67 16,-4-4 12-16,4 1 4 0,-7-10 0 0,0 0-29 0,0 0-6 0,0 0-1 0,4-10 0 16,-1-5-28-16,-3-1-7 0,-3-6-1 0,-1 9 0 15,4-9-12-15,0 4-2 0,-3-4-1 0,3-7 0 16,3 8 255-16,1-5 50 0,-1-2 10 0,4 3 3 16,-7-3 83-16,8-3 17 0,-1-1 3 0,-4 1 1 15,4-1-130-15,-7 7-25 0,0-3-6 0,4 6-1 0,-4 7-20 16,0-1-4-16,-4 3-1 0,4 4 0 0,0-1 4 15,0 10 0-15,0 0 0 0,0 0 0 0,0 0-40 0,0 0-8 16,0 0-2-16,0 0 0 16,-7-3-106-16,7 3-20 0,0 0-5 0</inkml:trace>
  <inkml:trace contextRef="#ctx0" brushRef="#br0" timeOffset="103641.33">9596 11651 3196 0,'0'0'71'0,"0"0"14"0,0 0 3 0,0 0 1 0,0 0-71 0,0 3-18 0,-11 7 0 0,4-1 0 32,-4 0-156-32,-3 4-34 0,-3-1-7 0,-5 4-2 15,-6 0-39-15,0 6-8 0,0 3-2 0,0 0 0 0,-1-3 190 0,5 0 38 0,-1 0 7 0,4 3 1 16,3-3 165-16,4 0 33 0,3-7 6 0,4 4 2 15,0 0-73-15,7-6-14 0,0-1-3 0,4-2-1 16,3-1-51-16,0 0-9 0,7-5-3 0,4 2 0 31,-1-3-59-31,5-6-12 0,6-3-2 0,0 6-1 0,4-4-34 16,-1-5-6-16,8 0-2 0,-7-1 0 0,3 4 47 0,1-10 9 0,-5 7 1 0,-2-4 1 16,2 1 60-16,-6-1 12 0,-4-2 2 0,0 2 1 15,0 0 1-15,-6 1 0 0,-5-4 0 0,1 1 0 0,-4-4-5 16,-4 0-1-16,-3-3 0 0,-3 3 0 15,-1-6-21-15,-3-3-5 0,0 6-1 0,-3 0 0 0,-1-3-13 0,-3 0-4 16,0 3 0-16,3 9 0 0,-3-6-8 0,0 7 0 16,0 2 0-16,-4 10 0 0,1 0 0 0,-1 0-11 15,0 10 3-15,-3-1 0 0,-4 1-4 0,4 2 0 16,-3 1 0-16,-1-4 0 16,4 10-123-16,7-6-25 0,-4 5-4 0,4-5-2 15,3 6-78-15,4-7-15 0,7 1-3 0,0-4-1 0</inkml:trace>
  <inkml:trace contextRef="#ctx0" brushRef="#br0" timeOffset="104036.66">10160 11802 1555 0,'0'0'138'0,"0"0"-110"0,0 0-28 0,4 9 0 16,-1 3 254-16,1-2 46 0,-1-1 8 0,1 1 3 15,-1-1-212-15,1 4-43 0,6-1-8 0,-3 4-1 16,0-4-38-16,0 1-9 0,4 0 0 0,-4 5 0 15,0-5 0-15,-3 6-14 0,-4-7 3 0,0 4 1 16,3-4 10-16,-3 1 11 0,-3 0-3 0,-1-4 0 16,4-3 19-16,0-6 3 0,-3 3 1 0,3-3 0 15,0 0-7-15,0 0-2 0,0 0 0 0,0 0 0 16,-7-3 8-16,3-6 2 0,4-1 0 0,4-2 0 16,-4-4-9-16,7 1-2 0,-4-4 0 0,4-3 0 15,0 3-1-15,4-3 0 0,-4 0 0 0,3 0 0 16,5-6-4-16,-5 3-2 0,4-3 0 0,-3-4 0 0,3 10 4 15,0 7 1-15,0-1 0 0,0 3 0 16,-7 1-19-16,7 6 0 0,11 2 0 0,-4 8 0 0,1-4 0 16,2 9 13-16,8 3-2 0,3 4-1 0,4 0-10 15,-7 3 10-15,3-7-10 0,7 7 10 0,4 0-1 0,-3-4 0 16,-5 4 0-16,5 3 0 0,3-9-9 0,-4 6 0 16,-7-1 0-16,-3-5 8 0,-4 9-16 0,4-10-4 15,0 7-1-15,-8 0 0 16,-6-6-77-16,3 9-15 0,0-4-3 0,-3 4-1315 0</inkml:trace>
  <inkml:trace contextRef="#ctx0" brushRef="#br0" timeOffset="114228.75">31873 10133 2412 0,'-35'-3'107'0,"18"-3"21"0,-5 6-102 0,1-10-26 0,-3 4 0 0,-5 0 0 16,5-3 28-16,-8-1 1 0,0 4 0 0,0-4 0 15,-3 4-21-15,-4 3-8 0,0-6 0 0,1 5 9 16,-5-2-9-16,1-3 12 0,3 3-12 0,-3-4 12 0,0 4-12 16,-4-4 0-16,-4 4 9 0,1 0-9 15,-8-3 12-15,1 5-3 0,-4-2 0 0,0 3 0 16,4 0-9-16,-4-3 0 0,-4 6 9 0,-3-4-9 15,-3-2 30-15,-5 6 2 0,-6 0 0 0,4 0 0 0,-1 0-32 16,-3 0 0-16,-4-3 0 0,-6 3 0 0,-1 0 22 0,0 0-2 16,4 0 0-16,-4-6 0 0,-3 6-20 0,-4 0 9 15,-3 0-9-15,3 0 0 0,-7 0 40 0,-3 6 0 16,-7-3 1-16,-1-3 0 0,4 6-33 0,-7-2-8 16,-7 2 0-16,0-3 0 0,4 6 0 0,-8-5 0 15,-10 2 0-15,-3-3 0 0,2 9 0 0,-6-2 0 16,-3-1 0-16,-1 1 0 15,4-1-24-15,3 4-6 0,0-1-2 0,1 4 0 16,-4-4 52-16,-4-2 9 0,4 2 3 0,-7 1 0 0,-4-4-32 0,4 4 0 0,3-4 0 16,0 4 0-16,-7-4 0 0,4 7 0 15,3-4 0-15,-3-2 0 0,0-1 0 0,-4-2 0 0,-3 2-13 0,0 0 4 16,3-2 9-16,-10-1 11 0,-1 3-3 16,-3 1 0-1,1-7-28-15,2 6-7 0,1-3-1 0,0-2 0 0,-1 5 20 0,4-6 8 16,4 3-8-16,-4-2 8 0,-3-4 18 0,0 6 9 0,-1-3 1 0,5-3 1 15,6 0-6-15,-3 0-2 0,-4 0 0 0,3 0 0 16,5 6-5-16,-1-6 0 0,-3 3-1 0,-1-3 0 16,1 0-2-16,3 0 0 0,8 4 0 0,-8-4 0 15,-7 0-13-15,4 0 9 0,3 6-9 0,0-6 8 16,1 0-8-16,-1 0 0 0,0 0 0 0,7 0 0 16,4 0 0-16,-3 0 0 0,-5-6 0 0,1 6 0 15,3 0-10-15,-6-4 10 0,-1-5 0 0,0 6-9 0,7-7 9 16,-3 1 0-16,0-4 0 0,3-2-8 0,1 2-4 15,2 1-1-15,1-7 0 0,4 6 0 0,3-5 26 16,-1 2 6-16,5 0 1 0,3 4 0 0,0-7 9 0,3 6 3 16,4 4 0-16,7-1 0 0,0-2-13 0,4 3-3 15,3-1 0-15,4 4 0 0,6-4-16 0,1 1 0 16,-4 0 0-16,4-1 0 0,7 1 0 0,3-4 0 16,4 4 0-16,3-4-9 0,-3 1-7 0,3-4 0 15,1-6-1-15,6 10 0 0,4-7-3 0,3 3-1 16,4-6 0-16,4 6 0 0,-1-5 21 0,4 8 10 15,4-6-1-15,-1 10 0 0,4 2-9 0,8 1 0 16,6-3 0-16,4 9 0 0,3 0 0 0,4 0 13 16,6 6-3-16,1-3-1 0,4 7-9 0,2-1 0 0,1 4 0 15,4-1 0-15,3 7 0 0,-4 0-11 0,4 3 11 16,4 0-12-16,-4 0 12 0,3 9-8 0,4-3 8 16,-4-3-8-16,4 7 8 0,0 2 0 0,0 7 0 15,0-3-8-15,0-1 8 0,4 4 0 0,-4 9 0 0,0 0 0 16,0 4 0-16,0 8 0 0,0 7 0 0,-4 3 0 15,4 4 0-15,0 5 0 0,-3 7 0 16,-1 6 0-16,1 13 0 0,-1-4 0 0,1 10 0 0,-1-3 0 16,1 12 0-16,3-3 0 0,0-3 0 0,0 10 0 15,3-7 0-15,4 6 0 0,-3-9 0 0,6 0 0 16,-2 10 0-16,2-7 0 0,1 3 0 0,-1 4 0 16,1 2 0-16,-1 1 0 0,1-4 0 0,-4 4 0 15,0 6 0-15,0-7 0 0,-3 7 0 0,-4 3 0 0,0 0 0 16,0 9 0-16,0-9 0 0,0 10 0 0,0-1 0 0,-4 1 0 15,1-11 0-15,-1 8 0 0,4-4 0 16,-3-3 0-16,3-6 0 0,-4-1 0 0,4-5 0 16,-3-1-8-16,-1-6 8 0,0 4 0 15,1-7 0-15,-4-7 0 0,3-5 0 0,-3-7-8 0,4-3 8 0,-4 0 0 16,3-9 0-16,-3 0 0 0,4-13 0 16,-1 3 0-16,1-12 0 0,-1-1 0 0,1-8 0 15,-1-1 0-15,0-3 0 0,4-6 8 0,0 0-8 0,0-3 0 0,0-4 0 0,0-5 8 16,4-4-8-16,0 0 0 15,-4-6 0-15,3 0 0 0,1 0 0 0,3-3 0 16,0 0 0-16,0-4 0 0,0 4 0 0,3-6 0 0,4-4 0 16,1 7 0-16,6-10-8 0,0 3 8 0,7 1-8 0,4 2 8 15,7-5 0-15,0-4-8 0,6 6 8 0,5-6 0 16,-1-3 0-16,8 7 0 0,-1-4 0 0,8-3 0 16,-1 0 0-16,11 0 0 0,4 6 0 15,-1-6 0-15,4-6 0 0,4 6 0 0,3 0 0 16,8 0 0-16,2-3 0 0,1 3 11 0,3-7-3 0,8 7 0 15,10 0-8-15,7-3-11 0,-4-6 3 0,15 9 0 16,6-10 8-16,5 10 0 0,-5-9-9 16,8 6 9-16,7-7 0 0,7 1 18 0,3 3-3 0,7-4-1 15,-3 1-23-15,7 3-5 0,3-1-1 0,8 1 0 16,7-3 15-16,-1 9 0 0,1-3 0 0,3-4 0 16,-4 7 0-16,8-3 0 0,3 0 0 0,4 3 0 15,10-6 0-15,4 6 16 0,-4-3-3 0,7-4-1 16,1 7-12-16,-1-9-18 0,0 6 4 0,4-7 1 15,0 10 13-15,0-3 0 0,-4-3 0 0,4 6 0 0,3-3 0 16,4 3 0-16,-4-3-8 0,1-4 8 0,3 7 0 0,0-9 0 16,-8 6 0-16,8-3 0 0,7-1 0 0,-14 1 0 15,-4-3 0-15,1-1 0 0,3-2 19 0,-1 9-3 16,-6-7-1-16,0 1 0 0,0 9-15 0,7-3-13 16,3 3 2-16,0 0 1 0,1 0 10 0,-5 3 0 15,-13-3 0-15,-7 9 0 0,-8 1 0 0,5 2 0 16,2 1 8-16,1-4-8 0,3 4 0 0,-3-4 9 15,-8-3-9-15,-6-3 0 0,-11 4 8 0,0-4-8 0,0 0 0 16,-7-3 0-16,0 0 0 0,-11 6 0 16,-10-3 0-16,0 4 0 0,-1-4-17 0,-6 6-4 0,-11 1-1 0,-3-1 0 15,-4-3 14-15,-7 4 8 0,-11 8-10 0,1-5 10 16,-8 3-16-16,0-4 4 0,-6 4 0 0,-8 3 0 16,-3-7 0-16,-4 7 1 0,3-6 0 0,1-4 0 15,7 7 11-15,-7-10-8 0,-8 3 8 0,-3 1-8 16,-3-7 8-16,0 3 0 0,3-6 0 0,-7 0 0 15,-4 0 0-15,-6-6-12 0,-4 3 4 0,-4-7 0 16,-6 1 8-16,-1-4 9 0,4 4-1 0,-4-3-8 16,1-7 0-16,-1-3 0 0,-3 3 0 0,-4-3 0 15,-3 0 9-15,0 0 5 0,-11 0 1 0,4-6 0 16,-7 3-3-16,-1-3 0 0,-6-4 0 0,3-2 0 16,-7-1-12-16,4-2 0 0,-4-7 0 0,-3 3 0 15,3-3 10-15,-4 3 6 0,-3-6 0 0,4-3 1 16,0-13-17-16,-4 1 0 0,0-4 0 0,3-6 0 0,-3 0-16 15,0-4 2-15,-3-5 1 0,-1-4 0 0,1-12 13 16,-4 3 0-16,0 0 0 0,0-3 10 0,-4-7-2 0,1-3 0 16,-4 1 0-16,-4-7 0 0,1 6 9 0,-1-9 2 15,-3 0 0-15,0 7 0 0,-7-4-9 0,3 3-2 16,0-12 0-16,-3 6 0 0,0 6 8 0,-4-6 2 16,1-7 0-16,-1 4 0 0,4 3-7 0,-4-6-2 15,0 6 0-15,4 0 0 0,4-9-9 0,6 5 0 16,1-8 0-16,-1-7 0 0,0 0 0 0,8-3-16 15,-4 0 3-15,3 0 0 0,-3 3-8 0,4-3-2 16,-1 10 0-16,1-1 0 0,-4 7 7 0,-1 3 2 0,-2-7 0 16,3 10 0-16,0 10 25 0,-4-7 5 0,-3 12 0 0,4-2 1 15,-5-1-9-15,1 7-8 0,0 3 12 16,-3 0-12-16,2 9 10 0,1 1-10 0,-3-1 8 16,3 4-8-16,-1 2 14 0,1 4-2 0,4 6-1 0,-4-3 0 15,7 6-11-15,0 3 0 0,-1-3 9 0,8 7-9 16,-3 2 0-16,3 4 0 0,0 3 0 0,3 6-8 15,-3 3-4-15,4 0 0 0,-4 10 0 0,4 0 0 32,-1-1-23-32,-3 7-5 0,4 3 0 0,-1 0-1 0,-3 7 21 0,0-1 5 0,4 0 1 0,-4 4 0 31,0 2-79-31,0 7-16 0,0 3-3 0,0 0-1113 0</inkml:trace>
  <inkml:trace contextRef="#ctx0" brushRef="#br0" timeOffset="115347.83">32516 13162 3034 0,'-22'10'135'0,"8"-10"27"0,0 0-130 0,0 6-32 0,-4-6 0 0,4-6 0 32,0 6-64-32,4-3-19 0,-5-4-4 0,5-2-1 15,-4 3 41-15,3-4 8 0,1 1 2 0,-1-4 0 0,0-2 37 0,4 2 0 0,-3 1 9 0,-1-1-1 16,1-3-8-16,-1 7 0 0,-3-3-8 0,0-1 8 15,-4 0 0-15,-6-2 14 0,-5 12-2 0,-2-7 0 16,-8 1-1-16,-7 9-1 0,0-3 0 0,-3 3 0 16,-4 3 2-16,-4-3 0 0,1 6 0 0,-8-3 0 15,-6 10 19-15,-8-4 4 0,1 1 1 0,-5-1 0 16,5-6 3-16,-1 7 1 0,-6-10 0 0,-5 9 0 16,-9-9-21-16,2 0-4 0,-2 3-1 0,-5-6 0 15,-10 0-14-15,0-3 0 0,-3 6 0 0,-4-10 0 16,-7 10 0-16,-3-3 0 0,6-3 8 0,-3 6-8 15,-11-3 14-15,4-1 0 0,0-2 0 0,-10 6 0 16,-8 0 6-16,0 6 0 0,4-2 1 0,-7-4 0 0,-4 3-9 16,-7 3-3-16,1-3 0 0,2-3 0 0,-2 10-1 15,-8-10 0-15,-4 0 0 0,1 0 0 16,10 0-8-16,0 0 0 0,-7-4 9 0,1-2-9 0,-12 6 0 16,1 0 8-16,-1 0-8 0,1-3 0 0,6 3 0 15,-6 0 8-15,3-6-8 0,-3 6 0 0,-1 0 0 0,4 0 0 16,0 0 0-16,-3 0 0 0,-4 0 0 0,-7 0 0 15,3 0 0-15,-6 0 8 0,-8 0-8 0,11 0 0 16,0 0 0-16,0 0 0 0,-11 6 0 0,11-6 0 16,4 0 0-16,3 3 0 0,-4-6 0 0,-3 6 11 15,0-3-1-15,4 0 0 0,-1 0-10 0,4 0 0 16,8 0 0-16,-1 0 0 0,-4 0 18 0,4 0 11 16,0 0 3-16,4 6 0 0,3-2-32 0,-3 2 0 0,-8 0 0 15,4 3 0-15,-3-2 0 0,3 5 0 16,0 1 0-16,0-1 0 0,4 7 0 0,-4 3 0 0,0 0-11 15,4-3 11-15,-8 3-16 0,4 0 5 0,0 0 1 16,0-3 0-16,0-1-4 0,8-5-1 0,2-1 0 16,-3-2 0-16,1-1 4 0,-1-6 1 0,3 4 0 0,8-4 0 15,0-6 10-15,-1 3 0 0,-6 0 0 0,3 0 8 16,8 0 4-16,-8 3 2 0,4 3 0 0,-4 3 0 16,3-2-5-16,5 2-1 0,2 7 0 0,-2 0 0 15,-12-7 0-15,8 3-8 0,0 7 12 0,-4-6-4 16,-7 9-8-16,7-13 0 0,1 1 0 0,-1 2 0 0,0-2 0 15,0-1 0-15,-7-9 0 0,4 6 0 16,0-6 9-16,6 0-9 0,8 0 10 0,-4-6-10 0,-6 3 14 16,2-3-3-16,12-4-1 0,-8 7 0 15,-7-6-2-15,4 9 0 0,7-10 0 0,-8 7 0 16,1-3 0-16,-7 3-8 0,-1 0 12 0,1-4-4 0,10 7-8 16,-14 0 0-16,0 0 0 0,1 0 0 0,6-3 0 15,-7 3 0-15,-3-6 0 0,3 6 0 16,-4 0 0-16,12-10 0 0,-5 7 0 0,4-6 0 0,4-1 0 0,0-2 0 15,-4-1 0-15,7-5 0 0,-3-1 0 0,0 6 0 16,-8-9 0-16,5 3 0 0,2 4 11 0,12-1-3 16,-5 0-8-16,1 1 12 0,-4 2 4 0,18 4 0 15,-3-4 0-15,3 4 0 0,6 6-6 0,5-4-1 16,-4 7 0-16,7 0 0 0,3 7-9 0,1 2 0 0,7-6 0 0,6 10 0 16,11 2 0-16,-3 1-11 0,7 3 3 15,7-6 0 1,3 8-61-16,4-2-12 0,10 3-3 0,8 0 0 15,-8 0-70-15,8-3-14 0,3 3-4 0,3 0-1105 16</inkml:trace>
  <inkml:trace contextRef="#ctx0" brushRef="#br0" timeOffset="116367.77">22493 6969 1958 0,'-10'10'174'0,"-8"-10"-139"16,-3 9-35-16,-7-6 0 0,-4 13 140 0,4-4 22 15,3 7 4-15,0-3 1 0,-7 6-125 0,4 3-25 16,7 0-5-16,0 6 0 0,0 4 4 0,0 3 0 16,3 2 1-16,0 7 0 0,8 4-17 0,-4-1 8 15,-1-3-8-15,5 6 0 0,3-3 13 0,0 4-4 16,0-4-1-16,0 3 0 0,0 3 6 0,3 7 1 16,-3 3 0-16,3-3 0 0,-6 9-3 0,6-3-1 15,4 0 0-15,-3 12 0 0,-1 4 3 0,1 3 1 16,3 3 0-16,0 3 0 0,3 3 10 0,-3 0 3 0,0 10 0 15,4-4 0-15,3 1-19 0,-4 2-9 0,-6 1 10 16,3 0-10-16,0 6 8 0,0 3-8 0,0 0 0 0,-4 3 0 16,1 6 8-16,-1 10-8 0,4-6 0 15,-7-1 0-15,0-2 0 0,4-1 8 0,-1 0-8 0,4 1 0 16,-3-1 0-16,3-5 0 0,3 8 0 0,1-6 0 16,6 4 10-16,-3-4-1 0,-3 0 0 15,6 7 0-15,1 0-9 0,0 5 0 0,-4 1 9 0,3-3-9 16,1 3 15-16,-1 9-2 0,-3-3 0 0,-3-3 0 15,-4 0-5-15,3 6-8 0,1-6 11 0,-4 10-11 16,-4-10 8-16,-3 9-8 0,7 10 0 0,-3-10 0 16,-4 4 0-16,0-4-12 0,0 0 1 0,0-9 1 15,0 0 31-15,3-3 7 0,-3-6 0 0,0-4 1 0,7-2-29 16,0-1-18-16,-7-6 2 0,7 0 1 0,0 0 15 0,3-6 0 16,-3-1 12-16,0-5-12 0,-3-1 23 0,3-2-3 15,3-7 0-15,-3-3 0 0,-3-3-10 0,3 6-2 16,3-7-8-16,1-5 12 0,-4-7-12 0,4 7 8 15,-1-10-8-15,1-3 0 0,3 12 0 0,0-8 0 16,-7-8 0-16,3 8 0 0,1-17 0 0,3 7 0 16,-7-1 0-16,3 1 0 0,-3 0-12 0,4-4-1 15,3-2-1-15,-4 6 0 16,-3-10-82-16,7 0-16 0,4-9-3 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7:49:14.34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7063 13269 1267 0,'0'0'112'0,"0"0"-89"0,0 0-23 0,0 0 0 0,0 0 273 0,0 0 51 0,0 0 9 0,0 0 3 0,0 0-266 0,0 0-53 16,0 0-17-16,7 0 10 0,3-3 0 0,-3 0 0 15,4-3 0-15,-4-4 0 0,11 7 6 0,-11-6 2 16,10-4 0-16,-6-3 0 0,14 4 23 0,-15-10 5 15,15 3 1-15,-11-3 0 0,4-3-6 0,-1-3-1 16,4 6 0-16,-3-3 0 0,3-3-17 0,-10-4-4 16,6 7-1-16,1-13 0 0,0 7 3 0,-1-3 1 15,1-7 0-15,3 0 0 0,-7-6-12 0,7 0-2 16,-3 9-8-16,0-2 12 0,6 2-12 0,-6 7 0 16,0 6 0-16,-1 3 0 0,1 6 0 0,-4 3 0 15,0 4 0-15,0 15 0 0,-3-3-11 0,-1 16 2 16,1 3 0-16,-4 6 0 0,0 1 9 0,0 2-12 0,0 0 12 15,0 7-12-15,0-4 12 0,-3-2 0 0,3-1 0 16,0-3 0-16,4-3 0 0,-1-3 0 0,-3-3 0 16,4-6 0-16,-4 6 0 0,0-10 0 0,0 0 0 15,0-2-8-15,-7-7 8 0,7 0 8 0,4 0-8 0,-1-3 11 16,1-7 2-16,3 1 1 0,-7-13 0 0,7 0 0 16,0 0 11-16,-3-9 3 0,3-10 0 0,4 0 0 15,-4-3-28-15,3 3 0 0,-3 4 0 0,4-10 0 16,-4 9 0-16,4 0 0 0,-4-2 0 0,0 8 0 31,0 1-29-31,-3 0-2 0,3 9 0 0,-7 0 0 0,0 6 31 0,0 0 0 16,0 7-8-16,0 3 8 0,0-1 0 0,-3 4 13 0,10 3-2 0,-11 3-1 15,4 7-10-15,0-1-11 0,4 4 3 0,0-1 0 16,3 4 0-16,-4 0 0 0,1 6 0 0,3 3 0 16,4 0 8-16,3 3 0 0,-4 3 0 0,-6 4 0 15,3-1 0-15,-3 7 0 0,-1 3 0 0,4 3 0 16,-10-3 0-16,-1 0 0 0,1 0 0 0,0 6 0 15,-8-9-12-15,4-1-1 0,-4-2 0 0,1-7 0 0,-1 1 1 16,-6-1 1-16,-1-3 0 0,8-3 0 16,-4-6-83-16,0 3-17 15,-7-3-3-15,6-6-690 0,1-4-137 0</inkml:trace>
  <inkml:trace contextRef="#ctx0" brushRef="#br0" timeOffset="507.35">8721 12244 1400 0,'0'0'62'0,"0"0"13"0,0 0-60 0,0 0-15 0,0 0 0 0,0 0 0 16,0 0 13-16,0 0 0 0,0 0 0 0,0 0 0 15,0 0 74-15,0 0 14 0,0 0 3 0,0 0 1 0,0 0 25 0,3 9 5 16,-3-9 1-16,7 10 0 16,-7-1-44-16,7 3-8 0,0-2-1 0,0 2-1 0,-3-2-49 0,3 2-9 15,0 7-3-15,0 0 0 0,0-3-21 0,0 6 0 16,-7 6 0-16,0-3 8 0,0 6-8 0,0 7 12 15,-7 3-4-15,0 3 0 16,0-1-8-16,0 11 0 0,-7-10 0 0,-4 6 0 0,4-6 0 16,0 0 0-16,-4-4 0 0,4-8 0 0,-3 5 0 0,6-5 0 15,0-7 10-15,1 3-10 0,6-12 19 0,-3 3-3 16,7-7 0-16,0 4 0 0,0-10-4 0,0-6-2 16,0 0 0-16,0 0 0 0,0 6-10 0,0-6 0 15,0 0 0-15,0 0 0 0,11 3 0 0,-4-3 0 16,-7 0 0-16,11 0 0 0,-4 0 0 0,3 0 0 15,4 7 0-15,-3-7 0 0,7 0 8 0,-1-7-8 16,8 7 8-16,7 0-8 0,-1-3 0 0,5-3 8 0,2 6-8 16,1-6 0-16,0 0 0 0,3-4 0 0,-3 7 0 15,0-6 0 1,0-1-68-16,0 1-5 0,-1 6-2 0,-2-7-719 0,-1 1-144 0</inkml:trace>
  <inkml:trace contextRef="#ctx0" brushRef="#br0" timeOffset="1467.88">10164 12231 864 0,'0'0'76'0,"0"0"-60"0,0 0-16 0,0 0 0 16,0 0 133-16,0 0 24 0,0 0 5 0,0 0 1 16,0 0-106-16,0 0-21 0,0 0-4 0,0 0 0 15,0 0-32-15,0 0 8 0,0 0-8 0,0 0 0 16,0 0 8-16,0 0 0 0,0 0-8 0,0 0 12 16,-8-6 43-16,1 6 8 0,-3 6 1 0,-1-3 1 15,1-3 15-15,-1 0 4 0,-3 7 0 0,0-4 0 16,-4-3-25-16,4 9-5 0,-7-6-1 0,3 4 0 0,-3-4-5 0,-4 3 0 15,4-3-1-15,-3-3 0 16,-1 6-31-16,0-3-7 0,1-3-1 0,-1 4 0 0,4-4-8 16,-1 0 8-16,1 6-8 0,4-6 8 0,-4-6 3 0,3 6 0 15,0 0 0-15,4 0 0 0,0 0 1 0,0-4 1 16,3 4 0-16,1-3 0 0,-1 3-4 0,1-6-1 16,3 6 0-16,-1 0 0 0,5 0 10 0,3 0 2 15,0 0 0-15,0 0 0 0,0 0-33 0,-4 9-7 16,1 1 0-16,3-1-1 0,0-2 12 0,3 2 9 15,1 7-12-15,3-4 12 0,-3 1-9 0,3-1 9 16,0 7 0-16,0 0-9 0,-4-7 9 0,4 10 0 16,0-9 0-16,-3 6 0 0,3 3 0 0,-4 6 0 15,-3-6 0-15,0 9 0 0,0 1 0 0,0-1 0 0,-3 3 0 16,3-2-8-16,-4-1 8 0,1 1 0 16,-4-4 0-16,3-3 0 0,4-3 0 0,-3 0 0 0,-1 6 0 0,1-6 0 15,-4 0 0-15,3 0 0 0,1 0 0 0,-4 0 0 16,-1-3 0-16,-2 2 0 0,3-2 0 0,0 0 0 15,-4-3 0-15,1 6 0 0,-1-3 0 0,4 2 0 16,-4 1 0-16,1-3 0 0,-1 3 0 0,8-3 0 16,-4-6 8-16,7 5 3 0,-7-8 1 0,7-1 0 15,0-3 5-15,0-6 2 0,0 7 0 0,0-7 0 16,10 3 4-16,1-3 1 0,6 0 0 0,-3-10 0 16,4 7-12-16,3-6-3 0,0 6 0 0,1-3 0 15,2-4-9-15,5-2-11 0,-1 2 3 0,4 1 0 16,3-4-14-16,0 4-2 0,0 6-1 0,1-7 0 15,-1-2-111-15,4 2-21 16,3-2-5-16,-7 2-544 0,1 4-109 0</inkml:trace>
  <inkml:trace contextRef="#ctx0" brushRef="#br0" timeOffset="1717.6">9719 12877 3416 0,'0'0'76'0,"0"0"15"0,4-9 3 0,-1 6 1 0,-3 3-76 0,14-4-19 0,0-2 0 0,7-3 0 31,8-1-32-31,2 4-9 0,5-3-3 0,3-7 0 0,-1 10-28 0,1-4-7 15,0 1-1-15,0 0 0 0,-4-1-68 16,4 1-13-16,0 6-3 0,-1-7-617 0,1 1-123 0</inkml:trace>
  <inkml:trace contextRef="#ctx0" brushRef="#br0" timeOffset="2461.84">10742 12861 2188 0,'14'0'195'0,"-14"0"-156"15,0 0-31-15,0 0-8 0,0 0 96 0,0 0 19 16,0 0 3-16,0 0 1 15,11-6-119-15,-1 6-26 0,4-3-4 0,4-3-1 0,0 3 31 0,-1-4-9 16,5 4 9-16,2-6 0 0,1 6 0 0,3-4 0 16,0 4 12-16,11-3-4 0,0 6 7 0,0-3 1 15,-7-7 1-15,-1 10 0 0,5 0-5 0,-1 0-2 16,-7-3 0-16,4-3 0 0,-4 6-10 0,4 0 0 0,0 0 0 16,-4-3 0-16,-14 3 0 0,11 0 0 15,3 3 0-15,0-3 0 0,-10 0 16 0,3 0-1 0,0 0-1 16,0 0 0-16,-3 0-2 0,-1 6 0 0,-6-6 0 0,7 0 0 15,-4 0 0-15,-4-6 0 0,-10 6 0 0,7 0 0 16,4 0-3-16,-4-3-1 0,-3-6 0 0,-4 9 0 16,3 0 0-16,-3 0 0 0,0-10 0 0,-3 1 0 15,-1 2-8-15,-3-2 8 0,3 0-8 0,-3-1 8 16,-7-2 20-16,0 2 3 0,0-2 1 0,4-4 0 16,-5 3-22-16,-2-5-10 0,-4 5 10 0,3 4-10 15,11-4 12-15,-4-6-3 0,-3 10-1 0,0-4 0 16,7 4 0-16,0-4 0 0,0 4 0 0,-4 0 0 0,1 6-8 0,3-7 0 15,7 7 0-15,-4-3 0 0,-6 6-11 16,10 0-4-16,0 0-1 0,0 0 0 0,0 0-6 0,0 0-2 16,0 0 0-16,0 0 0 0,0 0 9 15,-7 6 2-15,-1-3 0 0,1 3 0 0,7-6 13 16,0 0 0-16,0 0 0 0,11 7 0 0,0 2 0 0,3-9 0 16,0 9 0-16,3-5 10 0,-6 2-10 0,7-3 0 15,6-3 0-15,1 9 0 0,-4 1 0 0,0-7-12 16,4 6 2-16,0 1 1 0,-1 2-5 0,-2 7-1 15,-5-6 0-15,4 9 0 0,-3-4 15 0,0 4-9 16,-8 0 9-16,4-3-8 0,-3 3 8 0,-4 0 0 16,0-3 0-16,4-7 0 0,-8 10 0 0,8-6-10 0,-8 0 10 0,4-1-10 15,0-2 10-15,-3-1 9 0,0-2-1 0,-1 2-8 16,1-2 8-16,-4-1-8 0,0 4 0 0,0-4 0 16,0 4 0-16,-4 2 0 0,-3 1 0 0,-4 3 0 15,1 3 0-15,-1 0 0 0,-6 6 0 0,-1 3 0 16,0 4 0-16,-3-4 0 0,-4 1 0 0,-3-4 0 31,0-3-100-31,10 3-13 0,1-6-3 0,3-6-628 0,0-1-124 0</inkml:trace>
  <inkml:trace contextRef="#ctx0" brushRef="#br0" timeOffset="3091.88">12379 13395 2948 0,'0'0'65'0,"0"0"14"0,0 0 2 0,7-10 1 0,0-6-66 0,4-6-16 16,6-6 0-16,1 3 0 0,-4-12 0 0,7 5 0 15,4-9 0-15,-4-2 0 0,4-8 0 0,-1 4 0 0,-2-6 0 0,-1 0 0 16,0-7 0-16,0-3 0 0,-3 10 0 0,-1 0 0 16,-2-1 0-16,-1 14 12 15,0 5-3-15,-4 4 0 0,-3 3 13 0,4 6 2 0,-7 6 1 16,3 0 0-16,-7 7-7 0,3 6-2 0,-3 3 0 16,0 0 0-16,0 0-28 0,0 12-7 0,4 10-1 15,-4 10 0-15,3 5-1 0,-3-2-1 0,0 9 0 16,4-4 0-16,-1 1 22 0,1 0 0 15,-1-7 0-15,1-2 0 0,-1-1 0 0,4 1 0 0,-3-11 0 0,3 1 0 16,-4 0 0-16,5-3 0 0,-5-6 0 0,4-4 0 16,-3 4 0-16,-1-7 0 0,-3-6 8 15,11 0-8-15,-11 0 11 0,7-6-3 0,3-7-8 0,5 4 12 16,-5-7-12-16,1-6 11 0,-1-3-11 0,1-6 10 0,6-7-1 0,-2-9 0 16,-1 3 0-16,0 0 0 15,0-9-9-15,7 3 8 0,-3-4-8 0,-1 7 8 16,1 0-8-16,0 3 0 0,3 4-10 0,-4 5 10 0,1 7 0 15,-4 6 0-15,0 0-8 0,0 3 8 0,-3 13 0 16,-4-3 0-16,0 2 0 0,0 7 0 0,4 0 0 0,-4 7-9 16,0 2 1-16,0 7 0 0,0-1 8 0,0 7-10 15,0 0 10-15,0 3-10 0,0 7 10 0,0-1-8 16,0 10 8-16,0-7-8 0,-3 13 8 0,-1-3 0 16,4 0 0-16,-3 6 0 0,0-3 0 0,-1-6 0 15,4 3 0-15,-3-3 0 0,-1-4 0 0,1-2-13 16,-1-4 1-16,1-6 1 15,-4 4-47-15,0-7-10 0,0-1-1 0,0-11-769 16,3 2-154-16</inkml:trace>
  <inkml:trace contextRef="#ctx0" brushRef="#br0" timeOffset="3385.78">14019 12306 2948 0,'0'0'131'0,"-7"4"26"0,4 2-125 0,-4 3-32 0,-4 4 0 0,4 6 0 16,-3-4-36-16,-1 13-12 0,0-2-4 0,-3 5 0 15,0 0-19-15,-7 7-4 0,0-4-1 0,-4 7 0 16,0 0 38-1,-3 3 7-15,0-3 2 0,0 3 0 0,3-4 49 0,-3 1 9 0,0-3 3 0,3 2 0 16,0-2 29-16,8-3 7 0,-5-1 0 16,1-6 1-16,4 4-52 0,3-7-17 0,3 6 10 0,0-12-10 15,1 3-76-15,3-10-20 0,3 4-4 16,1-13-657-16,3-3-132 0</inkml:trace>
  <inkml:trace contextRef="#ctx0" brushRef="#br0" timeOffset="3650.01">14026 12294 2361 0,'0'0'210'0,"0"0"-168"0,-3 3-34 0,-1 6-8 16,1 4 204-16,3 6 38 0,0-7 8 0,3 10 2 31,4 6-235-31,1-6-46 0,-1 10-10 0,3-1-1 15,4 4-1-15,0 5 0 0,0 1 0 0,4 3 0 16,0 0-5-16,-4 3-1 0,-4-3 0 0,1 0 0 0,0 0 19 0,-4 3 3 0,-7-10 1 16,0 4 0-1,-4 0-32-15,-3 0-7 0,4-7-1 0,-8-2 0 16,0 5-92-16,1-12-20 0,-4 7-3 0,3-10-746 0</inkml:trace>
  <inkml:trace contextRef="#ctx0" brushRef="#br0" timeOffset="3858.86">13603 12868 3020 0,'0'0'134'0,"0"0"27"0,0 0-129 0,14 0-32 0,0 6 0 0,11-3 0 0,3 3 0 0,4 1 0 15,3-7-12-15,1 6 3 16,2-3-35-16,1-3-6 0,-4 6-2 0,4-3 0 15,-3-3-104-15,-1-3-22 0,0 3-4 0,-3-6-1 16,-7 6 23-16,-4-3 4 0,0 3 0 0,-3-6-387 16,-4 3-77-16</inkml:trace>
  <inkml:trace contextRef="#ctx0" brushRef="#br0" timeOffset="4168.79">14492 12400 2322 0,'0'0'103'0,"0"0"21"0,0 0-100 0,0 10-24 0,0 2 0 0,4 1 0 15,-1 9 52-15,1 6 4 0,-1 0 2 0,4 7 0 0,-3-1-50 0,3 4-8 16,0-4 0-16,4 7-11 0,-1-6 11 0,1 6 0 16,-4-7 10-16,0 7-10 0,3-10 0 0,-3 10-8 15,-3-7-1-15,-1-2 0 0,1-1 9 0,0 7 0 16,-4-7-9-16,-4-6 9 16,4 7-30-16,-4-11-2 0,1 1 0 0,3-3 0 15,-7 0-102-15,7-6-21 0,-4-4-4 0</inkml:trace>
  <inkml:trace contextRef="#ctx0" brushRef="#br0" timeOffset="4586.28">14436 12288 2718 0,'0'0'120'0,"-7"-13"25"0,0 4-116 0,0-1-29 0,-4-2 0 0,4-1 0 16,3 4 32-16,1-4 0 0,3 4 0 0,3-1 0 15,1-2-32-15,3 2-13 0,0 1 1 0,4 0 0 16,-1-4 3-16,4 4 1 0,0-1 0 0,4 7 0 16,0-6 8-16,6 6 0 0,-2-4 0 0,6 7 0 15,0-3 13-15,4 3 5 0,-1 3 1 0,5-3 0 16,-1 0 11-16,0 10 2 0,-3-7 1 0,3 6 0 16,-3-2-33-16,0-4 0 0,3 9 0 0,-7-2 0 15,1 8 0-15,-1 1 0 0,-4-3 0 0,5 6 0 16,-1 3 0-16,-3 0 0 0,-4-3 0 0,0 9 0 15,4-9 0-15,-8 10 0 0,-3-10 0 0,-3 0 0 16,-4 6 0-16,-3-6 0 0,-1 0 0 0,-6 0 0 16,-1 0 0-16,-7-4 0 0,1 4 0 0,-1-3 0 15,-6-6 12-15,-1 6-12 0,-3-1 12 0,0-2-12 0,-4 0 17 0,-3-4-3 16,3 1-1-16,-7-4 0 0,4-6-13 16,-4 4 0-16,-3-4 0 0,0 6 0 0,7-9 0 0,-4 0-18 15,-3 6 2-15,3-6 1 16,0 0-17-16,4-6-4 0,0 3-1 0,-1-3-820 15,-2-4-164-15</inkml:trace>
  <inkml:trace contextRef="#ctx0" brushRef="#br0" timeOffset="7927.31">18500 10663 2098 0,'-50'0'93'0,"29"0"19"0,-7-3-89 0,-4 3-23 0,-3-3 0 0,0-3 0 16,3 6 45-16,0 0 5 0,-7 0 1 0,4 0 0 15,-4 6-51-15,7-3 0 0,1 0 0 0,-1 7 0 16,0-1-8-16,8-3 8 0,-1 1-13 0,7 2 5 16,1 0 8-16,6 1-12 0,4-1 12 0,3 1-12 15,8 2 3-15,6-2 0 0,5 2 0 0,13 1 0 16,11-4 31-16,10 4 6 0,7 2 2 0,11-2 0 15,15-10 60-15,9 6 12 0,12-9 2 0,6 7 1 16,7-4-35-16,11-3-7 0,4 0-2 0,3 0 0 16,-3-3-31-16,3 3-6 0,7-7-2 15,0 7 0-15,0 0-6 0,0 0 0 0,0 7-1 0,0-4 0 16,-7-3-15-16,-3 3 11 16,-4 3-11-16,-14-3 10 0,-7-3-10 0,-11 10 0 0,-11-1 0 0,-6-6 0 15,-11 4 0-15,-7-4 0 0,-11 6 0 0,-10-9 0 16,-3 10 0-16,-12-7 0 0,-6-3 8 0,-4 0-8 0,-3 0 0 15,-11 0 12-15,0 0-12 0,-22 0 12 0,-2 0 0 16,-12-3 1-16,-13-7 0 0,0 1 0 0,-8-1-13 0,-6-2 0 16,-8-7 0-16,-3 6 0 0,-11-5 0 0,-3 2-8 15,-3-3 8-15,-1 0-13 0,-3 7 13 0,-4-7 0 16,-7 6 0-16,0 1 0 0,0-7 0 0,-7 10 0 16,-3-4 0-16,0 4 0 0,-4 6-10 0,0-4 10 15,-11 7-10-15,4 0 10 0,0 10-24 0,-3-4 0 16,3-3 1-16,3 6 0 15,11 1-6-15,4 2-2 0,7-2 0 0,6-1 0 16,8 4 40-16,3-4 8 0,11 4 2 0,7-4 0 16,7 1-41-16,4-1-8 0,14 3-2 0,-1-2 0 0,12 2 20 15,9-2 3-15,5-1 1 0,10 4 0 0,7-1-7 0,10 4-1 16,15-3 0-16,10-1 0 0,15 10 7 0,17-9 1 0,10 2 0 16,15 1 0-16,7-7 8 0,10 7 11 0,11-10-3 15,7 4 0-15,4-1-8 0,10 1 0 0,7-7 9 0,-4-3-9 16,1 0 20-16,3 0-1 0,0-3 0 15,4-7 0-15,0 1-9 0,3-1-2 0,-3-2 0 0,3-1 0 16,0-6-8-16,-3 1 0 0,-4 2 0 16,0-3 0-16,0 0 0 0,-6 4 8 0,-8-4-8 0,-7 0 0 15,-11-3 0-15,-7 9 8 0,-6-5-8 0,-15 8 0 16,-18-2 0-16,-10 2 8 0,-3 7-8 0,-18-3 0 16,-8 3 17-16,-13 0-1 0,-7 3-1 0,-11 0 0 15,0 0 3-15,-18 3 1 0,-14 0 0 0,-17 3 0 16,-11-3-1-16,-14-3 0 0,-18 10 0 0,-14-10 0 0,-3 6-18 15,-11-3 0-15,-7 0 0 0,0-3 0 0,-4 0 12 0,-3 0-4 16,-3 0 0-16,-1 0-8 0,4 0 9 0,-3 0-9 16,-1-3 0-16,0 3 9 0,4-3-9 0,0-3 0 15,4 6 0-15,3 0 0 0,0-3 0 0,7 3 0 16,0-7 0-16,10 7 0 0,1 0-16 0,7 0 2 16,7 0 0-16,3 7 0 0,11-4-6 0,7-3 0 15,10 0-1-15,8 6 0 0,6-3 1 0,15 0 0 16,3-3 0-16,11 0 0 0,10 0 4 0,11 0 0 15,0 0 1-15,18 7 0 0,17-4 2 0,15-3 0 16,17 0 0-16,10 6 0 0,12-3 13 0,9-3 8 16,15 0 0-16,7 9-8 0,7-5 0 0,4-4 0 0,3 6 0 15,3-3 0-15,-3-3 10 0,4 6-10 16,0-6 8-16,-4 3-8 0,-4-3 0 0,4 0 0 0,0-9 0 16,-7 9 0-16,-3-9 0 0,-4 2 0 15,-7-2 0-15,0-7 0 0,-8 4 0 0,-9 2 0 0,-8-2 0 0,-11-7 0 16,-6 6 0-16,-8-5 0 0,-13 5 0 0,-8-6 0 15,-7 7 12-15,-10-1-2 0,-7 1-1 0,-11-4 0 16,-7 3 10-16,-14 4 1 0,-4 0 1 0,-14-4 0 31,-10 0-42-31,-18 7-9 0,-11 3-2 0,-17 0 0 0,-10 3 13 0,-12 3 3 16,-6 0 0-16,-11 7 0 0,-7-1 8 0,0 4 8 0,-4-4-12 0,-3 7 12 16,-7-1-76-1,-4 4-8-15,-7 3-1 0,1-9-1053 0</inkml:trace>
  <inkml:trace contextRef="#ctx0" brushRef="#br0" timeOffset="14764.9">27227 8211 172 0,'0'0'16'0,"0"-6"-16"15,-3 0 0-15,-1-1 0 0,-3-2 273 0,4 6 52 16,-4-4 11-16,0-5 1 0,3 9-247 0,-3-7-50 16,-4 1-9-16,1 6-3 0,-4-3 9 0,-4-4 2 15,1 7 0-15,-1-6 0 0,0-1 5 0,1 10 0 16,-5-9 1-16,5 6 0 0,-1-7-2 0,1 10-1 15,-5-9 0-15,1 9 0 0,4-3-1 0,-5-4 0 16,1 1 0-16,0 0 0 0,-4 3-11 0,-3-4-2 16,0-2-1-16,-4 6 0 0,0-7-9 0,1 7-2 15,-8-3 0-15,-3 3 0 0,-1 0-4 0,1-3-2 16,0 6 0-16,-1-10 0 0,1 10-10 0,-4-9 12 0,0 6-12 16,-3-7 12-16,-4 7 5 0,0-3 2 0,0 3 0 15,4-4 0-15,-8 4 3 0,4 0 1 0,-3-3 0 0,-4 6 0 16,0-3-8-16,-4-4-2 0,-6 7 0 15,-1 0 0-15,4 0 0 0,0 0 0 0,-3 7 0 0,-1-4 0 16,-3-3 5-16,0 0 1 0,3 6 0 16,1-3 0-16,-1 0-19 0,8 4 10 0,-1-4-10 0,1-3 8 15,-4 6 0-15,0-3 0 0,3 7 0 0,4-7 0 16,0 6 0-16,7-3-8 0,0 4 12 0,0-4-4 16,4 3 1-16,-4 1 0 0,4 2 0 0,-1-2 0 15,1-1-9-15,0 4 0 0,-4 2 0 0,3 1-11 16,4 3 11-16,-3-6 0 0,3 5 8 0,0 1-8 15,-3-3 0-15,-4 6 0 0,4-3 0 0,-1 3 0 16,1-1 0-16,3 1-8 0,4 4 0 0,-1-1 0 0,5-3 8 16,-1 6 11-16,7-6-3 0,-3 3 0 0,-1-6-8 15,8 9 0-15,-4-12-12 0,4 5 12 0,4 5 0 0,-5-4 0 16,5-7 0-16,6 7 0 0,4-3 0 0,-4 0 0 16,-3 0 0-16,7-4 0 0,0-2 0 0,3 6 0 15,-6-7 0-15,-1 7 0 0,0-6 9 0,4 12-9 16,4-10 10-16,-1 7-10 0,-7 6 10 0,8-6-10 15,3 7 10-15,3-4-10 0,-3 3 9 0,4-3-9 16,3-3 8-16,0 0-8 0,7 6 12 0,-4-3-4 16,1-6 0-16,6 3 0 0,4 0-8 0,-3-3 10 15,-4 3-10-15,4-3 10 0,3-7 0 0,-4 10 0 16,5-6 0-16,-8-1 0 0,0 4-10 0,3-6 0 16,8 6 0-16,-4-7 0 0,4 1 28 0,-1 5 0 0,4-5 0 15,4 6 0-15,-4-7-13 0,4 7-3 0,0-6 0 0,3 6 0 16,0-7-3-16,4 4-1 0,-4-4 0 0,4 1 0 15,3-4 0-15,0-6 0 0,4 7 0 0,4 2 0 16,-5-2-8-16,1-1 0 0,3 4 0 0,1-4-11 16,-8 4 11-16,0 2 0 0,-3-2 8 0,3-1-8 15,-3-2 9-15,0 2-9 0,0-2 12 0,3-1-12 16,0 1 16-16,0-1-3 0,4-6-1 0,0 7 0 16,7-7-1-16,3 6-1 0,-3-9 0 0,0 10 0 15,0-10-2-15,0 9 0 0,3-6 0 0,4 3 0 16,0-3-8-16,3 4 12 0,-3 2-12 0,4-3 12 0,-4 4-4 15,0-1 0-15,-8 4 0 0,5-4 0 0,-1 4-8 0,4-4 0 16,0 7 0-16,4-4 8 0,-1 1-8 16,0-4 0-16,1 4 0 0,-1-4 0 15,1 1 14-15,3-7-2 0,3 3-1 0,8-3 0 0,-1-3-2 0,-3 6 0 16,4-2 0-16,-4-4 0 0,0 3-1 16,0-3-8-16,0 6 12 0,0-6-4 0,0 3-8 0,0-3 0 15,-3 6 0-15,-1-2 8 0,-6-4-8 0,3 0 10 16,0 6-10-16,-1-3 10 0,1 0-10 0,4-3 8 15,-4 6-8-15,-4-2 8 0,1-4-8 0,-4 0 0 16,3 0 9-16,4 0-9 0,4-4 0 0,3-2 8 16,0 3-8-16,7-6 0 0,-4 5 0 0,4-2 0 15,-3-6 0-15,3 2 0 0,4 7 8 0,-1-3-8 16,-6-7 10-16,-1 10-10 0,-6-3 0 0,-1 3 0 0,1-4 0 0,-4 4 0 16,-4-6 0-16,8 9 0 0,-1-3 0 0,-3-4 0 15,0 7 0-15,-3-3 0 0,-4-3 8 0,0 6-8 16,-1-3 11-16,1-6-11 0,4 9 12 0,-1-4-12 15,4-2 12-15,-3 3-12 0,-1-6 12 0,-6 5-12 16,2-2 9-16,1-3-9 0,0 6 0 0,0-7 9 16,0 1-9-16,0-1 0 0,0-2 0 0,0 2 0 15,-7 1 0-15,0-3 0 0,-4-1 0 0,0-6 8 16,-3 7-8-16,-4-7 0 0,1 3 0 0,-1-3 8 16,0-9-8-16,4 6 0 0,-4 0 0 0,1-3 8 15,-1 0-8-15,-7 0 0 0,0-6 0 0,-3 2 8 16,0 4-8-16,-1-3 0 0,-3 6 0 0,-3-3 8 15,-4-3-8-15,0-4 0 0,-3 7 0 0,0-3 0 16,-4-3 0-16,-4-1 0 0,1 1 0 0,-8 0 0 0,1-4 0 0,-4 1 0 16,-1-4 0-16,-2 4 0 0,-1-4 0 0,1 0 0 15,-11 1 0-15,3-4 0 0,-3 3 0 0,-4 1 0 16,0-7-9-16,1 3 9 0,-8 0 0 0,7 7 0 16,-3-1 0-16,-4 4 0 0,4 0 0 0,-4-1 0 15,4 4-8-15,-4-3 8 0,-3 9 0 0,-4-3 0 16,-7-1-8-16,4 1 8 0,-7 3 0 0,-4 0-8 15,-4 1 8-15,1-5 0 0,3 4 0 0,0 1 0 16,-3-1 0-16,3 3 0 0,-4-3 0 0,1 0-15 16,-4 9 5-16,0-6 1 0,0 7 9 0,0-1 0 15,3-2 0-15,-3 8 0 0,-3-8 0 0,-1 12 0 16,1-4 0-16,-1 1-12 0,-3 0 12 0,4 6 0 0,-4 0 10 16,7 0-10-16,-4 0 0 0,-6 6 0 0,-8-3-13 15,4 0 4-15,0 7 9 0,0-1 0 0,3 4 0 16,1-4 0-16,-1-3 0 0,4 4 0 0,0-4 0 15,4 0 0-15,3-3 0 0,3 7 0 0,4-7 0 0,1 3 0 16,-5-3 0-16,8-3 0 0,-8 0 0 16,1-3 0-16,3 3-10 0,-4 0 0 0,1 0 0 15,0-6 0 1,-1 6-85-16,4-3-17 0,-7 3-3 0,0-3-1274 0</inkml:trace>
  <inkml:trace contextRef="#ctx0" brushRef="#br0" timeOffset="16843.93">18602 11378 230 0,'0'0'10'0,"0"0"2"0,0 0-12 0,0 0 0 16,0 0 0-16,0 0 0 0,0 0 200 0,0 0 38 0,0 0 7 0,0 0 2 15,0 0-174-15,0 0-34 0,0 0-7 0,0 0-2 16,0 0 29-16,0 0 5 0,0 0 2 0,0 0 0 15,0 0 32-15,0 0 6 0,0 0 2 0,0 0 0 16,0 0-10-16,0 0-1 0,0 0-1 0,0 0 0 16,0 0-40-16,0 0-8 0,0 0-2 0,0 0 0 15,0 0-22-15,0 0-5 0,0 0-1 0,0 0 0 16,0 0-7-16,7 6-1 0,-7-6-8 0,0 0 12 16,7 7 0-16,-7-7 0 0,0 0 0 0,4 6 0 15,-1 3 9-15,1-2 2 0,-4 2 0 0,0 1 0 16,0 2-6-16,-4-3-1 0,4 1 0 0,0 2 0 15,0-2 8-15,0 9 0 0,0-1 1 0,0-2 0 16,0 6-6 0,0 6-2-16,0-6 0 0,0 10 0 0,4-1-9 0,-1 3-8 0,-3-2 9 15,4 9-9-15,-1-1 8 0,-3 1-8 0,4 3 0 0,-1 0 9 16,-3 9-9-16,0-3 0 0,0 1 0 0,-3-4 0 16,-1 6 0-16,1-3 0 0,-1 0 0 0,1-3 0 15,-1 0 0-15,1-9 0 0,-4 3 0 0,3-4 0 0,-3-8 0 16,3 2 0-16,-3-3 0 0,0-6 0 0,0-3-14 15,4-7-5-15,-4 1-1 0,0-4 0 16,7-9-118-16,0 0-24 0,-4-9-5 0,1-7-1 16</inkml:trace>
  <inkml:trace contextRef="#ctx0" brushRef="#br0" timeOffset="17382.66">18563 11328 2635 0,'-10'-3'116'0,"10"3"25"0,0 0-113 0,0 0-28 0,-4-3 0 0,4 3 0 16,0 0 21-16,0 0-1 0,0 0-1 0,0 0 0 16,0 0-35-16,7 6-6 0,4 0-2 0,-1-3 0 15,1-3 15-15,-1 10 9 0,5-10-12 0,-1 9 12 16,0-6 0-16,0 4 0 0,0-4 0 0,4 6 0 16,-1 1 0-16,-3-1 0 0,4 4 0 0,0-1 0 0,-1 7 0 15,1 0 0-15,-4-4 0 0,4 14 0 0,-1-7 0 0,-3 9 0 16,8 0 0-16,-8 4 0 15,3-4 0-15,-3 1 0 0,4 5 0 0,0-5-10 0,-1-1 10 16,1 0 0-16,3-3 0 0,-3 4 0 0,-4-4 0 0,-3 3 0 16,-1-6 0-16,-3 7 0 0,0-1 0 0,0-3 0 15,-7-6 0-15,0 7 0 0,0-4 29 0,0-3 2 16,-7 0 0-16,0 6 0 0,0-6-11 0,-7 0-3 16,3-3 0-16,-6 2 0 0,3 1 0 0,-7-9 0 15,3 9 0-15,0-3 0 0,1-7-17 0,-5 7 0 16,1-6 0-16,0 5 0 0,0-5 0 0,-4 6 0 15,1-7 0-15,2 4 0 0,-2-3 9 0,-1-1-1 16,0 1-8-16,4-4 12 0,0-3-12 0,0-3-8 0,3 7 8 16,1-7-13-16,-1-3-9 0,7 0-2 0,1 0 0 0,3 0 0 31,0-3-134-31,3-7-27 0,8 1-6 0,3 0-837 0</inkml:trace>
  <inkml:trace contextRef="#ctx0" brushRef="#br0" timeOffset="17696.3">19336 12096 2595 0,'0'0'115'0,"0"0"24"0,0 0-111 0,-4 10-28 16,1-1 0-16,3 1 0 0,0-1 52 0,0-3 4 16,0 10 2-16,3-4 0 0,1 1-58 0,-4 9-27 15,7-3 3-15,-4 0 0 16,1 3-12-16,-1-1-1 0,1 1-1 0,-1 0 0 16,1 0-7-16,-4 0-2 0,4-3 0 0,-4 3 0 15,3-3-6-15,-3 3-2 0,-3-10 0 0,3 7 0 16,0-6-125-16,0-4-26 0,0-9-5 0,0 0-1 0</inkml:trace>
  <inkml:trace contextRef="#ctx0" brushRef="#br0" timeOffset="17843.38">19262 11877 2977 0,'0'0'132'0,"0"0"27"0,0 0-127 0,0 0-32 0,-4-3 0 0,4 3 0 15,0-10-52-15,0 7-16 16,7-3-3-16,0 3-1180 0</inkml:trace>
  <inkml:trace contextRef="#ctx0" brushRef="#br0" timeOffset="18295.06">19876 11949 2602 0,'-8'0'57'0,"-2"0"12"0,-1 0 3 0,-3 0 1 0,0 0-58 0,-4 6-15 15,4-3 0-15,-7 0 0 16,0 7-60-16,-4-4-14 0,-3 4-3 0,3-4-1 16,1 3-6-16,-1 7-2 0,0-4 0 0,4 1 0 15,3 0 45-15,1 2 9 0,3-2 1 0,0-1 1 0,3-2 83 0,0 2 17 16,4-2 3-16,0-1 1 0,0 0-6 0,0 1 0 15,4-1-1-15,-1-2 0 0,4 2-27 0,0-3-6 16,0-6-1-16,7 3 0 0,0 10-33 0,4-7 0 16,3-3 0-16,4 4 0 15,-1-4-29-15,4-3 0 0,4 3 0 0,3-3 0 16,1 0-5-16,2 0-1 0,-2 0 0 0,-1 6 0 16,0-3 19-16,-3 4 3 0,-1-4 1 0,-2 3 0 15,-1 0 25-15,-4 4 6 0,1-1 1 0,-4 0 0 0,0-5 22 0,-3 11 5 0,-1-8 1 16,4 2 0-16,-6 7-24 0,-1-10-4 0,-4 3 0 0,1 10-1 15,-1-9-19-15,-3 2 0 0,0 1 8 0,0-4-8 16,0 0 0-16,-3 10 0 0,-4-3 0 0,0 0 0 16,-1-1 0-16,-2 4-12 0,-1-6 3 0,1 5 1 15,-4 4 8-15,-4 0-8 0,0 0 8 0,1-3-8 16,-1 3-26-16,0-3-5 0,-3-7-1 0,0 1 0 16,3 6-96-1,1-10-19-15,-1-6-4 0,4-3-1 0</inkml:trace>
  <inkml:trace contextRef="#ctx0" brushRef="#br0" timeOffset="18743.95">20567 12093 2131 0,'0'0'189'0,"0"0"-151"0,-4-6-30 0,1-7-8 16,3 4 138-16,0 0 26 0,0-4 6 0,-4 4 1 31,4-1-161-31,-3-2-32 0,-4 2-6 0,3 1-2 0,-3-4 12 0,0 4 2 0,0-1 1 0,0 7 0 16,0-6 15-16,0 9 0 0,0-3-10 0,0 3 10 15,-4-6 0-15,1 12 8 0,3-3 0 0,-4-3 0 16,0 9 15-16,4 1 2 0,-3 2 1 0,-1 1 0 16,1 6-14-16,-1 3-2 0,-7 0-1 0,4 9 0 15,-3 0-1-15,-1 1 0 0,4-1 0 16,-4 7 0-16,1-4-8 0,-1 1 0 0,4-4 0 0,0 0 0 16,3 1 9-16,4-10 3 0,4 9 1 0,6-3 0 15,-3-3 18-15,7 4 3 0,7-8 1 0,0 1 0 16,1 0-3-16,6 0 0 0,0-3 0 0,4 3 0 15,3-3-22-15,0 0-10 0,0-4 8 0,4 1-8 16,3-10-60 0,4 13-18-16,3-6-3 0,4-4-775 0,0 4-156 0</inkml:trace>
  <inkml:trace contextRef="#ctx0" brushRef="#br0" timeOffset="20110.18">27711 5988 2052 0,'0'0'91'0,"-7"6"18"0,-4-3-87 0,0 7-22 16,1-7 0-16,-1 6 0 0,1 4 33 0,-4 5 3 16,3-5 0-16,0 6 0 0,-6 3-13 0,3 0-3 0,0 6 0 0,-4-3 0 15,4 13-20-15,-4-4 0 0,-3 4 0 16,7-1 0-16,-7 4 0 0,3 3 0 0,-3 3 0 16,0-3 0-16,0 0 0 0,-4-3 0 0,0 3 0 15,4 0 8-15,-4 6 9 0,4-6 3 16,-7-1 0-16,10-2 0 0,1 9-7 0,-1-6-1 0,4 0 0 0,0-3 0 15,-4 3 0-15,4-3 0 0,4-4 0 16,-1 1 0-16,0 0-12 0,1-4-16 0,3-3 3 0,0 1 1 16,0-1 34-16,0-3 7 0,-4-3 2 0,7-3 0 15,-3 0-31-15,0-6 8 0,0 0-8 0,0-7 0 16,0 4 14-16,4-4 0 0,-4 0 0 0,3-9 0 16,-3 10 12-16,3-7 2 0,4-3 1 0,-7-3 0 15,0 3 10-15,0-10 1 0,4 10 1 0,-1-9 0 16,1 0 0-16,-4 2 0 0,3-2 0 0,-3-7 0 15,0 4-30-15,3 2-11 0,1-5 0 0,-4-1 9 16,3 3-9-16,-3-5 0 0,0 5 0 0,0-6 0 16,0 4 0-16,0-4 0 0,4 6 0 0,-4-6 0 0,-4 10 0 15,4-4 0-15,0 1 0 0,0 2 0 0,3-2 0 0,1 6-12 16,-4-4 2-16,7 7 1 0,-4 0 9 0,4 3 12 16,0 0-2-16,0 0-1 15,0-6-33-15,0 6-6 0,0 0-2 0,0 0 0 0,0 0 32 0,0 0-9 16,0 0 9-16,0 0 0 0,0 0 0 0,0 0 0 15,4 9 0-15,-1 1 0 0,-3 2 12 0,4-3 0 16,-4 4 1-16,3 0 0 0,-3-4-13 0,4 7 0 16,-1-4 8-16,4 1-8 0,-3 6 16 0,3-4 1 15,0 4 0-15,0-6 0 0,4 5-17 0,-4-5 0 16,3-4 0-16,1 10 0 0,-1-9 0 0,1 2 0 16,3-2 0-16,-3-1-9 0,-1 0 9 0,4-2 16 15,-3 2-4-15,3-9-1 0,-7 9 1 0,4-9 0 16,-1 10 0-16,-3-7 0 0,4-3-12 0,0 6 8 0,-4-3-8 15,0-3 8-15,0 7-26 0,-7-7-6 0,0 0 0 0,7 0-1 32,3 0-183-32,1-7-37 0,14-5-7 0,-1-10-2 0</inkml:trace>
  <inkml:trace contextRef="#ctx0" brushRef="#br0" timeOffset="23342.93">28575 5091 950 0,'0'0'42'0,"0"-3"9"0,7-3-41 0,-3-7-10 0,-1 10 0 0,1-7 0 16,3 1 92-16,-4 0 16 0,1-1 3 0,3 1 1 16,-4-4-32-16,1 4-5 0,-1-1-2 0,-3-2 0 15,4 2 11-15,-4 4 3 0,-4-3 0 0,1 3 0 16,-1-4-4-16,1 7-1 0,-4-6 0 0,0 9 0 15,-4 0-17-15,4 0-3 0,-7 0-1 0,3 6 0 16,1-3-33-16,-1 0-6 0,-3 7-2 0,4-1 0 16,-1 3-20-16,0 4 8 0,1 0-8 0,-1 6 0 15,1-7 9-15,-5 7-9 0,5 4 12 0,-1 2-12 16,-3-3 13-16,4 6-4 0,-4 7-1 0,3-4 0 16,-3-2 7-16,0-1 1 0,3 10 0 0,-3-10 0 15,0 1-16-15,3-7 11 0,1 12-11 0,3-15 10 0,3 3-10 0,1-6 0 16,-1 3 0-16,4 0 0 0,4-3 0 0,-1-7 0 15,4 4-11-15,0-10 11 0,0 13 0 0,4-9 0 16,-1-7 0-16,1 6 8 0,0 4-8 0,-1-4 0 16,1-3 0-16,-4-3 0 0,3 7-8 15,5-7-4-15,-5 3 0 0,1-3 0 0,-1-3 12 0,1 0 12 16,-1 0-2-16,1 0-1 0,3-3-9 0,0-3 0 16,-3 0 9-16,3-4-9 0,4 1 0 0,-1 3 9 15,-3-10-9-15,4 0 0 0,3 4 0 0,-3-1 0 0,3-6 0 16,-3 7 0-16,3-1 8 0,-4-2-8 0,1 2 0 0,-4-6 0 15,-3 7 16-15,-1 2-4 0,4 4-1 0,-3-10 0 16,-4 7 9-16,0 3 1 0,-3-4 1 0,3-5 0 16,-4 8-22-16,4-8 8 0,-3 5-8 0,-1 4 0 15,4-10 8-15,-7 4-8 0,0 2 8 0,0-2-8 16,0-1 0-16,0 4 0 0,4 3 0 0,-8-7 0 16,4 4 0-16,-3 5 0 0,-1-5 0 0,4 9 0 15,-7 0 0-15,0-3 0 0,7 3 0 0,0 0 0 16,-7 0 0-16,0 3 0 0,0-3 0 0,0 3 0 15,-4 3 0-15,4-2 0 0,-3 5 0 0,-1-3-8 16,1 1 8-16,3-1 0 0,-4 3 0 0,0-6 0 16,4-3 0-16,0 7 0 0,0-4 0 0,0 0 0 15,0-3 0-15,4 6 0 0,-4-6 0 0,3 3 0 16,-3-3 0-16,3 0 0 0,-3 7 0 0,7-7 8 0,-7 0-8 16,0 3 0-16,4-3 0 0,-4 6 0 0,7-6 0 15,-7 3 0-15,3-3 0 0,-3 0 0 0,0 3-17 0,0-3 1 16,0 0 1-16,0 7 0 15,0-4-28-15,0-3-5 0,0 0-2 0,0 6 0 16,0-3-107-16,3-3-22 0,4 0-4 0</inkml:trace>
  <inkml:trace contextRef="#ctx0" brushRef="#br0" timeOffset="23762.38">28910 5452 2250 0,'0'0'100'0,"0"0"20"0,0 0-96 0,0 0-24 0,0 0 0 0,7 0 0 16,4 0 31-16,-1 0 1 0,1 0 1 0,0-7 0 16,-1 1 7-16,4-3 0 0,-3 9 1 0,3-10 0 15,0 4-33-15,0 0-8 0,0-4 0 0,0-2 0 16,4 2 0-16,-4 1-11 0,0-4 3 0,4 4 0 15,-8 0 8-15,5-4 0 0,-5 4 0 0,1-1 0 16,-4 7 0-16,3-6 0 0,-3 9 0 0,-7 0 0 16,0 0 0-16,0 0 0 0,4-10 0 0,-4 10 0 15,0 0 0-15,0 0 0 0,-7 6 0 0,0-2 0 16,-4 2 0-16,1-3 0 0,-1 10 10 0,-3-4-10 16,3 4 8-16,1 2-8 0,-4-2 0 0,3-1 9 0,1 7-9 15,-1 0 8-15,0-3-8 0,4 6 8 0,-3-4 0 16,3 4 0-16,0-3 0 0,3 3 0 0,-3-3-8 0,4 3 0 15,-1-10 0-15,4 10 0 0,0-3 0 0,0-6 0 16,0 6 0-16,4-7 0 0,-1 1 0 0,8-4-17 16,-4 0 4-16,3 1 1 15,4-7-43-15,0 6-8 0,1-9-1 0,-1 0-1 16,3-3-113-16,1-3-22 0,10 0-5 0,-7-10-1 0</inkml:trace>
  <inkml:trace contextRef="#ctx0" brushRef="#br0" timeOffset="24184.95">29397 5395 1209 0,'0'0'53'0,"4"10"12"0,-4-1-52 0,3 3-13 0,-3 1 0 0,4 0 0 16,-1 2 162-16,-3-2 30 0,-3-1 5 0,-1 7 2 16,8-6-88-16,-8 5-18 0,1-5-3 0,-1 0-1 15,0 2-40-15,4-2-8 0,-3-1-1 0,-1-2-1 16,4-1-9-16,-3 1-2 0,3-10 0 0,0 0 0 15,0 0-16-15,0 0-3 0,0 0-1 0,0 0 0 16,0 0-8-16,0 0 8 0,0 0-8 0,0 0 8 16,7-7 8-16,0 1 2 0,-7-3 0 0,4-1 0 15,-1 1 29-15,1-4 5 0,-4-2 2 0,3 2 0 16,4-9-9-16,-3 3-1 0,3-3-1 0,0 0 0 16,0 4-34-16,7-8-9 0,-7-2 0 0,7 6 0 15,-3 7 0-15,-1-10 0 0,4 9 0 0,-3-3 0 16,3 0 0-16,0 7 0 0,-3-7 0 0,3 6 0 15,-4 10 0-15,5-13 0 0,-5 16 0 0,1-6 0 0,-1 0 0 16,-3 6 0-16,0 0 0 0,-7 0 0 0,8 6 0 0,-1 0 0 16,0 10 0-16,-4-3 0 0,1-1-15 0,3 10-4 15,-4-3-1-15,4 3 0 0,-3 6 7 0,-1-12 1 16,4 12 0-16,-3-6 0 0,-1 0-11 0,1 0-1 16,3-3-1-16,0 0 0 15,-3-4-27-15,3-5-4 0,-4 8-2 0,4-5 0 16,-3 0-94-16,3-7-20 0,0 3-3 0,0-6-773 0</inkml:trace>
  <inkml:trace contextRef="#ctx0" brushRef="#br0" timeOffset="24732.01">29940 5533 2224 0,'0'0'99'0,"0"0"20"0,0 0-95 0,0 0-24 0,0 0 0 0,0 0 0 0,0 0 36 0,7 0 4 15,-7 0 0-15,11 0 0 0,-4-3-22 0,7-3-4 16,0-4-1-16,0 7 0 0,0-6-13 0,1-1 0 16,6 1 0-16,-4-4 0 0,4 4 0 0,1 0 0 15,-1-13 0-15,0 9 0 0,0 1-8 0,0-7 8 16,4 6 0-16,-4-6 0 0,-7 10 0 0,4 0 0 15,-4-7 0-15,-3 0 0 0,-4 4 16 0,0 2-4 16,0-2 0-16,-4 2 0 0,1 1 6 0,-8 6 1 0,4-7 0 16,-7 7 0-16,0 3-19 0,-3 0 0 15,-1 0 0-15,-7 3 0 0,1 7 0 0,-4-1-11 0,-1 4 2 0,5-1 0 16,-8 7 9-16,4 0 9 0,0-3-1 0,3 9-8 16,0 0 10-16,1-3-10 0,-4 6 8 15,7 3-8-15,-1-9 23 0,1 3-1 0,0-3 0 0,4 3 0 16,3-3-3-16,0-6-1 0,3 3 0 0,4 0 0 15,0-7-18-15,7 1 0 0,0-4 0 0,7 4 0 32,0-7-38-32,4-3-11 0,3-3-3 0,4-3-709 0,-4 3-143 0</inkml:trace>
  <inkml:trace contextRef="#ctx0" brushRef="#br0" timeOffset="25040.17">30473 5583 1324 0,'0'0'59'0,"0"0"12"0,0 0-57 0,0 0-14 16,0 0 0-16,0 0 0 0,0 0 168 0,0 0 32 15,0 0 5-15,7 3 2 0,-7-3-127 0,0 0-24 16,11 0-6-16,-11 0-1 0,10 0-27 0,1-3-6 16,-4 3 0-16,-7 0-1 0,0 0 22 0,7-9 5 15,-4 3 1-15,1-1 0 0,-1 1 14 0,-3-3 3 16,-3-4 1-16,-1 4 0 0,1-1 11 0,-1-2 3 15,-3-1 0-15,4-6 0 0,-4 7-43 0,0-7-8 16,7 6-1-16,-4-5-1 0,1-4-9 0,6 3-1 16,1 6-1-16,-1-5 0 0,1 5-11 0,3-6 0 0,3 3 9 15,1-2-9-15,0 8 0 0,-1-2 0 16,4-1 0-16,0-3 8 16,0 4-36-16,1 9-6 0,-5-3-2 0,4 6 0 15,4 0-193-15,-4 0-39 0,18 9-8 0,-11 3-2 0</inkml:trace>
  <inkml:trace contextRef="#ctx0" brushRef="#br0" timeOffset="25428.36">31129 5323 2487 0,'0'0'55'0,"0"0"11"0,0 0 2 0,0 0 2 0,0 0-56 0,0 0-14 0,0 0 0 0,0 0 0 15,0 0 0-15,0 0 0 0,-7 0 0 0,0 0 0 16,0 0 0-16,-4 13 0 0,-6-13 0 0,3 15 0 0,0-5 0 0,-4 2 0 15,-3 1 0-15,3-1 0 0,0 7 0 0,1 0 0 16,3-3 0-16,0-1 0 0,-1 1 0 0,5 0 12 16,-1-4-3-16,8 1-1 0,-1-4-8 0,1 4 0 15,3-4 0-15,0-9 0 16,0 0-29-16,0 0-11 0,7 0-3 0,3 6 0 0,4 1 33 0,1-14 10 16,-1 1 0-16,0 3 0 0,3-3 0 0,-2-7 0 15,-1 10 0-15,0-6 9 0,-4-1 25 0,4 1 5 16,-3-1 1-16,-4 1 0 0,0 6-20 0,0-7-4 15,0 7-1-15,-7 3 0 0,0 0-15 0,0 0 0 16,0 0 0-16,7 3 0 0,0-3 8 0,-3 10-8 16,-4-10 0-16,10 3 0 0,-2 6 10 0,-1 1-10 15,0-1 10-15,0-6-10 0,0 7 0 0,3-4 8 0,-3-3-8 16,4-3 0-16,-4 9 0 0,4-5 0 0,-1-4 0 16,1 0 0-16,-1 0-16 0,-3 0-7 0,4 0-1 0,-4 0 0 31,4 6-191-31,-11-6-38 0</inkml:trace>
  <inkml:trace contextRef="#ctx0" brushRef="#br0" timeOffset="25665.58">31563 4931 2718 0,'-7'3'60'0,"7"7"12"0,-4 5 2 0,4 1 2 0,0 12-60 0,0-12-16 0,4 15 0 0,-4 1 0 0,4-1 0 16,-1 0 0-16,1 10 0 0,-4-7 0 0,3 7 0 0,4 3 0 15,-7 3 0-15,4-12 0 16,-1 5-21-16,1-5-7 0,-4-4-2 0,0 7 0 16,3-13-106-16,-6 6-20 0,-1-2-5 0,1-7-515 15,-4-7-104-15</inkml:trace>
  <inkml:trace contextRef="#ctx0" brushRef="#br0" timeOffset="25848.53">31263 5185 2728 0,'0'0'121'0,"0"0"25"0,0 0-117 0,7 0-29 0,4 0 0 0,-1 0 0 16,8 0 9-16,3 0-9 0,0 0 8 0,4 0-8 15,0-3 0-15,-1 3-14 0,5-6 2 0,-1 6 0 32,0 0-89-32,4 0-18 0,-4 0-3 0</inkml:trace>
  <inkml:trace contextRef="#ctx0" brushRef="#br0" timeOffset="26056.06">31905 5367 2786 0,'0'0'124'0,"0"0"24"0,0 9-118 0,0 1-30 0,0 2 0 0,4-2 0 0,-4-1 18 0,3 4-2 15,1-4-1-15,-4 4 0 0,0-4-15 0,3 0 0 16,-3 1 0-16,0 2 0 0,-3-2-20 0,3 2-4 16,-4 4-1-16,1-4 0 15,3 1-49-15,-4 0-10 0,-3-7-1 0,0 3-1 16,4-6-106-16,-1 7-20 0,1-7-5 0</inkml:trace>
  <inkml:trace contextRef="#ctx0" brushRef="#br0" timeOffset="26233.79">31926 4931 2685 0,'-3'-19'119'0,"3"19"25"0,-4-3-116 0,4-3-28 0,0 6 0 0,4-6 0 15,-1-1 20-15,-3 7-3 0,4-3 0 0,-4 3 0 32,3-6-189-32,-3 6-39 0,0 0-7 0,0 0-2 0</inkml:trace>
  <inkml:trace contextRef="#ctx0" brushRef="#br0" timeOffset="26582.65">32152 5235 2376 0,'0'0'52'0,"0"0"12"0,0 0 1 0,7 3 1 0,-3 10-53 0,3-4-13 0,0 1 0 0,-4 2 0 0,4 4 0 15,-3-4 8-15,-4 1-8 0,0 0 0 0,0 5 12 0,0-5-3 16,-4 6-1-16,1 0 0 0,-1-4 16 0,1 4 4 16,-1-6 0-16,1 5 0 0,3-5-13 0,-4-4-3 15,4 7 0-15,0-3 0 0,4-1-12 0,-4-3 0 16,3-5 0-16,1 5 0 0,-4-9 9 0,3 13 3 15,-3-13 0-15,11 0 0 0,0 0 16 0,-4 0 4 16,3 0 1-16,1 0 0 0,-1 0-1 0,1-13 0 16,-4 10 0-16,4-3 0 0,-1-7 6 0,1 1 1 15,-1-7 0-15,1 6 0 0,-4-6-12 0,4 1-3 16,-1-8 0-16,1 5 0 0,-1-8-24 0,1 7 0 16,-1-3 0-16,5 0 0 0,-5 3 0 0,-3 0 0 15,4 10 0-15,-1-1 0 0,1-3 0 0,-4 4-11 0,0 3 1 0,4-4 0 31,-1 4-103-31,-3 5-21 0,4-5-4 0</inkml:trace>
  <inkml:trace contextRef="#ctx0" brushRef="#br0" timeOffset="26916.29">32685 5323 2365 0,'0'0'52'0,"0"0"10"0,10-3 2 0,-2-3 4 0,2 6-55 0,-3-4-13 0,4-5 0 0,-1 9 0 0,1-3 40 0,-1-3 4 16,-2-4 2-16,2 4 0 0,1 0-21 0,-1-4-4 15,1-2-1-15,-1 2 0 0,-2-2-20 0,2-1 0 16,1-2 0-16,-8 2 0 0,1 4 0 0,3-4 0 16,-7 4 0-16,0-1 0 0,0 1 0 0,-7 3-8 15,3-1 8-15,-6 4 0 0,-1 3-11 0,0 0 11 16,-6 3-13-16,3 7 5 0,-7-1 8 0,-1 4 0 15,-6 9 0-15,0 0 0 0,0-1 0 0,3 11 12 16,-3-4-2-16,3 7-1 0,0 2 39 0,4-2 7 16,4-1 1-16,2 4 1 0,5-7-8 0,3 1-1 15,3-7-1-15,1 3 0 0,10-3-30 0,0 3-5 16,3-6-2-16,5 0 0 0,-1-3-10 0,7-7 0 16,4 1-12-16,3 3 12 15,4-7-152-15,-1-3-24 0,5-6-4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7:09:10.49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16556 12222 950 0,'0'0'20'0,"0"0"5"0,0 0 1 0,0 0 2 0,0 0-28 0,-4-3 0 0,-3-4 0 0,0 7 0 16,-3 0 14-16,3 0-2 0,-4 0-1 0,0 0 0 16,1 7 42-16,3-4 9 0,-4-3 2 0,4 0 0 15,0 0 52-15,7 0 10 0,0 0 2 0,0 0 1 16,0 0-8-16,0 0-1 0,0 0-1 0,7 3 0 16,4-3-44-16,3 0-9 0,-4 0-2 0,8-3 0 15,0 3-28-15,-1 0-7 0,5-3-1 0,-1-4 0 16,3 7-16-16,-2-9-4 0,2 9-8 15,4-3 12-15,-3-7-12 0,3 10 0 0,8-3 0 0,-5-3 0 16,-2 6 0-16,2 0-10 0,-2 6 10 0,-1-3-12 16,0-3-11-1,-3 4-2-15,-4 5-1 0,0-9 0 0,0 9-35 16,-7-2-7-16,0-4-2 0,1 0-585 0,-5 3-117 0</inkml:trace>
  <inkml:trace contextRef="#ctx0" brushRef="#br0" timeOffset="442.84">16542 12535 2116 0,'0'0'94'0,"0"0"19"0,-7 3-90 0,7-3-23 0,0 0 0 0,0 0 0 15,0 0 17-15,0 0-1 0,10 0 0 0,1 0 0 16,3 0-16-16,0 0 0 0,0 0 0 0,4 0 0 0,7 0 17 0,-4 0 10 16,3 0 1-16,5 0 1 0,2 0 17 0,1 4 3 15,0 5 1-15,7-9 0 0,-4 9-25 0,4-2-5 16,0-4 0-16,-1 0-1 15,1 6-47-15,-4-9-10 0,1 10-2 0,-5-10-681 16,1 9-137-16</inkml:trace>
  <inkml:trace contextRef="#ctx0" brushRef="#br0" timeOffset="4865.35">15635 5301 2131 0,'0'0'189'0,"0"0"-151"16,0 0-30-16,0 0-8 0,0 0 141 0,0 0 27 15,0 0 6-15,0 0 1 0,0 0-140 0,7 9-35 16,0 4 0-16,0 0 0 0,4 12 0 0,-4 0 0 0,0 6 0 0,-3 4-12 16,6-4 12-16,-3 10 0 15,4 3 0-15,-4 3 0 0,0-3 0 0,0-1 0 0,0 8 0 16,-4-4 0-16,1-7 0 0,-4 11 8 0,0-8-8 0,-4-2 0 15,1 3 8-15,-8-3-8 0,4-7 0 16,-3 7 0-16,-1-3 0 0,1-4 0 16,-1 1 0-16,4-7-9 15,0-3-95-15,0-3-20 0,3 3-3 0,1-9-609 0,-1-7-123 16</inkml:trace>
  <inkml:trace contextRef="#ctx0" brushRef="#br0" timeOffset="5307.94">15533 5279 1324 0,'-11'-19'59'0,"4"10"12"0,4 3-57 0,-4-4-14 16,3-6 0-16,1 4 0 0,-5 3 261 0,8-4 50 15,0 0 9-15,8-5 3 0,-5 8-234 0,8-2-46 16,-4-1-10-16,3-3-1 0,4 4 0 0,1 3 1 15,-1-4 0-15,3 4 0 0,1 5-33 0,3-2-12 16,4 6 0-16,-1 0 0 0,1 0 12 0,0 6-9 16,0-2 9-16,-1 5-8 0,4 4 19 0,-3-4 4 15,0 3 1-15,0 4 0 0,3 0-16 0,-7 3 0 16,4 3 0-16,-1 6 0 0,-3 3 9 0,1-6-1 16,-5 7 0-16,1 5 0 0,0-2-8 0,-1-1 8 15,-3 7-8-15,4-3 8 0,-4-1 0 0,0 4 0 16,0 3 0-16,0-3 0 0,-3 9-8 0,0-6 0 0,-8 0 0 15,4 6 0-15,-7-6 0 16,0 0 0-16,0-13 0 0,-3 10 0 0,-8-10 0 0,0 10 0 0,1-10 0 0,-4 4 0 16,0-4 0-16,0-3 0 0,-4-3 11 15,4 4-11-15,-7-7 19 0,-1 0-3 0,1-4 0 0,-7-2 0 16,3 0-3-16,-3-4-1 0,-4 1 0 0,8-4 0 16,-1 1-12-16,-3-1-10 0,-4-6 2 0,4-3 0 31,0 0-42-31,-1-3-8 0,1-3-2 0,3 3 0 0,-3-7-132 15,4 7-28-15,-1-3-4 0,0 3-732 0</inkml:trace>
  <inkml:trace contextRef="#ctx0" brushRef="#br0" timeOffset="5797.01">16598 5671 2602 0,'0'0'116'0,"0"0"23"0,7 0-111 0,7-9-28 0,4 6 0 0,3-4 0 0,4 4 37 0,7-6 3 16,6-1 0-16,1 7 0 0,0-6-40 0,3 6 0 16,-3-4 0-16,0-2 0 15,0 6-32-15,-4 0-8 0,0-4-2 0,-6 7 0 16,-1 0-166-16,-7 0-32 0</inkml:trace>
  <inkml:trace contextRef="#ctx0" brushRef="#br0" timeOffset="6006.7">16676 5862 2343 0,'0'0'104'0,"0"0"21"0,0 0-100 0,0 0-25 0,0 0 0 0,0 0 0 16,10 10 36-16,1-10 1 0,3 9 1 0,0-9 0 16,7 0-29-16,1 0-9 0,2 0 0 0,4-3 0 15,-3-3-10-15,3 6-9 0,4-3-1 0,0-4-704 16,-4 4-141-16</inkml:trace>
  <inkml:trace contextRef="#ctx0" brushRef="#br0" timeOffset="6881.07">18447 5003 1209 0,'0'0'108'0,"-4"-9"-87"16,1 2-21-16,-4 7 0 0,3 0 227 0,-6 0 41 15,2 0 8-15,-2 0 1 16,-8 7-277-16,4 2-47 0,-7-6-13 0,0 4-4 16,0-1 6-16,-4 3 1 0,-3 1 0 0,3 2 0 0,-3-2 33 0,-4 8 8 15,0-5 0-15,4-1 1 0,0 4 36 0,3 0 7 0,0-7 2 0,4 10 0 16,0-6 20-16,0-4 4 15,0 4 1-15,0 8 0 0,-1-5-34 0,5-6-6 16,-1 5-2-16,4 1 0 0,-4 0-13 0,4 2 0 16,0-5-9-16,4 6 9 0,3-7-21 0,0 1 1 0,7 3 1 15,0-7 0-15,0-3 19 0,7 10 0 16,-4-13-8-16,8 6 8 0,-1-5 0 0,4 5 0 0,-3-9 0 0,7 0 0 16,-4 6 0-16,0 1 8 0,3-7-8 0,-2 0 0 15,2 0 19-15,-3 0-3 0,0 0 0 16,-3 0 0-16,0 6 12 0,-1-6 1 0,-3 3 1 0,0 3 0 15,-7-6-12-15,11 0-2 0,-11 0-1 16,10 3 0-16,-2-3-3 0,-8 0-1 0,0 0 0 0,0 0 0 16,3 13-24-16,-3-4-5 0,0-2-1 0,-3 2 0 15,-1-3 2-15,-3 4 0 0,-7-1 0 0,3 0 0 16,1 1 17-16,-4-1-10 0,-1-2 10 0,1 8-8 0,-7-12 8 16,7 10 11-16,0-4-3 0,0 1 0 0,0-1 20 0,3 1 3 15,1-7 1-15,3 6 0 0,-1-6-9 0,1 7-2 16,4-4 0-16,3-6 0 0,-4 3-21 15,4-3 9-15,0 0-9 0,0 0 0 0,0 0 0 0,7 13 0 16,-7-13 0-16,7 0 0 0,1 6 19 0,-1-3-3 16,0 6-1-16,3-9 0 0,-3 7-4 0,7-4-1 15,-3 0 0-15,3 6 0 0,0-2 2 0,-3-4 0 16,-1 3 0-16,1 0 0 0,7 1-12 0,-4-4 0 16,3 6 0-16,-3-6 8 0,1 7-8 0,-5-4 0 15,1-3 0-15,3 3 0 0,-7 1 0 0,0-7 0 0,-7 0 0 16,3 9 0-16,-3-3 0 0,-3 4 0 0,-1-4 0 15,-3 3 0-15,0 7 14 0,-7-3-2 0,-3-1-1 0,2 1 0 16,1 9-11-16,-3-7 0 0,-1 1 9 0,0 3-9 16,1 3 0-16,-4-3 0 0,3 6 0 15,0-10 0-15,4 1 0 0,-3 3 0 0,-1-7 0 0,0 10 0 16,1-3 0-16,3 0 0 0,-1-6 0 0,1 8 0 16,0-8 0-16,4 6 0 0,-1-7 0 0,4 7 0 15,0-6 14-15,3 6-2 0,1-7 0 0,-1 7 0 16,4-7-3-16,4 7-1 0,-4 0 0 0,7-3 0 15,0 3-8-15,0-7 0 0,4 7 0 0,-1 0 0 16,4-4 0-16,0 4 10 0,4 0-1 0,0 0 0 16,-1-3-9-16,5 5-17 0,-1-2 4 0,0-6 1 15,0 9-44 1,-3-7-8-16,-4-2-1 0,10 0-1 0,1-4-158 0,0 0-32 0,21 1-7 16,-7-10-1-16</inkml:trace>
  <inkml:trace contextRef="#ctx0" brushRef="#br0" timeOffset="7343.86">19375 5724 1728 0,'0'0'76'0,"0"0"16"0,0 0-73 0,0 0-19 0,0 0 0 0,0 0 0 15,-7 10 179-15,3-1 32 0,-7 1 6 0,1 2 2 0,-1 1-172 0,-3 9-35 16,0-13-12-16,-4 10 9 16,1 0-1-16,-4 3 0 0,-4 0 0 0,0 3 0 15,-3-7-8-15,0 11-9 0,0-4 9 0,-1-3-13 16,-2 9 13-16,-5-3 0 0,1 4 0 0,-4-1 0 0,4-6 0 0,0 6 0 15,-4 1 0-15,0-1-9 16,7 1-2-16,1-11 0 0,2 1 0 0,8-3 0 16,0-6-37-16,3 6-7 0,4-10-1 15,4-6-647-15,-1-3-129 0</inkml:trace>
  <inkml:trace contextRef="#ctx0" brushRef="#br0" timeOffset="7605.72">18789 5925 2487 0,'0'0'55'0,"0"0"11"0,0 0 2 0,7-3 2 0,-3-3-56 0,-4 6-14 0,10 0 0 0,1 0 0 16,-1 0 9-16,1 6-1 0,3-3 0 0,0 6 0 16,-3 4 4-16,-1-4 0 0,4 13 0 0,-3-3 0 15,0 0 0-15,-1-3 0 0,1 9 0 0,-1-3 0 16,1 3 16-16,-4-3 3 0,0 0 1 0,-3 6 0 15,3-6-45-15,3 0-9 0,-3 0-2 0,4 0 0 32,3-3-40-32,0-7-8 0,0 4-1 0,4-10-1 15,-1 3-154-15,1-9-30 0,42-9-6 0,-18-4-2 0</inkml:trace>
  <inkml:trace contextRef="#ctx0" brushRef="#br0" timeOffset="8002.13">20080 4987 1267 0,'0'0'112'0,"-3"0"-89"0,-1-6-23 0,1 0 0 15,-1 6 134-15,4 0 22 0,0 0 5 0,-4 0 1 16,-3 0-123-16,0 0-25 0,7 0-5 0,-7 0-1 16,-3 6-8-16,3 0 0 0,-4 4 0 0,1-1 0 15,-1 4 0-15,-3 2-12 0,-4 1 2 0,4 6 1 16,-4 3 9-16,1 0 0 0,-4 7 0 0,3-1-8 15,-3 3 8-15,3-2 9 0,-3-1-1 0,7 7-8 16,0-7 25-16,7-6-1 0,-4 7-1 0,8-10 0 16,3 6 5-16,0-6 2 0,3-3 0 0,4-4 0 15,-3 4-22-15,6 0-8 0,1-3 0 0,-1-1 0 16,1-12-24 0,0 10-10-16,-1-4-2 0</inkml:trace>
  <inkml:trace contextRef="#ctx0" brushRef="#br0" timeOffset="8295.23">20274 5257 2718 0,'0'0'60'0,"0"0"12"0,0 0 2 0,0 10 2 0,4 2-60 0,-4-3-16 0,0 4 0 0,0 0 0 31,0 9-48-31,0-7-13 0,0-2-3 0,0-1 0 16,-7 4-102-16,3-3-21 0,4-1-4 0,-3 7-1 0</inkml:trace>
  <inkml:trace contextRef="#ctx0" brushRef="#br0" timeOffset="8764.51">20500 5038 2761 0,'0'0'60'0,"-4"0"13"0,1-10 3 0,3 10 2 0,0 0-62 0,0 0-16 0,0 0 0 0,0 0 0 16,3 10 0-16,1 2 0 0,3-2 0 0,4 8 0 31,-1-5-29-31,4 6-9 0,0 3-2 0,0-3 0 15,1-4-28-15,-1 13-5 0,3-9-2 0,-3 6 0 16,-3-3-3-16,3-3-1 0,-7 3 0 0,0 0 0 0,4-3 60 0,-4 3 19 0,-7-3-10 0,3-4 10 16,-3 1 0-16,0 0 0 0,0 6 0 0,0-13 8 15,-3 0 1-15,-4 4 1 0,3-4 0 0,-3 7 0 32,0-10-66-32,0 4-12 0,0-4-4 0,-3-3 0 0</inkml:trace>
  <inkml:trace contextRef="#ctx0" brushRef="#br0" timeOffset="9302.1">20906 6627 2761 0,'0'0'60'0,"0"0"13"0,0 0 3 0,10 4 2 0,1 5-62 0,3 0-16 0,0 4 0 0,-3 0 0 0,3 2 0 0,-4 1-16 15,1 6 3-15,-1 6 1 0,-2 3-8 0,-1-6 0 16,-4 7-1-16,1-4 0 16,-4 3-18-16,-4-5-3 0,1 2-1 0,-1-6 0 15,1 0-35-15,-5 0-7 0,-2-7-2 0,3 1 0 16,-4-7-107-16,1 1-22 0,-19 2-4 0,8-12 0 0</inkml:trace>
  <inkml:trace contextRef="#ctx0" brushRef="#br0" timeOffset="9631.23">22116 5724 1094 0,'0'0'97'0,"0"0"-77"0,0 0-20 0,0 0 0 16,-11 7 382-16,4 2 73 0,3-3 14 0,1 13 3 0,-4-6-376 0,3 15-75 15,-3-3-21-15,0 3 8 16,0-3-8-16,-3 7 0 0,-4-1-8 0,-1 7 8 16,1-4-24-16,-3 4 0 0,-12-4 0 0,1 1 0 15,-4-4-44-15,1 10-8 0,-5-10-1 0,-2 4-1 16,-5-4-115-16,4-3-23 0,8-3-5 0,-1 0-1 0</inkml:trace>
  <inkml:trace contextRef="#ctx0" brushRef="#br0" timeOffset="9867.1">21576 5956 2016 0,'7'0'179'0,"0"0"-143"0,4-3-36 15,-1-3 0-15,4 6 203 0,7 0 33 0,8 0 8 0,-5 0 0 16,-2 6-188-16,-1-3-37 0,10 4-8 0,-2 5-2 15,-8 1 1-15,4 6 0 0,3-1 0 0,-4 4 0 16,1 3-10-16,-4 4 0 0,-3 5-12 0,0-2 12 31,3 2-90-31,-4 7-10 0,-2 0-3 0,-5-1 0 16,4-5-91-16,-3-4-18 0,3 1-4 0</inkml:trace>
  <inkml:trace contextRef="#ctx0" brushRef="#br0" timeOffset="10329.54">22691 4972 1958 0,'-11'3'174'0,"1"-3"-139"0,2 6-35 0,-2 0 0 16,3 4 96-16,0-1 13 0,-4 4 3 0,1 6 0 16,3 3-104-16,-4 0-21 0,-7 15-4 0,1-12-1 15,6 7 18-15,-3 5-8 0,0 1 8 0,0-1 0 31,0-2-42-31,3-4-2 0,4 1 0 0,3-1 0 0,-6 4-39 16,6-10-8-16,8-3-1 0,-1 0-483 0,-3-1-96 0</inkml:trace>
  <inkml:trace contextRef="#ctx0" brushRef="#br0" timeOffset="10774.15">22945 5219 2379 0,'-14'0'105'0,"14"0"23"0,0 0-103 0,0 0-25 0,7 0 0 16,3-12 0-16,1 12 0 0,-1-9-9 0,4-4 0 0,-3 4 0 15,0 5-7-15,3-5 0 0,0 0-1 0,0-1 0 32,0 1-35-32,0 6-6 0,-3-7-2 0,3 10 0 0,0-3 39 0,-3-3 7 0,-1 3 2 0,1 3 0 15,-4 0 12-15,-7 0 10 0,0 0-2 0,0 0 0 16,7 3 4-16,-7-3 1 0,3 6 0 0,1-3 0 16,-4 10 3-16,0-4 1 0,0 1 0 0,-4 2 0 15,4 4-17-15,-3-4 0 0,-1 1 8 0,1-1-8 16,-8 4 0-16,4-3-12 0,-3-1 1 0,-1 7 1 15,-3 0 0-15,0-3 0 0,-4-7 0 0,4 4 0 16,3 2 18-16,-3-5 3 0,0-4 1 0,4 10 0 16,3-4 25-16,0-2 6 0,-1 2 1 0,1-3 0 15,0 1-25-15,7-1-5 0,4-2-1 0,3 2 0 16,-7 0-13-16,7-2 0 0,4-1-12 0,3 3 12 16,0-9-41-1,0 10-2-15,0-10 0 0,4 9-620 0,-4-6-124 0</inkml:trace>
  <inkml:trace contextRef="#ctx0" brushRef="#br0" timeOffset="11273.34">23234 4828 2026 0,'0'0'44'0,"0"0"10"0,0 0 2 0,0 0 1 0,0 0-45 0,0 0-12 0,0 0 0 0,11 9 0 0,3 0 12 0,0 1 0 16,0 2 0-16,4 7 0 0,3-3 8 0,0 3 1 15,4 3 1-15,-1 6 0 0,4 3-12 0,-3-6-2 16,0 3-8-16,0 4 12 0,-4 2-12 0,-4-2 0 15,1-1 0-15,0 3 0 0,-8 4-9 0,1-3 9 16,-4 2 0-16,0-2-9 0,-7-4-1 0,-4 0 0 16,1-5 0-16,-1 5 0 0,-3-6 10 0,-3 0-8 15,-1-3 8-15,-3 0-8 0,-7 0 8 16,0-3 0-16,-1 9 0 0,-6-3-622 16,0-3-127-16</inkml:trace>
  <inkml:trace contextRef="#ctx0" brushRef="#br0" timeOffset="11880.34">24144 6537 1612 0,'0'0'144'0,"0"0"-116"0,0 0-28 0,0 0 0 16,11 9 229-16,-1-6 40 0,-3 6 8 0,4 1 2 15,0 2-228-15,-4 7-51 0,-4 0 0 0,1 3 0 16,-1 0 0-16,-6 9 0 0,3 1 0 0,-4 2 0 15,-3 4-10-15,-4 6 10 0,1-4 0 0,-4 4-9 16,0-3-3-16,0 0 0 0,-1-3 0 0,-2-7 0 16,3 7-8-16,-4-7-3 0,0-6 0 0,1 3 0 15,-1-3-20-15,0-6-4 0,-3 3-1 16,11-9 0-16,-4 2-156 16,7-12-32-16,-18 4-7 0,14-14-1 0</inkml:trace>
  <inkml:trace contextRef="#ctx0" brushRef="#br0" timeOffset="12189.26">24906 6427 2707 0,'0'0'240'0,"0"0"-192"0,0 0-38 0,0 0-10 16,7 6 53-16,0 3 9 0,0 7 2 0,0-3 0 15,4-4-236-15,0 0-46 16,3 7-10-16,-14-16-1 0</inkml:trace>
  <inkml:trace contextRef="#ctx0" brushRef="#br0" timeOffset="12355.22">25488 6609 3452 0,'0'0'76'0,"-3"0"16"0,-1 0 4 16,4 0 0-16,0 0-77 0,0 0-19 0,0 0 0 0,0 0 0 15,0 0-119-15,0 0-27 0,0 0-6 0,0 0-1229 0</inkml:trace>
  <inkml:trace contextRef="#ctx0" brushRef="#br0" timeOffset="12520.98">25972 6533 864 0,'0'0'38'0,"0"0"8"0,0 0-37 0,0 0-9 16,0 0 0-16,0 0 0 0,0 0 391 0,0 0 76 0,0 0 15 0,0 0-1353 15</inkml:trace>
  <inkml:trace contextRef="#ctx0" brushRef="#br0" timeOffset="13068.99">27584 5671 2818 0,'0'0'125'0,"0"0"26"0,0 0-121 0,0 0-30 0,0 0 0 0,7 6 0 16,0-6 0-16,-7 0-16 0,0 0 1 0,0 0 1 15,-4 7 14-15,-3 8 0 0,-3 1-10 0,-4 3 10 16,-8 3 0-16,-2 9 0 0,-8 0 0 0,-3 13 0 16,-8-3 0-16,-6 12 0 0,-8-2 0 0,-2 2 0 15,-1 3 0-15,0 1 0 0,3-1 0 0,8-12 0 16,-1 6 0-16,8-15 0 0,3 2 0 0,4-5 0 15,3-7-89 1,7-3-17-16,1-3-3 0</inkml:trace>
  <inkml:trace contextRef="#ctx0" brushRef="#br0" timeOffset="13294.79">26973 5850 3510 0,'0'0'156'0,"0"0"31"0,0 0-150 16,11 0-29-16,7 9-8 0,-1-6 0 15,15 7-36-15,-4 2-9 0,-7 7-2 0,4 0 0 0,0 3 26 0,3 0 5 0,-3 9 0 0,-1 4 1 32,1-7-13-32,-4 6-2 0,4-2-1 0,-7-1 0 15,3 7-77-15,-4-4-15 0,-2-2-3 0,2-1-1 16,-10 0-93-16,4-6-20 0,3 16-3 0,-7-9-1 0</inkml:trace>
  <inkml:trace contextRef="#ctx0" brushRef="#br0" timeOffset="13733.57">28441 4636 403 0,'0'0'17'0,"-7"0"5"0,0 0-22 0,0 0 0 16,-4 0 0-16,1 10 0 0,-4-1 343 0,3-6 64 0,-3 3 13 0,-7 1 2 15,-1 8-299-15,-2-2-60 0,6 6-12 0,-3 3-3 16,-4 0 14-16,1 3 2 0,-8 6 1 0,7 0 0 16,0 7-14-16,1-13-3 0,3 16-1 0,-1-7 0 15,5-2-35-15,3 5-12 0,3-2 9 0,1-4-9 16,2 1 0-16,5-1 0 0,3 3-14 0,3-2 5 31,1-1-44-31,0-3-9 0,6-2-2 0,1-8 0 16,-1 4 7-16,4 0 1 0,4-3 0 0,-4 0 0 15,7-3-59-15,0-1-11 0,4-2-2 0</inkml:trace>
  <inkml:trace contextRef="#ctx0" brushRef="#br0" timeOffset="14322.48">28409 5342 2487 0,'0'0'55'0,"0"0"11"0,0 0 2 0,0 0 2 0,0 0-56 0,0 0-14 16,0 0 0-16,0 0 0 0,7-6 9 0,0-1-1 15,-3-2 0-15,3-7 0 0,0 4-8 0,0-4 0 16,4 0 0-16,-4-6 0 0,0 3 0 0,0-2-11 16,0-5 3-16,3 5 0 0,-3-8 8 0,1 4 0 15,-1-3 0-15,-4 3 0 0,8 0 0 0,-4 0 0 16,0-4 10-16,-4 8-10 0,4-1 18 0,-3 3-2 0,-1 3-1 0,1-3 0 16,-4 10 23-16,3-1 5 0,-3 4 1 15,0 6 0-15,0 0-29 0,0 0-6 16,0 0-1-16,0 0 0 0,8 3-8 0,-5 7 0 0,4-7 0 0,-3 16 0 15,-1-7 0-15,1 10-11 0,-1 0 3 0,1-3 0 16,-1 9 8-16,1-3 0 0,-1-3 0 0,1 10 0 16,-1-4 0-16,1 3-12 0,3-6 12 0,0 3-12 15,0-2 12-15,4 5 8 0,-1-9-8 0,1 3 11 16,3-9-11-16,0 6 0 0,-3 0 0 0,-1-7 0 16,4-2 0-16,-3-4 0 0,0 4 0 0,-1-4 0 15,4-6 11-15,0 7 0 0,0-10 0 0,1 0 0 16,-1 0-11-16,3 0 10 0,-3-3-10 0,4-4 10 0,0 1-2 15,-4-10 0-15,0 7 0 0,-4-4 0 16,5-5-8-16,-5-4 0 0,1 0 0 0,-1 0 0 0,1 0 11 0,-4 0 0 16,0-6 0-16,0 6 0 0,0-3-2 0,-3-4 0 15,-1 10 0-15,1-6 0 0,-1-3 15 16,1 6 2-16,-4 0 1 0,0-3 0 0,0 3-27 16,3-3 0-16,-3 3 0 0,0 0 0 0,-3 0 0 0,3 3 0 15,-4 4-12-15,1-1 12 16,-1 4-59-16,4 2-4 0,-3 1-1 0,3-4 0 15,0 10-180-15,0 3-36 0,3-19-7 0,4 10-1 16</inkml:trace>
  <inkml:trace contextRef="#ctx0" brushRef="#br0" timeOffset="14712.78">29122 4479 2181 0,'0'0'96'0,"0"0"21"0,0 0-93 0,0 0-24 0,3-3 0 0,-3 3 0 0,7-6 17 0,0 6-1 16,-7 0 0-16,8-3 0 0,2 3-16 0,-10 0 0 16,0 0 0-16,7 3 0 0,4 6 13 0,-1 1-1 15,1 9 0-15,-1-7 0 0,1 7-12 0,3-3 0 16,0 3 0-16,0 2 0 0,-7 8 0 0,4-7 0 16,0 3 0-16,-4 6 0 0,0-3 0 0,-4 4 0 15,1-1 0-15,-1 0 0 0,-3-6 0 0,0 13-12 16,-3-13 1-16,-1 7 0 0,1-1 3 0,-1-3 0 15,1-3 0-15,-1-3 0 16,-3 6-94-16,0-3-18 0,4-9-4 16,-5 0-458-16,-2 3-91 0</inkml:trace>
  <inkml:trace contextRef="#ctx0" brushRef="#br0" timeOffset="15683.75">29909 4539 1324 0,'-15'0'118'0,"8"0"-94"0,4-6-24 0,-4 6 0 0,3 0 287 0,4 0 53 16,-7 0 10-16,7 0 2 16,0 0-303-16,-3 9-61 0,3-9-12 0,3 13-2 0,1-13 26 0,3 9 0 15,0 1 0-15,3 2 8 0,5-6 4 0,2 4 0 16,4 2 1-16,0-2 0 0,4-7-1 0,3 6 0 16,1 4 0-16,-1-4 0 0,0 4-12 0,4-4-10 15,-4 1 2-15,4 2 0 0,-4-3 8 0,-3 1-8 0,-1 2 8 16,-2-2-8-16,-1-4 8 0,-7-3-8 15,-4 7 8-15,-6-1-8 0,-4-6 8 0,-4 10 0 16,-6-4 0-16,-4 1 0 0,-7 2 0 0,-4-2 8 0,-3 8-8 16,-1-5 11-16,-2-1 3 0,2 4 1 0,-2-6 0 0,-1 2 0 15,4 1 16-15,0-4 3 0,3 4 1 0,4-4 0 16,-1 0-19-16,1 4-3 0,4-1-1 0,-1 4 0 16,4-6-12-16,3-4-16 0,-3 3 3 0,4 1 1 15,3 2 0-15,7 4 0 0,-4-4 0 0,8-2 0 31,-4-1-13-31,3 4-3 0,4-1 0 0,0-2 0 0,-3 2 13 0,6-2 3 0,1-1 0 0,3 0 0 16,0 1 12-16,0-7 0 0,4 6 0 0,0-5 0 0,-1 5 8 16,1-3 0-16,3 0 1 0,0-6 0 0,-3 7-9 0,-1 2 0 15,1-9 0-15,-4 3 8 0,4 7-8 16,-8-7 0-16,1 6 0 0,-4-2 0 0,-3-4 0 0,-4 9 0 16,0-6 0-16,-4 4 0 0,-3 2 0 0,-4-2 0 15,1-1 0-15,-4 4 0 0,-4-4 28 0,4 1 3 16,-7-4 1-16,7 3 0 0,-4-2-10 0,4-4-2 15,-4 6 0-15,8 1 0 0,-1-7-20 0,1 6 0 16,-1 0 0-16,4-5 0 0,3 5 0 0,4 4-15 16,0-7 3-16,4 6 0 0,-1-2 3 0,8 2 1 15,0-2 0-15,3-1 0 0,0 4 8 0,0-4 0 16,4 4 0-16,3 9 0 0,0-13 0 0,0 0 0 16,0 10 0-16,0 0 0 15,4-3-28-15,-4 3-3 0,4 6-1 0,0-16 0 0,-1 13 32 16,-2-3 0-16,-1 0 0 0,-4-4 0 0,-3 4 0 0,1 0 0 0,-1 0-8 15,-4-4 8-15,1 7 22 0,-4 0 7 16,0 3 2-16,0 0 0 0,-3-3-31 0,-1 0 8 0,4 7-8 16,-3-4 0-16,-4-7 10 0,0 11-1 0,0-4 0 15,0 3 0-15,-4-3-9 0,-6 6 0 0,-1 1 0 0,-3-1 0 16,-4 7 12-16,1-4 4 0,-5 1 1 0,-2-4 0 16,-1 7 23-16,0-4 4 0,1-6 0 0,-5-2 1 15,1 2-26-15,3-3-6 0,1-6-1 0,-1-7 0 16,0 1-12-16,1 2-8 0,3-11 8 0,-1 5-894 15,1-9-171-15</inkml:trace>
  <inkml:trace contextRef="#ctx0" brushRef="#br0" timeOffset="79689.28">21491 892 1209 0,'4'-3'108'0,"6"-3"-87"0,-3 3-21 0,4-7 0 0,-4 1 103 0,4 6 16 15,-4-4 3-15,0 4 1 0,-7 3-44 0,0 0-9 16,0 0-2-16,0 0 0 0,0 0 0 0,-7 0 0 15,-4-3 0-15,1 3 0 0,-1 0-28 0,-3 3-7 16,-4 0-1-16,4-3 0 0,-4 7-32 0,1-7 0 16,-4 3 0-16,-1-3 0 0,1 6 0 0,-3-3 0 15,-5-3 0-15,1 10 0 0,-4-7-17 0,1 3-1 0,-5-6 0 16,5 3 0-16,-5 6 18 0,1 4 0 0,7-4 0 16,-7 4 0-16,3-4 20 0,0 7 7 0,-3-3 1 15,3 9 1-15,-7-10-3 0,4 16-1 16,-7-6 0-16,3 10 0 0,4-7-12 0,3 3-2 0,-3 3-1 15,3-9 0-15,0 0-10 0,4 0 0 0,0 6-10 0,-1-6 10 16,1-9-8-16,3 9 8 0,1-3 0 0,-1 3-9 16,-3 0 9-16,0-4 0 0,3 1-9 0,-7 3 9 15,0 3 0-15,-3 3 0 0,3-6-9 0,-3 0 9 16,3 7 0-16,-3-4 0 0,0 9 0 0,3-6 0 16,4-3 0-16,0 13 0 0,-4-13 0 0,7 3 0 15,-3 4 0-15,3-1 0 0,1-6 0 0,-1 3 0 16,0-3 8-16,0 7-8 0,8-7 0 0,-1 0 0 15,1-3 0-15,-1 6 0 0,4-6 0 0,0-9 0 0,3 6 0 0,4 2 14 16,-4-8-1-16,4 9 0 0,4 0 5 16,-1-6 1-16,-3 6 0 0,4-10 0 0,-4 7-19 0,3-3 8 15,1 2-8-15,3 1 0 0,-7-6 12 16,3 6-12-16,1-1 12 0,-5-2-12 0,1 3 9 0,0-7-9 16,4 7 0-16,-1-6 9 0,1 6-9 0,-1-10 0 15,1 4 0-15,-1-1 8 0,1-3-8 0,-1 1 0 16,1-1 0-16,-4-6 0 0,7 10 8 0,-4-7-8 15,1-3 0-15,-1 7 8 0,-3-1-8 0,3 1 12 16,1-7-12-16,-1 3 12 0,-3-3-4 0,7-3 0 16,0 0 0-16,0 0 0 0,-3 10-8 0,3-10 10 0,-7 9-10 0,7-9 10 15,0 0-10-15,-4 0 8 16,4 0-8-16,-3 3 8 0,3-3 0 0,-7 10-8 0,3-10 12 16,4 0-4-16,-7 3 8 0,7-3 0 0,-4 6 1 0,-3 3 0 15,4-6-17-15,-1-3 0 0,4 0 0 0,-7 13 0 16,4-7-8-16,-1-3-6 0,1 4-1 0,3-4 0 15,0-3 15-15,-4 6 0 0,1 0 0 0,-4 1 0 16,7-7 0-16,-4 3 0 0,-3-3 0 0,4 0 0 16,3 0 0-16,-8 0 20 0,1 0-4 0,0-3 0 15,0 3-16-15,0-10 0 0,4 7 0 0,-4-3 0 16,0-4 17-16,3 7 0 0,-3-3 0 0,0-7 0 16,0 10-3-16,3-3-1 0,-3-6 0 0,0 2 0 15,0-2-5-15,0-1-8 0,0 4 11 0,0-10-11 16,0 6 10-16,-4-6-10 0,4 7 8 0,0-7-8 15,0 10 0-15,0-4 0 0,0 1 8 0,0 2-8 16,0-9 0-16,3 10 0 0,1-4 0 0,-1 10 8 16,4-12-8-16,0 11 0 0,0-5 0 0,0 6 0 0,0-6 0 0,0 9-16 15,11-4 4-15,-4 4 1 0,4 0 11 16,-1 4 8-16,1-1-8 0,-1 6 11 0,5 0-11 0,-5 4 0 16,1-4 0-16,-1 10 0 0,-3 0 0 0,0-3 0 15,0 12 0-15,-7-12 0 0,4 15 0 0,-4-12 0 16,0 9 0-16,0-3 0 0,-4 3 0 0,-3-6-11 15,7 3 11-15,-3 0-8 0,-4 1 8 0,3-5 9 16,-3-2-1-16,4 0-8 0,3-3 0 0,-4-7 0 0,4 4-10 0,0-4 10 16,0-9 0-16,0 0 12 0,0 0 0 15,4 6 0-15,3 1-12 0,0-7 12 0,3-7-12 0,1 1 12 16,0-3 10-16,3-4 2 0,0 1 1 0,0-7 0 16,4-6 4-16,3-3 1 0,3-4 0 15,5 1 0-15,2-1-6 0,-2-2-2 0,-5 3 0 16,8-7 0-16,0 3-22 0,-4 4-8 0,0 9 0 0,4 0 0 31,-4 0-135-31,-3 3-26 0</inkml:trace>
  <inkml:trace contextRef="#ctx0" brushRef="#br0" timeOffset="81610.88">21477 952 1324 0,'0'0'59'0,"0"0"12"0,-3-10-57 0,-1 4-14 0,4 6 0 0,-3-6 0 16,-1-1 56-16,0 4 8 0,4 3 1 0,0 0 1 15,-3-6-1-15,3 6 0 0,-4 0 0 0,4 0 0 16,-3 6-49-16,-4-3-16 0,-4 4 8 0,4-1-8 16,0 0 27-16,-3 4 1 0,-1-7 1 0,-3 6 0 15,-4 1-4-15,1-7-1 0,2 16 0 0,-2-10 0 0,-1 4-24 16,4-4 0-16,-4 3 0 0,4 7 0 0,0-9 56 0,-3 5 7 16,-1 1 1-16,0 6 0 31,1 0-104-31,-1 3-20 0,0-6-4 0,1 9 0 0,-1-3 52 0,0 7 12 0,1-1 0 15,-4 7 0-15,7 5 0 0,-4-2 0 0,0 6 9 0,-3 7-9 0,7 5 0 0,-4-6 0 16,1-6 0-16,3 10 0 0,0-10 0 16,-1 6 8-16,1-6-8 0,4 0 0 0,-1-3 19 15,1-3-2-15,-1 3 0 0,0-6 0 0,-3-4 3 0,4 10 1 16,-1-16 0-16,-3 3 0 0,0 1 7 0,0-1 2 16,0-9 0-16,3 0 0 0,0 0 3 0,4 6 1 15,0-6 0-15,0-3 0 0,0 3-18 0,0 0-4 0,4-10-1 0,-1 10 0 16,4-3 2-16,0 0 1 0,0-3 0 0,0-1 0 15,4 1-14-15,-1-6 0 0,1 8 0 16,-4-15 0-16,7 10 0 0,-4-4-12 0,1 1 3 0,3-1 0 16,-4 1 9-16,1-7 0 0,-4-3 8 0,3 9-8 15,-3-9 24-15,0 0 1 0,0 0 0 0,0 0 0 16,0 0 13-16,-7 0 2 0,4 6 1 0,3-6 0 16,0 0-12-16,0 0-2 0,-7-6-1 0,7 6 0 15,0 0-11-15,-4-9-3 0,1 6 0 0,3-7 0 16,0 10-4-16,-4-9 0 0,4 9-8 0,-3-10 12 15,3 1-12-15,0-4 9 0,0 10-9 0,-4-6 8 16,1 0-8-16,-4 5 0 0,0-2 0 0,0 3 0 16,-1-6 0-16,-2-1 0 0,-1 10 0 0,1-3 0 0,-4-3 0 0,3 6 0 15,4-3 0-15,-4 3 0 0,4 0 0 0,0 0 0 16,0-7 0-16,7 7 0 0,0 0 0 0,0 0 0 16,-7 7 0-16,7-7 0 0,0 0 0 15,-3 3-12-15,-1 6 4 0,4 4 8 0,0-7-12 16,0 3 12-16,0-2-12 0,0 8 12 0,0-5-10 0,0 2 10 15,0 1 0-15,0 6-9 0,-3-10 9 16,3 4 0-16,3-1 0 0,-3-2 0 0,-3-1 0 0,3 0 0 16,0 1 0-16,0-10 0 0,0 12 11 0,0-12-3 15,0 0 0-15,0 0 0 0,0 0 1 0,7 3 0 16,-7-3 0-16,7 0 0 0,3 0 3 0,-3 0 0 16,4-3 0-16,-1-3 0 0,-2-7 1 0,2 10 1 15,1-12 0-15,-1 2 0 0,1 10-14 0,-1-16 0 16,-2 10 0-16,-1-1 0 0,0-2 0 0,-4 2 0 15,4 7 0-15,0-3 0 0,0-7 0 0,-3 10 0 0,-4 3 0 0,3-6 0 16,1-3 0-16,-4 9 0 0,-4-3 0 16,4-7 0-1,4 7-90-15,-4-6-21 0,0-10-4 0,0 9-696 0,7-2-139 0</inkml:trace>
  <inkml:trace contextRef="#ctx0" brushRef="#br0" timeOffset="83233.7">22447 541 1407 0,'-14'-19'62'0,"14"10"14"0,0 6-61 0,4-10-15 0,-8 4 0 0,1-1 0 16,3-9 39-16,0 16 5 0,0-16 0 0,0 10 1 15,-4 6-2-15,-3-7-1 0,7 1 0 0,0 9 0 16,0 0-22-16,0 0-5 0,0 0-1 0,0 0 0 15,0 0 4-15,0 0 1 0,-7 9 0 0,3 1 0 16,1 2 10-16,-1 1 3 0,-6-4 0 0,-4 10 0 16,3-6-2-16,4 6 0 0,0-7 0 0,-4 10 0 15,-6-3-10-15,6 6-1 0,4-6-1 0,0 3 0 16,-7 6 6-16,0-6 0 0,3 9 1 0,1-6 0 16,-4 4-9-16,-1 2-1 0,-2 0-1 0,3 4 0 15,0 2-4-15,0 1-1 0,-8 3 0 0,5-4 0 16,-1 1-9-16,0-7 0 0,4 1 9 0,4-4-9 15,-4-3 28-15,3-6 0 0,8 0 1 0,-5-1 0 0,-6-2-7 16,11-6-2-16,3 8 0 0,-4-2 0 0,-3-10-9 16,7 7-3-16,0-1 0 0,7-2 0 0,-3-1-8 15,3 1 0-15,0-1 0 0,0 0 0 0,7 4 8 0,-3-4 0 16,-1-5 0-16,1 8 0 0,6-6 32 0,-2-3 5 16,-5 7 2-16,4-4 0 0,4 0-19 0,0-6-3 15,-1 0-1-15,1-3 0 0,-8 0 10 0,8-3 2 0,7-4 0 16,-4 1 0-16,4-7-11 0,-4-2-1 0,0 5-1 15,0-9 0-15,4 0-11 0,0-3-3 0,-8-9 0 16,1 2 0-16,-1-2 0 0,1-7 0 0,-4-9 0 16,-3 9 0-16,3-6-9 0,-4-3 0 15,1 9 0-15,-7-3 0 0,-4 3 0 0,0-3 0 0,3 4 0 16,-3 5 0-16,0-6 0 0,-3 1 0 0,3 8 0 16,-4-2 0-16,1-7 0 0,-5 16 16 0,5-3 0 0,-1 6-1 15,4-6-3-15,-3 6 0 0,-4 0 0 0,0 9 0 16,3-6-12-16,1 7 0 0,-1-7 0 0,-3 16 0 15,-7-16-16-15,7 16-2 0,3-3-1 0,-3 2 0 32,-3 4-93-32,-4 0-20 0,3 4-3 0,1 2-1 15,-1 6-60-15,-3 1-13 0,0 9-3 0,7-3-732 0</inkml:trace>
  <inkml:trace contextRef="#ctx0" brushRef="#br0" timeOffset="83459.7">22147 889 518 0,'-14'0'23'0,"7"0"5"0,-3 0-28 0,3 0 0 0,3 3 0 0,-3-3 0 0,0 6 362 0,7-6 67 16,3 13 14-16,-3-13 2 0,0 0-321 0,0 0-64 16,4 3-12-16,7 6-4 0,-4-9 15 0,-7 0 2 15,0 0 1-15,10 13 0 0,4-7-30 0,-3-3-5 16,-11-3-2-16,11 7 0 0,3-7 7 0,-4 0 0 15,4 0 1-15,-3 0 0 0,-4 0-41 0,11 0-9 16,10-7-2-16,0 4-773 16,0-3-156-16</inkml:trace>
  <inkml:trace contextRef="#ctx0" brushRef="#br0" timeOffset="88368.02">17794 7440 1209 0,'-60'6'108'0,"28"0"-87"15,-6-6-21-15,-1 3 0 0,-4 4 194 0,-2-4 34 16,2 6 8-16,8-6 0 0,-4 4-152 0,7-4-30 15,8 6-6-15,-1-3-2 0,7-3-26 0,8 1-6 0,3-4-1 0,7 0 0 16,0 0-13-16,10 9-13 0,15-9 2 0,3 6 1 16,4-3 10-16,14 4-12 0,3-4 12 0,11 0-12 15,4-3 24-15,6-3 5 0,4-7 1 0,15 10 0 16,13-9 31-16,4 0 7 0,7 2 0 0,10-8 1 16,8 5 3-16,10-2 0 0,10-7 0 0,5 6 0 15,9 4 6-15,8-4 2 0,7 4 0 0,11 0 0 16,6 9-40-16,4-4-7 0,0 1-1 0,8 6-1 15,6 1-11-15,0 2-8 0,11 3 9 0,-4 1-9 16,0-4 0-16,4 3 0 0,3-2 0 0,1-1 0 16,-8 3 0-16,11-9 0 0,3 7 0 0,4-4 0 15,3 3-11-15,1-6 11 0,-4 0-10 0,10 0 10 16,4-6-13-16,0 6 3 0,7 0 1 0,4-3 0 16,-4-4 9-16,3 7-12 0,-3 0 12 0,-7 7-12 0,-10-4 3 15,-1 3 0-15,4 0 0 0,0 1 0 0,-7 5 9 0,-4-3 0 16,-6 4 0-16,-4 3 0 0,-8-4 0 0,-6 1 0 15,-7 9-9-15,-8-10 9 0,-3 4-14 0,-3-3 2 16,-4-1 0-16,-4-3 0 0,-14 4 12 0,1-4-12 16,-1 1 12-16,-3-1-12 0,-7-6 1 0,-4 7 1 15,0-1 0-15,-3-6 0 16,-4 7-56-16,-3-10-11 0,3 9-3 0,0-9-1086 0</inkml:trace>
  <inkml:trace contextRef="#ctx0" brushRef="#br0" timeOffset="96898.8">8975 7951 2332 0,'0'-10'208'0,"0"4"-167"0,-4-3-33 0,4-7-8 15,0 3-31-15,-7 4-8 0,0-3-1 0,4-7-1 0,-5 6 25 0,5-6 4 0,-1 4 2 0,-3-1 0 16,4 3 54-16,-1 1 10 0,-3 2 2 0,4-2 1 15,-1 3 1-15,-3-1 0 0,0 1 0 0,0 9 0 16,-4-3-30-16,-3 3-7 0,0 3-1 0,-3 3 0 16,-5 3 2-16,1-2 0 0,-7 2 0 15,-4 10 0-15,-3 3-22 0,-4 0 0 0,0 0 0 0,-6 9-12 16,-5 7 12-16,-3-1 8 0,-3 4-8 0,-4 9 11 16,0 0-11-16,3 4 0 0,4 2 0 0,4 4 0 15,-4 6 0-15,7 0 0 0,0 15 0 0,1-6 0 16,2 10-24-1,-3 9-6-15,8 3-2 0,2 7 0 0,-6-1 32 0,3 4-9 0,7-1 9 0,1-2 0 16,6-7-31-16,7-6-1 16,1-13 0-16,10-2 0 0,3-4 32 0,11-9 15 0,4-4-2 0,10-12 0 0,7-3 7 15,18-3 0-15,7-10 1 0,14-9 0 0,3-12 9 16,12-1 2-16,13-18 0 0,0-1 0 0,14-12-16 16,1-9-4-16,10 0 0 0,3-4 0 0,4-6-12 15,-7-9 0-15,0-3 0 0,-3-1 0 0,-8-2 0 0,-7-4 0 16,-10-5 0-16,-7-1 0 0,-11-3 0 0,-7 6 14 15,-7-3-4-15,-11-6-1 0,-10-3-9 0,-11 3 12 16,-7-4-12-16,-10 4 12 0,-11-6 20 0,-7-4 5 16,-14 1 1-16,-4 2 0 0,-3-5-26 0,-15 2-4 15,-2 4-8-15,-12-1 11 0,-6 1 5 0,-15-3 2 16,-7 8 0-16,-6 4 0 0,-12 0-18 0,-10 13-17 0,-14 3 3 16,-10 15 1-1,-18 7-131-15,-1 18-27 0,-9 13-5 0</inkml:trace>
  <inkml:trace contextRef="#ctx0" brushRef="#br0" timeOffset="109358.9">22162 9023 172 0,'31'-12'8'0,"-24"5"1"0,-7 7-9 0,7-9 0 0,7 0 0 0,-3-4 0 15,-4-6 465-15,0 7 91 0,0-1 19 0,4 1 3 16,-4-4-438-16,0 3-88 0,-11-5-18 0,8-4-3 16,-4 6 21-16,0-3 5 0,-7 0 1 0,0 7 0 15,-7-10-34-15,7 0-6 0,3 0-2 0,-3-3 0 16,-4 0 16-16,4-3 4 0,11-4 0 0,-4-2 0 15,-4-7 0-15,1 6 0 0,6-5 0 0,4-1 0 16,1-3-11-16,-1 0-1 0,-7-6-1 0,3 9 0 16,4-6-10-16,0-3-1 0,-3 0-1 0,-1 12 0 15,4-3-11-15,-3 4 10 0,-4 2-10 0,-4 4 10 16,-3 6-10-16,7 0 0 0,4 3 0 0,-8 0 0 16,-6 0 0-16,3 9 0 0,7-6 0 0,-4 7 0 15,1-7 0-15,-4 10 0 0,3-4 0 0,4 1 0 0,-4-4 0 16,1 3 0-16,-4 4 0 0,3-4 0 0,8 4 0 15,-8 0 0-15,-3 6 0 0,4-7 0 0,-1 7 0 0,1-3 0 16,-1 6 0-16,-6 0 0 0,-1 9 0 0,0 1 0 16,4 2 0-16,-7 4 0 0,-3-1-9 0,-5 7 9 15,5 7 0-15,-4 2 0 0,-4 3 0 0,4 4 0 16,3-3 0-16,-3-1 0 0,0-3 0 0,3 7 0 0,4-13 0 16,0 6 0-16,3-9 0 0,-3 7 0 15,0-7 0-15,0 0 0 0,7-10 0 0,0 7 0 0,-4-7 0 16,1-2 0-16,-4-1 0 0,7-6-8 0,7-3 8 0,0 0 0 15,0 0 0-15,7-3 0 0,0-6 11 0,0-4-11 16,-4-5 12-16,8-4-4 0,7 3 0 0,-1-6-8 16,4-7 8-16,-3 4-8 0,0-3 0 0,-4 6 0 15,3-4 0-15,1 7 0 0,-7-3 0 0,3 3 0 16,0 4 12-16,-4-1 1 0,1 0 1 0,-4 6 0 16,4 4 1-16,-1 3 0 0,1-10 0 0,-4 7 0 15,0 6-1-15,3-7 0 0,5 7 0 0,-1-3 0 16,3 3-14-16,1 3 9 0,7-7-9 0,3 14 8 15,7-7-8-15,0 3 0 0,-3 3 0 0,3-3 0 16,8 10 0-16,-4-4 0 0,-4-3 0 0,0 7 0 0,0-1-8 16,1-2 8-16,-5 2 0 0,-2 7 0 15,-5-6-37-15,1 2-3 0,7 1-1 0,-11 3-886 16,-3 3-177-16</inkml:trace>
  <inkml:trace contextRef="#ctx0" brushRef="#br0" timeOffset="110479.05">18708 11159 1670 0,'0'0'148'0,"0"0"-118"16,0 0-30-16,0-3 0 0,0-7 239 0,3 1 41 15,1 6 9-15,3-4 2 0,0-5-223 0,0 2-45 0,0 1-9 0,0 3-2 16,0-4-12-16,0 1 0 15,-3-1 0-15,-1 7 0 0,4-3 0 0,-7 6 0 16,0 0 0-16,0 0 0 0,0 0 0 0,0 0 0 16,0 0 0-16,0 0 0 0,0 0 0 0,4 9 8 0,-4 1-8 0,7 2 0 15,-4 1 20-15,1 3-3 16,-4-4 0-16,4 1 0 0,-4 9 21 0,0-3 4 0,0 2 1 16,0 1 0-16,-4 10-23 0,0-1-4 15,1 0 0-15,-4 1-1 0,0 9-7 0,-4-7-8 0,4 7 11 0,-3 0-11 16,3-7 0-16,-4 7 0 0,0 0 0 0,1-7 0 15,-1 7 0-15,1-10 0 0,3 1 0 0,0-4 10 16,3-3-10-16,4-3 0 0,-4-3 0 0,4-7 0 31,0 1-76-31,0-4-15 0,0-9-2 0,0 0-759 0,0 0-151 0</inkml:trace>
  <inkml:trace contextRef="#ctx0" brushRef="#br0" timeOffset="110866.14">19181 10999 518 0,'0'0'46'0,"0"0"-37"0,0 0-9 0,0 0 0 16,0 0 551-16,0 0 108 0,0 0 21 0,0 0 5 16,0 0-557-16,0 0-112 0,0 0-16 0,0 0-16 31,3 6-12-31,1 0-3 0,-4 10 0 0,0 0 0 0,-7 2 19 0,-1 4 3 0,1 0 1 0,0 10 0 16,0-4 16-16,-3 6 3 0,-1-2 1 0,1-1 0 15,-5 1-12-15,8 2 10 0,-7 4-10 0,0-4 10 16,4 4-2-16,-1-4 0 0,-3 1 0 0,0-4 0 15,3 7-8-15,-3-4 0 0,4-2 0 0,-5 2 0 16,5-3-10-16,-1-2-7 0,4-7-2 0,-3 6 0 31,-1-6-160-31,4-7-32 0,0 4-6 0</inkml:trace>
  <inkml:trace contextRef="#ctx0" brushRef="#br0" timeOffset="111319.65">18553 11040 2127 0,'-11'0'47'0,"4"0"9"0,0-4 3 0,-4 4 1 0,4 0-48 0,0 0-12 0,0 4 0 0,-3-1 0 16,3-3 22-16,-4 9 2 0,4-9 1 0,3 6 0 16,-3-3 18-16,4-3 3 0,3 0 1 0,0 0 0 15,0 0 36-15,0 0 7 0,0 0 2 0,0 0 0 16,0 0-47-16,0 0-9 0,0 0-1 0,0 0-1 15,0 0 5-15,0 0 1 0,0 0 0 0,0 0 0 16,7 0-16-16,3 0-2 0,-3 0-1 0,11 0 0 16,3-9 10-16,7 9 1 0,4-3 1 15,4-3 0-15,2 3-19 0,8-1-4 0,0-2-1 16,3-3 0-16,4-1-9 0,-3 7 12 0,6-6-12 0,-3 6 12 16,-4-4-12-16,4-2 0 0,-3 3 0 0,-8-1 0 15,0-2 0-15,1 6-17 0,-4-7 4 0,-4 10 1 16,0-9-16-16,0 6-4 15,-3-3 0-15,0-1 0 0,-4 1-58 0,0-3-12 16,-6-1-2-16,2 4-744 0,-3-10-149 0</inkml:trace>
  <inkml:trace contextRef="#ctx0" brushRef="#br0" timeOffset="112480.1">19858 11535 1209 0,'0'0'108'0,"-7"0"-87"0,-4 0-21 0,1 0 0 0,-4 3 346 0,6-3 65 15,-2 0 13-15,3 0 2 0,0 0-338 0,7 0-67 16,0 0-13-16,0 0-8 0,0 0 0 0,0 10 0 15,3-1 0-15,4 0 0 0,0 1 0 16,0 2 0-16,-3 7 0 0,3 3-8 0,0 3-1 0,0 3 0 16,-7-3 0-16,0 13 0 0,0-3 9 0,-7 5 0 15,0-5 0-15,-4 12 0 0,-3-3 0 16,-3 0 0-16,-1-4 0 0,0 4 8 0,-3-3-8 0,4 0 8 16,-5-7-8-16,8 1 8 0,0-7-8 15,4-6-8-15,-1 0 8 0,4-3-12 0,4-7 12 16,-1-5 0-16,4-7 0 0,0 0 8 0,0-10-20 0,0-9-3 15,4-3-1-15,-4-6 0 16,0-3-50-16,0-4-10 0,3-5-3 0,-3-1 0 16,-3-3 17-16,3 0 3 0,0 3 1 15,0-3 0-15,-4 4 58 0,0-1 24 0,1 6-2 0,3 1 0 0,3 3 44 16,1 2 9-16,-4-2 1 0,4 12 1 0,3-3 2 0,0 0 0 16,3 0 0-16,1 3 0 0,6-3-51 0,1 10-9 0,0-7-3 0,-1-3 0 15,5 7-16-15,2-1 0 0,-3-6-8 0,1 9 8 16,-1 1 0-16,0-4 0 0,-3 4-8 0,3-1 8 15,-4 4 0-15,1-1 0 0,0 1 0 0,-4-1-9 16,3 10 9-16,-6-3 0 0,0 3 0 0,-1 3 0 16,-3 4 0-16,4 2 0 0,-4 0 0 0,0 4 0 15,0 0 0-15,0 5 0 0,4-2 0 0,-1 3-8 16,-3 3 8-16,4-3 0 0,-1-1 0 0,-3-2 0 16,0 3 0-16,-3 0 0 0,0-4 0 0,-4 4 0 15,-4 0 0-15,4-3 0 0,-4 3 0 0,-3-1 0 16,-3 1 8-16,-1-3-8 0,-3 0 8 0,0-1-8 15,0 4 11-15,-4-6-3 0,1 5 0 0,-1-5 0 0,0 6-8 0,-3-7 0 16,4 1 0-16,-1-4 0 0,0 1-20 0,4-7 4 16,4 3 1-16,-5-3 0 15,5-3-127-15,3-3-26 0,-4-3-4 0</inkml:trace>
  <inkml:trace contextRef="#ctx0" brushRef="#br0" timeOffset="113104.4">21001 10817 748 0,'0'0'33'0,"0"0"7"16,0 0-32-16,3-6-8 0,4-7 0 0,-3 10 0 0,3-6 257 0,-3 2 50 16,-1-5 9-16,-3 9 3 0,4-7-257 0,-1 1-51 15,-3-1-11-15,0 1 0 0,0 0-14 16,-3 2-2-16,3 1 0 0,-4-3 0 0,1 5 16 16,-1 1 0-16,1-3 0 0,3 6 0 0,-4-3 52 0,-3 3 6 15,0-6 2-15,0 12 0 0,0-3 17 0,-4 3 4 16,1 1 1-16,-1 2 0 0,0 0-26 0,1 4-4 15,-4 3-2-15,0-1 0 0,0 1-14 0,-1 0-2 16,-2 6-1-16,3-4 0 0,3 4-21 0,-3 7-4 16,0-4 0-16,3 3-8 0,-6 3 16 0,3 4-3 15,-1-4-1-15,1 10 0 0,4 3-12 0,-4 0-16 16,-4 3 3-16,0 0 1 0,-3-3 12 0,4 6 0 16,2 0 0-16,5-3 0 0,-1 0 16 0,8-3 7 0,-1-3 1 15,4 0 0-15,0-4-1 0,7 1 0 0,0-4 0 16,0-2 0-16,4-1-15 0,0-3-8 0,3-3 10 15,-4 7-10-15,-3-10 0 0,7 6-13 16,8-3 1-16,2-3 0 16,-3 0-24-16,4 3-4 0,3-9 0 0,-3 6-1 15,3-1-99-15,-3-2-19 0,0 3-4 0,3-6-860 0</inkml:trace>
  <inkml:trace contextRef="#ctx0" brushRef="#br0" timeOffset="114973.04">21869 11322 921 0,'0'0'82'0,"0"0"-66"0,-11 3-16 0,-3 0 0 0,0 3 345 0,0-3 66 16,14-3 13-16,-7 0 2 0,0 7-344 0,-4-4-69 15,11-3-13-15,-7 0 0 0,-4 0 0 0,4 0 0 16,0-3 0-16,7 3 0 0,0 0 0 0,0 0 14 16,-7 0-4-16,7 0-1 0,0 0 11 0,-7 3 3 15,-3 6 0-15,-4 1 0 0,-1 2 4 0,-2 1 1 16,-8 6 0-16,4 3 0 0,-7-1-9 0,3 1-2 16,-3 10 0-16,0-1 0 0,-1 0-9 0,-2 7-8 15,2-3 12-15,1-1-12 0,0-3 0 16,0 1 0-16,3-4 0 0,0-3 0 0,8 3 0 0,-1-6 0 0,0 0-8 15,4-3 8 1,0-6-90-16,0-1-15 0,0-2-3 0,3-1-1 16,1-3-139-16,3-3-28 0</inkml:trace>
  <inkml:trace contextRef="#ctx0" brushRef="#br0" timeOffset="115263.45">21325 11303 2592 0,'0'0'230'0,"0"0"-184"16,-7-6-37-16,7 6-9 0,0 0 56 0,0 0 8 16,0 0 3-16,0 0 0 0,11 6-51 0,0 3-16 15,6 1 10-15,-3 2-10 0,0 7 0 0,1-3 0 16,6 3-12-16,-4 3 12 0,1 0-12 0,0 9 12 15,-4-3-10-15,3 3 10 0,5 4 0 0,-5-4 0 16,1 1 0-16,-4-1 0 0,0 0 0 0,0-6 0 16,4 7 0-16,-1-10 0 0,-2 3 0 0,2-9 0 15,1 5 0-15,-1-5 0 16,-6-3-17-16,3-1-11 0,7-2-1 16,-3-1-788-16,3-6-158 0</inkml:trace>
  <inkml:trace contextRef="#ctx0" brushRef="#br0" timeOffset="116485.9">22380 10566 403 0,'18'-3'17'0,"-18"3"5"0,0 0-22 0,0 0 0 0,0 0 0 0,7-6 0 0,4 6 167 0,-11 0 29 16,0 0 5-16,0 0 2 0,0 0-95 0,0 0-18 15,-8 6-4-15,5-3-1 0,3-3 47 0,-7 0 8 16,7 0 3-16,-7 6 0 0,-4-3-64 0,4 1-13 16,7-4-2-16,-3 6-1 0,-4-3-44 0,0 13-9 15,3-4-2-15,0 1 0 0,-3-1-8 0,0 10 0 16,-3-6 0-16,-1 0 0 0,4 6 0 0,-3 3 0 16,-12-3 0-16,5 0 0 0,3 3 0 15,0-3 8-15,-4 6-8 0,-3-6 8 0,3 6 5 0,4-3 1 16,3 3 0-16,4-3 0 0,-3 4-2 0,6-4-1 15,4 3 0-15,0-6 0 0,0 0-11 0,7 0 10 16,4 0-10-16,3-3 10 0,4-1-25 0,-4-2-5 16,0 0 0-16,7-1-1 15,7 4-42-15,-3-6-8 0,-7-4-1 0,-4 4-553 0,7-4-111 16</inkml:trace>
  <inkml:trace contextRef="#ctx0" brushRef="#br0" timeOffset="116859.33">22645 10936 2516 0,'0'0'56'0,"0"0"11"16,0 0 2-16,0 0 1 0,-7 0-56 0,3 9-14 0,4-9 0 0,-7 4 0 15,0 5-57-15,0 0-15 0,7 1-2 0,0-7-1 16,-3 6 23-16,-1 1 5 0,0 2 1 0,4 4 0 0,0 0 26 0,-3-7 4 15,-1 10 2-15,-3-7 0 0,7 7 14 0,0 0 0 0,-7-3 12 0,4 3-12 16,3-7 0-16,-4 7 0 0,4-7 0 16,0 1 0-1,0-4-73-15,0 1-22 0,4-1-4 0,-4-9-713 0</inkml:trace>
  <inkml:trace contextRef="#ctx0" brushRef="#br0" timeOffset="117062.35">22789 10663 1670 0,'-7'-3'148'0,"4"-6"-118"0,3 9-30 0,-4-3 0 0,-6-4 79 0,10 7 9 15,0 0 3-15,0 0 0 16,0 0-117-16,0 0-23 0,0 0-5 0,0 0-1 15,0 0-136-15,0 0-27 0,0 0-6 0,10-9 0 0</inkml:trace>
  <inkml:trace contextRef="#ctx0" brushRef="#br0" timeOffset="117729.85">22983 10356 403 0,'0'0'17'0,"0"0"5"0,-3 0-22 0,3 0 0 0,0 0 0 0,-7 0 0 0,-4 0 324 0,11 0 60 16,0 0 12-16,0 0 2 0,0 0-306 0,0 0-60 15,0 0-13-15,11 0-3 0,-1 9-4 0,5-2 0 0,-8-1-1 0,7 3 0 16,3 1 11-16,-2-1 2 0,-1 1 1 0,3 2 0 16,1 1 2-16,0 9 0 15,-1-4 0-15,1 4 0 0,-1 0-1 0,1 0 0 0,0 3 0 0,-1 0 0 16,-3-3-17-16,-3 7-9 16,3-4 10-16,-3 3-10 0,-4-3 0 0,-4-3 0 0,1 6 0 15,3-6 0-15,-7 0 9 0,0 0-9 0,-4 0 8 16,1-3-8-16,-1 0 0 0,-6-1 0 0,3-2 8 15,0 3-8-15,0-7 0 0,0 7 0 0,-4-6 0 16,4-1 0 0,0-2-37-16,-4 5-13 0,1-8-2 0,-1 8-585 0,-3-2-117 15</inkml:trace>
  <inkml:trace contextRef="#ctx0" brushRef="#br0" timeOffset="118371.05">23738 10610 2718 0,'0'0'120'0,"0"0"25"0,0 0-116 0,-3 6-29 0,3 4 0 0,0 2 0 0,0 1 0 0,0 6 0 16,0-7 0-16,0 7 0 16,0-3-20-16,-4 2-9 0,4 4-3 0,-3 7 0 0,-1-4 32 0,-3 6 13 15,4 0-1-15,-4 7 0 0,0 0 7 0,-4 12 1 16,4 0 0-16,-4 6 0 0,1-2 3 0,-4 5 1 15,3-2 0-15,-3 12 0 0,-4-3-13 0,1 9-3 16,-1-3 0-16,-3-6 0 0,3 6-8 0,-3-6 0 16,0 3 0-16,0-3 0 0,3-4 0 15,1 4 0-15,2-6 0 0,-2-4 0 0,3-6-17 16,3 1-3-16,0-11 0 0,4-2-806 16,4-7-162-16</inkml:trace>
  <inkml:trace contextRef="#ctx0" brushRef="#br0" timeOffset="118826.13">24172 10933 1591 0,'0'0'35'0,"0"0"7"0,0-6 2 0,0-1 0 0,0 7-35 0,0 0-9 15,0-6 0-15,0 6 0 0,0-3 109 0,0 3 20 16,0 0 4-16,0 0 1 0,0 0 7 0,0 0 2 15,0 0 0-15,0 0 0 0,7 3-67 0,0 10-12 16,1-4-4-16,6 13 0 0,0-3-9 0,3 9-3 16,1 3 0-16,0 4 0 0,3-1-40 0,4 7-8 15,-1 3 0-15,1-3 0 0,3 3 0 0,-3 3 0 16,-8-3 0-16,-2 0 0 0,2 9 0 0,-3-3 0 16,0-3 0-16,-3 0 0 0,0-3 0 0,-4 0 0 15,0-3 0-15,0-7 0 0,0-2-10 16,-4-1 10-16,1-3-10 0,-1-6 10 15,1 0-52-15,-1-3-5 0,-3-7-1 0,4 1 0 16,-4-4-189-16,0 1-37 0,0-10-8 0,-7 3-2 0</inkml:trace>
  <inkml:trace contextRef="#ctx0" brushRef="#br0" timeOffset="119176.45">24507 11579 2757 0,'0'0'122'0,"0"0"26"0,0 0-119 0,0 0-29 0,-3-3 0 0,3 3 0 15,0 0 0-15,-4-10-12 0,4 1 1 0,0 0 0 0,0 9 11 0,-7-10 0 16,4 7 0-16,3 3 0 0,-11-6 0 0,1 3 11 15,-1 6-3-15,-3 6 0 0,-4-3-8 0,-6 7 0 16,2-1 0-16,-6 10 8 0,4-3 8 0,-5 9 2 16,1-2 0-16,0 2 0 0,3-3-5 0,-3 6-1 15,0-3 0-15,7-2 0 0,-4 5 9 0,7-3 2 16,1-3 0-16,3-3 0 0,-1 10-34 0,5-4-6 16,-1-3-2-16,4 0 0 15,4-3-67-15,-1 0-14 16,1 0-2-16,3-10-1074 0</inkml:trace>
  <inkml:trace contextRef="#ctx0" brushRef="#br0" timeOffset="120732.22">24476 10196 2376 0,'0'0'52'0,"0"0"12"0,-4 0 1 0,-3-3 1 0,0-3-53 0,7 6-13 0,0 0 0 0,0 0 0 0,0 0 76 0,0 0 12 16,0 0 2-16,0 0 1 0,7 6-44 0,4 0-9 15,6 0-2-15,1 7 0 0,7-4 4 0,-1 4 0 16,5 6 0-16,-1 0 0 0,0-4-30 0,0 13-10 15,8-2 0-15,-5 5 9 0,1 0-9 0,3 1 0 16,4 8 0-16,-4-5 0 0,-3 6 0 0,0-1 0 16,0 4 0-16,-1-3 0 15,1 0 0-15,0 3 0 0,-4 0 0 16,0 3 0-16,-3-3 8 0,-4-1-8 0,-3 11 12 0,-8-4-4 16,1 3 3-16,-4 1 0 0,-3 8 0 0,-4 1 0 0,-4 3-11 15,1-3 0-15,-4-1 0 0,-1 1 0 0,-2-7 0 16,3 4 0-16,0-7 8 0,-4 1-8 0,1-4 0 15,-1-3 0-15,0-6 0 0,-3 3 0 0,4-4 28 0,-4-8 4 0,3-1 1 16,0 0 0-16,4-9-33 0,-3 0 0 0,3-6 0 16,0-4 0-1,0-2-95-15,-4-7-19 0,4 3-4 0,0-12-1 0</inkml:trace>
  <inkml:trace contextRef="#ctx0" brushRef="#br0" timeOffset="123400.38">18479 12382 633 0,'0'0'28'0,"-4"6"6"0,4-6-34 0,-7 3 0 0,3 6 0 0,4-9 0 0,0 0 309 0,0 0 55 16,-7 4 12-16,7-4 1 0,0 0-282 0,0 0-57 15,0 0-11-15,0 0-3 0,0 0-24 0,0 0-20 16,0 0 3-16,0 0 1 0,0 0 4 0,0 0 2 16,-3 0 0-16,-4 9 0 0,0-3 21 0,-4-3 4 15,1 7 1-15,-1-1 0 0,0 4 13 0,-3-4 3 16,0 4 1-16,4-1 0 0,-5 7 23 0,1-6 4 15,0 2 0-15,4 1 1 0,-1 0-9 0,0-1-3 16,1 4 0-16,3-6 0 0,0 6-37 0,3-7-12 16,1 7 8-16,-1-7-8 15,4 1-26-15,0 3-9 0,0-4-1 0,0 1-1 16,4-4-15-16,3 1-2 0,-4-7-1 0,4 6 0 16,0 1-9-16,4-1-3 0,3-6 0 0,-3 6-556 15,3-2-111-15</inkml:trace>
  <inkml:trace contextRef="#ctx0" brushRef="#br0" timeOffset="123617.29">18493 12056 1267 0,'0'0'112'0,"-7"-4"-89"0,0-5-23 0,-4 9 0 0,0-9 262 15,1 9 48-15,-1 0 10 0,1-4 1 0,3-2-222 0,7 6-45 16,0 0-9-16,0 0-1 0,0 0-53 0,0 0-11 16,0 0-1-16,0 0-1 15,0 0-59-15,0 0-12 0,0 0-3 0,3 10-588 16,-3-10-117-16</inkml:trace>
  <inkml:trace contextRef="#ctx0" brushRef="#br0" timeOffset="123978.1">18591 12589 2257 0,'0'0'100'0,"0"0"20"0,0 0-96 0,0 0-24 0,7-7 0 0,4 4 0 15,0-3 8-15,-1 3-8 0,4-7 0 0,0 10 8 16,1-3-25-16,2 3-6 0,-3-6-1 0,4 6 0 15,3 0 32-15,4 0 5 0,-4 0 2 0,0 0 0 16,0 0-3-16,4 0-1 0,-4 6 0 0,0-3 0 16,-3-3-48-16,0 0-10 0,-1 7-1 0,-3-4-915 15</inkml:trace>
  <inkml:trace contextRef="#ctx0" brushRef="#br0" timeOffset="124268.73">18553 12792 2073 0,'0'0'184'0,"0"0"-147"0,0 0-29 0,0 0-8 16,7 10 144-16,-7-10 27 0,0 0 5 0,10 3 2 31,4-3-178-31,0-3-35 0,1-7-7 0,2 7-2 16,1-3-12-16,3-6-2 0,-3 2-1 0,3 7 0 16,0-3-28-16,-3 3-5 0,-1-7-2 0,1 10-544 0,-4 0-109 0</inkml:trace>
  <inkml:trace contextRef="#ctx0" brushRef="#br0" timeOffset="124604.24">19297 12316 3207 0,'0'0'71'0,"0"0"14"0,0 0 3 0,0 0 2 0,0 0-72 0,0 0-18 0,0 0 0 0,0 0 0 31,-4 9-48-31,4 4-14 0,-3-4-2 0,-1 4-1 15,4 6-5-15,-3 2-1 0,-4 1 0 0,0 0 0 16,0 10 6-16,0-1 1 0,0 0 0 0,0 4 0 16,-1 3 25-16,1-4 6 0,4 4 1 0,-1-4 0 15,1-2-52-15,-1-7-9 0,4 3-3 0,0-6-862 0</inkml:trace>
  <inkml:trace contextRef="#ctx0" brushRef="#br0" timeOffset="130086.07">18789 10619 115 0,'0'0'10'0,"0"0"-10"15,0 0 0-15,0 0 0 0,0 0 116 0,0 0 22 16,-7 7 4-16,7-7 1 0,0 0-9 0,0 0-2 16,0 0 0-16,0 0 0 0,0 0-15 0,0 0-3 15,0 0-1-15,3-7 0 0,1-2-22 0,-1 9-5 16,1-6-1-16,0-1 0 0,-4 7-17 0,3-9-3 0,-3 9-1 16,0 0 0-16,0 0-20 0,0 0-4 0,0 0 0 0,0 0-1 15,0 0 5-15,0 0 2 0,7-3 0 0,-7 3 0 16,4-6-1-16,3 6 0 0,-4-7 0 0,1 1 0 15,-1 3 1-15,4-3 0 0,-3-4 0 0,3 7 0 16,-4-6-21-16,1-1-4 0,0 1-1 0,-1 3 0 16,1-4-3-16,3 1-1 0,-4-4 0 0,1-2 0 15,-1 2-1-15,4-6-1 0,-3 4 0 0,3-7 0 16,-4 3-6-16,1-9-8 0,3 6 11 0,0 0-11 16,0-3 0-16,4-4 0 0,-4 4 0 0,3 0 0 15,1 0 8-15,-1-3-8 0,-2 6 0 0,2 6 0 16,1-3 20-16,-1 1-4 0,-3 5 0 0,0 0 0 15,4-2-16-15,0 2 0 0,-8 4 0 0,4-1 0 16,-3 4 0-16,-1 0 0 0,1-3 0 0,-4 9 0 16,0 0 0-16,0 0 0 0,0 0 0 0,0 0 0 0,0 0 0 15,0 0-16-15,0 0 4 0,0 0 0 0,3 9 12 16,1 3 16-16,-4-2-3 0,7-1-1 16,-4 4-25-16,4-4-6 0,0 1-1 0,1 2 0 0,2 4 20 15,-3 0 0-15,0 2 0 0,4 1 0 0,-4-3-8 16,3 12 8-16,-3-6 0 0,4 0 0 0,-4 0 0 0,4 0 0 15,-4 0 0-15,0 3 0 0,3-3 0 0,1 0 0 16,-4 0 0-16,4-3 0 0,-1-4 0 0,-3 7 0 16,4-6 0-16,-4 0 0 0,0-1 0 0,0 1 0 15,-3-7 0-15,-1 4 0 0,4-4 0 0,-3 1 0 16,-1 2 8-16,1-6-8 0,-4-6 15 0,0 0 0 0,0 0 0 16,0 0 0-16,0 0 5 0,0 0 0 0,7 0 1 0,-7 0 0 15,0 0-9-15,0 0-3 0,0 0 0 0,0 0 0 16,7-6-9-16,-7 6 0 0,0 0 0 15,0 0 8-15,0 0-8 0,0 0 0 0,0 0 0 0,0 0 0 16,3 0 0-16,4 0 0 0,-3 0 0 0,-4 0 0 16,0 0 14-16,7-12 1 0,0 2 0 0,0-2 0 15,0 2 6-15,0-2 2 0,0-1 0 0,0-6 0 16,0-3-3-16,4 1 0 0,-4-8 0 0,0 4 0 16,0-3-4-16,0-3-2 0,4-1 0 0,-8 1 0 15,4-4-14-15,-3-2 0 0,-1 2 8 0,1 1-8 16,-1-4 0-16,-3 7 0 0,4-1 0 0,-4 7 0 15,0-3 0-15,0 3 0 0,0 3 0 0,0 0 0 16,0 3-29-16,0 1 1 0,0 5 0 0,4-6 0 16,-1 10-124-16,1-4-25 0,-1-6-5 0</inkml:trace>
  <inkml:trace contextRef="#ctx0" brushRef="#br1" timeOffset="138328.81">22751 9522 2246 0,'0'0'200'0,"0"0"-160"0,3-3-32 0,-6-4-8 0,-4-2 64 0,3 6 12 15,-3-7 3-15,7 1 0 0,-4 6-47 0,1-6-10 16,-4-1-2-16,7 7 0 0,0-3-12 0,-4-1-8 15,-3 1 8-15,4-3-8 0,-1 6 0 0,-3-4 0 16,-3 1 0-16,-4-3-8 0,-1 2 8 0,-2 4-10 16,3 3 10-16,-8-6-10 0,-2 6 10 0,-4 0-13 15,-4 6 5-15,-7-6 8 0,-7 3-10 0,-3-3 10 16,3 7 0-16,-7-4-9 0,0-3 9 0,0 0 9 16,-3 0-1-16,-1 0-8 0,-3 0 23 15,-7 0-3-15,-7 0 0 0,-3 0 0 0,-5-3 0 0,1-4 0 0,-3 7 0 16,-5-3 0-16,-2-6-9 0,3 9-3 15,3-3 0-15,0-4 0 0,-3 7-8 0,0 0 0 0,-4 0 0 0,0-3 0 16,1 3 0-16,-1 0 0 0,4 0 0 16,0 0 0-16,-1 0 0 0,5-6 0 0,-1 6 0 0,7 0 0 15,4 0 0-15,0 0 8 16,-3-3-8-16,3-7 8 0,3 10 4 0,0-9 0 0,4 9 0 0,4-9 0 16,3 6-3-16,-4-7 0 0,-6 7 0 15,6-6 0-15,1 2-9 0,-1 1 0 0,4 0 0 0,4 3 0 16,-1-4 0-16,8-2 0 0,0 6 0 0,-1 3 0 15,1-3-11-15,0 6 11 0,3-3-8 0,3 9 8 16,1-6 0-16,3 7 0 0,0-1 0 0,1 4-8 16,2-4 8-16,5 4 0 0,-1-4 0 0,0 10 0 15,0-7 0-15,4 1 0 0,3 3 0 0,1-1 8 0,3-5-8 16,-1 5 0-16,5-8 0 0,-1 2 0 0,8 1 8 16,-1-1 0-16,4-6 0 0,-4 6 0 0,4-9-8 0,4 10 0 15,-4-1-8-15,3-6 8 0,1 7 0 0,-1-1 8 16,-3-6 0-16,3 7 0 0,4 5-8 0,-3-2 0 15,-1 0 0-15,-3-1 0 0,-3 4 19 16,3-1 2-16,3 4 1 0,-3-6 0 0,0 6-22 0,0-1 0 16,4-2 0-16,-5 6 0 0,5-3 0 0,-4 3 9 15,3-3-1-15,1 3-8 0,-1 0 16 0,4 6-4 16,-3-3-1-16,3 6 0 0,0 1-1 0,0 5 0 16,0-2 0-16,0 9 0 0,3-4 1 15,-3 4 0-15,0 6 0 0,0 4 0 0,0 2-11 0,0 7 10 0,-3 6-10 16,3 0 10-16,-4 12-10 15,1 1 8-15,-1 6-8 0,-3 6 8 0,0 3 8 0,-4-3 0 0,4 0 1 0,-3 0 0 16,3-6-25-16,0-3-6 16,3-4-1-16,1-6 0 0,6-2 15 0,1-1 8 0,3-10 0 0,-4-5-8 15,4 6 16-15,0-1-4 16,0-8-1-16,1-1 0 0,-5 0-11 0,1 1 12 0,-1-1-12 0,1-3 12 16,-4-6-12-16,0 6 0 0,3 0 0 0,-3-3 0 15,4 7 0-15,-4 5 0 0,-4-5 0 0,4 2 0 16,-3 4 0-16,-1-4 0 0,4 4 0 0,-3-4 0 15,-1-6-9-15,4 0 9 0,-3-3-12 0,-1-6 12 16,0-9 0-16,1-4 0 0,-4-3 8 0,3-3-8 16,-3 0 24-16,4-7-2 0,-1-2 0 0,1 0 0 15,-1-4-3-15,4 0-1 0,-3-6 0 0,-1 7 0 16,4-10-8-16,0 0-2 0,0 0 0 0,-3 6 0 0,3-6-8 16,0 3 0-16,-4 7 0 0,1-7 0 0,-1 6 0 15,1 1 0-15,3 2-11 0,-4-2 11 0,-3 2 0 16,3-2-10-16,-3 8 10 0,4-5 0 0,3-4-10 0,-4 1 10 15,1-7-8-15,3-3 8 0,0 0 0 0,0 0 14 16,-4 9-2-16,4-9 0 0,0 0-12 0,0 0 9 16,0 0-9-16,0 0 8 0,0 0 10 0,0 0 2 15,0 0 0-15,0 0 0 0,0 0-10 0,0 0-2 16,0 0 0-16,0 0 0 0,0 0-8 0,11-3 0 16,-1-3-10-16,-3 6 10 0,4-3 0 0,0-7-9 15,3 10 9-15,3 0 0 0,-3-3-8 0,1 3 8 0,2 0-8 16,4 3 8-16,4-3-8 0,3 0 8 0,1 3-8 0,2 4 8 15,1-4 0-15,3-3 0 0,-3 6 0 16,3-6-8-16,1 0 8 0,-1 0 0 0,7-6 0 16,-3 6 0-16,3-10 0 0,1 7 0 0,-1-6 8 15,4-1-8-15,-4 4 0 0,1 0 0 0,-1-3 0 0,-3-1 0 16,0 7 0-16,-4-6 0 0,0 5 0 0,0-2 0 16,1 3 0-16,-1-3 0 0,-3 6 0 0,-1 0-8 15,-6-3 8-15,3 3 0 0,4 0 0 0,-7-4-8 16,-1 4 8-16,1 0 0 0,-4 0 0 0,0 0 0 15,1 0 0-15,-1 0 0 0,-4 0 0 0,1 0 0 16,3 0 0-16,0-6 0 0,-3 6 0 0,3 0 0 16,4-9 11-16,3 9-3 0,4-10 0 0,3 7 0 15,0-6-8-15,1-1-11 0,3 7 3 0,3-6 0 16,-3 9 8-16,-1-9 0 0,-2 9 0 0,-1 0 0 16,0-4 0-16,-3-2-12 0,-4 6 12 0,1 0-12 0,2 0 12 15,-3 0 0-15,1 0 10 0,2 0-10 0,5 0 0 0,-5-3 0 16,5 3 0-16,3-9 0 0,6 9 0 0,1-10 11 15,0 7-3-15,4-6-8 0,-1-1 10 16,4 1-10-16,3-4 8 0,-3 10-8 0,-3-6 0 0,3-1 0 16,3 1 0-16,-3-1 0 0,-7 7 0 0,-4-3 0 15,0 3-8-15,-3 3 8 0,-4-3 0 0,-3 3-11 16,0 0 11-16,3 3-8 0,-3 0 8 0,3-3 0 16,-3 6 0-16,0-3 0 0,3-3 0 0,-3 0 0 0,3 0 0 15,0 0 0-15,1 0 0 0,-1 0 9 16,0 0-9-16,4-3 10 0,0-3-10 0,0 6 0 0,3-3 0 0,0 3 0 15,-3-3 0-15,3-3 0 0,4 6 0 16,-7-4 0-16,0-2 0 0,0 6 0 16,0 0 0-16,-4 0 0 0,-3 0 0 0,3 0 0 0,4 0 0 15,-1 6 0-15,5-2 0 0,-4 2 0 0,3-3 8 0,0-3-8 16,15 0 0-16,-4 0 0 0,-4 0 0 16,4-3 0-16,0 3 0 0,7-6 0 0,7 6 0 0,-4-4 8 15,4-2-8-15,4 6 8 0,7-9-8 0,-4 9 8 16,-4-3-8-16,4-1 0 0,7-2 9 0,-3 3-9 15,0-3 0-15,-4 6 8 0,-7-3-8 0,0-4 0 16,0 4 0-16,-4 3 0 0,4 0 0 0,-3 0 0 16,3 0 0-16,-4-3 0 0,-3 3 0 0,-3 0-8 15,-1 0 8-15,1 3 0 0,-1-3 0 0,4 0 0 16,-7 0 0-16,3 0 0 0,4 0 0 0,-7 0 0 16,4 0 0-16,-4 0 0 0,-4 0 0 0,0 0 0 0,4 3 0 15,-7 4 0-15,-3-7 0 0,2 3 0 0,1-3 0 0,0 0 0 16,-4 6 0-16,-3-3 0 0,-3-3 0 0,-1 0 0 15,-3 6 0-15,3-2 0 0,-3-4 0 0,-1 3 0 16,1-3 0-16,0 0 0 0,0 6 0 0,3-6 0 16,0 0 0-16,-3 0 0 0,-4 0 0 0,0 0 0 15,1 0 0-15,-5 0 0 0,1-6 0 0,-4 6 0 16,4 0 0-16,-4 0 0 0,-3-3 0 0,3 3 0 16,-4 0 0-16,-2 3 0 0,-1-3 0 0,0 0 0 15,-7 6 0-15,3-3 0 0,1-3 0 0,-11 0 0 16,7 0 0-16,-7 0 0 0,0 0 0 0,0 0 0 0,0 0 0 0,0 0 0 15,0 0 0-15,0 0 8 0,0 0-8 16,0 0 0-16,0 0 0 0,0 0 8 0,0 0-8 0,4 0 0 16,-4 0 0-16,7-9 0 0,-4-4 0 0,4 4 0 15,-3-4 8-15,-1-6-8 0,-3 4 8 16,4-7-8-16,-4-3 11 0,3 0-3 0,-3-4 0 0,-3-5 0 16,3-7-8-16,-4 0 0 0,1-6 0 0,-4-3-11 15,3-6 19-15,-3-4 3 0,0 4 1 0,0-7 0 16,-4 0-12-16,1-6 0 0,3-6 0 15,-4 0 0-15,-3-7 0 0,3 7 0 0,-3 0 0 0,4-7-11 16,-1-3 11-16,1 1 0 0,3 5 0 0,-4-2 8 16,4 6-8-16,3 3 0 0,-3-4-8 0,0 1 8 15,4 6 0-15,3 0-8 0,-4 0 8 0,-3 3 0 16,4 3-9-16,3 1 9 0,-7-1-10 0,7 0 10 16,-7 1-12-16,3 5 12 0,0-2-13 0,1 2 5 0,-4-2 8 0,3 5-10 15,1 1 10-15,-4 0-10 0,3 6 10 0,4 0 0 16,-7 3-9-16,7 0 9 0,0 3 0 0,0 0-11 15,4 0 11-15,-1 7-8 0,1 3 8 0,-1-4 0 16,1 7 0-16,-1 3-8 0,1-3 8 16,-1 9 0-16,1 3 0 0,-1-3 0 0,1 0 0 0,0 7-10 15,-4-7 10-15,3 7 0 0,-3 2-8 0,0-2 8 16,-3 2 0-16,3-2 0 0,0 2 0 0,0-2-8 16,0 2 8-16,-4 1 0 0,4-4 0 0,-4 4 0 15,1-4-8-15,3-2 8 0,0 8 0 0,0-2 0 16,0 0 0-16,0-1 0 0,0 1 0 0,0-1 0 15,0 1 0-15,0 3 0 0,0-1 0 0,0-2 0 16,-4 3 0-16,1-4 0 0,3 1-8 0,-4 3 8 0,1-1 0 16,-1 1 0-16,-3-3-8 0,4-1 8 0,-4 7 0 0,0 0 0 15,0-3-9-15,0 3 9 0,-1-4 0 0,1 7-9 16,-3-3 9-16,3 3 0 0,-4-6-9 0,1 3 9 16,-5 3 0-16,1 0 0 0,0-3 0 0,4-4 0 15,-4 7-8-15,-1-3 8 0,1 3 0 0,0-6 0 16,-3 6 0-16,2 0 0 0,-2 0 0 0,-1-3 0 15,1 6-9-15,-1-3 9 0,-3-3 0 0,-4 3 0 16,0 0 0-16,-3 3 0 0,-4-3 0 0,-3 0 0 16,-4 0 0-16,1 6 14 0,-8-3-1 0,3-3 0 15,1 0-23-15,-4 0-5 0,4 0-1 0,-1 0 0 16,-2 0 16-16,-1 0 0 0,-4-3 0 0,1-3 0 16,0 6 0-16,-4 0 0 0,0-3 0 0,0 0 0 15,0-4 0-15,4 7 0 0,-1 0 0 0,1-3 0 0,-4-3 0 16,3 6 20-16,-2 0-4 0,2-3 0 0,-6 3-25 15,3 0-6-15,-4 0-1 0,4 3 0 0,-3-3 16 0,3 0 0 16,-3 6 0-16,-1-3 0 0,-3 7 0 0,4-10 0 16,-4 3 0-16,3 3 0 0,1-3 0 0,3-3 0 15,4 7 0-15,-8-4 0 0,-3-3 0 0,4 3 20 16,6-3-4-16,1 0 0 0,-4 0-25 0,4 0-6 16,-1 0-1-16,4 0 0 0,4 0 26 0,0 0 5 15,-4 0 1-15,0 0 0 0,7 0-16 0,-3 0 0 16,-4 6 0-16,0-3 0 0,0-3-10 0,4 10-8 15,3-1-2-15,-3-6 0 16,-4 13-44-16,4-3-8 0,6-1-3 0,-6-2-866 16,-4 8-174-16</inkml:trace>
  <inkml:trace contextRef="#ctx0" brushRef="#br1" timeOffset="144166.73">18768 4370 1792 0,'-7'-10'80'0,"3"4"16"0,-3 0-77 0,4-1-19 0,-4-2 0 0,3 0 0 15,1-4 28-15,-1 10 3 0,-3-6 0 0,3-1 0 16,4 1-3-16,0 9 0 0,-7-3 0 0,7 3 0 15,0 0 34-15,0 0 6 0,0 0 2 0,0 0 0 16,0 0-47-16,7 3-10 0,4 6-1 0,-4 1-1 16,4-1 24-16,-1 7 5 0,1-10 0 0,-1 3 1 15,1-6 3-15,0 7 0 0,3-7 0 0,-4 6 0 16,4-2 41-16,0-4 9 0,1-3 2 0,2 0 0 16,1 0-42-16,-1 0-8 0,5 6-2 0,2-6 0 15,5 3-21-15,6-3-5 0,0 0-1 0,0 0 0 16,4 0-17-16,4 0 10 0,-1 0-10 0,4 0 8 15,-4 0-8-15,4 0 0 0,3 0 9 0,1 0-9 0,-1 0 0 16,4 3 0-16,-4 4 0 0,4-7 8 0,0 0-8 16,-3 3 0-16,-1-6 0 0,4 3 0 0,56-10 0 15,-52 1 0-15,6 6 8 0,1-4-8 0,-1-2 11 16,-3 3-11-16,4-1 12 0,-4-2 0 0,3 0 1 16,1 2 0-16,-1 1 0 0,1 3-13 15,-1 3 0-15,-6 0 0 0,-1-6 0 0,-3 3 0 0,0 3 8 16,-4-7-8-16,1 7 0 0,-1-3 0 0,-3 3 0 0,-4 0 0 15,-3 0 0-15,-4 0 0 0,1 0 0 16,-5 0 0-16,-2 0 0 0,-5 0 9 0,-3 0-1 16,-3 0 0-16,3 0 0 0,-7 0-8 15,4-3 0-15,-4-3 0 0,0 6 0 0,0 0 0 0,0-3 0 0,-3 3 0 16,0-10 0-16,-4 7 0 0,0 3 0 16,-7 0 0-16,0 0 0 0,0 0 0 0,0 0-12 0,0 0 4 0,-4-6 8 31,-6-4-96-31,-4 10-11 0,-11-9-2 0,-3 6-1239 0</inkml:trace>
  <inkml:trace contextRef="#ctx0" brushRef="#br1" timeOffset="146566.7">19851 12601 1094 0,'0'0'97'0,"-4"-3"-77"0,-6-3-20 0,3 6 0 16,0-3 165-16,0-4 30 0,-1 4 5 0,-2-3 2 15,3 6-158-15,3-3-31 0,-3 0-13 0,7 3 11 16,0 0-1-16,0 0 0 0,0 0 0 0,0 0 0 15,0 0 25-15,0 0 5 0,4-10 0 0,-4 10 1 16,0 0-16-16,0 0-3 0,0 0-1 0,0 0 0 16,0 0 35-16,0 0 8 0,0 0 0 0,0 0 1 0,0 0-7 15,0 0-2-15,0 0 0 0,0 0 0 0,7 3-4 0,-7-3 0 16,0 0-1-16,0 0 0 0,7 7-26 0,-7-7-5 16,0 0 0-16,3 6-1 0,-3-6-8 0,7 6-2 15,1-3 0-15,-8-3 0 0,7 0 3 0,-4 10 0 16,8-10 0-16,-4 0 0 0,-7 0 12 0,7 0 4 15,3 0 0-15,-3 6 0 0,4-6-10 0,0 0-2 16,-4 0 0-16,3 0 0 0,1 0 0 0,3 3-1 16,-3-3 0-16,3 3 0 0,3 4 4 0,1-4 1 15,7-3 0-15,-1 9 0 0,1-3-4 16,10-2-1-16,8-1 0 0,-1-3 0 0,4 0-6 0,-4 6-1 16,0-3 0-16,4-3 0 0,0 0-8 0,4 0 0 15,-5-3 9-15,5 3-9 0,-1-6 0 0,1 6 8 0,-1-3-8 0,0-1 0 16,-3-2 10-16,0 6-2 0,0 0-8 15,-4-3 12-15,4-3-12 0,0 6 11 0,3-3-11 16,1-4 10-16,-1 7 7 0,-3 0 2 0,3 0 0 0,-3 0 0 16,4 0-7-16,-4 7-2 0,-1-4 0 15,5-3 0-15,-8 9-2 0,8-9-8 0,2 10 12 0,-9-7-4 16,-4 6-8-16,3-9 0 0,4 6-12 0,-4-3 12 16,-3-3 0-16,-4 0 0 0,0 4 0 0,1 2 0 15,-1-6 0-15,4 0 0 0,-7 0 10 0,3 0-10 16,11 3 0-16,-4-3 0 0,-7 0 0 0,4 0 0 15,0 0 0-15,3 6 0 0,1-3 0 0,-1-3 0 0,-3 0 0 16,0 0 0-16,10 0 0 0,-3 0 0 0,-7 7 0 16,6-4 0-16,1-3 0 0,-3 0 0 0,3 3 0 0,-8-3 0 15,-2 0 0-15,2 6 0 0,-6-3 0 0,3-3 0 16,-6 0 0-16,-1 0 0 0,0 0 13 0,0 0-4 16,4 0-1-16,3-3 0 0,1-3 0 0,2 6 0 15,5 0 0-15,-1-3 0 16,8 0-8-16,-8 3 0 0,4-7 0 0,-7 7 8 0,-1 0-8 0,1 0 0 15,0 0 0-15,0 0 0 0,-4-3 0 0,4 3 0 16,0 3 0-16,-4-3 0 0,-3 7 0 16,-1-4 0-16,1 0 0 0,0-3 0 0,0 9 0 0,-1-9 0 15,1 0 0-15,-4 0 8 0,8 0 0 0,-5 7 0 16,5-14 0-16,-1 7 0 0,0 0-8 0,4 0 0 16,0-9 0-16,-4 9 0 0,0 0 0 0,1 0 0 0,-1-3 0 15,-3 3 0-15,-4-3 0 0,-3 3 0 16,-1-7 11-16,-3 7-11 0,-3 0 0 0,0 0 0 0,-1 0 0 15,-2 0 0-15,-5 0 0 0,4 0 0 0,0 0 12 0,-3 0-3 16,7-3-9-16,-4 3-11 0,0 0 3 0,3 0 0 16,-2 0 19-16,2 0 4 0,-3 0 1 0,0 0 0 15,0 0-16-15,-3-6 0 0,3 6 0 0,-7 0 0 16,4 0-10-16,-4-3-5 0,0 3-1 0,-7 0 0 16,0 0 16-16,7 0 0 0,-7 0 0 0,0 0 0 15,0 0 0-15,0 0 0 0,11 0 0 0,-11 0-9 31,3 3-15-31,-3-3-4 0,0 0 0 0,0 0 0 0,0 0-72 0,4 9-16 16,-4 4-2-16,-4 3-1282 0</inkml:trace>
  <inkml:trace contextRef="#ctx0" brushRef="#br0" timeOffset="159598.87">26607 11588 1209 0,'0'0'108'0,"0"0"-87"15,0 0-21-15,0 0 0 0,0 0 316 0,0 0 60 0,0 0 11 0,0 0 2 16,0 0-259-16,0 0-52 0,0 0-10 0,0 0-3 16,0 0-47-16,0 0-10 0,0 0-8 0,-4 10 12 15,4-1 6-15,-4 4 2 0,4-1 0 0,-3 7 0 16,-1 3-20-16,1 0 0 0,3 9 0 0,-4-2 0 16,-3 2 0-16,0 3 20 0,7-2-4 0,-7 2 0 15,4 7-4-15,-1 0-2 0,1 3 0 0,-1 0 0 16,1 3-10-16,-1 0 0 0,-3 3 0 0,0 0 8 15,3-3-8-15,1-3 0 0,-8 3 0 0,8-3 0 16,-1-3 0-16,4-1 0 0,0-2 0 0,0-7 0 16,0 1 0-16,0-4 10 0,4-6-10 0,-4 0 10 15,0-10 1-15,3 4 0 0,-3-10 0 0,4 4 0 16,-4-10 1-16,0 0 0 0,0 0 0 0,0-10 0 16,0-2 8-16,3-7 1 0,1-12 1 0,-4-4 0 0,3-6-13 15,-3 7-9-15,0-16 12 0,0 6-12 16,0-10 0-16,4 1 0 0,-4-6 0 0,0 5 0 0,0-2 8 15,3-4-8-15,1 7 0 0,-1 6 0 0,1-3 8 0,0 0-8 16,3 3 12-16,3-1-12 0,-3 5 11 0,4-4-11 16,-1 0 10-16,1 3-10 0,0 3 0 15,3 0 0-15,0 7 0 0,3-7 0 0,1 9 0 0,0 1 0 16,-1 9 0-16,1 0 0 0,0-3 0 0,-1 6 0 16,1 0-11-16,0 7 11 0,-4-1-18 0,3 4 4 15,1 3 1-15,0 3 0 0,-1-1-5 0,1 8-1 16,-1-4 0-16,1 3 0 0,-4 6-1 0,0 10-1 15,0-7 0-15,1 7 0 0,-5 3 5 16,1 0 2-16,-1 0 0 0,-3 10 0 0,0-1 1 0,-3 0 0 0,3 1 0 16,-7 2 0-16,0-3 13 0,-4 7-9 15,4-3 9-15,-7-4-8 0,0-3 8 0,0-3 8 0,0 3-8 16,-3-2 11-16,-4-5 1 0,-1-2 1 0,1 3 0 16,0-3 0-16,-3-6-1 0,-5 5-1 0,1-5 0 15,0 0 0-15,-4 5-11 0,-3-8 0 0,0-7 0 0,-4 6 0 31,4-2-33-31,0-7-3 0,0 0 0 0,-4-7 0 16,0-2-84-16,4-1-18 0,0-2-3 0,3-4-1015 0</inkml:trace>
  <inkml:trace contextRef="#ctx0" brushRef="#br0" timeOffset="160161.31">28533 10114 1728 0,'0'0'153'0,"0"0"-122"0,0 0-31 0,0 0 0 16,0 0 62-16,3-6 6 0,4 0 2 0,-3-3 0 16,-4 9-50-16,0 0-11 0,0 0-1 0,0 0-8 15,0 0 59-15,0 0 5 0,0 0 0 0,0 0 1 16,0 0 14-16,0 0 2 0,0 0 1 0,-7 9 0 15,0-3-6-15,-4 0-2 0,4 4 0 0,-4-1 0 16,1 4-15-16,-1-4-3 0,1 4-1 0,-4 6 0 16,3-7-28-16,-3 7-6 0,-4-6-1 0,1 12 0 15,-5 0-12-15,5-3-8 0,-4 9 10 0,-4 0-10 16,0 1 8-16,-3 2-8 0,7 13 0 0,-7 0 0 16,-1 3 0-16,-2 4 0 0,2-1 0 0,1 0 0 15,0 7 14-15,3-4-3 0,1 4-1 0,-1-4 0 16,0 7 16-16,8-3 3 0,-5-4 1 0,5 7 0 0,-4-10-15 15,3 10-3-15,4-4-1 0,0 1 0 0,3 0-11 16,1-7 8-16,-1 0-8 0,4 1 8 0,3-1-8 0,1 0 12 16,3-3-12-16,3-6 12 0,4 10-12 15,4-14 0-15,3 4-12 0,0 6 12 0,4-6-19 0,0 0 4 16,3-3 1-16,3 0 0 16,-2-7-12-16,6-6-2 0,-3 4-1 0,6-7 0 15,5-6-99-15,-5 3-19 0,1-4-4 0,0-5-688 16,0-4-137-16</inkml:trace>
  <inkml:trace contextRef="#ctx0" brushRef="#br0" timeOffset="161330.84">28469 10895 1767 0,'-14'0'78'0,"11"0"17"0,-5-3-76 0,5 0-19 0,-4-3 0 0,7 6 0 16,-7 0 52-16,7 0 6 0,0 0 2 0,0 0 0 16,3-10-13-16,1 7-3 0,-1-3 0 0,4 3 0 15,-3-7-3-15,-4 10-1 0,0 0 0 0,11 0 0 0,-1 0 7 0,-3 0 1 16,4 0 0-16,-4 10 0 15,3-1-8-15,1 1-2 0,3 2 0 0,0 1 0 16,4 9-5-16,3-4-1 0,4 14 0 0,-1-4 0 16,5-3-10-16,-5 6-2 0,5 4-1 0,-1-4 0 0,0 10-4 15,0 0-1-15,0 3 0 0,1-3 0 0,-5 2 10 16,1 4 1-16,0 1 1 0,-4 5 0 0,0-3-10 0,-3 3-1 16,-4-3-1-16,4-2 0 0,-11 2-14 0,3-6 11 15,1-4-11-15,-8 4 10 0,1-3-10 0,-1 0 0 16,-3 3-12-16,0-4 12 15,-3 4-54-15,-1-9-3 0,1 6-1 0,-1-10 0 16,-3 0-76-16,0 1-15 0,0-4-3 0,0-6-923 0</inkml:trace>
  <inkml:trace contextRef="#ctx0" brushRef="#br0" timeOffset="162149.73">28935 11522 172 0,'0'0'8'0,"0"0"1"0,0 0-9 0,0 0 0 0,0 0 0 0,0 0 0 0,0 0 316 0,0 0 62 16,-7 4 12-16,3 5 2 0,-3-6-213 0,7-3-43 16,0 0-9-16,-7 6-2 0,0-2-17 15,7-4-3-15,0 0-1 0,0 0 0 0,0 0-15 16,0 0-3-16,0 0-1 0,0 0 0 0,0 0-41 0,-3 9-8 16,-4-6-1-16,3 6-1 0,-3 1 3 0,3-1 1 15,-6-6 0-15,3 13 0 0,-4 0-5 0,-3-1-1 16,0 1 0-16,0 3 0 0,-4 3-12 0,-3 0-4 15,0 0 0-15,-4 6 0 0,0-3-5 0,1 0-2 16,-1-3 0-16,4 0 0 0,3 0-9 0,1 0 0 16,-1 0 0-16,0 0 0 0,8-3-14 0,-1 3-5 15,1 0-1-15,3 0 0 16,0 0-93-16,3-1-19 0,0 8-4 0,1-7-1 16,3 9-63-16,-4-9-13 0,8 9-3 0,-1-9-731 15</inkml:trace>
  <inkml:trace contextRef="#ctx0" brushRef="#br0" timeOffset="173250.03">29383 10325 1209 0,'-11'-4'53'0,"11"4"12"0,-7-6-52 0,4 6-13 0,-4-3 0 0,7 3 0 16,-4-9 200-16,4 9 38 0,0-4 7 0,0 4 2 16,-3-6-155-16,3 6-30 0,0 0-6 0,0 0-2 15,0 0 0-15,0 0 0 0,0 0 0 0,0 0 0 16,0 0-37-16,0 0-7 0,0 0-2 0,7 6 0 15,0-2 7-15,3 8 1 0,-6-2 0 0,6 8 0 16,1-5-16-16,0 9 11 0,-1-3-11 0,4 3 10 16,0 9-10-16,4 0 0 0,-4-2 0 0,4 2 0 15,-1 3 0-15,1-2 0 0,3 2 0 0,-3 4 0 16,3-4 25-16,-3 7 0 0,3-6 0 0,0 5 0 16,4 1-8-16,-1 3-1 0,5 0-1 0,-1 6 0 0,0 0 0 0,-3-3 0 15,-1 7 0-15,-2-7 0 0,-5 0-15 16,1-6 11-16,-4 2-11 0,-3 4 10 0,-8 1 0 0,1-5 0 15,-1 4 0-15,-6-3 0 0,-1 0-10 0,1 0 0 16,-1-3 0-16,1 3 0 0,-5-13 0 16,-2 7 0-16,3-7 0 0,-4-6 0 0,-3 7 0 0,0-10 0 15,-4 0-12-15,-3-1 12 16,0-2-36-16,-7 3 0 16,0-3 0-16,-4-6-780 0,-3 2-156 0</inkml:trace>
  <inkml:trace contextRef="#ctx0" brushRef="#br0" timeOffset="175152.07">17187 14025 2703 0,'-17'-6'120'0,"10"2"24"0,-4 4-115 0,4-9-29 0,0 9 0 0,0-3 0 16,7 3-20-16,0 0-11 0,0 0-1 0,0 0-1 16,0 0-9-16,7-6-2 0,4 6 0 0,3 0 0 0,3 0 26 0,1 0 5 15,10 6 1-15,-3-3 0 0,3-3 12 0,7 0 15 16,-3 0-3-16,3 6-1 0,4-6 41 0,4 3 8 15,6 1 1-15,0-4 1 0,4 0 10 0,4 6 1 16,6-12 1-16,4 6 0 16,11 0-20-16,-1-4-4 0,8-5-1 0,3 9 0 0,11-9-29 0,0 5-5 15,3 1-2-15,7-3 0 0,1 6-1 0,6-3 0 16,1-3 0-16,-1 6 0 0,-3 0-12 0,3 0-16 16,8-3 3-16,-1 3 1 0,-6 0 12 0,-1-7 0 15,1 7 0-15,3 0 0 0,-1 0 0 0,1 0 13 16,0 0-2-16,4 0-1 0,3 0 16 0,-4 0 3 15,8 0 1-15,3-3 0 0,7 0-12 16,7-3-2-16,-3 3-1 0,10-4 0 0,0-2-15 0,0 6 0 0,4-7 0 0,-4 1-10 16,1 6 2-16,2-7 0 0,1 1 0 0,-4 9 0 15,-3-9 8-15,-4 9 0 0,4 0 0 0,-7 0 8 16,-4 0-8-16,-7 6 0 0,0-3 0 0,-4 3-8 16,-3-3 30-16,4 7 6 0,3-7 2 0,0 6 0 15,4-2-30-15,3-1 0 0,3-6 0 0,1 6 0 16,3-6 0-16,4 0 0 0,0-6 0 0,6 6 0 15,-3-13 0-15,-6 10 0 0,-8-6-8 0,-4-1 8 16,-6 1 0-16,-4 9-12 0,-7-3 12 0,-4-3-10 16,-3 6 10-16,0 0 0 0,-4 0 0 0,4 0 0 15,-7 9 0-15,3-3 0 0,8-3 0 0,-1 7 0 16,-3-1 0-16,4-6 0 0,3 10 0 0,3-4 0 0,0-2 0 16,-3 2 0-16,4-3 0 0,-4-6 0 15,3 10 0-15,-6-10 0 0,-4 9 0 0,0-9-8 0,-4 6 8 0,-3-3-10 16,-8-3 10-16,-2 4-10 0,-12-4 10 0,5 0 0 15,-5 0 0-15,-3 6 0 0,-7-3 0 0,-3-3 0 16,-4 0 0-16,-3 0-8 0,-4 6 8 0,3-6 0 16,1 3 0-16,-4-3 0 0,-1 4 0 15,-2-4 0-15,-4 6 0 0,-4-6 0 16,1 3-32-16,-1-3-5 0,-7 6-1 0,1-3 0 16,-8-3 5-16,0 0 1 0,-7 7 0 0,-3-7-896 15,-7 0-178-15</inkml:trace>
  <inkml:trace contextRef="#ctx0" brushRef="#br0" timeOffset="177065.62">22271 14988 576 0,'0'0'51'0,"0"0"-41"0,0 0-10 0,0 0 0 0,0 0 494 0,0 0 97 15,-7 6 19-15,7-6 4 16,10 12-512-16,-3-2-102 15,-3 2-21-15,3 1-4 0,4 9 13 0,-4-3 2 0,3 3 1 0,-3 6 0 0,-3 3 18 0,3 4 4 16,3-4 1-16,-6 10 0 0,-8 0-2 0,4 2 0 16,4-2 0-16,-8 3 0 0,1 0 14 0,-4 0 2 15,-4-3 1-15,4 3 0 0,7-4-29 0,-10 1-8 16,-1 0-1-16,1-7 0 16,6-2 9-16,-3-1 0 0,-4-3 0 0,4-12 0 0,4 3-18 0,3-10-5 15,0-9-1-15,0 0 0 16,0 0-11-16,7-9-2 0,3-10-1 0,-6 3 0 0,-4-6 16 15,3-3 3-15,1 0 1 0,0-3 0 0,-4-3 18 0,-4-1 0 16,0-2 0-16,1 2 0 0,3-2 34 0,-7-4 1 16,-4 1 0-16,4-1 0 0,4-3 5 15,-4 4 2-15,0-4 0 0,-4 0 0 0,4 0 21 0,3 1 4 0,8 2 1 0,-4 0 0 16,0-3-43-16,3 7-8 0,12-7-1 0,-1 0-1 16,-7 7-15-16,7-7-10 0,4 0 2 0,-1 10 0 15,1-3 0-15,-1-1 0 0,1-3 0 0,0 13 0 16,3-3 8-16,-3 3 0 0,-8 3 0 0,1-3 0 15,6 12 0-15,-6 1 0 0,-1-7 0 0,1 10 0 16,-4-1 0-16,4 4 11 0,-1 0-1 0,1-4 0 16,-4 10-10-16,4-3 0 0,3 3 0 0,3 0 0 15,-3 0 0-15,4 3-16 0,0 7 4 0,3-4 1 16,4 7-9-16,-4-1-1 0,-4 10-1 0,8 0 0 16,0 3 4-16,-4 0 1 0,-11 7 0 0,5-4 0 15,-1-3 17-15,-4 6 0 0,-3 4 11 0,-3-4-11 16,-4 0 0-16,3-2 0 0,4-4 0 0,-7 0 0 15,-10-3 28-15,6-7 0 0,4 7-1 0,-3-3 0 0,-1 0-18 16,-3-6-9-16,0-1 10 0,4-2-10 0,-1-1 12 0,-6 0-4 16,-5-6-8-16,1 4 12 0,4-4-4 0,-4-3 0 15,-11 0-8-15,0-3 12 0,1-4-12 0,-5-2 9 16,1 3-9-16,-4-4 8 0,-6 1-8 0,-1-4 0 16,3-2 0-16,-2 2 0 15,-5 4-36-15,4-4-10 0,8 4-2 0,3 6 0 16,3-4-96-16,4 7-19 0,-4 0-4 15,11 7-1-15,7-4-88 0,0 3-19 0,3-3-3 0,4-3-1 0</inkml:trace>
  <inkml:trace contextRef="#ctx0" brushRef="#br0" timeOffset="177671.66">23978 14150 230 0,'0'0'20'0,"0"0"-20"15,0-6 0-15,0 6 0 0,-3 0 464 0,-1-3 89 0,1-3 18 16,-1 2 3-16,1 4-430 0,-1-3-87 0,4 3-17 16,-7 0-3-16,0 0-21 0,4 3-5 0,-5 1-1 0,-2 2 0 15,-4-3-10-15,0 6 12 0,-4 1-12 16,0 2 12-16,1 4-4 0,-4 0 0 0,-1 3 0 16,1-1 0-16,0-2 13 0,0 12 3 0,3-6 0 0,-3 0 0 15,3 6 15-15,-3-3 3 0,0-3 1 0,0 7 0 16,0-4-24-16,0 6-5 15,-1-3-1-15,-2 4 0 0,6-1-13 0,0 3 9 0,-6 7-9 0,6-6 8 16,1 6 5-16,-1-1 1 0,0 1 0 16,4 3 0-16,4-10 0 0,2 7 0 0,1-3 0 0,7-1 0 15,-3-5 1-15,3 9 0 0,3-7 0 0,4 4 0 16,4-4-15-16,3-2 0 0,0-1 0 0,7-3-10 16,-3 4-14-16,3-7-2 0,4 3-1 15,0-6 0-15,3 3-32 0,0-6-6 0,4-7-2 0,0 7 0 16,-1-6-75-16,5-4-15 0,-5 0-3 0,5-5-1 15</inkml:trace>
  <inkml:trace contextRef="#ctx0" brushRef="#br0" timeOffset="178035.23">24052 14492 3060 0,'0'0'68'0,"0"0"13"0,0 0 3 0,0 9 1 0,0 4-68 0,4-4-17 0,-1 10 0 0,5-6 0 16,-1 6 0-16,0-1 0 0,3-2 0 0,1 3 0 15,-1 0-8-15,4-4 8 0,-6 7-13 0,2 7 5 16,-3-7 8-16,0 9 0 0,0 0 0 0,-3 4 0 16,-1 5 0-16,-3-2 0 0,0 0 0 0,-7 3 0 15,0-1 0-15,0 4-16 0,-3-3 4 0,3 0 0 16,-4-7 0-16,7-2 0 16,-3-1 0-16,4-9 0 0,-1-3-67 15,4-7-13-15,4 4-4 0,3-13-720 0,0-3-144 0</inkml:trace>
  <inkml:trace contextRef="#ctx0" brushRef="#br0" timeOffset="178495.81">24074 14480 2239 0,'0'0'49'0,"0"0"11"0,-7-4 1 0,7-2 2 0,-4-3-51 0,0 9-12 16,-3-10 0-16,4 7 0 0,-4 3 0 0,3-3 0 15,-3-3 0-15,0 6 0 0,7 0 11 0,-7-3-11 16,7 3 12-16,0 0-12 0,0 0 66 0,0 0 6 0,0 0 2 16,0 0 0-16,0 0-2 0,0 0 0 15,11-7 0-15,-1 14 0 0,1-4-48 0,3-3-9 16,-3 9-3-16,6-6 0 0,1 7 16 0,-1-1 4 0,5 1 0 0,-1 2 0 16,0-3-32-16,0 4 0 15,4 6 0-15,3-7 0 0,0 4 0 0,1 0-15 0,-1 3 2 16,0-1 0-16,0-2 21 0,0 9 4 0,1-9 0 0,-1 6 1 15,-3-3-21-15,-4 3-5 0,0-1-1 0,0 8 0 16,-3-4 22-16,-1-3 5 0,-3 6 1 0,-3-6 0 16,0 6-14-16,-4-3 0 0,0-3 0 0,-4 0 0 15,1 3 0-15,-1-3 0 0,-3-6 0 0,0 6 0 16,-3-3 0-16,-1-1 0 0,-3-2 0 0,4 3 0 16,-4 3 0-16,0-3 0 0,-4-1 0 0,0-2 0 15,-3 3 9-15,0 0-1 0,-7-4 0 0,3 1 0 16,-3-6 2-16,-4-4 0 0,1 3 0 0,-8 7 0 15,4-10-10-15,-4 4 0 0,-3-10 0 0,3 9 8 0,0-9-8 16,4 0 0-16,0 3 0 0,0-6 0 0,-1 3-10 16,5 0-4-16,-1-9-1 0,4 9 0 15,3-10-85 1,1 7-16-16,2-6-4 0,5 6-687 0,-1-4-137 0</inkml:trace>
  <inkml:trace contextRef="#ctx0" brushRef="#br0" timeOffset="179027.4">24733 13997 403 0,'0'0'36'0,"0"0"-36"0,0 0 0 0,0 0 0 16,-10 0 348-16,3 0 62 0,7 0 13 0,0 0 2 15,0 0-310-15,0 0-63 0,0 0-12 0,0 0-2 16,0 0 18-16,0 0 3 0,-4 9 1 0,4 0 0 15,0-5-1-15,4 5 0 0,-1 0 0 0,4 4 0 16,-3 6-2-16,3 0 0 0,0-4 0 0,3 10 0 16,5 0-21-16,-5-3-5 0,8 10-1 0,-4-4 0 0,7 3 6 15,-3 1 2-15,6 2 0 0,-2 1 0 16,2-4-38-16,4 7-12 0,-3-4 0 0,3-3 0 0,4 10 12 0,0 0 0 16,0 0 0-16,-1-4 0 15,1 10 8-15,0-3 3 0,-7 0 1 0,-1 0 0 0,1-3-12 0,-4 3 0 16,-7-3 0-16,4-4 0 0,-4-2 8 0,-7-1 0 15,4 7 0-15,-8-7 0 0,1 4 10 0,-4-3 2 16,0 5 0-16,0-5 0 0,-4-4 12 0,1 10 4 16,-1-10 0-16,-3-2 0 0,0 2-21 0,0-6-4 15,0 3-1-15,0-6 0 0,-4 0-10 0,4-3 0 16,-3-3 0-16,-1 2 0 16,0-5-33-16,-3 3-3 0,-3-10 0 0,-1 3 0 15,-7 1-145-15,-3-1-30 0,-35-6-5 0,6-6-2 0</inkml:trace>
  <inkml:trace contextRef="#ctx0" brushRef="#br2" timeOffset="185733.22">30293 9650 2210 0,'0'0'98'0,"-7"0"20"0,3 0-94 0,-3 0-24 0,4 7 0 0,-4-4 0 0,-4-3 54 0,4 0 6 15,0 0 2-15,0 6 0 0,-4-3-25 0,1-3-5 16,-1 0 0-16,-3 0-1 0,0 0-20 0,-7 6-11 15,0-6 12-15,-4 0-12 0,-7 4-12 0,-6-4-10 16,-12-4-2-16,-10 4 0 16,-7 0-12-16,-3 0-4 0,-1-6 0 0,-10 6 0 15,0 0 19-15,-7-3 3 0,-4-3 1 0,-3 3 0 16,3-4 35-16,0 7 7 0,-7-6 2 0,4 0 0 0,-4 6 13 16,4 0 2-16,3-3 1 0,-3-4 0 0,0 7-24 0,-4-3-5 15,4 3-1-15,0 0 0 0,-1 0-13 0,-2 0 0 16,-1 0 8-16,0 0-8 0,4 3 0 0,-1 4 0 15,1-4 0-15,0 3 0 0,0 0 0 0,7 1 0 0,6 2 0 16,8 0 0-16,4-2 20 0,3 2 0 16,0 1 1-16,3 2 0 0,4-2 0 0,7 2 0 15,0-3 0-15,4 1 0 0,10 2-21 0,0-2 0 16,8-1 0-16,2 1 0 0,5-7 11 0,3 6-3 0,3 1 0 0,4-7 0 16,3 6-8-16,-3 1 0 0,4-1 0 0,2 0 0 15,-2 1 0-15,6-1 0 0,-3-3 0 0,0 13 0 16,0-6 8-16,4 6 0 0,-4-7 0 0,3 10 0 15,-3-3-8-15,0 0 0 0,0 0 0 0,3-4-11 16,-3 7 21-16,7-3 4 0,-3 0 1 0,3-4 0 16,0 4 21-16,0 0 5 0,0 3 1 0,3-3 0 15,4-3-20-15,0 12-4 0,1-6-1 0,-1 3 0 0,0 3-17 16,3 3 0-16,-3 4 8 0,4 3-8 16,-4 2 0-16,0-2 0 0,0 12 0 0,-3-6 0 0,-1 9 0 0,-3 1 0 15,0 5 0-15,-3-2 0 16,-1 15 0-16,-3 3 0 0,3 7 0 0,-3-7-9 0,0 0 9 15,4-3 0-15,3-6 0 0,0-3 8 0,3 6 21 16,4-13 5-16,0 7 1 0,0-10 0 0,1 1-35 0,-1-1 0 16,-4 0 0-16,4-6 0 0,0 0 0 0,-3 0 8 15,-1 0-8-15,-3-3 0 0,0 6 0 0,0-6 0 0,0-3 0 16,-3 3 0-16,-1-3 0 0,1-4 0 0,-1-2 0 0,-3-1 0 16,4-2 8-16,-4-1-8 15,3-3 0-15,0-3 0 0,-3-3 9 0,4-3-1 16,-1 3-8-16,1-3 12 0,-1-7 0 0,1 7-1 0,3 0 0 0,-4-3 0 15,1-7-11-15,-1 4 0 16,1-4 0-16,3 4 0 0,-7-4 0 0,3 0 0 0,1-9 0 16,-1 10 0-16,1-7 0 0,-5 6 8 0,5-9-8 0,-4 7 0 15,0-4 16-15,0 3-1 0,7-6-1 16,-7 3 0-16,0 0 9 0,0 4 1 0,0-4 1 0,-1-3 0 16,8 0-25-16,-7 9 0 0,4-3 0 15,-1 1 0-15,4-7-9 0,0 0-7 0,0 0-2 0,-3 6 0 16,3-6 18-16,0 0 0 0,0 0 0 0,3 3 0 15,-3-3 11-15,0 0 5 0,4 10 2 0,3-10 0 16,0 9-18-16,4-6 0 0,-1 3 0 0,8-3 0 16,3 7 8-16,4-7-8 0,-1 3 0 0,12-3 0 15,2 7 0-15,12-1 0 0,10-6 0 0,3 7 0 16,8-1 0-16,-1 1 0 0,5-7 0 0,6 3 0 0,0-3-12 0,7-3 0 16,7 6 0-16,0-6 0 0,1 0 12 0,6-6 0 15,11 6 0-15,0 0 0 0,0 0 0 16,0-3 0-16,7-6 8 0,3-1-8 0,8 1 12 15,6-1 0-15,1-2-1 0,3-7 0 0,0 6-11 0,4 1 0 16,3-1 0-16,-4-2 0 0,-10 8-15 0,0-8-5 16,4 5 0-16,-11 7-1 0,-7 0 13 0,-4-3 8 15,-3 6-10-15,-3 0 10 0,-12 0 0 0,-2 9-9 16,-15-6 9-16,-4 7 0 0,-10-1 0 0,-3 1 0 16,-4-1 0-16,-7 0 0 0,-4-2 0 0,-3 2 0 0,-7 7 0 15,-4-10 0-15,0 3 0 0,-3 1 0 16,-4-1 0-16,-3-6 11 0,0 7-11 0,-4-4 10 0,0-3-10 15,-7 3 10-15,0-2-10 0,-3-4 10 0,-4 0-10 0,0-4 10 16,0 4-10-16,-7 0 10 0,0 0-10 0,0 0 10 16,0 0-10-16,0-9 8 0,0 0-8 0,0-1 8 15,-3 1 5-15,-1-4 1 0,1-6 0 0,-1 7 0 16,-3-10-5-16,7-6-1 0,-4 3 0 0,-3-7 0 16,4 1 0-16,3-7 0 0,-4 1 0 0,1-10 0 15,-4 3-8-15,3-6 0 0,1-4 9 0,-1-12-9 16,-3 1 0-16,0-8 0 0,-4-2 0 0,1-6 0 15,-4-4 0-15,0-3 0 0,-4-6 0 0,4 0 0 16,-7-3 0-16,3 3 0 0,-3 0 0 0,-4 0 0 16,-3 0 0-16,3 6 0 0,1 3 0 0,2 4 0 15,1-1 0-15,0-3-8 0,7 10 8 0,0 0 0 0,0 3-9 16,3 0 9-16,1 6-10 0,3 3 10 16,0 7-12-16,3-4 12 0,-3-3-13 0,0 10 5 15,3 0 0-15,-3 9 0 0,4 3 0 0,-1 0 0 0,1 10 0 0,-4 6 0 16,3-3 0-16,1 6 0 0,-1 3 8 0,1-3 0 15,-4 9 0-15,3 1 0 0,-3 2 0 0,3 1 0 16,-3 0 0-16,4-1 0 0,-1 7-15 0,-3-6-1 16,4 9 0-16,-1-10 0 0,1 10 7 0,-1-3 1 15,-3-3 0-15,4-1 0 0,3 1 8 0,0 3 0 16,0-6 0-16,0 2 0 0,0 1 0 0,0-3 11 16,0-1-3-16,0 1 0 0,0-4-8 0,3 4 0 0,1 0-10 15,-4-1 10-15,0 1 0 0,3 2 0 0,-3 1 0 16,0 6 0-16,0-9 8 0,0 9-8 0,0 0 0 15,0 0 0-15,0 0 0 0,0 0-9 0,0 0 1 0,0 0 0 16,0 0 8-16,0 0-10 0,0 0 10 0,0 0-10 16,0-3 10-16,0 3 0 0,0 0 0 0,0 0-8 15,0 0 8-15,0 0 0 0,0 0 10 0,0 0-10 16,-3-7 0-16,3 7 0 0,0 0 0 0,0 0 0 16,-7 0 0-16,-4 10 0 0,4-10 0 0,-4 9 0 15,1 1 8-15,-4-7-8 0,0 3 0 0,-4-3 0 16,4 7 8-16,-4-1-8 0,-3-6 0 0,0 6 0 15,-7 1 8-15,-1-1-8 0,-2 1 0 0,-1-1 0 16,-3-3 9-16,-1 1-9 0,-3-4 8 0,1 3-8 16,-5-3-68-16,-6-3-18 0,-7 0-4 15,13-3-1302-15</inkml:trace>
  <inkml:trace contextRef="#ctx0" brushRef="#br3" timeOffset="190432.36">26388 14037 1497 0,'0'0'133'0,"3"-9"-106"0,1 0-27 0,3 2 0 15,-4-2 153-15,4 3 26 0,1-1 5 0,-1 1 0 16,-4 3-148-16,-3 3-36 0,0 0 0 0,0 0 0 16,0 9 0-16,-3-2 0 0,-4 15 0 0,-4-4-11 15,-3 4 41-15,-4 7 8 0,-3-4 2 0,-7 6 0 16,0-3 64-16,-8-3 12 0,1 7 4 0,-11 5 0 15,-3-2-45-15,-4 6-9 0,-4-7-2 0,-3-3 0 16,-7 10-19-16,-10 0-4 0,-11 3-1 0,-15 0 0 16,-6 9-26-16,-18 7-6 0,-18 2 0 0,-13 4-8 0,-12 9 8 15,-13 7-8-15,-8 3 0 0,-6 2 0 0,-15 8 24 0,-3-1 0 16,-7 6 1-16,-4 0 0 0,0 1 23 16,0-1 4-16,-7 13 0 0,22-16 1 0,17 7-14 0,14-17-3 15,3 4-1-15,19-12 0 0,13-1-27 16,11-9-8-16,14-9 0 0,11-16-1044 15,17-4-211-15</inkml:trace>
  <inkml:trace contextRef="#ctx0" brushRef="#br3" timeOffset="191522.71">21202 14119 864 0,'-32'-19'76'0,"-7"-3"-60"16,-3 0-16-16,3 0 0 0,0 3 197 0,1 1 37 0,2 5 7 0,5 4 2 15,-1 6-187-15,4-4-38 0,3 17-7 0,0-1-2 16,8 4 7-16,-1 15 0 0,4-6 1 0,7 9 0 16,3 0 43-16,8 1 8 0,6-1 1 0,5 1 1 15,9-1 50-15,8 0 9 0,7 1 3 0,7-7 0 16,14 6-32-16,95 13 88 16,-56-16-95-16,6-9-40 0,15-3-8 0,14 6-1 0,8-4-1 15,2 4-7-15,15 0-2 0,17 0 0 16,15 10 0-16,13-1-34 0,8 10 0 0,7 0 0 15,3 2 0-15,0 11 0 0,4-1 13 0,0 7-4 0,-4-4-1 16,-3 7-8-16,-7 0 8 0,-1-1-8 0,-6 1 8 16,-1 3-8-16,-6-3 0 0,-15-10 0 0,-6 10 8 15,-8-10-8-15,-10 10 0 0,-7-4 0 0,-11-2 0 16,-11 2-104 0,-6-2-17-16,-8 5-3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7:15:53.869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26822 6314 2181 0,'7'-3'48'0,"-7"3"9"0,0 0 3 0,7-7 2 0,-4-2-50 0,1 3-12 0,-4-4 0 0,-4 1 0 15,1 0 36-15,-4-1 5 0,-4 1 1 0,-3 6 0 16,-4-7-42-16,-6 1 0 0,-8-1 0 0,-3-2-11 16,-4 9-13-16,-7-7-2 0,-3 4-1 0,-8 0 0 15,1-4 12-15,-8 4 3 0,-6 3 0 0,-11-3 0 16,-8 6 12-16,-6-7 0 0,3 1-10 0,-10 6 10 15,-11 0-8-15,7 0 8 0,4 0-10 0,0 0 10 16,3 0 32-16,-3 0 13 0,-1 0 3 0,8 0 0 16,3 0 0-16,-3 0 0 0,0 0 0 0,3 6 0 15,0-6-40-15,4 7-8 0,7-7 0 0,7 0 0 16,3 0 0-16,1 6 0 0,6-3 0 0,1-3 0 16,6 0 0-16,8 6 9 0,7-2-9 0,3-4 8 15,7 0-8-15,4 0 0 0,7 0 0 0,7 0 0 0,3 0 0 16,4 6 0-16,7-6 0 0,0 0 0 0,11 3 0 0,13-3 0 15,8 0 0-15,7 0 0 0,10 0 8 0,8 0-8 16,6 3 0-16,4-3 8 0,11 0-8 0,10 0 8 16,7 0-8-16,4 0 8 0,0 0-8 0,10 0 0 15,11 0 0-15,0 0 0 0,0 0-9 0,11-3-4 16,6 3-1-16,1-3 0 0,3-3 0 0,-4 6 0 16,8 0 0-16,-7 0 0 0,-8 0 14 0,1 0 0 15,-1 0 0-15,-3 0 10 0,-10 0-10 0,-1 0 0 16,-3-4 0-16,0 4 0 0,0-6-9 0,-7 6-1 0,-11 0 0 15,0-3 0 1,-7-3-22-16,-3 6-4 0,-7-7 0 0,-15 1-1 16,-6 3 8-16,-15-3 1 0,-7 3 1 0,-10 3 0 0,-4-7 27 0,-10 1 0 0,-4 0 0 0,-14 3-8 15,-15-7 8-15,-6 1 8 0,-18 6-8 0,-7-7 11 16,-10 4 5-16,-8-7 2 0,-6 10 0 0,-11-6 0 16,-18 3 20-16,0-7 4 0,0 10 1 0,-7-3 0 15,-7-4 9-15,0 7 3 0,0-6 0 0,-3 9 0 16,-8-10-12-16,-6 10-3 0,-1 0 0 0,-6-3 0 15,-1 0-30-15,0-3-10 0,4 6 0 0,0 0 0 16,-11 0 12-16,4 0-12 0,11-3 12 0,-5 3-12 16,-6-7 8-16,7 7-8 0,4 0 0 0,3 0 0 15,-1 0 0-15,12 0 0 0,7 0 0 0,10 0 0 16,0 0 0-16,7 0 0 0,11 7 0 0,7-4 0 0,14-3 0 16,10 6-9-16,8-3 9 0,14-3-12 0,3 0 12 15,11 0-10-15,7 0 10 0,7 0-10 0,7 0-6 0,10 0 0 16,8 0-1-16,7 0 0 0,13-3 5 0,15 3 0 15,11-6 1-15,10 6 0 0,0 0 11 0,11-3 0 16,10-7 0-16,4 4-8 0,6 3-1 0,1-7 0 16,0 7 0-16,14-3 0 0,7-3 9 0,-3 9 0 15,-5-13 0-15,12 13 0 0,3-9 0 0,4-1 11 16,-1 7-3-16,4-6 0 0,4 9-8 0,0-3 0 16,-1-4 0-16,1 4 0 0,-8 3 0 0,-6-9 0 15,0-1 0-15,-8 7 0 0,-3-3 0 0,-11 6 0 16,-10 0 0-16,0-3 0 0,3-7 8 0,-10 10-8 15,-4 0 0-15,-10-3 8 0,-4 3-8 0,-11 0-17 16,-6 0 4-16,-8 0 1 0,-3 0 12 0,-11 3 0 16,-3-3 0-16,-7 0 0 0,-8 7 0 0,-6-4 0 0,-1-3 0 15,-10 0 0-15,0 0-15 0,-17 3 3 0,-1 3 1 16,-10-3 0-16,-4-3-4 0,-17 0-1 0,-8 0 0 0,-10-3 0 16,-3 3 16-16,-8 0 0 0,1 0 0 0,-5-6 0 15,-2 6 0-15,-15-3 0 0,-7 3 0 0,-3 0 0 16,-4-3 0-16,4 3 0 0,-4 0 0 0,3 3 10 15,4 0-10-15,1 6 0 0,-1-9 9 0,7 10-9 16,-3 2 12-16,10 4-3 0,7-3 0 0,8-1 0 16,-1 1-24-16,8-4-5 0,6 0 0 0,8 1-1 15,6-1 21-15,8 1 0 0,7-7 0 0,6 6 0 16,8-6 0-16,7 7 10 0,4-10-1 0,10 0 0 0,0 0-9 16,21 9 0-16,3-9 0 0,19 3 0 15,10 4 0-15,3-4 0 0,8 6 0 0,6 4 0 16,11-13 0-16,7 6 0 0,4-3 0 0,0 6 0 0,3-2 0 0,0-4 0 15,1 0 11-15,-1-3-11 0,0 6 17 0,-3-6-2 16,-4 0-1-16,-3 0 0 0,3 0 22 16,-3 0 5-16,-1-6 1 0,-3 6 0 0,-10-3-21 0,3 0-4 15,4-4-1-15,-4 7 0 0,3 0-16 0,1-3 0 16,-7 3 0-16,-4 3 0 0,-4-3 0 0,-6 0 0 0,-1 7 0 16,-3-4 0-16,0 0 0 0,-7 3 0 15,0-3 0-15,-8 7 0 0,5-10 0 0,-8 6 0 16,-7-3 0-16,-3 0 0 0,-8-3 0 0,1 0 0 15,-4 0 0-15,-7 0 0 0,-7 0 24 0,0 0 0 0,0 0 1 16,4-6 0-16,-8-3 11 0,-3-1 3 0,0 1 0 16,-3-4 0-16,-1-2-11 0,0-7-3 0,-6 6 0 15,3-3 0-15,3-9-4 0,-3 6-1 0,3 0 0 16,1-3 0-16,3-3-6 0,3 6-2 0,1-6 0 0,-1-4 0 16,1 4-12-16,3-3 9 0,0-7-9 0,7 7 8 15,-4-1-8-15,8 1 0 0,-1-4 9 0,-3-5-9 16,4 8 0-16,-4-8 9 0,4 5-9 0,-4-6 0 15,0 10 15-15,3-4-4 0,-6-2-1 0,3 5 0 16,0-11-10-16,0 11 0 0,-3-2 0 0,-1-4 0 16,1 4 0-16,-1 2 8 0,-3 1-8 0,0-4 0 15,4-2 0-15,-4 12 0 0,3-7 0 0,-3 4 0 0,0 6 0 16,4 0 0-16,-4 0 0 0,0 10 0 0,0-10 0 0,0 3 0 16,0 6 0-16,0-2 0 0,0 2 0 0,0 10 0 15,-4-6-12-15,4-1 12 0,-3 1-8 0,3 6 8 16,-4-7 0-16,1 7 0 0,-4-3 0 0,3-4 0 15,-3 7 0-15,3-3 0 0,-6 3-9 0,6 0 9 16,-3-3 0-16,-3 6 0 0,6-4-9 0,-6-2 9 16,-1 6 0-16,0 0-9 0,-3-3 1 0,0 3 0 15,-3-6 0-15,-1 6 0 0,-3 0 8 0,0-7 0 16,-4 1 0-16,0 6 0 0,-3-3 0 0,0-3 0 16,-7 3 0-16,-1-7-8 0,-6 1 8 0,-11 6 0 15,-3 3 0-15,-4-10 0 0,0 1 0 0,0 9 0 16,-4-3 0-16,4-4-8 0,-7 7 8 0,0-9 0 0,-3 9 0 15,-8-3 0-15,-3 3 0 0,0 0 0 0,3-3 0 0,-7-4-8 16,-3 7 8-16,0 0 0 0,-7 0 0 0,3 0 0 16,-3 0 0-16,3 0 0 0,-3 0 0 0,0 0 0 15,-4 0 0-15,7 0 0 0,4 0 0 0,-4 0 0 16,-7 0 0-16,4 0 0 0,0 0 0 0,7 0-8 16,7-3 8-16,-1 3 0 0,1 0 0 0,7 0 0 15,0-6 0-15,7 6 0 0,7 6 0 0,4-6 0 16,6-6 0-16,4 6 0 0,1-3 0 0,2 3 0 15,1 0 0-15,7-6 0 0,-1 6 0 0,5 0 0 16,6 0 0-16,4 6 0 0,0-3 0 0,3 3 0 16,0-6 0-16,1 0 0 0,2 3 0 0,5-3 0 15,-1 10 0-15,-3-7 0 0,4 3 0 0,-1-3 0 16,0 7 0-16,4-1 0 0,-3-6 0 0,3 4 0 16,0-4 0-16,0-3 0 0,0 6 0 0,0-3 0 15,3 0 0-15,4-3 0 0,-7 7 0 0,3 2 0 0,1-9 0 16,-1 3 0-16,1-3 0 0,3 0 0 0,0 0 0 0,0 13 0 15,0-4 0-15,0 1 0 0,3 2 0 0,1-3 0 16,-1 7 0-16,-3 0 0 0,4 12 0 0,-4-6 0 16,7 0 0-16,-7 9 0 0,0 1 0 0,0 2 0 15,0 4 0-15,-4-1 0 0,1 4 0 0,-1 6 0 16,-3 0 0-16,4-3 0 0,-4 3 0 0,3 0 0 16,1 3 0-16,-1 4 0 0,1-4 0 0,3 3 0 15,3-6 0-15,1 7 8 0,-4-14-8 0,7 10 0 16,0-6-8-16,0 0 8 0,0 3 0 0,0-3 0 0,0 0 0 15,4-3 0-15,-1-7 9 0,1 4-9 16,-1-7 12-16,-3-6-12 0,4 7 15 0,-4-10-4 0,0-3-1 0,-3 6 0 16,-1-10-2-16,1 1 0 0,-4 0 0 0,-4-1 0 15,1-5-8-15,-1 2 0 0,-3-2 0 0,4-1 0 32,-4 4-76-32,-4-13-16 0,-14 6-4 0,4-28-1 0</inkml:trace>
  <inkml:trace contextRef="#ctx0" brushRef="#br0" timeOffset="2802.96">24917 3018 115 0,'0'0'10'0,"0"0"-10"0,0 0 0 0,0 0 0 0,-7 3 381 0,0 0 75 16,0 4 14-16,-1-4 3 0,-2-3-353 0,-4 6-70 15,3-3-14-15,-6-3-4 0,2 3 1 0,-6-3 0 16,0 7 0-16,-4-7 0 0,1 0-18 0,-4 0-4 16,-8 0-1-16,1-7 0 0,-7 4 3 0,-4 3 1 15,3-3 0-15,-2-3 0 0,-1 6 20 0,-4-3 4 16,4 3 1-16,1-10 0 0,-5 7 14 0,1-3 3 16,-8 6 1-16,4-10 0 0,-7 10-26 15,1-3-6-15,-5 3-1 0,8 0 0 0,-1-9 4 0,1 6 0 16,-1-3 0-16,1 2 0 0,-1 4-18 15,1-6-10-15,-1 3 12 0,5 3-12 0,-1 0 0 0,7 0 0 16,-4 0 0-16,5 3 0 0,2 3 0 0,-6-2 0 16,3-4-9-16,0 6 9 0,7-3 0 0,-3 0 0 0,0 3 0 15,3-6-8-15,7 3 8 0,-3 4 0 16,3-4 0-16,0 6 0 0,4 1 0 0,0-7-10 16,7-3 10-16,-4 9-10 0,0-6 22 0,4 7 5 0,0-4 1 15,0-6 0-15,-4 3-18 0,0-3-17 0,1 6 3 16,3 1 1-16,3-7 21 0,-3 0 4 0,-8 0 0 0,12 0 1 15,6 6-13-15,1-6-16 0,-8 0 3 0,0 3 1 16,4 3 12-16,0-6-9 0,-3 0 9 0,2 0-8 16,1 0 8-16,0 0 0 0,0 0 8 0,0 0-8 15,-4 4 0-15,4-4 0 0,4 0 0 0,-1 0 0 16,0 0 0-16,1 0 0 0,-1 0 0 0,1 0 0 16,3 6 0-16,0-6 0 0,0 0 0 0,3 3 0 15,1 0 0-15,-5 3 0 0,5-2 0 0,-4-4 0 16,3 9 0-16,1 0-8 0,3 1 0 0,-4-1 0 15,-3-6 8-15,7 10 0 0,4-4 0 0,-4 4 0 0,0 2 0 16,-4-5 0-16,8 6 0 0,-4-1 0 16,0 1 0-16,0-4 0 0,-4 7 0 0,4 3 8 0,0-3-8 0,-3 3 0 15,-4-3 0-15,3 6 0 0,1-3 0 0,-1 3 0 16,-3 0 0-16,0 3 0 0,3-3 0 0,-3 7 0 16,0 5 0-16,0-2-8 0,-3-1 8 0,3 4 0 15,3-4 0-15,1 1 0 0,-4 3 12 0,3-7 0 16,0 0 1-16,4-6 0 0,0 7 4 0,0-1 1 15,0-3 0-15,0-3 0 0,4 7-8 0,-4-4-2 16,-7 3 0-16,3-6 0 0,1 4-8 0,-1-7 0 16,-3 3 0-16,0-7 0 0,-3 4 0 0,3-3 0 15,3 0 0-15,-7 3 0 0,-3-6 0 0,4-1 0 16,6-2 0-16,1-1 0 0,-4-2 8 0,0 2-8 16,3-5 8-16,4-7-8 0,7 9 9 0,-7-9-9 0,0 0 10 15,0 3-10-15,4 7 11 0,-4-10-11 0,0 0 12 16,0 0-12-16,7 9 14 0,3-9-4 0,1 3-1 0,-4-3 0 15,-7 0-9-15,14 0 10 0,0 0-10 0,4 6 10 16,-8-6-10-16,5 7 0 0,2-7 0 0,4 0 8 16,-3 0-8-16,3 0 0 0,4 6 0 0,0-6 0 15,6 0 9-15,5-6 3 0,2 6 1 0,5 0 0 16,3 0-13-16,3 0-13 0,-3 0 2 0,0 0 1 16,3 0 10-16,0 0 11 0,1 0-3 0,3 0 0 15,-4-7 5-15,11 7 1 0,4 7 0 0,3-7 0 16,-4 0-14-16,4 6 8 0,-3 3-8 0,-1-9 0 15,8 3 0-15,3-3 0 0,0 0 0 0,3 7 0 0,-6-7 10 16,3 0-10-16,-3-7 10 0,3 7-10 0,0 0 0 16,0-3 0-16,4 3 0 0,-4 0-10 0,-4 0 10 15,-6-6 0-15,-1 6 0 0,1-3 0 0,-1 3 0 0,1 0 0 16,3 3 0-16,-7 3 0 0,0-3 0 16,-7-3 0-16,-1 10 0 0,1-7 0 0,-3-3 0 0,3 6 0 15,3-6 0-15,1 3 0 0,-4-6 0 16,-1-3 8-16,1 6-8 0,-3 0 0 0,-4 0 0 0,3-3 0 15,-3-7 0-15,0 7 8 0,7-3-8 0,0-3 0 16,-4 9 0-16,0-13 0 0,1 13 0 0,-4-3 0 16,-1-3 0-16,-2-4 8 0,-1 7-8 0,-3-6 0 0,0 6 0 0,0-4 0 15,-4 4 0-15,0-6 0 0,0 6 0 16,-3-4 0-16,0-2 0 0,-4 9 0 0,0-6 0 0,-3-1 8 16,0 4-8-16,-4-6 11 0,0 3-11 0,-3 6 12 15,3-13 17-15,0 13 4 0,-7-3 1 0,4-3 0 16,-1-4-34-16,1 7 0 0,0-6-12 0,-4 6 3 15,0 3 9-15,0-7 0 0,0 4 0 0,0 0 0 16,0-3 0-16,-3 6 9 0,-1-10 0 0,1 10 0 16,0-9-9-16,-1 9 0 0,-3 0 0 0,0-3 0 15,-7 3 0-15,0 0 0 0,4-10 0 0,-4 10 0 16,3 0 0-16,1-3 8 0,-1-6 0 0,1 3 0 16,-4-10 4-16,4 7 0 0,-1-10 0 0,1 9 0 15,-1-5 0-15,-3-4 0 0,4 6 0 0,-1-15 0 16,4 6-12-16,-3 3 0 0,3-6 9 0,0 3-9 15,-4-9 0-15,4 0 0 0,0-7 0 0,1 7 0 16,-5-13 0-16,1 12 0 0,-1-2 0 0,1-1 0 0,-1-2 0 16,-3 2 0-16,-3-2 0 0,3 2 8 0,-4 7-8 15,4-10 0-15,-3 1 0 0,-1 5 0 0,4-2 0 16,-3-1 0-16,3-2 0 0,0 2 0 0,0 4 0 0,-4-7 0 16,8 7 0-16,-4-4 0 0,3 4 0 0,-3 6 0 15,4 0 0-15,3 3 0 0,-4 0 0 0,4 9 0 16,-7-6 0-16,4 7 0 0,3 3 0 0,-4 5-8 15,-3-5 8-15,0 3 0 0,0 6-8 0,0 0 8 16,-3 0-8-16,3 0 8 0,-7-7-10 0,0 7 10 16,3 0-12-16,-3 0 12 0,0 7-8 0,-4-7 8 0,4 0 0 15,0 0 0-15,-3 6 0 0,3-3-8 0,0 3 8 0,0-6 0 16,0 4 0-16,-4-4 0 0,4 0 0 0,-4 0 0 16,1 6 0-16,-4-6 0 0,0 0 0 0,-4 0 0 15,0 0 0-15,-3-6 0 0,0 6 0 0,-7 0 0 16,-1-4 0-16,1 4 0 0,-7 0 0 0,-4 0 0 15,0-6 0-15,-3 6 0 0,-4 0 0 0,0 6 0 16,-3-6 0-16,0 4 0 0,-1-4 0 0,-3 0 0 16,-3 6 0-16,-1-3 0 0,-3 0 0 0,0 3 0 15,-3-3 0-15,-1-3 0 0,4 0 0 0,-3 0 0 16,-8 7 0-16,-3-4 0 0,-3-3 0 0,-4 0 0 16,3-3 0-16,-3 3 0 0,0-7 0 0,0 7 0 15,-4 0 0-15,4 0 0 0,3 0 0 0,4 0 0 16,7 0-148-1,0 7-22-15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7:18:07.76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13970 12190 2818 0,'0'0'125'0,"0"0"26"0,-4 10-121 0,4-1-30 0,-3 4 0 0,3-1 0 15,0 4-18-15,0 0-10 0,-4 6-1 0,4-4-1 16,-3 1-23-16,-1-3-5 0,1 9-1 0,-8-3 0 0,4 0 48 0,-3 3 11 15,-1 6 0-15,0 7 0 0,-3-4 23 0,0 10 4 16,0-3 1-16,4 3 0 0,-5 6 3 0,1-6 1 16,4 0 0-16,-1-3 0 0,1 3-32 0,-1-13 0 15,4 7 0-15,0-4 0 16,0-6-32-16,0-3-13 0,0-3-3 0,3-3 0 16,4 0-128-16,0-6-25 0,-3-4-6 0,3-9-716 15</inkml:trace>
  <inkml:trace contextRef="#ctx0" brushRef="#br0" timeOffset="1009.1">15409 12284 1821 0,'0'0'80'0,"-7"0"18"0,0 0-78 0,-3 0-20 15,3 0 0-15,-8 0 0 0,5 4 58 0,-1-4 8 16,1 6 2-16,-4-3 0 0,3 6-33 0,-3-5-7 16,-4 5 0-16,4-3-1 0,-3 4 8 0,-1-4 1 15,0 0 1-15,1-3 0 0,-1 7 19 0,0-1 3 16,1-6 1-16,-1 7 0 0,4-1-21 0,-4 0-4 16,1 1-1-16,-1 2 0 0,0 1-34 0,1 3 0 15,-1-1-15-15,0 14 5 0,4-4 10 0,-3 6 0 16,3 0 0-16,3 10 0 0,-3 0 0 0,3-7 0 15,4 13 0-15,0-9 0 0,7 3 0 16,0 0 0-16,4-7 0 0,-1 4 8 0,4-7-8 0,4-6-10 16,0 3 10-16,-1-6-13 0,4-3 4 0,0-3 1 15,0-7 0-15,4 1 0 0,3-7 8 0,4-3 0 0,0-10 0 0,6-2 0 16,5-1 12-16,-1-9 5 0,0 0 1 16,4-6 0-16,0-3 3 0,0-1 1 0,3 1 0 15,-7-3 0-15,1-7 5 0,-5 6 1 0,-3-5 0 0,-3-4 0 16,-4 3-15-16,1 0-2 0,-5 0-1 0,1 7 0 15,-8-1 0-15,-3 4 0 0,0 0 0 0,-3 2 0 16,-8 4 7-16,-3 0 2 0,4 3 0 0,-8 0 0 16,-3 0-19-16,-3 4 0 0,-8 5 0 0,-3-6 0 15,-4 7 0-15,-3-1 0 0,-4 4 0 0,0-1 0 16,-10 7-35 0,3-3-13-16,0 6-4 0,4 0 0 0,3 0-19 15,0 6-4-15,7-3-1 0,4-3-696 0,3 10-140 0</inkml:trace>
  <inkml:trace contextRef="#ctx0" brushRef="#br0" timeOffset="2181.48">17110 12096 2718 0,'0'0'60'0,"0"0"12"0,0 0 2 0,-7 7 2 0,3-4-60 0,-3 0-16 0,4 6 0 0,-1-2 0 16,-3 2 25-16,3-3 3 0,4 10 0 0,0-4 0 15,0 7 12-15,4 3 4 0,-4 0 0 0,4 3 0 16,-1 3-27-16,1-2-5 0,-1 5 0 0,1 0-1 16,-4 1-3-16,0 8-8 0,0-2 12 0,-4 6-4 0,1 0-8 0,-4 0 0 15,-1 0-10-15,-2 6 10 16,-4-9-8-16,3 2 8 0,-3-5 0 0,0 0-9 15,0-7-57-15,3 0-11 0,-3 1-3 0,4-10 0 16,-1 0-91-16,4-3-18 0,3-10-4 0,4-9-1 0</inkml:trace>
  <inkml:trace contextRef="#ctx0" brushRef="#br0" timeOffset="2480.1">17946 12096 2793 0,'0'0'124'0,"0"0"25"0,-4 7-119 0,-3-1-30 0,0 3 0 0,4 10 0 15,-4 0 50-15,3 3 4 0,1 3 1 0,3 3 0 16,-4 4-33-16,0-1-6 0,4 3-2 0,-3-2 0 15,-4 12-6-15,3-4-8 0,1 4 11 0,-4 3-11 16,-4 7 30-16,1 2-1 0,3-3 0 0,-4 1 0 16,0 5-29-16,1-9 8 0,-1-3-8 0,4-6 0 31,0 0-98-31,4-10-22 0</inkml:trace>
  <inkml:trace contextRef="#ctx0" brushRef="#br0" timeOffset="9746.29">1810 15031 2984 0,'-4'0'66'0,"4"0"14"0,0 0 2 0,0-3 1 0,0-6-67 0,0 9-16 0,11-10 0 0,-8 10 0 31,8 0-47-31,0 0-13 0,-1 7-2 0,-6-4-1 16,6 6-4-16,-6 4-1 0,3 3 0 0,-4-1 0 16,-3 7 8-16,-3 0 0 0,3 9 1 0,-11 1 0 0,8 9 59 0,-8-1 0 0,1 4 8 0,-1-3 0 15,-3 9 35-15,3-6 7 0,8-3 2 0,-8 0 0 16,11-7 3-16,-7 1 1 0,7-4 0 0,-3-3 0 16,6-3-45-16,-3-3-11 0,7-3 0 0,-7 0 0 15,0-7 0-15,4-2 0 0,-4-10 0 0,0 0 0 16,0 0 0-16,0 0 0 0,0 0-8 0,-4-10 8 15,-3-2 0-15,4-7 18 0,-1 0-3 0,-3 4-1 16,3-4 31-16,-3-3 7 0,-3 0 0 0,6-6 1 16,-6 6-24-16,6-3-5 0,-6-7 0 0,-1 1-1 15,7-7 14-15,-3 4 3 0,4-7 1 0,3 0 0 0,-4 7-33 16,-3-10-8-16,7 3 0 0,0 0 0 16,0-3 0-16,7 4 0 0,-3-1 0 0,-4 3 0 15,3 1-23-15,4-4-9 0,8 9-3 0,-12 1 0 16,8 0 35-16,3 6-8 0,3-7 8 0,8 4 0 0,-7 3 0 0,10-3-10 15,0 6 10-15,4 0-8 0,0 3 8 0,3 3 0 16,0-2-9-16,-3 5 9 0,3 4-9 0,1-1 9 16,-1 7-12-16,-7-3 12 0,7 6-9 0,-10 0 9 15,10 6 0-15,-10-3-9 0,10 10-3 0,-10-4-1 16,3 4 0-16,0 2 0 0,-10 1 13 0,3 0 0 0,-10-1 0 16,3 14 0-16,0-4 0 0,-3 0 0 0,-8 0 0 15,4 6 0-15,-3-3 0 0,-4-2 0 0,0 5 0 0,-4-9 0 16,-3 9 0-16,4-9 0 0,-1 0 0 0,-6-3 0 15,-1 3 8-15,-3-10 2 0,-4 7 0 0,1-6 0 16,-5 6-10-16,1-7 10 0,-3 4-10 0,-5-4 10 16,5-2-10-16,-8-1 10 0,4-3-10 0,-8 1 10 15,5-4-10-15,2-3 0 0,-6 0-10 0,7-3 10 16,-4-4-19-16,4 4 3 0,-4-6 0 0,4-1 0 31,0 1-84-31,10 3-17 0,-3-10-3 0,7 13-680 0,7-6-136 0</inkml:trace>
  <inkml:trace contextRef="#ctx0" brushRef="#br0" timeOffset="10244.33">3581 13752 2372 0,'0'0'105'0,"0"0"22"0,0 0-102 0,0 0-25 0,0-3 0 0,0-3 0 15,3-4 37-15,4 7 3 0,-7-6 0 0,0 6 0 16,0 3-32-16,0 0-8 0,0-7 0 0,0 7 0 16,0 0 0-16,-7 0 0 0,-3 7 0 0,-1 2 0 15,-7-3 11-15,4 4 1 0,-14 8 0 0,3 1 0 16,-3 6 35-16,-4 4 7 0,4 2 2 0,-4 3 0 16,1 1-4-16,-1 6 0 0,-3-1 0 0,6 4 0 15,5 6-29-15,-8-6-7 0,7 0 0 0,1 6-1 16,-1 4-7-16,4-4 0 0,0 3-8 0,3 4 12 15,4-4 1-15,-7 10 0 0,7-4 0 0,-4 4 0 16,11 0-13-16,-4-7 0 0,-6 4 0 0,10-4-10 16,7-12 10-16,-7 6 0 0,7-6 0 0,0 0 0 15,7-3 0-15,7 0 0 0,-4 3-9 0,8-4 9 16,3-2-22-16,4 0 0 0,-4-7 0 0,4 0 0 16,-1-3-74-1,1-2-14-15,7-4-3 0,-8-4-1 0</inkml:trace>
  <inkml:trace contextRef="#ctx0" brushRef="#br0" timeOffset="11379.8">3824 14122 633 0,'0'0'56'0,"0"0"-44"0,0 0-12 0,-3 6 0 16,3 1 320-16,-11 2 63 0,4 0 12 0,3 4 2 16,1 6-290-16,3-7-59 0,-7 7-11 0,3 3-2 15,4-3 52-15,0 3 10 0,0 0 3 0,0 6 0 16,4-3-35-16,3 6-6 0,-7 1-2 0,7-4 0 15,0 7-3-15,-3-1-1 0,3-3 0 0,-7 10 0 16,10 3-32-16,-10-3-6 0,4 0-2 0,-4-1 0 16,-4 4-4-16,-3-3-1 0,4-7 0 0,-4-2 0 15,3-1-8-15,4 1-16 0,-11-10 4 0,8-1 1 16,-4-2 0-16,3-6 0 0,4-4 0 0,-7 1 0 16,7-10-133-1,-7 0-26-15,7-3-6 0,-10-4-954 0</inkml:trace>
  <inkml:trace contextRef="#ctx0" brushRef="#br0" timeOffset="11801.34">3701 13993 3060 0,'0'0'68'0,"0"0"13"0,0 0 3 0,0 0 1 0,0 0-68 0,0 0-17 0,0 0 0 0,0 0 0 15,10 4 0-15,-3-4-14 0,4 9 2 0,3 0 1 16,-3-5 0-16,6 5 0 0,-3 0 0 0,0 4 0 16,8 6 11-16,-5-7 0 0,4 7 0 0,1 0-8 15,2 3 8-15,-6 0 0 0,10 0 0 0,-3 0 0 16,-8 0 0-16,8 6 0 0,0-3 0 0,-4 6 0 16,0 1 0-16,4-1 0 0,-11 7 0 0,7-7 0 15,-10 4 0-15,3-1 0 0,0-3 0 0,-3 7 0 16,-1-7 0-16,1 4 0 0,-4-4 0 0,3 4 0 15,-3-4 0-15,-3-6 0 0,7 0 0 0,-11-3 0 16,3 0 0-16,-3-3 0 0,-3 0 0 0,3-4 0 16,0 1 0-16,-11-3 12 0,7-1-4 0,-6 1 0 15,-4 2 0-15,-4-2 1 0,0 0 0 0,-6-4 0 16,-4 3 2-16,-4 4 0 0,0-10 0 0,4 4 0 0,-4 6-2 16,4-10 0-16,-7 3 0 0,10 7 0 0,0-10-9 15,-3 4 0-15,3-1 0 0,8 0 0 0,-8-6-8 0,7 4-8 16,1-4 0-16,6-3-1 15,-10-3-111 1,7-4-23-16,3 4-4 0,-3-6-1044 0</inkml:trace>
  <inkml:trace contextRef="#ctx0" brushRef="#br0" timeOffset="12184.84">4727 13702 3178 0,'0'0'70'0,"0"-3"14"0,0-7 4 0,0 10 1 0,0 0-71 0,0 0-18 0,0 0 0 0,0 0 0 31,0 13-22-31,7 3-8 0,-7 5-2 0,0 5 0 0,4 5 24 0,3 7 8 0,-4-4 0 0,1 10-9 16,-1-3 9-16,1 3 8 0,7 6-8 0,-8 0 11 16,4 3-11-16,-7 4 0 0,7-4-10 0,0 0 10 15,-7 1 17-15,4 5 10 0,3-5 1 16,-7-1 1-16,0 10-8 0,0-10-1 0,-7 10-1 0,3-4 0 16,4-2-4-16,-10-4-1 0,6-9 0 0,-3 3 0 15,4-10-14-15,-4 1 0 0,-1-3-12 0,1-4 12 16,4-3-50-16,-4-3-3 15,3-6-1-15,-3 0 0 0,7-3-86 0,-3-7-18 0,3 0-3 16,0-9-1-16,0 0-51 0,0 0-11 16,10-6-1-16,4 3-1 0</inkml:trace>
  <inkml:trace contextRef="#ctx0" brushRef="#br0" timeOffset="12947.18">6156 14351 748 0,'0'0'33'0,"0"0"7"0,0 0-32 0,0 0-8 15,0-6 0-15,0 6 0 0,0-10 439 0,0 10 85 16,0 0 18-16,0 0 3 0,0 0-435 0,0 0-87 16,0 0-23-16,0-3 0 0,-4-6 0 0,1 9-13 15,-8 0 1-15,-3 0 0 0,-3 6 12 0,-1-3 12 16,-3 10-3-16,-4-4 0 0,0 4-9 0,1 5 0 15,-8-5 9-15,4 6-9 0,3 3 24 0,-7-3 1 16,4-7 0-16,-4 10 0 0,4 0-5 0,0-3 0 16,0 9-1-16,3-6 0 0,-3 3-19 0,7-3 10 0,-1 9-10 15,5-2 8-15,6-4-8 0,1 3 0 0,3-6-10 16,7 0 10-16,7 6-8 0,3-3 8 0,1-6 0 16,13 3-9-16,-9-10 1 0,9 7 0 0,1-9 0 15,3-1 0-15,0-6 8 0,1-3 0 0,-1 0 0 0,4-3 0 16,3-6 0-16,4-1 0 0,-4-2 0 0,4-1 0 15,3-3 8-15,-7-5 3 0,4 2 1 0,0-3 0 16,3 0 6-16,-6 0 2 0,-5-3 0 0,5-3 0 16,-8-4-10-16,0 7-2 0,-3-3 0 15,-4-3 0-15,-3-1-8 0,-1 7-16 0,-10 0 4 0,4 0 1 16,-4 3 11-16,-7-6 16 0,-7 6-4 0,3 3-1 16,-3-3-11-16,0 9 0 0,-14-5 0 0,7 8 0 15,-11-2 0-15,1 9 0 0,-1-4 0 0,0 7 0 16,-7 0 0-16,1 0 0 0,6 10 0 0,-7-1 0 15,4 4 0-15,0-4-12 0,3 4 4 0,4 2 8 16,-4-2-108-16,4-1-13 16,3-2-3-16,1 2-1 0,3-2-108 0,3-1-22 15,4 1-4-15,0-7-1 0</inkml:trace>
  <inkml:trace contextRef="#ctx0" brushRef="#br0" timeOffset="13269.63">6424 13680 403 0,'0'0'17'0,"0"9"5"0,-3-2-22 0,-4-1 0 0,-1 3 0 0,5 1 0 16,-8 2 576-16,4 7 112 0,4-6 21 0,-1 9 5 15,-6 3-580-15,3 0-116 0,0 3-18 0,-1 3-14 16,-2 4 14-16,3-1-9 0,-4 7 9 0,-3 3-8 15,4 6 8-15,-8 3 9 0,0 10-1 0,1-3-8 16,-8-1 0-16,7 4 0 0,-6 0 0 0,-8 6 0 16,4-3 0-16,3-1 0 0,-10-2 0 0,10 0 0 15,-7-4 13-15,8-5-4 0,-1-7-1 0,0 3 0 16,4-6-23-16,0-3-5 0,0 2 0 0,3-5-1 16,-3-3-69-1,3-4-14-15,8 0-2 0,-1-9-1 0,0 0-121 16,1-6-24-16,3 0-4 0,7-16-2 0</inkml:trace>
  <inkml:trace contextRef="#ctx0" brushRef="#br0" timeOffset="18790.25">7278 13379 2052 0,'-21'-10'91'0,"10"4"18"0,8 3-87 0,-12-3-22 0,5-1 0 0,3-2 0 16,3 3 84-16,-6-7 13 0,6 4 3 0,4-1 0 16,-3-2-46-16,6 3-9 0,4-1-1 0,4 7-1 15,-4-6-29-15,7 5-6 0,0-2 0 0,7 12-8 16,-7-2 8-16,8 5-8 0,2 4 0 0,-6 5 0 16,7 1 0-16,-1 3 0 0,4 3 0 0,-3 3-9 15,0-3-3-15,0 13 0 0,3-3 0 0,-4 5 0 16,5 4 12-16,-1 0-13 0,0 9 5 0,0 4 8 15,4-1 0-15,0 4 0 0,0-4 0 0,-1 7 0 0,5 0 19 16,-1 3 11-16,0 6 2 0,-3-6 1 0,3 3 3 16,-3-4 0-16,-4-2 0 0,4 3 0 0,-7-3-23 15,-4-1-4-15,0 4-1 0,-7-3 0 0,0 9-8 0,-3-9-11 16,-4 0 3-16,-7-10 0 0,0 0-5 0,-7 1-1 16,0-1 0-16,-4 0 0 0,1-3 14 0,-5-6 13 15,5-3-2-15,-8 0-1 0,4-7-10 0,-4-6 0 16,1-6 0-16,3-3 0 15,0-6-72-15,-1-4-17 0,5-6-3 0,-8-3-666 16,8-3-133-16</inkml:trace>
  <inkml:trace contextRef="#ctx0" brushRef="#br0" timeOffset="20544.09">8858 14448 2012 0,'0'0'89'0,"0"0"19"0,0 0-87 0,0-9-21 0,0-1 0 0,4 10 0 31,3-3-24-31,-7 3-10 0,0 0-2 0,7-3 0 0,0-3 10 0,-7 6 2 0,0 0 0 0,3 9 0 16,8-9 83-16,-4 3 17 0,0 4 3 0,-3-4 1 16,3-3 21-16,3 9 5 0,1-6 1 0,7 4 0 15,3-4-26-15,3-3-5 0,8 0 0 0,3 0-1 16,4 0-47-16,7 0-8 0,7 0-3 0,3 0 0 16,4-3-26-16,4-4-6 0,-4 4-1 0,0 0 0 31,0-3-35-31,0 6-7 0,0-10-2 0,-4 10 0 0,1-3-18 15,-4 3-4-15,0 3-1 0,-8-3-957 0</inkml:trace>
  <inkml:trace contextRef="#ctx0" brushRef="#br0" timeOffset="20800.21">8872 14953 2592 0,'14'3'115'0,"-6"3"23"0,-1-2-110 0,10-4-28 0,4 0 0 0,11 0 0 16,3 0-8-16,15-10-8 0,10 1 0 0,7 2-1 31,10-8-41-31,1 2-8 0,0-6-2 0,-1 7 0 0,1-1 48 0,-4 1 10 0,-3-4 2 0,-1 7 0 15,1 2 8-15,-11 1 0 0,0 3 0 0,0-3-672 16,0-4-131-16</inkml:trace>
  <inkml:trace contextRef="#ctx0" brushRef="#br0" timeOffset="26557.93">11412 14392 172 0,'-17'6'16'0,"17"-6"-16"0,0 0 0 0,0 0 0 16,0 0 437-16,0 0 85 0,0-6 17 0,3-4 3 15,4 4-439-15,-3-3-88 0,-8-4-15 0,8 4-8 16,6 6-40-16,-6-7-7 16,-8 1-1-16,1-1-1 0,3 7 57 0,0 3 0 0,-4-9 0 0,-6 9 11 15,-1 0 25-15,-3 0 6 0,4 6 1 0,-8 0 0 16,-7 4-30-16,8 9-5 0,-5-7-8 0,1 10 11 0,-3 0-11 15,-5-3 0-15,1 9 9 0,3-3-9 16,8-3 44-16,-4 9 4 0,-4-2 0 0,7 2 1 16,8 0-23-16,-1 4-5 0,-3-4-1 0,3 4 0 0,4-4-20 15,4 0 0-15,-1 7 0 0,1-3 0 0,-4-4 0 16,10 0 0-16,8 1 0 0,-4-10 8 0,-4 0-8 0,4-1 0 16,11-2 0-16,-4-6 0 0,4-4 8 0,-1 1-8 15,5-7 10-15,2-3-10 0,5 0 18 0,-5-6-2 16,1-4-1-16,3-6 0 0,7 4 7 0,-3-10 2 15,0 3 0-15,-4-6 0 0,-3-3-6 0,-4 6-1 16,4-10 0-16,-4 1 0 0,-7 6-6 0,0-3-2 16,7-4 0-16,-3 1 0 0,-11 0 15 0,4-1 4 15,-4 1 0-15,0 6 0 0,-4-3-2 0,-3 3 0 16,-7-4 0-16,4 7 0 0,6 4-3 0,-10 2-1 0,-7-3 0 16,0 7 0-16,3 2-22 0,-3 1 9 0,-3-1-9 15,-8 1 0-15,0 9 17 0,7 0-3 0,1 0-1 16,-1 0 0-16,-6 0-26 0,6 0-6 0,4 6-1 0,3-6 0 15,1 0 8-15,3 0 0 0,-4 3 1 0,11-3 0 32,0 0-99-32,0 0-20 0,-7-3-4 0,7 3-992 0</inkml:trace>
  <inkml:trace contextRef="#ctx0" brushRef="#br0" timeOffset="26883.09">11635 13918 1094 0,'0'0'97'0,"-4"-9"-77"0,4-4-20 0,4-2 0 0,-4 2 124 0,0 4 22 16,-4-1 4-16,4-2 1 0,4 2-121 0,-4 10-30 16,0 0 0-16,0 0 0 0,0 0 40 0,0 0 3 15,-4 10 0-15,-6 2 0 0,2 4 53 0,1-4 10 16,0 7 2-16,-3-3 1 0,-4 12-16 0,3-3-3 15,4 7-1-15,-4-1 0 0,-6 10-29 0,-1 3-5 16,4 6-2-16,0 3 0 0,0 10-34 0,-7 3-7 16,-8 6-2-16,5 3 0 0,-1 10-10 15,0-1 8-15,-10 10-8 0,3-9 8 0,4 0-8 0,-4-7 0 16,4-9 0-16,-4 6-11 0,1-12 11 0,2 0 11 16,12-10-3-16,-8 7 0 15,-3-16-51-15,7 0-10 0,10-4-3 0,-3-8-728 16,0-1-147-16</inkml:trace>
  <inkml:trace contextRef="#ctx0" brushRef="#br0" timeOffset="27561.46">11966 14912 1832 0,'0'0'40'0,"0"0"9"0,0 0 2 0,0 0 0 0,0 0-41 0,0 0-10 0,0 0 0 0,4 10 0 16,-1-7 0-16,-3 6-17 0,-3 4 4 0,-1 6 1 16,-6-7-14-16,-1 7-2 0,0 3-1 0,-6-3 0 0,-1 3 37 0,1 0 7 15,-5 6 1-15,1-3 1 0,-3 6 2 0,-1 1 0 16,-3-4 0-16,-1-3 0 0,5 3-19 0,3-3 8 15,-1-6-8-15,5-6 0 16,3-4-53-16,3 0-18 0,11-9-3 0,0 0-1 0</inkml:trace>
  <inkml:trace contextRef="#ctx0" brushRef="#br0" timeOffset="27787.86">11994 14856 2707 0,'0'0'60'0,"0"0"12"0,0 0 2 0,0 0 2 0,0 0-61 0,0 0-15 0,4 6 0 0,3 3 0 31,-3 10-83-31,3-6-19 0,-4 6-4 0,-3-7-1 16,4 10 56-16,-1 6 11 0,1-3 3 0,-4 4 0 0,3-4 37 0,-3 6 20 0,4-3-3 0,-4 4 0 16,3-1-17-16,-3 0 0 0,0-5 8 0,0 5-8 31,4-3-17-31,-4-3-7 0,-4 3-2 0,4-6 0 15,0-9-57-15,0 6-11 0,0-10-2 0,-3 1-769 0</inkml:trace>
  <inkml:trace contextRef="#ctx0" brushRef="#br0" timeOffset="28001.42">11793 15154 1036 0,'0'0'92'0,"0"0"-73"15,0 0-19-15,0 0 0 0,0 0 428 0,0 0 83 16,0 0 16-16,0 0 3 16,11 3-530-16,7-3-99 0,-4-3-23 0,7-4-5 15,4 4 27-15,3-6 6 0,0 6 1 0,4-4 0 0,3-2 73 0,4 6 20 16,0 0 0-16,-1-3 0 16,5 6-80-16,-8 0-11 0,0-4-1 0,1 4-489 15,2-6-98-15</inkml:trace>
  <inkml:trace contextRef="#ctx0" brushRef="#br0" timeOffset="28618.69">13691 13733 2923 0,'0'0'64'0,"0"0"14"0,0 0 2 0,0 0 2 0,0 0-66 0,0 0-16 0,0 0 0 0,-3 10 0 31,-1-1-77-31,-3 0-19 0,-3 1-4 0,3 2-1 16,-11 7 53-16,0 3 12 0,-3 3 1 0,-4 3 1 0,-3-2 46 0,0 5 10 0,-4 10 2 0,4 3 0 16,-7 3 32-16,3 9 6 0,-3-3 2 0,3 10 0 15,0 0-34-15,4 3-6 0,3-4-2 0,8 1 0 16,-1 0-14-16,4-4-8 0,7-2 8 0,0 2-8 15,0-2 0-15,3-4 8 0,4 0-8 0,4 1 0 16,-8-7 0-16,1 0 8 0,3 0-8 0,3-3 0 16,1 0-8-16,-1-10-7 0,4-2-1 0,0 5 0 15,7-5-46 1,4-7-10-16,3 6-1 0,4-12-1 0,0 0-100 16,6-7-20-16,-2-2-4 0,2-7-731 0</inkml:trace>
  <inkml:trace contextRef="#ctx0" brushRef="#br0" timeOffset="28886.25">13942 14128 1785 0,'0'0'79'0,"0"0"17"0,0 0-77 0,0 7-19 15,-4 2 0-15,1 0 0 0,-1 1 271 0,1 2 50 0,3 7 11 16,0 3 1 0,0 0-317-16,0 6-63 0,0 4-13 0,0 2-2 0,0-3 30 0,-4 4 7 0,1-4 1 0,-4 10 0 15,0 0 24-15,-1 3 14 0,1 0-2 0,-3-4 0 16,3 11 0-16,-4-7 0 0,1-1 0 0,-1 8 0 31,0-17-77-31,4-3-16 0,-3 1-3 0,3-1-684 0,3-3-136 16</inkml:trace>
  <inkml:trace contextRef="#ctx0" brushRef="#br0" timeOffset="29136.8">14340 14668 3088 0,'0'0'68'0,"0"0"15"0,0 0 2 0,0 0 1 0,0 0-69 0,0 0-17 0,11-7 0 0,0 7 0 0,3-6 0 0,3 0 0 16,1-4 0-16,0 1 0 0,-1 6-26 0,4-7 1 15,-3 1 0-15,3 6 0 0,-3-3 17 0,3-1 8 16,-3 1-8-16,6 3 8 16,-2 3-36-16,2-6-1 0,-3 6-1 0,1 0 0 15,-5 0-31-15,1-3-7 0,3 3 0 0,-3-7-719 16,-1 4-143-16</inkml:trace>
  <inkml:trace contextRef="#ctx0" brushRef="#br0" timeOffset="29697.67">15829 14216 2350 0,'-10'0'104'0,"3"0"22"0,-1 0-101 0,1 3-25 0,0-3 0 0,-3 0 0 0,3 0 54 0,-4 7 6 16,1-4 0-16,-1-3 1 0,-3 6-51 0,-4-3-10 15,1-3 0-15,-1 9 0 0,-3 4 0 0,0-4 0 16,-4 1 0-16,0 2 0 0,1-2 12 0,-1 9-3 16,0-4 0-16,-3 4 0 0,3 3 19 0,1 0 3 15,2 3 1-15,1-3 0 0,0 3-20 0,7-3-3 16,3 0-1-16,1 3 0 0,-1 0 0 0,8-3 0 16,3 0 0-16,0 6 0 0,0-6-8 0,3 0 0 15,4-3 9-15,4-3-9 0,-1 3 0 16,4-7 0-16,4-3 0 0,0 1 0 0,-1-4-8 0,5 0 8 15,-5-6-8-15,4 0 8 0,1 7 0 0,-1-14 0 16,0 4 0-16,0 0 0 0,0-6 0 0,0 2 8 16,1-2 0-16,-1-3 0 0,-4-1-8 0,5 0 0 15,-5-2 0-15,1-1 0 0,-4-3 0 0,0 0 0 16,0 4 0-16,0-4 0 0,0-3 11 0,-3 0 1 16,-4-6 0-16,0 9 0 0,4-6 14 0,-8 3 3 0,-3-6 1 15,0 6 0-15,0 0-30 0,0 0 0 0,-3-6 0 16,-4 12 0-1,-4-3-19-15,0 0-9 0,1 7-3 0,-1-7 0 16,-3 3 0-16,4 1 0 0,-5 2 0 0,5 4 0 16,-1-1-60-16,1-2-12 0,-1 2-2 0,1 7-1 0,2-3-90 0,1 3-17 15,4-7-4-15,-4 10-1 0</inkml:trace>
  <inkml:trace contextRef="#ctx0" brushRef="#br0" timeOffset="29965.9">15836 13928 2826 0,'0'0'125'15,"0"0"26"-15,-3-7-121 0,-1-2-30 0,4 9 0 0,0 0 0 0,0 0 32 0,0 0 1 16,0 0 0-16,-7 9 0 16,0 4-57-16,0 3-12 0,-4-1-3 0,-3 13 0 0,-3-2 39 0,-1 5 0 15,-3 0 0-15,0 10 0 0,0 3 0 0,-4 6 0 16,4-6 9-16,-1 9-9 0,-2-3 12 0,3 4-1 15,-4-4-1-15,0 3 0 0,-3 4-10 0,3-4 8 16,-3 7-8-16,3-7 8 0,1 0-8 0,3-3 0 16,-1-3 0-16,5 0 0 0,-4-3-12 0,3-3-5 0,0-3-1 15,4 3-823-15,0-4-165 16</inkml:trace>
  <inkml:trace contextRef="#ctx0" brushRef="#br0" timeOffset="30458.74">16087 14840 1324 0,'-7'19'118'0,"7"-7"-94"0,-4-2-24 0,-3 2 0 16,0-2 227-16,0 9 41 0,3-7 8 0,-3 1 1 16,4 6-222-16,-4-7-45 0,0 7-10 0,-4 0 0 15,1-4 0-15,-5 4-16 0,1 3 5 0,-7 0 1 16,0 0 10-16,0 6 0 0,-4 4 0 0,0-4 0 15,-3 0 0-15,0 3 0 0,0 1 0 0,3-4 0 32,4-3-25-32,3 0-3 0,4-9-1 0,4 0 0 15,-1-10-115-15,7 3-24 0,4-9-4 0</inkml:trace>
  <inkml:trace contextRef="#ctx0" brushRef="#br0" timeOffset="30690.5">16108 14878 3034 0,'0'0'135'0,"0"0"27"0,0 9-130 0,-4-3-32 0,1 4 0 0,3 2 0 16,0 4-57-16,0-3-19 0,0-1-3 0,0-2-1 16,3 8 18-16,-3 1 3 0,4-3 1 0,-1 3 0 0,1 3 58 0,-4-4 0 15,3 4 0-15,1 0 0 0,-1 0 12 0,1 0-1 16,0 0-1-16,-1 0 0 0,1 0-25 0,-1-3-5 15,-3 3 0-15,0-13-1 16,0 4-72-16,-3 3-15 0,3-7-2 0,0-9-569 16,0 0-113-16</inkml:trace>
  <inkml:trace contextRef="#ctx0" brushRef="#br0" timeOffset="30881.6">15794 15242 2829 0,'0'0'125'0,"0"0"27"0,0 0-122 0,0 9-30 0,0-9 0 0,3 6 0 16,4-3 46-16,4 0 3 0,0-6 1 0,6 3 0 31,1-3-79-31,7-3-16 0,-1 6-3 0,5 0-1 0,-1 0 33 0,3 0 6 0,1 0 2 0,0 0 0 32,-4 0-48-32,7 0-10 0,4-3-2 0,0-3 0 15,0 6-119-15,3-4-24 0,-3-5-5 0,0 0 0 0</inkml:trace>
  <inkml:trace contextRef="#ctx0" brushRef="#br0" timeOffset="31387.27">15995 13583 2361 0,'0'0'104'0,"7"9"23"0,0 0-102 0,0 7-25 0,7 0 0 0,4 6 0 15,3 0 49-15,11 9 5 0,0 0 1 0,6 4 0 0,1 3-35 0,3-1-6 16,8 4-2-16,-4 3 0 15,0 3 12-15,-1 0 1 0,1 6 1 0,-7 7 0 16,-4-4-6-16,-3 7-2 0,0-3 0 0,-11 2 0 16,0 4-18-16,-3 0 0 0,-11 6 0 0,0 0-9 15,-3 10-1-15,-8-4 0 0,-7-6 0 0,-3 4 0 16,-3-4-35 0,-5 0-7-16,-6-3-2 0,-7 3 0 0,0-9-188 0,-11-4-38 0,-42 38-7 15,10-43-1-15</inkml:trace>
  <inkml:trace contextRef="#ctx0" brushRef="#br0" timeOffset="35944.43">6943 14734 864 0,'0'0'76'0,"0"0"-60"0,-7 0-16 0,0 6 0 16,-4-6 311-16,11 3 59 0,-11-3 12 0,11 0 2 15,0 0-270-15,-7 3-54 0,7-3-12 0,-3 6-1 16,3-6-19-16,0 0-3 0,0 0-1 0,-4 3 0 16,1 4-24-16,-1-4 0 0,1 9 0 0,-4-2 0 15,-4-1 0-15,4 4 0 0,-7-4 0 0,3 4 0 16,1 2 28-16,-8 1 0 0,4 3 0 0,-4 0 0 16,8 3 12-16,-8 0 4 0,4-4 0 0,3 4 0 15,4 0-29-15,-3 0-6 0,-4 0-1 0,7 0 0 16,-4 6-19-16,4-3-4 0,3 4-1 0,-3-4 0 15,0 6-41 1,4-3-9-16,-4-3-2 0,0 1 0 0,3-4-142 0,1-7-29 16,-1 1-5-16,4-10-616 0</inkml:trace>
  <inkml:trace contextRef="#ctx0" brushRef="#br0" timeOffset="36229.57">6922 14627 2757 0,'0'0'60'0,"0"0"13"0,0 0 3 0,0 0 2 0,0 0-62 0,0 0-16 0,0 0 0 0,0 0 0 15,3 3-16-15,4 6-5 0,4 1-2 0,-4 2 0 16,7 4 10-16,0 0 1 0,-3 3 1 0,3-1 0 16,0 4 2-16,7 0 0 0,-10 3 0 0,3 4 0 15,-4 2 39-15,4 0 8 0,-3 1 2 0,-4-1 0 16,0 0-22-16,-3 4-4 0,-4-4-1 0,7 1 0 15,-14-1-2-15,7 3-1 0,0-5 0 0,0 2 0 16,-4-6-10-16,0 3 0 0,4 1 0 0,0-7 0 16,-3 3 0-16,3-7-14 0,0-5 2 0,3-1 0 31,1-2-144-31,0-1-28 0,-4-2-5 0,0-7-523 0,0 0-104 0</inkml:trace>
  <inkml:trace contextRef="#ctx0" brushRef="#br0" timeOffset="36430.82">6763 15144 2718 0,'0'0'60'0,"0"0"12"0,0 0 2 0,0 0 2 0,0 0-60 0,0 0-16 16,0 0 0-16,0 0 0 0,0 0 0 0,0 0 0 16,0 0 0-16,3 10 0 0,4-7 0 0,-7 3 0 15,0-6 0-15,14 3 0 0,1 4 12 0,-1-4 0 16,3-3 0-16,8 0 0 0,0 0-12 0,-4 0 0 15,4-3 0-15,3 3-10 16,4-7-103-16,3 7-21 0,7-3-4 0,0-3-944 0</inkml:trace>
  <inkml:trace contextRef="#ctx0" brushRef="#br0" timeOffset="38055.15">17854 14276 2746 0,'0'0'60'0,"0"0"13"0,-3-7 3 0,-4-2 1 0,3-4-61 0,0-5-16 0,1 8 0 0,-1-2 0 16,4 2-13-16,-3 4-6 0,-1 0-1 0,1-4 0 16,3 10-8-16,-7 0-3 0,0-3 0 15,-4 6 0-15,-3 7 15 0,3-1 2 0,-6 10 1 0,-1-3 0 16,-7 12 4-16,4-3 1 0,-3 6 0 0,-5 1 0 15,-2-1-11-15,2 0-1 0,1 7-1 0,3-3 0 16,4-7 21-16,4 6 10 0,-1-2-1 0,4-1 0 16,3 0 7-16,4 1 2 0,0 2 0 0,4-2 0 15,3-1-18-15,7-3-14 0,0-6 2 0,3 0 1 0,1-3-4 16,3-4-1-16,11-5 0 0,-4-1 0 16,0-6 4-16,4-3 1 0,3 0 0 0,0-6 0 0,-3-3 11 15,3-7 0-15,-3 4 0 0,3-7 0 0,-3-3 0 16,-1 0 14-16,1 0-3 0,0 0-1 0,0-6 9 0,-1 6 1 15,-3-3 1-15,1-4 0 0,-5 7-21 0,4-3 0 16,-3-3 0-16,-4 6 0 0,0-6 9 0,-3 6 1 16,-1 0 0-16,-3 0 0 0,-7-3-10 0,-3 0 0 15,-1 3 0-15,-3 9 0 0,-7-8 0 0,0 2 0 16,-7 3 0-16,-4 0 0 0,1 1 11 0,-5-1 0 16,-2 3 0-16,-1 1 0 0,0-4 33 0,0 4 8 15,1 2 0-15,-5-2 1 0,1 2-33 0,0 7-6 16,3-3-2-16,0 3 0 0,8 0-12 0,-1-4-16 0,4 7 3 0,0 0 1 31,3 0-91-31,4 0-17 0,3 10-4 0,4-7-615 0,0 6-122 0</inkml:trace>
  <inkml:trace contextRef="#ctx0" brushRef="#br0" timeOffset="38415.68">18217 13827 2257 0,'0'0'49'0,"0"0"11"0,-10 0 1 0,3 0 3 0,-4 7-51 0,-3-4-13 15,0 3 0-15,0 0 0 0,0 4 0 0,-4 5 0 16,1-2 0-16,-5-1 0 0,5 10 0 0,-1 0 0 15,-3 0 0-15,0 3 0 0,0 0 44 0,-1 7 10 16,1 2 2-16,-3 7 0 0,-5 3-3 0,5 3 0 16,-5 0 0-16,5 6 0 0,-5 1-42 0,1 5-11 15,0-2 0-15,0 2 0 0,0 4 0 16,3 0-17-16,-3 3 4 0,-1-4 1 0,1 4 12 0,7-3 0 16,-4 0 0-16,4-1-9 0,0-8-11 0,7 5-3 15,0-12 0-15,3 3 0 16,4-9-146-16,7-6-30 0,-3-4-5 15</inkml:trace>
  <inkml:trace contextRef="#ctx0" brushRef="#br0" timeOffset="38744.15">18323 14953 2559 0,'0'0'56'0,"0"0"12"0,-7 9 3 0,0 1 1 0,0 2-58 0,0 1-14 16,0-1 0-16,3 7 0 16,-3 0-47-16,-3-3-12 0,3 3-2 0,-4 3-1 0,1-1 32 0,-1 1 6 15,-3-3 2-15,0 3 0 0,3 0 22 0,-3-3 0 16,4-6 0-16,2 2 0 16,-2 1-84-16,3-7-13 0,0-2-3 0</inkml:trace>
  <inkml:trace contextRef="#ctx0" brushRef="#br0" timeOffset="39005.33">18408 14796 2804 0,'0'0'62'0,"0"0"13"0,-4 3 2 0,1 7 1 0,-1-1-62 0,4 4-16 0,-3-4 0 0,-1 7 0 16,4-1 0-16,0 4-16 0,4 0 3 0,-4 6 1 15,3-3 12-15,4 10 0 0,-3-1 0 0,3 0-9 16,0 1 9-16,0 2 0 0,0 4-9 0,0-4 9 16,4 7 0-16,-4-7 0 0,0-2 0 0,0-1 0 15,0 1-31-15,0-1-11 0,-3 0-2 16,3-9-1-16,-4-3-18 0,1 3-3 0,-4-9-1 0,0 2 0 16,3-5-88-16,-6-4-17 0,3-6-4 0,0 0-692 15</inkml:trace>
  <inkml:trace contextRef="#ctx0" brushRef="#br0" timeOffset="39202.11">18076 15242 2890 0,'0'0'128'0,"0"0"27"0,0 0-124 0,0 0-31 15,11-4 0-15,3-5 0 0,4 0 0 0,6 5-20 0,1-5 4 0,7 0 0 31,0-1-48-31,3 1-8 0,0 3-3 0,4-1 0 16,3 4 4-16,-6 3 1 0,-1-6 0 0,0 12 0 16,-7-6 15-16,1 3 3 0,-8 4 1 0,0-4-603 0,-7 0-121 0</inkml:trace>
  <inkml:trace contextRef="#ctx0" brushRef="#br0" timeOffset="40001.97">19847 14150 1670 0,'0'0'148'0,"0"0"-118"0,-7-6-30 0,-3 3 0 16,-1-3 111-16,0-1 16 0,1 1 3 0,-4-3 1 15,3 9-79-15,4-4-16 0,-3-5-4 0,3 9 0 16,-4-9 4-16,0 9 0 0,1 0 0 0,-1-3 0 16,1 3 12-16,-1 0 2 0,-7 3 1 0,1 3 0 15,3-3-18-15,-4 6-3 0,-3 1-1 0,-4 6 0 16,0 2-14-16,1 4-3 0,-1 0-1 0,0 10 0 16,1-1-11-16,2 0 0 0,5 10 0 0,3-6 0 15,0 5 0-15,0 1 0 0,6-6-9 0,1 5 9 16,0 1 0-16,4 0 0 0,3 0 8 0,0-7-8 15,7 1 0-15,0-4 0 0,4 0 0 0,-1-2 0 0,4-4 0 16,4-6 0-16,-1-7 0 0,8-3 0 0,0 1 0 16,3-4 0-16,4-12 0 0,0 3 0 15,-1-13-23-15,5 4-7 16,2-1-2-16,-2-15 0 0,-5 6 32 0,5-3 13 0,-5-7-1 0,-2 1 0 16,-1-7-12-16,0 7 0 0,-3-3 0 0,0-7 0 0,-4 6 0 0,-4-5 0 15,-3-1 0-15,1 0 0 0,-5 3 0 0,-3 1 0 16,-7 2 0-16,-3 4 0 0,-4 0 20 0,-4 2-1 15,-3 7-1-15,0 10 0 0,-11-7-18 0,0 10 0 0,-3 5 8 0,-4 1-8 16,-3-3 0-16,-4 12 0 0,-3-6 0 0,7 3 0 16,-4 1 0-16,7 5 0 0,0-9 0 15,4 9 0-15,0-2 0 0,7-4 0 0,0 0 0 0,3-3 0 16,4 9 0-16,3-9 0 0,1 7 0 0,3-4 0 31,0 3-170-31,7-6-38 0,0 0-7 0</inkml:trace>
  <inkml:trace contextRef="#ctx0" brushRef="#br0" timeOffset="40353.53">20161 13573 1152 0,'-7'0'102'15,"-3"10"-82"-15,-4-1-20 0,-1 0 0 0,-2 4 299 0,-4 6 55 16,-1-3 11-16,1 15 3 0,4 0-286 0,-5 1-57 16,-2 8-11-16,3 4-2 0,3-3-12 0,-3 3 0 15,0 9 0-15,-1 1 0 0,-2 2 24 0,-1 0 4 16,0 7 0-16,1 0 0 0,-5-7-16 0,1 4-4 15,0-7 0-15,0 4 0 0,0 2 7 0,-1-2 1 16,-2 2 0-16,-1-2 0 0,4 5 0 0,3-2 0 0,-3-4 0 16,-1-2 0-16,5-4-26 0,3 0-5 15,3-6-1-15,-3-3 0 16,7 0-68-16,-4-4-15 0,11-5-2 0,-4-1-639 0,1 0-127 16</inkml:trace>
  <inkml:trace contextRef="#ctx0" brushRef="#br0" timeOffset="40734.58">20415 14997 2977 0,'0'0'65'0,"0"0"14"0,-3 9 2 0,-1-6 3 0,-3 7-67 0,4-1-17 16,-4 1 0-16,0 2 0 15,-1 1-19-15,1 6-7 0,-3-1-2 0,-4 4 0 0,0 0 4 0,-1 0 0 0,-2 6 0 0,-4-2 0 16,0 5 12-16,-4-9 2 16,0 9 1-16,0-3 0 0,1-2-2 0,-1 2 0 15,4-6 0-15,3-3 0 16,-3-4-175-16,3 4-35 0,-17 0-7 0,10-10-2 0</inkml:trace>
  <inkml:trace contextRef="#ctx0" brushRef="#br0" timeOffset="40948.91">20496 14809 3052 0,'-3'15'136'0,"-1"-8"27"0,1 8-131 0,-1 1-32 0,1 3 0 0,3 3 0 16,0 0 40-16,3 0 0 0,1 3 1 0,3 0 0 15,-4-3-63-15,8 6-13 0,0-3-2 0,-4 3-1 0,3 4 18 0,-3-1 3 16,4 0 1-16,-1 1 0 0,-3 2-1 0,1-2 0 15,-8-1 0-15,3 0 0 16,-3 1-19-16,-3-7-3 0,3 3-1 0,-8-6 0 16,5 0-129-16,-1-3-27 0,1-7-4 15,-4-2-843-15</inkml:trace>
  <inkml:trace contextRef="#ctx0" brushRef="#br0" timeOffset="41109.83">20257 15354 3301 0,'0'0'146'0,"0"0"30"0,0 0-140 0,3 10-36 16,4-7 0-16,4 9 0 0,10-5 39 0,7-7 1 0,4 0 0 0,10-7 0 31,4-5-82-31,3 3-16 0,11-4-3 0,4-6-1 16,6 7-104-16,1-7-21 0,0 6-4 0</inkml:trace>
  <inkml:trace contextRef="#ctx0" brushRef="#br0" timeOffset="50449.36">6089 16399 3283 0,'0'0'292'0,"-11"3"-234"0,1 3-46 0,3-3-12 16,0 7 11-16,7-10 0 0,0 0 0 0,0 0 0 16,7 3-170-16,10-3-33 15,8 0-8-15</inkml:trace>
  <inkml:trace contextRef="#ctx0" brushRef="#br0" timeOffset="50605.94">6357 16947 3628 0,'-14'19'161'0,"0"-6"33"0,-4-1-155 0,-6 1-31 16,-5-4-8-16,5 1 0 16,2 2-295-16,8-2-60 0,-3-1-12 0</inkml:trace>
  <inkml:trace contextRef="#ctx0" brushRef="#br0" timeOffset="50793.8">6354 17521 806 0,'-8'10'72'0,"-2"5"-58"0,-1-2-14 0,-3-1 0 15,0 1 482-15,0-4 94 0,3 1 18 0,1-7 4 16,-1 6-475-16,4-9-95 0,7 0-20 0,0 0-8 16,0 0 13-16,14 0-2 0,-7 0-1 0,4-3 0 15,7-3 0-15,-1 3 0 0,1 0 0 0,-1-4 0 31,1 7-82-31,0-9-16 0,-8 9-3 0,1-13-1 0</inkml:trace>
  <inkml:trace contextRef="#ctx0" brushRef="#br1" timeOffset="169932.01">21915 14376 1785 0,'0'0'159'0,"0"0"-127"0,0 0-32 0,0 0 0 16,0 0 148-16,0 0 23 0,0 0 5 0,10 6 0 31,4-3-164-31,0-3-34 0,0 0-6 0,-3 0-2 0,0 0 30 0,3 0 0 0,3 0 0 0,1-3 0 16,0-3 14-16,6 6 9 0,8-3 1 0,3-3 1 16,1 2 31-16,2 1 7 0,5-3 1 0,6-3 0 15,4 6-33-15,-11-4-7 0,-3 4 0 0,0-6-1 31,3 9-63-31,-6-10-13 0,-5 7-3 0,1 0 0 16,0-3-116-16,0 6-24 0,-8 0-5 0,-2 6-423 0,-8-3-85 0</inkml:trace>
  <inkml:trace contextRef="#ctx0" brushRef="#br1" timeOffset="170264.96">21735 14649 2073 0,'-22'6'92'0,"19"-3"19"0,-4 0-89 0,7-3-22 0,0 0 0 0,0 0 0 16,0 0 199-16,7 10 35 0,7-10 7 0,4 9 2 16,-1-9-187-16,8 0-38 0,14 0-7 0,3-3-2 15,-3-3-9-15,3 3 0 0,1-4 9 0,6 4-9 16,7-6 0-16,1 9 0 0,-8-3 0 0,4-4-12 31,11 7-18-31,-8 0-4 0,-6 0-1 0,-5 7 0 0,1-4-154 16,0-3-31-16,46 9-7 0,-29-9-1 0</inkml:trace>
  <inkml:trace contextRef="#ctx0" brushRef="#br1" timeOffset="181741.02">24239 14269 2023 0,'-17'-12'89'0,"10"6"19"15,-7-1-86-15,-1-2-22 0,1 0 0 0,0-1 0 0,0-9 11 16,0 7-3-16,3 2 0 0,-3-5 0 0,4-4-8 0,3 0 0 16,0 6 0-16,3-5 0 0,4 2 40 0,4 0 4 15,-1 1 0-15,1-1 0 0,-1 0 11 0,1 1 2 16,3 8 1-16,-4-8 0 0,1 5-13 0,-1 7-2 16,-3-6-1-16,0 9 0 0,0 0-27 0,0 0-6 15,0 0-1-15,-10 12 0 0,-4-2-8 16,0 12 0-16,-8 6 0 0,-2 3 8 0,-8 10 2 0,0 3 0 15,0 9 0-15,-3 0 0 0,0 7 14 16,0 0 4-16,6-10 0 0,5 3 0 0,3 0 25 16,6 1 6-16,1-4 1 0,7-6 0 0,4 6-32 0,3-6-7 15,3 0-1-15,8-3 0 0,3-1-20 16,4-5 0-16,-1-4 0 0,8-3 0 0,0-3 0 0,6-6-16 16,-2 0 2-16,6-3 1 0,0-7 3 0,4-3 1 15,-4-2 0-15,4-4 0 0,0-10 9 0,-4 1 0 16,0-4-9-16,1-6 9 0,-1-3 0 0,-3-9 18 0,-1 0-3 15,-2-1-1-15,-5-2 10 0,1-7 1 0,-7-3 1 16,-4 3 0-16,-4-12-3 0,-6 9-1 16,-4-6 0-16,-4-3 0 0,-10-1 6 0,0 11 0 0,-3-11 1 0,-5 4 0 15,-2 6-9-15,-5 0-3 0,1 4 0 0,-4-1 0 16,-3 0-17-16,-7 6 0 0,0 1 0 0,-8 3 0 31,1-1-143-31,-4 1-32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7:19:42.54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20694 17299 864 0,'0'0'38'0,"0"0"8"0,-7 0-37 0,3 0-9 0,-3 6 0 0,7-6 0 15,0 0 320-15,0 0 61 0,0 0 13 0,11-6 2 16,-1 6-366-16,5-10-74 0,-1 7-14 0,7-6-3 0,4-1 45 0,-4 7 16 15,3-6-9-15,1-1 9 0,0 10 0 0,-4-9 19 16,0 9-3-16,4-3-1 0,0 0 20 0,3 3 4 16,-4-7 1-16,5 7 0 0,2 0-32 0,1 0-8 15,11 0 0-15,-1 0 0 0,4 0 0 0,3 0 0 16,4 10 0-16,-4-10 0 0,4 0 0 0,7 0 0 16,11 0 0-16,-4 0 0 0,0-3 23 0,0-4 0 15,7 4 0-15,0-3 0 0,0-3-11 0,4 9-1 16,-4-7-1-16,11 1 0 0,3 3 2 0,-7-3 1 15,-4 6 0-15,8-4 0 0,10-2-5 0,1 6-8 0,-5 0 11 16,5 0-11-16,2 0 14 0,1 0-4 16,11-3-1-16,-5 3 0 0,-2 0 5 0,3 0 1 0,3 0 0 15,4-3 0-15,0-3-6 0,3 6-1 0,4-4 0 0,0-2 0 16,3 6-8-16,-3-3 0 0,-3 0 0 0,3-3-11 16,3 6 11-16,-3-3 0 0,-7 3 0 0,7-7 0 15,7 7 0-15,-4 0 0 0,1 0 0 0,3 0 0 16,3 0 0-16,1 0 0 0,-4-3 0 0,0-3 0 15,7 6 12-15,-3-3 2 0,-8 0 0 0,4-4 0 16,7-2-14-16,0 9 0 0,0 0 0 0,7-3 0 16,0 3 29-16,-3 0 0 0,-7 0 0 0,-1 3 0 15,1-3-29-15,-1 0 8 0,-3 9-8 0,4-2 0 16,-1-4 0-16,1 0 0 0,-8 3 0 0,-3-3 0 16,0-3 0-16,-4 7 0 0,1-4 8 0,-1-3-8 15,-6 0 9-15,-1 0-1 0,7 0 0 0,-3 0 0 0,-3 0-8 16,-4 0 12-16,6-3-12 0,-6-4 12 0,-3 7-12 15,-5-3 0-15,-2-3 0 0,-5 6 0 0,5-3 0 0,-12 3 0 16,1 0 0-16,-4-3 0 0,-3 3 0 0,-8-7 0 16,-3 7 0-16,0 0 0 0,-3-3 0 0,-1-3 0 15,-3 6 0-15,-7-3 0 0,0 3 0 0,-7 0 0 16,-4-6 0-16,-3 6 0 0,-4-4 12 0,1-5 0 16,-8 9 0-16,0-3 0 0,-3-3-12 0,-1 2 8 15,1-5-8-15,-4 9 8 0,-3-9-8 0,0 9 0 16,-4-10 0-16,-4 10-11 15,1-3-89-15,-1 0-17 0,-10 3-4 0</inkml:trace>
  <inkml:trace contextRef="#ctx0" brushRef="#br0" timeOffset="7140.71">22451 13369 864 0,'-25'-69'38'15,"11"26"8"-15,-4-11-37 0,4-8-9 0,4-11 0 0,6-11 0 0,-3-10 23 0,7-4 2 16</inkml:trace>
  <inkml:trace contextRef="#ctx0" brushRef="#br0" timeOffset="7516.35">22348 11726 1407 0,'-10'0'31'0,"3"0"6"0,7 0 2 0,0 0 1 0,-11 0-32 0,4-3-8 16,7 3 0-16,0 0 0 0,0 0 44 0,0 0 8 15,-7 0 2-15,0 3 0 0,4-3 15 0,-4 10 3 16,7-1 1-16,-4 4 0 0,-3-1-6 0,3 7-2 16,4 3 0-16,-7 9 0 0,-3 1-17 0,-1 2-3 15,8 13-1-15,-1 0 0 0,-6 16-9 0,2 0-3 16,-2 9 0-16,3 3 0 0,0 0 0 0,0 19 0 16,-7 13 0-16,7 6 0 0,7 6-32 0,-7 6 0 15,-4 20 0-15,0-4 0 0,8 12 16 0,-4 1-4 16,-7 0-1-16,3 3 0 0,4-4 33 0,3 10 8 0,-6-9 0 15,3-7 1-15,-7 7-17 0,7-3-3 0,3-4-1 0,-3 0 0 16,-3 4 15-16,6 2 2 0,0-2 1 0,4 9 0 16,0 6-31-16,0 10-7 0,0-4 0 0,4 10-1 15,0 3-11-15,3-3 0 0,0 0 0 0,0-3 0 16,3-10 0-16,4-3 0 0,-7-15 0 16,0-4 0-16,1-12 9 0,2-10 0 0,4-18 0 0,-7-1 0 15,-3-2 0-15,3-16 0 0,3-10 0 0,-6-12 0 16,-4-10-9-16,4-8 0 0,3-14 0 0,-4-12 0 15,-3-3-83 1,-7-16-15-16,7-3-3 0,-11-22-1181 0</inkml:trace>
  <inkml:trace contextRef="#ctx0" brushRef="#br0" timeOffset="15484.21">19967 10315 2145 0,'-17'6'95'0,"10"-2"20"0,-4-4-92 0,4 9-23 16,0-9 0-16,0 9 0 0,0-9 37 0,7 0 3 15,0 0 1-15,0 0 0 0,0 0-8 0,0 0-1 16,7-9-1-16,3 6 0 0,-3-7-20 0,8 4-11 15,-1 0 12-15,3 0-12 0,1-4 10 0,3 10-10 16,0-9 8-16,0 6-8 0,1 3 0 0,-5-10 0 16,4 10 0-16,-3 0 0 0,0-3 0 0,-1-3 16 15,1 3 0-15,0 0-1 0,-4-4-4 0,3-2-1 16,-3 0 0-16,1-4 0 0,-5 4 23 0,4-7 5 16,0-3 1-16,-3-3 0 0,0-6-1 0,-1-3 0 15,-3 5 0-15,4-5 0 0,-8-7-20 16,1 7-4-16,-1-3-1 0,-3 2 0 0,0-2-13 0,-3-4 0 15,-1 7 0-15,1-1 0 0,-1 1 0 0,1 6 0 16,-4-3 0-16,0 3 0 0,0 3 0 0,-1 3 0 0,-2 6 0 16,-1 4 0-16,4 0 0 0,-3-1 0 0,-1 10 0 15,-3 6 9-15,-4-2-9 0,4 5 0 0,-3 0 0 0,-1 4 0 16,4-1-10-16,-4 4 10 0,4 0 0 0,4 6-9 16,-1-3 9-16,0 3 0 0,1-1 0 0,3 1 0 15,0 10 0-15,0-1 0 0,0 10 0 0,-1 0 0 16,-2 3-8-16,3 9 8 0,0 0-8 0,0 16 8 15,0-3 0-15,0 6 0 0,0 0 0 0,0 4-8 16,-1-1 8-16,1-3 0 0,0-3 0 0,-3-6 0 16,3 6 0-16,0-4 0 0,-4 1 0 0,0-3 0 15,1-3 0-15,-1-4 0 0,1-3 0 0,-1-2 0 16,4-8 0-16,-3-2 0 0,-1 0 10 0,0-7-10 16,1-2 15-16,-1-1-3 0,1-3-1 0,-1-3 0 15,-3-6 10-15,0 3 3 0,0-9 0 0,-4 6 0 0,0-10-24 16,1-6 0-16,-1 3 0 0,0-6 0 0,1-6 8 15,-1 3 0-15,1-6 0 0,2-4 0 0,5 1-8 0,-8-7 0 16,4 0 8-16,4 0-8 0,-1-3 0 0,0 10 9 16,4-10-9-16,4 3 0 0,-1 3 8 0,8-3-8 15,-1-3 0-15,4 4 0 0,4-4 10 0,0 0-10 16,3-7 8-16,3 7-8 0,1 1 0 0,3-1 0 16,4 3 0-16,-1-3 0 0,1 0 0 0,3 3 0 15,1 6-8-15,-5 1 8 0,1 6 0 0,0 3 0 16,-1 3-9-16,1 3 9 0,0 6-8 0,-1 0 8 15,1 10-12-15,3 3 12 0,1 0 0 0,-5 0 0 0,5 6 0 0,-1-3 0 16,0-3 9-16,0 0-9 0,0 3 8 0,1-9-8 16,-1 6 8-16,0-3-8 0,-3-7 0 0,-1 7 8 15,1-6-8-15,-4-4 0 0,1 1 0 0,-5-1 0 16,-3-6 0-16,-3 7 0 0,3-10-10 0,-3 0 10 31,-1 0-123-31,-6 0-18 0,3-4-4 0</inkml:trace>
  <inkml:trace contextRef="#ctx0" brushRef="#br0" timeOffset="15979.14">21255 9509 1324 0,'7'-9'59'0,"-7"-1"12"0,0 1-57 0,3-3-14 0,-3 2 0 0,4-2 0 15,3-7 175-15,0 9 32 0,-3-2 6 0,3-7 2 16,0 6-131-16,-4 1-25 0,4-1-6 0,-3 4-1 16,-4 3-28-16,0 3-7 0,-4-1-1 0,4 4 0 15,-7-6 20-15,4 16 3 0,-4-7 1 0,-4 6 0 16,-3 0-24-16,3 4-4 0,-3 3 0 0,-3-1-1 16,-5 7-2-16,1 7 0 0,4-7 0 0,-8 9 0 15,4 3 16-15,0 4 3 0,3-4 1 16,0 7 0-16,1 0 10 0,6 3 1 0,1 6 1 0,-1 3 0 15,0 4-2-15,4 2-1 0,0 4 0 0,0 0 0 16,0 3-38-16,4 0-21 0,-4-4 2 0,3 1 1 16,1 9 3-16,-1-6 1 0,4-3 0 0,-4-4 0 15,4-2 14-15,4-4 15 0,3-3-3 0,-3-6-1 16,6 6-11-16,4-6-16 0,0 0 4 0,11 0 1 16,3 3-107-1,11 0-22-15,0-6-4 0,10 0 0 0,4-7-28 0,0-3-6 16</inkml:trace>
  <inkml:trace contextRef="#ctx0" brushRef="#br0" timeOffset="22344.45">21766 10140 1324 0,'0'0'59'0,"0"0"12"0,4-7-57 0,-4-2-14 0,0-1 0 0,0-2 0 15,7 9 104-15,-7-7 17 0,-7 4 4 0,3-6 1 16,4 2-66-16,-3 7-14 0,-4-6-2 0,-4-1-1 16,1 7-6-16,-1-3-1 0,8-7 0 0,-8 10 0 15,-10-3-18-15,7 3-4 0,7-4-1 0,-7 7 0 16,-1 0-13-16,1 0 9 0,0 10-9 0,4-1 8 15,-5 1-8-15,-2-1 12 0,-1 4-12 0,4 5 12 16,-4-2-12-16,4 3 8 0,-3 3-8 0,-1 0 8 16,-3 6-8-16,3-3 0 0,-3 3 0 0,0 4 0 15,3-7 0-15,1 6 0 0,3 1 0 0,3-1 0 16,0 0 0-16,4 1 0 0,4-4 0 0,3-3 0 16,3-3 8-16,4 3-8 0,0-9 0 0,4 6 8 15,3-4-8-15,-3 1 10 0,3-6-10 0,0-4 10 16,4 1-10-16,-4-7 8 0,3 6-8 0,1-6 8 15,0-3-8-15,6 0 12 0,1-6-12 0,0-3 12 0,-4-1-4 16,11-2-8-16,3-4 12 0,-7 3-4 0,-7-5 4 0,4-4 1 16,3 6 0-16,0-3 0 0,1-3-4 15,-5 3-1-15,-6-3 0 0,3-6 0 0,0 6 4 16,-3 0 0-16,-7 0 0 0,-1 0 0 0,1-6 12 0,-1 3 4 16,-3-3 0-16,-3-3 0 0,-4 5-19 0,0-5-9 15,3 0 10-15,-6 2-10 0,-8 8 15 0,4-5-3 16,0 4-1-16,-3 1 0 0,-1 2-11 0,-3 0 0 0,3 6 0 15,1-5 0-15,3 8 0 0,-7-2 8 0,-4 2-8 16,7 1 8-16,4 3-8 0,-3-1 0 0,-11-2 9 0,3 6-9 16,4-4 0-16,0 4 0 0,0 0 0 0,-4-3 0 15,0 6-12-15,8-10-1 0,3 10 0 0,-4 0 0 32,0 0-39-32,1 0-7 0,10 0-1 0,-7 10-645 0,0-10-129 15</inkml:trace>
  <inkml:trace contextRef="#ctx0" brushRef="#br0" timeOffset="22712.3">21936 9428 1324 0,'-21'-10'59'0,"10"10"12"0,0 0-57 0,4 0-14 16,0-3 0-16,-3 3 0 0,-8 3 236 0,7-3 44 16,11 0 8-16,-7 10 3 0,0-4-244 0,-3 7-47 15,-1-1-13-15,8 4-1 0,-4 6 3 0,0 0 1 16,-8 3 0-16,5 6 0 0,3 0 10 0,-4 10-12 15,-6 3 12-15,-1 6-12 0,4 0 12 0,0 7 0 16,0 9 0-16,-4 6 0 0,-3 0 12 0,3 0 4 16,1-3 0-16,2 3 1 0,-2 4 13 15,6-7 2-15,1-4 1 0,3 1 0 0,3-3-7 0,1-3-2 16,3-4 0-16,0 7 0 0,0-4-24 0,3-2 0 0,1-4 0 16,3 0-1124-16</inkml:trace>
  <inkml:trace contextRef="#ctx0" brushRef="#br0" timeOffset="26202.72">23234 9566 1623 0,'0'0'72'0,"0"0"15"0,0 0-70 0,-7 6-17 0,0-3 0 0,3 3 0 15,4-6 66-15,-3 7 10 16,-1 2 1-16,4 10 1 0,0-7-42 0,0 17-9 15,0-4-2-15,0 6 0 0,7 0-25 0,-3 10 0 0,3 0-9 0,0 0 9 16,-4 0 0-16,5-4 17 0,2 4-1 0,-6 0-1 16,3-1-15-16,0 1 0 0,0-6 0 0,-4-1 0 31,4-2-21-31,0-4-4 0,1-3-1 0,-5-3 0 16,4-3-32-16,0 3-6 0,0-4-2 0,0-5-726 0</inkml:trace>
  <inkml:trace contextRef="#ctx0" brushRef="#br0" timeOffset="26649.75">23135 9403 1324 0,'-7'-7'118'0,"-3"7"-94"15,2 0-24-15,1 0 0 0,4-3 207 0,3 3 37 16,-7 0 7-16,7 0 1 0,0 0-149 0,0 0-31 16,0 0-5-16,0 0-2 0,7-9-35 0,3 9-7 15,1 0-2-15,3 0 0 0,0 0-21 0,4 3 0 16,3 6 0-16,7-2 0 0,1 5 0 0,6 1-8 16,0 2 8-16,0 1 0 0,1 3-12 0,-1-7 4 15,-3 10 0-15,3 0 0 0,-7 3-6 0,0 1-1 16,1-8 0-16,-1 4 0 0,-3-3 15 0,-1 3 0 0,1 0-10 0,-4 0 10 15,0 3 0-15,4-6 0 0,-4 9 0 0,0-3 0 16,4 3 0-16,-11-3 16 0,0 7-2 0,-3-1-1 16,-1 1-13-16,-3-1 0 0,-3-9 0 0,-4 9 0 15,3 1 13-15,-3-4-3 0,-10 3-1 0,-1-6 0 16,-6 7 0-16,-4-1 0 0,-1 0 0 0,1-9 0 16,-7 10 8-16,0-10 2 0,0 0 0 0,-4 3 0 15,-7-10 6-15,4 4 2 0,-4-6 0 0,0-1 0 16,0-2-27-16,0-10 0 0,-3 0 8 0,0 0-8 31,3-10-50-31,4-2-12 0,3-1-2 0,4-6-1 0,0 7-143 0,3-7-28 0,7 3-5 0</inkml:trace>
  <inkml:trace contextRef="#ctx0" brushRef="#br0" timeOffset="29040.73">22140 10196 1440 0,'0'0'128'0,"0"0"-103"0,-7-3-25 0,7 3 0 16,7-6 170-16,-7-4 29 0,4 1 5 0,3-4 2 16,7 4-96-16,0-4-19 0,-3-6-4 0,3 13-1 15,-4-9-46-15,1 5-8 0,10 4-3 0,-10-4 0 16,-1 4-29-16,4-3 0 0,4 6 0 0,-4-1 0 15,-3 4 0-15,-1 4-12 0,-10-4 3 0,7 3 0 32,0 6-156-32,-3 1-31 0</inkml:trace>
  <inkml:trace contextRef="#ctx0" brushRef="#br0" timeOffset="29808.43">22260 10544 518 0,'14'0'46'0,"-14"0"-37"16,0 0-9-16,0 0 0 0,0 0 292 0,0 0 57 0,11 0 11 0,-11 0 3 16,7-3-222-16,7 3-44 0,7-6-9 0,-3 6-1 15,0 0-34-15,3 0-6 0,0 0-2 0,0 6 0 16,-3 0-27-16,3 4-6 0,-7-1 0 0,0 4-1 16,4 5 2-16,-4 1 1 0,-11 6 0 0,8-3 0 15,-4 6-1-15,0 4 0 0,-3-7 0 0,-8 6 0 16,4-3-13-16,-3 4 0 0,-1-7 0 0,-3 3 0 15,0 4 0-15,0-7 0 0,0 6 0 16,0 0 0 0,-4 1-16-16,1-4-10 0,-5-3-2 0,5-6 0 15,-4 3-48-15,0-3-9 0,-11-1-3 0,7-2-862 0</inkml:trace>
  <inkml:trace contextRef="#ctx0" brushRef="#br0" timeOffset="30560.66">23357 8760 691 0,'0'0'30'0,"0"0"7"0,0 0-29 0,0 0-8 0,0 0 0 0,0 0 0 16,0 0 140-16,7 3 28 0,-3 6 4 0,3 1 2 16,0-1-78-16,4-6-15 0,-4 10-3 0,7-4-1 15,0 1-17-15,0 2-3 0,7 4-1 0,0 0 0 16,4 2-32-16,3 1-8 0,1 3 0 0,2-3-1 16,8 3-6-16,3 3-1 0,4-3 0 0,4 9 0 15,-4-2-8-15,3 2 0 0,4 3 0 0,-4-2 0 16,1 9 0-16,-4 2 0 0,-1 11 0 0,-6-1 0 15,-7 7 0-15,3 5 0 0,-7 8 0 0,1 2 0 16,-1 6 0-16,-3 4 0 0,3 3 0 0,-7-3 0 16,0-1-17-16,-3 1 1 0,-1-13 0 0,1 0 0 15,-7 0 7-15,-1-6 9 0,-3 0-13 0,-3-3-788 16</inkml:trace>
  <inkml:trace contextRef="#ctx0" brushRef="#br0" timeOffset="33227.71">32780 16998 2617 0,'0'0'57'0,"-7"3"12"0,4 0 3 0,-5 3 2 0,5-3-59 0,-4-3-15 0,0 10 0 0,-4-1 0 16,1 0 0-16,-4 1 0 0,-1 2 0 0,-6 1 0 0,0 9 0 0,-7 0 0 15,3-3-11-15,-3 12 11 0,-4 0-11 0,-3 1 11 16,3 2-8-16,-3 7 8 0,7 0 0 16,-4-7 0-16,7 7 0 0,1 0 0 0,2-7 8 15,5-2 4-15,3-1 1 0,3 0 0 0,0 1-13 0,8-10 0 16,3 9 0-16,0-3 0 0,3-3-19 15,5-3 0-15,-1 7 0 0,10-8 0 0,-3 11 3 0,4-10 1 16,3 0 0-16,4 0 0 0,-4-7 15 0,4-2 0 16,3-4 0-16,0-6 10 0,-3 7 9 15,3-10 1-15,0-10 1 0,1 1 0 0,2-4 27 0,1 1 6 16,0-7 1-16,0 0 0 0,-1-3-36 0,-3-3-7 16,4-3-2-16,0-3 0 0,-4 6-10 0,0-13 0 15,1 7 0-15,-5-4 8 0,1-9-8 0,0 3 8 16,-8 1-8-16,-3-4 8 0,1 3-8 0,-8-3 8 15,0 0-8-15,-7 3 8 0,-4 1 2 0,-3 5 0 0,0-2 0 16,0 5 0-16,-11 1 6 0,4 6 2 0,-3-3 0 0,-1 6 0 16,-3 6-18-16,0 0 0 0,-1 4-8 0,1 2 8 31,0 1-37-31,-4-1-2 0,1 10 0 0,3 0 0 16,-1 0-23-16,1 7-5 0,0-4-1 0,0 6 0 15,0 1-115-15,0 2-23 0,3-2-5 0</inkml:trace>
  <inkml:trace contextRef="#ctx0" brushRef="#br0" timeOffset="33776.82">33313 16408 1728 0,'0'0'76'0,"0"0"16"0,-7-6-73 0,3 3-19 0,1-4 0 0,-1 1 0 16,4 0 95-16,0-4 15 0,0 7 3 0,0 3 1 15,0 0-114-15,0 0-27 0,0 0-3 0,0 0-1 16,0 0 31-16,0 0 13 0,-7 3-1 0,0 7 0 16,-4 2 32-16,1 7 7 0,-4 3 1 0,-4 9 0 15,1 7-7-15,2-7-1 0,1 7 0 0,-3 12 0 16,-8 4-12-16,0 11-4 0,-6 14 0 0,-5-1 0 16,1 7-28-16,-18 40 0 0,4-2 0 0,-4-7 0 0,-4-7 0 15,-3-2 0-15,-3 6 0 0,-4-3 0 16,0-7 11-16,3-6-1 0,4-6 0 0,4-6 0 15,-4-10 30-15,7 0 5 0,-3-2 2 0,3-1 0 16,3-10-94 0,11-5-18-16</inkml:trace>
  <inkml:trace contextRef="#ctx0" brushRef="#br1" timeOffset="59324.58">22119 17139 518 0,'-3'6'46'0,"3"-6"-37"0,0 0-9 0,0 0 0 16,-7 0 134-16,7 0 25 0,0 0 5 0,0 0 0 15,0 0-113-15,0 0-23 0,-11 3-5 0,11-3-1 16,0 0-22-16,0 0 0 0,-7 0 0 0,7 0 0 15,0 0 28-15,0 0 5 0,-7 0 1 0,3 0 0 16,4 0 29-16,0 0 5 0,0 0 2 0,0 0 0 16,-10-3-30-16,6-3-5 0,4 6-2 0,0 0 0 15,0 0 6-15,0 0 1 0,0 0 0 0,0 0 0 16,0 0-27-16,0 0-5 0,-7 9 0 0,7-9-8 16,0 0 13-16,0 0-4 0,0 0-1 0,0 0 0 15,0 0 16-15,0 0 2 0,0 0 1 0,0 0 0 16,0 0 12-16,7 3 2 0,7-3 1 0,-3 0 0 0,-4 0-18 0,4 0-3 15,-1-3-1-15,4 3 0 0,4-3-10 0,-7-3-2 16,3 6-8-16,0-3 12 16,0-4-4-16,0 7-8 0,-7 0 11 0,7 0-11 0,0 0 8 15,0 0-8-15,-14 0 0 0,11 7 0 0,-4-4 9 0,4-3-9 16,3 6 0-16,-7-3 9 0,-7-3 9 0,14 0 2 16,3 3 0-16,1-3 0 0,-4 0 5 0,0 0 2 15,4 0 0-15,0 0 0 0,3-3-16 16,-4 3-3-16,-2 0-8 0,2-3 12 0,8-3-12 0,-7 6 0 15,-4-3 8-15,3-4-8 0,1 4 0 0,0-3 8 16,-4 6-8-16,0 0 0 0,-4-3 12 0,4 3-3 0,4 0-1 0,-4-3 0 16,-7 3 7-16,4-7 1 0,6 7 0 0,1 0 0 15,-7 0-1-15,6 0 0 0,-3 0 0 16,8-3 0-16,2 3-15 0,-3 0 11 0,-3-6-11 16,3 6 10-16,8-3-10 0,-5-3 0 15,-3 6 9-15,4-7-9 0,-4 1 0 0,0-3 0 0,1 5 0 0,-1-2 8 16,-4 3 8-16,1-6 3 0,0-1 0 15,-1 10 0-15,-3-6-19 0,1 0 0 0,2-4 0 0,-3 10 0 16,4-9 0-16,-4 9-17 0,4-3 3 0,-1 0 1 16,1-4 21-16,0 4 4 0,-1-3 0 0,1 6 1 15,3-3-1-15,0-4-1 0,0 4 0 0,1-6 0 16,-1 0-11-16,0 5 0 0,0-5 0 0,0 6 0 16,0-3 0-16,-3-4 0 0,0 7 0 0,-1-6 0 15,1-1 0-15,-4 1 0 0,4 6 0 0,-4 0 0 16,3-4 0-16,-2-2 0 0,-1 6 0 0,3-4 0 0,-3 1 0 15,0 0 0-15,4-3 0 0,-4 9 0 0,0-13 9 0,4 10-9 16,0-3 10-16,3-4-10 0,0 7 10 0,-3-6-10 16,-1-1 10-16,1 1-10 0,3-4 12 0,0 4-4 15,0 6-8-15,1-7 12 0,-1 1-12 0,0-1 0 16,-3-2 0-16,3 9 0 0,-4-3 0 0,1-4 0 16,0 7 0-16,-1-6 0 0,-3 5-8 15,4-2 8-15,-4-3 0 0,4 6 0 0,-1-1 0 0,-3-2 0 16,4-3 10-16,0 9-2 0,-4-10-8 15,4 7 0-15,-1-6 0 0,1 6 8 0,3-7-8 0,0 1 11 16,-3 0-11-16,-1 5 12 0,1-2-12 0,0 0 10 0,-1 0-10 0,4-4 10 16,1 1-10-16,-1 2-17 0,-4-2 4 15,5 0 1-15,-5 2 35 0,1-5 7 0,0 2 2 0,-4 7 0 16,3-9-32-16,1 2 0 0,-4 1 0 0,4 0 0 16,-4-1 0-16,0 1 0 0,4 2 0 0,-4-2 0 15,3 3 0-15,1-4 0 16,0 4 0-16,-1 0 0 0,-3-4 0 0,4 7 0 0,3-6 0 0,-3-1 0 15,-1 1 0-15,1 6 0 0,-4-6 0 0,4-4 0 16,-1 4 0-16,1-1 0 0,3 1 0 16,-3-1 0-16,0 4 9 0,-1-3-1 0,1-1 0 0,-4 1 0 15,0-1 1-15,4 1 0 0,-1 6 0 0,-3-7 0 16,4 1-9-16,-4 0 0 0,0-4 0 0,-3 4 0 16,3-1 0-16,0 4 0 0,4-3 0 0,-4-1 8 15,0 1-8-15,0-1 0 0,4 1 0 0,-4-4 8 16,3 4-8-16,1 6 0 0,-4-6 0 0,4-1 0 0,-1 7 0 15,1-3 0-15,-4-4 0 0,0 7 8 0,-3-6 0 0,3-1-8 16,4 4 12-16,-1-3-4 0,1-1-8 0,0 1 12 16,3-4-12-16,-4 4 12 0,1-4-12 0,3-2 0 15,0 2 0-15,-3 1 0 0,3-7 0 0,0 6 8 16,-3-6-8-16,0 7 0 0,3-7 0 16,-4 0 0-16,5-3 8 0,-5 10-8 0,1-7 0 0,-4 6 0 15,4 1 0-15,-1-7 0 0,1 10 0 0,0-4 0 16,-4 1 0-16,0 2 0 0,3-2 0 15,-3-4 0-15,4 10 0 0,0-4 0 0,-4-5 0 0,4 2 12 16,-4 4-12-16,0-4 12 0,0-6-12 0,3 7 10 16,-2-7-10-16,2-3 10 0,-3 9-10 0,4-5 0 15,0-4 0-15,-1 0 0 0,-3 0 0 0,0-7 0 16,1 8 0-16,-1-1 0 0,0 0 0 0,0 0-9 0,0 0 9 0,-3-6-13 16,3 6 13-16,0 0 0 0,0 3 0 15,0-3 0-15,4 0 12 0,-4 0-4 0,3 3 0 0,1-3-8 16,-4 0 11-16,0 0-11 0,4-3 10 0,-4 0-10 15,7-6 10-15,-7 9-10 0,0-10 10 0,-3 10-10 16,0-9 8-16,-1 9-8 0,1-9 0 0,-1 6 0 16,1-3 0-16,0-4 8 0,-1 7-8 0,1-3 0 15,-1 3 0-15,1 0 0 0,-4 0 0 0,4-4 0 16,-4 7 0-16,0 0 0 0,0-3 0 0,3-3 0 16,-3 9 8-16,4-6-8 0,-4-3 0 0,0 6 0 15,4 0 8-15,-4-3-8 0,0 0 0 0,3 0 9 16,-3 3-9-16,4-6 0 0,0 6 0 0,-1 0 0 15,-3 0 0-15,4 3 0 0,-1-6 0 0,1 6 0 16,-1-9 0-16,-2 6 0 0,2 6 0 0,-3-3 0 16,0-2 0-16,0 2 0 0,0-3 8 0,0 0-8 0,4 0 0 15,-4 0 10-15,4-6-10 0,-1 9 10 0,1-3-10 16,-1 0 8-16,1 0-8 0,3 3 8 0,0 4-8 0,0-4 0 16,0 0 0-16,1-3 0 0,-1 6 0 0,-4 1 0 15,8-7 0-15,-4 3 0 0,4 3 0 0,-4-3 0 16,3 1 0-16,-3 5 0 0,1-6 0 0,-1-3 0 15,0 10-8-15,0-7 8 0,0-3 0 0,0 6 0 16,0-9 0-16,0 13 0 0,0-10 0 0,1 3 0 0,-1-3 0 0,0 6 0 16,0-9 0-16,4 13 0 0,-4-7 0 0,3-3 0 15,-3 6-8-15,4-3 8 0,0 0 0 0,-1 4 0 16,4-4 0-16,-3 0-9 0,7 7 9 16,-4-7 0-16,0 9 0 0,-3-5-8 0,3-1 8 0,4 4 0 15,-4-1 0-15,0 0 0 0,0-2 0 0,-3 2 0 16,3 1 0-16,4 2 0 0,-8-2 0 0,8 2 0 15,-4-2 0-15,0 2 0 0,4 1 0 0,0-4 0 16,-1-2 0-16,1 8-8 0,7-8 8 0,0 5 0 16,-1-2 0-16,5-1 0 0,-5 4-8 0,1-1 8 15,0 1 0-15,3 0 0 0,-3 6 0 0,0-7 0 16,-4 1 0-16,0 6 0 0,-3-7 0 0,-4 10 0 16,0-9 0-16,4 9 0 0,-4-3 0 0,0-4 0 15,-3 4 0-15,6 3 0 0,-2-3 0 0,2-3 0 16,5 6 0-16,-1-3 0 0,0-4 0 0,0 7 0 15,0 0 0-15,1 0 0 0,-1 0 0 0,0 0 0 0,0 0 0 16,4 0 0-16,-7 7 0 0,3-4 0 16,-3-3 0-16,-1 0 0 0,1 6 0 0,0-3 0 0,-1-3 0 0,-2 3 0 15,2 4 0-15,-2-4 0 0,2 6 0 0,1 4 0 16,0-4 0-16,-4 1 0 0,-4 2 0 0,5-3-10 16,-1 4 10-16,3 6-12 0,1-7 12 0,-4-2-10 15,4 5 10-15,0-8-10 0,-1 8 10 0,-2-8 0 16,-1 2 0-16,0 0 0 0,0 1 12 0,0-1-1 15,-3-6-1-15,-1 7 0 0,5-1-10 0,-5 1 0 16,1-7 0-16,-4 6 0 0,4 1 0 0,-4-7 0 16,3 6 0-16,-2 1 0 0,2-1 0 0,-3 0 0 15,0 1 0-15,4-4 0 0,0 10 0 0,-4-4 0 0,0 1 0 0,4 6 0 16,-4-7 0-16,0 7 0 0,0 0 0 0,4-4 0 16,-4 7 0-16,0-3 0 0,0 3 0 15,0-3 0-15,0 0 0 0,0-3 0 0,0 5 0 0,0-5 0 16,-3 0 0-16,0-1 0 0,3-2 0 0,-4 0 0 15,1-1 0-15,-1-2 0 0,-3 5 14 0,4-9-4 16,-4 10-10-16,0-3 8 0,0-4-8 0,4 4 8 16,-1-4-8-16,-3 4 0 0,1-1 0 0,2-2 0 15,1 5 0-15,3 1 0 0,-4-7 8 0,1 10-8 16,3-3 0-16,-3-1 0 0,3 1 9 0,0 3-9 16,0-6 0-16,0 5 9 0,-3-5-9 0,3 6 0 15,-4-7 0-15,4 7 0 0,1-6 0 0,-1 9 0 16,0-4 0-16,-4-5 0 0,1 9 0 0,0-3 0 15,-1-1 8-15,4 4-8 0,-7-3 0 0,4-3 0 16,-1 6 11-16,5-3-11 0,-5-7 10 0,1 7-10 0,-1-6 13 0,4 5-3 16,1-5-1-16,-5 9 0 0,1-6-9 0,3-1 8 15,0 4-8-15,-3 0 8 0,-1-3-8 0,1 2 0 16,-1 11 0-16,1-4 0 0,-1 6 0 16,1 0 0-16,-4 1 0 0,4-1 0 0,3 4 8 0,-4-7-8 15,-3-6 12-15,4 6-4 0,-4-3-8 0,4-6 0 16,-1 3 0-16,-3-3 0 0,4-4 0 0,-1 4 13 15,1 0-3-15,0 3-1 0,-1-10-9 0,1 7 12 16,3-6-12-16,-4-1 12 0,-2 7-12 0,2-6 10 16,1 9-10-16,-1-7 10 0,1 1-10 0,-1 3 0 15,-6 0 0-15,7 3 0 0,-4-4 0 0,-4 8 0 16,1-5 0-16,3 1 0 0,0 7 0 0,3-4 0 0,1 0 0 16,0 0 0-16,-4 3 0 0,7-3 0 0,-4-3 0 15,4 6 8-15,-3-3-8 0,3-3 8 0,0-3-8 0,4 3 8 16,-4 0 4-16,4 0 1 0,-4-3 0 0,3 3 0 15,-3 0-2-15,1-3-1 0,-1-7 0 0,3 7 0 16,-3 3-10-16,1-3 0 0,-5 0 0 0,4-4 0 16,0 7 0-16,-3-3 0 0,3 0 0 0,-3-3 0 15,-1 2 0-15,4 4 0 0,-3 0 0 0,3-3-11 16,0 3 11-16,0 0 0 0,-3 0 8 0,3 3-8 16,0-3 0-16,0 0 0 0,0 0 0 0,-3-3 0 15,6-4 0-15,-2 4 0 0,-1-6 0 0,3 6 0 16,1-7 0-16,0 1 9 0,-4 5-9 0,3-5 0 15,-3-4 11-15,4 7-11 0,-4-10 10 0,0 10-10 16,0-3 0-16,1-1 0 0,-1 1 0 0,-4-4 0 16,1 10 0-16,3-7-13 0,-3 4 1 0,-1-3 0 15,1-1 12-15,-4 1 0 0,3 6 0 0,1-7 0 0,0 7 0 16,-1-7 16-16,1 7-3 0,-1-6-1 0,1 6-12 0,-1-7 0 16,5 10 0-16,-1-3 0 0,0-7 0 0,0 10 0 15,4-3 0-15,-4-6 0 0,0 9 0 0,0-7 0 16,3 1 0-16,1 0 0 0,-7-4 0 0,6 7 0 15,1-3 0-15,0-7 0 0,-1 4 0 0,1 6 9 16,0-7-9-16,-4-3 8 0,3 4-8 0,-3-4 12 16,1 7-12-16,-1-3 12 0,3-1-12 0,-3 1 0 15,-3-4 0-15,3 10 0 0,-3-6 0 0,3-4 0 16,-4 3 0-16,4 7 0 0,-3-6 0 0,3 6 0 0,-3-7 0 16,3 10 0-16,3-6 0 0,-2-1 0 0,-1 4 0 15,3 0 0-15,1-3 0 0,3 3 12 0,-3 3-12 0,-1-4 12 16,1-5-12-16,0 6 0 0,-4-7 0 15,3 1 0-15,5 6 0 0,-5-7 0 0,4 7 0 0,-3 0 0 16,3-4 0-16,-3 1 0 0,0 0 0 0,-1 3 0 16,1-7 0-16,-4 4 0 0,0-4 0 0,0 1 0 15,0 6-12-15,-3-10 12 0,-1 1-10 0,-3-4 10 32,1 3-81-32,-8-9-11 0,0 0-1 0</inkml:trace>
  <inkml:trace contextRef="#ctx0" brushRef="#br2" timeOffset="72273.77">22193 16813 1720 0,'0'0'76'0,"0"0"16"0,0 0-73 0,0 0-19 16,0 0 0-16,0 0 0 0,0 0 77 0,0 0 12 15,0 0 3-15,0 0 0 0,0 0-29 0,0 0-6 16,7-4-1-16,4 4 0 0,-11 0-20 0,0 0-4 0,0 0 0 0,0 0-1 15,7 0 7-15,-7 0 2 0,0 0 0 0,0 0 0 16,0 0-12-16,0 0-1 0,0 0-1 0,-4 4 0 16,-3 5 2-16,0 0 0 0,7-9 0 0,-7 4 0 15,0 5-6-15,-3 0-1 0,10 1 0 0,-7-1 0 16,0 1-8-16,3-4-1 0,4 3-1 0,4 1 0 16,6 2-11-16,-3 4 8 0,-7 0-8 15,4 5 8-15,6-2-8 0,-3 3 0 0,-7 6 0 16,4-2-11-16,-1 2 11 0,1-3 0 0,-4 6 0 0,0 1 0 15,-7-1 0-15,3 0 0 0,4 1 0 0,-3-1 0 16,-4-3 0-16,3-3 11 0,4-3-11 0,0 0 12 16,-3-3 13-16,-1-6 3 0,4-4 1 0,4 7 0 15,3-10-29-15,-4 0 0 0,-3-6-13 0,0 0 4 16,0 0 9-16,0 0 11 0,0 0-3 0,-3-9 0 16,-8-1 8-16,8-2 0 0,3-7 1 0,0 0 0 0,-4-3-1 15,1 0-1-15,10-9 0 0,-7 6 0 16,0-3-15-16,-4-4 8 0,4 1-8 0,4 0 0 0,-1-1 0 0,1 1 0 15,-8 6 0-15,4-7 0 0,0-2 0 0,0 6 0 16,-3-1 0-16,-1 4 0 0,1-3 0 0,3 3 0 16,-4-3 0-16,-3 6 0 0,-4 0 0 0,8 3 0 15,3 7 0-15,-4 2 0 0,-3 1 0 16,4 6 0-16,3 3 0 0,0 0 0 0,0 0 0 0,0 0 0 16,3 3 0-16,4 16-10 0,7 3 2 15,-3 0 0-15,-7 9 0 0,6 0 0 0,8 1 8 0,-8 5 0 16,-3-2-9-16,0-1 9 0,-3-2 0 0,-4 5 0 15,0-2 0-15,4-4 0 0,3 0-8 0,-7 1-1 0,-7-1 0 16,-4-9-881-16,7 0-176 0</inkml:trace>
  <inkml:trace contextRef="#ctx0" brushRef="#br2" timeOffset="97881.24">32127 16919 2516 0,'-31'0'112'0,"20"0"22"0,-3 0-107 0,0 0-27 0,3 0 0 0,1 0 0 16,3-3 22-16,7 3-1 0,0 0 0 0,3-9 0 15,1-1-42-15,3 1-9 0,-4 3-2 0,4-4 0 16,4 1 3-16,0-1 0 0,-4 1 0 0,0 6 0 16,0-3 71-16,0 2 14 0,-4-2 4 0,-3 6 0 0,0 0 3 0,0 0 1 15,0 0 0-15,0 0 0 0,0 0 1 0,0 0 1 16,0 0 0-16,0 0 0 0,-7 6-7 0,4-2-2 16,-4-4 0-16,7 0 0 0,-7 0-21 0,7 0-4 15,0 0 0-15,-4 0-1 0,4 0-11 0,-3-4-1 16,-4-2-1-16,7 6 0 0,0 0-18 0,0 0 0 15,0 0 8-15,0 0-8 0,0 0 0 0,0 0 0 16,3 10 0-16,-3 8 0 0,0-5 0 0,0 6 0 16,0-1 0-16,-3-2 0 0,-5 12 0 0,1-6 0 15,0 0-10-15,0 7 10 0,-7-8 0 0,7 5 0 16,0-4 0-16,0-4 0 0,0 4 0 0,3 0 0 16,1-3 0-16,-1-6 0 0,4 5 0 0,-3-5 0 15,3-4 0-15,3 4 0 0,1-4 0 0,-4 7 0 16,3-10 8-16,-3-6-8 0,7 7 0 0,1-4 0 0,-8-3 9 15,0 0-9-15,0 0 0 0,0 0 0 0,7 0 0 0,0-3 8 16,-4-4-8-16,1-5 0 0,3 2 8 16,-4 1-8-16,1-4 8 0,-1-5-8 0,1 2 8 15,-1-6-8-15,1-6 0 0,-4 3 0 0,0-4 0 0,0-5-8 16,0-4 8-16,-4 4 0 0,4-7 8 0,4 0-8 16,-1 0 0-16,1-2-16 0,-4 8 2 0,7-3 1 15,-3 4 13-15,3 3 0 0,-4-1 0 0,4 1-9 16,-3 9 9-16,3 3 9 0,-4-3-1 0,1 13-8 15,-1-4 0-15,-3 4 0 0,4-1 0 0,-4 10-12 16,0 0 12-16,0 0 0 0,-4 10 0 0,4 5 0 0,0 1 0 0,0 16 8 16,-3-1-8-16,-1 0 0 0,1 13 0 15,-4-3 0-15,0 3 0 0,0 6 0 16,0 0 0-16,3-3 0 0,-3-6 0 0,3 3 10 0,1-3-10 16,-1-1 0-16,1-8 0 0,-1-1 0 0,-6-6 0 15,3 3 0-15,0-6-11 0,0 0 11 16,3-3-50-16,-3-6-5 0,0-4-1 0,3 0 0 15,4-9-168-15,0 0-33 0</inkml:trace>
  <inkml:trace contextRef="#ctx0" brushRef="#br2" timeOffset="98607.86">22207 17825 403 0,'0'0'36'0,"0"0"-36"0,11 0 0 0,3-9 0 0,7-7 300 0,4 1 54 16,-4-7 10-16</inkml:trace>
  <inkml:trace contextRef="#ctx0" brushRef="#br2" timeOffset="99119.56">22433 17675 2746 0,'-10'3'60'0,"-5"6"13"0,5-2 3 0,-1-1 1 0,-3 3-61 0,4-2-16 16,-5-4 0-16,5 0 0 0,10-3 46 0,0 0 6 16,-7 6 2-16,7-6 0 15,0 0-68-15,0 0-14 0,0 0-2 16,-7 3-1-16,0 7 10 0,3 2 1 0,1 4 1 0,-4 0 0 0,-4 9 8 0,0-3 2 15,8 3 0-15,-4 3 0 0,-7-3 1 0,3 6 0 0,1-2 0 16,3-4 0-16,-1-3 8 0,1 3 0 0,0-10 0 16,4 7 0-16,3-12 14 0,3 9 2 0,1-7 0 15,3-2 0-15,4-1-8 0,3 0 0 0,0 4-8 16,0-10 12-16,-4 13-12 0,5-13-12 0,9 9 3 0,-6-5 0 16,0-4-4-16,-1 6-1 0,4-6 0 0,1-3 0 15,-8 7 14-15,-4-4 16 0,4-3-3 0,-3 0-1 16,-1 0-12-16,-2 6 0 0,-8-6 0 0,0 0 0 15,10-6 16-15,-3 6 1 0,-7 0 0 0,4-10 0 16,3 4 26-16,0-10 5 0,-4 4 0 16,4 2 1-16,-3-5-29 0,3-10-5 0,4 3-2 0,-4-3 0 15,0-4-22-15,0-2-5 0,3 0-1 0,-3-4 0 16,-7 4-20 0,0 0-4-16,0 2-1 0,0-2 0 0,0 6 12 0,0-3 3 0,-10 6 0 0,-1 0 0 0,1 0 25 15,-1 3 0-15,-3 6 0 0,0-5 8 0,-4 5 12 16,4 1 2-16,0-1 1 0,0-3 0 0,0 4 11 15,0 2 2-15,7-2 1 0,0 2 0 0,-4 1-29 0,4 6-8 16,7-3 0-16,0 6 0 0,0 0 0 0,0 0-8 16,-7 0 0-16,7 0 0 15,0 6-16-15,-7 6-4 0,-7 1 0 0,0 3 0 0,3-1 5 16,0 4 1-16,-6 0 0 0,-1-3 0 16,-3 9-17-16,7-10-3 0,0 7-1 0,7-3 0 15,-4-6-89-15,4 9-19 0,3-7-3 0</inkml:trace>
  <inkml:trace contextRef="#ctx0" brushRef="#br2" timeOffset="99495.29">22571 17349 1094 0,'17'-10'97'0,"-17"10"-77"0,0 0-20 0,0 0 0 0,0 0 277 0,0 0 52 0,-7 0 11 0,0-3 1 16,0 3-282-16,4 3-59 0,3-3 0 0,-11 0-17 0,1 10 7 15,-1-1 2-15,0 4 0 0,4-1 0 0,-7 7 8 0,4 0 0 16,-1-3 0-16,4 2 0 0,0 4 48 0,3 0 8 15,-3 0 1-15,0 3 1 0,4 0-16 0,-1 7-3 16,1-1-1-16,-1 4 0 0,1-4-14 0,-1 10-4 16,-6 9 0-16,-1-3 0 15,-3 3-6-15,0 3-2 0,3 1 0 0,-7-1 0 0,1 0-12 16,-4 4 0-16,7-4 0 0,-4-6-10 0,0 6 27 0,-3-5 6 16,7-11 1-16,0 4 0 0,7-3-24 0,-4-4 0 15,4-9 0-15,0 3 0 16,11-9-141-16,-1-3-33 0,-3 0-6 15,7-10-878-15</inkml:trace>
  <inkml:trace contextRef="#ctx0" brushRef="#br2" timeOffset="100539.93">22871 18089 2170 0,'0'0'96'0,"0"0"20"0,0 0-92 0,0 0-24 0,0 0 0 0,0 0 0 16,0 0 30-16,0 0 2 0,0 0 0 0,0 0 0 16,0 0-101-1,0 0-20-15,-4 9-4 0,-3 1-1 0,-7 2 57 0,7 7 11 0,0 0 2 0,-7 3 1 0,-4 0 55 16,0 3 10-16,8-3 2 0,-8 6 1 0,4 3-20 15,-4-6-4-15,4 4-1 0,0-7 0 0,4 0-20 0,-4-1 8 16,-1-2-8-16,8-6-620 16,7-13-128-16</inkml:trace>
  <inkml:trace contextRef="#ctx0" brushRef="#br2" timeOffset="100794.93">22751 18133 3078 0,'0'0'136'0,"0"0"28"0,0 0-131 0,0 0-33 0,0 0 0 0,14 6 0 31,-4-3-76-31,4 3-23 0,1-2-4 0,-1 2-1 16,10 0 8-16,-6 3 2 0,-7 1 0 0,3 9 0 0,3-4 73 0,-3 10 21 0,-3 1-9 0,-4-4 9 15,4 9 31-15,-4-3 10 0,3-3 3 0,-3 3 0 16,-3 7-32-16,-1-7-12 0,4-3 11 0,1-3-11 31,-5 0-40-31,1-3-15 0,-4 3-2 0,0-13-1 16,0 4-144-16,0-4-29 0,-15 4-5 0,15-13-2 0</inkml:trace>
  <inkml:trace contextRef="#ctx0" brushRef="#br2" timeOffset="100987.3">22726 18362 2808 0,'0'0'124'0,"-4"3"26"0,-3 6-120 0,4-3-30 0,3-6 0 0,0 0 0 0,0 10 8 0,0-10-8 15,14 3 0-15,0 0 9 16,4-3-51-16,-1-3-10 0,5 3-3 0,2-3 0 0,8-3 43 0,0 2 12 16,-8-2 0-16,5 6 0 0,6-3-12 0,-3-3 3 15,-4 12 0-15,4-6-761 16,-4-6-152-16</inkml:trace>
  <inkml:trace contextRef="#ctx0" brushRef="#br2" timeOffset="101986.82">31785 17568 1555 0,'0'0'68'0,"0"0"16"0,0 0-68 15,0 0-16-15,0 0 0 0,0 0 0 0,0 0 320 0,0 0 60 16,7 0 12-16,0-6 2 0,-7 6-322 0,0 0-64 16,0 0-8-16,0 0-11 0,0 0 11 0,0 0 0 15,0 0 0-15,0 0 0 0,0 0 16 0,-10 6 4 16,-1-3 2-16,-3 4 0 0,0-1-22 0,-7 10 8 16,0-4-8-16,-8 1 0 0,1 9 0 0,0-4 0 15,-4 4 0-15,1 0-12 0,2 7 12 0,1-4 0 16,3 6 0-16,4 0 8 0,4 1 0 0,2-1 0 15,1 0 0-15,7 1 0 0,0 2-8 0,4-5-12 16,3-7 4-16,3-1 0 0,1 8-3 0,-1-14 0 16,8 4 0-16,-1 0 0 0,1-6 11 0,7-1-8 15,3 4 8-15,0-4-8 0,-3-9 8 0,3 7 0 16,4-10 10-16,3 6-10 0,-7-3 8 0,4-6-8 16,-1 3 0-16,-3-6 0 0,-3 3 16 0,0-4-4 0,-4-2 0 15,3 3 0-15,-2-4-12 0,-1-2 8 0,-4-7-8 16,1 0 0-16,-1 0 0 0,-2-6 8 0,-1-3-8 0,0-3 0 15,-4-4 14-15,1 1 0 0,3-4 0 0,-4 4 0 16,-3-7 2-16,0 6 1 0,0-2 0 0,-3 5 0 16,3 1-17-16,-7 0 8 0,3 6-8 15,-3-4 0-15,4 7 0 0,-4 7 0 0,-1-4 0 0,1 6 0 16,-3-2-11-16,-1 5 11 0,-3-2-12 0,4 9 12 31,-5-4-35-31,5 7 0 0,-8 0 0 0,4 0 0 0,-4 7-117 0,4-4-23 16,0 3-5-16,-3 0-604 0,2 1-122 0</inkml:trace>
  <inkml:trace contextRef="#ctx0" brushRef="#br2" timeOffset="102336.66">31884 17374 1324 0,'0'0'118'0,"0"0"-94"16,0-6-24-16,4-4 0 0,-1 1 157 0,4-4 27 0,0-2 6 0,4 8 1 31,-1-2-191-31,-6 3-50 0,-4 6-4 0,0 0-1 0,0 0 125 0,0 0 25 16,0 0 5-16,0 0 0 0,0 0 40 0,-7 6 7 0,-4 3 1 16,1-2 1-16,-4 11-93 0,-1 1-18 0,-2 3-4 15,-4 9-1-15,0-5-1 0,-1 14 0 0,1 1 0 0,-7 3 0 16,0 0-19-16,0 6-4 0,-4 10-1 15,0-4 0-15,0-3-8 0,1 7 0 0,-1-4 0 16,4-2 8-16,-1-4-8 0,1-6 0 0,0 0 0 16,3-7 0-16,8-2 0 0,-1-4 0 0,0 1 0 15,4-10 0 1,4-1-35-16,3-2-12 0,-1-6-2 0,1-7-1 16,7-6-206-16,0 0-42 0</inkml:trace>
  <inkml:trace contextRef="#ctx0" brushRef="#br2" timeOffset="103456.39">32142 18133 1497 0,'0'0'133'0,"0"0"-106"0,0 0-27 0,0 0 0 16,0 0 192-16,0 0 32 0,0 0 8 0,0 0 0 15,0 0-195-15,0 0-37 0,0 0-12 0,0 0 0 16,0 0 63-16,0 0 12 0,0 0 2 0,0 0 1 15,0 0 40-15,0 0 8 0,0 0 2 0,0 0 0 16,0 0-76-16,0 0-16 0,0 0-2 0,0 0-1 16,0 0-1-16,-7-3-1 0,-4-7 0 0,4 10 0 15,-4 0-2-15,1-3 0 0,-4-3 0 0,-4 6 0 16,0 6-9-16,1-3-8 0,-1-3 12 0,0 0-12 16,1 0 8-16,3 6-8 0,0-2 0 0,3-1 0 15,0-3 0-15,4 0 0 0,0 0 0 0,7 0 0 16,0 0 8-16,0 0-8 0,0 0 0 0,0 0 0 15,0 0 0-15,0 0 0 0,0 0 0 0,-7 0 0 16,7 0 8-16,-7 9-8 0,7-9 12 0,-7 0-12 16,4 10 0-16,-1-1 0 0,-3-6 0 0,0 6 0 0,3 4 0 15,-3 3-11-15,4-1 11 0,-1-5-13 16,-3 5 13-16,7-2 0 0,-3 0 0 0,-1-1 0 16,1 7 0-16,-1-7-9 0,1-2 9 0,-1 2 0 0,4 4 0 0,0-6 0 15,-3 2 0-15,-4 1 0 0,3-4 0 0,0 0 0 16,1 1 0-16,-4-7 0 0,3 9 0 0,-3-2 0 15,4-1 0-15,-4 1 0 0,0-1 0 0,0 1 0 16,3 2 0-16,-3-3 0 0,3-5 0 16,1 8 0-16,-1-2 0 0,4-1 8 0,0 4 0 0,0-7 0 15,0-6 0-15,0 9 0 0,0-3-8 0,7 4-12 16,-7-1 4-16,4 1 0 0,3-7 8 0,0 6 0 16,0-9 0-16,4 7 0 0,-4-4 0 0,7-3 11 15,-3 3-3-15,6-3 0 0,-3 0-8 16,0 0 0-16,4 0 0 0,0 0 8 0,-1 0-8 0,1 0 0 0,-4-3-10 15,0 3 10 1,0 0-28-16,0 0 1 0,0 0 0 0,-3 0 0 16,0 0-23-16,-4-3-5 0,-7 3-1 0,10-7 0 15,-10 7-32-15,7-3-8 0,-7 3 0 0,4-6-1 16,-4 6-20-16,0 0-4 0,0 0-1 0,3-13 0 0,-3 4-84 16,4-1-17-16,-1-11-3 0,1-1-485 0</inkml:trace>
  <inkml:trace contextRef="#ctx0" brushRef="#br2" timeOffset="103668.3">31701 18437 172 0,'0'0'8'0,"7"6"1"0,0-3-9 16,3-3 0-16,-10 0 0 0,11 0 0 0,-1 0 542 0,5 0 106 16,2-3 22-16,-3 3 4 0,4-6-507 0,-4 6-102 15,7 6-20-15,-3-6-4 0,-4 3 20 0,4 0 4 16,-1 4 1-16,4-4 0 0,-3-3-12 0,3 9-2 15,0-9-1-15,1 7 0 16,-1-4-64-16,-4 0-13 0,5-3-2 0,-5 6-1 16,1-3-207-16,3-3-42 0</inkml:trace>
  <inkml:trace contextRef="#ctx0" brushRef="#br2" timeOffset="106776.31">27019 16844 748 0,'0'0'67'0,"7"-3"-54"0,-3-3-13 0,3-7 0 15,-4 4 42-15,4-1 6 0,1 4 0 0,-1-4 1 16,-4-5-49-16,4 9 0 0,0-4 0 0,0 1 0 15,-3-1 72-15,-4 1 18 0,3-1 3 0,-3 10 1 16,4-9 10-16,-4 9 1 0,0 0 1 0,0 0 0 16,7-3-30-16,-7 3-5 0,0 0-2 0,0 0 0 15,0 0-17-15,0 0-3 0,0 0-1 0,0 0 0 16,0 0-21-16,0 0-5 0,0 0-1 0,0 0 0 16,0 0 31-16,0 0 5 0,0 0 2 0,0 0 0 15,0 0 9-15,0 0 1 0,0 0 1 0,0 0 0 16,0 0-20-16,0 0-4 0,0 0-1 0,0 0 0 15,7 3-21-15,-7-3-5 0,-4 9-1 0,1 1 0 0,6-1-10 0,-3 4-8 16,0 6 12-16,-3-1-12 0,3-2 0 0,3 12 0 16,-3-3 0-16,0 7 0 15,0-1 0-15,0 1 0 0,0 5 0 0,4-2 0 0,0-4 0 16,-1 4 0-16,1-4 0 0,-1 6 0 0,1-2 0 16,3-4 0-16,-7 1 0 0,3 2 0 0,-3-2 0 0,0 5 0 15,0-12 0-15,0 3 0 0,0-2-9 16,0 2-3-16,-3-6 0 0,-1 0 0 15,1-3-46-15,3-1-10 0,0-2-1 0,-4 6-1 16,-3-3-125-16,4-7-25 0,-1 4-4 0</inkml:trace>
  <inkml:trace contextRef="#ctx0" brushRef="#br2" timeOffset="107578.11">27319 18017 2026 0,'0'0'44'0,"0"0"10"0,-7 0 2 0,0-3 1 0,3 3-45 0,-3-4-12 0,0-2 0 0,7 6 0 16,-3-3 24-16,-4-3 2 0,3-4 1 0,-3 7 0 16,4-6 27-16,-4 9 6 0,0-10 0 0,-4 7 1 15,4-6-10-15,0-1-3 0,-4 1 0 0,-3 6 0 16,0-7-3-16,3 7-1 0,1-3 0 0,-1 6 0 15,-6 0-22-15,-1 0-5 0,0 6-1 0,1-3 0 16,-4 7-8-16,-1-1-8 0,5 4 12 0,-4 6-12 16,3 3 14-16,0 3-4 0,1 0-1 0,-1 0 0 15,4 9-9-15,-4-2 0 0,8-1 0 0,-1 7 0 16,4-4 0-16,0-2 0 0,4 2 0 0,-5-3-11 16,8 10 11-16,0-3 0 0,0-4 0 0,0-2 0 15,8-10 0-15,-5 6-8 0,4-6 8 0,4-7 0 16,-4 4 0-16,3-6 0 0,1-4 0 0,3 1-8 15,0-1 8-15,0-9 0 0,4-6 0 0,3 3 0 16,4-7 0-16,-1-2 9 0,-2-7-9 0,2 6 10 16,1-9-10-16,3 0 0 0,-3-6 9 0,0-3-9 0,-4-1 8 0,0 1-8 15,-7 0 8-15,0-1-8 0,-3 7 0 16,-4-3 0-16,-4-3 0 0,1 6 0 0,-8-4 0 0,1 7 0 16,-4 1 0-16,-4-1 0 0,1 0 0 0,-1 3 0 15,-3-3 0-15,0 9 0 0,-4 1 12 0,0 2-1 16,4-5-1-16,0 8 0 0,4 1-10 0,-1-3-14 15,-3 6 3-15,3-4 1 0,1 4 10 0,3 3 0 16,0-3-9-16,7 3 9 0,-4-6-9 0,4 6 9 16,0 0-12-16,0 0 12 0,0 0-9 0,0 0 9 15,-7 0 0-15,7 0-9 16,0 0-31-16,0 0-5 0,-7 0-2 0,7 0 0 16,0 0-159-16,-7 6-32 0</inkml:trace>
  <inkml:trace contextRef="#ctx0" brushRef="#br2" timeOffset="107909.77">27443 17731 1760 0,'0'-9'39'0,"-4"6"8"0,4-10 1 0,-3 1 1 0,-1-4-39 0,0 3-10 0,1 4 0 0,-4 0 0 16,7 9 21-16,-4-3 3 0,-3 3 0 0,0 0 0 0,-3 3 51 0,3 3 10 15,-4 3 3-15,0-2 0 0,4 2-1 0,-3 10 0 16,-1-7 0-16,4 10 0 0,-3-3-17 0,-1 3-3 16,0 0-1-16,4 9 0 0,-3 1-42 0,3-1-9 15,-4 7-2-15,-3-1 0 0,3 4-1 0,-3 3 0 16,-3 9 0-16,-1-2 0 16,4 2-12-16,-7 6 9 0,-4 4-9 0,-3 0 8 0,0 3-8 15,-1 0 10-15,1-4-10 0,0 1 10 0,0-3-10 0,3-7 0 16,4-6 0-16,3 3 0 0,1-6-12 0,3-6 12 15,3-10-10-15,7-3 10 16,-3-9-147-16,7-1-23 0,4-8-5 16,-4-7-897-16</inkml:trace>
  <inkml:trace contextRef="#ctx0" brushRef="#br2" timeOffset="108359.36">27591 18675 633 0,'0'0'56'16,"0"0"-44"-16,0 0-12 0,0 0 0 15,-4-6 276-15,4-3 54 0,4 5 10 0,-4-5 3 0,0 0-260 0,0-1-52 16,3-2-11-16,-3 2-1 0,0-2 63 0,0-7 13 16,0 9 2-16,-3-2 1 0,3 3-10 15,0-1-3-15,0-2 0 0,-4-1 0 0,1 4-40 16,-1 5-8-16,1-2-1 0,-1-3-1 0,1 6-23 0,3 3-4 16,0 0 0-16,-7 3-8 0,-1 3-8 0,1-3-9 15,0 10-2-15,0 2 0 0,0 1 3 0,0 0 1 16,0-1 0-16,0 11 0 0,-3-4 15 0,2-1 0 15,1 5 0-15,0-5 0 0,4 5 0 0,-4-1 0 16,0-3 0-16,0 0 0 0,3-4 26 0,1 4-2 16,-1-9 0-16,4 6 0 0,0-7-24 0,0-2-14 15,4 2 2-15,-4-12 0 0,7 10 12 0,0-1 16 16,7-9-3-16,0 0-1 16,4 0-37-16,3-9-8 0,3 5-2 0,8-2 0 15,3-6-95-15,4 2-19 0,0-2-4 0</inkml:trace>
  <inkml:trace contextRef="#ctx0" brushRef="#br2" timeOffset="109982.88">25545 16725 403 0,'0'0'36'0,"0"0"-36"16,0 0 0-16,0 0 0 0,-4 3 195 0,4-3 32 16,-7 9 6-16,7-9 2 0,-3 3-160 0,3-3-32 15,0 0-7-15,0 0 0 0,0 0 13 16,0 0 3-16,0 0 1 0,0 0 0 0,0 0 7 0,0 0 2 15,0 0 0-15,0 0 0 0,0 0-24 0,0 0-5 16,0 0-1-16,0 0 0 0,0 0 8 0,0 0 0 16,-8 7 1-16,8-7 0 0,-7 3 13 0,7-3 2 15,0 0 1-15,0 0 0 0,0 0-15 0,-3 6-3 16,-4-3-1-16,7-3 0 0,0 0 9 0,-4 10 1 16,4-10 1-16,0 0 0 0,-3 3-22 0,-1 6-5 15,4 1-1-15,4-4 0 0,-8 0-1 0,1 4 0 16,3-1 0-16,0 4 0 0,0-4-20 0,0 3 0 15,0 4 0-15,3 0 0 0,-3 3 0 0,4 3 9 0,-4 0-9 16,3 6 0-16,1-3 12 0,-4 3-4 16,3-6 0-16,1 9-8 0,-4 1 15 0,3-1-4 15,1 4-1-15,-4-4 0 0,3 10-10 0,1-1 0 0,-4 1 0 0,0-3 0 16,-4 3-12-16,4-1 12 0,-3-5-10 16,3 3 10-1,3-7-50-15,-3-6-4 0,0 3-1 0,4-6-730 0,0-9-147 0</inkml:trace>
  <inkml:trace contextRef="#ctx0" brushRef="#br2" timeOffset="110558.63">28579 16602 1324 0,'0'0'59'0,"0"0"12"0,0 0-57 0,-8 10-14 0,1-4 0 0,0 0 0 15,4 1 236-15,-1-4 45 0,1 3 9 0,-1-3 2 0,4 10-206 0,-3-7-41 16,3 3-8-16,0 1-1 0,0 2-5 16,3 1-1-16,1 9 0 0,-1 0 0 0,1 9 0 15,-1 1 0-15,4 8 0 0,0 1 0 0,1 3-22 0,2 0-8 16,-3 3 0-16,0 0 9 0,0-3-9 15,0 3 10-15,-3-3-10 0,-1 0 10 0,1 0-10 16,-1-4 12-16,-3 1-12 0,0-6 12 0,4-4-12 16,-4 7 0-16,-4-4-12 0,4-3 12 15,-7 1-219-15,0-7-36 0</inkml:trace>
  <inkml:trace contextRef="#ctx0" brushRef="#br2" timeOffset="111360">25735 18057 230 0,'0'0'10'0,"0"0"2"0,0 0-12 0,0-9 0 16,0 3 0-16,0 0 0 0,0 6 384 0,0-10 75 15,0 1 14-15,0 9 3 0,0 0-303 0,0 0-61 0,-3-3-12 0,3 3-2 16,0 0-26-16,0 0-4 0,0 0-2 0,-7 0 0 16,0 0-34-16,-4 0-8 0,4 3 0 0,-4-3-1 15,1 0-4-15,-1 6-1 0,1-3 0 0,-5-3 0 16,1 10-1-16,0-10 0 0,0 6 0 0,0 0 0 16,-4 0-17-16,1-3 0 0,3 7 0 0,-4-1 0 15,4 4 0-15,0-1 0 0,-4-2 0 0,0 12 0 16,1-3-8-16,-1 2-3 0,-3 11 0 0,0-1 0 15,0 1-4-15,0 8-1 0,3 4 0 0,0 0 0 16,-3-3 2-16,7 0 0 0,-4-1 0 0,8-5 0 16,-1-4 14-16,1 1 0 0,6-4 0 0,1-3 0 15,3-3 0-15,3-3 0 0,1-7 10 0,-1-2-10 16,8-7-14-16,3 3-8 0,0-3-2 0,4-3 0 16,-4-9 7-16,7 6 1 0,4-10 0 0,3 4 0 15,0-10 16-15,4 6-8 0,7-9 8 0,-4 0 0 0,4-6 0 0,-4-3 0 16,0 6 0-16,-3-7 0 0,-4 1 0 0,0 0 0 15,-3-1 0-15,-4 4 0 0,-3-3 8 0,-1 9-8 16,-9-10 0-16,2 11 0 0,-6-1 12 0,-1 0-3 16,-6 3-1-16,-4-3 0 0,0 0 23 0,-4 3 4 15,-3 3 1-15,-4-2 0 0,1-1-16 0,-1 6-2 16,-3-6-1-16,0 7 0 0,-1 2-9 0,-2-2-8 16,3 3 12-16,-1 5-12 15,5 4-21-15,-1 0-11 0,0 0-3 0,4 4 0 16,0 5-91-16,4 0-18 0,-1 1-4 0,1 2-856 0</inkml:trace>
  <inkml:trace contextRef="#ctx0" brushRef="#br2" timeOffset="111747.56">25859 17716 1850 0,'0'0'82'0,"0"0"17"0,-4-7-79 0,4 7-20 0,0 0 0 0,0 0 0 16,-3-9 73-16,3 3 11 0,0 6 3 0,0 0 0 0,0 0-41 0,0 0-8 15,0 0-2-15,0 0 0 0,0 0-26 0,0 0-10 16,0 3 0-16,0 9 9 0,-4-2-9 0,4 9 0 15,0-4 0-15,0 10 0 0,0 7 0 16,0 5 0-16,0 4 12 0,-3 9-4 0,-1 4-8 0,0 2 0 16,-6 4 9-16,-1 2-9 0,-3 4 0 15,0 0 0-15,-7 12 0 0,0-2 0 0,-7-4 16 0,-1-3 0 16,-6 0-1-16,3-3 0 0,1 0 9 0,-5-4 3 16,-3-8 0-16,4-1 0 0,3-3-41 0,4-6-8 15,3-13-2-15,4 1 0 16,7-10-139-16,0-13-28 0</inkml:trace>
  <inkml:trace contextRef="#ctx0" brushRef="#br2" timeOffset="113280.72">25922 18562 864 0,'0'0'76'0,"0"0"-60"0,-7 3-16 0,7-3 0 0,-3 10 150 0,3-10 27 16,-4 9 6-16,8 4 1 0,-4-13-90 0,3 9-18 15,-3 1-3-15,7 2-1 0,-3-2 16 0,-1-1 2 16,-3 0 1-16,4 1 0 0,-1 2-26 0,-3 1-5 16,4-4 0-16,-4 10-1 0,3-6-41 0,-3 5-8 15,0-2-2-15,0 3 0 0,-3 3-8 0,3-3 0 16,0-7 0-16,0 10 0 0,-4-6-28 0,4-4 3 15,0 1 0-15,0-13 0 16,0 0-135-16,0 0-28 0,0 0-4 0</inkml:trace>
  <inkml:trace contextRef="#ctx0" brushRef="#br2" timeOffset="113785.43">25940 18575 1555 0,'0'0'138'0,"0"0"-110"0,0 0-28 0,0 0 0 15,0 0 173-15,0 0 30 0,0 0 5 0,0 0 2 16,3-10-172-16,1 4-38 0,3 0 0 0,-4-3 0 16,4-1 0-16,1-2 0 0,2 2 0 0,4 7 0 15,-3-6 0-15,3-1 0 0,7 10 0 0,-3-9 0 16,-4 3 0-16,0-1 0 0,4 4-8 0,-1-3 8 16,1 6 0-16,-1 6 0 0,1-3 0 0,-7 10 0 15,3-4 0-15,-7 1 0 0,0 2-14 0,-4 7 5 16,5-6 9-16,-8 5 8 0,0-5-8 0,-4 6 11 15,-3-7-11-15,0 10 0 0,0-3 0 0,-4-6 0 16,-3 2 9-16,4 1-9 0,-1-7 10 0,-3 4-10 16,0 3 0-16,-4-4 0 0,4-9 0 0,0 7 0 15,-4 2-12-15,1-2-1 0,2-10-1 0,1 9 0 16,4-9 14-16,-4 9-11 0,3-9 11 0,1 4-10 0,10-4-2 16,0 0-1-16,0 0 0 0,0 0 0 15,0 0-26-15,0 0-5 0,0 0 0 0,0 0-1 16,3-13 5-16,8 10 2 0,-1-3 0 0,1-4 0 0,-4 4 29 0,3 0 9 15,8-4 0-15,-4 7 0 0,0-6 0 0,0 6 0 16,4-4 0-16,-4 7 0 0,0-3 0 0,-3 3 0 0,-1 0 0 0,-3 3 0 16,1-3 0-16,2 10 0 15,-6-7 0-15,3 6 0 0,-7 1 0 0,3-1 0 16,1 0 0-16,-4 4 0 0,0-4 10 0,0 1-10 16,3 2 10-16,-3-2-10 0,0-1 31 0,0 1 0 0,-3-4 0 15,3 3 0-15,0 1-31 0,0-1-8 16,-4 0-1-16,1-5 0 0,3 5 9 0,-7 0 8 0,3-5-8 15,-3 2 11 1,4-3-99-16,-8 6-20 0,4-9-4 0</inkml:trace>
  <inkml:trace contextRef="#ctx0" brushRef="#br2" timeOffset="114593.61">28893 18042 864 0,'0'0'38'0,"0"0"8"0,0 0-37 0,0 0-9 0,0 0 0 0,0 0 0 16,-8 0 232-16,8 0 44 0,-3-6 8 0,3 6 3 15,-7 0-184-15,0 0-37 0,0 0-7 0,-4 0-2 16,1 6 46-16,3-6 9 0,-8 0 1 0,1 0 1 16,0 0-37-16,0 0-7 0,-4 3-2 0,1 0 0 15,-4-3-21-15,-1 0-5 0,1 9-1 0,0 1 0 0,0 2-30 16,0-2-11-16,0 2 0 0,-1 7 9 0,1 3-18 0,4 0-4 16,-4-3-1-16,3 9 0 0,0-3 1 15,4-3 0-15,-4 0 0 0,8 6 0 0,-1-6 13 16,4 0 0-16,4-3 0 0,3-6 0 0,0 5-9 15,7-5 1-15,0-1 0 0,0-2 0 16,7-4-28-16,0 0-6 0,7-6-1 16,0 0 0-16,4-3 13 0,0 0 2 15,7-3 1-15,-1-4 0 0,1 7 3 0,0-6 1 0,-4-4 0 0,0 4 0 16,-3-10 23-16,0 10 10 0,-8-4-1 0,-3 4 0 0,1-1 3 0,-5-2 0 16,1-1 0-16,-8 4 0 0,4-4 21 0,-3 1 5 15,-1-4 1-15,1 7 0 0,-8-4-11 0,1-6-3 0,-1 7 0 16,1-7 0-16,-4 6-25 0,-4-8 0 0,-3 2 0 0,-4 3 0 15,4 0 0-15,-3 1 0 0,-5-4 0 0,1 6 0 32,4 4-35-32,-5 0 1 0,1-1 0 0,0 10 0 0,4-3 15 0,2 6 3 0,-2-3 1 0,6 0 0 15,1 0-1-15,-1 0 0 0,4 10 0 0,7-10 0 32,0 0-180-32,0 0-36 0</inkml:trace>
  <inkml:trace contextRef="#ctx0" brushRef="#br2" timeOffset="114886.37">28931 17631 288 0,'0'0'25'0,"0"0"-25"16,0 0 0-16,0 0 0 0,0 0 288 0,-3 3 52 15,-4 0 10-15,0 4 2 0,0 2-204 0,0 3-42 16,-4 1-8-16,0 9-2 0,1 6-17 0,-1-3-4 16,-3 7-1-16,4-1 0 0,-5 10 10 0,1 3 1 15,0-4 1-15,0 4 0 0,0 7-41 0,0-1-8 16,0-3-1-16,0 6-1 0,-4-3-35 0,0 10 0 16,-3-4 0-16,4 4 0 0,-5-4-8 0,1-2-3 15,0-1 0-15,0-3 0 0,0-6 11 0,0-3 0 16,6-7 0-16,-2-2 0 15,3-1-72-15,3-9-10 0,4-6-2 0</inkml:trace>
  <inkml:trace contextRef="#ctx0" brushRef="#br2" timeOffset="115685.08">29309 18333 1209 0,'0'0'108'0,"0"0"-87"0,0 0-21 0,0 0 0 16,0 0 173-16,0 0 31 0,0 0 5 0,0 0 2 15,0 0-172-15,0 0-39 0,-4 0 0 0,1 0 0 16,3 0-16-16,0 0-2 0,0 0 0 0,0 0 0 16,-4 0 18-16,4 0 0 0,-3 0 0 0,3 0 0 15,-4 0 21-15,1 0 2 0,-4-3 0 0,7 3 0 16,-4 0 29-16,4 0 5 0,0 0 2 0,0 0 0 15,-3 0 7-15,3 0 2 0,0 0 0 0,0 0 0 16,0 0-16-16,0 0-4 0,0 0 0 0,0 0 0 16,0 0-16-16,0 0-4 0,0 0-1 0,0 0 0 15,0 0-19-15,0 0-8 0,0 0 0 0,0 0 8 16,0 0-19-16,0 0-4 0,0 0-1 0,0 0 0 0,0 0 16 0,0 0 0 16,0 0 0-16,0 0 0 0,0 0 22 15,-8 0-2-15,5 0-1 0,3 0 0 0,0 0-3 0,0 0-1 16,0 0 0-16,0 0 0 0,-7 3 21 0,7-3 4 15,0 0 0-15,-7 0 1 0,7 0-32 0,0 0-9 16,0 0 0-16,0 0 0 0,0 0 0 0,0 0 0 16,0 0 0-16,0 0 0 0,0 0 0 0,0 10 0 15,-4-1 0-15,4 1 8 0,0-7-17 0,0 12-3 16,4-5-1-16,-4 2 0 0,-4 1 13 0,1 6 16 16,3-4-3-16,0 11-1 0,-4-11-12 0,4 7 0 15,0 0 0-15,0-3 0 0,0 3 0 0,-3 0 0 16,-1-3 0-16,4 3 0 0,0-4 0 0,0-5 0 15,0 6 0-15,0-7 0 0,4 1 0 0,-1-4 0 16,1 1 0-16,3-7 0 16,-7-3-52-16,3 6-8 0,-3-6 0 0,11 0-1 15,-8-9-114-15,5 6-22 0,-1-7-5 0,0-2-803 0</inkml:trace>
  <inkml:trace contextRef="#ctx0" brushRef="#br2" timeOffset="116067.4">29245 18227 2314 0,'0'0'103'0,"-3"-3"21"0,-4-4-100 0,3 4-24 0,1-6 0 0,3 9 0 0,0 0 0 15,0 0 0-15,3-10 0 0,-3 10 0 0,0 0 13 0,0 0 7 16,0 0 2-16,0 0 0 16,0 0 36-16,0 0 7 0,4 0 2 0,-4 0 0 0,0 0-23 15,7-3-5-15,3 3-1 0,-3 0 0 0,4 3-15 0,0-3-3 16,-4 10-1-16,3-4 0 0,1 0-7 0,-1 4-2 15,4-1 0-15,-3 4 0 0,7 6-10 0,-4-7-12 16,-4-2 2-16,5 8 1 0,-1-5 17 0,0-1 3 16,0-2 1-16,-4-1 0 15,5 4-12-15,-5 2-17 0,1-5 4 0,-1-4 1 0,1 4 12 0,-1-1 15 16,1 0-3-16,3 1-1 0,-3-1-11 0,-4-3-9 16,0 13 9-16,0-6-13 0,3 2 5 0,-6-2 8 15,0 0-13-15,-1 5 5 0,-3 1 8 16,0-3 0-16,-7 0 0 0,3-1 0 0,-6 4 0 0,3-6 0 15,-4 9 0-15,-3-7 8 0,-7 1 19 0,0 3 4 16,0 0 1-16,-4-4 0 0,-3 1-24 0,3 0-8 0,-3-7 0 0,3 4 9 16,-3 2-9-16,-4-2 0 0,4-10 0 0,-4 6 0 31,7-9-130-31,-3-3-28 0</inkml:trace>
  <inkml:trace contextRef="#ctx0" brushRef="#br1" timeOffset="126406.9">22073 6104 1555 0,'0'0'68'0,"0"0"16"0,-7 0-68 0,-3 0-16 0,-1 0 0 0,4 0 0 16,0 0 188-16,0 6 35 0,-4-3 6 0,4 0 2 16,0 7-186-16,0-1-37 0,-7 4-8 0,0-7 0 15,7 3 0-15,-7 4 0 0,-4-1-12 0,-3 1 12 16,0 6-9-16,3 3 9 0,1 0-8 0,-5 6 8 15,-2-3-13-15,-5 13 2 0,12-4 1 0,-4-2 0 16,3 8 10-16,4-5 0 0,0-4 0 0,7 7 0 16,0-4 0-16,7-2 16 0,0 2-4 0,7-3-1 15,3 1-11-15,8-1 8 0,-4-3-8 0,7-6 8 16,-7-3 20-16,11-3 4 0,7-7 1 0,-4 1 0 16,4 2-33-16,0-12 0 0,3 0 0 0,0 0 0 15,-3-12 9-15,0 2-1 0,6-2-8 0,-2-7 12 0,-5 3-12 16,-2-3 0-16,2-9 0 0,1 6 0 15,0 0 0-15,-11-9-12 0,-3 9 3 0,-4-9 0 0,-4-1 9 0,-3 1 0 16,-7-4 0-16,-7-2 8 0,0 2 6 16,-7 1 2-16,7-4 0 0,-10 7 0 0,-12-1 15 0,8 1 3 15,0 6 1-15,0-3 0 0,-7 3 1 16,3-4 0-16,4 8 0 0,3 2 0 0,4 3 3 0,-4-3 1 16,1 0 0-16,6 7 0 0,1-1-26 0,-5 4-5 15,1-1-1-15,4 1 0 0,3 6-8 0,3-3-9 0,-6 6 9 16,-1 0-13-1,0 0-67-15,4 9-12 0,4 0-4 0,-4 1 0 16,-7-7-88-16,3 13-19 0,4-4-3 0</inkml:trace>
  <inkml:trace contextRef="#ctx0" brushRef="#br1" timeOffset="126811.22">22465 5684 2487 0,'-21'0'55'16,"21"0"11"-16,0 0 2 0,-7 0 2 0,-7 9-56 0,-1-3-14 0,5-3 0 0,-1 10 0 0,1 6 0 0,-8-7 0 15,-3 7 0-15,-4 3 0 0,8 0 0 0,-12 16 0 16,-2-4 0-16,-1 10 0 0,-3 6 0 0,3 0 0 16,-3 7 0-16,-1 9 0 0,1 3 9 0,0 3-1 15,3 3 0-15,0-6 0 0,-3 3-8 0,10 3 0 16,8-2 0-16,2-1 0 0,5-6 12 0,3-4 0 15,3 1 0-15,1-10 0 0,-8 1-12 0,8-4-9 16,3 0 9-16,-7-6-13 16,-4 0-88-16,4 0-18 0,0-4-3 15,0 1-882-15</inkml:trace>
  <inkml:trace contextRef="#ctx0" brushRef="#br1" timeOffset="127523.69">23689 5546 1785 0,'-7'9'159'0,"0"-9"-127"16,-4 13-32-16,1-7 0 0,-1 3 162 0,1 1 26 15,-1 5 6-15,0 4 1 0,-3 0-159 0,4 6-36 16,-4-3 0-16,0 9 0 0,-1 1 0 0,1-1 0 16,0 10 0-16,-3 0 10 0,2 6-10 0,-2-7-17 15,-1 11 4-15,1 2 1 0,-8 3-7 0,0 7-1 16,4 0 0-16,-7 9 0 0,3 0 28 16,-3-6 4-16,7 6 2 0,-1-6 0 0,5 3 3 0,-1-3 1 15,4-10 0-15,7 4 0 0,0-7-18 0,7-3 0 16,4-3 0-16,3-9 0 15,3-4-71-15,4-2-17 16,7-1-4-16,4-9-589 0,7 0-118 0</inkml:trace>
  <inkml:trace contextRef="#ctx0" brushRef="#br1" timeOffset="127860.93">23936 6032 2948 0,'0'0'65'0,"0"0"14"0,0 0 2 0,0 9 1 0,-4 7-66 0,4-1-16 0,4 7 0 0,0 7 0 0,3-4-12 0,0 6-5 16,-7 0-2-16,0 10 0 0,0 0 5 0,0-7 1 15,-4 13 0-15,1-9 0 0,-4 12-9 0,7-9-2 16,-8 0 0-16,5-4 0 16,-1 1-45-16,1-3-10 0,3 5-1 15,-4-5-1-15,-3-4-103 0,0-3-21 16,4-3-4-16</inkml:trace>
  <inkml:trace contextRef="#ctx0" brushRef="#br1" timeOffset="128087.89">24440 6549 2973 0,'15'-3'132'0,"-5"3"27"0,1-3-127 0,6-3-32 0,1-4 0 0,3 7 0 16,0 0 0-16,4-3 0 0,0-4 0 0,-4 7 0 16,4-6 0-16,-4-1 0 0,-4 10-8 0,1-9 8 31,0-1-82-31,3 7-13 0,-4 0-2 0,-2-3-1 0,2-4-102 16,1 10-20-16</inkml:trace>
  <inkml:trace contextRef="#ctx0" brushRef="#br1" timeOffset="128516.16">25742 6126 2761 0,'0'0'60'0,"0"0"13"0,-7 0 3 0,0-3 2 0,0 3-62 0,-4 0-16 0,1 0 0 16,-4 0 0-16,0 3 0 0,-8-3 0 0,1 9 0 0,-3 4-10 16,6-7 10-16,-7 7 0 0,1-1 0 0,-5 7 0 15,1 3-8-15,3 6 0 0,1-3 0 0,3 3 0 16,-1 4 8-16,5 2 0 0,3-2 0 16,-4 2 0-16,7-3 0 0,1 1 0 0,3-1 0 0,3 0 0 15,1-2 0-15,-1-7 0 0,4 0 0 0,4 0 0 16,3 0 0-16,0-7 0 0,3-2 0 15,5-1 0-15,2-5 0 0,4-1 0 0,4-6 0 0,3 0 0 32,4 0-28-32,0-3-4 0,-4-7-1 0,-3 1 0 0,-1-1 33 0,5-2 0 0,-5-1 0 15,1-5 0-15,-7 2 0 0,-1-3 0 0,-3-3-8 0,1-6 8 16,-5 6 0-16,-3-3 0 0,0-7 0 0,-3 1 0 16,-4 3 0-16,0-3 0 0,-4-1 0 0,1 10 0 15,-4-6 28-15,0 6 4 0,-4 0 0 0,0 6 0 16,-3 1-32-16,-3 5 0 0,-5-2 0 0,1 9 0 0,0-4-9 15,0 7-5-15,-4-3-1 0,4-3 0 16,-4 6-126-16,4 0-26 0,7 0-5 0</inkml:trace>
  <inkml:trace contextRef="#ctx0" brushRef="#br1" timeOffset="128794.64">25901 5659 1440 0,'0'0'64'0,"0"0"12"0,0 0-60 0,0 0-16 0,-4 9 0 0,4 0 0 16,-7 7 312-16,4 3 60 0,-1 3 12 0,1 0 3 31,-4 9-332-31,-4 0-67 0,-6 1-12 0,-1 9-4 0,-3 2 19 0,-4 1 9 0,-3 10-10 0,-4-4 10 16,-3 16-8-16,3-7 8 0,-3-2 0 0,-1 5-9 15,1 7 9-15,3-6 0 0,4-6 8 0,4 5-8 16,-1-2-15-16,4-4-7 0,-1 4-2 0,5-7 0 31,-1 1-77-31,4-7-16 0,0-7-3 0,3 1-588 0,4-10-116 0</inkml:trace>
  <inkml:trace contextRef="#ctx0" brushRef="#br1" timeOffset="129670.09">27319 6101 2278 0,'0'0'50'0,"0"0"10"0,0 0 3 0,0 0 1 0,0 0-51 0,-7 0-13 0,4-7 0 0,-5 7 0 0,-2 0 0 0,-1 0 0 15,1 7 0-15,-4-4 0 0,0 3 10 16,-4 0 2-16,4 1 1 0,-7 5 0 0,-4 1-5 0,4-4 0 16,0 7-8-16,-1-4 12 0,1 1-12 0,0-1 9 15,3 4-9-15,4 0 8 0,-3-1 22 0,3 1 4 16,3 0 1-16,-3-1 0 0,7-2-22 0,0 6-4 16,0 0-1-16,3-1 0 0,-3-2 4 15,4 3 0-15,-1-6 0 0,1 5 0 0,3-5-12 0,3 6 0 16,1-7 0-16,-4 1 0 0,7-4 0 0,-4 1 0 15,1 2 0-15,3-2 0 0,-7-1 0 16,3-6-9-16,1 6 9 0,-1 1-13 0,1-4 13 0,-4 0 8 16,3 4 0-16,1-1-8 0,-1 1 0 0,1-7 0 15,-4 6 0-15,4 1 0 0,3 2 0 0,0-2 0 0,-4-1 0 16,8 0 0-16,-4 1 0 0,3-1 0 16,4-6 0-16,1 0 0 0,-1 7 0 0,3-10 0 0,1 0 0 15,0 0 0-15,6 0 0 0,-3 0 0 0,4 0 0 16,-4-3 0-16,4-7 19 0,0 1 0 0,-4 6 0 0,0-3 0 15,0-7 18-15,4 4 4 0,-4-1 1 0,4-2 0 16,-4-1-18-16,0-6-4 0,0 7-1 0,0-7 0 16,1-3-19-16,-5 3 8 0,1-3-8 0,0 0 0 15,-8 0 0-15,1-6 0 0,-1 3 0 0,-6 3 0 16,-4-6 0-16,0 6 0 0,-4 3-9 0,-3-3 9 16,-3 0 0-16,-1 10 0 0,-7-7 0 0,1 6 0 15,-4-6 0-15,-1 10 0 0,-2 6 0 0,-1-7 0 16,-3 1 0-16,-4 9 0 0,4-6 0 0,3 0 0 15,0 2-12-15,1-2 4 0,-1 6 0 0,4-9 0 16,0 9 8-16,3 0 0 0,4 0 0 0,0 0-8 16,0 0-39-16,3 0-7 0,-3 0-2 15,4 6-739-15,6-3-148 0</inkml:trace>
  <inkml:trace contextRef="#ctx0" brushRef="#br1" timeOffset="129987.64">27686 5662 2188 0,'4'9'195'0,"-8"4"-156"0,0-4-31 0,-3 10-8 16,0 3 135-16,-3 9 25 0,-1 4 6 15,-3 5 1-15,0 11-143 0,-7-8-24 0,3 1-15 0,-7 10 3 16,-3-7 12-16,-3 9 0 0,-1 4 0 0,-4 2 0 31,-6 4-35-31,-4-3-4 0,0 0-1 0,-3-1 0 16,7 1 15-16,-4-6 2 0,4 5 1 0,3-8 0 0,3-1 22 0,5-9 0 16,6 3-9-16,7-9 9 15,1-7-38-15,10 0-4 0,0-9-1 0,3-3 0 0,8 0-129 16,6-10-27-16</inkml:trace>
  <inkml:trace contextRef="#ctx0" brushRef="#br1" timeOffset="130708.64">29326 6038 1267 0,'0'0'112'0,"0"0"-89"0,0 0-23 0,0 0 0 0,0 0 215 0,-7 3 38 15,-3 6 8-15,-1-9 2 0,4 10-202 0,-7-7-40 16,0 6-8-16,0-2-1 0,-4-4-12 0,1 6 8 16,-8 1-8-16,4 2 8 0,0 1-8 0,-4 9 10 15,4-7-10-15,-1 10 10 0,-2 4-2 0,3-4 0 16,-4 12 0-16,7-5 0 0,1 2 31 0,-1-2 5 15,4-1 2-15,0-6 0 0,7 6-46 0,0-2 0 16,3-7 0-16,4 0 0 0,4-1-11 0,-1 1 2 16,8-6 0-16,-1-3 0 0,4-1-1 0,4-2 0 15,0-1 0-15,3-6 0 0,4 7 0 0,-1-10 0 16,5 0 0-16,2-4 0 0,1-2 10 0,0 3 0 16,3-6-9-16,-3-1 9 0,-11-2 0 0,7-7 0 15,-3 6 0-15,-4-6 0 0,-3-2 20 0,-1-5-2 0,-3-2 0 16,-3 3 0-16,-4-6 14 0,-3 3 4 0,-8-4 0 15,1 1 0-15,-1-1-9 0,-3 7-2 0,-7-3 0 0,-4 6 0 16,4 3-4-16,-4-3-1 0,-3 7 0 16,-3-1 0-16,-1 7-20 0,-3-4 0 0,3 4 0 15,4 9 0 1,-4 0-24-16,4 0-5 0,0 0-2 0,3 6 0 0,4-3 15 0,3 10 4 0,1-13 0 0,3 9 0 31,0 1-197-31,3-1-39 0</inkml:trace>
  <inkml:trace contextRef="#ctx0" brushRef="#br1" timeOffset="131030.72">29531 5693 2548 0,'-3'9'56'0,"-8"1"12"0,-3 9 3 0,0 3 0 0,-7 3-57 0,-1 15-14 15,1 1 0-15,-7 3 0 0,0 0 0 0,-4 9-13 16,-3 4 2-16,-1 2 1 0,-2 4 10 0,-1 9 0 0,0 0 10 0,0-6-10 16,0 6 0-16,1-6-10 15,-5-3 0-15,8-4 0 16,0-2-27-16,3-4-6 0,4-3-1 0,0-6 0 0,3 0 31 15,0-3 13-15,8 0-12 0,-1-10 12 16,4 0-132-16,3-9-20 0</inkml:trace>
  <inkml:trace contextRef="#ctx0" brushRef="#br1" timeOffset="131946">26116 5546 1209 0,'-14'-4'108'0,"7"-2"-87"16,-4 3-21-16,4-6 0 0,-3-1 98 0,-1 4 15 15,-3-3 3-15,0-7 1 16,0 13-138-16,0-10-28 0,0 4-6 0,3-4-1 0,-3-2 34 0,7 2 6 16,0 4 2-16,-4-4 0 0,4-6 14 0,0 10 0 15,0-4 0-15,4 1 0 16,3 6-38-16,-4-7-5 0,0 4-1 0,1 5 0 0,-1-5 36 0,4 9 8 15,-3 0 0-15,3 0 0 0,-7 0 43 0,3 0 10 0,-3 3 3 0,4 7 0 16,-1-1 44-16,4 4 10 0,0 2 2 0,4 1 0 16,-4 3-23-16,3 9-4 0,4-3-1 15,0 6 0-15,4 1-32 0,0 8-6 0,3 4-2 16,7 0 0-16,4 16-33 0,-1-4-11 0,1 7 0 16,3 9 0-16,4-6 0 0,0 3 0 0,-1-3 0 0,5 9 0 15,-1 0-12-15,0-3 1 0,-3-3 0 0,0-9 0 16,-1 3 1-16,-2-1 0 0,-1 1 0 0,-3 0 0 15,-11 0-16 1,0-10-3-16,-4 7-1 0,-10-7 0 0,0 0 30 0,-10 0-9 0,-4 1 9 0,-7-1 0 16,-4-3 0-16,-3-3-8 0,-8-6 8 0,1-10 0 15,-7 1-50 1,-4 2-5-16</inkml:trace>
  <inkml:trace contextRef="#ctx0" brushRef="#br1" timeOffset="132939.49">21819 4341 2350 0,'0'0'104'0,"0"0"22"0,11 10-101 0,-11-7-25 16,0 6 0-16,3 7 0 0,4 0 16 0,1 3-3 16,-8-7 0-16,0 16 0 0,3-6-13 0,-3 10 0 15,4-10 0-15,-4 9 0 0,-7-6 16 0,7 13 9 16,3-7 3-16,1 4 0 0,-11-4-28 0,3 3 0 15,11-2 0-15,-7 9-11 0,0-1 19 0,0-5 4 0,0 6 1 0,4-10 0 16,3 0-21-16,-4 1-5 16,-3-1-1-16,4-3 0 15,6-3-26-15,1-3-6 0,-4 0-1 0,0-3-655 16,4-6-131-16</inkml:trace>
  <inkml:trace contextRef="#ctx0" brushRef="#br1" timeOffset="134656.68">24328 4432 2505 0,'0'0'111'0,"-7"-6"23"0,-1 3-107 0,-2 3-27 16,3-9 0-16,0-1 0 0,0 10 23 0,-4 0-1 0,4-3 0 0,0-3 0 16,-4 6-22-16,1 6 0 15,-4-3 0-15,0 0 8 0,3 13-8 0,-3-13-12 16,-4 10 4-16,1 2 0 0,-5 1 0 0,5 3 0 0,-4 3 0 0,0 9 0 16,-1 1-4-16,1 8 0 0,0 1 0 0,7-6 0 15,0 5 12-15,3 1 0 16,4-6 0-16,4 2 0 0,-1-9 0 0,8 4 0 0,-1-4 0 15,11-6 0-15,4 0 0 0,0 0 0 0,6-13 0 16,4 4 0-16,-3-4 0 0,3-9 0 0,4 0 0 0,0 0 0 16,0-9 8-16,3 9 3 0,0-16 1 0,-3 0 0 15,0 4-3-15,-4-10 0 0,0 3 0 0,0-6 0 16,-3 3 27-16,-4-6 6 0,-7-3 1 0,4 5 0 16,-7-5-19-16,-4 0-3 0,-4-10-1 0,-3 6 0 15,-3-2-8-15,-4 5-1 0,-1 1-1 0,-6 6 0 16,-3-3 9-16,-1 6 1 0,-7 0 1 0,1 9 0 15,-5-2-21-15,1 2 0 0,0 10 0 0,0-3-12 16,3 3-20-16,0-4-5 0,8 4-1 16,-4 3 0-16,7 0-146 0,3 0-30 0</inkml:trace>
  <inkml:trace contextRef="#ctx0" brushRef="#br1" timeOffset="135197.75">26617 4238 1209 0,'-3'0'108'0,"3"0"-87"0,0 0-21 0,0 0 0 0,0 0 349 0,0 0 66 16,3 16 13-16,4-4 2 0,-3 1-346 0,3 9-68 15,0 0-16-15,3-4 0 0,-3 14 8 0,0-10 1 16,1 9 1-16,-5 0 0 0,4 1-10 0,-3 2 12 15,-1 4-12-15,-3-4 12 0,0 7-12 0,-3-6 0 16,3 5 0-16,-4-8 0 0,1 5-10 0,3-2-4 16,-4-4-1-16,4 1 0 15,0-7-31-15,4 3-6 0,-1-6-2 0,4 0 0 16,4-3-166-16,3-7-32 0</inkml:trace>
  <inkml:trace contextRef="#ctx0" brushRef="#br1" timeOffset="135591.69">28385 4257 2991 0,'0'0'66'0,"0"0"14"0,0 9 2 0,3 4 2 0,1-1-68 0,3 13-16 0,3 0 0 0,1 7 0 0,3-1-9 0,0 4-6 16,0 5-1-16,-3 1 0 0,3 3 16 0,-4-3 0 15,-3 9 0-15,1-3 10 16,-1 0-40-16,3-3-8 0,-6 0-2 0,3-3 0 16,-4-7-90-16,4 7-18 0,-3-7-4 0,-1-2-942 0</inkml:trace>
  <inkml:trace contextRef="#ctx0" brushRef="#br1" timeOffset="136391.93">19699 5608 1382 0,'0'0'123'0,"7"0"-99"0,4-3-24 0,3-3 0 15,7 0 148-15,0-4 25 0,0 4 5 0,8-3 1 0,6-4-145 0,4 10-34 16,3-7 0-16,7 1 0 16,1 0 0-16,6 6 0 0,8-4 0 0,-4 1 0 0,3 0 8 0,8-4-8 15,6 1 0-15,8 6 8 16,0-7-33-16,6 7-7 0,1-3-2 0,10-3 0 16,8 9 14-16,6-13 2 0,1 4 1 0,6 9 0 0,1-13 5 15,6 10 2-15,15-3 0 0,3-4 0 0,4 4 10 16,3-10 0-16,0 7 0 0,14 3 0 15,4-4 0-15,7 4 12 0,7-3-2 0,-3-4-1 0,3 10-9 0,0-3 10 16,3 2-10-16,4-2 10 0,7 3-10 16,4 3 8-16,3-9-8 0,-3 5 8 0,3-2 4 0,-4 6 0 15,4-3 0-15,1-6 0 0,2 9 20 16,-3-10 4-16,4 7 0 0,-4-3 1 0,0 3-13 0,7 0-4 16,1-4 0-16,-1 7 0 0,-3-3-20 0,-1-3 8 15,1 3-8-15,0-4 0 0,-1 7-9 0,-6 0-7 16,-1 0 0-16,-2 7-1 15,-8-4-32-15,0 3-7 0,7-6 0 0,0 3-1 16,0 4-25-16,-7-1-5 0,-4 3-1 0,-3 1-654 0</inkml:trace>
  <inkml:trace contextRef="#ctx0" brushRef="#br1" timeOffset="151977.93">28698 12689 1497 0,'4'-3'133'0,"0"3"-106"0,-1-10-27 0,1 7 0 16,6-3 180-16,1 3 30 0,-1-7 6 0,1 10 2 15,-11-9-210-15,7 9-43 0,0-3-8 0,-3-3-1 0,-4 6 16 16,0 0 4-16,0 0 1 0,0 0 0 15,0 0 67-15,0 0 12 0,0 0 4 0,0 0 0 16,-4 15-16-16,-3-8-2 0,3 2-1 0,-3-3 0 0,7-6 6 16,0 0 1-16,0 0 0 0,0 0 0 15,0 0 0-15,0 0 0 0,0 0 0 0,0 0 0 0,0 0-4 0,0 0 0 16,0 0 0-16,0 0 0 0,-3-6-12 0,-1 6-2 16,-3 0-1-16,0-3 0 0,0-7-1 0,-3 10-1 15,-1 0 0-15,-3 0 0 0,0 0-13 0,0 0-2 16,-4 0-1-16,-3 0 0 0,0 0-11 0,0 4 0 15,-1 2 9-15,5-6-9 0,-8 3 9 0,0-3-9 16,1 0 12-16,-5 6-12 0,5-6 12 0,-4 3-12 16,-1-3 12-16,5-3-12 0,2-3 12 0,1 6-12 15,0-3 12-15,3-3-12 0,4 2 8 0,0-5-8 0,4 6 0 16,3-3 0-16,0 3 0 0,3-7 0 0,4 10 0 16,0 0 0-16,0 0 0 0,0 0 0 15,7 0-13-15,4 0 5 0,-4 0 8 0,-7 0 0 0,0 0 0 16,14 0 0-16,0 0 0 0,4 10 0 0,-1-10 0 15,4 3 0-15,4-3 0 0,3 0-10 0,1 0 1 0,6 0 0 16,-3-3 9-16,3-1 0 0,7-2 0 0,4 6 0 16,3-9 0-16,4 9 0 0,0-10 0 0,0 10 0 15,4-6 0-15,-8 0 0 0,0 6 0 0,1-3 0 16,-8 3 0-16,4-7 0 0,-4 7 0 0,4 0 0 16,-7 7 0-16,-4-4 0 0,-7-3 0 0,1 0 0 15,-1 6 0-15,-7-3 0 0,-3-3 0 0,-1 3-8 16,-3-3 8-16,-6 0 0 0,-8 0 0 0,0 0-8 15,0 0 8-15,0 0 0 0,0 0 10 0,-11 0-10 16,-7 0 0-16,-3 0-8 0,3-3-1 0,-6 0 0 16,-8-3 9-16,0 3 0 0,-7-4 0 0,4-2 8 0,0 6-8 15,-4 0 0-15,-7-4 0 0,4-2 0 0,-7 6 0 0,-4 3 0 16,0-6 0-16,0 2 0 0,0 4 0 0,0 4 8 16,0 2 0-16,4-6 0 0,3 3-8 0,-4 3 0 15,1-3 0-15,3 7 0 0,0-7-19 0,4 6 2 16,0-9 0-16,3 7 0 0,0-4 29 0,7 6 5 15,1-6 2-15,6 7 0 0,0-1-11 0,4-3-8 16,3-2 12-16,4-1-12 0,0 3 0 0,4-3 0 16,2-3 0-16,1 0 0 0,7 0 8 0,0 0-8 15,0 0 0-15,0 0 0 0,0 0 10 0,15 6-10 16,2-6 8-16,1 3-8 0,6-3 0 0,5 0 0 16,6-3 0-16,4 3 0 0,0 0 0 0,3 0 0 15,4 0 0-15,0 0 0 0,0 0-9 0,3 0 9 0,0 0 0 16,1 0 0-16,6 0 0 0,-3-6 0 0,0 6 0 15,0 0 0-15,0-3 0 0,-4-3 0 0,-3 3 0 0,-4-1 0 16,-6-2 0-16,-1 6 0 0,-3-3 9 0,-4-3-9 16,0 6 0-16,-7 0 0 0,0 0 8 0,-6 0-8 15,-5 0 0-15,-3 0 0 0,-7 0 0 0,0 0 0 16,0 0 0-16,0 0 0 0,-14 0 0 0,0 0 0 16,-7 6 0-16,0-3 0 0,-4-3 0 0,-3 0 0 15,0 0 0-15,-8 0 0 0,1 0 0 0,-4 0 0 16,0 0 0-16,1 0 0 0,-1-3 0 0,-4 3 0 15,5 0 0-15,-1 0 0 0,4 0 0 0,-1-6 0 16,1 6 0-16,0 0 8 0,-1 0-8 0,5-3 0 0,-1-4 13 0,-3 7-2 16,-1 0-1-16,8-3 0 0,0 0-2 0,3 3 0 15,1 0 0-15,2 0 0 0,1 0-8 0,0 0 0 16,7 0 9-16,-4 0-9 0,8 3 0 16,-1-3-10-16,8 0 1 0,3 0 0 15,0 0-61-15,0 0-12 0,0 0-2 0,7-9-1289 16</inkml:trace>
  <inkml:trace contextRef="#ctx0" brushRef="#br1" timeOffset="-170927.36">974 12921 518 0,'0'0'46'15,"0"0"-37"-15,0 0-9 0,0 0 0 0,-7 0 241 0,7 0 47 16,-4-6 8-16,4 6 3 0,0 0-185 0,0 0-37 15,0 0-7-15,0 0-2 0,0 0-30 0,0 0-6 0,0-7-2 16,0 7 0-16,0 0 10 0,0 0 3 0,0 0 0 16,4-9 0-16,6 9-17 0,-10 0-3 0,4 0-1 0,6 0 0 15,1 0-2-15,-1 0-1 0,1 9 0 0,3 1 0 16,-3-7-31-16,-1 13-5 0,1-1-2 0,-4 1 0 16,4 0 30-16,-1 6 5 0,1 3 2 0,-1 0 0 15,-6-3 16-15,6 9 3 0,-6-9 1 0,3 9 0 16,-3-2-16-16,6-4-3 0,-10 6-1 0,4-3 0 15,3-3-18-15,-7 7 8 0,0-1-8 0,0-3 0 16,0-3 0-16,0 4 0 0,0-4 0 0,0 3 0 16,-7-6-21-16,7 0 1 0,-4 0 1 0,4-3 0 15,0-7-36 1,-3 7-7-16,-8-6-2 0,4-4 0 0,3 0-128 0,1-5-25 16,-4-4-6-16</inkml:trace>
  <inkml:trace contextRef="#ctx0" brushRef="#br1" timeOffset="-170192.4">917 12824 1094 0,'0'0'97'0,"-10"0"-77"0,6-3-20 0,-6-4 0 0,-1 4 182 0,7-3 33 15,-3 3 6-15,7 3 2 0,0 0-184 0,-3-10-39 16,3 10 0-16,0-3-9 0,0-3 0 0,0 6 0 15,0 0 0-15,0 0 0 0,0 0 30 0,0 0 7 16,0 0 0-16,3-3 1 0,-3 3 11 0,11 0 3 16,0 0 0-16,-1 0 0 0,4 3-11 0,-3-3-1 15,3 6-1-15,0-3 0 0,7 7-15 0,0-7-3 16,-7 6-1-16,8-2 0 0,-5-4-3 0,4 6 0 16,1-6 0-16,-5 4 0 0,4-4 2 0,4 6 0 15,0 1 0-15,-4-1 0 0,4 4-10 0,-8-4 0 16,4 3 0-16,1 1 0 0,2 6 0 0,-2-7 10 15,-5 7-10-15,4 3 10 0,0 0-10 0,-3 0-11 16,3 3 3-16,-7-3 0 0,1 3 8 0,2-3 0 16,-3 6 0-16,-3-3 0 0,3-3 0 0,-3 10 0 15,3-7 0-15,-11 0 0 0,8-3 0 0,-4 6 0 16,-4-6 0-16,-3 0 0 0,7-3 0 0,-7-4 8 0,0 4 0 0,-7 0 0 16,4-6 12-16,-4-1 4 0,3 7 0 0,-6-6 0 15,-1 2-3-15,0 1 0 0,-3-7 0 0,0 10 0 16,0-3-21-16,-7-7-10 0,0 10 1 0,3-6 0 15,-7 2 9-15,-3 1 12 0,4-7-2 0,-1 4-1 16,0-4-1-16,0 1 0 0,4-1 0 0,4-6 0 16,-8 4-8-16,7-4 0 0,1-3 0 0,3 0 0 15,-4 0-86-15,4 0-10 16,0 0-1-16</inkml:trace>
  <inkml:trace contextRef="#ctx0" brushRef="#br1" timeOffset="-169225.46">1817 13153 1324 0,'-21'-3'59'0,"21"3"12"0,0 0-57 0,0 0-14 16,-11 0 0-16,8-3 0 0,3 3 260 0,0 0 50 15,0 0 10-15,0 0 1 16,0 0-281-16,0 0-56 0,0 0-11 0,0 0-2 15,0 0-5-15,0 0-1 0,0 0 0 0,0 0-648 16,0 0-129-16</inkml:trace>
  <inkml:trace contextRef="#ctx0" brushRef="#br1" timeOffset="-168990.75">1912 13470 1267 0,'0'0'112'0,"0"0"-89"0,0 0-23 0,0 0 0 15,0 0 148-15,0 0 24 0,0 0 6 0,0 0 1 16,0 0-151-16,0 0-28 0,0 0-8 0,0 0-1 16,0 0 17-16,0 0 3 0,0 9 1 0,0-9 0 15,-7 6 20-15,7-6 4 0,0 0 0 0,0 0 1 16,0 0-129-1,0 0-25-15</inkml:trace>
  <inkml:trace contextRef="#ctx0" brushRef="#br1" timeOffset="-168268.63">3129 12824 2948 0,'0'0'131'0,"0"0"26"0,0 0-125 0,0 0-32 0,0 12 0 0,0-2 0 31,0-1-37-31,0 10-14 0,0-3-2 0,7-1-1 15,-7-2 1-15,4 6 0 0,-4-4 0 0,7 4 0 0,-7 0 53 0,3 3 0 0,-6 0 16 0,3 0-4 16,0 0 16-16,0 9 3 0,0 1 1 0,-7-1 0 16,7 0-32-16,-4 4 0 0,4-4 0 0,-7 7 0 31,4-7-26-31,-4 0-11 0,3-5-3 0,4 2 0 16,-3-6 0-16,3 0-1 0,0-4 0 0,0-2 0 15,0-6-117-15,3 5-23 0,1-8-5 0</inkml:trace>
  <inkml:trace contextRef="#ctx0" brushRef="#br1" timeOffset="-167555.25">4300 12908 2570 0,'-21'7'114'0,"18"-4"23"0,-8 0-109 0,1 3-28 0,-5-3 0 0,5 7 0 16,-4-1-45-16,7 1-15 0,-4-1-2 0,0 4-1 15,4-1-32-15,-3 1-6 0,-4 6-2 0,3-7 0 0,1 13 111 0,-1 0 21 16,0-3 5-16,-3 6 1 0,11-3 13 0,-4 4 4 15,3-4 0-15,4 3 0 0,4-3-44 0,3 0-8 16,-4-3 0-16,11-6 0 0,1 3 0 0,2-7 20 16,8-2-4-16,-8-1 0 0,5-6-3 0,2-3-1 15,8 0 0-15,-7-3 0 0,10-6-12 0,-10-1 11 16,10 1-11-16,-7-4 10 0,4-6 1 0,-4 4 0 16,4-4 0-16,-7 0 0 0,3-3 13 0,-3 0 2 15,-4 0 1-15,0 0 0 0,-3-6-6 0,-1 6-1 0,-10-3 0 0,4-3 0 16,-4 6 19-16,-4-3 3 0,-3 0 1 15,0 3 0-15,-3 0-16 16,-8 6-3-16,-3 0-1 0,4 1 0 0,-4-1-9 0,-4 4-2 0,0 2 0 0,-10 1 0 16,10-4-12-16,-6 13 0 0,-1-3 8 0,0-3-8 31,1 6-20-31,6 6-8 0,0-3 0 0,1-3-1 0,3 10-178 16,10-7-35-16,-7 3-7 0</inkml:trace>
  <inkml:trace contextRef="#ctx0" brushRef="#br1" timeOffset="-167021.62">5680 12846 460 0,'0'0'20'0,"0"0"5"0,3 9-25 0,1 1 0 0,-4 2 0 0,7 1 0 16,-7 5 481-16,7-5 91 0,-4 12 19 0,4-9 3 15,1 6-475-15,-5 6-95 0,4-3-24 0,-7 0 0 16,7 0 0-16,-7-3 0 0,4 0 0 0,-1 9 0 16,1-9 0-16,-4 10 0 0,0-10 0 0,7 6 0 15,-7 0 0-15,0-3 0 0,0-3 0 0,0 0 0 16,3 0 0-16,-3-3-15 0,4-7 3 0,-4 7 0 16,0-6-176-16,3 3-36 0,4-10-6 15,1 3-2-15</inkml:trace>
  <inkml:trace contextRef="#ctx0" brushRef="#br1" timeOffset="-166502.22">6371 12730 2325 0,'0'0'103'0,"0"0"21"0,0 0-99 0,0 0-25 0,11 0 0 0,-11 0 0 0,3 9 56 0,4-3 7 16,4 1 1-16,-8 2 0 0,5 4-4 0,-5 2 0 16,4 1 0-16,0 3 0 0,4 3-14 0,-1 0-3 15,1 6-1-15,-1-3 0 0,5 3-31 0,-1 4-11 16,-4-1 0-16,4 0 9 0,1 4-9 0,2-4-12 16,-6 1 2-16,3-1 1 15,-4 0-27-15,1-3-6 0,3-2-1 0,-7 2 0 16,0-6-95-16,4 0-19 0,-1-10-4 0,-3 7-898 0</inkml:trace>
  <inkml:trace contextRef="#ctx0" brushRef="#br1" timeOffset="-165867.68">7557 12708 1324 0,'0'0'118'0,"0"0"-94"0,0 0-24 0,0 0 0 16,0 0 365-16,10 9 69 0,-3 1 14 0,0 2 2 15,4 7-378-15,-1 3-72 0,4 0-20 0,-3 0-2 0,0 9 2 0,-1 1 1 16,4-1 0-16,-3 3 0 16,-4 4 19-16,4-3 0 0,-8 5 0 0,4-5 0 15,0 2-19-15,0-2 3 0,0-4 1 0,-7 1 0 16,0-1-113-16,0-3-22 15,-7-3-5-15,7-3-564 0,7-3-113 0</inkml:trace>
  <inkml:trace contextRef="#ctx0" brushRef="#br1" timeOffset="-165130.81">8756 12749 2174 0,'-7'0'48'0,"-4"0"9"0,4 0 3 0,-7 3 1 0,0-3-49 0,3 9-12 0,-3 1 0 0,0-1 0 31,4-6-52-31,-4 13-14 0,-1-10-2 0,1 13-1 0,4-7 81 0,-1 4 16 0,1 0 3 0,3 6 1 16,-4-4 45-16,4 4 10 0,3 0 1 0,-3-3 1 15,0 3-37-15,4 0-7 0,3 0-1 16,0-3-1-16,3 3-25 0,4-3-5 0,0-7-1 0,-7 7 0 16,11-10-12-16,0 4 0 0,3-4 0 0,3 1 0 15,1-7 0-15,7 3-16 0,-1-6 3 0,5 0 1 16,2-6 1-16,-3 3 1 0,4-4 0 0,0-2 0 15,-4-3 10-15,0 2 0 0,4-2 0 0,-11-7 0 16,1 6 11-16,-1-6-3 0,-4 7 0 0,-3-7 0 16,-3 7 4-16,3-7 0 0,-14 3 0 0,7-3 0 15,-7 0 25-15,0-3 6 0,-3 7 1 0,-1-4 0 16,-3 0-26-16,-4-3-5 0,-3 3-1 0,-3 4 0 16,-1-4-12-16,-3 0 0 0,3 7 0 0,-3-1-10 15,0 4-32-15,-4-1-6 16,4 1-2-16,0 6 0 0,0-4-158 0,3 7-31 15,4-3-6-15,0 0-2 0</inkml:trace>
  <inkml:trace contextRef="#ctx0" brushRef="#br1" timeOffset="-164636.53">9811 12686 2246 0,'0'0'200'0,"3"9"-160"15,-3 4-32-15,4-1-8 0,-4 13 111 0,3-3 21 16,4 0 4-16,0 0 0 16,1 3-183-16,-1 0-37 0,0 1-7 0,3 2-1 15,-6-3 28-15,6 6 5 0,-3-3 2 0,0-2 0 0,0 2 79 0,1-3 16 16,2 6 3-16,-3-3 1 0,4-3-26 0,-4-3-4 16,0-3-2-16,3 0 0 15,-2-3-174-15,-1-1-36 0</inkml:trace>
  <inkml:trace contextRef="#ctx0" brushRef="#br1" timeOffset="-164062.28">10657 12582 3178 0,'0'0'70'0,"0"0"14"0,7 10 4 0,-7-10 1 0,0 9-71 0,8 1-18 0,6 2 0 0,0 1 0 31,-4 5-48-31,-3 4-12 0,4-3-4 0,0 6 0 15,3 0 26-15,-7 1 5 0,-7 2 1 0,7-3 0 0,3 6 51 0,-6 1 10 0,-4-1 3 0,-4-3 0 32,8-3-47-32,-1 7-9 0,1-1-1 0,-1-9-1 15,-3 6-106-15,8-3-20 0,2-3-5 0,-3-3-594 0,-3 0-118 0</inkml:trace>
  <inkml:trace contextRef="#ctx0" brushRef="#br1" timeOffset="-163521.31">11793 12629 2833 0,'0'0'125'0,"0"7"27"0,0 2-122 0,0 4-30 0,-3 5 0 0,3 1 0 0,3 6 32 0,-3-6 0 16,0 9 0-16,4-6 0 16,-1 3-94-16,-3-3-18 0,4 10-4 0,-4-4-1 0,0-3 60 0,3 3 12 15,1-3 2-15,0 7 1 16,-4-1-61-16,3-3-12 0,1-3-2 0,-1 7-1 16,1-4-145-16,3 0-29 0,-4 19-5 0,8-15-2 0</inkml:trace>
  <inkml:trace contextRef="#ctx0" brushRef="#br1" timeOffset="-162890.99">12728 12589 1324 0,'0'0'118'0,"0"0"-94"0,0 0-24 0,0 0 0 0,0 0 191 0,0 0 33 16,0 0 8-16,0 0 0 0,0 0-158 0,0 0-32 15,0 0-6-15,0 0-2 0,0 0-34 0,-3 3-11 16,-8 3 0-16,4 0 0 0,-4 4-5 0,1-1-2 15,-1 13 0-15,-3-3 0 0,0 0 47 0,0-4 10 16,0 14 1-16,3-4 1 0,-6-3 3 0,6 3 0 16,4-3 0-16,-4 0 0 0,4 0-29 0,4 0-6 15,-1-10-1-15,8 10 0 0,-1-6-8 0,4-1-11 16,4-5 3-16,3 9 0 0,4-10-11 0,-1 4-1 16,8-10-1-16,3 6 0 15,-3-9-6-15,3 6-1 0,4-6 0 0,-4 0 0 16,0 0-8-16,1-6-3 0,2 3 0 0,-2-3 0 15,2-7 49-15,1 4 10 0,0-1 1 0,0-2 1 0,-4-1 8 0,-3-6 2 16,-1 7 0-16,-6-7 0 0,0-3 18 0,-8 10 4 0,-3-7 1 0,-3-3 0 16,-1 0-13-16,-3 0-2 15,-10 0-1-15,-1 3 0 0,-7-3-12 0,1 0-3 0,-4 3 0 0,-4-3 0 16,0 4-24-16,1 2-14 0,-1 0 2 0,0 4 0 16,4 2-40-16,-4 7-8 0,8-3-2 15,-1 6 0-15,0 0-149 0,4 0-29 0,-7 6-7 16,21-6-1-16</inkml:trace>
  <inkml:trace contextRef="#ctx0" brushRef="#br1" timeOffset="-162459.43">13892 12529 2016 0,'0'0'179'0,"0"0"-143"0,7 9-36 0,-3 1 0 16,-4 2 195-16,4 7 32 0,-1-6 6 0,4 9 2 16,-3 0-191-16,3 6-44 0,-4-3 0 0,1 3 0 15,-1 0-14-15,1-2-2 0,-1 5 0 0,1-3 0 16,-1-3 16-16,4 3 0 0,-3-3 0 0,3-3-9 15,0 7-78 1,0-7-15-16,-3 0-3 0,3-4-1 0,-4-2-139 0,4 0-28 16</inkml:trace>
  <inkml:trace contextRef="#ctx0" brushRef="#br1" timeOffset="-161930.6">14799 12463 2880 0,'0'0'64'0,"0"0"12"0,0 0 4 0,4 13 0 0,-4-4-64 0,3 4-16 0,4 6 0 0,-3 2 0 16,3 1-86-16,-4 0-20 0,1 7-4 0,-1 2-1 15,-3 0 46-15,0 4 9 0,-3-4 1 0,3 4 1 0,0 2 87 0,-4-2 18 16,1-4 3-16,3 0 1 0,0 1-44 0,3-1-11 16,1-3 0-16,3-2 0 15,-4-5-173-15,8-2-37 0</inkml:trace>
  <inkml:trace contextRef="#ctx0" brushRef="#br1" timeOffset="-161466.91">15889 12441 2790 0,'0'0'61'0,"0"10"13"16,0 2 2-16,0-2 3 0,-3 5-63 0,3 4-16 0,-4 3 0 0,-3 6 0 16,7 4-46-16,-4-7-12 0,1 6-2 0,3 0-1 0,0 7 34 0,3-7 7 0,-3-2 2 0,4 2 0 15,3 0 35-15,4 1 7 0,-1-1 2 0,4-9 0 31,0 9-95-31,4-12-19 0,0 3-4 0,-4 0-1 16,3-3-132-16,1-7-27 0,17 10-4 0,-10-15-2 0</inkml:trace>
  <inkml:trace contextRef="#ctx0" brushRef="#br1" timeOffset="-160986.22">16711 12444 2160 0,'0'0'96'0,"0"0"19"0,0 0-92 0,0 0-23 16,-3 0 0-16,-4 0 0 15,-4 0-20-15,4 0-9 0,-4 0-2 0,1 0 0 0,-8 7 19 0,4-1 12 16,-4 3-13-16,-3 10 5 0,4-6 108 0,-8 6 21 16,4 2 5-16,-4 1 1 0,-3 7-65 0,7-4-13 15,6 3-2-15,1-3-1 0,0 3-46 0,4-3-10 16,3 4-2-16,3-7 0 0,4-1 3 0,4 8 0 15,3-7 0-15,7 0 0 0,0 0 9 0,7-10-10 0,4 7 10 16,3-7-10-16,0 4-7 0,4-10-2 16,0 4 0-16,3-4 0 15,0-3-29-15,4-3-5 0,-4 0-2 0,1-9 0 16,2 9-8-16,-2-10-1 0,-5 4-1 0,1-10 0 16,-4 4-15-16,-3-7-2 0,-4 7-1 0,-7-7 0 0,-7-3 47 0,-3-3 10 15,-4-4 2-15,-7 8 0 0,-4 2 41 0,-3-6 9 0,-7-4 2 0,-4 7 0 16,-3-3-14-16,-4 3-2 0,1 4-1 15,-1-1 0-15,0 0-57 0,4 3-11 16,-4 1-3-16,7 2 0 0</inkml:trace>
  <inkml:trace contextRef="#ctx0" brushRef="#br1" timeOffset="-160688.39">17381 12413 2592 0,'0'0'57'0,"0"0"12"0,0 9 3 0,-3 4 0 0,3 3-58 0,3-1-14 0,-3 7 0 0,4 3 0 15,-1 0-12-15,4-3-4 0,-3 10-2 0,3-1 0 16,0 0 31-16,0 1 7 0,4-1 0 0,-4 1 1 16,3-7 7-16,1 3 2 0,-4-6 0 0,0 0-819 15,0 0-164-15</inkml:trace>
  <inkml:trace contextRef="#ctx0" brushRef="#br1" timeOffset="-160414.05">18288 12413 2746 0,'0'0'122'0,"0"9"25"0,7 4-118 0,-7-4-29 16,0 13 0-16,4 7 0 0,-4 5-10 0,3 4-8 16,1-1-2-16,-1 10 0 15,1-9-35-15,-1 9-7 0,1-3-2 0,-1-10 0 0,1 4 52 0,-1-3 12 16,4-1 0-16,0-6 0 16,-3-3-141-16,3 4-26 0,7 14-5 0,0-14 0 0</inkml:trace>
  <inkml:trace contextRef="#ctx0" brushRef="#br1" timeOffset="-159412.75">19420 13269 3034 0,'0'0'135'0,"0"0"27"0,0 0-130 0,0 0-32 0,0 0 0 0,0 0 0 16,0 0 0-16,0 0-14 0,0 0 1 0,0 0 0 15,0 0-50-15,0 0-9 0,0 0-3 0,0 0 0 16,0 0-103-16,0 0-21 0,0 0-4 16,-3-16-1-16</inkml:trace>
  <inkml:trace contextRef="#ctx0" brushRef="#br1" timeOffset="-159294.28">19717 13279 2304 0,'0'0'204'16,"0"0"-163"-16,0 0-33 0,0 0-8 0,0-10 109 0,7-2 20 16</inkml:trace>
  <inkml:trace contextRef="#ctx0" brushRef="#br1" timeOffset="-159111.65">19964 13141 1267 0,'0'0'56'0,"7"0"12"0,0 0-55 0,0 0-13 0,0-4 0 0,4-2 0 16,3 3 95-16,-4-3 16 0,8 3 3 0,-4-1 1 31,0-2-271-31,0 3-55 0,-3-3-10 0,-1 6-3 16,-10 0 224-16,0 0 56 0,7-3 6 0,-7 3 1 0,0 0 58 0,0 0 12 0,0 0 3 0,0 0 0 15</inkml:trace>
  <inkml:trace contextRef="#ctx0" brushRef="#br1" timeOffset="-130301.46">1094 14975 633 0,'0'0'56'0,"0"0"-44"0,0 0-12 0,0 0 0 16,0 0 126-16,0 0 23 0,0 0 5 0,0 0 1 15,0 0-75-15,0 0-14 0,0 0-3 0,-7 3-1 16,3 7 39-16,-3-10 8 0,3 9 2 0,1 0 0 16,-4 1-23-16,7-1-5 0,-11 4-1 0,8-1 0 15,-4 1-40-15,3 6-8 0,-6-1-2 0,6 4 0 16,-7 0-12-16,1 0-4 0,6 0 0 0,-6 0 0 15,-1 6 3-15,-3-3 0 0,4 1 0 0,6-1 0 16,-7 6 4-16,1-9 1 0,-4 9 0 0,3-9 0 0,4 6-8 16,0-2-2-16,0 2 0 0,-4-6 0 15,1 0-14-15,6 6 0 0,-6-6 0 0,6 0 0 0,-6 0 12 0,6-3-4 16,-3-4-8-16,3 4 12 0,-6 3 4 0,3-3 0 16,0-7 0-16,-4 10 0 0,4-12 16 0,4 2 4 15,-8-2 1-15,7-1 0 16,-3 1-28-16,4-7-9 0,-4 3 0 0,3-3 0 0,1 6 24 0,3-5-3 15,0-4 0-15,0 0 0 0,0 0-2 0,0 0-1 16,0 0 0-16,0 0 0 0,0 0-9 0,0 6-1 16,3-3-8-16,-3-3 12 0,4 9 6 0,3-9 1 15,-4 7 0-15,8-1 0 0,-4-6-19 0,7 9 8 16,0 1-8-16,-3-4 0 0,10 0 19 0,-3 1-3 0,3-4-1 0,0-3 0 16,-3 9 0-16,6-9 0 0,-2 0 0 15,2 0 0-15,-3 0-5 0,4 0-1 0,0-3 0 16,-1-3 0-16,5 3-1 0,-1-4 0 0,-3 7 0 0,3-3 0 15,-7 3-8-15,4 0 0 0,-1-3 9 0,-10 3-9 16,8 3 0-16,-5-3 0 0,1 0 0 0,-4 0 0 16,-3 0-12-16,-8 3-1 0,-3-3 0 0,11 0 0 31,-1 0-20-31,-10 0-4 0,0 0-1 0,0 0 0 0,0 0-147 0,0 0-30 16,0 0-5-16,0 0-2 0</inkml:trace>
  <inkml:trace contextRef="#ctx0" brushRef="#br1" timeOffset="-129019.27">3196 15314 1638 0,'0'0'72'0,"0"0"16"0,0 0-71 0,0 0-17 0,0 0 0 0,0 0 0 0,0 0 0 0,0 0-9 16,0-10 1-16,-7 1 0 15,4 6-26-15,3-7-5 0,-7 7-1 0,3-3 0 0,0-4 71 0,-3 7 13 16,4-6 4-16,-4 9 0 0,3-3-8 0,1-3 0 16,3 6-1-16,-11 0 0 0,4-4-21 0,4 4-4 15,-8 0-1-15,0 4 0 0,8-4-1 0,-8 0 0 16,-3 9 0-16,4-9 0 0,-4 9 26 0,3 1 5 15,0-7 1-15,-3 6 0 0,-3 1-36 0,3-1-8 16,-1 1 0-16,1 2 0 0,-3 1 8 16,10-1-8-16,-4 4 12 0,-3-1-4 0,3-5-8 0,1 9 0 15,3-7 0-15,3 4 0 0,1 0 15 0,3-7-3 16,-7 4 0-16,14 2 0 0,-7-2-12 0,0-1 0 16,3 1 0-16,1 6 0 0,-4-7 0 0,7 4 0 15,3-4 0-15,4 1 0 0,-10 0 0 0,7 2-16 0,3-2 3 16,-4-1 1-16,8-2 12 0,-4-1 0 0,4 1 0 0,-1-7 10 15,8-3-10-15,-7 0 12 0,3 0-12 0,3 0 12 16,-2-3 5-16,2-4 2 0,-3 7 0 0,-3-6 0 16,3 0-3-16,0-4 0 0,-6 1 0 0,-1 3 0 15,0-4 2-15,3 1 0 0,-10-1 0 0,4 1 0 16,-4 0 6-16,4-4 0 0,-8 1 1 0,1-7 0 16,-4 9-1-16,0-5 0 0,0-4 0 0,0-3 0 15,0 3-12-15,-4-3-2 0,4 3-1 0,-3-3 0 16,-4 3-9-16,3 7 0 0,-3-7-12 0,4 7 12 15,-5 2-10-15,1 7 10 0,-3-6 0 0,-4-1-9 16,3 7 9-16,-6-3 0 0,-1 6-9 0,7-3 9 16,-10 3 0-16,7 0 13 0,0 0-1 0,0 0-1 15,-7 0-11-15,7 0 0 0,3 3 0 0,-3-3 0 16,-4 0 0-16,8 0 0 0,3 0 0 0,-4 0 0 16,0 0-49-16,8 0-12 15,-8 0-3-15,11 0 0 0,-10 6-36 0,3-6-7 0,3 3-1 0,1-3-787 16</inkml:trace>
  <inkml:trace contextRef="#ctx0" brushRef="#br1" timeOffset="-128635.04">3341 14962 2376 0,'0'0'105'0,"0"0"22"0,0 0-102 0,0 0-25 0,0 0 0 0,0 0 0 15,0 0 8-15,0 4-8 0,-11 8 0 0,11-6 8 16,-3 4-36-16,-4-1-8 0,3-3-2 0,-3 10 0 15,4-3 38-15,-8-1 0 0,7 10 0 0,-6 0 0 16,-1 0 0-16,8 9 8 0,-8 7 2 0,1 3 0 0,-1 3-10 0,0 0 10 16,1 0-10-16,3 6 10 0,-11 0 8 0,8-3 2 15,-5 0 0-15,1 0 0 0,0 3-12 0,-7-3-8 16,0 3 12-16,3-6-12 0,-3-3 0 0,7 3 0 16,-7-3-12-16,7-4 3 15,0-2-82-15,3-1-16 0,0-5-3 0,8-4-1 0</inkml:trace>
  <inkml:trace contextRef="#ctx0" brushRef="#br1" timeOffset="-127436.15">4336 14809 1267 0,'0'0'112'0,"0"0"-89"0,-7-3-23 0,7 3 0 16,0 0 132-16,0 0 21 0,-4-7 5 0,4 7 1 15,-7-3-131-15,7 3-28 0,0 0 0 0,0 0 0 16,0 0 0-16,0 0 14 0,0 0-2 0,-4 0-1 15,-6 0 1-15,6 10 1 0,-3-7 0 0,4 12 0 16,-11-2-1-16,3 0 0 0,1 8 0 0,-5 1 0 16,-2-3 9-16,-1 3 2 0,-3 6 0 0,-4-2 0 15,4-5 30-15,-4 11 7 0,1-10 0 0,-1 9 1 16,4 0-23-16,3 1-5 0,8-1-1 0,-4 10 0 16,-8-7-32-16,8 7 0 0,4 0 0 0,-1 3 0 15,0-3 0-15,1-7 0 0,6 7 0 0,1-3 0 0,-4-4 0 16,3 7 0-16,4-10 0 0,0 4 0 15,4-7 0-15,3-3 0 0,-7 6 0 0,7-9 0 0,11-3 0 16,-8 3-9-16,-6-3 9 0,6-7-12 16,4 1-24-16,8 6-4 0,-5-10-2 0,8 4 0 15,0-4-98-15,3-9-19 0,0 3-4 0,4 4-388 16,-8-4-77-16</inkml:trace>
  <inkml:trace contextRef="#ctx0" brushRef="#br1" timeOffset="-126982.52">4427 15166 230 0,'0'0'20'0,"7"-3"-20"0,-7 3 0 0,0 0 0 15,4-6 234-15,-4 6 42 0,0 0 9 0,0 0 2 0,0 0-197 0,0 0-39 16,0 0-8-16,0 0-2 0,0 0 70 0,0 0 13 16,-4 9 4-16,-3 4 0 0,7-4-36 0,-3 10-6 15,3-6-2-15,0 5 0 0,3 4-48 0,-3 0-11 16,0 0-1-16,0 10-1 0,0-10-23 0,0 9-10 16,-3-3 1-16,-1-3 0 0,-3 7 9 0,4-10 9 15,-4 6-1-15,3-6-8 0,-6 0 0 0,6 0 0 16,-7 0 0-16,4-4 0 15,4 1-40-15,-1-6-11 0,-3 9-2 0,4-13-891 0</inkml:trace>
  <inkml:trace contextRef="#ctx0" brushRef="#br1" timeOffset="-126703.54">4533 15580 1094 0,'0'0'97'0,"0"0"-77"0,0 0-20 0,0 0 0 0,0 0 329 0,11 6 63 15,-1-6 12-15,4 0 2 16,1 0-406-16,2-6-95 0,1 6-12 0,-4 0-2 15,-3 0 25-15,-1-3 4 0,-3 3 2 0,7 0 0 0,-14 0 55 0,4 0 11 16,6 0 3-16,-3-3 0 16,8-3-133-16,-12 6-26 0,-3 0-6 0,21-13-1 0</inkml:trace>
  <inkml:trace contextRef="#ctx0" brushRef="#br1" timeOffset="-126163.88">5172 15348 2559 0,'0'0'56'0,"-7"0"12"0,0-3 3 0,3 3 1 0,-3-3-58 0,7 3-14 0,-7-6 0 0,7 6 0 16,-4-4-220-16,4 4-46 0,-3-6-10 0,-8 12-1 15,1-2 148-15,-4 5 29 0,3 0 7 0,-7 4 1 16,1-1 200-16,-1 7 40 0,-7 0 8 0,8 0 1 16,-1 3-65-16,4-6-14 0,-4 6-2 0,8-4-1 15,-4-5-35-15,10 6-6 0,-3-7-2 0,4 7 0 16,3-6-17-16,3 2-4 0,4-2-1 0,4-1 0 0,-8 1-10 0,8-4 0 15,3 1 0-15,0-1 0 16,4 1 0-16,-4-7-11 0,7 6 11 0,-7-9-12 0,4 3 23 16,-1-3 4-16,8 0 1 0,-7-3 0 0,6 0-28 15,-2-3-6-15,-1-4-1 0,-4 4 0 0,5-10 7 16,-1 7 2-16,-7-4 0 0,7 1 0 0,-10-7 10 0,3 6 0 16,0-5 10-16,-7 5-10 0,7-6 22 0,-10 7-2 15,3-7 0-15,-7 3 0 0,0-3 12 0,0 1 3 16,0 2 0-16,-7-3 0 0,-4 0 0 0,4 10 0 15,0-7 0-15,-4 1 0 0,-3 5-35 0,0 4 0 16,0 0 0-16,-4-4 0 0,4 10-19 0,0 0-4 16,-7 0-1-16,7 0 0 0,0 10 4 0,3-10 0 15,-7 0 0-15,4 6 0 16,0-3-16-16,4 6-4 0,6-5 0 0,-6 2 0 16,6-3-174-16,4-3-35 0,0 12-7 0,0-12-2 0</inkml:trace>
  <inkml:trace contextRef="#ctx0" brushRef="#br1" timeOffset="-125771.03">5362 15113 2422 0,'0'0'53'0,"0"0"11"0,0 0 3 0,0 0 1 0,0 0-54 0,0 0-14 15,0 0 0-15,0 0 0 16,0 9-28-16,-3 4-9 0,3-1-2 0,-7 4 0 0,0 0 39 0,0 3 0 15,-4 3 0-15,-3 6 8 0,0-3 8 0,0 3 0 16,-11 3 1-16,4 1 0 0,0 2-6 0,-8-2-2 0,5 2 0 16,-8 4 0-16,4-4-9 0,3-2 10 15,-3 5-10-15,3-2 10 0,-3-1-10 0,7-2-17 16,3 5 4-16,-3-2 1 0,0-4 0 0,3 4 1 16,8-7 0-16,2-6 0 15,-2 0-136-15,6 0-27 0,1-4-6 0,3-8 0 0</inkml:trace>
  <inkml:trace contextRef="#ctx0" brushRef="#br1" timeOffset="-125235.36">5376 14818 2282 0,'0'0'101'0,"0"0"21"0,0 0-98 0,0 6-24 0,0 1 0 0,4 2 0 16,3 1 0-16,0 2 0 0,-3-3 0 0,3 7 0 31,-4-3-41-31,8-1-11 0,-8 1-1 0,4 9-1 0,0-3 42 0,0-1 12 0,4 4 0 0,0 0 0 16,-8 0 16-16,8 0 10 0,-1 6 2 0,1-3 1 15,3 4-15-15,0-4-3 0,0 6-1 0,-3-3 0 0,3-3 0 0,3 7 0 16,-9-1 0-16,9 1 0 16,-13-4-10-16,6-3 0 0,1 6 0 15,-8-3 0-15,4-2 11 0,-3 2 3 0,0-6 1 0,-4 0 0 16,0 6 0-16,0-6 0 0,-4 3 0 16,0 0 0-16,4-3-15 0,-10 0 11 0,-1 0-11 0,4 0 10 15,-7 0-10-15,4-3 0 0,2-7-12 0,-2 7 12 16,-8-3-17-16,4-1 4 0,0 1 1 0,0-7 0 15,-4 7-105-15,1-10-21 0,-5 13-4 16,1-6-742-16</inkml:trace>
  <inkml:trace contextRef="#ctx0" brushRef="#br1" timeOffset="-124538.49">6258 15251 1209 0,'0'0'53'15,"-7"0"12"-15,-7 6-52 0,4-3-13 0,-5-3 0 0,1 3 0 16,-3 4 177-16,-1 2 33 0,4 1 6 0,-4-4 2 16,1 10-206-16,-1-4-42 0,0 1-8 0,1 9-2 0,3-4 49 0,0 4 10 15,-1 0 1-15,5 0 1 0,-1-3 12 0,1 3 3 16,3 0 0-16,0 0 0 0,3-3-36 0,-3-7 0 16,3 7 0-16,4-6 0 0,0-4 28 0,4 4-2 15,3-4 0-15,-7-3 0 0,7-3 9 0,4 7 1 16,3-7 1-16,3-3 0 0,8 0-37 0,-4 0 0 15,4 0 0-15,7-6 0 0,-4-1 0 0,7-2-10 16,-3 0 10-16,-4 2-10 0,-3-2 10 0,3-1 0 16,-7 1 0-16,4-3 0 0,-14 2 0 0,3 1 12 15,0-1-2-15,-4 1-1 0,1-4 12 0,-11 4 3 16,11 0 0-16,-11 2 0 0,0-8 25 0,0 5 6 16,0-2 1-16,0-1 0 0,-8 1-39 0,5-4-7 15,-11 3-2-15,3 1 0 0,-3-7-8 0,4 6 8 0,-12 1-8 16,8-4 8-16,-10 10-8 0,6-3 0 15,0-1-12-15,-6 4 12 0,2 6-12 0,-2 0 12 0,3 0-12 0,-4 0 12 16,0 6-9-16,4-3 9 0,-4 7 0 0,8-4 0 16,-4 0-8-16,6 0 8 0,-2-2 0 0,10 5 0 15,-7-6-26-15,7 3 2 0,3-2 0 0,4-4 0 32,0 0-157-32,0 0-31 0,0 0-7 0,0 0-1 0</inkml:trace>
  <inkml:trace contextRef="#ctx0" brushRef="#br1" timeOffset="-124202.61">6473 14934 1443 0,'0'0'64'0,"0"0"13"0,-7-9-61 0,7 9-16 16,0 0 0-16,0 0 0 0,0 0 30 0,0 0 3 15,0 0 1-15,0 0 0 0,-3 9-22 0,-4 1-4 16,0-1 0-16,3 4-8 0,-3 5 97 0,-7 1 13 16,4 3 2-16,-1 3 1 0,0 3-15 0,-3 4-3 15,0 2-1-15,4 1 0 0,-1 6-42 0,-3 2-8 0,3-2-1 16,-3 9-1-16,4 1-24 0,-1-4-5 16,-7-3-1-16,4 6 0 0,-3-6-12 0,-1 9-16 15,4-6 3-15,-4 0 1 16,-3-6-32-16,7 0-5 0,-4-7-2 0,4-3 0 15,0 1 24-15,3-10 5 0,8 0 1 0,-8-4 0 16,11-5-115-16,-7-4-22 0,7-9-5 0,0 0-1 16</inkml:trace>
  <inkml:trace contextRef="#ctx0" brushRef="#br1" timeOffset="-123511.7">6883 15389 1947 0,'-18'16'86'0,"11"-13"18"0,0 0-83 0,0 6-21 0,-4 1 0 0,4 2 0 31,-3-2-103-31,-1-1-25 0,4 4-4 0,0-4-2 0,0 4 2 0,0-4 0 0,3 7 0 0,4-10 0 16,-7 10 92-16,4-4 20 0,3 1 3 0,0-4 1 15,0 4 67-15,3-4 13 0,4 4 4 0,-7-4 0 16,7 0-20-16,4 1-4 0,3-7-1 0,4 6 0 16,-1-9-24-16,1 0-5 0,7 0-1 0,-8 0 0 15,5-9-13-15,2 9 0 0,-3-6 0 0,1-1 0 16,-1-2 0-16,0 0 0 0,-3-4 0 0,-1 4-10 0,-3-4 21 16,4 4 4-16,-8-4 1 0,5 4 0 0,-5-4 66 0,-3 1 14 15,0-4 2-15,-7 3 1 0,4-5-5 0,-4 5-1 16,-4-6 0-16,-3 4 0 0,4-4-61 0,-4 0-13 15,0 9-3-15,-8-2 0 0,5-1-16 16,-11 4 0-16,7 0-13 0,-11 9 5 0,7 0-4 0,1 0 0 16,-8 6 0-16,4-3 0 0,0 0 12 0,3 7 0 15,-3-4 0-15,7 3 0 0,-4 4 0 0,0-1 0 16,4-2 0-16,4 2 0 0,-8-2 0 0,11 2 9 16,-7 4-9-16,7-4 0 0,3-2 0 0,-3-1-17 0,4-2 1 15,3 2 1 1,0-9-48-16,0 0-9 0,10 6-3 0,1-3-492 0,3-3-98 0</inkml:trace>
  <inkml:trace contextRef="#ctx0" brushRef="#br1" timeOffset="-123119.66">7366 14859 2264 0,'0'0'50'0,"-4"9"10"0,-3 4 3 0,0-1 0 0,0 7-51 0,4 0-12 0,-4-3 0 0,3 12 0 15,-10-6-93-15,4 0-22 0,-1 0-4 0,-3 0-1 16,3 3 55-16,-10 0 10 0,3 6 3 0,-3-2 0 0,-3 5 136 0,-1 1 27 16,0 5 5-16,0 1 2 0,-3 3-46 0,4 0-10 15,-8 6-2-15,11-6 0 0,-11 6-44 0,7-6-16 16,1 0 9-16,2-3-9 0,5 3 0 0,-4-4 0 16,6 1 0-16,-2-6 0 15,3-4-56-15,-4 7-17 0,4-13-3 16,3 3-1-16</inkml:trace>
  <inkml:trace contextRef="#ctx0" brushRef="#br1" timeOffset="-121425.59">8089 15210 979 0,'0'0'87'0,"0"0"-70"0,0 0-17 0,0 0 0 0,0 0 192 0,0 0 34 16,-7 0 7-16,7 0 2 0,0 0-179 0,-7 0-36 15,0 0-8-15,7 0 0 0,-3 0-12 0,-5 6 0 16,1-6 0-16,4 4 8 0,-8-4 4 0,4 6 0 16,-3-3 0-16,-1 0 0 0,0 7-12 0,1-1 0 15,-8 0 0-15,4 4 0 0,-3-4 0 0,-5 10 0 16,1-6 0-16,0 9 0 0,-4-4 27 0,4 1 3 16,4-3 1-16,-1 3 0 0,0-7-9 0,4 7-2 15,4-6 0-15,-1 5 0 0,4-5-8 0,7 0-1 16,-4 2-1-16,8 1 0 0,3-7-10 15,0 7 0-15,0-10-12 0,4 4 12 0,-1-1-17 0,4 0 4 16,4-5 1-16,0 2 0 0,-1-3 12 0,1-3-11 16,3 0 11-16,0 0-10 0,4 0 10 0,-7 0-13 15,3-3 5-15,0-3 8 0,-3 2-15 0,-1-5 5 0,1 6 1 16,-1-6 0-16,1-1 9 0,0 1 0 16,-4-1 10-16,-4 1-10 0,1-4 12 0,0 1-3 0,-1-1-1 0,-3-2 0 15,-3 2 13-15,3-6 3 0,-7 7 0 0,0-7 0 16,0 6 3-16,-7 1 1 0,0-7 0 0,-4 6 0 15,4 4-4-15,0-4 0 0,-4 4 0 0,1 0 0 16,-4-1-15-16,0 1-9 0,3 9 10 0,-3-3-10 16,0 3 0-16,0 3-15 0,0-3 2 0,-1 6 0 15,5-3-65-15,-4-3-13 16,7 10-2-16,0-10-1 0,3 6-138 16,4-6-27-16,0 0-5 0,0 0-2 0</inkml:trace>
  <inkml:trace contextRef="#ctx0" brushRef="#br1" timeOffset="-121066.02">8287 14831 1551 0,'-7'-22'68'0,"7"12"16"0,-7-2-68 0,7 2-16 0,0-5 0 0,-4 5 0 31,4 1-87-31,-3 0-21 0,-1 9-4 0,-3 0 0 0,3 6 87 0,-6 0 25 0,-1 3-10 0,1 10 10 16,-4-6 143-16,0 9 33 0,-1 0 6 0,5 6 2 15,-4 0-68-15,3-3-14 0,1 10-2 0,2-4-1 16,-2 0-44-16,3 10-9 0,-4-9-2 0,4 11 0 16,-3 5-26-16,-1-1-6 0,0 6 0 0,1 0-1 15,-8 7-11-15,1-4 0 0,-5 7 9 16,1-3-9-16,-3 2 0 0,-1-5 0 0,-3 2-10 15,3-5 10-15,0-1 0 0,8-9-8 0,3 0 8 0,-1-7 0 32,5-2-111-32,6-7-18 0,4-6-4 0,-7-6-1 0</inkml:trace>
  <inkml:trace contextRef="#ctx0" brushRef="#br1" timeOffset="-120589.77">9021 14934 864 0,'0'0'76'0,"0"0"-60"0,-4 6-16 0,0-2 0 15,-3-1 386-15,0 6 74 0,-3-9 16 0,3 10 2 32,0-4-435-32,3 0-87 0,-10 4-18 0,3 8-3 15,1-5-20-15,-4-1-4 0,-4 7-1 0,0 0 0 0,1 0 90 0,3-3 17 0,0 5 4 0,0 8 1 16,-1-4 31-16,5 3 7 0,-1-3 0 0,4 6 1 16,-3 1-42-16,3 5-9 0,3-5-2 0,-3 2 0 15,3-2-8-15,1 2-11 0,3 4 3 0,0-4 0 16,-7-2-31-16,7-1-5 15,-4 7-2-15,4-4 0 0,0-3-14 0,0-5-2 16,4 5-1-16,3 0 0 0,3-2-9 0,-2-8-1 0,2 1-1 16,4-3-711-16</inkml:trace>
  <inkml:trace contextRef="#ctx0" brushRef="#br1" timeOffset="-120244.97">9183 15132 1555 0,'0'0'138'0,"0"9"-110"0,-7 4-28 0,7-1 0 16,-4 1 280-16,1 6 50 0,3-7 10 0,0 10 3 15,0 3-291-15,0 0-52 0,3 4-21 0,1-4 1 32,-4 6-36-32,0 0-6 0,-4 1-2 0,1-4 0 0,-1 3 64 0,-3 1 0 0,0-1 0 0,0-6 13 15,0 6-13-15,-4-2-10 0,4-4 2 0,0 3 0 31,0-3-128-31,0-3-26 0,4-3-5 0,3 0-469 0,0-7-93 0</inkml:trace>
  <inkml:trace contextRef="#ctx0" brushRef="#br1" timeOffset="-119968.08">9356 15577 1609 0,'0'0'71'0,"0"0"15"0,0 0-69 0,0 0-17 0,0 0 0 0,0 0 0 16,-11 9 77-16,11-9 12 0,0 0 3 0,0 0 0 15,0 0-22-15,0 0-4 0,0 0-1 0,0 0 0 16,0 0-23-16,11 4-5 0,-11-4-1 0,10 6 0 16,1-6-36-16,3 0 0 0,-3 0 0 0,3 0-12 31,-7-6-25-31,3 6-6 0,1 0-1 0,-4 0 0 15,7 0-16-15,-3 0-4 0,-1-4-1 0,1-2 0 16,3 3-46-16,4 0-9 0,-1-3-1 0,4-4-1 16,-3 7-103-16,3-6-21 0,0 6-4 0,0-4-144 0</inkml:trace>
  <inkml:trace contextRef="#ctx0" brushRef="#br1" timeOffset="-119419.39">10079 15336 1440 0,'0'0'64'0,"-7"9"12"0,0-6-60 0,-4 7-16 16,-3-10 0-16,0 9 0 0,3 0 208 0,-3 1 40 0,4-1 7 0,-1 4 1 31,1-4-267-31,-5 4-53 0,1-1-12 0,0-2-1 0,0 8 49 0,-4-5 9 0,4 0 3 0,0 5 0 16,4-5 16-16,-1 3 0 0,4-4 0 0,0 1 0 16,3-4-20-16,1 4 0 0,3-4 0 0,3 4 0 15,-3-13 32-15,4 9 7 0,7 0 1 0,3-2 0 16,-4-4-11-16,8 0-1 0,-1-3-8 0,5 0 12 15,2-3-12-15,1-7 0 0,-4 10 0 16,0-9 0-16,4 0 0 0,-4 2-12 0,0-2 1 16,-3-1 0-16,-4 1 11 0,4 0 0 0,-4-4 0 0,-4 4 0 15,5-1 36-15,-5-2 2 0,-3 2 1 0,0 1 0 16,0-4-4-16,0 4-1 0,-7 0 0 0,0-4 0 16,-3 4-17-16,3-1-3 0,-4-2-1 0,-3-1 0 15,4 4-13-15,-4-4 8 0,3 4-8 0,-3-1 0 16,-3 1 8-16,2 0-8 0,1 5 0 0,-3-2 9 15,-1 6-9-15,1 6 0 0,-4-2 0 0,-1 2 0 16,1-3-16-16,-3 9-1 0,-4-2-1 0,-1 6 0 16,5-4-38-1,-1 1-7-15,4-4-1 0,3 4-1 0,1-4 1 0,3 0 0 0,0-5 0 16,7-4-506-16,0 0-101 0</inkml:trace>
  <inkml:trace contextRef="#ctx0" brushRef="#br1" timeOffset="-119149.77">10280 15091 1094 0,'0'0'48'0,"0"0"11"0,0 0-47 0,0 0-12 0,-7 3 0 0,0 3 0 15,0-2 206-15,0 5 39 0,3 0 8 0,-3 1 2 31,-3 2-282-31,-1 1-56 0,4 6-11 0,-4 3-2 0,-6 0 88 0,3 9 17 0,-1-3 4 0,-2 7 1 16,3-4 57-16,-4 10 11 0,4-7 2 0,0 4 1 16,0 0-53-16,0 2-12 0,-4-8-1 0,0 8-1 15,4-5-18-15,-3 6 0 0,-1-10 0 0,0 7 0 32,4-7-32-32,0-3-11 0,4 0-1 0,-1-6-838 0</inkml:trace>
  <inkml:trace contextRef="#ctx0" brushRef="#br1" timeOffset="-118682.22">10248 14690 2300 0,'0'0'102'0,"4"3"21"0,-4 6-99 0,3 1-24 0,4 2 0 0,4 4 0 31,3-4-30-31,0 1-11 0,-3-1-3 0,6 7 0 16,5 0-8-16,-5 3-3 0,-6-3 0 0,3 3 0 0,7 0 85 0,-3 3 17 0,-8-3 3 0,1 6 1 16,-1 0-12-16,5 0-3 0,-1 10 0 0,0-3 0 15,-11 2-28-15,4 1-8 0,7-1 0 0,-3-2 0 16,-7 6 0-16,3-7 0 0,3-2 0 0,1 5 8 16,-1-2 4-16,-3-4 2 0,-3 0 0 15,-1-2 0-15,5-4-14 0,-5 6 0 0,-10-3 0 16,3-3 0-16,-3 4 0 0,-3-4 0 0,-1 6-9 0,-6 0 9 15,-8 1 0-15,4-10 0 0,10 9 0 0,-6-9 10 16,-12 6-10-16,5-6-12 0,6-3 2 0,0-3 1 31,1 2-133-31,-1-5-26 0,0-4-6 0,8-9-1 0</inkml:trace>
  <inkml:trace contextRef="#ctx0" brushRef="#br1" timeOffset="-117995.03">11165 15295 748 0,'-14'9'67'0,"4"-9"-54"0,3 7-13 0,-7-4 0 0,-4 3 285 0,0-3 55 16,8 0 10-16,-4 7 2 0,-1-1-280 0,1 4-57 15,-3-4-15-15,3 3 0 0,7-2-11 0,0 6-6 16,-8-4-2-16,5 1 0 0,3-1 4 0,0 4 1 15,0-4 0-15,3 1 0 0,-3 0-3 0,4-4-1 16,6 10 0-16,1-10 0 0,-8 4 18 0,4-1 0 16,11-2 0-16,-1-1 0 0,-3 4 0 0,4-4 8 15,-1 4-8-15,5-4 0 0,6 0 0 0,-4 1 0 16,-3-7 0-16,8 6-10 0,2-9 10 0,1 7-8 16,-7-7 8-16,-1 0-8 0,1-7 18 0,0 7 4 15,-1-3 1-15,-3-3 0 0,-3-7 1 0,0 4 0 0,3 6 0 16,-7-10 0-16,-4 4 0 0,4-7 0 15,4 4 0-15,-4-1 0 0,-7 1 4 0,0-4 2 0,0 0 0 16,0 1 0-16,3-7 0 0,-6 9 0 0,-8-6 0 0,4 4 0 16,0-1 5-16,0 0 1 0,-10 0 0 0,2 4 0 15,1 3-28-15,-3-1 0 0,-1 7 0 0,0 0 0 16,-3-3-15-16,7 6-5 0,7-4 0 0,-4 4-1 16,-3 0 12-16,0 4 9 0,7-4-12 15,0 6 12-15,-3-3-24 0,2-3 1 0,-2 3 1 0,10-3 0 31,7 10-38-31,-7-1-8 0,-7 0-2 0,3 1-782 0</inkml:trace>
  <inkml:trace contextRef="#ctx0" brushRef="#br1" timeOffset="-117612.88">11426 14934 1681 0,'0'0'36'0,"0"0"8"0,-7 6 2 0,4 1 2 0,6 2-38 0,-3 1-10 0,-7 2 0 0,4-2 0 32,-1 8-52-32,1-5-12 0,-8 9-2 0,1 0-1 0,-8-3 114 0,4 3 22 0,3-1 5 0,-3 11 1 15,-7-1 41-15,3 7 8 0,-3-1 1 0,4 4 1 16,-5 9-70-16,-2-6-15 0,-8 0-2 0,11-3-1 16,3 3-22-16,-7-3-5 0,-3 3-1 0,7-4 0 15,7-2-10-15,0 0 0 0,-4-7 0 0,4 0 0 31,0 1-22-31,3-1-10 0,8-9-1 0,-4 6-640 0,-4-15-128 0</inkml:trace>
  <inkml:trace contextRef="#ctx0" brushRef="#br1" timeOffset="-116808.98">11860 15411 172 0,'0'0'16'0,"0"0"-16"0,-7-3 0 0,-3 0 0 0,-4-4 103 0,3 7 17 15,-3 0 4-15,0 7 1 16,-7-4-174-16,3 0-35 0,0 6-8 0,4-9 0 0,-3 10 277 0,-1-4 56 16,7 0 11-16,-3 4 3 0,4-4-32 0,3 0-7 15,-4 4 0-15,4-1-1 0,7 4-147 0,-3 2-30 16,-5-2-6-16,1-1 0 0,4 7-32 0,-1-6-10 16,-3 5 0-16,0-5 0 0,-3 9 10 0,6-13-13 15,4 10 5-15,0-6 8 0,-7-1-13 0,11-2 5 0,6-1 8 16,4 0-13-16,-3-5 13 0,7 2 0 15,3-3-10-15,3-3 10 0,1-3-16 0,3-3 2 0,-3 2 0 16,3-5 0 0,0 0-22-16,1-1-5 0,-5 4-1 0,1-10 0 15,3 7 4-15,-3-4 1 0,-7 1 0 0,-1-1 0 0,1-2 37 0,-8 2 21 0,5 4-2 0,-8-4-1 16,-4-6 42-16,4 10 9 0,-3-4 2 16,-4 1 0-16,0-7 4 0,0 6 1 0,-4 1 0 0,-3-4 0 15,4 4-52-15,-4 2-9 0,-4 1-3 0,0 3 0 16,-3-1-12-16,-3 4-16 0,-5-3 3 0,1 6 1 15,-3 9 12-15,2-2 0 0,1-1 0 0,-3 3 0 16,-1 1-12-16,0 2 12 0,4-2-13 0,0 2 5 16,0-2 8-16,3-1 11 0,4 4-3 0,7-4 0 15,0 0-94-15,0-2-19 0,0-1-4 0,7-6-783 16</inkml:trace>
  <inkml:trace contextRef="#ctx0" brushRef="#br1" timeOffset="-116460.71">12037 14962 2239 0,'-11'26'99'0,"8"-8"21"0,-4 1-96 0,-4 6-24 0,4 7 0 0,3-1 0 32,1 13-44-32,-4-3-12 0,-4 3-4 0,4 3 0 0,-3 0-2 15,-4-4-1-15,-4 8 0 0,0-7 0 0,-3-4 86 0,3 4 17 0,1 3 3 0,-4-9 1 16,-1 9 16-16,1-9 4 0,4-1 1 0,3-2 0 15,-1-4-37-15,1 7-7 0,4-13-1 16,3 6-1 0,3-3-144-16,1-3-29 0,3-3-6 0,3 0 0 0</inkml:trace>
  <inkml:trace contextRef="#ctx0" brushRef="#br1" timeOffset="-114221.52">12531 15652 2016 0,'0'0'89'0,"0"0"19"0,0 0-87 0,0 0-21 0,0 0 0 0,0 0 0 16,3 10 82-16,4-10 12 16,0 9 2-16,4-9 1 15,-1 3-178-15,5-3-36 0,-5 0-7 0,1 0-2 16,3 0 22-16,-4 0 4 0,1 0 0 0,0 0 1 0,-8 0 79 15,4 0 20-15,-7 0 0 0,7 0 0 16,-7 0-94-16,0 0-15 0,0 0-3 0,0 0-1 0</inkml:trace>
  <inkml:trace contextRef="#ctx0" brushRef="#br1" timeOffset="-114085.77">13032 15630 2718 0,'0'0'60'0,"0"0"12"0,0 0 2 0,0 0 2 0,10 0-60 0,-3 0-16 0,0 0 0 0,4-9-803 16,3 6-163-16</inkml:trace>
  <inkml:trace contextRef="#ctx0" brushRef="#br1" timeOffset="-113972.65">13215 15696 2149 0,'0'0'95'0,"0"0"20"0,0 0-92 0,7 0-23 16,4 0 0-16,-1 0-632 16,1-3-132-16</inkml:trace>
  <inkml:trace contextRef="#ctx0" brushRef="#br0" timeOffset="-53988.91">2709 8572 921 0,'0'0'82'0,"-3"-3"-66"16,-1-4-16-16,-3 7 0 0,4-3 148 0,3 3 25 16,0-6 6-16,0 0 1 0,3-4-145 0,4 1-35 15,-3-1 0-15,-1 1 0 0,4 0 25 0,-3-1 1 16,3-2 0-16,-7 2 0 0,0 1 50 0,0 6 11 16,0 3 1-16,0 0 1 0,0-10-29 0,0 7-5 15,0 3-2-15,-11-6 0 0,11 3-5 0,-10 0-2 16,6-4 0-16,-6 7 0 0,-1 0 6 0,4-3 2 15,0-3 0-15,-4 6 0 0,4-10-28 0,0 10-6 16,-3-3 0-16,-1 0-1 0,-3-3 11 0,3 3 2 16,1-3 1-16,-4 6 0 0,-4-4-33 0,0-2 0 15,-3 3 0-15,-3 0 0 0,-1-3 0 0,0 6-12 16,1-4 0-16,-8 4 0 0,4 0 12 0,-4 4 12 16,4 2-3-16,-8 0 0 0,1 4-9 0,-4 5 0 0,4-2 9 15,-7-1-9-15,-1 7 0 0,1-6 0 16,0 9 0-16,-4 0 0 0,-4-1-9 0,5 5-7 0,9-4 0 0,1-1-1 15,0 1 17-15,6-3 0 0,5-3 0 16,3 6 0-16,-4-3 10 0,4 3 6 0,3 0 0 0,0 0 1 16,1 3-17-16,-1 0 0 0,4 6 0 0,0 0 0 15,0 1 0-15,-4 2 0 0,4 7 0 0,4-3 0 16,-5-1-9-16,5 4-6 0,6-3-1 0,4-4 0 16,-7 1 16-16,14-4 13 0,-3 7-2 0,6-4-1 15,1-2 3-15,10 2 1 0,-3-3 0 0,3 1 0 16,7-1-14-16,4-9 9 0,3 6-9 0,0-6 8 15,4 0 7-15,0-9 1 0,3 6 0 0,-3-7 0 16,0-3 0-16,3 4 0 0,-3-4 0 0,-4 1 0 16,4-10-5-16,4 9-1 0,-5-9 0 0,8 0 0 15,-7 0-2-15,7 0-8 0,3-3 12 0,4-3-4 0,0 6 0 16,-3-3-8-16,-1-4 12 0,-3 4-4 0,-4-6-8 0,0-1 0 16,-3 1 9-16,-3-3-9 0,-1-1 12 0,0 0-1 15,-7-2-1-15,-3 2 0 0,-4-6 13 0,4 4 2 16,-4-4 1-16,-3-9 0 0,-1 6 4 0,-3-3 1 15,-3-7 0-15,0 1 0 0,-8-7-8 0,8-6-2 16,-11 4 0-16,0-4 0 0,-7-10-8 0,3 4-1 16,1-3-1-16,3 6 0 0,-7-3-11 0,3 0 8 15,-7 3-8-15,-3 3 8 0,7 3-8 0,-3 3 10 16,-4 1-10-16,-1-1 10 0,-6 13-10 0,7-3 0 16,-7 3 9-16,3-1-9 0,-3 5 0 0,-3 5 0 0,2-3 0 15,-2 0 0-15,-1 10-18 0,-3-4-2 0,3 4 0 0,-10-1 0 31,-1 7-4-31,1 0-2 0,0-3 0 0,-11 12 0 16,7-3-131-16,-7-3-27 0,-3 3-4 0</inkml:trace>
  <inkml:trace contextRef="#ctx0" brushRef="#br0" timeOffset="-7691.91">28702 12739 288 0,'0'0'25'0,"0"0"-25"16,0 0 0-16,0 0 0 0,0 0 108 0,0 0 16 15,0 0 3-15,0 0 1 0,0 0-128 0,0 0-12 16,0 0-8-16,0 0-3 16,0 0-46-16,0 0-10 0,0 0-1 0,0 0-69 15,0 0-14-15</inkml:trace>
  <inkml:trace contextRef="#ctx0" brushRef="#br0" timeOffset="-6090.67">28709 12720 230 0,'0'0'10'0</inkml:trace>
  <inkml:trace contextRef="#ctx0" brushRef="#br0" timeOffset="-5949.31">28667 13003 172 0,'0'12'16'0,"0"7"-16"0,0 3 0 0,-4 0 0 15,4 9 44-15</inkml:trace>
  <inkml:trace contextRef="#ctx0" brushRef="#br0" timeOffset="-5269.23">28677 12767 403 0,'0'0'17'0,"0"0"5"0,0 0-22 0,-3 4 0 0,3-4 0 0,-7 9 0 0,3-6 143 0,1 6 24 16,3-9 5-16,0 10 0 0,0-7-121 0,0 6-25 15,0-9-5-15,0 10-1 0,3-1 30 0,-3 1 6 16,0-1 0-16,0 0 1 0,0 4 15 0,0 0 4 16,0-1 0-16,4 4 0 0,-4-1-19 0,3 7-3 15,-3-3-1-15,4 9 0 0,-1-2-28 0,1 5-5 16,-1 3-2-16,1 7 0 0,-1-3-18 0,1-1 0 15,-1 14 8-15,-3-8-8 0,-3 4 0 16,3-3 0-16,-4 0 0 0,1 0 0 0,-1-3 0 0,-3 3 0 16,4-3 0-16,-4 3 0 0,3 3-16 0,-6 0-1 15,3-7 0-15,0 4 0 16,-4-3-51-16,0 0-9 0,1-7-3 0,-1-2 0 16,1 5-27-16,3-2-5 0,-4-7-2 0,0-3 0 15,4 6 28-15,0-9 6 0</inkml:trace>
  <inkml:trace contextRef="#ctx0" brushRef="#br0" timeOffset="-3722.84">28727 12720 230 0,'0'0'10'0,"0"0"2"0,0 0-12 0,0 0 0 0,0-3 0 0,0 3 0 0,0 0 191 0,0 0 35 16,0 0 7-16,0 0 2 0,0 0-131 15,0 0-27-15,0 0-5 0,0 0 0 0,0 0-39 0,0 0-7 16,0 0-2-16,0 0 0 0,-4 3 16 0,-3 4 4 16,4-4 0-16,3-3 0 0,-7 6-12 0,3-3-1 15,0 7-1-15,1-1 0 0,-1 0-30 0,1 4 0 16,3-1 0-16,0 1 0 15,-4 3 0-15,4-1 0 0,0 4 0 0,0 0 0 0,0 3 8 0,0 0-8 16,4 0 0-16,-4 6 0 16,0-3 8-16,0 7-8 0,0-1 0 0,-4 0 0 0,4 4 11 15,-7 5-11-15,4 1 12 0,-4 0-12 0,3 0 0 0,-6-4 0 16,-1 4 0-16,4 0-12 0,-4-7 12 0,4 7 0 16,-3-3 0-16,3-4 0 0,-4 1 0 0,4 6 0 15,0-4 0-15,0 1-9 0,3-7 9 0,-3 7 0 16,7-7 0-16,-3-6 0 0,3 7 0 0,0-10-8 15,0 6 8-15,0-6-8 16,3 0-23-16,1 0-4 0,-1-4-1 0,1-5-439 0,-1 0-88 16</inkml:trace>
  <inkml:trace contextRef="#ctx0" brushRef="#br0" timeOffset="-6.15">28660 12805 460 0,'0'0'41'0,"0"0"-33"0,0 0-8 0,0 0 0 15,0 0 191-15,0 0 36 0,0 0 7 0,0 0 2 16,0 0-180-16,0 0-35 0,0 0-7 0,0 0-2 15,0 0 8-15,0 0 2 0,0 0 0 0,0 0 0 16,0 0 10-16,0 0 1 0,0 0 1 0,0 0 0 16,0 0 3-16,0 0 1 0,0 0 0 0,0 0 0 15,0 0-1-15,0 0 0 0,3 9 0 0,4 1 0 16,-3-1-8-16,3 1-1 0,0-1-1 0,0 0 0 16,0 4-13-16,0 0-2 0,-3-1-1 0,3-3 0 15,-4 4-1-15,1 6 0 0,3-7 0 0,-4 7 0 16,-3 3-2-16,4 0 0 15,-4 0 0-15,0 9 0 0,0-2-8 0,0 2 0 16,-4-6 9-16,4 6-9 0,0 1 0 0,0-1 0 0,-3 7 0 0,3-7 0 16,0 4 0-16,0-4 0 0,0 0 0 15,0 1 8-15,0-7-8 0,0 6 0 0,0-3 0 0,0-3 0 16,0 7 0-16,3-4 0 0,-3-6 0 0,4 0 8 16,-1 0-8-16,1 0 0 0,-1-3 0 0,4-1 8 0,-3 1-20 0,0-3-4 15,-1 3-1-15,1-7 0 16,-1 1-120-16,4 3-24 0,4-4-5 0,-11-12-1 0</inkml:trace>
  <inkml:trace contextRef="#ctx0" brushRef="#br0" timeOffset="7905.02">28797 14160 806 0,'0'0'72'0,"-7"-7"-58"0,0 7-14 0,0-3 0 15,0-3 223-15,0-3 41 0,3 5 9 0,-3 1 2 32,4-3-296-32,-4-3-59 0,0 9-12 0,0 0-3 15,0 0-9-15,-4 0-1 0,-3 0-1 0,-4 6 0 0,4-3 106 0,0-3 14 0,-4 9 6 0,1-5 2 16,-1 2 90-16,4-3 19 0,-4-3 3 0,4 6 1 15,0-3-36-15,0-3-7 0,0 7-2 0,3-4 0 16,-3-3-34-16,4 0-6 0,3-3-2 0,-4 3 0 16,4 0-30-16,0 0-6 0,0-7-2 0,0 7 0 15,3-3-10-15,4 3-14 0,-3-6 3 0,-4 6 1 0,3 0 0 16,-3 6 0-16,4-3 0 0,3-3 0 16,-7 7 10-16,7-7-13 0,0 0 5 0,0 0 8 0,0 0 0 0,0 0 0 15,7 6 0-15,-4 0 0 0,8-3 0 0,-4-3 0 16,7-3 0-16,0-3 0 0,0 6 0 0,4-3 8 15,-1-7-8-15,5 10 8 0,2-9-8 0,1 6 0 16,0-3 0-16,6-1 0 0,-2 1 8 16,2-3-8-16,-2 5 12 0,-1-2-4 0,0 3 1 0,0 3 0 15,0-3 0-15,1-3 0 0,-5 6-9 0,1 0 0 16,0 0 0-16,-4 0 8 0,-3-3 6 0,3 3 1 0,-7 0 0 16,4 0 0-16,-1 0-15 0,-6 0 8 15,3-7-8-15,-4 7 0 0,-3 0 8 0,-7 0-8 0,0 0 0 16,0 0 9-16,0 0-1 0,0 0-8 0,0 0 12 15,0 0-4-15,-7 7 9 0,-3-7 2 0,-1 3 0 16,-3-3 0-16,0 0-7 0,-4 0 0 0,1 0-1 16,-4 0 0-16,3 0 17 0,-7 0 3 0,1 0 1 15,2 0 0-15,1-3-10 0,-3 3-2 0,-1 0 0 0,-3 0 0 16,3 0-11-16,-3 0-9 0,-1 0 12 0,5 3-12 16,-1-3 0-16,0 0 0 0,4 9 0 0,0-9-9 15,0 9-3-15,3 1-1 0,-3-1 0 0,3-2 0 31,1 2-24-31,-1 0-5 0,4 4-1 0,3-4 0 0,-3 1 21 0,7-1 4 16,-3-6 1-16,6 7 0 0,4-10-143 0,0 0-29 0,0 0-6 16,0 0-1-16</inkml:trace>
  <inkml:trace contextRef="#ctx0" brushRef="#br0" timeOffset="10738.6">28755 14166 576 0,'0'0'25'0,"0"0"6"0,0 0-31 0,0 0 0 16,0 0 0-16,0 0 0 0,0 0 247 0,0 0 43 16,0 0 9-16,0 0 1 0,0 0-215 0,0 0-43 15,0 0-9-15,0 0-1 0,0 0-14 0,0 0-2 16,0 0-1-16,0 0 0 0,0-6 5 0,0 6 0 0,0 0 1 0,0 0 0 15,0 0 31-15,0 0 5 0,0 0 2 0,0 0 0 16,-7-7-7-16,0 7-2 16,0 0 0-16,-4 0 0 0,4 0-9 0,0 0-1 0,0 0-1 0,0 0 0 15,7 0-14-15,-7 0-2 0,7 0-1 0,0 0 0 16,-7-3-22-16,7 3 0 0,0 0 0 0,0 0 8 16,0 0 0-16,-4-6 1 0,4 6 0 0,0 0 0 15,0 0-1-15,0 0-8 0,0 0 12 0,-7 0-4 16,7 0 11-16,0 0 1 0,-7 0 1 0,7 0 0 15,-3 0 8-15,-4 0 2 0,0 0 0 0,7 0 0 16,0 0-15-16,-7-3-4 0,-1 3 0 0,8 0 0 16,-7 0-12-16,7 0 0 0,-7 0 0 0,7 0 0 15,-7 0 0-15,0 3 0 0,4-3 0 0,3 0 0 16,-7 6 0-16,7-6 0 0,0 0 0 0,-4 3-10 16,1 7 10-16,-1-7 0 0,4-3 0 0,-3 9 0 0,3 1 0 15,-4-1 0-15,0-6 0 0,4 7 0 16,-3-1 0-16,3 4 0 0,-4-7 0 0,4 3 0 15,-3-2 0-15,-1 2 0 0,4 0 0 0,-3 4 8 0,-1-4-8 16,1 1 11-16,-1 2-11 0,1-2 12 0,-1 2 1 0,1 4 1 16,-1-4 0-16,1-2 0 0,-1 2-5 0,1 1-1 15,-4-4 0-15,3 10 0 0,4-6-8 0,-4-4 0 16,4 4 0-16,-3 6 0 0,-1-7 12 0,4-3 1 16,0 4 0-16,-3-4 0 0,-1 7-13 0,1-10 0 15,3 4 0-15,-4-1 0 0,1 4 12 0,3-4 0 16,-4 4 0-16,1-4 0 0,3 0 2 0,0 1 0 15,-4-1 0-15,4 1 0 0,-3-1-6 0,3-3-8 0,-4 4 11 16,4-1-11-16,0-6 0 0,0 7 0 0,0-10 0 16,0 9 0-16,0 4 0 0,0-4 8 15,0 1-8-15,-3-1 10 0,3 0-10 0,0 1 0 0,-4-1 0 16,4-3 0-16,-3 10 0 0,-1-3 15 0,0-1-1 0,4-2 0 16,-3 2-14-16,-1-2 8 0,1 2-8 15,3-3 0-15,0 1 10 0,0 2-10 0,-4-2 10 0,4-1-10 16,-3 4 8-16,3-4-8 0,0-3 0 0,3 1 0 15,-3 2 12-15,0 1-3 0,0-1-1 0,0-6 0 16,0 7-8-16,0-10 0 0,0 6 0 0,0 3 0 16,0-3 0-16,0 4 0 0,0-1 9 0,-3 4-9 15,3-4 9-15,0 4-9 0,-4-4 12 0,4 1-12 16,0 2 8-16,-3 4-8 0,-1-4 0 0,1 1 0 16,3-4 8-16,0 4-8 0,-4-4 0 0,4 4 0 15,0-4 0-15,0 7 0 0,0-10 0 0,-3 4 0 16,3 2 8-16,-4-2-8 0,4-1 0 0,0 3 0 15,0-2 9-15,0-1-9 0,0-9 0 0,0 10 9 0,-3-1-9 16,3 1 0-16,0-1 0 0,-4-3 8 0,4 4-8 0,0-1 12 16,-3 0-12-16,-1 1 12 0,4-1-12 15,-3 4 8-15,-1-10-8 0,0 6 8 0,4 4-8 16,0-4 0-16,-3 1 0 0,3-1 0 0,0 0 0 0,-4 1 0 16,4-4 0-16,0 4 0 0,0-1 0 0,0 0 12 15,0 1-12-15,0-1 12 0,4-6-12 0,-1 7 0 16,-3-7 0-16,4 6-11 0,-4-9 11 0,0 10 0 0,4-1 0 0,-4-6 0 15,0 7 0-15,0-1 0 0,0-6 0 0,0 7-8 16,0-4 8-16,0-6 0 16,0 3 8-16,0 10-8 0,0-7 0 0,0 3 8 15,-4-6-8-15,4 7 0 0,-4-1 9 0,4 1-9 0,-3-7 12 16,3 6-12-16,0 1 0 0,-4-1 0 16,1-3 0-16,-1 4 0 0,4-1 0 0,-3 0 0 0,3 1 8 15,0-7-8-15,0-3 0 0,0 0 0 0,-4 9 0 16,4-9-12-16,-3 10 12 0,3-1 0 0,0 1 12 15,0-7-12-15,0-3 0 0,0 12 0 0,-4-2 0 0,4-1 0 16,0-9 0-16,0 10 0 0,-3-1 0 0,3 0 0 16,-4-2 0-16,4 2 0 0,-3 0 0 0,3 4 0 15,0-4 0-15,-4 1 0 0,4-1 8 0,0 1-8 16,0-7 0-16,0 6 0 0,0-9 0 0,0 10 0 16,-3-1 0-16,3-6 0 0,0-3 0 0,0 9 0 0,0 1 8 15,3-7-8-15,-3 6 0 0,0 1 0 0,0-7 0 0,0 6 0 16,-3 1 0-16,3-1 0 15,0 1 0-15,0-7 0 0,0 6 0 0,0 1 0 0,-4-7 0 16,4 6 0-16,0 1 0 0,0-7 0 0,-3 6 0 16,3-9 0-16,0 9 0 0,0-2 0 0,0-7 0 0,0 6 0 15,0-6 0-15,0 6 0 0,0-6 8 0,0 3-8 16,0 7 0-16,0-10 0 0,3 9 0 0,-3-6 0 16,0-3 0-16,0 10 0 0,0-1 0 0,0 1 0 15,0-1 8-15,0 0-8 0,-3-2 0 0,3 2 0 16,0 0 0-16,0 4 0 0,-4-4 0 0,0 1 0 15,4-1 0-15,0-9 0 0,0 3 0 0,0-3 0 16,0 10 0-16,0-10 0 0,0 9 0 0,0-9 0 16,0 0 0-16,0 10 0 0,0-10 0 0,0 9 0 15,0-9 0-15,0 9 0 0,0-9 0 0,0 7 0 0,-3 2 0 16,3-9 0-16,0 10 0 0,0 2 0 0,0-3 0 0,0-9 0 16,-4 10 0-16,4-1 0 0,0 1 0 0,0-1 0 15,0-3 0-15,0-6 0 0,0 0 0 0,0 10 0 16,0-4 0-16,0-6 0 0,0 0 0 0,0 9 0 15,0-9 0-15,0 7 0 0,0 2 0 0,0-9 0 16,0 0 0-16,0 10 0 0,0-4 0 0,0 0 0 16,4 3 0-16,-4 1 0 0,0-7 0 0,3 6 0 15,-3 1 0-15,0-1 0 0,0-6 0 0,0 7 0 16,4-1 0-16,-4-3 0 0,4 1 0 0,-1-1 0 16,-3-3 12-16,0-3 1 0,0 0 1 0,0 10 0 15,0-10-14-15,0 9 0 0,0-6 0 0,0-3 0 0,0 0-8 16,0 10-5-16,-3-1-1 0,3 0 0 0,-8 1 14 15,8-7 16-15,-3 9-3 0,6-5-1 0,-6 2-12 0,3 0-16 16,0-2 3-16,-4 2 1 0,4 1 12 16,-3-1 0-16,-1-6 0 0,4 7 0 0,0-10 0 0,0 6 0 15,0-6 0-15,0 0 0 0,0 3 0 0,0-3 0 16,0 0 0-16,0 0 0 0,-3 9 0 0,3-9 0 16,0 0-11-16,0 0 11 0,-7 3-24 0,7-3 1 15,-7 0 1-15,7 0 0 16,0 0-157-16,0 0-31 0,-7-3-6 0</inkml:trace>
  <inkml:trace contextRef="#ctx0" brushRef="#br0" timeOffset="14211.9">28342 16602 1098 0,'0'0'48'0,"0"0"11"0,0 0-47 0,-3 0-12 0,3 0 0 0,-4-3 0 15,1-3 20-15,3 6 1 0,0 0 1 0,0 0 0 32,-7 6-45-32,7-6-9 0,-8 0-1 0,5 3-1 0,3-3-3 0,0 0-1 15,-11 0 0-15,11 0 0 0,0 0 38 0,0 0 0 0,0 0 12 0,0 0-4 16,0 0 66-16,0 0 13 0,0 0 2 0,0 0 1 15,0 0-35-15,0 0-7 0,0 0-2 0,0 0 0 16,0 0-3-16,0 0-1 0,0 0 0 0,0 0 0 16,0 0 54-16,0 0 12 0,0 0 1 0,0 0 1 15,0 0-39-15,0 0-8 0,0 0-2 0,0 0 0 0,0 0-43 0,0 0-9 16,0 0-1-16,7 10-8 0,0-4 0 16,-7-6 0-16,0 0 0 0,0 0 0 0,8 6 12 0,-8-6-4 15,0 0 0-15,3 7-8 0,-6 2 0 0,-1-6 0 16,-3 7 0-16,3-7 0 0,1 6 0 15,-4-3 0-15,0-2 0 0,3 2 0 0,4-6 57 0,0 0 5 16,0 0 1-16,0 0 0 0,0 0-27 0,0 0-4 16,0 0-2-16,0 0 0 0,0 0-30 0,4 6 0 15,-4-6 0-15,7 10 0 0,-7-10 0 0,0 0-8 16,0 0 8-16,0 6-10 0,0-6 10 0,0 6 0 16,0-6 0-16,-4 9 0 0,1-2 0 0,-4-4 0 15,0 6 0-15,-4 1 0 0,11-10 0 0,-3 3 0 16,-4 6 0-16,-4-2 8 0,4-1-8 0,0-6 11 15,3 9-11-15,-3-3 12 0,0-2-12 0,7-4 12 16,-7 0-12-16,4 6 12 0,-4-3-12 0,7-3 0 0,-4 3 0 0,0-3 8 16,-3 0-8-16,0 6 0 0,-3-6 0 0,3 4 8 15,-4-4-8-15,1 0 0 0,-1 6 9 0,0-3-9 16,-3-3 20-16,4 0 0 0,-1 0 0 0,-3 3 0 16,3-3-20-16,1 0 0 0,-1 6 0 0,4-6 8 15,-3 0-8-15,3 0 0 0,0 4 0 0,-4-4 0 16,4 0 0-16,0 0 0 0,3 0 0 0,-6 6 0 15,3-3 0-15,3-3 0 0,-6 6 0 0,2-3 0 16,1-3 0-16,-3 3 0 0,3 4 0 0,-4-4 0 16,4-3 0-16,-3 6 0 0,-1-6 0 0,0 3 0 15,1-3 0-15,-1 0 11 0,1 0-1 0,-4 0 0 16,-1 0-10-16,5 0 8 0,-4-3-8 0,0 3 8 0,0-6-8 0,3 6 0 16,0 6 0-16,-3-3 0 0,0-3 0 0,-4-3 0 15,4 3 0-15,4 3 0 0,-4-3 0 16,0 0 0-16,-4 0-10 0,4 7 10 0,-4-4 0 0,4 0 0 15,0-3 0-15,0 9 10 0,0-9-10 0,3 6 0 16,-3-2 0-16,3 2 0 0,1-3 0 0,-1 0 0 16,4-3 0-16,-3 0 0 0,3 0 8 0,7 0-8 15,-7 6 12-15,7-6-4 0,-11 0-8 0,11 0 0 16,-11-6 0-16,8 6 0 0,-8 0 0 0,11 0 0 16,-7 0 0-16,0 0 0 0,7 0 0 0,-10 0 0 15,-1 0 0-15,0-3 0 0,1 3 0 0,-1 0 0 16,1 3 0-16,-1-3 0 0,-3 0 0 0,3 0 0 15,1 6 0-15,-1-2 0 0,1-4 8 0,-1 0-8 0,0 6 0 16,1-6 8-16,3 0-8 0,-4 3 0 0,1-3 0 0,10 0 0 16,0 0 11-16,-7 0-3 0,-8 0-8 0,5 0 12 15,-1 0-12-15,1 0 0 0,-4 0 0 0,3 0 0 16,-3 3 0-16,0 3 0 0,0-6 0 0,0 0 0 16,-1 0 0-16,1 4 0 0,4-4 0 0,-4 0 0 15,3 0 0-15,1 0 0 0,-1 6 0 0,0-6 0 16,4 0 0-16,-3 0 0 0,3 0 0 0,-4 0 0 15,0 3 0-15,4-3 0 0,-3 0 0 0,3 0 0 16,-4 0 0-16,1 0 0 0,3 0 0 0,-4 0 0 16,4 0 0-16,-4 0 0 0,1 0 0 0,-1 0 0 15,1 0 0-15,-5 0 0 0,8 0 0 0,-7 0 0 16,0 0 0-16,0 0 0 0,0 0 0 0,3 0 0 0,-6 6 0 16,3-6 0-16,0 3 0 0,-1-3 0 0,1 3 0 15,0-3 0-15,-3 0 0 0,-1 7 0 0,4-4 0 0,-4-3 0 16,4 0 0-16,0 6 0 0,0-3 0 0,-4-3 0 15,4 0 0-15,0 0 0 0,0 0 31 0,0 0 0 16,0 0 0-16,0 0 0 0,-1 0-31 16,1 0 0-16,0 0 0 0,0 0 0 0,0 7 0 0,0-4 0 15,-4-3 0-15,1 3 0 16,-1-3-20-16,0 0-9 0,1 0-3 0,-1 6 0 0,0-3 32 16,1-3 13-16,-1 0-1 0,-3 7 0 0,3-4-12 0,1-3 0 15,3 0 0-15,-8 0 0 0,5 0 0 0,-4 0-13 0,3 0 1 16,0 0 0-16,1 0 12 0,-1 0 16 0,-3 0-3 15,3 0-1-15,-3 0 7 0,3 0 1 0,-3 0 0 16,0 6 0-16,-4-6-32 0,4 3-7 0,-3-3-1 16,-1 0 0-16,0 3 20 0,0-3 0 0,1 0 0 0,-1 0 0 15,-3 6 0-15,3-6 0 0,4 0 0 0,-4 0 0 16,-3 0 0-16,0-6 0 0,7 6 0 0,-4 0 0 16,4 0 0-16,0 0-10 0,-1 0 10 0,1 0-8 15,0 0 8-15,0 0-8 0,-4 0 8 0,4 0-8 16,-4 0 8-16,1 0 0 0,-1 0 0 0,-3 0 0 15,-4 0 0-15,7 0 0 0,-3 0 0 0,0 0 0 16,-7 0 0-16,-1 6 0 0,5-6 0 0,-1 0 0 16,0 0 0-16,0 0 0 0,4 0 0 0,0 0 0 15,0 0 0-15,-1-6 0 0,-2 6 0 0,3 0 0 16,-4 0 0-16,4-3 0 0,-1 3 0 0,-2-3 0 16,-5 3 0-16,5 3 0 0,-1-3 0 0,0 3 0 15,-3-3 0-15,3 6 0 0,0-2 0 0,4 2-8 0,-4-3 8 16,1 0-8-16,2 7 8 0,-2-10-8 0,-1 9 8 0,-3-3 0 15,-1-3 0-15,5 1-8 0,2 2 8 16,-6-6 0-16,0 3 0 0,-1-3 0 0,1 0 0 0,3 6 8 16,1-6-8-16,-1 0 11 0,4-6-24 0,-4 6-5 15,4 0-1-15,0 0 0 16,-1-3-6-16,-2-3-2 0,-5 2 0 0,1 1 0 16,-4-3-27-16,-3 3-6 0,0-3 0 0,-8 6-1068 0</inkml:trace>
  <inkml:trace contextRef="#ctx0" brushRef="#br0" timeOffset="16781.4">28582 14266 1011 0,'0'0'44'0,"0"0"11"0,0 0-44 0,0 0-11 16,0 0 0-16,0 0 0 0,-3 3 100 0,3-3 17 16,0 0 4-16,-4 13 1 0,4-13-46 0,0 0-10 15,0 0-2-15,0 0 0 0,-4 6-8 0,4-6-1 16,0 0-1-16,0 0 0 0,0 0-11 0,0 0-3 15,0 0 0-15,0 0 0 0,0 0-4 0,0 0-2 16,0 0 0-16,0 0 0 0,0 0 8 0,0 0 2 16,0 0 0-16,0 0 0 0,0 0-20 0,0 0-3 0,-3-6-1 15,3 3 0-15,3 0 16 0,1-4 4 0,-4 7 0 0,4-9 0 16,3 9-29-16,-4-3-11 0,4-3 8 0,-3 2-8 16,-1-5 0-16,-3 9 0 0,7 0 0 0,-7 0 0 15,4-3 0-15,-4 3 8 0,0 0-8 0,0 0 0 16,3-6 18-16,4 6-2 0,-7 0 0 0,7-3 0 15,1-4 21-15,-5 4 4 0,4 3 1 0,4-3 0 16,-4-3-6-16,0 3 0 0,0-4-1 0,0 4 0 16,3-6-8-16,-2-1-2 0,-1 10 0 0,3-9 0 15,-3 9-12-15,0-3-2 0,-3 3-1 0,3-3 0 16,-7 3-10-16,0 0 0 0,0 0 0 0,0 0 0 16,3-7 0-16,-3 7 0 0,0 0 0 0,0 0 0 15,0 0 0-15,0 0 0 0,0 0 0 0,0 0 0 0,0 0 0 0,0 0 0 16,0 0 0-16,7 10 0 0,-7-10 0 15,8 3 0-15,-8-3-9 0,7 9 9 0,-7-9 0 16,0 0 0-16,10 10 0 0,-3-1 0 0,-7-9 8 0,0 0-8 16,11 10 0-16,-4-1 0 0,-7-9 8 0,7 6-8 15,-4 10 0-15,1-4 0 0,3 1 8 0,-7-4-8 16,0 13 0-16,0-6 9 0,0 0-9 0,0 6 0 16,0-7 0-16,-4 1 0 0,1 3 0 0,3-7 8 15,0 7-8-15,-4-6 8 0,4 6-8 0,-3-7 12 16,6 7-12-16,-3-7 12 0,4 1-12 0,-4 6 8 15,3-7-8-15,1 4 8 0,3 0-8 0,-3-1 0 16,-1-2 0-16,-3-1 0 0,4 7 0 0,-1 0 0 16,-3-3 8-16,0-4-8 0,0 7 8 0,0 3 0 0,0-6 0 15,-3-1 0-15,-1 7-8 0,1 0 10 0,3 7-10 16,-7-7 10-16,3-1-10 0,0 1 0 0,1 0 0 16,-1 3 8-16,1-9-8 0,3 3 0 0,-4 0 0 15,4-4 8-15,0 1-8 0,0 0 12 0,0 0-12 0,0-1 12 16,4 1-12-16,-4 0 0 0,-4-4 9 0,4 7-9 15,0-7 0-15,-3 7 8 0,-1-6-8 0,-3 6 0 16,4 3 8-16,-1 0-8 0,1-4 8 0,-1 4-8 16,1 0 9-16,-4 0-9 0,7 0 12 0,0 3-12 15,-4-3 10-15,4-6-10 0,0 9 8 0,0-9-8 16,0 2 9-16,4-5-9 0,-4 9 10 0,3-13-10 16,-3 10 8-16,0-6-8 0,0-1 0 0,0 7 9 15,0-6-9-15,-3-4 0 0,3 4 0 0,-4 5 8 16,1-5-8-16,-1 3 12 0,4-4-12 0,0 1 12 15,0 5-12-15,0-5 0 0,0 0 9 0,0-4-9 16,0 10 8-16,4-7-8 0,-1-2 8 0,1 2-8 0,3 4 0 16,-7-3 8-16,0-4-8 0,0 3 0 0,3 1 0 0,1 6 0 15,-1-7 0-15,-3 10 0 0,0-3 0 0,0 0 0 16,4-3 0-16,-4 2 0 0,-4-5 0 0,4 3 0 16,4-1 0-16,-4 1 8 0,0-3 11 0,0-1 2 15,0 1 1-15,3-4 0 0,1 7-22 0,-1-4 0 16,1 1-10-16,-1-1 10 0,8-2 0 0,-8 2 0 15,1 4 0-15,0-3 0 0,3-1 0 0,-4-3 0 16,1 10 0-16,-1-6 0 0,1-1 0 0,-1 4 0 16,-3-3 9-16,4-1-9 0,-1 1 12 0,1-4-4 0,-4 1 0 15,3 2 0-15,-3-3-8 0,4 10 0 0,-1-9 0 16,1 2 8-16,-1 1-8 0,1 2 0 0,0-2 0 16,-1-4 0-16,4 4-8 0,0-1 8 0,-3-2 0 0,3 2 0 15,0-2 0-15,0 2 0 0,0-2 0 0,0-1 8 16,0 4-8-16,0-4 0 0,-3 1 0 15,3 2 8-15,-4-2-8 0,4-1 0 0,-3 3 0 0,-1-2 0 16,1 2 0-16,-1 4 0 0,1-3 0 0,-1-1 8 16,1-2-8-16,-1 2 0 0,5-2 0 0,-5-1 0 15,4 3 0-15,0-2 8 0,0 2-8 0,0-2 8 16,0-4 0-16,4-3 0 0,-4 7 0 0,4-7 0 16,-1 6 0-16,1-3 0 0,-1-2 0 0,1 2 0 15,-1 0-8-15,1-6 0 0,0 10 0 0,-4-4 0 16,3-3 0-16,-3 0 0 0,0 3 0 0,0-2 0 0,0 2 0 15,1-3 0-15,-1 6 0 0,0-6 0 0,0 7 0 16,0-10 0-16,3 9 0 0,1-9 0 16,0 10 0-16,-1-7 8 0,1 3-8 0,3-3 8 0,-4-3 0 15,8 6 0-15,3-2 0 0,4-4 0 0,-4 0-8 0,0 6-17 16,0-3 4-16,4-3 1 0,-4 0 12 16,-3 0 0-16,3 0 0 0,-3 0 0 0,-1 3 0 0,1-3 16 15,0 6-3-15,-4-2-1 0,3-4-12 0,1 6-16 16,0-3 3-16,-4 0 1 0,7 3 12 0,-3-2 0 15,6 2 0-15,1-3 0 0,0-3 13 0,6 9 6 16,1-6 1-16,0-3 0 0,3 0-7 0,-3 7-1 16,3-7 0-16,0 3 0 0,-6-3-12 0,6 0 0 15,-3 0 0-15,-1-3 0 0,5 3 0 0,-1-7 0 16,0 14 0-16,1-7 0 0,-5 0 0 0,1 0-16 0,0 3 3 0,-4 3 1 16,0-3 12-16,0 4 16 0,1-1-3 0,2 0-1 15,-2-3-12-15,2 7 0 0,-2-1 0 0,2-6 0 16,5-3 0-16,-1 10-16 0,4-10 3 0,3 0 1 15,4 6 12-15,-4-3 0 0,-3-3 12 0,7 0-12 16,-4 0 12-16,1 0-12 0,-5 0 12 0,1-3-12 16,4-3 0-16,-5 6 0 0,5 0 0 0,-4-4 0 15,-1-2 0-15,8 6 0 0,0 0 0 0,3 0 0 16,1 0 0-16,-4 0 0 0,0 0 0 0,-1 0 0 16,1 0 0-16,0 0 0 0,4-3 0 0,2 0-12 15,1-3 12-15,0 6 0 0,0 0 0 0,-3 0 0 16,-1 0 0-16,0 0 0 0,-3 0 12 0,4 0-12 0,-5 0 0 15,5 0 0-15,6 0 0 0,-3 0 0 16,4 0-38-16,-1 0-14 0,1 6-4 0</inkml:trace>
  <inkml:trace contextRef="#ctx0" brushRef="#br0" timeOffset="66683.75">17960 1500 1670 0,'0'0'74'0,"0"0"15"0,0 0-71 0,0 4-18 0,-4 14 0 0,1-8 0 15,3 5 115-15,0 4 19 0,0 0 4 0,0-6 1 16,0 9-113-16,0 6-26 0,3-6 0 0,-3 3 0 16,4 3 0-16,-4-6 0 0,3 0 0 0,-3 0 0 15,0 9 26-15,4-2-2 0,3-4 0 0,-7 6 0 16,0 0 4-16,0 1 1 0,0 5 0 0,0-2 0 15,0-4-1-15,0 1-1 0,0-1 0 0,0 0 0 16,0 1-11-16,4-10-3 0,-1-1 0 0,4 1 0 0,-3 0-5 16,-1-3-8-16,4-6 11 0,0-4-11 15,0 4 11-15,0-7-11 0,-7-6 10 0,0 0-10 16,7 0 9-16,1-6-9 0,-5 3 8 0,1-7-8 0,-4-2 0 16,0-4-11-16,-4 0 1 0,1-12 0 15,-1 3-17-15,-3-3-3 0,0-4-1 16,0 1 0-16,-4-3 19 0,4-4 3 0,0 0 1 0,0 1 0 0,0 2 8 0,0-6 0 15,0 1 0-15,0 5 0 0,0-6 9 0,0 10 7 16,3-4 2-16,1 4 0 0,-4 0 14 0,3-1 4 16,1 1 0-16,-1 3 0 0,4-4 3 0,0 7 1 15,0 3 0-15,4-6 0 0,-4 6-23 0,7 3-4 16,0-3-1-16,-4 1 0 0,4 8-12 0,0-6 0 0,-3 7 0 0,3-7 0 16,4 6-8-16,-4 4 8 0,3-4-12 15,4 7 12-15,0-6-13 0,0 8 4 0,1 4 1 16,-1 0 0-16,-4 0 8 0,4 4 0 0,4 2 8 0,-4 6-8 15,4 1-13-15,-4-1-7 0,4-2-2 0,-1 9 0 16,4 3 10-16,1-4 1 0,-1 4 1 0,0-9 0 16,0 6 10-16,0 0 0 0,-3-4 0 0,3 4 0 15,-3-6 0-15,-1 5 8 0,-3-5-8 0,4 9 11 16,-11-6-11-16,0-1 0 0,-3 4 0 0,-4 0 8 16,-4-3-8-16,1 12 0 0,-8-16 9 0,-3 10-9 15,-4 0 11-15,-3-3-3 0,-4-6 0 0,1 5 0 16,-5-5 0-16,1-1 0 0,0 4 0 0,-4-13 0 15,1 10-8-15,-5-7 8 0,1 4-8 0,3-10 8 16,0 3-8-16,1-3 0 0,6-3 0 0,-3 3 0 16,0 0-19-16,3-7-9 15,4 4-1-15,3-3-759 0,0-7-151 0</inkml:trace>
  <inkml:trace contextRef="#ctx0" brushRef="#br0" timeOffset="67214.5">19533 588 1267 0,'0'0'56'0,"-7"-6"12"0,4-1-55 0,-4 4-13 0,3-6 0 0,4 9 0 15,-10-10 208-15,10 10 40 0,-7 0 7 0,-1-3 1 0,1-3-190 0,0 6-38 16,-3 0-8-16,-1 6-2 16,1-3-29-16,-5 7-5 0,1-1-2 0,0-6 0 0,0 4 29 0,0 5 5 15,0 1 2-15,3 6 0 0,-3-10-5 0,0 13-1 16,0 0 0-16,-4-3 0 0,4 3 32 0,-3 3 7 16,-1 6 1-16,-3 7 0 0,3-1-32 15,1 4-7-15,-1 9-1 0,-3 4 0 16,0 2 14-16,3 4 2 0,4-4 1 0,-4 0 0 0,4 4 1 0,3-3 0 15,-3 2 0-15,4-9 0 0,3 4-14 16,0-1-4-16,3 0 0 0,4-3 0 0,4-6-12 0,6 0 9 16,4-3-9-16,4 3 8 0,3-7-8 0,7 4 0 15,1-3 0-15,2 3 0 16,5-4-61-16,-1 1-5 0,0 0-1 0,0-7-1106 16</inkml:trace>
  <inkml:trace contextRef="#ctx0" brushRef="#br0" timeOffset="71565.45">19699 914 1630 0,'0'0'72'0,"0"0"16"0,0 0-71 0,0 0-17 15,0 0 0-15,4 9 0 0,-1 4 47 0,4-7 5 16,-7-6 2-16,4 10 0 0,-4 2-10 0,0-2-3 15,0-1 0-15,0 4 0 0,0-4 8 0,-4 0 2 16,4 4 0-16,0-4 0 0,0-6-12 0,0 16-3 16,4-9 0-16,-4 12 0 0,3-10 5 0,1 10 1 0,-1 6 0 15,1-3 0-15,-4 7-14 0,3-1-2 16,-3 1-1-16,-3-1 0 0,-1 13-3 0,1-3-1 16,-4-1 0-16,-4 1 0 0,4 0-13 0,-3 3-8 15,2-10 8-15,1 10-8 0,4-13 8 0,-4 1-8 16,3-4 10-16,1-3-10 0,3-6-14 0,0 3-9 0,0-10-1 15,3 4-1 1,1-6-140-16,-1-4-28 0,-3-6-6 0</inkml:trace>
  <inkml:trace contextRef="#ctx0" brushRef="#br0" timeOffset="72025.98">19614 858 1818 0,'-3'-10'80'0,"3"10"17"0,7-9-77 0,0 6-20 16,0-7 0-16,0 4 0 0,4-7 40 0,-1 10 5 16,4-6 1-16,-3 9 0 0,0-10 21 0,-1 10 4 15,1-3 1-15,3-3 0 0,-7 6-17 0,4 0-3 16,-1 6-1-16,1-3 0 0,-1-3-23 0,-3 10-5 15,4-10-1-15,-1 9 0 0,1-9-12 0,3 3-2 16,-3 10-8-16,3-4 12 0,0 1-12 0,0-1 0 16,4 4 0-16,-1 6-10 0,5-7 10 0,-1 10 0 15,3 0 8-15,1-3-8 0,0 3 0 0,3 6 0 16,0-3 0-16,0 6-12 0,1 1 12 0,2-1 0 0,-2 13 0 16,-5-16-8-16,1 4 8 0,-4-1 0 15,-7 0 0-15,7 1 0 0,-6-1 8 0,-1 0-8 0,-7-9 10 16,3 10-10-16,-3-10 12 0,-3 0-3 0,-1 0-1 15,-3 0 0-15,0 6-8 0,-3-6 0 0,-4-10 0 0,0 10 0 16,0 0 9-16,-4-12 0 0,4-1 0 0,-7 3 0 16,0-2 6-16,-4-1 1 0,-3 1 0 0,3-7 0 15,-3 3-6-15,0-6-1 0,0 0 0 16,-4 3 0-16,1-3-9 0,-1 7 12 0,0-1-12 0,0-6 12 16,1 6-12-16,-1-3 0 0,0 3 0 0,1-2-11 15,-1 2 11-15,4 0-8 0,3 0 8 0,-3-6-8 16,3 4-15-16,1 2-2 15,3-3-1-15,0-3 0 0,-1 0-26 0,8-3-4 0,0-3-2 0,0 6 0 16,7-4-160-16,0 4-32 0</inkml:trace>
  <inkml:trace contextRef="#ctx0" brushRef="#br0" timeOffset="72454.98">20909 594 403 0,'0'0'36'0,"0"0"-36"0,0 0 0 0,0 0 0 16,0 0 435-16,0 0 80 0,-3 10 16 0,-1 2 3 15,4 1-418-15,0 9-83 0,4-4-17 0,-1 4-3 16,-3 7-13-16,4-7 8 0,-1 9-8 0,-3 0 0 16,0 1 36-16,0 2 0 0,0 7 1 0,0 0 0 15,-3 3-20-15,-1-4-4 0,-3 4-1 0,4 0 0 16,-4 6 0-16,3-6 0 0,-3 0 0 0,-4 3 0 15,4 0 16-15,0-3 2 0,4-3 1 0,-1 0 0 16,1-1-5-16,-1-5-1 0,4 6 0 0,0-1 0 16,0-8-13-16,0-1-4 0,0 0 0 0,0-5 0 0,4 2-8 15,3-6 0-15,-7-10 0 0,3 10 0 16,1-6-24-16,-1-4-6 16,-3-2-2-16,0-1-788 0,4 4-157 0</inkml:trace>
  <inkml:trace contextRef="#ctx0" brushRef="#br0" timeOffset="73101.22">21950 952 1555 0,'-11'-10'138'0,"8"10"-110"0,3 0-28 0,0 0 0 16,-4-6 173-16,1-7 30 0,-1 10 5 0,4 3 2 16,0 0-164-16,-3 0-33 0,-4-9-13 0,7 9 11 15,0 0-11-15,0 0 0 0,-15 0 0 0,5 0-11 16,3 0 11-16,0 0 0 0,-7 0 0 0,0 3 0 15,-1 3 0-15,1-3-10 0,0 10 10 0,0-4-10 16,-4-2 10-16,1 5 0 0,6 7 0 0,1 3 0 16,-4 0 20-16,-4 3 0 0,4-6 0 0,0 12 0 15,0-3 12-15,-1-3 3 0,-2 4 0 0,3-4 0 16,3 6-4-16,4-3-1 0,-4-6 0 0,1 10 0 0,3-7-10 16,0 3-3-16,0-3 0 0,3 3 0 0,-3-6-3 0,4 6-1 15,3-2 0-15,0-4 0 0,-4-1-13 16,4-2-16-16,4 3 3 0,-1-3 1 0,-3 0 12 0,4-3 0 15,-1-1 0-15,4-2 0 0,0-1 0 0,0 1 0 16,0-4 0-16,4 4 0 0,0-7 0 0,3-6 0 16,-4 0 0-16,4 0 0 0,1 0 9 0,-1 0-9 15,3 0 0-15,1-6 9 0,-8-7 0 0,8 4 0 16,3-4 0-16,0 1 0 0,-3-7 2 0,0 6 0 16,3-5 0-16,4-4 0 0,-1-3-1 0,-3-4 0 15,-3 7 0-15,3-9 0 0,4 0-2 0,-4-4 0 0,-7-2 0 16,4 2 0-16,3-6-8 0,0 1 0 15,-7-1 0-15,4-3 8 0,-4 9-8 0,0 4 0 0,0-10 0 16,-7 13 0-16,-3-6 0 0,3 12 0 0,0-7 0 0,-7 7 0 16,0 0 0-16,-4 10 0 0,-3-10 0 0,4 13 0 15,-8-4-20-15,1 4 0 0,-4 2 0 0,-4 4 0 32,4 0-39-32,-7 3-7 0,-4 3-2 0,0 0 0 15,1 4-158-15,-1-4-32 0,-3 6-6 0,-1 1-2 0</inkml:trace>
  <inkml:trace contextRef="#ctx0" brushRef="#br0" timeOffset="73336.58">21636 1231 1094 0,'0'0'97'0,"0"0"-77"15,0 0-20-15,3 6 0 0,4 3 342 0,4-5 65 16,3 5 13-16,0 0 2 0,0-5-315 0,4 2-63 16,3 0-13-16,0-6-3 0,4 6-16 0,0-6-4 15,3 0-8-15,4 3 12 0,-1-3-12 0,-2-3-15 16,-1 3 3-16,0-6 1 16,7 6-163-16,-6-12-33 0,-5 8-6 0</inkml:trace>
  <inkml:trace contextRef="#ctx0" brushRef="#br0" timeOffset="73865.85">21840 428 2559 0,'0'0'56'0,"0"0"12"0,0 0 3 0,4-3 1 0,7 3-58 0,-4 0-14 16,-7 0 0-16,10 0 0 0,4 0 0 0,0 0 0 15,-3 0 0-15,0 0 0 0,6 3 12 0,1 6-1 16,3 4 0-16,0 3 0 0,-3 6-11 0,7 0 0 16,6 9 0-16,-2-6 0 0,-5 3 0 0,8 4 0 0,3-1 0 15,1 0 0-15,-5 1 0 0,5 2 0 16,-1-3 0-16,4 10 0 0,-8-6 0 0,-2 5-9 0,-5 11 9 15,-3-17-13-15,4 16 13 0,-7-9 10 0,-8 3-2 16,1-10 0-16,0 10 45 0,-8-6 9 0,4-3 2 0,-3 5 0 16,-8-5-28-16,1 2-4 0,-1-2-2 0,-3 9 0 15,0-3-22-15,-4-1-8 0,1 1 0 0,-4-6 0 16,0 2 8-16,-1-9-8 0,-6 4 0 0,4-7 9 16,3-3-9-16,-4 0 0 0,-7-7 0 0,4 4 0 31,10-6-33-31,-3 3-6 0,0-13-1 0,-7 6-812 0,0 0-162 0</inkml:trace>
  <inkml:trace contextRef="#ctx0" brushRef="#br2" timeOffset="90423.76">16372 415 1324 0,'0'0'118'0,"0"0"-94"15,0 0-24-15,0 0 0 0,-3-9 132 0,3 9 21 16,3-3 5-16,1-7 1 0,-4 4-111 0,0 6-21 16,0 0-5-16,7-6-1 0,0-3-13 0,0-1-8 15,0 10 8-15,0-9-8 0,0-1 13 0,0 7-1 16,0-6-1-16,-3-1 0 0,-1 10-11 0,5-9 0 16,-5 6 0-16,1-7 0 0,-4 1 0 0,0 9 0 15,3-9 0-15,-3 5 0 0,0-2 12 0,-3-6 0 16,-1 9 0-16,4-7 0 0,-3 1 22 0,3 6 5 15,-8-4 1-15,5-2 0 0,3 6-10 0,-4-10-2 0,1 7 0 0,-1 3 0 16,1-3-12-16,-4 2-4 0,-4 4 0 0,4-9 0 16,0 9-12-16,-4 9 0 0,8-9-12 15,-8 10 12-15,-3-7-12 0,0 6 12 0,0 4-12 16,0-4 12-16,0 10-8 0,0-9 8 0,0 5 0 0,3-5 0 16,0 8-8-16,4-8 8 0,-3 2 0 15,-1 7 0-15,4-6 0 0,-3-1 0 0,6-2 0 0,-3 8 0 16,0-5 0-16,0 0 0 0,0-4 0 0,0 10 0 15,0-7 0-15,0 7 0 0,0-6 0 0,3 6 0 16,-7 2 0-16,8 1 0 0,-8 0 0 0,4 7 0 16,0-4 0-16,0 3 0 0,4-6 0 0,-4 9 0 0,3-6 0 0,1 4 9 15,-1-8-9-15,1 14 8 16,-1-7-8-16,4 4 0 0,-4-1 0 0,1 0 8 16,-1 4-8-16,1-4 0 0,3 7 9 0,-4-4-9 0,4 7 0 15,0-10 9-15,-3-6-9 0,3 13 0 16,0-13 11-16,0 7-11 0,-4-4 10 0,4-3-10 0,0 6 8 15,-3-3-8-15,-1-3 0 0,4 7 9 0,-3-1-9 0,3 1 0 16,-7-1 0-16,3 0 0 0,1 10 18 0,-4-10 11 16,3 1 3-16,-3-1 0 0,0 0-20 0,0-5-3 15,-4 5-1-15,4 0 0 0,-3-2-8 0,-1-4 8 16,0 6-8-16,1-3 8 0,-4 4-8 0,3-11 0 16,1 11 0-16,-5-16 0 0,5 9 0 0,3-3 0 15,0 0 0-15,0-10 8 0,3 10 1 0,1-3 0 16,-1-7 0-16,1 7 0 0,-1-6 0 0,-3 6 0 0,4-16 0 15,-5 15 0-15,5-5 3 0,-4-4 0 0,0 10 0 0,0-3 0 16,0-7 6-16,0 7 2 0,0-3 0 0,0-1 0 16,-1 7-20-16,1-16 0 0,-3 10 0 0,3 2 0 15,3-12 0-15,-3 10 8 0,0-7-8 0,7-6 0 16,0 0 17-16,-3 3-3 0,3-3-1 0,0 0 0 16,-7 10 0-16,7-10 0 0,0 0 0 0,-7-3 0 15,-1-4 18-15,1 7 3 0,0 0 1 0,0-3 0 16,-3-3-19-16,3 6-4 0,0-13-1 0,-4 13 0 15,0-3 1-15,1-3 1 0,-1 3 0 0,-3-3 0 16,4 2-13-16,-1 4 0 0,-3-3 0 0,3-3 0 16,-3 6-68-16,0 0-16 15,0 0-3-15,3 0-1 0</inkml:trace>
  <inkml:trace contextRef="#ctx0" brushRef="#br2" timeOffset="99220.28">16524 1852 2206 0,'0'0'48'0,"0"0"11"0,0 0 1 0,7 0 3 0,0-3-51 0,0 3-12 0,0-7 0 0,0 4 0 16,4 3 0-16,-11 0 0 0,0 0 0 0,0 0 0 16,0 0 0-16,0 0 0 0,0 0 0 0,0 10-10 15,-4-7 1-15,4 9 0 0,-7-2 0 0,0-1 0 16,-3 4 9-16,-1-4 0 0,-3 3-9 0,0 4 9 16,-4 0-12-16,1 0 1 0,-4-4 1 0,3 1 0 15,0 9 10-15,-3-4-8 0,0 1 8 0,0-3-8 16,0 9 8-16,-1-3 0 0,1 3 0 0,0 3-8 15,3 4 8-15,4-10 0 0,-3-1 0 0,3 1 8 16,3 7 4-16,0-7 2 0,4 0 0 0,4 0 0 16,-1-4 3-16,4 4 1 0,4-6 0 0,-1 3 0 0,1 0-2 15,-1-7 0-15,1 7 0 0,3-10 0 0,0 4-16 16,0-1 0-16,0 1 0 0,4-7 0 16,-4 4-20-16,3-7-7 15,1-3-1-15,3 6-1 0,-3-6 12 0,3-6 2 0,7 6 1 0,-3-3 0 0,-1-7 14 16,8 4 0-16,0-7 0 0,-1-5 0 0,5 5 16 0,-5-3-1 15,1 1 0-15,-4-1 0 0,0 0 11 0,0 1 2 16,-3-4 1-16,-4 0 0 0,0 7 6 0,-3-7 1 16,-1-3 0-16,-3 9 0 0,1-9-4 0,-1 0-1 15,0 0 0-15,-4-3 0 0,1 0-11 0,-4 3-1 0,0-6-1 0,3 6 0 16,-6-3-18-16,3 0 0 0,0 3 0 16,0 0 0-16,0 0 0 0,0 3 0 0,0 4 0 0,0-1 0 15,0 0 0-15,0-3 0 0,0 10 0 0,-4-4 0 16,4 1 0-16,-3 2 0 0,-1 1 0 15,1 6 0-15,-1-3-16 0,-3 6 4 0,0 0 0 0,-4 0 0 32,-3 6-30-32,0 0-6 0,-3 0 0 0,2 4-1 15,-2 2-29-15,-1-2-6 0,0 2 0 0,1 7-1 0,-1-9 17 16,4 2 3-16,4-2 1 0,-1 2 0 0,0-3-112 16,4-5-23-16,-3 14-4 0,10-18-1 0</inkml:trace>
  <inkml:trace contextRef="#ctx0" brushRef="#br2" timeOffset="99466.92">16242 2197 1900 0,'0'0'84'0,"0"0"18"0,0 0-82 0,7 0-20 16,7 3 0-16,0 6 0 0,4 4 133 0,-1-4 23 15,1 10 4-15,3-7 0 0,4 7-128 0,-4-3-32 0,0-7 0 0,0 10 0 16,4-6 15-16,-4-4-4 16,0 4-1-16,-3-4-751 0,3 0-151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customXml" Target="../ink/ink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ustomXml" Target="../ink/ink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customXml" Target="../ink/ink1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customXml" Target="../ink/ink1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customXml" Target="../ink/ink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customXml" Target="../ink/ink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310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1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customXml" Target="../ink/ink24.xml"/><Relationship Id="rId18" Type="http://schemas.openxmlformats.org/officeDocument/2006/relationships/image" Target="../media/image43.png"/><Relationship Id="rId3" Type="http://schemas.openxmlformats.org/officeDocument/2006/relationships/customXml" Target="../ink/ink19.xml"/><Relationship Id="rId21" Type="http://schemas.openxmlformats.org/officeDocument/2006/relationships/image" Target="../media/image44.png"/><Relationship Id="rId7" Type="http://schemas.openxmlformats.org/officeDocument/2006/relationships/customXml" Target="../ink/ink21.xml"/><Relationship Id="rId12" Type="http://schemas.openxmlformats.org/officeDocument/2006/relationships/image" Target="../media/image41.png"/><Relationship Id="rId17" Type="http://schemas.openxmlformats.org/officeDocument/2006/relationships/customXml" Target="../ink/ink27.xml"/><Relationship Id="rId25" Type="http://schemas.openxmlformats.org/officeDocument/2006/relationships/image" Target="../media/image46.png"/><Relationship Id="rId2" Type="http://schemas.openxmlformats.org/officeDocument/2006/relationships/image" Target="../media/image180.png"/><Relationship Id="rId16" Type="http://schemas.openxmlformats.org/officeDocument/2006/relationships/customXml" Target="../ink/ink26.xml"/><Relationship Id="rId20" Type="http://schemas.openxmlformats.org/officeDocument/2006/relationships/customXml" Target="../ink/ink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customXml" Target="../ink/ink23.xml"/><Relationship Id="rId24" Type="http://schemas.openxmlformats.org/officeDocument/2006/relationships/customXml" Target="../ink/ink31.xml"/><Relationship Id="rId5" Type="http://schemas.openxmlformats.org/officeDocument/2006/relationships/customXml" Target="../ink/ink20.xml"/><Relationship Id="rId15" Type="http://schemas.openxmlformats.org/officeDocument/2006/relationships/customXml" Target="../ink/ink25.xml"/><Relationship Id="rId23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customXml" Target="../ink/ink28.xml"/><Relationship Id="rId4" Type="http://schemas.openxmlformats.org/officeDocument/2006/relationships/image" Target="../media/image37.png"/><Relationship Id="rId9" Type="http://schemas.openxmlformats.org/officeDocument/2006/relationships/customXml" Target="../ink/ink22.xml"/><Relationship Id="rId14" Type="http://schemas.openxmlformats.org/officeDocument/2006/relationships/image" Target="../media/image42.png"/><Relationship Id="rId22" Type="http://schemas.openxmlformats.org/officeDocument/2006/relationships/customXml" Target="../ink/ink3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13" Type="http://schemas.openxmlformats.org/officeDocument/2006/relationships/image" Target="../media/image490.png"/><Relationship Id="rId18" Type="http://schemas.openxmlformats.org/officeDocument/2006/relationships/customXml" Target="../ink/ink41.xml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12" Type="http://schemas.openxmlformats.org/officeDocument/2006/relationships/customXml" Target="../ink/ink37.xml"/><Relationship Id="rId17" Type="http://schemas.openxmlformats.org/officeDocument/2006/relationships/customXml" Target="../ink/ink40.xml"/><Relationship Id="rId2" Type="http://schemas.openxmlformats.org/officeDocument/2006/relationships/customXml" Target="../ink/ink32.xml"/><Relationship Id="rId16" Type="http://schemas.openxmlformats.org/officeDocument/2006/relationships/customXml" Target="../ink/ink3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.xml"/><Relationship Id="rId11" Type="http://schemas.openxmlformats.org/officeDocument/2006/relationships/image" Target="../media/image480.png"/><Relationship Id="rId5" Type="http://schemas.openxmlformats.org/officeDocument/2006/relationships/image" Target="../media/image48.png"/><Relationship Id="rId15" Type="http://schemas.openxmlformats.org/officeDocument/2006/relationships/image" Target="../media/image50.png"/><Relationship Id="rId10" Type="http://schemas.openxmlformats.org/officeDocument/2006/relationships/customXml" Target="../ink/ink36.xml"/><Relationship Id="rId19" Type="http://schemas.openxmlformats.org/officeDocument/2006/relationships/image" Target="../media/image51.png"/><Relationship Id="rId4" Type="http://schemas.openxmlformats.org/officeDocument/2006/relationships/customXml" Target="../ink/ink33.xml"/><Relationship Id="rId9" Type="http://schemas.openxmlformats.org/officeDocument/2006/relationships/image" Target="../media/image470.png"/><Relationship Id="rId14" Type="http://schemas.openxmlformats.org/officeDocument/2006/relationships/customXml" Target="../ink/ink3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.xml"/><Relationship Id="rId13" Type="http://schemas.openxmlformats.org/officeDocument/2006/relationships/image" Target="../media/image50.png"/><Relationship Id="rId18" Type="http://schemas.openxmlformats.org/officeDocument/2006/relationships/customXml" Target="../ink/ink51.xml"/><Relationship Id="rId3" Type="http://schemas.openxmlformats.org/officeDocument/2006/relationships/image" Target="../media/image52.png"/><Relationship Id="rId21" Type="http://schemas.openxmlformats.org/officeDocument/2006/relationships/customXml" Target="../ink/ink53.xml"/><Relationship Id="rId7" Type="http://schemas.openxmlformats.org/officeDocument/2006/relationships/image" Target="../media/image53.png"/><Relationship Id="rId12" Type="http://schemas.openxmlformats.org/officeDocument/2006/relationships/customXml" Target="../ink/ink47.xml"/><Relationship Id="rId17" Type="http://schemas.openxmlformats.org/officeDocument/2006/relationships/image" Target="../media/image55.png"/><Relationship Id="rId2" Type="http://schemas.openxmlformats.org/officeDocument/2006/relationships/customXml" Target="../ink/ink42.xml"/><Relationship Id="rId16" Type="http://schemas.openxmlformats.org/officeDocument/2006/relationships/customXml" Target="../ink/ink50.xml"/><Relationship Id="rId20" Type="http://schemas.openxmlformats.org/officeDocument/2006/relationships/customXml" Target="../ink/ink5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4.xml"/><Relationship Id="rId11" Type="http://schemas.openxmlformats.org/officeDocument/2006/relationships/image" Target="../media/image490.png"/><Relationship Id="rId5" Type="http://schemas.openxmlformats.org/officeDocument/2006/relationships/image" Target="../media/image480.png"/><Relationship Id="rId15" Type="http://schemas.openxmlformats.org/officeDocument/2006/relationships/customXml" Target="../ink/ink49.xml"/><Relationship Id="rId10" Type="http://schemas.openxmlformats.org/officeDocument/2006/relationships/customXml" Target="../ink/ink46.xml"/><Relationship Id="rId19" Type="http://schemas.openxmlformats.org/officeDocument/2006/relationships/image" Target="../media/image56.png"/><Relationship Id="rId4" Type="http://schemas.openxmlformats.org/officeDocument/2006/relationships/customXml" Target="../ink/ink43.xml"/><Relationship Id="rId9" Type="http://schemas.openxmlformats.org/officeDocument/2006/relationships/image" Target="../media/image54.png"/><Relationship Id="rId14" Type="http://schemas.openxmlformats.org/officeDocument/2006/relationships/customXml" Target="../ink/ink4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customXml" Target="../ink/ink5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customXml" Target="../ink/ink55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Course Updates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3570910"/>
          </a:xfrm>
        </p:spPr>
        <p:txBody>
          <a:bodyPr/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800" dirty="0"/>
              <a:t>Lecture Schedule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8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8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800" dirty="0"/>
              <a:t>HW Schedule</a:t>
            </a:r>
            <a:endParaRPr lang="en-US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8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8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8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940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Applications of 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BCFAA1-4CCF-67C3-8136-E0DC7E91A6D0}"/>
                  </a:ext>
                </a:extLst>
              </p:cNvPr>
              <p:cNvSpPr txBox="1"/>
              <p:nvPr/>
            </p:nvSpPr>
            <p:spPr>
              <a:xfrm>
                <a:off x="1067151" y="3012585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BCFAA1-4CCF-67C3-8136-E0DC7E91A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151" y="3012585"/>
                <a:ext cx="4819650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9A3E8-67C6-0EB8-9C07-13194E02602F}"/>
                  </a:ext>
                </a:extLst>
              </p:cNvPr>
              <p:cNvSpPr txBox="1"/>
              <p:nvPr/>
            </p:nvSpPr>
            <p:spPr>
              <a:xfrm>
                <a:off x="6096000" y="3012585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9A3E8-67C6-0EB8-9C07-13194E026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012585"/>
                <a:ext cx="4819650" cy="1004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9C7536-6865-BEF5-A7A7-FDA44F099089}"/>
                  </a:ext>
                </a:extLst>
              </p:cNvPr>
              <p:cNvSpPr txBox="1"/>
              <p:nvPr/>
            </p:nvSpPr>
            <p:spPr>
              <a:xfrm>
                <a:off x="3505551" y="1199241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9C7536-6865-BEF5-A7A7-FDA44F099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551" y="1199241"/>
                <a:ext cx="4819650" cy="10049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27AF031-0217-7805-8E73-B65B22226B93}"/>
                  </a:ext>
                </a:extLst>
              </p14:cNvPr>
              <p14:cNvContentPartPr/>
              <p14:nvPr/>
            </p14:nvContentPartPr>
            <p14:xfrm>
              <a:off x="1588680" y="2038320"/>
              <a:ext cx="10407960" cy="4484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27AF031-0217-7805-8E73-B65B22226B9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79320" y="2028960"/>
                <a:ext cx="10426680" cy="450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3C73D68-7CDE-BE1D-A673-62253F53B4E2}"/>
                  </a:ext>
                </a:extLst>
              </p14:cNvPr>
              <p14:cNvContentPartPr/>
              <p14:nvPr/>
            </p14:nvContentPartPr>
            <p14:xfrm>
              <a:off x="6118920" y="5560200"/>
              <a:ext cx="5533560" cy="1163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3C73D68-7CDE-BE1D-A673-62253F53B4E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09560" y="5550840"/>
                <a:ext cx="5552280" cy="118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1374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33CD-4F7F-A96E-3B0B-0B8D394C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and MAP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189AA-1B81-AB3C-3C7E-918A1E57D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22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287622"/>
              </a:xfrm>
            </p:spPr>
            <p:txBody>
              <a:bodyPr/>
              <a:lstStyle/>
              <a:p>
                <a:r>
                  <a:rPr lang="en-US" dirty="0"/>
                  <a:t>Where do we plug in the pdf, e.g.,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287622"/>
              </a:xfrm>
              <a:blipFill>
                <a:blip r:embed="rId2"/>
                <a:stretch>
                  <a:fillRect l="-1217" t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104C8B6-9B2D-67A5-FF5F-58E43B89959D}"/>
              </a:ext>
            </a:extLst>
          </p:cNvPr>
          <p:cNvSpPr txBox="1"/>
          <p:nvPr/>
        </p:nvSpPr>
        <p:spPr>
          <a:xfrm>
            <a:off x="2822276" y="2916330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455E61-E1DF-5098-B083-E81C69661173}"/>
              </a:ext>
            </a:extLst>
          </p:cNvPr>
          <p:cNvCxnSpPr>
            <a:cxnSpLocks/>
          </p:cNvCxnSpPr>
          <p:nvPr/>
        </p:nvCxnSpPr>
        <p:spPr>
          <a:xfrm>
            <a:off x="3305356" y="3451462"/>
            <a:ext cx="477367" cy="44980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A8F1CCD-0EBC-19FD-5B0A-9580FF3A454F}"/>
              </a:ext>
            </a:extLst>
          </p:cNvPr>
          <p:cNvSpPr txBox="1"/>
          <p:nvPr/>
        </p:nvSpPr>
        <p:spPr>
          <a:xfrm>
            <a:off x="1696929" y="2923186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A6999B2-8AEC-A5E1-8359-68DD19A609C8}"/>
              </a:ext>
            </a:extLst>
          </p:cNvPr>
          <p:cNvCxnSpPr>
            <a:cxnSpLocks/>
          </p:cNvCxnSpPr>
          <p:nvPr/>
        </p:nvCxnSpPr>
        <p:spPr>
          <a:xfrm>
            <a:off x="1970521" y="3541185"/>
            <a:ext cx="211606" cy="52599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5ECC595-B55B-B7B5-050A-0C5C4FACE20D}"/>
              </a:ext>
            </a:extLst>
          </p:cNvPr>
          <p:cNvSpPr txBox="1"/>
          <p:nvPr/>
        </p:nvSpPr>
        <p:spPr>
          <a:xfrm>
            <a:off x="5750241" y="2924648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8A6B920-6037-B9B3-8910-C886BD7F6CAB}"/>
              </a:ext>
            </a:extLst>
          </p:cNvPr>
          <p:cNvCxnSpPr>
            <a:cxnSpLocks/>
          </p:cNvCxnSpPr>
          <p:nvPr/>
        </p:nvCxnSpPr>
        <p:spPr>
          <a:xfrm flipH="1">
            <a:off x="5391150" y="3429000"/>
            <a:ext cx="359091" cy="47226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2EA6845-DEF7-5FD5-20DE-7101ADA67798}"/>
              </a:ext>
            </a:extLst>
          </p:cNvPr>
          <p:cNvSpPr txBox="1"/>
          <p:nvPr/>
        </p:nvSpPr>
        <p:spPr>
          <a:xfrm>
            <a:off x="3136908" y="5244117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F40136B-0CC9-46EC-B3C8-F0F74C969CD8}"/>
              </a:ext>
            </a:extLst>
          </p:cNvPr>
          <p:cNvCxnSpPr>
            <a:cxnSpLocks/>
          </p:cNvCxnSpPr>
          <p:nvPr/>
        </p:nvCxnSpPr>
        <p:spPr>
          <a:xfrm flipV="1">
            <a:off x="3619988" y="4979527"/>
            <a:ext cx="532426" cy="41100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37D81D-00EC-6C89-AEAD-07337AE8F297}"/>
                  </a:ext>
                </a:extLst>
              </p:cNvPr>
              <p:cNvSpPr txBox="1"/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37D81D-00EC-6C89-AEAD-07337AE8F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B8583DB-0714-E5C4-20D4-CFCBB440316C}"/>
                  </a:ext>
                </a:extLst>
              </p14:cNvPr>
              <p14:cNvContentPartPr/>
              <p14:nvPr/>
            </p14:nvContentPartPr>
            <p14:xfrm>
              <a:off x="2724120" y="99720"/>
              <a:ext cx="8631360" cy="5876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B8583DB-0714-E5C4-20D4-CFCBB44031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14760" y="90360"/>
                <a:ext cx="8650080" cy="589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384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and 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5363277" cy="2828169"/>
              </a:xfrm>
            </p:spPr>
            <p:txBody>
              <a:bodyPr/>
              <a:lstStyle/>
              <a:p>
                <a:r>
                  <a:rPr lang="en-US" dirty="0"/>
                  <a:t>Maximum likelihood estimation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𝑀𝐿𝐸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r>
                          <a:rPr lang="en-US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1800" dirty="0">
                  <a:solidFill>
                    <a:schemeClr val="tx1"/>
                  </a:solidFill>
                </a:endParaRPr>
              </a:p>
              <a:p>
                <a:endParaRPr lang="en-US" sz="1800" dirty="0">
                  <a:solidFill>
                    <a:schemeClr val="tx1"/>
                  </a:solidFill>
                </a:endParaRPr>
              </a:p>
              <a:p>
                <a:endParaRPr lang="en-US" sz="180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∏"/>
                            <m:ctrlP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∣</m:t>
                            </m:r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5363277" cy="2828169"/>
              </a:xfrm>
              <a:blipFill>
                <a:blip r:embed="rId2"/>
                <a:stretch>
                  <a:fillRect l="-2389" t="-3664" b="-2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8EE7111-E1E6-5E8F-AC79-E7D15DA2C1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18777" y="1113178"/>
                <a:ext cx="5889938" cy="3695490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Maximum </a:t>
                </a:r>
                <a:r>
                  <a:rPr lang="en-US" i="1" dirty="0"/>
                  <a:t>a </a:t>
                </a:r>
                <a:r>
                  <a:rPr lang="en-US" i="1" dirty="0" err="1"/>
                  <a:t>prosteriori</a:t>
                </a:r>
                <a:r>
                  <a:rPr lang="en-US" i="1" dirty="0"/>
                  <a:t> </a:t>
                </a:r>
                <a:r>
                  <a:rPr lang="en-US" dirty="0"/>
                  <a:t>estimation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𝑀𝐴𝑃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∣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𝒟</m:t>
                            </m:r>
                            <m: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 ∣ </m:t>
                            </m:r>
                            <m: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𝒟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∏"/>
                                <m:ctrlP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  <m:e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∣</m:t>
                                </m:r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𝒟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nary>
                      <m:naryPr>
                        <m:chr m:val="∏"/>
                        <m:ctrlPr>
                          <a:rPr lang="en-US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8EE7111-E1E6-5E8F-AC79-E7D15DA2C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777" y="1113178"/>
                <a:ext cx="5889938" cy="3695490"/>
              </a:xfrm>
              <a:prstGeom prst="rect">
                <a:avLst/>
              </a:prstGeom>
              <a:blipFill>
                <a:blip r:embed="rId3"/>
                <a:stretch>
                  <a:fillRect l="-2068" t="-2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BEDC2D0-7552-D645-8888-90948006895A}"/>
                  </a:ext>
                </a:extLst>
              </p14:cNvPr>
              <p14:cNvContentPartPr/>
              <p14:nvPr/>
            </p14:nvContentPartPr>
            <p14:xfrm>
              <a:off x="7844760" y="1063800"/>
              <a:ext cx="2196360" cy="1209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BEDC2D0-7552-D645-8888-90948006895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35400" y="1054440"/>
                <a:ext cx="2215080" cy="122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7375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4C15-E19B-4CCD-91C7-DE01E4AF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for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25052-F95A-494F-9031-A147801896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MLE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Formulate the </a:t>
                </a:r>
                <a:r>
                  <a:rPr lang="en-US" dirty="0">
                    <a:solidFill>
                      <a:srgbClr val="00B0F0"/>
                    </a:solidFill>
                  </a:rPr>
                  <a:t>likelihood</a:t>
                </a:r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B0F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Set objective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equal to negative log of the </a:t>
                </a:r>
                <a:r>
                  <a:rPr lang="en-US" dirty="0">
                    <a:solidFill>
                      <a:srgbClr val="00B0F0"/>
                    </a:solidFill>
                  </a:rPr>
                  <a:t>likelihood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J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sepChr m:val="∣"/>
                            <m:ctrlPr>
                              <a:rPr lang="en-US" i="1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e>
                            <m:r>
                              <a:rPr lang="en-US" i="1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tx1"/>
                    </a:solidFill>
                  </a:rPr>
                  <a:t>Compute derivative of objective,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𝜕𝜃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either</a:t>
                </a:r>
              </a:p>
              <a:p>
                <a:pPr marL="974725" lvl="2" indent="-514350">
                  <a:buFont typeface="+mj-lt"/>
                  <a:buAutoNum type="alphaLcPeriod"/>
                </a:pPr>
                <a:r>
                  <a:rPr lang="en-US" sz="2800" dirty="0"/>
                  <a:t>Set derivate equal to zero and solve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974725" lvl="2" indent="-514350">
                  <a:buFont typeface="+mj-lt"/>
                  <a:buAutoNum type="alphaLcPeriod"/>
                </a:pPr>
                <a:r>
                  <a:rPr lang="en-US" sz="2800" dirty="0"/>
                  <a:t>Use (stochastic) gradient descent to step towards better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25052-F95A-494F-9031-A147801896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02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7241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4C15-E19B-4CCD-91C7-DE01E4AF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for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25052-F95A-494F-9031-A147801896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066160" cy="2039539"/>
              </a:xfrm>
            </p:spPr>
            <p:txBody>
              <a:bodyPr/>
              <a:lstStyle/>
              <a:p>
                <a:r>
                  <a:rPr lang="en-US" dirty="0"/>
                  <a:t>MAP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Formulate the </a:t>
                </a:r>
                <a:r>
                  <a:rPr lang="en-US" dirty="0">
                    <a:solidFill>
                      <a:srgbClr val="00B0F0"/>
                    </a:solidFill>
                  </a:rPr>
                  <a:t>likelihood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times the prior</a:t>
                </a:r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e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Set objective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equal to negative log of the </a:t>
                </a:r>
                <a:r>
                  <a:rPr lang="en-US" dirty="0">
                    <a:solidFill>
                      <a:srgbClr val="00B0F0"/>
                    </a:solidFill>
                  </a:rPr>
                  <a:t>likelihood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times the prior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J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sepChr m:val="∣"/>
                                <m:ctrlPr>
                                  <a:rPr lang="en-US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𝒟</m:t>
                                </m:r>
                              </m:e>
                              <m:e>
                                <m:r>
                                  <a:rPr lang="en-US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en-US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tx1"/>
                    </a:solidFill>
                  </a:rPr>
                  <a:t>Compute derivative of objective,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𝜕𝜃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either</a:t>
                </a:r>
              </a:p>
              <a:p>
                <a:pPr marL="974725" lvl="2" indent="-514350">
                  <a:buFont typeface="+mj-lt"/>
                  <a:buAutoNum type="alphaLcPeriod"/>
                </a:pPr>
                <a:r>
                  <a:rPr lang="en-US" sz="2800" dirty="0"/>
                  <a:t>Set derivate equal to zero and solve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974725" lvl="2" indent="-514350">
                  <a:buFont typeface="+mj-lt"/>
                  <a:buAutoNum type="alphaLcPeriod"/>
                </a:pPr>
                <a:r>
                  <a:rPr lang="en-US" sz="2800" dirty="0"/>
                  <a:t>Use (stochastic) gradient descent to step towards better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25052-F95A-494F-9031-A147801896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066160" cy="2039539"/>
              </a:xfrm>
              <a:blipFill>
                <a:blip r:embed="rId2"/>
                <a:stretch>
                  <a:fillRect l="-1157" t="-5090" r="-606" b="-102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2067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4C15-E19B-4CCD-91C7-DE01E4AF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 Flipping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25052-F95A-494F-9031-A14780189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928046" cy="2039539"/>
          </a:xfrm>
        </p:spPr>
        <p:txBody>
          <a:bodyPr/>
          <a:lstStyle/>
          <a:p>
            <a:r>
              <a:rPr lang="en-US" dirty="0"/>
              <a:t>Trick coin: Given a dataset of coin flip outcomes, which bucket did it most likely come from?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75FD3C-4698-4A49-A23B-297D4FB0B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422" y="2420722"/>
            <a:ext cx="7369155" cy="14639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801C764-B494-4A5C-07E9-F4A4CDEA8592}"/>
                  </a:ext>
                </a:extLst>
              </p14:cNvPr>
              <p14:cNvContentPartPr/>
              <p14:nvPr/>
            </p14:nvContentPartPr>
            <p14:xfrm>
              <a:off x="606960" y="4354560"/>
              <a:ext cx="8190720" cy="1987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801C764-B494-4A5C-07E9-F4A4CDEA85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600" y="4345200"/>
                <a:ext cx="8209440" cy="200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2889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5EF4-DCD4-49E4-9DD3-295DC6B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9338B-4850-4D89-8CEB-696138B39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335101" cy="2039539"/>
          </a:xfrm>
        </p:spPr>
        <p:txBody>
          <a:bodyPr/>
          <a:lstStyle/>
          <a:p>
            <a:pPr fontAlgn="ctr"/>
            <a:r>
              <a:rPr lang="en-US" dirty="0"/>
              <a:t>As we collect more and more data (more coin flips), will the peak of the likelihood curve increase or decrease?</a:t>
            </a:r>
          </a:p>
          <a:p>
            <a:pPr fontAlgn="ctr"/>
            <a:endParaRPr lang="en-US" dirty="0"/>
          </a:p>
          <a:p>
            <a:pPr marL="514350" indent="-514350" fontAlgn="ctr">
              <a:buAutoNum type="alphaUcParenR"/>
            </a:pPr>
            <a:r>
              <a:rPr lang="en-US" dirty="0"/>
              <a:t>Increase</a:t>
            </a:r>
          </a:p>
          <a:p>
            <a:pPr marL="514350" indent="-514350" fontAlgn="ctr">
              <a:buAutoNum type="alphaUcParenR"/>
            </a:pPr>
            <a:r>
              <a:rPr lang="en-US" dirty="0"/>
              <a:t>Decrease</a:t>
            </a:r>
          </a:p>
          <a:p>
            <a:pPr marL="514350" indent="-514350" fontAlgn="ctr">
              <a:buAutoNum type="alphaUcParenR"/>
            </a:pPr>
            <a:r>
              <a:rPr lang="en-US" dirty="0"/>
              <a:t>I have no idea</a:t>
            </a:r>
          </a:p>
          <a:p>
            <a:endParaRPr lang="x-IV_matha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BE65A22-78EA-5DDD-9C5C-E96A4CC455F4}"/>
                  </a:ext>
                </a:extLst>
              </p14:cNvPr>
              <p14:cNvContentPartPr/>
              <p14:nvPr/>
            </p14:nvContentPartPr>
            <p14:xfrm>
              <a:off x="264240" y="62640"/>
              <a:ext cx="11728800" cy="6833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BE65A22-78EA-5DDD-9C5C-E96A4CC455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880" y="53280"/>
                <a:ext cx="11747520" cy="685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8733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4C15-E19B-4CCD-91C7-DE01E4AF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 Flipping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25052-F95A-494F-9031-A14780189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928046" cy="2039539"/>
          </a:xfrm>
        </p:spPr>
        <p:txBody>
          <a:bodyPr/>
          <a:lstStyle/>
          <a:p>
            <a:r>
              <a:rPr lang="en-US" dirty="0"/>
              <a:t>Trick coin: </a:t>
            </a:r>
            <a:r>
              <a:rPr lang="en-US" dirty="0">
                <a:solidFill>
                  <a:srgbClr val="7030A0"/>
                </a:solidFill>
              </a:rPr>
              <a:t>Suppose I know how many coins are in each container in the store.</a:t>
            </a:r>
            <a:r>
              <a:rPr lang="en-US" dirty="0"/>
              <a:t> How can I use this information both before and after flipping coins?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75FD3C-4698-4A49-A23B-297D4FB0B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422" y="2420722"/>
            <a:ext cx="7369155" cy="14639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3A2BC65-F20D-6DDC-F0E2-31BC31877582}"/>
                  </a:ext>
                </a:extLst>
              </p14:cNvPr>
              <p14:cNvContentPartPr/>
              <p14:nvPr/>
            </p14:nvContentPartPr>
            <p14:xfrm>
              <a:off x="10224720" y="507240"/>
              <a:ext cx="592200" cy="55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3A2BC65-F20D-6DDC-F0E2-31BC318775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15360" y="497880"/>
                <a:ext cx="610920" cy="57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1064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4C15-E19B-4CCD-91C7-DE01E4AF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 Flipping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25052-F95A-494F-9031-A14780189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928046" cy="2039539"/>
          </a:xfrm>
        </p:spPr>
        <p:txBody>
          <a:bodyPr/>
          <a:lstStyle/>
          <a:p>
            <a:r>
              <a:rPr lang="en-US" dirty="0"/>
              <a:t>Trick coin: Suppose I know how many coins are in each container in the store. How can I use this information both before and after flipping coins?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75FD3C-4698-4A49-A23B-297D4FB0B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422" y="2420722"/>
            <a:ext cx="7369155" cy="14639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D1C0B05-3244-43BD-A98A-EBB79D2EE2EE}"/>
                  </a:ext>
                </a:extLst>
              </p14:cNvPr>
              <p14:cNvContentPartPr/>
              <p14:nvPr/>
            </p14:nvContentPartPr>
            <p14:xfrm>
              <a:off x="2800080" y="1943640"/>
              <a:ext cx="9083880" cy="4163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D1C0B05-3244-43BD-A98A-EBB79D2EE2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0720" y="1934280"/>
                <a:ext cx="9102600" cy="418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633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678022"/>
          </a:xfrm>
        </p:spPr>
        <p:txBody>
          <a:bodyPr/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Today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MLE 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 MAP</a:t>
            </a: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Next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Discriminative  Generative</a:t>
            </a:r>
            <a:endParaRPr lang="en-US" sz="2800" dirty="0">
              <a:solidFill>
                <a:schemeClr val="tx1"/>
              </a:solidFill>
            </a:endParaRPr>
          </a:p>
          <a:p>
            <a:pPr marL="917575" lvl="2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>
                <a:sym typeface="Wingdings" panose="05000000000000000000" pitchFamily="2" charset="2"/>
              </a:rPr>
              <a:t>Naïve Bayes</a:t>
            </a:r>
          </a:p>
          <a:p>
            <a:pPr marL="917575" lvl="2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Discrimina</a:t>
            </a:r>
            <a:r>
              <a:rPr lang="en-US" sz="2800" dirty="0">
                <a:sym typeface="Wingdings" panose="05000000000000000000" pitchFamily="2" charset="2"/>
              </a:rPr>
              <a:t>nt Analysis</a:t>
            </a:r>
            <a:endParaRPr lang="en-US" sz="2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Combining MAP and Generative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2800" dirty="0"/>
          </a:p>
          <a:p>
            <a:pPr lvl="2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461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4C15-E19B-4CCD-91C7-DE01E4AF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 Flipping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25052-F95A-494F-9031-A147801896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28046" cy="2039539"/>
              </a:xfrm>
            </p:spPr>
            <p:txBody>
              <a:bodyPr/>
              <a:lstStyle/>
              <a:p>
                <a:r>
                  <a:rPr lang="en-US" dirty="0"/>
                  <a:t>Trick coin: Suppose I know how many coins are in each container in the store. How can I use this information both before and after flipping coins?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1, 0, 1, 1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sepChr m:val="∣"/>
                        <m:ctrlP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e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sepChr m:val="∣"/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25052-F95A-494F-9031-A147801896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28046" cy="2039539"/>
              </a:xfrm>
              <a:blipFill>
                <a:blip r:embed="rId2"/>
                <a:stretch>
                  <a:fillRect l="-1172" t="-5090" r="-893" b="-93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275FD3C-4698-4A49-A23B-297D4FB0B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422" y="2420722"/>
            <a:ext cx="7369155" cy="1463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DCD63B-0C9A-4D4F-9E09-E7B40E3EB54C}"/>
                  </a:ext>
                </a:extLst>
              </p:cNvPr>
              <p:cNvSpPr txBox="1"/>
              <p:nvPr/>
            </p:nvSpPr>
            <p:spPr>
              <a:xfrm>
                <a:off x="5918200" y="235120"/>
                <a:ext cx="6153150" cy="7624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𝑀𝐴𝑃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</m:t>
                    </m:r>
                    <m:limLow>
                      <m:limLow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argmax</m:t>
                        </m:r>
                      </m:e>
                      <m:lim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𝜃</m:t>
                        </m:r>
                      </m:lim>
                    </m:limLow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  <m:nary>
                      <m:naryPr>
                        <m:chr m:val="∏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sup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  <m:d>
                          <m:dPr>
                            <m:sepChr m:val="∣"/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sup>
                            </m:sSup>
                          </m:e>
                          <m:e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𝜃</m:t>
                            </m:r>
                          </m:e>
                        </m:d>
                      </m:e>
                    </m:nary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DCD63B-0C9A-4D4F-9E09-E7B40E3EB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200" y="235120"/>
                <a:ext cx="6153150" cy="7624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B55DB6F-F455-ECC6-2347-E1C0CB857009}"/>
                  </a:ext>
                </a:extLst>
              </p14:cNvPr>
              <p14:cNvContentPartPr/>
              <p14:nvPr/>
            </p14:nvContentPartPr>
            <p14:xfrm>
              <a:off x="2800080" y="1943640"/>
              <a:ext cx="6577560" cy="635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B55DB6F-F455-ECC6-2347-E1C0CB8570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90720" y="1934280"/>
                <a:ext cx="6596280" cy="65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605F5D3-A121-90BE-1243-4401169F6033}"/>
                  </a:ext>
                </a:extLst>
              </p14:cNvPr>
              <p14:cNvContentPartPr/>
              <p14:nvPr/>
            </p14:nvContentPartPr>
            <p14:xfrm>
              <a:off x="848520" y="2224440"/>
              <a:ext cx="11113920" cy="4462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605F5D3-A121-90BE-1243-4401169F603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9160" y="2215080"/>
                <a:ext cx="11132640" cy="448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3375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5EF4-DCD4-49E4-9DD3-295DC6B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1335101" cy="2039539"/>
              </a:xfrm>
            </p:spPr>
            <p:txBody>
              <a:bodyPr/>
              <a:lstStyle/>
              <a:p>
                <a:pPr fontAlgn="ctr"/>
                <a14:m>
                  <m:oMath xmlns:m="http://schemas.openxmlformats.org/officeDocument/2006/math">
                    <m:r>
                      <a:rPr lang="x-IV_mathan" smtClean="0">
                        <a:latin typeface="Cambria Math" panose="02040503050406030204" pitchFamily="18" charset="0"/>
                      </a:rPr>
                      <m:t>𝑝</m:t>
                    </m:r>
                    <m:r>
                      <m:rPr>
                        <m:lit/>
                      </m:rP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𝜃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∣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𝒟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)∝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𝒟</m:t>
                    </m:r>
                    <m:d>
                      <m:dPr>
                        <m:begChr m:val="|"/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𝜃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x-IV_mathan" dirty="0"/>
                  <a:t> </a:t>
                </a:r>
              </a:p>
              <a:p>
                <a:pPr fontAlgn="ctr"/>
                <a:endParaRPr lang="x-IV_mathan" sz="800" dirty="0"/>
              </a:p>
              <a:p>
                <a:pPr fontAlgn="ctr"/>
                <a14:m>
                  <m:oMath xmlns:m="http://schemas.openxmlformats.org/officeDocument/2006/math"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r>
                      <m:rPr>
                        <m:lit/>
                      </m:rP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𝜃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∣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𝒟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)∝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∏</m:t>
                    </m:r>
                    <m:r>
                      <a:rPr lang="x-IV_matha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x-IV_matha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d>
                      <m:dPr>
                        <m:begChr m:val="|"/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x-IV_mathan" dirty="0"/>
                  <a:t> </a:t>
                </a:r>
              </a:p>
              <a:p>
                <a:pPr fontAlgn="ctr"/>
                <a:endParaRPr lang="en-US" dirty="0"/>
              </a:p>
              <a:p>
                <a:endParaRPr lang="x-IV_matha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1335101" cy="203953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D03024-4110-4409-B378-9F324E35F3BE}"/>
                  </a:ext>
                </a:extLst>
              </p:cNvPr>
              <p:cNvSpPr txBox="1"/>
              <p:nvPr/>
            </p:nvSpPr>
            <p:spPr>
              <a:xfrm>
                <a:off x="4718050" y="1048305"/>
                <a:ext cx="50165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posterior</m:t>
                      </m:r>
                      <m:r>
                        <a:rPr kumimoji="0" lang="x-IV_matha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∝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likelihood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prior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D03024-4110-4409-B378-9F324E35F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050" y="1048305"/>
                <a:ext cx="50165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6289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5EF4-DCD4-49E4-9DD3-295DC6B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1335101" cy="2039539"/>
              </a:xfrm>
            </p:spPr>
            <p:txBody>
              <a:bodyPr/>
              <a:lstStyle/>
              <a:p>
                <a:pPr fontAlgn="ctr"/>
                <a14:m>
                  <m:oMath xmlns:m="http://schemas.openxmlformats.org/officeDocument/2006/math">
                    <m:r>
                      <a:rPr lang="x-IV_mathan" smtClean="0">
                        <a:latin typeface="Cambria Math" panose="02040503050406030204" pitchFamily="18" charset="0"/>
                      </a:rPr>
                      <m:t>𝑝</m:t>
                    </m:r>
                    <m:r>
                      <m:rPr>
                        <m:lit/>
                      </m:rP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𝜃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∣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𝒟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)∝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𝒟</m:t>
                    </m:r>
                    <m:d>
                      <m:dPr>
                        <m:begChr m:val="|"/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𝜃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x-IV_mathan" dirty="0"/>
                  <a:t> </a:t>
                </a:r>
              </a:p>
              <a:p>
                <a:pPr fontAlgn="ctr"/>
                <a:endParaRPr lang="x-IV_mathan" sz="800" dirty="0"/>
              </a:p>
              <a:p>
                <a:pPr fontAlgn="ctr"/>
                <a14:m>
                  <m:oMath xmlns:m="http://schemas.openxmlformats.org/officeDocument/2006/math"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r>
                      <m:rPr>
                        <m:lit/>
                      </m:rP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𝜃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∣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𝒟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)∝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∏</m:t>
                    </m:r>
                    <m:r>
                      <a:rPr lang="x-IV_matha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x-IV_matha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d>
                      <m:dPr>
                        <m:begChr m:val="|"/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x-IV_mathan" dirty="0"/>
                  <a:t> </a:t>
                </a:r>
              </a:p>
              <a:p>
                <a:pPr fontAlgn="ctr"/>
                <a:endParaRPr lang="en-US" dirty="0"/>
              </a:p>
              <a:p>
                <a:pPr fontAlgn="ctr"/>
                <a:r>
                  <a:rPr lang="en-US" dirty="0"/>
                  <a:t>As the number of data points increases, which of the following are true?</a:t>
                </a:r>
              </a:p>
              <a:p>
                <a:pPr fontAlgn="ctr"/>
                <a:r>
                  <a:rPr lang="en-US" dirty="0"/>
                  <a:t>Select ALL that apply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MAP estimate approaches the MLE estimate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00B050"/>
                    </a:solidFill>
                  </a:rPr>
                  <a:t>posterior</a:t>
                </a:r>
                <a:r>
                  <a:rPr lang="en-US" dirty="0"/>
                  <a:t> distribution approaches the </a:t>
                </a:r>
                <a:r>
                  <a:rPr lang="en-US" dirty="0">
                    <a:solidFill>
                      <a:srgbClr val="7030A0"/>
                    </a:solidFill>
                  </a:rPr>
                  <a:t>prior</a:t>
                </a:r>
                <a:r>
                  <a:rPr lang="en-US" dirty="0"/>
                  <a:t> distribution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00B0F0"/>
                    </a:solidFill>
                  </a:rPr>
                  <a:t>likelihood</a:t>
                </a:r>
                <a:r>
                  <a:rPr lang="en-US" dirty="0"/>
                  <a:t> distribution approaches the </a:t>
                </a:r>
                <a:r>
                  <a:rPr lang="en-US" dirty="0">
                    <a:solidFill>
                      <a:srgbClr val="7030A0"/>
                    </a:solidFill>
                  </a:rPr>
                  <a:t>prior</a:t>
                </a:r>
                <a:r>
                  <a:rPr lang="en-US" dirty="0"/>
                  <a:t> distribution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00B050"/>
                    </a:solidFill>
                  </a:rPr>
                  <a:t>posterior</a:t>
                </a:r>
                <a:r>
                  <a:rPr lang="en-US" dirty="0"/>
                  <a:t> distribution approaches the </a:t>
                </a:r>
                <a:r>
                  <a:rPr lang="en-US" dirty="0">
                    <a:solidFill>
                      <a:srgbClr val="00B0F0"/>
                    </a:solidFill>
                  </a:rPr>
                  <a:t>likelihood</a:t>
                </a:r>
                <a:r>
                  <a:rPr lang="en-US" dirty="0"/>
                  <a:t> distribution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00B0F0"/>
                    </a:solidFill>
                  </a:rPr>
                  <a:t>likelihood</a:t>
                </a:r>
                <a:r>
                  <a:rPr lang="en-US" dirty="0"/>
                  <a:t> has a lower impact on the </a:t>
                </a:r>
                <a:r>
                  <a:rPr lang="en-US" dirty="0">
                    <a:solidFill>
                      <a:srgbClr val="00B050"/>
                    </a:solidFill>
                  </a:rPr>
                  <a:t>posterior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7030A0"/>
                    </a:solidFill>
                  </a:rPr>
                  <a:t>prior</a:t>
                </a:r>
                <a:r>
                  <a:rPr lang="en-US" dirty="0"/>
                  <a:t> has a lower impact on the </a:t>
                </a:r>
                <a:r>
                  <a:rPr lang="en-US" dirty="0">
                    <a:solidFill>
                      <a:srgbClr val="00B050"/>
                    </a:solidFill>
                  </a:rPr>
                  <a:t>posterior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endParaRPr lang="x-IV_matha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1335101" cy="2039539"/>
              </a:xfrm>
              <a:blipFill>
                <a:blip r:embed="rId2"/>
                <a:stretch>
                  <a:fillRect l="-1130" b="-15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D03024-4110-4409-B378-9F324E35F3BE}"/>
                  </a:ext>
                </a:extLst>
              </p:cNvPr>
              <p:cNvSpPr txBox="1"/>
              <p:nvPr/>
            </p:nvSpPr>
            <p:spPr>
              <a:xfrm>
                <a:off x="4718050" y="1048305"/>
                <a:ext cx="50165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posterior</m:t>
                      </m:r>
                      <m:r>
                        <a:rPr kumimoji="0" lang="x-IV_matha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∝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likelihood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prior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D03024-4110-4409-B378-9F324E35F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050" y="1048305"/>
                <a:ext cx="50165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F376BFA-031B-A504-32C9-2F51187673DA}"/>
                  </a:ext>
                </a:extLst>
              </p14:cNvPr>
              <p14:cNvContentPartPr/>
              <p14:nvPr/>
            </p14:nvContentPartPr>
            <p14:xfrm>
              <a:off x="562680" y="1581120"/>
              <a:ext cx="4343760" cy="904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F376BFA-031B-A504-32C9-2F51187673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3320" y="1571760"/>
                <a:ext cx="4362480" cy="92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5875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5EF4-DCD4-49E4-9DD3-295DC6B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1335101" cy="2039539"/>
              </a:xfrm>
            </p:spPr>
            <p:txBody>
              <a:bodyPr/>
              <a:lstStyle/>
              <a:p>
                <a:pPr fontAlgn="ctr"/>
                <a14:m>
                  <m:oMath xmlns:m="http://schemas.openxmlformats.org/officeDocument/2006/math">
                    <m:r>
                      <a:rPr lang="x-IV_mathan" smtClean="0">
                        <a:latin typeface="Cambria Math" panose="02040503050406030204" pitchFamily="18" charset="0"/>
                      </a:rPr>
                      <m:t>𝑝</m:t>
                    </m:r>
                    <m:r>
                      <m:rPr>
                        <m:lit/>
                      </m:rP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𝜃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∣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𝒟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)∝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𝒟</m:t>
                    </m:r>
                    <m:d>
                      <m:dPr>
                        <m:begChr m:val="|"/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𝜃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x-IV_mathan" dirty="0"/>
                  <a:t> </a:t>
                </a:r>
              </a:p>
              <a:p>
                <a:pPr fontAlgn="ctr"/>
                <a:endParaRPr lang="x-IV_mathan" sz="800" dirty="0"/>
              </a:p>
              <a:p>
                <a:pPr fontAlgn="ctr"/>
                <a14:m>
                  <m:oMath xmlns:m="http://schemas.openxmlformats.org/officeDocument/2006/math"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r>
                      <m:rPr>
                        <m:lit/>
                      </m:rP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𝜃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∣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𝒟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)∝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∏</m:t>
                    </m:r>
                    <m:r>
                      <a:rPr lang="x-IV_matha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x-IV_matha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d>
                      <m:dPr>
                        <m:begChr m:val="|"/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x-IV_mathan" dirty="0"/>
                  <a:t> </a:t>
                </a:r>
              </a:p>
              <a:p>
                <a:pPr fontAlgn="ctr"/>
                <a:endParaRPr lang="en-US" dirty="0"/>
              </a:p>
              <a:p>
                <a:pPr fontAlgn="ctr"/>
                <a:r>
                  <a:rPr lang="en-US" dirty="0"/>
                  <a:t>As the number of data points increases, which of the following are true?</a:t>
                </a:r>
              </a:p>
              <a:p>
                <a:pPr fontAlgn="ctr"/>
                <a:r>
                  <a:rPr lang="en-US" dirty="0"/>
                  <a:t>Select ALL that apply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MAP estimate approaches the MLE estimate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00B050"/>
                    </a:solidFill>
                  </a:rPr>
                  <a:t>posterior</a:t>
                </a:r>
                <a:r>
                  <a:rPr lang="en-US" dirty="0"/>
                  <a:t> distribution approaches the </a:t>
                </a:r>
                <a:r>
                  <a:rPr lang="en-US" dirty="0">
                    <a:solidFill>
                      <a:srgbClr val="7030A0"/>
                    </a:solidFill>
                  </a:rPr>
                  <a:t>prior</a:t>
                </a:r>
                <a:r>
                  <a:rPr lang="en-US" dirty="0"/>
                  <a:t> distribution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00B0F0"/>
                    </a:solidFill>
                  </a:rPr>
                  <a:t>likelihood</a:t>
                </a:r>
                <a:r>
                  <a:rPr lang="en-US" dirty="0"/>
                  <a:t> distribution approaches the </a:t>
                </a:r>
                <a:r>
                  <a:rPr lang="en-US" dirty="0">
                    <a:solidFill>
                      <a:srgbClr val="7030A0"/>
                    </a:solidFill>
                  </a:rPr>
                  <a:t>prior</a:t>
                </a:r>
                <a:r>
                  <a:rPr lang="en-US" dirty="0"/>
                  <a:t> distribution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00B050"/>
                    </a:solidFill>
                  </a:rPr>
                  <a:t>posterior</a:t>
                </a:r>
                <a:r>
                  <a:rPr lang="en-US" dirty="0"/>
                  <a:t> distribution approaches the </a:t>
                </a:r>
                <a:r>
                  <a:rPr lang="en-US" dirty="0">
                    <a:solidFill>
                      <a:srgbClr val="00B0F0"/>
                    </a:solidFill>
                  </a:rPr>
                  <a:t>likelihood</a:t>
                </a:r>
                <a:r>
                  <a:rPr lang="en-US" dirty="0"/>
                  <a:t> distribution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00B0F0"/>
                    </a:solidFill>
                  </a:rPr>
                  <a:t>likelihood</a:t>
                </a:r>
                <a:r>
                  <a:rPr lang="en-US" dirty="0"/>
                  <a:t> has a lower impact on the </a:t>
                </a:r>
                <a:r>
                  <a:rPr lang="en-US" dirty="0">
                    <a:solidFill>
                      <a:srgbClr val="00B050"/>
                    </a:solidFill>
                  </a:rPr>
                  <a:t>posterior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7030A0"/>
                    </a:solidFill>
                  </a:rPr>
                  <a:t>prior</a:t>
                </a:r>
                <a:r>
                  <a:rPr lang="en-US" dirty="0"/>
                  <a:t> has a lower impact on the </a:t>
                </a:r>
                <a:r>
                  <a:rPr lang="en-US" dirty="0">
                    <a:solidFill>
                      <a:srgbClr val="00B050"/>
                    </a:solidFill>
                  </a:rPr>
                  <a:t>posterior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endParaRPr lang="x-IV_matha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1335101" cy="2039539"/>
              </a:xfrm>
              <a:blipFill>
                <a:blip r:embed="rId2"/>
                <a:stretch>
                  <a:fillRect l="-1130" b="-15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D08938F-F442-4F91-A40F-137E85C5AACB}"/>
              </a:ext>
            </a:extLst>
          </p:cNvPr>
          <p:cNvSpPr/>
          <p:nvPr/>
        </p:nvSpPr>
        <p:spPr>
          <a:xfrm>
            <a:off x="364638" y="4313947"/>
            <a:ext cx="9149610" cy="76293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E54650-D847-40D0-A983-F0D8AFB859F3}"/>
              </a:ext>
            </a:extLst>
          </p:cNvPr>
          <p:cNvSpPr/>
          <p:nvPr/>
        </p:nvSpPr>
        <p:spPr>
          <a:xfrm>
            <a:off x="438457" y="5475178"/>
            <a:ext cx="9149610" cy="39698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8478E3-767F-47BA-BF24-CE4EF318E193}"/>
                  </a:ext>
                </a:extLst>
              </p:cNvPr>
              <p:cNvSpPr txBox="1"/>
              <p:nvPr/>
            </p:nvSpPr>
            <p:spPr>
              <a:xfrm>
                <a:off x="4718050" y="1048305"/>
                <a:ext cx="50165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posterior</m:t>
                      </m:r>
                      <m:r>
                        <a:rPr lang="x-IV_mathan" sz="2800">
                          <a:latin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likelihood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prior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8478E3-767F-47BA-BF24-CE4EF318E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050" y="1048305"/>
                <a:ext cx="50165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1088C89-8BA3-0CDB-DE0D-533DDF0AB7AF}"/>
                  </a:ext>
                </a:extLst>
              </p14:cNvPr>
              <p14:cNvContentPartPr/>
              <p14:nvPr/>
            </p14:nvContentPartPr>
            <p14:xfrm>
              <a:off x="377280" y="3805920"/>
              <a:ext cx="588240" cy="2561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1088C89-8BA3-0CDB-DE0D-533DDF0AB7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7920" y="3796560"/>
                <a:ext cx="606960" cy="258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5525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as Data Increases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Given the ordered sequence of coin flip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1, 0, 1, 1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sepChr m:val="∣"/>
                          <m:ctrlP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e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/>
                  <a:t>What happens as we flip more coins?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2"/>
                <a:stretch>
                  <a:fillRect l="-1174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3C2B811-F5EA-9556-A96C-0315E049937F}"/>
                  </a:ext>
                </a:extLst>
              </p14:cNvPr>
              <p14:cNvContentPartPr/>
              <p14:nvPr/>
            </p14:nvContentPartPr>
            <p14:xfrm>
              <a:off x="627480" y="1626120"/>
              <a:ext cx="11416320" cy="5034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3C2B811-F5EA-9556-A96C-0315E04993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8120" y="1616760"/>
                <a:ext cx="11435040" cy="505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1489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4C15-E19B-4CCD-91C7-DE01E4AF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 Flipping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25052-F95A-494F-9031-A14780189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51AC670-5A1E-4896-8395-5CBD97FB9825}"/>
                  </a:ext>
                </a:extLst>
              </p14:cNvPr>
              <p14:cNvContentPartPr/>
              <p14:nvPr/>
            </p14:nvContentPartPr>
            <p14:xfrm>
              <a:off x="213480" y="193680"/>
              <a:ext cx="11655000" cy="6122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51AC670-5A1E-4896-8395-5CBD97FB98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4120" y="184320"/>
                <a:ext cx="11673720" cy="614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B8EADAE-BB5B-4A61-8A79-3C1BD2973707}"/>
                  </a:ext>
                </a:extLst>
              </p14:cNvPr>
              <p14:cNvContentPartPr/>
              <p14:nvPr/>
            </p14:nvContentPartPr>
            <p14:xfrm>
              <a:off x="5149683" y="6395144"/>
              <a:ext cx="829800" cy="160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B8EADAE-BB5B-4A61-8A79-3C1BD297370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40683" y="6386144"/>
                <a:ext cx="847440" cy="17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0778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M(C)LE for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</p:spPr>
            <p:txBody>
              <a:bodyPr/>
              <a:lstStyle/>
              <a:p>
                <a:r>
                  <a:rPr lang="en-US" dirty="0"/>
                  <a:t>Probabilistic interpretation of linear regression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𝑀𝐿𝐸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lim>
                      </m:limLow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  <a:blipFill>
                <a:blip r:embed="rId2"/>
                <a:stretch>
                  <a:fillRect l="-1121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87483DA-B040-410A-83BE-68856F2E5D1E}"/>
                  </a:ext>
                </a:extLst>
              </p14:cNvPr>
              <p14:cNvContentPartPr/>
              <p14:nvPr/>
            </p14:nvContentPartPr>
            <p14:xfrm>
              <a:off x="866997" y="2396940"/>
              <a:ext cx="10724760" cy="399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87483DA-B040-410A-83BE-68856F2E5D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7637" y="2387580"/>
                <a:ext cx="10743480" cy="40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09F96FD-E7D6-4ED6-8F4E-FB88ADC142BD}"/>
                  </a:ext>
                </a:extLst>
              </p14:cNvPr>
              <p14:cNvContentPartPr/>
              <p14:nvPr/>
            </p14:nvContentPartPr>
            <p14:xfrm>
              <a:off x="6218037" y="5273448"/>
              <a:ext cx="5226480" cy="1524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09F96FD-E7D6-4ED6-8F4E-FB88ADC142B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08677" y="5264088"/>
                <a:ext cx="5245200" cy="15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00057C8-429A-E028-DDB8-D35710B0D0DF}"/>
                  </a:ext>
                </a:extLst>
              </p14:cNvPr>
              <p14:cNvContentPartPr/>
              <p14:nvPr/>
            </p14:nvContentPartPr>
            <p14:xfrm>
              <a:off x="8612142" y="4392960"/>
              <a:ext cx="2912400" cy="572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00057C8-429A-E028-DDB8-D35710B0D0D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02782" y="4383600"/>
                <a:ext cx="2931120" cy="59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063FE2B-8309-6D01-7BD7-32225CBBBB64}"/>
                  </a:ext>
                </a:extLst>
              </p14:cNvPr>
              <p14:cNvContentPartPr/>
              <p14:nvPr/>
            </p14:nvContentPartPr>
            <p14:xfrm>
              <a:off x="9307827" y="4503150"/>
              <a:ext cx="758520" cy="366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063FE2B-8309-6D01-7BD7-32225CBBBB6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98467" y="4493790"/>
                <a:ext cx="77724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1D8EFA4-83CE-CA36-9978-538DC11F4861}"/>
                  </a:ext>
                </a:extLst>
              </p14:cNvPr>
              <p14:cNvContentPartPr/>
              <p14:nvPr/>
            </p14:nvContentPartPr>
            <p14:xfrm>
              <a:off x="9167967" y="2629140"/>
              <a:ext cx="279720" cy="173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1D8EFA4-83CE-CA36-9978-538DC11F486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158607" y="2619780"/>
                <a:ext cx="29844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B294CFF-4FA8-2CD7-F13D-B635E1C850A8}"/>
                  </a:ext>
                </a:extLst>
              </p14:cNvPr>
              <p14:cNvContentPartPr/>
              <p14:nvPr/>
            </p14:nvContentPartPr>
            <p14:xfrm>
              <a:off x="9514122" y="2543175"/>
              <a:ext cx="215122" cy="362011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B294CFF-4FA8-2CD7-F13D-B635E1C850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04753" y="2533810"/>
                <a:ext cx="233860" cy="3807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5EB9A4D-7D47-5D7F-A488-112E45C15CB6}"/>
                  </a:ext>
                </a:extLst>
              </p14:cNvPr>
              <p14:cNvContentPartPr/>
              <p14:nvPr/>
            </p14:nvContentPartPr>
            <p14:xfrm>
              <a:off x="10168651" y="4587974"/>
              <a:ext cx="279720" cy="173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5EB9A4D-7D47-5D7F-A488-112E45C15CB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159291" y="4578614"/>
                <a:ext cx="29844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CCC36BB-951B-41C0-FCA6-30BA90601A63}"/>
                  </a:ext>
                </a:extLst>
              </p14:cNvPr>
              <p14:cNvContentPartPr/>
              <p14:nvPr/>
            </p14:nvContentPartPr>
            <p14:xfrm>
              <a:off x="10514806" y="4502009"/>
              <a:ext cx="215122" cy="362011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CCC36BB-951B-41C0-FCA6-30BA90601A6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505437" y="4492644"/>
                <a:ext cx="233860" cy="3807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29343BA-91EE-E349-B63B-1083A3049736}"/>
                  </a:ext>
                </a:extLst>
              </p14:cNvPr>
              <p14:cNvContentPartPr/>
              <p14:nvPr/>
            </p14:nvContentPartPr>
            <p14:xfrm>
              <a:off x="9522330" y="3445770"/>
              <a:ext cx="282600" cy="231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29343BA-91EE-E349-B63B-1083A304973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513330" y="3437130"/>
                <a:ext cx="3002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9480E2C-9BC2-40E9-E147-A12090C3470D}"/>
                  </a:ext>
                </a:extLst>
              </p14:cNvPr>
              <p14:cNvContentPartPr/>
              <p14:nvPr/>
            </p14:nvContentPartPr>
            <p14:xfrm>
              <a:off x="11057292" y="4587974"/>
              <a:ext cx="282600" cy="231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9480E2C-9BC2-40E9-E147-A12090C3470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48292" y="4579334"/>
                <a:ext cx="3002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7C75F73-602C-B690-9D4D-203D808502AD}"/>
                  </a:ext>
                </a:extLst>
              </p14:cNvPr>
              <p14:cNvContentPartPr/>
              <p14:nvPr/>
            </p14:nvContentPartPr>
            <p14:xfrm>
              <a:off x="8616155" y="6181013"/>
              <a:ext cx="215122" cy="362011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7C75F73-602C-B690-9D4D-203D808502A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606786" y="6171648"/>
                <a:ext cx="233860" cy="3807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3BD825C-7CED-E406-B242-67C0F3CF36EF}"/>
                  </a:ext>
                </a:extLst>
              </p14:cNvPr>
              <p14:cNvContentPartPr/>
              <p14:nvPr/>
            </p14:nvContentPartPr>
            <p14:xfrm>
              <a:off x="8431115" y="6490869"/>
              <a:ext cx="75600" cy="1933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3BD825C-7CED-E406-B242-67C0F3CF36E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421755" y="6481509"/>
                <a:ext cx="9432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291CB73-16F3-765B-AC7F-503E7CA6457A}"/>
                  </a:ext>
                </a:extLst>
              </p14:cNvPr>
              <p14:cNvContentPartPr/>
              <p14:nvPr/>
            </p14:nvContentPartPr>
            <p14:xfrm>
              <a:off x="5774760" y="2273040"/>
              <a:ext cx="6416280" cy="3926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291CB73-16F3-765B-AC7F-503E7CA6457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65400" y="2263680"/>
                <a:ext cx="6435000" cy="394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1556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754CA69-47B3-148A-E412-4ADD98801762}"/>
              </a:ext>
            </a:extLst>
          </p:cNvPr>
          <p:cNvGrpSpPr/>
          <p:nvPr/>
        </p:nvGrpSpPr>
        <p:grpSpPr>
          <a:xfrm>
            <a:off x="10680491" y="69544"/>
            <a:ext cx="178560" cy="1842840"/>
            <a:chOff x="10680491" y="69544"/>
            <a:chExt cx="178560" cy="184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75B2E6E-5B17-32EE-2BC6-716715A29E62}"/>
                    </a:ext>
                  </a:extLst>
                </p14:cNvPr>
                <p14:cNvContentPartPr/>
                <p14:nvPr/>
              </p14:nvContentPartPr>
              <p14:xfrm>
                <a:off x="10798931" y="285904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75B2E6E-5B17-32EE-2BC6-716715A29E6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790291" y="27690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1224FA8-9EBA-9956-971D-3959F1C09676}"/>
                    </a:ext>
                  </a:extLst>
                </p14:cNvPr>
                <p14:cNvContentPartPr/>
                <p14:nvPr/>
              </p14:nvContentPartPr>
              <p14:xfrm>
                <a:off x="10680491" y="69544"/>
                <a:ext cx="178560" cy="1842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1224FA8-9EBA-9956-971D-3959F1C0967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671491" y="60544"/>
                  <a:ext cx="196200" cy="186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E570C36-E0E3-8976-390D-5F8A82D31E53}"/>
                  </a:ext>
                </a:extLst>
              </p14:cNvPr>
              <p14:cNvContentPartPr/>
              <p14:nvPr/>
            </p14:nvContentPartPr>
            <p14:xfrm>
              <a:off x="7904531" y="1685584"/>
              <a:ext cx="4454640" cy="168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E570C36-E0E3-8976-390D-5F8A82D31E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95891" y="1676944"/>
                <a:ext cx="4472280" cy="1861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BF2A7769-4C67-4A9E-924B-AE9027C04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for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6E641-3747-4BB3-9489-50E821D65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assumptions are we making about our parameters?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520391F-69CD-4F8F-B3EB-06F522634794}"/>
                  </a:ext>
                </a:extLst>
              </p14:cNvPr>
              <p14:cNvContentPartPr/>
              <p14:nvPr/>
            </p14:nvContentPartPr>
            <p14:xfrm>
              <a:off x="622800" y="1823760"/>
              <a:ext cx="10087560" cy="4463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520391F-69CD-4F8F-B3EB-06F52263479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3440" y="1814400"/>
                <a:ext cx="10106280" cy="448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98399B0-692E-78FE-A20F-B0386B699EBC}"/>
                  </a:ext>
                </a:extLst>
              </p14:cNvPr>
              <p14:cNvContentPartPr/>
              <p14:nvPr/>
            </p14:nvContentPartPr>
            <p14:xfrm>
              <a:off x="12086970" y="233301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98399B0-692E-78FE-A20F-B0386B699EB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082650" y="232869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66D904F-8CD6-99BF-BA7C-4A40F2F40754}"/>
                  </a:ext>
                </a:extLst>
              </p14:cNvPr>
              <p14:cNvContentPartPr/>
              <p14:nvPr/>
            </p14:nvContentPartPr>
            <p14:xfrm>
              <a:off x="10279785" y="2499284"/>
              <a:ext cx="163440" cy="275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66D904F-8CD6-99BF-BA7C-4A40F2F4075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70425" y="2489924"/>
                <a:ext cx="18216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8484DD0-0161-A116-4453-DDE1B695825C}"/>
                  </a:ext>
                </a:extLst>
              </p14:cNvPr>
              <p14:cNvContentPartPr/>
              <p14:nvPr/>
            </p14:nvContentPartPr>
            <p14:xfrm>
              <a:off x="10242470" y="3197717"/>
              <a:ext cx="295560" cy="176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8484DD0-0161-A116-4453-DDE1B695825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233110" y="3188357"/>
                <a:ext cx="31428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3D5ADA4-FA70-D05D-83C8-3DDAFF50C182}"/>
                  </a:ext>
                </a:extLst>
              </p14:cNvPr>
              <p14:cNvContentPartPr/>
              <p14:nvPr/>
            </p14:nvContentPartPr>
            <p14:xfrm>
              <a:off x="10232790" y="3745011"/>
              <a:ext cx="295560" cy="176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3D5ADA4-FA70-D05D-83C8-3DDAFF50C18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223430" y="3735651"/>
                <a:ext cx="31428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257AF66-0CA6-DF7A-6E79-AFD23B374BDE}"/>
                  </a:ext>
                </a:extLst>
              </p14:cNvPr>
              <p14:cNvContentPartPr/>
              <p14:nvPr/>
            </p14:nvContentPartPr>
            <p14:xfrm>
              <a:off x="10213725" y="4889027"/>
              <a:ext cx="295560" cy="176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257AF66-0CA6-DF7A-6E79-AFD23B374BD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204365" y="4879667"/>
                <a:ext cx="31428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1ED27D7-51EF-C8D0-0AC8-4015189BAF3C}"/>
                  </a:ext>
                </a:extLst>
              </p14:cNvPr>
              <p14:cNvContentPartPr/>
              <p14:nvPr/>
            </p14:nvContentPartPr>
            <p14:xfrm>
              <a:off x="843120" y="35640"/>
              <a:ext cx="11275560" cy="6567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1ED27D7-51EF-C8D0-0AC8-4015189BAF3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33760" y="26280"/>
                <a:ext cx="11294280" cy="658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700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A7769-4C67-4A9E-924B-AE9027C04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for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6E641-3747-4BB3-9489-50E821D65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assumptions are we making about our parameters?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520391F-69CD-4F8F-B3EB-06F522634794}"/>
                  </a:ext>
                </a:extLst>
              </p14:cNvPr>
              <p14:cNvContentPartPr/>
              <p14:nvPr/>
            </p14:nvContentPartPr>
            <p14:xfrm>
              <a:off x="622800" y="146160"/>
              <a:ext cx="11420640" cy="6261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520391F-69CD-4F8F-B3EB-06F52263479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3440" y="136800"/>
                <a:ext cx="11439360" cy="628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98399B0-692E-78FE-A20F-B0386B699EBC}"/>
                  </a:ext>
                </a:extLst>
              </p14:cNvPr>
              <p14:cNvContentPartPr/>
              <p14:nvPr/>
            </p14:nvContentPartPr>
            <p14:xfrm>
              <a:off x="12086970" y="233301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98399B0-692E-78FE-A20F-B0386B699E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82650" y="232869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715CE15-4F2E-0C73-CF55-D9E4F6F3ECE6}"/>
                  </a:ext>
                </a:extLst>
              </p14:cNvPr>
              <p14:cNvContentPartPr/>
              <p14:nvPr/>
            </p14:nvContentPartPr>
            <p14:xfrm>
              <a:off x="10542570" y="800490"/>
              <a:ext cx="50040" cy="1390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715CE15-4F2E-0C73-CF55-D9E4F6F3ECE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33570" y="791490"/>
                <a:ext cx="67680" cy="14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AE2D525-7301-3E29-D5F8-9CCAA1C30572}"/>
                  </a:ext>
                </a:extLst>
              </p14:cNvPr>
              <p14:cNvContentPartPr/>
              <p14:nvPr/>
            </p14:nvContentPartPr>
            <p14:xfrm>
              <a:off x="8848410" y="1970490"/>
              <a:ext cx="3359880" cy="96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AE2D525-7301-3E29-D5F8-9CCAA1C3057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39770" y="1961850"/>
                <a:ext cx="33775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66D904F-8CD6-99BF-BA7C-4A40F2F40754}"/>
                  </a:ext>
                </a:extLst>
              </p14:cNvPr>
              <p14:cNvContentPartPr/>
              <p14:nvPr/>
            </p14:nvContentPartPr>
            <p14:xfrm>
              <a:off x="10279785" y="2499284"/>
              <a:ext cx="163440" cy="275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66D904F-8CD6-99BF-BA7C-4A40F2F4075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270425" y="2489924"/>
                <a:ext cx="18216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8484DD0-0161-A116-4453-DDE1B695825C}"/>
                  </a:ext>
                </a:extLst>
              </p14:cNvPr>
              <p14:cNvContentPartPr/>
              <p14:nvPr/>
            </p14:nvContentPartPr>
            <p14:xfrm>
              <a:off x="10242470" y="3197717"/>
              <a:ext cx="295560" cy="176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8484DD0-0161-A116-4453-DDE1B695825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33110" y="3188357"/>
                <a:ext cx="31428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3D5ADA4-FA70-D05D-83C8-3DDAFF50C182}"/>
                  </a:ext>
                </a:extLst>
              </p14:cNvPr>
              <p14:cNvContentPartPr/>
              <p14:nvPr/>
            </p14:nvContentPartPr>
            <p14:xfrm>
              <a:off x="10232790" y="3745011"/>
              <a:ext cx="295560" cy="176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3D5ADA4-FA70-D05D-83C8-3DDAFF50C1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23430" y="3735651"/>
                <a:ext cx="31428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257AF66-0CA6-DF7A-6E79-AFD23B374BDE}"/>
                  </a:ext>
                </a:extLst>
              </p14:cNvPr>
              <p14:cNvContentPartPr/>
              <p14:nvPr/>
            </p14:nvContentPartPr>
            <p14:xfrm>
              <a:off x="10213725" y="4889027"/>
              <a:ext cx="295560" cy="176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257AF66-0CA6-DF7A-6E79-AFD23B374BD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04365" y="4879667"/>
                <a:ext cx="31428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910C57D-5FB4-FA88-6912-17D90DA6E87F}"/>
                  </a:ext>
                </a:extLst>
              </p14:cNvPr>
              <p14:cNvContentPartPr/>
              <p14:nvPr/>
            </p14:nvContentPartPr>
            <p14:xfrm>
              <a:off x="8337135" y="5987882"/>
              <a:ext cx="295560" cy="176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910C57D-5FB4-FA88-6912-17D90DA6E87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27775" y="5978522"/>
                <a:ext cx="31428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2B70593-2687-6394-B09F-2FA0F5DF504F}"/>
                  </a:ext>
                </a:extLst>
              </p14:cNvPr>
              <p14:cNvContentPartPr/>
              <p14:nvPr/>
            </p14:nvContentPartPr>
            <p14:xfrm>
              <a:off x="8582370" y="6247650"/>
              <a:ext cx="161640" cy="1929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2B70593-2687-6394-B09F-2FA0F5DF504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573730" y="6239010"/>
                <a:ext cx="17928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CBE9AF2-5D61-AC01-9E18-4AFF056DC734}"/>
                  </a:ext>
                </a:extLst>
              </p14:cNvPr>
              <p14:cNvContentPartPr/>
              <p14:nvPr/>
            </p14:nvContentPartPr>
            <p14:xfrm>
              <a:off x="10793904" y="367131"/>
              <a:ext cx="295560" cy="176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CBE9AF2-5D61-AC01-9E18-4AFF056DC73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784544" y="357771"/>
                <a:ext cx="31428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E5DECA3-F88A-C0A8-2C01-B9A6FD4B3509}"/>
                  </a:ext>
                </a:extLst>
              </p14:cNvPr>
              <p14:cNvContentPartPr/>
              <p14:nvPr/>
            </p14:nvContentPartPr>
            <p14:xfrm>
              <a:off x="11273640" y="2146653"/>
              <a:ext cx="295560" cy="176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E5DECA3-F88A-C0A8-2C01-B9A6FD4B350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264280" y="2137293"/>
                <a:ext cx="314280" cy="19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3705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96E7D-23FE-6C7E-07FB-35B0EFE8A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 and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111B5-1F49-6BB5-DCF3-381CA1A06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5A2A511-BD9E-65DD-DA53-68C9550E34AF}"/>
                  </a:ext>
                </a:extLst>
              </p14:cNvPr>
              <p14:cNvContentPartPr/>
              <p14:nvPr/>
            </p14:nvContentPartPr>
            <p14:xfrm>
              <a:off x="797400" y="2508840"/>
              <a:ext cx="11066040" cy="4030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5A2A511-BD9E-65DD-DA53-68C9550E34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8040" y="2499480"/>
                <a:ext cx="11084760" cy="404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700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4" y="2310075"/>
            <a:ext cx="5496485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10-315</a:t>
            </a:r>
            <a:br>
              <a:rPr lang="en-US" sz="4600" dirty="0"/>
            </a:br>
            <a:r>
              <a:rPr lang="en-US" sz="4600" dirty="0"/>
              <a:t>Introduction to ML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Probabilistic Models:</a:t>
            </a:r>
            <a:br>
              <a:rPr lang="en-US" sz="4600" dirty="0"/>
            </a:br>
            <a:r>
              <a:rPr lang="en-US" sz="4600" dirty="0"/>
              <a:t>MAP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r="252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689471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33CD-4F7F-A96E-3B0B-0B8D394C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Discriminative and Generative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189AA-1B81-AB3C-3C7E-918A1E57D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2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Applications of 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BCFAA1-4CCF-67C3-8136-E0DC7E91A6D0}"/>
                  </a:ext>
                </a:extLst>
              </p:cNvPr>
              <p:cNvSpPr txBox="1"/>
              <p:nvPr/>
            </p:nvSpPr>
            <p:spPr>
              <a:xfrm>
                <a:off x="1067151" y="3012585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BCFAA1-4CCF-67C3-8136-E0DC7E91A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151" y="3012585"/>
                <a:ext cx="4819650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9A3E8-67C6-0EB8-9C07-13194E02602F}"/>
                  </a:ext>
                </a:extLst>
              </p:cNvPr>
              <p:cNvSpPr txBox="1"/>
              <p:nvPr/>
            </p:nvSpPr>
            <p:spPr>
              <a:xfrm>
                <a:off x="6096000" y="3012585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9A3E8-67C6-0EB8-9C07-13194E026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012585"/>
                <a:ext cx="4819650" cy="1004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9C7536-6865-BEF5-A7A7-FDA44F099089}"/>
                  </a:ext>
                </a:extLst>
              </p:cNvPr>
              <p:cNvSpPr txBox="1"/>
              <p:nvPr/>
            </p:nvSpPr>
            <p:spPr>
              <a:xfrm>
                <a:off x="3505551" y="1199241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9C7536-6865-BEF5-A7A7-FDA44F099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551" y="1199241"/>
                <a:ext cx="4819650" cy="10049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64C62A2-5DAD-37A8-4DB6-6623D636072B}"/>
                  </a:ext>
                </a:extLst>
              </p14:cNvPr>
              <p14:cNvContentPartPr/>
              <p14:nvPr/>
            </p14:nvContentPartPr>
            <p14:xfrm>
              <a:off x="2542680" y="1757160"/>
              <a:ext cx="9289080" cy="3065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64C62A2-5DAD-37A8-4DB6-6623D63607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33320" y="1747800"/>
                <a:ext cx="9307800" cy="308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2858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33CD-4F7F-A96E-3B0B-0B8D394C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Applications of Bayes Rule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189AA-1B81-AB3C-3C7E-918A1E57D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99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83BFF8-E94C-CC28-E902-96C1C69D495D}"/>
                  </a:ext>
                </a:extLst>
              </p:cNvPr>
              <p:cNvSpPr txBox="1"/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83BFF8-E94C-CC28-E902-96C1C69D4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8B49D2-2B59-FAE4-DB23-619B80108104}"/>
                  </a:ext>
                </a:extLst>
              </p:cNvPr>
              <p:cNvSpPr txBox="1"/>
              <p:nvPr/>
            </p:nvSpPr>
            <p:spPr>
              <a:xfrm>
                <a:off x="6124575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8B49D2-2B59-FAE4-DB23-619B80108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575" y="3941347"/>
                <a:ext cx="4819650" cy="1004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627812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D33380-9BBA-C437-16F9-061BCAF7C582}"/>
                  </a:ext>
                </a:extLst>
              </p:cNvPr>
              <p:cNvSpPr txBox="1"/>
              <p:nvPr/>
            </p:nvSpPr>
            <p:spPr>
              <a:xfrm>
                <a:off x="1124301" y="1516822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D33380-9BBA-C437-16F9-061BCAF7C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301" y="1516822"/>
                <a:ext cx="4819650" cy="10049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839976-2E85-83C0-B7C4-601D6DA7C96D}"/>
                  </a:ext>
                </a:extLst>
              </p:cNvPr>
              <p:cNvSpPr txBox="1"/>
              <p:nvPr/>
            </p:nvSpPr>
            <p:spPr>
              <a:xfrm>
                <a:off x="6096000" y="1516822"/>
                <a:ext cx="4819650" cy="1015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839976-2E85-83C0-B7C4-601D6DA7C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516822"/>
                <a:ext cx="4819650" cy="10154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769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627812"/>
          </a:xfrm>
        </p:spPr>
        <p:txBody>
          <a:bodyPr/>
          <a:lstStyle/>
          <a:p>
            <a:r>
              <a:rPr lang="en-US" dirty="0"/>
              <a:t>Which of these terms is the likelihood?</a:t>
            </a:r>
          </a:p>
          <a:p>
            <a:r>
              <a:rPr lang="en-US" dirty="0">
                <a:solidFill>
                  <a:schemeClr val="tx1"/>
                </a:solidFill>
              </a:rPr>
              <a:t>Select all that apply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7C097B-EDD4-4282-B002-F52BD361F222}"/>
              </a:ext>
            </a:extLst>
          </p:cNvPr>
          <p:cNvSpPr txBox="1"/>
          <p:nvPr/>
        </p:nvSpPr>
        <p:spPr>
          <a:xfrm>
            <a:off x="2822276" y="2916330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1950478-69D1-4367-A591-C0CE0D93E9E4}"/>
              </a:ext>
            </a:extLst>
          </p:cNvPr>
          <p:cNvCxnSpPr>
            <a:cxnSpLocks/>
          </p:cNvCxnSpPr>
          <p:nvPr/>
        </p:nvCxnSpPr>
        <p:spPr>
          <a:xfrm>
            <a:off x="3305356" y="3451462"/>
            <a:ext cx="477367" cy="44980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DBB7F29-E060-4D4B-A8AE-D9CD06593B5F}"/>
              </a:ext>
            </a:extLst>
          </p:cNvPr>
          <p:cNvSpPr txBox="1"/>
          <p:nvPr/>
        </p:nvSpPr>
        <p:spPr>
          <a:xfrm>
            <a:off x="1696929" y="2923186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B80ADE-510C-40D0-8211-736628A80FBA}"/>
              </a:ext>
            </a:extLst>
          </p:cNvPr>
          <p:cNvCxnSpPr>
            <a:cxnSpLocks/>
          </p:cNvCxnSpPr>
          <p:nvPr/>
        </p:nvCxnSpPr>
        <p:spPr>
          <a:xfrm>
            <a:off x="1970521" y="3541185"/>
            <a:ext cx="211606" cy="52599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953EE41-2040-4801-A2D6-B7D2063C0462}"/>
              </a:ext>
            </a:extLst>
          </p:cNvPr>
          <p:cNvSpPr txBox="1"/>
          <p:nvPr/>
        </p:nvSpPr>
        <p:spPr>
          <a:xfrm>
            <a:off x="5750241" y="2924648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9E1F928-B446-4FF9-AE74-EE968A6D34AA}"/>
              </a:ext>
            </a:extLst>
          </p:cNvPr>
          <p:cNvCxnSpPr>
            <a:cxnSpLocks/>
          </p:cNvCxnSpPr>
          <p:nvPr/>
        </p:nvCxnSpPr>
        <p:spPr>
          <a:xfrm flipH="1">
            <a:off x="5391150" y="3429000"/>
            <a:ext cx="359091" cy="47226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E6B3A78-3FA8-4A21-876D-00E19C808A8F}"/>
              </a:ext>
            </a:extLst>
          </p:cNvPr>
          <p:cNvSpPr txBox="1"/>
          <p:nvPr/>
        </p:nvSpPr>
        <p:spPr>
          <a:xfrm>
            <a:off x="3136908" y="5244117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6AAB7B6-38A5-4CC2-BDD1-50CB59B544AE}"/>
              </a:ext>
            </a:extLst>
          </p:cNvPr>
          <p:cNvCxnSpPr>
            <a:cxnSpLocks/>
          </p:cNvCxnSpPr>
          <p:nvPr/>
        </p:nvCxnSpPr>
        <p:spPr>
          <a:xfrm flipV="1">
            <a:off x="3619988" y="4979527"/>
            <a:ext cx="532426" cy="41100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F7FB3C6-48F9-526D-C23E-C43ECFD480D8}"/>
              </a:ext>
            </a:extLst>
          </p:cNvPr>
          <p:cNvSpPr txBox="1"/>
          <p:nvPr/>
        </p:nvSpPr>
        <p:spPr>
          <a:xfrm>
            <a:off x="7774302" y="2916330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F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47A0103-3C79-9505-C55D-39514F1F2902}"/>
              </a:ext>
            </a:extLst>
          </p:cNvPr>
          <p:cNvCxnSpPr>
            <a:cxnSpLocks/>
          </p:cNvCxnSpPr>
          <p:nvPr/>
        </p:nvCxnSpPr>
        <p:spPr>
          <a:xfrm>
            <a:off x="8257382" y="3451462"/>
            <a:ext cx="477367" cy="44980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4B77CF1-BEB8-0CEE-D325-B48FF80F8142}"/>
              </a:ext>
            </a:extLst>
          </p:cNvPr>
          <p:cNvSpPr txBox="1"/>
          <p:nvPr/>
        </p:nvSpPr>
        <p:spPr>
          <a:xfrm>
            <a:off x="6648955" y="2923186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3193D68-BD76-4B3A-FFB0-C9EC8EC9FC52}"/>
              </a:ext>
            </a:extLst>
          </p:cNvPr>
          <p:cNvCxnSpPr>
            <a:cxnSpLocks/>
          </p:cNvCxnSpPr>
          <p:nvPr/>
        </p:nvCxnSpPr>
        <p:spPr>
          <a:xfrm>
            <a:off x="6922547" y="3541185"/>
            <a:ext cx="211606" cy="52599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36F65CB-F574-1741-ED74-381B901FCE41}"/>
              </a:ext>
            </a:extLst>
          </p:cNvPr>
          <p:cNvSpPr txBox="1"/>
          <p:nvPr/>
        </p:nvSpPr>
        <p:spPr>
          <a:xfrm>
            <a:off x="10702267" y="2924648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G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FAE7285-994E-1909-7A29-856E21B43735}"/>
              </a:ext>
            </a:extLst>
          </p:cNvPr>
          <p:cNvCxnSpPr>
            <a:cxnSpLocks/>
          </p:cNvCxnSpPr>
          <p:nvPr/>
        </p:nvCxnSpPr>
        <p:spPr>
          <a:xfrm flipH="1">
            <a:off x="10343176" y="3429000"/>
            <a:ext cx="359091" cy="47226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8E6BCBC-2E9A-3178-0B0C-94F89344BFCB}"/>
              </a:ext>
            </a:extLst>
          </p:cNvPr>
          <p:cNvSpPr txBox="1"/>
          <p:nvPr/>
        </p:nvSpPr>
        <p:spPr>
          <a:xfrm>
            <a:off x="8088934" y="5244117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H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DC0CDED-1161-A50E-8E33-ADBE846D5AEB}"/>
              </a:ext>
            </a:extLst>
          </p:cNvPr>
          <p:cNvCxnSpPr>
            <a:cxnSpLocks/>
          </p:cNvCxnSpPr>
          <p:nvPr/>
        </p:nvCxnSpPr>
        <p:spPr>
          <a:xfrm flipV="1">
            <a:off x="8572014" y="4979527"/>
            <a:ext cx="532426" cy="41100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BCFAA1-4CCF-67C3-8136-E0DC7E91A6D0}"/>
                  </a:ext>
                </a:extLst>
              </p:cNvPr>
              <p:cNvSpPr txBox="1"/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BCFAA1-4CCF-67C3-8136-E0DC7E91A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9A3E8-67C6-0EB8-9C07-13194E02602F}"/>
                  </a:ext>
                </a:extLst>
              </p:cNvPr>
              <p:cNvSpPr txBox="1"/>
              <p:nvPr/>
            </p:nvSpPr>
            <p:spPr>
              <a:xfrm>
                <a:off x="6124575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9A3E8-67C6-0EB8-9C07-13194E026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575" y="3941347"/>
                <a:ext cx="4819650" cy="1004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C3DEBDC-9937-F6AF-F3DA-6B507A740DF7}"/>
                  </a:ext>
                </a:extLst>
              </p14:cNvPr>
              <p14:cNvContentPartPr/>
              <p14:nvPr/>
            </p14:nvContentPartPr>
            <p14:xfrm>
              <a:off x="1128960" y="2869200"/>
              <a:ext cx="6270480" cy="3066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C3DEBDC-9937-F6AF-F3DA-6B507A740D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9600" y="2859840"/>
                <a:ext cx="6289200" cy="308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5760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627812"/>
          </a:xfrm>
        </p:spPr>
        <p:txBody>
          <a:bodyPr/>
          <a:lstStyle/>
          <a:p>
            <a:r>
              <a:rPr lang="en-US" dirty="0"/>
              <a:t>Which of these terms is the likelihood?</a:t>
            </a:r>
          </a:p>
          <a:p>
            <a:r>
              <a:rPr lang="en-US" dirty="0">
                <a:solidFill>
                  <a:schemeClr val="tx1"/>
                </a:solidFill>
              </a:rPr>
              <a:t>Select all that apply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7C097B-EDD4-4282-B002-F52BD361F222}"/>
              </a:ext>
            </a:extLst>
          </p:cNvPr>
          <p:cNvSpPr txBox="1"/>
          <p:nvPr/>
        </p:nvSpPr>
        <p:spPr>
          <a:xfrm>
            <a:off x="2822276" y="2916330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1950478-69D1-4367-A591-C0CE0D93E9E4}"/>
              </a:ext>
            </a:extLst>
          </p:cNvPr>
          <p:cNvCxnSpPr>
            <a:cxnSpLocks/>
          </p:cNvCxnSpPr>
          <p:nvPr/>
        </p:nvCxnSpPr>
        <p:spPr>
          <a:xfrm>
            <a:off x="3305356" y="3451462"/>
            <a:ext cx="477367" cy="44980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DBB7F29-E060-4D4B-A8AE-D9CD06593B5F}"/>
              </a:ext>
            </a:extLst>
          </p:cNvPr>
          <p:cNvSpPr txBox="1"/>
          <p:nvPr/>
        </p:nvSpPr>
        <p:spPr>
          <a:xfrm>
            <a:off x="1696929" y="2923186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B80ADE-510C-40D0-8211-736628A80FBA}"/>
              </a:ext>
            </a:extLst>
          </p:cNvPr>
          <p:cNvCxnSpPr>
            <a:cxnSpLocks/>
          </p:cNvCxnSpPr>
          <p:nvPr/>
        </p:nvCxnSpPr>
        <p:spPr>
          <a:xfrm>
            <a:off x="1970521" y="3541185"/>
            <a:ext cx="211606" cy="52599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953EE41-2040-4801-A2D6-B7D2063C0462}"/>
              </a:ext>
            </a:extLst>
          </p:cNvPr>
          <p:cNvSpPr txBox="1"/>
          <p:nvPr/>
        </p:nvSpPr>
        <p:spPr>
          <a:xfrm>
            <a:off x="5750241" y="2924648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9E1F928-B446-4FF9-AE74-EE968A6D34AA}"/>
              </a:ext>
            </a:extLst>
          </p:cNvPr>
          <p:cNvCxnSpPr>
            <a:cxnSpLocks/>
          </p:cNvCxnSpPr>
          <p:nvPr/>
        </p:nvCxnSpPr>
        <p:spPr>
          <a:xfrm flipH="1">
            <a:off x="5391150" y="3429000"/>
            <a:ext cx="359091" cy="47226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E6B3A78-3FA8-4A21-876D-00E19C808A8F}"/>
              </a:ext>
            </a:extLst>
          </p:cNvPr>
          <p:cNvSpPr txBox="1"/>
          <p:nvPr/>
        </p:nvSpPr>
        <p:spPr>
          <a:xfrm>
            <a:off x="3136908" y="5244117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6AAB7B6-38A5-4CC2-BDD1-50CB59B544AE}"/>
              </a:ext>
            </a:extLst>
          </p:cNvPr>
          <p:cNvCxnSpPr>
            <a:cxnSpLocks/>
          </p:cNvCxnSpPr>
          <p:nvPr/>
        </p:nvCxnSpPr>
        <p:spPr>
          <a:xfrm flipV="1">
            <a:off x="3619988" y="4979527"/>
            <a:ext cx="532426" cy="41100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F7FB3C6-48F9-526D-C23E-C43ECFD480D8}"/>
              </a:ext>
            </a:extLst>
          </p:cNvPr>
          <p:cNvSpPr txBox="1"/>
          <p:nvPr/>
        </p:nvSpPr>
        <p:spPr>
          <a:xfrm>
            <a:off x="7774302" y="2916330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F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47A0103-3C79-9505-C55D-39514F1F2902}"/>
              </a:ext>
            </a:extLst>
          </p:cNvPr>
          <p:cNvCxnSpPr>
            <a:cxnSpLocks/>
          </p:cNvCxnSpPr>
          <p:nvPr/>
        </p:nvCxnSpPr>
        <p:spPr>
          <a:xfrm>
            <a:off x="8257382" y="3451462"/>
            <a:ext cx="477367" cy="44980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4B77CF1-BEB8-0CEE-D325-B48FF80F8142}"/>
              </a:ext>
            </a:extLst>
          </p:cNvPr>
          <p:cNvSpPr txBox="1"/>
          <p:nvPr/>
        </p:nvSpPr>
        <p:spPr>
          <a:xfrm>
            <a:off x="6648955" y="2923186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3193D68-BD76-4B3A-FFB0-C9EC8EC9FC52}"/>
              </a:ext>
            </a:extLst>
          </p:cNvPr>
          <p:cNvCxnSpPr>
            <a:cxnSpLocks/>
          </p:cNvCxnSpPr>
          <p:nvPr/>
        </p:nvCxnSpPr>
        <p:spPr>
          <a:xfrm>
            <a:off x="6922547" y="3541185"/>
            <a:ext cx="211606" cy="52599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36F65CB-F574-1741-ED74-381B901FCE41}"/>
              </a:ext>
            </a:extLst>
          </p:cNvPr>
          <p:cNvSpPr txBox="1"/>
          <p:nvPr/>
        </p:nvSpPr>
        <p:spPr>
          <a:xfrm>
            <a:off x="10702267" y="2924648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G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FAE7285-994E-1909-7A29-856E21B43735}"/>
              </a:ext>
            </a:extLst>
          </p:cNvPr>
          <p:cNvCxnSpPr>
            <a:cxnSpLocks/>
          </p:cNvCxnSpPr>
          <p:nvPr/>
        </p:nvCxnSpPr>
        <p:spPr>
          <a:xfrm flipH="1">
            <a:off x="10343176" y="3429000"/>
            <a:ext cx="359091" cy="47226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8E6BCBC-2E9A-3178-0B0C-94F89344BFCB}"/>
              </a:ext>
            </a:extLst>
          </p:cNvPr>
          <p:cNvSpPr txBox="1"/>
          <p:nvPr/>
        </p:nvSpPr>
        <p:spPr>
          <a:xfrm>
            <a:off x="8088934" y="5244117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H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DC0CDED-1161-A50E-8E33-ADBE846D5AEB}"/>
              </a:ext>
            </a:extLst>
          </p:cNvPr>
          <p:cNvCxnSpPr>
            <a:cxnSpLocks/>
          </p:cNvCxnSpPr>
          <p:nvPr/>
        </p:nvCxnSpPr>
        <p:spPr>
          <a:xfrm flipV="1">
            <a:off x="8572014" y="4979527"/>
            <a:ext cx="532426" cy="41100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BCFAA1-4CCF-67C3-8136-E0DC7E91A6D0}"/>
                  </a:ext>
                </a:extLst>
              </p:cNvPr>
              <p:cNvSpPr txBox="1"/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BCFAA1-4CCF-67C3-8136-E0DC7E91A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9A3E8-67C6-0EB8-9C07-13194E02602F}"/>
                  </a:ext>
                </a:extLst>
              </p:cNvPr>
              <p:cNvSpPr txBox="1"/>
              <p:nvPr/>
            </p:nvSpPr>
            <p:spPr>
              <a:xfrm>
                <a:off x="6124575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9A3E8-67C6-0EB8-9C07-13194E026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575" y="3941347"/>
                <a:ext cx="4819650" cy="1004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9B0EF69-D4FA-FFE1-C644-DBF0706836A8}"/>
                  </a:ext>
                </a:extLst>
              </p14:cNvPr>
              <p14:cNvContentPartPr/>
              <p14:nvPr/>
            </p14:nvContentPartPr>
            <p14:xfrm>
              <a:off x="3079800" y="93240"/>
              <a:ext cx="8376120" cy="6360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9B0EF69-D4FA-FFE1-C644-DBF0706836A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70440" y="83880"/>
                <a:ext cx="8394840" cy="637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2649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828169"/>
          </a:xfrm>
        </p:spPr>
        <p:txBody>
          <a:bodyPr/>
          <a:lstStyle/>
          <a:p>
            <a:r>
              <a:rPr lang="en-US" dirty="0"/>
              <a:t>Terminology</a:t>
            </a:r>
          </a:p>
          <a:p>
            <a:r>
              <a:rPr lang="en-US" dirty="0">
                <a:solidFill>
                  <a:schemeClr val="tx1"/>
                </a:solidFill>
              </a:rPr>
              <a:t>Posterior      Likelihood      Prior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7018F5-9137-B025-DB53-903C38981BE9}"/>
                  </a:ext>
                </a:extLst>
              </p:cNvPr>
              <p:cNvSpPr txBox="1"/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7018F5-9137-B025-DB53-903C38981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6E1536E-F31C-18F3-8965-49C284AAF9FE}"/>
                  </a:ext>
                </a:extLst>
              </p14:cNvPr>
              <p14:cNvContentPartPr/>
              <p14:nvPr/>
            </p14:nvContentPartPr>
            <p14:xfrm>
              <a:off x="1371600" y="153000"/>
              <a:ext cx="10555200" cy="5838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6E1536E-F31C-18F3-8965-49C284AAF9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2240" y="143640"/>
                <a:ext cx="10573920" cy="585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793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0515600" cy="1325222"/>
          </a:xfrm>
        </p:spPr>
        <p:txBody>
          <a:bodyPr/>
          <a:lstStyle/>
          <a:p>
            <a:r>
              <a:rPr lang="en-US" dirty="0"/>
              <a:t>Terminology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Posterior      Likelihood      Prior</a:t>
            </a:r>
          </a:p>
          <a:p>
            <a:pPr algn="r"/>
            <a:r>
              <a:rPr lang="en-US" dirty="0">
                <a:solidFill>
                  <a:schemeClr val="tx1"/>
                </a:solidFill>
              </a:rPr>
              <a:t>Posterior      Class conditional      Class prior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7018F5-9137-B025-DB53-903C38981BE9}"/>
                  </a:ext>
                </a:extLst>
              </p:cNvPr>
              <p:cNvSpPr txBox="1"/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7018F5-9137-B025-DB53-903C38981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534105-4DD0-6000-CEF9-BFC237856478}"/>
                  </a:ext>
                </a:extLst>
              </p:cNvPr>
              <p:cNvSpPr txBox="1"/>
              <p:nvPr/>
            </p:nvSpPr>
            <p:spPr>
              <a:xfrm>
                <a:off x="6124575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534105-4DD0-6000-CEF9-BFC237856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575" y="3941347"/>
                <a:ext cx="4819650" cy="1004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A3D978-7DDE-9C1E-6FF8-6020363F611E}"/>
              </a:ext>
            </a:extLst>
          </p:cNvPr>
          <p:cNvSpPr txBox="1">
            <a:spLocks/>
          </p:cNvSpPr>
          <p:nvPr/>
        </p:nvSpPr>
        <p:spPr>
          <a:xfrm>
            <a:off x="1057626" y="2147061"/>
            <a:ext cx="3353151" cy="46672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Conditional likelihood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80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7586</TotalTime>
  <Words>890</Words>
  <Application>Microsoft Office PowerPoint</Application>
  <PresentationFormat>Widescreen</PresentationFormat>
  <Paragraphs>192</Paragraphs>
  <Slides>31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Candara</vt:lpstr>
      <vt:lpstr>Wingdings</vt:lpstr>
      <vt:lpstr>Office Theme</vt:lpstr>
      <vt:lpstr>Course Updates</vt:lpstr>
      <vt:lpstr>Plan</vt:lpstr>
      <vt:lpstr>  10-315 Introduction to ML  Probabilistic Models: MAP</vt:lpstr>
      <vt:lpstr>Two Applications of Bayes Rule</vt:lpstr>
      <vt:lpstr>Bayes Rule</vt:lpstr>
      <vt:lpstr>Poll 1</vt:lpstr>
      <vt:lpstr>Poll 2</vt:lpstr>
      <vt:lpstr>Bayes Rule</vt:lpstr>
      <vt:lpstr>Bayes Rule</vt:lpstr>
      <vt:lpstr>Two Applications of Bayes Rule</vt:lpstr>
      <vt:lpstr>MLE and MAP</vt:lpstr>
      <vt:lpstr>Poll 3</vt:lpstr>
      <vt:lpstr>MLE and MAP</vt:lpstr>
      <vt:lpstr>Recipe for Estimation</vt:lpstr>
      <vt:lpstr>Recipe for Estimation</vt:lpstr>
      <vt:lpstr>Coin Flipping Example</vt:lpstr>
      <vt:lpstr>Poll 4</vt:lpstr>
      <vt:lpstr>Coin Flipping Example</vt:lpstr>
      <vt:lpstr>Coin Flipping Example</vt:lpstr>
      <vt:lpstr>Coin Flipping Example</vt:lpstr>
      <vt:lpstr>Poll 5</vt:lpstr>
      <vt:lpstr>Poll 5</vt:lpstr>
      <vt:lpstr>Poll 5</vt:lpstr>
      <vt:lpstr>MAP as Data Increases</vt:lpstr>
      <vt:lpstr>Coin Flipping Example</vt:lpstr>
      <vt:lpstr>M(C)LE for Linear Regression</vt:lpstr>
      <vt:lpstr>MAP for Linear Regression</vt:lpstr>
      <vt:lpstr>MAP for Linear Regression</vt:lpstr>
      <vt:lpstr>Regularization and MAP</vt:lpstr>
      <vt:lpstr>Discriminative and Generative</vt:lpstr>
      <vt:lpstr>Two Applications of Bayes Rule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233</cp:revision>
  <dcterms:created xsi:type="dcterms:W3CDTF">2020-05-18T13:01:09Z</dcterms:created>
  <dcterms:modified xsi:type="dcterms:W3CDTF">2023-03-24T22:06:43Z</dcterms:modified>
</cp:coreProperties>
</file>