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6"/>
  </p:notesMasterIdLst>
  <p:sldIdLst>
    <p:sldId id="1268" r:id="rId3"/>
    <p:sldId id="2327" r:id="rId4"/>
    <p:sldId id="2477" r:id="rId5"/>
    <p:sldId id="2481" r:id="rId6"/>
    <p:sldId id="2482" r:id="rId7"/>
    <p:sldId id="2486" r:id="rId8"/>
    <p:sldId id="2484" r:id="rId9"/>
    <p:sldId id="2502" r:id="rId10"/>
    <p:sldId id="696" r:id="rId11"/>
    <p:sldId id="1295" r:id="rId12"/>
    <p:sldId id="1296" r:id="rId13"/>
    <p:sldId id="1300" r:id="rId14"/>
    <p:sldId id="1301" r:id="rId15"/>
    <p:sldId id="1392" r:id="rId16"/>
    <p:sldId id="1401" r:id="rId17"/>
    <p:sldId id="1402" r:id="rId18"/>
    <p:sldId id="1403" r:id="rId19"/>
    <p:sldId id="1404" r:id="rId20"/>
    <p:sldId id="1417" r:id="rId21"/>
    <p:sldId id="1418" r:id="rId22"/>
    <p:sldId id="1405" r:id="rId23"/>
    <p:sldId id="1406" r:id="rId24"/>
    <p:sldId id="1407" r:id="rId25"/>
    <p:sldId id="2505" r:id="rId26"/>
    <p:sldId id="2504" r:id="rId27"/>
    <p:sldId id="2251" r:id="rId28"/>
    <p:sldId id="2507" r:id="rId29"/>
    <p:sldId id="2252" r:id="rId30"/>
    <p:sldId id="2254" r:id="rId31"/>
    <p:sldId id="2500" r:id="rId32"/>
    <p:sldId id="2501" r:id="rId33"/>
    <p:sldId id="2255" r:id="rId34"/>
    <p:sldId id="2517" r:id="rId35"/>
    <p:sldId id="2518" r:id="rId36"/>
    <p:sldId id="2196" r:id="rId37"/>
    <p:sldId id="2197" r:id="rId38"/>
    <p:sldId id="2198" r:id="rId39"/>
    <p:sldId id="2199" r:id="rId40"/>
    <p:sldId id="2200" r:id="rId41"/>
    <p:sldId id="2474" r:id="rId42"/>
    <p:sldId id="2300" r:id="rId43"/>
    <p:sldId id="2488" r:id="rId44"/>
    <p:sldId id="2489" r:id="rId45"/>
    <p:sldId id="2490" r:id="rId46"/>
    <p:sldId id="2506" r:id="rId47"/>
    <p:sldId id="2204" r:id="rId48"/>
    <p:sldId id="2212" r:id="rId49"/>
    <p:sldId id="2211" r:id="rId50"/>
    <p:sldId id="2205" r:id="rId51"/>
    <p:sldId id="1267" r:id="rId52"/>
    <p:sldId id="2206" r:id="rId53"/>
    <p:sldId id="2214" r:id="rId54"/>
    <p:sldId id="1257" r:id="rId55"/>
    <p:sldId id="2213" r:id="rId56"/>
    <p:sldId id="2207" r:id="rId57"/>
    <p:sldId id="1274" r:id="rId58"/>
    <p:sldId id="2512" r:id="rId59"/>
    <p:sldId id="2513" r:id="rId60"/>
    <p:sldId id="2519" r:id="rId61"/>
    <p:sldId id="2514" r:id="rId62"/>
    <p:sldId id="2515" r:id="rId63"/>
    <p:sldId id="2516" r:id="rId64"/>
    <p:sldId id="1270" r:id="rId6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9" autoAdjust="0"/>
    <p:restoredTop sz="79774" autoAdjust="0"/>
  </p:normalViewPr>
  <p:slideViewPr>
    <p:cSldViewPr snapToGrid="0">
      <p:cViewPr varScale="1">
        <p:scale>
          <a:sx n="71" d="100"/>
          <a:sy n="71" d="100"/>
        </p:scale>
        <p:origin x="19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0T17:49:14.34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7063 13269 1267 0,'0'0'112'0,"0"0"-89"0,0 0-23 0,0 0 0 0,0 0 273 0,0 0 51 0,0 0 9 0,0 0 3 0,0 0-266 0,0 0-53 16,0 0-17-16,7 0 10 0,3-3 0 0,-3 0 0 15,4-3 0-15,-4-4 0 0,11 7 6 0,-11-6 2 16,10-4 0-16,-6-3 0 0,14 4 23 0,-15-10 5 15,15 3 1-15,-11-3 0 0,4-3-6 0,-1-3-1 16,4 6 0-16,-3-3 0 0,3-3-17 0,-10-4-4 16,6 7-1-16,1-13 0 0,0 7 3 0,-1-3 1 15,1-7 0-15,3 0 0 0,-7-6-12 0,7 0-2 16,-3 9-8-16,0-2 12 0,6 2-12 0,-6 7 0 16,0 6 0-16,-1 3 0 0,1 6 0 0,-4 3 0 15,0 4 0-15,0 15 0 0,-3-3-11 0,-1 16 2 16,1 3 0-16,-4 6 0 0,0 1 9 0,0 2-12 0,0 0 12 15,0 7-12-15,0-4 12 0,-3-2 0 0,3-1 0 16,0-3 0-16,4-3 0 0,-1-3 0 0,-3-3 0 16,4-6 0-16,-4 6 0 0,0-10 0 0,0 0 0 15,0-2-8-15,-7-7 8 0,7 0 8 0,4 0-8 0,-1-3 11 16,1-7 2-16,3 1 1 0,-7-13 0 0,7 0 0 16,0 0 11-16,-3-9 3 0,3-10 0 0,4 0 0 15,-4-3-28-15,3 3 0 0,-3 4 0 0,4-10 0 16,-4 9 0-16,4 0 0 0,-4-2 0 0,0 8 0 31,0 1-29-31,-3 0-2 0,3 9 0 0,-7 0 0 0,0 6 31 0,0 0 0 16,0 7-8-16,0 3 8 0,0-1 0 0,-3 4 13 0,10 3-2 0,-11 3-1 15,4 7-10-15,0-1-11 0,4 4 3 0,0-1 0 16,3 4 0-16,-4 0 0 0,1 6 0 0,3 3 0 16,4 0 8-16,3 3 0 0,-4 3 0 0,-6 4 0 15,3-1 0-15,-3 7 0 0,-1 3 0 0,4 3 0 16,-10-3 0-16,-1 0 0 0,1 0 0 0,0 6 0 15,-8-9-12-15,4-1-1 0,-4-2 0 0,1-7 0 0,-1 1 1 16,-6-1 1-16,-1-3 0 0,8-3 0 16,-4-6-83-16,0 3-17 15,-7-3-3-15,6-6-690 0,1-4-137 0</inkml:trace>
  <inkml:trace contextRef="#ctx0" brushRef="#br0" timeOffset="507.35">8721 12244 1400 0,'0'0'62'0,"0"0"13"0,0 0-60 0,0 0-15 0,0 0 0 0,0 0 0 16,0 0 13-16,0 0 0 0,0 0 0 0,0 0 0 15,0 0 74-15,0 0 14 0,0 0 3 0,0 0 1 0,0 0 25 0,3 9 5 16,-3-9 1-16,7 10 0 16,-7-1-44-16,7 3-8 0,0-2-1 0,0 2-1 0,-3-2-49 0,3 2-9 15,0 7-3-15,0 0 0 0,0-3-21 0,0 6 0 16,-7 6 0-16,0-3 8 0,0 6-8 0,0 7 12 15,-7 3-4-15,0 3 0 16,0-1-8-16,0 11 0 0,-7-10 0 0,-4 6 0 0,4-6 0 16,0 0 0-16,-4-4 0 0,4-8 0 0,-3 5 0 0,6-5 0 15,0-7 10-15,1 3-10 0,6-12 19 0,-3 3-3 16,7-7 0-16,0 4 0 0,0-10-4 0,0-6-2 16,0 0 0-16,0 0 0 0,0 6-10 0,0-6 0 15,0 0 0-15,0 0 0 0,11 3 0 0,-4-3 0 16,-7 0 0-16,11 0 0 0,-4 0 0 0,3 0 0 15,4 7 0-15,-3-7 0 0,7 0 8 0,-1-7-8 16,8 7 8-16,7 0-8 0,-1-3 0 0,5-3 8 0,2 6-8 16,1-6 0-16,0 0 0 0,3-4 0 0,-3 7 0 15,0-6 0 1,0-1-68-16,0 1-5 0,-1 6-2 0,-2-7-719 0,-1 1-144 0</inkml:trace>
  <inkml:trace contextRef="#ctx0" brushRef="#br0" timeOffset="1467.88">10164 12231 864 0,'0'0'76'0,"0"0"-60"0,0 0-16 0,0 0 0 16,0 0 133-16,0 0 24 0,0 0 5 0,0 0 1 16,0 0-106-16,0 0-21 0,0 0-4 0,0 0 0 15,0 0-32-15,0 0 8 0,0 0-8 0,0 0 0 16,0 0 8-16,0 0 0 0,0 0-8 0,0 0 12 16,-8-6 43-16,1 6 8 0,-3 6 1 0,-1-3 1 15,1-3 15-15,-1 0 4 0,-3 7 0 0,0-4 0 16,-4-3-25-16,4 9-5 0,-7-6-1 0,3 4 0 0,-3-4-5 0,-4 3 0 15,4-3-1-15,-3-3 0 16,-1 6-31-16,0-3-7 0,1-3-1 0,-1 4 0 0,4-4-8 16,-1 0 8-16,1 6-8 0,4-6 8 0,-4-6 3 0,3 6 0 15,0 0 0-15,4 0 0 0,0 0 1 0,0-4 1 16,3 4 0-16,1-3 0 0,-1 3-4 0,1-6-1 16,3 6 0-16,-1 0 0 0,5 0 10 0,3 0 2 15,0 0 0-15,0 0 0 0,0 0-33 0,-4 9-7 16,1 1 0-16,3-1-1 0,0-2 12 0,3 2 9 15,1 7-12-15,3-4 12 0,-3 1-9 0,3-1 9 16,0 7 0-16,0 0-9 0,-4-7 9 0,4 10 0 16,0-9 0-16,-3 6 0 0,3 3 0 0,-4 6 0 15,-3-6 0-15,0 9 0 0,0 1 0 0,0-1 0 0,-3 3 0 16,3-2-8-16,-4-1 8 0,1 1 0 16,-4-4 0-16,3-3 0 0,4-3 0 0,-3 0 0 0,-1 6 0 0,1-6 0 15,-4 0 0-15,3 0 0 0,1 0 0 0,-4 0 0 16,-1-3 0-16,-2 2 0 0,3-2 0 0,0 0 0 15,-4-3 0-15,1 6 0 0,-1-3 0 0,4 2 0 16,-4 1 0-16,1-3 0 0,-1 3 0 0,8-3 0 16,-4-6 8-16,7 5 3 0,-7-8 1 0,7-1 0 15,0-3 5-15,0-6 2 0,0 7 0 0,0-7 0 16,10 3 4-16,1-3 1 0,6 0 0 0,-3-10 0 16,4 7-12-16,3-6-3 0,0 6 0 0,1-3 0 15,2-4-9-15,5-2-11 0,-1 2 3 0,4 1 0 16,3-4-14-16,0 4-2 0,0 6-1 0,1-7 0 15,-1-2-111-15,4 2-21 16,3-2-5-16,-7 2-544 0,1 4-109 0</inkml:trace>
  <inkml:trace contextRef="#ctx0" brushRef="#br0" timeOffset="1717.6">9719 12877 3416 0,'0'0'76'0,"0"0"15"0,4-9 3 0,-1 6 1 0,-3 3-76 0,14-4-19 0,0-2 0 0,7-3 0 31,8-1-32-31,2 4-9 0,5-3-3 0,3-7 0 0,-1 10-28 0,1-4-7 15,0 1-1-15,0 0 0 0,-4-1-68 16,4 1-13-16,0 6-3 0,-1-7-617 0,1 1-123 0</inkml:trace>
  <inkml:trace contextRef="#ctx0" brushRef="#br0" timeOffset="2461.84">10742 12861 2188 0,'14'0'195'0,"-14"0"-156"15,0 0-31-15,0 0-8 0,0 0 96 0,0 0 19 16,0 0 3-16,0 0 1 15,11-6-119-15,-1 6-26 0,4-3-4 0,4-3-1 0,0 3 31 0,-1-4-9 16,5 4 9-16,2-6 0 0,1 6 0 0,3-4 0 16,0 4 12-16,11-3-4 0,0 6 7 0,0-3 1 15,-7-7 1-15,-1 10 0 0,5 0-5 0,-1 0-2 16,-7-3 0-16,4-3 0 0,-4 6-10 0,4 0 0 0,0 0 0 16,-4-3 0-16,-14 3 0 0,11 0 0 15,3 3 0-15,0-3 0 0,-10 0 16 0,3 0-1 0,0 0-1 16,0 0 0-16,-3 0-2 0,-1 6 0 0,-6-6 0 0,7 0 0 15,-4 0 0-15,-4-6 0 0,-10 6 0 0,7 0 0 16,4 0-3-16,-4-3-1 0,-3-6 0 0,-4 9 0 16,3 0 0-16,-3 0 0 0,0-10 0 0,-3 1 0 15,-1 2-8-15,-3-2 8 0,3 0-8 0,-3-1 8 16,-7-2 20-16,0 2 3 0,0-2 1 0,4-4 0 16,-5 3-22-16,-2-5-10 0,-4 5 10 0,3 4-10 15,11-4 12-15,-4-6-3 0,-3 10-1 0,0-4 0 16,7 4 0-16,0-4 0 0,0 4 0 0,-4 0 0 0,1 6-8 0,3-7 0 15,7 7 0-15,-4-3 0 0,-6 6-11 16,10 0-4-16,0 0-1 0,0 0 0 0,0 0-6 0,0 0-2 16,0 0 0-16,0 0 0 0,0 0 9 15,-7 6 2-15,-1-3 0 0,1 3 0 0,7-6 13 16,0 0 0-16,0 0 0 0,11 7 0 0,0 2 0 0,3-9 0 16,0 9 0-16,3-5 10 0,-6 2-10 0,7-3 0 15,6-3 0-15,1 9 0 0,-4 1 0 0,0-7-12 16,4 6 2-16,0 1 1 0,-1 2-5 0,-2 7-1 15,-5-6 0-15,4 9 0 0,-3-4 15 0,0 4-9 16,-8 0 9-16,4-3-8 0,-3 3 8 0,-4 0 0 16,0-3 0-16,4-7 0 0,-8 10 0 0,8-6-10 0,-8 0 10 0,4-1-10 15,0-2 10-15,-3-1 9 0,0-2-1 0,-1 2-8 16,1-2 8-16,-4-1-8 0,0 4 0 0,0-4 0 16,0 4 0-16,-4 2 0 0,-3 1 0 0,-4 3 0 15,1 3 0-15,-1 0 0 0,-6 6 0 0,-1 3 0 16,0 4 0-16,-3-4 0 0,-4 1 0 0,-3-4 0 31,0-3-100-31,10 3-13 0,1-6-3 0,3-6-628 0,0-1-124 0</inkml:trace>
  <inkml:trace contextRef="#ctx0" brushRef="#br0" timeOffset="3091.88">12379 13395 2948 0,'0'0'65'0,"0"0"14"0,0 0 2 0,7-10 1 0,0-6-66 0,4-6-16 16,6-6 0-16,1 3 0 0,-4-12 0 0,7 5 0 15,4-9 0-15,-4-2 0 0,4-8 0 0,-1 4 0 0,-2-6 0 0,-1 0 0 16,0-7 0-16,0-3 0 0,-3 10 0 0,-1 0 0 16,-2-1 0-16,-1 14 12 15,0 5-3-15,-4 4 0 0,-3 3 13 0,4 6 2 0,-7 6 1 16,3 0 0-16,-7 7-7 0,3 6-2 0,-3 3 0 16,0 0 0-16,0 0-28 0,0 12-7 0,4 10-1 15,-4 10 0-15,3 5-1 0,-3-2-1 0,0 9 0 16,4-4 0-16,-1 1 22 0,1 0 0 15,-1-7 0-15,1-2 0 0,-1-1 0 0,4 1 0 0,-3-11 0 0,3 1 0 16,-4 0 0-16,5-3 0 0,-5-6 0 0,4-4 0 16,-3 4 0-16,-1-7 0 0,-3-6 8 15,11 0-8-15,-11 0 11 0,7-6-3 0,3-7-8 0,5 4 12 16,-5-7-12-16,1-6 11 0,-1-3-11 0,1-6 10 0,6-7-1 0,-2-9 0 16,-1 3 0-16,0 0 0 15,0-9-9-15,7 3 8 0,-3-4-8 0,-1 7 8 16,1 0-8-16,0 3 0 0,3 4-10 0,-4 5 10 0,1 7 0 15,-4 6 0-15,0 0-8 0,0 3 8 0,-3 13 0 16,-4-3 0-16,0 2 0 0,0 7 0 0,4 0 0 0,-4 7-9 16,0 2 1-16,0 7 0 0,0-1 8 0,0 7-10 15,0 0 10-15,0 3-10 0,0 7 10 0,0-1-8 16,0 10 8-16,0-7-8 0,-3 13 8 0,-1-3 0 16,4 0 0-16,-3 6 0 0,0-3 0 0,-1-6 0 15,4 3 0-15,-3-3 0 0,-1-4 0 0,1-2-13 16,-1-4 1-16,1-6 1 15,-4 4-47-15,0-7-10 0,0-1-1 0,0-11-769 16,3 2-154-16</inkml:trace>
  <inkml:trace contextRef="#ctx0" brushRef="#br0" timeOffset="3385.78">14019 12306 2948 0,'0'0'131'0,"-7"4"26"0,4 2-125 0,-4 3-32 0,-4 4 0 0,4 6 0 16,-3-4-36-16,-1 13-12 0,0-2-4 0,-3 5 0 15,0 0-19-15,-7 7-4 0,0-4-1 0,-4 7 0 16,0 0 38-1,-3 3 7-15,0-3 2 0,0 3 0 0,3-4 49 0,-3 1 9 0,0-3 3 0,3 2 0 16,0-2 29-16,8-3 7 0,-5-1 0 16,1-6 1-16,4 4-52 0,3-7-17 0,3 6 10 0,0-12-10 15,1 3-76-15,3-10-20 0,3 4-4 16,1-13-657-16,3-3-132 0</inkml:trace>
  <inkml:trace contextRef="#ctx0" brushRef="#br0" timeOffset="3650.01">14026 12294 2361 0,'0'0'210'0,"0"0"-168"0,-3 3-34 0,-1 6-8 16,1 4 204-16,3 6 38 0,0-7 8 0,3 10 2 31,4 6-235-31,1-6-46 0,-1 10-10 0,3-1-1 15,4 4-1-15,0 5 0 0,0 1 0 0,4 3 0 16,0 0-5-16,-4 3-1 0,-4-3 0 0,1 0 0 0,0 0 19 0,-4 3 3 0,-7-10 1 16,0 4 0-1,-4 0-32-15,-3 0-7 0,4-7-1 0,-8-2 0 16,0 5-92-16,1-12-20 0,-4 7-3 0,3-10-746 0</inkml:trace>
  <inkml:trace contextRef="#ctx0" brushRef="#br0" timeOffset="3858.86">13603 12868 3020 0,'0'0'134'0,"0"0"27"0,0 0-129 0,14 0-32 0,0 6 0 0,11-3 0 0,3 3 0 0,4 1 0 15,3-7-12-15,1 6 3 16,2-3-35-16,1-3-6 0,-4 6-2 0,4-3 0 15,-3-3-104-15,-1-3-22 0,0 3-4 0,-3-6-1 16,-7 6 23-16,-4-3 4 0,0 3 0 0,-3-6-387 16,-4 3-77-16</inkml:trace>
  <inkml:trace contextRef="#ctx0" brushRef="#br0" timeOffset="4168.79">14492 12400 2322 0,'0'0'103'0,"0"0"21"0,0 0-100 0,0 10-24 0,0 2 0 0,4 1 0 15,-1 9 52-15,1 6 4 0,-1 0 2 0,4 7 0 0,-3-1-50 0,3 4-8 16,0-4 0-16,4 7-11 0,-1-6 11 0,1 6 0 16,-4-7 10-16,0 7-10 0,3-10 0 0,-3 10-8 15,-3-7-1-15,-1-2 0 0,1-1 9 0,0 7 0 16,-4-7-9-16,-4-6 9 16,4 7-30-16,-4-11-2 0,1 1 0 0,3-3 0 15,-7 0-102-15,7-6-21 0,-4-4-4 0</inkml:trace>
  <inkml:trace contextRef="#ctx0" brushRef="#br0" timeOffset="4586.28">14436 12288 2718 0,'0'0'120'0,"-7"-13"25"0,0 4-116 0,0-1-29 0,-4-2 0 0,4-1 0 16,3 4 32-16,1-4 0 0,3 4 0 0,3-1 0 15,1-2-32-15,3 2-13 0,0 1 1 0,4 0 0 16,-1-4 3-16,4 4 1 0,0-1 0 0,4 7 0 16,0-6 8-16,6 6 0 0,-2-4 0 0,6 7 0 15,0-3 13-15,4 3 5 0,-1 3 1 0,5-3 0 16,-1 0 11-16,0 10 2 0,-3-7 1 0,3 6 0 16,-3-2-33-16,0-4 0 0,3 9 0 0,-7-2 0 15,1 8 0-15,-1 1 0 0,-4-3 0 0,5 6 0 16,-1 3 0-16,-3 0 0 0,-4-3 0 0,0 9 0 15,4-9 0-15,-8 10 0 0,-3-10 0 0,-3 0 0 16,-4 6 0-16,-3-6 0 0,-1 0 0 0,-6 0 0 16,-1 0 0-16,-7-4 0 0,1 4 0 0,-1-3 0 15,-6-6 12-15,-1 6-12 0,-3-1 12 0,0-2-12 0,-4 0 17 0,-3-4-3 16,3 1-1-16,-7-4 0 0,4-6-13 16,-4 4 0-16,-3-4 0 0,0 6 0 0,7-9 0 0,-4 0-18 15,-3 6 2-15,3-6 1 16,0 0-17-16,4-6-4 0,0 3-1 0,-1-3-820 15,-2-4-164-15</inkml:trace>
  <inkml:trace contextRef="#ctx0" brushRef="#br0" timeOffset="7927.31">18500 10663 2098 0,'-50'0'93'0,"29"0"19"0,-7-3-89 0,-4 3-23 0,-3-3 0 0,0-3 0 16,3 6 45-16,0 0 5 0,-7 0 1 0,4 0 0 15,-4 6-51-15,7-3 0 0,1 0 0 0,-1 7 0 16,0-1-8-16,8-3 8 0,-1 1-13 0,7 2 5 16,1 0 8-16,6 1-12 0,4-1 12 0,3 1-12 15,8 2 3-15,6-2 0 0,5 2 0 0,13 1 0 16,11-4 31-16,10 4 6 0,7 2 2 0,11-2 0 15,15-10 60-15,9 6 12 0,12-9 2 0,6 7 1 16,7-4-35-16,11-3-7 0,4 0-2 0,3 0 0 16,-3-3-31-16,3 3-6 0,7-7-2 15,0 7 0-15,0 0-6 0,0 0 0 0,0 7-1 0,0-4 0 16,-7-3-15-16,-3 3 11 16,-4 3-11-16,-14-3 10 0,-7-3-10 0,-11 10 0 0,-11-1 0 0,-6-6 0 15,-11 4 0-15,-7-4 0 0,-11 6 0 0,-10-9 0 16,-3 10 0-16,-12-7 0 0,-6-3 8 0,-4 0-8 0,-3 0 0 15,-11 0 12-15,0 0-12 0,-22 0 12 0,-2 0 0 16,-12-3 1-16,-13-7 0 0,0 1 0 0,-8-1-13 0,-6-2 0 16,-8-7 0-16,-3 6 0 0,-11-5 0 0,-3 2-8 15,-3-3 8-15,-1 0-13 0,-3 7 13 0,-4-7 0 16,-7 6 0-16,0 1 0 0,0-7 0 0,-7 10 0 16,-3-4 0-16,0 4 0 0,-4 6-10 0,0-4 10 15,-11 7-10-15,4 0 10 0,0 10-24 0,-3-4 0 16,3-3 1-16,3 6 0 15,11 1-6-15,4 2-2 0,7-2 0 0,6-1 0 16,8 4 40-16,3-4 8 0,11 4 2 0,7-4 0 16,7 1-41-16,4-1-8 0,14 3-2 0,-1-2 0 0,12 2 20 15,9-2 3-15,5-1 1 0,10 4 0 0,7-1-7 0,10 4-1 16,15-3 0-16,10-1 0 0,15 10 7 0,17-9 1 0,10 2 0 16,15 1 0-16,7-7 8 0,10 7 11 0,11-10-3 15,7 4 0-15,4-1-8 0,10 1 0 0,7-7 9 0,-4-3-9 16,1 0 20-16,3 0-1 0,0-3 0 15,4-7 0-15,0 1-9 0,3-1-2 0,-3-2 0 0,3-1 0 16,0-6-8-16,-3 1 0 0,-4 2 0 16,0-3 0-16,0 0 0 0,-6 4 8 0,-8-4-8 0,-7 0 0 15,-11-3 0-15,-7 9 8 0,-6-5-8 0,-15 8 0 16,-18-2 0-16,-10 2 8 0,-3 7-8 0,-18-3 0 16,-8 3 17-16,-13 0-1 0,-7 3-1 0,-11 0 0 15,0 0 3-15,-18 3 1 0,-14 0 0 0,-17 3 0 16,-11-3-1-16,-14-3 0 0,-18 10 0 0,-14-10 0 0,-3 6-18 15,-11-3 0-15,-7 0 0 0,0-3 0 0,-4 0 12 0,-3 0-4 16,-3 0 0-16,-1 0-8 0,4 0 9 0,-3 0-9 16,-1-3 0-16,0 3 9 0,4-3-9 0,0-3 0 15,4 6 0-15,3 0 0 0,0-3 0 0,7 3 0 16,0-7 0-16,10 7 0 0,1 0-16 0,7 0 2 16,7 0 0-16,3 7 0 0,11-4-6 0,7-3 0 15,10 0-1-15,8 6 0 0,6-3 1 0,15 0 0 16,3-3 0-16,11 0 0 0,10 0 4 0,11 0 0 15,0 0 1-15,18 7 0 0,17-4 2 0,15-3 0 16,17 0 0-16,10 6 0 0,12-3 13 0,9-3 8 16,15 0 0-16,7 9-8 0,7-5 0 0,4-4 0 0,3 6 0 15,3-3 0-15,-3-3 10 0,4 6-10 16,0-6 8-16,-4 3-8 0,-4-3 0 0,4 0 0 0,0-9 0 16,-7 9 0-16,-3-9 0 0,-4 2 0 15,-7-2 0-15,0-7 0 0,-8 4 0 0,-9 2 0 0,-8-2 0 0,-11-7 0 16,-6 6 0-16,-8-5 0 0,-13 5 0 0,-8-6 0 15,-7 7 12-15,-10-1-2 0,-7 1-1 0,-11-4 0 16,-7 3 10-16,-14 4 1 0,-4 0 1 0,-14-4 0 31,-10 0-42-31,-18 7-9 0,-11 3-2 0,-17 0 0 0,-10 3 13 0,-12 3 3 16,-6 0 0-16,-11 7 0 0,-7-1 8 0,0 4 8 0,-4-4-12 0,-3 7 12 16,-7-1-76-1,-4 4-8-15,-7 3-1 0,1-9-1053 0</inkml:trace>
  <inkml:trace contextRef="#ctx0" brushRef="#br0" timeOffset="14764.9">27227 8211 172 0,'0'0'16'0,"0"-6"-16"15,-3 0 0-15,-1-1 0 0,-3-2 273 0,4 6 52 16,-4-4 11-16,0-5 1 0,3 9-247 0,-3-7-50 16,-4 1-9-16,1 6-3 0,-4-3 9 0,-4-4 2 15,1 7 0-15,-1-6 0 0,0-1 5 0,1 10 0 16,-5-9 1-16,5 6 0 0,-1-7-2 0,1 10-1 15,-5-9 0-15,1 9 0 0,4-3-1 0,-5-4 0 16,1 1 0-16,0 0 0 0,-4 3-11 0,-3-4-2 16,0-2-1-16,-4 6 0 0,0-7-9 0,1 7-2 15,-8-3 0-15,-3 3 0 0,-1 0-4 0,1-3-2 16,0 6 0-16,-1-10 0 0,1 10-10 0,-4-9 12 0,0 6-12 16,-3-7 12-16,-4 7 5 0,0-3 2 0,0 3 0 15,4-4 0-15,-8 4 3 0,4 0 1 0,-3-3 0 0,-4 6 0 16,0-3-8-16,-4-4-2 0,-6 7 0 15,-1 0 0-15,4 0 0 0,0 0 0 0,-3 7 0 0,-1-4 0 16,-3-3 5-16,0 0 1 0,3 6 0 16,1-3 0-16,-1 0-19 0,8 4 10 0,-1-4-10 0,1-3 8 15,-4 6 0-15,0-3 0 0,3 7 0 0,4-7 0 16,0 6 0-16,7-3-8 0,0 4 12 0,0-4-4 16,4 3 1-16,-4 1 0 0,4 2 0 0,-1-2 0 15,1-1-9-15,0 4 0 0,-4 2 0 0,3 1-11 16,4 3 11-16,-3-6 0 0,3 5 8 0,0 1-8 15,-3-3 0-15,-4 6 0 0,4-3 0 0,-1 3 0 16,1-1 0-16,3 1-8 0,4 4 0 0,-1-1 0 0,5-3 8 16,-1 6 11-16,7-6-3 0,-3 3 0 0,-1-6-8 15,8 9 0-15,-4-12-12 0,4 5 12 0,4 5 0 0,-5-4 0 16,5-7 0-16,6 7 0 0,4-3 0 0,-4 0 0 16,-3 0 0-16,7-4 0 0,0-2 0 0,3 6 0 15,-6-7 0-15,-1 7 0 0,0-6 9 0,4 12-9 16,4-10 10-16,-1 7-10 0,-7 6 10 0,8-6-10 15,3 7 10-15,3-4-10 0,-3 3 9 0,4-3-9 16,3-3 8-16,0 0-8 0,7 6 12 0,-4-3-4 16,1-6 0-16,6 3 0 0,4 0-8 0,-3-3 10 15,-4 3-10-15,4-3 10 0,3-7 0 0,-4 10 0 16,5-6 0-16,-8-1 0 0,0 4-10 0,3-6 0 16,8 6 0-16,-4-7 0 0,4 1 28 0,-1 5 0 0,4-5 0 15,4 6 0-15,-4-7-13 0,4 7-3 0,0-6 0 0,3 6 0 16,0-7-3-16,4 4-1 0,-4-4 0 0,4 1 0 15,3-4 0-15,0-6 0 0,4 7 0 0,4 2 0 16,-5-2-8-16,1-1 0 0,3 4 0 0,1-4-11 16,-8 4 11-16,0 2 0 0,-3-2 8 0,3-1-8 15,-3-2 9-15,0 2-9 0,0-2 12 0,3-1-12 16,0 1 16-16,0-1-3 0,4-6-1 0,0 7 0 16,7-7-1-16,3 6-1 0,-3-9 0 0,0 10 0 15,0-10-2-15,0 9 0 0,3-6 0 0,4 3 0 16,0-3-8-16,3 4 12 0,-3 2-12 0,4-3 12 0,-4 4-4 15,0-1 0-15,-8 4 0 0,5-4 0 0,-1 4-8 0,4-4 0 16,0 7 0-16,4-4 8 0,-1 1-8 16,0-4 0-16,1 4 0 0,-1-4 0 15,1 1 14-15,3-7-2 0,3 3-1 0,8-3 0 0,-1-3-2 0,-3 6 0 16,4-2 0-16,-4-4 0 0,0 3-1 16,0-3-8-16,0 6 12 0,0-6-4 0,0 3-8 0,0-3 0 15,-3 6 0-15,-1-2 8 0,-6-4-8 0,3 0 10 16,0 6-10-16,-1-3 10 0,1 0-10 0,4-3 8 15,-4 6-8-15,-4-2 8 0,1-4-8 0,-4 0 0 16,3 0 9-16,4 0-9 0,4-4 0 0,3-2 8 16,0 3-8-16,7-6 0 0,-4 5 0 0,4-2 0 15,-3-6 0-15,3 2 0 0,4 7 8 0,-1-3-8 16,-6-7 10-16,-1 10-10 0,-6-3 0 0,-1 3 0 0,1-4 0 0,-4 4 0 16,-4-6 0-16,8 9 0 0,-1-3 0 0,-3-4 0 15,0 7 0-15,-3-3 0 0,-4-3 8 0,0 6-8 16,-1-3 11-16,1-6-11 0,4 9 12 0,-1-4-12 15,4-2 12-15,-3 3-12 0,-1-6 12 0,-6 5-12 16,2-2 9-16,1-3-9 0,0 6 0 0,0-7 9 16,0 1-9-16,0-1 0 0,0-2 0 0,0 2 0 15,-7 1 0-15,0-3 0 0,-4-1 0 0,0-6 8 16,-3 7-8-16,-4-7 0 0,1 3 0 0,-1-3 8 16,0-9-8-16,4 6 0 0,-4 0 0 0,1-3 8 15,-1 0-8-15,-7 0 0 0,0-6 0 0,-3 2 8 16,0 4-8-16,-1-3 0 0,-3 6 0 0,-3-3 8 15,-4-3-8-15,0-4 0 0,-3 7 0 0,0-3 0 16,-4-3 0-16,-4-1 0 0,1 1 0 0,-8 0 0 0,1-4 0 0,-4 1 0 16,-1-4 0-16,-2 4 0 0,-1-4 0 0,1 0 0 15,-11 1 0-15,3-4 0 0,-3 3 0 0,-4 1 0 16,0-7-9-16,1 3 9 0,-8 0 0 0,7 7 0 16,-3-1 0-16,-4 4 0 0,4 0 0 0,-4-1 0 15,4 4-8-15,-4-3 8 0,-3 9 0 0,-4-3 0 16,-7-1-8-16,4 1 8 0,-7 3 0 0,-4 0-8 15,-4 1 8-15,1-5 0 0,3 4 0 0,0 1 0 16,-3-1 0-16,3 3 0 0,-4-3 0 0,1 0-15 16,-4 9 5-16,0-6 1 0,0 7 9 0,0-1 0 15,3-2 0-15,-3 8 0 0,-3-8 0 0,-1 12 0 16,1-4 0-16,-1 1-12 0,-3 0 12 0,4 6 0 0,-4 0 10 16,7 0-10-16,-4 0 0 0,-6 6 0 0,-8-3-13 15,4 0 4-15,0 7 9 0,0-1 0 0,3 4 0 16,1-4 0-16,-1-3 0 0,4 4 0 0,0-4 0 15,4 0 0-15,3-3 0 0,3 7 0 0,4-7 0 0,1 3 0 16,-5-3 0-16,8-3 0 0,-8 0 0 16,1-3 0-16,3 3-10 0,-4 0 0 0,1 0 0 15,0-6 0 1,-1 6-85-16,4-3-17 0,-7 3-3 0,0-3-1274 0</inkml:trace>
  <inkml:trace contextRef="#ctx0" brushRef="#br0" timeOffset="16843.93">18602 11378 230 0,'0'0'10'0,"0"0"2"0,0 0-12 0,0 0 0 16,0 0 0-16,0 0 0 0,0 0 200 0,0 0 38 0,0 0 7 0,0 0 2 15,0 0-174-15,0 0-34 0,0 0-7 0,0 0-2 16,0 0 29-16,0 0 5 0,0 0 2 0,0 0 0 15,0 0 32-15,0 0 6 0,0 0 2 0,0 0 0 16,0 0-10-16,0 0-1 0,0 0-1 0,0 0 0 16,0 0-40-16,0 0-8 0,0 0-2 0,0 0 0 15,0 0-22-15,0 0-5 0,0 0-1 0,0 0 0 16,0 0-7-16,7 6-1 0,-7-6-8 0,0 0 12 16,7 7 0-16,-7-7 0 0,0 0 0 0,4 6 0 15,-1 3 9-15,1-2 2 0,-4 2 0 0,0 1 0 16,0 2-6-16,-4-3-1 0,4 1 0 0,0 2 0 15,0-2 8-15,0 9 0 0,0-1 1 0,0-2 0 16,0 6-6 0,0 6-2-16,0-6 0 0,0 10 0 0,4-1-9 0,-1 3-8 0,-3-2 9 15,4 9-9-15,-1-1 8 0,-3 1-8 0,4 3 0 0,-1 0 9 16,-3 9-9-16,0-3 0 0,0 1 0 0,-3-4 0 16,-1 6 0-16,1-3 0 0,-1 0 0 0,1-3 0 15,-1 0 0-15,1-9 0 0,-4 3 0 0,3-4 0 0,-3-8 0 16,3 2 0-16,-3-3 0 0,0-6 0 0,0-3-14 15,4-7-5-15,-4 1-1 0,0-4 0 16,7-9-118-16,0 0-24 0,-4-9-5 0,1-7-1 16</inkml:trace>
  <inkml:trace contextRef="#ctx0" brushRef="#br0" timeOffset="17382.66">18563 11328 2635 0,'-10'-3'116'0,"10"3"25"0,0 0-113 0,0 0-28 0,-4-3 0 0,4 3 0 16,0 0 21-16,0 0-1 0,0 0-1 0,0 0 0 16,0 0-35-16,7 6-6 0,4 0-2 0,-1-3 0 15,1-3 15-15,-1 10 9 0,5-10-12 0,-1 9 12 16,0-6 0-16,0 4 0 0,0-4 0 0,4 6 0 16,-1 1 0-16,-3-1 0 0,4 4 0 0,0-1 0 0,-1 7 0 15,1 0 0-15,-4-4 0 0,4 14 0 0,-1-7 0 0,-3 9 0 16,8 0 0-16,-8 4 0 15,3-4 0-15,-3 1 0 0,4 5 0 0,0-5-10 0,-1-1 10 16,1 0 0-16,3-3 0 0,-3 4 0 0,-4-4 0 0,-3 3 0 16,-1-6 0-16,-3 7 0 0,0-1 0 0,0-3 0 15,-7-6 0-15,0 7 0 0,0-4 29 0,0-3 2 16,-7 0 0-16,0 6 0 0,0-6-11 0,-7 0-3 16,3-3 0-16,-6 2 0 0,3 1 0 0,-7-9 0 15,3 9 0-15,0-3 0 0,1-7-17 0,-5 7 0 16,1-6 0-16,0 5 0 0,0-5 0 0,-4 6 0 15,1-7 0-15,2 4 0 0,-2-3 9 0,-1-1-1 16,0 1-8-16,4-4 12 0,0-3-12 0,0-3-8 0,3 7 8 16,1-7-13-16,-1-3-9 0,7 0-2 0,1 0 0 0,3 0 0 31,0-3-134-31,3-7-27 0,8 1-6 0,3 0-837 0</inkml:trace>
  <inkml:trace contextRef="#ctx0" brushRef="#br0" timeOffset="17696.3">19336 12096 2595 0,'0'0'115'0,"0"0"24"0,0 0-111 0,-4 10-28 16,1-1 0-16,3 1 0 0,0-1 52 0,0-3 4 16,0 10 2-16,3-4 0 0,1 1-58 0,-4 9-27 15,7-3 3-15,-4 0 0 16,1 3-12-16,-1-1-1 0,1 1-1 0,-1 0 0 16,1 0-7-16,-4 0-2 0,4-3 0 0,-4 3 0 15,3-3-6-15,-3 3-2 0,-3-10 0 0,3 7 0 16,0-6-125-16,0-4-26 0,0-9-5 0,0 0-1 0</inkml:trace>
  <inkml:trace contextRef="#ctx0" brushRef="#br0" timeOffset="17843.38">19262 11877 2977 0,'0'0'132'0,"0"0"27"0,0 0-127 0,0 0-32 0,-4-3 0 0,4 3 0 15,0-10-52-15,0 7-16 16,7-3-3-16,0 3-1180 0</inkml:trace>
  <inkml:trace contextRef="#ctx0" brushRef="#br0" timeOffset="18295.06">19876 11949 2602 0,'-8'0'57'0,"-2"0"12"0,-1 0 3 0,-3 0 1 0,0 0-58 0,-4 6-15 15,4-3 0-15,-7 0 0 16,0 7-60-16,-4-4-14 0,-3 4-3 0,3-4-1 16,1 3-6-16,-1 7-2 0,0-4 0 0,4 1 0 15,3 0 45-15,1 2 9 0,3-2 1 0,0-1 1 0,3-2 83 0,0 2 17 16,4-2 3-16,0-1 1 0,0 0-6 0,0 1 0 15,4-1-1-15,-1-2 0 0,4 2-27 0,0-3-6 16,0-6-1-16,7 3 0 0,0 10-33 0,4-7 0 16,3-3 0-16,4 4 0 15,-1-4-29-15,4-3 0 0,4 3 0 0,3-3 0 16,1 0-5-16,2 0-1 0,-2 0 0 0,-1 6 0 16,0-3 19-16,-3 4 3 0,-1-4 1 0,-2 3 0 15,-1 0 25-15,-4 4 6 0,1-1 1 0,-4 0 0 0,0-5 22 0,-3 11 5 0,-1-8 1 16,4 2 0-16,-6 7-24 0,-1-10-4 0,-4 3 0 0,1 10-1 15,-1-9-19-15,-3 2 0 0,0 1 8 0,0-4-8 16,0 0 0-16,-3 10 0 0,-4-3 0 0,0 0 0 16,-1-1 0-16,-2 4-12 0,-1-6 3 0,1 5 1 15,-4 4 8-15,-4 0-8 0,0 0 8 0,1-3-8 16,-1 3-26-16,0-3-5 0,-3-7-1 0,0 1 0 16,3 6-96-1,1-10-19-15,-1-6-4 0,4-3-1 0</inkml:trace>
  <inkml:trace contextRef="#ctx0" brushRef="#br0" timeOffset="18743.95">20567 12093 2131 0,'0'0'189'0,"0"0"-151"0,-4-6-30 0,1-7-8 16,3 4 138-16,0 0 26 0,0-4 6 0,-4 4 1 31,4-1-161-31,-3-2-32 0,-4 2-6 0,3 1-2 0,-3-4 12 0,0 4 2 0,0-1 1 0,0 7 0 16,0-6 15-16,0 9 0 0,0-3-10 0,0 3 10 15,-4-6 0-15,1 12 8 0,3-3 0 0,-4-3 0 16,0 9 15-16,4 1 2 0,-3 2 1 0,-1 1 0 16,1 6-14-16,-1 3-2 0,-7 0-1 0,4 9 0 15,-3 0-1-15,-1 1 0 0,4-1 0 16,-4 7 0-16,1-4-8 0,-1 1 0 0,4-4 0 0,0 0 0 16,3 1 9-16,4-10 3 0,4 9 1 0,6-3 0 15,-3-3 18-15,7 4 3 0,7-8 1 0,0 1 0 16,1 0-3-16,6 0 0 0,0-3 0 0,4 3 0 15,3-3-22-15,0 0-10 0,0-4 8 0,4 1-8 16,3-10-60 0,4 13-18-16,3-6-3 0,4-4-775 0,0 4-156 0</inkml:trace>
  <inkml:trace contextRef="#ctx0" brushRef="#br0" timeOffset="20110.18">27711 5988 2052 0,'0'0'91'0,"-7"6"18"0,-4-3-87 0,0 7-22 16,1-7 0-16,-1 6 0 0,1 4 33 0,-4 5 3 16,3-5 0-16,0 6 0 0,-6 3-13 0,3 0-3 0,0 6 0 0,-4-3 0 15,4 13-20-15,-4-4 0 0,-3 4 0 16,7-1 0-16,-7 4 0 0,3 3 0 0,-3 3 0 16,0-3 0-16,0 0 0 0,-4-3 0 0,0 3 0 15,4 0 8-15,-4 6 9 0,4-6 3 16,-7-1 0-16,10-2 0 0,1 9-7 0,-1-6-1 0,4 0 0 0,0-3 0 15,-4 3 0-15,4-3 0 0,4-4 0 16,-1 1 0-16,0 0-12 0,1-4-16 0,3-3 3 0,0 1 1 16,0-1 34-16,0-3 7 0,-4-3 2 0,7-3 0 15,-3 0-31-15,0-6 8 0,0 0-8 0,0-7 0 16,0 4 14-16,4-4 0 0,-4 0 0 0,3-9 0 16,-3 10 12-16,3-7 2 0,4-3 1 0,-7-3 0 15,0 3 10-15,0-10 1 0,4 10 1 0,-1-9 0 16,1 0 0-16,-4 2 0 0,3-2 0 0,-3-7 0 15,0 4-30-15,3 2-11 0,1-5 0 0,-4-1 9 16,3 3-9-16,-3-5 0 0,0 5 0 0,0-6 0 16,0 4 0-16,0-4 0 0,4 6 0 0,-4-6 0 0,-4 10 0 15,4-4 0-15,0 1 0 0,0 2 0 0,3-2 0 0,1 6-12 16,-4-4 2-16,7 7 1 0,-4 0 9 0,4 3 12 16,0 0-2-16,0 0-1 15,0-6-33-15,0 6-6 0,0 0-2 0,0 0 0 0,0 0 32 0,0 0-9 16,0 0 9-16,0 0 0 0,0 0 0 0,0 0 0 15,4 9 0-15,-1 1 0 0,-3 2 12 0,4-3 0 16,-4 4 1-16,3 0 0 0,-3-4-13 0,4 7 0 16,-1-4 8-16,4 1-8 0,-3 6 16 0,3-4 1 15,0 4 0-15,0-6 0 0,4 5-17 0,-4-5 0 16,3-4 0-16,1 10 0 0,-1-9 0 0,1 2 0 16,3-2 0-16,-3-1-9 0,-1 0 9 0,4-2 16 15,-3 2-4-15,3-9-1 0,-7 9 1 0,4-9 0 16,-1 10 0-16,-3-7 0 0,4-3-12 0,0 6 8 0,-4-3-8 15,0-3 8-15,0 7-26 0,-7-7-6 0,0 0 0 0,7 0-1 32,3 0-183-32,1-7-37 0,14-5-7 0,-1-10-2 0</inkml:trace>
  <inkml:trace contextRef="#ctx0" brushRef="#br0" timeOffset="23342.93">28575 5091 950 0,'0'0'42'0,"0"-3"9"0,7-3-41 0,-3-7-10 0,-1 10 0 0,1-7 0 16,3 1 92-16,-4 0 16 0,1-1 3 0,3 1 1 16,-4-4-32-16,1 4-5 0,-1-1-2 0,-3-2 0 15,4 2 11-15,-4 4 3 0,-4-3 0 0,1 3 0 16,-1-4-4-16,1 7-1 0,-4-6 0 0,0 9 0 15,-4 0-17-15,4 0-3 0,-7 0-1 0,3 6 0 16,1-3-33-16,-1 0-6 0,-3 7-2 0,4-1 0 16,-1 3-20-16,0 4 8 0,1 0-8 0,-1 6 0 15,1-7 9-15,-5 7-9 0,5 4 12 0,-1 2-12 16,-3-3 13-16,4 6-4 0,-4 7-1 0,3-4 0 16,-3-2 7-16,0-1 1 0,3 10 0 0,-3-10 0 15,0 1-16-15,3-7 11 0,1 12-11 0,3-15 10 0,3 3-10 0,1-6 0 16,-1 3 0-16,4 0 0 0,4-3 0 0,-1-7 0 15,4 4-11-15,0-10 11 0,0 13 0 0,4-9 0 16,-1-7 0-16,1 6 8 0,0 4-8 0,-1-4 0 16,1-3 0-16,-4-3 0 0,3 7-8 15,5-7-4-15,-5 3 0 0,1-3 0 0,-1-3 12 0,1 0 12 16,-1 0-2-16,1 0-1 0,3-3-9 0,0-3 0 16,-3 0 9-16,3-4-9 0,4 1 0 0,-1 3 9 15,-3-10-9-15,4 0 0 0,3 4 0 0,-3-1 0 0,3-6 0 16,-3 7 0-16,3-1 8 0,-4-2-8 0,1 2 0 0,-4-6 0 15,-3 7 16-15,-1 2-4 0,4 4-1 0,-3-10 0 16,-4 7 9-16,0 3 1 0,-3-4 1 0,3-5 0 16,-4 8-22-16,4-8 8 0,-3 5-8 0,-1 4 0 15,4-10 8-15,-7 4-8 0,0 2 8 0,0-2-8 16,0-1 0-16,0 4 0 0,4 3 0 0,-8-7 0 16,4 4 0-16,-3 5 0 0,-1-5 0 0,4 9 0 15,-7 0 0-15,0-3 0 0,7 3 0 0,0 0 0 16,-7 0 0-16,0 3 0 0,0-3 0 0,0 3 0 15,-4 3 0-15,4-2 0 0,-3 5 0 0,-1-3-8 16,1 1 8-16,3-1 0 0,-4 3 0 0,0-6 0 16,4-3 0-16,0 7 0 0,0-4 0 0,0 0 0 15,0-3 0-15,4 6 0 0,-4-6 0 0,3 3 0 16,-3-3 0-16,3 0 0 0,-3 7 0 0,7-7 8 0,-7 0-8 16,0 3 0-16,4-3 0 0,-4 6 0 0,7-6 0 15,-7 3 0-15,3-3 0 0,-3 0 0 0,0 3-17 0,0-3 1 16,0 0 1-16,0 7 0 15,0-4-28-15,0-3-5 0,0 0-2 0,0 6 0 16,0-3-107-16,3-3-22 0,4 0-4 0</inkml:trace>
  <inkml:trace contextRef="#ctx0" brushRef="#br0" timeOffset="23762.38">28910 5452 2250 0,'0'0'100'0,"0"0"20"0,0 0-96 0,0 0-24 0,0 0 0 0,7 0 0 16,4 0 31-16,-1 0 1 0,1 0 1 0,0-7 0 16,-1 1 7-16,4-3 0 0,-3 9 1 0,3-10 0 15,0 4-33-15,0 0-8 0,0-4 0 0,0-2 0 16,4 2 0-16,-4 1-11 0,0-4 3 0,4 4 0 15,-8 0 8-15,5-4 0 0,-5 4 0 0,1-1 0 16,-4 7 0-16,3-6 0 0,-3 9 0 0,-7 0 0 16,0 0 0-16,0 0 0 0,4-10 0 0,-4 10 0 15,0 0 0-15,0 0 0 0,-7 6 0 0,0-2 0 16,-4 2 0-16,1-3 0 0,-1 10 10 0,-3-4-10 16,3 4 8-16,1 2-8 0,-4-2 0 0,3-1 9 0,1 7-9 15,-1 0 8-15,0-3-8 0,4 6 8 0,-3-4 0 16,3 4 0-16,0-3 0 0,3 3 0 0,-3-3-8 0,4 3 0 15,-1-10 0-15,4 10 0 0,0-3 0 0,0-6 0 16,0 6 0-16,4-7 0 0,-1 1 0 0,8-4-17 16,-4 0 4-16,3 1 1 15,4-7-43-15,0 6-8 0,1-9-1 0,-1 0-1 16,3-3-113-16,1-3-22 0,10 0-5 0,-7-10-1 0</inkml:trace>
  <inkml:trace contextRef="#ctx0" brushRef="#br0" timeOffset="24184.95">29397 5395 1209 0,'0'0'53'0,"4"10"12"0,-4-1-52 0,3 3-13 0,-3 1 0 0,4 0 0 16,-1 2 162-16,-3-2 30 0,-3-1 5 0,-1 7 2 16,8-6-88-16,-8 5-18 0,1-5-3 0,-1 0-1 15,0 2-40-15,4-2-8 0,-3-1-1 0,-1-2-1 16,4-1-9-16,-3 1-2 0,3-10 0 0,0 0 0 15,0 0-16-15,0 0-3 0,0 0-1 0,0 0 0 16,0 0-8-16,0 0 8 0,0 0-8 0,0 0 8 16,7-7 8-16,0 1 2 0,-7-3 0 0,4-1 0 15,-1 1 29-15,1-4 5 0,-4-2 2 0,3 2 0 16,4-9-9-16,-3 3-1 0,3-3-1 0,0 0 0 16,0 4-34-16,7-8-9 0,-7-2 0 0,7 6 0 15,-3 7 0-15,-1-10 0 0,4 9 0 0,-3-3 0 16,3 0 0-16,0 7 0 0,-3-7 0 0,3 6 0 15,-4 10 0-15,5-13 0 0,-5 16 0 0,1-6 0 0,-1 0 0 16,-3 6 0-16,0 0 0 0,-7 0 0 0,8 6 0 0,-1 0 0 16,0 10 0-16,-4-3 0 0,1-1-15 0,3 10-4 15,-4-3-1-15,4 3 0 0,-3 6 7 0,-1-12 1 16,4 12 0-16,-3-6 0 0,-1 0-11 0,1 0-1 16,3-3-1-16,0 0 0 15,-3-4-27-15,3-5-4 0,-4 8-2 0,4-5 0 16,-3 0-94-16,3-7-20 0,0 3-3 0,0-6-773 0</inkml:trace>
  <inkml:trace contextRef="#ctx0" brushRef="#br0" timeOffset="24732.01">29940 5533 2224 0,'0'0'99'0,"0"0"20"0,0 0-95 0,0 0-24 0,0 0 0 0,0 0 0 0,0 0 36 0,7 0 4 15,-7 0 0-15,11 0 0 0,-4-3-22 0,7-3-4 16,0-4-1-16,0 7 0 0,0-6-13 0,1-1 0 16,6 1 0-16,-4-4 0 0,4 4 0 0,1 0 0 15,-1-13 0-15,0 9 0 0,0 1-8 0,0-7 8 16,4 6 0-16,-4-6 0 0,-7 10 0 0,4 0 0 15,-4-7 0-15,-3 0 0 0,-4 4 16 0,0 2-4 16,0-2 0-16,-4 2 0 0,1 1 6 0,-8 6 1 0,4-7 0 16,-7 7 0-16,0 3-19 0,-3 0 0 15,-1 0 0-15,-7 3 0 0,1 7 0 0,-4-1-11 0,-1 4 2 0,5-1 0 16,-8 7 9-16,4 0 9 0,0-3-1 0,3 9-8 16,0 0 10-16,1-3-10 0,-4 6 8 15,7 3-8-15,-1-9 23 0,1 3-1 0,0-3 0 0,4 3 0 16,3-3-3-16,0-6-1 0,3 3 0 0,4 0 0 15,0-7-18-15,7 1 0 0,0-4 0 0,7 4 0 32,0-7-38-32,4-3-11 0,3-3-3 0,4-3-709 0,-4 3-143 0</inkml:trace>
  <inkml:trace contextRef="#ctx0" brushRef="#br0" timeOffset="25040.17">30473 5583 1324 0,'0'0'59'0,"0"0"12"0,0 0-57 0,0 0-14 16,0 0 0-16,0 0 0 0,0 0 168 0,0 0 32 15,0 0 5-15,7 3 2 0,-7-3-127 0,0 0-24 16,11 0-6-16,-11 0-1 0,10 0-27 0,1-3-6 16,-4 3 0-16,-7 0-1 0,0 0 22 0,7-9 5 15,-4 3 1-15,1-1 0 0,-1 1 14 0,-3-3 3 16,-3-4 1-16,-1 4 0 0,1-1 11 0,-1-2 3 15,-3-1 0-15,4-6 0 0,-4 7-43 0,0-7-8 16,7 6-1-16,-4-5-1 0,1-4-9 0,6 3-1 16,1 6-1-16,-1-5 0 0,1 5-11 0,3-6 0 0,3 3 9 15,1-2-9-15,0 8 0 0,-1-2 0 16,4-1 0-16,0-3 8 16,0 4-36-16,1 9-6 0,-5-3-2 0,4 6 0 15,4 0-193-15,-4 0-39 0,18 9-8 0,-11 3-2 0</inkml:trace>
  <inkml:trace contextRef="#ctx0" brushRef="#br0" timeOffset="25428.36">31129 5323 2487 0,'0'0'55'0,"0"0"11"0,0 0 2 0,0 0 2 0,0 0-56 0,0 0-14 0,0 0 0 0,0 0 0 15,0 0 0-15,0 0 0 0,-7 0 0 0,0 0 0 16,0 0 0-16,-4 13 0 0,-6-13 0 0,3 15 0 0,0-5 0 0,-4 2 0 15,-3 1 0-15,3-1 0 0,0 7 0 0,1 0 0 16,3-3 0-16,0-1 0 0,-1 1 0 0,5 0 12 16,-1-4-3-16,8 1-1 0,-1-4-8 0,1 4 0 15,3-4 0-15,0-9 0 16,0 0-29-16,0 0-11 0,7 0-3 0,3 6 0 0,4 1 33 0,1-14 10 16,-1 1 0-16,0 3 0 0,3-3 0 0,-2-7 0 15,-1 10 0-15,0-6 9 0,-4-1 25 0,4 1 5 16,-3-1 1-16,-4 1 0 0,0 6-20 0,0-7-4 15,0 7-1-15,-7 3 0 0,0 0-15 0,0 0 0 16,0 0 0-16,7 3 0 0,0-3 8 0,-3 10-8 16,-4-10 0-16,10 3 0 0,-2 6 10 0,-1 1-10 15,0-1 10-15,0-6-10 0,0 7 0 0,3-4 8 0,-3-3-8 16,4-3 0-16,-4 9 0 0,4-5 0 0,-1-4 0 16,1 0 0-16,-1 0-16 0,-3 0-7 0,4 0-1 0,-4 0 0 31,4 6-191-31,-11-6-38 0</inkml:trace>
  <inkml:trace contextRef="#ctx0" brushRef="#br0" timeOffset="25665.58">31563 4931 2718 0,'-7'3'60'0,"7"7"12"0,-4 5 2 0,4 1 2 0,0 12-60 0,0-12-16 0,4 15 0 0,-4 1 0 0,4-1 0 16,-1 0 0-16,1 10 0 0,-4-7 0 0,3 7 0 0,4 3 0 15,-7 3 0-15,4-12 0 16,-1 5-21-16,1-5-7 0,-4-4-2 0,0 7 0 16,3-13-106-16,-6 6-20 0,-1-2-5 0,1-7-515 15,-4-7-104-15</inkml:trace>
  <inkml:trace contextRef="#ctx0" brushRef="#br0" timeOffset="25848.53">31263 5185 2728 0,'0'0'121'0,"0"0"25"0,0 0-117 0,7 0-29 0,4 0 0 0,-1 0 0 16,8 0 9-16,3 0-9 0,0 0 8 0,4 0-8 15,0-3 0-15,-1 3-14 0,5-6 2 0,-1 6 0 32,0 0-89-32,4 0-18 0,-4 0-3 0</inkml:trace>
  <inkml:trace contextRef="#ctx0" brushRef="#br0" timeOffset="26056.06">31905 5367 2786 0,'0'0'124'0,"0"0"24"0,0 9-118 0,0 1-30 0,0 2 0 0,4-2 0 0,-4-1 18 0,3 4-2 15,1-4-1-15,-4 4 0 0,0-4-15 0,3 0 0 16,-3 1 0-16,0 2 0 0,-3-2-20 0,3 2-4 16,-4 4-1-16,1-4 0 15,3 1-49-15,-4 0-10 0,-3-7-1 0,0 3-1 16,4-6-106-16,-1 7-20 0,1-7-5 0</inkml:trace>
  <inkml:trace contextRef="#ctx0" brushRef="#br0" timeOffset="26233.79">31926 4931 2685 0,'-3'-19'119'0,"3"19"25"0,-4-3-116 0,4-3-28 0,0 6 0 0,4-6 0 15,-1-1 20-15,-3 7-3 0,4-3 0 0,-4 3 0 32,3-6-189-32,-3 6-39 0,0 0-7 0,0 0-2 0</inkml:trace>
  <inkml:trace contextRef="#ctx0" brushRef="#br0" timeOffset="26582.65">32152 5235 2376 0,'0'0'52'0,"0"0"12"0,0 0 1 0,7 3 1 0,-3 10-53 0,3-4-13 0,0 1 0 0,-4 2 0 0,4 4 0 15,-3-4 8-15,-4 1-8 0,0 0 0 0,0 5 12 0,0-5-3 16,-4 6-1-16,1 0 0 0,-1-4 16 0,1 4 4 16,-1-6 0-16,1 5 0 0,3-5-13 0,-4-4-3 15,4 7 0-15,0-3 0 0,4-1-12 0,-4-3 0 16,3-5 0-16,1 5 0 0,-4-9 9 0,3 13 3 15,-3-13 0-15,11 0 0 0,0 0 16 0,-4 0 4 16,3 0 1-16,1 0 0 0,-1 0-1 0,1-13 0 16,-4 10 0-16,4-3 0 0,-1-7 6 0,1 1 1 15,-1-7 0-15,1 6 0 0,-4-6-12 0,4 1-3 16,-1-8 0-16,1 5 0 0,-1-8-24 0,1 7 0 16,-1-3 0-16,5 0 0 0,-5 3 0 0,-3 0 0 15,4 10 0-15,-1-1 0 0,1-3 0 0,-4 4-11 0,0 3 1 0,4-4 0 31,-1 4-103-31,-3 5-21 0,4-5-4 0</inkml:trace>
  <inkml:trace contextRef="#ctx0" brushRef="#br0" timeOffset="26916.29">32685 5323 2365 0,'0'0'52'0,"0"0"10"0,10-3 2 0,-2-3 4 0,2 6-55 0,-3-4-13 0,4-5 0 0,-1 9 0 0,1-3 40 0,-1-3 4 16,-2-4 2-16,2 4 0 0,1 0-21 0,-1-4-4 15,1-2-1-15,-1 2 0 0,-2-2-20 0,2-1 0 16,1-2 0-16,-8 2 0 0,1 4 0 0,3-4 0 16,-7 4 0-16,0-1 0 0,0 1 0 0,-7 3-8 15,3-1 8-15,-6 4 0 0,-1 3-11 0,0 0 11 16,-6 3-13-16,3 7 5 0,-7-1 8 0,-1 4 0 15,-6 9 0-15,0 0 0 0,0-1 0 0,3 11 12 16,-3-4-2-16,3 7-1 0,0 2 39 0,4-2 7 16,4-1 1-16,2 4 1 0,5-7-8 0,3 1-1 15,3-7-1-15,1 3 0 0,10-3-30 0,0 3-5 16,3-6-2-16,5 0 0 0,-1-3-10 0,7-7 0 16,4 1-12-16,3 3 12 15,4-7-152-15,-1-3-24 0,5-6-4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8T16:11:00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83 7920 0 0,'-24'-12'352'0'0,"15"3"64"0"0,0-3-328 0 0,-1 3-88 0 0,-12-15 0 0 0,3 7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5:27:22.538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1923 10093 1677 0,'0'0'36'0,"0"0"8"0,0 0 2 0,-11-4 2 15,11 4-38-15,0 0-10 0,0 0 0 0,0 0 0 0,-7 4 0 0,0 5-16 16,0 0 4-16,3-6 1 0,4-3 21 0,-10 0 4 15,-1 10 1-15,8-4 0 0,-8 4 0 0,4-4 0 16,0 3 0-16,-4 10 0 0,1-6 32 0,-1 9 6 16,-3 0 2-16,0 3 0 0,-7 0 21 0,0 6 5 15,7 4 1-15,-11 5 0 0,0 4-4 0,0 6-1 16,1 1 0-16,-8 2 0 0,7 0-49 0,1-3-9 16,-1-3-3-16,0 7 0 0,1-4-16 0,-1 0 0 0,4-3 0 15,-4-3 0-15,11-3 0 0,-7-1 0 16,7 1 0-16,0-6 0 15,-4-4-24-15,4-9-3 0,3 6 0 0,8-9 0 16,-8-3-36-16,11-7-7 0,0 1-2 0,0-10 0 16,0 0-118-16,0 0-24 0,4-19-5 0,3-3-1 0</inkml:trace>
  <inkml:trace contextRef="#ctx0" brushRef="#br0" timeOffset="440.64">1880 10215 1612 0,'-3'0'144'16,"-4"3"-116"-16,0-3-28 0,-4 0 0 0,4 6 98 0,4-6 14 15,-1 3 2-15,-3-3 1 0,3 0-94 0,4 0-21 16,-7 0 0-16,7 0 0 0,-3-3 0 0,3 3 0 16,-7 0 0-16,7 0 0 0,0 0 0 0,0 0-13 15,0 0 1-15,0 0 0 0,0 0 12 0,0 0 15 16,0 0-3-16,0 0-1 0,-4 7 19 0,1 2 4 16,-8-3 1-16,11 4 0 0,0-4 0 0,0 3 0 15,-10 1 0-15,10 2 0 0,-4-2-4 0,4 8-1 16,0-5 0-16,-7 9 0 0,7-3-3 0,0 0-1 15,7 6 0-15,-3-3 0 0,-4 9-8 0,0 0-2 16,3 1 0-16,-3-1 0 0,0 7-6 0,7-1-2 16,-7 4 0-16,4 0 0 0,-4 0-8 0,0-1 0 0,0-2 0 15,7 3 8-15,-4 3-8 0,1-4 0 0,-8-2 0 0,4-3 0 16,0-4 0-16,0 0 0 0,-3-6 0 16,-4 0 0-16,3-3-8 0,-3-6-4 0,4 0-1 0,-1-4 0 31,-7-2-111-31,1-7-21 0,3 3-5 0</inkml:trace>
  <inkml:trace contextRef="#ctx0" brushRef="#br0" timeOffset="726.15">1305 10999 2275 0,'0'0'100'0,"0"0"22"0,0 0-98 0,0 0-24 0,0 0 0 0,0 0 0 0,7 0 0 0,4 0 0 16,3 0 0-16,-3 0-11 0,6 6 2 0,1-3 0 15,0-3 0-15,3 0 0 0,0 3 9 0,4-3 0 0,-8 7 10 0,11-7-10 16,-3 0 0-16,0 0 8 16,-8 0-8-16,8 0 0 0,-4 0 0 0,4-7 0 15,0 7 0-15,-4-3 0 16,-7-6-44-16,0 6-11 0,7-4-2 0,-10-2-883 0</inkml:trace>
  <inkml:trace contextRef="#ctx0" brushRef="#br0" timeOffset="1203.12">1856 9741 1324 0,'-4'-6'118'0,"-6"6"-94"15,-1 0-24-15,7-3 0 0,4 3 297 0,0 0 55 16,0 0 12-16,0 0 1 16,0 0-321-16,4 9-64 0,7-6-12 0,-1 7-4 15,4 2 22-15,0-2 4 0,7-1 1 0,1 1 0 0,2-1-3 0,1 4 0 16,0-1 0-16,-1 4 0 0,1-1 12 0,7 4 0 16,-4 0 0-16,-3 3 0 0,-1 3 0 0,1-3-8 15,0 9 8-15,0 1 0 0,3 9 0 0,-11-1 0 16,8 4 9-16,0 0-9 0,-4 6 22 0,0 10-2 15,-3-4-1-15,-1 7 0 0,-2 0 1 0,-1 3 0 16,0-4 0-16,-4-2 0 0,1-4-12 0,0-2-8 16,-8 5 9-16,4-2-9 0,-7-4 10 0,7 7-10 0,0-4 10 15,-7-3-10-15,-7-2 0 0,4-8 0 0,-1-2 0 0,-6 3 0 16,-1 3 24-16,-3-9 0 0,3 9-1 0,-3-10 0 31,-4 4-43-31,1-3-8 0,-1-4-1 0,1-2-1 16,-5-7-71-16,-2 3-15 0,3-6-2 0,-4 0-918 0</inkml:trace>
  <inkml:trace contextRef="#ctx0" brushRef="#br0" timeOffset="2476.21">3718 10165 518 0,'0'0'46'0,"0"0"-37"0,0 0-9 0,0 0 0 16,-7 0 42-16,7 0 6 0,-7-10 2 0,7 10-234 15,-3-3-46-15</inkml:trace>
  <inkml:trace contextRef="#ctx0" brushRef="#br0" timeOffset="2778.16">3605 10089 864 0,'0'0'38'0,"0"0"8"0,0 0-37 0,0 0-9 15,-7-6 0-15,7 6 0 0,0 0 142 0,0 0 26 16,0-6 6-16,0 6 1 0,0 0-103 0,0 0-21 16,0 0-4-16,0 0-1 0,0 0-26 0,0 0-6 15,0 0-1-15,0 0 0 0,0 6 2 0,0 4 0 16,7 8 0-16,-7 1 0 0,4-3 7 0,3 3 2 16,-7 3 0-16,4 6 0 0,-4-3-8 0,3 6-2 15,-3 7 0-15,0-4 0 0,7 7 18 0,-14 3 3 0,4 0 1 0,-1-3 0 0,4 3-23 16,-7 6-4-16,3-6-1 0,-10 0 0 15,7-4 4-15,4 4 0 0,-8-3 0 0,4-10 0 16,4 10-12-16,-1-6 0 0,-7-4 9 0,11-3-9 16,0-3 0-16,0-6 8 0,0 3-8 0,0-9 0 31,0 5-16-31,0-5-8 0,4-4-2 0,-4 1-586 0,0-10-116 0</inkml:trace>
  <inkml:trace contextRef="#ctx0" brushRef="#br0" timeOffset="3312.36">4075 10695 2170 0,'-11'-7'96'0,"7"1"20"0,-6 6-92 0,3 0-24 0,0 0 0 0,0 6 0 32,3 1-21-32,-6-1-9 0,3-3-2 0,0 10 0 0,-4-4 17 0,4 0 3 0,0 10 1 0,0-6 0 31,-4 6-21-31,8-7-4 0,-8 10 0 0,8-3-1 0,-8 3 17 0,4 0 3 0,3 0 1 0,1 0 0 15,-8-4 16-15,11 4 0 0,0 0 0 0,0 0 0 16,-7-3 0-16,14 0 0 0,-7-7 0 0,11 1 0 16,-4-4 0-16,0 4 9 0,4-4-1 0,-8 1 0 15,4 2-8-15,-3-12 0 0,6 7 0 0,-6-7 0 16,3 0 0-16,7-7 8 0,-11 7-8 0,8-3 8 16,0-6 4-16,-1-1 0 0,1 1 0 0,3-4 0 15,-11 4 16-15,4-7 3 0,8-2 1 0,-12-1 0 16,4 3-12-16,-3-3-1 0,3 0-1 0,-7-3 0 0,7 4 0 0,-7-4 0 15,0 6 0-15,0-3 0 0,0 0 7 0,-4 1 2 16,1 2 0-16,-4-3 0 0,3 0-27 0,-3 7 0 16,4-1 0-16,-4 1 0 0,-1-4 12 0,1 3-2 15,4 4-1-15,-4 6 0 0,0-3-9 0,7 6-11 16,-11-4 3-16,11 4 0 16,-7 4-36-16,4-4-6 0,-8 6-2 15,8-3 0-15,3-3-96 0,-8 6-20 0,5-3-4 0,-8 1-1 0</inkml:trace>
  <inkml:trace contextRef="#ctx0" brushRef="#br0" timeOffset="4032.57">4625 10754 230 0,'0'0'20'0,"-7"-6"-20"0,3 6 0 0,-10-3 0 16,4 0 348-16,-4-4 66 0,6 7 13 0,-2-9 2 15,-1 9-345-15,4-3-68 0,-3-3-16 0,3 2 0 16,0 1 0-16,0-3 12 0,7 6-3 0,0 0-1 15,-4 0-8-15,4 0 12 0,-11 6-12 0,4-3 12 0,0 1-12 16,-3 5-14-16,-1 0 3 0,8 1 1 0,-8 2 10 0,0-2 14 16,-3 2-3-16,7 7-1 0,-3-6-10 0,3 5 0 15,-4-5 9-15,4 6-9 0,3 0 0 0,-6-4 8 16,6 4-8-16,-3 0 0 0,4 3 0 16,3-3 0-16,0-4 0 0,-7 4 0 0,7-6 8 15,7 6-8-15,-7-7 10 0,3-3-10 0,4 4 13 0,-3-4-3 16,6 1-1-16,1-7 0 0,-7 3-9 0,3-6 12 0,7 0-12 0,-4 0 12 15,4-6-12-15,1 6 10 16,-5-3-10-16,1-7 10 0,-1 1 13 0,4 0 2 16,-3-4 1-16,0 4 0 0,6-7-7 0,-6 0-2 15,3 4 0-15,-7-7 0 0,4 6 3 0,-4 1 1 16,3-1 0-16,1-2 0 0,-1 8-21 0,-10 1 9 0,4-3-9 16,3 6 0-16,-7 3 9 0,0 0-9 15,0 0 0-15,0 0 9 0,0 0-9 0,0 0 0 16,0 0 0-16,0 0 0 0,-11 3 0 0,4-3 0 0,0 9 0 15,-10-3 0-15,6 1 0 0,-3 2 0 0,3 0 0 0,4 1 0 16,-3-1 0-16,3 4 0 0,0-1 0 0,0 7 0 16,-4-6-9-16,7 9 9 0,4-4 0 0,0 4 0 15,-7 0 0-15,4 7 0 0,3-4 8 0,0 3-8 16,3-3 0-16,4 3 0 0,-7 0 0 16,0-2 0-16,0-5 0 0,0 1 0 0,0 7 0 0,0-7 0 15,4 0 0-15,-4 0 0 0,0-1 0 0,-4 1 0 16,-3 7 0-16,4-11 8 0,-1-2-8 0,-6 6 0 15,-1-3 19-15,1 0-3 0,-1 0 0 0,-3-4 0 16,0 4-16-16,0-6-19 0,3-1 4 0,-7 4 1 16,1-7 2-16,3-3 1 0,-4 4 0 0,0-1 0 15,-3-2-48 1,7-4-9-16,-11-3-3 0,8 0-818 0</inkml:trace>
  <inkml:trace contextRef="#ctx0" brushRef="#br0" timeOffset="4619.16">5009 10748 2487 0,'0'0'55'0,"0"0"11"0,-7 9 2 0,4-2 2 0,-4 2-56 0,3-3-14 16,1 10 0-16,3-4 0 16,0 1-20-16,-7 0-6 0,7 2-2 0,7 1 0 15,-7 0 2-15,0-1 0 0,3 4 0 0,-3-6 0 0,0 5 13 0,4 1 2 0,3-3 1 16,-7 0 0-1,0-1-38-15,3-5-7 0,4 9-1 0,-7-7-1 16,0-3-9-16,0 4-2 0,0-7 0 0,0-3-499 0,0-3-100 0</inkml:trace>
  <inkml:trace contextRef="#ctx0" brushRef="#br0" timeOffset="4794.6">5034 10356 2304 0,'-7'0'204'0,"0"0"-163"15,-4-3-33-15,4-3-8 0,-3 6 54 0,6 0 9 16,4 0 1-16,0 0 1 16,0 0-194-16,0 0-39 0,0 0-8 0,0 0-774 15</inkml:trace>
  <inkml:trace contextRef="#ctx0" brushRef="#br0" timeOffset="5276.79">5436 10607 518 0,'0'0'23'0,"0"0"5"0,0 0-28 0,11 0 0 16,-4-3 0-16,-7 3 0 0,0 0 163 0,0 0 27 0,0 0 6 15,0 0 0-15,0 0-87 0,0 0-17 0,0 0-4 0,0 0-1 16,0 0-7-16,0 0 0 0,0 0-1 0,0 0 0 16,-7 6-40-16,-4 3-8 0,4 1-2 0,0-1 0 15,-3 1-2-15,3-1-1 0,-4-3 0 0,4 10 0 16,-4-7-15-16,4-2-3 0,0-1-8 0,4-3 12 16,-4 6-12-16,0-5 9 0,7 5-9 0,0-9 8 15,-7 6-8-15,3-3 0 0,-3 7 0 0,7-10 0 16,-7 9 0-16,3-6 0 0,4-3 0 0,0 0 0 15,0 0 0-15,0 0 0 0,0 0 9 0,0 0-9 16,0 0 16-16,4 10 0 0,-4-10-1 0,7 12 0 16,0-5-4-16,-3-4-1 0,3 6 0 0,0-3 0 15,0 1-10-15,3 2 0 0,-3-3 0 0,0 1 0 0,4 2 0 0,-7 0 0 16,3-2 0-16,-4-1 0 0,8 3 0 16,-11 1 0-16,3-1 0 0,-3 1 0 15,7-1 0-15,-7 0 0 0,0-2 0 0,0 8 8 16,-7-2-8-16,7-1 0 0,0-2 0 0,-3 2 0 15,3-2 9-15,-7 2-9 0,0-2 10 0,7 9-10 0,-7-7 10 0,3-3-10 16,4 4 10-16,-11 6-10 0,8-7 0 0,-4-2 0 16,3 2 0-16,-3 4 0 0,4-7-35 15,-4-2-9-15,0 2-3 0,7 1 0 16,0-10-145-16,0 0-30 0,0 0-6 0,-7-10-448 0</inkml:trace>
  <inkml:trace contextRef="#ctx0" brushRef="#br0" timeOffset="5563.46">5817 10293 1209 0,'0'0'53'0,"0"0"12"0,0 0-52 0,0 10-13 0,-3 2 0 0,3-2 0 16,-7 8 296-16,7-5 57 0,0 9 11 0,0 9 3 15,0 1-294-15,7-1-58 0,-4 10-15 0,1-1 0 16,3 1 0-16,3 3-8 0,-10-3 8 0,4 3-13 16,3-10-15-1,-7 7-2-15,0 3-1 0,0-3 0 0,0 0-16 0,-7-1-3 16,3-5-1-16,-3 2 0 0,-3-2 6 16,3-4 1-16,-7-6 0 0,3 7 0 0,-7-10-26 15,8 3-5-15,-4-10-1 0,3 4 0 0,-3-6-127 0,0-7-25 0,-14 3-6 0,7-9-1 0</inkml:trace>
  <inkml:trace contextRef="#ctx0" brushRef="#br0" timeOffset="5753">5634 10779 2523 0,'0'0'112'0,"0"0"23"0,0 0-108 0,0 0-27 15,0-6 0-15,0 6 0 0,3-6 38 0,4-4 2 0,-3 7 1 0,7-3 0 16,-1 3-32-16,4-7-9 0,0 7 0 0,0-3 0 15,4-3-16-15,0 2-7 0,-1 1-1 0,1-3-1 32,-4 2-115-32,4 1-22 0,-1-3-5 0,1 9-1 0,-4-10-87 0,0 10-17 0,7 0-4 0,-10 0-1 0</inkml:trace>
  <inkml:trace contextRef="#ctx0" brushRef="#br0" timeOffset="5805.96">5980 10713 230 0,'0'0'10'0,"3"13"2"0,-3-4-12 0,4 4 0 0,-8-4 0 0,4 1 0 15,-3 2 156-15</inkml:trace>
  <inkml:trace contextRef="#ctx0" brushRef="#br0" timeOffset="5965.96">6138 11071 1843 0,'0'0'81'0,"0"0"18"0,0 3-79 0,-7 6-20 15,0-2 0-15,7-4 0 0,0 0 213 0,-3 3 39 16,3-3 8-16,0-3 2 15,0 7-310-15,0-4-61 0,0-3-13 0,0 0-628 16,0 0-126-16</inkml:trace>
  <inkml:trace contextRef="#ctx0" brushRef="#br0" timeOffset="6175.96">6131 10547 806 0,'0'0'36'0,"0"-3"7"0,0 0-35 0,-7-3-8 0,-3-4 0 0,10 10 0 15,0 0 400-15,-7 0 77 0,3-3 16 0,4-3 3 16,0 6-404-16,0 0-80 0,0 0-12 0,0 0-12 31,0 0-104-31,0 0-20 0,0 0-4 0,0 0-858 0</inkml:trace>
  <inkml:trace contextRef="#ctx0" brushRef="#br0" timeOffset="6720.2">6643 10757 2145 0,'-18'-3'95'0,"18"3"20"0,0 0-92 0,0-9-23 0,-3-1 0 0,-1 1 0 15,4-4-12-15,0 4-8 0,0 0 0 0,-7-4-1 16,4 4 6-16,-1-4 2 0,4 4 0 0,-4-1 0 16,1 7-5-16,-1-3-1 0,4 6 0 0,0 0 0 15,0-3 19-15,0 3-12 0,-10 0 12 0,-1 3-10 16,4 3 30-16,0 4 7 0,-10 2 1 0,9 1 0 15,-2-4 25-15,-8 10 6 0,11-7 1 0,-7 7 0 16,3-3 10-16,4 3 2 0,-3 3 1 0,3 0 0 16,3-4-39-16,-3 4-8 0,7 0-2 15,0 0 0-15,-7 7-24 0,7-8 0 0,7 8 0 0,-7-4 0 16,4-3 0-16,3 0 0 0,-4 0 0 0,8 3 0 16,-8-10 0-16,4 4 0 0,1-6-14 0,-1 2 5 15,3-2-13-15,4-4-2 0,0-2-1 0,1 2 0 16,2-9-55-16,1 9-10 15,3-9-2-15,7-3-588 0,0-3-118 0</inkml:trace>
  <inkml:trace contextRef="#ctx0" brushRef="#br0" timeOffset="7455.7">7313 10735 1882 0,'0'0'84'0,"0"0"16"0,0 0-80 0,0 0-20 16,0 0 0-16,0 0 0 0,0 10 14 0,4-1-2 16,-1-6 0-16,4 13 0 0,-3-10-12 0,3 13-13 15,0-6 2-15,3 5 1 0,-3 1 10 0,4 3 0 16,3-3 0-16,-10 3 0 0,6 3 0 0,-3-3 0 15,0 0 0-15,0 3-8 0,-7-3 8 0,8-6 16 0,-5 2-4 0,1 1-1 16,-1-6 27-16,-3-4 6 16,7 1 0-16,-7-10 1 0,0 0 18 0,0 0 3 15,0 0 1-15,0 0 0 0,0 0 1 0,0-7 1 16,-7-5 0-16,7-1 0 0,-3-6-49 0,-1 7-9 0,4-10-3 16,-3 0 0-16,3-6 20 0,-4 0 3 0,0 3 1 15,4-7 0-15,0 1-32 0,0-1 0 16,0-2 0-16,0-4 0 0,0 7 0 0,0 0 0 15,8-4 0-15,-5 7 0 0,4 0 0 0,0-1 0 0,-3 1 0 0,3 6 0 16,0 0 0-16,3 7 0 0,-3-1 0 0,4 0 0 16,3 1 0-16,-3 5 0 0,3-2 0 0,0 9 0 15,0-4-13-15,4 4 4 0,-1 3 1 0,1 0 0 32,7 0-22-32,-1 0-4 0,1 0-1 0,-7 3 0 0,-1 4-48 0,8-4-9 15,-4 3-3-15,0 0 0 0,1 4-93 0,-8-1-20 16,3 4-3-16,-6 2-1 0,3 1 58 0,-7 3 11 15,-3 25 3-15,-4-13 0 0</inkml:trace>
  <inkml:trace contextRef="#ctx0" brushRef="#br0" timeOffset="7853.27">7874 10735 345 0,'0'0'31'0,"0"0"-31"16,0 0 0-16,0 0 0 0,0 0 149 0,0 0 24 15,0 0 5-15,7 0 1 0,4 10-127 0,-1-10-24 16,-10 0-6-16,4 0-1 0,3 0 39 0,-7 0 8 16,0 0 2-16,0 0 0 0,14 0 6 0,-14 0 0 15,3 0 1-15,5-3 0 0,-8 3-14 0,7 0-3 16,3-7-1-16,-3 7 0 0,-7 0-15 0,7 0-2 15,0-3-1-15,-7 3 0 0,11-6 13 0,-8 6 2 16,4-3 1-16,4 3 0 0,0-6-16 0,-4 2-3 16,0 4-1-16,7-9 0 0,-11 9-23 0,4-9-5 15,4 5-1-15,-4-5 0 0,0 0-8 0,4 6 0 0,-4-4 9 0,0 1-9 16,-7 0 0-16,0 6 9 0,7-10-9 0,-7 10 0 16,-4-3 16-16,4 3-3 0,4-6-1 0,-4 6 0 15,-7-6 12-15,0-1 3 0,0-2 0 16,0 6 0-16,-4 0-27 0,1-4 0 0,-5 4 8 15,5-3-8-15,-4 6 0 0,3 6 0 0,-7-3 0 16,8 7 0-16,-4-7 8 0,0 13 0 16,0-4 0-16,-4 7 0 0,7-3-8 0,1 6 8 0,-1-4-8 0,1 11 8 15,-1-4-8-15,4-3 0 0,7 0 0 0,-7 6 0 16,3-3 0-16,1 3-11 0,3-6 3 0,0 6 0 16,3-3 0-16,1-3 0 0,3 7 0 0,-4-7 0 15,5-4 8-15,2-2 0 0,-3 0 8 0,4-1-8 16,-1-5-23-1,1 2-9-15,0-2-1 0,3-4-1 0,0-3-94 0,0-3-18 16,3-3-4-16</inkml:trace>
  <inkml:trace contextRef="#ctx0" brushRef="#br0" timeOffset="8491.25">8435 10745 1900 0,'-4'-10'169'0,"-3"7"-135"0,0-3-34 0,-3-3 0 15,3-4 144-15,0 4 21 0,0 5 5 0,-1-5 1 16,1 0-155-16,-3 6-32 0,3-4-5 0,0 7-2 16,0 0 5-16,-4 7 1 0,4-4 0 15,-4 6 0 1,4 4-23-16,-3 5-5 0,3-5-1 0,-7 9 0 15,3-3 15-15,0 3 3 0,1 0 1 0,3 0 0 0,0-4 27 0,7 4 0 0,-7-3 0 0,0 0 11 16,7-3 2-16,-4 2 1 0,8-5 0 0,-4 3 0 16,0-1 13-16,7-5 2 0,0-1 1 0,0 1 0 15,-4-7-22-15,4 6-8 16,-7-9 0-16,11 6 9 0,3-6-9 0,4 0 8 0,-8-6-8 0,4 3 8 16,4-13-8-16,0 10 0 0,-1-10-10 0,-3 4 10 15,1-7 0-15,-1 6-9 0,3-5 9 0,-6 5 0 16,0-6-8-16,-1 7 8 0,1-1-8 0,-8-6 8 15,4 1 0-15,-3 5 0 0,6-3 9 0,-10 1-9 0,0 5 20 16,0-2-2-16,0 2-1 0,-7 1 0 0,7 6-4 0,0 3-1 16,-7-3 0-16,7 3 0 0,0 0-12 0,0 0 9 15,-3 3-9-15,-4 6 8 0,7-6-8 16,0 7 0-16,0 2-10 0,0 4 10 0,-7-4 0 16,3 1 0-16,1 9 0 0,3-3 0 0,0 0 0 0,0 6 13 15,0-3-2-15,0 6-1 0,0-3 4 0,3 6 1 0,1-2 0 0,3 2 0 0,-7 3-15 16,0 4 0-1,3-3 0-15,1-1 0 0,-1 4 0 0,1-4-10 16,-4-3 2-16,0 10 0 0,-4-6 8 0,4-4 0 16,0 10 10-16,-3-10-10 0,-1 10 18 0,1-7-2 0,3-2-1 15,-7-1 0-15,-4 1 3 0,4-1 1 0,0 0 0 0,3-2 0 16,-6-4-11-16,-1 3-8 0,1-6 9 0,-1 0-9 16,0 0 11-16,-3-4-11 0,-3-2 12 0,-1 3-12 15,0-6 0-15,-3 2 0 0,0-2 0 0,3-4 0 16,-6-6-14-16,-8-3-6 0,7 0-2 0,-3-9 0 31,3-1-27-31,-3-2-6 0,7-10-1 0,0 3-668 16,-4-12-133-16</inkml:trace>
  <inkml:trace contextRef="#ctx0" brushRef="#br0" timeOffset="8881.34">8696 11008 2548 0,'0'0'113'0,"-4"3"23"0,-6 7-108 0,3-4-28 16,3-3 0-16,-3 7 0 0,4-7 0 0,3-3-9 15,0 9 0-15,0-9 0 16,0 9-29-16,0-9-6 0,0 0 0 0,0 0-1 15,0 0-35-15,0 0-6 0,0 0-2 0,0 0 0 16,0 0 44-16,0 0 9 0,0 0 2 0,3-9 0 0,4 9 100 0,-7-9 20 16,0-4 4-16,0 4 1 0,0-4 14 0,0-6 3 15,0 10 1-15,0-7 0 0,-7-3-38 0,4 1-7 16,3 2-1-16,0-3-1 0,0-3-26 0,0 0-5 16,3 0 0-16,-3 0-1 0,7-3-31 15,-7 3 8-15,7 0-8 0,-3 4 0 0,6-4 0 0,-2 0-15 0,2 9 3 16,1-6 1-1,-1 7-16-15,-3 2-3 0,4-2-1 0,3 2 0 16,-3 1-29-16,-1 6-7 0,1-3-1 0,3 6 0 16,0 0-12-16,4 0-4 0,-8 0 0 0,4 0 0 15,0 0-138-15,-3 6-28 0,3-3-6 0,-3 6 0 0</inkml:trace>
  <inkml:trace contextRef="#ctx0" brushRef="#br0" timeOffset="9240.36">9073 10804 2466 0,'0'0'109'0,"0"0"23"0,0 0-106 0,0 0-26 0,4-6 0 0,0-3 0 0,-1-1 44 0,1 4 4 15,3 0 1-15,0-4 0 16,0 1-62-16,0 3-13 0,3-4-2 0,1 1-1 16,0-1-11-16,3 1-3 0,-4 0 0 15,4-4 0-15,-3 4 0 0,0-1 0 0,-4-2 0 0,3 2 0 16,-3 1 43-16,0-4 8 0,0 4 1 0,0 6 1 0,-7-7 22 0,4 1 4 15,-4 0 0-15,-4 5 1 0,-3-5-9 0,0 9-3 16,0-9 0-16,0 9 0 0,-3-4-25 0,-1 4 0 16,-7 4 8-16,4-4-8 0,0 9 0 0,0 0 0 15,0 4 0-15,0-4 0 0,3 10 0 0,1-3 12 16,-1 3-12-16,0 0 12 0,4-1-12 0,0-2 0 0,4 6 9 16,-1-3-9-16,1 3 0 0,3 0 9 0,-4 0-9 0,4-4 0 15,0 4 0-15,4 0 0 0,-1 0 0 0,4 7 0 16,-3-8 0-16,3 1 0 0,0-3 0 0,4 3 0 31,-1-9-92-31,1 6-23 0,-1-10-4 0,4 0-558 16,1-6-112-16</inkml:trace>
  <inkml:trace contextRef="#ctx0" brushRef="#br0" timeOffset="9707.52">9560 10500 2790 0,'0'0'124'0,"0"0"24"0,-7 0-118 0,0 3-30 16,4 4 0-16,-4-4 0 0,7 6 16 0,-7-6-4 16,-1 7 0-16,1 2 0 15,0-2-35-15,-3 5-7 0,3-2-2 0,0-1 0 16,0 1-49-16,-7 6-11 0,3-7-1 0,0 4-1 15,-3-3 18-15,4-1 4 0,10-3 1 0,-11-5 0 0,4 5 51 0,0-3 11 16,0-3 9-16,7-3-13 0,0 0 52 0,0 0 10 16,0 0 3-16,0 0 0 0,0 0-14 0,0 0-2 15,0 0-1-15,0 0 0 0,0 0-35 0,0 0 0 0,7 0 0 0,4 0 0 16,3 4 0-16,-4-4 0 16,4 6-10-16,4-6 10 0,0 0-17 0,-1 0 4 15,1 0 1-15,7 0 0 0,-11 3-1 16,3-3 0-16,-3 0 0 0,4 0 0 0,-4 0 13 15,0 6 0-15,-7-3 0 0,4 4 0 0,-4-4 0 0,-3 6 0 16,-4-9 0-16,7 3 0 0,-7 7 0 0,0 2 12 0,0-2-4 0,-4 5-8 16,1-8 27-16,-5 8-2 0,5-2 0 0,-4-1 0 15,0 1-1-15,0 3 0 0,0-4 0 0,-4 1 0 16,4 2-16-16,-3-2-8 0,2-1 0 0,1 7 8 16,-3-6-8-16,-1-1 0 0,1-2 0 0,3 2 0 15,-4-2-44 1,0-1-15-16,1-3-2 0,3-2-1 0,0-4-62 0,0 0-12 15,3-10-2-15,1 1-742 0</inkml:trace>
  <inkml:trace contextRef="#ctx0" brushRef="#br0" timeOffset="10160.78">10153 10340 2718 0,'0'0'120'0,"0"0"25"0,-7-6-116 0,0 6-29 31,3 0 0-31,-3 0 0 0,4 0 19 0,-4 0-3 16,-4 0 0-16,1 9 0 15,-1-5-44-15,-3 5-10 0,-7 7-2 0,3-4 0 16,-3 1-25-16,-4 6-6 0,4-4-1 0,-4 4 0 0,1 0 40 0,-1 0 8 16,4-4 2-16,3-2 0 0,-3 6 22 0,7-7 8 15,-4-2 0-15,4-1 0 0,3 4 8 0,4-7 0 16,-3-3 1-16,3 3 0 0,7-6 8 0,0 0 2 0,0 0 0 15,0 0 0-15,0 0-27 0,0 0 0 0,0 0 0 0,0 0 0 16,0 0 0-16,10 0 0 0,4 0 0 0,1 0 12 16,2 0-12-16,1 0 0 0,3 0 0 0,0 0 0 15,4-6 0-15,-4 6 0 0,0 6 0 0,0-3 0 16,-3-3 0-16,-4 7 0 0,4-4 0 0,-4 0 0 16,0 6 0-16,-7 1-12 0,4-1 4 0,-4-6 8 15,0 7 9-15,0 2 10 0,-4-2 1 0,4 8 1 16,-3-5-8-16,-1-4-1 0,1 4-1 0,-8 6 0 15,4 0-11-15,-3-4 12 0,3 4-12 0,-4-6 12 16,-3 5 0-16,0 4 1 0,0-3 0 0,0 3 0 16,-3-3 7-16,3-3 0 0,-4 2 1 0,0 4 0 15,1-9-39-15,-1 6-8 16,1-7-2-16,-1 4 0 0,4-13-102 0,0 7-21 0,0-10-4 16,7 0-852-16</inkml:trace>
  <inkml:trace contextRef="#ctx0" brushRef="#br0" timeOffset="10382.24">10513 10563 3034 0,'14'16'135'0,"-18"-7"27"0,-10 7-130 0,0-1-32 0,11 7 0 0,-4 0 0 15,0 6 37-15,-4-2 1 0,0 2 0 0,4 3 0 31,0 0-61-31,0-5-12 0,-10 5-2 0,2 0-1 16,8-2-91-16,-3-4-19 0,-8 3-3 0,1-6-1 16,-1-3-64-16,0-7-14 0,8 7-2 0,-4-16-365 0,-4 6-73 15</inkml:trace>
  <inkml:trace contextRef="#ctx0" brushRef="#br0" timeOffset="10555.94">10283 10416 230 0,'25'-22'10'0,"-18"12"2"0,-3 1-12 0,3-1 0 0,7 1 0 0,-7 0 0 16,-7-4 420-16,4 4 82 0,6-1 16 0,4 7 3 16,0-6-337-16,-3 5-68 0,-8-2-14 0,4 3-2 0,11 3-57 0,-4 0-11 15,-14 0-3-15,4-9 0 16,10 9-29-16,-7 0-10 0,-7 0 0 0,0 0-746 16,0 0-148-16</inkml:trace>
  <inkml:trace contextRef="#ctx0" brushRef="#br0" timeOffset="11036.14">10774 10416 2124 0,'0'0'94'0,"0"0"19"0,-7 3-90 0,0 3-23 0,7-6 0 0,-4 6 0 16,-3 10 17-16,0-4-1 0,7 1 0 0,-7-4 0 16,4 13-16-16,-5-9 0 0,5 6 0 0,-1 3 0 15,1-4 0-15,-4 4 8 0,-4 0-8 0,8-3 0 16,3 0 0-16,-4-3 0 0,-6 6 0 0,3-4 0 16,7 4 12-16,0-3-4 0,-4 3 0 0,0-3-8 15,1-3 26-15,3 2-2 0,3 4 0 0,1-3 0 16,-4-6-12-16,4 9-4 0,6-13 0 0,1 4 0 15,-1 2-8-15,1-12 0 0,-1 7 0 0,8-7 0 0,-4 3-12 16,0-6 3-16,-7-6 0 0,7 3 0 16,8-7 9-16,-5 1 0 0,-6 0-9 0,3 2 9 15,0-8 18-15,0 5 8 0,0-2 2 0,-7-7 0 16,-3 6 9-16,3-9 3 0,4 4 0 0,-8 2 0 0,-6-6-7 0,3-3-1 16,7 3 0-16,-7-3 0 0,-11 3-8 0,4 3-3 15,3-3 0-15,4 3 0 0,0 10-29 16,-3-4-7-16,-8 1-1 0,1 2 0 0,3 1 24 0,-4 6 5 15,-3-3 1-15,0 2 0 16,3 4-46-16,1 0-8 0,-1 0-3 0,1 0 0 16,-5 0-47-16,5 4-10 0,10-4-1 15,0 0-1-15,-11 0-108 0,8 9-22 16,3-9-4-16,0 0-270 0,0 0-54 0</inkml:trace>
  <inkml:trace contextRef="#ctx0" brushRef="#br0" timeOffset="11425.54">11109 10673 1555 0,'7'9'138'0,"-7"-9"-110"0,-3 6-28 0,-1 1 0 16,4 2 161-16,-4 4 27 0,8 2 6 0,-8-5 1 16,-3 2-156-16,4-2-31 0,6-1-8 0,-6-3 0 15,-8 4 0-15,8-1 0 0,3-9 0 0,-4 9-8 16,4-9 8-16,-3 4 16 0,-4 5-4 0,7-9-1 15,0 0 2-15,0 0 1 0,0 0 0 0,0 0 0 16,7-3 41-16,0-3 8 0,0-7 1 0,0 4 1 16,0-1-31-16,-4-2-6 0,8-7-2 0,-4-3 0 15,-3 6-9-15,-1-12-1 0,11 6-1 0,-3-6 0 16,-4 6-15-16,3-3 0 0,1-3 0 0,3 6 0 16,-3 3 9-16,-1 6-1 0,-3 1 0 0,4-1 0 15,3 7 10-15,-3-3 2 0,-4 5 0 0,0 1 0 0,7 3-20 16,-4 3 10-16,1 1-10 0,0 5 8 0,-1 0-8 0,4 4 0 15,-3 3 9-15,0-1-9 0,-8 7 0 0,8-3 0 0,-1 3 0 16,1 0 0-16,-4 6 0 0,0-3 0 0,3 3 0 0,-2-2 0 16,-1 2 0-1,-4 0-8-15,4-3 8 0,0-3 0 0,11 9 0 0,-11-9-8 16,-11 7 8-16,8-4 0 16,3-3-86-16,-3-4-12 0,-4 1-2 0,0-6-675 15,-4 6-134-15</inkml:trace>
  <inkml:trace contextRef="#ctx0" brushRef="#br0" timeOffset="14142.96">13363 10067 921 0,'0'0'82'0,"0"0"-66"0,0 0-16 0,0 0 0 31,7-6 111-31,-3-3 18 0,3 2 4 0,-4-2 1 0,4 3-94 0,-7 6-18 16,4-6-4-16,-4 6-1 0,4-7 14 0,-4 7 2 15,0 0 1-15,0 0 0 16,0 0 29-16,0 0 5 0,0 0 2 0,0 0 0 16,0 0 14-16,0 0 2 0,0 0 1 0,0 0 0 0,0 0-18 0,7 7-3 15,-4-1-1-15,1 13 0 0,-1-7-20 0,4 10-4 16,-3 3-1-16,-1 0 0 0,1 4-25 16,3 2-6-16,0 3-1 0,-4 1 0 0,1 6-8 0,-1-1 0 15,5 1 0-15,-5 3 0 0,-3-3 0 16,0 3 0-16,0 0 0 0,0-4 0 0,0-5 12 15,-3 3 1-15,3-7 0 0,-4 0 0 0,4-6-1 0,0-3 0 16,0-3 0-16,0 3 0 0,0-9-12 0,4-4 0 16,-1 7 0-16,-3-16 0 15,0 0-142-15,0 0-25 0,0 0-5 0,4-7-829 0</inkml:trace>
  <inkml:trace contextRef="#ctx0" brushRef="#br0" timeOffset="15036.09">13296 9860 1785 0,'-14'0'79'0,"7"7"17"0,0-14-77 0,-4 7-19 0,1 0 0 0,6 0 0 0,-3 0 108 0,7 0 19 16,0 0 3-16,0 0 1 0,0 0-112 0,0 0-19 16,0 0-11-16,7 7 2 0,4-4 9 0,-1-3 12 15,1 6-2-15,3-3-1 0,-3-6 6 0,3 3 1 16,3-6 0-16,1 6 0 0,0 0 16 0,3 0 3 0,0-3 1 0,4 3 0 16,-4-7-4-16,7 7-1 15,0 0 0-15,1-3 0 0,-1 3-11 16,4 0-3-16,-8 0 0 0,5 0 0 0,-1 3-17 0,0 4 10 15,0-7-10-15,-3 3 8 0,3 6-8 0,-3-6-11 16,3 7 3-16,-7-1 0 0,-3-2 8 0,-1-1 12 16,1 9-2-16,-4-2-1 0,4 0-9 0,-8-1-12 15,-3 7 2-15,1-7 1 0,-5 7 9 0,1 3 11 16,-8 0-3-16,1-3 0 0,-1 3-8 0,-3-3-12 16,-4 3 2-16,-3 0 1 0,-3-4 9 0,-1-2 0 15,-3 3 0-15,3 0 0 0,-3-7 27 0,0 7 4 0,3-6 1 0,1-1 0 16,-5-2-32-16,1 2-15 0,0 4 2 0,3-4 0 15,1 1 13-15,-1-4 16 0,4 1-3 16,0-1-1-16,0 1-20 0,0-7-5 0,0 9-1 0,3-5 0 16,0-4 14-16,-3 6 0 0,4-6 0 0,-1 7 0 15,1-4 9-15,-1-3 5 0,4-3 1 0,-4 9 0 16,4-9-15-16,0 4-18 0,4-4 4 0,3 0 1 16,-7 6 13-16,7-6 0 0,0 0 0 0,0 0 0 15,0 0 10-15,0 0 2 0,0 0 0 0,0 0 0 16,0 0-12-16,7 3 0 0,3-3 0 0,1 9 0 15,-1-2 0-15,5-4 0 0,-1 0 0 0,0 3 0 16,3-3 0-16,-2 4 0 0,2-4 0 0,1 6 0 16,-8-6 0-16,5 4 0 0,-1-4 0 0,7 6 0 15,-7-6 0-15,7 3 0 0,-3-2 0 0,-1 2 0 0,1-3 0 16,-4 3 0-16,4-3 0 0,-4 1 0 0,0-4 0 0,-3 9 0 16,3 0 0-16,-4-2 0 0,-3-1-12 0,4 0-4 15,-1 4 0-15,-2 2-1 0,-5-2 17 16,4-1 0-16,-3 4 0 0,-1-1 0 0,1-3 0 0,-1 4 0 15,-3 0 0-15,4 2 0 0,-4-2 0 0,0-1 0 16,-4-2 0-16,4 2 0 0,0-2 0 0,-3 5 0 16,3-8 0-16,-4 2 0 0,4 0 0 0,-3 4 11 15,-1-4-3-15,1-2-8 0,-1-1 20 0,-3 0-2 0,3-3-1 16,-3 4 0-16,0-4-17 0,0 6 8 16,-3-6-8-16,-1 4 0 0,1-4 10 0,-5 3-10 0,1-3 8 0,0 3-8 0,-7-2 0 0,3-1 8 31,-3-3-8-31,0 6 0 0,0-3 8 0,0-3-8 15,-4 0 0-15,0 0 8 0,1 0-8 0,2 0 0 0,-2 0 0 0,3 0 0 16,-1 0 0-16,1 0-11 0,4-3 3 0,-1-3 0 31,0 6-29-31,4 0-6 0,4 0-1 0,-1-3 0 16,1 3-99-16,-1-4-20 0,4-2-4 0,0 6-821 0</inkml:trace>
  <inkml:trace contextRef="#ctx0" brushRef="#br0" timeOffset="15621.22">13734 9343 979 0,'0'0'87'0,"0"0"-70"0,-11 0-17 0,8-3 0 16,3 3 259-16,0 0 48 0,0 0 9 0,0 0 3 15,0 0-230-15,0 0-45 0,0 0-10 0,0 0-2 16,7 0-22-16,3 3-10 0,1-3 8 0,3 9-8 16,-4 1 0-16,5 2 0 0,-5-2 0 0,8 2 0 15,3 4 0-15,-3 0 0 0,3 3 0 0,-4 3 0 16,5-1 0-16,2 11 0 0,-3-4 0 0,4-3-11 15,-4 6 11-15,4 7 11 0,3-7-3 0,-3 4 0 16,3-1 16-16,0-2 2 0,1 9 1 0,2-1 0 16,1 1 12-16,-4 3 2 0,1 0 1 0,-5 0 0 15,1 6-16-15,-4 0-3 0,-3-3-1 0,-1 3 0 0,-3 4-8 0,-3-4-2 16,0 3 0-16,-4 4 0 16,0-4-12-16,-7 0 0 0,0 7 0 0,-4-7 0 0,-3-9 0 0,-3 6-15 15,-5-9 5-15,-2 3 1 0,-4-3 33 0,-4 3 6 16,-3-10 2-16,0 7 0 0,3 0-21 0,-3-10-11 15,-4 0 12-15,4-6-12 0,-4 7 0 16,0-10 0-16,7 3-12 0,-3-10 3 16,4 1-71-16,-1-10-13 0,0 4-3 0,4-10-1012 0</inkml:trace>
  <inkml:trace contextRef="#ctx0" brushRef="#br0" timeOffset="17463.3">15177 9857 1555 0,'0'0'68'0,"0"0"16"0,0 0-68 0,0 0-16 0,-8-6 0 0,8 6 0 16,-7 0 14-16,7 0-1 0,0 0 0 0,0 0 0 16,0 0-13-16,0 0 0 0,0 0 0 0,0 0 0 15,0 0 0-15,0 0 0 0,0 0-12 0,0 0 12 16,0 0 0-16,0 9 0 0,4 1 12 0,-4-1-3 15,3 4 41-15,1 3 8 0,0-1 2 0,-4 7 0 16,3 0 13-16,-3 3 3 0,0 0 1 0,0 7 0 16,0 2-31-16,0 7-6 0,-3-3-2 15,-1-1 0-15,-3 10-24 0,0-3-5 0,0 0-1 0,3 6 0 16,-3-6-8-16,0-3 0 0,0 0 0 0,0-4 0 16,4 1 0-16,-1-4 0 0,0-2 0 0,4-1 0 15,-3-3-24 1,3-3-3-16,-4-3-1 0,4 0 0 0,0-3-104 0,0-6-20 0,0-4-5 0,0 0-389 15,4 4-78-15</inkml:trace>
  <inkml:trace contextRef="#ctx0" brushRef="#br0" timeOffset="18596.77">15699 10321 1220 0,'0'0'54'0,"0"0"11"0,0 0-52 15,0 0-13-15,0 0 0 0,0 0 0 0,0 0 82 0,0 0 14 16,-4-6 2-16,4 6 1 0,-3-3-49 0,-4 0-10 16,7 3-1-16,-4-6-1 0,-3 6-22 0,0 0-4 15,0 0 0-15,0 0-1 0,-4 0-11 0,1 9 8 16,-1-6-8-16,0 7 8 0,-3-1 7 0,0 4 1 15,4-4 0-15,-4 10 0 0,-1-7-16 0,5 7 9 16,-1 0-9-16,1-3 8 0,3 6 0 0,0 3-8 16,7-10 12-16,-4 7-4 0,4-3 14 15,0 3 2-15,4-9 1 0,3 5 0 0,-4 4-13 0,4-9-2 0,4-4-1 16,-1 7 0-16,1-10-9 0,3 4 0 16,0-4 0-16,0-3 0 0,0-3 0 0,0 0 0 0,4 0 0 0,0 0 0 15,-1-9 0-15,5 6 0 0,-5-4 9 0,4-5-9 16,1 2 10-16,-5 1-2 0,-3-4-8 0,0 4 12 15,-3-4 4-15,3 1 1 0,4 2 0 0,-8-8 0 16,4 5-1-16,-3-6 0 0,-4 4 0 0,-3-4 0 16,-1 0 13-16,-3 3 3 0,0-3 0 0,-3 1 0 15,-4 5-40-15,-1-6-8 0,-2 4-2 0,-4-1 0 16,3 3 18-16,-3 1 0 0,-4 2-8 0,-3 1 8 16,0 0-9-16,0-1 9 0,3 7-13 0,1-3 5 15,-4 6 8-15,3 6-8 0,4-6 8 0,-4 3-8 16,0 3-8-16,4-2-2 0,4 5 0 0,-1 0 0 15,1-5-111-15,3 5-23 0,0 4-4 0,3-4-366 16,0 0-74-16</inkml:trace>
  <inkml:trace contextRef="#ctx0" brushRef="#br0" timeOffset="19404.5">16224 10375 2487 0,'0'0'55'0,"0"0"11"0,0-10 2 0,0 1 2 0,-3 0-56 0,3 5-14 0,0-5 0 0,0 0 0 32,0 5-42-32,-4-2-11 0,4 3-3 0,0-6 0 15,0 9 12-15,0 0 1 0,-7 0 1 0,4 0 0 16,-4 0-8-16,0 0-2 0,-4 6 0 0,0-3 0 0,1 6 42 0,-4 1 10 0,3-1 0 0,-3-2 0 16,-4 11 32-16,4-5 8 0,-3 3 1 0,2-1 1 15,1 1-5-15,0 0-1 0,4 2 0 0,3-5 0 16,0 9-20-16,-1-6-5 0,5-1-1 0,3 4 0 15,0-6-10-15,3 5 10 0,1-5-10 0,3 6 10 0,0-7-10 16,4-2 0-16,-1 2 0 0,4-5-11 0,1-4 11 16,-1 6 0-16,3-9 0 0,-3 0 0 0,4-3 0 0,3-3 0 15,-3 3 0-15,3-7 0 0,0 1 10 0,-3-1-2 0,3-2-8 0,-3 2 12 16,3-2-12 0,-4 2 0-16,-6-2 0 0,3-4 0 0,-3 4 0 0,-1 2 0 15,-3-2 0-15,0 2 0 0,-3 1 12 0,-4 3-3 16,3-4-1-16,-6 1 0 0,-1-1 5 0,1-2 1 15,-4 2 0-15,3 1 0 0,-6 0-14 0,3-1 0 16,3-2 0-16,-3 9 0 0,0-4 0 0,0 4 0 16,3-3-12-16,1 6 12 0,-4-3 0 0,7 3 0 15,-7 0 0-15,7 0 0 0,0 0 0 0,-7 3 0 16,3 6 8-16,-3-9-8 0,0 10 11 0,0-1-11 16,7 1 12-16,-7-1-12 0,3-3 0 0,1 10 0 0,-1-4 0 0,1 1 0 15,3 6 0-15,-4-7 0 0,4 7 0 0,0-6 0 16,4 9 0-16,-4-4 0 0,3 1 0 0,1-3 0 15,3 6 0-15,-4-3 0 0,1 3 0 0,0-4 0 16,3 4 0-16,-4 0 0 0,4 0 0 0,-3 0 0 16,-1 6 0-16,4-6 0 0,0 0 0 0,-3 10 0 15,-1-10-10-15,1 9 1 0,3-3 0 0,-7-3 0 16,0-3 33-16,-4 7 6 0,4-8 2 0,-3 8 0 16,-1-7-32-16,-3 0 0 0,0 0-13 0,0-4 4 15,0-2 9-15,-3 3 11 0,-1-7-3 0,0 7 0 16,-3-6 3-16,4-4 0 0,-1 4 0 0,-3-4 0 15,-4-3-11-15,1-2 0 0,-1-1 0 0,0 3 0 16,-3-6-9-16,-3-6-4 0,-1 3-1 0,0-7 0 16,-3 7-95-16,-4-6-19 15,-3-1-4-15,3-2-1 0,4 2-103 0,3-2-21 16</inkml:trace>
  <inkml:trace contextRef="#ctx0" brushRef="#br0" timeOffset="19895.56">16693 10717 1094 0,'0'0'97'15,"0"0"-77"-15,0 0-20 0,0 0 0 0,0 0 420 0,0 9 81 16,0 0 16-16,0 1 3 16,0-10-462-16,4 9-93 0,-4-9-18 0,4 3-4 15,3 7-91-15,0-1-19 0,3-6-3 0,-3-3-886 0</inkml:trace>
  <inkml:trace contextRef="#ctx0" brushRef="#br0" timeOffset="20418.68">17219 10441 2646 0,'0'0'58'0,"0"0"12"0,0 0 2 16,0 0 3-16,0 0-60 0,0 9-15 0,7 4 0 0,-3-4 0 16,-1 0-19-16,1 4-6 0,3-4-2 0,0 1 0 15,0 2-25-15,0-2-4 0,0 2-2 0,0-2 0 0,0-1 27 0,-3 4 6 16,-1-4 1-16,-3 0 0 0,0-9 10 0,0 10 2 15,0-7 1-15,0-3 0 0,-3 9 34 0,3-9 6 16,0 0 2-16,-4 10 0 0,4-10 17 0,0 0 4 16,0 0 1-16,0 0 0 0,0 0-23 0,0 0-5 15,0 0-1-15,-3-3 0 0,-1-7-9 0,1 1-3 16,3-1 0-16,0-8 0 0,0 5 7 0,-4-6 1 16,4-3 0-16,-4 7 0 0,4-7-2 0,0-3 0 15,0 3 0-15,0-3 0 0,0-4-6 0,0 7-2 16,4 0 0-16,0 0 0 0,-4 0-10 0,3 4 0 0,-3-4 0 15,7 3 0-15,-3 6 0 0,-1-5 0 0,1 8 0 0,3-2-11 16,0 2 11-16,0-2-8 0,0 2 8 0,0 7-8 16,4-3-2-16,-1 3 0 0,8-7 0 0,-4 10 0 15,4-3-10-15,-1-3-1 0,1 6-1 0,-1 0 0 32,1 0-139-32,3 6-28 0,4-6-6 0,-4 0-797 0</inkml:trace>
  <inkml:trace contextRef="#ctx0" brushRef="#br0" timeOffset="20854.07">17805 10397 2109 0,'0'0'93'0,"0"0"20"0,0 0-90 0,0 0-23 15,0 0 0-15,0 0 0 0,10 0 24 0,-3 0 1 16,4 0 0-16,0-3 0 0,3-4-25 0,3 7-20 16,-3 0 3-16,0-9 1 0,4 9 0 0,-4-3 0 15,4 0 0-15,0-4 0 0,-1-2 0 0,-3 0 1 16,0 5 0-16,0-5 0 0,-6 6 23 0,2-3 5 16,-3-4 1-16,0 7 0 0,-7-6 34 0,4-1 8 0,-1 7 0 15,1-6 1-15,-8-1-26 0,4 1-6 0,-7 6-1 0,4-7 0 16,-1 7-24-16,-3-3 0 0,0-3 0 0,-4 9-11 31,1-4-13-31,-1 4-4 0,1 0 0 0,-8 4 0 0,0-4 4 0,4 9 1 0,-3-3 0 16,-1 4 0-16,0-4 23 0,4 3 0 0,-3 4 10 15,3 2-10-15,3 1 39 0,0 0 1 0,1-4 0 0,3 1 0 16,0 9-17-16,3-6-3 0,1-1-1 0,3 1 0 16,0 0-19-16,3 2 0 0,1 1 8 0,3-3-8 15,0 3 0-15,0 3 0 0,3-10 0 0,1 7-9 31,-4 0-14-31,7-7-2 0,-3 1-1 0,3 6 0 16,0-10-115-16,0 4-23 0,4-4-5 0,-4-6-1 0</inkml:trace>
  <inkml:trace contextRef="#ctx0" brushRef="#br0" timeOffset="21558.6">18496 10271 288 0,'0'0'25'0,"-7"-3"-25"16,0-6 0-16,0-1 0 0,0 1 440 0,-4 0 84 16,1 2 16-16,6 1 3 15,-6 3-493-15,-1-3-98 0,4 6-20 0,-4 6-4 0,1-3 20 0,-1 3 4 0,-3-3 0 0,0 10 1 0,3-4 19 0,-3 4 4 16,0 6 1-1,0-1 0-15,4-2 39 0,-1 3 7 0,0 3 1 0,1-3 1 16,-1 0 26-16,4-4 5 0,0 4 0 0,0-6 1 16,4 5-45-16,-1-5-12 0,0-4 0 0,4 1 0 15,4-7 0-15,-4-3 0 0,0 0 0 0,0 0 0 16,7 0 0-16,4 0-11 0,-8 0 3 0,8-6 0 16,-1-1 8-16,1-2 0 0,3 0 0 0,-3 2 0 15,3-2 0-15,0-7 0 0,0 4 0 0,4 2 0 16,-4-2 0-16,0 2 11 0,3-2-3 0,-2-7 0 15,-5 10-8-15,4-7-11 0,-3 0 3 0,-1 4 0 16,-3-1 8-16,1 1 0 0,-1 2 0 0,-4 1 0 16,1-4 0-16,-4 4 11 0,0-1-3 0,0 1 0 15,0 6 16-15,0 3 4 0,0 0 0 0,0 0 0 16,0 0-4-16,0 0-1 0,0 0 0 0,0 0 0 0,0 0-12 0,0 0-3 16,0 9 0-16,0-2 0 0,0 2-8 0,3 10 0 15,1-7 0-15,-4 1 0 0,0 6-9 16,0-1 9-16,-4-5-12 0,4 9 12 0,-3-3 0 15,3-7 0-15,-4 10 0 0,4 0 0 0,-3-3 0 16,3 0 9-16,-4 3 1 0,4-3 0 0,0-4-10 0,4 4 0 16,-1 0 0-16,-3-3 8 0,7 2 4 0,-3 1 1 15,3-3 0-15,-4 3 0 0,-3 3-13 0,7-4 0 16,4 1 0-16,-4-3 0 0,0 6 0 0,0-3 0 16,-3 3 0-16,3-4 0 0,0-5 0 0,-4 9 0 15,-3 0 0-15,4-3 0 0,-1 3 0 0,-3-3 0 0,-3 2 0 16,-1-2 0-16,1 3 8 0,-1 0-8 0,-3-3 0 0,0-3 0 15,0 2 13-15,0-5-3 0,0 6-1 0,-4-7 0 16,4 4-1-16,0-3-8 0,-3-1 12 0,-1-2-4 16,4-1 20-16,-4-6 4 0,-3 7 1 15,4-7 0-15,-1 3-33 0,-3-3 0 0,-4-3 0 16,4-3 0-16,-7-6-12 0,3 5-8 0,1-11-3 16,-1 2 0-1,-3 1-16-15,3-7-3 0,1-3-1 0,-1 0-644 0,0-6-129 0</inkml:trace>
  <inkml:trace contextRef="#ctx0" brushRef="#br0" timeOffset="22087.37">18648 10544 2304 0,'0'0'51'0,"0"0"10"0,0 0 3 0,0 0 0 0,0 0-52 0,0 0-12 16,7 3 0-16,3 3 0 16,-2-2-42-16,2 2-11 0,-3-3-3 0,0 3 0 0,0-3 32 0,0 1 5 15,-7-4 2-15,11 0 0 0,-11 0 17 0,7 0 0 16,0 0 0-16,-7 0 9 0,0 0 35 0,0 0 8 15,0 0 0-15,0 0 1 0,0 0 27 0,7-4 6 0,0 1 1 16,-7 3 0-16,0 0-19 0,4-6-3 0,-1-3-1 0,-3-1 0 16,0-2-41-16,0 2-9 0,-3 1-2 0,3-4 0 15,-4 4 16-15,1-4 4 0,-4-5 0 0,0 5 0 16,-1-9-32-16,1 3 0 0,0-3 0 16,4 0 0-16,-8 4 0 0,8-4-15 15,-8 0 2-15,8 0 0 0,-4 0 26 0,3 0 6 0,0 0 1 0,1 3 0 16,3-3-8-16,0 3 0 0,0-3-1 0,3 3 0 15,5 7-11-15,-1-7 10 0,-4 3-10 0,8-2 10 16,-1 8-10-16,4 1 0 0,1-4 0 0,-1 4 0 16,3-1 0-16,-3 7 0 0,4-6 0 0,0 9-11 15,3-3 1-15,-4 3 0 0,5-6 0 0,-1 6 0 16,-4 6 10-16,5-3-8 0,-5-3 8 0,1 6-8 0,0-3 8 16,-1 0-10-16,-3-3 10 0,0 10-10 15,-3-4-43-15,0 4-9 0,-4-4-2 16,3 3 0-16,1 4-120 0,-4 2-24 15,0 1-4-15,0-6-782 0</inkml:trace>
  <inkml:trace contextRef="#ctx0" brushRef="#br0" timeOffset="22361.04">19223 10673 1555 0,'0'0'138'0,"0"0"-110"0,0 0-28 0,0 0 0 15,0 0 318-15,0 0 58 0,0 0 12 0,7 9 3 16,-7-9-441-16,7 6-88 0,0-6-18 0,0 0-1000 16</inkml:trace>
  <inkml:trace contextRef="#ctx0" brushRef="#br0" timeOffset="24573.79">15258 12103 1094 0,'0'0'97'0,"0"0"-77"15,0 0-20-15,0 0 0 0,0-7 153 0,0 7 27 16,7-3 6-16,3-3 1 0,-10 6-147 0,0 0-30 16,0 0-10-16,0 0 0 0,7 6 0 0,4-3 0 15,-11-3 0-15,7 7 0 0,0-1 0 0,0 0 12 16,-7-6-4-16,7 13-8 0,-3-1 15 0,-1 7-4 15,1 3-1-15,-1 0 0 0,-3 6 47 0,0-3 10 16,4 7 1-16,-4-1 1 0,-4 0-6 0,4 1-2 16,-3-1 0-16,-1 0 0 0,1 10-43 0,-1-6-9 15,4-4-1-15,-3 0-8 0,3 1 8 0,0-1-8 0,-7-3 0 0,7-6 0 0,3 0 8 0,-3-3-8 32,-3-3 0-32,3-7 0 0,0 4 8 0,0-4-8 0,0-9 9 15,0 0-9-15,0 0 28 0,0 0 0 0,0 0 0 0,0 0 0 16,-11-3 11-16,0-6 1 0,4-1 1 0,-3 1 0 15,-4-7-26-15,0 0-6 0,3-6-1 0,0 0 0 16,1 0 13-16,-1-9 3 0,1 6 0 0,3-6 0 16,0-1-24-16,3-5 0 0,-3 5 0 0,7-2 0 15,-4-1 9-15,4-5-9 0,0-1 12 0,4 0-12 16,-1 10 0-16,5-1 0 0,-5-8 0 0,4 8 0 16,4 7 0-16,-4-6 10 0,3 3-10 0,1 6 12 15,-4 0-12-15,4 0 0 0,3 0 0 0,-4 0-11 16,1 3 11-16,-1 0 0 0,1 7 0 0,0 2-8 15,6-2 8-15,-3-1-8 0,0-3 8 0,1 10-8 16,2-3 8-16,-3 2 0 0,4 1 0 0,-4 0 0 16,0-3 0-16,4 9 0 0,-4 0 0 0,0 0-8 0,0 0 8 15,0 9 0-15,0-9-9 0,0 12 9 0,-3-2 0 16,3-1 0-16,0 4 8 0,0-4-8 0,0 10 0 0,-3 0-14 16,0-3 2-16,-1 6 0 0,-3-4 12 0,0 4 15 15,0 0-3-15,-3 6-1 0,-1-2-11 0,1-5 0 16,-4-2 0-16,0 3 0 0,0-3 0 0,0 0 0 15,0-3 0-15,-4-1 0 0,-3-2 0 0,4-1-16 0,-4 1 3 16,0 3 0-16,0-4 13 0,-4-2 0 16,1-1 0-16,-5 3 0 0,1-2 0 0,0-7 0 0,-7 6 0 0,3 1 0 15,1-7 0-15,-4 3 0 0,-1-3 0 0,1-3-9 32,-3 0-23-32,2 0-5 0,-2 0-1 0,-1 0 0 15,7 0-154-15,1 0-30 0,3-3-6 0</inkml:trace>
  <inkml:trace contextRef="#ctx0" brushRef="#br0" timeOffset="25192.1">14524 11820 806 0,'0'0'72'0,"0"0"-58"0,0 0-14 0,0 0 0 16,0 0 139-16,0 0 25 0,0 0 4 0,0 0 2 15,0 0-116-15,0 0-23 0,0 0-5 0,0 0-1 16,0 0-9-16,0 0-3 0,0 0 0 0,7 10 0 0,0 2 34 0,-3 1 6 15,3 3 2-15,-4-1 0 0,1 4 1 0,-1 3 0 16,1 6 0-16,-1-3 0 0,-3 7-20 0,0-1-3 16,0 3-1-16,0 4 0 0,0-7-24 0,0 4-8 15,-3-4 0-15,-4 1 0 0,3-1 0 0,1 0 0 16,-4 1 0-16,3-10 0 0,-3 6-32 0,0-3 0 16,0-3 0-1,-4-3 0-15,1-7-104 0,3 4-20 0,0-10-5 0,3 4-543 0</inkml:trace>
  <inkml:trace contextRef="#ctx0" brushRef="#br0" timeOffset="25470.51">14199 12225 2343 0,'0'0'104'0,"0"0"21"0,-3-3-100 0,3 3-25 0,3-3 0 0,1-4 0 16,-1-2 37-16,8 6 3 0,0-7 0 0,-1 7 0 16,8-3-32-16,3 3-8 0,4-3 0 0,-1 6 0 15,1 0-15-15,0-4-4 0,3 1-1 0,-3-3 0 16,-1 6 12-16,5-3 8 0,-5-3-12 0,1 6 12 16,0-4-12-16,-4-2 12 0,0 6-12 0,-3 0 12 15,-4 0-27-15,0 0 2 0,0 0 0 0,-3 0 0 16,-1 0-122-1,-3 0-24-15</inkml:trace>
  <inkml:trace contextRef="#ctx0" brushRef="#br0" timeOffset="27663.49">16224 11905 1796 0,'0'0'80'0,"0"0"16"0,0 0-77 0,-3 0-19 0,-8 0 0 0,8 3 0 16,-8-3 17-16,11 0 0 0,0 0 0 0,-7 6 0 15,3-2-17-15,4-4 0 0,0 0-13 0,-7 0 5 16,7 0 8-16,0 0 0 0,-7 6 0 0,7-6 0 15,-7 3 14-15,7-3-2 0,-7 0 0 0,0 6 0 16,4-3 32-16,-4 1 7 0,-4 2 1 0,4-3 0 16,0 6-5-16,-4 4-1 0,4-4 0 0,-3 1 0 15,-1-1-22-15,1 1-5 0,2 2-1 0,1 1 0 16,-3 2-18-16,3-2 0 0,0-1 0 0,3 10 0 16,1-9 0-16,-1 6 0 0,4-7 0 15,0-2 0-15,4 5 0 0,-1-2 0 0,1-1 0 16,3 1 0-16,0-4 8 0,0 10-8 0,0-6 0 15,0-4 0-15,0 1 0 0,4-1 0 0,-1 0 0 0,1-2 0 0,-1-1 0 0,1-3 0 16,3-3 0-16,0 0 0 0,-3 0 8 0,3 0-8 16,4-3 0-16,-4-3 0 0,0 6 0 0,0-4 8 15,-4-5-8-15,5 0 0 0,2-1 9 0,-6 4-9 16,-1-3 0-16,-3-1 9 0,4-2 1 0,-4-4 0 16,-3 7 0-16,-4 2 0 0,0-8 3 0,0 8 1 15,0-8 0-15,-4-1 0 0,-3-3-3 0,0 0-1 0,0-3 0 16,0 4 0-16,-4-4-10 0,4 6 10 0,-3-3-10 15,-1 0 10-15,0 0-10 0,1 7 0 16,-1-1 0-16,4 4 0 0,0 0 0 0,0-1 8 0,-3 7-8 16,2 0 0-16,5 3 0 0,3 0 0 15,-7 0 0-15,0 3 0 16,0-3-92-16,0 3-23 0,7-3-5 0,0 0-544 16,-7 0-108-16</inkml:trace>
  <inkml:trace contextRef="#ctx0" brushRef="#br0" timeOffset="27985.8">16492 11347 2170 0,'0'0'96'0,"0"0"20"0,0 0-92 0,0 0-24 15,0 0 0-15,0 0 0 0,0 0 41 0,0 0 4 16,0 0 1-16,0 0 0 0,7 9-46 0,0-6-8 16,1 7-3-16,-1 5 0 0,3 1 11 0,1 3 0 15,-4 0 0-15,0 6 0 0,3 3 0 0,-2 7 0 16,-1-4 0-16,-4 3 0 0,1 7 0 0,-1-3 0 16,1-1-8-16,-4 4 8 0,-4 0 0 0,1 0 0 15,-1-7 0-15,1 7 0 0,-1-6 0 0,1 2 0 16,-1-2 0-16,0-4 8 0,4 0-16 15,0 4-4-15,0-7 0 0,0-6 0 16,4 0-112-16,-4 0-24 0,0 0-4 0,4-3-698 0</inkml:trace>
  <inkml:trace contextRef="#ctx0" brushRef="#br0" timeOffset="28310.53">16753 11886 1785 0,'0'0'79'0,"0"0"17"0,0 0-77 0,0 0-19 0,0 0 0 0,0 0 0 0,0 0 132 0,0 0 22 15,4 10 5-15,3-1 1 16,0 0-152-16,4 1-31 0,-1-1-5 0,1-2-2 0,3 8 14 0,0-2 2 15,0-1 1-15,0 1 0 0,0 6 13 0,0-7 16 16,1 7-3-16,-5 3-1 0,4-3-12 0,-3-7-16 16,-4 7 3-16,4-6 1 0,-1 5 12 0,1-5 0 15,-4 9 9-15,0-9-9 0,0 2 0 0,0-2 0 16,3-1 0-16,-2 4 0 16,-5-10-65-16,8 4-19 0,-4-1-4 0,0-3-812 15</inkml:trace>
  <inkml:trace contextRef="#ctx0" brushRef="#br0" timeOffset="28586.51">17205 11883 1728 0,'-11'9'153'0,"4"-5"-122"0,-3 8-31 0,-1-2 0 15,-6 8 124-15,2 4 18 0,-2 0 4 0,-1 0 1 16,4 0-135-16,0 6-28 0,-4 4-4 0,4-1-2 16,0 0 6-16,0 4 2 0,-4 3 0 0,8-1 0 15,-1-5 14-15,-3 8 0 0,3-2 0 0,-3-4 0 16,7 1 0-16,0-4 0 0,-3 7 0 0,3-4 0 16,-4 1 0-16,4-4 0 0,0 10 0 0,3-10 0 15,1 1-32-15,-4-1-3 16,3 1-1-16,1-11 0 0,-1 11-150 15,1-4-30-15,-1-3-7 0,1-3-1 0</inkml:trace>
  <inkml:trace contextRef="#ctx0" brushRef="#br0" timeOffset="29056.26">17395 12306 1382 0,'0'0'123'0,"0"0"-99"15,0 0-24-15,0 0 0 0,0 0 249 0,0 0 45 16,0 0 9-16,0 0 1 16,0 0-316-16,0 0-63 0,0 0-13 0,0 0-2 15,0 0-144-15,0 0-29 0,15 4-5 0,-15-4-2 0</inkml:trace>
  <inkml:trace contextRef="#ctx0" brushRef="#br0" timeOffset="29803.57">18341 11588 1850 0,'0'0'82'0,"0"0"17"0,3-9-79 0,-3-1-20 0,0 1 0 16,4 3 0-16,0-10 65 0,-1 7 10 0,-3-4 1 0,4 4 1 15,-1-4-63-15,1 4-14 0,-1-1 0 0,-3-2 0 16,4 2 12-16,-4-2 5 0,3 3 1 0,-3-4 0 16,-3 4 14-16,3-1 2 0,-7 1 1 15,3-4 0-15,-3 4-11 0,0-1-3 0,0 4 0 0,-4 0 0 16,4-4-11-16,-3 7-2 0,-1-6-8 0,4 6 12 15,-4-4 8-15,4 4 0 0,-3-3 1 0,6 6 0 16,-3 0-21-16,0 0 0 0,4 0-10 0,3 0 10 16,-7 9 0-16,3 1 0 0,-3-1 0 0,0 1 0 15,3 2 0-15,-3 1 0 0,4 6 0 0,-4-7 9 16,3 10-9-16,-3 6 12 0,0-3-12 0,4 7 12 16,-1-1-12-16,-3 0 0 0,4 7 0 0,-5-3 0 15,5 5 0-15,-1-5 0 0,1 6 0 0,-1-7 0 0,4-3 8 16,0 7 0-16,0-7 0 0,4 4 0 15,-4-4-8-15,0 1 0 0,0 2 9 0,0-2-9 0,0-4 0 0,0-3 0 0,0 0 0 0,0 0 0 16,-4-3-12 0,4-3-1-16,-3 3 0 0,-4-10 0 15,0 7-20-15,3-6-4 0,-3 2-1 0,-3 1 0 16,-1-7-26-16,0 1-4 0,1-1-2 0,-4-6 0 16,3 7-127-16,-3-7-26 0,-11 3-5 0,8-6-477 0</inkml:trace>
  <inkml:trace contextRef="#ctx0" brushRef="#br0" timeOffset="30051.82">17844 11871 1612 0,'0'0'144'0,"0"0"-116"0,0 0-28 0,0 0 0 16,0 0 271-16,0 0 48 0,7-7 9 0,0 7 3 15,3-9-267-15,8 9-54 0,-4-3-10 0,4-4 0 16,-4 7-20-16,7-3 0 0,4 3-1 0,6 0 0 31,-2 0-19-31,2 3-3 0,-2-3-1 0,-1 7 0 16,0-14 1-16,0 14 0 0,-3-7 0 0,-4-7 0 15,0 7 11-15,-3-3 3 0,-1 3 0 0,-2 0 0 16,-5 0-14-16,1 0-2 0,-1 0-1 0,1-3 0 0,-4 3-122 16,0-6-25-16,0 6-5 0,0 0-552 0</inkml:trace>
  <inkml:trace contextRef="#ctx0" brushRef="#br0" timeOffset="30524.02">18549 11987 518 0,'0'0'46'0,"0"0"-37"0,0 0-9 0,0 0 0 0,11 0 360 0,-11 0 69 15,0 0 15-15,7-7 2 0,7 7-366 0,-4-3-80 16,5-3 0-16,-5 6-13 15,1 0-15-15,3-3-2 0,0-4-1 0,0 4 0 0,0 3 12 0,-3-9 3 16,3 9 0-16,0-3 0 0,-3-3 28 0,3 2 7 16,-4-5 1-16,1 6 0 0,-1-3 23 0,1 2 5 15,0-2 0-15,-1 3 1 0,-3-6-1 0,4-1-1 16,-4 7 0-16,-4-3 0 0,4 0-31 0,-3-1-7 0,3-2-1 16,-3-1 0-16,-1 7-16 0,-3-6-4 0,0-1-1 0,0-2 0 15,-3 3 13-15,-1-1-11 0,0 4 11 0,-3 0-10 16,0-4 10-16,-3 7-8 15,-1-3 8-15,1 6-8 0,-5 0 8 0,1 0 0 0,-3 6 0 16,3 3-8-16,-4 1 8 0,0-4 11 0,-3 10-3 16,0-4 0-16,3 1 4 0,-3 6 1 0,0-7 0 0,0 7 0 15,7-6-13-15,0 9 8 0,3-7-8 0,0 1 0 16,1 3 18-16,3-7-2 0,0 10-1 0,0 0 0 16,3-3 1-16,4 3 0 0,0 0 0 0,0 0 0 15,4-3-4-15,3 3 0 0,-4 0 0 0,4-4 0 16,7 4-12-16,1 0 0 0,-5 0 0 0,4-6-10 0,4 0-5 15,0-1-1-15,3-2 0 0,-4-4 0 16,5 1-32 0,-1-7-8-16,-4 0 0 0,5-3-1 0,-5 6-23 15,1-6-5-15,3-6-1 0,-3 3 0 0,-1-7-98 0,1 1-20 16,14-13-4-16,-11 0-1 0</inkml:trace>
  <inkml:trace contextRef="#ctx0" brushRef="#br0" timeOffset="31071.66">19068 11958 1036 0,'0'0'92'0,"0"0"-73"0,-7 0-19 0,0-3 0 16,-4-3 416-16,7 6 79 0,4 0 16 0,0 0 3 31,0 0-492-31,0 0-98 0,0 0-20 0,0 0-4 16,-7 6-11-16,0-3-1 0,0 7-1 0,4-1 0 15,-4 4 37-15,3-1 7 0,-3-2 1 0,-3 8 1 0,2-5 78 0,-2 6 15 0,-1-7 3 0,4 1 1 16,0 6 36-16,0-7 7 0,4-2 2 0,-4 2 0 16,3 4-39-16,4-4-8 0,-4-2-2 0,8-7 0 15,-4 6-26-15,7 1 0 0,-7-10 0 0,7 3 0 16,4-3 0-16,-1 0 0 0,1 0-14 0,3-3 5 16,0-7-7-16,0 7-2 0,-3-3 0 0,3-3 0 15,-4 5 18-15,1-5 0 0,-4 0 0 0,0-1 0 16,0-2 0-16,-3-1 0 0,3 1 0 0,0-4 0 15,-4 3 0-15,1 1 14 0,-1-7-2 0,5 10-1 16,-5-4 0-16,1 1 0 0,-4-4 0 0,3 10 0 0,1-10-1 16,-4 13 0-16,-4-7 0 0,4 7 0 0,4-3-10 0,-4 6 0 15,0 0 0-15,0 0 0 0,3-3 34 0,-3 3 2 16,0 0 0-16,11 0 0 0,-4 0-12 0,0 0-3 16,-7 0 0-16,10 3 0 0,-3 3-5 0,1 0 0 15,-1 4-1-15,0-1 0 0,0 1 3 0,3 2 1 16,-3 4 0-16,0 0 0 0,4-1-6 0,-4 1-1 15,0 6 0-15,4-3 0 0,-4-7 0 0,0 7 0 16,3 0 0-16,1-3 0 0,0 2-12 0,-1 4 0 16,1-9 0-16,3 6 0 0,-4-7 0 0,1-2 0 15,-4-1-12-15,4 4 12 0,-4-7-23 0,0-3 3 0,0 3 0 0,-7-6 0 32,3 3-35-32,-3-3-6 0,0 0-2 0,0 0 0 15,0 0-154-15,0 0-31 0,11-9-7 0,-11 9-1 0</inkml:trace>
  <inkml:trace contextRef="#ctx0" brushRef="#br0" timeOffset="31344.35">19551 11507 2973 0,'0'0'65'0,"0"0"14"0,0 0 2 0,0 0 3 0,0 0-67 0,0 9-17 0,3 1 0 0,1-1 0 16,3 4-35-16,0-1-10 0,4 4-3 0,-4-1 0 0,0 4 20 0,3 9 3 16,1-2 1-16,3 5 0 0,-3 0 24 0,-1 4 0 15,1-4 0-15,-1 7 0 0,-3-4 0 0,4 4 0 0,-7-4 0 0,3 7 0 16,-7 0 0 0,0-3 0-16,0-7 0 0,-7 7 0 15,3-4-28-15,1-6-3 0,-5-3-1 0,5-3 0 16,3 0-7-16,-7-3-1 0,0 0-1 15,3-7 0-15,1-2-167 0,3-7-34 0</inkml:trace>
  <inkml:trace contextRef="#ctx0" brushRef="#br0" timeOffset="31599.36">19332 11855 2811 0,'0'0'62'0,"0"0"13"0,0 0 2 0,0 0 2 0,0-10-63 0,0 10-16 0,0 0 0 0,4-3 0 16,6-6 0-16,1-1 0 0,3 7 0 0,4-6 0 15,-1 6-8-15,4-3 8 0,4-4 0 0,7 7 0 16,-4-6 0-16,4 9-8 0,0-10 8 0,-1 10 0 16,-2-3 0-16,-1-3 0 0,0 6 0 0,-3-3 0 15,-1 3-10-15,-2 0 2 0,-5 0 0 0,1 0 0 16,-4 0-42-1,0 0-8-15,0 0-2 0,-3 0-722 0,-4 0-145 0</inkml:trace>
  <inkml:trace contextRef="#ctx0" brushRef="#br0" timeOffset="33369.64">20098 12303 2476 0,'0'0'110'0,"0"0"22"0,0 0-105 0,0 0-27 16,0 0 0-16,0 0 0 0,0 0 168 0,0 0 28 16,0 0 5-16,0 0 2 15,10-6-195-15,-3 6-38 0,4 0-8 0,0-3-2 16,-11 3-77-16,3 0-16 0,8-6-3 0,-1 6-1 0,-10 0-19 0,0 0-4 15,0 0-1-15,0 0 0 16,0 0-53-16,0 0-10 0,0 0-3 0,-21 9 0 0</inkml:trace>
  <inkml:trace contextRef="#ctx0" brushRef="#br0" timeOffset="34440.87">16387 13846 576 0,'0'0'25'0,"0"0"6"0,0 0-31 0,0 0 0 0,0 0 0 0,0 0 0 0,0 0 231 0,0 0 40 16,0 0 8-16,0 0 1 0,0 0-222 0,0 0-45 15,0-9-13-15,7-1 0 0,0 1 8 0,-4 6-8 16,4-7 0-16,-3 1 0 0,3 0 56 0,-4 2 4 16,1 1 2-16,-1-3 0 0,1 2 46 0,-4 7 10 15,0 0 2-15,-7-9 0 0,3-7-55 0,1 13-10 16,-8-6-3-16,1-1 0 0,3 1-34 0,0 3-7 16,-8-1-2-16,5-2 0 0,-8 6-9 0,1-7 0 15,-5 7 0-15,5-3 0 0,-1-3 0 0,-3 9 0 16,3 0 0-16,1 0 0 0,-1 6 0 15,4-3 0-15,-4 3 0 0,1-3 12 0,-1 10-12 0,4 3 0 16,0-1 0-16,0 4 0 0,-4 3 0 0,4 0 0 0,3 0 0 0,1 0 0 16,-4 3 0-16,3 0 0 0,0 3 0 15,1-3 0-15,-1 7-17 0,4-10 4 16,0 6 1-16,0-3 0 0,7-3 12 0,-3 3-11 0,-1-3 11 0,4-6-10 16,0 6 10-16,4-7 0 0,-1-2 0 0,4-1 0 15,-3-2 14-15,3 2 5 0,3-5 1 0,1-4 0 16,0-3-20-16,-1 0 0 0,1-3 0 0,3-4 0 15,-4 7 0-15,1-3 0 0,3-6 0 0,0-1 0 16,-3 1 0-16,3-4 0 0,-4 4 0 0,5-7 0 16,-1 1 14-16,0 2 6 0,-4-6 0 0,1 4 1 15,3-4 3-15,-3 0 0 0,-1-3 0 0,4 0 0 16,-3 0-7-16,3-6-1 0,0 6 0 0,0 0 0 16,0-3-3-16,1-3-1 0,-1 6 0 0,0 0 0 15,-7 3 6-15,3-3 1 0,-6 0 0 0,6 3 0 0,-2-3-1 0,-1 0 0 16,0 4 0-16,-4 5 0 0,4-6-9 0,0 3-1 15,-3-2-8-15,-4-1 12 0,3-3-12 0,1 9 9 0,-1-9-9 0,-3 4 8 16,0-4-8-16,-3-7 8 16,3 7-8-16,0-3 8 0,-4-3-8 15,1-3-9-15,-4-1 9 0,0 7-13 0,0-3-9 16,0 6-2-16,3-3 0 0,1 3 0 16,6-3-4-16,-3 13 0 0,-3-1-1 0,-5 4 0 15,5-1-73-15,-1 1-14 0,-3 6-4 0,-3-4-612 16,6 4-122-16</inkml:trace>
  <inkml:trace contextRef="#ctx0" brushRef="#br0" timeOffset="34848.44">16711 13595 345 0,'0'0'31'0,"0"0"-31"16,0 0 0-16,0 0 0 0,0 0 455 0,0 0 85 15,7 0 16-15,0 0 4 0,4 0-452 0,-1 0-92 16,4 0-16-16,4 0 0 0,-4 0 0 0,4 0-9 16,0 0 9-16,-1 0 0 0,4-3 0 0,-3 3 0 15,0-6 0-15,-1 6 0 0,1-3 0 0,0 0 0 16,-8-4 0-16,4 7 0 0,4-9 0 0,-4 9 0 16,0-3 0-16,0 3 8 15,0-10-29-15,0 10-6 0,1 0-1 0,-1-3 0 16,-4-3-67-16,4 6-13 0,0 0-4 0,1 0 0 15,-5 0-9-15,4-3-3 16,-3 3 0-16,-1-6 0 0</inkml:trace>
  <inkml:trace contextRef="#ctx0" brushRef="#br0" timeOffset="35168.14">16626 13859 403 0,'0'0'36'0,"0"0"-36"0,0 0 0 0,0 0 0 16,0 0 328-16,0 0 60 0,0 0 11 0,0 0 2 15,0 0-306-15,7 0-62 0,1-4-12 0,2-2-2 0,4 3-19 0,0-6 10 16,4 9-10-16,3-3 8 15,0-4 9-15,4-2 2 0,0 9 0 0,-1-3 0 0,8 0 7 16,-4 3 2-16,-3-7 0 0,3 14 0 0,-3-4-20 0,-4-3-8 16,-3 3 8-16,3-3-8 0,-7 9 0 0,0-9-14 15,0 10 2-15,0-10 0 16,-3 9-52-16,0-6-9 0,-1 3-3 0,-10-6-768 16</inkml:trace>
  <inkml:trace contextRef="#ctx0" brushRef="#br0" timeOffset="35973.11">17614 13257 2372 0,'0'0'105'0,"0"0"22"0,4 0-102 0,-4-10-25 0,0 10 0 0,3 0 0 0,4-3 0 0,0-3 0 15,0-7 0-15,4 4 0 0,-4 6-14 0,4-7-8 16,-1 1-2-16,1-1 0 0,-1 4 13 0,1 0 3 16,0-4 0-16,-1 1 0 0,1 6 18 0,-4-6 4 15,3 5 1-15,1-2 0 0,-4 3 33 0,4-3 8 16,-4 3 0-16,0-1 1 0,0-2-36 0,0 6-7 16,3 0-2-16,1-3 0 0,-4 3-12 0,0-6 0 15,4 6 0-15,-1 0 0 0,-3 6 0 0,4-3 0 16,-1-3 0-16,1 6 0 0,0-2 0 0,3 5 0 15,-4-6 0-15,1 7 0 0,0 2 0 0,-4-3 0 16,3 7 0-16,-3 0 0 0,0-4 0 0,0 7 0 16,0 3 0-16,0 6 0 0,-7-3-8 0,0 4 8 15,-3-4-12-15,-1 6 12 0,-3 0 0 0,0 1 0 16,-3-1 0-16,-4 1 0 0,-1-1 0 0,-2 7 0 0,-4-1 0 0,-1-5 0 16,1 8 0-16,0-8 0 0,0-1 0 0,0 0 0 15,0 1 0-15,3-10 0 0,0 9 0 0,1-9 0 16,3 0 0-16,0-6 0 0,-1-1 0 15,5-5 0-15,-4 2 0 0,3-2 0 0,1-1 0 16,-1 0 0-16,0-5 0 0,1-4 0 0,-4 6 0 16,3-6 0-16,1 0 0 0,-5-6 0 0,5 6 0 15,-1-7 0-15,-3-2 14 0,4-7-3 0,2 4-1 0,-2-1 0 16,-1-6 0-16,4 1 0 0,7 5 0 0,-3-3 0 16,3 1-10-16,0-1 0 0,7 0 0 0,3 4 0 15,1-1 0-15,0 4 0 0,-1-1 0 0,4 1 0 16,0 0 24-16,0 5 2 0,1 4 1 0,2-3 0 15,-3-3-15-15,0 6-2 0,4 0-1 0,-4 6 0 16,0 1-9-16,4-1 0 0,-4-3 0 0,4 6 0 0,-4-5 0 16,0 5 0-16,0 0 0 0,4 4 0 0,-4-4 0 0,3 10 8 0,1-6-8 0,0-4 8 0,-1 4 0 0,4 2 0 31,1 1 0-31,2-7 0 0,-2 10-8 0,-5-6 0 16,4 6 0-16,0-7 0 0,1 1 0 0,-5-4 0 15,-3 4 0-15,4-4 0 0,0-3-16 16,-4 4 4-16,-4-4 0 0,4 0 1 15,-6-3-86-15,2-3-18 0,1 0-3 16,-4 0-622-16,3 0-125 0</inkml:trace>
  <inkml:trace contextRef="#ctx0" brushRef="#br0" timeOffset="37709.15">15685 14545 979 0,'0'0'87'0,"0"0"-70"15,0 0-17-15,0-6 0 0,-4 0 268 0,4 6 51 16,4-10 9-16,-4 10 3 0,0 0-271 0,3-3-60 15,4-3 0-15,-7 6 0 0,0 0-13 0,0 0 5 16,7-3 8-16,-7 3-13 0,0 0 13 0,0 0 0 16,0 0 0-16,0 0 0 0,0 0 0 0,0 0 16 15,0 0-1-15,0 3-1 0,-7 6 24 0,4 1 5 0,-4 2 1 16,-4 7 0-16,0-6-15 0,1 6-2 16,-4 2-1-16,0 1 0 0,-4 7-18 0,4-4-8 0,-4 6 0 15,4 0 8-15,0 1-8 0,0-1 0 0,-4 10 0 0,8-10 0 16,-5 4 8-16,5-4 0 0,3 1 0 0,-4 5 0 15,4-5 12-15,0 2 1 0,0 0 1 0,4 4 0 16,-1-3-12-16,1-1-2 0,3 7-8 0,0 0 12 16,0-1-12-16,3 1 0 0,1-6 0 0,3-4 0 15,0 4 0-15,0-4 0 0,3-3 0 0,1-6 0 16,3 6 0-16,0-6-15 0,4 0 2 0,-1-3 0 16,5-3-24-1,-1 2-5-15,3-5-1 0,5 0 0 0,-1-4-16 0,4 0-3 16,-1 1-1-16,5-7 0 0,-1 3-111 0,-3-3-22 0,31-3-5 15,-20 0-1-15</inkml:trace>
  <inkml:trace contextRef="#ctx0" brushRef="#br0" timeOffset="40283.01">16390 15336 1209 0,'11'-4'108'0,"-11"4"-87"0,-4-6-21 0,1 0 0 16,3 0 185-16,-4-4 33 0,1 1 6 0,-1 3 2 0,0-4-199 0,4 1-40 16,0-1-8-16,4 1-2 0,-4-4 12 0,0 4 3 15,0-4 0-15,-4 4 0 0,4 0 32 0,0-1 6 16,0 1 2-16,0 3 0 15,4-1-5-15,-4 4-1 0,-4-3 0 0,4 6 0 16,0 0 10-16,-7 0 1 0,-3 0 1 0,-1 0 0 0,1 0-15 0,-4 0-3 16,3 6-1-16,-3-3 0 0,0-3-19 0,0 7 0 15,0-4 8-15,3 0-8 0,-3 3 12 0,0-3 0 16,3 7-1-16,-3-4 0 0,3 0-2 16,1 4 0-16,-1-4 0 0,4 0 0 0,0 4 11 0,4 5 3 15,-4-9 0-15,3 4 0 0,-3 6-32 0,3-4-7 16,1 1 0-16,-4-1-1 0,3 7 17 0,1-6-8 15,-1 8 8-15,1-5 0 0,-4 0 0 0,3 3 0 0,4-7 0 16,-3 7 0-16,3 0 0 0,0-3 0 0,-4-1 0 16,8-2 0-16,-4-1 0 0,3 4 0 15,1-10 0-15,-1 4 0 0,1-1 0 0,3-6 0 16,-4 7 9-16,4-10-9 0,0 6 17 0,4-6-1 0,0 0-1 16,-1 0 0-16,1-6-2 0,3 6 0 0,-3-10 0 0,3 4 0 15,-4-3-5-15,4-1 0 0,0 1-8 0,-3-10 12 16,0 6-12-16,3 1 8 0,0-7-8 0,-4 6 0 15,5-5 0-15,-5-4 0 0,1 3 0 0,-4-3 0 16,-4 6 8-16,1 1-8 0,3-1 0 0,-4 0 9 16,1 1-9-16,3-1 0 0,-4 0 9 0,5 0-9 15,-5 4 0-15,4 3 9 0,0-4-9 0,0 4 0 16,-3-1 0-16,3 7 0 0,-4 0 0 0,-3 3 0 16,0 0 0-16,0 0-11 0,0 0 11 0,0 0-13 0,0 0 13 15,0 0-9-15,4 6 9 0,-4 10-8 0,0-4 8 0,0 1 0 16,-7-1 0-16,3 7 0 0,-3-9 0 0,-3 2 0 15,3 7 0-15,0-6 0 0,3 9 0 0,0-4 0 16,1 4 8-16,-4 0-8 0,-4 0 0 16,1 6 0-16,-1-2 0 0,1 2 0 0,-5 3 0 0,1 4 0 15,4-4 0-15,-1 0 0 0,1 7 0 0,-1-4 0 16,0-2 0-16,4-1-8 0,0 1 8 0,4-7 0 16,-1 6 0-16,1-6 0 0,-1 0 0 0,4-3 0 15,0 0 0-15,0-3 8 0,0 0-8 0,4-4 0 16,-1 4 0-16,4-6 0 0,-3-4 0 0,3 10 0 15,0-10-8-15,4 4 8 16,-1-10-30-16,1 6-1 0,3 1 0 0,3-4 0 16,1-3-45-16,3 0-8 0,-3-3-3 0,3-3 0 15,0 0-61-15,0-3-13 0,1-4-3 0,-5 1-619 16</inkml:trace>
  <inkml:trace contextRef="#ctx0" brushRef="#br0" timeOffset="40891.31">16715 15301 864 0,'0'0'76'0,"0"-9"-60"0,-4-1-16 0,4 10 0 0,0-3 112 0,0 3 20 15,0 0 4-15,0 0 1 16,0 0-159-16,0 0-32 0,0 0-6 0,0 0-2 0,0 0 53 0,0 0 9 16,0 0 0-16,0 0 8 0,0 3 60 0,0 10 13 15,0-4 3-15,-3 1 0 0,3 2 21 0,-4 7 5 16,4-6 1-16,0 2 0 0,0 1-50 0,0 6-9 16,4-3-3-16,-4-1 0 0,0-2-39 0,-4 3-10 15,4 3 0-15,0-6 0 0,0-1 0 0,0 4 0 16,4-6 0-16,-1-1 0 0,1 4-14 0,-4-7-5 15,3 4-1-15,4-10 0 0,-3 6 20 0,3 1 0 16,-4-7 0-16,4 3 0 0,4-3-16 0,0-3 0 16,-1-3 0-16,4-3 0 0,0 3 2 0,0-7 1 15,4 1 0-15,-4 0 0 0,0-4 13 0,4 0 0 0,0 1 0 0,-4-4 0 16,0-6 0-16,0 10 0 0,0-7 0 0,0 3 0 16,-3-3 0-16,-1 1 10 0,1-4-10 0,-1 3 8 15,1-3 0-15,0 9-8 0,-1-5 12 0,-3 5-4 16,0 0-8-16,-3 4 8 0,3 0-8 0,-4-1 8 15,1 1 10-15,-4 9 2 0,0 0 0 0,0 0 0 16,0 0-7-16,0 0-1 0,0 0 0 0,0 0 0 16,-4 0-12-16,1 6 0 0,-4-3 0 15,0 7 0-15,3-1 0 0,-3 4 9 0,0-4-9 0,-3 4 8 16,6 2 13-16,-3 1 3 0,0 3 0 0,0-7 0 16,7 10-24-16,-4-6 0 0,4 0 0 0,0-1 0 15,0 1 0-15,4-7 0 0,-1 4 0 0,1 6-8 16,-1-10 8-16,1 4-8 0,0-4 8 0,-1 4-8 15,1 2-8-15,3-2 0 0,-4-1-1 0,4 1 0 16,0-4-11-16,0 7-3 16,0-3 0-16,-3-1 0 0,-1-3-39 15,1 4-8-15,3-4-2 0,-3-5-696 0</inkml:trace>
  <inkml:trace contextRef="#ctx0" brushRef="#br0" timeOffset="41469.78">17586 15292 1785 0,'0'0'159'0,"-4"-10"-127"0,-3 7-32 0,0-3 0 15,0 3 24-15,0-7 0 0,4 7-1 0,3 3 0 32,0 0-127-32,-4-6-26 0,4 6-5 0,0 0-1 0,-7 6 16 0,-3 0 2 0,-5 1 1 0,8 5 0 15,-3-2 102-15,-1 2 15 0,-6 7 15 0,2 0-3 16,-6-3 124-16,4 5 26 0,-1-2 5 0,0 3 1 16,1 0-32-16,3-3-5 0,0 3-2 0,3 0 0 15,0-3-79-15,4 0-16 0,0-4-3 0,7 4-1 16,0-6-30-16,0-4-8 0,4 4-1 0,3-4 0 15,0 0-36-15,3-9-7 16,1 10-2-16,3-10 0 0,-3 0 8 0,-1-3 2 16,8-4 0-16,-4-2 0 0,-3 6 24 0,-1-7 4 0,1 1 2 15,-1 0 0-15,1-1 25 0,0-2 5 0,3 2 0 0,-4-2 1 0,-3 2 11 0,0-2 3 16,7-7 0-16,-3 10 0 0,-4-13-18 0,4 9-3 16,-4-6-1-16,0 7 0 0,0-7-9 0,0 3 0 15,0-3 0-15,-3 1 0 0,3 5 0 0,0 0 0 16,-4 4-9-16,1 0 9 0,-4-1 18 0,0 10 7 15,0-9 2-15,0 9 0 0,0 0-7 0,0 0-2 16,0 0 0-16,0 0 0 0,0 9-1 0,0 7 0 16,-4-10 0-16,4 13 0 0,-3-6 8 0,3 5 2 0,-4-5 0 0,4 6 0 15,4 0-10-15,-4-4-1 0,0 1-1 0,3 0 0 16,1-7-1-16,3 10 0 0,0-7 0 0,0 1 0 16,0-4-14-16,3 1 0 0,1 2 0 15,0-5 0 1,-1 2-30-16,1-6-9 0,-1 6-1 0,1-5-1 15,3 2-51-15,-3-3-9 0,3-3-3 0,-4 0-487 0,1 0-97 0</inkml:trace>
  <inkml:trace contextRef="#ctx0" brushRef="#br0" timeOffset="42031.39">18179 15354 1324 0,'0'0'118'0,"0"0"-94"15,-4-9-24-15,1 0 0 0,-1-1 210 0,1 7 38 16,-1-16 7-16,0 10 1 16,1-4-286-16,3 1-58 15,0-1-11-15,-4-2-2 0,8 2 67 0,-8 0 14 0,1 4 2 0,-1 0 1 0,1-1 41 0,-4 10 8 16,-4 0 1-16,4 0 1 0,-7 0 48 0,0 10 10 15,-4-1 1-15,4-6 1 0,-7 16-57 0,7-6-11 16,0 5-2-16,0 1-1 0,-4 3-15 0,0 0-8 16,4-3 10-16,0 3-10 0,0 3 0 0,3-6 0 15,4 3-13-15,0-4 4 0,-3-2 9 0,6 3 0 0,-3 0 0 16,7-7 0-16,-3 7 0 0,3-6 0 16,0-1 9-16,0 4-9 0,3-4 12 0,-3-2-12 15,7-1 12-15,-3-2-12 0,-1 2 8 0,4-3-8 0,-3-3 0 0,3-3 0 16,4 7 0-16,-4-7-12 0,3 0 1 0,1-7 1 15,3 4 10-15,-4-3 0 0,5-3-9 0,-5 2 9 16,4 1 0-16,4-7 0 0,-4 4 10 0,0-10-10 16,0 7 18-16,0 2-3 0,0-5-1 0,1-4 0 15,-5 0 3-15,1-3 1 0,-4 0 0 0,3-6 0 16,-3 3-5-16,0-3-1 0,1-4 0 0,-5 1 0 16,-3-1 7-16,4-2 1 0,-8 3 0 0,4 6 0 15,0-7 1-15,-3 4 1 0,3-3 0 0,-4 6 0 16,0-4 0-16,1-2 0 0,-1 6 0 0,-3-3 0 15,4 6-22-15,-4-7 0 0,3 7 0 0,-3 1-8 0,0 2 0 0,0 3 0 16,0-3 0-16,0 10 0 16,0-1-36-1,0 4-6-15,0-3-2 0,0 2 0 0,7 7-119 0,0 0-24 16,-7 7-5-16,7-7 0 0,0 0 71 0,7 12 14 0,-4-2 3 16,1 2-580-16</inkml:trace>
  <inkml:trace contextRef="#ctx0" brushRef="#br0" timeOffset="42448.86">18260 15621 633 0,'0'0'56'0,"0"0"-44"0,3-9-12 0,1 5 0 16,-4-5 338-16,0-4 66 0,3 4 12 0,1-10 4 16,-1 7-343-16,1-1-68 0,3-6-9 0,-3 7-11 15,-1-10 11-15,1 3 0 0,-1 0 0 0,-3 7 0 16,4-7 41-16,-1-3 4 0,-3 9 1 0,0 1 0 16,0-7 30-16,0 10 5 0,0-4 2 0,0 1 0 15,-3-4-9-15,3 3-2 0,-4 1 0 0,4-1 0 16,0-2-29-16,-3 2-7 0,3-6 0 0,0 7-1 15,0 2-27-15,3-2-8 0,-3 2 0 0,4 1 0 16,-4-1 0-16,3 7-9 0,1-6 1 16,-4-1 0-16,7 7-13 0,-4-6-3 0,-3 6 0 0,4-3 0 15,3 2-6-15,0-2-2 16,-4 3 0-16,5 0 0 0,-1-3-20 0,0 6-5 0,0-4-1 0,3 8 0 16,1-4-3-16,-1 6-1 0,1-3 0 0,0 0 0 15,3 7-26-15,-4 2-6 0,4-3-1 0,-3 7 0 16,3 0-98-16,-7 0-20 0,0-4-4 0,-3 1-1 0</inkml:trace>
  <inkml:trace contextRef="#ctx0" brushRef="#br0" timeOffset="43028.21">18623 15270 1220 0,'21'-7'54'0,"-14"4"11"0,4-6-52 0,3 6-13 0,-3-3 0 0,6-4 0 16,-3 7 38-16,1-6 5 0,-1-1 1 0,3 7 0 15,-3-6-44-15,0 5-11 0,-3-2-1 0,0 3 0 16,-4-3 36-16,-4 6 6 0,-3 0 2 0,0 0 0 15,0 0 79-15,0 0 16 0,0 0 3 0,0 0 1 16,0 0-27-16,0 0-6 0,-7-3-1 0,-3 3 0 16,3 0-46-16,-4 3-10 0,4-3-1 0,-4 0-1 15,4 6-15-15,-3-3-2 0,3 3-1 0,-4-2 0 16,0 2-21-16,4 0 0 0,-3 4 0 0,-1-1-8 16,1 0 8-16,-1 1 0 0,0 2 8 0,1 1-8 15,-4-4 11-15,0 10-3 0,3-6 0 0,1 9 0 16,-1-10-8-16,0 7 8 0,4 0-8 0,4-7 8 15,-1 1 0-15,4 6-8 0,-3-10 12 0,6 4-4 16,4-4-8-16,4 0 0 0,-8-5 0 0,4 5 0 16,8-3 0-16,-5-3-14 0,1 1 2 0,-1-4 0 0,1 0 3 15,3 0 1-15,-3 0 0 0,-1-4 0 16,1 1-21-16,-1-3-4 0,4-3-1 0,1 5 0 16,-5-5 34-16,1-4 0 0,-1 4 0 0,1-10 0 0,-1 7 8 0,-2-1 1 15,-1 4 1-15,0-4 0 0,0-2 10 0,0 2 1 16,0-6 1-16,-4 7 0 0,1-7-22 0,3 6 0 15,-7 4 0-15,3-1 0 0,1-2 0 0,-4 9 0 16,0 3 0-16,0 0 0 0,0 0 8 0,0 0-8 16,0 0 8-16,0 0-8 0,0 0 23 0,0 0 0 15,0 0 0-15,0 0 0 0,0 0-15 0,-4 9-8 16,1-3 10-16,3 4-10 0,0-1 0 0,0 4 0 16,0-4 0-16,0 1 0 0,3 2 0 0,5-2 0 15,-5 2 0-15,4 4 0 0,0-1 0 0,0-5 0 16,0 9 0-16,0-7 0 0,4 7 0 0,-4-6-8 0,0-1 8 15,4 7-13-15,-4-6 1 0,0-4 0 0,0 7 0 16,0-10 0 0,3 3-25-16,1 1-5 0,-7-1-1 0,6-6 0 15,-3 4-13-15,0-4-2 0,-7-3-1 0,7 0 0 16,4-3-32-16,-4-4-6 0,0 7-2 0,4-3-764 0</inkml:trace>
  <inkml:trace contextRef="#ctx0" brushRef="#br0" timeOffset="43311.6">19293 14743 2761 0,'0'0'60'0,"0"0"13"0,0 0 3 0,0 0 2 0,0 0-62 0,4 9-16 0,-4 1 0 0,7 2 0 16,-3 1-48-16,-1 9-13 0,4 0-3 0,-3 3 0 15,3 0 16-15,-4 3 4 0,1-3 0 0,-1 7 0 0,1 5 34 0,-4-2 10 16,0-1 0-16,0 4 0 0,0-1 0 0,-4 4 0 16,1 0 0-16,-1 3 0 0,-3-3 0 0,4-1 0 15,-1-5 0-15,-3 3 0 0,4-7 0 0,-1-6 0 16,-3 6 0-16,3-9 0 16,1 0-31-16,-1-3-1 0,1-6-1 0,-1-4 0 15,1 4-177-15,3-7-35 0,0-6-7 0,0 0-2 0</inkml:trace>
  <inkml:trace contextRef="#ctx0" brushRef="#br0" timeOffset="43544.9">19032 15069 1440 0,'0'0'64'0,"0"0"12"0,0 0-60 0,0 0-16 0,0 0 0 0,11 0 0 15,-4 3 292-15,4-3 55 0,-4 0 11 0,7 6 2 16,3-6-292-16,1 4-60 0,0-4-8 0,-1 6 0 15,4 0 0-15,1-6 0 0,-5 10 0 0,4-4 0 16,-3-3-43 0,0-3-1-16,-1 9 0 0,1-9 0 0,-4 3-16 0,0-3-3 15,0 10-1-15,4-10 0 0,-7 0-12 0,-1 6-4 0,1-3 0 0,-1 0 0 0,1-3-128 0,-1 7-27 16,8-7-5-16,-4 3 0 0</inkml:trace>
  <inkml:trace contextRef="#ctx0" brushRef="#br0" timeOffset="43738.71">19703 15251 2073 0,'0'0'184'0,"0"12"-147"16,0 4-29-16,0-3-8 0,-4-1 165 0,4 4 32 16,4 0 7-16,-4 2 0 0,3 1-177 0,-3-3-36 0,4 6-7 0,-1-3-2 31,1-7-37-31,-4 7-7 0,0-6-2 0,0 2 0 15,0 1-8-15,0-7-3 0,-4 1 0 0,4-7 0 0,-3 6 42 0,3-9 8 0,0 0 1 0,0 0 1 32,0 0-57-32,-4-9-12 0,1 3-3 0</inkml:trace>
  <inkml:trace contextRef="#ctx0" brushRef="#br0" timeOffset="43890.93">19770 14856 3031 0,'0'0'67'0,"0"0"13"0,-4 3 4 0,4-3 0 0,0 0-67 0,0 0-17 0,0 0 0 0,0 0 0 15,0 3-172-15,0-3-37 0,7 9-8 0,-3-2-911 16</inkml:trace>
  <inkml:trace contextRef="#ctx0" brushRef="#br0" timeOffset="44315.58">20161 15141 1785 0,'0'0'159'0,"0"0"-127"0,-3-6-32 0,-4-4 0 16,0 7 227-16,3-6 39 0,1 0 8 0,-1 5 2 31,4-2-276-31,0-6-56 0,-3 8-10 0,3 4-2 16,0 0-9-16,0 0-2 0,0 0 0 0,0 0 0 0,-4-6 65 0,-7 12 14 0,4-2 0 0,-3 5 0 16,-1-6 54-16,1 7 9 0,-5 2 1 0,5 7 1 15,-4-7 6-15,3 7 1 0,-3-6 0 0,0 12 0 16,0-9-48-16,0 6-10 0,3 6-2 0,1-3 0 15,3 0-12-15,-4 0 0 0,7-3 0 0,1 0 0 16,-1 0 0-16,8 3-10 0,-1-9 2 0,1 6 0 16,3-4-4-16,0-5 0 0,0 3 0 0,0-4 0 15,7 1-17 1,0-7-4-16,1 0-1 0,-1-6 0 0,3 7 12 16,1-4 2-16,7-6 1 0,-1-4 0 0,-3 7-102 15,8-6-21-15,-1-3-4 0,0-1-514 0,0 1-104 0</inkml:trace>
  <inkml:trace contextRef="#ctx0" brushRef="#br0" timeOffset="44916.12">19808 14207 2120 0,'0'0'94'0,"0"0"19"0,0 0-90 0,0 0-23 0,0 0 0 0,0 0 0 0,0 0 34 0,11 6 2 16,0-3 1-16,-1 0 0 15,8 4-68-15,0-4-13 0,3 6-4 0,0 4 0 0,4-4 27 0,6 7 5 16,5-4 0-16,-1 1 1 0,0 9-4 0,7-3-1 16,-3-1 0-16,-3 7 0 0,2-3 43 0,-2 7 8 15,-5-4 1-15,-2 6 1 0,2 0 7 0,-6 1 2 16,-4-1 0-16,0 7 0 0,1-1-23 0,-5 1-5 16,1 3-1-16,-4-4 0 0,4 4-4 0,-4-3-1 15,0-1 0-15,-4-5 0 0,1-1-8 0,0 1 12 16,-1-1-12-16,-3 7 12 0,0-7-3 0,-7-3 0 15,0 10 0-15,0-4 0 16,-7 7-29-16,-3 3-5 0,-1-3-2 0,0 3 0 16,-3-4-7-16,0-8-2 0,-3 2 0 0,-1-2 0 0,0-1 44 0,-3 0 8 0,0 1 1 0,-4-1 1 31,1 0-96-31,-5-2-19 0,1-4-4 0</inkml:trace>
  <inkml:trace contextRef="#ctx0" brushRef="#br0" timeOffset="48172.98">23714 9813 748 0,'0'0'67'0,"0"0"-54"0,0 0-13 0,0 0 0 0,0 0 235 0,0 0 44 16,3-6 9-16,-3-3 1 0,0 9-221 0,7-3-44 0,-7-7-8 15,4 1-3-15,-1-1-13 0,1 7 0 0,-4 3 0 0,3-9-10 16,1 6 10-16,-4-7 11 0,0 1-3 0,0 0 0 15,0-1 39-15,-4 7 7 0,4-6 2 0,-7-1 0 16,4 1 0-16,-4 2 0 0,0 1 0 0,0 3 0 16,-4-3-31-16,-3 6-5 0,0 0-2 0,0 0 0 15,-4 6-7-15,-3-3-2 0,-4 3 0 0,1 1 0 16,-5 2-9-16,1 1 0 16,-4 2 0-16,1 4 0 0,-8-1 0 0,7 1 0 0,0 0 0 0,1 6 0 15,-1-3 0-15,7 9 10 0,-3-3-2 0,10 6-8 16,-3-3 32-16,7 4-1 0,0 2 0 0,3-2 0 15,4 2-31-15,4-2 0 0,3 5 0 0,0-5 0 16,0-1 0-16,7-6 9 0,0 6-9 0,3-9 12 16,1 6-12-16,3-2 8 0,4-4-8 0,3 6 8 0,0-6-8 15,4 0 0-15,3 0 0 0,4 0 0 16,-1-4-25-16,1-5-1 0,0 6 0 0,3-7 0 16,-3 4-51-16,-4-4-11 0,4 1-1 0,-4-4-573 15,0-5-114-15</inkml:trace>
  <inkml:trace contextRef="#ctx0" brushRef="#br0" timeOffset="48786.68">23569 9205 403 0,'0'0'36'15,"0"0"-36"-15,0 0 0 0,0 0 0 0,0 0 137 0,0 0 21 16,0 0 4-16,0 0 1 0,0 0-86 0,7 0-17 16,0-3-3-16,4-3-1 0,-8 6 38 15,8-3 7-15,-4 3 2 0,0 0 0 0,0-7-24 0,4 7-5 16,-4-3-1-16,0 0 0 0,0 3-4 0,0 0-1 15,0 0 0-15,0 0 0 0,0 0-3 0,4 0-1 16,-4 3 0-16,3 0 0 0,-3 4-9 0,4-4-3 16,-1 6 0-16,5 4 0 0,-5-4-35 0,4 7-7 15,4-1-2-15,0 4 0 0,3 0-8 0,-4 3 0 16,5 3 9-16,2 3-9 0,1 4 0 0,3-1 8 16,0 4-8-16,1-1 0 0,-1 7 0 0,-3 0 0 15,-1 2 0-15,1 4 0 0,-4-3 0 0,0 3 9 0,-3 4-9 0,-8 2 0 16,1 0 9-16,-4 10-9 0,-3-10 0 0,-1 7 9 15,-6-7-9-15,-1 0 10 0,-3 4-10 0,0-4 10 16,-4-3-10-16,1 1 8 0,-8-4-8 16,1 0 8-16,-1-10-8 0,-3 1 8 0,-4-4-8 0,4-2 8 15,-4-10-8-15,4 6 0 16,7-12 0-16,-7 2 0 16,0-5-121-16,3-4-27 0</inkml:trace>
  <inkml:trace contextRef="#ctx0" brushRef="#br0" timeOffset="50618.17">24758 9697 806 0,'0'0'72'0,"0"0"-58"15,0-9-14-15,3 0 0 0,1-1 174 0,0 1 32 16,-4 9 6-16,3-10 2 0,-3 7-96 0,4-6-19 15,-4 9-4-15,0 0-1 0,0 0 1 0,0 0 0 16,0 0 0-16,7 0 0 0,3 0-39 0,-3 9-7 16,0-6-1-16,4 7-1 0,0 9-14 0,3-7-2 15,0 7-1-15,0 3 0 0,3 0-15 0,1 6-3 16,-4-3-1-16,0 7 0 0,0-1-11 0,-3 7 12 16,0-4-12-16,-1 1 12 0,-3 5-12 15,4 1 0-15,-4 0 0 0,0-7 0 0,0 1 0 0,0 2 0 16,-7-2 8-16,4-4-8 0,-4 1 0 0,-4-1 0 15,1 0-12-15,3 1 12 16,-8-4-59-16,1-3-4 0,0-3-1 0,4-3 0 16,3-7-168-16,0 1-35 0,-4-4-6 0,4-9-2 0</inkml:trace>
  <inkml:trace contextRef="#ctx0" brushRef="#br0" timeOffset="51354.2">24786 9644 1987 0,'-10'-6'44'0,"3"6"8"0,-1-3 3 0,5-4 1 0,-4 7-45 0,7 0-11 0,0 0 0 0,0 0 0 0,0 0 24 0,0 0 2 15,0 0 1-15,0 0 0 0,0 0 15 0,0 0 3 16,7-3 1-16,0-3 0 0,0 6-6 0,4 0-2 16,3 0 0-16,0-3 0 0,0 3-13 0,4 0-2 15,-4 0-1-15,7 3 0 0,-3-6 3 0,3 3 1 16,0 0 0-16,0-3 0 0,4 3-10 0,3 0-1 16,0 0-1-16,0 0 0 0,1 0-14 15,-5 3 0-15,5 0 0 0,-5-3 0 0,1 6 22 16,0-3 8-16,-4 4 2 0,-4-4 0 0,1 9-42 0,0-2-8 15,-8-1-2-15,1 1 0 0,-1 2 20 0,-2-2-8 16,-5 2 8-16,-3 4 0 0,-3-4-10 0,-1 1 10 16,-3-1-8-16,-4 4 8 0,-3 0 0 0,0-1 0 15,0-2 0-15,-7 0-8 0,0 5-4 0,-4-5 0 16,0-1 0-16,1 4 0 0,-1-6 12 0,0-4 0 0,1 3 0 0,2 1 0 16,5-1 0-16,-1-6 0 0,0 3 0 0,1-2 0 15,6-4 0-15,1 6-10 0,3-3 10 0,7-3 0 16,-7 0-10-16,7 0 10 0,0 0-8 0,0 0 8 15,0 0-12-15,0 0 4 0,10 0 0 0,1 0 0 16,3 0 8-16,0-3 0 0,-4-3 0 0,8 6 0 16,0-4 0-16,3-2 0 0,-7 6 0 0,4-3 0 15,-1 3 0-15,4-9 0 0,-3 9 0 0,0 0 0 16,-1 0 0-16,1 0 0 0,0 0 0 0,-1 3 0 16,-3 3 0-16,4-3-10 0,0 7 10 0,-1 2-10 15,1-2 10-15,0-1 0 0,-4 0 0 0,0 1 0 16,0-1 0-16,-7 4 8 0,4-1-8 0,-1-2 8 15,-3 2-8-15,0 4 0 0,-3-4 0 0,-1 1-8 16,-3-1 8-16,0 4 0 0,-7-3 10 0,0-1-10 0,0 1 11 16,-3 2-11-16,3-2 12 0,-4 0-12 0,0 2 9 0,-3-2-9 15,0-1 0-15,0-2 9 0,0-1-9 0,0 4 0 16,0-4 0-16,3 0 8 0,-7 4-8 16,4-4 0-16,-3 1 9 0,-1-1-9 0,8 4 0 0,-5-4 0 15,1 1 0-15,0-4 0 0,0 3 0 0,0 1 0 16,0-1 0-16,0-6 0 15,3 7-20-15,1-4-4 0,-1-3-2 0,0-3 0 16,1 0-49-16,-1-3-9 0,1-3-3 0,3 6-927 0</inkml:trace>
  <inkml:trace contextRef="#ctx0" brushRef="#br0" timeOffset="51953.62">25665 10199 2041 0,'0'0'44'0,"-7"0"10"0,-1 0 2 0,8 0 2 0,0 0-46 0,0 0-12 16,0 0 0-16,0 0 0 0,-3 0 18 0,3 0 2 15,0 0 0-15,0 0 0 0,0 0 5 0,3-3 2 0,5 0 0 0,-1-3 0 16,3 2 10-16,4-2 3 0,0-3 0 0,1 6 0 0,-1-7-12 0,0 7-1 31,0-3-1-31,3 0 0 0,-2-1-2 0,-1-2-1 16,0 6 0-16,3-7 0 0,-2 1-13 0,2 0-2 15,-3-1-8-15,4 4 12 0,-4-10-1 0,0 4-1 16,0 2 0-16,0 1 0 0,1-4-10 0,-5-6 0 16,-3 7 0-16,4 3 8 0,-1-4-8 0,-3-6 0 0,-7 10 0 0,0-4 0 15,0 4-12-15,-3 3 3 0,-4-4 0 0,-4 1 0 16,1 2-5-16,-1 4-1 0,-3 0 0 0,0-3 0 16,0 6 15-16,-4 0-11 0,0 6 11 0,1-3-10 15,3 0 10-15,-4 7 11 0,0-1-3 0,4 4 0 16,-3-4-8-16,3 10 0 0,-1-6-12 0,5 5 12 15,-1-5-9-15,4 9 9 0,0-6 0 0,4 5 0 16,-4 1 0-16,7 0 0 0,0 0 12 0,0 0-3 16,0 0-9-16,3 0 0 0,1-3-10 0,-1 3 10 15,4-9 0-15,-3 5 0 0,6-5 0 0,-3 3 0 16,0-4 0-16,0-3 0 0,1 1-10 0,2-4 10 16,1 0-28-16,-1-2 0 0,-3 2-1 0,0-6 0 15,4 0-40-15,0 0-8 0,-4 0-2 0,0-6 0 16,3 6-81-16,-3-4-17 0,4-2-3 0,-4 3-574 15</inkml:trace>
  <inkml:trace contextRef="#ctx0" brushRef="#br0" timeOffset="52377.63">26046 10143 1818 0,'0'0'80'0,"0"0"17"0,0 9-77 0,-4 1-20 16,4 2 0-16,-3 1 0 0,6-1 43 0,-3 4 5 0,0 0 0 0,0-7 1 16,0 10-37-16,0-7-12 0,4-2 8 0,-1 2-8 15,1-2 0-15,3 2 10 0,3-2-10 0,-3-1 8 16,-7-9 5-16,0 0 1 16,7 9 0-16,0-5 0 0,-7-4 41 0,8 9 8 0,-8-9 1 0,10 0 1 0,-3 6-5 15,-7-6-2-15,0 0 0 0,7 0 0 16,-7 0-14-16,7-6-2 0,-3 3-1 0,-1-3 0 15,-3-7-4-15,0 10-1 0,0-7 0 16,0-2 0-16,-7-4-9 0,4 4-3 0,3-1 0 0,-7-6 0 16,3 1-16-16,-3 2-8 0,4-6 8 0,-1 3-8 15,4-3 0-15,-3 0 0 0,-1 0-14 0,4 3 5 16,0 1 9-16,4-4-8 0,-4 0 8 0,3 3-8 16,4 3 8-16,0-3 0 0,4 1 8 0,-1 5-8 15,4-6 0-15,1 7 0 0,-1 2 0 0,3-2 0 16,1 2 0-16,0 1 0 0,-1-1 0 0,4 7-8 15,-7-3-13-15,4 6-3 0,-4 0 0 0,0 0 0 16,-3 6-39 0,0-6-8-16,-1 3-1 0,-3 4-1 0,4 2-100 0,-8-3-20 15,-3-6-4-15</inkml:trace>
  <inkml:trace contextRef="#ctx0" brushRef="#br0" timeOffset="53059.46">26596 9933 2257 0,'0'0'49'0,"0"0"11"0,0 0 1 0,0 0 3 0,0 0-51 0,0 0-13 0,11 3 0 0,-11-3 0 0,7 6 0 0,0-3 0 16,-4-3 0-16,8 10 0 15,-1-1 0-15,1-6 0 0,-4 7 0 0,0-1 0 0,4 3 0 0,-4-2 14 16,-4 6-4-16,1-1-1 0,-1-2 11 16,1 2 1-16,-1 1 1 0,-3 0 0 0,0-1 26 15,4 4 6-15,-4-6 1 0,0 6 0 0,0-7-10 0,0 7-1 16,0-6-1-16,0-4 0 0,-4 4-35 0,4 2-8 16,0-2 0-16,-3-10 0 15,3 6 0-15,3 1 0 0,-3-10 0 0,0 0 0 0,0 0 8 16,0 0 0-16,0 0 0 0,0 0 0 0,0 0-8 0,0 0 0 15,0 0 0-15,0-10 0 0,0 7 14 0,0-6 1 16,0-4 0-16,-3-2 0 0,3 2-6 0,0-6-1 0,-4 3 0 16,4-5 0-16,-3-8-8 0,3 7 0 15,0-6 0-15,0 3 0 0,3-3 0 0,1 3 0 16,-1-3 0-16,1 6 0 0,3 0 8 0,-4 0-8 16,4 0 8-16,-3 3-8 0,0 6 0 0,3-5 0 0,0 8 0 15,0-2 0-15,0 2-9 0,0 7 9 0,0-3 0 16,3 3 0-16,-3-1-11 0,1 4 11 0,2-6-10 0,1 12 10 15,-4-2-9-15,0-1 9 0,3 6-8 16,-3 1 8-16,1 2 0 0,2 7 0 0,-6-7 0 16,3 7-8-16,0 3 8 0,0 0 0 0,-4 0 8 0,1 0-8 15,-1 6 0-15,1 1 0 0,-1-4 0 0,1-3-8 16,-1 9-36 0,-3-9-6-16,4 0-2 0,0 0 0 15,-4 3-12-15,0-9-2 0,0 2-1 0,3-5-664 0,-3 3-133 0</inkml:trace>
  <inkml:trace contextRef="#ctx0" brushRef="#br0" timeOffset="53450.08">27171 10343 1267 0,'0'0'112'0,"0"0"-89"0,0 0-23 0,0 0 0 16,0 0 368-16,0 0 68 0,0 0 15 0,0 0 2 16,0 0-358-16,7 4-72 0,0-4-15 0,-7 0-8 15,11 0 9-15,-11 0-9 0,0 0 8 0,10 6-8 16,-10-6 0-16,7 3 0 0,-7-3 0 0,0 0 0 16,0 0 0-16,0 0-14 0,0 0 2 0,0 0 0 31,0 0-108-31,0 0-20 0,0 0-5 0,0 0-994 0</inkml:trace>
  <inkml:trace contextRef="#ctx0" brushRef="#br0" timeOffset="53905.31">27538 9839 403 0,'0'0'17'0,"0"0"5"0,0 0-22 0,0 0 0 0,-7 9 0 0,-4-9 0 15,11 0 443-15,0 0 84 0,0 0 17 0,0 0 3 16,0 0-404-16,0 0-81 0,0 0-16 0,0 0-3 16,0 0 14-16,0 0 3 0,0 0 1 0,4 3 0 15,6-3-17-15,1 6-3 0,7-6-1 0,-1-6 0 16,1 6-16-16,7-3-4 0,-1 0-1 0,8-3 0 15,-4-4-19-15,4 10 10 0,0-9-10 0,-1 6 8 16,-2-1-8-16,-1-2-9 0,-3 3 9 0,-1-3-13 16,-3 6-115-1,1 0-22-15,-5 6-5 0,-3-3-1 0,4-3-48 16,-7 6-9-16,10-2-3 0,-21-4 0 0</inkml:trace>
  <inkml:trace contextRef="#ctx0" brushRef="#br0" timeOffset="54864.47">28910 9522 2516 0,'0'-10'56'0,"0"10"11"0,-3-9 2 0,-1 3 1 0,1-4-56 0,3 1-14 0,-4 0 0 0,4-1 0 0,-3 1 0 0,3 6-10 16,-4-7 2-16,-3 1 0 0,3-1 8 0,-3 4 0 15,0-3 0-15,0 2-8 16,-3-2-19-16,-1 6-3 0,0-7-1 0,1 10 0 0,-1-9 31 0,1 9 13 16,-4 0-1-16,0 0 0 15,-1 0 8-15,-2 6 0 0,3-3 1 0,-4 4 0 0,4-4-10 0,0 9-3 16,0-2 0-16,0-1 0 0,3 4 1 0,-3 6 0 15,3-7 0-15,1 10 0 16,-1 0-9-16,1-3 0 0,2 3 9 0,1 6-9 0,-3-3 0 0,-1 6 0 16,1 1 0-16,-1-1 0 0,4 1 0 15,-7 8 0-15,3-5 0 0,1 6 0 0,-1-4 0 0,1 1 0 16,3-7 0-16,3 1 0 0,-3-1 0 0,3 0 0 16,1-9 0-16,3 10 0 0,0-11 10 0,0 8-2 15,0-10-8-15,0-4 12 0,3 7-4 0,1-3-8 0,3-6 11 0,0 5-11 16,-3-8 22-16,6 2-2 15,1-2-1-15,-1-1 0 0,4 0-10 0,-3-5-1 16,3 5-8-16,0-6 12 0,4 3 0 0,0-2-1 0,3-4 0 16,0 0 0-16,4 0-11 0,-1 0 0 0,4-4 0 0,-3-2-11 15,0 3 11-15,0 0 11 0,-1-3-3 0,-3 6 0 16,1-4-8-16,-5-2 0 0,4 6 0 0,-3-3 0 16,0-6 0-16,-4 6 0 0,0-4 0 0,-4 7 8 15,1-9-8-15,0 9 0 0,-4-3 9 16,0-7-9-16,-4 10 8 0,4-3-8 0,-3-6 10 0,3 3-10 15,-7-1 10-15,3 1-10 0,1-7 10 0,-4 4-10 16,4 0 0-16,-4-4 0 0,0-6 0 0,0 10 0 16,0-4 0-16,0-6 0 0,0 13 0 0,0-9-10 0,0 2 10 15,0 4 0-15,-4-1 0 0,4 10 0 0,0-9 0 16,0 6 0-16,0-7 0 0,-4 7 0 0,4-3-8 0,0 6 0 16,0 0 0-16,0 0 0 0,0-3 8 0,0 3-8 15,-3-3 8-15,3-4-8 0,0 7 0 0,0 0 0 16,0 0 0-16,-7-3 0 0,3-3 8 0,4-4 0 15,0 10 0-15,-7 0-8 0,4-6 8 0,-1 0 11 0,1 3-3 0,-1-3 0 16,1 2-8-16,-1-5 12 16,-3 0-12-16,4 5 12 0,-5-2-12 0,5 6 0 15,-8 0 0-15,4-3 0 0,0 3 0 0,0-6 0 16,-3 6 0-16,3 0 0 0,-8 0 0 0,5 6 0 16,-4-3 0-16,0-3 0 0,0 10 0 0,-1-10-9 15,5 9 9-15,-1-6-10 0,1 7 10 0,3-10 0 16,-4 6 8-16,4-3-8 0,0 3 0 0,-4-3 0 15,4 0 0-15,7-3-8 0,-7 0 8 0,7 0-12 16,0 0 12-16,0 0-12 16,0 0-121-16,0 0-25 0,0 0-5 0,0 0-881 0</inkml:trace>
  <inkml:trace contextRef="#ctx0" brushRef="#br0" timeOffset="55640.55">29316 9986 1188 0,'0'0'52'0,"0"0"12"0,0 0-52 0,0 0-12 15,0 0 0-15,0 0 0 0,10-9 0 0,-6 9 8 0,-4 0-8 16,3-10 0-16,5 4 8 0,-8 6-8 0,0-6 0 0,3-4 0 15,-3 10 48-15,4-12 3 0,-1 8 1 16,1-5 0-16,-4 0 52 0,0 9 12 0,0-10 1 0,0 1 1 16,-4 6 3-16,4 3 1 0,-3-7 0 0,3 7 0 15,0 0-75-15,-7-3-15 0,-4 3-4 0,0 0 0 16,1 0-28-16,-4 3 0 0,0-3 0 0,-1 10 0 16,1-1 0-16,4 1 0 0,-1-7 0 0,-3 12 0 15,3-2 8-15,1 0 1 0,-1 5 1 16,1 1 0-16,3-3 2 0,-4 3 1 0,4 3 0 0,0-4 0 15,3 4 0-15,-3 0 0 0,4-3 0 0,3-3 0 16,0 3-13-16,0 3 0 0,0-10 8 0,3 4-8 16,1-4 0-16,3-2 0 0,-3-1 0 0,-1-6 0 15,1 7 0-15,-4-10 0 0,10 0 0 0,-3 0 0 16,4 0 0-16,-1 0 0 0,1-10 0 0,0 10 0 16,3-9 0-16,-4 0 0 0,4 2 0 0,-3-8 0 15,0 5 0-15,-1-2 8 0,1 2-8 0,-4-5 0 16,3-1 12-16,-3 0-3 0,-3-3-1 0,-1 1 0 15,8 2 0-15,-4 0 0 0,-3 0 0 0,-1 1 0 0,1 2 1 0,-1 4 0 16,-6-1 0-16,3 7 0 0,-4-6-9 0,4 0 8 16,0 9-8-16,-3-4 8 0,3 4-8 0,0 0 0 15,0 0 0-15,0 0 0 0,0 0 0 0,0 0 0 16,0 0 0-16,0 0 0 0,0 0 0 0,0 0 0 16,0 0 0-16,10 4 0 0,1 11 0 0,-4-9 0 15,0 10 0-15,3-3 8 0,-2-1 16 0,2 1 2 16,1 2 1-16,-1 1 0 0,1 0-27 0,-1-1 8 15,-3 1-8-15,4 0 0 0,0 0 0 0,-1-4 0 16,-3 1 0-16,4-1 0 16,-4-2-32-16,0-1-4 0,0 4-2 0,0-4 0 15,0-3-29-15,-7-6-5 0,0 0-2 0,7 3 0 16,-7-3-128-16,0 0-26 0</inkml:trace>
  <inkml:trace contextRef="#ctx0" brushRef="#br0" timeOffset="57044.28">29669 9892 518 0,'0'0'46'0,"0"0"-37"16,0 0-9-16,0 0 0 0,0 0 298 0,0 0 58 16,0 0 11-16,0 0 2 0,0 0-286 0,0 0-58 15,0 0-11-15,0 0-2 0,0 0-12 0,0 0 12 16,0 0-12-16,0 0 12 0,0 0 3 0,0 0 1 15,7 9 0-15,0-2 0 0,-4-1 12 0,1 3 4 16,-1 4 0-16,1 2 0 0,-1 1-3 0,1 0 0 16,3-1 0-16,-4 4 0 0,1 0-4 0,0-3-1 15,3 9 0-15,-4-3 0 0,4-7-10 0,-3 4-2 16,-1 0-1-16,4-3 0 0,0 3-11 0,0-7 0 0,4-2 0 0,-4 5 8 16,0-8-8-16,4 2 0 15,-1-3 0-15,1-3 0 0,-4-3 15 0,3 0-3 16,5 0 0-16,-5-3 0 0,1-3-12 0,-1 3 11 0,1-7-11 0,3 1 10 15,-7 0-2-15,4-1-8 0,-4-2 12 0,3-1-4 16,-3-6 11-16,-3 7 1 0,-1-7 1 0,4-3 0 16,-3 3-21-16,-4-3 0 0,0 6 0 0,0-5 0 15,0-5 0-15,0 14 0 0,0-7 0 0,-4 7 0 16,4 2 0-16,-3-2 0 0,-1 8 0 0,1-2 0 16,3 6 0-16,0 0 0 0,0 0 0 0,0 0 0 15,0 0 0-15,0 0 0 0,0 10 0 0,3 2 0 16,1-2 0-16,-1 2 0 0,1-2 0 0,0 5 0 15,3-2 0-15,-4-1 11 0,4 1-3 0,0 6 0 0,0-1-8 16,-3-2 0-16,3 0 0 0,0-1 8 0,0 4-8 0,0-6 0 16,0 6 0-16,0-7 0 15,-3 7-27-15,3-6-7 16,0-4-2-16,0 0 0 0,-4 1-96 0,4-7-20 0,0 3-4 16,1-6-457-16,2-6-91 0</inkml:trace>
  <inkml:trace contextRef="#ctx0" brushRef="#br0" timeOffset="57485.32">30491 9735 2300 0,'0'0'51'0,"0"0"10"0,0 0 3 0,0 0 0 0,-4 9-52 0,-3-9-12 0,0 10 0 0,0-4 0 15,-4 0 0-15,1 4 0 0,-1-4 0 0,-6 7 0 16,-1-4 10-16,0 0 6 0,-3 4 0 0,0-4 1 16,0 4-9-16,0-4-8 0,-1 1 12 0,5-1-12 15,-1-3 8-15,4 4-8 0,0-1 0 0,3-9 0 16,1 7 8-16,3-4-8 0,0 0 0 0,7-3 0 16,0 0 0-16,0 0 0 0,0 0 8 0,0 0-8 15,0 0 0-15,0 0 0 0,0 0 0 0,0 0 0 16,10 0-10-16,1 6 10 0,-1-3-10 0,1-3 10 15,3 0 0-15,14 6 0 0,-10-2 0 16,-4-4 0-16,4 3 0 0,3 3-8 0,-7-3 8 0,-3-3-8 16,3 10 8-16,3-4-13 0,-3 0 5 15,1 0-3-15,-5-2 0 0,1 11 0 0,-4-9 0 0,0 4 11 16,-4 6 8-16,1-10-8 0,-1 3 11 0,-3 4-11 0,0-4 0 16,-7 7 9-16,4-4-9 0,-1 1 12 0,-3 6-1 15,0-7-1-15,0 1 0 0,-7 3-10 0,3-1 10 16,-3 1-10-16,-3-4 10 0,3 1-10 0,-8 0 0 15,5 2 0-15,-1-2 0 16,0-10-116-16,1 6-26 0,-1-2-5 0</inkml:trace>
  <inkml:trace contextRef="#ctx0" brushRef="#br0" timeOffset="57928.64">30808 9650 1267 0,'0'0'112'0,"0"0"-89"0,0 0-23 0,0 0 0 16,0 0 291-16,0 0 53 0,-3 10 12 0,-1-1 1 16,1 1-282-16,-5-7-57 0,1 6-18 0,0 1 10 15,-3 2-1-15,3-2 0 0,-4-1 0 0,1-6 0 16,-1 6-9-16,0 1 0 0,-3-1 0 0,4 1 0 15,-4-7 0-15,3 6 0 0,-3 1-12 0,3-7 12 16,1-3 0-16,-1 9 0 0,4-9 0 0,7 0 0 0,0 0 0 0,0 0 0 16,0 0 0-16,0 0 0 0,0 0 0 0,0 0-14 15,0 0 5-15,0 0 1 0,7 10 8 0,0-7-12 16,-7-3 12-16,7 9-12 0,4-3 12 0,-4-2 8 16,3 5-8-16,1-6 11 0,-4 6-11 0,4-2-11 15,-1-4 3-15,1 6 0 0,-1-6 8 0,1 7 0 0,0-1 0 16,-1 4 0-16,1-4 0 15,-1 1 0-15,-6-1-9 0,3 4 9 0,0-1-8 0,-3-2 8 16,-1-1-10-16,1 3 10 0,-1-2 0 0,1 6 0 16,-4-4 13-16,0 1-4 0,0-4-9 0,0 4 0 15,0-4 0-15,-4 0 0 0,1 1 0 0,-1-1 0 0,1-3 0 0,-1 4-11 32,-3-1-13-32,0 1-4 0,-4-7 0 0,4 6 0 15,-3-2-108-15,-1-4-23 0,0 6-4 0</inkml:trace>
  <inkml:trace contextRef="#ctx0" brushRef="#br0" timeOffset="58350.98">30995 9798 2455 0,'0'0'108'0,"0"0"24"0,0 0-106 0,0 0-26 16,7 9 0-16,0 1 0 0,-3 2 23 0,-1-2-1 15,1 8 0-15,3-5 0 0,-4-1-22 0,4 7 0 0,-3 3 0 0,-1-3 0 32,1 0-42-32,0-3-10 0,-8 5-1 0,4-2-1 15,0 0 4-15,0-6 1 0,-4 5 0 0,1-5 0 16,3-4 9-16,0 4 3 0,0-7 0 0,-4 0 0 0,4-6-15 15,0 0-4-15,0 0 0 0,-3-6 0 0</inkml:trace>
  <inkml:trace contextRef="#ctx0" brushRef="#br0" timeOffset="58518.98">30995 9522 1382 0,'0'0'123'0,"0"0"-99"0,0 0-24 0,0 0 0 16,0 0 307-16,0 0 56 0,0 0 11 0,0 0 2 0,0 0-286 15,0 0-58-15,0 0-11 0,0 0-2 16,0 0-60-16,0 0-12 0,0 0-3 0,0 0 0 16,7 0-157-16,0 9-32 15,-3-6-7-15,-1 7 0 0</inkml:trace>
  <inkml:trace contextRef="#ctx0" brushRef="#br0" timeOffset="59034.74">31418 9804 288 0,'0'0'12'0,"7"-6"4"0,1 6-16 0,-8 0 0 0,0 0 0 0,0 0 0 16,7-7 420-16,-4 1 80 0,1-3 17 0,-4 9 3 15,0 0-372-15,0 0-74 0,-7-3-15 0,7 3-3 16,-7-7-4-16,-1 7-1 0,-6 0 0 0,4 10 0 15,-1-4-27-15,-3-3-6 0,0 7-1 0,3-7 0 16,-3 6-17-16,-3 1 0 0,3 2 0 0,-1-2 0 16,1 2 0-16,0 4 0 0,0-1 0 0,0 1 0 15,0 0 31-15,3-1-1 0,4 1 0 0,-3 0 0 16,3 0-18-16,0-1-3 0,3 1-1 0,0 0 0 16,4-4-8-16,0 1 0 0,0-4 0 0,4 4 0 15,3-4 0-15,-3 0-11 0,3-5 3 0,3 5 0 16,1-3-10-16,-1-3-2 0,1-3 0 0,0-3 0 0,3-3 20 0,0 6-8 0,0-9 8 0,4 9 0 31,-4-10 0-31,0 4 0 0,0-4 0 0,-4 1 0 16,1 0 0-16,-4-1 0 0,0 1 0 0,0-4 0 15,0-6 19-15,-3 7 1 0,-4-7 0 0,0 7 0 16,0-10-20-16,0 12 0 0,0-2-8 0,0 2 8 16,0 7 22-16,0 3 10 0,-4-6 3 0,4 6 0 0,0 0 5 15,0 0 2-15,0 0 0 0,-3 9 0 0,-1 4-31 0,4-4-11 16,0 4 0-16,4 6 9 0,-1-7-9 0,-3-2 0 15,4 8 0-15,3-5-11 0,0 3 11 0,3-4 0 16,-2 1-9-16,2-1 9 0,-3 4-9 0,0-4 9 16,0-2-12-16,0-1 12 15,7-3-57-15,-3 4-5 0,-7-10-1 0,-4 0 0 16,10 0-172-16,-10 0-34 0</inkml:trace>
  <inkml:trace contextRef="#ctx0" brushRef="#br0" timeOffset="59491.12">31831 9741 1958 0,'0'0'174'0,"0"0"-139"0,0 3-35 0,4 7 0 16,-1-1 184-16,1 4 29 0,-1 6 7 0,1-7 0 15,-1 7-180-15,1 0-40 0,-1-4 0 0,-3 4 0 31,0 0-36-31,0-3 0 0,0 3 0 0,0-1 0 0,-3-5 36 0,-1 0-8 0,1 5 8 0,3-5 0 16,-4-4 23-16,4 1 8 0,-3-1 1 0,3-6 1 16,0-3-1-16,0 0 0 0,0 0 0 0,0 0 0 15,0 0 0-15,0 0 0 0,0 0 0 0,0 0 0 16,0 0-32-16,3-9 0 0,1 3 0 0,-1-10 0 0,1 0 0 0,3-3 0 16,-4-9 0-16,1 6 0 0,-1-3 0 15,5-3 0-15,-5 3 0 0,4-3 0 0,0-4 0 0,0 1 0 16,4 0 0-16,-1-1 0 0,-3 1 13 0,4 6-4 15,0-4-1-15,-1 11 0 0,1 5-8 0,-1 4 0 0,1-4 0 0,0 4 8 16,3 9-8-16,0-10 10 16,-4 10-10-16,1 0 10 0,0 0-10 0,3 10 0 15,0-1 0-15,0 4 0 0,0-4 0 0,4 13 0 16,-4-3 0-16,0 0 0 0,0 3 0 0,0 0 0 16,0 0 8-16,0 0-8 0,0-1 8 0,0 1-8 15,-3 7 0-15,0-7 8 0,-1-4-8 0,1 4 0 0,-4 0 0 16,0-3 0-16,0-3-12 0,4 3-5 0,-8-7-1 0,1-2 0 31,-1-1-33-31,4 0-6 0,-7-9-2 0,0 0 0 16,0 0-158-16,0 0-32 0,0 0-7 0,-17-9 0 0</inkml:trace>
  <inkml:trace contextRef="#ctx0" brushRef="#br0" timeOffset="61371.47">26169 11074 1789 0,'0'0'79'0,"0"0"17"0,0 0-77 0,0 0-19 0,0 0 0 0,0 0 0 16,0 0 16-16,0 0 0 0,0 0 0 0,-3-3 0 0,-5-3 12 0,8 6 1 16,-3 0 1-16,-1-4 0 15,-3 4 18-15,4-9 3 0,-1 9 1 0,4-9 0 0,-7 6 2 0,7-1 1 16,-3-2 0-16,-4-3 0 0,3-1-3 0,1 7-1 15,-4-6 0-15,3 6 0 0,4 3-31 16,-3-7-7-16,-5-2-1 0,5 6 0 0,3 3-4 0,-4-3 0 0,-10 3-8 0,4 0 12 16,-4 0-12-16,-1 3 0 0,1 0 0 0,-3 6 0 31,3-2 0-31,0 5 0 0,-1-2 0 0,1 2 0 0,0 1 0 0,0 5 0 16,0 1 0-16,0 3 0 0,0 3 0 0,3 4 0 15,-3-7 0-15,3 9 0 0,4 0-8 0,-3 1 8 16,-1 2 0-16,4-3 0 0,4 1 0 0,-1-1-8 0,1 7 8 15,-1-4 0-15,1 1 0 0,3 2 0 0,0-5 0 0,3 2 0 16,1-2 9-16,-1-1-9 0,1-9 8 0,3 9-8 16,0-9 8-16,0 6-8 0,0-2 8 0,3-5-8 15,1-2 8-15,0 3-8 0,3-3 0 0,0 0 8 16,0-3-8-16,4 2 8 0,-1-5-8 0,1 6 8 16,0-7 0-16,-4-2 0 0,7-1 0 0,-7 1 0 15,0-7 14-15,0 6 2 0,4-6 1 0,-8-3 0 16,4 0-13-16,1 0-4 0,-1 0 0 15,0-3 0-15,-4 0 0 0,4-3 0 0,-3-4 0 0,0 1 0 16,3-4 2-16,-4 4 0 0,-3-4 0 16,4 1 0-16,0-7 5 0,-4 0 1 0,0 7 0 0,0-10 0 15,0 0-4-15,0 3-1 0,-4-3 0 0,1 3 0 16,3-3-11-16,-4 0 0 0,-3 0 0 0,4 10 0 16,-4-1 0-16,4-2 13 0,-1 5-3 0,1-2-1 0,-4 2-9 0,3 7-9 15,1-6 9-15,-4 9-13 0,0 0 13 0,0 0 0 16,0-10 0-16,0 10 0 0,0-3-20 0,0 3-2 15,0 0 0-15,0 0 0 0,0 0 13 0,0 0 9 16,-4-6-12-16,1 3 12 0,-1-7-10 0,4 10 10 16,0 0-8-16,-7 0 8 0,0 0 0 15,3 0 0-15,-3-3 0 0,0-3 8 0,0 6-8 0,-3 0 0 16,-1 6 0-16,1-3 0 0,-1 4 0 0,0-4 0 16,-3 0-8-16,4-3 8 0,-4 6 0 0,3-3 0 15,-3-3 0-15,3 10 0 0,1-7 0 0,-1 3-8 16,4-3 8-16,-4 7 0 0,-3-10-11 0,4 6 11 15,3-3-13-15,0-3 5 16,-4 3-37-16,4-3-7 0,7 0-2 0,-4 0 0 16,-3 0-123-16,7 0-25 0,0 0-5 0,0 0-743 0</inkml:trace>
  <inkml:trace contextRef="#ctx0" brushRef="#br0" timeOffset="61765.24">26402 11707 403 0,'7'0'36'0,"0"0"-36"0,0 0 0 0,4 0 0 16,-1 0 364-16,4 0 67 0,4 0 13 0,-4 0 2 15,0-3-335-15,4 3-67 0,-1-3-14 0,1-3-2 16,-4 3 8-16,0-3 1 0,0 2 1 0,-3-2 0 16,3 3 6-16,0-6 2 0,-3 5 0 0,3-2 0 15,-3-6-11-15,-1 8-3 0,1-2 0 0,-1-3 0 16,1 6-15-16,-4-7-3 0,-4 1-1 0,1-1 0 0,0-2-13 15,-4 2 0-15,3 1 0 0,-3-3 0 0,0 2 0 16,-3-2 14-16,-1 2-4 0,-3 1-1 0,0 3-9 0,-4-1 0 16,1-2 0-16,-1 9 8 0,-3-3-8 0,3 3 0 15,-3 3 0-15,0-3 0 0,0 9-12 0,0 1 1 16,-4-1 1-16,-3 4 0 0,4 5 10 16,-1-2 0-16,4 3 0 0,0 3 0 0,3 0 0 0,1 9 0 15,-1-9 0-15,4 9-8 0,-4-2 8 0,4-4-8 16,0 3 8-16,4-6-8 0,-4 0 8 0,7 6 0 0,0-3 0 15,3-3 0-15,-3-3 0 0,7 0 0 16,4-7 8-16,-1 7-8 0,4-3 0 0,1-7 0 16,2 1 0-16,4-1-8 15,8-6-16-15,-5-3-4 0,-3 0 0 0,4-3 0 16,0-6-173-16,7 6-35 0,-8-7-8 0</inkml:trace>
  <inkml:trace contextRef="#ctx0" brushRef="#br0" timeOffset="62194">26836 11654 2070 0,'0'0'45'0,"0"10"10"0,0 2 1 0,3-2 3 0,4 8-47 0,-3-5-12 0,-1 6 0 0,1 0 0 0,3-4 0 0,0 4 0 15,-3 0 0-15,3-4-11 0,-4 4 11 0,1 0 0 16,-1-3 0-16,1-7 0 0,3 7 14 0,-4-10 5 15,1 4 1-15,-1-1 0 0,-3-9 32 0,0 0 6 16,0 0 2-16,0 0 0 0,0 0-10 16,7 6-2-16,-7-6 0 0,11-6 0 0,-7 6-28 0,3-9-7 15,-4-1-1-15,-3 4 0 0,4-10 1 0,-4 7 0 16,0-4 0-16,0-6 0 0,0 4 15 0,0-4 2 16,0-6 1-16,0 0 0 0,0 0-31 0,-4-4 0 15,4-2 0-15,4 6 0 0,-1-3 0 0,1 6 0 16,-4 0 0-16,3 3 0 0,1 7 0 0,-1 2 0 15,1 1 0-15,3 6 0 0,0-1 0 0,0-2 0 16,4 6 0-16,-1 6 0 0,1-2 0 0,-1 5-20 0,1-6 4 16,3 7 0-16,-7 2 16 0,7 4-10 0,-3-4 10 0,3 1-8 15,-3 6 8-15,-4-7 0 0,0 7 0 0,0-6 0 16,3 9 0-16,-3-7 0 0,0 1 0 0,4 3 0 16,-4-7 0-16,0 1 0 0,-3 2 0 0,3-2 0 31,-4-4-53-31,4 4-9 0,-3-4-2 0,-4-6-681 0,0-3-137 0</inkml:trace>
  <inkml:trace contextRef="#ctx0" brushRef="#br0" timeOffset="62602.51">27376 11792 2062 0,'0'0'92'0,"0"0"18"0,0 0-88 0,0 0-22 0,7-3 0 0,0-6 0 0,3-1 11 0,1 1-3 15,-1-4 0-15,5 4 0 0,-5-4-8 0,4 1 0 16,0-1-10-16,0-2 10 0,4 2 0 0,-4 0-9 16,4-2 9-16,-1 2 0 0,-2 4 12 0,-1 3 7 15,-4-4 1-15,1 1 1 0,-4 2 15 0,0 4 2 16,0-6 1-16,0 9 0 0,-7 0-8 0,0-10-2 0,0 1 0 0,0 9 0 0,0 0-15 16,-3-6-3-1,-1 0-1-15,-3 2 0 0,0-2-10 0,0 6-9 16,-7-9 9-16,0 6-13 0,0 3 13 0,-1 0-9 15,-2 0 9-15,3 0-8 0,-4 0 8 0,4 9-12 16,3-6 12-16,1 3-12 0,-4-2 12 0,3 8 0 16,0-3 0-16,1 1 0 0,3 2 0 0,-4-2 0 15,4 9 0-15,0-7 0 0,0 7 0 0,4 0 0 16,-1-3 0-16,1 5 8 0,3-2-8 0,3-6 0 0,-3 9 0 16,4-7 0-16,3 1 0 0,0 3 0 0,0-7 0 0,0-2-8 15,3-1-9-15,4 4-2 0,1-4 0 0,-1-2 0 31,3-4-89-31,-3 0-17 0,8-3-4 0,-1 0-472 0,-4 0-95 16</inkml:trace>
  <inkml:trace contextRef="#ctx0" brushRef="#br0" timeOffset="62929.07">27866 11823 1785 0,'0'0'79'16,"0"0"17"-16,0 0-77 0,0 0-19 0,0 0 0 0,0 0 0 0,0 0 84 0,0 0 12 15,11 0 4-15,-4 0 0 0,0-6-77 0,-4 0-15 16,1-3-8-16,-1 5 8 0,1-5 28 0,-4 0 5 16,3-1 2-16,-3 1 0 0,0-4 19 0,0 1 4 15,-3-1 1-15,3-3 0 0,-4 1-8 0,1-1-2 16,-1 0 0-16,1-2 0 0,-1-4-26 0,1 3-6 15,3-3-1-15,-4 3 0 0,-3-3-24 0,7 10 0 16,-4-7 0-16,4 3 0 0,4-3 0 0,-4 0 12 16,4 10 0-16,3-3 0 0,-4-1-12 0,4-6-11 15,0 10 3-15,4-4 0 0,-4 4-12 0,3-1-1 0,1-2-1 16,3 9 0 0,-3-4-42-16,3-2-9 0,0 9-2 0,4-3 0 0,-1 6-172 0,1-3-34 0,-1 9-7 0</inkml:trace>
  <inkml:trace contextRef="#ctx0" brushRef="#br0" timeOffset="63432.67">28494 11494 1209 0,'0'0'108'0,"0"0"-87"0,0 0-21 0,0 0 0 16,0 0 174-16,0 0 30 0,0 0 7 0,0 0 1 0,0 0-160 0,0 0-31 15,0 0-6-15,0 0-2 0,-7 0 17 0,-4-3 3 16,-3-3 1-16,4 6 0 0,-5 0 19 0,1 0 4 16,0 0 1-16,-3 0 0 0,-5 9-5 0,5-2-1 15,-1-1 0-15,0 3 0 0,1 1-31 0,3 2-6 16,0 7-2-16,0-7 0 0,3 4-13 0,-3-3 0 16,3 6 0-16,4-4-10 0,0 4 10 0,7-6-8 15,0-1 8-15,4-2-8 16,-1 8 0-16,1-5 0 0,3-4 0 0,-4-2 0 0,4-1 8 15,0 0-12-15,8-3 12 0,2-3-12 0,1 0-1 0,3 0-1 16,0-3 0-16,-3-3 0 0,3 3 14 0,-7-7 12 16,4 1-3-16,-4-1 0 0,0-2-9 0,-4 3 0 15,1-1 0-15,0-2 0 0,-4 2 0 0,-4-2 13 0,1-1-3 0,-1 1-1 16,-3-4-9-16,0 3 8 0,0-6-8 0,-3 4 8 16,-1-1-8-16,1 4 0 0,-1 2 0 0,-3 1 0 15,0 3 0-15,0-1 0 0,-4 7 0 16,4 0 0-16,0 0 8 0,4 0-8 15,-4 10 12-15,3-7-4 0,4 6 0 0,0 1-8 0,0 2 12 0,4 7-4 16,-1-7-8-16,4 4 0 0,0-3 9 16,4-1-9-16,-4 7 16 0,7-6 0 0,-3-1-1 0,3 4 0 15,3-10-28-15,-2 10-6 0,2-7-1 0,1-3 0 32,-4 4-31-32,4-1-6 0,-1-9-2 0,1 7 0 15,-4-7-129-15,0 0-27 0,0 0-5 0</inkml:trace>
  <inkml:trace contextRef="#ctx0" brushRef="#br0" timeOffset="63696.24">28850 10999 2592 0,'0'0'115'0,"-3"12"23"0,3 4-110 0,0 0-28 15,3 2 0-15,1 11 0 0,3-4 0 0,-4-3-9 16,1 9 0-16,-1-3 0 0,4-3 9 0,-3 7 0 16,-1-1-9-16,5 0 9 0,-1 1 0 0,-4-1 0 15,1 4 0-15,3 2 0 0,-4-2 8 0,1 6-8 16,-1-10 8-16,1 0-8 0,-1 1 0 0,1-1 0 16,-1-6 0-16,-3 6 0 15,4-5-117-15,-1-1-16 0,-6 3-3 0,3-6-540 16,0-7-108-16</inkml:trace>
  <inkml:trace contextRef="#ctx0" brushRef="#br0" timeOffset="63927">28557 11391 1612 0,'0'0'72'0,"0"0"14"0,0 0-69 0,0 0-17 0,0 0 0 0,14 0 0 0,1-3 316 15,2 3 59-15,1-4 12 0,7-2 2 0,-1 6-324 0,4 0-65 16,1 0-12-16,2-3-4 16,5 3-24-16,-1-6-6 0,0 6-1 15,1 0 0-15,-5 0-13 0,5-3-4 16,-8 3 0-16,0 0 0 0,-3 0-76 0,-1 0-15 0,1 0-3 0,-7 0-505 16,-1 0-101-16</inkml:trace>
  <inkml:trace contextRef="#ctx0" brushRef="#br0" timeOffset="64114.49">29411 11438 1728 0,'-3'6'153'0,"3"0"-122"16,-4 7-31-16,4-1 0 0,0 4 208 0,0 0 35 0,0 3 7 0,-3-1 2 16,3-2-184-16,0 0-36 0,-4-1-7 0,0 1-1 15,-3 0-13-15,4-1-3 0,-1-2 0 0,-3 0 0 16,4-1-8-16,-4-2-14 0,3-1 3 0,-3 0 1 31,-3 1-55-31,2-7-11 0,8-3-3 0,0 0-1047 0</inkml:trace>
  <inkml:trace contextRef="#ctx0" brushRef="#br0" timeOffset="64279.48">29397 11036 3078 0,'0'0'68'0,"0"0"13"0,0 0 3 0,0 7 3 0,0-1-70 0,0 3-17 0,-4-2 0 0,4-7 0 15,0 0-51-15,0 9-13 0,0 0-4 0,0-9 0 16,0 0-144-16,0 0-28 0,4 7-7 0,-4-7-1 0</inkml:trace>
  <inkml:trace contextRef="#ctx0" brushRef="#br0" timeOffset="64660.84">29647 11262 1612 0,'0'0'72'0,"0"0"14"0,0 0-69 0,0 0-17 0,0 0 0 0,11 6 0 16,-4 1 184-16,0-1 32 0,4 3 8 15,-1-2 0 1,-6 8-235-16,3-2-47 0,0-1-10 0,-4 7-1 15,5 0 32-15,-5-3 6 0,1 6 2 0,-4-3 0 0,3 2 65 0,-3 1 12 0,0 4 4 0,4-5 0 16,-4-5 20-16,0 6 4 0,0-3 0 0,0-7 1 16,3 7-45-16,1-6-10 0,-1-4-2 15,4 1 0-15,-3 2 10 0,3-6 2 0,0-2 0 0,4 2 0 16,-1-3-32-16,1-6 0 0,3-3 0 0,0 6 0 16,0-10 0-16,0 7 0 0,0-6 0 0,4-1 0 15,3-2 20-15,-3-1 0 0,-1-3 1 16,1-6 0-16,0 1-7 0,-4-1-2 0,0 3 0 0,-4-6 0 15,5-4 20-15,-5-2 3 0,1 6 1 0,-1-6 0 16,-3 2-24-16,0-2-4 0,0 9 0 0,0-3-8 0,-3 3 0 16,0 3 0-16,-4 0 0 0,0 1 0 15,3 5-102-15,-3 4-18 0,0 6-3 0,4-7-1 16,-4 10-92-16,0 0-20 0,0 0-3 0,0 0-1 0</inkml:trace>
  <inkml:trace contextRef="#ctx0" brushRef="#br0" timeOffset="65077.63">30431 11328 864 0,'0'0'76'0,"10"0"-60"16,1-3-16-16,3 3 0 0,0-3 327 0,0-4 62 0,0 7 13 0,4-3 2 16,-8-3-296-16,5 6-59 0,-5 0-12 0,4-3-2 15,-3 3-8-15,-1 0-2 0,1-6 0 0,0 6 0 16,3-3-1-16,-4 3 0 0,-3 0 0 0,4 0 0 15,-4-4 11-15,0-2 1 0,0 6 1 0,0-9 0 16,0 9-6-16,0-7-2 0,-3 1 0 0,3-3 0 16,-4-1-3-16,1 4-1 0,-1-10 0 0,1 7 0 31,-4-4-45-31,0 4-10 0,0-3-2 0,-4 2 0 0,1 1 32 0,-1 2 0 16,1 1 0-16,-8-3 0 0,4 9 0 0,-3-3 0 0,-1 3 0 0,-3 3 0 15,0 3 0-15,0 3-12 0,-4-2 0 0,0 8 0 16,-3-2 12-16,7 6-9 0,-3-4 9 0,2 7-8 15,-2-3 8-15,3 3 0 0,3 0 8 0,0 0-8 16,1 3 20-16,-1-9 0 0,4 6 0 0,4-3 0 16,3 3 2-16,0-1 0 0,3-2 0 0,-3-6 0 0,4 9-14 15,3-7-8-15,-4 1 8 0,8 0-8 0,0-1 0 0,3-5 0 16,0 2 0-16,3-2 8 0,1-1-8 0,3-2-10 16,4-4 10-16,0 0-13 15,-1 3-87-15,5-6-18 0,6-6-3 0,0 3-1 16,7-7-101-16,1 1-20 0</inkml:trace>
  <inkml:trace contextRef="#ctx0" brushRef="#br0" timeOffset="67201.58">25640 13846 1094 0,'0'0'48'0,"0"0"11"0,0 0-47 0,0 0-12 0,0 0 0 15,7 3 0-15,0 7 275 0,0-4 53 0,0-3 10 0,0 6 2 16,-3-5-255-16,3 5-51 0,-4 0-10 0,1 4-3 16,-1-4-13-16,-3 13-8 0,4-3 8 0,-1 3-8 15,-3 0 0-15,0 9 0 0,0-2 0 0,0 5 8 16,4 7 9-16,-4 0 3 0,0-4 0 0,0 4 0 16,-4 6-20-16,4-9-9 0,-3 9 1 0,3-10 0 15,0 1 8-15,0-4 11 0,0-2-3 16,0-1 0-16,0 1 0 0,3-11 0 0,1 8 0 15,-4-7 0-15,3 0-8 0,-3-10 8 0,4 1-8 16,0-4 8-16,-4-9-8 0,0 0 0 0,0 0 0 0,0 0 8 16,0 0 0-16,3-9-8 0,1-4 12 0,-1-6-4 15,1-3-8-15,-1-3 10 0,-3-3-10 0,0-6 10 16,0-7-10-16,0 0-9 0,0-6 9 0,0-3-13 16,-3-3 13-16,-1-7-12 0,1 7 12 0,-1-1-12 15,1 1 12-15,-1 6 0 0,-3-3 0 0,0 0 10 0,3 6 10 0,1 0 3 16,-1 0 0-16,1-3 0 0,3 12-9 0,0-5-2 15,-4-1 0-15,8 6 0 0,-1 4-4 0,1 0-8 16,-1-1 11-16,4 14-11 0,0-8 12 0,1 8-12 16,2-1 12-16,4 6-12 0,-3-6 0 0,3 7 0 15,0 2 0-15,4 4 0 0,-1-3 0 0,1 3 0 16,3 6 0-16,-3 0 0 0,3 0-12 16,0 9-2-16,0 0-1 0,0 1 0 0,-3 2 3 15,3 7 1-15,-3-3 0 0,-1 3 0 0,-2 3-3 0,-5-4-1 16,1 4 0-16,-1 0 0 0,1-3 15 0,0 3 0 15,-4 0 0-15,0 0-9 0,0-3 9 0,0 0 0 16,-4-4 0-16,-3 4 0 0,0 0 10 0,0-3 1 0,-3-1 0 0,-1-2 0 16,1-1-11-16,-1 1 12 0,-6-4-12 0,3 1 12 15,-1 2-12-15,-6-2 0 16,-3-1 0-16,-1 0 0 0,-3 1 0 0,3-7-12 0,-3 6 4 16,0 1 8-16,0-7-25 0,-4 6 2 15,4-9 1-15,0 7 0 16,-4-4-35-16,0-3-7 0,4 0-2 0,0-3-639 0,-4-4-128 0</inkml:trace>
  <inkml:trace contextRef="#ctx0" brushRef="#br0" timeOffset="67636.9">26861 12921 1670 0,'0'0'148'0,"0"0"-118"0,0 0-30 0,0 0 0 0,0 0 100 0,0 0 13 15,0 0 3-15,0 0 1 16,0 0-125-16,0 0-26 0,0 0-5 0,0 0-1 0,0 0 53 0,-8 0 11 15,1 9 1-15,0-9 1 0,0 10 36 0,-3-1 7 0,-1 4 2 16,4-4 0-16,0 4 1 0,-4 2 1 16,1 1 0-16,-4 3 0 0,3 0-33 0,-3 6-8 0,0-3 0 0,-4 9-1 0,4-3-11 0,0 4-3 15,3 2 0 1,-6-2 0-16,-1 8-17 0,1-5 0 16,10 6 0-16,-4-1-9 0,-3-5 9 0,3 6 0 0,1-4 8 15,3 1-8-15,0 3 0 0,-1-4 0 0,1 1 0 16,0-7 0-16,4 10 0 0,-1-6 0 0,1 2 0 15,3-6 0 1,0-5-33-16,0 5-8 0,7-9-2 0,-4 6 0 0,4-6-29 0,4 0-7 16,3 0-1-16,0-3 0 15,4-7-125-15,0 4-26 0,-1-3-5 0,4-10 0 0</inkml:trace>
  <inkml:trace contextRef="#ctx0" brushRef="#br0" timeOffset="68644.28">27354 13464 403 0,'0'0'36'0,"0"0"-36"15,0 0 0-15,-3 6 0 0,-8 0 440 0,4-3 80 16,-3 3 17-16,-1 4 3 0,4-4-437 0,-4 4-88 16,-6-1-15-16,3 0-8 0,-4 4 17 15,-3-1 4-15,0 7 1 0,0-6 0 0,3 6 19 0,0 3 4 16,-3-4 1-16,-4 4 0 0,1-3-1 0,3 3 0 15,-4-3 0-15,4 3 0 0,-4-6-29 0,4 6-8 16,0-4 0-16,3 4 0 0,-3-3 0 0,3-6 0 16,-3 5-8-16,7-5 8 15,-4-4-60-15,4-5-8 0,-3 2 0 0,2-3-671 0,5-3-133 16</inkml:trace>
  <inkml:trace contextRef="#ctx0" brushRef="#br0" timeOffset="68889.48">26857 13489 2610 0,'0'0'116'0,"0"0"23"0,0 0-111 0,-4 9-28 0,4-6 0 0,4 13 0 16,0-4 29-16,-1 1 1 0,1 6 0 0,3-7 0 16,0 10-30-16,0 0 0 0,3 6 0 0,1-6 0 15,-1 10 0-15,5-10-13 0,-5 9 1 0,8-3 0 16,-4-3 3-16,4-3 1 0,-1 0 0 0,1-3 0 15,3 3-39-15,0-3-7 0,-3-7-2 0,-1 1 0 16,5-4-121-16,-1 1-25 0,-4-4-5 16,1 0-1-16</inkml:trace>
  <inkml:trace contextRef="#ctx0" brushRef="#br0" timeOffset="69203.23">27647 12981 2718 0,'0'0'60'0,"0"0"12"0,0 0 2 0,4 9 2 0,-4 4-60 0,3-1-16 0,8 10 0 0,-8-3 0 15,1 9-13-15,-1-3-6 0,4 7-1 0,4-1 0 16,-4 10 5-16,0-7 1 0,-7 7 0 0,4 3 0 16,-1-3 14-16,1-4 0 0,-4 1 0 0,3-7 0 15,-3 7 0-15,4-4-16 0,-1-2 2 0,-3-1 0 16,0-3-44-16,4-3-9 0,-4-3-1 0,3 7-648 15,-3-14-130-15</inkml:trace>
  <inkml:trace contextRef="#ctx0" brushRef="#br0" timeOffset="69503.32">28056 13580 2516 0,'0'0'56'0,"0"0"11"0,0 0 2 0,0 0 1 0,0 0-56 0,4 6-14 0,-1 3 0 16,1 1 0-16,0 2 0 0,-1-2 8 0,4 8-8 0,0-5 0 15,4-1 12-15,-4-2-4 0,3 6-8 0,1-4 12 16,0 1-12-16,-1-1 0 0,1-2 0 0,-1-1 0 15,1 0-14-15,-1 1-2 0,-2-1-1 0,2-6 0 32,-3 7-115-32,-3-7-22 0,6-3-5 0,-3 0-786 0</inkml:trace>
  <inkml:trace contextRef="#ctx0" brushRef="#br0" timeOffset="69762.86">28452 13448 2444 0,'0'0'54'0,"0"0"11"0,-8 6 3 0,1 7 0 0,-3-1-55 0,3 10-13 0,0-3 0 0,-4 3 0 16,4 0-24-16,-7 9-8 0,0 1-2 0,-4-1 0 0,4 7 34 0,-7-1 8 15,0 4 0-15,3 3 1 0,-3-3 21 0,-4-1 4 16,1 4 1-16,-1 6 0 0,0-6-17 0,1 0-3 15,2 6-1-15,1-6 0 16,4-3-62-16,-1 0-12 0,4-7-2 16,3-2-1-16,1-4-139 0,6-6-28 0,-3 0-6 0,4-10 0 15</inkml:trace>
  <inkml:trace contextRef="#ctx0" brushRef="#br0" timeOffset="70382.53">28540 12824 2066 0,'0'0'45'0,"0"0"10"0,0 0 1 0,0 0 3 0,0 0-47 0,3 9-12 0,4-6 0 0,0 7 0 16,4-1 16-16,-4 1 0 0,0-7 1 0,4 12 0 16,-1-2-6-16,4-1-2 0,0 1 0 0,4 6 0 15,0 0 11-15,-1 3 1 0,1 0 1 0,0 6 0 16,-4 3 15-16,3-3 3 0,1 4 1 0,-4 5 0 16,0-2-24-16,0 6-5 0,-3-1 0 0,0 1-1 15,-1-3-11-15,-3 3 0 0,-3-1 0 0,-4 1 0 16,0-6-10-16,0 5-4 0,-11 4-1 0,4-12 0 15,0 5-1-15,-4-2-1 0,1-4 0 0,-1 0 0 16,-3 1-67-16,0-7-14 0,0 3-2 16,-4-6-1-1,1 0-21-15,-1-3-4 0,4-7-1 0,-4 1 0 0</inkml:trace>
  <inkml:trace contextRef="#ctx0" brushRef="#br0" timeOffset="71434.33">29266 13520 2041 0,'0'0'90'0,"0"0"19"0,0 0-87 0,0 0-22 0,0 0 0 0,0 0 0 31,0 0-31-31,0 0-10 0,4 13-3 0,0-4 0 0,-1 0 44 0,1 4 0 0,-4 3 0 0,0-1 0 16,0 4 48-16,0-6 11 0,-4 9 2 0,4-1 1 16,0 8-5-16,0-7-1 0,0 6 0 0,0-3 0 15,0 3-16-15,0-3-3 0,0 7-1 0,0-10 0 16,0 9-12-16,-3-9-4 0,3 9 0 0,0-6 0 0,0 0-20 0,0-3 0 15,0 7 0-15,-4-4 0 16,4-3 23-16,0 0 0 0,-4-4 0 0,4 1 0 16,0-6-23-16,0-1 0 0,0-2 0 0,0-10 8 15,0 0 16-15,0 0 4 0,0 0 1 0,0 0 0 16,0 0-11-16,0-10-2 0,-3-2-1 0,-1 2 0 0,1-12 5 0,-4 10 0 16,0-16 1-16,3 6 0 0,-3 0-9 0,0 0-1 15,-3-10-1-15,2 1 0 0,1 0 9 0,0-10 1 16,4 6 1-16,-4-5 0 0,3 5-12 0,4-6-9 15,-3 1 12-15,3-1-12 0,3 6 0 0,1 4 0 16,-1-3 0-16,4 2-12 0,0 4 12 0,0 6 0 16,4 3 0-16,3-3 0 0,-3 10 0 0,6-1 0 15,-2-3 0-15,-1 13-9 16,3-6-19-16,1 0-4 0,3-1-1 0,0 10 0 0,0 0 22 0,-3 0 11 16,0 0-10-16,-1 0 10 0,1 10-16 0,-4-1 4 15,-3 3 0-15,3 7 0 0,-4-6 0 0,-3 6 0 0,4-1 0 0,-4 4 0 16,0 0 12-16,0 0 0 15,-3 0 0-15,-1 0 0 0,1-3 0 0,-4 3 0 16,3-3 0-16,1-4 0 16,-4 4-28-16,0 0-4 0,-4-6 0 0,1 5 0 0,-4-5 50 0,0 0 10 0,0 2 1 15,-4-2 1-15,-3-1-22 0,0 1-8 0,-4-4 0 0,-3 1 0 16,-4-1-10-16,4 0-8 0,-7-5-2 0,3 5 0 31,-7-9-96-31,4 6-19 0,-4-12-4 0,8 6-561 0,-1-3-112 0</inkml:trace>
  <inkml:trace contextRef="#ctx0" brushRef="#br0" timeOffset="71915.78">30258 12614 2174 0,'0'0'96'0,"0"0"20"0,0 0-92 0,0 0-24 0,0 0 0 15,0 0 0-15,0 6 40 0,3-3 4 0,-3 7 1 0,0-7 0 16,0-3-4-16,0 9-1 0,-3 0 0 0,-1 4 0 16,1-4-6-16,-1 1-2 0,1 2 0 0,-1 4 0 15,1 0 21-15,-8 6 4 0,4 6 1 0,-4-3 0 16,1 6-27-16,-4 1-6 0,3 8-1 0,-3 1 0 16,0 3-7-16,0 0-1 0,-4 6-1 0,4 4 0 15,3-4-15-15,-6-3 0 0,3 3 0 0,0-6 0 16,3 3 0-16,0-3 0 0,-3 0 0 0,4-4 0 15,-1 4 0-15,4-3 0 0,4-6 0 0,-1 2 0 16,0-2-20-16,8-1-9 0,0-2-3 16,-1-4 0-16,4-3 0 0,4-6 0 0,-1 3 0 0,4-4 0 15,4-5-56-15,0 0-11 0,-4-4-2 0,7 0-1 16,-3 4-74-16,3-7-14 0,0-3-3 0,4-3-658 16</inkml:trace>
  <inkml:trace contextRef="#ctx0" brushRef="#br0" timeOffset="72206.31">30339 13464 2469 0,'0'0'109'0,"0"0"23"0,0 0-105 0,0 0-27 0,0 0 0 0,0 0 0 0,0 0-11 0,0 0-7 16,3 6-2-16,4 0 0 16,-3-3 32-16,3 7 7 0,4-1 1 0,-4 0 0 15,0 1 29-15,0 2 7 0,3 1 0 0,5-4 1 16,-1 4-27-16,3 3-6 0,-3-4 0 0,4 1-1 16,-4-1-23-16,4-2 0 0,-4-1 0 0,0 4 8 31,0-4-48-31,0 0-10 0,-3 4-2 0,-4-4 0 0,3-2-98 0,1-4-20 0,0 0-4 0,-4-3-795 15</inkml:trace>
  <inkml:trace contextRef="#ctx0" brushRef="#br0" timeOffset="72494.58">30900 13288 2559 0,'0'0'56'0,"0"0"12"0,-4 6 3 0,1 0 1 16,3 4-58-16,-7-1-14 0,3 4 0 0,-3 2 0 0,0 1 0 0,-4 6-10 15,1-3 2-15,-1 9 0 0,-3-3 20 0,-3 7 4 16,2 5 0-16,1-2 1 0,-3-1 24 0,-1 4 5 16,-3-1 1-16,3 4 0 0,1 0-28 0,-1 0-6 15,4-7-1-15,-4 7 0 0,4-10-12 0,-4 4-16 16,4-4 3-16,0 1 1 15,4-10-42-15,3 3-8 0,-4-3-2 0,4-7 0 16,0 4-68-16,0 0-13 0,7-3-3 0,-4-7-512 16,4 0-103-16</inkml:trace>
  <inkml:trace contextRef="#ctx0" brushRef="#br0" timeOffset="72968.59">30896 12579 1209 0,'0'0'53'0,"0"0"12"0,0 0-52 0,0 0-13 16,-3-6 0-16,3 6 0 0,0 0 223 0,0 0 41 15,0-3 9-15,0 3 2 0,0 0-210 0,0 0-41 16,0 0-9-16,0 0-2 0,0 0 33 0,0 0 6 16,0 0 2-16,10 3 0 0,4 6 18 0,1 7 4 15,-1-3 1-15,3-1 0 0,4 10-42 0,1-3-9 16,2 3-2-16,1 0 0 0,3 9-12 0,-3-3-4 15,3 4 0-15,-3-7 0 0,0 6-8 0,3 1 0 0,0-1 0 0,-3 0 0 16,-1 4 8-16,1-4 0 0,-4 10 0 0,0-7 0 16,-3 7-8-16,-4-3 0 0,-3-1 0 0,-1 4 0 15,1 0 0-15,-4-7 0 0,-3 7 9 0,-4-9-9 16,0 5 0-16,-4-2 0 0,-3-4 0 0,-4 0-12 16,1-6 4-16,-1 7 0 0,-3-7 0 0,0 0 0 15,-4 3-12-15,1-3-1 0,-1-3-1 16,0 0 0-1,1-6-14-15,-1 0-4 0,-3-7 0 0,3 0-1140 0</inkml:trace>
  <inkml:trace contextRef="#ctx0" brushRef="#br1" timeOffset="152440.44">19900 18217 1404 0,'0'0'62'0,"0"-6"13"0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5:32:40.403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2708 3970 1324 0,'0'0'118'0,"-7"-3"-94"0,7-2-24 15,-5 4 0-15,5-4 133 0,-5 3 23 0,5 2 4 0,0 0 0 16,-2-3-86-16,2 3-18 0,-2-1-3 0,2 1-1 16,-2-3 2-16,2 3 0 0,-1-7 0 0,1 7 0 15,0 0-34-15,0 0-6 0,0 0-2 0,0 0 0 16,0 0-12-16,0 0-10 0,0 0 2 0,0 0 0 16,0 7 8-16,-4-3 0 0,4 1 0 0,0 1 0 15,-2-1 0-15,2 4 0 0,0-3 0 0,0 4 0 16,0 2 0-16,-3-3 11 0,3 2-3 0,-2 4 0 15,0-3 4-15,2 2 0 0,-3-2 0 16,1 7 0-16,-1-3 0 0,1 4 0 0,0 2 0 0,0 1 0 16,0-3 5-16,1 6 2 0,1-1 0 0,-4 1 0 15,4 0-11-15,-2 1-8 0,2 1 9 0,0 2-9 16,0-2 12-16,0 3-4 0,-3 5-8 0,3-3 12 0,0 1-4 0,-2 0 0 16,0 5-8-16,-1 0 12 0,1-1-4 0,-1 4-8 15,-1-2 11-15,4 3-11 0,-5-2 16 0,1 5-3 16,2-3-1-16,-1 1 0 0,-1 3-4 15,1 0-8-15,1-1 11 0,-1 6-11 0,-1-4 0 16,-1 6 0-16,2-3 0 0,1 2 0 16,-3 0 0-16,3 3 0 0,-2-3 0 0,-1 0 0 0,2 0 0 15,-1 3 0-15,-1 1 0 0,-1-3 0 0,3-1 0 0,-1 5 0 16,-1-2 0-16,2-1 0 0,-3 2 0 0,3 1 0 16,-3 0 0-16,3-2 0 0,-1-3 0 0,3 3 0 15,-5-1 0-15,5-2 0 0,-3 1 0 0,2-1 0 16,-1-3 0-16,1 8 0 0,2-2 12 0,0 2 0 0,-3-5-1 0,1 3 0 15,0-1 10-15,2 3 3 16,-3-6 0-16,1 5 0 0,2-1-13 0,-3-2-3 0,-1-1 0 16,4 3 0-16,-3-2 1 0,1-2 0 0,-2 2 0 15,3-1 0-15,1-2-9 0,-4 2 0 0,4-2 0 16,0 3 8-16,0-3-8 0,4-2 0 0,-4-3 0 0,0 3 0 16,1-3 0-16,-1 6 0 0,4-4 9 0,-4-1-9 15,0 0 0-15,2-2 8 0,-2 0-8 0,0 1 0 16,0-4 0-16,-2 1 0 0,2-2 0 0,0 1-8 15,0-1 8-15,-4-3 0 0,4 3 0 0,-1-3 0 16,1-6 0-16,-4 3 11 0,4-2-3 0,0-1 0 16,-2 3 12-16,2-3 3 0,2-1 0 0,-2 1 0 15,4-4-11-15,-4 1-3 0,0-2 0 0,1-1 0 16,3 1-9-16,-4-2 0 0,0 0 0 0,2-2 0 0,-2-1 0 0,3 3 0 16,-3-3 0-16,0-2 0 0,0 1 0 15,0-5 0-15,0 0 0 0,0 0 0 16,0-1 0-16,0 1 0 0,0-2 8 0,0-2-8 15,-3 4 0-15,3-5 0 0,0 0 0 0,-2 3 0 0,2-5 0 16,-4-1 0-16,3 2 8 0,1 1-8 0,0-6 0 0,-4 5 0 16,2-1 0-16,2-1 0 0,-2 0 0 0,2 0 0 15,-5 0 0-15,5-2 0 0,-3 0 0 0,1-1 0 16,0 1 8-16,-1-1-8 0,1 1 0 0,2-1 0 16,-4-1 0-16,3 1 0 0,1-4 0 0,-4 4 0 15,2 0 0-15,2-5 0 0,0 3 8 0,0-3-8 16,-2 3 8-16,-1 2-8 0,3-5 0 0,0 4 0 15,-2 1 0-15,2-5 0 0,0 2 0 0,0 2 0 16,0 1 0-16,0 0 0 0,0-4 0 0,0 4 0 16,0 0 0-16,2-1 0 0,-2-4 0 0,0 2 0 15,3 3 0-15,-3 1 0 0,2-3 0 0,0 2 0 0,-2-5 0 0,4 1 0 16,-4 6 0-16,0-7 0 0,0 0 0 0,1 3 0 16,3 1 0-16,-4-4 0 0,0 3 0 0,0 2 0 15,0-5 0-15,0 4 0 0,0-4 0 0,0 5 0 16,0 0 0-16,2 0 0 0,-2-5 0 0,0 6 0 15,0-1 0-15,0-1 0 0,0-4 0 0,3 3 8 16,-3 2-8-16,0 0 0 0,0-1-10 16,0-2 10-16,2 3-12 0,-2-2 3 0,0 2 1 0,0-5 0 15,2 3-25-15,-2 0-5 16,-2-2-1-16,2 4 0 0,0 0-71 16,0-5-14-16,0 0-4 0,-2 4-634 0,2-2-127 0</inkml:trace>
  <inkml:trace contextRef="#ctx0" brushRef="#br0" timeOffset="1">1441 9307 2476 0,'-5'-14'110'0,"2"10"22"0,1 0-105 0,0-3-27 0,-3 2 0 0,5 2 0 0,-4-5 65 16,4 5 8-16,4-1 2 0,-4-1 0 15,2 2-101-15,3 0-20 0,-3 0-4 0,2 1-1 0,2-1 27 0,1 1 4 16,3-1 2-16,-3 2 0 15,6-4 18-15,-1 5 0 0,6-5-8 0,-2 5 8 0,1-5 0 16,0 4 0-16,3-1 11 0,3-1-11 0,-2 2 11 0,-1-3-11 16,5 4 10-16,-2-1-10 15,2-1 10-15,1-1-10 0,2 3 10 0,2 0-10 0,1-1 18 0,-1 1-2 16,4 0-1-16,1 1 0 0,2-1-6 0,3 0-1 16,-2 3 0-16,5-1 0 0,-1-1-8 0,3 3 0 15,3-3 0-15,-1 2 0 0,2-1 0 0,4-2 8 16,-2 0-8-16,5 0 0 0,0 0 17 0,2 0-1 15,-2 0-1-15,4-2 0 0,0-1-1 0,-1 3 0 16,4-1 0-16,-3-3 0 0,7 4 2 0,-3-1 0 16,0-4 0-16,4 5 0 0,-3 0-4 0,4-1-1 0,-3-3 0 15,3 4 0-15,-4 0-11 0,5 0 10 0,-2 0-10 0,2 4 10 16,3-3-10-16,0-1 0 0,1 0 0 0,1 3 0 16,1-3 0-16,3 2 8 0,-2-4-8 0,-2 2 8 15,2-3-8-15,1 3 0 0,-1-1 0 0,2-3 0 16,0 4 15-16,1-1 1 0,0-2 0 15,-1 1 0-15,0 1 6 0,-4-2 2 0,4 3 0 0,0-2 0 16,0-1-7-16,-2 3-1 0,0-1 0 0,2-2 0 16,2 1-8-16,-4 0-8 0,-5-1 9 0,5 3-9 15,6-1 0-15,-1-2 8 0,-4 3-8 0,-1-2 0 16,0-3 0-16,-2 5 0 0,1-1 0 0,0-2 0 16,-3 3 0-16,2 0 0 0,3-5 0 0,-5 5 0 15,-2-2 20-15,1 1-1 0,-2-2-1 0,2 1 0 16,-6-1-18-16,3 1 0 0,1-1 8 0,-3 2-8 15,-1-4 0-15,-1 5 0 0,2-5 0 0,-4 4 0 0,-2-2 0 16,-1 1 0-16,-2 0 0 0,2-1 0 0,-2-1-8 0,-1 4 8 16,0-5-13-16,-3 3 5 0,4 1 8 0,-4-2 11 15,-1-2-3-15,-2 4 0 0,0-1 0 0,0-1-8 16,-2 2 12-16,0-3-4 0,-7 4-8 0,2-4 0 16,-2 2 0-16,-2 1-11 0,1-3 11 0,-4 4 0 15,-2-4 0-15,-5 4 0 0,-1-2 0 0,-2-1 0 16,1 2 0-16,-3-1 0 0,-1-1 0 0,-1-2 0 15,-4 4 0-15,1-4 0 0,-2 3 0 0,0-1 0 16,0-2 0-16,-2 4 0 0,0-4 0 0,-1 4 0 16,-1-4 0-16,-2 2 0 0,1 1 0 0,-1-3 9 0,-1 1-9 0,-1 2 10 15,-1-1-10-15,2 1 0 0,-1-2 0 0,-1 3 0 16,1-2 0-16,-1 1 0 0,0-3 0 0,1 5-11 16,-1-4 11-16,2 2 0 0,-4-1 0 0,2 1 0 15,1-2 0-15,2 4 0 0,-1-5 0 0,-3 5 0 16,3-2 0-16,0-1 0 0,-3 2 0 0,3-1 0 15,-2-1 0-15,1 3 0 0,-1-2 10 0,0-1-10 16,-1 3 0-16,-1-1 0 0,2 1 0 0,-2 0 0 16,2-3 0-16,-2 3 0 0,2 0 0 0,0 0 0 15,-2 0 0-15,0 3 0 0,0-2 0 0,0-1 0 16,0 0 0-16,-2 3 0 0,2-3 0 0,0 2 0 16,-2-2 9-16,1 0-9 0,-1 0 8 0,-2 0-8 15,3 0 0-15,-1 0 8 0,-5 0-8 0,0 0 0 16,3 0 0-16,-3 0 0 0,6 0 0 0,-6 0 0 15,0 0 0-15,2 0-14 0,3 3 2 0,-2-3 0 16,1-3-96-16,-4 3-18 0,0 0-4 0</inkml:trace>
  <inkml:trace contextRef="#ctx0" brushRef="#br0" timeOffset="2">9140 9440 864 0,'0'0'76'0,"0"0"-60"0,0 0-16 0,0 0 0 0,0 0 338 0,0 0 65 16,0 0 13-16,0 0 2 0,0 0-310 0,0 0-63 15,0 0-12-15,-2 5-2 0,0 0-31 0,-1-4-20 16,-1 4 4-16,0 1 0 0,-1 2 25 0,0-1 6 15,-2 1 1-15,0 3 0 0,-2 0-3 0,2 2 0 16,-2 1 0-16,0-2 0 0,-3 2 31 0,2 0 5 16,-4-1 2-16,1 2 0 0,-3-1-12 0,2 2-3 15,2 0 0-15,-2-4 0 0,0 5-36 0,2-1 0 0,-2-1 0 0,0 1 0 16,1 0 0-16,1-1 0 16,-2 1 0-16,2-1 0 15,0-4-40-15,1 0-10 0,1-1-2 0,1-1 0 16,3-3-29-16,1-1-7 0,0-3 0 0,1-2-1 15,1-2-118-15,-2-3-23 0</inkml:trace>
  <inkml:trace contextRef="#ctx0" brushRef="#br0" timeOffset="3">8788 9456 2746 0,'0'0'122'0,"-1"-2"25"0,-1-1-118 0,2 3-29 0,0 0 0 0,0 0 0 0,0 0 24 0,0 0-2 16,3 0 0-16,4 0 0 0,0 5-22 0,2 1-12 16,2 2 2-16,1-1 0 0,0 4 10 0,3 3 0 15,-4 1 8-15,4-3-8 0,-1 4 0 0,2-1 0 16,-1 2 0-16,1-1 0 0,-2 0 0 0,2-1 0 16,0 1 0-16,0 0 0 0,-2-1 0 0,-2-4 0 15,0 3 0-15,-3-2 0 0,1-2 0 0,1 4 0 16,1-3 0-16,1 0 0 0,-3-2-11 15,-1-1-3-15,2-2-1 0,-3 2 0 16,3-4-84-16,-3 0-17 0,1-1-3 0,-2-2-981 16</inkml:trace>
  <inkml:trace contextRef="#ctx0" brushRef="#br0" timeOffset="4">9357 9740 2253 0,'0'0'49'0,"0"0"11"0,0 0 1 0,0 0 3 0,0 0-51 0,2 4-13 16,-2 3 0-16,1 1 0 0,-1-2 0 0,2 0 0 15,0 3 0-15,0-3 0 0,-1 5 10 0,1 0-1 16,0 2 0-16,-2-1 0 0,2-2 11 0,-2 2 3 15,0-1 0-15,0 3 0 0,0-3 8 0,0 3 1 16,-2-2 1-16,-2-1 0 0,4 0-33 0,-1 4 0 16,-1-7 0-16,-2 0 0 15,3 2-25-15,1-4-6 0,0-1-1 0,0-1-684 16,0-4-136-16</inkml:trace>
  <inkml:trace contextRef="#ctx0" brushRef="#br0" timeOffset="5">10292 9811 1324 0,'0'0'59'0,"0"0"12"0,0 0-57 0,0 0-14 16,0 0 0-16,0 0 0 15,0-3 204-15,2 2 37 0,2-4 8 0,-3 0 2 16,3 4-218-16,0-4-43 0,-1 0-9 0,2 1-1 16,0 2 20-16,0-3 0 0,-1 1 0 0,3-1 0 15,-2-1 0-15,2 1 0 0,0 1 0 0,-1-3 0 16,1 3 0-16,0-1 0 0,0-1 12 0,-2 1-4 16,-1-1 9-16,-1 1 2 0,3-1 0 0,-3 0 0 0,1-2-7 15,-1 1 0-15,-2 3-1 0,1-3 0 0,0 2-11 0,-2-3 0 16,-2 5 0-16,0-2 8 0,1 0-8 15,-2 1 0-15,-1 2 0 0,-1-1 0 0,-4 3 0 0,0 0 0 16,0 0-10-16,-1 3 10 0,-1 2-8 0,1-2 8 16,-1 5 0-16,0-2-9 0,1 0 9 0,0 5 0 15,-1-2 0-15,2 2 0 0,-1 0 0 0,-1 3 0 16,2-1 0-16,2 1 0 0,0-2 13 0,0 2-1 16,2-1-1-16,1-1 0 0,0-1 16 0,2 2 3 0,0-2 1 15,2 0 0-15,0-2-8 0,2 1-2 0,1 0 0 16,0-4 0-16,3 5-9 0,-1-6-1 0,2 4-1 15,0-4 0-15,2 0-28 0,0-4-6 0,0 1 0 0,1-2-1 32,1 0-41-32,1-2-8 0,-2-3-2 0,2 1 0 15,3-1-24-15,-3-1-4 0,2 1-2 0,-2-3-753 0</inkml:trace>
  <inkml:trace contextRef="#ctx0" brushRef="#br0" timeOffset="6">10536 9702 748 0,'0'0'33'0,"0"5"7"0,0-5-32 0,-2 6-8 15,1-1 0-15,-1 1 0 0,0 3 404 0,2-2 80 16,0 2 15-16,0-3 3 15,0 4-430-15,0-4-85 0,0 5-18 0,0-2-3 0,-2-3 34 0,2 2 0 16,0 0 0-16,0-3 0 0,0 1 0 0,0-1 17 16,0-1-1-16,-1 3-1 0,1-3-15 0,0-1 0 15,0-3-12-15,0 0 12 0,0 0 11 0,0 0 9 16,0 0 1-16,0 0 1 0,0 0-2 0,0 0 0 16,0-4 0-16,0-1 0 0,1-1 2 0,1-2 0 15,0-3 0-15,0 3 0 0,-1-4-3 0,1 1-1 16,2 0 0-16,-1 0 0 0,-1-5-18 0,1 5 0 15,3-4 0-15,-1 4 0 0,0-3 0 0,1 6 0 16,-1-2 0-16,2 5 0 0,0 0 0 0,0 0-12 0,0 1 1 0,0 4 1 16,2-2 10-16,-2-1 8 0,0 6-8 15,1-1 11-15,0 2-1 0,-1 1 0 0,-2 0 0 0,0 2 0 16,2 1-10-16,-2 3 12 0,1 0-12 0,1 0 12 16,-4-2-4-16,2 2 0 0,2 2 0 0,-1 1 0 15,-1-4-8-15,0 4 0 0,0-1 0 0,1-2 0 16,-1 0 0-16,-2-2-17 0,1 2 4 0,0-4 1 15,-1-3-33 1,1 4-7-16,-1-5 0 0,1 1-1 0,-1 0-80 0,1-3-16 0,-1-1-3 0,1 0-527 16,-1 0-105-16</inkml:trace>
  <inkml:trace contextRef="#ctx0" brushRef="#br0" timeOffset="7">11029 9716 172 0,'0'0'16'0,"0"0"-16"16,0 0 0-16,0 0 0 0,0 0 431 0,-1-3 83 15,1-2 17-15,-2 4 3 0,2-4-414 0,0 0-82 16,0 1-17-16,0 2-3 0,0-3-18 0,0 1 0 16,0-1 0-16,-2 2 0 0,2 0 9 0,0 3-9 15,-2-4 0-15,0 2 9 0,2 2-1 0,-3-3-8 16,-2 1 12-16,-2 2-4 0,0 2 16 0,-2 3 2 0,-1-2 1 0,-1 2 0 15,-1 0 1-15,-1 1 0 0,-1 5 0 16,2-1 0-16,-2-1-4 0,3-1-1 16,1 3 0-16,0 2 0 0,1-6-23 0,0 4-10 0,4-2 1 15,-1 2 0-15,1-4 9 0,1 2 0 0,1-3 0 16,1-1 0-16,2 0 0 0,0 1 0 0,0-1 0 16,4-2 0-16,-1-2 0 0,3 1 9 0,-1-2-9 0,0 0 0 15,2-2 12-15,2 2-12 0,2-4 12 0,-1 2-12 16,0-1 13-16,3-3-4 0,-3 1-1 0,3 0 0 15,1 2 1-15,-2-5 0 0,-1 2 0 0,-1-3 0 16,-2 2-1-16,3 3-8 0,-4-4 12 0,0 0-4 16,0 4-8-16,-1 2 0 0,-3-3 0 0,2 1 8 15,-3-1-8-15,2 3 12 0,-4 2-12 0,0 0 12 16,0 0 16-16,0 0 3 0,0 0 1 0,0 0 0 16,0 0-16-16,0 0-4 0,0 0 0 0,0 0 0 15,0 0-12-15,0 0 0 0,-4 0 0 0,1 0 0 0,3 0 0 16,-4 2 0-16,1-2-8 0,1 0 8 15,-2 3 0-15,1-1 0 0,-1 2 0 0,2 3 0 0,-1-3 0 0,3 1 0 16,0 1 0-16,-2 3 0 0,2-2 0 0,0 4 0 16,2-2 0-16,0 2 0 0,-1 0 0 0,3 3 0 15,-1-3-8-15,-1 0 8 0,4 3 0 0,-5-2 0 16,3-1-8-16,-2 3 8 0,1-1 0 0,-1-2 0 16,0 4 0-16,-1-3 0 0,-1 1 0 0,0-2 9 15,0 5-1-15,-3-5 0 0,1 3-8 0,0-2 0 0,-1-1 0 16,1 3 0-16,-3-3 0 0,1 0 0 0,1 0 9 0,-1 0-9 15,-1-2 8-15,1 2-8 16,-3-1 8-16,2-4-8 0,-2 4 14 0,0-2-2 0,-1 0 0 16,-1 0 0-16,-2 0-12 0,2-4 11 15,-1 3-11-15,-3 0 10 0,1 0-10 0,-2-3 0 0,2-2 0 16,-2 3 8-16,2-5-8 0,-1 0 0 0,1 0-12 0,0-5 12 31,-1 0-50-31,3-1-2 0,-2-3-1 0,1-2 0 16,1 0-181-16,-1-5-36 0</inkml:trace>
  <inkml:trace contextRef="#ctx0" brushRef="#br0" timeOffset="8">11273 9344 1785 0,'0'0'79'0,"0"0"17"0,4 1-77 0,-4-1-19 15,0 0 0-15,0 5 0 0,3 1 168 0,-1 0 29 0,-4 4 7 0,2-4 0 16,2 8-161-16,-2-2-33 0,0 4-10 0,-2 3 0 16,-1-2 0-16,1 4 0 0,4 0 0 0,-2 1 0 15,-2 1 0-15,0-1 0 0,2 0 0 0,2 0 0 16,-2 1 0-16,-2-1 0 0,2-1 9 16,0 1-9-16,2-1 12 0,-2-4-1 0,-2 2-1 0,1-4 0 15,4-2-10-15,-3 1 0 0,-2-3 9 16,1-5-9-16,1 3-12 0,0-2-6 0,-2-3-2 15,0 1 0 1,0-3-186-16,2-2-38 0</inkml:trace>
  <inkml:trace contextRef="#ctx0" brushRef="#br0" timeOffset="9">11108 9682 2970 0,'0'0'65'0,"0"0"14"0,0 0 2 0,0 0 3 0,0 0-68 0,0 0-16 0,2-2 0 0,1 2 0 0,3-3 0 0,-1 3 0 16,2 0 8-16,2-2-8 0,3 2 0 0,1-1-9 16,-3-2 1-16,2 3 0 0,4 0-8 0,2-4 0 15,-1 2-1-15,1-3 0 16,-1 1-24-16,1-1-5 0,3-1-1 0,-5-4 0 16,-4 4-45-16,2 0-10 0,0-4-2 0,-2 1 0 15,-1-2-73-15,-3 0-15 0,3-11-4 0,-2-3 0 16</inkml:trace>
  <inkml:trace contextRef="#ctx0" brushRef="#br0" timeOffset="10">11507 9298 2944 0,'-4'0'65'0,"0"5"14"0,4-4 2 0,-3 9 1 0,-2-4-66 0,1 8-16 0,4-1 0 0,0 2 0 32,0 4-40-32,0-2-12 0,-2 5-3 0,4 1 0 0,2 1 44 0,-4-3 11 0,-6 4 0 0,5-3 0 15,2 2-8-15,-2-6 0 0,-3 6 0 0,-1-5 0 16,0-1 8-16,3 0 11 0,-1-3-3 0,-1 0 0 16,-1 0 7-16,0-4 1 0,3 0 0 0,0-5 0 15,-3 3 24-15,1-3 6 0,4-1 1 0,0 0 0 16,0-5-19-16,0 0-3 0,-2 1-1 0,2-1 0 15,0 0-24-15,0 0 0 0,0 0 0 0,4-4 0 0,0-3 32 16,1 1 0-16,-3-3 1 0,-1-2 0 0,1-2-33 0,2 1 0 16,-1-1 0-16,1 0 0 0,-3 2 0 0,3 0 0 15,1 0 0-15,-2 1 0 0,-1-1 0 0,0 5 0 16,3-3 0-16,2 4 0 0,0-1 0 16,-1 1 15-16,-3 0-3 0,2 4-1 0,2-1-11 0,-1-1 10 15,-3 6-10-15,4-1 10 0,0-1-10 0,0 4 0 16,0 0 0-16,2 1 0 0,-2 2 0 0,0 0 8 15,5 1-8-15,-3 2 0 0,0 0 16 0,0 0-1 16,1 3-1-16,-1-2 0 0,0 2-14 0,0-3 0 0,-1 3 0 0,3-1 0 16,-3 1 28-16,3-2 2 15,-6 4 1-15,6-2 0 16,1-2-55-16,-3-1-10 0,-5-1-2 0,-1 1-1 16,2 0-95-16,-1 0-18 0,-4-2-4 0,0 1-1142 0</inkml:trace>
  <inkml:trace contextRef="#ctx0" brushRef="#br0" timeOffset="11">10005 9283 1209 0,'0'0'53'0,"0"0"12"0,0 0-52 0,0 0-13 0,-4 0 0 0,1 0 0 16,-1 4 200-16,2 1 38 0,-1 1 7 0,1 0 2 16,0 2-165-16,2 0-33 0,-3 1-6 0,3 2-2 15,0 0 19-15,3 3 4 0,-3-1 1 0,4 1 0 16,-1-2-25-16,1 4-6 0,-1 0-1 0,-1 2 0 16,2 0 10-16,1-2 1 0,-2 5 1 0,1-1 0 0,-2 2-22 0,1-2-5 0,-1 2-1 15,-2 3 0 1,1 2 5-16,-1-2 1 0,-1 1 0 0,-1-3 0 15,1 2 0-15,-1 0 0 0,0-3 0 0,0-2 0 16,2-2-15-16,-2 0-8 0,2-2 10 0,0-4-10 0,-1 2 0 16,1-6 0-16,1 2 0 0,1-4 0 15,-2-2-164-15,0-4-25 16</inkml:trace>
  <inkml:trace contextRef="#ctx0" brushRef="#br0" timeOffset="12">2069 4020 2350 0,'-5'-3'104'0,"5"3"22"0,-2-4-101 0,2 4-25 0,0 0 0 0,-3 0 0 15,1-1 13-15,-2 1-2 0,3 0-1 0,1 0 0 16,-2 0-10-16,-3 0 0 0,5 1 0 0,-6 3 0 16,5-1 0-16,-5 1 0 0,1 4 0 0,-2 0 0 15,-1 2 10-15,1-1 3 0,-4 2 1 0,2 1 0 16,-1 2 19-16,-3-1 4 0,1 2 1 0,0 1 0 15,-6 4 2-15,1-3 1 0,-1 3 0 0,-1 1 0 16,1-1-19-16,-1 1-4 0,-2-3-1 0,2 2 0 16,1 1-17-16,-1-1 10 0,1-3-10 0,1 2 8 15,-1-1-8-15,6-5 0 0,-4 0 0 0,7-2 0 32,-3 0-36-32,3-4-2 0,2-4-1 0,0 2 0 0,4-2-151 0,-1-6-30 15,-1-5-7-15,5-6-1 0</inkml:trace>
  <inkml:trace contextRef="#ctx0" brushRef="#br0" timeOffset="13">1676 3996 2073 0,'0'0'184'0,"0"0"-147"0,0 0-29 0,0 0-8 15,0 0 68-15,0 0 12 0,0 0 2 0,0 0 1 16,0 0-63-16,6 2-20 0,1 4 10 0,1-1-10 16,-1 3 28-16,1-1 0 0,2 4 0 0,2-1 0 15,0 1-20-15,1 3-8 0,-1-2 8 16,0 2-8-16,4-3 15 0,-3 5-3 0,-2-4 0 0,2 7 0 16,-1-3-12-16,0-1 0 0,-1 2 0 0,-2 0 0 15,1 4 8-15,-3-1-8 0,4-3 0 0,-6 3 9 16,2-1-9-16,-2 0 0 0,2-3 0 15,0-1 0-15,-1 1 0 0,1-2 0 0,-2-3-12 0,2 0 12 16,2 0-51 0,-2 0-2-16,0-4-1 0,0-4-1020 0</inkml:trace>
  <inkml:trace contextRef="#ctx0" brushRef="#br0" timeOffset="14">2261 4407 2188 0,'-2'-2'195'0,"2"-3"-156"0,0 1-31 0,0 0-8 16,0-2 83-16,0 2 15 0,2-3 3 0,3 3 1 16,-3-1-86-16,3-1-16 0,0-3 0 0,1 2-12 15,1 6 4-15,-2-7 0 0,0 2 0 0,2 1 0 16,3 3 8-16,-3-2 0 0,0-1 0 0,0 5-8 16,-1-2 8-16,1-1 0 0,-2 3 0 0,2 0 8 15,-2 0-8-15,-1 0 0 0,3 3 0 0,-5-1 0 16,1-2 0-16,-1 5-16 0,-2 1 4 0,4-1 0 15,-8 1 12-15,2 2 0 0,-3 0 0 0,2 1 0 16,-1 2 0-16,-5 4 0 0,0-1 0 16,-7 2 0-16,2 1-16 0,-1 4-2 0,1 0 0 0,-4-4 0 15,2 4-17 1,2-6-3-16,4 0-1 0,1-3 0 0,-2-1 39 0,4-2 0 0,-1 2 0 0,4-2 8 16,1-2 12-16,1-1 1 0,2 3 1 0,0-2 0 15,2 0-6-15,-2-2-2 0,3-2 0 0,1 2 0 16,1 4 5-16,0-4 1 0,0-1 0 0,2-1 0 0,0 2-20 0,2 0 0 15,4 1 0-15,-5-6 0 0,8 5-12 0,-3-5-8 16,4 4-3-16,0-4 0 16,1 0-133-16,0 0-26 0,3 0-6 0,-1 0 0 0</inkml:trace>
  <inkml:trace contextRef="#ctx0" brushRef="#br0" timeOffset="15">769 5095 1814 0,'-2'-7'80'0,"2"4"17"0,0 0-77 0,0-2-20 0,0 1 0 0,-2-1 0 16,4 0 8-16,-2-1-8 0,-2 1 9 0,2 1-9 15,-3 2 9-15,3-3-9 0,0 1 8 0,0 4-8 16,0 0 18-16,0 0-2 0,0-5 0 0,0 5 0 15,0 0 16-15,0 0 2 0,0 0 1 0,0 0 0 16,0 0-10-16,0 0-1 0,0 0-1 0,0 0 0 16,0 5-15-16,0 1-8 0,0 2 8 0,3-1-8 15,-3 3 24-15,0 1 1 0,0 0 0 0,0 0 0 16,2 4 8-16,-2-4 2 0,0 3 0 16,0 0 0-16,2 0-12 0,1 0-3 0,-3 1 0 0,2-3 0 15,2 2-2-15,-3-3-1 0,1-4 0 0,2 3 0 16,-3-4-17-16,5 2 0 0,-6-3-8 0,5-2 8 0,-3 2 0 15,-2-5 0-15,0 0 0 0,3 0 10 0,4-2 3 0,-7 2 1 16,2-3 0-16,3 0 0 0,1-2 6 0,-1-3 0 0,-3 2 1 0,3 0 0 31,0-4-8-31,1 6-1 0,-5-2-1 0,5 1 0 0,-3 5-11 16,0-5 0-16,1 5 0 0,1 3 0 0,-3-1 0 16,0 3 0-16,3-1 12 0,0 2-4 0,-1 0 7 0,-1 4 1 15,1-4 0-15,1 4 0 0,-1-4-16 0,-1 3 0 16,2-2 0-16,1 0 0 0,-5-3 0 0,5-1 0 15,-1-2 0-15,-1 2 0 0,-1-1 8 0,2-4-8 16,1-1 11-16,-3-1-11 0,1 0 21 0,1-3-2 0,-2 0-1 16,2 1 0-16,1-3 10 0,-5-1 1 0,5-1 1 0,-3 0 0 15,3 1 2-15,-5-1 0 0,5-3 0 0,-5 1 0 16,5-1-6-16,-1 3-1 0,-5-5 0 0,2 4 0 16,1-3-15-16,-3 1-10 0,2-2 12 15,-2 0-12-15,4 5 0 0,-3 0 0 0,-1 0 0 16,2 2 0-16,-2 1-10 0,0-1-2 0,0 0-1 15,4 4 0 1,-4-1-20-16,0-1-4 0,0 3-1 0,0-1 0 0,0 0-168 16,0 1-34-16,0 0-6 0,0 1-2 0</inkml:trace>
  <inkml:trace contextRef="#ctx0" brushRef="#br0" timeOffset="16">1150 5193 2700 0,'0'0'120'0,"-5"-3"24"0,5-2-116 0,-2 3-28 16,2-2 0-16,0-1 0 0,0 3 0 0,0-2-18 15,2 2 2-15,1-1 1 0,-1-2 7 0,-1 4 8 16,3-4-13-16,1 0 5 0,0 1-2 0,-1 1 0 15,5-1 0-15,-2 0 0 0,-2-2 10 0,2 1-12 16,4-1 12-16,-4 0-12 0,0-2 12 0,0 2 0 16,2-1 0-16,-3-2 0 0,1 3 9 0,-1-4-9 0,-1 4 12 0,2 0-12 15,-2-2 13-15,-3 2-4 16,2-3-1-16,-3 2 0 0,-1 3 15 0,2 2 2 16,-2-1 1-16,-2 0 0 0,2 0-26 0,0 3 0 15,-5-2 0-15,0-1 0 0,-2 6 0 0,0-1 0 16,0-2-14-16,-3 4 5 0,-3 3 9 0,3-3-13 0,-3 3 5 15,1 2 8-15,0 0-8 0,-1 2 8 0,1-2 0 0,0-1 0 16,5 2 0-16,-4 1 0 0,4-5 8 0,2 5-8 16,-2 1 0-16,2-1 0 0,1 0 0 0,-1 0 0 15,3 0 8-15,2 0-8 0,0 3 0 16,2-2 8-16,1-1 1 0,-1 3 0 0,3-3 0 0,1 0 0 16,1 0-1-16,0 0 0 0,2-2 0 0,3-2 0 15,-4 0-8-15,6 0-14 0,1-3 3 0,-3 1 1 16,6-2-17-16,-3-3-3 15,0 0-1-15,-4 0 0 0,5 0-83 0,-3-1-17 16,-5-4-3-16,3 0-555 0,1 1-111 0</inkml:trace>
  <inkml:trace contextRef="#ctx0" brushRef="#br0" timeOffset="17">1460 5101 2293 0,'0'0'101'0,"0"0"22"0,0 0-99 0,0 0-24 0,0 5 0 0,0-1 0 15,2 2 10-15,-2-1-10 0,4 1 12 0,-4 3-12 16,1 2 28-16,3-1 0 0,-4-1-1 0,2 2 0 16,1 2-14-16,-1-2-2 0,-2 4-1 0,2-4 0 15,-2 3-10-15,0-3 0 0,3 0 0 0,-3 0 8 16,0-2-21-16,0 1-5 0,-3-4-1 0,3 0 0 31,0-1-58-31,0-5-12 0,0 0-3 0,0 0-876 0</inkml:trace>
  <inkml:trace contextRef="#ctx0" brushRef="#br0" timeOffset="18">1426 4970 2905 0,'0'0'64'0,"0"0"12"0,0-4 4 0,0 4 2 0,0 0-66 0,0 0-16 0,0 0 0 0,0 0 0 16,0 0-19-16,5 2-7 0,0 0-2 0,0-2 0 15,2 0-164-15,-2 0-34 0</inkml:trace>
  <inkml:trace contextRef="#ctx0" brushRef="#br0" timeOffset="19">1746 5157 288 0,'0'0'12'0,"0"0"4"0,0 0-16 0,0 0 0 0,0-5 0 16,0 0 0-16,0 5 422 0,0-4 82 0,0 2 16 0,0-3 3 16,0 1-411-16,0-1-81 0,-3 4-17 15,3-4-3-15,-2 0-11 0,0 1 10 16,2 1-10-16,-5-2 10 0,1 0-10 0,3 1 0 0,-4 2 0 0,0-1 0 15,3 1-10-15,-5 2 10 0,3 0 0 0,-1 2-9 16,-2 1 9-16,2-1 12 0,-2 4-2 0,1-1-1 16,-1 1 18-16,0 3 3 0,-3 1 1 0,2 0 0 15,1 1-1-15,-1 0 0 0,3 0 0 16,-2 5 0-16,5-5-11 0,-3 4-3 0,3-1 0 0,-2-3 0 16,3-2-16-16,1-1 0 0,1 2 0 0,3 1 0 15,-2-7 0-15,-1 3-19 0,5 0 4 0,-3-3 1 16,1 0 4-16,1-4 1 0,3 3 0 0,-4-3 0 15,5-3 9-15,-6 3-10 0,6-4 10 0,-2-3-10 0,-2 3 24 0,1-3 5 16,1 1 1-16,-2-3 0 0,0-1-10 0,-1 2-2 16,-1-3 0-16,3 2 0 0,-4-2-8 0,3 0 10 15,-5 2-10-15,2-2 10 0,1 2-2 0,-1 2-8 16,1 3 12-16,-1-3-4 0,-2 4-8 0,0 3 0 16,0 0 0-16,0 0-11 0,0 0 11 0,0 0 0 15,0 0 8-15,1 5-8 0,3 0 0 0,-4-1 0 16,0 3 0-16,0 2 0 0,0 2 0 0,0-2 0 15,-4 2 0-15,3 2 0 0,1-3 0 0,-2 6 0 16,-1 0 0-16,1 0 0 0,2 2 0 16,0 0 9-16,0-3-9 0,-3 2 10 0,3-1-1 0,0 3 0 15,3-2 0-15,-3 3 0 0,0-3-9 0,0 2 0 16,0 1 0-16,2-1 0 0,1-1 0 0,-1-1 0 0,-2 5 0 16,0-3 0-16,0-2 0 0,0 1 12 15,0 0-4-15,-2-2 0 0,-1 1-8 0,3-1-11 0,-2 2 3 0,-3-1 0 16,1 0 8-16,1-1 0 0,-3 0 0 0,-1-1 0 15,-3 1 0-15,-1-5 0 0,-1-2 0 0,0-3 0 32,-3-1-175-32,-2 0-33 0,1-5-6 0</inkml:trace>
  <inkml:trace contextRef="#ctx0" brushRef="#br0" timeOffset="20">1841 4851 2026 0,'0'0'90'0,"0"0"18"0,0 0-86 0,0 0-22 16,0 0 0-16,0 0 0 0,0 0 0 0,0 0 0 15,0 0 0-15,0 0 0 0,2 0 0 0,-2 0 0 16,5 3 0-16,0-3 0 0,2 0 11 0,-5 0-3 15,4 5 0-15,-3-1 0 0,-1 1 10 0,3 0 2 16,-3 1 0-16,1 4 0 0,-1 1 19 0,2 1 4 16,-3-2 1-16,1 5 0 0,2 0-16 0,-3 1-4 15,3 0 0-15,-4 1 0 0,2-1 13 0,0 4 3 16,1-5 0-16,-3 2 0 0,0 2-23 0,0-1-4 0,0-3-1 0,0 0 0 0,0-1-4 16,0-1 0-1,2 1-8-15,-2-1 12 0,0-4-12 0,3 0 0 16,-3-1 0-16,0 0 0 0,0-5 0 0,0 2 11 0,0-1-11 0,0-4 10 15,0 0-10-15,0 0 0 0,0 0 0 0,0-6 0 16,0 0 28-16,-3-2 3 0,1-3 1 0,2 0 0 16,-3 2-23-16,3-2-9 0,0-2 8 0,-2 2-8 15,2 1 8-15,0 1-8 0,2-1 8 0,1 5-8 16,-3-1 15-16,0 5-3 0,2-2 0 0,-2 3 0 16,0 0-12-16,3 3 0 0,4 0 0 0,-2 1 0 15,1 4 0-15,1-1 0 0,-2-2 0 0,0 5 0 16,-1-4 8-16,1 0 0 0,0 4-8 0,2-4 12 15,-1 3-12-15,-1-2 0 0,0-3 0 0,0 3 0 16,3-3 0-16,-3 4 0 0,0-5 9 0,-1 5-9 16,0-2 0-16,2 0 0 0,-1-1 0 0,-3 1 0 15,1-1 0-15,3 1 0 0,-5 2 0 0,5-2 0 16,-5 1 0-16,3 2 0 0,-4-3 0 0,2 4 0 0,-1-4-12 0,3 0-8 16,-4-1-2-16,0 0 0 15,0-5-126-15,0 0-26 0,0 0-5 0,5-5-1 0</inkml:trace>
  <inkml:trace contextRef="#ctx0" brushRef="#br0" timeOffset="21">2154 4912 2818 0,'0'0'62'0,"0"0"13"0,0 0 2 0,0 0 3 0,1 5-64 0,-1 0-16 0,4 1 0 0,-4 2 0 15,5-1 0-15,-3 1 0 0,1 0 0 0,1 3 0 16,-1 3 0-16,3-2-10 0,-3 4 2 0,3 0 0 16,-1-1 8-16,-2 0 0 0,1 4 0 0,1-1 0 31,-2-3-34-31,-1 1-5 0,3-1-1 0,-3-1 0 16,2-1-35-16,-4-2-7 0,1 0-2 0,-1 0 0 0,4-2-21 0,-8-3-5 0,3-1-1 0,1 0-820 0</inkml:trace>
  <inkml:trace contextRef="#ctx0" brushRef="#br0" timeOffset="22">2038 5085 3031 0,'0'0'134'0,"0"0"28"0,0 0-130 0,0 0-32 15,0 0 0-15,0 0 0 0,0 0 26 0,1 0-2 16,6-1 0-16,0-1 0 0,4-1-5 0,0 3-2 15,3-2 0-15,2-1 0 0,1 2-29 0,2-4-7 16,1 0-1-16,1-1 0 16,0-3-19-16,5 2-4 0,-1-2-1 0,-1 1 0 15,1-4-156-15,3 1-32 0,-2 0-7 0,2-2-1 0</inkml:trace>
  <inkml:trace contextRef="#ctx0" brushRef="#br0" timeOffset="23">4323 6974 1094 0,'0'0'97'0,"0"0"-77"15,0 0-20-15,0 0 0 0,0-5 169 0,-2 4 31 16,2-4 5-16,2 1 2 0,-2 1-131 0,3-2-25 16,-3-3-6-16,0 5-1 0,2-5-4 0,0 2-2 15,-2-4 0-15,1 4 0 0,-1 1-14 0,0-1-2 16,0-3-1-16,-1 4 0 0,-1-1-2 0,0-3-1 15,-1 3 0-15,-1-1 0 0,1 3 10 0,-3-3 1 16,3 1 1-16,-2 1 0 0,-1 2 9 0,-3-2 1 16,6 4 1-16,-8-4 0 0,4 5-15 0,-3 0-3 15,3 3-1-15,0 0 0 0,-2 1-12 0,0 0-2 16,-1 4-8-16,3 2 12 0,-6 1-12 0,5-1 0 0,-1 1 0 16,0 5 0-16,2-2 0 0,0 1 0 0,0 1 0 0,0 0 0 15,2-1-8-15,-2 2-2 0,3-1 0 16,1 0 0-16,-1 1 19 0,4 2 4 0,-3-3 1 15,-1 3 0-15,4 0-5 0,0 0-1 0,0-2 0 0,4-2 0 16,-1 1-8-16,1-2 0 0,1-3 0 0,4 0 8 16,-4-2-8-16,5-1 0 0,1-3 0 0,1 1 0 15,2-3-29-15,2-1 1 16,2-2 1-16,-1 0 0 0,1-2-40 16,1-1-8-16,2-1-1 0,-3-3-640 0,-1 3-128 0</inkml:trace>
  <inkml:trace contextRef="#ctx0" brushRef="#br0" timeOffset="24">4666 7163 1857 0,'0'0'82'0,"0"-1"18"0,0-3-80 0,2 1-20 0,-2 0 0 0,2-2 0 15,0 1 16-15,-1 2 0 0,-1-3 0 0,0 4 0 16,2-2 12-16,-2 0 3 0,0-1 0 0,-2 0 0 16,1-1 1-16,-1 3 0 0,0-2 0 0,0 2 0 15,-5-1 9-15,4 1 3 0,-2-1 0 0,-3 2 0 16,1 1-18-16,-1 1-3 0,-1-1-1 0,0 3 0 16,-3-1-22-16,2 3 0 0,-1 1 0 0,-1 2 0 15,-3 0 0-15,3 3 0 0,-2 1 0 0,2 0 8 16,-2 2-8-16,3-1 0 0,-1 6 0 0,-2-2 0 15,3 0 0-15,1 3-10 0,1 2 10 0,-1-2 0 16,1 2 0-16,2 3-8 0,2-3 8 0,0-2 0 0,1 2 0 16,0-3 0-16,3-2-8 0,1-1 8 0,0-1 0 0,1-4 0 15,3 0 0-15,0 0 0 16,1-3-19-16,2-2 3 0,2-4 1 0,-1 3 0 16,3-5-32-16,3 0-6 15,-2 0-2-15,4-2 0 0,0-1-109 0,1-2-21 16,16-1-5-16,-8 0-1 0</inkml:trace>
  <inkml:trace contextRef="#ctx0" brushRef="#br0" timeOffset="25">5017 7305 1069 0,'0'0'47'0,"4"0"10"0,-4 0-45 0,1-5-12 15,-1 3 0-15,2-2 0 0,-2 2 111 0,2-1 20 16,0-3 4-16,-2 4 1 0,2-2-32 0,-1 0-7 0,1-2-1 0,2 1 0 0,-4 1-25 0,0-2-6 31,0 1-1-31,0-1 0 0,0 1-16 0,-4-1-3 0,2 0-1 0,1-2 0 16,-1 2-12-16,-4 1-2 15,1-1-1-15,0 1 0 0,0 0-13 0,-5 4-2 0,1-2-1 16,0 1 0-16,-3 4-13 0,-1 1 8 0,1 1-8 0,-1 3 0 16,-1-3 0-16,3 3 0 0,-4-1 0 15,3 3 0-15,0 2 16 0,-1 0-4 0,3 3 0 0,1-2 0 16,2 3 7-16,0 2 1 0,0 2 0 0,4-2 0 16,1 3-6-16,2 0-1 0,-2 0 0 0,4-1 0 15,0 0-13-15,1-2 0 0,0-1 0 0,4-1 0 16,0-4 0-16,2 0-10 0,0 0 0 0,0-1 0 15,1-4-30-15,3-1-5 0,-1-1-2 0,1-4 0 16,0-1-118-16,3-2-24 0,-2-2-5 0</inkml:trace>
  <inkml:trace contextRef="#ctx0" brushRef="#br0" timeOffset="26">4726 6344 1036 0,'0'0'92'16,"0"0"-73"-16,0 0-19 0,0 0 0 0,0 0 137 0,0 0 24 0,0 0 5 0,0 0 1 16,0 0-152-16,0 0-31 0,-5-5-5 0,3 5-2 15,2 0 23-15,-2-1 0 0,-1-4 0 0,1 5 0 16,-1 0 0-16,1-2 0 0,2 2 0 0,-5-3 0 16,1 3 32-16,-1 0 12 0,1 0 1 0,-1 0 1 15,2 0 17-15,-3 0 3 0,1 3 1 0,-2-1 0 16,2 3-31-16,-2-4-5 0,-1 4-2 0,1 1 0 15,-1 4-10-15,-1-4-3 0,0 3 0 0,-1 1 0 16,1 0-16-16,-3 0 0 0,1 1 0 16,1 0 0-16,-1 0 0 0,0-1 0 0,4 1 0 0,1 0 0 15,0-1 8-15,-1 0-8 0,6 1 0 0,-1 0 0 16,2-1 33-16,2 1 0 0,-1 3 0 0,3-2 0 16,1-1-21-16,2-1-12 0,2 0 12 0,-1 4-12 0,1-3 11 0,4 0-11 0,-1-1 10 0,0-3-10 31,1 3-17-31,1-4-10 15,-1-1-1-15,3 0-1 0,0-4-116 0,0 2-23 0,3-3-5 16,-4-3-626-16</inkml:trace>
  <inkml:trace contextRef="#ctx0" brushRef="#br0" timeOffset="27">5298 6569 1209 0,'0'0'108'0,"-2"-5"-87"0,1 0-21 0,-1 1 0 16,2-3 297-16,-2 1 55 0,1 0 12 0,1-2 1 31,-2 3-337-31,2-1-67 0,0 1-13 0,-2-1-4 16,0-3-5-16,-1 5-2 0,-1-3 0 0,-1 2 0 15,0-1-23-15,-2 0-5 0,0 1-1 0,-2-1 0 0,-2 3 80 0,1 1 12 0,-1 1 11 0,-3 1-3 16,2 1 52-16,-2 1 9 0,-2 2 3 0,-3 3 0 16,-1 2-15-16,0-3-2 0,0 3-1 0,-1 2 0 15,2 0-24-15,-3 0-5 0,5 3-1 0,1 0 0 16,2-1-12-16,0 7-4 0,4-3 0 0,1-1 0 0,2 4-8 15,1-3 0-15,1 4 0 0,2-1 0 0,-1 2 0 0,3-2 0 16,-1 2 0-16,2-2 0 0,2 2 0 0,-1-2-14 16,4-1 5-16,-1-5 1 15,1 2-36-15,2-7-6 0,2 2-2 16,2-2-608-16,-1-4-121 0</inkml:trace>
  <inkml:trace contextRef="#ctx0" brushRef="#br0" timeOffset="28">5535 6885 2332 0,'4'-6'104'0,"-1"1"20"0,2-1-99 0,-3 2-25 0,-5-3 0 0,1 1 0 0,5-2 0 0,-3 2 0 15,-3 0 0-15,-1-4 0 0,3 1-13 0,-1 1 1 16,-3-1 1-16,-3 2 0 0,1-2 3 0,-1 5 0 15,2-3 0-15,-3 1 0 0,1 1 8 0,-1 2 8 16,1 0-8-16,-1 0 11 0,-2 3 16 0,-1 0 3 16,1 5 1-16,-1-4 0 0,1 7-19 0,-1 0-3 15,-2 1-1-15,2 2 0 0,0 3 8 0,-1-1 2 16,1 5 0-16,0 0 0 0,1-1-18 16,2 1 0-16,1-1 0 0,3-1 0 0,1 3 0 15,0-2 0-15,3-2 0 0,-1-2 0 0,4 3 0 0,-1-2 15 16,3-3-2-16,0 3 0 0,1-3-13 0,0 0 0 15,2-2 0-15,1-2 0 0,1-2 0 0,2 0-13 16,1-4 2-16,1 3 1 16,1-4-42-16,0-4-8 0,1 4-1 0,1-6-1 15,2 1-190-15,-1-1-39 0,20-14-7 0,-12 8-2 0</inkml:trace>
  <inkml:trace contextRef="#ctx0" brushRef="#br0" timeOffset="29">6011 6375 403 0,'-4'0'36'0,"0"-4"-36"0,4 4 0 0,0-5 0 16,-1 3 452-16,-3 1 83 0,4-4 17 0,2 0 3 16,0 1-427-16,-2 2-86 0,-2-3-17 0,2 1-3 31,2-3-61-31,-4 3-12 0,-2-1-2 0,-1 0-1 0,2 1-15 16,-3-1-3-16,-2 2-1 0,-1 0 0 0,-1 3 13 0,-3 0 4 15,-3 0 0-15,1 4 0 0,-7 1 45 0,5 1 11 0,3 1 0 0,-4 2 0 16,1 5 67-16,1-1 13 0,2-2 2 0,1 3 1 15,2-2-20-15,0 2-4 0,0-2-1 16,4 4 0-16,2 0-33 0,0 4-6 0,-2-5-2 0,3 6 0 0,2-4-17 0,1 3 8 16,-1 1-8-16,2-5 0 0,-2 3 8 0,4-3-8 15,1-4 0-15,3 4 0 0,-4-5 8 16,3 0-8-16,4-3 0 0,1-2 0 0,-1 0 0 0,2-3-11 16,0-1 2-16,4-2 0 15,0 0-21-15,1-5-4 0,-2 3-1 0,2-2 0 16,3-2-52-16,-3-2-10 0,-2-3-3 0,0 0-508 15,-1 2-103-15</inkml:trace>
  <inkml:trace contextRef="#ctx0" brushRef="#br0" timeOffset="30">5331 6040 1857 0,'0'0'82'0,"0"-2"18"0,-1-1-80 0,1 3-20 0,0 0 0 0,1-2 0 15,-1 2 60-15,0-4 9 0,2 2 2 0,0-1 0 16,-2 3-54-16,3-2-17 0,-1-1 10 0,0 0-10 15,2 0 0-15,-3-2 0 0,1 4 0 0,0-3 0 16,-2-1 0-16,0 3 0 0,-2-1 0 0,-1-3 0 16,1 4 0-16,-4-6 0 0,3 7 0 0,-2-4 0 15,-2 0 8-15,0 1 10 0,-1 1 2 0,0-2 0 16,-1 2 15-16,-1-3 3 0,-1 1 1 0,-1 3 0 16,3-1-2-16,-3 2 0 0,1-1 0 0,-1 2 0 15,-2 2-10-15,2-1-3 0,-1 2 0 0,-1 4 0 16,0-1-8-16,0 3-1 0,-2 2-1 0,2 0 0 15,-1 5-14-15,2-1 11 0,1 1-11 0,1 4 10 16,1-3-10-16,1-1-11 0,0 4 3 0,4-4 0 0,1-1 8 0,1 1 0 16,3-5 0-16,0 5 0 0,2-5 0 0,1 2 0 15,1 0 0-15,-1-2 0 0,1-2 0 0,1-3-10 16,4 4 10-16,0-4 0 16,1-1-51-16,1-1-3 0,1-2-1 0,2 3 0 15,0-7-127-15,2-1-26 0,0 3-4 0</inkml:trace>
  <inkml:trace contextRef="#ctx0" brushRef="#br0" timeOffset="31">4782 5982 1036 0,'0'0'92'0,"0"0"-73"16,0 0-19-16,-3-1 0 0,-1-3 131 0,4 4 22 15,-3 0 5-15,-3-3 1 0,5 0-118 0,-3 2-23 0,-1-3-5 0,0 3-1 16,-1-2-12-16,1 1 0 0,-4-2 0 0,4 4 0 16,-5-2 10-16,1-1-1 0,2 3 0 15,-4-2 0-15,3 2 23 0,-3 0 5 0,0 0 1 0,-1 2 0 16,1 1-3-16,-1-1-1 0,0 2 0 0,0 2 0 15,1-1 8-15,1 1 2 0,-3 4 0 0,3 1 0 16,3-1-22-16,-2 1-4 0,4 3-1 0,-2-3 0 16,3 5-17-16,3 0 0 0,1 1 0 15,1-2 0-15,1 6 8 0,3-3-8 0,0 1 12 0,6 0-12 16,-4-2 0-16,4-2 0 0,1 1 0 0,0 0 0 16,2-2 0-16,1-2 0 0,3-1 0 0,-2 0 0 31,4-2-117-31,-1-4-18 0,4-3-3 0,-1 1-1 0</inkml:trace>
  <inkml:trace contextRef="#ctx0" brushRef="#br0" timeOffset="32">7006 5383 864 0,'0'0'76'0,"0"0"-60"0,0 0-16 0,1-1 0 16,1-3 187-16,2 0 34 0,-3 1 7 0,1-2 2 16,0 0-186-16,0 0-44 0,0 1 0 0,-1-1 0 15,-1-1 17-15,0 1 3 0,0-1 0 0,0 0 0 16,-1-2-11-16,-1 2-1 0,0-3-8 0,0 2 12 16,-1 3 7-16,-3-3 1 0,3 3 0 0,-1-3 0 15,-1 3 23-15,-2-1 5 0,2 0 0 0,-2 4 1 16,1-4-13-16,1 3-2 0,-2-1-1 0,0 3 0 15,2 3-1-15,-2-1-1 0,0 3 0 0,-2-1 0 16,-1 3-17-16,-1 2-3 0,2-1-1 0,-3 6 0 16,1-3 11-16,1 5 3 0,1 0 0 0,-2 5 0 15,3-2 4-15,-1-1 2 0,0 3 0 0,4 3 0 0,0-2-16 0,0 3-3 16,3-1-1-16,0 0 0 0,2-2 2 0,2-1 1 16,0-2 0-16,3-3 0 0,0 0-4 0,4-3-1 15,0 1 0-15,3-3 0 0,-2-5-8 16,4 3 0-16,-1-4 0 0,3-3 8 0,1-2-17 15,3 0-4-15,-2-2-1 0,4-3 0 16,-3 1-20-16,0-6-4 16,3 2-1-16,-2-1 0 0,1-2-149 0,1 0-31 0,-3 0-5 0,-3-3-2 15</inkml:trace>
  <inkml:trace contextRef="#ctx0" brushRef="#br0" timeOffset="33">3024 7851 864 0,'0'0'76'0,"0"0"-60"0,0 0-16 0,-5 4 0 15,1-4 333-15,1 5 64 0,-1 0 13 0,2 1 2 16,2 0-333-16,0 4-67 0,0-1-12 0,0 2 0 16,0 2 12-16,2 2 9 0,2 0 2 0,-4 4 0 15,3-2-15-15,1 4-8 0,-4-1 10 0,1 2-10 16,-1 0 0-16,-1 3 0 0,1 0 0 0,-4-2 0 15,1-1 0-15,-1 1 0 0,2-1 0 0,-5-5 0 16,2 3 0-16,0-2 0 0,-1-3-13 0,2-2 4 16,2-2-7-16,-5-3 0 0,3 1-1 0,2-5 0 15,2 1-103-15,0-5-21 0,0 0-4 0</inkml:trace>
  <inkml:trace contextRef="#ctx0" brushRef="#br0" timeOffset="34">2919 7905 1612 0,'-2'-7'72'0,"-2"5"14"0,1-3-69 0,3-1-17 16,-6-2 0-16,6 2 0 0,0 1 213 0,0-1 39 15,2 0 8-15,2 1 2 0,3-1-215 0,-2 3-47 16,2-2 0-16,0 2 0 0,4 0-17 0,-2 3 4 0,3 0 1 15,2 0 0-15,-2 0 3 0,0 0 1 16,6 5 0-16,-6-4 0 0,6 4 8 0,-4-1-12 0,1 1 12 16,3 1-12-16,-2 0 12 0,2 2 16 0,-4-1-4 0,2 2-1 15,-3-1-11-15,-1 1 0 16,1 2 0-16,-1 0 0 0,1 0 14 0,-5 3 1 0,1-3 0 16,-2 4 0-16,0-4 0 0,-1 4 0 15,-1-3 0-15,0 4 0 0,-4-3-5 0,3 0-1 16,-2 3 0-16,-1-2 0 0,-1 1-9 0,-1-2 0 0,-1 2 0 0,-2 1-11 15,3-2 19-15,-6-2 3 0,2 3 1 0,-4-3 0 16,2 2-4-16,-4-3 0 0,-3 0 0 0,0 0 0 16,0-2 0-16,-2 0 0 0,-1-1 0 0,-1 2 0 15,1-4 0-15,-1-1-8 0,-1 1 12 0,2-1-4 16,-1-2 0-16,0-2 0 0,1 1 0 0,-3 1 0 16,3-3-19-16,-1 0-4 0,1 0-1 0,-1-3 0 15,6 1-36-15,-4 1-8 0,7-2-2 0,-3 3 0 16,7-5-102-16,0 5-20 0,1-3-4 0</inkml:trace>
  <inkml:trace contextRef="#ctx0" brushRef="#br0" timeOffset="35">3833 7339 2286 0,'0'0'101'0,"0"0"21"0,0 0-98 0,0 0-24 0,0 0 0 0,4 7 0 0,-4-3 14 0,1 2-2 16,3 3-1-16,-1-1 0 0,-1 2-11 0,1 1 0 15,1 3 0-15,-1-2 0 0,-1 2 0 0,2-1 0 16,-1 2 0-16,-3-1 0 0,2 2 0 0,0 1 0 15,-2-1 0-15,1 3 0 0,-2-1 0 0,1 1 0 16,-2-2 12-16,0 3-4 0,2-2-8 0,-3-3 0 16,1 1 0-16,0-1 0 0,0-4-12 0,0 0-4 0,1-1 0 15,1-4-1 1,-4-1-163-16,4-1-32 16</inkml:trace>
  <inkml:trace contextRef="#ctx0" brushRef="#br0" timeOffset="36">3738 7298 2761 0,'0'0'60'0,"0"0"13"0,0-1 3 0,0-2 2 0,2-2-62 0,0 4-16 0,3-4 0 0,-3 3 0 16,1-1 0-16,2 3-16 0,2-1 3 0,0-3 1 15,2 4-23-15,2 4-4 0,1-3-1 0,2-1 0 0,0 3 16 0,2-1 4 16,3 3 0-16,-1-4 0 0,1 4 8 0,4-1 3 16,-5 1 0-16,2 0 0 0,3 0 9 0,-3 1 0 15,-4 0 0-15,-1 4 8 0,-1-4 4 0,-2 5 2 16,-1-1 0-16,1 1 0 16,-3-1 8-16,0 4 2 0,-2-2 0 0,0-1 0 15,-2 3-9-15,1-1-2 0,-1-1 0 0,0 1 0 0,-2-3-13 16,1 5 8-16,-4-3-8 0,2-1 0 0,-2-1 16 0,0 1-4 15,-2 2 0-15,-3-2 0 0,1-1-12 0,1 0 0 16,-6 1 0-16,0-3 0 0,0 2 9 0,-3-1-1 16,-2-3 0-16,0 4 0 0,-4-4 4 0,1 0 0 0,0-1 0 15,-1 1 0-15,-2-1 3 0,3-1 1 0,0 1 0 0,-1-4 0 16,-1-1-16-16,1 4 0 0,0-4 0 0,1 0-10 31,1-4-18-31,2 4-3 0,-3 0-1 0,4-1 0 16,-3 1-112-16,4-2-22 0,1 2-5 0,3 2-531 0,-2-1-106 0</inkml:trace>
  <inkml:trace contextRef="#ctx0" brushRef="#br0" timeOffset="37">4016 8013 2718 0,'-8'5'120'0,"8"-1"25"0,-1 3-116 0,1 2-29 15,-2 2 0-15,0 0 0 0,2 4 0 0,0 3 0 16,0 2 0-16,0-2 0 16,0 4-25-16,0-1-5 0,0 1-1 0,0-1 0 15,-3 1-4-15,1 5-1 0,2-2 0 0,-4-3 0 16,4 4 8-16,-3-1 0 0,-1 2 1 0,3-6 0 16,-3 2 15-16,0-4 4 0,1 2 0 0,1-3 0 0,-3 0-7 15,0-3-1-15,1-4 0 0,1 0 0 16,-5-2-40-16,4-2-8 0,0-1-1 0,2-3-885 0</inkml:trace>
  <inkml:trace contextRef="#ctx0" brushRef="#br0" timeOffset="38">3964 8001 2718 0,'0'0'60'0,"0"0"12"0,-1-4 2 0,1 4 2 0,0 0-60 0,0 0-16 0,0 0 0 0,0 0 0 15,0 0-48-15,5 0-13 0,2-1-3 0,4 1 0 16,-4 1 18-16,3-1 3 0,3 4 1 0,-1-3 0 16,-2-1-1-16,2 5 0 0,2 0 0 0,-1-1 0 15,1 1 12-15,0 1 3 0,-2 0 0 0,-3 3 0 0,2-1 28 0,-1 2 0 16,-1 1 8-16,-1 3-8 0,-2-2 43 0,1 4 1 15,-4-2 1-15,1 1 0 0,-1 1 5 0,-1 1 1 16,0-1 0-16,-2 0 0 0,0 0-23 16,-2 0-4-16,0 0 0 0,-1 2-1 0,-1-2-15 0,1-3-8 0,-3 2 8 15,1 1-8-15,0-2 0 0,-2-2 9 16,2 4-9-16,-4-2 0 0,4-2 11 0,-4-1-11 0,2 3 10 0,-2-5-10 16,0-1 38-16,-1 3 2 0,1-1 0 15,-2-4 0-15,3-1-13 0,-3 1-3 0,1-1 0 16,-2-2 0-16,-1-2 12 0,3-1 3 0,-3 0 0 15,5-4 0 1,-5 2-56-16,-1-3-11 0,0-1-3 0,2 0 0 16,2-4-78-16,1 1-16 0,-5-4-3 0,3-1-634 0,2-1-126 0</inkml:trace>
  <inkml:trace contextRef="#ctx0" brushRef="#br0" timeOffset="39">4317 5676 2718 0,'0'0'60'0,"0"2"12"0,0 3 2 0,2 4 2 0,0-3-60 0,0 5-16 0,1 0 0 0,1 4 0 16,-3 0-13-16,3-3-6 0,-1 4-1 0,1 3 0 31,-1-3-9-31,1 5-3 0,-3-4 0 0,1 3 0 16,2 1 0-16,-3-5 0 0,1 5 0 0,-2-1 0 0,0-3 8 0,0 2 2 0,-2-1 0 0,1-3 0 31,1 0-21-31,0-4-4 0,-4 0-1 0,4-1 0 16,-3-4-145-16,1-1-30 0,2-5-5 0,0 0-504 0</inkml:trace>
  <inkml:trace contextRef="#ctx0" brushRef="#br0" timeOffset="40">4214 5661 2487 0,'-4'-7'110'0,"4"4"23"0,-1-1-106 0,2 0-27 16,-1 1 0-16,2-1 0 0,2 2 0 0,1-1 0 15,2 0 0-15,1 0 0 0,3 1 0 0,1-1 0 16,1 3 0-16,1 0 0 0,2 0 0 0,-1 0 0 16,1 0 0-16,1 0 0 0,1 0-12 0,0 3-7 15,1-3-1-15,0 2-1 0,-1-2 10 0,-1 3 3 16,1 0 0-16,-2 0 0 0,0-1 8 0,-2 2 0 16,-2 3 0-16,0 0 0 0,-3 1 21 15,0 0 7-15,-1 0 0 0,1 3 1 0,-3 3 3 0,1-3 0 16,-2 3 0-16,-2 1 0 0,1-2 0 0,-4 3 0 15,2-1 0-15,-1 1 0 0,-1-1-20 0,0 1-3 0,0-5-1 16,0 4 0-16,-1-4-8 0,-1 0 0 0,2 0 0 0,-4 0 0 16,-1-2 0-16,2 2 8 0,-1-1-8 0,1-4 8 15,-3 2-8-15,1 0 0 0,-4-4 0 0,2 2 0 16,-2-1 8-16,0 1 0 0,1-2 0 0,-4-3 0 16,3 4-16-16,0-2-4 0,-1-3-1 0,-1 2 0 31,2-4-125-31,-3-1-25 0,1 1-5 0</inkml:trace>
  <inkml:trace contextRef="#ctx0" brushRef="#br0" timeOffset="41">5974 7103 2361 0,'0'0'210'0,"-2"-3"-168"0,-3 2-34 0,1-1-8 0,3-1 106 0,1 3 19 15,-6 0 4-15,5 0 1 0,-3-1-130 0,4 1-34 16,0 0 10-1,-3 1-18-15,3 4-4 0,0-4-1 0,1 7 0 16,1 0 25-16,0 1 5 0,0 2 1 0,-1 4 0 0,5-3 16 0,-5 3 16 16,1 1-4-16,-2 0 0 0,4-1 26 15,-4 1 5-15,0 4 1 0,0-4 0 0,0 1-29 0,0-2-6 16,0 1-1-16,0 3 0 0,-4-5-8 0,2 1 0 16,4-1 0-16,-4-3 0 15,1 3-46-15,-1-3-11 0,2 0-3 0,0-4 0 16,0-1-160-16,0-2-32 0,0-4-6 0,0 0-2 0</inkml:trace>
  <inkml:trace contextRef="#ctx0" brushRef="#br0" timeOffset="42">5907 7026 3042 0,'-2'-2'135'0,"-1"-1"27"0,-4 3-130 0,1-2-32 0,5-1 0 0,1 3 0 16,0-1 0-16,1-4-20 0,3 0 2 0,3 4 1 16,2-2-29-16,0 1-6 0,-2-3 0 0,3 5-1 15,4-1 18-15,2 1 4 0,-4 1 1 0,6-1 0 0,-1 5 7 0,3-3 2 16,-3 2 0-16,2 4 0 16,-1-2 21-16,1 1-11 0,1 2 11 0,-4-1-8 15,-4 1 8-15,0 2 8 0,0 0-8 0,-1 0 11 16,-4 3 14-16,-2-3 3 0,0 3 1 0,1-2 0 15,-5 3-9-15,1-3-1 0,-2-1-1 0,0 3 0 16,0-2-18-16,-2 2 10 0,1-3-10 0,-3 3 8 16,2-1 0-16,1-3-8 0,-5 1 12 0,1 4-4 0,0-5-8 0,-1 5 0 15,3-4 0-15,-2 0 0 0,-5 0-9 0,1-5-1 16,2 3 0-16,-2-3 0 0,-4-1-8 0,3 1-2 16,-2-1 0-16,-3-2 0 0,1-2 4 0,1 1 1 15,-5-4 0-15,2 1 0 16,2-2-14-16,-2-2-3 0,-3 0-1 0,0-1 0 15,1-5-190-15,1-1-37 0</inkml:trace>
  <inkml:trace contextRef="#ctx0" brushRef="#br0" timeOffset="43">5998 5126 1832 0,'0'0'81'0,"0"0"17"0,0 0-78 0,0 0-20 16,0 0 0-16,2 5 0 0,-4-1 46 0,4 4 6 15,0 1 0-15,1 0 1 0,-1 4-33 0,2 1-8 16,-3 2 0-16,3 1-1 0,1 3 13 0,-1 2 4 15,-4-2 0-15,0 5 0 0,3-2-16 0,-1 1-4 16,-4-1 0-16,0 2 0 0,-3-3 7 0,3 5 1 16,1-7 0-16,-3 0 0 0,-1-2-16 0,-1 1 0 15,6-3 0-15,-1-3-10 0,-5 1 10 0,5-3-13 16,-1 0 5-16,0-2 8 16,2-3-174-16,-3-1-27 0</inkml:trace>
  <inkml:trace contextRef="#ctx0" brushRef="#br0" timeOffset="44">5935 5112 1728 0,'5'-8'76'0,"-3"5"16"0,-5-3-73 0,3 1-19 0,0 0 0 0,3 4 0 0,3-4 273 0,-3 3 51 15,2-1 11-15,2 3 1 16,5 0-300-16,1 3-60 0,-3-3-12 0,6 2-2 0,5-2 17 0,2 3 3 16,-2-1 1-16,2-1 0 15,1 7-23-15,1-3-5 0,-1-2-1 0,1 5 0 0,0-2 18 0,-1 0 3 16,-1 4 1-16,0-1 0 0,-4-2 10 0,1 4 2 16,-5 0 1-16,-1 3 0 0,-3-3 24 0,-1 5 5 15,-3-2 1-15,-1-2 0 0,-3 4 1 0,-3-2 1 16,-2-1 0-16,1 2 0 0,-3 1 10 0,1 0 1 15,-3-1 1-15,1 0 0 0,-2 1-25 0,-2 0-8 0,1-4 0 16,-1 2 0-16,-2-3 0 0,1 3 0 0,-1-3 0 0,-1 0 0 16,0 0 0-16,-1-2 0 0,1-1 0 0,-2 2 0 15,0-4 0-15,-4 2 0 16,-1-2 0-16,1-2 0 0,3-2 0 0,-3 2 0 16,-3-2 0-16,2-2 0 15,1 5-46-15,1-5-10 0,-2 0-1 0,-1 3-1 16,1-2-97-16,3-1-19 0,4 0-4 0,-2 0-1 15,2 0-9-15,1 0-1 0,-1 0-1 0,5 0 0 0</inkml:trace>
  <inkml:trace contextRef="#ctx0" brushRef="#br0" timeOffset="45">7263 5981 1267 0,'0'0'56'0,"0"0"12"0,0 0-55 0,0 0-13 0,0 0 0 0,0 0 0 16,0 0 356-16,0 4 69 0,0-2 14 0,2 4 2 15,0-1-360-15,2 4-72 0,-3-3-9 16,3 3-12-16,-1-2 12 0,1 4-12 0,-1 0 12 16,1 3-12-16,-1-3 12 0,1 3-9 0,0-2 9 0,-1 2-8 15,-1-1 8-15,-2 2-12 0,2-1 12 16,-2-1-12-16,0 3 12 0,-2-6 0 0,2 6 0 0,0-5-8 15,0 3-13-15,-2-2-3 0,2-2 0 16,-2 1 0 0,1-7-90-16,-1 3-18 0,2 1-4 0,-2-5-1 15,0-1-69-15,2-2-14 0,-9-2-2 0,4-5-1 0</inkml:trace>
  <inkml:trace contextRef="#ctx0" brushRef="#br0" timeOffset="46">7167 5898 2775 0,'0'0'123'0,"-2"-5"25"0,0 2-118 0,4-5-30 15,0 4 0-15,0-3 0 0,1 3 17 0,3-1-2 16,-1-1-1-16,4 1 0 0,1 0-26 0,3 2-4 16,0-2-2-16,3 2 0 0,2 2 18 0,1 1-10 15,1 0 10-15,0 0-8 0,3 1 0 0,0-1 0 16,0 5 0-16,-2 0 0 0,3 1 8 0,-3-1 0 15,-1 1 0-15,-1 2-8 0,-3-2 8 0,-2 3 14 16,-2-1-3-16,0 2-1 0,-1-1-10 0,-2 2 0 16,0 0 0-16,0 0 8 0,-2 0 2 0,-2-1 0 15,-2 5 0-15,3-3 0 0,-5 2-10 0,1-2 0 0,-2 2 0 16,0 1 0-16,-2-3 0 0,1 4 8 0,-1-5-8 0,-2 3 8 16,-1-2-8-16,2-1 0 0,-3 0 0 0,-1 1 0 15,-2-4 0-15,1 3 0 16,-3-3 0-16,0 0 0 0,-3 1 8 0,-1-3 0 0,-1 2 0 15,0 0 0-15,-1-4-8 0,-1 3 0 0,0 1 0 16,-1-2 0-16,2 0 0 0,-3-1 0 0,1-1-12 16,0 3 12-1,1-4-44-15,-1 0-2 0,0 2 0 0,-1-5 0 16,1 4-189-16,3-4-37 0,-12-4-8 0,9-1-2 0</inkml:trace>
  <inkml:trace contextRef="#ctx0" brushRef="#br0" timeOffset="47">6751 4235 1684 0,'0'0'75'0,"0"0"15"0,-2 0-72 0,2 0-18 15,-2 0 0-15,2 0 0 0,0 0 64 0,0 0 8 0,0 0 3 0,0 0 0 16,0 0-44-16,0 0-9 16,2 0-2-16,0 5 0 0,0 3-1 0,-1-2-1 15,3 0 0-15,-1 3 0 0,1 2 28 0,0 2 6 0,-1-4 0 16,2 5 1-16,-1-1-13 0,1 2-4 0,-1 1 0 0,1-1 0 15,-1 2-5-15,-1-2-2 0,1 2 0 16,-3-1 0-16,3 2-20 0,-2-2-9 16,-1-1 8-16,-1 1-8 0,0-4 0 0,0 4 0 0,-1-5 0 0,-1 0 0 31,2 3-38-31,-2-5-13 0,0-1-2 0,-1 1-1 16,1-2-131-16,-1-1-27 0,1-1-4 0,0-1-2 0</inkml:trace>
  <inkml:trace contextRef="#ctx0" brushRef="#br0" timeOffset="48">6669 4256 2656 0,'-9'-5'118'0,"7"5"24"0,0-3-114 0,2 3-28 15,0 0 0-15,0 0 0 0,0 0 8 0,0 0-8 16,0 0 0-16,0 0 0 0,4-3-10 0,1 3-8 16,0 4-2-16,2-2 0 0,0 1 20 0,0 2 0 15,2-1 0-15,0-1 0 0,2 5 0 0,-1-5 0 16,1 5 0-16,-1-7-10 0,0 6 10 0,3-7 0 16,-3 4 0-16,1 1 0 0,1 0 0 0,1-1 0 0,-1 1 0 15,0 1 0-15,0 1 13 0,1 2-1 0,-1-3-1 0,0 5 0 16,1-2 10-16,-1 2 3 0,0 0 0 0,0 5 0 15,-1-5-24-15,1 5 0 0,-1-2 0 0,-1 1 0 0,-1-3 11 0,2 4-3 16,-4 0 0 0,-2-2 0-16,0-2-8 0,1 4 0 15,-5-5 0-15,2 3 0 0,-1-2 0 0,-2 2 0 0,-2-3 0 0,-1 0-11 16,0 3 11-16,-4-3 0 0,0 1 8 0,-2-2-8 16,-3 1 13-16,-3 0-1 0,1 0-1 0,-2-2 0 15,1-3 10-15,-3 4 3 0,1-1 0 0,-3-1 0 16,1-3-24-16,1-1-13 0,3-1 1 15,-1-1 1-15,2-1-1 0,2-1 0 0,-2-3 0 0,3-1 0 16,0-4-127-16,3 0-25 0,-3-1-6 16,4-4-554-16,0 1-110 0</inkml:trace>
  <inkml:trace contextRef="#ctx0" brushRef="#br0" timeOffset="49">7355 3793 2286 0,'0'0'101'0,"0"0"21"0,0 0-98 0,0 0-24 0,0 0 0 0,0 0 0 16,3 5 34-16,-1 0 2 0,0 1 0 0,0-1 0 16,1 4-36-16,1-1 0 0,-1 0 0 0,1 0 0 15,1 1 0-15,-2 5 0 0,3 1 0 0,-3 1 0 16,3 1 22-16,-3 4-2 0,2-4-1 0,-1 5 0 16,-2-2-19-16,1 2 0 0,-2 3 0 0,1-3 0 15,0-2 12-15,-2 5-4 0,2-5 0 0,-2 2-8 16,2-5 0-16,-1 2 0 0,-1-1 0 0,0 1 0 15,2-6-10-15,-2-2-9 0,-2 3-1 0,2-4-1 16,0 0-144-16,0-5-29 0</inkml:trace>
  <inkml:trace contextRef="#ctx0" brushRef="#br0" timeOffset="50">7320 3815 691 0,'-2'-7'30'0,"2"0"7"15,0-1-29-15,0 4-8 0,-2-4 0 0,4 1 0 0,0-1 424 0,1-2 83 16,0 4 17-16,3-3 3 16,1 2-445-16,0-2-82 0,2 4-30 0,0-1 1 0,-2 0 29 0,3 1 0 0,2 0 0 0,1 1 0 15,-1 2 0-15,2 2 0 16,2 0 0-16,0-3 0 15,1 3-32-15,-1 3 0 0,1-3 0 0,-1 2 0 0,0-2 32 0,-2 4 12 0,-2 3-1 16,3-3 0-16,-5 6 8 0,2 2 1 16,-1-2 1-16,-3 1 0 0,3 4-21 0,-4 1 0 0,4 4 0 15,-4 0 0-15,-2-3 15 0,0 5-2 0,1-2 0 0,-3 5 0 16,-1-3-13-16,1 3 9 0,-1-1-9 0,2-4 8 16,-4 2-8-16,-2 1 0 0,0-4 0 0,-1-1 0 15,-1 0 0-15,-1 0 0 0,-2 0 0 0,-2-3 0 16,-2 1 0-16,-1-1 0 0,1-2 9 0,-3 1-9 15,-1-3 14-15,1 0-2 0,-2 0 0 0,-2-2 0 16,2-2 23-16,-1 0 4 0,1-4 1 0,0 2 0 16,2-1-40-16,0-4-12 0,2 0 0 0,1 0 0 15,-1 0-43-15,4-4-9 0,-1-1-1 16,0-1-696-16,0 2-139 0</inkml:trace>
  <inkml:trace contextRef="#ctx0" brushRef="#br0" timeOffset="51">7818 4870 2566 0,'0'0'56'0,"-2"4"12"0,0 4 3 0,1 3 1 0,-1 5-57 0,2 1-15 0,0 0 0 0,0 6 0 16,0-4 0-16,0 6-13 0,0-3 2 0,2-2 1 15,-2 1-2-15,0-4 0 0,1-1 0 0,-1 2 0 16,0-2-32-16,-1-1-6 0,1-2-2 0,-2 2 0 16,0 0 12-16,0-3 1 0,1-1 1 0,-3-2 0 15,3 0 10-15,-1-2 1 0,-2-3 1 0,3 1 0 16,-3-2-34-16,-1 0-6 0,5-3-2 0,-4-3-504 15,-1 3-102-15</inkml:trace>
  <inkml:trace contextRef="#ctx0" brushRef="#br0" timeOffset="52">7690 4837 2538 0,'2'-6'56'0,"-2"0"11"0,2-2 2 0,-1 0 3 0,3 0-58 0,1 0-14 0,-2 1 0 0,4 0 0 16,2 1-8-16,3 1-5 0,1-4-1 0,-1 4 0 15,2-1 2-15,2 2 0 0,0-1 0 0,-2-1 0 32,1 4-15-32,1-1-2 0,0 2-1 0,2 1 0 0,-3-4 30 0,3 4-9 0,-4-1 9 0,2 1 0 15,-4 1 0-15,1 4 0 0,1-5 0 0,-2 5 11 16,0 1 5-16,0 3 2 0,1-3 0 0,-3 7 0 15,1-1-1-15,-2 2 0 0,-1-1 0 0,1 3 0 16,-2-1-8-16,0 2-1 0,0-3-8 0,0 3 12 16,-2-1-12-16,-1 3 0 0,-1-2 0 0,1 3 0 15,-2-3 0-15,-1 2 8 0,-1-3-8 0,0 1 0 16,-1-2 8-16,-3 1 0 0,1-4-8 0,-3 3 12 16,-1-4-12-16,-2 0 0 0,-1-1 0 0,-2 0 0 15,-2-1 31-15,-2-1 0 0,0-1 0 0,-2 1 0 16,1-3 6-16,-2 1 2 0,-1 2 0 0,1-2 0 15,0-4-19-15,1 3-4 0,-1-1-1 0,0 1 0 16,-1-3-15-16,3-2 0 0,-3 3 8 0,1-2-8 16,2-1 0-16,-1 0-10 0,0-1 2 0,4-2 0 15,2 3-109-15,2-2-22 0,1-3-4 16,2 5-1-16,0-4-45 0,2 4-10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5:32:59.99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1441 9307 2476 0,'-5'-14'110'0,"2"10"22"0,1 0-105 0,0-3-27 0,-3 2 0 0,5 2 0 0,-4-5 65 16,4 5 8-16,4-1 2 0,-4-1 0 15,2 2-101-15,3 0-20 0,-3 0-4 0,2 1-1 0,2-1 27 0,1 1 4 16,3-1 2-16,-3 2 0 15,6-4 18-15,-1 5 0 0,6-5-8 0,-2 5 8 0,1-5 0 16,0 4 0-16,3-1 11 0,3-1-11 0,-2 2 11 0,-1-3-11 16,5 4 10-16,-2-1-10 15,2-1 10-15,1-1-10 0,2 3 10 0,2 0-10 0,1-1 18 0,-1 1-2 16,4 0-1-16,1 1 0 0,2-1-6 0,3 0-1 16,-2 3 0-16,5-1 0 0,-1-1-8 0,3 3 0 15,3-3 0-15,-1 2 0 0,2-1 0 0,4-2 8 16,-2 0-8-16,5 0 0 0,0 0 17 0,2 0-1 15,-2 0-1-15,4-2 0 0,0-1-1 0,-1 3 0 16,4-1 0-16,-3-3 0 0,7 4 2 0,-3-1 0 16,0-4 0-16,4 5 0 0,-3 0-4 0,4-1-1 0,-3-3 0 15,3 4 0-15,-4 0-11 0,5 0 10 0,-2 0-10 0,2 4 10 16,3-3-10-16,0-1 0 0,1 0 0 0,1 3 0 16,1-3 0-16,3 2 8 0,-2-4-8 0,-2 2 8 15,2-3-8-15,1 3 0 0,-1-1 0 0,2-3 0 16,0 4 15-16,1-1 1 0,0-2 0 15,-1 2 0-15,0-1 6 0,-4-1 2 0,4 3 0 0,0-2 0 16,0-1-7-16,-2 3-1 0,0-1 0 0,2-2 0 16,2 1-8-16,-4 0-8 0,-5-1 9 0,5 3-9 15,6-1 0-15,-1-2 8 0,-4 3-8 0,-1-2 0 16,0-3 0-16,-2 5 0 0,1-1 0 0,0-2 0 16,-3 3 0-16,2 0 0 0,3-5 0 0,-5 5 0 15,-2-2 20-15,1 1-1 0,-2-2-1 0,2 1 0 16,-6-1-18-16,3 1 0 0,1-1 8 0,-3 2-8 15,-1-4 0-15,-1 5 0 0,2-5 0 0,-4 4 0 0,-2-2 0 16,-1 1 0-16,-2 0 0 0,2-1 0 0,-2-1-8 0,-1 4 8 16,0-5-13-16,-3 3 5 0,4 1 8 0,-4-2 11 15,-1-2-3-15,-2 4 0 0,0-1 0 0,0-1-8 16,-2 2 12-16,0-3-4 0,-7 4-8 0,2-4 0 16,-2 2 0-16,-2 1-11 0,1-3 11 0,-4 4 0 15,-2-4 0-15,-5 4 0 0,-1-2 0 0,-2-1 0 16,1 2 0-16,-3-1 0 0,-1-1 0 0,-1-2 0 15,-4 4 0-15,1-4 0 0,-2 3 0 0,0-1 0 16,0-2 0-16,-2 4 0 0,0-4 0 0,-1 4 0 16,-1-4 0-16,-2 2 0 0,1 1 0 0,-1-3 9 0,-1 1-9 0,-1 2 10 15,-1-1-10-15,2 1 0 0,-1-2 0 0,-1 3 0 16,1-2 0-16,-1 1 0 0,0-3 0 0,1 5-11 16,-1-4 11-16,2 2 0 0,-4-1 0 0,2 1 0 15,1-2 0-15,2 4 0 0,-1-5 0 0,-3 5 0 16,3-2 0-16,0-1 0 0,-3 2 0 0,3-1 0 15,-2-1 0-15,1 3 0 0,-1-2 10 0,0-1-10 16,-1 3 0-16,-1-1 0 0,2 1 0 0,-2 0 0 16,2-3 0-16,-2 3 0 0,2 0 0 0,0 0 0 15,-2 0 0-15,0 3 0 0,0-2 0 0,0-1 0 16,0 0 0-16,-2 3 0 0,2-3 0 0,0 2 0 16,-2-2 9-16,1 0-9 0,-1 0 8 0,-2 0-8 15,3 0 0-15,-1 0 8 0,-5 0-8 0,0 0 0 16,3 0 0-16,-3 0 0 0,6 0 0 0,-6 0 0 15,0 0 0-15,2 0-14 0,3 3 2 0,-2-3 0 16,1-3-96-16,-4 3-18 0,0 0-4 0</inkml:trace>
  <inkml:trace contextRef="#ctx0" brushRef="#br0" timeOffset="1">9140 9440 864 0,'0'0'76'0,"0"0"-60"0,0 0-16 0,0 0 0 0,0 0 338 0,0 0 65 16,0 0 13-16,0 0 2 0,0 0-310 0,0 0-63 15,0 0-12-15,-2 5-2 0,0 0-31 0,-1-4-20 16,-1 4 4-16,0 1 0 0,-1 2 25 0,0-1 6 15,-2 1 1-15,0 3 0 0,-2 0-3 0,2 2 0 16,-2 1 0-16,0-2 0 0,-3 2 31 0,2 0 5 16,-4-1 2-16,1 2 0 0,-3-1-12 0,2 2-3 15,2 0 0-15,-2-4 0 0,0 5-36 0,2-1 0 0,-2-1 0 0,0 1 0 16,1 0 0-16,1-1 0 16,-2 1 0-16,2-1 0 15,0-4-40-15,1 0-10 0,1-1-2 0,1-1 0 16,3-3-29-16,1-1-7 0,0-3 0 0,1-2-1 15,1-2-118-15,-2-3-23 0</inkml:trace>
  <inkml:trace contextRef="#ctx0" brushRef="#br0" timeOffset="2">8788 9456 2746 0,'0'0'122'0,"-1"-2"25"0,-1-1-118 0,2 3-29 0,0 0 0 0,0 0 0 0,0 0 24 0,0 0-2 16,3 0 0-16,4 0 0 0,0 5-22 0,2 1-12 16,2 2 2-16,1-1 0 0,0 4 10 0,3 3 0 15,-4 1 8-15,4-3-8 0,-1 4 0 0,2-1 0 16,-1 2 0-16,1-1 0 0,-2 0 0 0,2-1 0 16,0 1 0-16,0 0 0 0,-2-1 0 0,-2-4 0 15,0 3 0-15,-3-2 0 0,1-2 0 0,1 4 0 16,1-3 0-16,1 0 0 0,-3-2-11 15,-1-1-3-15,2-2-1 0,-3 2 0 16,3-4-84-16,-3 0-17 0,1-1-3 0,-2-2-981 16</inkml:trace>
  <inkml:trace contextRef="#ctx0" brushRef="#br0" timeOffset="3">9357 9740 2253 0,'0'0'49'0,"0"0"11"0,0 0 1 0,0 0 3 0,0 0-51 0,2 4-13 16,-2 3 0-16,1 1 0 0,-1-2 0 0,2 0 0 15,0 3 0-15,0-3 0 0,-1 5 10 0,1 0-1 16,0 2 0-16,-2-1 0 0,2-2 11 0,-2 2 3 15,0-1 0-15,0 3 0 0,0-3 8 0,0 3 1 16,-2-2 1-16,-2-1 0 0,4 0-33 0,-1 4 0 16,-1-7 0-16,-2 0 0 15,3 2-25-15,1-4-6 0,0-1-1 0,0-1-684 16,0-4-136-16</inkml:trace>
  <inkml:trace contextRef="#ctx0" brushRef="#br0" timeOffset="4">10292 9811 1324 0,'0'0'59'0,"0"0"12"0,0 0-57 0,0 0-14 16,0 0 0-16,0 0 0 15,0-3 204-15,2 2 37 0,2-4 8 0,-3 0 2 16,3 4-218-16,0-4-43 0,-1 0-9 0,2 1-1 16,0 2 20-16,0-3 0 0,-1 1 0 0,3-1 0 15,-2-1 0-15,2 1 0 0,0 1 0 0,-1-3 0 16,1 3 0-16,0-1 0 0,0-1 12 0,-2 1-4 16,-1-1 9-16,-1 1 2 0,3-1 0 0,-3 0 0 0,1-2-7 15,-1 1 0-15,-2 3-1 0,1-3 0 0,0 2-11 0,-2-3 0 16,-2 5 0-16,0-2 8 0,1 0-8 15,-2 1 0-15,-1 2 0 0,-1-1 0 0,-4 3 0 0,0 0 0 16,0 0-10-16,-1 3 10 0,-1 2-8 0,1-2 8 16,-1 5 0-16,0-2-9 0,1 0 9 0,0 5 0 15,-1-2 0-15,2 2 0 0,-1 0 0 0,-1 3 0 16,2-1 0-16,2 1 0 0,0-2 13 0,0 2-1 16,2-1-1-16,1-1 0 0,0-1 16 0,2 2 3 0,0-2 1 15,2 0 0-15,0-2-8 0,2 1-2 0,1 0 0 16,0-4 0-16,3 5-9 0,-1-6-1 0,2 4-1 15,0-4 0-15,2 0-28 0,0-4-6 0,0 1 0 0,1-2-1 32,1 0-41-32,1-2-8 0,-2-3-2 0,2 1 0 15,3-1-24-15,-3-1-4 0,2 1-2 0,-2-3-753 0</inkml:trace>
  <inkml:trace contextRef="#ctx0" brushRef="#br0" timeOffset="5">10536 9702 748 0,'0'0'33'0,"0"5"7"0,0-5-32 0,-2 6-8 15,1-1 0-15,-1 1 0 0,0 3 404 0,2-2 80 16,0 2 15-16,0-3 3 15,0 4-430-15,0-4-85 0,0 5-18 0,0-2-3 0,-2-3 34 0,2 2 0 16,0 0 0-16,0-3 0 0,0 1 0 0,0-1 17 16,0-1-1-16,-1 3-1 0,1-3-15 0,0-1 0 15,0-3-12-15,0 0 12 0,0 0 11 0,0 0 9 16,0 0 1-16,0 0 1 0,0 0-2 0,0 0 0 16,0-4 0-16,0-1 0 0,1-1 2 0,1-2 0 15,0-3 0-15,0 3 0 0,-1-4-3 0,1 1-1 16,2 0 0-16,-1 0 0 0,-1-5-18 0,1 5 0 15,3-4 0-15,-1 4 0 0,0-3 0 0,1 6 0 16,-1-2 0-16,2 5 0 0,0 0 0 0,0 0-12 0,0 1 1 0,0 4 1 16,2-2 10-16,-2-1 8 0,0 6-8 15,1-1 11-15,0 2-1 0,-1 1 0 0,-2 0 0 0,0 2 0 16,2 1-10-16,-2 3 12 0,1 0-12 0,1 0 12 16,-4-2-4-16,2 2 0 0,2 2 0 0,-1 1 0 15,-1-4-8-15,0 4 0 0,0-1 0 0,1-2 0 16,-1 0 0-16,-2-2-17 0,1 2 4 0,0-4 1 15,-1-3-33 1,1 4-7-16,-1-5 0 0,1 1-1 0,-1 0-80 0,1-3-16 0,-1-1-3 0,1 0-527 16,-1 0-105-16</inkml:trace>
  <inkml:trace contextRef="#ctx0" brushRef="#br0" timeOffset="6">11029 9716 172 0,'0'0'16'0,"0"0"-16"16,0 0 0-16,0 0 0 0,0 0 431 0,-1-3 83 15,1-2 17-15,-2 4 3 0,2-4-414 0,0 0-82 16,0 1-17-16,0 2-3 0,0-3-18 0,0 1 0 16,0-1 0-16,-2 2 0 0,2 0 9 0,0 3-9 15,-2-4 0-15,0 2 9 0,2 2-1 0,-3-3-8 16,-2 1 12-16,-2 2-4 0,0 2 16 0,-2 3 2 0,-1-2 1 0,-1 2 0 15,-1 0 1-15,-1 1 0 0,-1 5 0 16,2-1 0-16,-2-1-4 0,3-1-1 16,1 3 0-16,0 2 0 0,1-6-23 0,0 4-10 0,4-2 1 15,-1 2 0-15,1-4 9 0,1 2 0 0,1-3 0 16,1-1 0-16,2 0 0 0,0 1 0 0,0-1 0 16,4-2 0-16,-1-2 0 0,3 1 9 0,-1-2-9 0,0 0 0 15,2-2 12-15,2 2-12 0,2-4 12 0,-1 2-12 16,0-1 13-16,3-3-4 0,-3 1-1 0,3 0 0 15,1 2 1-15,-2-5 0 0,-1 2 0 0,-1-3 0 16,-2 2-1-16,3 3-8 0,-4-4 12 0,0 0-4 16,0 4-8-16,-1 2 0 0,-3-3 0 0,2 1 8 15,-3-1-8-15,2 3 12 0,-4 2-12 0,0 0 12 16,0 0 16-16,0 0 3 0,0 0 1 0,0 0 0 16,0 0-16-16,0 0-4 0,0 0 0 0,0 0 0 15,0 0-12-15,0 0 0 0,-4 0 0 0,1 0 0 0,3 0 0 16,-4 2 0-16,1-2-8 0,1 0 8 15,-2 3 0-15,1-1 0 0,-1 2 0 0,2 3 0 0,-1-3 0 0,3 1 0 16,0 1 0-16,-2 3 0 0,2-2 0 0,0 4 0 16,2-2 0-16,0 2 0 0,-1 0 0 0,3 3 0 15,-1-3-8-15,-1 0 8 0,4 3 0 0,-5-2 0 16,3-1-8-16,-2 3 8 0,1-1 0 0,-1-2 0 16,0 4 0-16,-1-3 0 0,-1 1 0 0,0-2 9 15,0 5-1-15,-3-5 0 0,1 3-8 0,0-2 0 0,-1-1 0 16,1 3 0-16,-3-3 0 0,1 0 0 0,1 0 9 0,-1 0-9 15,-1-2 8-15,1 2-8 16,-3-1 8-16,2-4-8 0,-2 4 14 0,0-2-2 0,-1 0 0 16,-1 0 0-16,-2 0-12 0,2-4 11 15,-1 3-11-15,-3 0 10 0,1 0-10 0,-2-3 0 0,2-2 0 16,-2 3 8-16,2-5-8 0,-1 0 0 0,1 0-12 0,0-5 12 31,-1 0-50-31,3-1-2 0,-2-3-1 0,1-2 0 16,1 0-181-16,-1-5-36 0</inkml:trace>
  <inkml:trace contextRef="#ctx0" brushRef="#br0" timeOffset="7">11273 9344 1785 0,'0'0'79'0,"0"0"17"0,4 1-77 0,-4-1-19 15,0 0 0-15,0 5 0 0,3 1 168 0,-1 0 29 0,-4 4 7 0,2-4 0 16,2 8-161-16,-2-2-33 0,0 4-10 0,-2 3 0 16,-1-2 0-16,1 4 0 0,4 0 0 0,-2 1 0 15,-2 1 0-15,0-1 0 0,2 0 0 0,2 0 0 16,-2 1 0-16,-2-1 0 0,2-1 9 16,0 1-9-16,2-1 12 0,-2-4-1 0,-2 2-1 0,1-4 0 15,4-2-10-15,-3 1 0 0,-2-3 9 16,1-5-9-16,1 3-12 0,0-2-6 0,-2-3-2 15,0 1 0 1,0-3-186-16,2-2-38 0</inkml:trace>
  <inkml:trace contextRef="#ctx0" brushRef="#br0" timeOffset="8">11108 9682 2970 0,'0'0'65'0,"0"0"14"0,0 0 2 0,0 0 3 0,0 0-68 0,0 0-16 0,2-2 0 0,1 2 0 0,3-3 0 0,-1 3 0 16,2 0 8-16,2-2-8 0,3 2 0 0,1-1-9 16,-3-2 1-16,2 3 0 0,4 0-8 0,2-4 0 15,-1 2-1-15,1-3 0 16,-1 1-24-16,1-1-5 0,3-1-1 0,-5-4 0 16,-4 4-45-16,2 0-10 0,0-4-2 0,-2 1 0 15,-1-2-73-15,-3 0-15 0,3-11-4 0,-2-3 0 16</inkml:trace>
  <inkml:trace contextRef="#ctx0" brushRef="#br0" timeOffset="9">11507 9298 2944 0,'-4'0'65'0,"0"5"14"0,4-4 2 0,-3 9 1 0,-2-4-66 0,1 8-16 0,4-1 0 0,0 2 0 32,0 4-40-32,0-2-12 0,-2 5-3 0,4 1 0 0,2 1 44 0,-4-3 11 0,-6 4 0 0,5-3 0 15,2 2-8-15,-2-6 0 0,-3 6 0 0,-1-5 0 16,0-1 8-16,3 0 11 0,-1-3-3 0,-1 0 0 16,-1 0 7-16,0-4 1 0,3 0 0 0,0-5 0 15,-3 3 24-15,1-3 6 0,4-1 1 0,0 0 0 16,0-5-19-16,0 0-3 0,-2 1-1 0,2-1 0 15,0 0-24-15,0 0 0 0,0 0 0 0,4-4 0 0,0-3 32 16,1 1 0-16,-3-3 1 0,-1-2 0 0,1-2-33 0,2 1 0 16,-1-1 0-16,1 0 0 0,-3 2 0 0,3 0 0 15,1 0 0-15,-2 1 0 0,-1-1 0 0,0 5 0 16,3-3 0-16,2 4 0 0,0-1 0 16,-1 1 15-16,-3 0-3 0,2 4-1 0,2-1-11 0,-1-1 10 15,-3 6-10-15,4-1 10 0,0-1-10 0,0 4 0 16,0 0 0-16,2 1 0 0,-2 2 0 0,0 0 8 15,5 1-8-15,-3 2 0 0,0 0 16 0,0 0-1 16,1 3-1-16,-1-2 0 0,0 2-14 0,0-3 0 0,-1 3 0 0,3-1 0 16,-3 1 28-16,3-2 2 15,-6 4 1-15,6-2 0 16,1-2-55-16,-3-1-10 0,-5-1-2 0,-1 1-1 16,2 0-95-16,-1 0-18 0,-4-2-4 0,0 1-1142 0</inkml:trace>
  <inkml:trace contextRef="#ctx0" brushRef="#br0" timeOffset="10">10005 9283 1209 0,'0'0'53'0,"0"0"12"0,0 0-52 0,0 0-13 0,-4 0 0 0,1 0 0 16,-1 4 200-16,2 1 38 0,-1 1 7 0,1 0 2 16,0 2-165-16,2 0-33 0,-3 1-6 0,3 2-2 15,0 0 19-15,3 3 4 0,-3-1 1 0,4 1 0 16,-1-2-25-16,1 4-6 0,-1 0-1 0,-1 2 0 16,2 0 10-16,1-2 1 0,-2 5 1 0,1-1 0 0,-2 2-22 0,1-2-5 0,-1 2-1 15,-2 3 0 1,1 2 5-16,-1-2 1 0,-1 1 0 0,-1-3 0 15,1 2 0-15,-1 0 0 0,0-3 0 0,0-2 0 16,2-2-15-16,-2 0-8 0,2-2 10 0,0-4-10 0,-1 2 0 16,1-6 0-16,1 2 0 0,1-4 0 15,-2-2-164-15,0-4-25 16</inkml:trace>
  <inkml:trace contextRef="#ctx0" brushRef="#br0" timeOffset="11">2069 4020 2350 0,'-5'-3'104'0,"5"3"22"0,-2-4-101 0,2 4-25 0,0 0 0 0,-3 0 0 15,1-1 13-15,-2 1-2 0,3 0-1 0,1 0 0 16,-2 0-10-16,-3 0 0 0,5 1 0 0,-6 3 0 16,5-1 0-16,-5 1 0 0,1 4 0 0,-2 0 0 15,-1 2 10-15,1-1 3 0,-4 2 1 0,2 1 0 16,-1 2 19-16,-3-1 4 0,1 2 1 0,0 1 0 15,-6 4 2-15,1-3 1 0,-1 3 0 0,-1 1 0 16,1-1-19-16,-1 1-4 0,-2-3-1 0,2 2 0 16,1 1-17-16,-1-1 10 0,1-3-10 0,1 2 8 15,-1-1-8-15,6-5 0 0,-4 0 0 0,7-2 0 32,-3 0-36-32,3-4-2 0,2-4-1 0,0 2 0 0,4-2-151 0,-1-6-30 15,-1-5-7-15,5-6-1 0</inkml:trace>
  <inkml:trace contextRef="#ctx0" brushRef="#br0" timeOffset="12">1676 3996 2073 0,'0'0'184'0,"0"0"-147"0,0 0-29 0,0 0-8 15,0 0 68-15,0 0 12 0,0 0 2 0,0 0 1 16,0 0-63-16,6 2-20 0,1 4 10 0,1-1-10 16,-1 3 28-16,1-1 0 0,2 4 0 0,2-1 0 15,0 1-20-15,1 3-8 0,-1-2 8 16,0 2-8-16,4-3 15 0,-3 5-3 0,-2-4 0 0,2 7 0 16,-1-3-12-16,0-1 0 0,-1 2 0 0,-2 0 0 15,1 4 8-15,-3-1-8 0,4-3 0 0,-6 3 9 16,2-1-9-16,-2 0 0 0,2-3 0 15,0-1 0-15,-1 1 0 0,1-2 0 0,-2-3-12 0,2 0 12 16,2 0-51 0,-2 0-2-16,0-4-1 0,0-4-1020 0</inkml:trace>
  <inkml:trace contextRef="#ctx0" brushRef="#br0" timeOffset="13">2261 4407 2188 0,'-2'-2'195'0,"2"-3"-156"0,0 1-31 0,0 0-8 16,0-2 83-16,0 2 15 0,2-3 3 0,3 3 1 16,-3-1-86-16,3-1-16 0,0-3 0 0,1 2-12 15,1 6 4-15,-2-7 0 0,0 2 0 0,2 1 0 16,3 3 8-16,-3-2 0 0,0-1 0 0,0 5-8 16,-1-2 8-16,1-1 0 0,-2 3 0 0,2 0 8 15,-2 0-8-15,-1 0 0 0,3 3 0 0,-5-1 0 16,1-2 0-16,-1 5-16 0,-2 1 4 0,4-1 0 15,-8 1 12-15,2 2 0 0,-3 0 0 0,2 1 0 16,-1 2 0-16,-5 4 0 0,0-1 0 16,-7 2 0-16,2 1-16 0,-1 4-2 0,1 0 0 0,-4-4 0 15,2 4-17 1,2-6-3-16,4 0-1 0,1-3 0 0,-2-1 39 0,4-2 0 0,-1 2 0 0,4-2 8 16,1-2 12-16,1-1 1 0,2 3 1 0,0-2 0 15,2 0-6-15,-2-2-2 0,3-2 0 0,1 2 0 16,1 4 5-16,0-4 1 0,0-1 0 0,2-1 0 0,0 2-20 0,2 0 0 15,4 1 0-15,-5-6 0 0,8 5-12 0,-3-5-8 16,4 4-3-16,0-4 0 16,1 0-133-16,0 0-26 0,3 0-6 0,-1 0 0 0</inkml:trace>
  <inkml:trace contextRef="#ctx0" brushRef="#br0" timeOffset="14">769 5095 1814 0,'-2'-7'80'0,"2"4"17"0,0 0-77 0,0-2-20 0,0 1 0 0,-2-1 0 16,4 0 8-16,-2-1-8 0,-2 1 9 0,2 1-9 15,-3 2 9-15,3-3-9 0,0 1 8 0,0 4-8 16,0 0 18-16,0 0-2 0,0-5 0 0,0 5 0 15,0 0 16-15,0 0 2 0,0 0 1 0,0 0 0 16,0 0-10-16,0 0-1 0,0 0-1 0,0 0 0 16,0 5-15-16,0 1-8 0,0 2 8 0,3-1-8 15,-3 3 24-15,0 1 1 0,0 0 0 0,0 0 0 16,2 4 8-16,-2-4 2 0,0 3 0 16,0 0 0-16,2 0-12 0,1 0-3 0,-3 1 0 0,2-3 0 15,2 2-2-15,-3-3-1 0,1-4 0 0,2 3 0 16,-3-4-17-16,5 2 0 0,-6-3-8 0,5-2 8 0,-3 2 0 15,-2-5 0-15,0 0 0 0,3 0 10 0,4-2 3 0,-7 2 1 16,2-3 0-16,3 0 0 0,1-2 6 0,-1-3 0 0,-3 2 1 0,3 0 0 31,0-4-8-31,1 6-1 0,-5-2-1 0,5 1 0 0,-3 5-11 16,0-5 0-16,1 5 0 0,1 3 0 0,-3-1 0 16,0 3 0-16,3-1 12 0,0 2-4 0,-1 0 7 0,-1 4 1 15,1-4 0-15,1 4 0 0,-1-4-16 0,-1 3 0 16,2-2 0-16,1 0 0 0,-5-3 0 0,5-1 0 15,-1-2 0-15,-1 2 0 0,-1-1 8 0,2-4-8 16,1-1 11-16,-3-1-11 0,1 0 21 0,1-3-2 0,-2 0-1 16,2 1 0-16,1-3 10 0,-5-1 1 0,5-1 1 0,-3 0 0 15,3 1 2-15,-5-1 0 0,5-3 0 0,-5 1 0 16,5-1-6-16,-1 3-1 0,-5-5 0 0,2 4 0 16,1-3-15-16,-3 1-10 0,2-2 12 15,-2 0-12-15,4 5 0 0,-3 0 0 0,-1 0 0 16,2 2 0-16,-2 1-10 0,0-1-2 0,0 0-1 15,4 4 0 1,-4-1-20-16,0-1-4 0,0 3-1 0,0-1 0 0,0 0-168 16,0 1-34-16,0 0-6 0,0 1-2 0</inkml:trace>
  <inkml:trace contextRef="#ctx0" brushRef="#br0" timeOffset="15">1150 5193 2700 0,'0'0'120'0,"-5"-3"24"0,5-2-116 0,-2 3-28 16,2-2 0-16,0-1 0 0,0 3 0 0,0-2-18 15,2 2 2-15,1-1 1 0,-1-2 7 0,-1 4 8 16,3-4-13-16,1 0 5 0,0 1-2 0,-1 1 0 15,5-1 0-15,-2 0 0 0,-2-2 10 0,2 1-12 16,4-1 12-16,-4 0-12 0,0-2 12 0,0 2 0 16,2-1 0-16,-3-2 0 0,1 3 9 0,-1-4-9 0,-1 4 12 0,2 0-12 15,-2-2 13-15,-3 2-4 16,2-3-1-16,-3 2 0 0,-1 3 15 0,2 2 2 16,-2-1 1-16,-2 0 0 0,2 0-26 0,0 3 0 15,-5-2 0-15,0-1 0 0,-2 6 0 0,0-1 0 16,0-2-14-16,-3 4 5 0,-3 3 9 0,3-3-13 0,-3 3 5 15,1 2 8-15,0 0-8 0,-1 2 8 0,1-2 0 0,0-1 0 16,5 2 0-16,-4 1 0 0,4-5 8 0,2 5-8 16,-2 1 0-16,2-1 0 0,1 0 0 0,-1 0 0 15,3 0 8-15,2 0-8 0,0 3 0 16,2-2 8-16,1-1 1 0,-1 3 0 0,3-3 0 0,1 0 0 16,1 0-1-16,0 0 0 0,2-2 0 0,3-2 0 15,-4 0-8-15,6 0-14 0,1-3 3 0,-3 1 1 16,6-2-17-16,-3-3-3 15,0 0-1-15,-4 0 0 0,5 0-83 0,-3-1-17 16,-5-4-3-16,3 0-555 0,1 1-111 0</inkml:trace>
  <inkml:trace contextRef="#ctx0" brushRef="#br0" timeOffset="16">1460 5101 2293 0,'0'0'101'0,"0"0"22"0,0 0-99 0,0 0-24 0,0 5 0 0,0-1 0 15,2 2 10-15,-2-1-10 0,4 1 12 0,-4 3-12 16,1 2 28-16,3-1 0 0,-4-1-1 0,2 2 0 16,1 2-14-16,-1-2-2 0,-2 4-1 0,2-4 0 15,-2 3-10-15,0-3 0 0,3 0 0 0,-3 0 8 16,0-2-21-16,0 1-5 0,-3-4-1 0,3 0 0 31,0-1-58-31,0-5-12 0,0 0-3 0,0 0-876 0</inkml:trace>
  <inkml:trace contextRef="#ctx0" brushRef="#br0" timeOffset="17">1426 4970 2905 0,'0'0'64'0,"0"0"12"0,0-4 4 0,0 4 2 0,0 0-66 0,0 0-16 0,0 0 0 0,0 0 0 16,0 0-19-16,5 2-7 0,0 0-2 0,0-2 0 15,2 0-164-15,-2 0-34 0</inkml:trace>
  <inkml:trace contextRef="#ctx0" brushRef="#br0" timeOffset="18">1746 5157 288 0,'0'0'12'0,"0"0"4"0,0 0-16 0,0 0 0 0,0-5 0 16,0 0 0-16,0 5 422 0,0-4 82 0,0 2 16 0,0-3 3 16,0 1-411-16,0-1-81 0,-3 4-17 15,3-4-3-15,-2 0-11 0,0 1 10 16,2 1-10-16,-5-2 10 0,1 0-10 0,3 1 0 0,-4 2 0 0,0-1 0 15,3 1-10-15,-5 2 10 0,3 0 0 0,-1 2-9 16,-2 1 9-16,2-1 12 0,-2 4-2 0,1-1-1 16,-1 1 18-16,0 3 3 0,-3 1 1 0,2 0 0 15,1 1-1-15,-1 0 0 0,3 0 0 16,-2 5 0-16,5-5-11 0,-3 4-3 0,3-1 0 0,-2-3 0 16,3-2-16-16,1-1 0 0,1 2 0 0,3 1 0 15,-2-7 0-15,-1 3-19 0,5 0 4 0,-3-3 1 16,1 0 4-16,1-4 1 0,3 3 0 0,-4-3 0 15,5-3 9-15,-6 3-10 0,6-4 10 0,-2-3-10 0,-2 3 24 0,1-3 5 16,1 1 1-16,-2-3 0 0,0-1-10 0,-1 2-2 16,-1-3 0-16,3 2 0 0,-4-2-8 0,3 0 10 15,-5 2-10-15,2-2 10 0,1 2-2 0,-1 2-8 16,1 3 12-16,-1-3-4 0,-2 4-8 0,0 3 0 16,0 0 0-16,0 0-11 0,0 0 11 0,0 0 0 15,0 0 8-15,1 5-8 0,3 0 0 0,-4-1 0 16,0 3 0-16,0 2 0 0,0 2 0 0,0-2 0 15,-4 2 0-15,3 2 0 0,1-3 0 0,-2 6 0 16,-1 0 0-16,1 0 0 0,2 2 0 16,0 0 9-16,0-3-9 0,-3 2 10 0,3-1-1 0,0 3 0 15,3-2 0-15,-3 3 0 0,0-3-9 0,0 2 0 16,0 1 0-16,2-1 0 0,1-1 0 0,-1-1 0 0,-2 5 0 16,0-3 0-16,0-2 0 0,0 1 12 15,0 0-4-15,-2-2 0 0,-1 1-8 0,3-1-11 0,-2 2 3 0,-3-1 0 16,1 0 8-16,1-1 0 0,-3 0 0 0,-1-1 0 15,-3 1 0-15,-1-5 0 0,-1-2 0 0,0-3 0 32,-3-1-175-32,-2 0-33 0,1-5-6 0</inkml:trace>
  <inkml:trace contextRef="#ctx0" brushRef="#br0" timeOffset="19">1841 4851 2026 0,'0'0'90'0,"0"0"18"0,0 0-86 0,0 0-22 16,0 0 0-16,0 0 0 0,0 0 0 0,0 0 0 15,0 0 0-15,0 0 0 0,2 0 0 0,-2 0 0 16,5 3 0-16,0-3 0 0,2 0 11 0,-5 0-3 15,4 5 0-15,-3-1 0 0,-1 1 10 0,3 0 2 16,-3 1 0-16,1 4 0 0,-1 1 19 0,2 1 4 16,-3-2 1-16,1 5 0 0,2 0-16 0,-3 1-4 15,3 0 0-15,-4 1 0 0,2-1 13 0,0 4 3 16,1-5 0-16,-3 2 0 0,0 2-23 0,0-1-4 0,0-3-1 0,0 0 0 0,0-1-4 16,0-1 0-1,2 1-8-15,-2-1 12 0,0-4-12 0,3 0 0 16,-3-1 0-16,0 0 0 0,0-5 0 0,0 2 11 0,0-1-11 0,0-4 10 15,0 0-10-15,0 0 0 0,0 0 0 0,0-6 0 16,0 0 28-16,-3-2 3 0,1-3 1 0,2 0 0 16,-3 2-23-16,3-2-9 0,0-2 8 0,-2 2-8 15,2 1 8-15,0 1-8 0,2-1 8 0,1 5-8 16,-3-1 15-16,0 5-3 0,2-2 0 0,-2 3 0 16,0 0-12-16,3 3 0 0,4 0 0 0,-2 1 0 15,1 4 0-15,1-1 0 0,-2-2 0 0,0 5 0 16,-1-4 8-16,1 0 0 0,0 4-8 0,2-4 12 15,-1 3-12-15,-1-2 0 0,0-3 0 0,0 3 0 16,3-3 0-16,-3 4 0 0,0-5 9 0,-1 5-9 16,0-2 0-16,2 0 0 0,-1-1 0 0,-3 1 0 15,1-1 0-15,3 1 0 0,-5 2 0 0,5-2 0 16,-5 1 0-16,3 2 0 0,-4-3 0 0,2 4 0 0,-1-4-12 0,3 0-8 16,-4-1-2-16,0 0 0 15,0-5-126-15,0 0-26 0,0 0-5 0,5-5-1 0</inkml:trace>
  <inkml:trace contextRef="#ctx0" brushRef="#br0" timeOffset="20">2154 4912 2818 0,'0'0'62'0,"0"0"13"0,0 0 2 0,0 0 3 0,1 5-64 0,-1 0-16 0,4 1 0 0,-4 2 0 15,5-1 0-15,-3 1 0 0,1 0 0 0,1 3 0 16,-1 3 0-16,3-2-10 0,-3 4 2 0,3 0 0 16,-1-1 8-16,-2 0 0 0,1 4 0 0,1-1 0 31,-2-3-34-31,-1 1-5 0,3-1-1 0,-3-1 0 16,2-1-35-16,-4-2-7 0,1 0-2 0,-1 0 0 0,4-2-21 0,-8-3-5 0,3-1-1 0,1 0-820 0</inkml:trace>
  <inkml:trace contextRef="#ctx0" brushRef="#br0" timeOffset="21">2038 5085 3031 0,'0'0'134'0,"0"0"28"0,0 0-130 0,0 0-32 15,0 0 0-15,0 0 0 0,0 0 26 0,1 0-2 16,6-1 0-16,0-1 0 0,4-1-5 0,0 3-2 15,3-2 0-15,2-1 0 0,1 2-29 0,2-4-7 16,1 0-1-16,1-1 0 16,0-3-19-16,5 2-4 0,-1-2-1 0,-1 1 0 15,1-4-156-15,3 1-32 0,-2 0-7 0,2-2-1 0</inkml:trace>
  <inkml:trace contextRef="#ctx0" brushRef="#br0" timeOffset="23">4666 7163 1857 0,'0'0'82'0,"0"-1"18"0,0-3-80 0,2 1-20 0,-2 0 0 0,2-2 0 15,0 1 16-15,-1 2 0 0,-1-3 0 0,0 4 0 16,2-2 12-16,-2 0 3 0,0-1 0 0,-2 0 0 16,1-1 1-16,-1 3 0 0,0-2 0 0,0 2 0 15,-5-1 9-15,4 1 3 0,-2-1 0 0,-3 2 0 16,1 1-18-16,-1 1-3 0,-1-1-1 0,0 3 0 16,-3-1-22-16,2 3 0 0,-1 1 0 0,-1 2 0 15,-3 0 0-15,3 3 0 0,-2 1 0 0,2 0 8 16,-2 2-8-16,3-1 0 0,-1 6 0 0,-2-2 0 15,3 0 0-15,1 3-10 0,1 2 10 0,-1-2 0 16,1 2 0-16,2 3-8 0,2-3 8 0,0-2 0 0,1 2 0 16,0-3 0-16,3-2-8 0,1-1 8 0,0-1 0 0,1-4 0 15,3 0 0-15,0 0 0 16,1-3-19-16,2-2 3 0,2-4 1 0,-1 3 0 16,3-5-32-16,3 0-6 15,-2 0-2-15,4-2 0 0,0-1-109 0,1-2-21 16,16-1-5-16,-8 0-1 0</inkml:trace>
  <inkml:trace contextRef="#ctx0" brushRef="#br0" timeOffset="24">5017 7305 1069 0,'0'0'47'0,"4"0"10"0,-4 0-45 0,1-5-12 15,-1 3 0-15,2-2 0 0,-2 2 111 0,2-1 20 16,0-3 4-16,-2 4 1 0,2-2-32 0,-1 0-7 0,1-2-1 0,2 1 0 0,-4 1-25 0,0-2-6 31,0 1-1-31,0-1 0 0,0 1-16 0,-4-1-3 0,2 0-1 0,1-2 0 16,-1 2-12-16,-4 1-2 15,1-1-1-15,0 1 0 0,0 0-13 0,-5 4-2 0,1-2-1 16,0 1 0-16,-3 4-13 0,-1 1 8 0,1 1-8 0,-1 3 0 16,-1-3 0-16,3 3 0 0,-4-1 0 15,3 3 0-15,0 2 16 0,-1 0-4 0,3 3 0 0,1-2 0 16,2 3 7-16,0 2 1 0,0 2 0 0,4-2 0 16,1 3-6-16,2 0-1 0,-2 0 0 0,4-1 0 15,0 0-13-15,1-2 0 0,0-1 0 0,4-1 0 16,0-4 0-16,2 0-10 0,0 0 0 0,0-1 0 15,1-4-30-15,3-1-5 0,-1-1-2 0,1-4 0 16,0-1-118-16,3-2-24 0,-2-2-5 0</inkml:trace>
  <inkml:trace contextRef="#ctx0" brushRef="#br0" timeOffset="25">4726 6344 1036 0,'0'0'92'16,"0"0"-73"-16,0 0-19 0,0 0 0 0,0 0 137 0,0 0 24 0,0 0 5 0,0 0 1 16,0 0-152-16,0 0-31 0,-5-5-5 0,3 5-2 15,2 0 23-15,-2-1 0 0,-1-4 0 0,1 5 0 16,-1 0 0-16,1-2 0 0,2 2 0 0,-5-3 0 16,1 3 32-16,-1 0 12 0,1 0 1 0,-1 0 1 15,2 0 17-15,-3 0 3 0,1 3 1 0,-2-1 0 16,2 3-31-16,-2-4-5 0,-1 4-2 0,1 1 0 15,-1 4-10-15,-1-4-3 0,0 3 0 0,-1 1 0 16,1 0-16-16,-3 0 0 0,1 1 0 16,1 0 0-16,-1 0 0 0,0-1 0 0,4 1 0 0,1 0 0 15,0-1 8-15,-1 0-8 0,6 1 0 0,-1 0 0 16,2-1 33-16,2 1 0 0,-1 3 0 0,3-2 0 16,1-1-21-16,2-1-12 0,2 0 12 0,-1 4-12 0,1-3 11 0,4 0-11 0,-1-1 10 0,0-3-10 31,1 3-17-31,1-4-10 15,-1-1-1-15,3 0-1 0,0-4-116 0,0 2-23 0,3-3-5 16,-4-3-626-16</inkml:trace>
  <inkml:trace contextRef="#ctx0" brushRef="#br0" timeOffset="26">5298 6569 1209 0,'0'0'108'0,"-2"-5"-87"0,1 0-21 0,-1 1 0 16,2-3 297-16,-2 1 55 0,1 0 12 0,1-2 1 31,-2 3-337-31,2-1-67 0,0 1-13 0,-2-1-4 16,0-3-5-16,-1 5-2 0,-1-3 0 0,-1 2 0 15,0-1-23-15,-2 0-5 0,0 1-1 0,-2-1 0 0,-2 3 80 0,1 1 12 0,-1 1 11 0,-3 1-3 16,2 1 52-16,-2 1 9 0,-2 2 3 0,-3 3 0 16,-1 2-15-16,0-3-2 0,0 3-1 0,-1 2 0 15,2 0-24-15,-3 0-5 0,5 3-1 0,1 0 0 16,2-1-12-16,0 7-4 0,4-3 0 0,1-1 0 0,2 4-8 15,1-3 0-15,1 4 0 0,2-1 0 0,-1 2 0 0,3-2 0 16,-1 2 0-16,2-2 0 0,2 2 0 0,-1-2-14 16,4-1 5-16,-1-5 1 15,1 2-36-15,2-7-6 0,2 2-2 16,2-2-608-16,-1-4-121 0</inkml:trace>
  <inkml:trace contextRef="#ctx0" brushRef="#br0" timeOffset="27">5535 6885 2332 0,'4'-6'104'0,"-1"1"20"0,2-1-99 0,-3 2-25 0,-5-3 0 0,1 1 0 0,5-2 0 0,-3 2 0 15,-3 0 0-15,-1-4 0 0,3 1-13 0,-1 1 1 16,-3-1 1-16,-3 2 0 0,1-2 3 0,-1 5 0 15,2-3 0-15,-3 1 0 0,1 1 8 0,-1 2 8 16,1 0-8-16,-1 0 11 0,-2 3 16 0,-1 0 3 16,1 5 1-16,-1-4 0 0,1 7-19 0,-1 0-3 15,-2 1-1-15,2 2 0 0,0 3 8 0,-1-1 2 16,1 5 0-16,0 0 0 0,1-1-18 16,2 1 0-16,1-1 0 0,3-1 0 0,1 3 0 15,0-2 0-15,3-2 0 0,-1-2 0 0,4 3 0 0,-1-2 15 16,3-3-2-16,0 3 0 0,1-3-13 0,0 0 0 15,2-2 0-15,1-2 0 0,1-2 0 0,2 0-13 16,1-4 2-16,1 3 1 16,1-4-42-16,0-4-8 0,1 4-1 0,1-6-1 15,2 1-190-15,-1-1-39 0,20-14-7 0,-12 8-2 0</inkml:trace>
  <inkml:trace contextRef="#ctx0" brushRef="#br0" timeOffset="28">6011 6375 403 0,'-4'0'36'0,"0"-4"-36"0,4 4 0 0,0-5 0 16,-1 3 452-16,-3 1 83 0,4-4 17 0,2 0 3 16,0 1-427-16,-2 2-86 0,-2-3-17 0,2 1-3 31,2-3-61-31,-4 3-12 0,-2-1-2 0,-1 0-1 0,2 1-15 16,-3-1-3-16,-2 2-1 0,-1 0 0 0,-1 3 13 0,-3 0 4 15,-3 0 0-15,1 4 0 0,-7 1 45 0,5 1 11 0,3 1 0 0,-4 2 0 16,1 5 67-16,1-1 13 0,2-2 2 0,1 3 1 15,2-2-20-15,0 2-4 0,0-2-1 16,4 4 0-16,2 0-33 0,0 4-6 0,-2-5-2 0,3 6 0 0,2-4-17 0,1 3 8 16,-1 1-8-16,2-5 0 0,-2 3 8 0,4-3-8 15,1-4 0-15,3 4 0 0,-4-5 8 16,3 0-8-16,4-3 0 0,1-2 0 0,-1 0 0 0,2-3-11 16,0-1 2-16,4-2 0 15,0 0-21-15,1-5-4 0,-2 3-1 0,2-2 0 16,3-2-52-16,-3-2-10 0,-2-3-3 0,0 0-508 15,-1 2-103-15</inkml:trace>
  <inkml:trace contextRef="#ctx0" brushRef="#br0" timeOffset="29">5331 6040 1857 0,'0'0'82'0,"0"-2"18"0,-1-1-80 0,1 3-20 0,0 0 0 0,1-2 0 15,-1 2 60-15,0-4 9 0,2 2 2 0,0-1 0 16,-2 3-54-16,3-2-17 0,-1-1 10 0,0 0-10 15,2 0 0-15,-3-2 0 0,1 4 0 0,0-3 0 16,-2-1 0-16,0 3 0 0,-2-1 0 0,-1-3 0 16,1 4 0-16,-4-6 0 0,3 7 0 0,-2-4 0 15,-2 0 8-15,0 1 10 0,-1 1 2 0,0-2 0 16,-1 2 15-16,-1-3 3 0,-1 1 1 0,-1 3 0 16,3-1-2-16,-3 2 0 0,1-1 0 0,-1 2 0 15,-2 2-10-15,2-1-3 0,-1 2 0 0,-1 4 0 16,0-1-8-16,0 3-1 0,-2 2-1 0,2 0 0 15,-1 5-14-15,2-1 11 0,1 1-11 0,1 4 10 16,1-3-10-16,1-1-11 0,0 4 3 0,4-4 0 0,1-1 8 0,1 1 0 16,3-5 0-16,0 5 0 0,2-5 0 0,1 2 0 15,1 0 0-15,-1-2 0 0,1-2 0 0,1-3-10 16,4 4 10-16,0-4 0 16,1-1-51-16,1-1-3 0,1-2-1 0,2 3 0 15,0-7-127-15,2-1-26 0,0 3-4 0</inkml:trace>
  <inkml:trace contextRef="#ctx0" brushRef="#br0" timeOffset="30">4782 5982 1036 0,'0'0'92'0,"0"0"-73"16,0 0-19-16,-3-1 0 0,-1-3 131 0,4 4 22 15,-3 0 5-15,-3-3 1 0,5 0-118 0,-3 2-23 0,-1-3-5 0,0 3-1 16,-1-2-12-16,1 1 0 0,-4-2 0 0,4 4 0 16,-5-2 10-16,1-1-1 0,2 3 0 15,-4-2 0-15,3 2 23 0,-3 0 5 0,0 0 1 0,-1 2 0 16,1 1-3-16,-1-1-1 0,0 2 0 0,0 2 0 15,1-1 8-15,1 1 2 0,-3 4 0 0,3 1 0 16,3-1-22-16,-2 1-4 0,4 3-1 0,-2-3 0 16,3 5-17-16,3 0 0 0,1 1 0 15,1-2 0-15,1 6 8 0,3-3-8 0,0 1 12 0,6 0-12 16,-4-2 0-16,4-2 0 0,1 1 0 0,0 0 0 16,2-2 0-16,1-2 0 0,3-1 0 0,-2 0 0 31,4-2-117-31,-1-4-18 0,4-3-3 0,-1 1-1 0</inkml:trace>
  <inkml:trace contextRef="#ctx0" brushRef="#br0" timeOffset="31">7006 5383 864 0,'0'0'76'0,"0"0"-60"0,0 0-16 0,1-1 0 16,1-3 187-16,2 0 34 0,-3 1 7 0,1-2 2 16,0 0-186-16,0 0-44 0,0 1 0 0,-1-1 0 15,-1-1 17-15,0 1 3 0,0-1 0 0,0 0 0 16,-1-2-11-16,-1 2-1 0,0-3-8 0,0 2 12 16,-1 3 7-16,-3-3 1 0,3 3 0 0,-1-3 0 15,-1 3 23-15,-2-1 5 0,2 0 0 0,-2 4 1 16,1-4-13-16,1 3-2 0,-2-1-1 0,0 3 0 15,2 3-1-15,-2-1-1 0,0 3 0 0,-2-1 0 16,-1 3-17-16,-1 2-3 0,2-1-1 0,-3 6 0 16,1-3 11-16,1 5 3 0,1 0 0 0,-2 5 0 15,3-2 4-15,-1-1 2 0,0 3 0 0,4 3 0 0,0-2-16 0,0 3-3 16,3-1-1-16,0 0 0 0,2-2 2 0,2-1 1 16,0-2 0-16,3-3 0 0,0 0-4 0,4-3-1 15,0 1 0-15,3-3 0 0,-2-5-8 16,4 3 0-16,-1-4 0 0,3-3 8 0,1-2-17 15,3 0-4-15,-2-2-1 0,4-3 0 16,-3 1-20-16,0-6-4 16,3 2-1-16,-2-1 0 0,1-2-149 0,1 0-31 0,-3 0-5 0,-3-3-2 15</inkml:trace>
  <inkml:trace contextRef="#ctx0" brushRef="#br0" timeOffset="32">3024 7851 864 0,'0'0'76'0,"0"0"-60"0,0 0-16 0,-5 4 0 15,1-4 333-15,1 5 64 0,-1 0 13 0,2 1 2 16,2 0-333-16,0 4-67 0,0-1-12 0,0 2 0 16,0 2 12-16,2 2 9 0,2 0 2 0,-4 4 0 15,3-2-15-15,1 4-8 0,-4-1 10 0,1 2-10 16,-1 0 0-16,-1 3 0 0,1 0 0 0,-4-2 0 15,1-1 0-15,-1 1 0 0,2-1 0 0,-5-5 0 16,2 3 0-16,0-2 0 0,-1-3-13 0,2-2 4 16,2-2-7-16,-5-3 0 0,3 1-1 0,2-5 0 15,2 1-103-15,0-5-21 0,0 0-4 0</inkml:trace>
  <inkml:trace contextRef="#ctx0" brushRef="#br0" timeOffset="33">2919 7905 1612 0,'-2'-7'72'0,"-2"5"14"0,1-3-69 0,3-1-17 16,-6-2 0-16,6 2 0 0,0 1 213 0,0-1 39 15,2 0 8-15,2 1 2 0,3-1-215 0,-2 3-47 16,2-2 0-16,0 2 0 0,4 0-17 0,-2 3 4 0,3 0 1 15,2 0 0-15,-2 0 3 0,0 0 1 16,6 5 0-16,-6-4 0 0,6 4 8 0,-4-1-12 0,1 1 12 16,3 1-12-16,-2 0 12 0,2 2 16 0,-4-1-4 0,2 2-1 15,-3-1-11-15,-1 1 0 16,1 2 0-16,-1 0 0 0,1 0 14 0,-5 3 1 0,1-3 0 16,-2 4 0-16,0-4 0 0,-1 4 0 15,-1-3 0-15,0 4 0 0,-4-3-5 0,3 0-1 16,-2 3 0-16,-1-2 0 0,-1 1-9 0,-1-2 0 0,-1 2 0 0,-2 1-11 15,3-2 19-15,-6-2 3 0,2 3 1 0,-4-3 0 16,2 2-4-16,-4-3 0 0,-3 0 0 0,0 0 0 16,0-2 0-16,-2 0 0 0,-1-1 0 0,-1 2 0 15,1-4 0-15,-1-1-8 0,-1 1 12 0,2-1-4 16,-1-2 0-16,0-2 0 0,1 1 0 0,-3 1 0 16,3-3-19-16,-1 0-4 0,1 0-1 0,-1-3 0 15,6 1-36-15,-4 1-8 0,7-2-2 0,-3 3 0 16,7-5-102-16,0 5-20 0,1-3-4 0</inkml:trace>
  <inkml:trace contextRef="#ctx0" brushRef="#br0" timeOffset="34">3833 7339 2286 0,'0'0'101'0,"0"0"21"0,0 0-98 0,0 0-24 0,0 0 0 0,4 7 0 0,-4-3 14 0,1 2-2 16,3 3-1-16,-1-1 0 0,-1 2-11 0,1 1 0 15,1 3 0-15,-1-2 0 0,-1 2 0 0,2-1 0 16,-1 2 0-16,-3-1 0 0,2 2 0 0,0 1 0 15,-2-1 0-15,1 3 0 0,-2-1 0 0,1 1 0 16,-2-2 12-16,0 3-4 0,2-2-8 0,-3-3 0 16,1 1 0-16,0-1 0 0,0-4-12 0,0 0-4 0,1-1 0 15,1-4-1 1,-4-1-163-16,4-1-32 16</inkml:trace>
  <inkml:trace contextRef="#ctx0" brushRef="#br0" timeOffset="38">4317 5676 2718 0,'0'0'60'0,"0"2"12"0,0 3 2 0,2 4 2 0,0-3-60 0,0 5-16 0,1 0 0 0,1 4 0 16,-3 0-13-16,3-3-6 0,-1 4-1 0,1 3 0 31,-1-3-9-31,1 5-3 0,-3-4 0 0,1 3 0 16,2 1 0-16,-3-5 0 0,1 5 0 0,-2-1 0 0,0-3 8 0,0 2 2 0,-2-1 0 0,1-3 0 31,1 0-21-31,0-4-4 0,-4 0-1 0,4-1 0 16,-3-4-145-16,1-1-30 0,2-5-5 0,0 0-504 0</inkml:trace>
  <inkml:trace contextRef="#ctx0" brushRef="#br0" timeOffset="39">4214 5661 2487 0,'-4'-7'110'0,"4"4"23"0,-1-1-106 0,2 0-27 16,-1 1 0-16,2-1 0 0,2 2 0 0,1-1 0 15,2 0 0-15,1 0 0 0,3 1 0 0,1-1 0 16,1 3 0-16,1 0 0 0,2 0 0 0,-1 0 0 16,1 0 0-16,1 0 0 0,1 0-12 0,0 3-7 15,1-3-1-15,0 2-1 0,-1-2 10 0,-1 3 3 16,1 0 0-16,-2 0 0 0,0-1 8 0,-2 2 0 16,-2 3 0-16,0 0 0 0,-3 1 21 15,0 0 7-15,-1 0 0 0,1 3 1 0,-3 3 3 0,1-3 0 16,-2 3 0-16,-2 1 0 0,1-2 0 0,-4 3 0 15,2-1 0-15,-1 1 0 0,-1-1-20 0,0 1-3 0,0-5-1 16,0 4 0-16,-1-4-8 0,-1 0 0 0,2 0 0 0,-4 0 0 16,-1-2 0-16,2 2 8 0,-1-1-8 0,1-4 8 15,-3 2-8-15,1 0 0 0,-4-4 0 0,2 2 0 16,-2-1 8-16,0 1 0 0,1-2 0 0,-4-3 0 16,3 4-16-16,0-2-4 0,-1-3-1 0,-1 2 0 31,2-4-125-31,-3-1-25 0,1 1-5 0</inkml:trace>
  <inkml:trace contextRef="#ctx0" brushRef="#br0" timeOffset="40">5974 7103 2361 0,'0'0'210'0,"-2"-3"-168"0,-3 2-34 0,1-1-8 0,3-1 106 0,1 3 19 15,-6 0 4-15,5 0 1 0,-3-1-130 0,4 1-34 16,0 0 10-1,-3 1-18-15,3 4-4 0,0-4-1 0,1 7 0 16,1 0 25-16,0 1 5 0,0 2 1 0,-1 4 0 0,5-3 16 0,-5 3 16 16,1 1-4-16,-2 0 0 0,4-1 26 15,-4 1 5-15,0 4 1 0,0-4 0 0,0 1-29 0,0-2-6 16,0 1-1-16,0 3 0 0,-4-5-8 0,2 1 0 16,4-1 0-16,-4-3 0 15,1 3-46-15,-1-3-11 0,2 0-3 0,0-4 0 16,0-1-160-16,0-2-32 0,0-4-6 0,0 0-2 0</inkml:trace>
  <inkml:trace contextRef="#ctx0" brushRef="#br0" timeOffset="41">5907 7026 3042 0,'-2'-2'135'0,"-1"-1"27"0,-4 3-130 0,1-2-32 0,5-1 0 0,1 3 0 16,0-1 0-16,1-4-20 0,3 0 2 0,3 4 1 16,2-2-29-16,0 1-6 0,-2-3 0 0,3 5-1 15,4-1 18-15,2 1 4 0,-4 1 1 0,6-1 0 0,-1 5 7 0,3-3 2 16,-3 2 0-16,2 4 0 16,-1-2 21-16,1 1-11 0,1 2 11 0,-4-1-8 15,-4 1 8-15,0 2 8 0,0 0-8 0,-1 0 11 16,-4 3 14-16,-2-3 3 0,0 3 1 0,1-2 0 15,-5 3-9-15,1-3-1 0,-2-1-1 0,0 3 0 16,0-2-18-16,-2 2 10 0,1-3-10 0,-3 3 8 16,2-1 0-16,1-3-8 0,-5 1 12 0,1 4-4 0,0-5-8 0,-1 5 0 15,3-4 0-15,-2 0 0 0,-5 0-9 0,1-5-1 16,2 3 0-16,-2-3 0 0,-4-1-8 0,3 1-2 16,-2-1 0-16,-3-2 0 0,1-2 4 0,1 1 1 15,-5-4 0-15,2 1 0 16,2-2-14-16,-2-2-3 0,-3 0-1 0,0-1 0 15,1-5-190-15,1-1-37 0</inkml:trace>
  <inkml:trace contextRef="#ctx0" brushRef="#br0" timeOffset="42">5998 5126 1832 0,'0'0'81'0,"0"0"17"0,0 0-78 0,0 0-20 16,0 0 0-16,2 5 0 0,-4-1 46 0,4 4 6 15,0 1 0-15,1 0 1 0,-1 4-33 0,2 1-8 16,-3 2 0-16,3 1-1 0,1 3 13 0,-1 2 4 15,-4-2 0-15,0 5 0 0,3-2-16 0,-1 1-4 16,-4-1 0-16,0 2 0 0,-3-3 7 0,3 5 1 16,1-7 0-16,-3 0 0 0,-1-2-16 0,-1 1 0 15,6-3 0-15,-1-3-10 0,-5 1 10 0,5-3-13 16,-1 0 5-16,0-2 8 16,2-3-174-16,-3-1-27 0</inkml:trace>
  <inkml:trace contextRef="#ctx0" brushRef="#br0" timeOffset="43">5935 5112 1728 0,'5'-8'76'0,"-3"5"16"0,-5-3-73 0,3 1-19 0,0 0 0 0,3 4 0 0,3-4 273 0,-3 3 51 15,2-1 11-15,2 3 1 16,5 0-300-16,1 3-60 0,-3-3-12 0,6 2-2 0,5-2 17 0,2 3 3 16,-2-1 1-16,2-1 0 15,1 7-23-15,1-3-5 0,-1-2-1 0,1 5 0 0,0-2 18 0,-1 0 3 16,-1 4 1-16,0-1 0 0,-4-2 10 0,1 4 2 16,-5 0 1-16,-1 3 0 0,-3-3 24 0,-1 5 5 15,-3-2 1-15,-1-2 0 0,-3 4 1 0,-3-2 1 16,-2-1 0-16,1 2 0 0,-3 1 10 0,1 0 1 15,-3-1 1-15,1 0 0 0,-2 1-25 0,-2 0-8 0,1-4 0 16,-1 2 0-16,-2-3 0 0,1 3 0 0,-1-3 0 0,-1 0 0 16,0 0 0-16,-1-2 0 0,1-1 0 0,-2 2 0 15,0-4 0-15,-4 2 0 16,-1-2 0-16,1-2 0 0,3-2 0 0,-3 2 0 16,-3-2 0-16,2-2 0 15,1 5-46-15,1-5-10 0,-2 0-1 0,-1 3-1 16,1-2-97-16,3-1-19 0,4 0-4 0,-2 0-1 15,2 0-9-15,1 0-1 0,-1 0-1 0,5 0 0 0</inkml:trace>
  <inkml:trace contextRef="#ctx0" brushRef="#br0" timeOffset="44">7263 5981 1267 0,'0'0'56'0,"0"0"12"0,0 0-55 0,0 0-13 0,0 0 0 0,0 0 0 16,0 0 356-16,0 4 69 0,0-2 14 0,2 4 2 15,0-1-360-15,2 4-72 0,-3-3-9 16,3 3-12-16,-1-2 12 0,1 4-12 0,-1 0 12 16,1 3-12-16,-1-3 12 0,1 3-9 0,0-2 9 0,-1 2-8 15,-1-1 8-15,-2 2-12 0,2-1 12 16,-2-1-12-16,0 3 12 0,-2-6 0 0,2 6 0 0,0-5-8 15,0 3-13-15,-2-2-3 0,2-2 0 16,-2 1 0 0,1-7-90-16,-1 3-18 0,2 1-4 0,-2-5-1 15,0-1-69-15,2-2-14 0,-9-2-2 0,4-5-1 0</inkml:trace>
  <inkml:trace contextRef="#ctx0" brushRef="#br0" timeOffset="45">7167 5898 2775 0,'0'0'123'0,"-2"-5"25"0,0 2-118 0,4-5-30 15,0 4 0-15,0-3 0 0,1 3 17 0,3-1-2 16,-1-1-1-16,4 1 0 0,1 0-26 0,3 2-4 16,0-2-2-16,3 2 0 0,2 2 18 0,1 1-10 15,1 0 10-15,0 0-8 0,3 1 0 0,0-1 0 16,0 5 0-16,-2 0 0 0,3 1 8 0,-3-1 0 15,-1 1 0-15,-1 2-8 0,-3-2 8 0,-2 3 14 16,-2-1-3-16,0 2-1 0,-1-1-10 0,-2 2 0 16,0 0 0-16,0 0 8 0,-2 0 2 0,-2-1 0 15,-2 5 0-15,3-3 0 0,-5 2-10 0,1-2 0 0,-2 2 0 16,0 1 0-16,-2-3 0 0,1 4 8 0,-1-5-8 0,-2 3 8 16,-1-2-8-16,2-1 0 0,-3 0 0 0,-1 1 0 15,-2-4 0-15,1 3 0 16,-3-3 0-16,0 0 0 0,-3 1 8 0,-1-3 0 0,-1 2 0 15,0 0 0-15,-1-4-8 0,-1 3 0 0,0 1 0 16,-1-2 0-16,2 0 0 0,-3-1 0 0,1-1-12 16,0 3 12-1,1-4-44-15,-1 0-2 0,0 2 0 0,-1-5 0 16,1 4-189-16,3-4-37 0,-12-4-8 0,9-1-2 0</inkml:trace>
  <inkml:trace contextRef="#ctx0" brushRef="#br0" timeOffset="46">6751 4235 1684 0,'0'0'75'0,"0"0"15"0,-2 0-72 0,2 0-18 15,-2 0 0-15,2 0 0 0,0 0 64 0,0 0 8 0,0 0 3 0,0 0 0 16,0 0-44-16,0 0-9 16,2 0-2-16,0 5 0 0,0 3-1 0,-1-2-1 15,3 0 0-15,-1 3 0 0,1 2 28 0,0 2 6 0,-1-4 0 16,2 5 1-16,-1-1-13 0,1 2-4 0,-1 1 0 0,1-1 0 15,-1 2-5-15,-1-2-2 0,1 2 0 16,-3-1 0-16,3 2-20 0,-2-2-9 16,-1-1 8-16,-1 1-8 0,0-4 0 0,0 4 0 0,-1-5 0 0,-1 0 0 31,2 3-38-31,-2-5-13 0,0-1-2 0,-1 1-1 16,1-2-131-16,-1-1-27 0,1-1-4 0,0-1-2 0</inkml:trace>
  <inkml:trace contextRef="#ctx0" brushRef="#br0" timeOffset="47">6669 4256 2656 0,'-9'-5'118'0,"7"5"24"0,0-3-114 0,2 3-28 15,0 0 0-15,0 0 0 0,0 0 8 0,0 0-8 16,0 0 0-16,0 0 0 0,4-3-10 0,1 3-8 16,0 4-2-16,2-2 0 0,0 1 20 0,0 2 0 15,2-1 0-15,0-1 0 0,2 5 0 0,-1-5 0 16,1 5 0-16,-1-7-10 0,0 6 10 0,3-7 0 16,-3 4 0-16,1 1 0 0,1 0 0 0,1-1 0 0,-1 1 0 15,0 1 0-15,0 1 13 0,1 2-1 0,-1-3-1 0,0 5 0 16,1-2 10-16,-1 2 3 0,0 0 0 0,0 5 0 15,-1-5-24-15,1 5 0 0,-1-2 0 0,-1 1 0 0,-1-3 11 0,2 4-3 16,-4 0 0 0,-2-2 0-16,0-2-8 0,1 4 0 15,-5-5 0-15,2 3 0 0,-1-2 0 0,-2 2 0 0,-2-3 0 0,-1 0-11 16,0 3 11-16,-4-3 0 0,0 1 8 0,-2-2-8 16,-3 1 13-16,-3 0-1 0,1 0-1 0,-2-2 0 15,1-3 10-15,-3 4 3 0,1-1 0 0,-3-1 0 16,1-3-24-16,1-1-13 0,3-1 1 15,-1-1 1-15,2-1-1 0,2-1 0 0,-2-3 0 0,3-1 0 16,0-4-127-16,3 0-25 0,-3-1-6 16,4-4-554-16,0 1-110 0</inkml:trace>
  <inkml:trace contextRef="#ctx0" brushRef="#br0" timeOffset="48">7355 3793 2286 0,'0'0'101'0,"0"0"21"0,0 0-98 0,0 0-24 0,0 0 0 0,0 0 0 16,3 5 34-16,-1 0 2 0,0 1 0 0,0-1 0 16,1 4-36-16,1-1 0 0,-1 0 0 0,1 0 0 15,1 1 0-15,-2 5 0 0,3 1 0 0,-3 1 0 16,3 1 22-16,-3 4-2 0,2-4-1 0,-1 5 0 16,-2-2-19-16,1 2 0 0,-2 3 0 0,1-3 0 15,0-2 12-15,-2 5-4 0,2-5 0 0,-2 2-8 16,2-5 0-16,-1 2 0 0,-1-1 0 0,0 1 0 15,2-6-10-15,-2-2-9 0,-2 3-1 0,2-4-1 16,0 0-144-16,0-5-29 0</inkml:trace>
  <inkml:trace contextRef="#ctx0" brushRef="#br0" timeOffset="49">7320 3815 691 0,'-2'-7'30'0,"2"0"7"15,0-1-29-15,0 4-8 0,-2-4 0 0,4 1 0 0,0-1 424 0,1-2 83 16,0 4 17-16,3-3 3 16,1 2-445-16,0-2-82 0,2 4-30 0,0-1 1 0,-2 0 29 0,3 1 0 0,2 0 0 0,1 1 0 15,-1 2 0-15,2 2 0 16,2 0 0-16,0-3 0 15,1 3-32-15,-1 3 0 0,1-3 0 0,-1 2 0 0,0-2 32 0,-2 4 12 0,-2 3-1 16,3-3 0-16,-5 6 8 0,2 2 1 16,-1-2 1-16,-3 1 0 0,3 4-21 0,-4 1 0 0,4 4 0 15,-4 0 0-15,-2-3 15 0,0 5-2 0,1-2 0 0,-3 5 0 16,-1-3-13-16,1 3 9 0,-1-1-9 0,2-4 8 16,-4 2-8-16,-2 1 0 0,0-4 0 0,-1-1 0 15,-1 0 0-15,-1 0 0 0,-2 0 0 0,-2-3 0 16,-2 1 0-16,-1-1 0 0,1-2 9 0,-3 1-9 15,-1-3 14-15,1 0-2 0,-2 0 0 0,-2-2 0 16,2-2 23-16,-1 0 4 0,1-4 1 0,0 2 0 16,2-1-40-16,0-4-12 0,2 0 0 0,1 0 0 15,-1 0-43-15,4-4-9 0,-1-1-1 16,0-1-696-16,0 2-139 0</inkml:trace>
  <inkml:trace contextRef="#ctx0" brushRef="#br0" timeOffset="50">7818 4870 2566 0,'0'0'56'0,"-2"4"12"0,0 4 3 0,1 3 1 0,-1 5-57 0,2 1-15 0,0 0 0 0,0 6 0 16,0-4 0-16,0 6-13 0,0-3 2 0,2-2 1 15,-2 1-2-15,0-4 0 0,1-1 0 0,-1 2 0 16,0-2-32-16,-1-1-6 0,1-2-2 0,-2 2 0 16,0 0 12-16,0-3 1 0,1-1 1 0,-3-2 0 15,3 0 10-15,-1-2 1 0,-2-3 1 0,3 1 0 16,-3-2-34-16,-1 0-6 0,5-3-2 0,-4-3-504 15,-1 3-102-15</inkml:trace>
  <inkml:trace contextRef="#ctx0" brushRef="#br0" timeOffset="51">7690 4837 2538 0,'2'-6'56'0,"-2"0"11"0,2-2 2 0,-1 0 3 0,3 0-58 0,1 0-14 0,-2 1 0 0,4 0 0 16,2 1-8-16,3 1-5 0,1-4-1 0,-1 4 0 15,2-1 2-15,2 2 0 0,0-1 0 0,-2-1 0 32,1 4-15-32,1-1-2 0,0 2-1 0,2 1 0 0,-3-4 30 0,3 4-9 0,-4-1 9 0,2 1 0 15,-4 1 0-15,1 4 0 0,1-5 0 0,-2 5 11 16,0 1 5-16,0 3 2 0,1-3 0 0,-3 7 0 15,1-1-1-15,-2 2 0 0,-1-1 0 0,1 3 0 16,-2-1-8-16,0 2-1 0,0-3-8 0,0 3 12 16,-2-1-12-16,-1 3 0 0,-1-2 0 0,1 3 0 15,-2-3 0-15,-1 2 8 0,-1-3-8 0,0 1 0 16,-1-2 8-16,-3 1 0 0,1-4-8 0,-3 3 12 16,-1-4-12-16,-2 0 0 0,-1-1 0 0,-2 0 0 15,-2-1 31-15,-2-1 0 0,0-1 0 0,-2 1 0 16,1-3 6-16,-2 1 2 0,-1 2 0 0,1-2 0 15,0-4-19-15,1 3-4 0,-1-1-1 0,0 1 0 16,-1-3-15-16,3-2 0 0,-3 3 8 0,1-2-8 16,2-1 0-16,-1 0-10 0,0-1 2 0,4-2 0 15,2 3-109-15,2-2-22 0,1-3-4 16,2 5-1-16,0-4-45 0,2 4-10 0</inkml:trace>
  <inkml:trace contextRef="#ctx0" brushRef="#br0" timeOffset="52">8478 6190 2253 0,'0'0'49'0,"0"0"11"0,0 0 1 0,0 0 3 0,0 0-51 0,0 3-13 16,-2 1 0-16,2 1 0 16,0-5 0-16,0 4 0 0,2 1 0 0,-1 1 0 15,1-1 39-15,0 0 1 0,-2 1 1 0,2 0 0 16,-1 4-6-16,3-1-2 0,-2 2 0 0,-1 2 0 15,-1 0-2-15,0 5-1 0,2-3 0 0,-2 6 0 0,-2-1-14 16,1 0-4-16,1 2 0 0,0-2 0 0,-2 1-12 16,0 1-10-16,0-3 2 0,1 3 0 0,-1-1-13 15,2-4-3-15,-2 0 0 0,0-2 0 16,2 1-6 0,-1-5-2-16,-1 3 0 0,1-8 0 0,1 4-106 0,-2-4-22 0,2-6-4 15</inkml:trace>
  <inkml:trace contextRef="#ctx0" brushRef="#br0" timeOffset="53">8441 6155 1670 0,'0'0'148'0,"0"0"-118"0,-3 0-30 0,-3 0 0 16,3 0 167-16,-1 3 27 0,4-3 6 0,0 0 0 16,0 0-167-16,0 0-33 0,0 0 0 0,0 0-15 15,0 0 6-15,5-3 1 0,1 3 0 0,3-4 0 16,-2 4-9-16,3-4-2 0,1 1 0 0,-1 2 0 15,2-2 19-15,-1 1 0 0,1-1 11 0,2 3-11 16,0 0 28-16,2 0 0 0,-2 3-1 0,0 2 0 0,0-1-11 16,0 3-1-16,-1-1-1 0,-1 0 0 15,0 2-14-15,-1 0 8 0,-1 3-8 0,0-2 0 16,1 2 0-16,0-2 0 0,-1 2 0 0,3 0 0 0,-3 0 15 16,1 3-3-16,-1-1-1 0,2 0 0 0,1 0-11 15,-1-1 0-15,0 1 0 0,1-2 0 0,-3 5 0 0,-1-1 15 16,0-4-4-16,-4 4-1 0,0-4 10 0,-3 4 3 15,-1-3 0-15,-1 2 0 0,-3-3 7 16,0 3 2-16,-4-2 0 0,0-1 0 0,-4 5-32 0,-3-5 0 16,0 3 0-16,-2-1 0 0,-2-1 16 15,0-1-2-15,-2 1-1 0,-1-1 0 0,0 0 6 0,-2-1 1 0,-3-1 0 0,1-1 0 0,2 0 8 0,-1-4 3 16,-2-1 0-16,-1 2 0 0,2 0-18 0,3-2-3 16,1-3-1-1,0 0 0 1,-2-3-150-16,5-2-31 0,-17-6-5 0,9-5-2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5:33:38.26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2708 3970 1324 0,'0'0'118'0,"-7"-3"-94"0,7-2-24 15,-5 4 0-15,5-4 133 0,-5 3 23 0,5 2 4 0,0 0 0 16,-2-3-86-16,2 3-18 0,-2-1-3 0,2 1-1 16,-2-3 2-16,2 3 0 0,-1-7 0 0,1 7 0 15,0 0-34-15,0 0-6 0,0 0-2 0,0 0 0 16,0 0-12-16,0 0-10 0,0 0 2 0,0 0 0 16,0 7 8-16,-4-3 0 0,4 1 0 0,0 1 0 15,-2-1 0-15,2 4 0 0,0-3 0 0,0 4 0 16,0 2 0-16,-3-3 11 0,3 2-3 0,-2 4 0 15,0-3 4-15,2 2 0 0,-3-2 0 16,1 7 0-16,-1-3 0 0,1 4 0 0,0 2 0 0,0 1 0 16,0-3 5-16,1 6 2 0,1-1 0 0,-4 1 0 15,4 0-11-15,-2 1-8 0,2 1 9 0,0 2-9 16,0-2 12-16,0 3-4 0,-3 5-8 0,3-3 12 0,0 1-4 0,-2 0 0 16,0 5-8-16,-1 0 12 0,1-1-4 0,-1 4-8 15,-1-2 11-15,4 3-11 0,-5-2 16 0,1 5-3 16,2-3-1-16,-1 1 0 0,-1 3-4 15,1 0-8-15,1-1 11 0,-1 6-11 0,-1-4 0 16,-1 6 0-16,2-3 0 0,1 2 0 16,-3 0 0-16,3 3 0 0,-2-3 0 0,-1 0 0 0,2 0 0 15,-1 3 0-15,-1 1 0 0,-1-3 0 0,3-1 0 0,-1 5 0 16,-1-2 0-16,2-1 0 0,-3 2 0 0,3 1 0 16,-3 0 0-16,3-2 0 0,-1-3 0 0,3 3 0 15,-5-1 0-15,5-2 0 0,-3 1 0 0,2-1 0 16,-1-3 0-16,1 8 0 0,2-2 12 0,0 2 0 0,-3-5-1 0,1 3 0 15,0-1 10-15,2 3 3 16,-3-6 0-16,1 5 0 0,2-1-13 0,-3-2-3 0,-1-1 0 16,4 3 0-16,-3-2 1 0,1-2 0 0,-2 2 0 15,3-1 0-15,1-2-9 0,-4 2 0 0,4-2 0 16,0 3 8-16,0-3-8 0,4-2 0 0,-4-3 0 0,0 3 0 16,1-3 0-16,-1 6 0 0,4-4 9 0,-4-1-9 15,0 0 0-15,2-2 8 0,-2 0-8 0,0 1 0 16,0-4 0-16,-2 1 0 0,2-2 0 0,0 1-8 15,0-1 8-15,-4-3 0 0,4 3 0 0,-1-3 0 16,1-6 0-16,-4 3 11 0,4-2-3 0,0-1 0 16,-2 3 12-16,2-3 3 0,2-1 0 0,-2 1 0 15,4-4-11-15,-4 1-3 0,0-2 0 0,1-1 0 16,3 1-9-16,-4-2 0 0,0 0 0 0,2-2 0 0,-2-1 0 0,3 3 0 16,-3-3 0-16,0-2 0 0,0 1 0 15,0-5 0-15,0 0 0 0,0 0 0 16,0-1 0-16,0 1 0 0,0-2 8 0,0-2-8 15,-3 4 0-15,3-5 0 0,0 0 0 0,-2 3 0 0,2-5 0 16,-4-1 0-16,3 2 8 0,1 1-8 0,0-6 0 0,-4 5 0 16,2-1 0-16,2-1 0 0,-2 0 0 0,2 0 0 15,-5 0 0-15,5-2 0 0,-3 0 0 0,1-1 0 16,0 1 8-16,-1-1-8 0,1 1 0 0,2-1 0 16,-4-1 0-16,3 1 0 0,1-4 0 0,-4 4 0 15,2 0 0-15,2-5 0 0,0 3 8 0,0-3-8 16,-2 3 8-16,-1 2-8 0,3-5 0 0,0 4 0 15,-2 1 0-15,2-5 0 0,0 2 0 0,0 2 0 16,0 1 0-16,0 0 0 0,0-4 0 0,0 4 0 16,0 0 0-16,2-1 0 0,-2-4 0 0,0 2 0 15,3 3 0-15,-3 1 0 0,2-3 0 0,0 2 0 0,-2-5 0 0,4 1 0 16,-4 6 0-16,0-7 0 0,0 0 0 0,1 3 0 16,3 1 0-16,-4-4 0 0,0 3 0 0,0 2 0 15,0-5 0-15,0 4 0 0,0-4 0 0,0 5 0 16,0 0 0-16,2 0 0 0,-2-5 0 0,0 6 0 15,0-1 0-15,0-1 0 0,0-4 0 0,3 3 8 16,-3 2-8-16,0 0 0 0,0-1-10 16,0-2 10-16,2 3-12 0,-2-2 3 0,0 2 1 0,0-5 0 15,2 3-25-15,-2 0-5 16,-2-2-1-16,2 4 0 0,0 0-71 16,0-5-14-16,0 0-4 0,-2 4-634 0,2-2-127 0</inkml:trace>
  <inkml:trace contextRef="#ctx0" brushRef="#br0" timeOffset="1">1441 9307 2476 0,'-5'-14'110'0,"2"10"22"0,1 0-105 0,0-3-27 0,-3 2 0 0,5 2 0 0,-4-5 65 16,4 5 8-16,4-1 2 0,-4-1 0 15,2 2-101-15,3 0-20 0,-3 0-4 0,2 1-1 0,2-1 27 0,1 1 4 16,3-1 2-16,-3 2 0 15,6-4 18-15,-1 5 0 0,6-5-8 0,-2 5 8 0,1-5 0 16,0 4 0-16,3-1 11 0,3-1-11 0,-2 2 11 0,-1-3-11 16,5 4 10-16,-2-1-10 15,2-1 10-15,1-1-10 0,2 3 10 0,2 0-10 0,1-1 18 0,-1 1-2 16,4 0-1-16,1 1 0 0,2-1-6 0,3 0-1 16,-2 3 0-16,5-1 0 0,-1-1-8 0,3 3 0 15,3-3 0-15,-1 2 0 0,2-1 0 0,4-2 8 16,-2 0-8-16,5 0 0 0,0 0 17 0,2 0-1 15,-2 0-1-15,4-2 0 0,0-1-1 0,-1 3 0 16,4-1 0-16,-3-3 0 0,7 4 2 0,-3-1 0 16,0-4 0-16,4 5 0 0,-3 0-4 0,4-1-1 0,-3-3 0 15,3 4 0-15,-4 0-11 0,5 0 10 0,-2 0-10 0,2 4 10 16,3-3-10-16,0-1 0 0,1 0 0 0,1 3 0 16,1-3 0-16,3 2 8 0,-2-4-8 0,-2 2 8 15,2-3-8-15,1 3 0 0,-1-1 0 0,2-3 0 16,0 4 15-16,1-1 1 0,0-2 0 15,-1 2 0-15,0-1 6 0,-4-1 2 0,4 3 0 0,0-2 0 16,0-1-7-16,-2 3-1 0,0-1 0 0,2-2 0 16,2 1-8-16,-4 0-8 0,-5-1 9 0,5 3-9 15,6-1 0-15,-1-2 8 0,-4 3-8 0,-1-2 0 16,0-3 0-16,-2 5 0 0,1-1 0 0,0-2 0 16,-3 3 0-16,2 0 0 0,3-5 0 0,-5 5 0 15,-2-2 20-15,1 1-1 0,-2-2-1 0,2 1 0 16,-6-1-18-16,3 1 0 0,1-1 8 0,-3 2-8 15,-1-4 0-15,-1 5 0 0,2-5 0 0,-4 4 0 0,-2-2 0 16,-1 1 0-16,-2 0 0 0,2-1 0 0,-2-1-8 0,-1 4 8 16,0-5-13-16,-3 3 5 0,4 1 8 0,-4-2 11 15,-1-2-3-15,-2 4 0 0,0-1 0 0,0-1-8 16,-2 2 12-16,0-3-4 0,-7 4-8 0,2-4 0 16,-2 2 0-16,-2 1-11 0,1-3 11 0,-4 4 0 15,-2-4 0-15,-5 4 0 0,-1-2 0 0,-2-1 0 16,1 2 0-16,-3-1 0 0,-1-1 0 0,-1-2 0 15,-4 4 0-15,1-4 0 0,-2 3 0 0,0-1 0 16,0-2 0-16,-2 4 0 0,0-4 0 0,-1 4 0 16,-1-4 0-16,-2 2 0 0,1 1 0 0,-1-3 9 0,-1 1-9 0,-1 2 10 15,-1-1-10-15,2 1 0 0,-1-2 0 0,-1 3 0 16,1-2 0-16,-1 1 0 0,0-3 0 0,1 5-11 16,-1-4 11-16,2 2 0 0,-4-1 0 0,2 1 0 15,1-2 0-15,2 4 0 0,-1-5 0 0,-3 5 0 16,3-2 0-16,0-1 0 0,-3 2 0 0,3-1 0 15,-2-1 0-15,1 3 0 0,-1-2 10 0,0-1-10 16,-1 3 0-16,-1-1 0 0,2 1 0 0,-2 0 0 16,2-3 0-16,-2 3 0 0,2 0 0 0,0 0 0 15,-2 0 0-15,0 3 0 0,0-2 0 0,0-1 0 16,0 0 0-16,-2 3 0 0,2-3 0 0,0 2 0 16,-2-2 9-16,1 0-9 0,-1 0 8 0,-2 0-8 15,3 0 0-15,-1 0 8 0,-5 0-8 0,0 0 0 16,3 0 0-16,-3 0 0 0,6 0 0 0,-6 0 0 15,0 0 0-15,2 0-14 0,3 3 2 0,-2-3 0 16,1-3-96-16,-4 3-18 0,0 0-4 0</inkml:trace>
  <inkml:trace contextRef="#ctx0" brushRef="#br0" timeOffset="2">9140 9440 864 0,'0'0'76'0,"0"0"-60"0,0 0-16 0,0 0 0 0,0 0 338 0,0 0 65 16,0 0 13-16,0 0 2 0,0 0-310 0,0 0-63 15,0 0-12-15,-2 5-2 0,0 0-31 0,-1-4-20 16,-1 4 4-16,0 1 0 0,-1 2 25 0,0-1 6 15,-2 1 1-15,0 3 0 0,-2 0-3 0,2 2 0 16,-2 1 0-16,0-2 0 0,-3 2 31 0,2 0 5 16,-4-1 2-16,1 2 0 0,-3-1-12 0,2 2-3 15,2 0 0-15,-2-4 0 0,0 5-36 0,2-1 0 0,-2-1 0 0,0 1 0 16,1 0 0-16,1-1 0 16,-2 1 0-16,2-1 0 15,0-4-40-15,1 0-10 0,1-1-2 0,1-1 0 16,3-3-29-16,1-1-7 0,0-3 0 0,1-2-1 15,1-2-118-15,-2-3-23 0</inkml:trace>
  <inkml:trace contextRef="#ctx0" brushRef="#br0" timeOffset="3">8788 9456 2746 0,'0'0'122'0,"-1"-2"25"0,-1-1-118 0,2 3-29 0,0 0 0 0,0 0 0 0,0 0 24 0,0 0-2 16,3 0 0-16,4 0 0 0,0 5-22 0,2 1-12 16,2 2 2-16,1-1 0 0,0 4 10 0,3 3 0 15,-4 1 8-15,4-3-8 0,-1 4 0 0,2-1 0 16,-1 2 0-16,1-1 0 0,-2 0 0 0,2-1 0 16,0 1 0-16,0 0 0 0,-2-1 0 0,-2-4 0 15,0 3 0-15,-3-2 0 0,1-2 0 0,1 4 0 16,1-3 0-16,1 0 0 0,-3-2-11 15,-1-1-3-15,2-2-1 0,-3 2 0 16,3-4-84-16,-3 0-17 0,1-1-3 0,-2-2-981 16</inkml:trace>
  <inkml:trace contextRef="#ctx0" brushRef="#br0" timeOffset="4">9357 9740 2253 0,'0'0'49'0,"0"0"11"0,0 0 1 0,0 0 3 0,0 0-51 0,2 4-13 16,-2 3 0-16,1 1 0 0,-1-2 0 0,2 0 0 15,0 3 0-15,0-3 0 0,-1 5 10 0,1 0-1 16,0 2 0-16,-2-1 0 0,2-2 11 0,-2 2 3 15,0-1 0-15,0 3 0 0,0-3 8 0,0 3 1 16,-2-2 1-16,-2-1 0 0,4 0-33 0,-1 4 0 16,-1-7 0-16,-2 0 0 15,3 2-25-15,1-4-6 0,0-1-1 0,0-1-684 16,0-4-136-16</inkml:trace>
  <inkml:trace contextRef="#ctx0" brushRef="#br0" timeOffset="5">10292 9811 1324 0,'0'0'59'0,"0"0"12"0,0 0-57 0,0 0-14 16,0 0 0-16,0 0 0 15,0-3 204-15,2 2 37 0,2-4 8 0,-3 0 2 16,3 4-218-16,0-4-43 0,-1 0-9 0,2 1-1 16,0 2 20-16,0-3 0 0,-1 1 0 0,3-1 0 15,-2-1 0-15,2 1 0 0,0 1 0 0,-1-3 0 16,1 3 0-16,0-1 0 0,0-1 12 0,-2 1-4 16,-1-1 9-16,-1 1 2 0,3-1 0 0,-3 0 0 0,1-2-7 15,-1 1 0-15,-2 3-1 0,1-3 0 0,0 2-11 0,-2-3 0 16,-2 5 0-16,0-2 8 0,1 0-8 15,-2 1 0-15,-1 2 0 0,-1-1 0 0,-4 3 0 0,0 0 0 16,0 0-10-16,-1 3 10 0,-1 2-8 0,1-2 8 16,-1 5 0-16,0-2-9 0,1 0 9 0,0 5 0 15,-1-2 0-15,2 2 0 0,-1 0 0 0,-1 3 0 16,2-1 0-16,2 1 0 0,0-2 13 0,0 2-1 16,2-1-1-16,1-1 0 0,0-1 16 0,2 2 3 0,0-2 1 15,2 0 0-15,0-2-8 0,2 1-2 0,1 0 0 16,0-4 0-16,3 5-9 0,-1-6-1 0,2 4-1 15,0-4 0-15,2 0-28 0,0-4-6 0,0 1 0 0,1-2-1 32,1 0-41-32,1-2-8 0,-2-3-2 0,2 1 0 15,3-1-24-15,-3-1-4 0,2 1-2 0,-2-3-753 0</inkml:trace>
  <inkml:trace contextRef="#ctx0" brushRef="#br0" timeOffset="6">10536 9702 748 0,'0'0'33'0,"0"5"7"0,0-5-32 0,-2 6-8 15,1-1 0-15,-1 1 0 0,0 3 404 0,2-2 80 16,0 2 15-16,0-3 3 15,0 4-430-15,0-4-85 0,0 5-18 0,0-2-3 0,-2-3 34 0,2 2 0 16,0 0 0-16,0-3 0 0,0 1 0 0,0-1 17 16,0-1-1-16,-1 3-1 0,1-3-15 0,0-1 0 15,0-3-12-15,0 0 12 0,0 0 11 0,0 0 9 16,0 0 1-16,0 0 1 0,0 0-2 0,0 0 0 16,0-4 0-16,0-1 0 0,1-1 2 0,1-2 0 15,0-3 0-15,0 3 0 0,-1-4-3 0,1 1-1 16,2 0 0-16,-1 0 0 0,-1-5-18 0,1 5 0 15,3-4 0-15,-1 4 0 0,0-3 0 0,1 6 0 16,-1-2 0-16,2 5 0 0,0 0 0 0,0 0-12 0,0 1 1 0,0 4 1 16,2-2 10-16,-2-1 8 0,0 6-8 15,1-1 11-15,0 2-1 0,-1 1 0 0,-2 0 0 0,0 2 0 16,2 1-10-16,-2 3 12 0,1 0-12 0,1 0 12 16,-4-2-4-16,2 2 0 0,2 2 0 0,-1 1 0 15,-1-4-8-15,0 4 0 0,0-1 0 0,1-2 0 16,-1 0 0-16,-2-2-17 0,1 2 4 0,0-4 1 15,-1-3-33 1,1 4-7-16,-1-5 0 0,1 1-1 0,-1 0-80 0,1-3-16 0,-1-1-3 0,1 0-527 16,-1 0-105-16</inkml:trace>
  <inkml:trace contextRef="#ctx0" brushRef="#br0" timeOffset="7">11029 9716 172 0,'0'0'16'0,"0"0"-16"16,0 0 0-16,0 0 0 0,0 0 431 0,-1-3 83 15,1-2 17-15,-2 4 3 0,2-4-414 0,0 0-82 16,0 1-17-16,0 2-3 0,0-3-18 0,0 1 0 16,0-1 0-16,-2 2 0 0,2 0 9 0,0 3-9 15,-2-4 0-15,0 2 9 0,2 2-1 0,-3-3-8 16,-2 1 12-16,-2 2-4 0,0 2 16 0,-2 3 2 0,-1-2 1 0,-1 2 0 15,-1 0 1-15,-1 1 0 0,-1 5 0 16,2-1 0-16,-2-1-4 0,3-1-1 16,1 3 0-16,0 2 0 0,1-6-23 0,0 4-10 0,4-2 1 15,-1 2 0-15,1-4 9 0,1 2 0 0,1-3 0 16,1-1 0-16,2 0 0 0,0 1 0 0,0-1 0 16,4-2 0-16,-1-2 0 0,3 1 9 0,-1-2-9 0,0 0 0 15,2-2 12-15,2 2-12 0,2-4 12 0,-1 2-12 16,0-1 13-16,3-3-4 0,-3 1-1 0,3 0 0 15,1 2 1-15,-2-5 0 0,-1 2 0 0,-1-3 0 16,-2 2-1-16,3 3-8 0,-4-4 12 0,0 0-4 16,0 4-8-16,-1 2 0 0,-3-3 0 0,2 1 8 15,-3-1-8-15,2 3 12 0,-4 2-12 0,0 0 12 16,0 0 16-16,0 0 3 0,0 0 1 0,0 0 0 16,0 0-16-16,0 0-4 0,0 0 0 0,0 0 0 15,0 0-12-15,0 0 0 0,-4 0 0 0,1 0 0 0,3 0 0 16,-4 2 0-16,1-2-8 0,1 0 8 15,-2 3 0-15,1-1 0 0,-1 2 0 0,2 3 0 0,-1-3 0 0,3 1 0 16,0 1 0-16,-2 3 0 0,2-2 0 0,0 4 0 16,2-2 0-16,0 2 0 0,-1 0 0 0,3 3 0 15,-1-3-8-15,-1 0 8 0,4 3 0 0,-5-2 0 16,3-1-8-16,-2 3 8 0,1-1 0 0,-1-2 0 16,0 4 0-16,-1-3 0 0,-1 1 0 0,0-2 9 15,0 5-1-15,-3-5 0 0,1 3-8 0,0-2 0 0,-1-1 0 16,1 3 0-16,-3-3 0 0,1 0 0 0,1 0 9 0,-1 0-9 15,-1-2 8-15,1 2-8 16,-3-1 8-16,2-4-8 0,-2 4 14 0,0-2-2 0,-1 0 0 16,-1 0 0-16,-2 0-12 0,2-4 11 15,-1 3-11-15,-3 0 10 0,1 0-10 0,-2-3 0 0,2-2 0 16,-2 3 8-16,2-5-8 0,-1 0 0 0,1 0-12 0,0-5 12 31,-1 0-50-31,3-1-2 0,-2-3-1 0,1-2 0 16,1 0-181-16,-1-5-36 0</inkml:trace>
  <inkml:trace contextRef="#ctx0" brushRef="#br0" timeOffset="8">11273 9344 1785 0,'0'0'79'0,"0"0"17"0,4 1-77 0,-4-1-19 15,0 0 0-15,0 5 0 0,3 1 168 0,-1 0 29 0,-4 4 7 0,2-4 0 16,2 8-161-16,-2-2-33 0,0 4-10 0,-2 3 0 16,-1-2 0-16,1 4 0 0,4 0 0 0,-2 1 0 15,-2 1 0-15,0-1 0 0,2 0 0 0,2 0 0 16,-2 1 0-16,-2-1 0 0,2-1 9 16,0 1-9-16,2-1 12 0,-2-4-1 0,-2 2-1 0,1-4 0 15,4-2-10-15,-3 1 0 0,-2-3 9 16,1-5-9-16,1 3-12 0,0-2-6 0,-2-3-2 15,0 1 0 1,0-3-186-16,2-2-38 0</inkml:trace>
  <inkml:trace contextRef="#ctx0" brushRef="#br0" timeOffset="9">11108 9682 2970 0,'0'0'65'0,"0"0"14"0,0 0 2 0,0 0 3 0,0 0-68 0,0 0-16 0,2-2 0 0,1 2 0 0,3-3 0 0,-1 3 0 16,2 0 8-16,2-2-8 0,3 2 0 0,1-1-9 16,-3-2 1-16,2 3 0 0,4 0-8 0,2-4 0 15,-1 2-1-15,1-3 0 16,-1 1-24-16,1-1-5 0,3-1-1 0,-5-4 0 16,-4 4-45-16,2 0-10 0,0-4-2 0,-2 1 0 15,-1-2-73-15,-3 0-15 0,3-11-4 0,-2-3 0 16</inkml:trace>
  <inkml:trace contextRef="#ctx0" brushRef="#br0" timeOffset="10">11507 9298 2944 0,'-4'0'65'0,"0"5"14"0,4-4 2 0,-3 9 1 0,-2-4-66 0,1 8-16 0,4-1 0 0,0 2 0 32,0 4-40-32,0-2-12 0,-2 5-3 0,4 1 0 0,2 1 44 0,-4-3 11 0,-6 4 0 0,5-3 0 15,2 2-8-15,-2-6 0 0,-3 6 0 0,-1-5 0 16,0-1 8-16,3 0 11 0,-1-3-3 0,-1 0 0 16,-1 0 7-16,0-4 1 0,3 0 0 0,0-5 0 15,-3 3 24-15,1-3 6 0,4-1 1 0,0 0 0 16,0-5-19-16,0 0-3 0,-2 1-1 0,2-1 0 15,0 0-24-15,0 0 0 0,0 0 0 0,4-4 0 0,0-3 32 16,1 1 0-16,-3-3 1 0,-1-2 0 0,1-2-33 0,2 1 0 16,-1-1 0-16,1 0 0 0,-3 2 0 0,3 0 0 15,1 0 0-15,-2 1 0 0,-1-1 0 0,0 5 0 16,3-3 0-16,2 4 0 0,0-1 0 16,-1 1 15-16,-3 0-3 0,2 4-1 0,2-1-11 0,-1-1 10 15,-3 6-10-15,4-1 10 0,0-1-10 0,0 4 0 16,0 0 0-16,2 1 0 0,-2 2 0 0,0 0 8 15,5 1-8-15,-3 2 0 0,0 0 16 0,0 0-1 16,1 3-1-16,-1-2 0 0,0 2-14 0,0-3 0 0,-1 3 0 0,3-1 0 16,-3 1 28-16,3-2 2 15,-6 4 1-15,6-2 0 16,1-2-55-16,-3-1-10 0,-5-1-2 0,-1 1-1 16,2 0-95-16,-1 0-18 0,-4-2-4 0,0 1-1142 0</inkml:trace>
  <inkml:trace contextRef="#ctx0" brushRef="#br0" timeOffset="11">10005 9283 1209 0,'0'0'53'0,"0"0"12"0,0 0-52 0,0 0-13 0,-4 0 0 0,1 0 0 16,-1 4 200-16,2 1 38 0,-1 1 7 0,1 0 2 16,0 2-165-16,2 0-33 0,-3 1-6 0,3 2-2 15,0 0 19-15,3 3 4 0,-3-1 1 0,4 1 0 16,-1-2-25-16,1 4-6 0,-1 0-1 0,-1 2 0 16,2 0 10-16,1-2 1 0,-2 5 1 0,1-1 0 0,-2 2-22 0,1-2-5 0,-1 2-1 15,-2 3 0 1,1 2 5-16,-1-2 1 0,-1 1 0 0,-1-3 0 15,1 2 0-15,-1 0 0 0,0-3 0 0,0-2 0 16,2-2-15-16,-2 0-8 0,2-2 10 0,0-4-10 0,-1 2 0 16,1-6 0-16,1 2 0 0,1-4 0 15,-2-2-164-15,0-4-25 16</inkml:trace>
  <inkml:trace contextRef="#ctx0" brushRef="#br0" timeOffset="12">2069 4020 2350 0,'-5'-3'104'0,"5"3"22"0,-2-4-101 0,2 4-25 0,0 0 0 0,-3 0 0 15,1-1 13-15,-2 1-2 0,3 0-1 0,1 0 0 16,-2 0-10-16,-3 0 0 0,5 1 0 0,-6 3 0 16,5-1 0-16,-5 1 0 0,1 4 0 0,-2 0 0 15,-1 2 10-15,1-1 3 0,-4 2 1 0,2 1 0 16,-1 2 19-16,-3-1 4 0,1 2 1 0,0 1 0 15,-6 4 2-15,1-3 1 0,-1 3 0 0,-1 1 0 16,1-1-19-16,-1 1-4 0,-2-3-1 0,2 2 0 16,1 1-17-16,-1-1 10 0,1-3-10 0,1 2 8 15,-1-1-8-15,6-5 0 0,-4 0 0 0,7-2 0 32,-3 0-36-32,3-4-2 0,2-4-1 0,0 2 0 0,4-2-151 0,-1-6-30 15,-1-5-7-15,5-6-1 0</inkml:trace>
  <inkml:trace contextRef="#ctx0" brushRef="#br0" timeOffset="13">1676 3996 2073 0,'0'0'184'0,"0"0"-147"0,0 0-29 0,0 0-8 15,0 0 68-15,0 0 12 0,0 0 2 0,0 0 1 16,0 0-63-16,6 2-20 0,1 4 10 0,1-1-10 16,-1 3 28-16,1-1 0 0,2 4 0 0,2-1 0 15,0 1-20-15,1 3-8 0,-1-2 8 16,0 2-8-16,4-3 15 0,-3 5-3 0,-2-4 0 0,2 7 0 16,-1-3-12-16,0-1 0 0,-1 2 0 0,-2 0 0 15,1 4 8-15,-3-1-8 0,4-3 0 0,-6 3 9 16,2-1-9-16,-2 0 0 0,2-3 0 15,0-1 0-15,-1 1 0 0,1-2 0 0,-2-3-12 0,2 0 12 16,2 0-51 0,-2 0-2-16,0-4-1 0,0-4-1020 0</inkml:trace>
  <inkml:trace contextRef="#ctx0" brushRef="#br0" timeOffset="14">2261 4407 2188 0,'-2'-2'195'0,"2"-3"-156"0,0 1-31 0,0 0-8 16,0-2 83-16,0 2 15 0,2-3 3 0,3 3 1 16,-3-1-86-16,3-1-16 0,0-3 0 0,1 2-12 15,1 6 4-15,-2-7 0 0,0 2 0 0,2 1 0 16,3 3 8-16,-3-2 0 0,0-1 0 0,0 5-8 16,-1-2 8-16,1-1 0 0,-2 3 0 0,2 0 8 15,-2 0-8-15,-1 0 0 0,3 3 0 0,-5-1 0 16,1-2 0-16,-1 5-16 0,-2 1 4 0,4-1 0 15,-8 1 12-15,2 2 0 0,-3 0 0 0,2 1 0 16,-1 2 0-16,-5 4 0 0,0-1 0 16,-7 2 0-16,2 1-16 0,-1 4-2 0,1 0 0 0,-4-4 0 15,2 4-17 1,2-6-3-16,4 0-1 0,1-3 0 0,-2-1 39 0,4-2 0 0,-1 2 0 0,4-2 8 16,1-2 12-16,1-1 1 0,2 3 1 0,0-2 0 15,2 0-6-15,-2-2-2 0,3-2 0 0,1 2 0 16,1 4 5-16,0-4 1 0,0-1 0 0,2-1 0 0,0 2-20 0,2 0 0 15,4 1 0-15,-5-6 0 0,8 5-12 0,-3-5-8 16,4 4-3-16,0-4 0 16,1 0-133-16,0 0-26 0,3 0-6 0,-1 0 0 0</inkml:trace>
  <inkml:trace contextRef="#ctx0" brushRef="#br0" timeOffset="15">769 5095 1814 0,'-2'-7'80'0,"2"4"17"0,0 0-77 0,0-2-20 0,0 1 0 0,-2-1 0 16,4 0 8-16,-2-1-8 0,-2 1 9 0,2 1-9 15,-3 2 9-15,3-3-9 0,0 1 8 0,0 4-8 16,0 0 18-16,0 0-2 0,0-5 0 0,0 5 0 15,0 0 16-15,0 0 2 0,0 0 1 0,0 0 0 16,0 0-10-16,0 0-1 0,0 0-1 0,0 0 0 16,0 5-15-16,0 1-8 0,0 2 8 0,3-1-8 15,-3 3 24-15,0 1 1 0,0 0 0 0,0 0 0 16,2 4 8-16,-2-4 2 0,0 3 0 16,0 0 0-16,2 0-12 0,1 0-3 0,-3 1 0 0,2-3 0 15,2 2-2-15,-3-3-1 0,1-4 0 0,2 3 0 16,-3-4-17-16,5 2 0 0,-6-3-8 0,5-2 8 0,-3 2 0 15,-2-5 0-15,0 0 0 0,3 0 10 0,4-2 3 0,-7 2 1 16,2-3 0-16,3 0 0 0,1-2 6 0,-1-3 0 0,-3 2 1 0,3 0 0 31,0-4-8-31,1 6-1 0,-5-2-1 0,5 1 0 0,-3 5-11 16,0-5 0-16,1 5 0 0,1 3 0 0,-3-1 0 16,0 3 0-16,3-1 12 0,0 2-4 0,-1 0 7 0,-1 4 1 15,1-4 0-15,1 4 0 0,-1-4-16 0,-1 3 0 16,2-2 0-16,1 0 0 0,-5-3 0 0,5-1 0 15,-1-2 0-15,-1 2 0 0,-1-1 8 0,2-4-8 16,1-1 11-16,-3-1-11 0,1 0 21 0,1-3-2 0,-2 0-1 16,2 1 0-16,1-3 10 0,-5-1 1 0,5-1 1 0,-3 0 0 15,3 1 2-15,-5-1 0 0,5-3 0 0,-5 1 0 16,5-1-6-16,-1 3-1 0,-5-5 0 0,2 4 0 16,1-3-15-16,-3 1-10 0,2-2 12 15,-2 0-12-15,4 5 0 0,-3 0 0 0,-1 0 0 16,2 2 0-16,-2 1-10 0,0-1-2 0,0 0-1 15,4 4 0 1,-4-1-20-16,0-1-4 0,0 3-1 0,0-1 0 0,0 0-168 16,0 1-34-16,0 0-6 0,0 1-2 0</inkml:trace>
  <inkml:trace contextRef="#ctx0" brushRef="#br0" timeOffset="16">1150 5193 2700 0,'0'0'120'0,"-5"-3"24"0,5-2-116 0,-2 3-28 16,2-2 0-16,0-1 0 0,0 3 0 0,0-2-18 15,2 2 2-15,1-1 1 0,-1-2 7 0,-1 4 8 16,3-4-13-16,1 0 5 0,0 1-2 0,-1 1 0 15,5-1 0-15,-2 0 0 0,-2-2 10 0,2 1-12 16,4-1 12-16,-4 0-12 0,0-2 12 0,0 2 0 16,2-1 0-16,-3-2 0 0,1 3 9 0,-1-4-9 0,-1 4 12 0,2 0-12 15,-2-2 13-15,-3 2-4 16,2-3-1-16,-3 2 0 0,-1 3 15 0,2 2 2 16,-2-1 1-16,-2 0 0 0,2 0-26 0,0 3 0 15,-5-2 0-15,0-1 0 0,-2 6 0 0,0-1 0 16,0-2-14-16,-3 4 5 0,-3 3 9 0,3-3-13 0,-3 3 5 15,1 2 8-15,0 0-8 0,-1 2 8 0,1-2 0 0,0-1 0 16,5 2 0-16,-4 1 0 0,4-5 8 0,2 5-8 16,-2 1 0-16,2-1 0 0,1 0 0 0,-1 0 0 15,3 0 8-15,2 0-8 0,0 3 0 16,2-2 8-16,1-1 1 0,-1 3 0 0,3-3 0 0,1 0 0 16,1 0-1-16,0 0 0 0,2-2 0 0,3-2 0 15,-4 0-8-15,6 0-14 0,1-3 3 0,-3 1 1 16,6-2-17-16,-3-3-3 15,0 0-1-15,-4 0 0 0,5 0-83 0,-3-1-17 16,-5-4-3-16,3 0-555 0,1 1-111 0</inkml:trace>
  <inkml:trace contextRef="#ctx0" brushRef="#br0" timeOffset="17">1460 5101 2293 0,'0'0'101'0,"0"0"22"0,0 0-99 0,0 0-24 0,0 5 0 0,0-1 0 15,2 2 10-15,-2-1-10 0,4 1 12 0,-4 3-12 16,1 2 28-16,3-1 0 0,-4-1-1 0,2 2 0 16,1 2-14-16,-1-2-2 0,-2 4-1 0,2-4 0 15,-2 3-10-15,0-3 0 0,3 0 0 0,-3 0 8 16,0-2-21-16,0 1-5 0,-3-4-1 0,3 0 0 31,0-1-58-31,0-5-12 0,0 0-3 0,0 0-876 0</inkml:trace>
  <inkml:trace contextRef="#ctx0" brushRef="#br0" timeOffset="18">1426 4970 2905 0,'0'0'64'0,"0"0"12"0,0-4 4 0,0 4 2 0,0 0-66 0,0 0-16 0,0 0 0 0,0 0 0 16,0 0-19-16,5 2-7 0,0 0-2 0,0-2 0 15,2 0-164-15,-2 0-34 0</inkml:trace>
  <inkml:trace contextRef="#ctx0" brushRef="#br0" timeOffset="19">1746 5157 288 0,'0'0'12'0,"0"0"4"0,0 0-16 0,0 0 0 0,0-5 0 16,0 0 0-16,0 5 422 0,0-4 82 0,0 2 16 0,0-3 3 16,0 1-411-16,0-1-81 0,-3 4-17 15,3-4-3-15,-2 0-11 0,0 1 10 16,2 1-10-16,-5-2 10 0,1 0-10 0,3 1 0 0,-4 2 0 0,0-1 0 15,3 1-10-15,-5 2 10 0,3 0 0 0,-1 2-9 16,-2 1 9-16,2-1 12 0,-2 4-2 0,1-1-1 16,-1 1 18-16,0 3 3 0,-3 1 1 0,2 0 0 15,1 1-1-15,-1 0 0 0,3 0 0 16,-2 5 0-16,5-5-11 0,-3 4-3 0,3-1 0 0,-2-3 0 16,3-2-16-16,1-1 0 0,1 2 0 0,3 1 0 15,-2-7 0-15,-1 3-19 0,5 0 4 0,-3-3 1 16,1 0 4-16,1-4 1 0,3 3 0 0,-4-3 0 15,5-3 9-15,-6 3-10 0,6-4 10 0,-2-3-10 0,-2 3 24 0,1-3 5 16,1 1 1-16,-2-3 0 0,0-1-10 0,-1 2-2 16,-1-3 0-16,3 2 0 0,-4-2-8 0,3 0 10 15,-5 2-10-15,2-2 10 0,1 2-2 0,-1 2-8 16,1 3 12-16,-1-3-4 0,-2 4-8 0,0 3 0 16,0 0 0-16,0 0-11 0,0 0 11 0,0 0 0 15,0 0 8-15,1 5-8 0,3 0 0 0,-4-1 0 16,0 3 0-16,0 2 0 0,0 2 0 0,0-2 0 15,-4 2 0-15,3 2 0 0,1-3 0 0,-2 6 0 16,-1 0 0-16,1 0 0 0,2 2 0 16,0 0 9-16,0-3-9 0,-3 2 10 0,3-1-1 0,0 3 0 15,3-2 0-15,-3 3 0 0,0-3-9 0,0 2 0 16,0 1 0-16,2-1 0 0,1-1 0 0,-1-1 0 0,-2 5 0 16,0-3 0-16,0-2 0 0,0 1 12 15,0 0-4-15,-2-2 0 0,-1 1-8 0,3-1-11 0,-2 2 3 0,-3-1 0 16,1 0 8-16,1-1 0 0,-3 0 0 0,-1-1 0 15,-3 1 0-15,-1-5 0 0,-1-2 0 0,0-3 0 32,-3-1-175-32,-2 0-33 0,1-5-6 0</inkml:trace>
  <inkml:trace contextRef="#ctx0" brushRef="#br0" timeOffset="20">1841 4851 2026 0,'0'0'90'0,"0"0"18"0,0 0-86 0,0 0-22 16,0 0 0-16,0 0 0 0,0 0 0 0,0 0 0 15,0 0 0-15,0 0 0 0,2 0 0 0,-2 0 0 16,5 3 0-16,0-3 0 0,2 0 11 0,-5 0-3 15,4 5 0-15,-3-1 0 0,-1 1 10 0,3 0 2 16,-3 1 0-16,1 4 0 0,-1 1 19 0,2 1 4 16,-3-2 1-16,1 5 0 0,2 0-16 0,-3 1-4 15,3 0 0-15,-4 1 0 0,2-1 13 0,0 4 3 16,1-5 0-16,-3 2 0 0,0 2-23 0,0-1-4 0,0-3-1 0,0 0 0 0,0-1-4 16,0-1 0-1,2 1-8-15,-2-1 12 0,0-4-12 0,3 0 0 16,-3-1 0-16,0 0 0 0,0-5 0 0,0 2 11 0,0-1-11 0,0-4 10 15,0 0-10-15,0 0 0 0,0 0 0 0,0-6 0 16,0 0 28-16,-3-2 3 0,1-3 1 0,2 0 0 16,-3 2-23-16,3-2-9 0,0-2 8 0,-2 2-8 15,2 1 8-15,0 1-8 0,2-1 8 0,1 5-8 16,-3-1 15-16,0 5-3 0,2-2 0 0,-2 3 0 16,0 0-12-16,3 3 0 0,4 0 0 0,-2 1 0 15,1 4 0-15,1-1 0 0,-2-2 0 0,0 5 0 16,-1-4 8-16,1 0 0 0,0 4-8 0,2-4 12 15,-1 3-12-15,-1-2 0 0,0-3 0 0,0 3 0 16,3-3 0-16,-3 4 0 0,0-5 9 0,-1 5-9 16,0-2 0-16,2 0 0 0,-1-1 0 0,-3 1 0 15,1-1 0-15,3 1 0 0,-5 2 0 0,5-2 0 16,-5 1 0-16,3 2 0 0,-4-3 0 0,2 4 0 0,-1-4-12 0,3 0-8 16,-4-1-2-16,0 0 0 15,0-5-126-15,0 0-26 0,0 0-5 0,5-5-1 0</inkml:trace>
  <inkml:trace contextRef="#ctx0" brushRef="#br0" timeOffset="21">2154 4912 2818 0,'0'0'62'0,"0"0"13"0,0 0 2 0,0 0 3 0,1 5-64 0,-1 0-16 0,4 1 0 0,-4 2 0 15,5-1 0-15,-3 1 0 0,1 0 0 0,1 3 0 16,-1 3 0-16,3-2-10 0,-3 4 2 0,3 0 0 16,-1-1 8-16,-2 0 0 0,1 4 0 0,1-1 0 31,-2-3-34-31,-1 1-5 0,3-1-1 0,-3-1 0 16,2-1-35-16,-4-2-7 0,1 0-2 0,-1 0 0 0,4-2-21 0,-8-3-5 0,3-1-1 0,1 0-820 0</inkml:trace>
  <inkml:trace contextRef="#ctx0" brushRef="#br0" timeOffset="22">2038 5085 3031 0,'0'0'134'0,"0"0"28"0,0 0-130 0,0 0-32 15,0 0 0-15,0 0 0 0,0 0 26 0,1 0-2 16,6-1 0-16,0-1 0 0,4-1-5 0,0 3-2 15,3-2 0-15,2-1 0 0,1 2-29 0,2-4-7 16,1 0-1-16,1-1 0 16,0-3-19-16,5 2-4 0,-1-2-1 0,-1 1 0 15,1-4-156-15,3 1-32 0,-2 0-7 0,2-2-1 0</inkml:trace>
  <inkml:trace contextRef="#ctx0" brushRef="#br0" timeOffset="23">4323 6974 1094 0,'0'0'97'0,"0"0"-77"15,0 0-20-15,0 0 0 0,0-5 169 0,-2 4 31 16,2-4 5-16,2 1 2 0,-2 1-131 0,3-2-25 16,-3-3-6-16,0 5-1 0,2-5-4 0,0 2-2 15,-2-4 0-15,1 4 0 0,-1 1-14 0,0-1-2 16,0-3-1-16,-1 4 0 0,-1-1-2 0,0-3-1 15,-1 3 0-15,-1-1 0 0,1 3 10 0,-3-3 1 16,3 1 1-16,-2 1 0 0,-1 2 9 0,-3-2 1 16,6 4 1-16,-8-4 0 0,4 5-15 0,-3 0-3 15,3 3-1-15,0 0 0 0,-2 1-12 0,0 0-2 16,-1 4-8-16,3 2 12 0,-6 1-12 0,5-1 0 0,-1 1 0 16,0 5 0-16,2-2 0 0,0 1 0 0,0 1 0 0,0 0 0 15,2-1-8-15,-2 2-2 0,3-1 0 16,1 0 0-16,-1 1 19 0,4 2 4 0,-3-3 1 15,-1 3 0-15,4 0-5 0,0 0-1 0,0-2 0 0,4-2 0 16,-1 1-8-16,1-2 0 0,1-3 0 0,4 0 8 16,-4-2-8-16,5-1 0 0,1-3 0 0,1 1 0 15,2-3-29-15,2-1 1 16,2-2 1-16,-1 0 0 0,1-2-40 16,1-1-8-16,2-1-1 0,-3-3-640 0,-1 3-128 0</inkml:trace>
  <inkml:trace contextRef="#ctx0" brushRef="#br0" timeOffset="24">4666 7163 1857 0,'0'0'82'0,"0"-1"18"0,0-3-80 0,2 1-20 0,-2 0 0 0,2-2 0 15,0 1 16-15,-1 2 0 0,-1-3 0 0,0 4 0 16,2-2 12-16,-2 0 3 0,0-1 0 0,-2 0 0 16,1-1 1-16,-1 3 0 0,0-2 0 0,0 2 0 15,-5-1 9-15,4 1 3 0,-2-1 0 0,-3 2 0 16,1 1-18-16,-1 1-3 0,-1-1-1 0,0 3 0 16,-3-1-22-16,2 3 0 0,-1 1 0 0,-1 2 0 15,-3 0 0-15,3 3 0 0,-2 1 0 0,2 0 8 16,-2 2-8-16,3-1 0 0,-1 6 0 0,-2-2 0 15,3 0 0-15,1 3-10 0,1 2 10 0,-1-2 0 16,1 2 0-16,2 3-8 0,2-3 8 0,0-2 0 0,1 2 0 16,0-3 0-16,3-2-8 0,1-1 8 0,0-1 0 0,1-4 0 15,3 0 0-15,0 0 0 16,1-3-19-16,2-2 3 0,2-4 1 0,-1 3 0 16,3-5-32-16,3 0-6 15,-2 0-2-15,4-2 0 0,0-1-109 0,1-2-21 16,16-1-5-16,-8 0-1 0</inkml:trace>
  <inkml:trace contextRef="#ctx0" brushRef="#br0" timeOffset="25">5017 7305 1069 0,'0'0'47'0,"4"0"10"0,-4 0-45 0,1-5-12 15,-1 3 0-15,2-2 0 0,-2 2 111 0,2-1 20 16,0-3 4-16,-2 4 1 0,2-2-32 0,-1 0-7 0,1-2-1 0,2 1 0 0,-4 1-25 0,0-2-6 31,0 1-1-31,0-1 0 0,0 1-16 0,-4-1-3 0,2 0-1 0,1-2 0 16,-1 2-12-16,-4 1-2 15,1-1-1-15,0 1 0 0,0 0-13 0,-5 4-2 0,1-2-1 16,0 1 0-16,-3 4-13 0,-1 1 8 0,1 1-8 0,-1 3 0 16,-1-3 0-16,3 3 0 0,-4-1 0 15,3 3 0-15,0 2 16 0,-1 0-4 0,3 3 0 0,1-2 0 16,2 3 7-16,0 2 1 0,0 2 0 0,4-2 0 16,1 3-6-16,2 0-1 0,-2 0 0 0,4-1 0 15,0 0-13-15,1-2 0 0,0-1 0 0,4-1 0 16,0-4 0-16,2 0-10 0,0 0 0 0,0-1 0 15,1-4-30-15,3-1-5 0,-1-1-2 0,1-4 0 16,0-1-118-16,3-2-24 0,-2-2-5 0</inkml:trace>
  <inkml:trace contextRef="#ctx0" brushRef="#br0" timeOffset="26">4726 6344 1036 0,'0'0'92'16,"0"0"-73"-16,0 0-19 0,0 0 0 0,0 0 137 0,0 0 24 0,0 0 5 0,0 0 1 16,0 0-152-16,0 0-31 0,-5-5-5 0,3 5-2 15,2 0 23-15,-2-1 0 0,-1-4 0 0,1 5 0 16,-1 0 0-16,1-2 0 0,2 2 0 0,-5-3 0 16,1 3 32-16,-1 0 12 0,1 0 1 0,-1 0 1 15,2 0 17-15,-3 0 3 0,1 3 1 0,-2-1 0 16,2 3-31-16,-2-4-5 0,-1 4-2 0,1 1 0 15,-1 4-10-15,-1-4-3 0,0 3 0 0,-1 1 0 16,1 0-16-16,-3 0 0 0,1 1 0 16,1 0 0-16,-1 0 0 0,0-1 0 0,4 1 0 0,1 0 0 15,0-1 8-15,-1 0-8 0,6 1 0 0,-1 0 0 16,2-1 33-16,2 1 0 0,-1 3 0 0,3-2 0 16,1-1-21-16,2-1-12 0,2 0 12 0,-1 4-12 0,1-3 11 0,4 0-11 0,-1-1 10 0,0-3-10 31,1 3-17-31,1-4-10 15,-1-1-1-15,3 0-1 0,0-4-116 0,0 2-23 0,3-3-5 16,-4-3-626-16</inkml:trace>
  <inkml:trace contextRef="#ctx0" brushRef="#br0" timeOffset="27">5298 6569 1209 0,'0'0'108'0,"-2"-5"-87"0,1 0-21 0,-1 1 0 16,2-3 297-16,-2 1 55 0,1 0 12 0,1-2 1 31,-2 3-337-31,2-1-67 0,0 1-13 0,-2-1-4 16,0-3-5-16,-1 5-2 0,-1-3 0 0,-1 2 0 15,0-1-23-15,-2 0-5 0,0 1-1 0,-2-1 0 0,-2 3 80 0,1 1 12 0,-1 1 11 0,-3 1-3 16,2 1 52-16,-2 1 9 0,-2 2 3 0,-3 3 0 16,-1 2-15-16,0-3-2 0,0 3-1 0,-1 2 0 15,2 0-24-15,-3 0-5 0,5 3-1 0,1 0 0 16,2-1-12-16,0 7-4 0,4-3 0 0,1-1 0 0,2 4-8 15,1-3 0-15,1 4 0 0,2-1 0 0,-1 2 0 0,3-2 0 16,-1 2 0-16,2-2 0 0,2 2 0 0,-1-2-14 16,4-1 5-16,-1-5 1 15,1 2-36-15,2-7-6 0,2 2-2 16,2-2-608-16,-1-4-121 0</inkml:trace>
  <inkml:trace contextRef="#ctx0" brushRef="#br0" timeOffset="28">5535 6885 2332 0,'4'-6'104'0,"-1"1"20"0,2-1-99 0,-3 2-25 0,-5-3 0 0,1 1 0 0,5-2 0 0,-3 2 0 15,-3 0 0-15,-1-4 0 0,3 1-13 0,-1 1 1 16,-3-1 1-16,-3 2 0 0,1-2 3 0,-1 5 0 15,2-3 0-15,-3 1 0 0,1 1 8 0,-1 2 8 16,1 0-8-16,-1 0 11 0,-2 3 16 0,-1 0 3 16,1 5 1-16,-1-4 0 0,1 7-19 0,-1 0-3 15,-2 1-1-15,2 2 0 0,0 3 8 0,-1-1 2 16,1 5 0-16,0 0 0 0,1-1-18 16,2 1 0-16,1-1 0 0,3-1 0 0,1 3 0 15,0-2 0-15,3-2 0 0,-1-2 0 0,4 3 0 0,-1-2 15 16,3-3-2-16,0 3 0 0,1-3-13 0,0 0 0 15,2-2 0-15,1-2 0 0,1-2 0 0,2 0-13 16,1-4 2-16,1 3 1 16,1-4-42-16,0-4-8 0,1 4-1 0,1-6-1 15,2 1-190-15,-1-1-39 0,20-14-7 0,-12 8-2 0</inkml:trace>
  <inkml:trace contextRef="#ctx0" brushRef="#br0" timeOffset="29">6011 6375 403 0,'-4'0'36'0,"0"-4"-36"0,4 4 0 0,0-5 0 16,-1 3 452-16,-3 1 83 0,4-4 17 0,2 0 3 16,0 1-427-16,-2 2-86 0,-2-3-17 0,2 1-3 31,2-3-61-31,-4 3-12 0,-2-1-2 0,-1 0-1 0,2 1-15 16,-3-1-3-16,-2 2-1 0,-1 0 0 0,-1 3 13 0,-3 0 4 15,-3 0 0-15,1 4 0 0,-7 1 45 0,5 1 11 0,3 1 0 0,-4 2 0 16,1 5 67-16,1-1 13 0,2-2 2 0,1 3 1 15,2-2-20-15,0 2-4 0,0-2-1 16,4 4 0-16,2 0-33 0,0 4-6 0,-2-5-2 0,3 6 0 0,2-4-17 0,1 3 8 16,-1 1-8-16,2-5 0 0,-2 3 8 0,4-3-8 15,1-4 0-15,3 4 0 0,-4-5 8 16,3 0-8-16,4-3 0 0,1-2 0 0,-1 0 0 0,2-3-11 16,0-1 2-16,4-2 0 15,0 0-21-15,1-5-4 0,-2 3-1 0,2-2 0 16,3-2-52-16,-3-2-10 0,-2-3-3 0,0 0-508 15,-1 2-103-15</inkml:trace>
  <inkml:trace contextRef="#ctx0" brushRef="#br0" timeOffset="30">5331 6040 1857 0,'0'0'82'0,"0"-2"18"0,-1-1-80 0,1 3-20 0,0 0 0 0,1-2 0 15,-1 2 60-15,0-4 9 0,2 2 2 0,0-1 0 16,-2 3-54-16,3-2-17 0,-1-1 10 0,0 0-10 15,2 0 0-15,-3-2 0 0,1 4 0 0,0-3 0 16,-2-1 0-16,0 3 0 0,-2-1 0 0,-1-3 0 16,1 4 0-16,-4-6 0 0,3 7 0 0,-2-4 0 15,-2 0 8-15,0 1 10 0,-1 1 2 0,0-2 0 16,-1 2 15-16,-1-3 3 0,-1 1 1 0,-1 3 0 16,3-1-2-16,-3 2 0 0,1-1 0 0,-1 2 0 15,-2 2-10-15,2-1-3 0,-1 2 0 0,-1 4 0 16,0-1-8-16,0 3-1 0,-2 2-1 0,2 0 0 15,-1 5-14-15,2-1 11 0,1 1-11 0,1 4 10 16,1-3-10-16,1-1-11 0,0 4 3 0,4-4 0 0,1-1 8 0,1 1 0 16,3-5 0-16,0 5 0 0,2-5 0 0,1 2 0 15,1 0 0-15,-1-2 0 0,1-2 0 0,1-3-10 16,4 4 10-16,0-4 0 16,1-1-51-16,1-1-3 0,1-2-1 0,2 3 0 15,0-7-127-15,2-1-26 0,0 3-4 0</inkml:trace>
  <inkml:trace contextRef="#ctx0" brushRef="#br0" timeOffset="31">4782 5982 1036 0,'0'0'92'0,"0"0"-73"16,0 0-19-16,-3-1 0 0,-1-3 131 0,4 4 22 15,-3 0 5-15,-3-3 1 0,5 0-118 0,-3 2-23 0,-1-3-5 0,0 3-1 16,-1-2-12-16,1 1 0 0,-4-2 0 0,4 4 0 16,-5-2 10-16,1-1-1 0,2 3 0 15,-4-2 0-15,3 2 23 0,-3 0 5 0,0 0 1 0,-1 2 0 16,1 1-3-16,-1-1-1 0,0 2 0 0,0 2 0 15,1-1 8-15,1 1 2 0,-3 4 0 0,3 1 0 16,3-1-22-16,-2 1-4 0,4 3-1 0,-2-3 0 16,3 5-17-16,3 0 0 0,1 1 0 15,1-2 0-15,1 6 8 0,3-3-8 0,0 1 12 0,6 0-12 16,-4-2 0-16,4-2 0 0,1 1 0 0,0 0 0 16,2-2 0-16,1-2 0 0,3-1 0 0,-2 0 0 31,4-2-117-31,-1-4-18 0,4-3-3 0,-1 1-1 0</inkml:trace>
  <inkml:trace contextRef="#ctx0" brushRef="#br0" timeOffset="32">7006 5383 864 0,'0'0'76'0,"0"0"-60"0,0 0-16 0,1-1 0 16,1-3 187-16,2 0 34 0,-3 1 7 0,1-2 2 16,0 0-186-16,0 0-44 0,0 1 0 0,-1-1 0 15,-1-1 17-15,0 1 3 0,0-1 0 0,0 0 0 16,-1-2-11-16,-1 2-1 0,0-3-8 0,0 2 12 16,-1 3 7-16,-3-3 1 0,3 3 0 0,-1-3 0 15,-1 3 23-15,-2-1 5 0,2 0 0 0,-2 4 1 16,1-4-13-16,1 3-2 0,-2-1-1 0,0 3 0 15,2 3-1-15,-2-1-1 0,0 3 0 0,-2-1 0 16,-1 3-17-16,-1 2-3 0,2-1-1 0,-3 6 0 16,1-3 11-16,1 5 3 0,1 0 0 0,-2 5 0 15,3-2 4-15,-1-1 2 0,0 3 0 0,4 3 0 0,0-2-16 0,0 3-3 16,3-1-1-16,0 0 0 0,2-2 2 0,2-1 1 16,0-2 0-16,3-3 0 0,0 0-4 0,4-3-1 15,0 1 0-15,3-3 0 0,-2-5-8 16,4 3 0-16,-1-4 0 0,3-3 8 0,1-2-17 15,3 0-4-15,-2-2-1 0,4-3 0 16,-3 1-20-16,0-6-4 16,3 2-1-16,-2-1 0 0,1-2-149 0,1 0-31 0,-3 0-5 0,-3-3-2 15</inkml:trace>
  <inkml:trace contextRef="#ctx0" brushRef="#br0" timeOffset="33">3024 7851 864 0,'0'0'76'0,"0"0"-60"0,0 0-16 0,-5 4 0 15,1-4 333-15,1 5 64 0,-1 0 13 0,2 1 2 16,2 0-333-16,0 4-67 0,0-1-12 0,0 2 0 16,0 2 12-16,2 2 9 0,2 0 2 0,-4 4 0 15,3-2-15-15,1 4-8 0,-4-1 10 0,1 2-10 16,-1 0 0-16,-1 3 0 0,1 0 0 0,-4-2 0 15,1-1 0-15,-1 1 0 0,2-1 0 0,-5-5 0 16,2 3 0-16,0-2 0 0,-1-3-13 0,2-2 4 16,2-2-7-16,-5-3 0 0,3 1-1 0,2-5 0 15,2 1-103-15,0-5-21 0,0 0-4 0</inkml:trace>
  <inkml:trace contextRef="#ctx0" brushRef="#br0" timeOffset="34">2919 7905 1612 0,'-2'-7'72'0,"-2"5"14"0,1-3-69 0,3-1-17 16,-6-2 0-16,6 2 0 0,0 1 213 0,0-1 39 15,2 0 8-15,2 1 2 0,3-1-215 0,-2 3-47 16,2-2 0-16,0 2 0 0,4 0-17 0,-2 3 4 0,3 0 1 15,2 0 0-15,-2 0 3 0,0 0 1 16,6 5 0-16,-6-4 0 0,6 4 8 0,-4-1-12 0,1 1 12 16,3 1-12-16,-2 0 12 0,2 2 16 0,-4-1-4 0,2 2-1 15,-3-1-11-15,-1 1 0 16,1 2 0-16,-1 0 0 0,1 0 14 0,-5 3 1 0,1-3 0 16,-2 4 0-16,0-4 0 0,-1 4 0 15,-1-3 0-15,0 4 0 0,-4-3-5 0,3 0-1 16,-2 3 0-16,-1-2 0 0,-1 1-9 0,-1-2 0 0,-1 2 0 0,-2 1-11 15,3-2 19-15,-6-2 3 0,2 3 1 0,-4-3 0 16,2 2-4-16,-4-3 0 0,-3 0 0 0,0 0 0 16,0-2 0-16,-2 0 0 0,-1-1 0 0,-1 2 0 15,1-4 0-15,-1-1-8 0,-1 1 12 0,2-1-4 16,-1-2 0-16,0-2 0 0,1 1 0 0,-3 1 0 16,3-3-19-16,-1 0-4 0,1 0-1 0,-1-3 0 15,6 1-36-15,-4 1-8 0,7-2-2 0,-3 3 0 16,7-5-102-16,0 5-20 0,1-3-4 0</inkml:trace>
  <inkml:trace contextRef="#ctx0" brushRef="#br0" timeOffset="35">3833 7339 2286 0,'0'0'101'0,"0"0"21"0,0 0-98 0,0 0-24 0,0 0 0 0,4 7 0 0,-4-3 14 0,1 2-2 16,3 3-1-16,-1-1 0 0,-1 2-11 0,1 1 0 15,1 3 0-15,-1-2 0 0,-1 2 0 0,2-1 0 16,-1 2 0-16,-3-1 0 0,2 2 0 0,0 1 0 15,-2-1 0-15,1 3 0 0,-2-1 0 0,1 1 0 16,-2-2 12-16,0 3-4 0,2-2-8 0,-3-3 0 16,1 1 0-16,0-1 0 0,0-4-12 0,0 0-4 0,1-1 0 15,1-4-1 1,-4-1-163-16,4-1-32 16</inkml:trace>
  <inkml:trace contextRef="#ctx0" brushRef="#br0" timeOffset="36">3738 7298 2761 0,'0'0'60'0,"0"0"13"0,0-1 3 0,0-2 2 0,2-2-62 0,0 4-16 0,3-4 0 0,-3 3 0 16,1-1 0-16,2 3-16 0,2-1 3 0,0-3 1 15,2 4-23-15,2 4-4 0,1-3-1 0,2-1 0 0,0 3 16 0,2-1 4 16,3 3 0-16,-1-4 0 0,1 4 8 0,4-1 3 16,-5 1 0-16,2 0 0 0,3 0 9 0,-3 1 0 15,-4 0 0-15,-1 4 8 0,-1-4 4 0,-2 5 2 16,-1-1 0-16,1 1 0 16,-3-1 8-16,0 4 2 0,-2-2 0 0,0-1 0 15,-2 3-9-15,1-1-2 0,-1-1 0 0,0 1 0 0,-2-3-13 16,1 5 8-16,-4-3-8 0,2-1 0 0,-2-1 16 0,0 1-4 15,-2 2 0-15,-3-2 0 0,1-1-12 0,1 0 0 16,-6 1 0-16,0-3 0 0,0 2 9 0,-3-1-1 16,-2-3 0-16,0 4 0 0,-4-4 4 0,1 0 0 0,0-1 0 15,-1 1 0-15,-2-1 3 0,3-1 1 0,0 1 0 0,-1-4 0 16,-1-1-16-16,1 4 0 0,0-4 0 0,1 0-10 31,1-4-18-31,2 4-3 0,-3 0-1 0,4-1 0 16,-3 1-112-16,4-2-22 0,1 2-5 0,3 2-531 0,-2-1-106 0</inkml:trace>
  <inkml:trace contextRef="#ctx0" brushRef="#br0" timeOffset="37">4016 8013 2718 0,'-8'5'120'0,"8"-1"25"0,-1 3-116 0,1 2-29 15,-2 2 0-15,0 0 0 0,2 4 0 0,0 3 0 16,0 2 0-16,0-2 0 16,0 4-25-16,0-1-5 0,0 1-1 0,0-1 0 15,-3 1-4-15,1 5-1 0,2-2 0 0,-4-3 0 16,4 4 8-16,-3-1 0 0,-1 2 1 0,3-6 0 16,-3 2 15-16,0-4 4 0,1 2 0 0,1-3 0 0,-3 0-7 15,0-3-1-15,1-4 0 0,1 0 0 16,-5-2-40-16,4-2-8 0,0-1-1 0,2-3-885 0</inkml:trace>
  <inkml:trace contextRef="#ctx0" brushRef="#br0" timeOffset="38">3964 8001 2718 0,'0'0'60'0,"0"0"12"0,-1-4 2 0,1 4 2 0,0 0-60 0,0 0-16 0,0 0 0 0,0 0 0 15,0 0-48-15,5 0-13 0,2-1-3 0,4 1 0 16,-4 1 18-16,3-1 3 0,3 4 1 0,-1-3 0 16,-2-1-1-16,2 5 0 0,2 0 0 0,-1-1 0 15,1 1 12-15,0 1 3 0,-2 0 0 0,-3 3 0 0,2-1 28 0,-1 2 0 16,-1 1 8-16,-1 3-8 0,-2-2 43 0,1 4 1 15,-4-2 1-15,1 1 0 0,-1 1 5 0,-1 1 1 16,0-1 0-16,-2 0 0 0,0 0-23 16,-2 0-4-16,0 0 0 0,-1 2-1 0,-1-2-15 0,1-3-8 0,-3 2 8 15,1 1-8-15,0-2 0 0,-2-2 9 16,2 4-9-16,-4-2 0 0,4-2 11 0,-4-1-11 0,2 3 10 0,-2-5-10 16,0-1 38-16,-1 3 2 0,1-1 0 15,-2-4 0-15,3-1-13 0,-3 1-3 0,1-1 0 16,-2-2 0-16,-1-2 12 0,3-1 3 0,-3 0 0 15,5-4 0 1,-5 2-56-16,-1-3-11 0,0-1-3 0,2 0 0 16,2-4-78-16,1 1-16 0,-5-4-3 0,3-1-634 0,2-1-126 0</inkml:trace>
  <inkml:trace contextRef="#ctx0" brushRef="#br0" timeOffset="39">4317 5676 2718 0,'0'0'60'0,"0"2"12"0,0 3 2 0,2 4 2 0,0-3-60 0,0 5-16 0,1 0 0 0,1 4 0 16,-3 0-13-16,3-3-6 0,-1 4-1 0,1 3 0 31,-1-3-9-31,1 5-3 0,-3-4 0 0,1 3 0 16,2 1 0-16,-3-5 0 0,1 5 0 0,-2-1 0 0,0-3 8 0,0 2 2 0,-2-1 0 0,1-3 0 31,1 0-21-31,0-4-4 0,-4 0-1 0,4-1 0 16,-3-4-145-16,1-1-30 0,2-5-5 0,0 0-504 0</inkml:trace>
  <inkml:trace contextRef="#ctx0" brushRef="#br0" timeOffset="40">4214 5661 2487 0,'-4'-7'110'0,"4"4"23"0,-1-1-106 0,2 0-27 16,-1 1 0-16,2-1 0 0,2 2 0 0,1-1 0 15,2 0 0-15,1 0 0 0,3 1 0 0,1-1 0 16,1 3 0-16,1 0 0 0,2 0 0 0,-1 0 0 16,1 0 0-16,1 0 0 0,1 0-12 0,0 3-7 15,1-3-1-15,0 2-1 0,-1-2 10 0,-1 3 3 16,1 0 0-16,-2 0 0 0,0-1 8 0,-2 2 0 16,-2 3 0-16,0 0 0 0,-3 1 21 15,0 0 7-15,-1 0 0 0,1 3 1 0,-3 3 3 0,1-3 0 16,-2 3 0-16,-2 1 0 0,1-2 0 0,-4 3 0 15,2-1 0-15,-1 1 0 0,-1-1-20 0,0 1-3 0,0-5-1 16,0 4 0-16,-1-4-8 0,-1 0 0 0,2 0 0 0,-4 0 0 16,-1-2 0-16,2 2 8 0,-1-1-8 0,1-4 8 15,-3 2-8-15,1 0 0 0,-4-4 0 0,2 2 0 16,-2-1 8-16,0 1 0 0,1-2 0 0,-4-3 0 16,3 4-16-16,0-2-4 0,-1-3-1 0,-1 2 0 31,2-4-125-31,-3-1-25 0,1 1-5 0</inkml:trace>
  <inkml:trace contextRef="#ctx0" brushRef="#br0" timeOffset="41">5974 7103 2361 0,'0'0'210'0,"-2"-3"-168"0,-3 2-34 0,1-1-8 0,3-1 106 0,1 3 19 15,-6 0 4-15,5 0 1 0,-3-1-130 0,4 1-34 16,0 0 10-1,-3 1-18-15,3 4-4 0,0-4-1 0,1 7 0 16,1 0 25-16,0 1 5 0,0 2 1 0,-1 4 0 0,5-3 16 0,-5 3 16 16,1 1-4-16,-2 0 0 0,4-1 26 15,-4 1 5-15,0 4 1 0,0-4 0 0,0 1-29 0,0-2-6 16,0 1-1-16,0 3 0 0,-4-5-8 0,2 1 0 16,4-1 0-16,-4-3 0 15,1 3-46-15,-1-3-11 0,2 0-3 0,0-4 0 16,0-1-160-16,0-2-32 0,0-4-6 0,0 0-2 0</inkml:trace>
  <inkml:trace contextRef="#ctx0" brushRef="#br0" timeOffset="42">5907 7026 3042 0,'-2'-2'135'0,"-1"-1"27"0,-4 3-130 0,1-2-32 0,5-1 0 0,1 3 0 16,0-1 0-16,1-4-20 0,3 0 2 0,3 4 1 16,2-2-29-16,0 1-6 0,-2-3 0 0,3 5-1 15,4-1 18-15,2 1 4 0,-4 1 1 0,6-1 0 0,-1 5 7 0,3-3 2 16,-3 2 0-16,2 4 0 16,-1-2 21-16,1 1-11 0,1 2 11 0,-4-1-8 15,-4 1 8-15,0 2 8 0,0 0-8 0,-1 0 11 16,-4 3 14-16,-2-3 3 0,0 3 1 0,1-2 0 15,-5 3-9-15,1-3-1 0,-2-1-1 0,0 3 0 16,0-2-18-16,-2 2 10 0,1-3-10 0,-3 3 8 16,2-1 0-16,1-3-8 0,-5 1 12 0,1 4-4 0,0-5-8 0,-1 5 0 15,3-4 0-15,-2 0 0 0,-5 0-9 0,1-5-1 16,2 3 0-16,-2-3 0 0,-4-1-8 0,3 1-2 16,-2-1 0-16,-3-2 0 0,1-2 4 0,1 1 1 15,-5-4 0-15,2 1 0 16,2-2-14-16,-2-2-3 0,-3 0-1 0,0-1 0 15,1-5-190-15,1-1-37 0</inkml:trace>
  <inkml:trace contextRef="#ctx0" brushRef="#br0" timeOffset="43">5998 5126 1832 0,'0'0'81'0,"0"0"17"0,0 0-78 0,0 0-20 16,0 0 0-16,2 5 0 0,-4-1 46 0,4 4 6 15,0 1 0-15,1 0 1 0,-1 4-33 0,2 1-8 16,-3 2 0-16,3 1-1 0,1 3 13 0,-1 2 4 15,-4-2 0-15,0 5 0 0,3-2-16 0,-1 1-4 16,-4-1 0-16,0 2 0 0,-3-3 7 0,3 5 1 16,1-7 0-16,-3 0 0 0,-1-2-16 0,-1 1 0 15,6-3 0-15,-1-3-10 0,-5 1 10 0,5-3-13 16,-1 0 5-16,0-2 8 16,2-3-174-16,-3-1-27 0</inkml:trace>
  <inkml:trace contextRef="#ctx0" brushRef="#br0" timeOffset="44">5935 5112 1728 0,'5'-8'76'0,"-3"5"16"0,-5-3-73 0,3 1-19 0,0 0 0 0,3 4 0 0,3-4 273 0,-3 3 51 15,2-1 11-15,2 3 1 16,5 0-300-16,1 3-60 0,-3-3-12 0,6 2-2 0,5-2 17 0,2 3 3 16,-2-1 1-16,2-1 0 15,1 7-23-15,1-3-5 0,-1-2-1 0,1 5 0 0,0-2 18 0,-1 0 3 16,-1 4 1-16,0-1 0 0,-4-2 10 0,1 4 2 16,-5 0 1-16,-1 3 0 0,-3-3 24 0,-1 5 5 15,-3-2 1-15,-1-2 0 0,-3 4 1 0,-3-2 1 16,-2-1 0-16,1 2 0 0,-3 1 10 0,1 0 1 15,-3-1 1-15,1 0 0 0,-2 1-25 0,-2 0-8 0,1-4 0 16,-1 2 0-16,-2-3 0 0,1 3 0 0,-1-3 0 0,-1 0 0 16,0 0 0-16,-1-2 0 0,1-1 0 0,-2 2 0 15,0-4 0-15,-4 2 0 16,-1-2 0-16,1-2 0 0,3-2 0 0,-3 2 0 16,-3-2 0-16,2-2 0 15,1 5-46-15,1-5-10 0,-2 0-1 0,-1 3-1 16,1-2-97-16,3-1-19 0,4 0-4 0,-2 0-1 15,2 0-9-15,1 0-1 0,-1 0-1 0,5 0 0 0</inkml:trace>
  <inkml:trace contextRef="#ctx0" brushRef="#br0" timeOffset="45">7263 5981 1267 0,'0'0'56'0,"0"0"12"0,0 0-55 0,0 0-13 0,0 0 0 0,0 0 0 16,0 0 356-16,0 4 69 0,0-2 14 0,2 4 2 15,0-1-360-15,2 4-72 0,-3-3-9 16,3 3-12-16,-1-2 12 0,1 4-12 0,-1 0 12 16,1 3-12-16,-1-3 12 0,1 3-9 0,0-2 9 0,-1 2-8 15,-1-1 8-15,-2 2-12 0,2-1 12 16,-2-1-12-16,0 3 12 0,-2-6 0 0,2 6 0 0,0-5-8 15,0 3-13-15,-2-2-3 0,2-2 0 16,-2 1 0 0,1-7-90-16,-1 3-18 0,2 1-4 0,-2-5-1 15,0-1-69-15,2-2-14 0,-9-2-2 0,4-5-1 0</inkml:trace>
  <inkml:trace contextRef="#ctx0" brushRef="#br0" timeOffset="46">7167 5898 2775 0,'0'0'123'0,"-2"-5"25"0,0 2-118 0,4-5-30 15,0 4 0-15,0-3 0 0,1 3 17 0,3-1-2 16,-1-1-1-16,4 1 0 0,1 0-26 0,3 2-4 16,0-2-2-16,3 2 0 0,2 2 18 0,1 1-10 15,1 0 10-15,0 0-8 0,3 1 0 0,0-1 0 16,0 5 0-16,-2 0 0 0,3 1 8 0,-3-1 0 15,-1 1 0-15,-1 2-8 0,-3-2 8 0,-2 3 14 16,-2-1-3-16,0 2-1 0,-1-1-10 0,-2 2 0 16,0 0 0-16,0 0 8 0,-2 0 2 0,-2-1 0 15,-2 5 0-15,3-3 0 0,-5 2-10 0,1-2 0 0,-2 2 0 16,0 1 0-16,-2-3 0 0,1 4 8 0,-1-5-8 0,-2 3 8 16,-1-2-8-16,2-1 0 0,-3 0 0 0,-1 1 0 15,-2-4 0-15,1 3 0 16,-3-3 0-16,0 0 0 0,-3 1 8 0,-1-3 0 0,-1 2 0 15,0 0 0-15,-1-4-8 0,-1 3 0 0,0 1 0 16,-1-2 0-16,2 0 0 0,-3-1 0 0,1-1-12 16,0 3 12-1,1-4-44-15,-1 0-2 0,0 2 0 0,-1-5 0 16,1 4-189-16,3-4-37 0,-12-4-8 0,9-1-2 0</inkml:trace>
  <inkml:trace contextRef="#ctx0" brushRef="#br0" timeOffset="47">6751 4235 1684 0,'0'0'75'0,"0"0"15"0,-2 0-72 0,2 0-18 15,-2 0 0-15,2 0 0 0,0 0 64 0,0 0 8 0,0 0 3 0,0 0 0 16,0 0-44-16,0 0-9 16,2 0-2-16,0 5 0 0,0 3-1 0,-1-2-1 15,3 0 0-15,-1 3 0 0,1 2 28 0,0 2 6 0,-1-4 0 16,2 5 1-16,-1-1-13 0,1 2-4 0,-1 1 0 0,1-1 0 15,-1 2-5-15,-1-2-2 0,1 2 0 16,-3-1 0-16,3 2-20 0,-2-2-9 16,-1-1 8-16,-1 1-8 0,0-4 0 0,0 4 0 0,-1-5 0 0,-1 0 0 31,2 3-38-31,-2-5-13 0,0-1-2 0,-1 1-1 16,1-2-131-16,-1-1-27 0,1-1-4 0,0-1-2 0</inkml:trace>
  <inkml:trace contextRef="#ctx0" brushRef="#br0" timeOffset="48">6669 4256 2656 0,'-9'-5'118'0,"7"5"24"0,0-3-114 0,2 3-28 15,0 0 0-15,0 0 0 0,0 0 8 0,0 0-8 16,0 0 0-16,0 0 0 0,4-3-10 0,1 3-8 16,0 4-2-16,2-2 0 0,0 1 20 0,0 2 0 15,2-1 0-15,0-1 0 0,2 5 0 0,-1-5 0 16,1 5 0-16,-1-7-10 0,0 6 10 0,3-7 0 16,-3 4 0-16,1 1 0 0,1 0 0 0,1-1 0 0,-1 1 0 15,0 1 0-15,0 1 13 0,1 2-1 0,-1-3-1 0,0 5 0 16,1-2 10-16,-1 2 3 0,0 0 0 0,0 5 0 15,-1-5-24-15,1 5 0 0,-1-2 0 0,-1 1 0 0,-1-3 11 0,2 4-3 16,-4 0 0 0,-2-2 0-16,0-2-8 0,1 4 0 15,-5-5 0-15,2 3 0 0,-1-2 0 0,-2 2 0 0,-2-3 0 0,-1 0-11 16,0 3 11-16,-4-3 0 0,0 1 8 0,-2-2-8 16,-3 1 13-16,-3 0-1 0,1 0-1 0,-2-2 0 15,1-3 10-15,-3 4 3 0,1-1 0 0,-3-1 0 16,1-3-24-16,1-1-13 0,3-1 1 15,-1-1 1-15,2-1-1 0,2-1 0 0,-2-3 0 0,3-1 0 16,0-4-127-16,3 0-25 0,-3-1-6 16,4-4-554-16,0 1-110 0</inkml:trace>
  <inkml:trace contextRef="#ctx0" brushRef="#br0" timeOffset="49">7355 3793 2286 0,'0'0'101'0,"0"0"21"0,0 0-98 0,0 0-24 0,0 0 0 0,0 0 0 16,3 5 34-16,-1 0 2 0,0 1 0 0,0-1 0 16,1 4-36-16,1-1 0 0,-1 0 0 0,1 0 0 15,1 1 0-15,-2 5 0 0,3 1 0 0,-3 1 0 16,3 1 22-16,-3 4-2 0,2-4-1 0,-1 5 0 16,-2-2-19-16,1 2 0 0,-2 3 0 0,1-3 0 15,0-2 12-15,-2 5-4 0,2-5 0 0,-2 2-8 16,2-5 0-16,-1 2 0 0,-1-1 0 0,0 1 0 15,2-6-10-15,-2-2-9 0,-2 3-1 0,2-4-1 16,0 0-144-16,0-5-29 0</inkml:trace>
  <inkml:trace contextRef="#ctx0" brushRef="#br0" timeOffset="50">7320 3815 691 0,'-2'-7'30'0,"2"0"7"15,0-1-29-15,0 4-8 0,-2-4 0 0,4 1 0 0,0-1 424 0,1-2 83 16,0 4 17-16,3-3 3 16,1 2-445-16,0-2-82 0,2 4-30 0,0-1 1 0,-2 0 29 0,3 1 0 0,2 0 0 0,1 1 0 15,-1 2 0-15,2 2 0 16,2 0 0-16,0-3 0 15,1 3-32-15,-1 3 0 0,1-3 0 0,-1 2 0 0,0-2 32 0,-2 4 12 0,-2 3-1 16,3-3 0-16,-5 6 8 0,2 2 1 16,-1-2 1-16,-3 1 0 0,3 4-21 0,-4 1 0 0,4 4 0 15,-4 0 0-15,-2-3 15 0,0 5-2 0,1-2 0 0,-3 5 0 16,-1-3-13-16,1 3 9 0,-1-1-9 0,2-4 8 16,-4 2-8-16,-2 1 0 0,0-4 0 0,-1-1 0 15,-1 0 0-15,-1 0 0 0,-2 0 0 0,-2-3 0 16,-2 1 0-16,-1-1 0 0,1-2 9 0,-3 1-9 15,-1-3 14-15,1 0-2 0,-2 0 0 0,-2-2 0 16,2-2 23-16,-1 0 4 0,1-4 1 0,0 2 0 16,2-1-40-16,0-4-12 0,2 0 0 0,1 0 0 15,-1 0-43-15,4-4-9 0,-1-1-1 16,0-1-696-16,0 2-139 0</inkml:trace>
  <inkml:trace contextRef="#ctx0" brushRef="#br0" timeOffset="51">7818 4870 2566 0,'0'0'56'0,"-2"4"12"0,0 4 3 0,1 3 1 0,-1 5-57 0,2 1-15 0,0 0 0 0,0 6 0 16,0-4 0-16,0 6-13 0,0-3 2 0,2-2 1 15,-2 1-2-15,0-4 0 0,1-1 0 0,-1 2 0 16,0-2-32-16,-1-1-6 0,1-2-2 0,-2 2 0 16,0 0 12-16,0-3 1 0,1-1 1 0,-3-2 0 15,3 0 10-15,-1-2 1 0,-2-3 1 0,3 1 0 16,-3-2-34-16,-1 0-6 0,5-3-2 0,-4-3-504 15,-1 3-102-15</inkml:trace>
  <inkml:trace contextRef="#ctx0" brushRef="#br0" timeOffset="52">7690 4837 2538 0,'2'-6'56'0,"-2"0"11"0,2-2 2 0,-1 0 3 0,3 0-58 0,1 0-14 0,-2 1 0 0,4 0 0 16,2 1-8-16,3 1-5 0,1-4-1 0,-1 4 0 15,2-1 2-15,2 2 0 0,0-1 0 0,-2-1 0 32,1 4-15-32,1-1-2 0,0 2-1 0,2 1 0 0,-3-4 30 0,3 4-9 0,-4-1 9 0,2 1 0 15,-4 1 0-15,1 4 0 0,1-5 0 0,-2 5 11 16,0 1 5-16,0 3 2 0,1-3 0 0,-3 7 0 15,1-1-1-15,-2 2 0 0,-1-1 0 0,1 3 0 16,-2-1-8-16,0 2-1 0,0-3-8 0,0 3 12 16,-2-1-12-16,-1 3 0 0,-1-2 0 0,1 3 0 15,-2-3 0-15,-1 2 8 0,-1-3-8 0,0 1 0 16,-1-2 8-16,-3 1 0 0,1-4-8 0,-3 3 12 16,-1-4-12-16,-2 0 0 0,-1-1 0 0,-2 0 0 15,-2-1 31-15,-2-1 0 0,0-1 0 0,-2 1 0 16,1-3 6-16,-2 1 2 0,-1 2 0 0,1-2 0 15,0-4-19-15,1 3-4 0,-1-1-1 0,0 1 0 16,-1-3-15-16,3-2 0 0,-3 3 8 0,1-2-8 16,2-1 0-16,-1 0-10 0,0-1 2 0,4-2 0 15,2 3-109-15,2-2-22 0,1-3-4 16,2 5-1-16,0-4-45 0,2 4-10 0</inkml:trace>
  <inkml:trace contextRef="#ctx0" brushRef="#br0" timeOffset="53">8478 6190 2253 0,'0'0'49'0,"0"0"11"0,0 0 1 0,0 0 3 0,0 0-51 0,0 3-13 16,-2 1 0-16,2 1 0 16,0-5 0-16,0 4 0 0,2 1 0 0,-1 1 0 15,1-1 39-15,0 0 1 0,-2 1 1 0,2 0 0 16,-1 4-6-16,3-1-2 0,-2 2 0 0,-1 2 0 15,-1 0-2-15,0 5-1 0,2-3 0 0,-2 6 0 0,-2-1-14 16,1 0-4-16,1 2 0 0,0-2 0 0,-2 1-12 16,0 1-10-16,0-3 2 0,1 3 0 0,-1-1-13 15,2-4-3-15,-2 0 0 0,0-2 0 16,2 1-6 0,-1-5-2-16,-1 3 0 0,1-8 0 0,1 4-106 0,-2-4-22 0,2-6-4 15</inkml:trace>
  <inkml:trace contextRef="#ctx0" brushRef="#br0" timeOffset="54">8441 6155 1670 0,'0'0'148'0,"0"0"-118"0,-3 0-30 0,-3 0 0 16,3 0 167-16,-1 3 27 0,4-3 6 0,0 0 0 16,0 0-167-16,0 0-33 0,0 0 0 0,0 0-15 15,0 0 6-15,5-3 1 0,1 3 0 0,3-4 0 16,-2 4-9-16,3-4-2 0,1 1 0 0,-1 2 0 15,2-2 19-15,-1 1 0 0,1-1 11 0,2 3-11 16,0 0 28-16,2 0 0 0,-2 3-1 0,0 2 0 0,0-1-11 16,0 3-1-16,-1-1-1 0,-1 0 0 15,0 2-14-15,-1 0 8 0,-1 3-8 0,0-2 0 16,1 2 0-16,0-2 0 0,-1 2 0 0,3 0 0 0,-3 0 15 16,1 3-3-16,-1-1-1 0,2 0 0 0,1 0-11 15,-1-1 0-15,0 1 0 0,1-2 0 0,-3 5 0 0,-1-1 15 16,0-4-4-16,-4 4-1 0,0-4 10 0,-3 4 3 15,-1-3 0-15,-1 2 0 0,-3-3 7 16,0 3 2-16,-4-2 0 0,0-1 0 0,-4 5-32 0,-3-5 0 16,0 3 0-16,-2-1 0 0,-2-1 16 15,0-1-2-15,-2 1-1 0,-1-1 0 0,0 0 6 0,-2-1 1 0,-3-1 0 0,1-1 0 0,2 0 8 0,-1-4 3 16,-2-1 0-16,-1 2 0 0,2 0-18 0,3-2-3 16,1-3-1-1,0 0 0 1,-2-3-150-16,5-2-31 0,-17-6-5 0,9-5-2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15:34:21.40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1923 10093 1677 0,'0'0'36'0,"0"0"8"0,0 0 2 0,-11-4 2 15,11 4-38-15,0 0-10 0,0 0 0 0,0 0 0 0,-7 4 0 0,0 5-16 16,0 0 4-16,3-6 1 0,4-3 21 0,-10 0 4 15,-1 10 1-15,8-4 0 0,-8 4 0 0,4-4 0 16,0 3 0-16,-4 10 0 0,1-6 32 0,-1 9 6 16,-3 0 2-16,0 3 0 0,-7 0 21 0,0 6 5 15,7 4 1-15,-11 5 0 0,0 4-4 0,0 6-1 16,1 1 0-16,-8 2 0 0,7 0-49 0,1-3-9 16,-1-3-3-16,0 7 0 0,1-4-16 0,-1 0 0 0,4-3 0 15,-4-3 0-15,11-3 0 0,-7-1 0 16,7 1 0-16,0-6 0 15,-4-4-24-15,4-9-3 0,3 6 0 0,8-9 0 16,-8-3-36-16,11-7-7 0,0 1-2 0,0-10 0 16,0 0-118-16,0 0-24 0,4-19-5 0,3-3-1 0</inkml:trace>
  <inkml:trace contextRef="#ctx0" brushRef="#br0" timeOffset="1">1880 10215 1612 0,'-3'0'144'16,"-4"3"-116"-16,0-3-28 0,-4 0 0 0,4 6 98 0,4-6 14 15,-1 3 2-15,-3-3 1 0,3 0-94 0,4 0-21 16,-7 0 0-16,7 0 0 0,-3-3 0 0,3 3 0 16,-7 0 0-16,7 0 0 0,0 0 0 0,0 0-13 15,0 0 1-15,0 0 0 0,0 0 12 0,0 0 15 16,0 0-3-16,0 0-1 0,-4 7 19 0,1 2 4 16,-8-3 1-16,11 4 0 0,0-4 0 0,0 3 0 15,-10 1 0-15,10 2 0 0,-4-2-4 0,4 8-1 16,0-5 0-16,-7 9 0 0,7-3-3 0,0 0-1 15,7 6 0-15,-3-3 0 0,-4 9-8 0,0 0-2 16,3 1 0-16,-3-1 0 0,0 7-6 0,7-1-2 16,-7 4 0-16,4 0 0 0,-4 0-8 0,0-1 0 0,0-2 0 15,7 3 8-15,-4 3-8 0,1-4 0 0,-8-2 0 0,4-3 0 16,0-4 0-16,0 0 0 0,-3-6 0 16,-4 0 0-16,3-3-8 0,-3-6-4 0,4 0-1 0,-1-4 0 31,-7-2-111-31,1-7-21 0,3 3-5 0</inkml:trace>
  <inkml:trace contextRef="#ctx0" brushRef="#br0" timeOffset="2">1305 10999 2275 0,'0'0'100'0,"0"0"22"0,0 0-98 0,0 0-24 0,0 0 0 0,0 0 0 0,7 0 0 0,4 0 0 16,3 0 0-16,-3 0-11 0,6 6 2 0,1-3 0 15,0-3 0-15,3 0 0 0,0 3 9 0,4-3 0 0,-8 7 10 0,11-7-10 16,-3 0 0-16,0 0 8 16,-8 0-8-16,8 0 0 0,-4 0 0 0,4-7 0 15,0 7 0-15,-4-3 0 16,-7-6-44-16,0 6-11 0,7-4-2 0,-10-2-883 0</inkml:trace>
  <inkml:trace contextRef="#ctx0" brushRef="#br0" timeOffset="3">1856 9741 1324 0,'-4'-6'118'0,"-6"6"-94"15,-1 0-24-15,7-3 0 0,4 3 297 0,0 0 55 16,0 0 12-16,0 0 1 16,0 0-321-16,4 9-64 0,7-6-12 0,-1 7-4 15,4 2 22-15,0-2 4 0,7-1 1 0,1 1 0 0,2-1-3 0,1 4 0 16,0-1 0-16,-1 4 0 0,1-1 12 0,7 4 0 16,-4 0 0-16,-3 3 0 0,-1 3 0 0,1-3-8 15,0 9 8-15,0 1 0 0,3 9 0 0,-11-1 0 16,8 4 9-16,0 0-9 0,-4 6 22 0,0 10-2 15,-3-4-1-15,-1 7 0 0,-2 0 1 0,-1 3 0 16,0-4 0-16,-4-2 0 0,1-4-12 0,0-2-8 16,-8 5 9-16,4-2-9 0,-7-4 10 0,7 7-10 0,0-4 10 15,-7-3-10-15,-7-2 0 0,4-8 0 0,-1-2 0 0,-6 3 0 16,-1 3 24-16,-3-9 0 0,3 9-1 0,-3-10 0 31,-4 4-43-31,1-3-8 0,-1-4-1 0,1-2-1 16,-5-7-71-16,-2 3-15 0,3-6-2 0,-4 0-918 0</inkml:trace>
  <inkml:trace contextRef="#ctx0" brushRef="#br0" timeOffset="4">3718 10165 518 0,'0'0'46'0,"0"0"-37"0,0 0-9 0,0 0 0 16,-7 0 42-16,7 0 6 0,-7-10 2 0,7 10-234 15,-3-3-46-15</inkml:trace>
  <inkml:trace contextRef="#ctx0" brushRef="#br0" timeOffset="5">3605 10089 864 0,'0'0'38'0,"0"0"8"0,0 0-37 0,0 0-9 15,-7-6 0-15,7 6 0 0,0 0 142 0,0 0 26 16,0-6 6-16,0 6 1 0,0 0-103 0,0 0-21 16,0 0-4-16,0 0-1 0,0 0-26 0,0 0-6 15,0 0-1-15,0 0 0 0,0 6 2 0,0 4 0 16,7 8 0-16,-7 1 0 0,4-3 7 0,3 3 2 16,-7 3 0-16,4 6 0 0,-4-3-8 0,3 6-2 15,-3 7 0-15,0-4 0 0,7 7 18 0,-14 3 3 0,4 0 1 0,-1-3 0 0,4 3-23 16,-7 6-4-16,3-6-1 0,-10 0 0 15,7-4 4-15,4 4 0 0,-8-3 0 0,4-10 0 16,4 10-12-16,-1-6 0 0,-7-4 9 0,11-3-9 16,0-3 0-16,0-6 8 0,0 3-8 0,0-9 0 31,0 5-16-31,0-5-8 0,4-4-2 0,-4 1-586 0,0-10-116 0</inkml:trace>
  <inkml:trace contextRef="#ctx0" brushRef="#br0" timeOffset="6">4075 10695 2170 0,'-11'-7'96'0,"7"1"20"0,-6 6-92 0,3 0-24 0,0 0 0 0,0 6 0 32,3 1-21-32,-6-1-9 0,3-3-2 0,0 10 0 0,-4-4 17 0,4 0 3 0,0 10 1 0,0-6 0 31,-4 6-21-31,8-7-4 0,-8 10 0 0,8-3-1 0,-8 3 17 0,4 0 3 0,3 0 1 0,1 0 0 15,-8-4 16-15,11 4 0 0,0 0 0 0,0 0 0 16,-7-3 0-16,14 0 0 0,-7-7 0 0,11 1 0 16,-4-4 0-16,0 4 9 0,4-4-1 0,-8 1 0 15,4 2-8-15,-3-12 0 0,6 7 0 0,-6-7 0 16,3 0 0-16,7-7 8 0,-11 7-8 0,8-3 8 16,0-6 4-16,-1-1 0 0,1 1 0 0,3-4 0 15,-11 4 16-15,4-7 3 0,8-2 1 0,-12-1 0 16,4 3-12-16,-3-3-1 0,3 0-1 0,-7-3 0 0,7 4 0 0,-7-4 0 15,0 6 0-15,0-3 0 0,0 0 7 0,-4 1 2 16,1 2 0-16,-4-3 0 0,3 0-27 0,-3 7 0 16,4-1 0-16,-4 1 0 0,-1-4 12 0,1 3-2 15,4 4-1-15,-4 6 0 0,0-3-9 0,7 6-11 16,-11-4 3-16,11 4 0 16,-7 4-36-16,4-4-6 0,-8 6-2 15,8-3 0-15,3-3-96 0,-8 6-20 0,5-3-4 0,-8 1-1 0</inkml:trace>
  <inkml:trace contextRef="#ctx0" brushRef="#br0" timeOffset="7">4625 10754 230 0,'0'0'20'0,"-7"-6"-20"0,3 6 0 0,-10-3 0 16,4 0 348-16,-4-4 66 0,6 7 13 0,-2-9 2 15,-1 9-345-15,4-3-68 0,-3-3-16 0,3 2 0 16,0 1 0-16,0-3 12 0,7 6-3 0,0 0-1 15,-4 0-8-15,4 0 12 0,-11 6-12 0,4-3 12 0,0 1-12 16,-3 5-14-16,-1 0 3 0,8 1 1 0,-8 2 10 0,0-2 14 16,-3 2-3-16,7 7-1 0,-3-6-10 0,3 5 0 15,-4-5 9-15,4 6-9 0,3 0 0 0,-6-4 8 16,6 4-8-16,-3 0 0 0,4 3 0 16,3-3 0-16,0-4 0 0,-7 4 0 0,7-6 8 15,7 6-8-15,-7-7 10 0,3-3-10 0,4 4 13 0,-3-4-3 16,6 1-1-16,1-7 0 0,-7 3-9 0,3-6 12 0,7 0-12 0,-4 0 12 15,4-6-12-15,1 6 10 16,-5-3-10-16,1-7 10 0,-1 1 13 0,4 0 2 16,-3-4 1-16,0 4 0 0,6-7-7 0,-6 0-2 15,3 4 0-15,-7-7 0 0,4 6 3 0,-4 1 1 16,3-1 0-16,1-2 0 0,-1 8-21 0,-10 1 9 0,4-3-9 16,3 6 0-16,-7 3 9 0,0 0-9 15,0 0 0-15,0 0 9 0,0 0-9 0,0 0 0 16,0 0 0-16,0 0 0 0,-11 3 0 0,4-3 0 0,0 9 0 15,-10-3 0-15,6 1 0 0,-3 2 0 0,3 0 0 0,4 1 0 16,-3-1 0-16,3 4 0 0,0-1 0 0,0 7 0 16,-4-6-9-16,7 9 9 0,4-4 0 0,0 4 0 15,-7 0 0-15,4 7 0 0,3-4 8 0,0 3-8 16,3-3 0-16,4 3 0 0,-7 0 0 16,0-2 0-16,0-5 0 0,0 1 0 0,0 7 0 0,0-7 0 15,4 0 0-15,-4 0 0 0,0-1 0 0,-4 1 0 16,-3 7 0-16,4-11 8 0,-1-2-8 0,-6 6 0 15,-1-3 19-15,1 0-3 0,-1 0 0 0,-3-4 0 16,0 4-16-16,0-6-19 0,3-1 4 0,-7 4 1 16,1-7 2-16,3-3 1 0,-4 4 0 0,0-1 0 15,-3-2-48 1,7-4-9-16,-11-3-3 0,8 0-818 0</inkml:trace>
  <inkml:trace contextRef="#ctx0" brushRef="#br0" timeOffset="8">5009 10748 2487 0,'0'0'55'0,"0"0"11"0,-7 9 2 0,4-2 2 0,-4 2-56 0,3-3-14 16,1 10 0-16,3-4 0 16,0 1-20-16,-7 0-6 0,7 2-2 0,7 1 0 15,-7 0 2-15,0-1 0 0,3 4 0 0,-3-6 0 0,0 5 13 0,4 1 2 0,3-3 1 16,-7 0 0-1,0-1-38-15,3-5-7 0,4 9-1 0,-7-7-1 16,0-3-9-16,0 4-2 0,0-7 0 0,0-3-499 0,0-3-100 0</inkml:trace>
  <inkml:trace contextRef="#ctx0" brushRef="#br0" timeOffset="9">5034 10356 2304 0,'-7'0'204'0,"0"0"-163"15,-4-3-33-15,4-3-8 0,-3 6 54 0,6 0 9 16,4 0 1-16,0 0 1 16,0 0-194-16,0 0-39 0,0 0-8 0,0 0-774 15</inkml:trace>
  <inkml:trace contextRef="#ctx0" brushRef="#br0" timeOffset="10">5436 10607 518 0,'0'0'23'0,"0"0"5"0,0 0-28 0,11 0 0 16,-4-3 0-16,-7 3 0 0,0 0 163 0,0 0 27 0,0 0 6 15,0 0 0-15,0 0-87 0,0 0-17 0,0 0-4 0,0 0-1 16,0 0-7-16,0 0 0 0,0 0-1 0,0 0 0 16,-7 6-40-16,-4 3-8 0,4 1-2 0,0-1 0 15,-3 1-2-15,3-1-1 0,-4-3 0 0,4 10 0 16,-4-7-15-16,4-2-3 0,0-1-8 0,4-3 12 16,-4 6-12-16,0-5 9 0,7 5-9 0,0-9 8 15,-7 6-8-15,3-3 0 0,-3 7 0 0,7-10 0 16,-7 9 0-16,3-6 0 0,4-3 0 0,0 0 0 15,0 0 0-15,0 0 0 0,0 0 9 0,0 0-9 16,0 0 16-16,4 10 0 0,-4-10-1 0,7 12 0 16,0-5-4-16,-3-4-1 0,3 6 0 0,0-3 0 15,0 1-10-15,3 2 0 0,-3-3 0 0,0 1 0 0,4 2 0 0,-7 0 0 16,3-2 0-16,-4-1 0 0,8 3 0 16,-11 1 0-16,3-1 0 0,-3 1 0 15,7-1 0-15,-7 0 0 0,0-2 0 0,0 8 8 16,-7-2-8-16,7-1 0 0,0-2 0 0,-3 2 0 15,3-2 9-15,-7 2-9 0,0-2 10 0,7 9-10 0,-7-7 10 0,3-3-10 16,4 4 10-16,-11 6-10 0,8-7 0 0,-4-2 0 16,3 2 0-16,-3 4 0 0,4-7-35 15,-4-2-9-15,0 2-3 0,7 1 0 16,0-10-145-16,0 0-30 0,0 0-6 0,-7-10-448 0</inkml:trace>
  <inkml:trace contextRef="#ctx0" brushRef="#br0" timeOffset="11">5817 10293 1209 0,'0'0'53'0,"0"0"12"0,0 0-52 0,0 10-13 0,-3 2 0 0,3-2 0 16,-7 8 296-16,7-5 57 0,0 9 11 0,0 9 3 15,0 1-294-15,7-1-58 0,-4 10-15 0,1-1 0 16,3 1 0-16,3 3-8 0,-10-3 8 0,4 3-13 16,3-10-15-1,-7 7-2-15,0 3-1 0,0-3 0 0,0 0-16 0,-7-1-3 16,3-5-1-16,-3 2 0 0,-3-2 6 16,3-4 1-16,-7-6 0 0,3 7 0 0,-7-10-26 15,8 3-5-15,-4-10-1 0,3 4 0 0,-3-6-127 0,0-7-25 0,-14 3-6 0,7-9-1 0</inkml:trace>
  <inkml:trace contextRef="#ctx0" brushRef="#br0" timeOffset="12">5634 10779 2523 0,'0'0'112'0,"0"0"23"0,0 0-108 0,0 0-27 15,0-6 0-15,0 6 0 0,3-6 38 0,4-4 2 0,-3 7 1 0,7-3 0 16,-1 3-32-16,4-7-9 0,0 7 0 0,0-3 0 15,4-3-16-15,0 2-7 0,-1 1-1 0,1-3-1 32,-4 2-115-32,4 1-22 0,-1-3-5 0,1 9-1 0,-4-10-87 0,0 10-17 0,7 0-4 0,-10 0-1 0</inkml:trace>
  <inkml:trace contextRef="#ctx0" brushRef="#br0" timeOffset="13">5980 10713 230 0,'0'0'10'0,"3"13"2"0,-3-4-12 0,4 4 0 0,-8-4 0 0,4 1 0 15,-3 2 156-15</inkml:trace>
  <inkml:trace contextRef="#ctx0" brushRef="#br0" timeOffset="14">6138 11071 1843 0,'0'0'81'0,"0"0"18"0,0 3-79 0,-7 6-20 15,0-2 0-15,7-4 0 0,0 0 213 0,-3 3 39 16,3-3 8-16,0-3 2 15,0 7-310-15,0-4-61 0,0-3-13 0,0 0-628 16,0 0-126-16</inkml:trace>
  <inkml:trace contextRef="#ctx0" brushRef="#br0" timeOffset="15">6131 10547 806 0,'0'0'36'0,"0"-3"7"0,0 0-35 0,-7-3-8 0,-3-4 0 0,10 10 0 15,0 0 400-15,-7 0 77 0,3-3 16 0,4-3 3 16,0 6-404-16,0 0-80 0,0 0-12 0,0 0-12 31,0 0-104-31,0 0-20 0,0 0-4 0,0 0-858 0</inkml:trace>
  <inkml:trace contextRef="#ctx0" brushRef="#br0" timeOffset="16">6643 10757 2145 0,'-18'-3'95'0,"18"3"20"0,0 0-92 0,0-9-23 0,-3-1 0 0,-1 1 0 15,4-4-12-15,0 4-8 0,0 0 0 0,-7-4-1 16,4 4 6-16,-1-4 2 0,4 4 0 0,-4-1 0 16,1 7-5-16,-1-3-1 0,4 6 0 0,0 0 0 15,0-3 19-15,0 3-12 0,-10 0 12 0,-1 3-10 16,4 3 30-16,0 4 7 0,-10 2 1 0,9 1 0 15,-2-4 25-15,-8 10 6 0,11-7 1 0,-7 7 0 16,3-3 10-16,4 3 2 0,-3 3 1 0,3 0 0 16,3-4-39-16,-3 4-8 0,7 0-2 15,0 0 0-15,-7 7-24 0,7-8 0 0,7 8 0 0,-7-4 0 16,4-3 0-16,3 0 0 0,-4 0 0 0,8 3 0 16,-8-10 0-16,4 4 0 0,1-6-14 0,-1 2 5 15,3-2-13-15,4-4-2 0,0-2-1 0,1 2 0 16,2-9-55-16,1 9-10 15,3-9-2-15,7-3-588 0,0-3-118 0</inkml:trace>
  <inkml:trace contextRef="#ctx0" brushRef="#br0" timeOffset="17">7313 10735 1882 0,'0'0'84'0,"0"0"16"0,0 0-80 0,0 0-20 16,0 0 0-16,0 0 0 0,0 10 14 0,4-1-2 16,-1-6 0-16,4 13 0 0,-3-10-12 0,3 13-13 15,0-6 2-15,3 5 1 0,-3 1 10 0,4 3 0 16,3-3 0-16,-10 3 0 0,6 3 0 0,-3-3 0 15,0 0 0-15,0 3-8 0,-7-3 8 0,8-6 16 0,-5 2-4 0,1 1-1 16,-1-6 27-16,-3-4 6 16,7 1 0-16,-7-10 1 0,0 0 18 0,0 0 3 15,0 0 1-15,0 0 0 0,0 0 1 0,0-7 1 16,-7-5 0-16,7-1 0 0,-3-6-49 0,-1 7-9 0,4-10-3 16,-3 0 0-16,3-6 20 0,-4 0 3 0,0 3 1 15,4-7 0-15,0 1-32 0,0-1 0 16,0-2 0-16,0-4 0 0,0 7 0 0,0 0 0 15,8-4 0-15,-5 7 0 0,4 0 0 0,0-1 0 0,-3 1 0 0,3 6 0 16,0 0 0-16,3 7 0 0,-3-1 0 0,4 0 0 16,3 1 0-16,-3 5 0 0,3-2 0 0,0 9 0 15,0-4-13-15,4 4 4 0,-1 3 1 0,1 0 0 32,7 0-22-32,-1 0-4 0,1 0-1 0,-7 3 0 0,-1 4-48 0,8-4-9 15,-4 3-3-15,0 0 0 0,1 4-93 0,-8-1-20 16,3 4-3-16,-6 2-1 0,3 1 58 0,-7 3 11 15,-3 25 3-15,-4-13 0 0</inkml:trace>
  <inkml:trace contextRef="#ctx0" brushRef="#br0" timeOffset="18">7874 10735 345 0,'0'0'31'0,"0"0"-31"16,0 0 0-16,0 0 0 0,0 0 149 0,0 0 24 15,0 0 5-15,7 0 1 0,4 10-127 0,-1-10-24 16,-10 0-6-16,4 0-1 0,3 0 39 0,-7 0 8 16,0 0 2-16,0 0 0 0,14 0 6 0,-14 0 0 15,3 0 1-15,5-3 0 0,-8 3-14 0,7 0-3 16,3-7-1-16,-3 7 0 0,-7 0-15 0,7 0-2 15,0-3-1-15,-7 3 0 0,11-6 13 0,-8 6 2 16,4-3 1-16,4 3 0 0,0-6-16 0,-4 2-3 16,0 4-1-16,7-9 0 0,-11 9-23 0,4-9-5 15,4 5-1-15,-4-5 0 0,0 0-8 0,4 6 0 0,-4-4 9 0,0 1-9 16,-7 0 0-16,0 6 9 0,7-10-9 0,-7 10 0 16,-4-3 16-16,4 3-3 0,4-6-1 0,-4 6 0 15,-7-6 12-15,0-1 3 0,0-2 0 16,0 6 0-16,-4 0-27 0,1-4 0 0,-5 4 8 15,5-3-8-15,-4 6 0 0,3 6 0 0,-7-3 0 16,8 7 0-16,-4-7 8 0,0 13 0 16,0-4 0-16,-4 7 0 0,7-3-8 0,1 6 8 0,-1-4-8 0,1 11 8 15,-1-4-8-15,4-3 0 0,7 0 0 0,-7 6 0 16,3-3 0-16,1 3-11 0,3-6 3 0,0 6 0 16,3-3 0-16,1-3 0 0,3 7 0 0,-4-7 0 15,5-4 8-15,2-2 0 0,-3 0 8 0,4-1-8 16,-1-5-23-1,1 2-9-15,0-2-1 0,3-4-1 0,0-3-94 0,0-3-18 16,3-3-4-16</inkml:trace>
  <inkml:trace contextRef="#ctx0" brushRef="#br0" timeOffset="19">8435 10745 1900 0,'-4'-10'169'0,"-3"7"-135"0,0-3-34 0,-3-3 0 15,3-4 144-15,0 4 21 0,0 5 5 0,-1-5 1 16,1 0-155-16,-3 6-32 0,3-4-5 0,0 7-2 16,0 0 5-16,-4 7 1 0,4-4 0 15,-4 6 0 1,4 4-23-16,-3 5-5 0,3-5-1 0,-7 9 0 15,3-3 15-15,0 3 3 0,1 0 1 0,3 0 0 0,0-4 27 0,7 4 0 0,-7-3 0 0,0 0 11 16,7-3 2-16,-4 2 1 0,8-5 0 0,-4 3 0 16,0-1 13-16,7-5 2 0,0-1 1 0,0 1 0 15,-4-7-22-15,4 6-8 16,-7-9 0-16,11 6 9 0,3-6-9 0,4 0 8 0,-8-6-8 0,4 3 8 16,4-13-8-16,0 10 0 0,-1-10-10 0,-3 4 10 15,1-7 0-15,-1 6-9 0,3-5 9 0,-6 5 0 16,0-6-8-16,-1 7 8 0,1-1-8 0,-8-6 8 15,4 1 0-15,-3 5 0 0,6-3 9 0,-10 1-9 0,0 5 20 16,0-2-2-16,0 2-1 0,-7 1 0 0,7 6-4 0,0 3-1 16,-7-3 0-16,7 3 0 0,0 0-12 0,0 0 9 15,-3 3-9-15,-4 6 8 0,7-6-8 16,0 7 0-16,0 2-10 0,0 4 10 0,-7-4 0 16,3 1 0-16,1 9 0 0,3-3 0 0,0 0 0 0,0 6 13 15,0-3-2-15,0 6-1 0,0-3 4 0,3 6 1 0,1-2 0 0,3 2 0 0,-7 3-15 16,0 4 0-1,3-3 0-15,1-1 0 0,-1 4 0 0,1-4-10 16,-4-3 2-16,0 10 0 0,-4-6 8 0,4-4 0 16,0 10 10-16,-3-10-10 0,-1 10 18 0,1-7-2 0,3-2-1 15,-7-1 0-15,-4 1 3 0,4-1 1 0,0 0 0 0,3-2 0 16,-6-4-11-16,-1 3-8 0,1-6 9 0,-1 0-9 16,0 0 11-16,-3-4-11 0,-3-2 12 0,-1 3-12 15,0-6 0-15,-3 2 0 0,0-2 0 0,3-4 0 16,-6-6-14-16,-8-3-6 0,7 0-2 0,-3-9 0 31,3-1-27-31,-3-2-6 0,7-10-1 0,0 3-668 16,-4-12-133-16</inkml:trace>
  <inkml:trace contextRef="#ctx0" brushRef="#br0" timeOffset="20">8696 11008 2548 0,'0'0'113'0,"-4"3"23"0,-6 7-108 0,3-4-28 16,3-3 0-16,-3 7 0 0,4-7 0 0,3-3-9 15,0 9 0-15,0-9 0 16,0 9-29-16,0-9-6 0,0 0 0 0,0 0-1 15,0 0-35-15,0 0-6 0,0 0-2 0,0 0 0 16,0 0 44-16,0 0 9 0,0 0 2 0,3-9 0 0,4 9 100 0,-7-9 20 16,0-4 4-16,0 4 1 0,0-4 14 0,0-6 3 15,0 10 1-15,0-7 0 0,-7-3-38 0,4 1-7 16,3 2-1-16,0-3-1 0,0-3-26 0,0 0-5 16,3 0 0-16,-3 0-1 0,7-3-31 15,-7 3 8-15,7 0-8 0,-3 4 0 0,6-4 0 0,-2 0-15 0,2 9 3 16,1-6 1-1,-1 7-16-15,-3 2-3 0,4-2-1 0,3 2 0 16,-3 1-29-16,-1 6-7 0,1-3-1 0,3 6 0 16,0 0-12-16,4 0-4 0,-8 0 0 0,4 0 0 15,0 0-138-15,-3 6-28 0,3-3-6 0,-3 6 0 0</inkml:trace>
  <inkml:trace contextRef="#ctx0" brushRef="#br0" timeOffset="21">9073 10804 2466 0,'0'0'109'0,"0"0"23"0,0 0-106 0,0 0-26 0,4-6 0 0,0-3 0 0,-1-1 44 0,1 4 4 15,3 0 1-15,0-4 0 16,0 1-62-16,0 3-13 0,3-4-2 0,1 1-1 16,0-1-11-16,3 1-3 0,-4 0 0 15,4-4 0-15,-3 4 0 0,0-1 0 0,-4-2 0 0,3 2 0 16,-3 1 43-16,0-4 8 0,0 4 1 0,0 6 1 0,-7-7 22 0,4 1 4 15,-4 0 0-15,-4 5 1 0,-3-5-9 0,0 9-3 16,0-9 0-16,0 9 0 0,-3-4-25 0,-1 4 0 16,-7 4 8-16,4-4-8 0,0 9 0 0,0 0 0 15,0 4 0-15,0-4 0 0,3 10 0 0,1-3 12 16,-1 3-12-16,0 0 12 0,4-1-12 0,0-2 0 0,4 6 9 16,-1-3-9-16,1 3 0 0,3 0 9 0,-4 0-9 0,4-4 0 15,0 4 0-15,4 0 0 0,-1 0 0 0,4 7 0 16,-3-8 0-16,3 1 0 0,0-3 0 0,4 3 0 31,-1-9-92-31,1 6-23 0,-1-10-4 0,4 0-558 16,1-6-112-16</inkml:trace>
  <inkml:trace contextRef="#ctx0" brushRef="#br0" timeOffset="22">9560 10500 2790 0,'0'0'124'0,"0"0"24"0,-7 0-118 0,0 3-30 16,4 4 0-16,-4-4 0 0,7 6 16 0,-7-6-4 16,-1 7 0-16,1 2 0 15,0-2-35-15,-3 5-7 0,3-2-2 0,0-1 0 16,0 1-49-16,-7 6-11 0,3-7-1 0,0 4-1 15,-3-3 18-15,4-1 4 0,10-3 1 0,-11-5 0 0,4 5 51 0,0-3 11 16,0-3 9-16,7-3-13 0,0 0 52 0,0 0 10 16,0 0 3-16,0 0 0 0,0 0-14 0,0 0-2 15,0 0-1-15,0 0 0 0,0 0-35 0,0 0 0 0,7 0 0 0,4 0 0 16,3 4 0-16,-4-4 0 16,4 6-10-16,4-6 10 0,0 0-17 0,-1 0 4 15,1 0 1-15,7 0 0 0,-11 3-1 16,3-3 0-16,-3 0 0 0,4 0 0 0,-4 0 13 15,0 6 0-15,-7-3 0 0,4 4 0 0,-4-4 0 0,-3 6 0 16,-4-9 0-16,7 3 0 0,-7 7 0 0,0 2 12 0,0-2-4 0,-4 5-8 16,1-8 27-16,-5 8-2 0,5-2 0 0,-4-1 0 15,0 1-1-15,0 3 0 0,0-4 0 0,-4 1 0 16,4 2-16-16,-3-2-8 0,2-1 0 0,1 7 8 16,-3-6-8-16,-1-1 0 0,1-2 0 0,3 2 0 15,-4-2-44 1,0-1-15-16,1-3-2 0,3-2-1 0,0-4-62 0,0 0-12 15,3-10-2-15,1 1-742 0</inkml:trace>
  <inkml:trace contextRef="#ctx0" brushRef="#br0" timeOffset="23">10153 10340 2718 0,'0'0'120'0,"0"0"25"0,-7-6-116 0,0 6-29 31,3 0 0-31,-3 0 0 0,4 0 19 0,-4 0-3 16,-4 0 0-16,1 9 0 15,-1-5-44-15,-3 5-10 0,-7 7-2 0,3-4 0 16,-3 1-25-16,-4 6-6 0,4-4-1 0,-4 4 0 0,1 0 40 0,-1 0 8 16,4-4 2-16,3-2 0 0,-3 6 22 0,7-7 8 15,-4-2 0-15,4-1 0 0,3 4 8 0,4-7 0 16,-3-3 1-16,3 3 0 0,7-6 8 0,0 0 2 0,0 0 0 15,0 0 0-15,0 0-27 0,0 0 0 0,0 0 0 0,0 0 0 16,0 0 0-16,10 0 0 0,4 0 0 0,1 0 12 16,2 0-12-16,1 0 0 0,3 0 0 0,0 0 0 15,4-6 0-15,-4 6 0 0,0 6 0 0,0-3 0 16,-3-3 0-16,-4 7 0 0,4-4 0 0,-4 0 0 16,0 6 0-16,-7 1-12 0,4-1 4 0,-4-6 8 15,0 7 9-15,0 2 10 0,-4-2 1 0,4 8 1 16,-3-5-8-16,-1-4-1 0,1 4-1 0,-8 6 0 15,4 0-11-15,-3-4 12 0,3 4-12 0,-4-6 12 16,-3 5 0-16,0 4 1 0,0-3 0 0,0 3 0 16,-3-3 7-16,3-3 0 0,-4 2 1 0,0 4 0 15,1-9-39-15,-1 6-8 16,1-7-2-16,-1 4 0 0,4-13-102 0,0 7-21 0,0-10-4 16,7 0-852-16</inkml:trace>
  <inkml:trace contextRef="#ctx0" brushRef="#br0" timeOffset="24">10513 10563 3034 0,'14'16'135'0,"-18"-7"27"0,-10 7-130 0,0-1-32 0,11 7 0 0,-4 0 0 15,0 6 37-15,-4-2 1 0,0 2 0 0,4 3 0 31,0 0-61-31,0-5-12 0,-10 5-2 0,2 0-1 16,8-2-91-16,-3-4-19 0,-8 3-3 0,1-6-1 16,-1-3-64-16,0-7-14 0,8 7-2 0,-4-16-365 0,-4 6-73 15</inkml:trace>
  <inkml:trace contextRef="#ctx0" brushRef="#br0" timeOffset="25">10283 10416 230 0,'25'-22'10'0,"-18"12"2"0,-3 1-12 0,3-1 0 0,7 1 0 0,-7 0 0 16,-7-4 420-16,4 4 82 0,6-1 16 0,4 7 3 16,0-6-337-16,-3 5-68 0,-8-2-14 0,4 3-2 0,11 3-57 0,-4 0-11 15,-14 0-3-15,4-9 0 16,10 9-29-16,-7 0-10 0,-7 0 0 0,0 0-746 16,0 0-148-16</inkml:trace>
  <inkml:trace contextRef="#ctx0" brushRef="#br0" timeOffset="26">10774 10416 2124 0,'0'0'94'0,"0"0"19"0,-7 3-90 0,0 3-23 0,7-6 0 0,-4 6 0 16,-3 10 17-16,0-4-1 0,7 1 0 0,-7-4 0 16,4 13-16-16,-5-9 0 0,5 6 0 0,-1 3 0 15,1-4 0-15,-4 4 8 0,-4 0-8 0,8-3 0 16,3 0 0-16,-4-3 0 0,-6 6 0 0,3-4 0 16,7 4 12-16,0-3-4 0,-4 3 0 0,0-3-8 15,1-3 26-15,3 2-2 0,3 4 0 0,1-3 0 16,-4-6-12-16,4 9-4 0,6-13 0 0,1 4 0 15,-1 2-8-15,1-12 0 0,-1 7 0 0,8-7 0 0,-4 3-12 16,0-6 3-16,-7-6 0 0,7 3 0 16,8-7 9-16,-5 1 0 0,-6 0-9 0,3 2 9 15,0-8 18-15,0 5 8 0,0-2 2 0,-7-7 0 16,-3 6 9-16,3-9 3 0,4 4 0 0,-8 2 0 0,-6-6-7 0,3-3-1 16,7 3 0-16,-7-3 0 0,-11 3-8 0,4 3-3 15,3-3 0-15,4 3 0 0,0 10-29 16,-3-4-7-16,-8 1-1 0,1 2 0 0,3 1 24 0,-4 6 5 15,-3-3 1-15,0 2 0 16,3 4-46-16,1 0-8 0,-1 0-3 0,1 0 0 16,-5 0-47-16,5 4-10 0,10-4-1 15,0 0-1-15,-11 0-108 0,8 9-22 16,3-9-4-16,0 0-270 0,0 0-54 0</inkml:trace>
  <inkml:trace contextRef="#ctx0" brushRef="#br0" timeOffset="27">11109 10673 1555 0,'7'9'138'0,"-7"-9"-110"0,-3 6-28 0,-1 1 0 16,4 2 161-16,-4 4 27 0,8 2 6 0,-8-5 1 16,-3 2-156-16,4-2-31 0,6-1-8 0,-6-3 0 15,-8 4 0-15,8-1 0 0,3-9 0 0,-4 9-8 16,4-9 8-16,-3 4 16 0,-4 5-4 0,7-9-1 15,0 0 2-15,0 0 1 0,0 0 0 0,0 0 0 16,7-3 41-16,0-3 8 0,0-7 1 0,0 4 1 16,0-1-31-16,-4-2-6 0,8-7-2 0,-4-3 0 15,-3 6-9-15,-1-12-1 0,11 6-1 0,-3-6 0 16,-4 6-15-16,3-3 0 0,1-3 0 0,3 6 0 16,-3 3 9-16,-1 6-1 0,-3 1 0 0,4-1 0 15,3 7 10-15,-3-3 2 0,-4 5 0 0,0 1 0 0,7 3-20 16,-4 3 10-16,1 1-10 0,0 5 8 0,-1 0-8 0,4 4 0 15,-3 3 9-15,0-1-9 0,-8 7 0 0,8-3 0 0,-1 3 0 16,1 0 0-16,-4 6 0 0,0-3 0 0,3 3 0 0,-2-2 0 16,-1 2 0-1,-4 0-8-15,4-3 8 0,0-3 0 0,11 9 0 0,-11-9-8 16,-11 7 8-16,8-4 0 16,3-3-86-16,-3-4-12 0,-4 1-2 0,0-6-675 15,-4 6-134-15</inkml:trace>
  <inkml:trace contextRef="#ctx0" brushRef="#br0" timeOffset="28">13363 10067 921 0,'0'0'82'0,"0"0"-66"0,0 0-16 0,0 0 0 31,7-6 111-31,-3-3 18 0,3 2 4 0,-4-2 1 0,4 3-94 0,-7 6-18 16,4-6-4-16,-4 6-1 0,4-7 14 0,-4 7 2 15,0 0 1-15,0 0 0 16,0 0 29-16,0 0 5 0,0 0 2 0,0 0 0 16,0 0 14-16,0 0 2 0,0 0 1 0,0 0 0 0,0 0-18 0,7 7-3 15,-4-1-1-15,1 13 0 0,-1-7-20 0,4 10-4 16,-3 3-1-16,-1 0 0 0,1 4-25 16,3 2-6-16,0 3-1 0,-4 1 0 0,1 6-8 0,-1-1 0 15,5 1 0-15,-5 3 0 0,-3-3 0 16,0 3 0-16,0 0 0 0,0-4 0 0,0-5 12 15,-3 3 1-15,3-7 0 0,-4 0 0 0,4-6-1 0,0-3 0 16,0-3 0-16,0 3 0 0,0-9-12 0,4-4 0 16,-1 7 0-16,-3-16 0 15,0 0-142-15,0 0-25 0,0 0-5 0,4-7-829 0</inkml:trace>
  <inkml:trace contextRef="#ctx0" brushRef="#br0" timeOffset="29">13296 9860 1785 0,'-14'0'79'0,"7"7"17"0,0-14-77 0,-4 7-19 0,1 0 0 0,6 0 0 0,-3 0 108 0,7 0 19 16,0 0 3-16,0 0 1 0,0 0-112 0,0 0-19 16,0 0-11-16,7 7 2 0,4-4 9 0,-1-3 12 15,1 6-2-15,3-3-1 0,-3-6 6 0,3 3 1 16,3-6 0-16,1 6 0 0,0 0 16 0,3 0 3 0,0-3 1 0,4 3 0 16,-4-7-4-16,7 7-1 15,0 0 0-15,1-3 0 0,-1 3-11 16,4 0-3-16,-8 0 0 0,5 0 0 0,-1 3-17 0,0 4 10 15,0-7-10-15,-3 3 8 0,3 6-8 0,-3-6-11 16,3 7 3-16,-7-1 0 0,-3-2 8 0,-1-1 12 16,1 9-2-16,-4-2-1 0,4 0-9 0,-8-1-12 15,-3 7 2-15,1-7 1 0,-5 7 9 0,1 3 11 16,-8 0-3-16,1-3 0 0,-1 3-8 0,-3-3-12 16,-4 3 2-16,-3 0 1 0,-3-4 9 0,-1-2 0 15,-3 3 0-15,3 0 0 0,-3-7 27 0,0 7 4 0,3-6 1 0,1-1 0 16,-5-2-32-16,1 2-15 0,0 4 2 0,3-4 0 15,1 1 13-15,-1-4 16 0,4 1-3 16,0-1-1-16,0 1-20 0,0-7-5 0,0 9-1 0,3-5 0 16,0-4 14-16,-3 6 0 0,4-6 0 0,-1 7 0 15,1-4 9-15,-1-3 5 0,4-3 1 0,-4 9 0 16,4-9-15-16,0 4-18 0,4-4 4 0,3 0 1 16,-7 6 13-16,7-6 0 0,0 0 0 0,0 0 0 15,0 0 10-15,0 0 2 0,0 0 0 0,0 0 0 16,0 0-12-16,7 3 0 0,3-3 0 0,1 9 0 15,-1-2 0-15,5-4 0 0,-1 0 0 0,0 3 0 16,3-3 0-16,-2 4 0 0,2-4 0 0,1 6 0 16,-8-6 0-16,5 4 0 0,-1-4 0 0,7 6 0 15,-7-6 0-15,7 3 0 0,-3-2 0 0,-1 2 0 0,1-3 0 16,-4 3 0-16,4-3 0 0,-4 1 0 0,0-4 0 0,-3 9 0 16,3 0 0-16,-4-2 0 0,-3-1-12 0,4 0-4 15,-1 4 0-15,-2 2-1 0,-5-2 17 16,4-1 0-16,-3 4 0 0,-1-1 0 0,1-3 0 0,-1 4 0 15,-3 0 0-15,4 2 0 0,-4-2 0 0,0-1 0 16,-4-2 0-16,4 2 0 0,0-2 0 0,-3 5 0 16,3-8 0-16,-4 2 0 0,4 0 0 0,-3 4 11 15,-1-4-3-15,1-2-8 0,-1-1 20 0,-3 0-2 0,3-3-1 16,-3 4 0-16,0-4-17 0,0 6 8 16,-3-6-8-16,-1 4 0 0,1-4 10 0,-5 3-10 0,1-3 8 0,0 3-8 0,-7-2 0 0,3-1 8 31,-3-3-8-31,0 6 0 0,0-3 8 0,0-3-8 15,-4 0 0-15,0 0 8 0,1 0-8 0,2 0 0 0,-2 0 0 0,3 0 0 16,-1 0 0-16,1 0-11 0,4-3 3 0,-1-3 0 31,0 6-29-31,4 0-6 0,4 0-1 0,-1-3 0 16,1 3-99-16,-1-4-20 0,4-2-4 0,0 6-821 0</inkml:trace>
  <inkml:trace contextRef="#ctx0" brushRef="#br0" timeOffset="30">13734 9343 979 0,'0'0'87'0,"0"0"-70"0,-11 0-17 0,8-3 0 16,3 3 259-16,0 0 48 0,0 0 9 0,0 0 3 15,0 0-230-15,0 0-45 0,0 0-10 0,0 0-2 16,7 0-22-16,3 3-10 0,1-3 8 0,3 9-8 16,-4 1 0-16,5 2 0 0,-5-2 0 0,8 2 0 15,3 4 0-15,-3 0 0 0,3 3 0 0,-4 3 0 16,5-1 0-16,2 11 0 0,-3-4 0 0,4-3-11 15,-4 6 11-15,4 7 11 0,3-7-3 0,-3 4 0 16,3-1 16-16,0-2 2 0,1 9 1 0,2-1 0 16,1 1 12-16,-4 3 2 0,1 0 1 0,-5 0 0 15,1 6-16-15,-4 0-3 0,-3-3-1 0,-1 3 0 0,-3 4-8 0,-3-4-2 16,0 3 0-16,-4 4 0 16,0-4-12-16,-7 0 0 0,0 7 0 0,-4-7 0 0,-3-9 0 0,-3 6-15 15,-5-9 5-15,-2 3 1 0,-4-3 33 0,-4 3 6 16,-3-10 2-16,0 7 0 0,3 0-21 0,-3-10-11 15,-4 0 12-15,4-6-12 0,-4 7 0 16,0-10 0-16,7 3-12 0,-3-10 3 16,4 1-71-16,-1-10-13 0,0 4-3 0,4-10-1012 0</inkml:trace>
  <inkml:trace contextRef="#ctx0" brushRef="#br0" timeOffset="31">15177 9857 1555 0,'0'0'68'0,"0"0"16"0,0 0-68 0,0 0-16 0,-8-6 0 0,8 6 0 16,-7 0 14-16,7 0-1 0,0 0 0 0,0 0 0 16,0 0-13-16,0 0 0 0,0 0 0 0,0 0 0 15,0 0 0-15,0 0 0 0,0 0-12 0,0 0 12 16,0 0 0-16,0 9 0 0,4 1 12 0,-4-1-3 15,3 4 41-15,1 3 8 0,0-1 2 0,-4 7 0 16,3 0 13-16,-3 3 3 0,0 0 1 0,0 7 0 16,0 2-31-16,0 7-6 0,-3-3-2 15,-1-1 0-15,-3 10-24 0,0-3-5 0,0 0-1 0,3 6 0 16,-3-6-8-16,0-3 0 0,0 0 0 0,0-4 0 16,4 1 0-16,-1-4 0 0,0-2 0 0,4-1 0 15,-3-3-24 1,3-3-3-16,-4-3-1 0,4 0 0 0,0-3-104 0,0-6-20 0,0-4-5 0,0 0-389 15,4 4-78-15</inkml:trace>
  <inkml:trace contextRef="#ctx0" brushRef="#br0" timeOffset="32">15699 10321 1220 0,'0'0'54'0,"0"0"11"0,0 0-52 15,0 0-13-15,0 0 0 0,0 0 0 0,0 0 82 0,0 0 14 16,-4-6 2-16,4 6 1 0,-3-3-49 0,-4 0-10 16,7 3-1-16,-4-6-1 0,-3 6-22 0,0 0-4 15,0 0 0-15,0 0-1 0,-4 0-11 0,1 9 8 16,-1-6-8-16,0 7 8 0,-3-1 7 0,0 4 1 15,4-4 0-15,-4 10 0 0,-1-7-16 0,5 7 9 16,-1 0-9-16,1-3 8 0,3 6 0 0,0 3-8 16,7-10 12-16,-4 7-4 0,4-3 14 15,0 3 2-15,4-9 1 0,3 5 0 0,-4 4-13 0,4-9-2 0,4-4-1 16,-1 7 0-16,1-10-9 0,3 4 0 16,0-4 0-16,0-3 0 0,0-3 0 0,0 0 0 0,4 0 0 0,0 0 0 15,-1-9 0-15,5 6 0 0,-5-4 9 0,4-5-9 16,1 2 10-16,-5 1-2 0,-3-4-8 0,0 4 12 15,-3-4 4-15,3 1 1 0,4 2 0 0,-8-8 0 16,4 5-1-16,-3-6 0 0,-4 4 0 0,-3-4 0 16,-1 0 13-16,-3 3 3 0,0-3 0 0,-3 1 0 15,-4 5-40-15,-1-6-8 0,-2 4-2 0,-4-1 0 16,3 3 18-16,-3 1 0 0,-4 2-8 0,-3 1 8 16,0 0-9-16,0-1 9 0,3 7-13 0,1-3 5 15,-4 6 8-15,3 6-8 0,4-6 8 0,-4 3-8 16,0 3-8-16,4-2-2 0,4 5 0 0,-1 0 0 15,1-5-111-15,3 5-23 0,0 4-4 0,3-4-366 16,0 0-74-16</inkml:trace>
  <inkml:trace contextRef="#ctx0" brushRef="#br0" timeOffset="33">16224 10375 2487 0,'0'0'55'0,"0"0"11"0,0-10 2 0,0 1 2 0,-3 0-56 0,3 5-14 0,0-5 0 0,0 0 0 32,0 5-42-32,-4-2-11 0,4 3-3 0,0-6 0 15,0 9 12-15,0 0 1 0,-7 0 1 0,4 0 0 16,-4 0-8-16,0 0-2 0,-4 6 0 0,0-3 0 0,1 6 42 0,-4 1 10 0,3-1 0 0,-3-2 0 16,-4 11 32-16,4-5 8 0,-3 3 1 0,2-1 1 15,1 1-5-15,0 0-1 0,4 2 0 0,3-5 0 16,0 9-20-16,-1-6-5 0,5-1-1 0,3 4 0 15,0-6-10-15,3 5 10 0,1-5-10 0,3 6 10 0,0-7-10 16,4-2 0-16,-1 2 0 0,4-5-11 0,1-4 11 16,-1 6 0-16,3-9 0 0,-3 0 0 0,4-3 0 0,3-3 0 15,-3 3 0-15,3-7 0 0,0 1 10 0,-3-1-2 0,3-2-8 0,-3 2 12 16,3-2-12 0,-4 2 0-16,-6-2 0 0,3-4 0 0,-3 4 0 0,-1 2 0 15,-3-2 0-15,0 2 0 0,-3 1 12 0,-4 3-3 16,3-4-1-16,-6 1 0 0,-1-1 5 0,1-2 1 15,-4 2 0-15,3 1 0 0,-6 0-14 0,3-1 0 16,3-2 0-16,-3 9 0 0,0-4 0 0,0 4 0 16,3-3-12-16,1 6 12 0,-4-3 0 0,7 3 0 15,-7 0 0-15,7 0 0 0,0 0 0 0,-7 3 0 16,3 6 8-16,-3-9-8 0,0 10 11 0,0-1-11 16,7 1 12-16,-7-1-12 0,3-3 0 0,1 10 0 0,-1-4 0 0,1 1 0 15,3 6 0-15,-4-7 0 0,4 7 0 0,0-6 0 16,4 9 0-16,-4-4 0 0,3 1 0 0,1-3 0 15,3 6 0-15,-4-3 0 0,1 3 0 0,0-4 0 16,3 4 0-16,-4 0 0 0,4 0 0 0,-3 0 0 16,-1 6 0-16,4-6 0 0,0 0 0 0,-3 10 0 15,-1-10-10-15,1 9 1 0,3-3 0 0,-7-3 0 16,0-3 33-16,-4 7 6 0,4-8 2 0,-3 8 0 16,-1-7-32-16,-3 0 0 0,0 0-13 0,0-4 4 15,0-2 9-15,-3 3 11 0,-1-7-3 0,0 7 0 16,-3-6 3-16,4-4 0 0,-1 4 0 0,-3-4 0 15,-4-3-11-15,1-2 0 0,-1-1 0 0,0 3 0 16,-3-6-9-16,-3-6-4 0,-1 3-1 0,0-7 0 16,-3 7-95-16,-4-6-19 15,-3-1-4-15,3-2-1 0,4 2-103 0,3-2-21 16</inkml:trace>
  <inkml:trace contextRef="#ctx0" brushRef="#br0" timeOffset="34">16693 10717 1094 0,'0'0'97'15,"0"0"-77"-15,0 0-20 0,0 0 0 0,0 0 420 0,0 9 81 16,0 0 16-16,0 1 3 16,0-10-462-16,4 9-93 0,-4-9-18 0,4 3-4 15,3 7-91-15,0-1-19 0,3-6-3 0,-3-3-886 0</inkml:trace>
  <inkml:trace contextRef="#ctx0" brushRef="#br0" timeOffset="35">17219 10441 2646 0,'0'0'58'0,"0"0"12"0,0 0 2 16,0 0 3-16,0 0-60 0,0 9-15 0,7 4 0 0,-3-4 0 16,-1 0-19-16,1 4-6 0,3-4-2 0,0 1 0 15,0 2-25-15,0-2-4 0,0 2-2 0,0-2 0 0,0-1 27 0,-3 4 6 16,-1-4 1-16,-3 0 0 0,0-9 10 0,0 10 2 15,0-7 1-15,0-3 0 0,-3 9 34 0,3-9 6 16,0 0 2-16,-4 10 0 0,4-10 17 0,0 0 4 16,0 0 1-16,0 0 0 0,0 0-23 0,0 0-5 15,0 0-1-15,-3-3 0 0,-1-7-9 0,1 1-3 16,3-1 0-16,0-8 0 0,0 5 7 0,-4-6 1 16,4-3 0-16,-4 7 0 0,4-7-2 0,0-3 0 15,0 3 0-15,0-3 0 0,0-4-6 0,0 7-2 16,4 0 0-16,0 0 0 0,-4 0-10 0,3 4 0 0,-3-4 0 15,7 3 0-15,-3 6 0 0,-1-5 0 0,1 8 0 0,3-2-11 16,0 2 11-16,0-2-8 0,0 2 8 0,0 7-8 16,4-3-2-16,-1 3 0 0,8-7 0 0,-4 10 0 15,4-3-10-15,-1-3-1 0,1 6-1 0,-1 0 0 32,1 0-139-32,3 6-28 0,4-6-6 0,-4 0-797 0</inkml:trace>
  <inkml:trace contextRef="#ctx0" brushRef="#br0" timeOffset="36">17805 10397 2109 0,'0'0'93'0,"0"0"20"0,0 0-90 0,0 0-23 15,0 0 0-15,0 0 0 0,10 0 24 0,-3 0 1 16,4 0 0-16,0-3 0 0,3-4-25 0,3 7-20 16,-3 0 3-16,0-9 1 0,4 9 0 0,-4-3 0 15,4 0 0-15,0-4 0 0,-1-2 0 0,-3 0 1 16,0 5 0-16,0-5 0 0,-6 6 23 0,2-3 5 16,-3-4 1-16,0 7 0 0,-7-6 34 0,4-1 8 0,-1 7 0 15,1-6 1-15,-8-1-26 0,4 1-6 0,-7 6-1 0,4-7 0 16,-1 7-24-16,-3-3 0 0,0-3 0 0,-4 9-11 31,1-4-13-31,-1 4-4 0,1 0 0 0,-8 4 0 0,0-4 4 0,4 9 1 0,-3-3 0 16,-1 4 0-16,0-4 23 0,4 3 0 0,-3 4 10 15,3 2-10-15,3 1 39 0,0 0 1 0,1-4 0 0,3 1 0 16,0 9-17-16,3-6-3 0,1-1-1 0,3 1 0 16,0 0-19-16,3 2 0 0,1 1 8 0,3-3-8 15,0 3 0-15,0 3 0 0,3-10 0 0,1 7-9 31,-4 0-14-31,7-7-2 0,-3 1-1 0,3 6 0 16,0-10-115-16,0 4-23 0,4-4-5 0,-4-6-1 0</inkml:trace>
  <inkml:trace contextRef="#ctx0" brushRef="#br0" timeOffset="37">18496 10271 288 0,'0'0'25'0,"-7"-3"-25"16,0-6 0-16,0-1 0 0,0 1 440 0,-4 0 84 16,1 2 16-16,6 1 3 15,-6 3-493-15,-1-3-98 0,4 6-20 0,-4 6-4 0,1-3 20 0,-1 3 4 0,-3-3 0 0,0 10 1 0,3-4 19 0,-3 4 4 16,0 6 1-1,0-1 0-15,4-2 39 0,-1 3 7 0,0 3 1 0,1-3 1 16,-1 0 26-16,4-4 5 0,0 4 0 0,0-6 1 16,4 5-45-16,-1-5-12 0,0-4 0 0,4 1 0 15,4-7 0-15,-4-3 0 0,0 0 0 0,0 0 0 16,7 0 0-16,4 0-11 0,-8 0 3 0,8-6 0 16,-1-1 8-16,1-2 0 0,3 0 0 0,-3 2 0 15,3-2 0-15,0-7 0 0,0 4 0 0,4 2 0 16,-4-2 0-16,0 2 11 0,3-2-3 0,-2-7 0 15,-5 10-8-15,4-7-11 0,-3 0 3 0,-1 4 0 16,-3-1 8-16,1 1 0 0,-1 2 0 0,-4 1 0 16,1-4 0-16,-4 4 11 0,0-1-3 0,0 1 0 15,0 6 16-15,0 3 4 0,0 0 0 0,0 0 0 16,0 0-4-16,0 0-1 0,0 0 0 0,0 0 0 0,0 0-12 0,0 0-3 16,0 9 0-16,0-2 0 0,0 2-8 0,3 10 0 15,1-7 0-15,-4 1 0 0,0 6-9 16,0-1 9-16,-4-5-12 0,4 9 12 0,-3-3 0 15,3-7 0-15,-4 10 0 0,4 0 0 0,-3-3 0 16,3 0 9-16,-4 3 1 0,4-3 0 0,0-4-10 0,4 4 0 16,-1 0 0-16,-3-3 8 0,7 2 4 0,-3 1 1 15,3-3 0-15,-4 3 0 0,-3 3-13 0,7-4 0 16,4 1 0-16,-4-3 0 0,0 6 0 0,0-3 0 16,-3 3 0-16,3-4 0 0,0-5 0 0,-4 9 0 15,-3 0 0-15,4-3 0 0,-1 3 0 0,-3-3 0 0,-3 2 0 16,-1-2 0-16,1 3 8 0,-1 0-8 0,-3-3 0 0,0-3 0 15,0 2 13-15,0-5-3 0,0 6-1 0,-4-7 0 16,4 4-1-16,0-3-8 0,-3-1 12 0,-1-2-4 16,4-1 20-16,-4-6 4 0,-3 7 1 15,4-7 0-15,-1 3-33 0,-3-3 0 0,-4-3 0 16,4-3 0-16,-7-6-12 0,3 5-8 0,1-11-3 16,-1 2 0-1,-3 1-16-15,3-7-3 0,1-3-1 0,-1 0-644 0,0-6-129 0</inkml:trace>
  <inkml:trace contextRef="#ctx0" brushRef="#br0" timeOffset="38">18648 10544 2304 0,'0'0'51'0,"0"0"10"0,0 0 3 0,0 0 0 0,0 0-52 0,0 0-12 16,7 3 0-16,3 3 0 16,-2-2-42-16,2 2-11 0,-3-3-3 0,0 3 0 0,0-3 32 0,0 1 5 15,-7-4 2-15,11 0 0 0,-11 0 17 0,7 0 0 16,0 0 0-16,-7 0 9 0,0 0 35 0,0 0 8 15,0 0 0-15,0 0 1 0,0 0 27 0,7-4 6 0,0 1 1 16,-7 3 0-16,0 0-19 0,4-6-3 0,-1-3-1 0,-3-1 0 16,0-2-41-16,0 2-9 0,-3 1-2 0,3-4 0 15,-4 4 16-15,1-4 4 0,-4-5 0 0,0 5 0 16,-1-9-32-16,1 3 0 0,0-3 0 16,4 0 0-16,-8 4 0 0,8-4-15 15,-8 0 2-15,8 0 0 0,-4 0 26 0,3 0 6 0,0 0 1 0,1 3 0 16,3-3-8-16,0 3 0 0,0-3-1 0,3 3 0 15,5 7-11-15,-1-7 10 0,-4 3-10 0,8-2 10 16,-1 8-10-16,4 1 0 0,1-4 0 0,-1 4 0 16,3-1 0-16,-3 7 0 0,4-6 0 0,0 9-11 15,3-3 1-15,-4 3 0 0,5-6 0 0,-1 6 0 16,-4 6 10-16,5-3-8 0,-5-3 8 0,1 6-8 0,0-3 8 16,-1 0-10-16,-3-3 10 0,0 10-10 15,-3-4-43-15,0 4-9 0,-4-4-2 16,3 3 0-16,1 4-120 0,-4 2-24 15,0 1-4-15,0-6-782 0</inkml:trace>
  <inkml:trace contextRef="#ctx0" brushRef="#br0" timeOffset="39">19223 10673 1555 0,'0'0'138'0,"0"0"-110"0,0 0-28 0,0 0 0 15,0 0 318-15,0 0 58 0,0 0 12 0,7 9 3 16,-7-9-441-16,7 6-88 0,0-6-18 0,0 0-1000 16</inkml:trace>
  <inkml:trace contextRef="#ctx0" brushRef="#br0" timeOffset="40">15258 12103 1094 0,'0'0'97'0,"0"0"-77"15,0 0-20-15,0 0 0 0,0-7 153 0,0 7 27 16,7-3 6-16,3-3 1 0,-10 6-147 0,0 0-30 16,0 0-10-16,0 0 0 0,7 6 0 0,4-3 0 15,-11-3 0-15,7 7 0 0,0-1 0 0,0 0 12 16,-7-6-4-16,7 13-8 0,-3-1 15 0,-1 7-4 15,1 3-1-15,-1 0 0 0,-3 6 47 0,0-3 10 16,4 7 1-16,-4-1 1 0,-4 0-6 0,4 1-2 16,-3-1 0-16,-1 0 0 0,1 10-43 0,-1-6-9 15,4-4-1-15,-3 0-8 0,3 1 8 0,0-1-8 0,-7-3 0 0,7-6 0 0,3 0 8 0,-3-3-8 32,-3-3 0-32,3-7 0 0,0 4 8 0,0-4-8 0,0-9 9 15,0 0-9-15,0 0 28 0,0 0 0 0,0 0 0 0,0 0 0 16,-11-3 11-16,0-6 1 0,4-1 1 0,-3 1 0 15,-4-7-26-15,0 0-6 0,3-6-1 0,0 0 0 16,1 0 13-16,-1-9 3 0,1 6 0 0,3-6 0 16,0-1-24-16,3-5 0 0,-3 5 0 0,7-2 0 15,-4-1 9-15,4-5-9 0,0-1 12 0,4 0-12 16,-1 10 0-16,5-1 0 0,-5-8 0 0,4 8 0 16,4 7 0-16,-4-6 10 0,3 3-10 0,1 6 12 15,-4 0-12-15,4 0 0 0,3 0 0 0,-4 0-11 16,1 3 11-16,-1 0 0 0,1 7 0 0,0 2-8 15,6-2 8-15,-3-1-8 0,0-3 8 0,1 10-8 16,2-3 8-16,-3 2 0 0,4 1 0 0,-4 0 0 16,0-3 0-16,4 9 0 0,-4 0 0 0,0 0-8 0,0 0 8 15,0 9 0-15,0-9-9 0,0 12 9 0,-3-2 0 16,3-1 0-16,0 4 8 0,0-4-8 0,0 10 0 0,-3 0-14 16,0-3 2-16,-1 6 0 0,-3-4 12 0,0 4 15 15,0 0-3-15,-3 6-1 0,-1-2-11 0,1-5 0 16,-4-2 0-16,0 3 0 0,0-3 0 0,0 0 0 15,0-3 0-15,-4-1 0 0,-3-2 0 0,4-1-16 0,-4 1 3 16,0 3 0-16,0-4 13 0,-4-2 0 16,1-1 0-16,-5 3 0 0,1-2 0 0,0-7 0 0,-7 6 0 0,3 1 0 15,1-7 0-15,-4 3 0 0,-1-3 0 0,1-3-9 32,-3 0-23-32,2 0-5 0,-2 0-1 0,-1 0 0 15,7 0-154-15,1 0-30 0,3-3-6 0</inkml:trace>
  <inkml:trace contextRef="#ctx0" brushRef="#br0" timeOffset="41">14524 11820 806 0,'0'0'72'0,"0"0"-58"0,0 0-14 0,0 0 0 16,0 0 139-16,0 0 25 0,0 0 4 0,0 0 2 15,0 0-116-15,0 0-23 0,0 0-5 0,0 0-1 16,0 0-9-16,0 0-3 0,0 0 0 0,7 10 0 0,0 2 34 0,-3 1 6 15,3 3 2-15,-4-1 0 0,1 4 1 0,-1 3 0 16,1 6 0-16,-1-3 0 0,-3 7-20 0,0-1-3 16,0 3-1-16,0 4 0 0,0-7-24 0,0 4-8 15,-3-4 0-15,-4 1 0 0,3-1 0 0,1 0 0 16,-4 1 0-16,3-10 0 0,-3 6-32 0,0-3 0 16,0-3 0-1,-4-3 0-15,1-7-104 0,3 4-20 0,0-10-5 0,3 4-543 0</inkml:trace>
  <inkml:trace contextRef="#ctx0" brushRef="#br0" timeOffset="42">14199 12225 2343 0,'0'0'104'0,"0"0"21"0,-3-3-100 0,3 3-25 0,3-3 0 0,1-4 0 16,-1-2 37-16,8 6 3 0,0-7 0 0,-1 7 0 16,8-3-32-16,3 3-8 0,4-3 0 0,-1 6 0 15,1 0-15-15,0-4-4 0,3 1-1 0,-3-3 0 16,-1 6 12-16,5-3 8 0,-5-3-12 0,1 6 12 16,0-4-12-16,-4-2 12 0,0 6-12 0,-3 0 12 15,-4 0-27-15,0 0 2 0,0 0 0 0,-3 0 0 16,-1 0-122-1,-3 0-24-15</inkml:trace>
  <inkml:trace contextRef="#ctx0" brushRef="#br0" timeOffset="43">16224 11905 1796 0,'0'0'80'0,"0"0"16"0,0 0-77 0,-3 0-19 0,-8 0 0 0,8 3 0 16,-8-3 17-16,11 0 0 0,0 0 0 0,-7 6 0 15,3-2-17-15,4-4 0 0,0 0-13 0,-7 0 5 16,7 0 8-16,0 0 0 0,-7 6 0 0,7-6 0 15,-7 3 14-15,7-3-2 0,-7 0 0 0,0 6 0 16,4-3 32-16,-4 1 7 0,-4 2 1 0,4-3 0 16,0 6-5-16,-4 4-1 0,4-4 0 0,-3 1 0 15,-1-1-22-15,1 1-5 0,2 2-1 0,1 1 0 16,-3 2-18-16,3-2 0 0,0-1 0 0,3 10 0 16,1-9 0-16,-1 6 0 0,4-7 0 15,0-2 0-15,4 5 0 0,-1-2 0 0,1-1 0 16,3 1 0-16,0-4 8 0,0 10-8 0,0-6 0 15,0-4 0-15,0 1 0 0,4-1 0 0,-1 0 0 0,1-2 0 0,-1-1 0 0,1-3 0 16,3-3 0-16,0 0 0 0,-3 0 8 0,3 0-8 16,4-3 0-16,-4-3 0 0,0 6 0 0,0-4 8 15,-4-5-8-15,5 0 0 0,2-1 9 0,-6 4-9 16,-1-3 0-16,-3-1 9 0,4-2 1 0,-4-4 0 16,-3 7 0-16,-4 2 0 0,0-8 3 0,0 8 1 15,0-8 0-15,-4-1 0 0,-3-3-3 0,0 0-1 0,0-3 0 16,0 4 0-16,-4-4-10 0,4 6 10 0,-3-3-10 15,-1 0 10-15,0 0-10 0,1 7 0 16,-1-1 0-16,4 4 0 0,0 0 0 0,0-1 8 0,-3 7-8 16,2 0 0-16,5 3 0 0,3 0 0 15,-7 0 0-15,0 3 0 16,0-3-92-16,0 3-23 0,7-3-5 0,0 0-544 16,-7 0-108-16</inkml:trace>
  <inkml:trace contextRef="#ctx0" brushRef="#br0" timeOffset="44">16492 11347 2170 0,'0'0'96'0,"0"0"20"0,0 0-92 0,0 0-24 15,0 0 0-15,0 0 0 0,0 0 41 0,0 0 4 16,0 0 1-16,0 0 0 0,7 9-46 0,0-6-8 16,1 7-3-16,-1 5 0 0,3 1 11 0,1 3 0 15,-4 0 0-15,0 6 0 0,3 3 0 0,-2 7 0 16,-1-4 0-16,-4 3 0 0,1 7 0 0,-1-3 0 16,1-1-8-16,-4 4 8 0,-4 0 0 0,1 0 0 15,-1-7 0-15,1 7 0 0,-1-6 0 0,1 2 0 16,-1-2 0-16,0-4 8 0,4 0-16 15,0 4-4-15,0-7 0 0,0-6 0 16,4 0-112-16,-4 0-24 0,0 0-4 0,4-3-698 0</inkml:trace>
  <inkml:trace contextRef="#ctx0" brushRef="#br0" timeOffset="45">16753 11886 1785 0,'0'0'79'0,"0"0"17"0,0 0-77 0,0 0-19 0,0 0 0 0,0 0 0 0,0 0 132 0,0 0 22 15,4 10 5-15,3-1 1 16,0 0-152-16,4 1-31 0,-1-1-5 0,1-2-2 0,3 8 14 0,0-2 2 15,0-1 1-15,0 1 0 0,0 6 13 0,0-7 16 16,1 7-3-16,-5 3-1 0,4-3-12 0,-3-7-16 16,-4 7 3-16,4-6 1 0,-1 5 12 0,1-5 0 15,-4 9 9-15,0-9-9 0,0 2 0 0,0-2 0 16,3-1 0-16,-2 4 0 16,-5-10-65-16,8 4-19 0,-4-1-4 0,0-3-812 15</inkml:trace>
  <inkml:trace contextRef="#ctx0" brushRef="#br0" timeOffset="46">17205 11883 1728 0,'-11'9'153'0,"4"-5"-122"0,-3 8-31 0,-1-2 0 15,-6 8 124-15,2 4 18 0,-2 0 4 0,-1 0 1 16,4 0-135-16,0 6-28 0,-4 4-4 0,4-1-2 16,0 0 6-16,0 4 2 0,-4 3 0 0,8-1 0 15,-1-5 14-15,-3 8 0 0,3-2 0 0,-3-4 0 16,7 1 0-16,0-4 0 0,-3 7 0 0,3-4 0 16,-4 1 0-16,4-4 0 0,0 10 0 0,3-10 0 15,1 1-32-15,-4-1-3 16,3 1-1-16,1-11 0 0,-1 11-150 15,1-4-30-15,-1-3-7 0,1-3-1 0</inkml:trace>
  <inkml:trace contextRef="#ctx0" brushRef="#br0" timeOffset="47">17395 12306 1382 0,'0'0'123'0,"0"0"-99"15,0 0-24-15,0 0 0 0,0 0 249 0,0 0 45 16,0 0 9-16,0 0 1 16,0 0-316-16,0 0-63 0,0 0-13 0,0 0-2 15,0 0-144-15,0 0-29 0,15 4-5 0,-15-4-2 0</inkml:trace>
  <inkml:trace contextRef="#ctx0" brushRef="#br0" timeOffset="48">18341 11588 1850 0,'0'0'82'0,"0"0"17"0,3-9-79 0,-3-1-20 0,0 1 0 16,4 3 0-16,0-10 65 0,-1 7 10 0,-3-4 1 0,4 4 1 15,-1-4-63-15,1 4-14 0,-1-1 0 0,-3-2 0 16,4 2 12-16,-4-2 5 0,3 3 1 0,-3-4 0 16,-3 4 14-16,3-1 2 0,-7 1 1 15,3-4 0-15,-3 4-11 0,0-1-3 0,0 4 0 0,-4 0 0 16,4-4-11-16,-3 7-2 0,-1-6-8 0,4 6 12 15,-4-4 8-15,4 4 0 0,-3-3 1 0,6 6 0 16,-3 0-21-16,0 0 0 0,4 0-10 0,3 0 10 16,-7 9 0-16,3 1 0 0,-3-1 0 0,0 1 0 15,3 2 0-15,-3 1 0 0,4 6 0 0,-4-7 9 16,3 10-9-16,-3 6 12 0,0-3-12 0,4 7 12 16,-1-1-12-16,-3 0 0 0,4 7 0 0,-5-3 0 15,5 5 0-15,-1-5 0 0,1 6 0 0,-1-7 0 0,4-3 8 16,0 7 0-16,0-7 0 0,4 4 0 15,-4-4-8-15,0 1 0 0,0 2 9 0,0-2-9 0,0-4 0 0,0-3 0 0,0 0 0 0,0 0 0 16,-4-3-12 0,4-3-1-16,-3 3 0 0,-4-10 0 15,0 7-20-15,3-6-4 0,-3 2-1 0,-3 1 0 16,-1-7-26-16,0 1-4 0,1-1-2 0,-4-6 0 16,3 7-127-16,-3-7-26 0,-11 3-5 0,8-6-477 0</inkml:trace>
  <inkml:trace contextRef="#ctx0" brushRef="#br0" timeOffset="49">17844 11871 1612 0,'0'0'144'0,"0"0"-116"0,0 0-28 0,0 0 0 16,0 0 271-16,0 0 48 0,7-7 9 0,0 7 3 15,3-9-267-15,8 9-54 0,-4-3-10 0,4-4 0 16,-4 7-20-16,7-3 0 0,4 3-1 0,6 0 0 31,-2 0-19-31,2 3-3 0,-2-3-1 0,-1 7 0 16,0-14 1-16,0 14 0 0,-3-7 0 0,-4-7 0 15,0 7 11-15,-3-3 3 0,-1 3 0 0,-2 0 0 16,-5 0-14-16,1 0-2 0,-1 0-1 0,1-3 0 0,-4 3-122 16,0-6-25-16,0 6-5 0,0 0-552 0</inkml:trace>
  <inkml:trace contextRef="#ctx0" brushRef="#br0" timeOffset="50">18549 11987 518 0,'0'0'46'0,"0"0"-37"0,0 0-9 0,0 0 0 0,11 0 360 0,-11 0 69 15,0 0 15-15,7-7 2 0,7 7-366 0,-4-3-80 16,5-3 0-16,-5 6-13 15,1 0-15-15,3-3-2 0,0-4-1 0,0 4 0 0,0 3 12 0,-3-9 3 16,3 9 0-16,0-3 0 0,-3-3 28 0,3 2 7 16,-4-5 1-16,1 6 0 0,-1-3 23 0,1 2 5 15,0-2 0-15,-1 3 1 0,-3-6-1 0,4-1-1 16,-4 7 0-16,-4-3 0 0,4 0-31 0,-3-1-7 0,3-2-1 16,-3-1 0-16,-1 7-16 0,-3-6-4 0,0-1-1 0,0-2 0 15,-3 3 13-15,-1-1-11 0,0 4 11 0,-3 0-10 16,0-4 10-16,-3 7-8 15,-1-3 8-15,1 6-8 0,-5 0 8 0,1 0 0 0,-3 6 0 16,3 3-8-16,-4 1 8 0,0-4 11 0,-3 10-3 16,0-4 0-16,3 1 4 0,-3 6 1 0,0-7 0 0,0 7 0 15,7-6-13-15,0 9 8 0,3-7-8 0,0 1 0 16,1 3 18-16,3-7-2 0,0 10-1 0,0 0 0 16,3-3 1-16,4 3 0 0,0 0 0 0,0 0 0 15,4-3-4-15,3 3 0 0,-4 0 0 0,4-4 0 16,7 4-12-16,1 0 0 0,-5 0 0 0,4-6-10 0,4 0-5 15,0-1-1-15,3-2 0 0,-4-4 0 16,5 1-32 0,-1-7-8-16,-4 0 0 0,5-3-1 0,-5 6-23 15,1-6-5-15,3-6-1 0,-3 3 0 0,-1-7-98 0,1 1-20 16,14-13-4-16,-11 0-1 0</inkml:trace>
  <inkml:trace contextRef="#ctx0" brushRef="#br0" timeOffset="51">19068 11958 1036 0,'0'0'92'0,"0"0"-73"0,-7 0-19 0,0-3 0 16,-4-3 416-16,7 6 79 0,4 0 16 0,0 0 3 31,0 0-492-31,0 0-98 0,0 0-20 0,0 0-4 16,-7 6-11-16,0-3-1 0,0 7-1 0,4-1 0 15,-4 4 37-15,3-1 7 0,-3-2 1 0,-3 8 1 0,2-5 78 0,-2 6 15 0,-1-7 3 0,4 1 1 16,0 6 36-16,0-7 7 0,4-2 2 0,-4 2 0 16,3 4-39-16,4-4-8 0,-4-2-2 0,8-7 0 15,-4 6-26-15,7 1 0 0,-7-10 0 0,7 3 0 16,4-3 0-16,-1 0 0 0,1 0-14 0,3-3 5 16,0-7-7-16,0 7-2 0,-3-3 0 0,3-3 0 15,-4 5 18-15,1-5 0 0,-4 0 0 0,0-1 0 16,0-2 0-16,-3-1 0 0,3 1 0 0,0-4 0 15,-4 3 0-15,1 1 14 0,-1-7-2 0,5 10-1 16,-5-4 0-16,1 1 0 0,-4-4 0 0,3 10 0 0,1-10-1 16,-4 13 0-16,-4-7 0 0,4 7 0 0,4-3-10 0,-4 6 0 15,0 0 0-15,0 0 0 0,3-3 34 0,-3 3 2 16,0 0 0-16,11 0 0 0,-4 0-12 0,0 0-3 16,-7 0 0-16,10 3 0 0,-3 3-5 0,1 0 0 15,-1 4-1-15,0-1 0 0,0 1 3 0,3 2 1 16,-3 4 0-16,0 0 0 0,4-1-6 0,-4 1-1 15,0 6 0-15,4-3 0 0,-4-7 0 0,0 7 0 16,3 0 0-16,1-3 0 0,0 2-12 0,-1 4 0 16,1-9 0-16,3 6 0 0,-4-7 0 0,1-2 0 15,-4-1-12-15,4 4 12 0,-4-7-23 0,0-3 3 0,0 3 0 0,-7-6 0 32,3 3-35-32,-3-3-6 0,0 0-2 0,0 0 0 15,0 0-154-15,0 0-31 0,11-9-7 0,-11 9-1 0</inkml:trace>
  <inkml:trace contextRef="#ctx0" brushRef="#br0" timeOffset="52">19551 11507 2973 0,'0'0'65'0,"0"0"14"0,0 0 2 0,0 0 3 0,0 0-67 0,0 9-17 0,3 1 0 0,1-1 0 16,3 4-35-16,0-1-10 0,4 4-3 0,-4-1 0 0,0 4 20 0,3 9 3 16,1-2 1-16,3 5 0 0,-3 0 24 0,-1 4 0 15,1-4 0-15,-1 7 0 0,-3-4 0 0,4 4 0 0,-7-4 0 0,3 7 0 16,-7 0 0 0,0-3 0-16,0-7 0 0,-7 7 0 15,3-4-28-15,1-6-3 0,-5-3-1 0,5-3 0 16,3 0-7-16,-7-3-1 0,0 0-1 15,3-7 0-15,1-2-167 0,3-7-34 0</inkml:trace>
  <inkml:trace contextRef="#ctx0" brushRef="#br0" timeOffset="53">19332 11855 2811 0,'0'0'62'0,"0"0"13"0,0 0 2 0,0 0 2 0,0-10-63 0,0 10-16 0,0 0 0 0,4-3 0 16,6-6 0-16,1-1 0 0,3 7 0 0,4-6 0 15,-1 6-8-15,4-3 8 0,4-4 0 0,7 7 0 16,-4-6 0-16,4 9-8 0,0-10 8 0,-1 10 0 16,-2-3 0-16,-1-3 0 0,0 6 0 0,-3-3 0 15,-1 3-10-15,-2 0 2 0,-5 0 0 0,1 0 0 16,-4 0-42-1,0 0-8-15,0 0-2 0,-3 0-722 0,-4 0-145 0</inkml:trace>
  <inkml:trace contextRef="#ctx0" brushRef="#br0" timeOffset="54">20098 12303 2476 0,'0'0'110'0,"0"0"22"0,0 0-105 0,0 0-27 16,0 0 0-16,0 0 0 0,0 0 168 0,0 0 28 16,0 0 5-16,0 0 2 15,10-6-195-15,-3 6-38 0,4 0-8 0,0-3-2 16,-11 3-77-16,3 0-16 0,8-6-3 0,-1 6-1 0,-10 0-19 0,0 0-4 15,0 0-1-15,0 0 0 16,0 0-53-16,0 0-10 0,0 0-3 0,-21 9 0 0</inkml:trace>
  <inkml:trace contextRef="#ctx0" brushRef="#br0" timeOffset="55">16387 13846 576 0,'0'0'25'0,"0"0"6"0,0 0-31 0,0 0 0 0,0 0 0 0,0 0 0 0,0 0 231 0,0 0 40 16,0 0 8-16,0 0 1 0,0 0-222 0,0 0-45 15,0-9-13-15,7-1 0 0,0 1 8 0,-4 6-8 16,4-7 0-16,-3 1 0 0,3 0 56 0,-4 2 4 16,1 1 2-16,-1-3 0 0,1 2 46 0,-4 7 10 15,0 0 2-15,-7-9 0 0,3-7-55 0,1 13-10 16,-8-6-3-16,1-1 0 0,3 1-34 0,0 3-7 16,-8-1-2-16,5-2 0 0,-8 6-9 0,1-7 0 15,-5 7 0-15,5-3 0 0,-1-3 0 0,-3 9 0 16,3 0 0-16,1 0 0 0,-1 6 0 15,4-3 0-15,-4 3 0 0,1-3 12 0,-1 10-12 0,4 3 0 16,0-1 0-16,0 4 0 0,-4 3 0 0,4 0 0 0,3 0 0 0,1 0 0 16,-4 3 0-16,3 0 0 0,0 3 0 15,1-3 0-15,-1 7-17 0,4-10 4 16,0 6 1-16,0-3 0 0,7-3 12 0,-3 3-11 0,-1-3 11 0,4-6-10 16,0 6 10-16,4-7 0 0,-1-2 0 0,4-1 0 15,-3-2 14-15,3 2 5 0,3-5 1 0,1-4 0 16,0-3-20-16,-1 0 0 0,1-3 0 0,3-4 0 15,-4 7 0-15,1-3 0 0,3-6 0 0,0-1 0 16,-3 1 0-16,3-4 0 0,-4 4 0 0,5-7 0 16,-1 1 14-16,0 2 6 0,-4-6 0 0,1 4 1 15,3-4 3-15,-3 0 0 0,-1-3 0 0,4 0 0 16,-3 0-7-16,3-6-1 0,0 6 0 0,0 0 0 16,0-3-3-16,1-3-1 0,-1 6 0 0,0 0 0 15,-7 3 6-15,3-3 1 0,-6 0 0 0,6 3 0 0,-2-3-1 0,-1 0 0 16,0 4 0-16,-4 5 0 0,4-6-9 0,0 3-1 15,-3-2-8-15,-4-1 12 0,3-3-12 0,1 9 9 0,-1-9-9 0,-3 4 8 16,0-4-8-16,-3-7 8 16,3 7-8-16,0-3 8 0,-4-3-8 15,1-3-9-15,-4-1 9 0,0 7-13 0,0-3-9 16,0 6-2-16,3-3 0 0,1 3 0 16,6-3-4-16,-3 13 0 0,-3-1-1 0,-5 4 0 15,5-1-73-15,-1 1-14 0,-3 6-4 0,-3-4-612 16,6 4-122-16</inkml:trace>
  <inkml:trace contextRef="#ctx0" brushRef="#br0" timeOffset="56">16711 13595 345 0,'0'0'31'0,"0"0"-31"16,0 0 0-16,0 0 0 0,0 0 455 0,0 0 85 15,7 0 16-15,0 0 4 0,4 0-452 0,-1 0-92 16,4 0-16-16,4 0 0 0,-4 0 0 0,4 0-9 16,0 0 9-16,-1 0 0 0,4-3 0 0,-3 3 0 15,0-6 0-15,-1 6 0 0,1-3 0 0,0 0 0 16,-8-4 0-16,4 7 0 0,4-9 0 0,-4 9 0 16,0-3 0-16,0 3 8 15,0-10-29-15,0 10-6 0,1 0-1 0,-1-3 0 16,-4-3-67-16,4 6-13 0,0 0-4 0,1 0 0 15,-5 0-9-15,4-3-3 16,-3 3 0-16,-1-6 0 0</inkml:trace>
  <inkml:trace contextRef="#ctx0" brushRef="#br0" timeOffset="57">16626 13859 403 0,'0'0'36'0,"0"0"-36"0,0 0 0 0,0 0 0 16,0 0 328-16,0 0 60 0,0 0 11 0,0 0 2 15,0 0-306-15,7 0-62 0,1-4-12 0,2-2-2 0,4 3-19 0,0-6 10 16,4 9-10-16,3-3 8 15,0-4 9-15,4-2 2 0,0 9 0 0,-1-3 0 0,8 0 7 16,-4 3 2-16,-3-7 0 0,3 14 0 0,-3-4-20 0,-4-3-8 16,-3 3 8-16,3-3-8 0,-7 9 0 0,0-9-14 15,0 10 2-15,0-10 0 16,-3 9-52-16,0-6-9 0,-1 3-3 0,-10-6-768 16</inkml:trace>
  <inkml:trace contextRef="#ctx0" brushRef="#br0" timeOffset="58">17614 13257 2372 0,'0'0'105'0,"0"0"22"0,4 0-102 0,-4-10-25 0,0 10 0 0,3 0 0 0,4-3 0 0,0-3 0 15,0-7 0-15,4 4 0 0,-4 6-14 0,4-7-8 16,-1 1-2-16,1-1 0 0,-1 4 13 0,1 0 3 16,0-4 0-16,-1 1 0 0,1 6 18 0,-4-6 4 15,3 5 1-15,1-2 0 0,-4 3 33 0,4-3 8 16,-4 3 0-16,0-1 1 0,0-2-36 0,0 6-7 16,3 0-2-16,1-3 0 0,-4 3-12 0,0-6 0 15,4 6 0-15,-1 0 0 0,-3 6 0 0,4-3 0 16,-1-3 0-16,1 6 0 0,0-2 0 0,3 5 0 15,-4-6 0-15,1 7 0 0,0 2 0 0,-4-3 0 16,3 7 0-16,-3 0 0 0,0-4 0 0,0 7 0 16,0 3 0-16,0 6 0 0,-7-3-8 0,0 4 8 15,-3-4-12-15,-1 6 12 0,-3 0 0 0,0 1 0 16,-3-1 0-16,-4 1 0 0,-1-1 0 0,-2 7 0 0,-4-1 0 0,-1-5 0 16,1 8 0-16,0-8 0 0,0-1 0 0,0 0 0 15,0 1 0-15,3-10 0 0,0 9 0 0,1-9 0 16,3 0 0-16,0-6 0 0,-1-1 0 15,5-5 0-15,-4 2 0 0,3-2 0 0,1-1 0 16,-1 0 0-16,0-5 0 0,1-4 0 0,-4 6 0 16,3-6 0-16,1 0 0 0,-5-6 0 0,5 6 0 15,-1-7 0-15,-3-2 14 0,4-7-3 0,2 4-1 0,-2-1 0 16,-1-6 0-16,4 1 0 0,7 5 0 0,-3-3 0 16,3 1-10-16,0-1 0 0,7 0 0 0,3 4 0 15,1-1 0-15,0 4 0 0,-1-1 0 0,4 1 0 16,0 0 24-16,0 5 2 0,1 4 1 0,2-3 0 15,-3-3-15-15,0 6-2 0,4 0-1 0,-4 6 0 16,0 1-9-16,4-1 0 0,-4-3 0 0,4 6 0 0,-4-5 0 16,0 5 0-16,0 0 0 0,4 4 0 0,-4-4 0 0,3 10 8 0,1-6-8 0,0-4 8 0,-1 4 0 0,4 2 0 31,1 1 0-31,2-7 0 0,-2 10-8 0,-5-6 0 16,4 6 0-16,0-7 0 0,1 1 0 0,-5-4 0 15,-3 4 0-15,4-4 0 0,0-3-16 16,-4 4 4-16,-4-4 0 0,4 0 1 15,-6-3-86-15,2-3-18 0,1 0-3 16,-4 0-622-16,3 0-125 0</inkml:trace>
  <inkml:trace contextRef="#ctx0" brushRef="#br0" timeOffset="59">15685 14545 979 0,'0'0'87'0,"0"0"-70"15,0 0-17-15,0-6 0 0,-4 0 268 0,4 6 51 16,4-10 9-16,-4 10 3 0,0 0-271 0,3-3-60 15,4-3 0-15,-7 6 0 0,0 0-13 0,0 0 5 16,7-3 8-16,-7 3-13 0,0 0 13 0,0 0 0 16,0 0 0-16,0 0 0 0,0 0 0 0,0 0 16 15,0 0-1-15,0 3-1 0,-7 6 24 0,4 1 5 0,-4 2 1 16,-4 7 0-16,0-6-15 0,1 6-2 16,-4 2-1-16,0 1 0 0,-4 7-18 0,4-4-8 0,-4 6 0 15,4 0 8-15,0 1-8 0,0-1 0 0,-4 10 0 0,8-10 0 16,-5 4 8-16,5-4 0 0,3 1 0 0,-4 5 0 15,4-5 12-15,0 2 1 0,0 0 1 0,4 4 0 16,-1-3-12-16,1-1-2 0,3 7-8 0,0 0 12 16,0-1-12-16,3 1 0 0,1-6 0 0,3-4 0 15,0 4 0-15,0-4 0 0,3-3 0 0,1-6 0 16,3 6 0-16,0-6-15 0,4 0 2 0,-1-3 0 16,5-3-24-1,-1 2-5-15,3-5-1 0,5 0 0 0,-1-4-16 0,4 0-3 16,-1 1-1-16,5-7 0 0,-1 3-111 0,-3-3-22 0,31-3-5 15,-20 0-1-15</inkml:trace>
  <inkml:trace contextRef="#ctx0" brushRef="#br0" timeOffset="60">16390 15336 1209 0,'11'-4'108'0,"-11"4"-87"0,-4-6-21 0,1 0 0 16,3 0 185-16,-4-4 33 0,1 1 6 0,-1 3 2 0,0-4-199 0,4 1-40 16,0-1-8-16,4 1-2 0,-4-4 12 0,0 4 3 15,0-4 0-15,-4 4 0 0,4 0 32 0,0-1 6 16,0 1 2-16,0 3 0 15,4-1-5-15,-4 4-1 0,-4-3 0 0,4 6 0 16,0 0 10-16,-7 0 1 0,-3 0 1 0,-1 0 0 0,1 0-15 0,-4 0-3 16,3 6-1-16,-3-3 0 0,0-3-19 0,0 7 0 15,0-4 8-15,3 0-8 0,-3 3 12 0,0-3 0 16,3 7-1-16,-3-4 0 0,3 0-2 16,1 4 0-16,-1-4 0 0,4 0 0 0,0 4 11 0,4 5 3 15,-4-9 0-15,3 4 0 0,-3 6-32 0,3-4-7 16,1 1 0-16,-4-1-1 0,3 7 17 0,1-6-8 15,-1 8 8-15,1-5 0 0,-4 0 0 0,3 3 0 0,4-7 0 16,-3 7 0-16,3 0 0 0,0-3 0 0,-4-1 0 16,8-2 0-16,-4-1 0 0,3 4 0 15,1-10 0-15,-1 4 0 0,1-1 0 0,3-6 0 16,-4 7 9-16,4-10-9 0,0 6 17 0,4-6-1 0,0 0-1 16,-1 0 0-16,1-6-2 0,3 6 0 0,-3-10 0 0,3 4 0 15,-4-3-5-15,4-1 0 0,0 1-8 0,-3-10 12 16,0 6-12-16,3 1 8 0,0-7-8 0,-4 6 0 15,5-5 0-15,-5-4 0 0,1 3 0 0,-4-3 0 16,-4 6 8-16,1 1-8 0,3-1 0 0,-4 0 9 16,1 1-9-16,3-1 0 0,-4 0 9 0,5 0-9 15,-5 4 0-15,4 3 9 0,0-4-9 0,0 4 0 16,-3-1 0-16,3 7 0 0,-4 0 0 0,-3 3 0 16,0 0 0-16,0 0-11 0,0 0 11 0,0 0-13 0,0 0 13 15,0 0-9-15,4 6 9 0,-4 10-8 0,0-4 8 0,0 1 0 16,-7-1 0-16,3 7 0 0,-3-9 0 0,-3 2 0 15,3 7 0-15,0-6 0 0,3 9 0 0,0-4 0 16,1 4 8-16,-4 0-8 0,-4 0 0 16,1 6 0-16,-1-2 0 0,1 2 0 0,-5 3 0 0,1 4 0 15,4-4 0-15,-1 0 0 0,1 7 0 0,-1-4 0 16,0-2 0-16,4-1-8 0,0 1 8 0,4-7 0 16,-1 6 0-16,1-6 0 0,-1 0 0 0,4-3 0 15,0 0 0-15,0-3 8 0,0 0-8 0,4-4 0 16,-1 4 0-16,4-6 0 0,-3-4 0 0,3 10 0 15,0-10-8-15,4 4 8 16,-1-10-30-16,1 6-1 0,3 1 0 0,3-4 0 16,1-3-45-16,3 0-8 0,-3-3-3 0,3-3 0 15,0 0-61-15,0-3-13 0,1-4-3 0,-5 1-619 16</inkml:trace>
  <inkml:trace contextRef="#ctx0" brushRef="#br0" timeOffset="61">16715 15301 864 0,'0'0'76'0,"0"-9"-60"0,-4-1-16 0,4 10 0 0,0-3 112 0,0 3 20 15,0 0 4-15,0 0 1 16,0 0-159-16,0 0-32 0,0 0-6 0,0 0-2 0,0 0 53 0,0 0 9 16,0 0 0-16,0 0 8 0,0 3 60 0,0 10 13 15,0-4 3-15,-3 1 0 0,3 2 21 0,-4 7 5 16,4-6 1-16,0 2 0 0,0 1-50 0,0 6-9 16,4-3-3-16,-4-1 0 0,0-2-39 0,-4 3-10 15,4 3 0-15,0-6 0 0,0-1 0 0,0 4 0 16,4-6 0-16,-1-1 0 0,1 4-14 0,-4-7-5 15,3 4-1-15,4-10 0 0,-3 6 20 0,3 1 0 16,-4-7 0-16,4 3 0 0,4-3-16 0,0-3 0 16,-1-3 0-16,4-3 0 0,0 3 2 0,0-7 1 15,4 1 0-15,-4 0 0 0,0-4 13 0,4 0 0 0,0 1 0 0,-4-4 0 16,0-6 0-16,0 10 0 0,0-7 0 0,0 3 0 16,-3-3 0-16,-1 1 10 0,1-4-10 0,-1 3 8 15,1-3 0-15,0 9-8 0,-1-5 12 0,-3 5-4 16,0 0-8-16,-3 4 8 0,3 0-8 0,-4-1 8 15,1 1 10-15,-4 9 2 0,0 0 0 0,0 0 0 16,0 0-7-16,0 0-1 0,0 0 0 0,0 0 0 16,-4 0-12-16,1 6 0 0,-4-3 0 15,0 7 0-15,3-1 0 0,-3 4 9 0,0-4-9 0,-3 4 8 16,6 2 13-16,-3 1 3 0,0 3 0 0,0-7 0 16,7 10-24-16,-4-6 0 0,4 0 0 0,0-1 0 15,0 1 0-15,4-7 0 0,-1 4 0 0,1 6-8 16,-1-10 8-16,1 4-8 0,0-4 8 0,-1 4-8 15,1 2-8-15,3-2 0 0,-4-1-1 0,4 1 0 16,0-4-11-16,0 7-3 16,0-3 0-16,-3-1 0 0,-1-3-39 15,1 4-8-15,3-4-2 0,-3-5-696 0</inkml:trace>
  <inkml:trace contextRef="#ctx0" brushRef="#br0" timeOffset="62">17586 15292 1785 0,'0'0'159'0,"-4"-10"-127"0,-3 7-32 0,0-3 0 15,0 3 24-15,0-7 0 0,4 7-1 0,3 3 0 32,0 0-127-32,-4-6-26 0,4 6-5 0,0 0-1 0,-7 6 16 0,-3 0 2 0,-5 1 1 0,8 5 0 15,-3-2 102-15,-1 2 15 0,-6 7 15 0,2 0-3 16,-6-3 124-16,4 5 26 0,-1-2 5 0,0 3 1 16,1 0-32-16,3-3-5 0,0 3-2 0,3 0 0 15,0-3-79-15,4 0-16 0,0-4-3 0,7 4-1 16,0-6-30-16,0-4-8 0,4 4-1 0,3-4 0 15,0 0-36-15,3-9-7 16,1 10-2-16,3-10 0 0,-3 0 8 0,-1-3 2 16,8-4 0-16,-4-2 0 0,-3 6 24 0,-1-7 4 0,1 1 2 15,-1 0 0-15,1-1 25 0,0-2 5 0,3 2 0 0,-4-2 1 0,-3 2 11 0,0-2 3 16,7-7 0-16,-3 10 0 0,-4-13-18 0,4 9-3 16,-4-6-1-16,0 7 0 0,0-7-9 0,0 3 0 15,0-3 0-15,-3 1 0 0,3 5 0 0,0 0 0 16,-4 4-9-16,1 0 9 0,-4-1 18 0,0 10 7 15,0-9 2-15,0 9 0 0,0 0-7 0,0 0-2 16,0 0 0-16,0 0 0 0,0 9-1 0,0 7 0 16,-4-10 0-16,4 13 0 0,-3-6 8 0,3 5 2 0,-4-5 0 0,4 6 0 15,4 0-10-15,-4-4-1 0,0 1-1 0,3 0 0 16,1-7-1-16,3 10 0 0,0-7 0 0,0 1 0 16,0-4-14-16,3 1 0 0,1 2 0 15,0-5 0 1,-1 2-30-16,1-6-9 0,-1 6-1 0,1-5-1 15,3 2-51-15,-3-3-9 0,3-3-3 0,-4 0-487 0,1 0-97 0</inkml:trace>
  <inkml:trace contextRef="#ctx0" brushRef="#br0" timeOffset="63">18179 15354 1324 0,'0'0'118'0,"0"0"-94"15,-4-9-24-15,1 0 0 0,-1-1 210 0,1 7 38 16,-1-16 7-16,0 10 1 16,1-4-286-16,3 1-58 15,0-1-11-15,-4-2-2 0,8 2 67 0,-8 0 14 0,1 4 2 0,-1 0 1 0,1-1 41 0,-4 10 8 16,-4 0 1-16,4 0 1 0,-7 0 48 0,0 10 10 15,-4-1 1-15,4-6 1 0,-7 16-57 0,7-6-11 16,0 5-2-16,0 1-1 0,-4 3-15 0,0 0-8 16,4-3 10-16,0 3-10 0,0 3 0 0,3-6 0 15,4 3-13-15,0-4 4 0,-3-2 9 0,6 3 0 0,-3 0 0 16,7-7 0-16,-3 7 0 0,3-6 0 16,0-1 9-16,0 4-9 0,3-4 12 0,-3-2-12 15,7-1 12-15,-3-2-12 0,-1 2 8 0,4-3-8 0,-3-3 0 0,3-3 0 16,4 7 0-16,-4-7-12 0,3 0 1 0,1-7 1 15,3 4 10-15,-4-3 0 0,5-3-9 0,-5 2 9 16,4 1 0-16,4-7 0 0,-4 4 10 0,0-10-10 16,0 7 18-16,0 2-3 0,0-5-1 0,1-4 0 15,-5 0 3-15,1-3 1 0,-4 0 0 0,3-6 0 16,-3 3-5-16,0-3-1 0,1-4 0 0,-5 1 0 16,-3-1 7-16,4-2 1 0,-8 3 0 0,4 6 0 15,0-7 1-15,-3 4 1 0,3-3 0 0,-4 6 0 16,0-4 0-16,1-2 0 0,-1 6 0 0,-3-3 0 15,4 6-22-15,-4-7 0 0,3 7 0 0,-3 1-8 0,0 2 0 0,0 3 0 16,0-3 0-16,0 10 0 16,0-1-36-1,0 4-6-15,0-3-2 0,0 2 0 0,7 7-119 0,0 0-24 16,-7 7-5-16,7-7 0 0,0 0 71 0,7 12 14 0,-4-2 3 16,1 2-580-16</inkml:trace>
  <inkml:trace contextRef="#ctx0" brushRef="#br0" timeOffset="64">18260 15621 633 0,'0'0'56'0,"0"0"-44"0,3-9-12 0,1 5 0 16,-4-5 338-16,0-4 66 0,3 4 12 0,1-10 4 16,-1 7-343-16,1-1-68 0,3-6-9 0,-3 7-11 15,-1-10 11-15,1 3 0 0,-1 0 0 0,-3 7 0 16,4-7 41-16,-1-3 4 0,-3 9 1 0,0 1 0 16,0-7 30-16,0 10 5 0,0-4 2 0,0 1 0 15,-3-4-9-15,3 3-2 0,-4 1 0 0,4-1 0 16,0-2-29-16,-3 2-7 0,3-6 0 0,0 7-1 15,0 2-27-15,3-2-8 0,-3 2 0 0,4 1 0 16,-4-1 0-16,3 7-9 0,1-6 1 16,-4-1 0-16,7 7-13 0,-4-6-3 0,-3 6 0 0,4-3 0 15,3 2-6-15,0-2-2 16,-4 3 0-16,5 0 0 0,-1-3-20 0,0 6-5 0,0-4-1 0,3 8 0 16,1-4-3-16,-1 6-1 0,1-3 0 0,0 0 0 15,3 7-26-15,-4 2-6 0,4-3-1 0,-3 7 0 16,3 0-98-16,-7 0-20 0,0-4-4 0,-3 1-1 0</inkml:trace>
  <inkml:trace contextRef="#ctx0" brushRef="#br0" timeOffset="65">18623 15270 1220 0,'21'-7'54'0,"-14"4"11"0,4-6-52 0,3 6-13 0,-3-3 0 0,6-4 0 16,-3 7 38-16,1-6 5 0,-1-1 1 0,3 7 0 15,-3-6-44-15,0 5-11 0,-3-2-1 0,0 3 0 16,-4-3 36-16,-4 6 6 0,-3 0 2 0,0 0 0 15,0 0 79-15,0 0 16 0,0 0 3 0,0 0 1 16,0 0-27-16,0 0-6 0,-7-3-1 0,-3 3 0 16,3 0-46-16,-4 3-10 0,4-3-1 0,-4 0-1 15,4 6-15-15,-3-3-2 0,3 3-1 0,-4-2 0 16,0 2-21-16,4 0 0 0,-3 4 0 0,-1-1-8 16,1 0 8-16,-1 1 0 0,0 2 8 0,1 1-8 15,-4-4 11-15,0 10-3 0,3-6 0 0,1 9 0 16,-1-10-8-16,0 7 8 0,4 0-8 0,4-7 8 15,-1 1 0-15,4 6-8 0,-3-10 12 0,6 4-4 16,4-4-8-16,4 0 0 0,-8-5 0 0,4 5 0 16,8-3 0-16,-5-3-14 0,1 1 2 0,-1-4 0 0,1 0 3 15,3 0 1-15,-3 0 0 0,-1-4 0 16,1 1-21-16,-1-3-4 0,4-3-1 0,1 5 0 16,-5-5 34-16,1-4 0 0,-1 4 0 0,1-10 0 0,-1 7 8 0,-2-1 1 15,-1 4 1-15,0-4 0 0,0-2 10 0,0 2 1 16,0-6 1-16,-4 7 0 0,1-7-22 0,3 6 0 15,-7 4 0-15,3-1 0 0,1-2 0 0,-4 9 0 16,0 3 0-16,0 0 0 0,0 0 8 0,0 0-8 16,0 0 8-16,0 0-8 0,0 0 23 0,0 0 0 15,0 0 0-15,0 0 0 0,0 0-15 0,-4 9-8 16,1-3 10-16,3 4-10 0,0-1 0 0,0 4 0 16,0-4 0-16,0 1 0 0,3 2 0 0,5-2 0 15,-5 2 0-15,4 4 0 0,0-1 0 0,0-5 0 16,0 9 0-16,0-7 0 0,4 7 0 0,-4-6-8 0,0-1 8 15,4 7-13-15,-4-6 1 0,0-4 0 0,0 7 0 16,0-10 0 0,3 3-25-16,1 1-5 0,-7-1-1 0,6-6 0 15,-3 4-13-15,0-4-2 0,-7-3-1 0,7 0 0 16,4-3-32-16,-4-4-6 0,0 7-2 0,4-3-764 0</inkml:trace>
  <inkml:trace contextRef="#ctx0" brushRef="#br0" timeOffset="66">19293 14743 2761 0,'0'0'60'0,"0"0"13"0,0 0 3 0,0 0 2 0,0 0-62 0,4 9-16 0,-4 1 0 0,7 2 0 16,-3 1-48-16,-1 9-13 0,4 0-3 0,-3 3 0 15,3 0 16-15,-4 3 4 0,1-3 0 0,-1 7 0 0,1 5 34 0,-4-2 10 16,0-1 0-16,0 4 0 0,0-1 0 0,-4 4 0 16,1 0 0-16,-1 3 0 0,-3-3 0 0,4-1 0 15,-1-5 0-15,-3 3 0 0,4-7 0 0,-1-6 0 16,-3 6 0-16,3-9 0 16,1 0-31-16,-1-3-1 0,1-6-1 0,-1-4 0 15,1 4-177-15,3-7-35 0,0-6-7 0,0 0-2 0</inkml:trace>
  <inkml:trace contextRef="#ctx0" brushRef="#br0" timeOffset="67">19032 15069 1440 0,'0'0'64'0,"0"0"12"0,0 0-60 0,0 0-16 0,0 0 0 0,11 0 0 15,-4 3 292-15,4-3 55 0,-4 0 11 0,7 6 2 16,3-6-292-16,1 4-60 0,0-4-8 0,-1 6 0 15,4 0 0-15,1-6 0 0,-5 10 0 0,4-4 0 16,-3-3-43 0,0-3-1-16,-1 9 0 0,1-9 0 0,-4 3-16 0,0-3-3 15,0 10-1-15,4-10 0 0,-7 0-12 0,-1 6-4 0,1-3 0 0,-1 0 0 0,1-3-128 0,-1 7-27 16,8-7-5-16,-4 3 0 0</inkml:trace>
  <inkml:trace contextRef="#ctx0" brushRef="#br0" timeOffset="68">19703 15251 2073 0,'0'0'184'0,"0"12"-147"16,0 4-29-16,0-3-8 0,-4-1 165 0,4 4 32 16,4 0 7-16,-4 2 0 0,3 1-177 0,-3-3-36 0,4 6-7 0,-1-3-2 31,1-7-37-31,-4 7-7 0,0-6-2 0,0 2 0 15,0 1-8-15,0-7-3 0,-4 1 0 0,4-7 0 0,-3 6 42 0,3-9 8 0,0 0 1 0,0 0 1 32,0 0-57-32,-4-9-12 0,1 3-3 0</inkml:trace>
  <inkml:trace contextRef="#ctx0" brushRef="#br0" timeOffset="69">19770 14856 3031 0,'0'0'67'0,"0"0"13"0,-4 3 4 0,4-3 0 0,0 0-67 0,0 0-17 0,0 0 0 0,0 0 0 15,0 3-172-15,0-3-37 0,7 9-8 0,-3-2-911 16</inkml:trace>
  <inkml:trace contextRef="#ctx0" brushRef="#br0" timeOffset="70">20161 15141 1785 0,'0'0'159'0,"0"0"-127"0,-3-6-32 0,-4-4 0 16,0 7 227-16,3-6 39 0,1 0 8 0,-1 5 2 31,4-2-276-31,0-6-56 0,-3 8-10 0,3 4-2 16,0 0-9-16,0 0-2 0,0 0 0 0,0 0 0 0,-4-6 65 0,-7 12 14 0,4-2 0 0,-3 5 0 16,-1-6 54-16,1 7 9 0,-5 2 1 0,5 7 1 15,-4-7 6-15,3 7 1 0,-3-6 0 0,0 12 0 16,0-9-48-16,0 6-10 0,3 6-2 0,1-3 0 15,3 0-12-15,-4 0 0 0,7-3 0 0,1 0 0 16,-1 0 0-16,8 3-10 0,-1-9 2 0,1 6 0 16,3-4-4-16,0-5 0 0,0 3 0 0,0-4 0 15,7 1-17 1,0-7-4-16,1 0-1 0,-1-6 0 0,3 7 12 16,1-4 2-16,7-6 1 0,-1-4 0 0,-3 7-102 15,8-6-21-15,-1-3-4 0,0-1-514 0,0 1-104 0</inkml:trace>
  <inkml:trace contextRef="#ctx0" brushRef="#br0" timeOffset="71">19808 14207 2120 0,'0'0'94'0,"0"0"19"0,0 0-90 0,0 0-23 0,0 0 0 0,0 0 0 0,0 0 34 0,11 6 2 16,0-3 1-16,-1 0 0 15,8 4-68-15,0-4-13 0,3 6-4 0,0 4 0 0,4-4 27 0,6 7 5 16,5-4 0-16,-1 1 1 0,0 9-4 0,7-3-1 16,-3-1 0-16,-3 7 0 0,2-3 43 0,-2 7 8 15,-5-4 1-15,-2 6 1 0,2 0 7 0,-6 1 2 16,-4-1 0-16,0 7 0 0,1-1-23 0,-5 1-5 16,1 3-1-16,-4-4 0 0,4 4-4 0,-4-3-1 15,0-1 0-15,-4-5 0 0,1-1-8 0,0 1 12 16,-1-1-12-16,-3 7 12 0,0-7-3 0,-7-3 0 15,0 10 0-15,0-4 0 16,-7 7-29-16,-3 3-5 0,-1-3-2 0,0 3 0 16,-3-4-7-16,0-8-2 0,-3 2 0 0,-1-2 0 0,0-1 44 0,-3 0 8 0,0 1 1 0,-4-1 1 31,1 0-96-31,-5-2-19 0,1-4-4 0</inkml:trace>
  <inkml:trace contextRef="#ctx0" brushRef="#br0" timeOffset="72">23714 9813 748 0,'0'0'67'0,"0"0"-54"0,0 0-13 0,0 0 0 0,0 0 235 0,0 0 44 16,3-6 9-16,-3-3 1 0,0 9-221 0,7-3-44 0,-7-7-8 15,4 1-3-15,-1-1-13 0,1 7 0 0,-4 3 0 0,3-9-10 16,1 6 10-16,-4-7 11 0,0 1-3 0,0 0 0 15,0-1 39-15,-4 7 7 0,4-6 2 0,-7-1 0 16,4 1 0-16,-4 2 0 0,0 1 0 0,0 3 0 16,-4-3-31-16,-3 6-5 0,0 0-2 0,0 0 0 15,-4 6-7-15,-3-3-2 0,-4 3 0 0,1 1 0 16,-5 2-9-16,1 1 0 16,-4 2 0-16,1 4 0 0,-8-1 0 0,7 1 0 0,0 0 0 0,1 6 0 15,-1-3 0-15,7 9 10 0,-3-3-2 0,10 6-8 16,-3-3 32-16,7 4-1 0,0 2 0 0,3-2 0 15,4 2-31-15,4-2 0 0,3 5 0 0,0-5 0 16,0-1 0-16,7-6 9 0,0 6-9 0,3-9 12 16,1 6-12-16,3-2 8 0,4-4-8 0,3 6 8 0,0-6-8 15,4 0 0-15,3 0 0 0,4 0 0 16,-1-4-25-16,1-5-1 0,0 6 0 0,3-7 0 16,-3 4-51-16,-4-4-11 0,4 1-1 0,-4-4-573 15,0-5-114-15</inkml:trace>
  <inkml:trace contextRef="#ctx0" brushRef="#br0" timeOffset="73">23569 9205 403 0,'0'0'36'15,"0"0"-36"-15,0 0 0 0,0 0 0 0,0 0 137 0,0 0 21 16,0 0 4-16,0 0 1 0,0 0-86 0,7 0-17 16,0-3-3-16,4-3-1 0,-8 6 38 15,8-3 7-15,-4 3 2 0,0 0 0 0,0-7-24 0,4 7-5 16,-4-3-1-16,0 0 0 0,0 3-4 0,0 0-1 15,0 0 0-15,0 0 0 0,0 0-3 0,4 0-1 16,-4 3 0-16,3 0 0 0,-3 4-9 0,4-4-3 16,-1 6 0-16,5 4 0 0,-5-4-35 0,4 7-7 15,4-1-2-15,0 4 0 0,3 0-8 0,-4 3 0 16,5 3 9-16,2 3-9 0,1 4 0 0,3-1 8 16,0 4-8-16,1-1 0 0,-1 7 0 0,-3 0 0 15,-1 2 0-15,1 4 0 0,-4-3 0 0,0 3 9 0,-3 4-9 0,-8 2 0 16,1 0 9-16,-4 10-9 0,-3-10 0 0,-1 7 9 15,-6-7-9-15,-1 0 10 0,-3 4-10 0,0-4 10 16,-4-3-10-16,1 1 8 0,-8-4-8 16,1 0 8-16,-1-10-8 0,-3 1 8 0,-4-4-8 0,4-2 8 15,-4-10-8-15,4 6 0 16,7-12 0-16,-7 2 0 16,0-5-121-16,3-4-27 0</inkml:trace>
  <inkml:trace contextRef="#ctx0" brushRef="#br0" timeOffset="74">24758 9697 806 0,'0'0'72'0,"0"0"-58"15,0-9-14-15,3 0 0 0,1-1 174 0,0 1 32 16,-4 9 6-16,3-10 2 0,-3 7-96 0,4-6-19 15,-4 9-4-15,0 0-1 0,0 0 1 0,0 0 0 16,0 0 0-16,7 0 0 0,3 0-39 0,-3 9-7 16,0-6-1-16,4 7-1 0,0 9-14 0,3-7-2 15,0 7-1-15,0 3 0 0,3 0-15 0,1 6-3 16,-4-3-1-16,0 7 0 0,0-1-11 0,-3 7 12 16,0-4-12-16,-1 1 12 0,-3 5-12 15,4 1 0-15,-4 0 0 0,0-7 0 0,0 1 0 0,0 2 0 16,-7-2 8-16,4-4-8 0,-4 1 0 0,-4-1 0 15,1 0-12-15,3 1 12 16,-8-4-59-16,1-3-4 0,0-3-1 0,4-3 0 16,3-7-168-16,0 1-35 0,-4-4-6 0,4-9-2 0</inkml:trace>
  <inkml:trace contextRef="#ctx0" brushRef="#br0" timeOffset="75">24786 9644 1987 0,'-10'-6'44'0,"3"6"8"0,-1-3 3 0,5-4 1 0,-4 7-45 0,7 0-11 0,0 0 0 0,0 0 0 0,0 0 24 0,0 0 2 15,0 0 1-15,0 0 0 0,0 0 15 0,0 0 3 16,7-3 1-16,0-3 0 0,0 6-6 0,4 0-2 16,3 0 0-16,0-3 0 0,0 3-13 0,4 0-2 15,-4 0-1-15,7 3 0 0,-3-6 3 0,3 3 1 16,0 0 0-16,0-3 0 0,4 3-10 0,3 0-1 16,0 0-1-16,0 0 0 0,1 0-14 15,-5 3 0-15,5 0 0 0,-5-3 0 0,1 6 22 16,0-3 8-16,-4 4 2 0,-4-4 0 0,1 9-42 0,0-2-8 15,-8-1-2-15,1 1 0 0,-1 2 20 0,-2-2-8 16,-5 2 8-16,-3 4 0 0,-3-4-10 0,-1 1 10 16,-3-1-8-16,-4 4 8 0,-3 0 0 0,0-1 0 15,0-2 0-15,-7 0-8 0,0 5-4 0,-4-5 0 16,0-1 0-16,1 4 0 0,-1-6 12 0,0-4 0 0,1 3 0 0,2 1 0 16,5-1 0-16,-1-6 0 0,0 3 0 0,1-2 0 15,6-4 0-15,1 6-10 0,3-3 10 0,7-3 0 16,-7 0-10-16,7 0 10 0,0 0-8 0,0 0 8 15,0 0-12-15,0 0 4 0,10 0 0 0,1 0 0 16,3 0 8-16,0-3 0 0,-4-3 0 0,8 6 0 16,0-4 0-16,3-2 0 0,-7 6 0 0,4-3 0 15,-1 3 0-15,4-9 0 0,-3 9 0 0,0 0 0 16,-1 0 0-16,1 0 0 0,0 0 0 0,-1 3 0 16,-3 3 0-16,4-3-10 0,0 7 10 0,-1 2-10 15,1-2 10-15,0-1 0 0,-4 0 0 0,0 1 0 16,0-1 0-16,-7 4 8 0,4-1-8 0,-1-2 8 15,-3 2-8-15,0 4 0 0,-3-4 0 0,-1 1-8 16,-3-1 8-16,0 4 0 0,-7-3 10 0,0-1-10 0,0 1 11 16,-3 2-11-16,3-2 12 0,-4 0-12 0,0 2 9 0,-3-2-9 15,0-1 0-15,0-2 9 0,0-1-9 0,0 4 0 16,0-4 0-16,3 0 8 0,-7 4-8 16,4-4 0-16,-3 1 9 0,-1-1-9 0,8 4 0 0,-5-4 0 15,1 1 0-15,0-4 0 0,0 3 0 0,0 1 0 16,0-1 0-16,0-6 0 15,3 7-20-15,1-4-4 0,-1-3-2 0,0-3 0 16,1 0-49-16,-1-3-9 0,1-3-3 0,3 6-927 0</inkml:trace>
  <inkml:trace contextRef="#ctx0" brushRef="#br0" timeOffset="76">25665 10199 2041 0,'0'0'44'0,"-7"0"10"0,-1 0 2 0,8 0 2 0,0 0-46 0,0 0-12 16,0 0 0-16,0 0 0 0,-3 0 18 0,3 0 2 15,0 0 0-15,0 0 0 0,0 0 5 0,3-3 2 0,5 0 0 0,-1-3 0 16,3 2 10-16,4-2 3 0,0-3 0 0,1 6 0 0,-1-7-12 0,0 7-1 31,0-3-1-31,3 0 0 0,-2-1-2 0,-1-2-1 16,0 6 0-16,3-7 0 0,-2 1-13 0,2 0-2 15,-3-1-8-15,4 4 12 0,-4-10-1 0,0 4-1 16,0 2 0-16,0 1 0 0,1-4-10 0,-5-6 0 16,-3 7 0-16,4 3 8 0,-1-4-8 0,-3-6 0 0,-7 10 0 0,0-4 0 15,0 4-12-15,-3 3 3 0,-4-4 0 0,-4 1 0 16,1 2-5-16,-1 4-1 0,-3 0 0 0,0-3 0 16,0 6 15-16,-4 0-11 0,0 6 11 0,1-3-10 15,3 0 10-15,-4 7 11 0,0-1-3 0,4 4 0 16,-3-4-8-16,3 10 0 0,-1-6-12 0,5 5 12 15,-1-5-9-15,4 9 9 0,0-6 0 0,4 5 0 16,-4 1 0-16,7 0 0 0,0 0 12 0,0 0-3 16,0 0-9-16,3 0 0 0,1-3-10 0,-1 3 10 15,4-9 0-15,-3 5 0 0,6-5 0 0,-3 3 0 16,0-4 0-16,0-3 0 0,1 1-10 0,2-4 10 16,1 0-28-16,-1-2 0 0,-3 2-1 0,0-6 0 15,4 0-40-15,0 0-8 0,-4 0-2 0,0-6 0 16,3 6-81-16,-3-4-17 0,4-2-3 0,-4 3-574 15</inkml:trace>
  <inkml:trace contextRef="#ctx0" brushRef="#br0" timeOffset="77">26046 10143 1818 0,'0'0'80'0,"0"0"17"0,0 9-77 0,-4 1-20 16,4 2 0-16,-3 1 0 0,6-1 43 0,-3 4 5 0,0 0 0 0,0-7 1 16,0 10-37-16,0-7-12 0,4-2 8 0,-1 2-8 15,1-2 0-15,3 2 10 0,3-2-10 0,-3-1 8 16,-7-9 5-16,0 0 1 16,7 9 0-16,0-5 0 0,-7-4 41 0,8 9 8 0,-8-9 1 0,10 0 1 0,-3 6-5 15,-7-6-2-15,0 0 0 0,7 0 0 16,-7 0-14-16,7-6-2 0,-3 3-1 0,-1-3 0 15,-3-7-4-15,0 10-1 0,0-7 0 16,0-2 0-16,-7-4-9 0,4 4-3 0,3-1 0 0,-7-6 0 16,3 1-16-16,-3 2-8 0,4-6 8 0,-1 3-8 15,4-3 0-15,-3 0 0 0,-1 0-14 0,4 3 5 16,0 1 9-16,4-4-8 0,-4 0 8 0,3 3-8 16,4 3 8-16,0-3 0 0,4 1 8 0,-1 5-8 15,4-6 0-15,1 7 0 0,-1 2 0 0,3-2 0 16,1 2 0-16,0 1 0 0,-1-1 0 0,4 7-8 15,-7-3-13-15,4 6-3 0,-4 0 0 0,0 0 0 16,-3 6-39 0,0-6-8-16,-1 3-1 0,-3 4-1 0,4 2-100 0,-8-3-20 15,-3-6-4-15</inkml:trace>
  <inkml:trace contextRef="#ctx0" brushRef="#br0" timeOffset="78">26596 9933 2257 0,'0'0'49'0,"0"0"11"0,0 0 1 0,0 0 3 0,0 0-51 0,0 0-13 0,11 3 0 0,-11-3 0 0,7 6 0 0,0-3 0 16,-4-3 0-16,8 10 0 15,-1-1 0-15,1-6 0 0,-4 7 0 0,0-1 0 0,4 3 0 0,-4-2 14 16,-4 6-4-16,1-1-1 0,-1-2 11 16,1 2 1-16,-1 1 1 0,-3 0 0 0,0-1 26 15,4 4 6-15,-4-6 1 0,0 6 0 0,0-7-10 0,0 7-1 16,0-6-1-16,0-4 0 0,-4 4-35 0,4 2-8 16,0-2 0-16,-3-10 0 15,3 6 0-15,3 1 0 0,-3-10 0 0,0 0 0 0,0 0 8 16,0 0 0-16,0 0 0 0,0 0 0 0,0 0-8 0,0 0 0 15,0 0 0-15,0-10 0 0,0 7 14 0,0-6 1 16,0-4 0-16,-3-2 0 0,3 2-6 0,0-6-1 0,-4 3 0 16,4-5 0-16,-3-8-8 0,3 7 0 15,0-6 0-15,0 3 0 0,3-3 0 0,1 3 0 16,-1-3 0-16,1 6 0 0,3 0 8 0,-4 0-8 16,4 0 8-16,-3 3-8 0,0 6 0 0,3-5 0 0,0 8 0 15,0-2 0-15,0 2-9 0,0 7 9 0,0-3 0 16,3 3 0-16,-3-1-11 0,1 4 11 0,2-6-10 0,1 12 10 15,-4-2-9-15,0-1 9 0,3 6-8 16,-3 1 8-16,1 2 0 0,2 7 0 0,-6-7 0 16,3 7-8-16,0 3 8 0,0 0 0 0,-4 0 8 0,1 0-8 15,-1 6 0-15,1 1 0 0,-1-4 0 0,1-3-8 16,-1 9-36 0,-3-9-6-16,4 0-2 0,0 0 0 15,-4 3-12-15,0-9-2 0,0 2-1 0,3-5-664 0,-3 3-133 0</inkml:trace>
  <inkml:trace contextRef="#ctx0" brushRef="#br0" timeOffset="79">27171 10343 1267 0,'0'0'112'0,"0"0"-89"0,0 0-23 0,0 0 0 16,0 0 368-16,0 0 68 0,0 0 15 0,0 0 2 16,0 0-358-16,7 4-72 0,0-4-15 0,-7 0-8 15,11 0 9-15,-11 0-9 0,0 0 8 0,10 6-8 16,-10-6 0-16,7 3 0 0,-7-3 0 0,0 0 0 16,0 0 0-16,0 0-14 0,0 0 2 0,0 0 0 31,0 0-108-31,0 0-20 0,0 0-5 0,0 0-994 0</inkml:trace>
  <inkml:trace contextRef="#ctx0" brushRef="#br0" timeOffset="80">27538 9839 403 0,'0'0'17'0,"0"0"5"0,0 0-22 0,0 0 0 0,-7 9 0 0,-4-9 0 15,11 0 443-15,0 0 84 0,0 0 17 0,0 0 3 16,0 0-404-16,0 0-81 0,0 0-16 0,0 0-3 16,0 0 14-16,0 0 3 0,0 0 1 0,4 3 0 15,6-3-17-15,1 6-3 0,7-6-1 0,-1-6 0 16,1 6-16-16,7-3-4 0,-1 0-1 0,8-3 0 15,-4-4-19-15,4 10 10 0,0-9-10 0,-1 6 8 16,-2-1-8-16,-1-2-9 0,-3 3 9 0,-1-3-13 16,-3 6-115-1,1 0-22-15,-5 6-5 0,-3-3-1 0,4-3-48 16,-7 6-9-16,10-2-3 0,-21-4 0 0</inkml:trace>
  <inkml:trace contextRef="#ctx0" brushRef="#br0" timeOffset="81">28910 9522 2516 0,'0'-10'56'0,"0"10"11"0,-3-9 2 0,-1 3 1 0,1-4-56 0,3 1-14 0,-4 0 0 0,4-1 0 0,-3 1 0 0,3 6-10 16,-4-7 2-16,-3 1 0 0,3-1 8 0,-3 4 0 15,0-3 0-15,0 2-8 16,-3-2-19-16,-1 6-3 0,0-7-1 0,1 10 0 0,-1-9 31 0,1 9 13 16,-4 0-1-16,0 0 0 15,-1 0 8-15,-2 6 0 0,3-3 1 0,-4 4 0 0,4-4-10 0,0 9-3 16,0-2 0-16,0-1 0 0,3 4 1 0,-3 6 0 15,3-7 0-15,1 10 0 16,-1 0-9-16,1-3 0 0,2 3 9 0,1 6-9 0,-3-3 0 0,-1 6 0 16,1 1 0-16,-1-1 0 0,4 1 0 15,-7 8 0-15,3-5 0 0,1 6 0 0,-1-4 0 0,1 1 0 16,3-7 0-16,3 1 0 0,-3-1 0 0,3 0 0 16,1-9 0-16,3 10 0 0,0-11 10 0,0 8-2 15,0-10-8-15,0-4 12 0,3 7-4 0,1-3-8 0,3-6 11 0,0 5-11 16,-3-8 22-16,6 2-2 15,1-2-1-15,-1-1 0 0,4 0-10 0,-3-5-1 16,3 5-8-16,0-6 12 0,4 3 0 0,0-2-1 0,3-4 0 16,0 0 0-16,4 0-11 0,-1 0 0 0,4-4 0 0,-3-2-11 15,0 3 11-15,0 0 11 0,-1-3-3 0,-3 6 0 16,1-4-8-16,-5-2 0 0,4 6 0 0,-3-3 0 16,0-6 0-16,-4 6 0 0,0-4 0 0,-4 7 8 15,1-9-8-15,0 9 0 0,-4-3 9 16,0-7-9-16,-4 10 8 0,4-3-8 0,-3-6 10 0,3 3-10 15,-7-1 10-15,3 1-10 0,1-7 10 0,-4 4-10 16,4 0 0-16,-4-4 0 0,0-6 0 0,0 10 0 16,0-4 0-16,0-6 0 0,0 13 0 0,0-9-10 0,0 2 10 15,0 4 0-15,-4-1 0 0,4 10 0 0,0-9 0 16,0 6 0-16,0-7 0 0,-4 7 0 0,4-3-8 0,0 6 0 16,0 0 0-16,0 0 0 0,0-3 8 0,0 3-8 15,-3-3 8-15,3-4-8 0,0 7 0 0,0 0 0 16,0 0 0-16,-7-3 0 0,3-3 8 0,4-4 0 15,0 10 0-15,-7 0-8 0,4-6 8 0,-1 0 11 0,1 3-3 0,-1-3 0 16,1 2-8-16,-1-5 12 16,-3 0-12-16,4 5 12 0,-5-2-12 0,5 6 0 15,-8 0 0-15,4-3 0 0,0 3 0 0,0-6 0 16,-3 6 0-16,3 0 0 0,-8 0 0 0,5 6 0 16,-4-3 0-16,0-3 0 0,0 10 0 0,-1-10-9 15,5 9 9-15,-1-6-10 0,1 7 10 0,3-10 0 16,-4 6 8-16,4-3-8 0,0 3 0 0,-4-3 0 15,4 0 0-15,7-3-8 0,-7 0 8 0,7 0-12 16,0 0 12-16,0 0-12 16,0 0-121-16,0 0-25 0,0 0-5 0,0 0-881 0</inkml:trace>
  <inkml:trace contextRef="#ctx0" brushRef="#br0" timeOffset="82">29316 9986 1188 0,'0'0'52'0,"0"0"12"0,0 0-52 0,0 0-12 15,0 0 0-15,0 0 0 0,10-9 0 0,-6 9 8 0,-4 0-8 16,3-10 0-16,5 4 8 0,-8 6-8 0,0-6 0 0,3-4 0 15,-3 10 48-15,4-12 3 0,-1 8 1 16,1-5 0-16,-4 0 52 0,0 9 12 0,0-10 1 0,0 1 1 16,-4 6 3-16,4 3 1 0,-3-7 0 0,3 7 0 15,0 0-75-15,-7-3-15 0,-4 3-4 0,0 0 0 16,1 0-28-16,-4 3 0 0,0-3 0 0,-1 10 0 16,1-1 0-16,4 1 0 0,-1-7 0 0,-3 12 0 15,3-2 8-15,1 0 1 0,-1 5 1 16,1 1 0-16,3-3 2 0,-4 3 1 0,4 3 0 0,0-4 0 15,3 4 0-15,-3 0 0 0,4-3 0 0,3-3 0 16,0 3-13-16,0 3 0 0,0-10 8 0,3 4-8 16,1-4 0-16,3-2 0 0,-3-1 0 0,-1-6 0 15,1 7 0-15,-4-10 0 0,10 0 0 0,-3 0 0 16,4 0 0-16,-1 0 0 0,1-10 0 0,0 10 0 16,3-9 0-16,-4 0 0 0,4 2 0 0,-3-8 0 15,0 5 0-15,-1-2 8 0,1 2-8 0,-4-5 0 16,3-1 12-16,-3 0-3 0,-3-3-1 0,-1 1 0 15,8 2 0-15,-4 0 0 0,-3 0 0 0,-1 1 0 0,1 2 1 0,-1 4 0 16,-6-1 0-16,3 7 0 0,-4-6-9 0,4 0 8 16,0 9-8-16,-3-4 8 0,3 4-8 0,0 0 0 15,0 0 0-15,0 0 0 0,0 0 0 0,0 0 0 16,0 0 0-16,0 0 0 0,0 0 0 0,0 0 0 16,0 0 0-16,10 4 0 0,1 11 0 0,-4-9 0 15,0 10 0-15,3-3 8 0,-2-1 16 0,2 1 2 16,1 2 1-16,-1 1 0 0,1 0-27 0,-1-1 8 15,-3 1-8-15,4 0 0 0,0 0 0 0,-1-4 0 16,-3 1 0-16,4-1 0 16,-4-2-32-16,0-1-4 0,0 4-2 0,0-4 0 15,0-3-29-15,-7-6-5 0,0 0-2 0,7 3 0 16,-7-3-128-16,0 0-26 0</inkml:trace>
  <inkml:trace contextRef="#ctx0" brushRef="#br0" timeOffset="83">29669 9892 518 0,'0'0'46'0,"0"0"-37"16,0 0-9-16,0 0 0 0,0 0 298 0,0 0 58 16,0 0 11-16,0 0 2 0,0 0-286 0,0 0-58 15,0 0-11-15,0 0-2 0,0 0-12 0,0 0 12 16,0 0-12-16,0 0 12 0,0 0 3 0,0 0 1 15,7 9 0-15,0-2 0 0,-4-1 12 0,1 3 4 16,-1 4 0-16,1 2 0 0,-1 1-3 0,1 0 0 16,3-1 0-16,-4 4 0 0,1 0-4 0,0-3-1 15,3 9 0-15,-4-3 0 0,4-7-10 0,-3 4-2 16,-1 0-1-16,4-3 0 0,0 3-11 0,0-7 0 0,4-2 0 0,-4 5 8 16,0-8-8-16,4 2 0 15,-1-3 0-15,1-3 0 0,-4-3 15 0,3 0-3 16,5 0 0-16,-5-3 0 0,1-3-12 0,-1 3 11 0,1-7-11 0,3 1 10 15,-7 0-2-15,4-1-8 0,-4-2 12 0,3-1-4 16,-3-6 11-16,-3 7 1 0,-1-7 1 0,4-3 0 16,-3 3-21-16,-4-3 0 0,0 6 0 0,0-5 0 15,0-5 0-15,0 14 0 0,0-7 0 0,-4 7 0 16,4 2 0-16,-3-2 0 0,-1 8 0 0,1-2 0 16,3 6 0-16,0 0 0 0,0 0 0 0,0 0 0 15,0 0 0-15,0 0 0 0,0 10 0 0,3 2 0 16,1-2 0-16,-1 2 0 0,1-2 0 0,0 5 0 15,3-2 0-15,-4-1 11 0,4 1-3 0,0 6 0 0,0-1-8 16,-3-2 0-16,3 0 0 0,0-1 8 0,0 4-8 0,0-6 0 16,0 6 0-16,0-7 0 15,-3 7-27-15,3-6-7 16,0-4-2-16,0 0 0 0,-4 1-96 0,4-7-20 0,0 3-4 16,1-6-457-16,2-6-91 0</inkml:trace>
  <inkml:trace contextRef="#ctx0" brushRef="#br0" timeOffset="84">30491 9735 2300 0,'0'0'51'0,"0"0"10"0,0 0 3 0,0 0 0 0,-4 9-52 0,-3-9-12 0,0 10 0 0,0-4 0 15,-4 0 0-15,1 4 0 0,-1-4 0 0,-6 7 0 16,-1-4 10-16,0 0 6 0,-3 4 0 0,0-4 1 16,0 4-9-16,0-4-8 0,-1 1 12 0,5-1-12 15,-1-3 8-15,4 4-8 0,0-1 0 0,3-9 0 16,1 7 8-16,3-4-8 0,0 0 0 0,7-3 0 16,0 0 0-16,0 0 0 0,0 0 8 0,0 0-8 15,0 0 0-15,0 0 0 0,0 0 0 0,0 0 0 16,10 0-10-16,1 6 10 0,-1-3-10 0,1-3 10 15,3 0 0-15,14 6 0 0,-10-2 0 16,-4-4 0-16,4 3 0 0,3 3-8 0,-7-3 8 0,-3-3-8 16,3 10 8-16,3-4-13 0,-3 0 5 15,1 0-3-15,-5-2 0 0,1 11 0 0,-4-9 0 0,0 4 11 16,-4 6 8-16,1-10-8 0,-1 3 11 0,-3 4-11 0,0-4 0 16,-7 7 9-16,4-4-9 0,-1 1 12 0,-3 6-1 15,0-7-1-15,0 1 0 0,-7 3-10 0,3-1 10 16,-3 1-10-16,-3-4 10 0,3 1-10 0,-8 0 0 15,5 2 0-15,-1-2 0 16,0-10-116-16,1 6-26 0,-1-2-5 0</inkml:trace>
  <inkml:trace contextRef="#ctx0" brushRef="#br0" timeOffset="85">30808 9650 1267 0,'0'0'112'0,"0"0"-89"0,0 0-23 0,0 0 0 16,0 0 291-16,0 0 53 0,-3 10 12 0,-1-1 1 16,1 1-282-16,-5-7-57 0,1 6-18 0,0 1 10 15,-3 2-1-15,3-2 0 0,-4-1 0 0,1-6 0 16,-1 6-9-16,0 1 0 0,-3-1 0 0,4 1 0 15,-4-7 0-15,3 6 0 0,-3 1-12 0,3-7 12 16,1-3 0-16,-1 9 0 0,4-9 0 0,7 0 0 0,0 0 0 0,0 0 0 16,0 0 0-16,0 0 0 0,0 0 0 0,0 0-14 15,0 0 5-15,0 0 1 0,7 10 8 0,0-7-12 16,-7-3 12-16,7 9-12 0,4-3 12 0,-4-2 8 16,3 5-8-16,1-6 11 0,-4 6-11 0,4-2-11 15,-1-4 3-15,1 6 0 0,-1-6 8 0,1 7 0 0,0-1 0 16,-1 4 0-16,1-4 0 15,-1 1 0-15,-6-1-9 0,3 4 9 0,0-1-8 0,-3-2 8 16,-1-1-10-16,1 3 10 0,-1-2 0 0,1 6 0 16,-4-4 13-16,0 1-4 0,0-4-9 0,0 4 0 15,0-4 0-15,-4 0 0 0,1 1 0 0,-1-1 0 0,1-3 0 0,-1 4-11 32,-3-1-13-32,0 1-4 0,-4-7 0 0,4 6 0 15,-3-2-108-15,-1-4-23 0,0 6-4 0</inkml:trace>
  <inkml:trace contextRef="#ctx0" brushRef="#br0" timeOffset="86">30995 9798 2455 0,'0'0'108'0,"0"0"24"0,0 0-106 0,0 0-26 16,7 9 0-16,0 1 0 0,-3 2 23 0,-1-2-1 15,1 8 0-15,3-5 0 0,-4-1-22 0,4 7 0 0,-3 3 0 0,-1-3 0 32,1 0-42-32,0-3-10 0,-8 5-1 0,4-2-1 15,0 0 4-15,0-6 1 0,-4 5 0 0,1-5 0 16,3-4 9-16,0 4 3 0,0-7 0 0,-4 0 0 0,4-6-15 15,0 0-4-15,0 0 0 0,-3-6 0 0</inkml:trace>
  <inkml:trace contextRef="#ctx0" brushRef="#br0" timeOffset="87">30995 9522 1382 0,'0'0'123'0,"0"0"-99"0,0 0-24 0,0 0 0 16,0 0 307-16,0 0 56 0,0 0 11 0,0 0 2 0,0 0-286 15,0 0-58-15,0 0-11 0,0 0-2 16,0 0-60-16,0 0-12 0,0 0-3 0,0 0 0 16,7 0-157-16,0 9-32 15,-3-6-7-15,-1 7 0 0</inkml:trace>
  <inkml:trace contextRef="#ctx0" brushRef="#br0" timeOffset="88">31418 9804 288 0,'0'0'12'0,"7"-6"4"0,1 6-16 0,-8 0 0 0,0 0 0 0,0 0 0 16,7-7 420-16,-4 1 80 0,1-3 17 0,-4 9 3 15,0 0-372-15,0 0-74 0,-7-3-15 0,7 3-3 16,-7-7-4-16,-1 7-1 0,-6 0 0 0,4 10 0 15,-1-4-27-15,-3-3-6 0,0 7-1 0,3-7 0 16,-3 6-17-16,-3 1 0 0,3 2 0 0,-1-2 0 16,1 2 0-16,0 4 0 0,0-1 0 0,0 1 0 15,0 0 31-15,3-1-1 0,4 1 0 0,-3 0 0 16,3 0-18-16,0-1-3 0,3 1-1 0,0 0 0 16,4-4-8-16,0 1 0 0,0-4 0 0,4 4 0 15,3-4 0-15,-3 0-11 0,3-5 3 0,3 5 0 16,1-3-10-16,-1-3-2 0,1-3 0 0,0-3 0 0,3-3 20 0,0 6-8 0,0-9 8 0,4 9 0 31,-4-10 0-31,0 4 0 0,0-4 0 0,-4 1 0 16,1 0 0-16,-4-1 0 0,0 1 0 0,0-4 0 15,0-6 19-15,-3 7 1 0,-4-7 0 0,0 7 0 16,0-10-20-16,0 12 0 0,0-2-8 0,0 2 8 16,0 7 22-16,0 3 10 0,-4-6 3 0,4 6 0 0,0 0 5 15,0 0 2-15,0 0 0 0,-3 9 0 0,-1 4-31 0,4-4-11 16,0 4 0-16,4 6 9 0,-1-7-9 0,-3-2 0 15,4 8 0-15,3-5-11 0,0 3 11 0,3-4 0 16,-2 1-9-16,2-1 9 0,-3 4-9 0,0-4 9 16,0-2-12-16,0-1 12 15,7-3-57-15,-3 4-5 0,-7-10-1 0,-4 0 0 16,10 0-172-16,-10 0-34 0</inkml:trace>
  <inkml:trace contextRef="#ctx0" brushRef="#br0" timeOffset="89">31831 9741 1958 0,'0'0'174'0,"0"0"-139"0,0 3-35 0,4 7 0 16,-1-1 184-16,1 4 29 0,-1 6 7 0,1-7 0 15,-1 7-180-15,1 0-40 0,-1-4 0 0,-3 4 0 31,0 0-36-31,0-3 0 0,0 3 0 0,0-1 0 0,-3-5 36 0,-1 0-8 0,1 5 8 0,3-5 0 16,-4-4 23-16,4 1 8 0,-3-1 1 0,3-6 1 16,0-3-1-16,0 0 0 0,0 0 0 0,0 0 0 15,0 0 0-15,0 0 0 0,0 0 0 0,0 0 0 16,0 0-32-16,3-9 0 0,1 3 0 0,-1-10 0 0,1 0 0 0,3-3 0 16,-4-9 0-16,1 6 0 0,-1-3 0 15,5-3 0-15,-5 3 0 0,4-3 0 0,0-4 0 0,0 1 0 16,4 0 0-16,-1-1 0 0,-3 1 13 0,4 6-4 15,0-4-1-15,-1 11 0 0,1 5-8 0,-1 4 0 0,1-4 0 0,0 4 8 16,3 9-8-16,0-10 10 16,-4 10-10-16,1 0 10 0,0 0-10 0,3 10 0 15,0-1 0-15,0 4 0 0,0-4 0 0,4 13 0 16,-4-3 0-16,0 0 0 0,0 3 0 0,0 0 0 16,0 0 8-16,0 0-8 0,0-1 8 0,0 1-8 15,-3 7 0-15,0-7 8 0,-1-4-8 0,1 4 0 0,-4 0 0 16,0-3 0-16,0-3-12 0,4 3-5 0,-8-7-1 0,1-2 0 31,-1-1-33-31,4 0-6 0,-7-9-2 0,0 0 0 16,0 0-158-16,0 0-32 0,0 0-7 0,-17-9 0 0</inkml:trace>
  <inkml:trace contextRef="#ctx0" brushRef="#br0" timeOffset="90">26169 11074 1789 0,'0'0'79'0,"0"0"17"0,0 0-77 0,0 0-19 0,0 0 0 0,0 0 0 16,0 0 16-16,0 0 0 0,0 0 0 0,-3-3 0 0,-5-3 12 0,8 6 1 16,-3 0 1-16,-1-4 0 15,-3 4 18-15,4-9 3 0,-1 9 1 0,4-9 0 0,-7 6 2 0,7-1 1 16,-3-2 0-16,-4-3 0 0,3-1-3 0,1 7-1 15,-4-6 0-15,3 6 0 0,4 3-31 16,-3-7-7-16,-5-2-1 0,5 6 0 0,3 3-4 0,-4-3 0 0,-10 3-8 0,4 0 12 16,-4 0-12-16,-1 3 0 0,1 0 0 0,-3 6 0 31,3-2 0-31,0 5 0 0,-1-2 0 0,1 2 0 0,0 1 0 0,0 5 0 16,0 1 0-16,0 3 0 0,0 3 0 0,3 4 0 15,-3-7 0-15,3 9 0 0,4 0-8 0,-3 1 8 16,-1 2 0-16,4-3 0 0,4 1 0 0,-1-1-8 0,1 7 8 15,-1-4 0-15,1 1 0 0,3 2 0 0,0-5 0 0,3 2 0 16,1-2 9-16,-1-1-9 0,1-9 8 0,3 9-8 16,0-9 8-16,0 6-8 0,0-2 8 0,3-5-8 15,1-2 8-15,0 3-8 0,3-3 0 0,0 0 8 16,0-3-8-16,4 2 8 0,-1-5-8 0,1 6 8 16,0-7 0-16,-4-2 0 0,7-1 0 0,-7 1 0 15,0-7 14-15,0 6 2 0,4-6 1 0,-8-3 0 16,4 0-13-16,1 0-4 0,-1 0 0 15,0-3 0-15,-4 0 0 0,4-3 0 0,-3-4 0 0,0 1 0 16,3-4 2-16,-4 4 0 0,-3-4 0 16,4 1 0-16,0-7 5 0,-4 0 1 0,0 7 0 0,0-10 0 15,0 0-4-15,0 3-1 0,-4-3 0 0,1 3 0 16,3-3-11-16,-4 0 0 0,-3 0 0 0,4 10 0 16,-4-1 0-16,4-2 13 0,-1 5-3 0,1-2-1 0,-4 2-9 0,3 7-9 15,1-6 9-15,-4 9-13 0,0 0 13 0,0 0 0 16,0-10 0-16,0 10 0 0,0-3-20 0,0 3-2 15,0 0 0-15,0 0 0 0,0 0 13 0,0 0 9 16,-4-6-12-16,1 3 12 0,-1-7-10 0,4 10 10 16,0 0-8-16,-7 0 8 0,0 0 0 15,3 0 0-15,-3-3 0 0,0-3 8 0,0 6-8 0,-3 0 0 16,-1 6 0-16,1-3 0 0,-1 4 0 0,0-4 0 16,-3 0-8-16,4-3 8 0,-4 6 0 0,3-3 0 15,-3-3 0-15,3 10 0 0,1-7 0 0,-1 3-8 16,4-3 8-16,-4 7 0 0,-3-10-11 0,4 6 11 15,3-3-13-15,0-3 5 16,-4 3-37-16,4-3-7 0,7 0-2 0,-4 0 0 16,-3 0-123-16,7 0-25 0,0 0-5 0,0 0-743 0</inkml:trace>
  <inkml:trace contextRef="#ctx0" brushRef="#br0" timeOffset="91">26402 11707 403 0,'7'0'36'0,"0"0"-36"0,0 0 0 0,4 0 0 16,-1 0 364-16,4 0 67 0,4 0 13 0,-4 0 2 15,0-3-335-15,4 3-67 0,-1-3-14 0,1-3-2 16,-4 3 8-16,0-3 1 0,0 2 1 0,-3-2 0 16,3 3 6-16,0-6 2 0,-3 5 0 0,3-2 0 15,-3-6-11-15,-1 8-3 0,1-2 0 0,-1-3 0 16,1 6-15-16,-4-7-3 0,-4 1-1 0,1-1 0 0,0-2-13 15,-4 2 0-15,3 1 0 0,-3-3 0 0,0 2 0 16,-3-2 14-16,-1 2-4 0,-3 1-1 0,0 3-9 0,-4-1 0 16,1-2 0-16,-1 9 8 0,-3-3-8 0,3 3 0 15,-3 3 0-15,0-3 0 0,0 9-12 0,0 1 1 16,-4-1 1-16,-3 4 0 0,4 5 10 16,-1-2 0-16,4 3 0 0,0 3 0 0,3 0 0 0,1 9 0 15,-1-9 0-15,4 9-8 0,-4-2 8 0,4-4-8 16,0 3 8-16,4-6-8 0,-4 0 8 0,7 6 0 0,0-3 0 15,3-3 0-15,-3-3 0 0,7 0 0 16,4-7 8-16,-1 7-8 0,4-3 0 0,1-7 0 16,2 1 0-16,4-1-8 15,8-6-16-15,-5-3-4 0,-3 0 0 0,4-3 0 16,0-6-173-16,7 6-35 0,-8-7-8 0</inkml:trace>
  <inkml:trace contextRef="#ctx0" brushRef="#br0" timeOffset="92">26836 11654 2070 0,'0'0'45'0,"0"10"10"0,0 2 1 0,3-2 3 0,4 8-47 0,-3-5-12 0,-1 6 0 0,1 0 0 0,3-4 0 0,0 4 0 15,-3 0 0-15,3-4-11 0,-4 4 11 0,1 0 0 16,-1-3 0-16,1-7 0 0,3 7 14 0,-4-10 5 15,1 4 1-15,-1-1 0 0,-3-9 32 0,0 0 6 16,0 0 2-16,0 0 0 0,0 0-10 16,7 6-2-16,-7-6 0 0,11-6 0 0,-7 6-28 0,3-9-7 15,-4-1-1-15,-3 4 0 0,4-10 1 0,-4 7 0 16,0-4 0-16,0-6 0 0,0 4 15 0,0-4 2 16,0-6 1-16,0 0 0 0,0 0-31 0,-4-4 0 15,4-2 0-15,4 6 0 0,-1-3 0 0,1 6 0 16,-4 0 0-16,3 3 0 0,1 7 0 0,-1 2 0 15,1 1 0-15,3 6 0 0,0-1 0 0,0-2 0 16,4 6 0-16,-1 6 0 0,1-2 0 0,-1 5-20 0,1-6 4 16,3 7 0-16,-7 2 16 0,7 4-10 0,-3-4 10 0,3 1-8 15,-3 6 8-15,-4-7 0 0,0 7 0 0,0-6 0 16,3 9 0-16,-3-7 0 0,0 1 0 0,4 3 0 16,-4-7 0-16,0 1 0 0,-3 2 0 0,3-2 0 31,-4-4-53-31,4 4-9 0,-3-4-2 0,-4-6-681 0,0-3-137 0</inkml:trace>
  <inkml:trace contextRef="#ctx0" brushRef="#br0" timeOffset="93">27376 11792 2062 0,'0'0'92'0,"0"0"18"0,0 0-88 0,0 0-22 0,7-3 0 0,0-6 0 0,3-1 11 0,1 1-3 15,-1-4 0-15,5 4 0 0,-5-4-8 0,4 1 0 16,0-1-10-16,0-2 10 0,4 2 0 0,-4 0-9 16,4-2 9-16,-1 2 0 0,-2 4 12 0,-1 3 7 15,-4-4 1-15,1 1 1 0,-4 2 15 0,0 4 2 16,0-6 1-16,0 9 0 0,-7 0-8 0,0-10-2 0,0 1 0 0,0 9 0 0,0 0-15 16,-3-6-3-1,-1 0-1-15,-3 2 0 0,0-2-10 0,0 6-9 16,-7-9 9-16,0 6-13 0,0 3 13 0,-1 0-9 15,-2 0 9-15,3 0-8 0,-4 0 8 0,4 9-12 16,3-6 12-16,1 3-12 0,-4-2 12 0,3 8 0 16,0-3 0-16,1 1 0 0,3 2 0 0,-4-2 0 15,4 9 0-15,0-7 0 0,0 7 0 0,4 0 0 16,-1-3 0-16,1 5 8 0,3-2-8 0,3-6 0 0,-3 9 0 16,4-7 0-16,3 1 0 0,0 3 0 0,0-7 0 0,0-2-8 15,3-1-9-15,4 4-2 0,1-4 0 0,-1-2 0 31,3-4-89-31,-3 0-17 0,8-3-4 0,-1 0-472 0,-4 0-95 16</inkml:trace>
  <inkml:trace contextRef="#ctx0" brushRef="#br0" timeOffset="94">27866 11823 1785 0,'0'0'79'16,"0"0"17"-16,0 0-77 0,0 0-19 0,0 0 0 0,0 0 0 0,0 0 84 0,0 0 12 15,11 0 4-15,-4 0 0 0,0-6-77 0,-4 0-15 16,1-3-8-16,-1 5 8 0,1-5 28 0,-4 0 5 16,3-1 2-16,-3 1 0 0,0-4 19 0,0 1 4 15,-3-1 1-15,3-3 0 0,-4 1-8 0,1-1-2 16,-1 0 0-16,1-2 0 0,-1-4-26 0,1 3-6 15,3-3-1-15,-4 3 0 0,-3-3-24 0,7 10 0 16,-4-7 0-16,4 3 0 0,4-3 0 0,-4 0 12 16,4 10 0-16,3-3 0 0,-4-1-12 0,4-6-11 15,0 10 3-15,4-4 0 0,-4 4-12 0,3-1-1 0,1-2-1 16,3 9 0 0,-3-4-42-16,3-2-9 0,0 9-2 0,4-3 0 0,-1 6-172 0,1-3-34 0,-1 9-7 0</inkml:trace>
  <inkml:trace contextRef="#ctx0" brushRef="#br0" timeOffset="95">28494 11494 1209 0,'0'0'108'0,"0"0"-87"0,0 0-21 0,0 0 0 16,0 0 174-16,0 0 30 0,0 0 7 0,0 0 1 0,0 0-160 0,0 0-31 15,0 0-6-15,0 0-2 0,-7 0 17 0,-4-3 3 16,-3-3 1-16,4 6 0 0,-5 0 19 0,1 0 4 16,0 0 1-16,-3 0 0 0,-5 9-5 0,5-2-1 15,-1-1 0-15,0 3 0 0,1 1-31 0,3 2-6 16,0 7-2-16,0-7 0 0,3 4-13 0,-3-3 0 16,3 6 0-16,4-4-10 0,0 4 10 0,7-6-8 15,0-1 8-15,4-2-8 16,-1 8 0-16,1-5 0 0,3-4 0 0,-4-2 0 0,4-1 8 15,0 0-12-15,8-3 12 0,2-3-12 0,1 0-1 0,3 0-1 16,0-3 0-16,-3-3 0 0,3 3 14 0,-7-7 12 16,4 1-3-16,-4-1 0 0,0-2-9 0,-4 3 0 15,1-1 0-15,0-2 0 0,-4 2 0 0,-4-2 13 0,1-1-3 0,-1 1-1 16,-3-4-9-16,0 3 8 0,0-6-8 0,-3 4 8 16,-1-1-8-16,1 4 0 0,-1 2 0 0,-3 1 0 15,0 3 0-15,0-1 0 0,-4 7 0 16,4 0 0-16,0 0 8 0,4 0-8 15,-4 10 12-15,3-7-4 0,4 6 0 0,0 1-8 0,0 2 12 0,4 7-4 16,-1-7-8-16,4 4 0 0,0-3 9 16,4-1-9-16,-4 7 16 0,7-6 0 0,-3-1-1 0,3 4 0 15,3-10-28-15,-2 10-6 0,2-7-1 0,1-3 0 32,-4 4-31-32,4-1-6 0,-1-9-2 0,1 7 0 15,-4-7-129-15,0 0-27 0,0 0-5 0</inkml:trace>
  <inkml:trace contextRef="#ctx0" brushRef="#br0" timeOffset="96">28850 10999 2592 0,'0'0'115'0,"-3"12"23"0,3 4-110 0,0 0-28 15,3 2 0-15,1 11 0 0,3-4 0 0,-4-3-9 16,1 9 0-16,-1-3 0 0,4-3 9 0,-3 7 0 16,-1-1-9-16,5 0 9 0,-1 1 0 0,-4-1 0 15,1 4 0-15,3 2 0 0,-4-2 8 0,1 6-8 16,-1-10 8-16,1 0-8 0,-1 1 0 0,1-1 0 16,-1-6 0-16,-3 6 0 15,4-5-117-15,-1-1-16 0,-6 3-3 0,3-6-540 16,0-7-108-16</inkml:trace>
  <inkml:trace contextRef="#ctx0" brushRef="#br0" timeOffset="97">28557 11391 1612 0,'0'0'72'0,"0"0"14"0,0 0-69 0,0 0-17 0,0 0 0 0,14 0 0 0,1-3 316 15,2 3 59-15,1-4 12 0,7-2 2 0,-1 6-324 0,4 0-65 16,1 0-12-16,2-3-4 16,5 3-24-16,-1-6-6 0,0 6-1 15,1 0 0-15,-5 0-13 0,5-3-4 16,-8 3 0-16,0 0 0 0,-3 0-76 0,-1 0-15 0,1 0-3 0,-7 0-505 16,-1 0-101-16</inkml:trace>
  <inkml:trace contextRef="#ctx0" brushRef="#br0" timeOffset="98">29411 11438 1728 0,'-3'6'153'0,"3"0"-122"16,-4 7-31-16,4-1 0 0,0 4 208 0,0 0 35 0,0 3 7 0,-3-1 2 16,3-2-184-16,0 0-36 0,-4-1-7 0,0 1-1 15,-3 0-13-15,4-1-3 0,-1-2 0 0,-3 0 0 16,4-1-8-16,-4-2-14 0,3-1 3 0,-3 0 1 31,-3 1-55-31,2-7-11 0,8-3-3 0,0 0-1047 0</inkml:trace>
  <inkml:trace contextRef="#ctx0" brushRef="#br0" timeOffset="99">29397 11036 3078 0,'0'0'68'0,"0"0"13"0,0 0 3 0,0 7 3 0,0-1-70 0,0 3-17 0,-4-2 0 0,4-7 0 15,0 0-51-15,0 9-13 0,0 0-4 0,0-9 0 16,0 0-144-16,0 0-28 0,4 7-7 0,-4-7-1 0</inkml:trace>
  <inkml:trace contextRef="#ctx0" brushRef="#br0" timeOffset="100">29647 11262 1612 0,'0'0'72'0,"0"0"14"0,0 0-69 0,0 0-17 0,0 0 0 0,11 6 0 16,-4 1 184-16,0-1 32 0,4 3 8 15,-1-2 0 1,-6 8-235-16,3-2-47 0,0-1-10 0,-4 7-1 15,5 0 32-15,-5-3 6 0,1 6 2 0,-4-3 0 0,3 2 65 0,-3 1 12 0,0 4 4 0,4-5 0 16,-4-5 20-16,0 6 4 0,0-3 0 0,0-7 1 16,3 7-45-16,1-6-10 0,-1-4-2 15,4 1 0-15,-3 2 10 0,3-6 2 0,0-2 0 0,4 2 0 16,-1-3-32-16,1-6 0 0,3-3 0 0,0 6 0 16,0-10 0-16,0 7 0 0,0-6 0 0,4-1 0 15,3-2 20-15,-3-1 0 0,-1-3 1 16,1-6 0-16,0 1-7 0,-4-1-2 0,0 3 0 0,-4-6 0 15,5-4 20-15,-5-2 3 0,1 6 1 0,-1-6 0 16,-3 2-24-16,0-2-4 0,0 9 0 0,0-3-8 0,-3 3 0 16,0 3 0-16,-4 0 0 0,0 1 0 15,3 5-102-15,-3 4-18 0,0 6-3 0,4-7-1 16,-4 10-92-16,0 0-20 0,0 0-3 0,0 0-1 0</inkml:trace>
  <inkml:trace contextRef="#ctx0" brushRef="#br0" timeOffset="101">30431 11328 864 0,'0'0'76'0,"10"0"-60"16,1-3-16-16,3 3 0 0,0-3 327 0,0-4 62 0,0 7 13 0,4-3 2 16,-8-3-296-16,5 6-59 0,-5 0-12 0,4-3-2 15,-3 3-8-15,-1 0-2 0,1-6 0 0,0 6 0 16,3-3-1-16,-4 3 0 0,-3 0 0 0,4 0 0 15,-4-4 11-15,0-2 1 0,0 6 1 0,0-9 0 16,0 9-6-16,0-7-2 0,-3 1 0 0,3-3 0 16,-4-1-3-16,1 4-1 0,-1-10 0 0,1 7 0 31,-4-4-45-31,0 4-10 0,0-3-2 0,-4 2 0 0,1 1 32 0,-1 2 0 16,1 1 0-16,-8-3 0 0,4 9 0 0,-3-3 0 0,-1 3 0 0,-3 3 0 15,0 3 0-15,0 3-12 0,-4-2 0 0,0 8 0 16,-3-2 12-16,7 6-9 0,-3-4 9 0,2 7-8 15,-2-3 8-15,3 3 0 0,3 0 8 0,0 0-8 16,1 3 20-16,-1-9 0 0,4 6 0 0,4-3 0 16,3 3 2-16,0-1 0 0,3-2 0 0,-3-6 0 0,4 9-14 15,3-7-8-15,-4 1 8 0,8 0-8 0,0-1 0 0,3-5 0 16,0 2 0-16,3-2 8 0,1-1-8 0,3-2-10 16,4-4 10-16,0 0-13 15,-1 3-87-15,5-6-18 0,6-6-3 0,0 3-1 16,7-7-101-16,1 1-20 0</inkml:trace>
  <inkml:trace contextRef="#ctx0" brushRef="#br0" timeOffset="102">25640 13846 1094 0,'0'0'48'0,"0"0"11"0,0 0-47 0,0 0-12 0,0 0 0 15,7 3 0-15,0 7 275 0,0-4 53 0,0-3 10 0,0 6 2 16,-3-5-255-16,3 5-51 0,-4 0-10 0,1 4-3 16,-1-4-13-16,-3 13-8 0,4-3 8 0,-1 3-8 15,-3 0 0-15,0 9 0 0,0-2 0 0,0 5 8 16,4 7 9-16,-4 0 3 0,0-4 0 0,0 4 0 16,-4 6-20-16,4-9-9 0,-3 9 1 0,3-10 0 15,0 1 8-15,0-4 11 0,0-2-3 16,0-1 0-16,0 1 0 0,3-11 0 0,1 8 0 15,-4-7 0-15,3 0-8 0,-3-10 8 0,4 1-8 16,0-4 8-16,-4-9-8 0,0 0 0 0,0 0 0 0,0 0 8 16,0 0 0-16,3-9-8 0,1-4 12 0,-1-6-4 15,1-3-8-15,-1-3 10 0,-3-3-10 0,0-6 10 16,0-7-10-16,0 0-9 0,0-6 9 0,0-3-13 16,-3-3 13-16,-1-7-12 0,1 7 12 0,-1-1-12 15,1 1 12-15,-1 6 0 0,-3-3 0 0,0 0 10 0,3 6 10 0,1 0 3 16,-1 0 0-16,1-3 0 0,3 12-9 0,0-5-2 15,-4-1 0-15,8 6 0 0,-1 4-4 0,1 0-8 16,-1-1 11-16,4 14-11 0,0-8 12 0,1 8-12 16,2-1 12-16,4 6-12 0,-3-6 0 0,3 7 0 15,0 2 0-15,4 4 0 0,-1-3 0 0,1 3 0 16,3 6 0-16,-3 0 0 0,3 0-12 16,0 9-2-16,0 0-1 0,0 1 0 0,-3 2 3 15,3 7 1-15,-3-3 0 0,-1 3 0 0,-2 3-3 0,-5-4-1 16,1 4 0-16,-1 0 0 0,1-3 15 0,0 3 0 15,-4 0 0-15,0 0-9 0,0-3 9 0,0 0 0 16,-4-4 0-16,-3 4 0 0,0 0 10 0,0-3 1 0,-3-1 0 0,-1-2 0 16,1-1-11-16,-1 1 12 0,-6-4-12 0,3 1 12 15,-1 2-12-15,-6-2 0 16,-3-1 0-16,-1 0 0 0,-3 1 0 0,3-7-12 0,-3 6 4 16,0 1 8-16,0-7-25 0,-4 6 2 15,4-9 1-15,0 7 0 16,-4-4-35-16,0-3-7 0,4 0-2 0,0-3-639 0,-4-4-128 0</inkml:trace>
  <inkml:trace contextRef="#ctx0" brushRef="#br0" timeOffset="103">26861 12921 1670 0,'0'0'148'0,"0"0"-118"0,0 0-30 0,0 0 0 0,0 0 100 0,0 0 13 15,0 0 3-15,0 0 1 16,0 0-125-16,0 0-26 0,0 0-5 0,0 0-1 0,0 0 53 0,-8 0 11 15,1 9 1-15,0-9 1 0,0 10 36 0,-3-1 7 0,-1 4 2 16,4-4 0-16,0 4 1 0,-4 2 1 16,1 1 0-16,-4 3 0 0,3 0-33 0,-3 6-8 0,0-3 0 0,-4 9-1 0,4-3-11 0,0 4-3 15,3 2 0 1,-6-2 0-16,-1 8-17 0,1-5 0 16,10 6 0-16,-4-1-9 0,-3-5 9 0,3 6 0 0,1-4 8 15,3 1-8-15,0 3 0 0,-1-4 0 0,1 1 0 16,0-7 0-16,4 10 0 0,-1-6 0 0,1 2 0 15,3-6 0 1,0-5-33-16,0 5-8 0,7-9-2 0,-4 6 0 0,4-6-29 0,4 0-7 16,3 0-1-16,0-3 0 15,4-7-125-15,0 4-26 0,-1-3-5 0,4-10 0 0</inkml:trace>
  <inkml:trace contextRef="#ctx0" brushRef="#br0" timeOffset="104">27354 13464 403 0,'0'0'36'0,"0"0"-36"15,0 0 0-15,-3 6 0 0,-8 0 440 0,4-3 80 16,-3 3 17-16,-1 4 3 0,4-4-437 0,-4 4-88 16,-6-1-15-16,3 0-8 0,-4 4 17 15,-3-1 4-15,0 7 1 0,0-6 0 0,3 6 19 0,0 3 4 16,-3-4 1-16,-4 4 0 0,1-3-1 0,3 3 0 15,-4-3 0-15,4 3 0 0,-4-6-29 0,4 6-8 16,0-4 0-16,3 4 0 0,-3-3 0 0,3-6 0 16,-3 5-8-16,7-5 8 15,-4-4-60-15,4-5-8 0,-3 2 0 0,2-3-671 0,5-3-133 16</inkml:trace>
  <inkml:trace contextRef="#ctx0" brushRef="#br0" timeOffset="105">26857 13489 2610 0,'0'0'116'0,"0"0"23"0,0 0-111 0,-4 9-28 0,4-6 0 0,4 13 0 16,0-4 29-16,-1 1 1 0,1 6 0 0,3-7 0 16,0 10-30-16,0 0 0 0,3 6 0 0,1-6 0 15,-1 10 0-15,5-10-13 0,-5 9 1 0,8-3 0 16,-4-3 3-16,4-3 1 0,-1 0 0 0,1-3 0 15,3 3-39-15,0-3-7 0,-3-7-2 0,-1 1 0 16,5-4-121-16,-1 1-25 0,-4-4-5 16,1 0-1-16</inkml:trace>
  <inkml:trace contextRef="#ctx0" brushRef="#br0" timeOffset="106">27647 12981 2718 0,'0'0'60'0,"0"0"12"0,0 0 2 0,4 9 2 0,-4 4-60 0,3-1-16 0,8 10 0 0,-8-3 0 15,1 9-13-15,-1-3-6 0,4 7-1 0,4-1 0 16,-4 10 5-16,0-7 1 0,-7 7 0 0,4 3 0 16,-1-3 14-16,1-4 0 0,-4 1 0 0,3-7 0 15,-3 7 0-15,4-4-16 0,-1-2 2 0,-3-1 0 16,0-3-44-16,4-3-9 0,-4-3-1 0,3 7-648 15,-3-14-130-15</inkml:trace>
  <inkml:trace contextRef="#ctx0" brushRef="#br0" timeOffset="107">28056 13580 2516 0,'0'0'56'0,"0"0"11"0,0 0 2 0,0 0 1 0,0 0-56 0,4 6-14 0,-1 3 0 16,1 1 0-16,0 2 0 0,-1-2 8 0,4 8-8 0,0-5 0 15,4-1 12-15,-4-2-4 0,3 6-8 0,1-4 12 16,0 1-12-16,-1-1 0 0,1-2 0 0,-1-1 0 15,1 0-14-15,-1 1-2 0,-2-1-1 0,2-6 0 32,-3 7-115-32,-3-7-22 0,6-3-5 0,-3 0-786 0</inkml:trace>
  <inkml:trace contextRef="#ctx0" brushRef="#br0" timeOffset="108">28452 13448 2444 0,'0'0'54'0,"0"0"11"0,-8 6 3 0,1 7 0 0,-3-1-55 0,3 10-13 0,0-3 0 0,-4 3 0 16,4 0-24-16,-7 9-8 0,0 1-2 0,-4-1 0 0,4 7 34 0,-7-1 8 15,0 4 0-15,3 3 1 0,-3-3 21 0,-4-1 4 16,1 4 1-16,-1 6 0 0,0-6-17 0,1 0-3 15,2 6-1-15,1-6 0 16,4-3-62-16,-1 0-12 0,4-7-2 16,3-2-1-16,1-4-139 0,6-6-28 0,-3 0-6 0,4-10 0 15</inkml:trace>
  <inkml:trace contextRef="#ctx0" brushRef="#br0" timeOffset="109">28540 12824 2066 0,'0'0'45'0,"0"0"10"0,0 0 1 0,0 0 3 0,0 0-47 0,3 9-12 0,4-6 0 0,0 7 0 16,4-1 16-16,-4 1 0 0,0-7 1 0,4 12 0 16,-1-2-6-16,4-1-2 0,0 1 0 0,4 6 0 15,0 0 11-15,-1 3 1 0,1 0 1 0,0 6 0 16,-4 3 15-16,3-3 3 0,1 4 1 0,-4 5 0 16,0-2-24-16,0 6-5 0,-3-1 0 0,0 1-1 15,-1-3-11-15,-3 3 0 0,-3-1 0 0,-4 1 0 16,0-6-10-16,0 5-4 0,-11 4-1 0,4-12 0 15,0 5-1-15,-4-2-1 0,1-4 0 0,-1 0 0 16,-3 1-67-16,0-7-14 0,0 3-2 16,-4-6-1-1,1 0-21-15,-1-3-4 0,4-7-1 0,-4 1 0 0</inkml:trace>
  <inkml:trace contextRef="#ctx0" brushRef="#br0" timeOffset="110">29266 13520 2041 0,'0'0'90'0,"0"0"19"0,0 0-87 0,0 0-22 0,0 0 0 0,0 0 0 31,0 0-31-31,0 0-10 0,4 13-3 0,0-4 0 0,-1 0 44 0,1 4 0 0,-4 3 0 0,0-1 0 16,0 4 48-16,0-6 11 0,-4 9 2 0,4-1 1 16,0 8-5-16,0-7-1 0,0 6 0 0,0-3 0 15,0 3-16-15,0-3-3 0,0 7-1 0,0-10 0 16,0 9-12-16,-3-9-4 0,3 9 0 0,0-6 0 0,0 0-20 0,0-3 0 15,0 7 0-15,-4-4 0 16,4-3 23-16,0 0 0 0,-4-4 0 0,4 1 0 16,0-6-23-16,0-1 0 0,0-2 0 0,0-10 8 15,0 0 16-15,0 0 4 0,0 0 1 0,0 0 0 16,0 0-11-16,0-10-2 0,-3-2-1 0,-1 2 0 0,1-12 5 0,-4 10 0 16,0-16 1-16,3 6 0 0,-3 0-9 0,0 0-1 15,-3-10-1-15,2 1 0 0,1 0 9 0,0-10 1 16,4 6 1-16,-4-5 0 0,3 5-12 0,4-6-9 15,-3 1 12-15,3-1-12 0,3 6 0 0,1 4 0 16,-1-3 0-16,4 2-12 0,0 4 12 0,0 6 0 16,4 3 0-16,3-3 0 0,-3 10 0 0,6-1 0 15,-2-3 0-15,-1 13-9 16,3-6-19-16,1 0-4 0,3-1-1 0,0 10 0 0,0 0 22 0,-3 0 11 16,0 0-10-16,-1 0 10 0,1 10-16 0,-4-1 4 15,-3 3 0-15,3 7 0 0,-4-6 0 0,-3 6 0 0,4-1 0 0,-4 4 0 16,0 0 12-16,0 0 0 15,-3 0 0-15,-1 0 0 0,1-3 0 0,-4 3 0 16,3-3 0-16,1-4 0 16,-4 4-28-16,0 0-4 0,-4-6 0 0,1 5 0 0,-4-5 50 0,0 0 10 0,0 2 1 15,-4-2 1-15,-3-1-22 0,0 1-8 0,-4-4 0 0,-3 1 0 16,-4-1-10-16,4 0-8 0,-7-5-2 0,3 5 0 31,-7-9-96-31,4 6-19 0,-4-12-4 0,8 6-561 0,-1-3-112 0</inkml:trace>
  <inkml:trace contextRef="#ctx0" brushRef="#br0" timeOffset="111">30258 12614 2174 0,'0'0'96'0,"0"0"20"0,0 0-92 0,0 0-24 0,0 0 0 15,0 0 0-15,0 6 40 0,3-3 4 0,-3 7 1 0,0-7 0 16,0-3-4-16,0 9-1 0,-3 0 0 0,-1 4 0 16,1-4-6-16,-1 1-2 0,1 2 0 0,-1 4 0 15,1 0 21-15,-8 6 4 0,4 6 1 0,-4-3 0 16,1 6-27-16,-4 1-6 0,3 8-1 0,-3 1 0 16,0 3-7-16,0 0-1 0,-4 6-1 0,4 4 0 15,3-4-15-15,-6-3 0 0,3 3 0 0,0-6 0 16,3 3 0-16,0-3 0 0,-3 0 0 0,4-4 0 15,-1 4 0-15,4-3 0 0,4-6 0 0,-1 2 0 16,0-2-20-16,8-1-9 0,0-2-3 16,-1-4 0-16,4-3 0 0,4-6 0 0,-1 3 0 0,4-4 0 15,4-5-56-15,0 0-11 0,-4-4-2 0,7 0-1 16,-3 4-74-16,3-7-14 0,0-3-3 0,4-3-658 16</inkml:trace>
  <inkml:trace contextRef="#ctx0" brushRef="#br0" timeOffset="112">30339 13464 2469 0,'0'0'109'0,"0"0"23"0,0 0-105 0,0 0-27 0,0 0 0 0,0 0 0 0,0 0-11 0,0 0-7 16,3 6-2-16,4 0 0 16,-3-3 32-16,3 7 7 0,4-1 1 0,-4 0 0 15,0 1 29-15,0 2 7 0,3 1 0 0,5-4 1 16,-1 4-27-16,3 3-6 0,-3-4 0 0,4 1-1 16,-4-1-23-16,4-2 0 0,-4-1 0 0,0 4 8 31,0-4-48-31,0 0-10 0,-3 4-2 0,-4-4 0 0,3-2-98 0,1-4-20 0,0 0-4 0,-4-3-795 15</inkml:trace>
  <inkml:trace contextRef="#ctx0" brushRef="#br0" timeOffset="113">30900 13288 2559 0,'0'0'56'0,"0"0"12"0,-4 6 3 0,1 0 1 16,3 4-58-16,-7-1-14 0,3 4 0 0,-3 2 0 0,0 1 0 0,-4 6-10 15,1-3 2-15,-1 9 0 0,-3-3 20 0,-3 7 4 16,2 5 0-16,1-2 1 0,-3-1 24 0,-1 4 5 16,-3-1 1-16,3 4 0 0,1 0-28 0,-1 0-6 15,4-7-1-15,-4 7 0 0,4-10-12 0,-4 4-16 16,4-4 3-16,0 1 1 15,4-10-42-15,3 3-8 0,-4-3-2 0,4-7 0 16,0 4-68-16,0 0-13 0,7-3-3 0,-4-7-512 16,4 0-103-16</inkml:trace>
  <inkml:trace contextRef="#ctx0" brushRef="#br0" timeOffset="114">30896 12579 1209 0,'0'0'53'0,"0"0"12"0,0 0-52 0,0 0-13 16,-3-6 0-16,3 6 0 0,0 0 223 0,0 0 41 15,0-3 9-15,0 3 2 0,0 0-210 0,0 0-41 16,0 0-9-16,0 0-2 0,0 0 33 0,0 0 6 16,0 0 2-16,10 3 0 0,4 6 18 0,1 7 4 15,-1-3 1-15,3-1 0 0,4 10-42 0,1-3-9 16,2 3-2-16,1 0 0 0,3 9-12 0,-3-3-4 15,3 4 0-15,-3-7 0 0,0 6-8 0,3 1 0 0,0-1 0 0,-3 0 0 16,-1 4 8-16,1-4 0 0,-4 10 0 0,0-7 0 16,-3 7-8-16,-4-3 0 0,-3-1 0 0,-1 4 0 15,1 0 0-15,-4-7 0 0,-3 7 9 0,-4-9-9 16,0 5 0-16,-4-2 0 0,-3-4 0 0,-4 0-12 16,1-6 4-16,-1 7 0 0,-3-7 0 0,0 0 0 15,-4 3-12-15,1-3-1 0,-1-3-1 16,0 0 0-1,1-6-14-15,-1 0-4 0,-3-7 0 0,3 0-1140 0</inkml:trace>
  <inkml:trace contextRef="#ctx0" brushRef="#br1" timeOffset="172">19900 18217 1404 0,'0'0'62'0,"0"-6"13"0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2T16:23:13.0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8920 4402 18431 0,'0'0'1632'0,"0"0"-1312"16,-9 5-320-16,9-5 0 0,0 0 1760 0,-5 12 288 16,1 1 48-16,0-5 16 0,4-8-1600 0,-3 10-304 15,3-10-64-15,0 13-16 0,0-13 0 0,4 12-128 16,0-2 192-16,-4-10-64 0,7 11 256 0,-1-2 32 16,1-3 16-16,-1 4 0 0,-6-10-48 0,8 9 0 15,-1 2 0-15,-2 0 0 0,-3 2 64 0,1 1 16 16,-3 1 0-16,1 0 0 0,1 5 208 0,-1 1 32 15,-1 0 16-15,1-1 0 0,-1 6-176 0,0 1-32 16,0-1-16-16,1-2 0 0,2 0-192 0,0-1-48 16,-1 2 0-16,2-1 0 0,0-4-64 0,0 3-32 15,0-5 0-15,1 3 0 0,0 0-160 0,2 1 0 16,-3 0 144-16,0 3-144 0,-2 1 0 0,2 1 128 0,0 2-128 16,-1 5 0-16,-3 0 0 0,1 5 0 0,-1 0 0 0,1 1 0 15,1 3 0-15,-2-2 0 0,0-1 0 0,0 2 128 16,2-4 0-16,1 1 0 0,-2-3 0 0,2 5 0 15,1 3 128-15,0 2 48 0,-1-1 0 0,1 2 0 16,0-1 16-16,0-1 16 0,0 1 0 0,-1-2 0 16,-1 2-336-16,1 2 0 0,-2 2 0 0,2 4 0 15,-2 6 0-15,-1-1 128 0,0 1-128 0,0 1 0 16,0-2 0-16,-1-3 0 0,0 0 0 0,-1 5 0 16,1 7 0-16,1 3 0 0,3-5 0 0,-1-1 0 15,1-5 0-15,-1-1 0 0,2-2 0 0,2 3 128 16,-1 2-128-16,0 3 0 0,-1 5 0 0,1-1 0 15,-1-2 128-15,0-3-128 0,0-2 160 0,0 6-160 16,-2 6 144-16,1 2-144 0,0 3 128 0,-2-7-128 0,-1-3 128 16,0 0-128-16,-1 3 0 0,-1 5 128 0,1 6-128 15,0 0 160-15,-1-1-160 0,1-7 160 0,-2 0 32 0,2 4 0 16,0 7 0-16,0 0 0 0,-1-1-64 0,1-6-128 16,0-4 192-16,1 4-64 0,0 7-128 0,0 0 0 15,1 3 0-15,0-5 0 0,1-6 128 0,-2 3 0 16,0 1 0-16,0 5 0 0,0 0-128 0,0-2 0 15,0-5 0-15,0-1 0 0,0 1 0 0,1 1 128 16,1 6-128-16,0-4 128 0,-1-4 64 0,0-3 0 16,2-4 0-16,-2 5 0 0,1 7-192 0,-2-2 0 15,0-3 0-15,0-2 128 0,1-3 64 0,-1 1 16 16,0 2 0-16,0 3 0 0,-1 4-48 0,1-6-16 16,0-5 0-16,1 0 0 0,-2-4-144 0,1 6 0 15,0 3 144-15,0-1-144 0,-2-4 128 0,1-5-128 0,0-3 160 16,1-1-160-16,0-3 160 0,0 5-160 0,0 1 160 0,1-1-160 15,0 0 192-15,1-7-64 0,-2-2-128 0,3-1 192 16,0-2-192-16,0 1 144 0,-2 0-144 0,0 4 128 16,2 3-128-16,-3-3 0 0,0-3 0 0,0-4 0 15,0-2 128-15,0-1 0 0,0 1 0 0,0 0 0 16,-1 1-128-16,-1 3 0 0,1 1 0 0,-2-2-176 16,1-1 176-16,0-4 256 0,0-3-64 0,1-4-16 15,-2 1 16-15,3-4 16 0,-1-3 0 0,-1 2 0 16,1-1-208-16,0 3 144 0,1 3-144 0,0-2 128 15,-2-2-128-15,2-1 0 0,-1-2 0 0,1-5 0 16,0-1 0-16,-1-1 192 0,0-2-192 0,-1 0 192 16,1 0-192-16,0-2 0 0,-1 3 0 0,1-1 128 0,-2 2-128 0,1 0 0 15,-1 1 0-15,1 2-176 0,-2 2 176 0,1-3 0 16,0 0 0-16,1 0 128 0,-2 0-128 0,0-1 0 16,0-3 128-16,1-2-128 0,1 0 0 0,-1-1 0 15,-1 0 0-15,2-4 128 0,-1 1-128 0,1-2 0 16,-1 0 128-16,3 0-128 0,0-2 0 0,-1 0 128 15,-1 1-128-15,0 1 0 0,-1 0 0 0,2 2 0 16,-1-2 0-16,1 4 128 0,0-1-128 0,0 1 0 16,-1 0 0-16,1-1 0 0,-2 0 0 0,2-1 0 15,0-1 0-15,-2 1 0 0,1 1 0 0,0-3 0 16,1-1 0-16,0 0 0 0,-2 1 0 0,2-2 0 16,-1-3 0-16,1 0 0 0,1 0 0 0,0 0 0 15,-1-3 0-15,1 1 128 0,1-1-128 0,0 2 0 0,1-2 0 0,-1 1 0 16,-1-2 0-16,1 3 0 0,1-2 0 15,-1 2 128-15,-1-1-128 0,0 2 0 0,0 2 0 0,0-2 0 16,0 1 0-16,1 15 0 0,-1-12 0 16,0-3 0-16,2 2 128 0,-1-3-128 0,1 0 0 15,0 0 272-15,0 0-16 0,0 0 0 0,-1-1 0 16,0-1-96-16,2 1-32 0,-2 0 0 0,-1-12 0 16,4 12-128-16,-1-1 0 0,-3-11 0 0,2 11 128 15,-2-11-128-15,3 10 0 0,-3-10 0 0,3 11 128 16,-3-11-128-16,0 0 0 0,0 0-192 0,0 0 192 15,0 0-752-15,0 0-16 16,0 0-16-16,0 0 0 0,0 0-2160 0,0 0-448 0,0 0-64 0</inkml:trace>
  <inkml:trace contextRef="#ctx0" brushRef="#br0" timeOffset="1">9099 15925 20895 0,'0'0'928'0,"0"0"192"0,0 0-896 0,0 0-224 0,0 0 0 0,0 0 0 16,0 0 704-16,0 0 112 0,0 0 16 0,0 0 0 16,0 0-464-16,0 0-96 0,0 0-16 0,0 0 0 15,0 0 0-15,0 0-16 0,-2 10 0 0,1-3 0 16,-2 1 160-16,2-1 48 0,1-7 0 0,-4 9 0 16,0-3 256-16,4-6 64 0,-5 7 16 0,1-1 0 15,2 1-144-15,2-7-16 0,0 0-16 0,-4 9 0 16,0-1-352-16,4-8-64 0,0 0 0 0,-5 6-16 15,5-6-48-15,-3 11-128 0,0-5 192 0,3-6-64 16,0 0 208-16,3 11 48 0,0-1 0 0,0-1 0 16,-3-9 0-16,6 13 16 0,-2-3 0 0,-1 1 0 15,1 2-272-15,2-1-128 0,-2 0 128 0,-2 1-128 16,2 0 144-16,-1 0-144 0,-3 0 160 0,1-1-160 16,2-1 272-16,-1 2-32 0,-1 0-16 0,1-1 0 0,-2 0-32 0,0 2 0 15,0-1 0-15,-2 0 0 0,0-1 0 0,1 0-16 16,-2-2 0-16,2 3 0 0,1 2 16 0,0-4 0 15,0-11 0-15,0 0 0 0,0 12-192 0,0-12 192 16,0 0-192-16,0 12 192 0,0-12-192 0,0 12 0 16,0-12 144-16,2 11-144 0,-2-11 128 0,3 13-128 15,-2-2 128-15,0 1-128 0,-1-12 128 0,0 13-128 16,2 0 128-16,-2-3-128 0,0 3 0 0,0-1 0 16,0-12 0-16,0 12 0 0,0-2 0 0,0-10 0 15,-2 12 0-15,2-12 0 0,-2 11 0 0,-1-1 144 16,3-10-144-16,0 0 0 0,-2 10 336 0,2-10-32 15,-4 9-16-15,4-9 0 0,-4 9-48 0,4-9-16 0,0 0 0 0,-1 11 0 16,1-11-224-16,-3 10 144 0,3-10-144 0,0 0 128 16,-1 9-128-16,1-9 0 0,0 0 0 0,0 11 0 15,0-11 144-15,1 10-144 0,-1-10 160 0,3 9-160 16,-3-9 128-16,0 0-128 0,1 11 0 0,0-2 144 16,-1-9-144-16,3 10 192 0,-2-2-192 0,-1-8 192 15,1 10-192-15,-1-10 0 0,2 12 144 0,-1 0-144 16,-1-12 160-16,3 12-32 0,-3-12-128 0,0 0 192 15,3 9-192-15,-3-9 0 0,6 8 0 0,-6-8 0 16,0 0 0-16,8 7 128 0,-1 0-128 0,-7-7 192 16,11 5-192-16,-1 2 176 0,-1-3-176 0,0 1 160 15,1 1-160-15,0 2 0 0,0 0 0 0,2 1 0 16,0 0 0-16,0 2 0 0,-1-1 0 0,4 2 0 16,-2 0 0-16,1-2 0 0,2-2 0 0,2 0 0 15,2-2 0-15,-1 1 0 0,1-1 192 0,3-2-64 0,4 1 0 0,2 0-128 16,0-1 192-16,1 0-64 0,1 0-128 0,3 0 160 15,0-1-160-15,2-2 160 0,2-2-160 0,3 2 0 16,4 2 0-16,6-3 0 0,0 0 0 0,2 1 0 16,2 4 0-16,0-5 0 0,-7 1 0 0,3-2 0 15,-1 1 0-15,4-2 0 0,5 2 0 0,4-2 0 16,3 1 0-16,-1 4 0 0,-1 0 0 0,-1-1 0 16,-2-5 0-16,5 1 0 0,6-2 0 0,5 1 0 15,4 0-128-15,-2 2 128 0,-3 1 0 0,0-1 0 16,1-2 0-16,6 1 0 0,7-1 0 0,-3 3 0 15,-3 3 0-15,-2-1 0 0,-1-2-128 0,3 0 128 16,10 0 0-16,-4 3 0 0,-2 2 0 0,-4-1 0 0,-3-1 0 16,5-1 0-16,7-2 0 0,-1 0 0 0,1 4 0 0,0-4 0 15,-2-4 0-15,5 0 0 0,5 2 0 0,-2-2 0 16,-4 2 0-16,1 0 0 0,2-3 0 0,5 1 0 16,5 1 0-16,-5 3 0 0,-6-4 0 0,1 2 0 15,3-1 0-15,2 2 0 0,2-2 0 0,-5 0 0 16,-5 0 0-16,9-1 0 0,10 1 0 0,-6 2 0 15,-6 1 176-15,2-2-48 0,3 0-128 0,1 0 192 16,2 0-32-16,-5-1-16 0,-6 2 0 0,7 0 0 16,9 1-144-16,-6 0 0 0,-7-7 0 0,2 5 0 15,2 2 0-15,2 0 0 0,0-4 0 0,-6 0 0 16,-7 1 0-16,5 1 0 0,9 0 0 0,-2-2 0 16,-6-2 0-16,2 1 128 0,-2 3-128 0,3 1 128 0,4-4-128 15,-6-2 0-15,-7-1 0 0,1 4 128 0,4 3-128 0,1-1 0 16,4-4 0-16,-6 5 128 0,-5 0-128 0,2-1 0 15,4 1 0-15,-1 1 0 0,-2-4 0 0,-3 3 0 16,-2 1 0-16,6 1 0 0,6-1 0 0,-2-1 0 16,-8-3 0-16,0 1 0 0,0 2 0 0,5-3 0 15,5 0 0-15,-4 0 0 0,-6-1 0 0,4 1 0 16,4 2 0-16,3-4 0 0,4 1 0 0,-5 0 0 16,-5 1 0-16,7 0 0 0,6-1 0 0,-4 0 128 15,-5 0-128-15,1 1 0 0,3 0 0 0,4 1 0 16,5-2 0-16,-5 4 0 0,-8-3 0 0,6 0 0 15,7 0 0-15,-5 0 0 0,-9-1 0 0,2 2 0 16,3-2 0-16,4 4 0 0,4-6 0 0,-11 2 0 16,-10 0 128-16,10 1-128 0,9 0 0 0,-4 0 0 0,-8-1 144 15,0 2-144-15,-3-2 0 0,6 1 0 0,4 1 0 0,-6 2 0 16,-10-3 0-16,5 2 0 0,6-2 0 0,-2 2 128 16,1-2-128-16,-5 2 0 0,-9-1 0 0,10 1 0 15,5 2 0-15,-3-3 0 0,-3 0 0 0,-5 2 0 16,-3-3 0-16,5 2 128 0,2-1-128 0,-3 0 128 15,-6 2-128-15,-4 0 0 0,-5-2 0 0,5 2 0 16,6-2 0-16,-1 2 0 0,0 0 0 0,-6-1 0 16,-6 1 0-16,1 0 0 0,1-2 0 0,4 3 0 15,3-3 0-15,-5 2 0 0,-5 0 0 0,-1 1 0 16,-4 0 0-16,6 0-128 0,5-1 128 0,-3 1-128 16,-4 0 128-16,-6 0-208 0,-6 0 80 0,-1 1 128 15,4 0-224-15,0-1 80 0,2 0 16 0,-1 0 0 0,-1 1 128 16,-5 2-128-16,-6-2 128 0,-5-2-128 0,-3 1 128 15,-2 0 176-15,2 0-48 0,-2 1 0 0,2-1-128 0,2 0 0 16,2 0-160-16,-5 2 160 0,-4-1 0 0,-5 2 0 16,-3-3 0-16,-1 1 0 0,-4 0 0 0,-1 1 0 15,-1 0 0-15,0 2 160 0,-1-3-160 0,1 1-176 16,1 2 48-16,1-3 0 0,-1 1 128 0,-1 2 0 16,-2-1 0-16,1 1 0 0,-1-1 0 0,-2 0 0 15,-6 0 0-15,0 0 0 0,2-1 128 0,-2 0-128 16,-3-1 160-16,0-1-160 0,1 0 192 0,-1-1-48 15,-1-1-16-15,-2 1 0 0,-1 0-128 0,-9 1 128 16,11-3-128-16,-2 0 128 0,-1 1-128 0,0-1 128 16,-8 3-128-16,7-2 128 0,0-5 64 0,-1 1 0 15,0-1 0-15,-1 1 0 0,-1-1-64 0,0 3-128 0,0-2 192 0,0-4-64 16,1 0-128-16,0 0 0 0,-1-1 0 0,1-1 0 16,0-1 0-16,-1-1 128 0,-1-4-128 0,1 0 0 15,-2-2 0-15,2-3 0 0,0-5 128 0,0-1-128 16,-1-1 0-16,-1 0 0 0,2-1 0 0,0 0 0 15,-1 1 128-15,-1-3-128 0,1 1 0 0,0-2 128 16,-1-3-128-16,-1-2 0 0,1-4 144 0,-2-4-144 16,0-5 128-16,-2 0-128 0,0 1 160 0,1 0-160 15,-1 0 128-15,1 1-128 0,0-1 0 0,-2-4 144 16,0-5 16-16,1-5 0 0,-1-6 0 0,1 4 0 16,-1 0 32-16,2-2 16 0,-1 3 0 0,0-9 0 0,-1-6-32 15,1 1-16-15,0-4 0 0,1 3 0 0,-2 2-160 0,1-2 128 16,-1-9-128-16,2-1 128 0,-3-3-128 0,0 3 0 15,0 2 0-15,0-5 0 0,-1-6 0 0,0-2 0 16,0 2 128-16,-1-1-128 0,2 2 0 0,-2-5 0 16,-1-3 0-16,2 3 0 0,0 2 0 0,-2 2 160 15,0-5-160-15,-1 1 160 0,-1 0-160 0,0 2 0 16,-1 2 0-16,1-5 0 0,0 0-128 0,1-1 128 16,0 6 0-16,1-3 0 0,-4-3 0 0,2-2 0 15,1 1 0-15,-2 1 0 0,-3 3 0 0,0 0 0 16,0-5-144-16,0 4 144 0,1 2 0 0,0 2 0 15,-2-6 0-15,0 1 0 0,-1-2 0 0,2 2 0 16,-1 2 0-16,0-3 0 0,-1-3 0 0,2 5-128 16,0 4 128-16,0-2 0 0,0-4 0 0,1 2 0 15,2-2 0-15,-1 7 0 0,4 2 0 0,-3-4 128 0,3-3-128 0,-1 4 0 16,0 4 128-16,1 4-128 0,1-2 176 0,1-1-176 16,0-3 240-16,1 5-64 0,0 6-16 0,0-2 0 15,0-1-32-15,3-2 0 0,-3-5 0 0,1 7 0 16,0 4-128-16,1 4 0 0,-1-1 144 0,1-4-144 15,-1-5 0-15,-1 6 0 0,0 5 0 0,0 3 0 16,0-1 0-16,0-2 0 0,1-4 0 0,-1 3 0 16,-2 2 0-16,3 2 0 0,0 1 0 0,-1 2 0 15,0-1 0-15,1-4-128 0,1 1 128 0,-1 3 0 16,1 6 0-16,-1 2 0 0,0 0 0 0,2-2-128 16,0-2 128-16,0 2 0 0,-2-4-144 0,2 7 144 15,-1 7 0-15,0 1 0 0,-2 1 0 0,0-2 0 16,0-3 0-16,1 2 0 0,-1 2 0 0,1 2 0 0,-1 2-176 15,-2 3 176-15,0 2-128 0,1 2 128 0,-1 0 0 0,3-2-160 16,-1 2 160-16,0-1 0 0,0-2-176 0,0 1 176 16,-3 2-160-16,2 2 160 0,0 3-176 0,0 3 176 15,1-2-192-15,0 4 192 0,-1-1-160 0,0 2 160 16,-2 0-128-16,0 0 128 0,0 2 0 0,-1 1-128 16,0 1 128-16,1 0 0 0,2 2 0 0,0 2 0 15,0 2 0-15,0 2 0 0,-2-1 0 0,2 1 0 16,1 3 0-16,0 0 0 0,-1 1 0 0,1 0 0 15,0 0 0-15,1 0 0 0,0 0 0 0,1 2 0 16,2-1 0-16,0-2 0 0,-1 1 0 0,1 2 0 16,1-1 0-16,-1 2 0 0,-1 2 0 0,1 1 0 0,0-2 0 15,0 1 0-15,0 0 0 0,1 2 0 0,-1 0 0 16,2-1-128-16,-1 0 128 0,-1 0 0 0,-1 1 0 0,-1 0 0 16,1 1 0-16,1 2 0 0,-1-2 0 0,1 1 0 15,0 1 0-15,0 0 0 0,1-1 0 0,-1 2 0 16,-3 1 0-16,3 9 0 0,4-12 0 0,-1 2 0 15,-3 1 0-15,0-3 0 0,0 4 0 0,0 8 0 16,-1-12 0-16,-1 3 0 0,1 1 0 0,1 8-128 16,-4-7 128-16,1-3 0 0,-1 4 0 0,4 6-128 15,-2-8 128-15,-2 2 0 0,-1-1 0 0,5 7-128 16,-7-5 128-16,7 5 0 0,-9-4 0 0,1 0-128 16,-1 0 128-16,1 0 0 0,1 0-144 0,-1-1 144 15,0 2 0-15,-1 1 0 0,-2 1 0 0,1-3 0 16,-1 1 0-16,0 0 0 0,-2 1-144 0,-2 1 144 0,-2-2 0 15,-1 2 0-15,-1-1-128 0,-2 1 128 0,-4-2 0 0,-5 3-160 16,-5 0 160-16,-4 2-128 0,-6-1 128 0,-2 2 0 16,-3-1-144-16,0 3 144 0,0 1 0 0,2 0 0 15,0-1 0-15,0-1 0 0,-2-1-128 0,-5-2 128 16,-6-1 0-16,-4 3 0 0,-3 2 0 0,2 2 0 16,1-1 0-16,-2 1 0 0,-1-5 0 0,-6 2 0 15,-6-3-144-15,-2 5 144 0,-1 1 0 0,-1 0 0 16,1-2 0-16,-8 0 0 0,-8 1-128 0,1-1 128 15,1 0 0-15,5 2 0 0,1-1 0 0,-10 1-128 16,-10-1 128-16,6 1 0 0,4-2 0 0,-3-1 0 16,-5 0 0-16,-1 0 0 0,-1 2 0 0,3-2 0 15,4 0 0-15,-8 1 0 0,-6-2 0 0,6 1 0 16,7-2 0-16,-8 1 0 0,-8-2 0 0,3 0 0 0,4-2 0 16,-2 2 0-16,-4 2 0 0,-1 1 0 0,-4-1 0 0,2-3 0 15,1 0 0-15,-5 1-128 0,-6 0 128 0,4 3 0 16,5-3 0-16,-3 5 0 0,-9-4 0 0,6 2 0 15,6-3 0-15,-4 2 0 0,-8 0 0 0,9-1 0 16,7 2 0-16,-6 0 0 0,-6-1 0 0,5 1 0 16,7-3 0-16,-6 2 0 0,-7-1 0 0,6 1 0 15,7-2 0-15,-4 2 0 0,-6-1 0 0,4 1 0 16,3-1 0-16,-1 2 0 0,-4 0 0 0,1-1 0 16,-2 0 0-16,2-1 0 0,2 2 0 0,0 0 0 15,0 1 0-15,3-2 0 0,2 1 0 0,-1 1 0 16,-4-1 0-16,6 1 0 0,9 2 0 0,-8-1 0 15,-7 1 0-15,5-2 0 0,5 3 0 0,-2-2 0 0,-4 1 0 16,2-3 0-16,6-2 0 0,-1 5 0 0,1-3 0 0,0 0 0 16,-4-4 0-16,7 2 0 0,3 2 0 0,-4 0 0 15,-4-1 0-15,3-1 0 0,4-1 0 0,1 2 0 16,0 0 0-16,0 1 0 0,0 2 0 0,6-1 0 16,4-1 0-16,-2-1 0 0,-1-3 0 0,-1 2 0 15,2 2 0-15,4 0 0 0,5 0 0 0,-4-4 0 16,-2 1 0-16,1 5 0 0,2-2 0 0,2 1 0 15,-1-3 0-15,-1 0 0 0,-5-2 0 0,3 1 0 16,3 2 0-16,5-2 0 0,1-1 0 0,-1 0 0 16,-2-1 0-16,0 2 0 0,-1 2 0 0,4-2 0 15,3-1 0-15,-3-1 0 0,-4-2 0 0,1 3 0 0,2 3 0 16,3-2 0-16,8-1 0 0,-4-1 0 0,-3-1 0 16,-2 4 0-16,-3 0 0 0,5 2 0 0,6-1 0 0,0-2 0 15,-1-2 0-15,-3 2 0 0,-4 2 0 0,6 2 0 16,3 3 0-16,5-4 0 0,0-3-128 0,-2-1 128 15,-4-3 0-15,2 3-160 0,0 3 160 0,5 1-128 16,5 0 128-16,2-2 0 0,2-3 0 0,-2 0 0 16,-2-1 0-16,1 2 0 0,2 0 0 0,3 3 0 15,3 2 0-15,4-2 0 0,2 1 0 0,2-2 0 16,-2-2 0-16,1 0 0 0,-5 0 0 0,1 2 0 16,2 0 0-16,2 2 0 0,0 0 0 0,4 1-128 15,0-1 128-15,4-1 0 0,-1-1 0 0,4 0 0 16,0-2 0-16,1 0 0 0,-1-2 0 0,0 2 0 15,0 0 0-15,4 0 0 0,3 0 0 0,1 2-128 0,-1-1 128 0,3 2 0 16,2-1 0-16,1 1 0 0,2-2 0 16,2 2 0-16,2-2 0 0,0 0-128 0,0 1 128 0,2 0 0 15,0-2 0-15,0 0 0 0,1 0 0 0,1 0 0 16,-2 0 0-16,1 0-128 0,2 2 128 0,-2-1 0 16,2-2 0-16,1-1 0 0,0 2 0 0,1-4 0 15,1 2 0-15,1 2 0 0,0-3 0 0,0 2 0 16,10 1 0-16,-9-1 0 0,3-1 0 0,6 2 0 15,0 0 0-15,0 0 0 0,-7 0 0 0,7 0 0 16,0 0 0-16,0 0 0 0,0 0 0 0,0 0 0 16,0 0 0-16,0 0-128 0,0 0 128 0,0 0-160 15,-5 9 160-15,1-1-160 0,4-8 160 0,-2 9 0 16,2-9 0-16,-4 11-128 0,4-11 128 0,0 0 0 16,0 0 0-16,0 9 0 0,0-9 0 0,0 12 0 0,0-12 0 15,0 0 0-15,2 11 0 0,-2-11 0 0,3 12 0 0,-2 0 0 16,3-3 0-16,-1 1-128 0,-5 1 128 0,4-2 0 15,2 1 0-15,0 2-160 0,-6 0 160 16,2 0 0-16,3 2 0 0,-2 3 0 0,-1 1 0 0,0 2 0 16,0-1-176-16,0 3 176 0,0-2-160 0,-1 3 160 15,0-2 0-15,1 1 0 0,-2 2 0 0,2 1 0 16,-2-1 0-16,2 1 0 0,-2 0 0 0,2-2 0 16,0 0 0-16,3-3 0 0,0 0 0 0,-1 0 0 15,-1-2 0-15,1 0-144 0,-2-2 144 0,1-2-192 16,3-1-3184-16,0 1-640 15</inkml:trace>
  <inkml:trace contextRef="#ctx0" brushRef="#br0" timeOffset="2">18294 3534 11967 0,'-16'-7'528'0,"6"1"112"0,-3-1-512 0,0 3-128 15,0-1 0-15,1 1 0 0,1 1 1648 0,2 2 288 16,0-3 64-16,9 4 16 0,-8-2-1488 0,8 2-288 16,-7-7-64-16,7 7-16 0,0 0 672 0,-7-6 128 15,7 6 16-15,0 0 16 0,0 0 288 0,0 0 48 16,0 0 16-16,0 0 0 0,0 0-352 0,0 0-64 16,0 0-16-16,0 0 0 0,-8 6-16 0,8-6 0 15,-6 9 0-15,0 4 0 0,1 2-128 0,1 0-48 16,-1 1 0-16,1 2 0 0,0-2-176 0,2 2-32 15,-1 2-16-15,2 0 0 0,-1 0-144 0,1 2-32 16,0 0 0-16,2 2 0 0,2-1-96 0,-1 2-32 0,1-1 0 16,0 0 0-16,0 1-48 0,1 1-16 0,0 3 0 0,0-2 0 15,-1 3-128-15,1 3 128 0,-2 3-128 0,1 2 128 16,0 5-128-16,-3 5 0 0,1 2 0 0,0 3 128 16,-1 3-128-16,1 0 160 0,2-1-160 0,-3 0 160 15,0 1-160-15,1 5 0 0,1 7 0 0,0 0 128 16,2-2 48-16,0-2 0 0,1-2 0 0,1 0 0 15,0 1 32-15,1 4 16 0,-2 7 0 0,1 1 0 16,2 2 48-16,0-1 16 0,0-3 0 0,0 2 0 16,-3 2-288-16,0 7 0 0,0 3 0 0,0 0 0 15,-2-6 0-15,1 7 0 0,0 1 0 0,-1 4 0 16,-1 6 0-16,1-4 0 0,-1-3 0 0,2 4 0 0,0 7 0 16,0-3 0-16,-1-1 128 0,1 1-128 0,-1-3 0 15,0 8 128-15,0 7-128 0,-1-8 0 0,1-4 256 16,-2 7-64-16,-1 2-16 0,0 0 0 0,2-2-48 0,-2-3 0 15,-2-3 0-15,2 6 0 0,3 6-128 0,-1-5 192 16,1-7-192-16,2 2 192 0,2 5 0 0,-1 0 0 16,0-1 0-16,0-3 0 0,2-1-48 0,0 3 0 15,-2 6 0-15,1-5 0 0,-1-4-144 0,1 2 0 16,-2 5 0-16,-1 1 128 0,0 0-128 0,-2 1 0 16,-2-3 0-16,-1 1 128 0,-2 1-128 0,2-5 0 15,-1-3 0-15,0 4 0 0,0-2 0 0,0-1 0 16,2-2 0-16,0-5 128 0,0 1-128 0,4-3 0 0,3 1 0 15,1-3 128-15,-2-1 0 0,3-1 0 16,0-4 0-16,1 3 0 0,-1-2-128 0,0-1 192 0,1-2-192 16,1-1 192-16,-1 0-192 0,2 2 0 0,-3-3 0 0,-1 1 128 15,-2-2-128-15,1 1 0 0,-2-1 0 0,0-2 0 16,-1 2 0-16,1-2 0 0,1-2 0 0,0-4 128 16,2-3-128-16,0 2 0 0,-4 0 0 0,3-3 0 15,4-4 0-15,2 0 128 0,1-4-128 0,1-2 0 16,-1-1 0-16,-1-4 128 0,0-2-128 0,0 3 0 15,0 4 128-15,0-1-128 0,-2-3 128 0,-1 0-128 16,0-4 0-16,0-1 0 0,-1-5 128 0,-2 0-128 16,0 0 0-16,0 5 0 0,-2 2 0 0,1 1 0 15,1-1 0-15,-2-2 0 0,-1-1 0 0,0-5 128 16,1-2-128-16,0-2 0 0,-1-5 0 0,0 2 128 0,3 2-128 16,-2 1 0-16,0-2 144 0,0 1-144 0,-1 2 0 15,1 1 0-15,2-5 0 0,-2 0 128 0,0-2-128 0,2-2 0 16,-1-1 0-16,1-2 128 0,-1-1-128 0,0 1 0 15,-1 3 0-15,0 1 0 0,0 2 0 0,0-1 0 16,-1 0 0-16,2 0 0 0,-3 1 0 0,0-1 0 16,-2-1 0-16,-1 2 0 0,0-6 128 0,-1 0-128 15,0-1 128-15,-1-4-128 0,2 1 160 0,0-3-32 16,0-1-128-16,0 0 192 0,0 0-64 0,0-3-128 16,2 0 176-16,-2-2-176 0,0 1 160 0,1-2-160 15,0-1 128-15,2 0-128 0,-2-1 0 0,-1 0 128 16,-1-1-128-16,1-1 0 0,1 0 0 0,-1 1 0 15,-1 1 128-15,1-1-128 0,0 0 0 0,0 2 0 16,-1 0 0-16,-1-1 0 0,1 0 0 0,0-1 0 0,-2-1 0 0,1 0 0 16,-1 0 0-16,2-2 0 0,-1-1 0 0,2 0 0 15,0-10 128-15,0 11-128 0,0-11 0 0,0 10 128 16,0-10-128-16,0 12 0 0,0-12 0 0,2 10 128 16,-2-10-128-16,2 11 0 0,-2-11 0 0,3 12 128 15,-3-12-128-15,4 9 0 0,-4-9 0 0,2 10 0 16,-2-10 0-16,2 9 0 0,-2-9 0 0,0 11 0 15,0-11 0-15,1 10 0 0,0-2 0 0,1 1 0 16,-2-9-160-16,0 0-16 0,1 10 0 0,-1 0 0 16,0-10-208-1,1 9-32-15,-1-9-16 0,0 0 0 0,3 9-1424 0,-3-9-272 16,0 0-64-16,0 0-11264 0,0 0-2256 0</inkml:trace>
  <inkml:trace contextRef="#ctx0" brushRef="#br0" timeOffset="3">9236 10619 27647 0,'-12'0'2448'16,"3"0"-1952"-16,-3-1-496 0,2 2 0 0,-1 3 3168 0,3-1 544 15,8-3 96-15,0 0 32 0,0 0-3008 0,0 0-608 16,0 0-224-16,0 0 176 0,0 0-176 0,8 10 0 16,1-2 0-16,3-1 0 0,1-2 0 0,5 0-176 15,7 0 176-15,2-3-128 0,1 0 128 0,4 1 0 0,5-1-144 0,2 1 144 16,3 1 0-16,1 0-144 0,0 0 144 0,2-4 0 16,2 0-144-16,7-3 144 0,2-2 0 0,6 1-144 15,7 0 144-15,-1 2 0 0,-3-1 0 0,1 0 0 16,-2-1 0-16,5-1 0 0,5-1 0 0,5 2 0 15,5 1 0-15,-2 2 192 0,-5-2-32 0,4-1-16 16,5-2-144-16,6 1 0 0,6 3 0 0,-1-2 0 16,-6 2 192-16,7-2 0 0,7-3 0 0,3 2 0 15,-1 3 0-15,2-1 0 0,-2-2 0 0,5 2 0 16,4 2-64-16,-6-3-128 0,-5 1 192 0,7 1-64 16,4-2-128-16,-1-3 0 0,-3 1 0 0,3 0 0 15,2 3 192-15,-1-1-64 0,-1-3 0 0,-2 3 0 16,-2-2 0-16,5 0 0 0,6 1 0 0,-4-1 0 0,-9 1-128 15,5-1 0-15,3 1-192 0,0 1 192 0,-2-4 0 0,1 2 0 16,5 1 0-16,1 1 0 0,-4-3 0 0,0 3 0 16,-4 2 0-16,4-1 0 0,3-2 0 0,-6 1 0 15,-7 0 144-15,5 1-144 0,8 2 0 0,-3-1 0 16,-7-2 0-16,1 1 0 0,4 2 0 0,0 1 0 16,1-4 0-16,-3 3 0 0,-5-1 0 0,6 2 128 15,6 0-128-15,-6 0 0 0,-7-2 0 0,5 2 0 16,6 0 0-16,-3-2 128 0,-5 0-128 0,2-1 0 15,3 2 0-15,2-2 0 0,3-2 0 0,-4 1 144 16,-5 0-144-16,4 0 160 0,6 0-32 0,-8 2 0 16,-5-4 0-16,3 3 0 0,8 0-128 0,-6 0 160 15,-3 1-160-15,-1-1 160 0,-1 1 16 0,3-1 0 0,4 2 0 16,-5-1 0-16,-8 0-48 0,5 2 0 0,8 0 0 16,-3 0 0-16,-4-3 0 0,-1 3 0 0,2 0 0 0,1 0 0 15,1-1-128-15,-5-1 0 0,-8 1 0 0,6 1 0 16,9-2 0-16,-3 2 0 0,-8-2 0 0,1 0 0 15,0-1 128-15,4 0 0 0,3 0 0 0,-7 0 0 16,-10-1-128-16,9 0 160 0,9 0-160 0,-2 0 160 16,-8 2-160-16,-7-4 0 0,-5 5 144 0,8-3-144 15,10 2 0-15,-7 2 128 0,-5-3-128 0,-1 0 0 16,-1 1 0-16,5-1 0 0,4 2 0 0,-5 0 0 16,-10-1 0-16,5 0 0 0,2-1 0 0,1 0 128 15,3 2-128-15,-9 1 0 0,-7-2 0 0,0-1 0 0,-1 2 0 16,4-2 128-16,4 0-128 0,-5 2 128 0,-8-1-128 15,-3 0 128-15,0 0-128 0,6-1 128 0,5-1 128 0,-4 2 16 16,-5-1 16-16,-4 0 0 0,-7 1-112 0,2-2-32 16,2 1 0-16,3-2 0 0,1 4-144 0,0-2 0 15,-6 2 144-15,-4-1-144 0,-4 1 0 0,-1-3 128 16,1 2-128-16,0-1 0 0,-1 0 0 0,2 2 144 16,2-2-144-16,-5 0 0 0,-4 1 128 0,-2 0-128 15,-3-1 0-15,-1 0 0 0,-1 2 128 0,4-4-128 16,0-3 0-16,4 3 0 0,-1 2 128 0,-3 1-128 15,-3-2 0-15,-3 1 0 0,-3 3 0 0,-4-4 0 16,-3 2 128-16,1-5-128 0,1-2 0 0,1 4 128 16,4 0-128-16,-2 1 0 0,-1 0 208 0,0 1-64 0,-1-2-16 15,0 4 0-15,-3-3-128 0,-2 1 160 16,0-2-160-16,-4 1 160 0,0 4-16 0,-3-3 0 0,-2-2 0 16,-1 1 0-16,0 2-144 0,0-2 0 0,1 2 0 0,0 1-176 15,2-5 176-15,0 2 0 0,1 0 0 0,0 1 0 16,0 2 0-16,0 0 0 0,1-1 0 0,-1 1 128 15,-2-2-128-15,-1 2 0 0,-2 1 0 16,0-1 0-16,-3-2 0 0,-1 3 0 0,-1-2 0 0,-2 0 128 16,1 1 0-16,0 0 16 0,0-2 0 0,-1 2 0 15,2 1-16-15,-1 0 0 0,2 0 0 0,3 0 0 16,2-2-128-16,0 1 0 0,3 1 144 0,2 0-144 16,1 3 128-16,0-2-128 0,0-2 128 0,-2 2-128 15,-2 2 0-15,0-2 144 0,-5 0-144 0,0 1 0 16,-2 0 0-16,-3-2 0 0,-5 0 0 0,-9 0 0 15,9-2-176-15,-9 2-144 0,0 0-16 0,0 0-16 16,0 0-2320-16,-9 5-464 0,-8-4-80 0</inkml:trace>
  <inkml:trace contextRef="#ctx0" brushRef="#br0" timeOffset="4">1538 6986 11055 0,'0'0'480'0,"0"0"112"0,0 0-464 0,0 0-128 0,0 0 0 0,0 0 0 15,0 0 3376-15,0 0 656 0,0 0 128 0,0 0 16 16,-6-4-2240-16,6 4-448 0,0 0-80 0,0 0-32 16,0 0-496-16,-3 9-112 0,3 2 0 0,2 0-16 15,0 4-336-15,2 0-64 0,0 2-16 0,1 3 0 16,2-1-144-16,-1 3-48 0,-1 2 0 0,1 2 0 16,0 3-144-16,-1 3 0 0,-1 6 0 0,0 3 128 15,-1 2-128-15,-2 0 0 0,0 1 0 0,-1-1 0 16,0-1 0-16,2-3 128 0,0 0-128 0,-2-5 0 15,0-2 192-15,3 2-32 0,0-4-16 0,-1-1 0 16,1-2-144-16,1-1 160 0,1 0-160 0,-1-2 160 16,-3-5-160-16,2 0 0 0,1-5 144 0,1-1-144 15,-1-1-1104-15,-4-12-304 0,0 0-48 16,0 0-13424-16</inkml:trace>
  <inkml:trace contextRef="#ctx0" brushRef="#br0" timeOffset="5">1447 6710 29711 0,'0'0'1312'0,"-5"-8"288"0,0 1-1280 0,5 7-320 0,0 0 0 0,0 0 0 15,0 0 704-15,-6-6 96 0,6 6 16 0,0 0 0 16,0 0-160-16,0 0-16 0,0 0-16 0,0 0 0 16,0 0-208-16,0 0-32 0,0 0-16 0,14 4 0 15,-1-1-128-15,0 3-32 0,-2-2 0 0,1 2 0 16,1 1-208-16,3 3 144 0,1-1-144 0,0 2 128 16,0-4-128-16,2 4 0 0,3 1 0 0,0-1 128 15,1 1-128-15,4 1 0 0,4 0 0 0,1-1 0 16,-2 1 0-16,0 1 128 0,0 2-128 0,0 2 0 15,0 3 128-15,-3 1-128 0,-1-2 128 0,-3 2-128 16,-2 3 224-16,-1-4-32 0,-5 1-16 0,1-1 0 0,0 1-176 16,-3-1 0-16,-3-2 144 0,-1 1-144 0,-1-1 0 15,-1 5 144-15,-2-2-144 0,-1 1 0 0,-3 0 128 0,-1 1-128 16,0 0 0-16,-1 3 0 0,-3 4 176 0,1-2-176 16,-2-3 160-16,-1 0-160 0,-4 0 144 0,0-1-144 15,0-3 128-15,-2 0-128 0,1 2 128 0,-2-1-128 16,-4-3 0-16,2-2 128 0,-1 0-128 0,-1-1 128 15,-2-4-128-15,-1 0 128 0,1 2 0 0,-2-3 0 16,0-3 0-16,0 0 0 0,1 0-128 0,1-1 128 16,2-3-128-16,-1-1 128 0,-3-2-128 0,4 1 0 15,5-3 144-15,-1 1-144 16,-3-2-320-16,3 0-144 0,2-1-32 0,0-1 0 16,1 0-1664-16,-1 0-336 0,2 1-64 0,9 2-7392 15,-9-4-1488-15</inkml:trace>
  <inkml:trace contextRef="#ctx0" brushRef="#br0" timeOffset="6">2258 7322 37727 0,'0'0'1664'0,"0"0"352"16,-6 8-1616-16,6-8-400 0,-2 14 0 0,1 2 0 15,1-3 352-15,1 0-16 0,4-1 0 0,2 2 0 0,2 3-336 0,-1 1 0 16,-2-1 0-16,2 0 0 0,1-1 0 0,-2 2 0 16,-3 3 0-16,2-3 0 0,5-1 0 0,-6 0 0 15,-8-1 0-15,3-3 0 0,3 4-320 0,0-4-48 16,-3-1 0-16,-2-1 0 15,-4-4-1472-15,6-7-288 0,0 0-64 0,0 0-12272 16</inkml:trace>
  <inkml:trace contextRef="#ctx0" brushRef="#br0" timeOffset="7">2331 6982 27647 0,'-9'-10'2448'0,"0"0"-1952"0,2 3-496 0,7 7 0 16,0 0 3456-16,0 0 576 0,0 0 128 0,12-3 32 31,5 2-6496-31,-5-3-1312 0</inkml:trace>
  <inkml:trace contextRef="#ctx0" brushRef="#br0" timeOffset="8">2679 7017 23951 0,'0'0'2128'0,"0"0"-1696"16,0 0-432-16,0 0 0 0,-8 4 2976 0,8-4 512 15,-6 8 96-15,-1 1 32 0,-1 1-2656 0,1 2-544 16,0-1-96-16,-2-1-32 0,0 1 160 0,-2-2 16 15,1 0 16-15,0 0 0 0,0 0-272 0,1-1-48 16,-1-3-16-16,-1 0 0 0,2-1-144 0,0-1 128 16,0-2-128-16,9-1 128 0,0 0-128 0,0 0 0 15,-9 3 0-15,9-3 0 0,0 0-192 0,-9 6-32 16,9-6 0-16,-8 4 0 0,8-4 80 0,0 0 16 16,-3 12 0-16,1-2 0 0,0 1 128 0,4-2-128 15,-2-9 128-15,9 10-128 0,3-2 128 0,1-1 0 16,0-1 0-16,2 1 0 0,5-2 0 0,-1-1 128 15,0-3-128-15,0 2 176 0,2-1-176 0,0 0 128 0,-1-2-128 16,-1 2 128-16,-1 2-128 0,-1 1 0 16,-2 1 0-16,-2-1 128 0,-2 1-128 0,1 2 0 0,-1 0 0 15,-4 4 0-15,-1 1 0 0,-1 1 0 0,0 0 0 0,-1 2 0 16,-3-3 0-16,2 1 0 0,-1 1 0 0,0 0 0 16,-4 2 0-16,1-1 0 0,0-2 0 0,1-1 0 15,0-1 128-15,-3 0-128 0,-3-4 128 0,1 2-128 16,5-10 144-16,-7 12-144 0,-5-3 160 0,2 1-160 15,-1-3 0-15,0 1 0 0,-4 1 0 0,0-1 0 16,-2 1-208-16,1-1-48 0,-2-2 0 0,1 1 0 16,1-2 0-16,3-1 0 0,0-2 0 0,3-4 0 15,1-1-1024 1,9 3-224-16,-8-9-32 0,3-1-13920 0</inkml:trace>
  <inkml:trace contextRef="#ctx0" brushRef="#br0" timeOffset="9">3178 7129 4607 0,'0'0'192'0,"0"0"64"0,0 0-256 0,3-9 0 0,-3 9 0 0,0 0 0 15,4-9 4912-15,-4 9 928 0,4-8 192 0,0-2 48 16,-2 1-4608-16,-2 9-928 0,2-12-176 0,-2 3-48 16,0 0-96-16,0 9-32 0,-2-12 0 0,1 2 0 15,1 2 96-15,-1-3 16 0,-4 3 0 0,5 8 0 16,-6-6 304-16,0 2 64 0,-3 1 16 0,0 1 0 0,-1 2-224 0,0 1-32 16,0 2-16-16,-2 2 0 0,-1 1-272 0,1 2-144 15,2 0 160-15,-2 1-160 0,-1 0 288 0,1 2-32 16,0 1-16-16,3 1 0 0,1 0 48 0,1 2 16 15,-2-2 0-15,1 6 0 0,0 0-112 0,1 3-32 16,0 3 0-16,-1 2 0 0,0 3-160 0,3 2 160 16,-1 0-160-16,5 0 160 0,2-1-160 0,2 0 160 15,1 0-160-15,1-3 160 0,2-3 32 0,3-5 0 16,2-1 0-16,1-2 0 0,3-3-64 0,-1-2-128 16,2-2 192-16,1-1-64 0,-1-4-256 0,2-1-64 15,0-2-16-15,1-1 0 16,-1-1-976-16,1 0-192 0,1-3-32 0,-2 1-16 15,1-2-1296-15,-3-3-256 0,-3 1-48 0</inkml:trace>
  <inkml:trace contextRef="#ctx0" brushRef="#br0" timeOffset="10">3351 7466 18431 0,'0'0'1632'0,"0"0"-1312"0,0 0-320 0,0 0 0 16,2 11 2816-16,-2-11 480 0,11 11 96 0,-2-5 32 16,-9-6-2320-16,0 0-464 0,0 0-80 0,0 0-32 0,11 6-160 0,-11-6-48 15,0 0 0-15,0 0 0 0,0 0-128 0,0 0-16 16,0 0-16-16,-1-10 0 0,-3-1 320 0,0-1 64 15,-1 0 16-15,-3-2 0 0,-2-3 208 0,2-1 32 16,3-2 16-16,-3-1 0 0,-4-2-416 0,3-1-80 16,4 1 0-16,0-1-16 0,1 0-112 0,2-1-32 15,2 0 0-15,3 0 0 0,1 2 80 0,0 1 16 16,1-2 0-16,3 1 0 0,4 3-112 0,-2-1-16 16,-2 3 0-16,4 1 0 0,2 0-128 0,-2 2 0 15,-6 0 0-15,2 5-176 0,4 1-176 0,-6 3-32 16,-6 6-16-16,0 0 0 15,7-6-2704-15,-7 6-544 0</inkml:trace>
  <inkml:trace contextRef="#ctx0" brushRef="#br0" timeOffset="11">3632 7258 6447 0,'0'0'576'0,"4"13"-576"0,0-1 0 0,0 0 0 16,1 0 4704-16,0-1 832 0,-5-11 160 0,6 17 48 15,-1 2-3824-15,-3 0-752 0,1-2-144 0,-2-3-48 16,-1-1-176-16,-1-2-32 0,1-11-16 0,-3 10 0 16,3-10-176-16,-1 11-48 0,1-11 0 0,0 0 0 15,0 0-288-15,0 0-64 0,0 0-16 0,0 0 0 16,-6 5-1504-16,6-5-288 0,-10-7-64 0,3-2-12512 15</inkml:trace>
  <inkml:trace contextRef="#ctx0" brushRef="#br0" timeOffset="12">3627 6783 23039 0,'0'0'2048'0,"0"0"-1648"15,0 0-400-15,0 0 0 0,0 0 2896 0,0 0 496 16,0 0 112-16,0 0 16 0,0 0-2496 0,0 0-512 16,0 0-80-16,0 0-32 0,0 0-400 0,0 0 0 0,0 0 0 0,-1 11 0 31,1-11-2624-31,0 0-448 0,0 0-80 0,2 12-32 0</inkml:trace>
  <inkml:trace contextRef="#ctx0" brushRef="#br0" timeOffset="13">3738 7181 11967 0,'9'16'1072'0,"-4"-5"-864"0,-2 0-208 0,1 1 0 16,0 0 2208-16,-1 1 400 0,1-1 80 0,0 1 0 16,0 0-1936-16,0-2-400 0,0 1-80 0,-4-12-16 15,0 0-128-15,5 12-128 0,0-4 144 0,-5-8-144 16,0 0 816-16,0 0 64 0,11 7 16 0,-11-7 0 16,0 0 64-16,10 2 32 0,-10-2 0 0,11-3 0 15,-2-1-144-15,-9 4-16 0,6-9-16 0,0-1 0 0,-1-2-256 0,-1 0-48 16,-3-1-16-16,2 0 0 0,-1-1-160 0,0-2-16 15,-2-1-16-15,-2-2 0 0,0-2-144 0,0 1-32 16,1 1 0-16,-2 2 0 0,-1 1 48 0,2 6 0 16,-1-1 0-16,3 11 0 0,-2-10 160 0,2 10 48 15,0 0 0-15,0 0 0 0,0 0-32 0,0 0 0 16,0 0 0-16,0 0 0 0,10 4-352 0,-10-4 0 16,9 6 0-16,0 3 0 0,0 0 0 0,-1 1 0 15,-2 0 0-15,3 2 0 0,1-3 0 0,-3 3 0 16,-6-1 0-16,0 1 0 0,0 0 0 0,3 0 0 15,0-1 0-15,-2 0 0 0,-5-1 0 0,4-1 0 16,5-2 0-16,-6-7 128 0,0 0-128 0,0 0 144 16,0 0-144-16,0 0 160 0,0 0-160 0,0 0 0 15,0 0 0-15,6-7 128 0,1-3-128 0,-1-3 0 0,2 0 0 0,0-3 0 16,0 2 0-16,-3 1 0 0,-3-6 0 0,1 4 0 16,0-1 0-16,-2 1 160 0,-1 0-160 0,0 1 160 15,3 2-32-15,-1 2-128 0,-1-1 192 0,-1 11-64 16,4-8-128-16,-4 8 0 0,6-9 0 0,0 3 0 15,-6 6 0-15,10-7 0 0,1 1 0 0,-1-1 0 16,1 1 160-16,-2-1-160 0,-1-2 192 0,0 3-192 16,2-2 128-16,-2 3-128 0,-8 5 0 0,9-6 0 15,-9 6 0-15,10 2 160 0,-10-2-160 0,9 7 128 16,-1 3 128-16,-1 1 32 0,-2 1 0 0,2 4 0 16,-1 2-96-16,1 0-32 0,-1 0 0 0,-1 1 0 15,-1 0-160-15,1-2 192 0,2 3-192 0,-1-2 192 0,0 0-64 16,-1-1 0-16,1 0 0 0,1-1 0 0,-1-2-128 15,1-1 0-15,0 0 144 0,0 0-144 0,0 0 0 16,-1-1 128-16,0-2-128 0,-6-10 0 0,6 10 0 0,-6-10-160 16,0 0 16-16,0 0 0 15,0 0-752-15,0 0-128 0,11 1-48 0,-11-1 0 16,7-11-2512-16,-1 0-512 0</inkml:trace>
  <inkml:trace contextRef="#ctx0" brushRef="#br0" timeOffset="14">4438 7073 43247 0,'0'0'1920'0,"0"0"384"0,0 13-1840 0,2 2-464 0,5 0 0 0,-1 2 0 16,1 3 192-16,-3-2-48 0,-1-2-16 0,2 3 0 15,1-1-128-15,-3 2 0 0,-6 0-160 0,3-2 160 32,3-1-464-32,-4-4 0 0,-6 4 0 0,2-5 0 15,1-2-1392-15,0-2-288 0,-3-2-48 0,7-6-16 16,-9 0-848-16,3-5-160 0</inkml:trace>
  <inkml:trace contextRef="#ctx0" brushRef="#br0" timeOffset="15">4446 6719 27647 0,'0'0'2448'0,"0"0"-1952"15,-9 1-496-15,9-1 0 0,0 0 3632 0,0 0 624 16,0 0 128-16,0 0 32 0,0 0-3712 0,0 0-704 16,0 0-192-16,0 0 0 15,0 0-2400-15,0 0-480 0,0 0-80 0</inkml:trace>
  <inkml:trace contextRef="#ctx0" brushRef="#br0" timeOffset="16">4759 7228 8287 0,'0'0'736'0,"0"0"-592"0,0 0-144 0,0 0 0 15,0 0 7840-15,0 0 1536 0,0 0 304 0,0 0 64 16,0 0-7984-16,0 0-1600 0,0 0-320 0,0 0-64 15,0-9 224-15,-2-2 0 0,1-3 0 0,0 0 0 16,-1-3-336-16,1-1 16 0,0 0 16 0,-1-2 0 31,0-1-304-31,1 2-64 0,1 0-16 0,0 3 0 0,1-1 384 0,1 4 80 0,0 1 16 0,0 3 0 16,1-2 416-16,0 2 96 0,-1 1 16 0,-2 8 0 16,5-9 224-16,1 3 48 0,-2-1 16 0,-4 7 0 15,6-8-96-15,-6 8-32 0,0 0 0 0,12-5 0 16,-2-1-480-16,3 2 0 0,2 2-208 0,2 4 64 15,-3 3 16-15,3 3 0 0,1 2 0 0,0 3 0 0,-3 2 128 16,2 3-208-16,2 3 80 0,-2-1 128 0,-3 3-224 16,-3 0 80-16,-3 1 16 0,0-1 0 15,-1-1-1264-15,-3-2-240 0,-5 1-48 0,4-4-16 16,0-4-1632-16,-1-3-320 0,-2-10-64 0,0 0 0 0</inkml:trace>
  <inkml:trace contextRef="#ctx0" brushRef="#br0" timeOffset="17">5472 6892 34095 0,'0'0'3024'0,"0"0"-2416"0,0 0-480 0,0 0-128 16,-6-6 1440-16,6 6 272 0,0 0 48 0,0 0 16 31,0 0-1776-31,-10 2-384 0,1 5-64 0,-1-3-16 0,-2 2 160 0,-1 3 48 0,0 3 0 0,-3 2 0 31,0 3-224-31,1 0-32 0,-1 0-16 0,3 3 0 0,1-7 288 0,1 2 64 0,-1 0 16 0,1 0 0 16,2 0 160-16,3-1 0 0,-1 2 128 0,2-3-128 15,2-7 0-15,2 2 0 0,1-8 0 0,0 0 128 16,-1 9-128-16,1-9 0 0,0 0 0 0,0 0 0 16,0 0-256-16,12 1-80 0,-1-3-16 0,0-1 0 15,-11 3-16-15,11-6 0 0,0-1 0 0,-1 1 0 16,1-5 368-16,-2 1 0 0,-3 1 0 0,1-3 0 15,-2 2 192-15,-1 0 128 0,0 0 0 0,0 0 16 0,0-1 224 0,0 2 32 16,-2 1 16-16,-2 8 0 0,0 0-112 0,0 0-32 16,0 0 0-16,0 0 0 0,0 0-160 0,0 0-48 15,0 0 0-15,0 0 0 0,0 0-256 0,0 0 0 16,-1 11 0-16,1-1 0 0,0 0 128 0,3 2-128 16,-3-12 192-16,5 13-192 0,0 2 160 0,0 0-160 15,0 0 128-15,2 0-128 0,1-3 0 0,0 2 0 16,-1-1 128-16,3-1-128 0,1 0-192 0,1-2-64 15,0-2 0-15,1-1-16 16,0-4-880-16,3 0-160 0,-1 0-32 0,1-3-16 16,-2-3-2160-16,0-3-448 0,5-9-64 0,0 1-32 0</inkml:trace>
  <inkml:trace contextRef="#ctx0" brushRef="#br0" timeOffset="18">5773 6573 21183 0,'0'0'1888'0,"0"0"-1504"0,-5 11-384 0,5 8 0 16,5 4 4224-16,4 4 768 0,0 6 144 0,3 4 48 16,0-1-4272-16,1 3-912 0,-2 5 0 0,2 0-160 15,0-5 160-15,0-3 0 0,0-2-144 0,1-4 144 16,-3-4-320-16,1-4 16 0,-3-1 0 0,-1-3 0 15,-2 1-688-15,1-4-144 16,0-2-16-16,-5-2-16 0,-2-11-1904 0,0 0-384 0,0 0-80 0,0 0-16 16</inkml:trace>
  <inkml:trace contextRef="#ctx0" brushRef="#br0" timeOffset="19">5559 6783 23951 0,'0'0'1056'0,"0"0"224"0,0 0-1024 0,0 0-256 16,0 0 0-16,0 0 0 0,16 2 5376 0,2 1 1024 15,0 1 208-15,2-3 48 0,1-1-5360 0,-1-1-1056 16,1-3-240-16,3 1 0 0,2 1-320 0,0-1-64 16,-1-1-16-16,-1 0 0 15,-1-1-2528-15,-1 0-496 0,0-3-96 0</inkml:trace>
  <inkml:trace contextRef="#ctx0" brushRef="#br0" timeOffset="20">6105 6926 46591 0,'0'0'2064'0,"4"16"432"0,-1 6-2000 0,2 1-496 0,5 2 0 0,0 0 0 16,-1-2 144-16,0 1-144 0,0-5 128 0,-1-2-128 15,1 0 0-15,-1 0 0 0,-3-1-144 0,0-6 144 16,0-1-1776-16,1-2-240 0,-6-7-48 0,0 0-10464 16,0 0-2080-16</inkml:trace>
  <inkml:trace contextRef="#ctx0" brushRef="#br0" timeOffset="21">6036 6446 27647 0,'0'0'2448'0,"0"0"-1952"16,0 0-496-16,0 0 0 0,-2 12 4080 0,2-3 720 15,0-9 128-15,4 10 48 0,-2-2-4096 0,-2-8-880 16,0 0 0-16,5 8-176 16,-5-8-1232-16,7 8-240 0,-7-8-48 0,8 6-10624 0,-8-6-2128 15</inkml:trace>
  <inkml:trace contextRef="#ctx0" brushRef="#br0" timeOffset="22">6391 6916 38703 0,'0'0'1712'0,"0"0"352"0,2 15-1648 0,2-2-416 0,0 0 0 0,1 0 0 15,3-1 352-15,-1 0-16 0,-2-2 0 0,0 1 0 16,-1-2-176-16,-4-9-32 0,8 10-128 0,0 1 192 15,-3-1-192-15,2 0 0 0,-1 0 128 0,1-1-128 16,-4 0 0-16,3-1 0 0,-1-1 0 0,-5-7 0 16,0 0 0-16,8 7 0 0,-8-7 0 0,10 6 0 15,-1-3 0-15,-9-3 0 0,11-1 128 0,-1-2-128 0,2-1 432 0,0-1-16 16,-1-1 0-16,1-2 0 0,0-4 224 0,0 0 64 16,-2-1 0-16,2-6 0 0,1-2-288 0,0-4-48 15,-1-5-16-15,-1-4 0 0,1-2-352 0,-2-1 128 16,0 1-128-16,-1-1 0 0,0 2-128 0,0 6-112 15,0 3-16-15,-2 7 0 0,-2 3-96 0,-1 3-32 16,0 3 0-16,0 2 0 16,-4 8-1072-16,6-9-208 0,-6 9-64 0,7-7-10176 15,-7 7-2048-15</inkml:trace>
  <inkml:trace contextRef="#ctx0" brushRef="#br0" timeOffset="23">7168 6772 18431 0,'0'0'816'0,"0"0"160"0,10 0-784 0,-10 0-192 0,11 0 0 0,2-4 0 15,4-1 4400-15,-2-2 832 0,-2 1 160 0,0-1 48 16,2 0-3968-16,-1 0-800 0,-1-3-160 0,0-2-16 16,0-1-288-16,0 0-48 0,0-3-16 0,0 2 0 15,-1 0-144-15,0-1 0 0,-2 1 0 0,-1-2-176 16,-2 1-80-16,-2-5-32 0,-2 0 0 0,-2 3 0 15,-2 1 32-15,-2 2 0 0,-2 1 0 0,-2 4 0 16,0 2 256-16,-4 1 0 0,-2 5 176 0,-4 4-176 16,-2 3 256-16,-4 5-48 0,-1 2-16 0,0 4 0 15,2 1-192-15,-1 3 0 0,-1 1 0 0,2 3 0 0,4-5 432 16,3 4 32-16,4 1 16 0,1 1 0 0,3 1 288 0,1 3 48 16,1 0 16-16,1 0 0 0,0 1-240 0,2 2-32 15,-1 0-16-15,1 0 0 0,-1 3-336 0,2-6-64 16,1-2-16-16,1 0 0 0,2-1-128 0,0-3 0 15,4-2 0-15,-1-4 0 0,2 2-192 0,1-5-112 16,2 1-16-16,2-2-16 16,3-1-1376-16,3-1-272 0,5-2-48 0,2-2-16 15,2-3-416-15,4-1-96 0,1-2 0 0,1-4-11648 0</inkml:trace>
  <inkml:trace contextRef="#ctx0" brushRef="#br0" timeOffset="24">2001 13454 24879 0,'0'0'1088'0,"0"0"256"0,0 0-1088 0,0 0-256 15,3-11 0-15,2 2 0 0,2 0 2832 0,0 0 512 16,0-3 112-16,-1 0 0 0,1 1-2608 0,-2-2-528 16,-2 0-96-16,-2-2-32 0,-1 0-192 0,0-1 0 15,0 2 0-15,-1-5 0 0,-2 4-272 0,-2 2 48 16,1 1 16-16,-3-1 0 0,-2-1 16 0,-1-1 16 16,-2 3 0-16,-1 2 0 0,-4 1 32 0,0 1 0 15,-1 2 0-15,-2 2 0 0,1 1 144 0,-1 4 192 16,-1 2-32-16,3 2-16 0,1 3 48 0,-2 1 0 15,-6 4 0-15,4 5 0 0,4 5-48 0,-1 3 0 0,-2 2 0 16,3 2 0-16,2 2-144 0,0 0-144 0,1 2 144 0,1 0-208 16,1 0 208-16,2 5 208 0,2 7-32 0,0 3-16 15,0 3 144-15,3 3 16 0,1 1 16 0,2 0 0 16,2-5-176-16,1-1-32 0,2-3-128 0,0-3 192 16,3-2 64-16,2-1 16 0,-1 2 0 0,4-4 0 15,2-2 16-15,0-2 0 0,-1-1 0 0,1-3 0 16,1-2-160-16,-1-2-128 0,-1-4 192 0,1-3-192 15,2-1 160-15,-2-1-160 0,-1-5 128 0,-1-1-128 16,-4-3 240-16,4 0-48 0,2-6 0 0,0 0 0 16,-1-3 320-16,3-2 64 0,4-2 16 0,-2-3 0 15,-2-3 112-15,2-2 32 0,1-2 0 0,1-2 0 16,-1-2-416-16,-1 0-96 0,-2-1-16 0,1 0 0 0,-2-1-80 16,-1 0-128-16,2 1 176 0,-1 0-176 0,-1-5 0 0,0 3 0 15,-1 3 0-15,-2 1-192 0,-2 3 64 0,-1 1 128 16,-2-3-208-16,-1 4 80 0,-2 3-64 0,-2 9 0 15,6-11 0-15,-4 1 0 0,1 1 192 0,0-1 0 16,-3 10-144-16,3-11 144 0,0 0 0 0,1 0-176 16,1 2 176-16,-1 0-128 0,-1 0 128 0,-1 1 0 15,-2 8-144-15,6-10 144 0,-1 1-160 0,-5 9 160 16,2-10-208-16,-2 10 80 0,0 0 0 0,0 0 0 16,-1-9 0-16,1 9 0 0,0 0 128 0,0 0-208 15,0 0 80-15,0 0 128 0,0 0-416 0,0 0 32 16,0 0 16-16,0 0 0 15,0 0-272-15,0 0-48 0,0 0-16 0,0 0 0 16,0 0-1216-16,0 0-240 0,0 0-48 0,0 0-16 16,0 0 560-16,0 0 128 0,0 0 0 0,0 0 16 15,0 0 400-15,0 0 80 0,-8-2 16 0,8 2 0 0,-5-4 1168 0,5 4 240 0,0 0 64 0,0 0 0 16,0 0 704-16,0 0 128 0,-7-5 48 0,7 5 0 16,0 0-304-16,0 0-64 0,0 0-16 0,0 0 0 15,-7-2-544-15,7 2-96 0,0 0-32 0,0 0 0 16,0 0-272-16,0 0 0 0,0 0 0 0,0 0 0 15,0 0 656-15,0 0 32 0,-8 3 0 0,8-3 0 16,-9 4 592-16,9-4 112 0,-8 2 16 0,8-2 16 16,-7 4-400-16,7-4-96 0,-10 4-16 0,1-1 0 15,9-3-512-15,-9 2-96 0,0-2-32 0,1 2 0 16,8-2-272-16,-11 2-192 0,2-3 16 0,1 0 16 0,1-1-176 16,7 2-48-16,0 0 0 0,-8-1 0 15,-1 0-96-15,9 1-32 0,-10 0 0 16,1 2 0-16,-1 1 320 0,-2 0 48 0,0-1 16 0,2 2 0 0,-2 0 128 0,1 1 176 15,-1-3-48-15,1 3 0 0,4-1 192 0,7-4 48 16,-12 0 0-16,3 0 0 0,9 0-80 0,-9 2-16 16,-1-2 0-16,10 0 0 15,0 0-1248-15,0 0-256 0,0 0-48 0,0 0-11456 16,0 0-2272-16</inkml:trace>
  <inkml:trace contextRef="#ctx0" brushRef="#br0" timeOffset="25">2340 14095 11055 0,'0'0'480'0,"0"0"112"0,0 0-464 0,0 0-128 0,0 0 0 0,0 0 0 16,0 0 6960-16,12-4 1360 0,1-4 288 0,0 2 48 16,0-1-7056-16,3-3-1408 0,2-2-192 0,0 0-208 15,-1-1-208-15,1-1-32 0,1 0-16 0,-4-1 0 16,-2 2-336-16,2 0-64 0,-2-6-16 0,0 4 0 16,-3 2 416-16,-2 2 80 0,-4-2 0 0,1 2 16 0,0 1 368 0,-2-1 160 15,-4 0-16-15,1-1 0 0,0 3 304 0,-2 0 48 16,-2 1 16-16,0 1 0 0,-1 1 32 0,-1-2 16 15,-2 0 0-15,-1 5 0 0,-2 3-336 0,2 6-64 16,-1 0-16-16,-2 5 0 0,-1 0-144 0,0 5-144 16,0 2 144-16,3 2-208 0,-1 1 80 0,1 2 128 15,-1 3-208-15,3 4 80 0,3 3 128 0,1-2 0 16,3 2-144-16,0 2 144 0,1 0 0 0,1 2 128 16,0 0 0-16,6-4 0 0,3-6 64 0,-1-3 16 15,-1 2 0-15,1-5 0 0,2-4-208 0,0-2 0 16,1-2 0-16,0-2 0 15,-2-5-608-15,2 0-112 0,2-5-32 0,0-2 0 16,-1-5-2768-16,1-3-544 0</inkml:trace>
  <inkml:trace contextRef="#ctx0" brushRef="#br0" timeOffset="26">2722 14034 19343 0,'0'0'848'0,"0"0"192"0,0 0-832 0,1 10-208 0,-1-10 0 0,4 12 0 16,0-3 4208-16,0 0 784 0,0 0 176 0,1 2 16 16,1 2-4080-16,-3 0-816 0,0-3-160 0,1 3-128 15,1 2 0-15,-1-4 0 0,-4-11 128 0,4 13-128 16,-1 0 0-16,-3-2 0 0,0-11 0 0,0 0 128 16,0 0 0-16,0 0-128 0,0 0 192 0,0 0-64 15,0 0 240-15,1-9 32 0,2-4 16 0,-2-2 0 0,-2 0 336 0,2-1 64 16,3-1 16-16,-2 0 0 0,-3-5-416 0,2 0-80 15,2-2-16-15,1 2 0 0,1 0-320 16,-1 1 0-16,0 0 0 0,2 3-192 0,5 1 0 0,-5 3 0 16,-3 2 0-16,2 2 0 0,6-1 192 0,-2 3-208 15,-9 8 80-15,11-4 128 0,1 2-176 0,1 2 176 16,3 2-128-16,0 4 128 0,-2 2 0 0,2-2 176 16,0 3-16-16,0 2 0 0,0-5 32 0,-1 3 0 15,2 2 0-15,0-1 0 0,-4-1-48 0,0 2 0 16,-1-2 0-16,-1 1 0 0,-1 1-144 0,-2 0 0 15,-2 2 0-15,2 3 0 0,0 0 0 0,-2 1-256 16,-2 1 48-16,2 0 0 16,-2-1-576-16,-1 0-112 0,1 1-32 0,-1-5 0 15,0 0-1328-15,-1-1-272 0,-1-3-48 0,-1-9-16 16,0 0 208-16,0 0 32 0,0 0 16 0,0 0 0 0</inkml:trace>
  <inkml:trace contextRef="#ctx0" brushRef="#br0" timeOffset="27">3421 13962 19695 0,'0'0'864'0,"0"0"192"0,0 0-848 0,0 0-208 0,0 0 0 0,0 0 0 0,12 4 704 0,-12-4 80 16,10 1 32-16,-10-1 0 0,13 0 288 0,-1 0 64 16,-2-1 16-16,1 0 0 0,-1-2 128 0,-10 3 32 15,11-5 0-15,-1 0 0 0,0-2-544 0,2 1-96 16,-1-3-32-16,-2 2 0 0,1-1-256 0,1 0-48 16,-2 1-16-16,1-3 0 0,1-1-352 0,-1 0 0 15,-2 1 0-15,-2-1 0 0,1 0 0 0,-1 0 0 16,0-2 0-16,-2 3 0 0,-2-2 0 0,-1 2 0 15,-1-2 0-15,-1 0 0 0,-1-1 160 0,-1 3 16 16,0-1 0-16,-1 5 0 0,-2-3 80 0,-1 3 0 16,1 1 16-16,-3 3 0 0,1-2-16 0,-3 2 0 0,1 5 0 15,-2 2 0-15,1 0-256 0,-1 3 0 0,-1-1 0 16,1-1 0-16,0 2 0 0,1 2 0 0,-2 4 0 0,2-1 0 16,5 1-144-16,-1 2 144 0,1 0-128 0,2 4 128 15,2 1 0-15,2 2 0 0,3 2 0 0,0 0 0 16,-2 0 352-16,3-1 0 0,2 3 0 0,1-5 0 15,-3-1-64-15,2-1-16 0,3 3 0 0,-1-4 0 16,0-2-128-16,1 1-16 0,2-2-128 0,-1-2 192 16,0-1-192-16,1-4-208 0,-3 1 32 0,2-3 16 15,2 0-1936 1,0-3-384-16,-2-8-80 0,0 1-7664 0,3 1-1536 0</inkml:trace>
  <inkml:trace contextRef="#ctx0" brushRef="#br0" timeOffset="28">3819 14098 27647 0,'0'0'2448'0,"0"0"-1952"16,0 0-496-16,0 0 0 0,0 0 2784 0,0 0 464 15,0 0 80-15,0 0 32 0,0 0-2944 0,0 0-592 16,0 0-112-16,0 0-32 0,0 0 320 0,0 0-128 15,0 0 128-15,0 0 0 0,-4-9 0 0,1-1 0 16,0 3 0-16,1-4 144 0,1 1 176 0,-2-3 48 16,0 2 0-16,2-4 0 0,0 0 80 0,-2-3 32 15,1 0 0-15,0-2 0 0,1-3-48 0,0-1-16 0,1-2 0 0,0-2 0 16,0-1-240-16,2 0-48 0,2 1-128 16,0 1 192-16,0 0-336 0,1 6-80 0,2 4-16 0,-1 2 0 15,-1-2 112-15,3 2 128 0,0 4-208 0,0 1 80 31,0 4-272-31,0-1-48 0,-8 7-16 0,11-6-11824 0,5 2-2352 0</inkml:trace>
  <inkml:trace contextRef="#ctx0" brushRef="#br0" timeOffset="29">4345 13765 23039 0,'0'0'2048'0,"-4"-6"-1648"16,4 6-400-16,-9-7 0 0,0 2 3728 0,0 1 672 16,1-1 128-16,-1 1 16 0,0 0-3728 0,-2 4-816 15,2 4 0-15,-1 4-144 0,-2 2-96 0,0 3-16 16,1 2 0-16,-2 3 0 16,-2 1-160-16,0 4-32 0,-1-1-16 0,3 2 0 0,1 1 144 0,1-3 48 15,-1-1 0-15,3 1 0 0,3-1 272 0,3-4 0 16,-1-1 0-16,1 1 144 0,2 0 160 0,1-4 16 15,2-1 16-15,2-1 0 0,0-3 48 0,1-1 0 16,-5-7 0-16,8 5 0 0,-8-5-384 0,11 2 0 16,0 0 0-16,0-4 0 0,-1 0-256 0,1-5-64 15,-1 1 0-15,1-1-16 0,-2-1 144 0,-2-2 16 16,1-2 16-16,0-2 0 0,0 1 160 0,1 0 144 0,-2-3-16 16,0-1-128-16,1 0 336 0,-1 0-32 0,-1 3-16 0,1 1 0 15,1 0-16-15,-2 4 0 0,-1 2 0 0,-5 7 0 16,0 0 160-16,0 0 16 0,0 0 16 0,0 0 0 15,0 0-272-15,0 0-48 0,4 12-16 0,-4-1 0 16,-1 0 0-16,0 2 0 0,-1-1 0 0,2 2 0 16,-1 3-128-16,2-4 0 0,2 4 0 0,1-4 0 15,0-2 0-15,1 2 0 0,0-3 0 0,2 1 0 16,2-5 0-16,1 1-272 0,-1-2 64 0,3-1 16 16,0-4-1728-1,0 0-320-15,-1-5-80 0,1-2-8352 0,0-5-1664 0</inkml:trace>
  <inkml:trace contextRef="#ctx0" brushRef="#br0" timeOffset="30">4686 13368 42783 0,'0'0'1904'0,"-2"14"384"0,0 2-1840 0,2-1-448 16,4 6 0-16,-1-1 0 0,1 3 400 0,3-1-16 15,-1 6 0-15,1-2 0 0,-1 2-192 0,1 5-64 16,-1 2 0-16,2 4 0 0,1 6-128 0,1-1 0 16,-3-1 0-16,1-3 0 0,-1-2-320 0,-1-3-32 15,-2-1-16-15,0-2 0 16,-1-4-448-16,-2 0-80 0,-1-2-32 0,0-5 0 16,-1-3-608-16,-1-3-112 0,0 0-16 0,-1-6-9152 0,3-9-1840 15</inkml:trace>
  <inkml:trace contextRef="#ctx0" brushRef="#br0" timeOffset="31">4483 13639 32255 0,'0'0'2864'0,"0"0"-2288"0,0 0-576 0,0 0 0 15,0 0 3920-15,14 5 688 0,4-2 128 0,0 1 16 16,0 1-3840-16,1-1-768 0,-1-3-144 0,3 3 0 15,1 4-912-15,0-2-144 0,-1 1-32 0,0 1 0 16,-2 1-1280-16,1 1-256 0,-2 2-48 0,-2-2-14784 16</inkml:trace>
  <inkml:trace contextRef="#ctx0" brushRef="#br0" timeOffset="32">5150 13755 41919 0,'0'0'1856'0,"2"13"384"0,0 2-1792 0,2 4-448 16,1 0 0-16,1 5 0 0,-1-3 704 0,2 1 32 15,-1-3 16-15,0 1 0 0,-4-2-400 0,1-2-80 16,-2-1-16-16,1-3 0 16,-2-12-1088-16,-3 11-240 0,-1-5-32 0,4-6-16 15,0 0-2304-15,0 0-464 0,-9-1-80 0,0-6-32 0</inkml:trace>
  <inkml:trace contextRef="#ctx0" brushRef="#br0" timeOffset="33">5060 13219 25791 0,'0'0'1152'0,"0"0"224"0,0 0-1104 0,0 0-272 0,0 0 0 0,0 0 0 15,0 0 4032-15,0 0 768 0,0 0 128 0,0 0 48 16,1 16-3984-16,2-3-800 0,-1 0-192 0,2-2 0 15,1 0-1952-15,1 1-432 0,-3 2-96 0,0-1-14448 16</inkml:trace>
  <inkml:trace contextRef="#ctx0" brushRef="#br0" timeOffset="34">5274 13759 6447 0,'0'0'576'0,"0"0"-576"16,0 0 0-16,6 9 0 0,-6-9 5200 0,7 10 944 15,-7-10 176-15,0 0 32 0,7 11-3392 0,0-5-672 16,-7-6-144-16,8 8-32 0,-2 1-736 0,1-1-160 16,-7-8-16-16,8 12-16 0,-1-2-544 0,1 1-128 15,-1-1 0-15,-1 2-16 0,2-3-64 0,-1 1-16 16,-1-2 0-16,1 1 0 0,-7-9-272 0,6 9-144 16,-1 2 160-16,1-1-160 0,-6-10 0 0,6 9 128 0,1-1-128 0,-7-8 0 15,0 0 0-15,0 0 144 0,9 5-144 16,-9-5 128-16,0 0 0 0,13 3-128 0,-1-3 192 0,-2-1-64 15,0-3 128-15,1-1 0 0,-1-3 16 0,3-3 0 16,3 0-80-16,-2-2 0 0,-2-4-16 0,2-3 0 16,1-3-176-16,-2-3 0 0,-4-4 0 0,-3-2 128 15,1 0-128-15,-1-2 0 0,1-4-192 0,-3 3 192 16,-4 2-384-16,1 6 32 0,0 2 16 0,1 4 0 16,-2 0-224-1,1 6-32-15,2 2-16 0,-1 1 0 0,0 1-2576 0,-1 1-512 16</inkml:trace>
  <inkml:trace contextRef="#ctx0" brushRef="#br0" timeOffset="35">5884 13658 20271 0,'0'0'896'0,"0"0"192"0,0 0-880 0,0 0-208 15,6 11 0-15,-6-11 0 0,12 4 4992 0,0-2 944 16,-2 0 192-16,1 0 32 0,-1-6-5120 0,2 2-1040 15,-1-1-176-15,2-2-48 16,0-4-384-16,2 2-80 0,0-5-16 0,1 5 0 16,-2-5-160-16,0 3-32 0,-3-3-16 0,0 2 0 0,-5-1 592 0,1 1 128 15,-1-3 32-15,-3 0 0 0,-4 0 336 0,-1 0 64 16,1-2 16-16,-3 2 0 0,-1 0 160 0,-3 0 32 16,-1 1 16-16,0 2 0 0,0 1-96 0,-2 2-32 15,-2 0 0-15,1 4 0 0,1 2-336 0,-1 2-240 0,-1 3 48 0,1 2 0 16,0 2 32-16,2 4 16 0,-2 1 0 15,2 3 0-15,1 3 144 0,0-1 0 0,-1 2 0 0,5 2-128 16,1 3 448-16,0 1 80 0,0 0 32 0,2 0 0 16,-2 0 0-16,1 2 0 0,-1 2 0 0,2-2 0 15,-1-2-224-15,2-1-32 0,0-1-16 0,1-2 0 16,0-3-32-16,2-4 0 0,3 0 0 0,3-3 0 16,3 0 112-16,2-3 16 0,1-3 0 0,6 1 0 15,6-3-256-15,5-4-160 0,6 0 32 0,6-4 0 16,5 1-1856-1,3-3-384-15,2-5-64 0</inkml:trace>
  <inkml:trace contextRef="#ctx0" brushRef="#br0" timeOffset="36">11993 18220 3679 0,'0'0'160'0,"0"0"32"0,0 0-192 0,0 0 0 0,0 0 0 0,-7 10 0 16,2 0 4528-16,5-10 848 0,0 0 192 0,0 0 16 15,0 0-3440-15,0 0-688 0,0 0-144 0,0 0-32 16,0 0 0-16,0 0-16 0,0 0 0 0,0 0 0 15,0 0-176-15,0 0-16 0,12-2-16 0,-2-2 0 16,-2-1-288-16,1-3-64 0,2 1-16 0,0-5 0 16,1 0-304-16,3-4-48 0,0 1-16 0,2-2 0 15,1-1-160-15,-1-2-32 0,-2-5-128 0,2 0 192 16,1-1 0-16,-1-4-16 0,0-5 0 0,0 3 0 0,0 3 16 16,1-4 0-16,-4 1 0 0,1 2 0 0,-1 1-16 0,-1 3 0 15,0 3 0-15,0 0 0 0,0 3 32 0,0 4 16 16,0 0 0-16,0 2 0 0,0-2-80 0,0 3-16 15,0 3 0-15,0 2 0 0,-2 1-128 0,2 1-144 16,0 2 144-16,-1 1-208 0,-12 3 208 0,11 0 0 16,0 2 0-16,-11-2 0 0,11 8-128 0,-1 2 128 15,-4 0-208-15,1 5 80 0,-2 0 128 0,0 5 0 16,0 1 0-16,2 4 0 0,-1 2 0 0,3 3 0 16,-1 0 0-16,0 2 0 0,-1 0 0 0,-1-2 0 15,1-2 0-15,2-1 0 0,1-4 0 0,-2-3 144 16,-1-4-16-16,0-1-128 0,1-3 192 0,0-5-64 15,0 0 0-15,-8-7-128 0,0 0 336 0,10-3-32 16,-10 3-16-16,12-8 0 0,-2-2 160 0,0-6 48 0,-4-7 0 0,3-1 0 16,0-2-240-16,0-1-32 0,1-3-16 0,-1 0 0 15,2 0-208-15,1 0 0 0,0 1-144 0,0-3 144 16,-2-1 0-16,0 1 0 0,0 2 0 0,0-2 0 16,0 2-208-16,1 2 48 0,-2 7 16 0,0 1 0 15,0 5 0-15,0-2 0 0,1-2 0 0,-5 5 0 16,0 2 144-16,0 6 0 0,-5 6 0 0,0 0 0 15,0 0 0-15,8-5 0 0,-8 5 0 0,0 0 0 16,0 0 0-16,12 0 0 0,-12 0 0 0,10 5 0 16,-10-5 0-16,9 12 0 0,-1-1 0 0,-1 5 0 15,-3 2 128-15,1 6-128 0,0 4 160 0,-1 2-160 16,-3 0 0-16,2 3 0 0,2 1 0 0,-1 2 0 16,-1 3 0-16,-2-1 0 0,-1 8 0 0,0 1 0 0,-3 2 240 15,2 3-48-15,-2-1-16 0,-1-2 0 0,-1-6-176 16,0-6 128-16,0-3-128 0,1-2 128 0,1-2-128 0,1-4 0 15,-1-4 0-15,3-4 0 0,-1-4 0 0,1-1 0 16,1-3 0-16,-1-10-176 16,0 0-592-16,4 6-112 0,-4-6-16 0,0 0-16 15,0 0-1680-15,0 0-336 0,10-6-64 0,-3-5-8256 16,-3-2-1648-16</inkml:trace>
  <inkml:trace contextRef="#ctx0" brushRef="#br0" timeOffset="37">13516 17463 21183 0,'0'0'1888'0,"0"0"-1504"0,0 0-384 0,0 0 0 16,0 0 4160-16,0 0 768 0,0 0 160 0,0 0 32 15,0 0-3904-15,6 11-784 0,-1 0-160 0,1-2-16 16,-6-9-96-16,0 0-16 0,6 12 0 0,-2-1 0 16,-4-2-144-16,0 4 0 0,0 2 0 0,0 3 0 15,-3 2-192-15,-1 2 192 0,-2 4-192 0,-1 0 192 16,1 3 0-16,-2 2 0 0,-1 0 0 0,1 2 0 16,-1 2 240-16,3-1-48 0,2 0 0 0,-2 0 0 0,2 1 112 15,2-3 16-15,-1-4 0 0,2-3 0 0,1-4 64 16,1-5 32-16,1 0 0 0,0-4 0 0,-2-12-240 15,0 0-48-15,3 13-128 0,-2-4 192 0,-1-9 0 0,0 0-16 16,5 8 0-16,-1-2 0 0,-4-6-176 0,0 0 0 16,0 0 0-16,7 8 0 0,-7-8 0 0,8 8 192 15,-1 0-192-15,4-2 192 0,1 1-192 0,1-1 0 16,0 0 0-16,2-3 0 0,5 1 160 0,3 0 0 16,2-1 0-16,4-3 0 0,3-3 32 0,4-1 0 15,-1 0 0-15,1-1 0 0,-2 0-192 0,-1-1 128 16,-3-1-128-16,-3-2 128 15,-2 0-608-15,-3 1-128 0,-2 1-32 0,-3 0 0 16,-3-3-1984-16,-2 3-416 0,-5 0-80 0,1-2-13584 0</inkml:trace>
  <inkml:trace contextRef="#ctx0" brushRef="#br0" timeOffset="38">15025 17344 13823 0,'0'0'1216'16,"-4"10"-960"-16,4-10-256 0,-6 11 0 0,-1-2 3472 0,1 0 656 15,6-9 128-15,-9 7 32 0,1-1-2816 0,-3 2-576 16,-2-4-96-16,0 1-32 0,-1 2-240 0,-2-4-48 16,-1 0-16-16,-2 0 0 0,-2-1-160 0,-1 1-48 15,-3 1 0-15,-1 0 0 0,-1-2-64 0,1 5-32 16,2 1 0-16,1-1 0 0,-2 1 64 0,3 3 16 16,1 0 0-16,0 4 0 0,1-5-32 0,2 1 0 15,0-1 0-15,1 2 0 0,-1-2-80 0,3-1 0 16,2-2-128-16,3-1 192 0,2 2-32 0,8-8-16 15,-9 9 0-15,9-9 0 0,0 0 288 0,0 0 48 16,-3 11 16-16,3-11 0 0,0 13-176 0,3 0-48 16,1-4 0-16,-4-9 0 0,5 10-80 0,2 2 0 0,-1 1-16 15,1 0 0-15,-2 0-176 0,0 3 160 0,0 0-160 16,1 4 160-16,-1 0-160 0,-1 2 0 0,1 4 0 16,-1 3 0-16,0 4 0 0,-2 0 0 0,-2 3-192 0,0 1 192 15,0-4 0-15,2-3 0 0,-2-8 0 0,1 0 0 16,2 0 0-16,-2-2 192 0,0-2 0 0,2-2 0 15,-1-3 256-15,0 0 48 0,-2-13 16 0,2 10 0 16,-2-10-208-16,3 11-48 0,-3-11 0 0,2 10 0 16,-2-10-112-16,0 11-16 0,0-11-128 0,-1 10 192 15,-1 1-192-15,-1-2 0 0,-1-1 128 0,0 5-128 16,-1-3 0-16,0 0 0 0,0 0 0 0,1-1 0 16,4-9 0-16,0 0 0 0,0 0 0 0,-2 10 0 15,2-10 0-15,0 0 128 0,0 0-128 0,0 0 0 0,0 0 144 0,9 3-144 16,-9-3 128-16,15-2-128 0,0-2 160 15,2 2-160-15,2 1 192 0,0-5-192 0,1 0 256 0,2 1-48 16,3-1-16-16,-1 3 0 0,1-1-192 0,3 0 0 16,0 1 0-16,0-2 0 15,-4 1-336-15,-1 0-112 0,-4-1-32 0,-2 1 0 16,-4 3-448-16,-2-2-96 0,-2 0 0 0,-9 3-16 16,0 0-672-16,10-4-128 0,-10 4-16 0,8-3-16 15,-3-4-1216-15,-5 7-240 0,0 0-64 0,8-10-8448 0</inkml:trace>
  <inkml:trace contextRef="#ctx0" brushRef="#br0" timeOffset="39">14544 17923 22111 0,'0'0'1968'0,"0"0"-1584"0,0 0-384 0,0 0 0 16,5 14 6048-16,2-6 1120 0,-7-8 240 0,13 3 32 15,3 0-6224-15,1-3-1216 0,2 0-320 0,3 0-32 16,3-2 224-16,5-2 128 0,5-1-160 0,2-3 160 16,1-1-400-16,1-3 16 0,1-2 0 0,1-1 0 15,-2 0-1776-15,0 0-336 0,0 5-80 0,1-3-9504 16,2-1-1888-16</inkml:trace>
  <inkml:trace contextRef="#ctx0" brushRef="#br0" timeOffset="40">21578 18130 21183 0,'0'0'1888'0,"0"0"-1504"0,0 0-384 0,5-8 0 16,-5 8 3840-16,7-11 704 0,-4-1 144 0,1-3 32 15,0-1-3440-15,2 0-672 0,-3-2-144 0,3-2-16 16,0-5-256-16,2 2-32 0,1-1-16 0,-1-3 0 16,-2-3-144-16,4 1 128 0,3 2-128 0,0-2 128 15,-2 2-128-15,4-1 0 0,3 2 0 0,-1-1-176 16,-3 2 176-16,3 0 0 0,0-1 0 0,1 2 0 15,2-1 0-15,-3 1 176 0,-4 1-48 0,0 2 0 16,3 3 176-16,-3 0 16 0,-2-1 16 0,1 2 0 0,-1 4-112 16,-4 2-32-16,0 3 0 0,-7 8 0 0,0 0-192 0,0 0-192 15,10 0 48-15,-10 0 0 0,8 14-112 0,0 8 0 16,-2 4-16-16,1 4 0 0,0-4-32 0,-1 6 0 16,1 0 0-16,-1 1 0 0,1-3 304 0,0 0 0 15,0-3 0-15,-1 2 0 0,0-4 224 0,0 1 96 16,1-3 32-16,-1-1 0 0,-1-2 48 0,1-2 16 15,-1 0 0-15,-1-2 0 0,0-2-416 0,0-3 0 16,0-3 0-16,1-2 0 0,1 3 128 0,1-5-128 16,-7-4 0-16,0 0 128 0,12 2-128 0,-1-4 0 15,0 1 0-15,-1-4-176 0,-1-3 176 0,3-1 0 16,-2 1 0-16,1-4 0 0,-2-2 0 0,1-3 176 0,1 0-48 16,-1-3 0-16,2-3 0 0,1-3-128 0,1-1 192 0,3-1-64 15,0-2 0-15,-1-1-128 0,2 1 192 16,2 0-64-16,1 0 16 0,-2 0 0 0,-1 1 0 0,2 2 0 15,-1 1-144-15,0 2 0 0,-2 0 0 0,-3 3 0 16,0 2 256-16,-2 4-48 0,0 2 0 0,-2 2 0 16,-2 2-208-16,-8 9 0 0,0 0 0 0,9-4 0 15,-9 4 0-15,0 0-128 0,8 6 128 0,-1 1 0 16,-7-7-192-16,5 15 64 0,0 2 128 0,-1 6-208 16,0 6 208-16,0 2 0 0,2 2 0 0,-1 2 0 15,1-3 192-15,-1 4 144 0,0-1 32 0,2 0 0 16,-1-1 80-16,1 0 0 0,0 0 16 0,0-2 0 15,-3 1-112-15,0 0-32 0,0-1 0 0,0 2 0 16,-2-3-192-16,1-5-128 0,-1-2 128 0,1-2-128 16,-2-6-192-16,1-2-96 0,0-1-32 0,1-5 0 15,-3-8-1840-15,0 0-368 0,0 0-80 0,0 0-16 16,0 0-1600-16,0 0-320 0,0 0-64 0,13-14 0 16</inkml:trace>
  <inkml:trace contextRef="#ctx0" brushRef="#br0" timeOffset="41">23562 17318 19343 0,'0'0'848'0,"0"0"192"0,0 0-832 0,0 0-208 0,0 0 0 0,0 0 0 15,0 0 5104-15,0 0 976 0,0 0 192 0,0 0 32 16,0 0-5312-16,0 0-992 0,-9 4-336 0,1 2 0 16,0 1 208-16,3 1 128 0,0 1-160 0,-2 4 160 15,1 4 0-15,1 4-144 0,-1 1 144 0,3 5 0 16,-3 4 128-16,-2 3 96 0,-3 0 32 0,-5 1 0 16,-1 3 320-16,3 1 64 0,3 0 0 0,0 1 16 15,-6-1-256-15,1 2-48 0,0-1-16 0,2 0 0 16,-3 0-32-16,3-1-16 0,2-2 0 0,2-3 0 15,-1-3-288-15,2-3 160 0,1-4-160 0,3-4 128 16,0-5-304-16,1-1-64 0,4-14-16 0,-3 10 0 16,1-4-1600-16,2-6-336 0,0 0-64 0,0 0-16 15,0 0-1024-15,6-16-208 0,-1-8-32 16,-1-2-16-16</inkml:trace>
  <inkml:trace contextRef="#ctx0" brushRef="#br0" timeOffset="42">23423 17253 4607 0,'6'-17'192'0,"-3"9"64"0,-3 8-256 0,0-7 0 16,-3 1 0-16,3 6 0 0,0-8 7552 0,0 8 1456 15,0 0 288-15,0 0 64 0,0 0-6992 0,0 0-1392 16,12-10-272-16,0 4-64 0,-2 2-432 0,-1 3-80 16,2 2 0-16,-1 3-128 0,2 4 128 0,-1 3-128 0,1 4 0 15,0 5 0-15,0 5 224 0,-1 3-64 0,1 5-16 0,0 7 0 16,-2 1 144-16,-1 2 32 0,1 1 0 15,-3-1 0-15,0 0-64 0,-1-1 0 0,1-4 0 0,-1-1 0 16,1 0-256-16,-1 1 0 0,1 1 0 0,1-3 0 16,-2 1 0-16,2 2 0 0,-1 5 0 0,-1-5 0 15,1-5 0-15,-1-4 0 0,-1-1 0 0,2-7-144 32,-1-5-240-32,1-3-64 0,-2-1 0 0,0 1 0 15,2-8-1936-15,-7-6-400 0,0 0-80 0,0 0-12864 0</inkml:trace>
  <inkml:trace contextRef="#ctx0" brushRef="#br0" timeOffset="43">23410 17898 11967 0,'15'13'1072'0,"-15"-13"-864"15,0 0-208-15,8 8 0 0,-1 1 7360 0,0-4 1408 16,-7-5 304-16,15 2 48 0,2-5-7488 0,1 2-1504 15,1 1-288-15,2-2-64 0,3-2 224 0,1 2 0 16,-3 0 0-16,1-4 0 0,2-3-192 0,-2 1-160 16,1 3-32-16,1-2 0 15,1-1-2352-15,-3-1-464 0,-2 2-112 0</inkml:trace>
  <inkml:trace contextRef="#ctx0" brushRef="#br0" timeOffset="44">24170 17300 31327 0,'0'0'1392'0,"0"0"272"0,0 0-1328 0,0 0-336 0,0 0 0 0,0 0 0 16,0 0 2240-16,0 15 368 0,0-2 80 0,2 4 0 16,2 4-2896-16,0 8-592 0,1 7-112 0,2 7-32 15,-1 2 544-15,1 3 96 0,-1-4 32 0,1 3 0 0,-1 1 272 16,0 2 0-16,-1-2 0 0,-1 6 0 16,-3 3 0-16,-1-5 304 0,-1-1-48 0,-2-7 0 0,0-9 144 0,0-2 32 15,-3-3 0-15,2-5 0 0,1-7-304 0,1-4-128 16,1-2 128-16,1-12-128 0,0 0-176 0,0 0-112 15,0 0-32-15,0 0 0 16,0 0-3120-16,3-12-624 0,-1-15-128 0,-2-4-32 0</inkml:trace>
  <inkml:trace contextRef="#ctx0" brushRef="#br0" timeOffset="45">24103 17224 28559 0,'0'0'1264'0,"0"0"272"0,0 0-1232 0,9-7-304 0,-1-2 0 0,1 0 0 16,0-1 3520-16,3-1 640 0,1 0 128 0,0 0 16 15,-1-1-3632-15,4 3-672 0,-2 2-256 0,1 0 16 16,0 0 96-16,-1 1 16 0,1-1 0 0,-1 2 0 16,2 0 128-16,-1 1 0 0,-1 0 0 0,1 2 0 15,-1 0-128-15,2 1 0 0,-2 1 0 0,1 1 0 16,-2 3 128-16,0-1 0 0,0 2 0 0,0 2 0 15,0 2 0-15,2 1 0 0,4 2 0 0,-2 2 0 16,-2 2 128-16,1 2 0 0,-1 2 0 0,0 0 0 16,-1 3-128-16,-1 1 0 0,-2 1 0 0,-1-1 0 0,-1-2 0 15,0 4-128-15,-2 4 128 0,-2-1-128 0,-2-3 128 16,-2-2 0-16,0-1 0 0,-2-3 0 0,-3 3 0 16,-1-4 0-16,-4-2 128 0,-2-1-128 0,1-1 176 0,-2-2-48 15,-1-1 0-15,-1 0 0 0,-3-2 64 0,0 2 16 16,-1-4 0-16,-1-4 0 0,1 0 80 0,0-2 16 15,0 1 0-15,-1-3 0 0,0-3-304 0,-1 1-144 16,1-4 16-16,-2 0 0 16,-3-3-1776-16,-2 0-336 0,-1-3-80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2pPr>
            <a:lvl3pPr marL="460375" indent="-23018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3pPr>
            <a:lvl4pPr marL="684213" indent="-22383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4pPr>
            <a:lvl5pPr marL="914400" indent="-228600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0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7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3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28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7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7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1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4/25/2023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customXml" Target="../ink/ink6.xml"/><Relationship Id="rId4" Type="http://schemas.openxmlformats.org/officeDocument/2006/relationships/customXml" Target="../ink/ink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ransformer.huggingface.co/doc/gpt2-large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400.png"/><Relationship Id="rId3" Type="http://schemas.openxmlformats.org/officeDocument/2006/relationships/image" Target="../media/image291.png"/><Relationship Id="rId7" Type="http://schemas.openxmlformats.org/officeDocument/2006/relationships/image" Target="../media/image330.png"/><Relationship Id="rId12" Type="http://schemas.openxmlformats.org/officeDocument/2006/relationships/image" Target="../media/image390.png"/><Relationship Id="rId17" Type="http://schemas.openxmlformats.org/officeDocument/2006/relationships/image" Target="../media/image46.png"/><Relationship Id="rId2" Type="http://schemas.openxmlformats.org/officeDocument/2006/relationships/image" Target="../media/image28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1.png"/><Relationship Id="rId11" Type="http://schemas.openxmlformats.org/officeDocument/2006/relationships/image" Target="../media/image370.png"/><Relationship Id="rId5" Type="http://schemas.openxmlformats.org/officeDocument/2006/relationships/image" Target="../media/image311.png"/><Relationship Id="rId15" Type="http://schemas.openxmlformats.org/officeDocument/2006/relationships/image" Target="../media/image430.png"/><Relationship Id="rId10" Type="http://schemas.openxmlformats.org/officeDocument/2006/relationships/image" Target="../media/image360.png"/><Relationship Id="rId4" Type="http://schemas.openxmlformats.org/officeDocument/2006/relationships/image" Target="../media/image301.png"/><Relationship Id="rId9" Type="http://schemas.openxmlformats.org/officeDocument/2006/relationships/image" Target="../media/image350.png"/><Relationship Id="rId14" Type="http://schemas.openxmlformats.org/officeDocument/2006/relationships/image" Target="../media/image4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i.berkeley.edu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hyperlink" Target="https://tinyurl.com/301601spa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678022"/>
          </a:xfrm>
        </p:spPr>
        <p:txBody>
          <a:bodyPr/>
          <a:lstStyle/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Last time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MLE </a:t>
            </a: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 MAP</a:t>
            </a: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Today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Discriminative  Generative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</a:rPr>
              <a:t>Example Generative Models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Discrimina</a:t>
            </a:r>
            <a:r>
              <a:rPr lang="en-US" sz="2800" dirty="0">
                <a:sym typeface="Wingdings" panose="05000000000000000000" pitchFamily="2" charset="2"/>
              </a:rPr>
              <a:t>nt Analysis </a:t>
            </a:r>
          </a:p>
          <a:p>
            <a:pPr marL="917575" lvl="2" indent="-45720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ym typeface="Wingdings" panose="05000000000000000000" pitchFamily="2" charset="2"/>
              </a:rPr>
              <a:t>Naïve Bayes</a:t>
            </a:r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 defTabSz="9144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Next time</a:t>
            </a:r>
          </a:p>
          <a:p>
            <a:pPr defTabSz="914400">
              <a:lnSpc>
                <a:spcPct val="100000"/>
              </a:lnSpc>
              <a:spcBef>
                <a:spcPts val="0"/>
              </a:spcBef>
              <a:defRPr/>
            </a:pPr>
            <a:endParaRPr lang="en-US" sz="800" dirty="0">
              <a:solidFill>
                <a:schemeClr val="tx1"/>
              </a:solidFill>
            </a:endParaRP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sym typeface="Wingdings" panose="05000000000000000000" pitchFamily="2" charset="2"/>
              </a:rPr>
              <a:t>Combining MAP and Generative</a:t>
            </a:r>
          </a:p>
          <a:p>
            <a:pPr marL="457200" indent="-457200" defTabSz="9144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endParaRPr lang="en-US" sz="2800" dirty="0"/>
          </a:p>
          <a:p>
            <a:pPr lvl="2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445004-F4FB-5345-992E-498B4C43F5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6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ym typeface="Wingdings" panose="05000000000000000000" pitchFamily="2" charset="2"/>
                  </a:rPr>
                  <a:t>Learn the “best” mapping of data to parameters for model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Iris data example: density of second column of features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Assume Gaussian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𝒩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 b="-65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6335906" y="3073761"/>
          <a:ext cx="5635885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C5398C5-3C1E-44D8-84D1-A7260FDA1EA9}"/>
              </a:ext>
            </a:extLst>
          </p:cNvPr>
          <p:cNvSpPr/>
          <p:nvPr/>
        </p:nvSpPr>
        <p:spPr>
          <a:xfrm>
            <a:off x="6276913" y="3006594"/>
            <a:ext cx="2306647" cy="335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A0D01-F902-4B4F-B665-F875BD9DAFA1}"/>
              </a:ext>
            </a:extLst>
          </p:cNvPr>
          <p:cNvSpPr/>
          <p:nvPr/>
        </p:nvSpPr>
        <p:spPr>
          <a:xfrm>
            <a:off x="9718238" y="3011341"/>
            <a:ext cx="2306647" cy="3350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BA50B-5C1E-41BD-99E0-8D850BDD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6D5AEEAA-86D3-4815-AB8C-09A9FC16F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134" y="3261920"/>
            <a:ext cx="3959732" cy="301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1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Simple example with three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i.i.d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𝒩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</a:t>
                </a:r>
                <a:r>
                  <a:rPr lang="en-US" dirty="0">
                    <a:solidFill>
                      <a:srgbClr val="7030A0"/>
                    </a:solidFill>
                  </a:rPr>
                  <a:t>Expand notation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			</a:t>
                </a:r>
                <a:r>
                  <a:rPr lang="en-US" dirty="0">
                    <a:solidFill>
                      <a:srgbClr val="7030A0"/>
                    </a:solidFill>
                  </a:rPr>
                  <a:t>Identically distributed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Independent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  <a:blipFill>
                <a:blip r:embed="rId2"/>
                <a:stretch>
                  <a:fillRect l="-1113" t="-2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030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sz="800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Which set of parameters is best?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  <a:blipFill>
                <a:blip r:embed="rId2"/>
                <a:stretch>
                  <a:fillRect l="-1113" t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18DCF9F-F15C-4463-9768-1094A034E957}"/>
              </a:ext>
            </a:extLst>
          </p:cNvPr>
          <p:cNvGraphicFramePr>
            <a:graphicFrameLocks noGrp="1"/>
          </p:cNvGraphicFramePr>
          <p:nvPr/>
        </p:nvGraphicFramePr>
        <p:xfrm>
          <a:off x="10304590" y="3198613"/>
          <a:ext cx="1127177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579DFE2C-436D-49B4-8CA9-D79FD863E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6F1BB-028F-45B8-9CC7-4363A9583C72}"/>
                  </a:ext>
                </a:extLst>
              </p:cNvPr>
              <p:cNvSpPr txBox="1"/>
              <p:nvPr/>
            </p:nvSpPr>
            <p:spPr>
              <a:xfrm>
                <a:off x="10304590" y="2705493"/>
                <a:ext cx="11271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𝑋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6F1BB-028F-45B8-9CC7-4363A9583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590" y="2705493"/>
                <a:ext cx="112717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>
            <a:extLst>
              <a:ext uri="{FF2B5EF4-FFF2-40B4-BE49-F238E27FC236}">
                <a16:creationId xmlns:a16="http://schemas.microsoft.com/office/drawing/2014/main" id="{C3C783FE-F90A-4E4D-B216-13424C70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867" y="3005832"/>
            <a:ext cx="5642063" cy="38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671" y="1113178"/>
                <a:ext cx="11504784" cy="5187333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 function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𝒟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𝒟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Maximum likelihood estimation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  <a:cs typeface="Calibri" panose="020F0502020204030204" pitchFamily="34" charset="0"/>
                  </a:rPr>
                  <a:t> 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argmax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li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</m:lim>
                    </m:limLow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ℒ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𝜽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argmax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 </m:t>
                        </m:r>
                      </m:e>
                      <m:li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lim>
                    </m:limLow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𝒟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671" y="1113178"/>
                <a:ext cx="11504784" cy="5187333"/>
              </a:xfrm>
              <a:blipFill>
                <a:blip r:embed="rId2"/>
                <a:stretch>
                  <a:fillRect l="-1060" t="-3055" b="-7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>
            <a:extLst>
              <a:ext uri="{FF2B5EF4-FFF2-40B4-BE49-F238E27FC236}">
                <a16:creationId xmlns:a16="http://schemas.microsoft.com/office/drawing/2014/main" id="{579DFE2C-436D-49B4-8CA9-D79FD863E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3C783FE-F90A-4E4D-B216-13424C70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490" y="2911564"/>
            <a:ext cx="5642063" cy="385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30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Tasks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Density estimation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Supervised learning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/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Classification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Output labels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discrete and order of values has no meaning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Regression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Output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,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where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usually continuous, order of values has meaning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 b="-174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2600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species label from first two input measurements</a:t>
                </a: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8624500" y="2991874"/>
          <a:ext cx="3381531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BA50B-5C1E-41BD-99E0-8D850BDD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C8D7B488-B18D-44FF-9D4B-1E707AE54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9" y="2095171"/>
            <a:ext cx="5543901" cy="42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6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species label from first two input measurements</a:t>
                </a: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8624500" y="2991874"/>
          <a:ext cx="3381531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BA50B-5C1E-41BD-99E0-8D850BDD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BE6E68FB-18E6-4421-983F-A5B44B86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5" y="2029418"/>
            <a:ext cx="6054335" cy="38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749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species label from only one input measurement</a:t>
                </a: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8624500" y="2991874"/>
          <a:ext cx="2254354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BA50B-5C1E-41BD-99E0-8D850BDD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44BAFAB4-847B-4DCF-864F-B4A51DD0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5" y="2085917"/>
            <a:ext cx="3667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027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species label from 1-dimensional input,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300" name="Picture 12">
            <a:extLst>
              <a:ext uri="{FF2B5EF4-FFF2-40B4-BE49-F238E27FC236}">
                <a16:creationId xmlns:a16="http://schemas.microsoft.com/office/drawing/2014/main" id="{44BAFAB4-847B-4DCF-864F-B4A51DD0A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5" y="2085917"/>
            <a:ext cx="3667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B5ACBAE-5325-4DBD-88DF-44790D258FC0}"/>
              </a:ext>
            </a:extLst>
          </p:cNvPr>
          <p:cNvGrpSpPr/>
          <p:nvPr/>
        </p:nvGrpSpPr>
        <p:grpSpPr>
          <a:xfrm>
            <a:off x="7919752" y="101701"/>
            <a:ext cx="4197759" cy="6756299"/>
            <a:chOff x="7421684" y="101701"/>
            <a:chExt cx="4695827" cy="7281701"/>
          </a:xfrm>
        </p:grpSpPr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CBC2C1ED-D6E9-42CF-AA64-FFA12B7B6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6" y="101701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>
              <a:extLst>
                <a:ext uri="{FF2B5EF4-FFF2-40B4-BE49-F238E27FC236}">
                  <a16:creationId xmlns:a16="http://schemas.microsoft.com/office/drawing/2014/main" id="{F0052DBF-A344-468E-BC14-9C5F8E49C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5" y="2510343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>
              <a:extLst>
                <a:ext uri="{FF2B5EF4-FFF2-40B4-BE49-F238E27FC236}">
                  <a16:creationId xmlns:a16="http://schemas.microsoft.com/office/drawing/2014/main" id="{B0691A05-6874-4356-8283-312F456A3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4" y="4973577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06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Decision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240179" cy="2039539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2800" dirty="0"/>
                  <a:t>If we know the conditional probability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and class priors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we can determine the appropriate class by using Bayes rule: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  <a:r>
                  <a:rPr lang="en-US" b="0" dirty="0">
                    <a:solidFill>
                      <a:schemeClr val="tx1"/>
                    </a:solidFill>
                  </a:rPr>
                  <a:t>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return 1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Else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return  0 </a:t>
                </a:r>
              </a:p>
              <a:p>
                <a:pPr>
                  <a:lnSpc>
                    <a:spcPct val="100000"/>
                  </a:lnSpc>
                </a:pPr>
                <a:endParaRPr lang="en-US" sz="8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Assuming 0,1 classification loss!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240179" cy="2039539"/>
              </a:xfrm>
              <a:blipFill>
                <a:blip r:embed="rId2"/>
                <a:stretch>
                  <a:fillRect l="-1769" t="-2994" b="-178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B5ACBAE-5325-4DBD-88DF-44790D258FC0}"/>
              </a:ext>
            </a:extLst>
          </p:cNvPr>
          <p:cNvGrpSpPr/>
          <p:nvPr/>
        </p:nvGrpSpPr>
        <p:grpSpPr>
          <a:xfrm>
            <a:off x="7919752" y="101701"/>
            <a:ext cx="4197759" cy="6756299"/>
            <a:chOff x="7421684" y="101701"/>
            <a:chExt cx="4695827" cy="7281701"/>
          </a:xfrm>
        </p:grpSpPr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CBC2C1ED-D6E9-42CF-AA64-FFA12B7B6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6" y="101701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>
              <a:extLst>
                <a:ext uri="{FF2B5EF4-FFF2-40B4-BE49-F238E27FC236}">
                  <a16:creationId xmlns:a16="http://schemas.microsoft.com/office/drawing/2014/main" id="{F0052DBF-A344-468E-BC14-9C5F8E49C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5" y="2510343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>
              <a:extLst>
                <a:ext uri="{FF2B5EF4-FFF2-40B4-BE49-F238E27FC236}">
                  <a16:creationId xmlns:a16="http://schemas.microsoft.com/office/drawing/2014/main" id="{B0691A05-6874-4356-8283-312F456A3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4" y="4973577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5998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4" y="2310075"/>
            <a:ext cx="549648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Generative and Naïve Bayes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689471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Decision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7776892" cy="2039539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altLang="en-US" sz="2800" dirty="0"/>
                  <a:t>If we know the conditional probability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and class priors </a:t>
                </a:r>
                <a14:m>
                  <m:oMath xmlns:m="http://schemas.openxmlformats.org/officeDocument/2006/math"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 we can determine the appropriate class by using Bayes rule: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  <a:r>
                  <a:rPr lang="en-US" b="0" dirty="0">
                    <a:solidFill>
                      <a:schemeClr val="tx1"/>
                    </a:solidFill>
                  </a:rPr>
                  <a:t>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=1) 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=0)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return 1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Else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return  0 </a:t>
                </a:r>
              </a:p>
              <a:p>
                <a:pPr>
                  <a:lnSpc>
                    <a:spcPct val="100000"/>
                  </a:lnSpc>
                </a:pPr>
                <a:endParaRPr lang="en-US" sz="800" dirty="0">
                  <a:solidFill>
                    <a:srgbClr val="7030A0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rgbClr val="7030A0"/>
                    </a:solidFill>
                  </a:rPr>
                  <a:t>Assuming 0,1 classification loss!</a:t>
                </a: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7776892" cy="2039539"/>
              </a:xfrm>
              <a:blipFill>
                <a:blip r:embed="rId2"/>
                <a:stretch>
                  <a:fillRect l="-1647" t="-2994" r="-471" b="-178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1B5ACBAE-5325-4DBD-88DF-44790D258FC0}"/>
              </a:ext>
            </a:extLst>
          </p:cNvPr>
          <p:cNvGrpSpPr/>
          <p:nvPr/>
        </p:nvGrpSpPr>
        <p:grpSpPr>
          <a:xfrm>
            <a:off x="7919752" y="101701"/>
            <a:ext cx="4197759" cy="6756299"/>
            <a:chOff x="7421684" y="101701"/>
            <a:chExt cx="4695827" cy="7281701"/>
          </a:xfrm>
        </p:grpSpPr>
        <p:pic>
          <p:nvPicPr>
            <p:cNvPr id="14338" name="Picture 2">
              <a:extLst>
                <a:ext uri="{FF2B5EF4-FFF2-40B4-BE49-F238E27FC236}">
                  <a16:creationId xmlns:a16="http://schemas.microsoft.com/office/drawing/2014/main" id="{CBC2C1ED-D6E9-42CF-AA64-FFA12B7B62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6" y="101701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0" name="Picture 4">
              <a:extLst>
                <a:ext uri="{FF2B5EF4-FFF2-40B4-BE49-F238E27FC236}">
                  <a16:creationId xmlns:a16="http://schemas.microsoft.com/office/drawing/2014/main" id="{F0052DBF-A344-468E-BC14-9C5F8E49CA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5" y="2510343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42" name="Picture 6">
              <a:extLst>
                <a:ext uri="{FF2B5EF4-FFF2-40B4-BE49-F238E27FC236}">
                  <a16:creationId xmlns:a16="http://schemas.microsoft.com/office/drawing/2014/main" id="{B0691A05-6874-4356-8283-312F456A3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84" y="4973577"/>
              <a:ext cx="4695825" cy="2409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256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the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by searching in the space of hypothesis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Optimal classifier: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But why?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5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632A52-742E-492A-8644-1B4337FFD005}"/>
                  </a:ext>
                </a:extLst>
              </p14:cNvPr>
              <p14:cNvContentPartPr/>
              <p14:nvPr/>
            </p14:nvContentPartPr>
            <p14:xfrm>
              <a:off x="5220952" y="3650028"/>
              <a:ext cx="33840" cy="30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632A52-742E-492A-8644-1B4337FFD0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12312" y="3641028"/>
                <a:ext cx="51480" cy="4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667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540A5-6E10-47D0-BCA3-7312769B0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Decision Boundaries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</p:spPr>
            <p:txBody>
              <a:bodyPr/>
              <a:lstStyle/>
              <a:p>
                <a:r>
                  <a:rPr lang="en-US" dirty="0"/>
                  <a:t>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The set of points in the domain of the input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where the predicted classification changes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Two class decision boundary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So far, we have decided to let the decision boundary be all </a:t>
                </a:r>
                <a14:m>
                  <m:oMath xmlns:m="http://schemas.openxmlformats.org/officeDocument/2006/math">
                    <m:r>
                      <a:rPr lang="en-US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such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=0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endChr m:val="|"/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 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What assumptions are we making here?</a:t>
                </a:r>
              </a:p>
              <a:p>
                <a:pPr marL="917575" lvl="2" indent="-457200"/>
                <a:r>
                  <a:rPr lang="en-US" sz="2800" dirty="0">
                    <a:solidFill>
                      <a:schemeClr val="tx1"/>
                    </a:solidFill>
                  </a:rPr>
                  <a:t>This assumes that the </a:t>
                </a:r>
                <a:r>
                  <a:rPr lang="en-US" sz="2800" dirty="0"/>
                  <a:t>cost of predicting it wrong is the same for both classes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7C01F9E-6ED7-4900-9508-9D4D70E30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377691"/>
              </a:xfrm>
              <a:blipFill>
                <a:blip r:embed="rId2"/>
                <a:stretch>
                  <a:fillRect l="-1217" t="-192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2996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D0212-4A05-49F0-8139-0EA4DF93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Classification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Find the best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/>
                  <a:t> by searching in the space of hypothesis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Optimal classifier: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But why?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Goal: find a prediction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that minimizes the expected loss for randomly drawn test data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limLow>
                        <m:limLow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lim>
                      </m:limLow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loss or cost of predicting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when the true value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7BFBC-E88F-4EB0-BEF4-7DE6F3F2B4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994" r="-1739" b="-150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79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Predict species label from first two input measurements</a:t>
                </a:r>
                <a:endParaRPr lang="en-US" sz="800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B5FEC-BC8B-443F-9185-0C94C6B59034}"/>
              </a:ext>
            </a:extLst>
          </p:cNvPr>
          <p:cNvGraphicFramePr>
            <a:graphicFrameLocks noGrp="1"/>
          </p:cNvGraphicFramePr>
          <p:nvPr/>
        </p:nvGraphicFramePr>
        <p:xfrm>
          <a:off x="8624500" y="2991874"/>
          <a:ext cx="3381531" cy="32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1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617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5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5298C-65EE-454F-B233-0C5D067837C3}"/>
              </a:ext>
            </a:extLst>
          </p:cNvPr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9ABBA50B-5C1E-41BD-99E0-8D850BDD0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910531" y="197531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>
            <a:extLst>
              <a:ext uri="{FF2B5EF4-FFF2-40B4-BE49-F238E27FC236}">
                <a16:creationId xmlns:a16="http://schemas.microsoft.com/office/drawing/2014/main" id="{BE6E68FB-18E6-4421-983F-A5B44B865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5" y="2029418"/>
            <a:ext cx="6054335" cy="386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7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 and dog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5655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r>
                  <a:rPr lang="en-US" dirty="0"/>
                  <a:t>Let’s say we gave an exam that had 3 different versions where the probability of different exams was modeled as a categorical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the scores from each exam were modeled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/>
                  <a:t>We have the data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students taking some version of the exam: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One student was sick. We had them take one of the exams, they scored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=95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we forgot which exam they took!!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would you go about computing the probability of the exam type for this student?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=95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6458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r>
                  <a:rPr lang="en-US" dirty="0"/>
                  <a:t>3 different versions: categorical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Scores from each exam were modeled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One student was sick. We had them take one of the exams, they scored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=95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we forgot which exam they took!!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would you go about computing the probability of the exam type for this student?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=95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22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r>
                  <a:rPr lang="en-US" dirty="0"/>
                  <a:t>Let’s say we gave an exam that had 3 different versions where the probability of different exams was modeled as a categorical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the scores from each exam were modeled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our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2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3514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would you go about computing the probability of the exam type for this student?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=95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606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would you go about computing the probability of the exam type for this student?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=95</m:t>
                        </m:r>
                      </m:e>
                    </m:d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6242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Gaussian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</p:spPr>
            <p:txBody>
              <a:bodyPr/>
              <a:lstStyle/>
              <a:p>
                <a:r>
                  <a:rPr lang="en-US" dirty="0"/>
                  <a:t>Estimating parameters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  <a:blipFill>
                <a:blip r:embed="rId2"/>
                <a:stretch>
                  <a:fillRect l="-1100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84990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Categorical Gaussian Generative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</p:spPr>
            <p:txBody>
              <a:bodyPr/>
              <a:lstStyle/>
              <a:p>
                <a:r>
                  <a:rPr lang="en-US" dirty="0"/>
                  <a:t>Estimating parameters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𝐶𝑎𝑡𝑒𝑔𝑜𝑟𝑖𝑐𝑎𝑙</m:t>
                    </m:r>
                    <m:d>
                      <m:d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639901" cy="5212977"/>
              </a:xfrm>
              <a:blipFill>
                <a:blip r:embed="rId2"/>
                <a:stretch>
                  <a:fillRect l="-1100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074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038" y="1113178"/>
            <a:ext cx="11924962" cy="5212977"/>
          </a:xfrm>
        </p:spPr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848007F-9750-80DC-4B02-DE59FDB42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65" y="1113178"/>
            <a:ext cx="3418711" cy="21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CC1BE05-0CDC-C341-F6A8-547E23C76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066" y="1113178"/>
            <a:ext cx="3418711" cy="21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F83DD91-1F68-49DB-A30C-AEB9FD2B5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27" y="1113178"/>
            <a:ext cx="3418711" cy="218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402489-E98F-8480-9596-46B955A546F4}"/>
                  </a:ext>
                </a:extLst>
              </p14:cNvPr>
              <p14:cNvContentPartPr/>
              <p14:nvPr/>
            </p14:nvContentPartPr>
            <p14:xfrm>
              <a:off x="459720" y="3304800"/>
              <a:ext cx="11185200" cy="325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402489-E98F-8480-9596-46B955A546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360" y="496800"/>
                <a:ext cx="11401920" cy="627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5370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Poll </a:t>
            </a:r>
            <a:r>
              <a:rPr lang="en-US" dirty="0">
                <a:solidFill>
                  <a:srgbClr val="C00000"/>
                </a:solidFill>
              </a:rPr>
              <a:t>3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D99CE1-6D1C-F1E0-B320-B86F4059F342}"/>
                  </a:ext>
                </a:extLst>
              </p14:cNvPr>
              <p14:cNvContentPartPr/>
              <p14:nvPr/>
            </p14:nvContentPartPr>
            <p14:xfrm>
              <a:off x="92227" y="1113178"/>
              <a:ext cx="3955680" cy="235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D99CE1-6D1C-F1E0-B320-B86F4059F3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67" y="1103818"/>
                <a:ext cx="397404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080F76C-B46C-D235-2829-0AB0A8C636DB}"/>
                  </a:ext>
                </a:extLst>
              </p14:cNvPr>
              <p14:cNvContentPartPr/>
              <p14:nvPr/>
            </p14:nvContentPartPr>
            <p14:xfrm>
              <a:off x="4198054" y="1071603"/>
              <a:ext cx="3955680" cy="2352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080F76C-B46C-D235-2829-0AB0A8C636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8694" y="1062243"/>
                <a:ext cx="3974040" cy="237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17F9F0-BD55-B1EC-2D3A-35C232C86D66}"/>
                  </a:ext>
                </a:extLst>
              </p14:cNvPr>
              <p14:cNvContentPartPr/>
              <p14:nvPr/>
            </p14:nvContentPartPr>
            <p14:xfrm>
              <a:off x="8160625" y="1000681"/>
              <a:ext cx="3955338" cy="2351929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17F9F0-BD55-B1EC-2D3A-35C232C86D6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51266" y="991322"/>
                <a:ext cx="3973696" cy="2370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81D367-94A8-E786-E8ED-0D7DE588B1F4}"/>
                  </a:ext>
                </a:extLst>
              </p14:cNvPr>
              <p14:cNvContentPartPr/>
              <p14:nvPr/>
            </p14:nvContentPartPr>
            <p14:xfrm>
              <a:off x="459720" y="3304800"/>
              <a:ext cx="11185200" cy="3253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81D367-94A8-E786-E8ED-0D7DE588B1F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0360" y="3295440"/>
                <a:ext cx="11203920" cy="327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10794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1E2-E5E0-400C-9C1D-57B69CB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 Modeling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6420F-655B-4277-8F56-8C42C1C7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1577989" cy="2039539"/>
          </a:xfrm>
        </p:spPr>
        <p:txBody>
          <a:bodyPr/>
          <a:lstStyle/>
          <a:p>
            <a:r>
              <a:rPr lang="en-US" dirty="0"/>
              <a:t>Discriminative: modeling X </a:t>
            </a:r>
            <a:r>
              <a:rPr lang="en-US" dirty="0">
                <a:sym typeface="Wingdings" panose="05000000000000000000" pitchFamily="2" charset="2"/>
              </a:rPr>
              <a:t> Y directly</a:t>
            </a:r>
          </a:p>
          <a:p>
            <a:r>
              <a:rPr lang="en-US" dirty="0">
                <a:sym typeface="Wingdings" panose="05000000000000000000" pitchFamily="2" charset="2"/>
              </a:rPr>
              <a:t>Generative: Stronger modeling assumptions about where data came from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403874-15CF-495A-8D0B-61C615CEB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205" y="3219008"/>
            <a:ext cx="5467390" cy="327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79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1E2-E5E0-400C-9C1D-57B69CB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</p:spPr>
            <p:txBody>
              <a:bodyPr/>
              <a:lstStyle/>
              <a:p>
                <a:r>
                  <a:rPr lang="en-US" dirty="0"/>
                  <a:t>Discriminative: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directly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Learn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from data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Generative: </a:t>
                </a:r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𝑐𝑜𝑛𝑑𝑖𝑡𝑖𝑜𝑛𝑎𝑙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Learn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𝑐𝑙𝑎𝑠𝑠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𝑐𝑙𝑎𝑠𝑠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𝑐𝑜𝑛𝑑𝑖𝑡𝑖𝑜𝑛𝑎𝑙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from data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Use Bayes rule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𝑐𝑙𝑎𝑠𝑠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𝑐𝑜𝑛𝑑𝑖𝑡𝑖𝑜𝑛𝑎𝑙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𝑐𝑙𝑎𝑠𝑠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𝑐𝑜𝑛𝑑𝑖𝑡𝑖𝑜𝑛𝑎𝑙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𝑐𝑜𝑛𝑑𝑖𝑡𝑖𝑜𝑛𝑎𝑙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  <a:blipFill>
                <a:blip r:embed="rId2"/>
                <a:stretch>
                  <a:fillRect l="-1106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648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C6AB-CFE6-4CED-B197-0BDC3B5D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4FFF-A79D-42FF-A7D1-AF5D6690A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News article topic classification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Document class: Business, Entertainment, Politics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Words in the document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SPAM classification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</a:rPr>
              <a:t>Document class: SPAM or not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Words in the document</a:t>
            </a:r>
          </a:p>
        </p:txBody>
      </p:sp>
    </p:spTree>
    <p:extLst>
      <p:ext uri="{BB962C8B-B14F-4D97-AF65-F5344CB8AC3E}">
        <p14:creationId xmlns:p14="http://schemas.microsoft.com/office/powerpoint/2010/main" val="2052814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C6AB-CFE6-4CED-B197-0BDC3B5D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4FFF-A79D-42FF-A7D1-AF5D6690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02796"/>
            <a:ext cx="10515600" cy="2039539"/>
          </a:xfrm>
        </p:spPr>
        <p:txBody>
          <a:bodyPr/>
          <a:lstStyle/>
          <a:p>
            <a:r>
              <a:rPr lang="en-US" dirty="0"/>
              <a:t>Hand-written digits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Digit class: 0-9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Pixels in images</a:t>
            </a:r>
            <a:endParaRPr lang="en-US" dirty="0"/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3C7851E0-54BF-4BDE-B6BA-F6DDA4A7CCFD}"/>
              </a:ext>
            </a:extLst>
          </p:cNvPr>
          <p:cNvGrpSpPr>
            <a:grpSpLocks/>
          </p:cNvGrpSpPr>
          <p:nvPr/>
        </p:nvGrpSpPr>
        <p:grpSpPr bwMode="auto">
          <a:xfrm>
            <a:off x="8839667" y="797996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5D9ED-6E7F-49CE-99FB-AF029519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FCC35-0572-4D23-835A-07E12540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DF8E77-7417-46D1-A0C5-68E007BC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B013C-D6CF-4766-ACFF-127C3F29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BA2A36-B90A-4C7F-BD37-0D9B823B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CBD2A6-8D9F-4FF6-97C3-AD423440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13DABA-7135-447D-A5B4-CAB1A565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D9DBAF-742F-4555-8DBD-EBAF7B62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62EBE6-FF64-4630-A6AD-C447B571E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11BF1-5494-479D-A595-F612E5A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E9D23-19F2-46C1-80A6-BFB1F4A0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D76C7B-945A-4125-BA32-E0C73A4D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5A0B8-3519-4641-9342-002D97842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954840-5AE7-42E3-8269-059C2E492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7B8EFA-D4EB-4D96-9A3C-D07B8E9A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8216EA-235B-4371-807F-E46F196A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A7F72-A152-404A-AC56-A31AD1B6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0D9D8-2E38-4A95-8BCF-8F4C7E12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BC17A5-00FA-4B80-AB99-C480BF4E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6A9703-A0AB-48B2-836A-E878BCFA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F3E641-CB9A-482D-8D87-7C67A47C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84B10-0D84-459F-8A75-CA5FDE5F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69F6E-013D-40D5-8392-4B09D3DA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73AE99-EFC2-4CA9-896E-1347484D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94C44-DE28-4343-B47F-7CB8BB0B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2494B0-00D6-4880-B597-15DAA12C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83BF8C-7A95-4702-A06B-A0BAC6E1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C54F-FCFA-4793-B158-D29FC18C8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AAA91B-1DEA-412D-96E3-18F6CADF7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6AC70-095F-4E33-8466-35A58CA9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260315-409D-4BFD-BE12-4CF26D03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13FCFD-933B-4EE3-9679-8F74230C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E3F993-EDDD-41F2-BCEC-A2346D6B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6BFCD2-A1B7-4E20-B66F-2CAB7E17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669C56-1448-4217-891E-925B2875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BBE013-0382-4BA3-9876-C2B5B24B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269A78-E665-449C-A481-89317E4E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7380DF-BD32-4CFF-A5E0-B442EC58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EE6BDD-E5C9-4733-BAAD-035433A5D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489C84-DC0F-4ADC-8000-41A4ACFCE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44E7EC-B60C-4055-B3A5-2CFFDEF74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B8DCD-5E38-4026-ADC9-843779FE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600E29-2D4B-4136-943F-13056914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4A534F-D1AF-4C68-AAD9-0B5B310D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FA4EC0-EB7E-4FB1-9C23-92699556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A6F0E3-5903-4FC3-843C-26FB2803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430FB-76BA-4515-A3BB-AC0C92E8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FC215B-563D-402E-92C5-199BF307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82DCA4-9978-417E-BAE5-2E005293D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9388A4-F94E-4F37-BF3B-7E24B0BA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95C3A9-1599-417A-98D8-722176C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207C8E-F67E-42BA-A084-7EB615B4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B06018-4AA7-4436-AFB4-372A1F89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587C1F-CA79-4FF3-9C2E-7399A4E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5ABA230-165F-4A13-8C63-8CBA1ADA4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4FBBD-38DF-429F-A573-78920181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EF9115-C6F8-441D-B482-31FD4DC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A254BD-998C-45E2-8E17-32220357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3B285A-7D5C-47DA-92E1-001CB8DD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7661AD2-54CA-490E-AC2E-47E1360A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31CD0C-4F41-49AB-A922-CBE85584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7EFC7B-5590-43BE-9743-A4B9C3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8D3E1C-53FA-47AA-BE2B-1BBC22EC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2A7F42-5129-4E73-93E4-CAB0CB34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55989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1E2-E5E0-400C-9C1D-57B69CB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</p:spPr>
            <p:txBody>
              <a:bodyPr/>
              <a:lstStyle/>
              <a:p>
                <a:r>
                  <a:rPr lang="en-US" dirty="0"/>
                  <a:t>Discriminative: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Generative: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Assumptions vs Data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Discriminative: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Generative: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  <a:blipFill>
                <a:blip r:embed="rId2"/>
                <a:stretch>
                  <a:fillRect l="-1106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93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64C62A2-5DAD-37A8-4DB6-6623D636072B}"/>
                  </a:ext>
                </a:extLst>
              </p14:cNvPr>
              <p14:cNvContentPartPr/>
              <p14:nvPr/>
            </p14:nvContentPartPr>
            <p14:xfrm>
              <a:off x="2542680" y="1757160"/>
              <a:ext cx="9289080" cy="3065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64C62A2-5DAD-37A8-4DB6-6623D63607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33320" y="1747800"/>
                <a:ext cx="9307800" cy="308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(Quick) Language Models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848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A4C0-B91B-4E1D-8B5D-B5ADBAB4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Model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9649A-E676-4C6B-94DA-DD5332505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</p:spPr>
        <p:txBody>
          <a:bodyPr/>
          <a:lstStyle/>
          <a:p>
            <a:r>
              <a:rPr lang="en-US" dirty="0"/>
              <a:t>Generate highly probable next words</a:t>
            </a:r>
          </a:p>
          <a:p>
            <a:r>
              <a:rPr lang="en-US" dirty="0">
                <a:hlinkClick r:id="rId2"/>
              </a:rPr>
              <a:t>https://transformer.huggingface.co/doc/gpt2-large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2F769F-7526-4583-9D50-43F6AB6E1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367" y="2251837"/>
            <a:ext cx="6337470" cy="43958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8564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Models for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Example: Text completion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“artificial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𝑤𝑜𝑟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𝑤𝑜𝑟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𝑎𝑟𝑡𝑖𝑓𝑖𝑐𝑖𝑎𝑙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Language Model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n-gram probability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b="0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7030A0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>
                            <a:solidFill>
                              <a:srgbClr val="7030A0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>
                        <a:solidFill>
                          <a:srgbClr val="7030A0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…</a:t>
                </a: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 b="-9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0214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Models for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Example: Text completion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“This cereal contains artificial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𝑤𝑜𝑟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𝑤𝑜𝑟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𝑇h𝑖𝑠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𝑐𝑒𝑟𝑒𝑎𝑙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𝑐𝑜𝑛𝑡𝑎𝑖𝑛𝑠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𝑎𝑟𝑡𝑖𝑓𝑖𝑐𝑖𝑎𝑙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Language Model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n-gram probability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N</a:t>
                </a: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umber of n-gram parameters vs vocab size: </a:t>
                </a:r>
                <a:r>
                  <a:rPr lang="en-US" dirty="0">
                    <a:solidFill>
                      <a:schemeClr val="tx1"/>
                    </a:solidFill>
                  </a:rPr>
                  <a:t>50,000 words (tokens)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1-gram			2-gram			5-gram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9418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Models for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994943"/>
                <a:ext cx="10515600" cy="52436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“This cereal contains artificial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”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sz="240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𝑤𝑜𝑟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lim>
                          </m:limLow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𝑤𝑜𝑟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𝑇h𝑖𝑠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𝑐𝑒𝑟𝑒𝑎𝑙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𝑐𝑜𝑛𝑡𝑎𝑖𝑛𝑠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𝑎𝑟𝑡𝑖𝑓𝑖𝑐𝑖𝑎𝑙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Language Model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n-gram probability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Independence assumptions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7030A0"/>
                    </a:solidFill>
                  </a:rPr>
                  <a:t>1-gram			2-gram			5-gram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994943"/>
                <a:ext cx="10515600" cy="5243661"/>
              </a:xfrm>
              <a:blipFill>
                <a:blip r:embed="rId2"/>
                <a:stretch>
                  <a:fillRect l="-1217" t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B4ACE94-42A8-7614-983A-502298F2F981}"/>
                  </a:ext>
                </a:extLst>
              </p:cNvPr>
              <p:cNvSpPr/>
              <p:nvPr/>
            </p:nvSpPr>
            <p:spPr>
              <a:xfrm>
                <a:off x="455281" y="5819195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4B4ACE94-42A8-7614-983A-502298F2F9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81" y="5819195"/>
                <a:ext cx="342900" cy="342901"/>
              </a:xfrm>
              <a:prstGeom prst="ellipse">
                <a:avLst/>
              </a:prstGeom>
              <a:blipFill>
                <a:blip r:embed="rId3"/>
                <a:stretch>
                  <a:fillRect l="-51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DA7049-5959-59D1-CF36-599D3E0D1934}"/>
                  </a:ext>
                </a:extLst>
              </p:cNvPr>
              <p:cNvSpPr/>
              <p:nvPr/>
            </p:nvSpPr>
            <p:spPr>
              <a:xfrm>
                <a:off x="1091775" y="5819195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DA7049-5959-59D1-CF36-599D3E0D19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775" y="5819195"/>
                <a:ext cx="342900" cy="342901"/>
              </a:xfrm>
              <a:prstGeom prst="ellipse">
                <a:avLst/>
              </a:prstGeom>
              <a:blipFill>
                <a:blip r:embed="rId4"/>
                <a:stretch>
                  <a:fillRect l="-5172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A36CCF0-CE46-4305-E3F4-47CE6FA3F593}"/>
                  </a:ext>
                </a:extLst>
              </p:cNvPr>
              <p:cNvSpPr/>
              <p:nvPr/>
            </p:nvSpPr>
            <p:spPr>
              <a:xfrm>
                <a:off x="1728269" y="5819195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A36CCF0-CE46-4305-E3F4-47CE6FA3F5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269" y="5819195"/>
                <a:ext cx="342900" cy="342901"/>
              </a:xfrm>
              <a:prstGeom prst="ellipse">
                <a:avLst/>
              </a:prstGeom>
              <a:blipFill>
                <a:blip r:embed="rId5"/>
                <a:stretch>
                  <a:fillRect l="-6897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0449EF-D95B-0043-BB77-11C40EF377C2}"/>
                  </a:ext>
                </a:extLst>
              </p:cNvPr>
              <p:cNvSpPr/>
              <p:nvPr/>
            </p:nvSpPr>
            <p:spPr>
              <a:xfrm>
                <a:off x="2364763" y="5819195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D0449EF-D95B-0043-BB77-11C40EF37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63" y="5819195"/>
                <a:ext cx="342900" cy="342901"/>
              </a:xfrm>
              <a:prstGeom prst="ellipse">
                <a:avLst/>
              </a:prstGeom>
              <a:blipFill>
                <a:blip r:embed="rId6"/>
                <a:stretch>
                  <a:fillRect l="-5172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60EB655-85FA-C53B-93DF-39E638E92EB2}"/>
                  </a:ext>
                </a:extLst>
              </p:cNvPr>
              <p:cNvSpPr/>
              <p:nvPr/>
            </p:nvSpPr>
            <p:spPr>
              <a:xfrm>
                <a:off x="3001257" y="5819871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B60EB655-85FA-C53B-93DF-39E638E92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257" y="5819871"/>
                <a:ext cx="342900" cy="342901"/>
              </a:xfrm>
              <a:prstGeom prst="ellipse">
                <a:avLst/>
              </a:prstGeom>
              <a:blipFill>
                <a:blip r:embed="rId7"/>
                <a:stretch>
                  <a:fillRect l="-5085" r="-16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EB181DE-3E15-BDD8-30E8-8B152B5FFE05}"/>
                  </a:ext>
                </a:extLst>
              </p:cNvPr>
              <p:cNvSpPr/>
              <p:nvPr/>
            </p:nvSpPr>
            <p:spPr>
              <a:xfrm>
                <a:off x="4103917" y="5818519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EB181DE-3E15-BDD8-30E8-8B152B5FFE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917" y="5818519"/>
                <a:ext cx="342900" cy="342901"/>
              </a:xfrm>
              <a:prstGeom prst="ellipse">
                <a:avLst/>
              </a:prstGeom>
              <a:blipFill>
                <a:blip r:embed="rId8"/>
                <a:stretch>
                  <a:fillRect l="-5172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DCEE397-91C1-C122-EA21-A74A15C48E0E}"/>
                  </a:ext>
                </a:extLst>
              </p:cNvPr>
              <p:cNvSpPr/>
              <p:nvPr/>
            </p:nvSpPr>
            <p:spPr>
              <a:xfrm>
                <a:off x="4740411" y="5818519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4DCEE397-91C1-C122-EA21-A74A15C48E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0411" y="5818519"/>
                <a:ext cx="342900" cy="342901"/>
              </a:xfrm>
              <a:prstGeom prst="ellipse">
                <a:avLst/>
              </a:prstGeom>
              <a:blipFill>
                <a:blip r:embed="rId9"/>
                <a:stretch>
                  <a:fillRect l="-6897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6C665CA-E0B7-7C97-F01B-B215EE2471F5}"/>
                  </a:ext>
                </a:extLst>
              </p:cNvPr>
              <p:cNvSpPr/>
              <p:nvPr/>
            </p:nvSpPr>
            <p:spPr>
              <a:xfrm>
                <a:off x="5376905" y="5818519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6C665CA-E0B7-7C97-F01B-B215EE2471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6905" y="5818519"/>
                <a:ext cx="342900" cy="342901"/>
              </a:xfrm>
              <a:prstGeom prst="ellipse">
                <a:avLst/>
              </a:prstGeom>
              <a:blipFill>
                <a:blip r:embed="rId10"/>
                <a:stretch>
                  <a:fillRect l="-5172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AE4009-B421-4BE3-3E49-26544850526B}"/>
                  </a:ext>
                </a:extLst>
              </p:cNvPr>
              <p:cNvSpPr/>
              <p:nvPr/>
            </p:nvSpPr>
            <p:spPr>
              <a:xfrm>
                <a:off x="6013399" y="5818519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1AE4009-B421-4BE3-3E49-265448505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399" y="5818519"/>
                <a:ext cx="342900" cy="342901"/>
              </a:xfrm>
              <a:prstGeom prst="ellipse">
                <a:avLst/>
              </a:prstGeom>
              <a:blipFill>
                <a:blip r:embed="rId11"/>
                <a:stretch>
                  <a:fillRect l="-339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BD78F6D-DD92-4864-999B-888B8B2F0E06}"/>
                  </a:ext>
                </a:extLst>
              </p:cNvPr>
              <p:cNvSpPr/>
              <p:nvPr/>
            </p:nvSpPr>
            <p:spPr>
              <a:xfrm>
                <a:off x="6649893" y="5819195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8BD78F6D-DD92-4864-999B-888B8B2F0E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93" y="5819195"/>
                <a:ext cx="342900" cy="342901"/>
              </a:xfrm>
              <a:prstGeom prst="ellipse">
                <a:avLst/>
              </a:prstGeom>
              <a:blipFill>
                <a:blip r:embed="rId12"/>
                <a:stretch>
                  <a:fillRect l="-5172" r="-34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1376BEE-C003-0CA1-2F2E-E04BE27D719D}"/>
                  </a:ext>
                </a:extLst>
              </p:cNvPr>
              <p:cNvSpPr/>
              <p:nvPr/>
            </p:nvSpPr>
            <p:spPr>
              <a:xfrm>
                <a:off x="7752553" y="5817843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1376BEE-C003-0CA1-2F2E-E04BE27D71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553" y="5817843"/>
                <a:ext cx="342900" cy="342901"/>
              </a:xfrm>
              <a:prstGeom prst="ellipse">
                <a:avLst/>
              </a:prstGeom>
              <a:blipFill>
                <a:blip r:embed="rId13"/>
                <a:stretch>
                  <a:fillRect l="-51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9A7286A-10AB-C81D-6144-2467077B80DC}"/>
                  </a:ext>
                </a:extLst>
              </p:cNvPr>
              <p:cNvSpPr/>
              <p:nvPr/>
            </p:nvSpPr>
            <p:spPr>
              <a:xfrm>
                <a:off x="8389047" y="5817843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9A7286A-10AB-C81D-6144-2467077B80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47" y="5817843"/>
                <a:ext cx="342900" cy="342901"/>
              </a:xfrm>
              <a:prstGeom prst="ellipse">
                <a:avLst/>
              </a:prstGeom>
              <a:blipFill>
                <a:blip r:embed="rId14"/>
                <a:stretch>
                  <a:fillRect l="-5172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CE01924-BC9F-577F-C3C5-54193B1B7ABD}"/>
                  </a:ext>
                </a:extLst>
              </p:cNvPr>
              <p:cNvSpPr/>
              <p:nvPr/>
            </p:nvSpPr>
            <p:spPr>
              <a:xfrm>
                <a:off x="9025541" y="5817843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CE01924-BC9F-577F-C3C5-54193B1B7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541" y="5817843"/>
                <a:ext cx="342900" cy="342901"/>
              </a:xfrm>
              <a:prstGeom prst="ellipse">
                <a:avLst/>
              </a:prstGeom>
              <a:blipFill>
                <a:blip r:embed="rId15"/>
                <a:stretch>
                  <a:fillRect l="-6897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2498F0-5594-9E39-D56C-D91043D34146}"/>
                  </a:ext>
                </a:extLst>
              </p:cNvPr>
              <p:cNvSpPr/>
              <p:nvPr/>
            </p:nvSpPr>
            <p:spPr>
              <a:xfrm>
                <a:off x="9662035" y="5817843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6A2498F0-5594-9E39-D56C-D91043D34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035" y="5817843"/>
                <a:ext cx="342900" cy="342901"/>
              </a:xfrm>
              <a:prstGeom prst="ellipse">
                <a:avLst/>
              </a:prstGeom>
              <a:blipFill>
                <a:blip r:embed="rId16"/>
                <a:stretch>
                  <a:fillRect l="-5172" r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76AA35F-F47E-9B39-6D47-5D8FA31E3359}"/>
                  </a:ext>
                </a:extLst>
              </p:cNvPr>
              <p:cNvSpPr/>
              <p:nvPr/>
            </p:nvSpPr>
            <p:spPr>
              <a:xfrm>
                <a:off x="10298529" y="5818519"/>
                <a:ext cx="342900" cy="34290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4572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76AA35F-F47E-9B39-6D47-5D8FA31E3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529" y="5818519"/>
                <a:ext cx="342900" cy="342901"/>
              </a:xfrm>
              <a:prstGeom prst="ellipse">
                <a:avLst/>
              </a:prstGeom>
              <a:blipFill>
                <a:blip r:embed="rId17"/>
                <a:stretch>
                  <a:fillRect l="-5085" r="-169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5990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16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C6AB-CFE6-4CED-B197-0BDC3B5D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4FFF-A79D-42FF-A7D1-AF5D6690A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02796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Hand-written digits: How many parameters?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</m:sub>
                        </m:sSub>
                      </m:e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</a:pPr>
                <a:endParaRPr lang="en-US" sz="2800" dirty="0"/>
              </a:p>
              <a:p>
                <a:pPr lvl="2" indent="0">
                  <a:buNone/>
                </a:pPr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endParaRPr lang="en-US" sz="2800" dirty="0"/>
              </a:p>
              <a:p>
                <a:r>
                  <a:rPr lang="en-US" dirty="0"/>
                  <a:t>Naïve Bayes assumption (bag of pixels)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</a:pPr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/>
              </a:p>
              <a:p>
                <a:pPr lvl="2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4FFF-A79D-42FF-A7D1-AF5D6690A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02796"/>
                <a:ext cx="10515600" cy="2039539"/>
              </a:xfrm>
              <a:blipFill>
                <a:blip r:embed="rId2"/>
                <a:stretch>
                  <a:fillRect l="-1217" t="-5090" b="-15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5">
            <a:extLst>
              <a:ext uri="{FF2B5EF4-FFF2-40B4-BE49-F238E27FC236}">
                <a16:creationId xmlns:a16="http://schemas.microsoft.com/office/drawing/2014/main" id="{3C7851E0-54BF-4BDE-B6BA-F6DDA4A7CCFD}"/>
              </a:ext>
            </a:extLst>
          </p:cNvPr>
          <p:cNvGrpSpPr>
            <a:grpSpLocks/>
          </p:cNvGrpSpPr>
          <p:nvPr/>
        </p:nvGrpSpPr>
        <p:grpSpPr bwMode="auto">
          <a:xfrm>
            <a:off x="8839667" y="797996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5D9ED-6E7F-49CE-99FB-AF029519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FCC35-0572-4D23-835A-07E12540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DF8E77-7417-46D1-A0C5-68E007BC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B013C-D6CF-4766-ACFF-127C3F29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BA2A36-B90A-4C7F-BD37-0D9B823B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CBD2A6-8D9F-4FF6-97C3-AD423440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13DABA-7135-447D-A5B4-CAB1A565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D9DBAF-742F-4555-8DBD-EBAF7B62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62EBE6-FF64-4630-A6AD-C447B571E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11BF1-5494-479D-A595-F612E5A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E9D23-19F2-46C1-80A6-BFB1F4A0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D76C7B-945A-4125-BA32-E0C73A4D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5A0B8-3519-4641-9342-002D97842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954840-5AE7-42E3-8269-059C2E492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7B8EFA-D4EB-4D96-9A3C-D07B8E9A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8216EA-235B-4371-807F-E46F196A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A7F72-A152-404A-AC56-A31AD1B6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0D9D8-2E38-4A95-8BCF-8F4C7E12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BC17A5-00FA-4B80-AB99-C480BF4E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6A9703-A0AB-48B2-836A-E878BCFA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F3E641-CB9A-482D-8D87-7C67A47C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84B10-0D84-459F-8A75-CA5FDE5F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69F6E-013D-40D5-8392-4B09D3DA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73AE99-EFC2-4CA9-896E-1347484D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94C44-DE28-4343-B47F-7CB8BB0B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2494B0-00D6-4880-B597-15DAA12C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83BF8C-7A95-4702-A06B-A0BAC6E1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C54F-FCFA-4793-B158-D29FC18C8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AAA91B-1DEA-412D-96E3-18F6CADF7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6AC70-095F-4E33-8466-35A58CA9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260315-409D-4BFD-BE12-4CF26D03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13FCFD-933B-4EE3-9679-8F74230C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E3F993-EDDD-41F2-BCEC-A2346D6B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6BFCD2-A1B7-4E20-B66F-2CAB7E17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669C56-1448-4217-891E-925B2875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BBE013-0382-4BA3-9876-C2B5B24B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269A78-E665-449C-A481-89317E4E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7380DF-BD32-4CFF-A5E0-B442EC58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EE6BDD-E5C9-4733-BAAD-035433A5D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489C84-DC0F-4ADC-8000-41A4ACFCE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44E7EC-B60C-4055-B3A5-2CFFDEF74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B8DCD-5E38-4026-ADC9-843779FE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600E29-2D4B-4136-943F-13056914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4A534F-D1AF-4C68-AAD9-0B5B310D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FA4EC0-EB7E-4FB1-9C23-92699556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A6F0E3-5903-4FC3-843C-26FB2803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430FB-76BA-4515-A3BB-AC0C92E8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FC215B-563D-402E-92C5-199BF307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82DCA4-9978-417E-BAE5-2E005293D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9388A4-F94E-4F37-BF3B-7E24B0BA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95C3A9-1599-417A-98D8-722176C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207C8E-F67E-42BA-A084-7EB615B4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B06018-4AA7-4436-AFB4-372A1F89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587C1F-CA79-4FF3-9C2E-7399A4E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5ABA230-165F-4A13-8C63-8CBA1ADA4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4FBBD-38DF-429F-A573-78920181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EF9115-C6F8-441D-B482-31FD4DC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A254BD-998C-45E2-8E17-32220357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3B285A-7D5C-47DA-92E1-001CB8DD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7661AD2-54CA-490E-AC2E-47E1360A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31CD0C-4F41-49AB-A922-CBE85584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7EFC7B-5590-43BE-9743-A4B9C3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8D3E1C-53FA-47AA-BE2B-1BBC22EC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2A7F42-5129-4E73-93E4-CAB0CB34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6938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CDE2-FAEF-4746-ACB9-1E31FFFC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and 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39FC-8312-434E-8583-203DF3E0B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Conditional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925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FE7D-19F1-4518-85EB-3218B1B4C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6DD7-DCBB-4C35-A949-5CEC891EBD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 Fire, Smoke, Alarm</a:t>
                </a: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Fire and Alarm are independent given Smoke</a:t>
                </a:r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endParaRPr lang="en-US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endPara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𝐹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AD6DD7-DCBB-4C35-A949-5CEC891EBD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5090" b="-44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2EC1AE3-25BC-4D1E-9012-142CA080F7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3045454"/>
            <a:ext cx="5566222" cy="3656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165BC0-A91D-4361-8B94-4514F01B5DF7}"/>
              </a:ext>
            </a:extLst>
          </p:cNvPr>
          <p:cNvSpPr txBox="1"/>
          <p:nvPr/>
        </p:nvSpPr>
        <p:spPr>
          <a:xfrm>
            <a:off x="406400" y="6381851"/>
            <a:ext cx="3018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http://ai.berkeley.edu/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005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CDE2-FAEF-4746-ACB9-1E31FFFC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and 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39FC-8312-434E-8583-203DF3E0B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Conditional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Naïve Bayes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FB6AB-726D-4D5C-826F-DA325193FDC3}"/>
                  </a:ext>
                </a:extLst>
              </p:cNvPr>
              <p:cNvSpPr txBox="1"/>
              <p:nvPr/>
            </p:nvSpPr>
            <p:spPr>
              <a:xfrm>
                <a:off x="7137224" y="1528174"/>
                <a:ext cx="3619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FB6AB-726D-4D5C-826F-DA325193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24" y="1528174"/>
                <a:ext cx="36195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FEF46-9B11-40A2-B87D-F445E2CC9AB7}"/>
                  </a:ext>
                </a:extLst>
              </p:cNvPr>
              <p:cNvSpPr txBox="1"/>
              <p:nvPr/>
            </p:nvSpPr>
            <p:spPr>
              <a:xfrm>
                <a:off x="3206750" y="1528174"/>
                <a:ext cx="36195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FEF46-9B11-40A2-B87D-F445E2CC9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0" y="1528174"/>
                <a:ext cx="361950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F3CE30-97FF-4429-B272-1A0E3F19F48E}"/>
                  </a:ext>
                </a:extLst>
              </p:cNvPr>
              <p:cNvSpPr/>
              <p:nvPr/>
            </p:nvSpPr>
            <p:spPr>
              <a:xfrm>
                <a:off x="3206750" y="3178819"/>
                <a:ext cx="3719993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F3CE30-97FF-4429-B272-1A0E3F19F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0" y="3178819"/>
                <a:ext cx="3719993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85FC9-BA89-40C4-9C52-7C13B3986B3B}"/>
                  </a:ext>
                </a:extLst>
              </p:cNvPr>
              <p:cNvSpPr/>
              <p:nvPr/>
            </p:nvSpPr>
            <p:spPr>
              <a:xfrm>
                <a:off x="7137224" y="3178819"/>
                <a:ext cx="5016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85FC9-BA89-40C4-9C52-7C13B3986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24" y="3178819"/>
                <a:ext cx="50168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634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4667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B0EF-5FDA-4F18-B2E7-ABE35FB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for Digits</a:t>
            </a:r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C4254751-DCF8-4346-9943-582AA9B1CCC5}"/>
              </a:ext>
            </a:extLst>
          </p:cNvPr>
          <p:cNvGrpSpPr>
            <a:grpSpLocks/>
          </p:cNvGrpSpPr>
          <p:nvPr/>
        </p:nvGrpSpPr>
        <p:grpSpPr bwMode="auto">
          <a:xfrm>
            <a:off x="2312436" y="1949838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3DF66E-04FF-44B4-B796-3BD2F333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2A39C2-61A7-4094-B316-5D4ADAF4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A91255-4A28-4E74-8A05-E57674DE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DAF092-A54E-4A0A-88A5-E41DA0C3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D7E5C8-DB7B-43D5-B89D-4BBCD993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F4B2B-580A-424B-8CC3-3EEEBF72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90414B-B8CD-458A-A36D-2CAD67E7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F3FEA-D9D3-4660-B299-EFB89223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55FD2-C322-466C-A9DA-94A42A16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D0F00-DB72-4B8F-A7FC-B84FFF4F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14C0EA-EC81-4AE0-A60E-BA09778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FE9C70-C807-4305-AA5E-5BB50227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3479B-2ED2-4D21-9E07-38F6A7E9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FA5130-EB2F-4082-83C1-0538C759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75E2E0-61F5-44C3-8A0B-2722483BF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E27B46-59A8-4035-BD46-C442B91B5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78776-4F31-4D97-8423-B4E4ABDD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D28201-F390-406B-BB89-14A76090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8541AE-D405-412E-A6F0-C60ACBAD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2F0B1B-50E8-4A10-8C54-2BE7C68CF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BFD8A5-2F2E-4116-B47D-69E63BF0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66FBF-94F0-4607-89BF-84864C53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FF4E76-9F75-4C66-A92A-BD425CD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DC26B4-EC0E-49FF-8831-54BD7EE7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47FDF8-74F7-45A6-8D64-EBBD02E6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B2D595-20A6-42D5-A120-1417A8AF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32CDF8-655F-4235-B29B-46D962E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DA949C-BCFF-4D97-B6CD-C706D97D3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6889D0-247E-4582-9A7C-7F13A282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B361B4-0E77-4D26-9D77-6AEAF549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254E83-5B80-4B78-B85C-FF0C7A351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9DEBB0-CBC0-414E-AA0B-B28B7C6B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6EEEE2-314B-44C7-9584-F064A2AD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5F4397-4702-459C-BBA2-42D817CA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89603A-C582-49D1-9CD9-7D195F11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EB3E39-514E-4634-B70C-4851D18B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7E49BD-27E7-4818-8F7E-30EFB71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0DABAB-3E6E-4F30-B3DB-551CF062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2420CF-9542-48FE-B08A-6897A782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464E6C-9DBF-4CE1-879C-1FC4E5DB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FA0CDD-0B58-4DBF-B7C9-B076AD4B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EC65B5-0E3E-4D8F-AA20-C2A108CE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B5213F-29CD-4382-8449-3C016BBC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EFB5ED-3565-4BCF-B334-349338FE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872CF3-A7B1-43CC-B574-58C532DC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5A25F8-800E-46C7-8B10-AA3FF32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03DE6A-C923-4743-8EFF-F9FC72CC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4F94FE-817C-402A-A75B-20818A26B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B9F06B-0FA1-43FB-99FC-5B9A1FC9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ED6C2C-751A-4556-BCBE-D166A489A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2ED20A-7ED8-43FE-AC40-615BEFBAE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5BE0E-CA97-4886-8EBD-2E407970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AD7427-74D3-46F3-9CB7-10187E50F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05E8CA-3BBD-427C-82FF-8CE878DB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10ECE1-DB55-4666-8A04-9F79EA7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4C28A7-7997-44E0-8D3C-4E06DBCE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92AD69-1E65-4C53-8003-D792F4E0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D6976E-309F-4E1E-9B87-C7A8CE46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0863F3-4D35-4809-8E1B-BEC9037F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F43235-210A-4C25-8569-8118CEA9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477D3B-F2C9-47A8-851F-9EAA069C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FDB4A5-7195-4A88-902A-3D33A302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3B2B73-CBAC-490A-84A0-78D38F60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2D0EC9-A71A-4C6A-A0F5-A67B1621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636465"/>
                  </p:ext>
                </p:extLst>
              </p:nvPr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273" t="-3636" r="-114773" b="-10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02273" t="-3636" r="-14773" b="-10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Line 116">
            <a:extLst>
              <a:ext uri="{FF2B5EF4-FFF2-40B4-BE49-F238E27FC236}">
                <a16:creationId xmlns:a16="http://schemas.microsoft.com/office/drawing/2014/main" id="{FC0F248D-606E-48C7-B210-A5A39B75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5380" y="1581538"/>
            <a:ext cx="4634986" cy="206621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2" name="Line 122">
            <a:extLst>
              <a:ext uri="{FF2B5EF4-FFF2-40B4-BE49-F238E27FC236}">
                <a16:creationId xmlns:a16="http://schemas.microsoft.com/office/drawing/2014/main" id="{29AA1ED4-E1CF-4420-A51F-491F36367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620" y="1581538"/>
            <a:ext cx="2743200" cy="140425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3" name="Rectangle 123">
            <a:extLst>
              <a:ext uri="{FF2B5EF4-FFF2-40B4-BE49-F238E27FC236}">
                <a16:creationId xmlns:a16="http://schemas.microsoft.com/office/drawing/2014/main" id="{4E15555E-FCDF-40B3-984A-BCD23CB0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236" y="28642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4" name="Rectangle 124">
            <a:extLst>
              <a:ext uri="{FF2B5EF4-FFF2-40B4-BE49-F238E27FC236}">
                <a16:creationId xmlns:a16="http://schemas.microsoft.com/office/drawing/2014/main" id="{9FBDFE62-9FFB-41E7-9EDC-819AC338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436" y="34738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742431"/>
                  </p:ext>
                </p:extLst>
              </p:nvPr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6400" t="-5263" r="-1600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5,5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179145"/>
                  </p:ext>
                </p:extLst>
              </p:nvPr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6627" t="-5263" r="-2008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8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036B-895B-4E72-8672-57961C00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7A76A-8B76-412B-80EC-990D09527A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0966801" cy="2039539"/>
              </a:xfrm>
            </p:spPr>
            <p:txBody>
              <a:bodyPr/>
              <a:lstStyle/>
              <a:p>
                <a:r>
                  <a:rPr lang="en-US" dirty="0"/>
                  <a:t>Breakout room exercise</a:t>
                </a:r>
              </a:p>
              <a:p>
                <a:r>
                  <a:rPr lang="en-US" dirty="0">
                    <a:hlinkClick r:id="rId2"/>
                  </a:rPr>
                  <a:t>https://tinyurl.com/301601spam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SPAM classification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: Binary random variable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Document is SPAM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) or not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b="0" dirty="0">
                    <a:solidFill>
                      <a:schemeClr val="tx1"/>
                    </a:solidFill>
                  </a:rPr>
                  <a:t>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 Binary random variable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   Word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appears in document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or not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dirty="0"/>
              </a:p>
              <a:p>
                <a:r>
                  <a:rPr lang="en-US" dirty="0"/>
                  <a:t>Page 1: </a:t>
                </a:r>
                <a:r>
                  <a:rPr lang="en-US" dirty="0">
                    <a:solidFill>
                      <a:schemeClr val="tx1"/>
                    </a:solidFill>
                  </a:rPr>
                  <a:t>Estimate parameters from data</a:t>
                </a:r>
              </a:p>
              <a:p>
                <a:r>
                  <a:rPr lang="en-US" dirty="0"/>
                  <a:t>Page 2: </a:t>
                </a:r>
                <a:r>
                  <a:rPr lang="en-US" dirty="0">
                    <a:solidFill>
                      <a:schemeClr val="tx1"/>
                    </a:solidFill>
                  </a:rPr>
                  <a:t>Calculate probabilities of new sentence given page 1 parameters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A7A76A-8B76-412B-80EC-990D09527A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0966801" cy="2039539"/>
              </a:xfrm>
              <a:blipFill>
                <a:blip r:embed="rId3"/>
                <a:stretch>
                  <a:fillRect l="-1167" t="-5090" b="-18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8986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036B-895B-4E72-8672-57961C00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A76A-8B76-412B-80EC-990D0952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66801" cy="2039539"/>
          </a:xfrm>
        </p:spPr>
        <p:txBody>
          <a:bodyPr/>
          <a:lstStyle/>
          <a:p>
            <a:r>
              <a:rPr lang="en-US" dirty="0"/>
              <a:t>Exercise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59165-E821-4C9C-865E-53DB5C55DE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980" y="2221013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59165-E821-4C9C-865E-53DB5C55DE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230999"/>
                  </p:ext>
                </p:extLst>
              </p:nvPr>
            </p:nvGraphicFramePr>
            <p:xfrm>
              <a:off x="6370980" y="2221013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1613" r="-10023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63" t="-1613" r="-46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FDCD81-C010-485F-84EE-28A1D478B9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980" y="3334444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=0∣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FDCD81-C010-485F-84EE-28A1D478B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3508652"/>
                  </p:ext>
                </p:extLst>
              </p:nvPr>
            </p:nvGraphicFramePr>
            <p:xfrm>
              <a:off x="6370980" y="3334444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1613" r="-10023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63" t="-1613" r="-46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66700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MLE for Bernoulli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</p:spPr>
            <p:txBody>
              <a:bodyPr/>
              <a:lstStyle/>
              <a:p>
                <a:r>
                  <a:rPr lang="en-US" dirty="0"/>
                  <a:t>Bernoulli distribution: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𝐵𝑒𝑟𝑛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    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sz="1200" dirty="0"/>
              </a:p>
              <a:p>
                <a:r>
                  <a:rPr lang="en-US" dirty="0"/>
                  <a:t>What is the log likelihood for three </a:t>
                </a:r>
                <a:r>
                  <a:rPr lang="en-US" dirty="0" err="1"/>
                  <a:t>i.i.d</a:t>
                </a:r>
                <a:r>
                  <a:rPr lang="en-US" dirty="0"/>
                  <a:t>. samples, given parameter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sup>
                    </m:s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1000" b="0" dirty="0">
                  <a:solidFill>
                    <a:schemeClr val="tx1"/>
                  </a:solidFill>
                </a:endParaRP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⋅(1−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</m:sup>
                        </m:sSup>
                      </m:e>
                    </m:nary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b="0" dirty="0">
                  <a:solidFill>
                    <a:schemeClr val="tx1"/>
                  </a:solidFill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400" b="0" dirty="0">
                    <a:solidFill>
                      <a:schemeClr val="tx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b="0" dirty="0">
                  <a:solidFill>
                    <a:schemeClr val="tx1"/>
                  </a:solidFill>
                </a:endParaRPr>
              </a:p>
              <a:p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1420826" cy="2039539"/>
              </a:xfrm>
              <a:blipFill>
                <a:blip r:embed="rId2"/>
                <a:stretch>
                  <a:fillRect l="-1121" t="-5090" b="-150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611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x-IV_mathan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3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x-IV_mathan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08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i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789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SPAM: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fontAlgn="ctr"/>
                <a:r>
                  <a:rPr lang="en-US" dirty="0"/>
                  <a:t>Digits: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 b="-13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5">
            <a:extLst>
              <a:ext uri="{FF2B5EF4-FFF2-40B4-BE49-F238E27FC236}">
                <a16:creationId xmlns:a16="http://schemas.microsoft.com/office/drawing/2014/main" id="{918BAAE4-5D3A-41E8-8581-47E71DC00F48}"/>
              </a:ext>
            </a:extLst>
          </p:cNvPr>
          <p:cNvGrpSpPr>
            <a:grpSpLocks/>
          </p:cNvGrpSpPr>
          <p:nvPr/>
        </p:nvGrpSpPr>
        <p:grpSpPr bwMode="auto">
          <a:xfrm>
            <a:off x="10431887" y="4011756"/>
            <a:ext cx="1545465" cy="1558261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6ED528-9D40-499C-97DF-D4B0025B7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004C8C-44D6-4403-9581-D65BC29D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1A839C-47CF-4255-8796-40CF61C35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E02C84-29B0-44CE-8DD7-3F98B2E4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E8FA5A-5B3D-4FC3-9092-885B8A6FB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5A1BA2-3AB8-4364-A423-240473A47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EC2FAF-53DC-4FF7-96DB-FE1B3B43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B66144-2CB9-4F9C-9C01-03DC65E1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E378BE-8CE3-455D-AD11-1F2596E59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23D8D-889E-4688-BB68-F43296EC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9CD87E-472A-4568-AAB5-3040E563C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C7961-4E40-4BEF-808B-35979FDB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F15D69-567A-433D-9E03-C5AE7A1F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23A064-68C3-42FD-905B-713E10E4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A895F2-DD0B-4227-9D43-4F844B75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BA4B89-5FFF-4529-81C4-449D38DB3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B64528-DFB4-4ACD-92A5-BD01456BB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00A4C5-388D-4424-9637-C6CAB12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D78BEA-3C80-4F6C-9834-BEF2BD50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F9F846-45F6-487A-9923-52B587BF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0C7EF5-8E55-44C0-9C61-DF94125E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CA5D76-5B61-421A-8EBF-368A39B0D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116E9C-5368-469D-AB67-4BB2696C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B95837-F7DE-4C38-9E0A-6F242EF2F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565B-BE83-433E-BA01-F8941127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495AD5-36BE-4E4D-87F3-F8BE11BC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73179F-3C24-4B6C-8FCD-AD6BAC900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345B98-4827-4DE3-BE00-0D9C16A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0D8848-B141-4A3F-BC9C-C89AB25EE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708412-5FAC-4A0C-A973-0D3E580FE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67ED9A-D52F-423F-B284-062E7638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57170B-6C6B-4222-BAC7-753D5661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3E211C-8DA1-45C1-A3F6-510D5401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595228-2582-4BA8-8298-ABBFA383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0910EE-F9B8-4C5E-99CD-3437FFEE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8AF21A-048A-4706-BEA7-064F27D2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E59736-C100-4913-B67A-86DDF118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EC2BF4C-5DAC-4D2F-AE21-9F376E057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2483D5-146F-444D-9BBB-AD7678806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AE28BCB-9882-4220-A516-558B98DE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37C02E2-5188-45C7-AD64-1665FFDC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A87352-D2AC-4BD1-BDEC-68699552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1A13E1-320D-48B5-9284-AA45C08BC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230D77-D2D9-4F51-A4F5-9C71A0D5B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490AF4-C658-4387-B3D5-69B5F9108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DE51C8-9863-4FEE-849E-1CEF32A34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DE46E6-6988-4339-9161-AB929EBA1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6DA9752-3D0B-41F3-9503-B652C2A8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1CCD0E5-3AE3-4FD1-B8FA-25777B8B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924BFD-FCC3-473D-B902-BC64EE64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6F4D94B-A802-4F60-9C7C-2BB5E266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6C714A-0C3C-42BE-A49E-5CCC7CAAA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A9825F-8556-44AF-987B-2564EC93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3F5D6C-4CCB-4BC5-ACAB-FBB94E863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2F40CC0-FAFB-48C2-8CB5-679B6A802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BEEC56-4501-4AED-99E1-DC56248F7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6C53ACA-C6D6-42A9-AA26-98759B3FC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FF6A52-406E-4977-B6A6-842E5A2F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D278BF1-CE35-4CE1-AFA9-F82285B06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6E10AC-4FCA-47C6-94D9-9C79B3D8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04EEBC-EA96-4A3E-82F7-3A9690AB8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0D06C2A-7292-428A-B190-7FAB00D4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275147-2BFC-4B35-B27F-213EB262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9D0346-E385-4521-A6C1-876A3A61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 with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Multivariate Gaussian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Iris dataset: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distribution: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𝐶𝑎𝑡𝑒𝑔𝑜𝑟𝑖𝑐𝑎𝑙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𝝓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conditional distribution: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𝒩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Three classes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Using two input features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our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7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871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5885B9B-8EFB-F051-E595-D217A544702A}"/>
              </a:ext>
            </a:extLst>
          </p:cNvPr>
          <p:cNvSpPr txBox="1"/>
          <p:nvPr/>
        </p:nvSpPr>
        <p:spPr>
          <a:xfrm>
            <a:off x="2462493" y="4441123"/>
            <a:ext cx="60948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15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18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920</a:t>
            </a:r>
          </a:p>
          <a:p>
            <a:pPr marL="514350" indent="-514350">
              <a:buFont typeface="+mj-lt"/>
              <a:buAutoNum type="alphaUcPeriod" startAt="5"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71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of the following pairs of Gaussian class conditional distributions satisfy the Naïve Bayes assumptions? Select ALL that apply.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232" b="-178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Iris dataset: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distribution: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𝐵𝑒𝑟𝑛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conditional distribution: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𝒩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Naïve Bayes assumption?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blipFill>
                <a:blip r:embed="rId3"/>
                <a:stretch>
                  <a:fillRect l="-1614" t="-4444" b="-603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06589"/>
                <a:ext cx="10515600" cy="2039539"/>
              </a:xfrm>
            </p:spPr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06589"/>
                <a:ext cx="10515600" cy="2039539"/>
              </a:xfrm>
              <a:blipFill>
                <a:blip r:embed="rId2"/>
                <a:stretch>
                  <a:fillRect b="-18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4542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Class-conditional 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0029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(or Categorical)</a:t>
                </a:r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Linear Decision Boundary: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Quadradic Decision Boundary: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00294"/>
              </a:xfrm>
              <a:blipFill>
                <a:blip r:embed="rId2"/>
                <a:stretch>
                  <a:fillRect l="-121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4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A2E8-11BB-4B86-B053-75CD29E4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vs MAP vs Generative vs Discriminative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255C4A8-53BA-4AC0-2A18-ED3963DD8435}"/>
                  </a:ext>
                </a:extLst>
              </p14:cNvPr>
              <p14:cNvContentPartPr/>
              <p14:nvPr/>
            </p14:nvContentPartPr>
            <p14:xfrm>
              <a:off x="515160" y="1175760"/>
              <a:ext cx="9768960" cy="5431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255C4A8-53BA-4AC0-2A18-ED3963DD84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5800" y="1166400"/>
                <a:ext cx="9787680" cy="54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522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Inserting parameters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Exams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Let’s say we gave an exam that had 3 different versions where each exams had different mean and standard deviation</a:t>
                </a:r>
              </a:p>
              <a:p>
                <a:r>
                  <a:rPr lang="en-US" dirty="0"/>
                  <a:t>We have the data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students taking some version of the exam: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>
                    <a:solidFill>
                      <a:srgbClr val="C00000"/>
                    </a:solidFill>
                  </a:rPr>
                  <a:t>One student was sick. We had them take one of the exams, they scored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=95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, but we forgot which exam they took!!</a:t>
                </a:r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would you go about computing the probability of the exam type for this student?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739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Fisher Iris Dataset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2099" y="1163566"/>
            <a:ext cx="8229600" cy="1603659"/>
          </a:xfrm>
        </p:spPr>
        <p:txBody>
          <a:bodyPr>
            <a:normAutofit/>
          </a:bodyPr>
          <a:lstStyle/>
          <a:p>
            <a:r>
              <a:rPr lang="en-US" dirty="0"/>
              <a:t>Fisher (1936) used 150 measurements of flowers from 3 different species: Iris </a:t>
            </a:r>
            <a:r>
              <a:rPr lang="en-US" dirty="0" err="1"/>
              <a:t>setosa</a:t>
            </a:r>
            <a:r>
              <a:rPr lang="en-US" dirty="0"/>
              <a:t> (0), Iris </a:t>
            </a:r>
            <a:r>
              <a:rPr lang="en-US" dirty="0" err="1"/>
              <a:t>virginica</a:t>
            </a:r>
            <a:r>
              <a:rPr lang="en-US" dirty="0"/>
              <a:t> (1), Iris </a:t>
            </a:r>
            <a:r>
              <a:rPr lang="en-US" dirty="0" err="1"/>
              <a:t>versicolor</a:t>
            </a:r>
            <a:r>
              <a:rPr lang="en-US" dirty="0"/>
              <a:t> (2) collected by Anderson (1936)</a:t>
            </a:r>
          </a:p>
        </p:txBody>
      </p:sp>
      <p:sp>
        <p:nvSpPr>
          <p:cNvPr id="3" name="Rectangle 2"/>
          <p:cNvSpPr/>
          <p:nvPr/>
        </p:nvSpPr>
        <p:spPr>
          <a:xfrm>
            <a:off x="346465" y="6386967"/>
            <a:ext cx="785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 and full dataset: https://en.wikipedia.org/wiki/Iris_flower_data_set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05389" y="2996705"/>
          <a:ext cx="6096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Sepal 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Petal 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6C613015-3DB9-4B96-BB4C-2C060B990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8" b="7353"/>
          <a:stretch/>
        </p:blipFill>
        <p:spPr bwMode="auto">
          <a:xfrm>
            <a:off x="9791331" y="2119195"/>
            <a:ext cx="2095500" cy="1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962939-681E-4C6E-853C-A44AF541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036" y="3462491"/>
            <a:ext cx="2343742" cy="175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CA2AE20-654D-4B62-AD6E-8FA5B4881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35" y="4716386"/>
            <a:ext cx="209550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3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13001</TotalTime>
  <Words>2952</Words>
  <Application>Microsoft Office PowerPoint</Application>
  <PresentationFormat>Widescreen</PresentationFormat>
  <Paragraphs>719</Paragraphs>
  <Slides>63</Slides>
  <Notes>1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Candara</vt:lpstr>
      <vt:lpstr>Wingdings</vt:lpstr>
      <vt:lpstr>Office Theme</vt:lpstr>
      <vt:lpstr>1_Office Theme</vt:lpstr>
      <vt:lpstr>Plan</vt:lpstr>
      <vt:lpstr>  10-315 Introduction to ML  Probabilistic Models: Generative and Naïve Bayes</vt:lpstr>
      <vt:lpstr>Discriminative and Generative</vt:lpstr>
      <vt:lpstr>Two Applications of Bayes Rule</vt:lpstr>
      <vt:lpstr>Bayes Rule</vt:lpstr>
      <vt:lpstr>Bayes Rule</vt:lpstr>
      <vt:lpstr>Bayes Rule</vt:lpstr>
      <vt:lpstr>Example: Exams</vt:lpstr>
      <vt:lpstr>Example: Fisher Iris Dataset</vt:lpstr>
      <vt:lpstr>Density Estimation</vt:lpstr>
      <vt:lpstr>Likelihood</vt:lpstr>
      <vt:lpstr>Maximum Likelihood Estimation</vt:lpstr>
      <vt:lpstr>Maximum Likelihood Estimation</vt:lpstr>
      <vt:lpstr>ML Tasks</vt:lpstr>
      <vt:lpstr>Classification</vt:lpstr>
      <vt:lpstr>Classification</vt:lpstr>
      <vt:lpstr>Classification</vt:lpstr>
      <vt:lpstr>Classification</vt:lpstr>
      <vt:lpstr>Bayes Decision Rule</vt:lpstr>
      <vt:lpstr>Bayes Decision Rule</vt:lpstr>
      <vt:lpstr>Optimal Classification Function</vt:lpstr>
      <vt:lpstr>Optimal Decision Boundaries</vt:lpstr>
      <vt:lpstr>Optimal Classification Function</vt:lpstr>
      <vt:lpstr>Classification</vt:lpstr>
      <vt:lpstr>Example: Cat and dog data</vt:lpstr>
      <vt:lpstr>Exercise</vt:lpstr>
      <vt:lpstr>Generative Example</vt:lpstr>
      <vt:lpstr>Poll 1</vt:lpstr>
      <vt:lpstr>Exercise</vt:lpstr>
      <vt:lpstr>Exercise</vt:lpstr>
      <vt:lpstr>Categorical Gaussian Generative Model</vt:lpstr>
      <vt:lpstr>Categorical Gaussian Generative Model</vt:lpstr>
      <vt:lpstr>Poll 2</vt:lpstr>
      <vt:lpstr>Poll 3</vt:lpstr>
      <vt:lpstr>Generative vs Discriminative Modeling</vt:lpstr>
      <vt:lpstr>Generative vs Discriminative Modeling</vt:lpstr>
      <vt:lpstr>Generative Story</vt:lpstr>
      <vt:lpstr>Generative Story</vt:lpstr>
      <vt:lpstr>Generative vs Discriminative Modeling</vt:lpstr>
      <vt:lpstr>(Quick) Language Models</vt:lpstr>
      <vt:lpstr>Language Model</vt:lpstr>
      <vt:lpstr>Probability Models for Language</vt:lpstr>
      <vt:lpstr>Probability Models for Language</vt:lpstr>
      <vt:lpstr>Probability Models for Language</vt:lpstr>
      <vt:lpstr>Naïve Bayes</vt:lpstr>
      <vt:lpstr>Multivariate Generative Models</vt:lpstr>
      <vt:lpstr>Conditional Independence and Naïve Bayes</vt:lpstr>
      <vt:lpstr>Conditional Independence</vt:lpstr>
      <vt:lpstr>Conditional Independence and Naïve Bayes</vt:lpstr>
      <vt:lpstr>Naïve Bayes for Digits</vt:lpstr>
      <vt:lpstr>SPAM Classification</vt:lpstr>
      <vt:lpstr>SPAM Classification</vt:lpstr>
      <vt:lpstr>Reminder MLE for Bernoulli</vt:lpstr>
      <vt:lpstr>Naïve Bayes MLE</vt:lpstr>
      <vt:lpstr>Naïve Bayes MLE</vt:lpstr>
      <vt:lpstr>Naïve Bayes MLE</vt:lpstr>
      <vt:lpstr>Generative Models</vt:lpstr>
      <vt:lpstr>Generative Models with Continuous Features</vt:lpstr>
      <vt:lpstr>Poll 4</vt:lpstr>
      <vt:lpstr>Poll 5</vt:lpstr>
      <vt:lpstr>Poll 5</vt:lpstr>
      <vt:lpstr>Class-conditional Gaussian Distributions</vt:lpstr>
      <vt:lpstr>MLE vs MAP vs Generative vs Discriminative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245</cp:revision>
  <cp:lastPrinted>2023-03-22T15:23:25Z</cp:lastPrinted>
  <dcterms:created xsi:type="dcterms:W3CDTF">2020-05-18T13:01:09Z</dcterms:created>
  <dcterms:modified xsi:type="dcterms:W3CDTF">2023-04-25T16:20:52Z</dcterms:modified>
</cp:coreProperties>
</file>