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7"/>
  </p:notesMasterIdLst>
  <p:sldIdLst>
    <p:sldId id="1268" r:id="rId3"/>
    <p:sldId id="2327" r:id="rId4"/>
    <p:sldId id="2477" r:id="rId5"/>
    <p:sldId id="2481" r:id="rId6"/>
    <p:sldId id="2482" r:id="rId7"/>
    <p:sldId id="2486" r:id="rId8"/>
    <p:sldId id="2484" r:id="rId9"/>
    <p:sldId id="2502" r:id="rId10"/>
    <p:sldId id="696" r:id="rId11"/>
    <p:sldId id="1295" r:id="rId12"/>
    <p:sldId id="1296" r:id="rId13"/>
    <p:sldId id="1300" r:id="rId14"/>
    <p:sldId id="1301" r:id="rId15"/>
    <p:sldId id="1392" r:id="rId16"/>
    <p:sldId id="1401" r:id="rId17"/>
    <p:sldId id="1402" r:id="rId18"/>
    <p:sldId id="1403" r:id="rId19"/>
    <p:sldId id="1404" r:id="rId20"/>
    <p:sldId id="1417" r:id="rId21"/>
    <p:sldId id="1418" r:id="rId22"/>
    <p:sldId id="1405" r:id="rId23"/>
    <p:sldId id="1406" r:id="rId24"/>
    <p:sldId id="1407" r:id="rId25"/>
    <p:sldId id="2505" r:id="rId26"/>
    <p:sldId id="2504" r:id="rId27"/>
    <p:sldId id="2251" r:id="rId28"/>
    <p:sldId id="2507" r:id="rId29"/>
    <p:sldId id="2252" r:id="rId30"/>
    <p:sldId id="2254" r:id="rId31"/>
    <p:sldId id="2500" r:id="rId32"/>
    <p:sldId id="2501" r:id="rId33"/>
    <p:sldId id="2255" r:id="rId34"/>
    <p:sldId id="2517" r:id="rId35"/>
    <p:sldId id="2518" r:id="rId36"/>
    <p:sldId id="2520" r:id="rId37"/>
    <p:sldId id="2196" r:id="rId38"/>
    <p:sldId id="2197" r:id="rId39"/>
    <p:sldId id="2198" r:id="rId40"/>
    <p:sldId id="2199" r:id="rId41"/>
    <p:sldId id="2200" r:id="rId42"/>
    <p:sldId id="2474" r:id="rId43"/>
    <p:sldId id="2300" r:id="rId44"/>
    <p:sldId id="2488" r:id="rId45"/>
    <p:sldId id="2489" r:id="rId46"/>
    <p:sldId id="2490" r:id="rId47"/>
    <p:sldId id="2506" r:id="rId48"/>
    <p:sldId id="2204" r:id="rId49"/>
    <p:sldId id="2212" r:id="rId50"/>
    <p:sldId id="2211" r:id="rId51"/>
    <p:sldId id="2205" r:id="rId52"/>
    <p:sldId id="1267" r:id="rId53"/>
    <p:sldId id="2206" r:id="rId54"/>
    <p:sldId id="2214" r:id="rId55"/>
    <p:sldId id="1257" r:id="rId56"/>
    <p:sldId id="2213" r:id="rId57"/>
    <p:sldId id="2207" r:id="rId58"/>
    <p:sldId id="1274" r:id="rId59"/>
    <p:sldId id="2512" r:id="rId60"/>
    <p:sldId id="2513" r:id="rId61"/>
    <p:sldId id="2519" r:id="rId62"/>
    <p:sldId id="2514" r:id="rId63"/>
    <p:sldId id="2515" r:id="rId64"/>
    <p:sldId id="2516" r:id="rId65"/>
    <p:sldId id="1270" r:id="rId66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19" autoAdjust="0"/>
    <p:restoredTop sz="79774" autoAdjust="0"/>
  </p:normalViewPr>
  <p:slideViewPr>
    <p:cSldViewPr snapToGrid="0">
      <p:cViewPr varScale="1">
        <p:scale>
          <a:sx n="71" d="100"/>
          <a:sy n="71" d="100"/>
        </p:scale>
        <p:origin x="19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commentAuthors" Target="commentAuthors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5T14:29:11.6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16411 11548 1576 0,'11'0'70'0,"-11"0"14"0,0 0-67 0,0 0-17 0,0 0 0 0,0 0 0 15,0 0 30-15,0 0 2 0,0 0 1 0,-4 0 0 16,1 9-33-16,-4-6 0 0,7-3 0 0,-4 0 0 16,4 0 13-16,0 0-4 0,-10-3-1 0,3 3 0 15,-4 0 44-15,-3 0 9 0,3-3 2 0,1 3 0 16,-4 0-5-16,-4 0-1 0,0 0 0 0,1 0 0 15,-5 0-15-15,1 0-3 0,0 3-1 0,0-3 0 16,0 3-26-16,-4-3-4 0,-3 9-8 0,0-9 11 16,-4 10 2-16,0-4 1 0,-7-3 0 15,4 0 0-15,0-3 7 0,3 7 2 0,-3-4 0 0,0-3 0 16,-1 6 5-16,1-3 2 0,3-3 0 0,0 0 0 16,-3 7-12-16,0-4-2 0,3-3-1 0,-3 3 0 15,-4-3-15-15,0 0 8 0,0 6-8 0,1-3 0 0,-1 3 0 0,4-2 0 16,-4-1 0-16,3 6 0 0,1-3 0 0,0-2 0 15,3 5 0-15,0-6-10 0,1 3 10 0,2-2 0 16,-2-4 10-16,6 0-10 0,0 0 14 0,1 0-3 16,2 0-1-16,-2 0 0 0,3 0 11 15,-1-4 3-15,5 4 0 0,-4 0 0 0,3-6-16 16,-3 6-8-16,7 0 10 0,-4 0-10 0,4 0 8 16,0 0-8-16,-4-3 0 0,1 3 0 0,2-3 0 15,1 3 0-15,0 3 0 0,0-3 0 0,0 0 0 0,0 3 0 16,0-3 0-16,3 0 0 0,-3 6 0 0,4-6 0 15,-1 0 0-15,0 0 0 0,1 4 0 0,-1-4 9 16,1 0-9-16,3-4 12 0,-1 4-12 0,1-6 0 16,4 6 0-16,3 0 0 0,-7 0 0 0,3 0 0 0,4 0 0 0,-7-3 8 15,7 3-8-15,-7 0 0 0,0 0 0 16,0-3 0-16,7 3 0 0,-7 0 0 16,0 3 0-16,0-3-11 0,-4 0 11 0,4 3 0 0,0-6 8 15,0 6-8-15,0-3 0 0,0 0 0 0,0 0 0 0,0 6-8 16,0-2 8-16,0-8 0 0,0 4 0 0,7 0 0 15,0 0 0-15,-7 0 0 0,7 0 0 0,0 0 8 16,0 0-8-16,-4-6 9 0,4 6-9 16,0 0 10-16,0 0-10 0,-3 0 0 0,3 0 0 0,0 0 8 15,0 0-8-15,0 0 0 0,0-12 0 0,0 12 8 16,0-4-8-16,0-2 0 0,3-3 9 0,1 6-9 16,-1-7 8-16,-3 10-8 0,7-3 10 0,0-3-10 15,4 3 0-15,0-7 0 0,-1 7 0 0,1-3 0 0,3-4 0 0,0-2 0 16,0 2 12-16,4 1-3 15,-1-3-9-15,1-1-11 0,0 0 3 0,3-2 0 16,0 2 16-16,0 1 3 0,4-7 1 0,-4 9 0 16,0-2-12-16,-3-1 0 0,3 4 0 0,-3 0 8 0,-1-1-8 15,-3 1 0-15,0 6 0 0,-3-7 0 0,3 10 0 0,-3-9 0 16,-4 9 0-16,0-3 0 0,0-4 0 0,-7 7 0 16,3 0 0-16,-3 0 0 0,0 0 0 0,0 0 0 15,0 0 0-15,0 0 0 0,0 0-10 0,0 0 10 16,0 0 0-16,0 0-9 0,0 10 9 0,0-1 0 15,-7 4 0-15,0-4 0 0,-3 1 0 16,-4 2-10-16,-4 7 10 0,0-7 0 0,-3-2-16 16,0 2 4-16,-4-2 1 0,1 9 0 0,-1-7 11 0,0 1-10 15,4 2 10-15,0-2-10 0,-4-1 10 0,4 7 0 16,0-6 0-16,3-4 0 0,1 10 0 0,-1-6 0 0,0-1 0 16,1 4 0-16,-1-4 0 0,0 1 0 0,1-1 0 0,-1 7 0 15,4-6 0-15,3 3 0 0,-3-4 0 0,4-3 0 16,3 1 0-16,-4-4 0 0,8 4 0 0,-5-4 0 15,5-3 0-15,3-3 9 0,0 0-1 0,0 0-8 16,3 12 0-16,1-5 0 0,3 2 0 16,4-6 0-16,-1 7 9 0,8-7 2 0,0 3 0 0,3-3 0 15,0-3-11-15,4 7 0 0,3-4 0 0,-4-3 0 16,5 0 0-16,2 3 0 0,-2-3 0 0,6 0 0 16,-3 0 0-16,3 0 0 0,-3 0-12 0,-1 6 12 15,5-3-110-15,-1 3-14 0,0-2-4 16</inkml:trace>
  <inkml:trace contextRef="#ctx0" brushRef="#br0" timeOffset="1452.33">17748 11102 1555 0,'0'0'138'0,"0"0"-110"16,0 0-28-16,0 0 0 0,0 0 206 0,0 0 36 16,0 0 7-16,7 3 2 0,-3 7-204 0,-1-1-47 15,1 4 0-15,-1-4 0 0,1 13-12 0,-1-3-1 16,1 3-1-16,-4 0 0 0,4 0 4 0,-8 0 1 16,0 9 0-16,1-3 0 0,-8 4 9 0,4 2 0 15,0-2 0-15,-3-1 8 0,-4 10 19 0,3-7 4 0,0 7 1 16,4 0 0-16,-3-10-3 0,-1 4 0 0,1-4 0 15,-1 0 0-15,4 1-29 0,0-10 8 16,0 9-8-16,3-9 0 16,1 0-20-16,-1-3-8 0,1-7 0 0,3 7-1 15,3-6-109-15,-3 2-22 0,0-9-4 0,0 4 0 16,0 6-26-16,4-10-5 0,-4-6-1 0,0 0 0 0</inkml:trace>
  <inkml:trace contextRef="#ctx0" brushRef="#br0" timeOffset="2202.63">17674 11074 2188 0,'-7'-13'195'0,"4"13"-156"0,-1-9-31 0,1 0-8 0,3 6 68 0,0-1 12 15,7-2 2-15,0-3 1 16,-4 6-83-16,8-4-28 0,-1 4 0 0,1-6 0 0,3-1 6 0,0 7 2 16,0-3 0-16,4 3 0 0,0 0 12 0,-1-4 8 15,4 7-10-15,1-3 10 0,-1-3 0 0,0 6 0 16,4 0 0-16,-4 6 0 0,0-3 0 0,4 7 8 16,-4-7 1-16,3 6 0 0,-2 1-9 0,-5 2 0 15,1-2 0-15,-4-1 8 0,-3 4 0 0,3 2-8 16,-4-2 12-16,-3-1-4 0,0 1-8 0,0-4 0 15,-3 10 9-15,-4-6-9 0,0 2 0 0,-4 1 0 16,1-3 0-16,-4 5 8 0,-4-5-8 0,-3 6 0 0,-3-7 8 0,2 7-8 16,-2-6 0-16,-1-4 0 0,-7 4 0 0,4-4 0 15,4 0 0-15,-5 1 8 0,5-1-8 0,-4-6 0 16,-1 4 0-16,1-4 0 0,0 3 0 0,4-3 8 16,-1-3-8-16,0 0 8 0,4 3-8 0,4-3 8 15,-1 0-8-15,0 0 0 0,8 0-8 0,3 0 8 16,0 0 0-16,0 0-10 0,0 0 10 0,0 0 0 15,0 0-15-15,0 0 4 0,10-3 1 0,1-6 0 16,3 9 10-16,0-3-10 0,4-4 10 0,3 4-10 16,0 3 10-16,4-6 0 0,0 3 0 0,-1 3-8 0,5-3 8 15,-1-4 0-15,0 7 0 0,4 0 0 16,-4-3 0-16,0 3 0 0,-3 0 0 0,-4 3 0 16,4-3 0-16,-4 7 0 0,-3-4 0 0,-1 0 0 0,-3 6 0 15,-3 1 0-15,3 2 0 0,-3-2 0 0,-4 9 0 0,0-7 0 16,0 7 0-16,-4-6 8 0,1 5-8 0,-4-5 12 15,0 9-4-15,0-3 0 0,-4-7-8 0,1 7 8 16,-4-6-8-16,0-1 8 0,3 7-8 0,-3-7 0 16,-4 4 8-16,1-3-8 0,-1-1 0 0,-3-2 9 15,0 2-9-15,0 4 0 0,-4-4 10 0,1-2-10 16,-5 2 8-16,5-2-8 0,-8-1 0 0,0 4 0 0,4-10 8 16,-3 6-8-16,2 1 0 0,-2-1 0 0,-1-6 0 0,4-3 8 15,0 10-8-15,0-10 0 0,-1 6 0 0,1-3 0 16,0 0 0-16,3-3-12 0,-3 0 0 0,7 6 1 15,-4-2-9-15,4-4-3 0,0 6 0 0,0-3 0 32,0 6-2-32,3-6-1 0,1 7 0 0,-1-4 0 15,1-3 0-15,3 0 0 0,-4 7 0 0,4-10 0 16,3 9-22-16,4-9-5 0,0 0-1 0,0 0-541 0,0 0-108 0</inkml:trace>
  <inkml:trace contextRef="#ctx0" brushRef="#br0" timeOffset="2700.19">18616 11579 2372 0,'-7'0'105'0,"7"0"22"0,0 0-102 0,0 0-25 16,0 0 0-16,0 0 0 0,0 0 0 0,11-3 0 15,3-4 0-15,-4-2 0 0,1-3 0 0,-1 2-12 16,8-2 2-16,-4-1 1 0,0-6 9 0,4 10 0 16,-4-7 10-16,0 0-10 0,0 1 8 0,0-1-8 0,1 4 0 0,-8-7 0 15,3 6 0-15,-3 1 8 0,-3-1-8 0,-1-3 0 16,-3 13 0-16,0-6 8 0,0-1-8 0,-3 7 0 15,-4-3 11-15,0 6-11 0,-4-3 12 0,-3 3-12 16,0-6 0-16,-4 12 0 0,-3-6 0 0,-4 3 0 16,4 6 0-16,0 4 0 0,-4-4 0 0,4 10 0 15,4-6 0-15,-1 6 0 0,4-1 0 0,0 4 10 16,7 0-10-16,0-3 8 0,-1 3-8 0,5 3 8 16,3-3 10-16,0 0 2 0,0-3 0 0,0 3 0 15,7 0-20-15,0 0 0 0,-3-3 0 0,6 3 0 16,-6-1 0-16,3-2 0 0,3 3 0 0,1-3 0 15,-4 0 0-15,7-7 0 0,-3 1-11 0,6-1 11 16,-3-2 0-16,1-1 0 0,2-6 8 0,1 4-8 16,-1-4 0-16,1-3-8 0,-4 0-1 0,7-10 0 15,-3 7-128 1,3-6-26-16,-3-1-5 0,-1-2-754 0</inkml:trace>
  <inkml:trace contextRef="#ctx0" brushRef="#br0" timeOffset="3105.3">18972 11645 1263 0,'0'0'56'0,"0"0"12"0,0 0-55 0,4 15-13 15,-1-2 0-15,-3 0 0 0,4-4 0 0,-4 3 0 16,0-12 0-16,4 16-10 0,-4-6 2 0,3 2 0 16,-3-2 0-16,0 2 0 0,0-9 48 0,-3 7 9 0,-1-1 3 15,4-9 0-15,0 9 56 0,0-9 11 0,0 0 2 0,0 0 1 16,-4 4-10-16,4-4-1 0,0 0-1 0,0 0 0 15,0 0-47-15,0 0-10 0,0 0-1 0,-7 0-1 16,4-10-19-16,3 7-4 0,-7-10-1 0,7-2 0 16,-4 2-1-16,4-2 0 0,0-4 0 0,0 0 0 15,-3-3 0-15,3 0 0 0,-4-6 0 0,4 6 0 16,0 0-3-16,0-3-1 0,0-3 0 0,0 6 0 16,0 0-1-16,4 0 0 0,-1 0 0 0,1-3 0 15,-1 3-8-15,4 9-1 0,0-9-1 0,1 3 0 16,2 7-11-16,1-7 0 0,-1 7 0 0,4-7 0 15,4 6 0-15,0-6 0 0,-4 13-8 0,3-10 8 16,-2 7-35 0,2 3-2-16,-3-4-1 0,4 4 0 0,-4 3-33 15,0-6-6-15,0 9-2 0,-3 0 0 0,-1 0-82 0,1 9-17 0,0-6-3 0,-1 6-442 16,1 1-88-16</inkml:trace>
  <inkml:trace contextRef="#ctx0" brushRef="#br0" timeOffset="3601.91">19410 11494 1670 0,'0'0'148'0,"0"0"-118"15,-7 10-30-15,3-7 0 0,-3 6 176 0,4 1 28 0,3 2 7 16,0-2 1-16,0-1-168 0,0-9-32 0,0 3-12 0,0-3 0 15,3 9 0-15,4 1-19 0,-7-10 3 0,7 0 0 16,-7 0-1-16,7 9 0 0,-7-9 0 0,0 0 0 16,7 0 17-16,-7 0 0 0,0 0 0 0,0 0 0 15,0 0 0-15,0 0 14 0,0 0-2 0,4-3-1 16,-1-6 21-16,1 2 5 0,0-5 1 0,-1 3 0 16,-3-4-3-16,0-6-1 0,7 7 0 0,0-7 0 15,-3-3-22-15,3 0-12 0,0 0 12 0,0 0-12 16,3-6 0-16,1 6 0 0,0 3-12 0,-1 3 3 15,1-2-3-15,3 5-1 0,-7-6 0 0,4 10 0 16,-1-4 13-16,4 4 0 0,-3-1 0 0,-1 7 0 16,1-3 0-16,0 3 0 0,3 3 0 0,-4 3 0 15,1-3 8-15,-1 6 4 0,1-3 0 0,0 4 1 0,3-4 2 16,-4 6 0-16,1-6 0 0,3 4 0 16,-3-4-3-16,3 6-1 0,0 4 0 0,0-4 0 0,0 10-11 0,0-7 0 15,0 1 0-15,-3 6 8 0,-1 0-8 0,1 3 12 16,0 0-12-16,-4 0 12 0,0-1-12 0,0 1 0 15,0 7 0-15,-4-7 8 0,1 0-8 0,-1-4 8 16,4-5-8-16,-7 6 8 0,4-7-8 0,-1 1 0 16,-3-4 0-16,8 1 0 0,-8-10 0 0,0 9 0 15,0-9 0-15,0 0-11 16,0 0-53-16,0 0-12 0,0 0-1 0,0 0-1 16,3-9-128-16,-3-4-26 0</inkml:trace>
  <inkml:trace contextRef="#ctx0" brushRef="#br0" timeOffset="4829.46">20736 10387 2084 0,'0'0'92'0,"0"0"20"0,-3-9-90 0,3 9-22 0,0 0 0 0,0 0 0 15,-7 0 42-15,7 0 4 0,0 0 1 0,0 0 0 0,0 0-39 0,-4 6-8 16,-3-3 0-16,0 10 0 0,7-4 0 15,-3 10 0-15,-5 3 0 0,-2 0 0 0,3 6 0 16,0-3 11-16,-4 16-3 0,-3-3-8 0,4 6 45 0,-5-1 3 16,5 1 0-16,-8 10 0 0,4-1-16 0,-4 7-4 15,1-4 0-15,3 7 0 0,-7 6-19 16,3-3-9-16,-3-4 8 0,3-5-8 0,0 5 8 0,-3 1-8 16,4-3 0-16,-5-4 8 0,5-3 5 15,-1 1 1-15,-3-4 0 0,7-9 0 0,0 3-4 0,0-10-1 16,3 4 0-16,-3-7 0 0,0 0-9 0,3-5 0 15,1-4 0-15,-1 9 0 16,4-9-34-16,0 3 1 0,0-3 0 0,0 3 0 16,0-3-35-16,3 0-8 0,-3 3 0 0,7-3-1 15,-3 0-92-15,3 0-19 0,0-10-3 0,0 7-617 0</inkml:trace>
  <inkml:trace contextRef="#ctx0" brushRef="#br0" timeOffset="5420.7">21290 10967 1551 0,'0'0'68'0,"0"0"16"0,4-9-68 0,-1 0-16 15,-3 2 0-15,4-8 0 0,-4 8 56 0,3-2 7 16,-3-7 1-16,-3 10 1 0,3-3-21 0,0-1-5 15,-4-2-1-15,4-4 0 0,-3 3-14 0,3 4-2 16,-4-4-1-16,1 4 0 0,-1-3 6 0,1-1 1 16,-1-3 0-16,1 7 0 0,-1-4-15 0,0 4-2 15,4 6-1-15,0-7 0 0,0 10-10 0,0 0 0 16,-7 0 0-16,0 0 8 0,0 4-8 0,0 2 0 0,-7 3 0 0,0 1 0 16,-4 2 9-16,1 1 0 0,-4 9 0 15,-1 0 0-15,1-4 19 0,0 4 4 16,3 10 1-16,-3-10 0 0,4 9 1 0,-1 0 0 15,4 1 0-15,0-1 0 0,0 0-2 0,3 10 0 0,0-9 0 16,4 2 0-16,0-3-5 0,0 7-2 0,4-3 0 16,-1-4 0-16,1 0-25 0,-1 1 0 0,4-1 0 0,0 0-11 15,-3 1 11-15,3-7 0 0,3 6 0 0,-3-9 0 16,0 9 0-16,4-2 0 0,-4-7 0 0,3 0 0 16,1 0 0-16,-1 0 0 0,1-4 0 0,-1-5 0 15,1 9 0-15,3-6 8 0,0-4-8 0,0 1 11 16,4-1-28-16,-1-2-6 0,4-4-1 0,0-3 0 15,1 6-32-15,6-9-8 0,0-3 0 0,0-3-1 16,7 3-42-16,-3-3-8 0,3-4-1 0,0 4-1 0</inkml:trace>
  <inkml:trace contextRef="#ctx0" brushRef="#br0" timeOffset="5996.36">21781 11422 1569 0,'0'0'69'0,"0"0"15"0,0 0-67 0,0 0-17 0,-8-3 0 0,8 3 0 16,0 0 31-16,0 0 2 0,-3-9 1 0,-4 5 0 16,0-2-21-16,-4 3-4 0,8-3-1 0,-8 3 0 15,1 3-8-15,-1-4 0 0,4 4 9 0,0 4-9 16,-7-4 12-16,3 3-1 0,1 3-1 0,-1 3 0 15,0-2 12-15,1 2 2 0,-4 7 1 0,3-4 0 16,1 1 17-16,-5 9 3 0,-2 0 1 0,-1 0 0 16,4 6-26-16,0-6-6 0,0 6-1 0,0-3 0 15,3-3 2-15,4 0 0 0,0-3 0 0,0 3 0 16,3-6 23-16,1-4 5 0,6 1 1 16,1-4 0-16,-4-6-32 0,7 7-12 0,0-10 11 0,4 0-11 15,-4 6 0-15,0-6 0 0,3-6 0 0,1 6 0 16,3 0 0-16,0-10 0 0,-3 10 0 0,3-9 0 15,0 3 0-15,0-4 0 0,0 1 0 0,-3-4 0 16,-1-3 0-16,4 4 0 0,4 3 0 0,-7-4 0 16,-4-6 0-16,0 7 0 0,14-7 0 0,-10 3 0 0,-4-3 0 0,0 0 0 15,3 4 0-15,1-1 0 0,3 0 0 0,-7 1 0 16,-3 2 0-16,-1 4-10 0,8-1 10 0,-4 7 0 16,-7 3 8-16,0 0-8 0,7-3 46 0,-7 3 5 15,0 0 1-15,0 0 0 0,0 0-33 0,0 0-7 16,0 0 0-16,-4 13-1 0,-3-1 7 0,4 1 2 15,10-4 0-15,-7 13 0 0,-4-6-20 0,4-1 0 16,4 7 0-16,3-3 0 0,0 3 0 0,-4-3 0 16,-3 3 8-16,7 0-8 0,0 0 0 0,0-3 0 15,-7 0 0-15,0-4 0 0,11-5 0 0,-7 2-9 16,3-2 1-16,-7-1 0 16,3 0-48-16,1-6-8 0,6-3-3 0,-10 0 0 15,0 0-118-15,7 0-24 0,7-12-5 0,-3 3-1 16</inkml:trace>
  <inkml:trace contextRef="#ctx0" brushRef="#br0" timeOffset="6276.77">22130 10980 0 0,'0'0'0'0,"0"0"0"0,0 0 0 0,0 0 0 15,0 0 789-15,0 0-158 0,0 0 126 0,0 0 26 16,0 9-664-16,3 7-133 0,8 0-26 0,-1 3-6 16,-6-1 8-16,3 7 2 0,7 7 0 0,0-1 0 0,-3 1 20 0,-1 8 5 15,-10-5 1-15,4 6 0 0,3-1 2 0,-3-5 0 16,-12 6 0-16,5 2 0 0,-1-5 8 0,1-3 11 16,-4-1-3-16,0-3 0 0,-4 1-8 0,4-1-9 15,4-9 9-15,-8 6-13 16,-3-6-151-16,7-3-31 15</inkml:trace>
  <inkml:trace contextRef="#ctx0" brushRef="#br0" timeOffset="6498.86">22006 11243 2991 0,'0'0'66'0,"0"0"14"0,4-6 2 0,-4 6 2 0,10-16-68 0,1 13-16 0,0-6 0 16,-1-1 0-16,1 1-16 0,6 6 4 0,1-6 0 15,0-4-36-15,-1 4-6 16,4-1-2-16,1 1 0 16,6-1-28-16,-7 4-7 0,-7 0-1 0,0 3 0 15,4-4-44-15,0 14-10 0,-1-4-2 0,-3 3-479 0,4 0-96 0</inkml:trace>
  <inkml:trace contextRef="#ctx0" brushRef="#br0" timeOffset="7034.34">22394 11413 1785 0,'0'0'79'0,"0"0"17"0,0 0-77 0,0 0-19 16,0 0 0-16,11 6 0 0,3-3 212 0,0-3 40 15,-3 0 7-15,3 0 1 0,3 0-225 0,-2 0-46 16,-5-3-9-16,4 3-1 16,0-9-13-16,4 9-2 0,-4-4-1 0,-3-2 0 0,-4 3 24 0,0-3 5 15,7 3 8-15,-7-7-13 0,-3 1 13 0,3-1 0 16,0 7 9-16,0-6-9 0,-4-1 20 0,1 1-1 16,-1-4-1-16,1 4 0 0,3 6-18 0,-4-10 8 15,-3-2-8-15,4 2 0 0,3 4-11 0,-3-4-9 0,-4 1-1 16,-4-4-1-1,4 3-6-15,0 1-2 0,-4-1 0 0,1 4 0 0,-1 0 17 0,-3-1 3 16,7 10 1-16,-3-9 0 0,-8 9 33 0,8-3 6 0,3 3 2 0,0 0 0 16,-11 3-17-16,4-3-3 0,-4 6-1 0,4-3 0 15,7-3-11-15,-7 13 12 0,0-4-12 0,0 1 12 16,4 2 8-16,-1-3 3 0,-3 4 0 0,0-4 0 16,4 10-12-16,-1-6-3 0,4-4 0 0,-7 10 0 15,3-6-8-15,1 5 0 0,3-2 0 0,-4 0 0 16,1-4 0-16,-1 1 0 0,4 6 0 0,0-1 0 15,-3 4 0-15,-1 0 0 0,4 0-11 0,0 0 11 16,0 0-8-16,-3 0 8 0,-4 6-8 0,3-3 8 0,4 1 0 16,0-5-10-16,-3-5 10 0,-1 0 0 0,4 0 0 15,4-1-8-15,-1-2 8 0,1-4 0 0,-1-6 0 0,-3-3 0 16,11 10 8-16,-1-7-8 16,-10-3 0-16,11 0 0 0,7 0 0 0,-1 0 0 15,-3 0-12-15,4-3-6 0,0 0-1 0,6-4 0 16,1 7-14-16,0-3-3 0,-11-3-1 15,7 3 0-15,4-4-138 16,-8 4-27-16,-3-6-6 0</inkml:trace>
  <inkml:trace contextRef="#ctx0" brushRef="#br0" timeOffset="7814.28">23269 11378 1036 0,'0'0'92'0,"-7"-9"-73"0,0-1-19 0,0 7 0 0,4-6 355 0,-5-1 67 16,8 1 14-16,-3-4 2 0,-1 4-364 0,1-3-74 15,3 2-12-15,-4 1-4 0,1-4-3 0,3 4 0 16,0 9 0-16,-7-3 0 16,3-4-22-16,-6 7-5 15,3 0-1-15,-7 7 0 0,3-4 34 0,-3 6 13 0,-7 1-11 0,3 2 11 0,0-2 36 0,-3 8 12 16,-3-2 4-16,-1 0 0 0,4-1-20 0,-4 10-3 15,0-9-1-15,1 6 0 0,-5 6-9 16,15-6-3-16,0 0 0 0,4 0 0 0,-12 0-16 16,15 0-16-16,4 3 4 0,3-9 0 0,-4 6 12 0,1-3 0 15,3-1 0-15,7-2 0 0,3-6 0 16,-3-1 0-16,-3 0 0 0,7-6 0 0,10 4 0 0,-4-7 0 16,-6-7 0-16,7 1 0 0,-1-3 0 0,1-7 0 15,-1 4 0-15,-2-1 0 0,2-6 0 0,1 7 0 0,3-7 0 0,-3-3 0 16,-4 3 0-16,3-3 0 0,-2 6 0 0,-1-2 10 15,0-4-10-15,0 3 12 0,-4 0-12 16,1 3 12-16,-4-2-12 0,0 8 0 0,0-2 0 16,-3 2-11-16,-1 1 11 0,1-1 8 15,-4 7-8-15,0 3 11 0,0 0-11 0,0 0 0 0,0 0 0 0,0 0 0 16,0 0 18-16,0 0 2 0,0 0 0 0,-4 3 0 16,1 7-20-16,-1-1 0 0,4 4 0 0,0-4 0 15,0 10 0-15,4-6 0 0,-1 5 0 0,-3-5 0 16,4 9 0-16,3 0 0 0,-4 0 0 0,1 6 0 0,3 0 0 0,-4-3 0 15,5 7 0-15,-1 2 0 16,0-3 0-16,0-2 0 0,0 2 0 0,0-6 0 16,-4 3 0-16,1-3 0 0,-1 4 0 0,1-7 0 15,-4 6 0-15,0-3-16 0,0 6 4 16,-4 1 0-16,1-4 12 0,-1 3 16 0,-3 1-3 0,0-1-1 0,-3-6-12 16,3 6 0-16,-8-2 0 0,5-4 0 0,-1-3 12 0,-3 6 0 15,4-12 0-15,-4 2 0 0,-1 4-12 0,-2-6 0 16,3 0 0-16,-4-7 0 0,-7 4 8 0,4-4-8 15,0 4 11-15,-7-4-11 0,-4 0 0 0,0 4 0 16,4-4 0-16,0-9 0 0,-7 10 0 0,3-10-22 16,-3 6 3-16,3-3-795 15,7-6-159-15</inkml:trace>
  <inkml:trace contextRef="#ctx0" brushRef="#br0" timeOffset="8959.37">24821 11021 2350 0,'0'0'104'0,"-3"6"22"0,-4 3-101 0,3-2-25 0,4 2 0 0,-3 0 0 0,-1 4 24 16,4 3-1-16,-3-1 0 0,3 4 0 0,-4-6-11 0,4 9-3 15,0 0 0-15,-3 6 0 0,3-6-9 0,-4 6 0 16,4-3 0-16,-3 3 0 0,-4-3 0 0,3 4 0 15,1-4 0-15,-5 3 0 0,5-3 0 0,-1 0 0 16,-3-3-12-16,4 0 12 16,-1 3-98-16,1-6-12 0,-1-7-2 0,1 7-1 15,-1-9-47-15,4-7-10 0,0-3-2 0</inkml:trace>
  <inkml:trace contextRef="#ctx0" brushRef="#br0" timeOffset="9156.17">24451 11378 288 0,'0'0'25'0,"0"0"-25"0,0 0 0 0,7 0 0 15,4-3 517-15,-1-3 99 0,8 3 19 0,3-4 4 16,4 1-503-16,-1 0-100 0,1-4-20 0,7 1-4 16,-4-4-4-16,4 4 0 0,-4 0-8 0,4 6 12 15,0-7-12-15,-1 1 0 0,-2 2 0 0,2 1 0 31,-6 3-129-31,3-3-23 0,-3 3-4 0,-4 3-864 0</inkml:trace>
  <inkml:trace contextRef="#ctx0" brushRef="#br0" timeOffset="10071.33">26402 10757 1382 0,'0'0'123'0,"0"0"-99"0,0-3-24 0,3-6 0 16,-3-1 148-16,4 1 25 0,3 6 5 0,-3-10 1 15,-4 4-119-15,3-4-24 0,1-2-5 0,-4 5-1 16,0-5 14-16,0-1 2 0,0 3 1 0,-4-2 0 16,4-1 3-16,-3 0 1 0,-5-3 0 0,1 1 0 15,4-1-18-15,-4 6-3 0,0-2-1 0,0-1 0 16,-4 0 11-16,4 1 1 0,0-1 1 0,-4 0 0 15,1 4-30-15,3 2-12 0,-4 7 11 0,1-3-11 16,-1 3 0-16,0 3 0 0,-3 0 0 0,4 3 0 16,-1 6 0-16,-3 1 0 0,0 2 0 0,0 4 0 15,0 0 0-15,-4 6 0 0,0 3-13 0,1 0 4 16,3 3 9-16,3-3 0 0,1 6 8 0,-5 4-8 16,-2 3 0-16,-1-4 0 0,8 7 0 0,-5 3 0 15,1-4 8-15,4 11-8 0,-1-4 8 0,1 3-8 0,-1-6 0 0,4 6 0 16,3-6 0-16,-3-3-8 15,7-1 8-15,-3-5 8 0,-1 6-8 0,1-10 11 16,3 0-3-16,0-6-8 0,0 7 12 0,0-4-4 0,0-3-8 0,0 3 0 16,3-6 9-16,1 0-9 0,-1-3 11 0,1-6-3 0,3-1 0 0,0 7 0 15,4-7 2 1,-4-2 0-16,7 6 0 0,0-10 0 0,-4 0 10 0,1-3 1 16,3-3 1-16,0 0 0 0,0 0-22 0,4 0 0 15,-4 0 0-15,0 0 0 0,4-3 0 0,0-3 0 16,-4 6 0-16,3-3 0 0,-3-7 0 0,4 10 0 15,0-9 0-15,-4 6 0 0,-4-4 0 0,4 1 0 16,1 0 0-16,-1 3-8 0,-4-4 8 0,4-2-12 0,-3-3 12 16,3 2-12-16,0 7 12 0,-3-10 0 0,3-2 0 0,0 9 0 15,0-10 0-15,-3 3 0 0,-1 1 0 0,4-7 0 16,-3 0 0-16,0 7 8 0,-1-7-8 16,-6 6 0-16,6-6 8 0,-6 7-8 0,3-7 10 15,-4 3-10-15,-3-2 10 0,4 5-10 0,-1-6 10 0,1 10-10 16,-4-4 0-16,0 1 8 0,0 2-8 0,0 1 0 15,0-1 0-15,0 10 0 0,-4-3 0 0,4 3 0 16,0 0-17-16,0 0 0 0,-7-6 0 0,7 6 0 16,0 0 9-16,0 0 8 0,-7 9-12 0,0-9 12 15,7 0 0-15,0 0 0 0,0 0 0 0,-7 7 0 16,0-1 0-16,0-6 0 0,4 6 0 0,-4-3 0 16,-1-3 0-16,1 0 0 0,7 0 11 0,-7 0-11 15,0 7 0-15,0-4 0 0,7-3 0 0,-3 0 0 16,-4 0 0-16,0 0 0 0,0 0 0 0,-1 0 0 0,1 0 0 0,4 0-16 15,-4 0 4-15,0 0 0 16,7 0-44-16,0 0-8 0,0 0-1 0,-4 0-1 16,-3 0-151-16,7 0-31 15</inkml:trace>
  <inkml:trace contextRef="#ctx0" brushRef="#br0" timeOffset="10726.75">26998 11284 2066 0,'0'0'45'0,"0"0"10"0,-3 0 1 0,-1-9 3 0,4 9-47 0,-3-3-12 0,-1-7 0 0,0 7 0 16,1-3 12-16,-4 6 0 0,7 0 0 0,0 0 0 16,-4-3-2-16,-3-4 0 0,0 7 0 0,0 0 0 15,0 7 21-15,-3-4 4 0,-1 3 1 0,0 3 0 16,1-2-16-16,-4 2-2 0,0 10-1 0,-1-7 0 15,1 1-1-15,0 6 0 0,0 3 0 0,-4-3 0 16,1 3-4-16,3 0 0 0,0-1-1 0,3 1 0 0,0 7 1 16,1-7 0-16,3-4 0 0,3-2 0 15,1 3-1-15,-1-7 0 0,4 7 0 0,4-9 0 0,-1-7-11 16,4 6 0-16,-7-9 0 0,11 0 8 0,0 0-8 0,3 0 0 16,-4-3 9-16,4-3-9 0,0 3 0 0,1-7 0 15,-1 1 0-15,0-1 8 0,3-2-8 0,-2 2 0 16,-1-2 0-16,-4-7 0 0,4 7 0 0,0-1 0 15,-3-6 0-15,3 7 0 0,-3-7 0 0,-1 0 0 16,-3 7 0-16,4-10 8 0,-4 9-8 0,0-6 0 16,0 0 8-16,0 7-8 0,-3-1 8 0,-1 1-8 0,1-4 8 15,-4 7-8-15,0 6 12 0,0 3-1 0,0 0-1 0,0 0 0 16,0 0 3-16,0 0 1 0,0 0 0 0,0 0 0 16,-7 3-14-16,3 6 9 0,1 0-9 0,3 1 8 15,-4-1 4-15,1 4 0 0,3-1 0 0,0-2 0 16,0 9-12-16,0-1 0 0,0-2 0 0,0 3 0 15,0 0 0-15,7-4 8 0,-4 4 2 16,1 3 0-16,3-3-10 0,-4 0 0 0,8-4-12 0,-4 4 12 16,0-6-26-16,0-4 2 0,4 1 1 0,-1-7 0 15,-3 6-39 1,4 1-8-16,-1-10-2 0,-3 0 0 16,-7 0-67-16,8 0-13 0,-1-10-4 0,3 1-454 0,1-4-91 0</inkml:trace>
  <inkml:trace contextRef="#ctx0" brushRef="#br0" timeOffset="11184.04">27376 11159 2214 0,'0'0'98'0,"0"0"20"0,0 0-94 0,0 0-24 16,-7 9 0-16,-1 1 0 0,5-1 32 0,-4-6 1 15,0 6 1-15,3 10 0 0,-3-6-6 0,4-1 0 16,-4 7-1-16,0 3 0 0,3-3-3 0,1 0-1 15,-1 3 0-15,0-7 0 0,4 10-15 0,-3-9-8 16,3 6 8-16,3-3-8 0,1 0 8 0,-4-4-8 0,4-5 10 0,-1 9-10 16,4-10 11-16,0 4-11 0,-3-10 12 0,3 6-12 15,0-3 16-15,3-2-4 0,1-4-1 0,-4-4 0 16,4-2-11-16,-1 3 0 0,1-6 0 16,3 5 0-16,0-11-11 0,0 2 3 15,0 1 0-15,0-7 0 0,0 0 8 0,4-3-10 16,-4 0 10-16,0 0-10 0,0-3 10 0,4-3 0 0,-4 0-9 0,-3 3 9 15,-4-4 0-15,3 4 0 0,5-3 0 0,-5 6 0 16,-10 10 0-16,7-7 8 0,-3 9-8 0,3 4 12 16,-7 6-3-16,0 0 0 0,0 0 0 0,0 0 0 15,0 0 18-15,0 0 3 0,-7 6 1 0,7 4 0 16,0-1-31-16,0 4 0 0,-4 6 0 0,1-1 0 16,-1-2 0-16,4 3-8 0,0 3-1 0,0-3 0 15,-3 3 9-15,3-4 11 0,0-2-3 0,3 3 0 16,-3 0-8-16,4-7-14 0,-1 7 3 0,4-6 1 15,0 5 10-15,-3-5 16 0,3-1-4 0,0 4-1 16,0-3-52-16,4-1-11 0,-4-2-1 0,3 2-1 16,1-2-105-16,-1-1-21 0,1-6-4 15,0 3-751-15</inkml:trace>
  <inkml:trace contextRef="#ctx0" brushRef="#br0" timeOffset="11782.25">28325 10958 2228 0,'0'0'49'0,"0"0"11"0,0 0 1 0,0 0 1 0,0 0-50 0,0 0-12 0,0 0 0 0,0 0 0 16,0 0 8-16,0 0 0 0,0 0-8 0,0 0 12 16,0 0-12-16,-8 9 0 0,-2 1 0 0,-4-1 0 15,3 4 10-15,-3-1-1 0,-4 4 0 0,1 0 0 16,-1-1 18-16,-3 1 3 0,-4 6 1 0,1-3 0 15,2 3 0-15,-2 0 0 0,3-3 0 0,3-1 0 16,0-2-11-16,1 0-3 0,3-1 0 0,-1-5 0 0,5-1 19 16,-1 4 4-16,4-4 1 0,0 1 0 0,0-7-33 15,4 6-8-15,-1-3 0 0,4-6 0 16,-3 3 0-16,3-3 0 0,0 0 0 0,0 0 0 0,10 7 0 0,-3-4 0 16,-7-3 0-16,11 0 0 0,3 0-14 15,0 0-5-15,0-3-1 0,4-4 0 0,-1 7 4 16,-3-3 1-16,4-3 0 0,0 6 0 0,-4 0-8 0,4 6-1 15,-1-3-1-15,-3-3 0 16,0 10-7-16,0-7-2 0,1 3 0 0,-1-3 0 16,-4 7 6-16,-3 2 0 0,0-5 1 15,4 2 0-15,-11 0 27 0,0-2 0 0,0 8 0 0,-4-2 0 0,1 0 10 0,-4-1 7 0,3 7 2 0,-6-7 0 0,-1 7 4 0,-6-6 1 32,2 6 0-32,-6-7 0 0,4 7-10 0,-1-7-2 0,0 7 0 15,-3-6 0-15,4 6-1 0,-1-7-1 0,4 1 0 0,-4-4 0 31,4 1-107-31,0 2-22 0,3-12-4 0,1 6-548 0,3-6-109 0</inkml:trace>
  <inkml:trace contextRef="#ctx0" brushRef="#br0" timeOffset="12275.7">28977 10883 2545 0,'0'0'112'0,"0"0"24"0,0 0-108 0,0 0-28 0,0 0 0 0,-7 0 0 0,0 6 0 0,0-3 0 15,0 0 0-15,0-3 0 0,-4 10-8 0,-3-4-1 16,0 3 0-16,-4-2 0 0,-3 2 9 0,0 0-12 16,0 4 12-16,-4 6-12 0,-3 0 29 0,0-4 6 15,0 4 1-15,3-6 0 0,0 5 19 0,1 4 4 16,2-9 1-16,5 6 0 0,-1-7-19 0,0 4-3 15,4-3-1-15,4-4 0 0,-1 0-17 0,1-5-8 16,6 5 8-16,-3-6-8 0,7-3 12 0,0 0-4 16,0 0 0-16,0 0 0 0,0 0-8 0,0 0-17 15,11-3 4-15,-1 3 1 0,1-9 12 0,3 9 0 16,0-4 0-16,0-2 0 0,4 3 0 0,-1-3 0 16,5 3 0-16,-1-1 0 0,0-2-16 0,0 6 4 15,-3 0 0-15,-1 6 0 0,1-2 4 16,0-1 8-16,-4 6-13 0,0 4 5 0,0-4 8 0,0 10 0 15,-3-7 0-15,-4 7 0 0,3-6-12 0,-3-4 2 0,-7 4 1 0,4 6 0 16,-4-7 9-16,-4-3-13 0,1 10 5 0,-4-6 8 16,-4-1 0-16,4 4 0 0,-4 0 0 0,1-1 8 15,-1 1 2-15,-3 3 0 0,0 3 0 0,-4 0 0 16,1 0-10-16,-1 0 0 0,-3 9 0 0,3-3 8 0,1 1-8 0,-1-4 0 16,-3 3 0-16,7-3-11 15,0-6-42-15,0 0-9 0,3-7-2 0,0-2 0 16,4-4-185-16,0-6-38 0,-3 0-7 15,3-13-2-15</inkml:trace>
  <inkml:trace contextRef="#ctx0" brushRef="#br0" timeOffset="12528.72">29199 11231 1900 0,'0'0'84'0,"-7"12"18"0,4-2-82 0,-4 5-20 16,7 1 0-16,-4-3 0 0,4 5 186 0,-3-5 33 15,-1 6 6-15,1-7 2 0,-1 7-182 0,-3 3-36 16,4-3-9-16,-4 3 0 0,3-3 0 0,0 3 0 16,-3 0 0-16,4-4 0 0,-4-2 0 0,3 6 0 15,-3-3 0-15,0-7 0 16,0 7-43-16,4-6-10 0,-4-4-3 0,3 1 0 15,4-10-183-15,0 0-37 0,0 0-7 0,0 0-1 0</inkml:trace>
  <inkml:trace contextRef="#ctx0" brushRef="#br0" timeOffset="12692.15">29150 10905 2534 0,'0'0'112'0,"0"0"24"0,-7-3-109 0,7 3-27 0,0 0 0 0,0 0 0 15,0 0 129-15,0 0 21 0,0 0 4 0,0 0 1 16,0-7-183-16,0 7-37 0,0 0-7 16,0 0-2-16,7-3-65 0,-7 3-13 0,0 0-2 0</inkml:trace>
  <inkml:trace contextRef="#ctx0" brushRef="#br0" timeOffset="13268.46">29782 11071 1152 0,'0'0'102'0,"0"0"-82"0,0 0-20 0,-8 0 0 15,8 0 150-15,-7 0 26 0,0 3 4 0,0-3 2 16,-7 6-58-16,4-3-12 0,-8-3-3 0,4 10 0 15,-4-1-4-15,1-6-1 0,2 13 0 0,-2-3 0 16,-1-1-25-16,1 1-6 0,2 2-1 0,-2 1 0 16,3 3-32-16,0-7-6 0,-1 10-2 0,1-3 0 15,0 3-32-15,4 0 0 0,-4 0 0 0,3 3 0 32,0-3-20-32,1 0-12 0,-1 3-1 0,4-3-1 0,0-3 34 0,4 3 0 0,-1-3 0 15,4-7 0-15,0 1-13 0,4 2-3 0,-1-5 0 16,8-4 0-16,-4-6 16 0,3 6 0 0,4-6 0 0,1-6 10 15,-1 0-10-15,3-4 0 0,1 1 0 0,-4-10 0 16,4 7-16-16,-1-7 2 0,-3 3 0 0,1-3 0 16,-1 1 14-16,0-4-11 0,-4 0 11 0,4-7-10 15,-3 4 10-15,0-3 0 0,-4-3 0 0,3-1 0 0,-3 10 0 0,-3 0 0 16,3 1 0-16,-4 8 0 0,1 0 20 0,3 4 2 16,-3 3 1-16,-4 6 0 0,0 0 1 0,0 0 1 15,7 6 0-15,-4 3 0 0,1-2-7 16,3 12-2-16,-4-7 0 0,1 7 0 0,3-7-8 15,-4 7-8-15,1 0 12 0,-1-3-12 0,1-1 9 16,-1 1-9-16,1-7 0 0,0 10 9 0,-1-6-9 16,1-4 0-16,-1 4 0 0,1-4 0 0,3 4 0 15,-4-4 0-15,1 1-12 0,-1 2 12 16,1-2-38-16,3-1 0 0,-4 0 0 0,1 1 0 16,-1-1-26-16,1-3-4 0,-4-6-2 0,3 10 0 0,5-1-9 0,-8-9-1 0,0 0-1 0,0 0 0 31,3 0-94-31,-3 0-18 0,0 0-4 0,0 0-618 0</inkml:trace>
  <inkml:trace contextRef="#ctx0" brushRef="#br0" timeOffset="13660.36">30081 11040 2718 0,'0'0'120'0,"0"0"25"0,0 0-116 0,0 0-29 0,4 3 0 0,-1 6 0 15,-3 4 0-15,4 5 0 0,-4-5 0 0,0 6 0 16,3 9 0-16,1-3 0 0,-4-3 0 0,0 9 0 16,0-9 10-16,0 7-1 0,0-4 0 0,0 0 0 15,0-3 6-15,0 0 1 0,0-10 0 0,-4 7 0 16,4-6 11-16,-3-1 2 0,6-2 1 0,-3-1 0 0,0-6-8 0,0-3-2 16,0 0 0-16,0 0 0 0,0 0-2 0,0 0-1 15,8-3 0-15,-5-10 0 0,4-2-9 16,0 2-8-16,0-9 9 0,-3 3-9 0,6-6 0 0,-3-3 0 15,0-6 0-15,4-1 0 0,0-3 0 16,-1 4 0-16,1 3 0 0,-1 2 0 0,-3 7 11 16,8 10-1-16,-1 2 0 0,0 1 0 0,0 6 2 0,0 3 0 15,4 3 0-15,3 6 0 0,0 4-12 0,4 6 10 16,-4 3-10-16,7 0 10 0,-3 0-10 0,3 6 0 16,-3-3 0-16,-4 0 0 0,-4 0 0 0,5-3 0 15,-5 0 0-15,-3 0 0 0,-3-3 0 0,0 3 0 16,-1-7 0-16,-6 1 0 0,3-3 0 0,-4 2-17 15,1-5 4-15,-4-10 1 16,0 0-89-16,0 0-18 0,0 0-3 0,0 0-1139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5T15:08:45.575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29002 7443 1947 0,'0'0'86'0,"0"0"18"0,0 0-83 0,-7 0-21 15,0 3 0-15,0 3 0 0,0-3 27 0,0 4 1 0,0-4 0 0,-1 9 0 16,-2-2 7-16,-1-1 1 0,4 4 1 0,-3-4 0 16,-4 10-24-16,3-7-5 0,-3 7 0 0,0 0-8 15,0-3 18-15,-4 3-3 0,0-1-1 0,-3-2 0 16,0 6 13-16,0 3 2 0,-4-3 1 0,0 3 0 15,-3-3 3-15,0 6 1 0,0-3 0 0,3 7 0 16,-3-4-34-16,0-6 0 0,3 9 0 16,0-9 0-16,1 0 0 0,-1 0 0 0,4 6 0 15,0-9 0-15,3-3-18 16,-3 3-10-16,0-7-3 0,3-2 0 0,4 2-113 16,-4-2-24-16,1-4-4 0,6-3-711 0</inkml:trace>
  <inkml:trace contextRef="#ctx0" brushRef="#br0" timeOffset="431.41">28473 7424 1324 0,'0'-3'118'0,"0"3"-94"0,0 0-24 0,0 0 0 16,0 0 208-16,0 0 38 0,0 0 7 0,0 0 2 15,0 0-203-15,0 0-41 0,0 0-11 0,7 0 0 16,0 0 23-16,3 3 1 0,5-3 0 0,-1 9 0 15,0 1-2-15,0-1 0 0,0 4 0 0,7-1 0 16,-3 4 2-16,3 0 1 0,0-1 0 0,4 1 0 16,-4 0-4-16,0-1-1 0,0 4 0 0,0 0 0 15,1-3-11-15,-1 2-9 0,-4 1 12 0,5 3-12 16,-8-9 0-16,3 9 0 0,1-3 0 0,-4 2 0 16,0-2 0-16,0-3 0 0,0 3 0 0,-3 0 0 15,-4-7 0-15,4 7 0 0,-8-6 0 0,4-1 0 16,0-3-26-16,-3 4 1 0,3-4 0 0,-4 1 0 15,1-1-103-15,-4 1-21 0,0-10-4 0,0 0-800 16</inkml:trace>
  <inkml:trace contextRef="#ctx0" brushRef="#br0" timeOffset="929.71">29281 7781 864 0,'0'0'76'0,"0"0"-60"0,0 0-16 0,0 0 0 0,0 0 206 0,0 0 38 15,0 0 8-15,0 0 2 0,0 0-142 0,0 0-28 16,7 0-5-16,-7 0-2 16,7 10-17-16,0-1-4 0,3-6-1 0,1 7 0 0,-1 2-18 0,-2 4-3 15,-1-3-1-15,3-1 0 0,-3-2-3 0,0 8-1 16,-3-5 0-16,3 6 0 0,0-4-29 0,-4 4 0 16,1 0 0-16,-4-6 0 0,4 5 0 0,-1-5 0 15,1-1 0-15,-4 7-10 0,0-6 10 0,0-4 0 16,3 4-9-16,-3-4 9 15,0-3-99-15,0-2-15 0,0-4-3 0,0 0-853 0</inkml:trace>
  <inkml:trace contextRef="#ctx0" brushRef="#br0" timeOffset="1614.6">31873 7264 748 0,'0'0'67'0,"0"0"-54"0,4-3-13 0,0-3 0 15,-1-4 240-15,1 7 44 0,3 0 10 0,-7 3 2 16,0-6-140-16,0 6-27 0,7-10-5 0,-7 10-2 16,0 0-54-16,0 0-12 0,0 0-1 0,0 0-1 15,0 0-37-15,0 0-7 0,0 0-2 0,0 0 0 16,-7 10-8-16,-4-4 12 0,0 0-12 0,1 10 12 16,-4 0 4-16,0 2 0 0,-4 4 1 0,-3 0 0 15,0 7 22-15,0-4 4 0,-1 6 1 0,-2-3 0 16,-1 4-36-16,-3-7-8 0,0 6 0 15,-4 0 0-15,0 1 0 0,0 5 0 0,1-2 0 0,-1-4 0 16,4 4 0-16,-1-4 0 0,1 0-10 0,3-2 10 16,4-4-35-16,4-6-1 0,-1 2 0 0,4 1 0 15,0-3-77-15,3-6-16 0,1-4-3 0,3 1-550 16,-4-7-110-16</inkml:trace>
  <inkml:trace contextRef="#ctx0" brushRef="#br0" timeOffset="1897.17">31246 7317 1843 0,'0'0'164'0,"0"0"-132"0,0 0-32 0,0 0 0 15,0 0 98-15,0 0 13 0,7 7 2 0,0-1 1 16,0 3-73-16,0 7-14 0,0 0-3 0,3-1-1 15,-3 1 3-15,4 6 1 0,0 0 0 0,3 3 0 16,-4-3-12-16,8 3-3 0,0-3 0 0,3-3 0 16,0 3-12-16,-3 0 8 0,3 0-8 0,3-4 0 15,1 4 0-15,3-3 0 0,-3-6 0 0,3 6 0 16,-3-7-11-16,0 1-8 0,-1 2-1 0,-2-2-1 16,-5-4-51-16,4 1-9 15,-3 2-3-15,0-9-580 0,-8 7-116 0</inkml:trace>
  <inkml:trace contextRef="#ctx0" brushRef="#br0" timeOffset="2542.48">32036 7734 806 0,'0'0'36'0,"0"0"7"0,7-6-35 0,0 3-8 0,-4-3 0 0,4-4 0 16,4 7 199-16,0-6 37 0,-4-1 8 0,3 7 2 15,4-6-158-15,-3-1-31 0,0 1-6 0,3 3-2 16,-4-1 3-16,4-2 0 0,0 0 0 0,1 2 0 16,-1 1-10-16,0-3-2 0,-4-1 0 0,4 7 0 15,4-6 3-15,-4 6 0 0,-3-4 0 0,3 4 0 16,0-6-16-16,0 9-3 0,0 0-1 0,-3-3 0 0,-4 3-15 0,0 0-8 15,4 0 10-15,-11 0-10 0,0 0 0 0,7 3 0 16,-7-3 0-16,0 12 0 0,0-2 8 0,-7 2-8 0,-1-2 0 0,1 9 9 16,-7-7-9-16,0 4 8 0,0-4-8 0,-4 1 8 15,4 6-8-15,-7-4 0 16,0 4 9-16,-4 3-9 0,4 0 10 0,-4-3-2 16,4 3-8-16,-7 0 12 0,3 0-12 0,-3-3 0 15,3 2 0-15,4 1 0 0,4 0 0 0,-1-3 0 16,4 3-10-16,3-3 10 0,1-7 0 0,3 7 0 15,7-6 12-15,0-4-4 0,3 4 12 0,1-4 4 16,3 1 0-16,7-7 0 0,0 6 6 0,4-3 2 16,-1-2 0-16,8 2 0 0,3-3-5 0,0 0-1 0,1-3 0 15,-1 0 0-15,0 0-14 0,0 0-4 0,4 0 0 16,3 0 0-16,-3 0-8 0,3 0 0 0,1 6 0 0,-1-6 0 16,-7 0 0-16,0 0-11 0,-3 0 3 0,0 0 0 31,-4 4-164-31,-3-4-32 0,-1 0-6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5T15:09:52.414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12873 6207 748 0,'0'0'33'0,"0"0"7"15,0 0-32-15,-4-6-8 0,-3 3 0 0,0-7 0 16,7 10 235-16,-3 0 45 0,-4-9 8 0,7 9 3 16,-7 0-217-16,3 0-43 0,1-3-9 0,3 3-2 0,0 0-9 0,-11 0-3 15,4-3 0-15,0-3 0 16,0 6-8-16,-4 0 0 0,4-4 0 0,0 4-11 0,-3-6 11 16,-5 6 0-16,5 0 8 0,-4 0-8 0,0 0 0 0,-1 0 0 15,-2 0 0-15,3 0-8 0,0 6 8 16,-4-6 8-16,-7 0-8 0,4 0 11 0,-4 4 0 15,1-4 0-15,-4 6 0 0,3-3 0 16,-3 0-2-16,-1 3 0 0,5-3 0 0,-8 7 0 0,0-1 4 0,-3 1 1 16,0-1 0-16,-8 4 0 0,1-4-24 0,-4 4-5 15,-3-1-1-15,-1 4 0 0,-6-4 16 0,3 1 0 16,0 9 9-16,-7-3-9 0,-3-1 14 0,-1-2-3 16,-3 6-1-16,4 6 0 0,3-3-10 0,-7 4 8 15,0-7-8-15,3 9 8 0,1-9-8 0,-8 9 10 16,-3-3-10-16,-4-2 10 0,4 5-10 0,0 0 0 15,0 1 0-15,-7-1-11 0,0 3 11 0,0-2 0 0,3 5 0 16,-3-5 0-16,3 2 0 0,-3-2 9 0,0-1-1 0,-4 4-8 16,4-4 14-16,-4 0-4 0,4 7-1 0,-3-4 0 15,-1-2-9-15,0 8 8 0,1-5-8 0,3 6 8 16,-8 0-8-16,5-1 0 0,-1-2 0 0,-7 3 0 16,-3 6 0-16,3-10 0 0,1 4 8 0,-1 3-8 15,0 3 0-15,0 0 0 0,-6-3 0 0,9 6 0 16,-9 0 0-16,6-3 10 0,-7 0-2 0,4 0-8 15,-4 0 9-15,4 1-9 0,-4-5 0 0,7 8 9 16,-3-1-9-16,-4-3 0 0,4 6 0 0,3-3 0 16,1 4 0-16,-1-4 0 0,4-3 0 0,0 3 8 15,-1 0-8-15,5 3 0 0,3-2 0 0,-1-4 0 16,1 3 0-16,7-6 0 0,-3 6 0 0,6-3 0 16,0 0 0-16,8-3 0 0,-4 0 0 0,7 0 0 15,-4-4 0-15,5 4 0 0,2 7 0 0,-6-8 0 0,3 1 0 16,3 7 8-16,4-1-8 0,0-3 0 0,4 6 0 15,-4-3 0-15,4-6 0 0,-11 9 0 0,7-2 0 0,0 8 0 16,-4-6 0-16,4 4 0 0,-3-4 0 0,7 10 0 16,3-10 0-16,3 1 0 0,1-1 0 15,3-3 0-15,-3 3 0 0,3 1 0 0,0-4 0 0,8 3 0 16,2 0 0-16,-2-2 0 0,2 2-8 0,5-6 8 16,-8 6-10-16,7-3 10 0,1 4 0 0,2-1 0 15,5-3 0-15,-4 0 0 0,-1-3 0 0,8-3 0 16,4-3 0-16,3 3 0 0,0-6 8 0,3-4-8 15,-3 7 12-15,7-7-12 0,0-2 10 0,0-1-10 0,7 10 8 16,-3-10-8-16,3 1 0 0,0 2 0 0,3-3 8 16,1 1-8-16,-1-1 0 0,5 1 0 0,6-1 0 15,-7-9 8-15,0 6-8 0,4-3 0 0,6 0 0 0,-6-3 8 16,3-6 5-16,4 6 1 0,0-3 0 0,6 3 0 16,-3-4-5-16,4-5-1 0,-7 6 0 15,0-7 0-15,10 1-8 0,-10 3 0 0,10-4 0 0,-10 1 8 16,3-4 3-16,4 0 0 0,3-5 0 0,-7 5 0 15,4-3 5-15,-4-3 0 0,7-3 1 0,1 0 0 16,-1 0 6-16,4 0 1 0,-1 0 0 0,-2-3 0 16,6-3-24-16,-7-3 8 0,1 5-8 0,-1-5 0 15,4 0 12-15,0-1-1 0,-4 4-1 0,4-10 0 16,6 7 0-16,-6-4 0 0,4 4 0 0,-8-4 0 16,0-5 5-16,0 5 1 0,1 4 0 0,3-4 0 0,-4-6 2 15,0 7 1-15,0-7 0 0,1 6 0 0,2-6-8 16,-2 4-2-16,-1-4 0 0,-3 0 0 0,10 7-9 0,-7-7 0 15,1 3 9-15,-1-3-9 0,0 1 0 0,4 2 0 16,-4-3 0-16,1 0 8 0,-1 4-8 16,0-4 0-16,4 0 0 0,0 0 0 0,-8 7 0 0,1-1 0 15,7-6 0-15,0 10 0 0,-11-4 0 0,7 4 0 16,-3-1 10-16,-4 4-10 0,4 0 0 0,-4-4 0 16,4 7 0-16,-7-3 0 0,-4 6 0 0,4-3 0 15,-1 0 0-15,1-3 0 0,3 6 0 0,4 0 0 16,-7 0 0-16,-4 0 0 0,3 6 0 0,5-3 0 15,-1 0 0-15,0-3 0 0,4 6 0 0,-4-6 9 0,4 3-9 16,0-3 12-16,-4 7-12 0,0-4 0 0,4-3 0 16,-4 9 0-16,4-6 0 0,-4 4 0 0,-3-4-12 0,3 6 12 15,4-2-9-15,-8-1 9 0,5 3 0 16,-5 1 0-16,1 2 0 0,0-2 0 16,-8 2 0-16,1 4 0 0,0-1 0 0,6 1 0 0,-13 0 0 0,7 3-10 15,-4-1 10-15,3-2 0 0,-3 3 0 0,0 3 0 16,1-3 0-16,-5 3 0 0,4-10 0 0,-3 10 0 15,3-3 0-15,-3 3 0 0,-1-3 0 0,1 3 8 16,-1 0-8-16,1 0 8 0,-1 0-8 0,5-4 8 16,-5 4-8-16,1 7 0 0,3-4 0 0,-7 3 8 15,4-3-8-15,3-3-8 0,-4 9 8 0,8-3-12 16,-11-6 12-16,3 10 0 0,5-10 0 0,-1 9 0 16,0-9 0-16,3 9 0 0,-2-9 0 0,2 0 0 15,-3 6 0-15,0-6 0 0,1 0 0 0,-1 7 0 16,3-4 0-16,4-3 0 0,-10 6 8 0,7-6-8 15,-1 0 0-15,1 0 0 0,3 0 0 0,0 6-8 0,0-6 8 0,1 0 0 16,2 6 0-16,1-6 0 0,-4 0 0 0,0 3 0 16,8-6 0-16,-5 9 0 0,4-6 0 0,-3 0 8 15,7 0-8-15,0 0 0 0,-1 0 0 0,1 0 0 16,0 0 0-16,3 3 8 0,0-3-8 0,1-7 0 16,-4 7 0-16,3-3 0 0,0 3 0 0,0-3 0 15,4-7 8-15,0 7-8 0,3-6 0 0,1-4 8 16,-1 4-8-16,4-4 0 0,0 4 0 0,0-4 9 15,3 1-9-15,0 2 0 0,-3-2 8 0,4-4-8 16,2-3 0-16,1 3 0 0,4-3 0 0,3 0 8 16,-7-3-8-16,7 10 0 0,-4-10 12 0,1 6-12 0,3-6 12 0,-4-6-12 15,0 3 15-15,4-4-4 0,4 1-1 0,3 0 0 16,0-3 2-16,-4-1 0 0,-6-2 0 0,6-1 0 16,8 0 7-16,-4-2 1 0,-11 2 1 0,8-6 0 15,7 4-21-15,-8-4 8 0,-3-3-8 16,7 3 0-16,-3-3 13 0,6 3-1 0,1-3-1 15,3 1 0-15,-4 2-11 0,1-3 10 0,-4 0-10 0,0 6 10 16,3-9-10-16,1 3 0 0,0-3 0 0,-1-3 8 16,-3 6-8-16,-3-10 0 0,-1 11 0 0,-3-11 0 15,0 7 0-15,0-3 8 0,4-7-8 0,-4 4 0 16,3-7 0-16,1 7 0 0,-5 0 8 0,-2-1-8 16,-1 1 24-16,4-4 4 0,0 4 0 0,0 0 0 15,0-4-16-15,0 4-4 0,0-7 0 0,0 13 0 0,-3-3-8 0,3 3 8 16,0-3-8-16,0 3 8 0,0-4-8 0,3 7 0 0,4 4 0 0,-3-4 0 15,-4 6 0-15,3 0 0 16,1 1 0-16,-5-1 0 0,5 3 0 0,-1 1 0 16,1 2 0-16,3 1 0 0,-3 0 0 15,-1-1 0-15,1 7 0 0,-1-6 0 0,4 5 0 16,4-2 0-16,-4 3 0 0,0-6 0 0,0-1 0 16,-4 7 0-16,4-3 0 0,-3-4 0 0,-4 4 0 0,3 0 0 15,1-4 0-15,-4 7 0 0,-4 0 0 0,1-3 0 16,-5 6 0-16,1 0 0 0,-3 0 0 0,3-3 0 15,3 3 0-15,1-6 0 0,-1 6 0 0,0 0 0 16,1 0 0-16,-1-4 0 0,1-2 0 0,-4 3 0 16,0 0 0-16,0-7 0 0,3 1 0 0,0 0 0 0,-6-4 0 15,3 1 0-15,0 2 0 0,0-6 0 0,-4 4 0 16,0-7 0-16,-3-3 0 0,4 6 0 0,3-2 0 16,-4-1 0-16,0-6 0 0,4-3 0 0,-3 6 0 0,-1-10 8 15,0 1-8-15,-3 0 8 0,-3-1-8 0,2 1 8 16,-2-1 0-16,3-11-8 0,-1 2 12 0,1 0-4 15,4-3 0-15,-4-3-8 0,3-3 12 0,0 0-4 16,-3-4-8-16,0 7 0 0,-4-9 0 0,1 3 8 16,-1-10-8-16,0 3 0 0,4-2 0 0,-3-7 0 15,2 3 0-15,-2-6 0 0,-1 0 8 0,0 3-8 16,-3-4 0-16,4-8 0 0,-8 6 0 0,4-7 0 16,0 4 0-16,-4-4 0 0,4-6 0 0,-1-3 0 15,5 7 0-15,-4-4 0 0,-1-3 0 0,5-3 8 0,-1 3-8 16,0-9 0-16,1 6 0 0,-1 3 0 0,-3-10 0 0,0 7 0 15,-1 0 8-15,-2-3-8 0,-1 9 0 16,-3-3 0-16,3-3 0 0,-7 6 0 16,0-3 0-16,-3 7 0 0,-7 5 0 0,-1-2 0 0,-2-4 0 15,-5 10 0-15,-6 0 0 0,-1-7 0 0,-3 4 0 16,-3-1 0-16,-1 4 0 0,-3 3 0 0,0-3 0 0,-4-4 0 16,-3 1-9-16,0 3 9 0,-3 2 0 0,-1 8 0 15,-3-7 0-15,3 6 0 0,-3-6 0 0,-4 6-8 16,1 0 8-16,-1 3 0 0,-3 0 0 0,-4 4 0 15,-3 6 8-15,-4-4-8 0,0-3 0 0,-3 7-15 16,-4 3 2-16,0-3 0 0,-7 9 13 0,0 3 0 16,-3-3 0-16,-4 3 0 0,-4 7 0 0,-3-4 0 0,0 10 0 15,0-3-9-15,-7 6 9 0,3-10 0 0,-3 13 0 0,0-6 0 16,-7 6 0-16,0 0-10 0,-4 0 10 0,-3 3 0 16,4 7-8-16,-8-1 8 0,0 4 0 15,-3-1 0-15,0 1-8 0,-1 6 8 0,1 3 0 0,0-6 0 16,-11 6-9-16,4 6 9 0,-4 3 0 0,0-6-9 15,-10 10 9-15,3-4 0 0,-4 7 0 0,4 0 0 16,-3 2 0-16,-4-5 0 0,0 9 0 0,-3-3-8 16,-1 3 8-16,-3 0 0 0,-3 0 10 0,3 6-10 15,0-3 0-15,0 3 0 0,0-3-8 0,0 7 8 16,3-1 0-16,4 0 0 0,-3 7 0 0,3-4 0 16,0 10 0-16,3-3 0 0,1 0 0 0,3 0 0 15,4-1 0-15,-1 4 0 0,5 3 0 0,-1 4 0 0,-4-8 0 0,12 11-8 16,-1 5 8-16,7-9-10 0,4-2 10 0,0 2-8 15,0-6 8-15,-1 9-8 16,1-9-131-16,3 6-25 16,1 3-6-16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5T15:10:26.968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FFC000"/>
    </inkml:brush>
    <inkml:brush xml:id="br3">
      <inkml:brushProperty name="width" value="0.05292" units="cm"/>
      <inkml:brushProperty name="height" value="0.05292" units="cm"/>
      <inkml:brushProperty name="color" value="#FF0000"/>
    </inkml:brush>
    <inkml:brush xml:id="br4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28360 6728 460 0,'0'0'41'0,"0"0"-33"0,0 0-8 0,0 0 0 16,0 0 293-16,0 0 57 0,0 0 11 15,0 0 3-15,0 0-280 0,0 0-56 0,0 0-12 0,0 0-1 16,7 9-15-16,0 1 0 0,-4-4 0 0,5 0 0 16,-5 13 12-16,1-6-4 15,-1 2-8-15,1 1 12 0,-1 3 21 0,1 3 4 0,-1 0 1 0,1 0 0 16,-4 9 6-16,7-3 2 0,-7-3 0 0,3 7 0 15,-3-1-12-15,0 0-2 0,0 7-1 16,0-4 0-16,-3 1-15 0,3 6-2 0,-7 3-1 0,3-4 0 16,1 4-13-16,-1-3 8 0,1 0-8 0,-1 0 0 15,-3-7 0-15,4-3 8 0,3 1-8 0,-4-10 0 16,4 0 9-16,-4 6-1 0,4-9 0 0,0-4 0 16,0 7 12-16,0-6 3 0,-3 0 0 0,-1-7 0 15,4 10 2-15,-3-10 1 0,-1 1 0 0,4-4 0 16,0 3-9-16,0-2-1 0,0-7-1 0,-3 3 0 0,3-3-15 15,0 0 0-15,0 0 8 0,-7 0-8 0,3 6 0 16,-3-6 0-16,4-6 8 0,3 6-8 0,-7 0 28 0,7 0 4 16,-7 0 0-16,-1 0 0 0,1 0-32 0,7 0 8 15,-7-3-8-15,7 3 0 0,-3-7 0 16,-4 7 0-16,7 0 0 0,-7 0 0 0,7 0 0 0,-7 0 0 16,7 0 0-16,0 0 0 0,-7-3 0 0,0 3 0 15,7 0 0-15,-7-6 0 0,-1 3 0 0,8 3 14 16,-3-3-4-16,-4-4-1 0,3-2 3 0,-3-4 0 15,0 4 0-15,7 0 0 0,0-4-2 0,-3 1 0 16,3-7 0-16,-4 0 0 0,-3 3-10 0,0-3 0 16,4 1 9-16,-5-4-9 0,5 6 0 0,-4-3 0 0,0 0 0 15,3 4 0-15,-3-4 0 0,7 6 0 0,-3-2 0 16,-1 5 0-16,4 7 0 0,0 3 8 0,4-9-8 0,-4 9 0 16,0 0 0-16,0 0 0 0,0 0-10 0,0 0 10 15,0 0 0-15,7 0-8 0,3 9 8 0,1-6 0 16,0 7 0-16,-8-1 0 0,4 4-8 0,-3-4 8 15,3 10-8-15,3-7 8 0,1 7-12 0,-1 0 12 16,1-3 0-16,0 3 0 0,-1 2 0 0,1-2 0 16,3 3 0-16,-4 0 0 0,1 0 0 0,3-3 0 15,-3 3 0-15,-1-3 0 0,1 3 0 0,-4-7 0 16,4 4 0-16,-4 0 0 0,0-6 0 0,-4-1 0 16,8 7 0-16,-4-7 0 0,0-2 0 0,-4-1 0 15,4 1 14-15,1-7-3 0,-8-3-1 0,7 6 0 0,-7-6 16 16,10-6 3-16,1 3 1 0,-4-4 0 0,3-5-3 0,1-1-1 15,3-6 0-15,-3-2 0 16,3-1-14-16,-4-7-4 0,1 7 0 0,0-9 0 0,-1 0-8 16,1 6 0-16,-4-7 0 0,0 1 0 0,0 0 0 0,0 2-16 15,0 4 4-15,-3-3 1 16,3 6-30-16,-4 0-7 0,4 10 0 0,0-7-1 16,-3 9-148-16,6-2-30 0,1 2-5 0,-4 1-2 0</inkml:trace>
  <inkml:trace contextRef="#ctx0" brushRef="#br0" timeOffset="497">29573 7051 1926 0,'0'0'42'0,"0"0"9"0,0 0 1 0,0 0 3 0,0 0-44 15,0 0-11-15,0 0 0 0,0 0 0 0,0 0 20 0,0 0 3 16,11 0 0-16,-11 0 0 0,0 0-11 0,0 0-3 16,0 0 0-16,7 3 0 0,-7-3-9 0,0 0 0 15,0 9 0-15,0 1 0 0,0 2 0 0,-4-2 12 16,-6 9-4-16,-1-4 0 0,1 4 12 0,-4 3 1 0,-4 0 1 0,-3 9 0 15,0-3 14-15,-4-2 2 16,0 5 1-16,1 0 0 0,-8-2-28 16,7 2-11-16,0 3 8 0,1-2-8 0,-4-1 0 0,-1 0-9 15,1 1 0-15,0-1 0 16,3-9-25-16,4 6-5 0,0-6-1 0,3-6 0 16,4 3-46-16,0-7-10 0,0-2-1 0,7-4-474 15,-4-6-94-15</inkml:trace>
  <inkml:trace contextRef="#ctx0" brushRef="#br0" timeOffset="817.69">29083 7101 1728 0,'0'0'153'0,"0"0"-122"0,0 0-31 0,0 0 0 16,0 0 71-16,0 0 8 0,0 0 1 0,0 0 1 15,0 0-39-15,7 0-8 0,0 0-2 0,4 3 0 16,-1 0 0-16,1-3 0 0,3 10 0 0,0-1 0 0,0 10-3 0,4-3-1 16,3 2 0-16,-3-5 0 0,-1 12-12 0,1-9-2 15,3 6-1-15,4 6 0 0,-4-3-13 0,4-3-10 16,-4 6 2-16,0-6 0 0,4 6 8 0,-4-3 0 16,0 4 0-16,-3-4 0 0,3-3 0 0,-4 3 0 15,1-10 0-15,0 7 0 16,-1 0-23-16,-3-6-5 0,1 0-2 0,-1-7 0 15,-4 7-17-15,4-10-3 16,-3 3-1-16,0 1-589 0,-1-7-119 0</inkml:trace>
  <inkml:trace contextRef="#ctx0" brushRef="#br0" timeOffset="1139.66">30028 7424 1324 0,'0'0'59'0,"0"0"12"0,0 0-57 0,0 0-14 0,0 0 0 0,0 0 0 15,0 0 216-15,-3 9 40 0,6 1 8 0,-3-1 1 16,4 4-189-16,0 6-39 0,-4-7-7 0,3 10-2 16,1 0-5-16,-1 0-2 0,1 3 0 0,-1 0 0 0,1-3 0 0,-1 0 0 15,1 6 0-15,-1-3 0 0,-3 4-21 16,4-8 9-16,-4 11-9 0,0-10 0 0,-4 9 0 16,4-3-12-16,0-3 0 0,-3-3-736 15,-1 7-146-15</inkml:trace>
  <inkml:trace contextRef="#ctx0" brushRef="#br0" timeOffset="8096.31">2170 6110 230 0,'0'0'20'0,"0"-6"-20"0,0-4 0 0,0 4 0 16,-4-3 358-16,4-1 67 0,0 4 14 0,-3 0 2 15,-5-1-316-15,5-2-63 0,3 0-13 0,-7 9-2 16,3-13-30-16,1 10-5 0,-4-6-2 0,3 2 0 16,-3 4-10-16,4-6 0 0,-4 6 0 0,3-4 0 15,1 7 0-15,3 0 0 0,-7 0 0 0,3 0 0 16,-7 0-11-16,1 7 11 0,-1-4-8 0,1 6 8 16,3-6 0-16,-4 7 0 0,0-1 0 0,-3 4 0 15,-3-4 9-15,3 0 7 0,-1 4 2 0,1 3 0 16,-3-4 10-16,3 1 3 0,-1-1 0 0,1 7 0 15,-7-6-5-15,7 6-1 0,0 2 0 0,3 1 0 16,-6-3-13-16,10 3-4 0,-11 0 0 0,0-3 0 16,1 3-8-16,3 0 0 0,0 0 0 0,-1 0 0 15,5 6 0-15,-4-6 0 0,3 0 0 0,1 0 0 16,-5 6 0-16,5-6 0 0,-4 0 0 0,3 6 0 16,1-3 0-16,-1-3 0 0,-3 6 0 0,3-2 0 15,1-5 0-15,-1 8 0 0,4-1 0 0,-3-3 0 16,-1-3 0-16,0 6 0 0,1-6 0 0,6 3 0 0,-6 3 0 15,10-2 0-15,-11 2 0 0,8-6 0 0,-4 6 8 0,3-3-8 16,0-3 8-16,-3 6-8 0,7-6 0 0,-3 0 0 16,-4 0 8-16,3 6-8 0,-3-3 0 0,4-3 10 15,-1 6-10-15,-3-2 10 0,4-1-10 0,3-3 12 16,-11-7-12-16,11 7 12 0,-4 3-1 0,-3-3 0 16,4 0 0-16,3 0 0 0,0 0-3 0,-7-3 0 15,7-3 0-15,0 2 0 0,-4 1-8 0,4-6 12 16,0 9-12-16,4-10 12 0,-4 4-4 0,7 0-8 15,-7-7 12-15,3 10-4 0,4-7 0 0,-3-2 0 16,0 2 0-16,3-2 0 0,-4 2-8 0,8 4 8 0,-11-3-8 16,10-1 8-16,-6-3-8 0,3 4 8 15,3-4-8-15,-6 10 8 0,7-6-8 0,-8-1 0 0,4-2 9 16,-3 5-9-16,-1-8 18 0,4 2-1 0,4 1 0 0,-1 2 0 16,-6-6 13-16,7-3 2 0,-1 4 1 0,-6-4 0 15,6 6-33-15,1-6 0 0,-1-3 0 0,-3 7 0 16,11-4 0-16,-11 3 10 0,4-3 0 0,-1 0 0 15,1 4-10-15,-1-4 10 0,1 3-10 0,-4-3 10 0,4 7-10 0,-1-1 0 16,1 0 0-16,-1 1 0 16,-10-4 0-16,11 3 8 0,3-2-8 0,-10-4 0 15,6 9 0-15,1-5 8 0,-8-4-8 0,8 6 0 16,0-6 8-16,-1-3-8 0,1 7 0 0,-4-4 8 16,3-3 0-16,1 0-8 0,0 6 12 0,-1-6-4 0,4 0-8 15,-3 0 0-15,-1 0 9 0,1-6-9 0,3 6 15 0,-3 0-2 16,3 0 0-16,-4 0 0 0,4 0-13 0,-3 0 8 15,3 0-8-15,0 0 0 0,-3 0 21 0,-1 0-1 16,5 0-1-16,-5 0 0 0,4-3-28 16,-3-4-6-16,-1 4-1 0,5 0 0 0,-1-3 16 15,3-4 8-15,-6 7 0 0,3-6-8 0,0-1 16 0,0 1-3 16,4-3-1-16,-4 2 0 0,0 1-4 16,-3-4 0-16,3 4-8 0,0-1 12 0,3-2-12 0,-9-1 0 15,2 1 0-15,4-4 0 0,4 4 8 0,-4-1-8 0,-3 0 0 16,3-2 0-16,-4-7 12 0,4 9-4 0,0-9-8 15,-3 3 12-15,3 1-2 0,4-4-1 0,-4 0 0 16,-3 0 0-16,3 3-9 0,0-3 8 16,3 0-8-16,-10-3 8 0,11-3-8 0,-4 6 0 15,-3-6 0-15,-1-4 0 0,-3 7 10 0,0-3-10 0,4-3 12 16,-7 9-12-16,6-10 15 0,-10 7-4 16,11-6-1-16,-11 3 0 0,0-4 0 0,3 1 0 0,-3 0 0 0,-3-1 0 15,3 4-10-15,0-10 10 0,-7 4-10 0,3-4 10 16,-3 4-10-16,4-7 0 0,-1 0 0 0,-3 7 0 15,-4-7 0-15,8 0 0 0,-1-3 8 0,-6 4-8 16,-1 2 0-16,1-3 0 0,6 0 0 0,-7-3 0 16,1 4 0-16,-4-1 0 0,3 10 0 0,-3-4 0 15,4-3 0-15,-1 7 8 0,-3 6-8 0,-4-3 8 16,4 3-8-16,0 3 0 0,0 0 0 0,-7-3 0 0,7 9 0 0,-1 0 0 16,-6 1 0-16,7 2 0 0,-7-3 0 0,0 7 0 15,3-4 0-15,1 1 0 0,-1 6 0 0,-3-16 0 16,0 12 0-16,3-2 0 0,4-1 0 15,-7 1 0-15,-4-4 0 0,4 3 0 0,0 4 0 16,3 0 0-16,-7 2 0 0,4 1 0 0,-4-3 0 0,1 9 0 0,-1-3 0 0,0 6 0 16,1-3-8-1,-1 0 8-15,-7 9-10 0,8 4-935 16,-1-4-187-16</inkml:trace>
  <inkml:trace contextRef="#ctx0" brushRef="#br0" timeOffset="11055.48">2861 11707 230 0,'0'0'10'0,"0"0"2"0,0 0-12 0,0 0 0 0,0 0 0 0,0 0 0 15,-11-3 118-15,8 0 21 0,-8-3 4 0,11 6 1 16,0 0-78-16,-7 0-15 0,0-3-3 0,7 3-1 15,-10-6 29-15,10 6 7 0,0 0 1 0,0 0 0 16,-7 0 4-16,7 0 0 0,-4 9 1 0,4-9 0 16,-7 0-18-16,7 12-4 0,0-5-1 0,0-4 0 15,0 6-19-15,0 4-4 0,0-4-1 0,7 4 0 16,-7-4-8-16,0 1-2 0,4 2 0 0,-4 7 0 0,7-7-11 0,-4 7-2 16,-6 0-1-16,6 3 0 15,-3 3 4-15,7 0 1 0,-7 0 0 16,-7 10 0-16,4-4-8 0,3 10-2 0,0 0 0 0,-7-1 0 15,3 4 0-15,-3 0 0 0,7 6 0 0,-4-6 0 16,4 10 9-16,0-4 2 0,0 0 0 0,0-3 0 0,0 13-4 16,4-4 0-16,-4-3 0 0,0 7 0 0,7-4-10 0,-3 4-2 15,3-4-8-15,-7 7 12 0,3 6-12 16,4-3 8-16,-7 6-8 0,0-3 0 0,0 3 12 16,0 3-3-16,0 7-1 0,-7 0 0 0,4-4-8 15,-4 7-11-15,3-4 3 0,-3-2 0 0,3 2 8 16,-6 4 0-16,6-10 0 0,-3 7 0 0,4-7 13 0,-8 0 5 15,8-3 1-15,-4-6 0 0,3 6 12 0,4-3 2 16,0 0 1-16,0 0 0 0,0-3-15 0,0-3-3 16,4-7-1-16,-4 7 0 0,7 0-1 0,-4-1 0 15,8 1 0-15,-8 3 0 0,4-7-14 0,4 4 9 16,-4 0-9-16,11 0 8 0,-8 2-8 0,-3-2 0 16,4 3 0-16,3 3 0 0,-3-3 0 0,-1 0 0 0,1-13 0 15,-1 0 0-15,-6-3 0 0,6 1 0 0,-6-7 0 16,3-4 0-16,-7 1 8 0,11-3-8 0,-11-7 0 0,7 0 8 15,0 1-8-15,-4-1 8 0,4 0-8 0,-3 1 8 16,6-4-8-16,-6-3 0 0,3 3 0 0,4-3 8 16,-8 4 0-16,1-4 0 0,3 0 0 0,3 0 0 15,1-3-8-15,-8 9 10 0,1-9-10 0,3 6 10 16,4-2-10-16,-8 2-16 0,1-6 4 0,3 0 1 16,-4 0 11-16,4-4 0 0,-3 1 0 0,6-3 0 15,-10 0 0-15,4-4 11 0,3 1-3 0,-4-4 0 16,5-6-8-16,-8 7-14 0,0-10 3 0,0 0 1 31,0 0-74-31,0 0-16 0,0 0-2 0,0 0-674 0,0 0-134 0</inkml:trace>
  <inkml:trace contextRef="#ctx0" brushRef="#br0" timeOffset="12413.64">1552 16176 2026 0,'0'0'44'0,"0"0"10"0,0 0 2 0,0 0 1 0,0 0-45 0,0 0-12 0,0 0 0 0,0 0 0 31,0 0-27-31,0 0-7 0,0 0-2 0,0 0 0 0,11 3 24 0,-8 3 4 0,8-6 8 0,0 4-13 16,3-1 13-16,-4-3 0 0,1 0 0 0,3 0-9 16,0 0 9-16,7 0 0 0,0 0 10 0,-3 0-10 15,3 0 38-15,4 0 2 0,0 0 0 0,-1 0 0 16,12 0-20-16,-8 0-3 0,7 0-1 0,0-3 0 16,1 3 25-16,6-4 5 0,-3 4 1 15,0 0 0-15,6 0-23 0,1 0-4 0,4-6 0 16,-1 6-1-16,7 0 5 0,-6 0 2 0,3 0 0 0,3 0 0 15,-3 0-3-15,7 0-1 0,0 0 0 0,0 0 0 16,7 0-8-16,4 0-2 0,-4 6 0 0,3-6 0 16,-3 0-12-16,7 0 0 0,-3 0 8 0,3 0-8 0,7 0 0 0,-7 0 0 15,-3 0 0-15,3-6 0 0,0 6 0 0,0 0 0 16,4 0 0-16,-1 0 0 16,1 0 8-16,-1 0-8 0,-6 6 0 0,3-2 9 0,4-4-9 15,6 3 0-15,-6-3 9 0,3 6-9 0,0-3 15 16,-7 6-2-16,4-9 0 0,3 10 0 0,0-7-13 15,4 3 0-15,-4-3 0 0,-3 4 0 0,3-4 0 0,-4-3 0 16,5 0 0-16,2 0-10 0,8 3 10 0,-14 3 0 16,3-3 0-16,3-3 0 0,1 7 0 0,0-4 11 15,-1-3-3-15,-3 9 0 0,1-6-8 0,-5-3-11 16,8 7 3-16,-4-4 0 0,0-3 30 0,4 0 6 16,-4 6 2-16,0-6 0 0,4 3-16 0,-4-3-3 15,4 0-1-15,-1-3 0 0,1 3 4 0,0 0 1 16,-4-6 0-16,3 6 0 0,8 0 4 0,-11 0 1 0,0-3 0 15,1 3 0-15,-1-7 0 0,-4 7 1 0,4 0 0 0,1-3 0 16,-1 3-21-16,0-9-15 0,0 9 3 0,-7-3 0 16,4-4 12-16,6 7 13 0,-6-3-2 0,3-3-1 15,0 3-10-15,-7 0 0 0,0-4 0 0,0 7 0 16,1 0 0-16,-1-3-17 0,0 3 4 0,-4 0 1 16,-3 0 12-16,0 0 16 0,-3 0-3 0,-1 0-1 15,4 3-12-15,0-3-13 0,0 0 2 0,-3 0 1 16,-1 0 18-16,1 0 3 0,-8 0 1 0,11-3 0 0,0-3-12 0,0 3 0 15,-10 0 0-15,3-4 0 16,3-2 8-16,1 9 0 0,-8-9 0 0,-3 6 0 16,-3-1-8-16,3-2 0 0,6 6 0 0,-6-3 0 15,-7-3 0-15,4 6 18 0,6-3-3 0,-3-4-1 16,-4 4-14-16,-3 3 8 0,0 0-8 0,4-3 0 16,-1 3 0-16,0 0 8 0,-6 0-8 0,2 0 0 0,5 0 0 15,-1 0 0-15,-10 0 0 0,0 0 0 0,0 0 0 0,-1 0 0 16,-2 0 0-16,-1 0 0 0,-3-6 0 0,0 6 0 15,3 0 0-15,-3 0 0 0,-1 0 0 0,5-3 8 16,-1 3-8-16,0-7 12 0,0 7 2 0,-3 0 0 16,0 0 0-16,-4-3 0 0,0 3 5 0,-3 0 1 15,0-3 0-15,-1 3 0 0,-2 0-20 16,-1 0 0-16,-4 0 0 0,1 3 0 0,-4-3-16 0,4 3 0 16,-4-3 0-16,0 0 0 0,0 7-1 0,0-4-1 15,-3-3 0-15,-1 9 0 16,5-9-84-16,-8 10-17 0,-4-7-3 0,4 6-1 15,0 1-133-15,-7-7-26 0,0 15-6 0,0-18 0 0</inkml:trace>
  <inkml:trace contextRef="#ctx0" brushRef="#br0" timeOffset="14209.97">8389 16634 979 0,'0'0'43'0,"0"0"9"0,0 0-41 0,0 0-11 0,7 0 0 0,-7 0 0 16,4-3 247-16,3-4 47 0,-7 7 10 0,0 0 1 16,0 0-233-16,0 0-48 0,0 0-8 0,0 0-3 15,0 0-2-15,0 0-1 0,0 10 0 0,0-1 0 16,0 1-10-16,-11-1 0 0,4 0 0 0,0 4 0 16,-4 0 0-16,-3 5 0 0,4 1 0 0,-11-3 0 15,6 6-9-15,-9 6 9 0,-1-3-12 0,0 6 12 16,1 1 12-16,-5-1 8 0,1 1 3 0,0-1 0 15,0 0-4-15,0 7-1 0,3-13 0 0,-3 6 0 16,3 1-18-16,4-10 8 0,3 0-8 0,-3 0 0 16,7 3 0-16,-4-10 0 0,8 4 0 0,3-9 0 0,-4-1-125 0,4-3-26 0,7 0-5 0,0-6-703 15</inkml:trace>
  <inkml:trace contextRef="#ctx0" brushRef="#br0" timeOffset="14544.77">7895 16706 2314 0,'0'0'51'0,"0"0"10"0,-3 0 3 0,3 0 1 0,0 0-52 0,0 0-13 0,0 0 0 0,0 0 0 16,0 0 0-16,10 0 0 0,-3 0-12 0,4 3 12 15,-1 6 0-15,5 1 0 0,-5-1 0 0,4 4 0 16,4 6 0-16,-8-1 0 0,8-2 0 0,0 6 0 16,-1 3 0-16,5 0 0 0,-1-3 0 0,0 0 0 15,0 6 0-15,0-6 0 0,0 0 0 0,1 0 0 16,-1 0 0-16,0-3 8 0,0 3-8 0,4-3 0 16,-1 0 0-16,1-4 0 0,-4 4 0 0,4 0 0 15,0-3 0-15,-1-1-15 0,-9-2 2 0,6-1 0 16,-7 7-23-1,3-6-5-15,-2-1-1 0,-1-2 0 0,0 2-118 0,0-2-24 16,0-1-5-16,-3-3-1 0</inkml:trace>
  <inkml:trace contextRef="#ctx0" brushRef="#br0" timeOffset="14833.53">9049 17082 2354 0,'0'0'52'0,"0"0"10"0,0 0 2 0,0 0 3 0,3 7-54 0,-3 2-13 0,4 0 0 0,-4 1 0 16,3 2 0-16,1-2 11 0,-1 2-11 0,-3-2 10 15,7 8-10-15,-7-5 0 0,4 6 0 0,-4 0 0 16,7-4 8-16,-3 7-8 0,-1-3 0 0,1 3 8 15,-1 0-8-15,1 0 0 0,-4 6 0 0,3-6 0 16,1 0-10-16,-1 0 10 0,1 0 0 0,-1 0-9 16,-3-3-7-16,0 0-2 0,0-1 0 0,0-5 0 15,0-1-98-15,0-2-19 0,0-10-4 0</inkml:trace>
  <inkml:trace contextRef="#ctx0" brushRef="#br0" timeOffset="16214.01">1323 11833 1659 0,'0'0'73'0,"0"0"16"0,-7 0-71 0,3 0-18 0,4 0 0 0,0 0 0 16,0 0 9-16,0 0-1 0,0 0-8 0,0 0 12 0,0 0-12 0,0 0 0 16,0 0 0-16,0 0 0 0,0 9 0 0,4 4 8 15,3-7-8-15,-4 4 0 0,8-4 36 0,-7 3 4 16,3 1 0-16,3 2 1 0,-6-2 11 0,6 5 3 16,1-2 0-16,-1-1 0 0,-2 1-31 0,2 6-5 15,1-7-2-15,3 7 0 0,-4-6-9 0,1 5-8 16,0-5 9-16,-1 6-9 0,-6-7 16 15,6 7-2-15,1 0-1 0,-1-3 0 16,-3-1 3-16,4 1 1 0,0 3 0 0,-1-7 0 0,-6 7-17 16,6-6 0-16,1 9 0 0,-8-7 0 0,5 1 0 0,2-3-19 15,-6-4 3-15,-1 7 0 16,4-4-104-16,-3-9-21 0,3 7-4 0,-7-10-674 0</inkml:trace>
  <inkml:trace contextRef="#ctx0" brushRef="#br0" timeOffset="16582.72">1930 11707 2188 0,'0'0'48'0,"0"0"11"0,-4 7 1 0,1 2 1 0,-4 1-49 0,7-4-12 0,-4 13 0 0,4-7 0 0,-7 4 0 0,7 0 0 15,-4 5 0-15,1-2 0 0,-8 3 0 0,4 6 0 16,4-2 0-16,-4 5 0 0,3 7 8 0,-6-4 9 16,-1 1 2-16,4 12 0 0,-4-4-7 0,-6 5 0 15,-1 2-1-15,-3 3 0 0,0 7 9 16,-4-4 1-16,-3 7 1 0,-4-1 0 0,7 1-11 0,-3-6-3 15,-4 5 0-15,4-8 0 0,-7 5-8 0,3-5 0 16,4-4 0-16,-4-3 0 16,4 6-34-16,3-12-2 0,1 3-1 0,2-7-648 15,8-5-130-15</inkml:trace>
  <inkml:trace contextRef="#ctx0" brushRef="#br0" timeOffset="17729.98">7426 11146 172 0,'0'0'16'0,"0"0"-16"16,0 0 0-16,0 0 0 0,0 0 130 0,0 0 23 16,0 0 5-16,0 0 1 0,0 0-73 0,0 0-14 0,-4-9-4 0,-3 9 0 15,7-10-3-15,0 10-1 0,-3-3 0 0,3 3 0 16,-4-9 0-16,4 6 0 0,0 3 0 15,0-7 0-15,0-2-25 0,0 9-6 0,0 0-1 0,4-6 0 16,-1-1-32-16,4-2 0 0,-7 6 0 0,0 3 0 16,0 0 16-16,4-10-3 0,0 7-1 0,-4 3 0 15,0 0 40-15,0 0 8 0,0-6 2 0,0 6 0 16,0 0-13-16,3-9-2 0,-3 6-1 0,0 3 0 16,4-4-21-16,-1-2-4 0,4-3-1 0,-7 9 0 15,4-3-20-15,-1-4 9 0,-3 7-9 0,4-3 0 16,-4 3 20-16,0 0-2 0,0 0-1 0,0 0 0 15,0 0 2-15,0 0 0 0,0 0 0 0,0 0 0 16,0 0-10-16,0 0-1 0,-4 13-8 0,1-4 12 16,-1 4 1-16,-6 5 0 0,3-5 0 0,-1 6 0 0,1 0-3 15,0-4-1-15,-3 4 0 0,3-6 0 0,3 6 1 0,-10-1 0 16,3-5 0-16,1 6 0 0,-4-4 2 0,3 4 1 16,-6-6 0-16,2 6 0 0,-2 2 1 0,-8-2 0 15,7-6 0-15,4 9 0 0,0-3 2 16,0-7 0-16,-3 7 0 0,6-6 0 0,-3-1-16 15,0 4 0-15,3-4 0 0,8-2 0 16,-4-7 0-16,-1 6 0 0,-2 1 0 16,10-10 0-16,0 0 0 0,0 0-12 0,0 3 3 0,0-3 0 15,0 0-43-15,0 0-9 0,0 0-2 0,-11 0 0 16,4 6-93-16,0-3-18 0,7-3-4 0,-7 0-1 16,-3 0-16-16,-1 0-3 0,4 0-1 0</inkml:trace>
  <inkml:trace contextRef="#ctx0" brushRef="#br0" timeOffset="18178.96">6918 11052 1555 0,'0'0'68'0,"0"0"16"0,0 0-68 0,0 0-16 0,0 0 0 0,0 0 0 16,0 0 128-16,0 0 23 0,0 0 4 0,0 0 1 16,0 0-129-16,0 0-27 0,4 9 0 0,6 1 0 0,1-7 0 0,-4 6 0 15,0 4 0-15,0-4 9 0,0 7-1 0,3-3-8 16,1-4 12-16,3 4-4 16,-3-4 5-16,3 4 1 0,0-4 0 0,4 3 0 0,-8-2 5 15,8 2 1-15,-4-2 0 0,4 2 0 0,-8-2 6 16,4 9 2-16,0-7 0 0,1-2 0 0,2 2 8 0,1 4 3 15,-4-4 0-15,4 1 0 16,-4-1-23-16,0 4-4 0,3-3 0 0,-2-1-1 0,-8 10-3 16,3-12 0-16,8 8 0 0,-8-5 0 0,4-1-8 0,-10 4 0 15,10-6 0-15,-3-4 0 0,-4 9 0 0,3-8 0 16,-3 2 9-16,4-3-9 0,-4-2 0 0,0 5 9 16,4-6-9-16,-4-3 0 0,0 6 0 0,0-3 0 15,3-3 0-15,-6 7 0 0,3-4 0 0,0-3-20 0,-7 0 2 0,11-3 1 31,-8-4-95-31,4 7-18 0,0-9-4 16,0 6-858-16</inkml:trace>
  <inkml:trace contextRef="#ctx0" brushRef="#br0" timeOffset="18502.41">7800 11243 2174 0,'0'0'48'0,"0"0"9"16,0 0 3-16,0 0 1 0,7 10-49 0,0-1-12 0,-3-3 0 0,-1 1 0 0,4 2 0 0,0-3 0 15,0 1 0-15,0 2 0 0,-3 0 0 0,3 4 0 16,0 3 0-16,-4-4 0 0,5 1 20 0,-5 6 0 16,1-7 1-16,-1 7 0 0,4-6-21 0,-7 5-15 15,7 4 3-15,-7-9 0 0,0 9 12 0,4-7 0 16,-1 1 0-16,1 3 0 0,-1-7-14 0,8 4 0 16,-11-10 0-16,7 4-953 0</inkml:trace>
  <inkml:trace contextRef="#ctx0" brushRef="#br1" timeOffset="30820.62">3623 15778 1713 0,'0'0'76'0,"0"0"16"0,0 0-74 0,0 0-18 0,-3-3 0 0,3 3 0 16,-4-7 46-16,4 7 6 0,0 0 0 0,-7-9 1 16,7 9-37-16,0 0-7 0,0 0-1 0,-4 0-8 15,4 0-15-15,-10 0-9 0,6 6-3 0,-6-3 0 16,10 4-3-16,-11-4-1 0,4 3 0 0,4 0 0 0,-1 4 17 0,-7-1 3 15,4 1 1-15,0-7 0 0,0 12 33 0,-3-8 6 16,6 8 2-16,-10-2 0 0,3-1-3 0,-3 7 0 16,4 0 0-16,-1-3 0 0,-10 6 9 15,7 3 2-15,3 0 0 16,-3-3 0-16,0 9-25 0,-7-3-5 0,7 4-1 16,0-7 0-16,-4 6-8 0,4-9 0 15,0 0 0-15,3 0 0 0,1-3 0 0,-1 3 0 0,8-13 0 16,-8 4 8-16,0-4-8 0,8 1 0 0,-8 2 0 0,8-6 8 15,-8-3-8-15,4 7 10 0,4-10-10 0,3 0 10 0,-7 9 16 0,7-9 3 0,0 0 1 0,0 0 0 16,-8 3-5-16,8-3-1 0,0 0 0 0,0 0 0 16,-7 10-24-16,7-10 0 15,-3 6 0-15,3 0 0 0,0 1-15 0,0-7 2 16,3 3 0-16,-3-3 0 0,0 0 5 0,0 0 8 0,0 0-13 0,0 0 5 16,7 0 8-16,8 0 11 0,-5-3-3 0,1-4 0 15,3 4 0-15,0-6 0 0,7-1 0 0,4-2 0 0,-8 2-8 0,12 1 0 16,-5-3 0-16,12 2 8 15,-12 1-8-15,8 2 10 0,0-2-10 0,-4 0 10 16,0-1-10-16,1 7 0 0,-5-3 0 0,-3 3 0 16,-3 3-9-16,3-7 9 0,0 7 0 0,-7 0 0 15,1 0 0-15,2 0 0 0,-10 7 0 0,11-4 0 16,-15-3 0-16,8 0 0 0,0 0 0 0,-11 0 0 0,0 0 0 16,10 0 0-16,-10 0 0 0,7 0 0 15,0-3 11-15,-7 3-1 0,4-7 0 0,3 4 0 0,-4-6 10 0,1-1 3 16,-4 1 0-16,0 6 0 15,0-10 0-15,-4 4 0 0,4-4 0 0,-3-2 0 16,-4 2 6-16,3 4 2 0,-3-4 0 16,0 1 0-16,0-4-9 0,-3 10-2 0,-1-10 0 15,4 7 0-15,-4-4-10 0,1 4-2 0,-1 6-8 16,1-7 12-16,-1 1-12 0,-3-1 0 0,3 7 0 0,-3-6 0 0,4 6 0 0,-4-4 0 16,-1-2 0-16,1 3 0 0,-3-4 0 0,3 1 0 15,3-1 0-15,-3 1 0 0,0 0 0 0,3-1 0 16,4 4 0-16,0-3 0 0,-4-1 0 15,4 1 0-15,0-1 0 0,7 10 0 0,0 0-24 0,0 0 0 16,0 0-1-16,0 0 0 16,0 0-122-16,0 0-24 0,0 0-5 0,0 0-488 0,7 10-97 15</inkml:trace>
  <inkml:trace contextRef="#ctx0" brushRef="#br1" timeOffset="31878.72">3976 15759 1724 0,'0'-13'76'0,"0"13"16"0,0-9-73 0,-7 6-19 0,14-3 0 0,-7 2 0 16,0 4 32-16,0-9 2 0,0 9 1 0,0 0 0 16,0 0-23-16,0 0-12 0,0 0 12 0,0 0-12 15,0 0 0-15,0 0 0 0,0 0 0 0,-7 9 0 16,7 1-9-16,-4 2 1 0,4-2 0 0,-7 2 0 15,0 4 8-15,-3-3 9 0,2-1-1 0,-2 1-8 16,3 5 34-16,-4-5 0 0,1 3 0 0,-1-4 0 16,1 1 15-16,-5 6 3 0,5-4 1 0,-1 4 0 15,8-6-15-15,-11 2-3 0,3 1-1 0,4 0 0 16,0-1-26-16,-4 4-8 0,4-6 0 0,0 9 0 16,-3-4 0-16,-1 1 0 0,0-6 0 0,8 6 0 15,-8-7 0-15,1 1 0 0,6 2 0 0,-6-2 0 16,3-4 0-16,3 1 0 0,-7-4 0 0,8 0 0 0,-4-3 0 0,7-3 10 15,-4 7-10-15,4-7 12 0,0 0 3 0,0 0 1 16,0 3 0-16,0-3 0 0,0 0-16 0,0 0 0 16,0 0 0-16,0 0 0 0,0 0 0 15,0 0 0-15,0 0 0 0,0 0 0 0,0 0 0 0,0 0 0 16,4 0 0-16,6 3 0 0,1 3 0 0,0-6 0 16,3 0 0-16,0 0 0 0,7 0 12 15,-7 0-1-15,7 0 0 0,-3 0 0 0,10 0-11 0,-10 0 0 16,3-6 0-16,0 3 0 0,-3 3 0 0,6 0-17 15,-2-10 4-15,-1 10 1 0,4-3 12 0,-1-3 0 16,1 6 0-16,-7-3-9 0,-1 3 18 0,1 0 4 16,-1 0 1-16,1 3 0 0,0-3-14 0,-4 6 9 15,0-3-9-15,-3-3 8 0,3 0 8 0,-4 0 0 16,1 7 1-16,-1-7 0 0,5 0-17 0,-12 0 0 0,-3 0 0 0,7 0 0 16,-7 0 0-16,11 0-9 0,-11 0 1 0,0 0 0 15,0 0 8-15,0 0 0 0,0 0 0 0,0 0 8 16,0 0-8-16,0 0 9 0,0 0-9 0,0 0 10 15,0 0 5-15,0 0 1 0,3-7 0 0,-3 7 0 16,4-9 4-16,-4 6 0 0,-4-7 1 16,4 1 0-16,-3 0 2 0,3-4 0 0,0 4 0 0,-11-4 0 15,4 1 1-15,4-1 0 0,-8-3 0 0,0 1 0 16,-3-4-12-16,4 0-1 0,-4 0-1 0,-1 4 0 16,-6-4-10-16,7 0 0 0,-3-3 0 0,-1 9 0 15,4-5 0-15,-7 2 0 0,6-3 0 0,-6 7 0 16,7-4 0-16,-3 3 0 0,2 4 0 0,1 0 8 15,4-4-8-15,-1 4 0 0,-3 6 0 0,0-7 0 16,0 1-9-16,3-1 9 0,1 7-12 0,-4-6 12 0,3 9-16 16,4-10 3-16,0 7 1 0,7-3 0 15,-11 6-80-15,11-3-15 0,0 3-3 0,0 0-1 16,0 0-82-16,14 0-17 0,1 0-3 16,9 3-1-16</inkml:trace>
  <inkml:trace contextRef="#ctx0" brushRef="#br1" timeOffset="33378.83">4985 15765 748 0,'0'0'33'0,"0"0"7"0,0 0-32 0,0 0-8 0,0-6 0 0,0 6 0 16,3-3 145-16,-3 3 27 0,4-10 6 0,3 7 1 15,-4 3-141-15,-3 0-28 0,0 0-10 0,11-6 0 16,-4 6 13-16,-7 0-4 0,0 0-1 0,0 0 0 16,0 0 0-16,0 0 0 0,0 0 0 0,0 9 0 15,4 4 22-15,-4-4 4 0,0 10 1 0,-4-9 0 16,-3 2 17-16,3 1 3 0,-6 5 1 0,-1 1 0 15,1-3-32-15,-4 12-5 0,-1-6-2 0,5 0 0 16,-4-3-5-16,3 3 0 0,-3 0-1 16,-4-3 0-16,4-4-3 0,4 4-8 0,-4 0 12 0,0-7-4 15,-1 7-8-15,5-6 12 0,3-1-12 0,-4 7 12 0,4-6-12 0,-3-4 0 16,-1 4 9-16,4 2-9 0,0-2 0 0,-4-4 8 16,4 1-8-16,0-4 0 0,7 3 0 0,-7 1 0 15,7-10 0-15,0 0 0 0,0 0 20 0,0 0 0 16,0 0 0-16,0 0 0 0,0 0-20 0,0 0 0 15,0 0 0-15,7 0 0 0,7 0 0 0,-3-3 9 16,-4-4-9-16,11 7 10 0,-8-3-10 16,4-6 8-16,0 9-8 0,0-10 8 0,4 10-8 0,-4 0 0 15,4-3 0-15,3 3 0 0,0 3 0 0,-3-3 0 16,-1 0 0-16,1 0 0 0,0 7 0 0,-1-4-12 0,1-3 4 16,0 0 8-16,-4 0 0 0,3 0 0 0,-2 0 0 0,-1 0 0 15,-4 0 0-15,1-3 0 0,-1 3 12 0,-3 0-4 16,-3 0 10-16,10 3 2 0,-10-3 0 0,3 0 0 15,-7 0-11-15,14 0-1 0,-4 3-8 16,-3-3 12-16,11 6-12 0,-7-6 0 0,-4-6 8 16,3 6-8-16,-3-3 0 0,4 3 8 0,-4 0-8 0,4-3 0 15,-4-4 9-15,-7 7-9 0,3-3 8 0,1-3-8 16,3 0 21-16,-7-1-1 0,0-2 0 0,3 0 0 16,-6-4 27-16,3 4 5 0,0-4 0 0,0 4 1 15,-7-4-18-15,0-6-4 0,0 10-1 0,3-7 0 16,-10-2-21-16,3-1-9 0,1 3 8 0,-11-3-8 15,3 0 0-15,0 4 0 0,1-4 0 0,-4 0 0 16,-4 0 0-16,4 7 0 16,3-4 0-16,-3 0 0 0,-4 4 0 0,0-1 0 0,4 4 0 0,7-1 0 15,-7 1 8-15,7 0-8 0,0 6 0 16,3-7 8-16,4 10-8 0,0-9-17 0,7 9 4 0,0 0 1 16,0 0-111-16,0 0-21 0,0 0-5 0,0 0-1 15,0 0-33-15,7 9-6 0,4-9-2 0</inkml:trace>
  <inkml:trace contextRef="#ctx0" brushRef="#br1" timeOffset="35135.25">5419 15778 172 0,'0'0'8'0,"0"0"1"0,0 0-9 0,0 0 0 16,0 0 0-16,0 0 0 0,0 0 139 0,0 0 25 16,0 0 6-16,0 0 1 0,0 0-70 0,0 0-13 15,0 0-4-15,0 0 0 0,0 0-10 0,0 0-2 16,0 9-1-16,3 1 0 0,-3-1-14 0,-3-3-2 0,3 4-1 0,-7-1 0 16,0 4-18-16,0-4-4 15,3 0-1-15,-7 4 0 0,4-4 17 0,0 1 3 16,-3 2 1-16,-1 4 0 0,1 0-12 0,-1-7-3 15,0 10 0-15,-3-7 0 0,4 10-21 0,3-3-4 16,-4 0 0-16,-3-3-1 0,3 6 1 0,1-4 0 16,3 4 0-16,0-3 0 0,-4 3-12 0,0-9-11 0,1 6 3 0,-1-7 0 15,8 7 8-15,-11-7 0 0,7 7 0 0,3-6 0 16,-6-7 0-16,6 0 8 0,-3 4-8 16,3-4 11-16,4-6-11 0,0 0 0 0,0 0 0 15,0 0 0-15,0 0 0 0,0 0 0 0,0 0 0 0,0 0 8 16,0 0 0-16,11 3 0 0,-4-3 0 0,11 0 0 15,-11 0-8-15,10 0 8 0,-6-3-8 0,7-3 8 16,3 6-8-16,-7-3 0 0,7 3 0 0,-3-7 0 16,-1 7 0-16,1 0 0 0,0 0 0 0,6 0 0 15,-13 0 0-15,7 0 0 0,3 0 0 0,-4 0 0 16,1 0-10-16,-4-3 10 0,7 3-13 0,-7-3 5 16,8-3 8-16,-5 6 0 0,-3-3-9 0,7 3 9 15,1-7-11-15,-12 7 3 0,4-3 0 0,-3 3 0 16,3 0 8-16,-3 0 11 0,-1 3-3 0,1-3 0 0,3 0-8 15,-7 0 0-15,3 0 9 0,1 0-9 0,-11 0 0 16,0 0 8-16,7 0-8 0,-7 0 0 0,0 0 0 0,0 0 9 16,0 0-9-16,0 0 0 0,0 0 11 0,0 0-11 15,0 0 10-15,0 0-10 0,0 0 40 0,0 0 3 16,4-9 0-16,-4 9 0 0,0-3-25 0,0-7-5 16,-4-2-1-16,4 2 0 0,-7 1 2 0,7-3 0 15,-3-1 0-15,-5-3 0 0,-2 4 3 0,3-1 1 0,-4-6 0 16,1 7 0-16,-1-1-8 0,-3-2-2 0,0 2 0 0,0-6 0 15,3 7-8-15,-6-1 12 0,-1 1-12 0,4-4 12 16,3 3-12-16,-6 4 12 0,-1 0-12 0,4-4 12 16,3 1-12-16,-6 2 0 0,10-2 0 15,-4 5 0-15,-7-5 0 0,11 2 0 0,-3 1 0 16,3 3 0 0,0-1-39-16,-4-2 0 0,4-4 0 0,0 4 0 0,3 0-86 0,1 6-18 15,3-7-3-15,0 10-746 0</inkml:trace>
  <inkml:trace contextRef="#ctx0" brushRef="#br1" timeOffset="36039.79">5697 15768 1152 0,'0'0'102'0,"-10"0"-82"16,3 7-20-16,-4-4 0 0,1 6 228 0,-5 1 40 15,5-7 9-15,3 6 2 0,-7 4-230 0,3-4-49 16,-7 4 0-16,8 2-9 0,-1-2-12 0,-3-1-3 15,-3 4 0-15,-1 0 0 16,0-7-16-16,1 10-4 0,-5-7-1 0,5 1 0 0,-1 6 21 0,1-7 5 0,6 7 1 16,-10-6 0-16,7 6 29 0,0-1 5 15,-4-2 2-15,4 3 0 0,0-7 19 0,0 7 4 0,3-6 1 0,-7-1 0 16,11 7-12-16,-3-6-2 0,-4-4-1 0,3 7 0 16,0-10-18-16,4 3-9 0,0 1 10 15,0-1-10-15,4-6 0 0,3-3 0 0,0 0 0 0,-7 10 0 16,7-10 0-16,0 0-15 0,0 0 3 0,0 0 1 15,0 0 21-15,0 0 4 0,0 0 1 0,0 0 0 16,0 0 5-16,0 0 2 0,0 0 0 0,0 0 0 16,0 0-10-16,0 0-3 0,7-3 0 0,3-4 0 15,-3 7-9-15,4-3 0 0,0-3 0 0,-4 3-11 16,7 3 11-16,-4 0-8 0,-3-3 8 0,11 3-8 16,-7-7 0-16,3 7 0 0,-4 0 0 0,1 0 0 0,3 0 0 0,-3 0 0 0,-4 0 0 0,3-3 0 15,1-3 8-15,-4 6 0 16,0 0 0-16,4-3 0 0,-4 3 8 0,7-3-8 15,-11-4 10-15,8 7-10 0,-4-3 13 16,7-3-3-16,-11 6-1 0,5 0 0 0,6 0-9 16,-4-3 8-16,-6 3-8 0,3-6 8 15,-7 6-8-15,14 0 0 0,-3 6 0 0,-4-3 0 0,-7-3 0 0,10 0 0 16,-3 0 0-16,4 9 0 0,3-9 0 0,-4 7 0 16,-10-4 0-16,15 0 0 0,-12 3 0 0,4-3 0 15,-7-3 0-15,7 0 0 0,0 7 0 0,-7-7 0 16,0 0 0-16,11 0 0 0,-1-7 13 0,-6 7-2 15,7-9-1-15,-8 6 0 0,4-7 10 0,0 7 3 16,0-3 0-16,4-3 0 0,-8 6 6 0,1-7 2 0,3 1 0 0,-4 6 0 16,-3 3-9-16,8-10-2 0,-8 7 0 15,0 3 0-15,3-6-12 0,-3 6-8 0,0 0 8 16,7-10-8-16,-7 10 0 0,0 0 0 16,0 0 0-16,0-6-8 0,0 6 8 0,0-6 0 0,0 3 0 0,-7-4 0 15,4-2 0-15,3 6 0 0,-8-7 8 0,1 1-8 16,4 0 20-16,-4-4 0 0,0 4 0 0,0-4 0 15,0 4-3-15,3-4-1 0,-6-6 0 0,-1 7 0 16,7-7-16-16,-6 10 10 0,-8-7-10 0,11 0 8 16,-3 4-8-16,-5 2 0 0,5-2 0 0,-4 2 0 15,3 1 0-15,1 3 0 0,-4-1 0 0,6-2 0 16,-2 6-50-16,3-3-2 0,7 6-1 0,0 0 0 16,-4-13-101-16,1 10-20 15,3 3-4-15,0-9-1 0,3-1-18 16,1 1-4-16</inkml:trace>
  <inkml:trace contextRef="#ctx0" brushRef="#br1" timeOffset="38482.8">5694 15778 864 0,'0'0'76'0,"-7"-10"-60"16,7 7-16-16,-7-3 0 15,7 6 162-15,-4-3 30 0,4 3 5 0,0 0 2 0,-3-3-155 0,3 3-30 16,-4-7-6-16,4 7-8 0,-7 0 26 0,7 0-1 16,0 0 0-16,0 0 0 0,-3 10-25 0,-8-7 0 15,7 13 0-15,-6-1 0 0,3 1 10 0,0 0-10 16,0 6 12-16,-4-4-12 0,1 4 21 0,-5 0-2 15,5 7-1-15,-1-8 0 0,4-2 6 0,-10-3 2 16,-1 3 0-16,4 3 0 0,3-3 3 0,-10-1 1 16,7-2 0-16,-4 3 0 0,1-7-2 0,3 7 0 15,3-6 0-15,-7-4 0 0,4 4-8 0,0-4-3 0,4 1 0 16,6-7 0-16,-10 6-17 0,7 0 8 0,3-2-8 0,-6-1 0 16,10 0 0-16,-11-3 0 0,8 7 0 0,3-10 0 15,0 3 0-15,0-3 0 0,-7 9 0 0,7-9 0 16,0 0 0-16,0 0 0 0,-4 10 0 0,4-10 0 15,0 0 0-15,11 6-11 0,-11 0 11 0,14 4-10 0,-11-4 10 0,11-3 8 16,-3 7-8-16,7-7 11 16,-4 3-11-16,3-3 8 0,1-3-8 0,7 0 8 15,-4 0-8-15,4 0 0 0,-1 0 0 0,1-9 0 16,0 9 0-16,-8-7 0 0,4 1-10 0,1 3 10 16,-8-3 0-16,7-4 0 0,-11 7 0 0,8 0 0 15,-11-3-8-15,7 3 8 0,0-4 0 0,-3 4-9 16,0-3 33-16,3 3 8 0,0 0 0 0,0-4 1 15,4 7-33-15,-8-3 0 0,1 3 0 0,3-6 0 16,-4 6 0-16,4 0-12 0,-3 0 1 0,-4 0 1 0,4 0 10 0,-11 0 16 16,0 0-4-16,0 0-1 0,0 0-11 0,0 0 0 15,0 0 0-15,0 0 8 0,0 0 3 0,0 0 0 16,0-13 0-16,0 10 0 0,-4-6 8 0,1 0 1 16,-1-1 1-16,-3 1 0 0,0-4-5 0,3 4-2 15,-10-4 0-15,7 1 0 0,4-4-14 0,-11 0 8 16,3-2-8-16,1-1 0 0,-1 6 0 0,0-6 0 15,1-3 0-15,-1 7 0 0,4-4-12 0,-11 0 0 16,4 7 1-16,0-7 0 0,0 9 11 0,-3-2 0 16,2-1 0-16,-2 4 0 0,-1-1 0 0,0 7 0 15,1-3 0-15,-1 3 0 16,8 3-35-16,-4 0-5 0,3-6 0 0,-3 6-1 16,7 0-107-16,-4 0-20 0,8 0-5 0</inkml:trace>
  <inkml:trace contextRef="#ctx0" brushRef="#br1" timeOffset="39692.69">6107 15844 806 0,'0'0'36'0,"0"0"7"0,0 0-35 0,0 0-8 16,0-4 0-16,0 4 0 0,0 0 185 0,0 0 35 16,0 0 8-16,0 0 0 0,0 0-168 0,0 0-35 15,0-3-6-15,0 3-2 0,0 0 21 0,0 0 4 16,0 0 1-16,0 0 0 0,-4 7-25 0,-3 2-5 15,0 0-1-15,0 1 0 0,3 2-12 0,-10 4 9 16,7 0-9-16,-3-7 8 0,-4 10-8 0,3-3 0 0,-7-1 0 0,8-2 8 16,-8-1 7-16,4 4 1 15,0-3 0-15,0-1 0 0,0 1 10 0,3 6 2 16,0-7 1-16,-3-3 0 0,4 4-5 0,3 3-2 16,-4-1 0-16,4-5 0 0,-4 9-14 0,-3-7-8 15,7 1 10-15,4-4-10 0,-8 10 0 0,4-10 0 0,0 1 0 0,7-4 0 16,0-6 0-16,0 0 0 0,0 0 0 0,0 0-10 15,0 0 10-15,0 6-10 0,0-6 10 0,11 3-10 16,-4 4 10-16,3-7 0 0,1-7 0 0,3 7 0 16,0 0 16-16,4 0-2 0,-4 0 0 0,7 7 0 15,-10-4-3-15,10-3-1 0,-4 6 0 0,5-3 0 16,-1 0-2-16,0-3 0 0,0 7 0 0,-3-7 0 16,3 3-8-16,0-3 0 0,-7 0 0 15,7 6 0-15,-7-6 0 0,8 0 0 0,-12-6 0 0,8 6 0 16,-4 0 0-16,4 0 0 0,-8 0 0 0,8-3 0 15,-8-4 0-15,5 7 0 0,-8-3 0 0,3-6 0 16,-3 9 0-16,4-10 0 0,-8 7-10 0,1-3 10 0,3 3 0 0,-7 3 18 16,0-10-2-16,7 1-1 0,-7 6 11 15,0-7 2-15,-7 1 1 0,0 0 0 16,7 6-7-16,-7-7-2 0,3 1 0 0,-3-1 0 16,0-2-11-16,-3 2-9 0,3-2 12 0,-4 2-12 0,0-5 12 15,4-1-4-15,-7 0 0 0,4 1-8 0,-1 2 0 16,0-6 0-16,1 7 0 0,-1-7 0 0,4 6 0 15,-3-5-11-15,3 5 0 0,-4 1 0 0,7-7-5 0,1 9-2 16,-8-2 0-16,1 2 0 0,3-2 18 0,0 2 0 16,0 1-8-16,-4 6 8 0,4-7 0 0,0 1 0 15,3 0 0-15,4 9 0 0,-10-10 0 0,10 10 0 16,0 0 8-16,0 0-8 0,-4-3 0 0,4 3-15 16,0-3 2-16,0 3 0 15,0 0-37-15,0 0-7 0,0 0-2 0,0 0 0 16,0 0-30-16,0 0-7 0,-3 3 0 0,3-3-1 15,0 0 20-15,-7 3 4 0,7-3 1 0,0 7 0 16,-7-4 11-16,7-3 2 0,0 0 1 0,0 0 0 0,0 0 50 0,0 0 8 0,0 0 0 0,0 0 8 16,0 0-8-16,7 6-10 0</inkml:trace>
  <inkml:trace contextRef="#ctx0" brushRef="#br1" timeOffset="40425.01">6078 15743 1324 0,'-10'10'118'16,"3"-4"-94"-16,0 3-24 0,-4 10 0 0,-3 0 109 0,3-3 18 15,-3 6 3-15,4-4 1 16,-4 4-131-16,3 0-38 0,0-3-2 0,-6 3 0 0,10-3 40 0,-7 0 0 0,3-4 0 16,0-5 0-16,1 2 0 0,3 7 8 15,0-6-8-15,-7-4 12 0,3 4 30 0,0-4 6 0,-3 7 2 0,4-10 0 16,-8 10 3-16,4-7 1 0,3-3 0 0,1 10 0 15,3-10-20-15,-7 4-4 16,3-1-1-16,4 4 0 0,4-7-16 0,-5-3-3 0,1 6-1 0,7-9 0 16,0 0 6-16,4 10 1 0,-4-7 0 0,3 6 0 15,5-2-16-15,2-4-15 0,-3-3 3 0,4 3 1 16,-1 3 24-16,4-6 5 0,4 3 1 0,-7-3 0 16,3 0-19-16,0 7 0 0,0-4 8 0,0-3-8 15,4 0 0-15,-1 6 0 0,1-3 0 0,0 0 0 16,-1-3 0-16,1 0-16 0,0 7 5 0,3-7 1 15,7 0 10-15,-10 0 0 0,3-7 0 0,0 7 0 16,-3-3 0-16,-1 0 14 0,1-3-3 0,3 6-1 16,-7-3-10-16,0-4 10 0,4 7-10 0,-4-3 10 15,-3 3-2-15,3 0-8 0,0-6 12 0,-7 6-4 0,7-3-8 0,-10 3 10 16,-4 0-10-16,0 0 10 0,0 0-10 16,0 0 0-16,0 0 0 0,0 0 0 0,0 0 0 0,0 0 0 15,0 0 0-15,0-3 0 0,0-4 12 16,0-2 8-16,0-4 0 0,-4 4 1 0,4 0 3 15,-7-4 0-15,0 1 0 0,3-7 0 0,-3 6-8 16,0-6-2-16,0 4 0 0,0-4 0 0,-3 0-14 0,-1 0 0 16,-3-3 8-16,0 7-8 0,3-4 0 0,-3 0 0 15,0-3 0-15,-4 10 0 0,4-7 0 0,0 3 0 16,0 0 0-16,-4 4 0 0,8-1-20 0,-4-2 4 16,3 2 0-16,-3 1 0 15,3 2-27-15,1-2-5 0,3-1 0 0,-7-3-1 16,3 7-8-16,4 3-2 0,3-4 0 0,-3 1 0 15,-3 3-87-15,6-1-18 0,-6 1-3 0,6 3-597 0</inkml:trace>
  <inkml:trace contextRef="#ctx0" brushRef="#br1" timeOffset="40940.01">6202 15696 1890 0,'0'0'84'0,"0"0"16"0,0 0-80 0,0 0-20 0,0 0 0 0,0 0 0 16,0 0 0-16,0 0 9 0,0 0-9 0,0 0 0 0,0 0 10 0,-4 10-10 16,-3 5 8-16,0-2-8 15,0-1 0-15,4 7 0 0,-4-6 0 0,3 9 0 0,-10-10 0 16,3 7 0-16,-3 0 0 0,4 0 0 0,-8-4 0 0,0 7 0 15,1-3 0-15,-1 0 0 0,4 3 21 0,-7-3 3 16,7-4 0-16,-11 7 0 0,7 0 7 0,1-3 1 16,-1 3 1-16,0 0 0 0,-3-3-6 15,4 3-2-15,6-3 0 0,-10-7 0 0,7 1-10 0,0 2-3 0,3-2 0 0,1-10 0 0,2 6-4 0,1-9 0 32,7 0-8-32,-7 7 12 0,7-7-12 0,0 0 8 15,0 0-8-15,0 0 0 0,0 0 9 0,0 0-9 16,0 0 8-16,0 0-8 0,0 0 24 0,11 3 0 15,0-3 0-15,-1 0 0 0,1 0-24 0,3 0 0 0,0 0 0 16,7 0 0-16,-7 0 0 0,7 3 0 0,4-3 0 0,0 6 0 16,-11-6 0-16,7-6 0 0,7 6 0 15,-7-3 0-15,4 3 0 0,-7-3 0 0,10-4 0 0,-10 4 0 16,6-3 8-16,-3 3-8 0,1-7 0 16,-8 7 8-16,7-3-8 0,-7-3-9 0,0 9 9 15,0-3-13-15,-3 3 13 0,-4-4 15 0,0-2-3 16,-7 6-1-16,7 0-29 0,-7 0-6 0,11 0 0 0,-11 0-1 31,0 0-27-31,0 0-6 0,0 0-1 0,0 0 0 0,0 0-73 0,3-3-16 16,1-3-2-16,-1 3-637 0</inkml:trace>
  <inkml:trace contextRef="#ctx0" brushRef="#br1" timeOffset="41505.55">6304 15693 403 0,'0'0'36'0,"0"0"-36"16,0 0 0-16,-3-3 0 0,-4-3 401 0,0 6 74 16,7 0 14-16,0 0 3 0,0 0-406 0,-4 0-86 15,-7 6-8-15,4-3-7 0,7-3 4 0,-3 3 1 16,-8 3 0-16,4-2 0 0,-3 5 10 0,3-3-8 15,-8 1 8-15,5 2-8 0,-8 0 0 0,8 4 0 16,-1-4 0-16,-3 1 0 0,-11 2 8 0,15-2 0 16,-12 9 8-16,8-7-8 0,-3 7 11 0,-1 3-3 15,4-3 0-15,3-4 0 0,-6 7-8 0,3 3 0 0,-4-3 0 0,0 0 8 16,4 3-8-16,0-3 0 0,0 3 9 0,3-3-9 16,-6 0 0-16,10-3 9 0,-7-3-9 0,7-4 0 15,3-2 0-15,-3 5 0 0,3-8 0 0,4-1 0 16,0-6 8-16,-7 3 2 0,7-3 0 0,0 0 0 15,0 0 1-15,11 9 0 0,-4-9 0 0,4 7 0 16,3-7 6-16,0 0 2 0,0 0 0 0,4 0 0 16,3 0-19-16,7 3 0 0,-10-3 0 0,-1 3 0 15,8-6 0-15,0 3-16 0,-8 0 5 0,4 0 1 16,1 0 10-16,-12 0 14 0,8-3-3 0,-4-4-1 16,4 7-10-16,-8-3 0 0,8-3-10 0,-8 6 10 15,5-9 13-15,-1 6 9 0,-4-1 2 0,4-2 0 0,4-3-8 0,-7-1 0 16,-4 4-1-16,3-3 0 0,1-1-15 15,-4 1 0-15,0-1 0 0,0 1 0 0,-7-4 32 0,3 4 0 16,5 0 0-16,-8-4 0 0,-8 4-32 0,5-4 0 16,3 1 0-16,-14-7 0 0,3 6 0 0,-3-6 0 15,4 1 0-15,-12 2 0 0,1-3 0 0,-3 0 0 16,-1-3 0-16,0 10 0 16,4-1-17-16,3-2-10 0,-6 2-1 0,-1 4-1 15,7-1-87-15,1 7-16 0,-1-6-4 0,4 9-787 0</inkml:trace>
  <inkml:trace contextRef="#ctx0" brushRef="#br1" timeOffset="42351.91">6837 15809 1785 0,'0'0'159'0,"0"0"-127"0,-4-9-32 0,1 9 0 0,3-10 172 0,0 10 28 15,0 0 5-15,0 0 2 0,0 0-169 0,0 0-38 16,0 0 0-16,0 0 0 16,-4 10-47-16,1-1-7 0,3 4-2 0,0-4 0 15,0 4 4-15,-7-4 0 0,0 13-52 16,3-13 64-16,-3 1 4 0,7 2 0 0,-14-2 0 0,10-1 36 0,-3 4 18 16,-3-4-2-16,-4 0 0 0,3 4 32 0,-7-4 5 15,4 4 2-15,0 6 0 0,0-7-15 0,-11 4-2 16,15 0-1-16,-11-1 0 0,3 1-7 0,0 3-2 15,1-7 0-15,6 7 0 0,-3-6-28 0,3 6-13 16,1-7 1-16,3 1 0 0,0 5 12 0,0-8 16 0,3 2-3 16,4-2-1-16,-10-7-12 0,6 6 0 0,1 1 0 15,3-10 0-15,0 0 0 0,0 0 0 0,0 0 0 0,0 6 0 16,0-6 0-16,0 0 0 0,0 0 0 16,0 0 0-16,0 0 12 0,7 3 0 0,3 0 0 0,1 4 0 15,3-4-12-15,-4-3 0 0,1 0 0 16,7 6 0-16,3-3 0 0,-4-3 0 0,5 0 0 15,-1 0 0-15,4-3 0 0,-1 3 0 0,1-6 0 0,0 6 0 16,-1-3 0-16,-3 3 0 0,4-7 0 0,-4 7 0 16,4-3 0-16,-11-6-8 0,4 9 8 0,3-10-13 15,-7 10 13-15,4-9 8 0,-8 6 0 0,4 0-8 16,-3-4 10-16,0 4-10 0,3-3 8 0,-7 3-8 16,0 0 18-16,0-4-2 0,0 7 0 0,0 0 0 0,4 0-16 15,-11 0 0-15,7 0 0 0,-7 0 0 16,7 0 0-16,0 7 0 0,-7-7 0 0,7 6 0 0,-7-6-11 0,0 0-2 15,0 0-1-15,0 0 0 0,0 0 14 0,0 0-9 16,0 0 9-16,0 0-8 0,0 0 26 0,0 0 6 16,0-6 0-16,-4-1 1 0,4-2 1 15,-3 0 0-15,-1 2 0 0,1-2 0 0,-4-7-11 16,0 4-3-16,-1-1 0 0,5 1 0 0,-11-4-12 16,7-6 0-16,0 10 0 0,0-7 0 0,-7-3 0 15,6 6 0-15,-2-9 0 0,3 9 0 0,-4-3 0 0,4 1 0 0,-3 2-8 0,-1 0 8 16,4 4-10-16,-4-7 2 0,-3 13 0 0,7-4 0 15,-3 1 8-15,-1-1 0 16,4 1 0-16,0 0 0 16,-4 9-37-16,8-10-6 0,-1 7-1 0,4 3 0 15,0 0-76-15,0 0-16 0,0-9-4 0,0-1-534 16,4 7-107-16</inkml:trace>
  <inkml:trace contextRef="#ctx0" brushRef="#br1" timeOffset="43175.15">6936 15809 2257 0,'-14'10'100'0,"10"-7"20"0,-7 3-96 0,1-3-24 16,-1 10 0-16,1-4 0 0,-1 7 15 0,4-4-3 15,-7 7 0-15,3-3 0 0,1-4-12 0,-4 7-12 16,3-6 3-16,-7 5 0 0,1-5-3 0,3 6 0 16,-4-7 0-16,0-2 0 0,8 9 12 0,-11-10 0 15,3 4-9-15,7-4 9 0,1 0 0 0,-8 1 13 16,4-4-1-16,0 3-1 0,0 1 11 0,0-1 2 15,7 1 1-15,-4-7 0 0,4 6-16 0,0 1-9 16,3-7 10-16,4-3-10 0,0 0 0 0,0 0 8 16,0 0-8-16,0 0 0 0,0 0 0 0,0 0 0 0,0 0 8 15,0 0-8-15,8 6 8 0,-1-3 0 16,3-3-8-16,1 6 12 0,3-2-12 0,-4-1-13 0,5-3 2 16,-1 9 1-16,-4-3 19 0,4-3 4 0,0 7 1 0,4-7 0 15,-7 6-14-15,6-9-15 0,-3 10 3 16,4-10 1-16,-7 9 11 0,6-6-10 0,-3-3 10 0,4 0-10 0,-7 0 10 0,3 0 0 15,3 0 10-15,1-3-10 16,-7-3 12-16,6 6-3 0,-3-3-1 0,4 3 0 16,-7 0 13-16,6 3 3 0,-3 6 0 0,4-2 0 15,-7 2-38-15,3-3-7 0,0 4-2 0,-4-1 0 16,1 4 15-16,0-4 8 0,3 1-10 0,-7-4 10 16,0 0 0-16,0 0 0 0,-7-6 0 0,7 3 0 15,-7-3 8-15,0 0-8 0,0 0 9 0,7 0-9 16,0 0 21-16,-7 0-1 0,0-9-1 0,3 3 0 15,5-4-10-15,-1-5-1 0,-4 2-8 0,-3 4 12 16,4-4-12-16,-4-6 11 0,0 7-11 0,0-1 10 16,0-6-10-16,0 10-16 0,0-3 4 0,0 2 1 0,0 1 11 15,0-4-10-15,3 4 10 0,-3-1-10 0,4 4 10 0,-4 0 0 16,0-4 0-16,-4 1 0 0,4 6 0 0,0-7 0 16,0 1 0-16,0 6 8 0,0-3 0 0,-3-7 1 15,-1 10 0-15,1-3 0 0,-4-7-9 0,-1 10 0 16,-2-6 9-16,3 2-9 0,-4-5 0 0,1 2 0 15,3 1 0-15,-7 3 0 0,6-4 0 0,-2 1-8 16,3-1 8-16,0-2-8 0,0-4 8 0,0 10 0 16,-4-10 0-16,4 10 0 0,0 0 0 0,7-4 0 15,-14 1 8-15,10-4-8 0,-3 10 0 0,4-3-8 16,-1 6 0-16,1-3 0 0,-4-3 8 0,7 6 0 0,0 0 0 0,-7-4 0 16,3 4 0-16,4 0 0 0,0 0 0 15,0 0 0 1,-7-3-41-16,7 3-7 0,0 0 0 0,0 0-1 15,0 0-7-15,0 0-2 0,0-6 0 0,0 6 0 16,-7-9-22-16,7 9-4 0,0-3 0 0,0 3-488 0,0 0-98 0</inkml:trace>
  <inkml:trace contextRef="#ctx0" brushRef="#br1" timeOffset="43923">7024 15831 2286 0,'0'0'50'0,"0"0"10"0,-4 0 3 0,-3 9 1 0,0-5-51 15,4 2-13-15,3-6 0 0,-11 3 0 0,4 6-15 0,0 4-5 16,0-4-2-16,0 10 0 0,-4-6 7 0,4-4 2 16,-3 4 0-16,-1 5 0 15,-3 1-16-15,0-3-3 0,0 0-1 0,0-1 0 0,-8-5 19 0,5 9 4 0,-4-7 1 0,-4 1 0 16,4-4 9-16,0 7 12 0,-1-10-2 0,5 3-1 16,-1-2 35-16,4-4 6 0,0 6 2 0,0-6 0 15,0 7-12-15,3-10-3 0,1 9 0 0,2-9 0 16,1 10-25-16,0-7-4 0,4 6-8 0,-8 1 11 15,8-7-11-15,-1 6 0 0,4-9-12 0,0 9 12 16,-3 1-22-16,6-1 3 0,1-6 1 0,-4-3 0 16,0 0 18-16,14 10-8 0,0-1 8 0,7-6 0 15,-10 7-9-15,3-10 9 0,3 9 0 0,5-6-9 16,-1 4 9-16,-4-4 0 0,1-3 0 0,0 6 0 16,-1-3 0-16,1-3 9 0,-4 0-1 0,4 0-8 15,-1-9 0-15,5 9 0 0,-1-3 0 0,-4-4 0 16,1 4 12-16,0-6-4 0,3-1 0 0,0 7-8 15,-7-6 12-15,4 9-4 0,-4-10 0 0,0 10-8 0,0-3 20 16,0-3-2-16,-3 6-1 0,-1 0 0 0,1 0-6 0,-4 0-2 16,-7 0 0-16,11 0 0 15,-1 0 3-15,-3 0 0 0,-7 0 0 0,14 0 0 0,-10-3-12 16,3 3 0-16,-7 0 0 0,0 0 0 0,7-10 0 16,-4 7 0-16,5-3-8 0,-1-3 8 0,-7 6 0 15,0-7 15-15,0 1-3 0,-7-1 0 0,7 7 8 0,-8-6 2 16,5-1 0-16,-4-2 0 0,7 2 8 0,-11 1 2 15,4-4 0-15,0 1 0 0,-3-1-32 0,3-2 0 0,-4-1 0 0,4 0 0 16,-7 1 9 0,7-4 3-16,-4 0 0 0,8 6 0 0,-11-5-12 0,3 5 8 15,4-6-8-15,0 7 8 0,-4-1-8 0,4 1 0 16,4-4 0-16,-8 7 0 0,4 2 0 0,0 1 0 0,7-3 0 16,-11 9-11-1,4 0-29-15,0-3-7 0,-3 3-1 0,-1 3 0 16,1-3-16-16,-1 9-3 0,0-9-1 0,-3 0 0 15,4 6-3-15,3-3-1 0,-4-3 0 0,4 0 0 16,0 0-105-16,0 0-22 0,0-12-4 0,7 12-1 0</inkml:trace>
  <inkml:trace contextRef="#ctx0" brushRef="#br1" timeOffset="45362.22">7535 15768 345 0,'0'0'31'0,"0"0"-31"0,0-9 0 0,-3 6 0 0,3 3 351 15,0 0 64-15,-7-10 13 0,7 10 2 0,0 0-331 0,0 0-67 16,0 0-12-16,0 0-4 0,-7 7-16 0,3-1-19 16,1 0 4-16,3 4 1 0,-4 2-6 0,4-2-2 15,0-1 0-15,0 4 0 16,0-1-9-16,-7 1-1 0,4-4-1 15,-1 0 0-15,0 10 33 0,1-6 8 0,-1-1 0 0,-6 4 1 0,3-3 34 0,0-1 6 16,-4 7 2-16,4 0 0 0,-3-4 1 0,-5 4 0 16,1 0 0-16,0-3 0 0,-3 6-26 0,2 3-5 15,-2-3-1-15,-1-7 0 0,1 4 1 16,2 3 0-16,8-9 0 0,4-4 0 0,-8 10-21 0,4-10 0 16,0 1 0-16,7-4 0 15,0-6-17-15,-3 9-8 0,3-9-2 0,0 0 0 0,0 0 18 0,0 0 9 0,0 0-10 0,0 0 10 16,0 0 0-16,3 7 0 0,-3-7 0 0,7 3 0 15,4 3 17-15,-4-3-3 0,0-3-1 0,3 0 0 16,-2-3 0-16,2 3 0 0,4-6 0 16,0 6 0-16,0-3-13 0,1-4 0 15,2 4 0-15,1-3 0 0,-1 3 0 0,-2 0-12 0,2-4 3 16,1 4 0-16,-1-3 9 0,5 3 0 0,-1 3 0 0,-4-10 0 16,5 10 11-16,-5-3-3 0,4-3 0 0,-3 6 0 15,3 0-8-15,-3-3-9 0,3-3 9 0,-10 6-13 16,3 0 13-16,-4 0 10 0,4 0-2 0,1 0 0 15,-8 0-8-15,0 0 0 0,-7 0 0 0,10 0 0 16,-3 0 0-16,-7 0 0 0,7 0 0 0,0 0 0 0,4-3 0 16,-7-1 12-16,-1-2-2 0,1 6 0 0,3-9 6 0,-7 6 2 15,0 3 0-15,0-10 0 0,0 1-10 16,0 6-8-16,0-7 12 0,-7 1-12 0,0-1 23 0,3 1-3 16,-7-4 0-16,4 1 0 0,0 3-4 0,-3-4 0 15,3-3-1-15,-4 4 0 0,-3 2-7 0,0-5 0 16,0-1-8-16,0 3 12 0,3 4-12 0,-7-4 8 15,1 1-8-15,3 3 0 0,3-4 0 16,-7 7 0-16,11-4 0 0,-10 7 0 0,6-6 0 16,-3 9 0-16,3-10 0 0,4 7 0 0,-7-3 0 15,7 3 0-15,-3 0 0 0,6-4-10 0,-3 7-22 16,0 0-4-16,0-3 0 0,7 3-1 16,-4 0-86-16,4 0-17 0,-7 0-3 0</inkml:trace>
  <inkml:trace contextRef="#ctx0" brushRef="#br1" timeOffset="46185.58">8167 15853 288 0,'0'0'25'0,"0"0"-25"0,0 0 0 0,0 0 0 0,0 0 500 0,0 0 96 15,0 0 18-15,0 0 4 16,0 0-534-16,0 0-106 0,0 0-22 0,0 0-4 15,0 0 2-15,0 9 0 0,0 4 0 0,0 6 0 16,0-7 1-16,-7 7 0 0,0-6 0 0,0 9 0 16,-4-4 3-16,-3-5 1 0,3 6 0 0,-3-7 0 0,-3 4 75 0,3-3 15 15,-4-1 3-15,4 1 1 0,0-4 11 0,0 0 3 16,-4 4 0-16,4-4 0 0,-4 7-35 0,4-3-6 16,0-1-2-16,-4-2 0 0,1 2-24 0,-1 7 0 15,4-7 8-15,0 7-8 0,-4-6 0 0,4 6-14 16,0-4 3-16,3 4 1 15,-3-6-14-15,7 6-2 0,4-7-1 0,-4-3 0 0,7 10 27 0,-4-9 0 0,1-1 0 16,3-3 0-16,0-6-9 0,0 0 9 0,0 0-10 0,0 0 10 16,10 0 9-16,1 0 8 0,-1-6 2 0,1 0 0 15,3 3-9-15,0-4-2 0,7-5 0 0,-10 2 0 16,3 1-8-16,-3 6 10 0,6-6-10 0,-3-1 10 0,4 1-10 0,-7 6 0 16,6-7 9-16,-3 7-9 15,4-3 0-15,0 6 0 0,-1-3 0 16,1 3 0-16,3-7-9 0,-3 7 9 0,3-3-10 0,-4 3 10 15,8-9-8-15,0 9 8 0,-8-3 0 0,1-4-9 16,7 4 9-16,-8-6 0 0,1 6 0 0,0-4 8 16,-8 4 0-16,11-3 0 0,-6 3 0 0,6 0 0 15,-14-4 0-15,10 7 1 0,-6-3 0 0,7-3 0 0,-8 6-9 16,1 0 0-16,-11 0 0 0,10 0 0 0,-3-3 0 16,-7 3 0-16,0 0 0 0,0 0 0 0,8-6 0 15,-8 6 12-15,7 0-12 0,-7 0 12 16,0-13 22-16,0 10 5 0,0-6 1 0,-4-1 0 0,1 1-5 15,-1-4-1-15,0 4 0 0,1-1 0 0,-1-2-11 0,-6 2-3 16,3-2 0-16,0-1 0 0,-4-2-20 16,4 2 0-16,-4 4 0 0,-3-4 8 0,0 1-8 0,0-4 0 15,0 3 0-15,3 1 0 0,-6-1 0 0,10-2 0 16,-11 2 0-16,0 4 0 0,4-1 0 0,4-2 0 16,-8 2 0-16,1 1 0 0,-1 3 0 0,4-4 0 15,3 1 0-15,-3 3-8 0,0-7 0 0,0 4 0 16,3 6 0-16,1-7 0 15,-1 1-26-15,1 9-5 0,-1-10-1 0,4 10 0 16,-7-3-115-16,3-6-23 0,4 9-5 0,0 0-1 0</inkml:trace>
  <inkml:trace contextRef="#ctx0" brushRef="#br1" timeOffset="49708.54">9356 15759 172 0,'7'0'16'0,"-7"0"-16"0,0 0 0 0,0-6 0 0,7-1 312 0,-4-2 60 15,-3 9 12-15,0 0 3 0,7-3-312 0,-7 3-63 16,0 0-12-16,0 0 0 0,0 0 0 0,0 0 0 16,0 0 0-16,0 0 8 0,0 0-8 0,-3 3 0 15,3-3 0-15,0 16 0 0,-4-10 0 0,-3 13 0 16,4-7 0-16,-4 10 0 0,0-3 30 0,-4 3 8 16,0 0 2-16,-3-3 0 0,4 9 7 0,-4-3 1 15,-4-3 1-15,0 0 0 0,1 3-16 0,3-3-3 16,0-6-1-16,-1 6 0 0,1-4-14 0,0 1-3 0,0-6-1 0,3 6 0 31,-3-7-34-31,4 1-6 0,-4 2-2 0,3-8 0 16,4 2-131-16,-4 0-26 0,-6-2-6 0,17-7-1 15</inkml:trace>
  <inkml:trace contextRef="#ctx0" brushRef="#br1" timeOffset="50290.76">9342 15674 2149 0,'0'0'47'0,"0"0"9"0,0 0 3 0,0 0 2 0,3 10-49 0,1-1-12 0,3 4 0 0,-4 2 0 15,4 1-18-15,0 0-6 0,0-1-2 0,0 4 0 0,-3-6 26 0,3 9 0 16,4-4 0-16,-1 1 8 0,-3 3-8 0,0 0 0 0,0 0 0 0,4 0 0 16,-4 0 8-16,4 0 0 15,-4-3 0-15,0 0 0 0,3-7 0 0,-3 7 0 16,0-3 0-16,-3-1 0 0,6-2-8 0,-2-1 0 16,-1 4 0-16,-4-3 0 0,1-1 0 0,-1-2 11 15,4 2-11-15,-3-2 12 0,-4 2-12 0,3-3 0 16,1-2 0-16,-4-7 8 0,3 6-8 0,-3-6-11 15,0 0 3-15,4 6 0 16,3-3-16-16,-7-3-4 0,0 0 0 0,0 0 0 0,7 0 10 0,4 0 2 0,-11 0 0 0,0 0 0 16,3-9 25-16,-3 9 6 0,0 0 1 0,0 0 0 15,0 0 7-15,0 0 1 0,0 0 1 16,0 0 0-16,0 0-6 0,-3 0-2 0,-4 0 0 0,-4 6 0 16,4-3-17-16,0-3-9 0,-7 10 1 0,3-10 0 15,8 9 8-15,-12-6-12 0,1-3 12 0,4 10-12 16,-1-10 12-16,1 6 0 0,-4-3 0 0,-1-3 0 15,1 0 11-15,4 0 4 0,-4 0 1 0,-4-3 0 16,4-3 19-16,-4 6 4 0,1 0 1 0,-1-3 0 16,-3-4 3-16,0 7 1 0,-1-3 0 0,1-3 0 15,4 3-36-15,-5 6-8 0,1-3 0 0,4 6 0 16,-1-3-24-16,0-3-6 0,1 10-2 0,-4-10 0 16,3 9-11-16,0-6-2 0,1 4-1 0,3-4 0 15,-1 3 0-15,5-3 0 0,3-3 0 0,0 0 0 16,7 0-11-16,0 0-3 0,0 0 0 15,3-9-787-15</inkml:trace>
  <inkml:trace contextRef="#ctx0" brushRef="#br1" timeOffset="52118.9">9962 15693 1382 0,'0'0'123'0,"0"0"-99"15,0 0-24-15,0 0 0 0,0-9 132 0,0 6 22 16,0 3 4-16,0-7 1 0,4 4-137 0,-4 3-22 15,0 0-15-15,4-3 3 0,-4 3-3 0,0 0 0 16,0 0 0-16,0 0 0 0,0 0 15 0,0 0-11 16,-4 6 11-16,0 4-10 0,1-1 26 0,-4 4 6 0,-4 2 1 0,4 1 0 0,-7 0 32 15,0-1 6 1,-4 7 2-16,1-3 0 0,-4 3-7 0,3 0-2 16,-3 0 0-16,0-3 0 0,-1 3-20 0,5-3-4 15,-1-1-1-15,-3-2 0 0,3 3-19 0,4-7-10 16,0 7 10-16,0-6-10 0,3-4 0 0,-3 4 0 0,0-4 0 15,4 4 0-15,3-4 0 0,-4 0 0 0,4 1 0 16,-4-7-10-16,4 6 10 0,4 1 0 0,-4-1-9 0,0-6 9 16,7-3 0-16,0 0 15 0,0 0-3 0,0 0 0 15,0 0-12-15,0 0-18 0,0 0 4 0,0 0 1 16,0 0 13-16,10 7 0 0,-3-7 0 0,0 0 0 16,4 0 8-16,0-7-8 0,-4 7 0 0,3-3 0 15,4-6 0-15,-3 9 0 0,-1-3 8 0,5-4-8 16,-5 7 0-16,1-3 0 0,-4 3 0 0,3-6 0 15,1 6 0-15,-4 6 0 0,4-3 0 0,-1 7 0 16,-3-4-8-16,4 0 8 0,3 4 0 0,0-1-9 16,-3 1 9-16,3-1 0 0,0 0 0 0,0-2 0 15,0 2 0-15,0-3 19 0,0-3-3 0,0 4-1 16,0-4-15-16,1-3 0 0,2 0 0 0,-3 3 0 0,-3-3 0 16,3 0-12-16,-3 0 12 0,-1 0-13 0,1-3 23 15,-4 3 5-15,-7 0 1 0,10 0 0 16,-3 0-3-16,-7 0 0 0,0 0 0 0,8 0 0 0,2 3-13 15,-10-3 0-15,11 0 0 0,-4 0 0 16,-7 0 0-16,10 6 0 0,-10-6 0 0,11 0 0 0,-11 0 0 16,11-6 0-16,-1 6 0 0,1 0 0 0,-11 0 0 0,0 0 9 15,0 0-9-15,10 0 8 0,-3-3 0 0,-7 3 0 16,0 0 0-16,7-10 0 0,-7 10 20 0,7 0 3 16,-7 0 1-16,0 0 0 0,0 0-10 0,4-9-2 15,-1 0 0-15,-3 2 0 0,-3 1-20 0,3-3 0 16,-4 6 0-16,1-7 0 0,-1 1 0 0,4-1 0 15,-3 4 0-15,3-3 0 0,-4-1 8 0,1 1-8 0,3-10 8 0,-4 10-8 16,4-4 12-16,-3 4-3 0,-1-4 0 0,4 1 0 16,0 2 7-16,0-9 0 0,-3 10 1 0,-4-7 0 15,7 1-2-15,-4 2-1 0,-3-6 0 0,4 7 0 0,-1-1-5 16,0 1-1-16,1-4 0 0,-4 3 0 16,0 4-8-16,0 0 0 0,3 2 0 0,-3 1 0 15,0-3-11-15,0 6-1 0,0-7 0 0,-4 7 0 16,4-3 12-16,-7 6 0 0,0-10 10 0,4 10-10 15,-5-3 0-15,5 0 0 0,-1-3 0 0,-3 3 0 16,4-4-11-16,3 4-8 0,-1-3-1 0,1 6-1 16,4-6 1-16,-1-1 1 0,4 7 0 0,0 0 0 15,0-3-92 1,0 3-18-16,4-6-4 0,-4 6-1 0,0 0-42 0,10 0-8 16,-2 0-1-16,2 0-1 0</inkml:trace>
  <inkml:trace contextRef="#ctx0" brushRef="#br1" timeOffset="52945.08">10033 15596 864 0,'0'0'38'0,"0"0"8"0,0-6-37 0,0 6-9 0,0 0 0 15,0 0 0-15,0 0 288 0,0 0 55 0,-4-4 11 0,4 4 2 32,0 0-338-32,0 0-68 0,0 0-14 0,-3 4-2 0,-1 5 45 0,4 0 9 0,-7-5 1 0,4 5 1 15,-4 7 10-15,0-4-8 0,0 1 8 0,0 6-8 16,-4-7 16-16,4 7 4 0,-4-3 1 0,8 2 0 16,-4-5 39-16,0 6 8 0,-4-7 2 0,1 7 0 15,3-6-19-15,-1 9-4 0,-2-4-1 0,-1-5 0 16,1 12-20-16,-4-3-4 0,3-6-1 0,-3 12 0 15,0-6-13-15,3-3 0 0,-3 3 0 0,0-7 0 16,3 4 0-16,1-6 0 0,-4 5 0 0,3-5 0 16,1-4 0-16,3 7 8 0,-4-10-8 0,0 4 0 15,4-4 9-15,0-3-9 0,0 0 8 0,4 4-8 0,3-7 9 0,0 0-9 0,0 0 10 0,0 0-10 32,-7 3 8-32,7-3-8 0,0 0 0 0,0 0 0 15,0 0 12-15,0 0-4 0,0 0-8 0,0 0 12 0,3-10-12 0,-3 7 0 16,0 3 8-16,4-9-8 0,-1-1 0 0,1 7 0 15,-4-6 0-15,0 6 0 0,3-4 8 0,1-2-8 16,-1 6 0-16,1 0 0 0,-4 3 8 0,7-7-8 16,3-2 0-16,-2 9 0 0,2-3 0 15,1-3 0-15,-1 6 0 0,1 0 0 16,-1 0-13-16,5 0 4 0,-1 0 1 0,0 0 0 0,0 0 8 16,0 0 0-16,0 0 8 0,-3 0-8 0,3 6 0 0,0-6 0 15,0 0 0-15,0 0 0 0,0 3 0 0,0-3 0 16,-3 0 0-16,0 0 0 0,-1 0 0 0,1 6-8 15,-1-6 8-15,-3 3 0 0,4-3 0 0,-1 0 0 16,1 7 0-16,-4-4 0 0,4-3 0 0,-1 3 0 16,-3-3 0-16,4 0 0 0,-11 0 0 0,7 9 11 15,0-9-11-15,-7 0 12 0,7 10-12 0,0-10 10 0,-7 0-10 0,7 9 10 16,-7-9 9-16,0 0 1 0,0 0 1 0,0 0 0 16,0 0-1-16,0 0 0 0,0 0 0 15,0 0 0-15,0 0 20 0,0 0 3 0,0 0 1 16,0 0 0-16,0 0-44 0,0 0 0 0,4-9 0 0,-1-1-11 15,-6 1 20-15,3-4 4 0,0 4 1 0,0 0 0 16,-4-4-14-16,1 4 9 0,-4-4-9 0,3 4 8 16,-3-1 4-16,4-2 0 0,-8-1 0 0,4-6 0 15,0 10-4-15,-4-7 0 0,1 1 0 0,-4-1 0 16,3 0-8-16,0 4 0 0,1 2 0 0,-1 1 0 16,-3-4 0-16,7 4 0 0,-4 6 0 0,1-3 0 15,-4 2 0-15,0 1 0 0,3-3 0 0,0 3 0 0,1-3 0 16,-1 6 0-16,1 0 0 0,-1-3 0 0,1 3 0 0,3-7 0 15,-1 4 0-15,1 3 0 0,0 0-13 0,7 0-2 16,-3-9 0-16,3 9 0 16,3-3-128-16,8-4-25 0,3 1-6 0,4 0-885 15</inkml:trace>
  <inkml:trace contextRef="#ctx0" brushRef="#br1" timeOffset="53952.69">10559 15746 921 0,'0'0'82'0,"0"0"-66"16,0 0-16-16,0 0 0 0,0 0 227 0,0 0 41 16,-4 0 9-16,4 0 2 0,0 0-195 0,0 0-40 15,0 0-7-15,0 0-1 0,0 0-36 0,0 0 0 16,0 0 0-16,0 0 0 0,-7 10 0 0,4-7-11 15,6 6 0-15,-6 7 0 0,-8-3 11 0,4-1 0 16,0 7 8-16,3-3-8 0,-3 2 14 0,-3 1-2 16,-4 3 0-16,-1 0 0 0,-2-3 32 0,3-3 5 15,0 2 2-15,3 4 0 0,0-6-7 0,1 0 0 16,-8 3-1-16,4-7 0 0,-4 7-17 0,1-7-3 16,3 10-1-16,0-6 0 0,-4 0-22 0,4-7 0 0,3 4 0 15,1 2 0-15,3-8 0 0,-4 2 0 16,8 0 0-16,3-9 0 0,0 0 0 0,0 0 0 0,-8 0 0 0,8 0 0 15,0 0 11-15,0 0-3 0,0 0 0 0,0 0 0 16,0 0-8-16,0 0 8 0,0 0-8 0,11 0 8 16,0 0 0-16,-1 0-8 0,8-3 12 0,-4-3-4 15,-3 6-8-15,3 0 0 0,7 0 0 0,4-3 0 16,-1 3 0-16,1 0 0 0,-7 0 0 0,3 0 0 16,7 0-11-16,-3 0 11 0,-8 3-8 0,8-3 8 0,7 0 0 15,-8 0 0-15,-6 6 0 0,0-6 0 16,3 3 0-16,-4-3 0 0,1 0 0 0,-4 0 0 0,-3 0 0 0,-1 0 0 15,5 0 0-15,-1 0 0 0,-14 0 0 16,7 0 0-16,7 0 0 0,-4 0 0 0,4 0 9 16,-3 0 1-16,-4 0 0 0,7 0 0 15,0-3-10-15,0-3 0 0,-10 3 9 0,7-3-9 16,6 6 0-16,-6-3 8 0,-11 3-8 0,3-10 0 0,8 7 9 0,-4-3-9 16,-7 6 12-16,0-3-12 0,-7-4 0 0,3 4 0 15,8-6 0-15,-8 9 0 0,-6-10 23 0,6 7 7 16,4-6 2-16,0-1 0 0,-10 7-16 0,3-3-4 15,0-7 0-15,0 4 0 0,-1 0-12 0,1 2 8 16,-3-2-8-16,3 0 0 0,3-4 25 0,1-3-1 16,-8 4 0-16,4 2 0 0,0-2 8 0,0-7 0 15,0 6 1-15,0 1 0 0,-7-4-23 0,7 4-10 16,3-1 8-16,-3 1-8 0,-7-4 12 0,7 10-4 16,3-10 0-16,-3 7 0 0,-3 2-8 0,3-2-9 0,-4 0 9 15,1-1-13-15,2 1 13 0,1-1 0 0,-7 4 0 0,0 0 10 16,0-4-10-16,0 7 0 0,3-3 0 0,1 6-11 15,-1 0-2-15,1-3-1 0,3 0 0 0,-8 3 0 32,-2 0-117-32,10 0-23 0,7 0-5 0,0 0-989 0</inkml:trace>
  <inkml:trace contextRef="#ctx0" brushRef="#br0" timeOffset="62497.76">2371 13062 1324 0,'0'0'118'0,"-4"-6"-94"0,-6 3-24 0,3-4 0 0,3 4 119 0,-7-3 19 0,1 3 4 0,6 0 1 16,4 3-118-16,-7-6-25 0,0-4 0 0,0 7 0 16,7 3 0-16,0-6-9 0,-3 3 9 0,3 3 0 15,0-10-12-15,0 10 12 0,0 0-12 0,0 0 12 16,-7-3 0-16,7 3 0 0,0 0 0 0,0 0 0 16,0 0-8-16,0 0 8 0,0 0 0 0,17 3 0 15,-10 3 0-15,11 1 17 0,0-1-1 0,3-3-1 16,3 7 29-16,1-4 5 0,7-3 2 0,3-3 0 15,0 3-8-15,-3-3-2 0,10-3 0 16,-6 0 0-16,6-3 2 0,0-4 0 0,4 7 0 16,-7-6 0-16,10-1-27 0,-3 1-6 0,4 6-1 0,-11-7 0 15,6 7-9-15,-9-3 0 0,2 3 0 0,-2-4 0 16,-1 7-19-16,-3-3-2 0,-4 0-1 0,4 3 0 16,-4-6-42-16,-3 6-9 0,-4 6-2 0,-4-3-861 15</inkml:trace>
  <inkml:trace contextRef="#ctx0" brushRef="#br0" timeOffset="70050.97">2096 13015 403 0,'0'0'36'0,"0"0"-36"15,0 0 0-15,0 0 0 0,0 0 224 0,0 0 37 16,7 0 8-16,-7 0 2 0,-7-9-141 0,7 9-28 16,0 0-6-16,0 0 0 0,0 0-41 0,0 0-8 15,7-3-2-15,-7 3 0 0,0 0-29 0,0 0-7 16,0 0-1-16,0 0 0 0,0 0-8 0,0 0 0 15,0 0 0-15,0 0 0 0,0 0 10 0,0 0 0 16,0 0 0-16,0 0 0 0,0 0 13 0,0 0 2 16,0 0 1-16,0 0 0 0,0 0-2 0,3 3 0 15,1 3 0-15,3-3 0 0,-7 7-3 0,3-1-1 0,4 0 0 16,-3 4 0-16,3-1-7 0,-4 7-1 0,8 3-1 0,-8-3 0 16,8 3-11-16,-7 0 0 15,6 0 9-15,-3 6-9 0,-3-6 0 0,6 0 0 0,-6-3 0 16,3-4 0-16,-7 7 0 0,3-3 0 0,5 0 0 0,-8-6 8 15,0 5-8-15,-8-5 0 0,8-1 0 0,0 7 0 32,-3-6-164-32,-4 6-36 0</inkml:trace>
  <inkml:trace contextRef="#ctx0" brushRef="#br2" timeOffset="76182.98">3200 12745 1177 0,'0'0'52'0,"0"0"11"0,0-6-51 0,-4-3-12 0,4 9 0 0,0 0 0 16,0-10 86-16,0 10 14 0,0 0 4 0,0 0 0 15,0 0-55-15,0 0-10 0,0 0-3 0,0 0 0 16,0 0-36-16,0 0 0 0,0 0-12 0,0 0 4 16,0 0 8-16,0 0 11 0,0 0-3 0,0 0 0 15,0 0 29-15,0 0 6 0,0 0 1 0,0 0 0 16,0 10 11-16,4-1 2 0,-4 4 1 0,0-4 0 15,0 4-37-15,0 2-7 0,0 1-2 0,-4 3 0 16,4 0-1-16,-7 3-1 0,4 0 0 0,3-1 0 16,-7 1-1-16,-1 7 0 0,1-4 0 15,4-3 0-15,3 9-9 0,-7-3 0 0,3-6 9 0,1 6-9 16,-4-6 24-16,7-6 0 0,-4 3 0 0,-3-7 0 16,4 7-7-16,3-6-1 0,0 2 0 0,-7-2 0 15,3 0 3-15,1-4 0 0,3 0 0 16,-8-5 0-16,5 5 8 0,3-9 1 0,0 0 1 0,0 0 0 0,0 0-12 15,0 0-2-15,-11 0-1 0,11 0 0 0,-3 0-3 0,3 0-1 16,-11 0 0-16,11-9 0 0,-10 9-10 16,10 0 0-16,0-10 9 0,0 10-9 0,0 0 0 0,0 0 9 15,0-3-9-15,0 3 0 0,3-9 10 0,-3 9-10 16,7 0 8-16,4 0-8 0,-4-4 0 16,0 4 8-16,4 4-8 0,3-4 0 0,-4 0 0 0,1 0 0 15,-4 0 8-15,10 0-8 0,-2 0 0 0,-5 0 0 16,4-4 0-16,-3-2 0 0,3 6 0 0,0 0 8 15,4-3-8-15,-4-3 0 0,-4 6 0 0,5-3 0 16,-1-7 0-16,0 10 0 0,-4-3 0 0,4-3 0 16,4 6 8-16,-4-3-8 0,0-4 0 0,-3 4 0 15,3 0 0-15,-3-3 8 0,3 6 11 0,-4 0 1 16,4-10 1-16,-3 10 0 0,0 0-21 0,-1-3 0 0,1 0 0 0,-1-3 0 16,-10 6 0-16,0 0 0 0,7 0 0 0,-7 0 0 15,7 0 11-15,-7 0-3 0,0 0 0 0,0 0 0 16,0 0-8-16,0 0 0 0,0 0 0 0,0 0 0 15,4-10 0-15,-4 10 8 0,7 0-8 0,-3-9 8 16,-4 6 3-16,0-6 0 0,3 5 0 0,-3-2 0 16,0-3-2-16,0-4 0 0,0 1 0 0,-3-1 0 15,3-3 19-15,0 4 3 0,0-7 1 0,0 3 0 16,-4-2-32-16,4-1 0 0,4 3 0 0,-4-3 0 16,3 0 12-16,-3-3-3 0,0 4-1 0,0-4 0 15,7 9-8-15,-7-6-11 0,0 4 3 0,0-1 0 16,0 3 8-16,0 1 0 0,0-1 0 0,0 4 0 15,0 3 0-15,0 6-8 0,0 0 8 0,0-7 0 16,0 7 0-16,0-6-10 0,0-3 10 0,0 9 0 16,0-10 0-16,0 10 0 0,0-6 0 0,0 6 0 15,-7-6 0-15,7 6 0 0,0-10 0 0,0 10 0 0,0 0 0 0,0 0 0 0,0-9 0 0,0 9 0 16,0 0 0-16,0 0 0 16,0 0 9-16,0 0-9 0,7-3 0 0,-7 3 0 15,0 0-12-15,0 0 12 0,0 0-8 0,0 0 8 16,0 0 0-16,0 0 0 0,-14 0 0 0,7 0 0 15,-4 0-9-15,4 0 9 0,-3 0 0 0,3 0 0 16,-4 0 0-16,4-3 0 0,-11-4 16 0,4 7 0 16,0 0 0-16,0-3 0 0,3 3-16 0,-3 0 0 0,-3 0-12 0,3 0 12 15,0 0 0-15,-8 0 0 16,8 3 0-16,-7-3 0 0,3 7 0 0,1-4 0 0,3 0 0 0,0-3 0 16,-1 6 0-16,-6-3 0 15,7 4 0-15,4-4 0 0,-5 6 0 0,-2-6 0 0,10-3 0 16,-11 7 0-16,8-4 0 0,-5-3 0 15,5 0 9-15,3 0-9 0,-4 0 0 0,1 0-20 0,-1 0 3 16,8 0 1 0,-5 0-126-16,8 0-25 0,0 0-5 0</inkml:trace>
  <inkml:trace contextRef="#ctx0" brushRef="#br2" timeOffset="85303.87">5200 12890 288 0,'0'0'25'0,"0"-7"-25"15,3 1 0-15,-3 6 0 0,4-9 187 0,3 2 32 16,-7 7 6-16,0 0 2 0,0 0-138 0,0-6-27 0,0 6-6 0,0 0 0 15,11 0 6-15,-11 0 2 0,0 0 0 0,0-9 0 16,0 9 3-16,0 0 1 0,7 0 0 16,0-10 0-16,-7 10-8 0,3 0-2 0,4-6 0 15,-7 6 0-15,0-6-14 0,0-4-2 0,0 10-1 0,0 0 0 16,-7-3-13-16,7 3-2 0,0 0-1 0,0-6 0 16,0 6 0-16,-3-3 0 0,3-7 0 0,0 10 0 15,0 0 3-15,0 0 0 0,0 0 0 0,0 0 0 16,0 0 0-16,0 0 0 0,0 0 0 0,0 0 0 15,0 0-28-15,0 0-17 0,0 10 2 0,3 2 1 0,-3-2 14 0,7 9 0 16,-7-1-10-16,0-2 10 16,0 6 0-16,0 0 0 0,0 3 0 0,0-3 0 15,0 0 0-15,0 0 8 0,0 0 0 0,0 0 0 16,0 0-8-16,0-3 0 0,0-1 0 0,0-2 0 0,0 0 0 16,-7-1 0-16,7 4-9 0,0-6 9 15,0-4 0-15,-3 1 0 0,3-10 0 0,0 0 0 16,0 3 11-16,0-3-11 0,0 0 12 0,0 0-12 15,0 0 14-15,0 0-4 0,0 0-1 0,0 0 0 0,0 0-9 16,0 0 8-16,10 0-8 0,-6 0 8 0,3 0-8 0,7 0 0 16,-10 0 0-16,6 0 0 0,1-3 0 0,-1 3 0 15,-6 0 0-15,6 0 8 0,1-7-8 0,0 4 0 16,-4 3 0-16,3 0 8 0,-3 0-8 0,0 0 0 16,4 0 0-16,0-3 8 0,-4 3-8 0,7-6 0 15,-11 6 0-15,8 0 0 0,-4-3 0 0,7-4 0 16,-3 7 0-16,-4-6 0 0,3 0 0 0,1 3 0 15,-1-4 0-15,1-2 0 0,0 3 11 0,-4-4 0 16,3 4 0-16,-3-3 0 0,-3 6 11 0,-1-1 2 16,4-2 1-16,-7 6 0 0,0-3 0 0,0 3 0 15,0 0 0-15,0 0 0 0,4-6-17 0,-4 6-8 0,0 0 8 0,7-3-8 16,-7 3 8-16,3-7-8 0,-3 7 8 0,7-3-8 16,-7-6 0-16,4 6 0 0,0-4 0 0,3 1 0 15,-7-3 0-15,0-1 12 0,0 1-4 0,0 0 0 16,0-1 5-16,0-2 1 0,0 2 0 0,0-2 0 15,-7-1-14-15,3-3 8 0,0 1-8 16,4-1 0-16,0 3 0 0,-7 1 8 0,4-7-8 0,3 10 0 16,-7-7 0-16,7 7 0 0,0-1 0 0,-4 1 0 15,4-1 0-15,-3 1 0 0,-1 9 0 0,1-3 0 16,3 3 0-16,0 0 0 0,0 0 0 0,0 0-10 16,0 0 10-16,0 0-8 0,0 0 8 0,-4-3-8 0,-6-4 8 15,10 7 0-15,0 0-9 0,-7 0 9 0,3 0 0 0,1-3 0 16,3 3 0-16,0 0 0 0,0 0 0 0,-8-6 8 15,-2 6-8-15,10 0 0 0,-7 0 8 0,0-3-8 16,3 6 0-16,-6-3 8 0,-1 6-8 0,8-3 0 16,-8 4 0-16,-7-1 0 0,11 0-10 0,-10 4 10 15,3-7 0-15,-1 6-9 0,1-6 9 16,-3 4 0-16,-1-4 0 0,0 3 0 0,1-3 0 0,3-3 0 16,-4 0 0-16,4 0 0 0,0 0 20 0,0 0-1 15,3 0 0-15,-7-3 0 0,11-3-19 16,-3 6-19-16,3 0 4 0,0-3 1 15,0 3-23-15,7 0-5 0,0 0-1 0,0 0 0 16,0 0-132-16,0 0-26 0,0 0-6 0,0 0-481 0,7 3-96 16</inkml:trace>
  <inkml:trace contextRef="#ctx0" brushRef="#br2" timeOffset="86242.97">5697 12727 172 0,'0'0'16'0,"0"0"-16"0,0 0 0 0,0 0 0 16,0 0 423-16,0 0 81 0,0 0 17 0,0 0 3 0,0 0-401 0,0 0-81 15,0 0-16-15,0 0-3 16,0 0 0-16,0 0 0 0,0 0 0 0,-10 3 0 0,6-3-23 15,4 0 9-15,-7 6-9 0,0-3 0 0,7 10 0 16,-7-7 0-16,7-6 0 0,-3 13 0 0,3-10 0 0,0-3 0 16,0 9 0-16,0 7 0 0,0-10 15 0,0 3 2 15,0-9 1-15,-7 10 0 0,7 2 18 0,0-2 4 16,0-1 1-16,-4 4 0 0,4-4-3 0,0 4-1 16,0-4 0-16,0 0 0 0,-4 10-25 0,4-6-4 15,-7 6-8-15,7-4 11 0,-3 4-11 0,3 3 0 16,-7-3 0-16,7-7 0 0,-7 10 0 0,7-6 0 15,0 0 0-15,-4-7 0 0,4 4 0 0,0-4 0 0,0-9 0 16,0 0 8-16,0 0-8 0,0 0 0 0,0 0 0 0,0 0 0 0,0 0 20 0,0 0 12 16,0 0 3-1,4 10 0-15,-4-10-15 0,14 0-4 16,-4 0 0-16,-2 0 0 0,2-4-16 0,1-2 10 0,-1 6-10 16,4 0 8-16,-3-3-8 0,3 3 0 15,-3-6 0-15,-1 3 0 0,1 3 0 0,-1-4 0 0,-3 4 0 0,4-6 0 16,0 6 0-16,-1 0 0 0,1-9 0 0,-8 9 0 15,4 0 0-15,7-3 0 0,-10-4 0 0,7 4 0 16,-1 3 0-16,4-9 8 0,-3 6-8 0,-1-4 8 16,1 4-8-16,3 0 0 0,0-3 0 0,0 6 0 15,-3-3 0-15,3-4 0 0,4 7 0 0,-11 0 0 16,3 0 0-16,1 7 0 0,0-7 0 0,-1 3 0 16,1-3 0-16,-4 0 0 0,-7 0 0 0,0 0 0 15,7 9 0-15,-7-9 0 0,0 0 0 0,0 0 0 16,0 0 0-16,0 0 0 0,0 0 0 0,0 0 0 0,0 0 0 0,0 0 10 15,0 0-10-15,0 0 10 0,-4-9 25 0,1 6 5 16,-1-7 0-16,4 1 1 0,-3 0-32 0,-4-1-9 16,3-2 0-16,-6-1 0 0,6-3 11 0,-3 4-3 15,3-10 0-15,-6 9 0 0,6-6 0 0,-3 7-8 16,4-7 12-16,-4 3-4 0,0-2-8 0,0 5 0 16,3-3 0-16,4 4 0 0,-7 2 0 0,7-2 0 15,0 3 0-15,0-1 0 0,-4 1 0 0,4 6 0 16,0-7 0-16,0 10 0 0,0 0-11 0,0 0 11 15,4-3-8-15,-4 3 8 0,0 0-8 0,0 0 8 16,0 0-8-16,0 0 8 0,0-6 0 0,0 6 0 0,0-10 0 0,0 10 0 16,-4-6 0-16,4 6 0 15,0 0 0-15,0 0 0 0,-7-6 0 0,0 6 0 16,4-10 0-16,3 10 0 0,-7 0 0 0,0 0 0 0,0 0 0 16,-4 0 0-16,4 0 0 0,-4 0 0 15,-3 0 0-15,4 7-8 0,-4-7 8 0,-1 3 0 16,-2-3 0-16,-4 6 0 0,3-3 0 0,-3 0 0 0,-4-3 0 15,8 7 0-15,-8-4 0 0,0 3 0 0,4-3 0 0,0 3 0 16,3-2 0-16,-7-1-8 0,15 3 8 0,-8-3 0 16,4-3 0-16,-3 6 0 0,9-6 0 0,-2 4 0 15,-1-4-39 1,4 0-2-16,-3 0-1 0,10 0 0 16,0 0-122-16,0 0-25 0,0-10-5 0,10 1-1 0</inkml:trace>
  <inkml:trace contextRef="#ctx0" brushRef="#br2" timeOffset="88502.71">5973 12676 1177 0,'0'0'52'0,"0"0"11"0,0 0-51 0,0 0-12 15,0 0 0-15,0 0 0 0,0 0 56 0,0 0 9 16,0 0 2-16,0 0 0 0,0 0-50 0,0 0-9 16,0 0-8-16,3 7 9 0,-3-1 8 0,0-6 2 15,0 0 0-15,0 9 0 0,4 1 33 16,-1 2 8-16,1-2 0 0,3-1 1 0,-7 1 4 0,3-1 1 15,1 0 0-15,-1 4 0 0,4-1-26 0,0 1-4 16,-3 3-2-16,3-1 0 0,-7 1-18 0,0 0-3 16,0-1-1-16,0 1 0 0,0 3-4 0,0-7 0 15,0-2-8-15,0 2 12 0,0 7-12 16,0-9 11-16,0 2-11 0,0-2 10 0,0-1 9 0,0-6 1 16,0-3 1-16,7 10 0 0,-7-10-21 0,7 9 0 15,-7-9 0-15,0 0 8 0,4 3 1 0,-4-3 1 0,10 6 0 0,-10-6 0 16,0 0 2-16,0 0 1 0,4 3 0 0,-4-3 0 15,0 0-13-15,0 0 8 0,17 7-8 0,-13-7 0 16,-4 0 8-16,10 3-8 0,1-3 0 0,0 0 9 16,3 0-9-16,7-3 0 0,-7-4 9 0,0 7-9 15,7 0 8-15,-3-3-8 0,0-3 10 16,-1 6-10-16,-3-3 29 0,4-6 0 0,-7 9 0 0,-1-4 0 16,4-2-17-16,-7 6-3 0,0 0-1 0,4-3 0 15,-11 3-8-15,3-6 0 0,5 6 9 0,-8 0-9 16,3-3 16-16,-3 3 0 0,7-10-1 0,0 10 0 15,0-3-15-15,-3-3 11 0,3 6-11 0,0-3 10 16,0-7-10-16,4 7 0 0,-11-3 0 0,7-4 0 0,-4 4 0 16,4-3 0-16,0-1 0 0,-7 1 0 0,4-4 27 0,-1 4 0 15,1 0 0-15,-4-10 0 0,0 6-9 0,-4 4-2 16,4-4 0-16,0-6 0 0,-3 7-8 16,-1-7-8-16,4 7 9 0,-7-7-9 15,4 6 8-15,-1-6-8 0,1 7 0 0,-4-1 9 0,7-6-9 0,0 10 0 0,-8-4 0 0,5 4 0 16,3 0 0-1,0-4 0-15,-7 10-14 0,3-3 5 0,4 6 9 0,0 0-10 16,0-10 10-16,0 10-10 0,0 0 10 0,0 0 0 16,0 0 0-16,0 0 0 0,0 0 0 0,0 0 0 15,0 0 0-15,0 0 0 0,0 0 0 0,-7 0 0 16,0 0 0-16,0 7 0 0,7-7 0 0,-7 3 8 0,4-3-8 16,-4 0 8-16,-1 9-8 0,-2-9 0 15,-1 0 0-15,4 6 0 0,-10-2 8 0,10-1 0 16,-11-3 0-16,0 9 0 0,1-9-8 0,-1 6 11 0,-7-3-11 15,4-3 12-15,0 10-12 0,-4-7 0 0,1 3-10 16,-1-3 10-16,0 4 0 0,1-1 0 0,-1-6 0 16,4 9 10-16,-4-9-10 0,4 10 0 0,0-10 0 0,10 6 0 15,-10-3 0-15,7 0-9 0,0-3 9 0,3 0-13 32,0 10-37-32,1-10-7 0,3 9-2 0,0-9 0 15,0 10-173-15,7-10-36 0,0 0-6 0,0 0-2 0</inkml:trace>
  <inkml:trace contextRef="#ctx0" brushRef="#br2" timeOffset="89425.14">6036 12708 2476 0,'0'0'110'0,"0"0"22"0,0 0-105 0,0 0-27 16,0 0 0-16,0 0 0 0,0 0 10 0,0 0-10 16,0 0 12-16,0 0-12 0,0 0-12 0,7 9-8 15,-3 1-3-15,3 2 0 0,-7 1 1 0,0-4 0 16,3 4 0-16,-3 2 0 0,-3-2 22 0,3-1-11 0,0-2 11 16,0 2-8-16,-11 4 23 0,11-3 5 15,0-4 0-15,0 0 1 0,-7 4 11 0,4-4 3 16,-1 1 0-16,4-4 0 0,0 3-11 0,0 1-1 0,-7 2-1 0,3-2 0 15,4 9 8-15,0-7 2 0,0 1 0 16,-7 6 0-16,7-7-32 0,0 4 0 16,0-4 0-16,0 1 0 0,0-4 0 0,7 1 0 0,-3-1 0 15,-4-9 0-15,0 0 8 0,0 0-8 0,7 3 0 16,0 7 9-16,-7-10 5 0,11 0 1 0,-4-4 0 0,3-2 0 16,4 6 2-16,-3-9 1 0,-8 9 0 0,8-10 0 15,0 7-8-15,-4-6-2 0,10 6 0 0,-6-4 0 16,3 4-8-16,-3-6 0 0,-1 9 0 0,4 0 0 15,-3-3 0-15,-4 3 0 0,11 0 0 0,-11 0 0 16,3-7 0-16,1 7-17 0,-1 0 4 0,1 0 1 16,0 0 12-16,-1 7 16 0,4-7-3 0,-7 0-1 15,0 0-12-15,4 0-16 0,0 0 3 0,-11 0 1 16,3 0 12-16,4 0 16 0,-7 0-3 0,7-7-1 16,0 7-4-16,-7 0 0 0,4-3-8 0,-4 3 12 0,0 0 8 0,0 0 2 15,7-6 0-15,-4 6 0 0,1-6-3 0,-4 6-1 16,7-6 0-16,-7 2 0 0,3-2-18 0,5 3 0 15,-8-3 0-15,3-1 0 0,4 1 8 0,-3-3-8 16,-1-1 0-16,4 4 0 0,-3-3 0 16,-1-1 8-16,-3-2-8 0,4-4 0 0,-4 3 16 15,0 1-4-15,0-1-1 0,0-2 0 0,0 2-3 0,0-6-8 16,0 7 12-16,-4-7-4 0,1 6-8 0,-1 4 0 16,4-7 0-16,-7 1 8 0,4 8-8 0,-1-2 0 15,4 0 0-15,-3 2 0 0,3 7 0 0,0-6 0 0,0 6-11 16,-4-6 11-16,4-4 0 0,0 10-8 15,0 0 8-15,-3-9 0 0,3 6 0 0,0 3 0 16,3-10 0-16,-3 1 0 0,-3 6 0 0,3 3 0 0,0-10 0 16,0 10 0-16,0 0 0 0,0 0 0 0,3-3 0 0,-3 3-8 15,0 0 8-15,0 0 0 0,0 0-9 0,0 0 9 16,0 0-10-16,-3 3 10 0,-5 10-13 0,5-4 5 16,-8 1 8-16,4-1 0 0,0 1 0 15,-3 2-8-15,-1-2 8 0,0-1 0 0,1 4 0 0,-1-4 0 16,-3 0 0-16,0-2 0 0,4 2 0 0,-5 0 0 0,1-2 0 15,0-1 0-15,4 0 0 0,-8-3 0 16,11-3 0-16,-11 7 8 0,4-4-8 0,4-3 0 16,-1 6 0-16,4-3 0 0,-11-3 0 0,4 0 0 15,4 0 0-15,-1 0 0 0,-3 3 0 0,3-3 0 0,1 0-20 0,3 0-1 16,0 0-1-16,-4 7 0 16,4-7-75-16,0 3-15 0,7-3-4 0,0 0 0 15,-4 6-35-15,4-6-7 0,0 0-2 16,0 9 0-16,4-2-32 0,3 2-6 15,-3 4-2-15</inkml:trace>
  <inkml:trace contextRef="#ctx0" brushRef="#br2" timeOffset="90411.73">6209 12792 691 0,'0'0'61'0,"-7"-9"-49"0,3-3-12 0,-6 2 0 0,6 1 292 0,1-4 56 0,-1 4 12 0,1-1 1 16,3 7-275-16,0-6-55 0,-7-1-11 0,7 1-3 15,0 9-17-15,0 0 0 0,7-6 0 0,-7 6 0 16,0 0 0-16,0 0 0 0,0 0 0 0,0 0 0 15,0 0 20-15,0 0 0 0,0 0 0 0,0 0 0 16,0 0 8-16,0 6 3 0,0 0 0 0,0-3 0 16,0-3 17-16,0 10 3 0,0-1 1 0,0 1 0 15,0-1-12-15,0 4-3 0,0-4 0 0,0 4 0 16,0-1-21-16,0 7-5 0,0-10-1 0,0 4 0 16,0 9-10-16,0-7 8 0,0 1-8 0,0 3 8 15,3-7-8-15,-3 7 8 0,0 0-8 0,0-3 8 16,4-4-8-16,-4 4 10 0,0-3-10 0,-4-1 10 0,1 4 6 0,3-4 2 0,0 1 0 0,0-1 0 15,0-2-18-15,-7 2 8 16,7-2-8-16,-4-1 0 0,4-9 16 0,0 10-3 16,0-7-1-16,0 6 0 0,0-9-4 0,0 0-8 15,0 0 11-15,4 10-11 0,-4-10 12 0,0 0-12 16,0 0 12-16,7 0-12 0,0 6 12 0,3-3-4 16,1-6 0-16,-1-3-8 0,1 6 0 0,0-4 0 15,-4-2 0-15,3 3 0 0,-3-3 8 0,4 3-8 16,3 3 0-16,-3-4 0 0,-4-2 0 0,0 3 0 15,3-3 0-15,-3 6 0 0,4-3 0 0,-4 3 10 16,4-7-10-16,-4 4 8 0,0 3-8 0,3-9 0 16,-3 9 0-16,0-10 0 0,4 10 0 0,-8-3 0 0,-3 3 0 0,8-9 0 15,-1 9 0-15,-7 0 0 0,0 0 0 0,7-10 8 16,-7 10-8-16,0 0 0 0,0 0 0 0,3-3 0 16,4-6 0-16,-7 9 0 0,0 0-12 0,0 0 12 15,0-9 0-15,0 9 0 0,4-4 0 0,-4 4 0 16,0-6 0-16,0 3 10 0,3-3 1 0,-3 6 0 15,0 0 8-15,0 0 1 0,0-7 1 0,0 1 0 16,4-3-21-16,-4 6-18 0,0-4 3 0,3 4 1 16,-3-6 22-16,4 6 5 0,-4-4 1 0,0 4 0 15,0-6-14-15,0-1 0 0,7 7 0 0,-7-6 0 16,0-1 0-16,0 1-10 0,0 0 2 0,0-4 0 0,0 4 8 0,0-4 0 16,-7 1 8-16,7-1-8 15,0-3 8-15,0 4-8 0,-4-1 8 0,1-2-8 0,3 2 0 16,-4 4 0-16,4-4 0 0,-3 4 0 0,3-1 0 15,-4 7 0-15,4 3 0 0,0-3 0 16,0 3 0-16,-7-6 0 0,7 6 0 0,0-10 0 16,0 10 0-16,0 0 0 0,0 0 0 0,0 0 0 0,-3-3 0 0,3 3 0 15,0 0 0-15,0 0 0 0,-4-6 0 0,4 6 0 16,0 0 0-16,0 0 0 0,0 0 0 0,0 0 0 16,0 0 0-16,-7 0 0 0,7 0 0 0,0 0 0 15,0 0 0-15,-3 0 0 0,-5 0 0 0,8 0 0 16,-3 0 0-16,-8 0 0 0,4 6 0 0,4-3 0 15,-8-3 0-15,4 7 0 0,-3-4 0 0,-1 3 0 0,0-3 0 0,-3 0 0 16,0-3 8-16,4 7-8 0,-8-4 10 0,0-3-10 16,1 6 0-16,-1-6 8 0,4 3-8 0,-7-3 0 15,7 0 10-15,-4 0-1 0,4 0 0 0,3 0 0 16,-3 6-9-16,4-2 0 0,-1-1 0 0,4-3 8 16,-4 0-8-16,4 6 0 0,-3-3-12 0,3-3 12 15,0 10-19-15,3-10 4 16,-3 3 1-16,0 3 0 15,0-3-18-15,3 3-4 0,-3-3-1 0,4 4 0 0,-4-1-99 0,3 0-20 16,4-6-4-16</inkml:trace>
  <inkml:trace contextRef="#ctx0" brushRef="#br2" timeOffset="92335.3">6558 12752 864 0,'0'0'76'0,"0"0"-60"0,-7-7-16 0,4 1 0 0,-1 3 153 0,1-3 28 0,3 3 6 0,-4-4 1 16,0 7-131-16,4 0-25 0,0 0-6 0,0 0-1 0,0 0-11 0,0 0-2 15,0 0-1-15,0 0 0 0,0 0 1 0,0 0 0 16,0 0 0-16,0 0 0 0,0 0 20 0,0 0 4 16,0 0 0-16,0 0 1 0,0 0 19 0,0 0 4 15,0 0 1-15,0 10 0 0,-7-1-15 0,7 4-3 16,-3-4-1-16,-4 4 0 0,3 2-21 0,1 1-4 16,-1 0-1-16,1-1 0 0,-1 4-6 15,4-6-2-15,0 9 0 0,0-7 0 16,0 1-8-16,0 3 0 0,0 0 9 0,0-7-9 0,4 7 0 0,-4-6 8 15,3-1-8-15,-3-2 0 0,4-1 8 0,-4 0-8 16,3 1 8-16,-3-7-8 0,0-3 8 0,0 0-8 16,0 0 8-16,0 0-8 0,0 0 12 0,0 0-3 15,0 0 0-15,0 0 0 0,0 0 16 0,0 0 3 0,0 0 1 0,0 0 0 16,0 0-8-16,0 0-1 0,0 0-1 0,11 0 0 16,-8 0-19-16,-3 0 0 0,0 0 8 0,11 0-8 15,0 0 0-15,-1 0 0 16,1 0 0-16,3 0 0 0,-4 0 0 0,1 0 0 0,3 0 0 0,0 0 0 15,7 0 0-15,-6 0 0 0,2 0 0 0,4-3 0 16,-7-4 0-16,4 7 0 0,-4-3 0 0,0-3 0 16,-3 6 0-16,-1 0 0 0,1-3 0 0,-11 3 0 15,4 0 0-15,-4 0 0 0,0 0 0 0,0 0 0 16,7 0 0-16,-7 0 0 0,14 0 0 0,-14 0 0 16,3 0 0-16,4-3 0 0,0 3 0 0,-7 0 0 15,11-6 0-15,-4 6 0 0,0-4 8 0,-3-2-8 16,3 3 9-16,0-3-1 0,-7-1-8 0,3 1 12 0,-3 6 18 0,0-9 3 15,0-1 1-15,0 4 0 0,4-3-34 0,-4-1 0 16,-4 1 0-16,4-4-9 0,-3 4 9 0,3-4 0 16,0-2 8-16,-7 2-8 0,7-3 0 0,-4 1 0 15,4-1 0-15,0 0 8 0,0 1-8 16,-3-1 0-16,3 0 8 0,0 1-8 16,0 2 8-16,3 1-8 0,-3 2 10 0,4 1-10 15,-4-1 0-15,0 10 0 0,0-3 0 0,0-3 0 0,0 6 0 0,0-6-8 16,0 6-1-16,0 0 0 0,0 0 9 0,0 0 0 15,0-10 0-15,-4 4 0 0,4 6 0 0,-3 0 0 16,3 0 0-16,-7 0 0 0,3 0 0 0,-3 0 0 16,-4 0 0-16,4 0 0 0,-3 9 0 0,-4-9 0 0,3 0 0 0,-3 0 0 15,3 7 0-15,1-4 0 16,-11 0 0-16,3-3 0 0,7 0 0 0,-10 0 0 16,7 0 0-16,-4 0 0 0,4 0 0 0,0 0 8 15,0 0 0-15,-4 0 0 0,4 0-8 0,-3 0 11 0,-1 6-11 0,0-3 12 16,-3-3-12-16,7 7 0 0,-7-4 0 0,7-3 0 15,-4 9-18-15,11-6-6 0,-10-3 0 0,10 7-1 32,-4-4-18-32,4-3-3 0,0 0-1 0,7 0 0 15,0 0-174-15,0 0-35 0,0 0-8 0,14-3 0 0</inkml:trace>
  <inkml:trace contextRef="#ctx0" brushRef="#br2" timeOffset="93503.09">7049 12695 403 0,'0'0'36'0,"0"0"-36"16,0 0 0-16,0 0 0 0,-11 3 188 0,4 4 32 15,0-4 5-15,3-3 2 0,-3 9-105 0,7-9-21 16,-3 3-4-16,3-3-1 0,-4 10-25 0,4-1-6 0,-3 4-1 16,3 6 0-16,0-7-64 0,0 4 0 15,3-1-11-15,-3 4 1 0,0 0 10 0,4-3 14 0,-4 6-3 0,0-4-1 16,0 1-10-16,0 0 0 0,-4-3 0 0,4 3 0 16,-3-1 16-16,-4-2 0 0,3 3 1 0,1-7 0 15,-1 7 18-15,0-6 3 0,1-4 1 0,3 1 0 16,0-10 5-16,0 0 2 0,0 3 0 0,0-3 0 15,0 0-6-15,0 0-2 0,0 0 0 0,0 0 0 16,0 0-30-16,0 0-8 0,0 0 0 0,0 0 0 16,0 0 0-16,0 9 0 0,7-3 0 0,-7-6 0 15,7 4 0-15,4-4 0 0,-8 0 0 0,8 0 0 16,-1 0 0-16,1 0 0 0,0-4 0 0,3-2 0 16,3 6 0-16,1-3 0 0,0-3 0 0,-1 3 0 15,1-7 0-15,-1 10 8 0,5-9-8 0,-1-1 0 16,-7 7 0-16,4 0 0 0,-1-3 0 0,1-4 8 0,-8 7 1 15,5-3 1-15,-5 3 0 0,4 0 0 16,-3-3-10-16,-4 2 0 0,3-2 0 0,1 3 0 0,3-3 8 0,-3 3-8 16,-4-7 0-16,3 7 8 0,4-3 8 0,-10 3 0 15,3-7 1-15,-3 10 0 0,-1-9 3 0,-3 9 1 16,7-3 0-16,-7-4 0 0,0 1-1 0,0 0 0 16,-7-4 0-16,4 1 0 0,-4 6-9 0,3-7-3 15,0 1 0-15,-6 0 0 0,3-4-8 0,0 4 0 16,0-4 0-16,3 1 0 0,-6-7 0 0,3 6 0 15,-1-6 0-15,1 1 0 0,0-4 8 0,4 6-8 16,3-3 0-16,-7 0 8 0,7 4-8 0,0-1 0 16,0 3-10-16,0 1 10 0,-7 3 0 0,7-1 0 15,-4 1 0-15,4 9 0 0,0 0 0 0,0 0 0 0,0 0 0 16,0 0-9-16,0 0 9 0,0 0 0 0,-7 6 0 0,0-3 0 16,7-3 0-16,-7 6 0 0,-4-2 0 0,1-1 0 15,3 3 0-15,0-3 0 0,-7-3 0 0,3 6 0 16,8-3 0-16,-12-3 0 0,5 4 0 0,3 2 0 15,3-3 0-15,-10-3 9 0,7 6-1 0,-3-3-8 16,-5 4 0-16,5-4 0 0,-1 0-12 0,-3 3 3 16,4-3 9-16,-1 4 9 0,-3-4-1 0,0-3-8 15,0 9 0-15,0-6 0 0,3-3 0 0,-7 7 0 16,4-7 0-16,-3 3 0 0,6-3-9 0,-7 0 9 16,8 0-40-16,3-3-4 15,0 3 0-15,0 0-698 0,0-7-140 0</inkml:trace>
  <inkml:trace contextRef="#ctx0" brushRef="#br2" timeOffset="94383.04">7003 12629 2070 0,'0'0'45'0,"0"0"10"0,0 0 1 0,0 0 3 0,0 0-47 0,0 0-12 16,0 7 0-16,3 2 0 0,-3 0 25 0,0 4 3 15,4-4 1-15,-4 1 0 0,3 2 7 0,-3 4 2 16,4 0 0-16,-1 3 0 0,1-7-16 0,-4 10-3 16,0 0-1-16,-4-3 0 0,4 0-18 0,0 3 0 15,-3 0 0-15,-1-4 0 0,1-2 0 0,-1 3 0 16,1-7 0-16,3 7-9 0,-7-9 9 0,7 2 12 0,-4-2-2 0,4-1-1 15,-3 0 14-15,3-5 2 0,0 8 1 0,0-3 0 16,0-2-26-16,0-7 0 16,0 0 0-16,3 3 0 0,-3 9 0 0,0-12 18 0,0 0-2 0,0 0 0 15,0 0-6-15,0 0-2 0,0 0 0 0,0 0 0 16,0 0-8-16,0 0 0 0,0 0 9 0,0 0-9 16,0 0 11-16,0 0-3 0,11 0 0 0,-4 0 0 15,-7 0-8-15,7 0 0 0,3 0 0 0,1 0 0 16,-4 0 0-16,0 0 0 0,4 0 0 0,-4 0 0 15,3 0 0-15,1 0 0 0,-4 0 0 0,3-3 0 16,5 0 0-16,-8-3 0 0,3 6 0 0,1-10 0 16,-1 10 0-16,1-9 0 0,0 6 0 0,-1-6 0 0,-3 5 0 15,4-2 10-15,-1-3-10 0,1 6 10 0,0-7-10 0,-4 7 0 16,-4-3 0-16,1-4 0 0,6 7 0 0,-6 0 0 16,-4 3 0-16,0-6-11 0,7-4 35 0,-7 7 6 15,0-6 2-15,0-1 0 0,0 7-20 0,0-3-3 16,0 0-1-16,0-1 0 0,0-2-8 0,3 6 8 15,1-6-8-15,-4-1 8 0,0 1-8 0,3-4 10 16,1 4-10-16,-1-1 10 0,5-2-2 0,-5-7-8 16,4 6 12-16,0 1-4 0,0-7-8 15,4 7 0-15,-8-7 0 0,4 3 0 0,0 0 8 0,0 1 0 16,-3-1 0-16,3 0 0 0,-7 1-8 0,7 2 0 16,0 4 0-16,-7-4 0 0,0 4 0 0,0-1 0 15,-7 7 0-15,7-6 0 0,-3 6 0 0,3 3 0 16,-7-7 0-16,3 7 0 0,4 0 0 0,0 0-11 0,-4 0 3 15,4 0 0-15,0 0 8 0,0 0 0 0,0 0 0 16,0 0 0-16,0 0 0 0,0 0-8 0,0 0 8 0,0 0-8 16,0 0 8-16,0 0 0 0,0 0 8 0,0 0-8 15,-7 0 0-15,7 0 0 0,-7 7 0 0,-3-4 0 16,3-3 0-16,-4 3 0 0,4 3 0 0,-3-3 0 16,-5 4 0-16,5-4 0 0,-8 6 0 0,1-6 0 15,-1 7 0-15,4-4 0 0,-7-3 0 0,3 7-8 16,4-7 8-16,-7 6 0 0,0-3 0 0,3-3 0 15,-7 7 0-15,4-7 0 0,7 6 0 0,-7-2 0 16,7-4 0-16,-4 0 0 0,4-3 0 0,0 9 0 0,3-9 0 16,1 0 0-16,3 0 0 0,0 0 0 15,3 0-44 1,4 0-6-16,0 0-2 0,0 0 0 0,0 0-112 0,0 0-22 0,-7 7-5 0,7-7-1 16,0 0-16-16,0 0-3 15,0 0-1-15,0 0 0 0</inkml:trace>
  <inkml:trace contextRef="#ctx0" brushRef="#br2" timeOffset="95246.98">6978 12767 1440 0,'0'0'128'0,"0"0"-103"0,0 0-25 0,0 0 0 15,0 0 217-15,0 0 39 0,0 0 7 0,0 0 1 16,0 0-190-16,0 0-38 0,7-6-8 0,-7 6-2 15,0 0-26-15,7 10 0 0,4 2 0 0,-8-3 0 16,4 4 0-16,-3 6 0 0,-1-7 0 0,-3 7 0 16,0 3 0-16,0-3 0 0,-3 3 0 0,-1 0 0 15,4 0 0-15,-3-3 0 0,-1-1 0 0,4-2 0 16,-3 0 0-16,3-1 0 0,0-5 0 0,0 2 0 16,-7-2 18-16,7-1-2 0,0 1 0 0,0-7 0 15,0-3 0-15,0 9 0 0,7 1 0 0,-7-10 0 0,0 0 4 16,0 0 0-16,0 9 0 0,0-9 0 0,3 3-10 0,-3-3-2 15,4 10 0-15,3-10 0 0,0 9-8 0,7-9 8 16,-14 0-8-16,7 3 8 0,0 3-8 0,4-3 0 16,-1-3 0-16,1 0 0 0,3 0 0 0,-7 0 0 15,4 0 0-15,-1 0-11 0,-3-9 11 0,7 9 0 16,-3 0 0-16,-4-3 8 0,4-6-8 0,-4 5 12 0,0-2-4 0,3 3 0 0,1-3 4 16,-1-1 2-16,-3 1 0 0,8-3 0 0,-8-4-14 15,10 4 0 1,-6-1 0-16,-4-2 0 0,3 2 0 0,1 1 0 0,-4 3 0 15,0 0 0-15,0-4 0 0,4 7 0 0,-8-3 0 0,-3 6 0 16,0 0 9-16,4-7-1 0,-4 7 0 0,3-6 0 16,-3 6 0-16,0 0 0 0,0 0 0 0,7-9 0 15,-7 9 16-15,0-3 4 0,7-7 0 0,-7 7 0 16,0-3-28-16,0-4 0 0,0 4 0 16,4-3 0-16,0-1 0 0,-4 1 0 0,3-1 0 15,1 1 0-15,-1-3 0 0,4 2 0 0,-7-2 0 0,4 2 0 16,-4-2 0-16,3 2 0 0,-3-2 0 0,4 2 0 15,-4 1 0-15,3-1 0 0,-3-2 0 0,0 3 0 16,0-4 8-16,0 4 0 0,-3-4 0 0,3-3 0 16,-4 4-8-16,4 2 0 0,0 1 0 0,0 3 0 15,-3-10 0-15,3 7 0 0,0 2 0 0,0-2 0 16,0 0 0-16,0-1 0 0,0 7 0 0,0 3 0 0,0 0 0 0,0 0 0 16,0-6-14-16,0 6 5 0,0 0 9 0,0 0 0 15,0 0 0-15,0 0 0 0,0 0 0 0,-4 0 0 16,-10 0 0-16,7 0 0 0,3 6 0 0,-10-3 0 15,4 3 0-15,-1 1 0 0,-6-7 0 0,2 9 0 16,-2-9 0-16,6 6 0 0,-10-3 0 0,3-3 0 16,8 4 0-16,-1 2 0 15,-6-3-38-15,10-3-6 0,-8 6 0 16,8-3-1-16,4 4-84 0,-8-1-17 0,1 0-3 0,6 4-1 16,1 2-117-16,-1 1-23 0,1 9-5 15,3-3-1-15</inkml:trace>
  <inkml:trace contextRef="#ctx0" brushRef="#br2" timeOffset="96083.12">7666 12633 1094 0,'0'0'97'0,"0"0"-77"0,0 0-20 0,0 0 0 0,-4 0 253 0,-6 0 47 15,3 0 10-15,7 0 2 0,0 0-242 0,-7 3-48 16,3-3-10-16,4 0-1 0,-7 6-11 0,7-6 0 15,-7 3 0-15,3 6 0 0,1-9 0 0,3 0 0 16,-4 10-9-16,1-7 9 0,-1 6 0 0,4-2 0 16,0-1 0-16,0 3 0 0,0 1 8 0,-7-1 8 15,7 4 1-15,-3-4 1 0,3 4 16 0,-4 2 3 16,1 1 1-16,-4 3 0 0,3 0-13 0,1 3-2 16,-1 0-1-16,-6 0 0 0,2-1-14 0,1 1-8 15,0 7 8-15,-3-4-8 0,3-3 0 0,0 3 0 0,3-10 0 16,-3 4 0-16,0-6 11 0,3-4-3 15,1 4 0-15,3-7 0 0,-4-3-8 0,4-3 8 0,0 0-8 16,0 0 8-16,0 0 0 0,0 0 0 0,0 0 0 0,0 0 0 16,11 0 20-16,-4-3 3 0,0-3 1 0,0 6 0 15,0-3-16-15,0 3-4 0,7-7 0 0,-10 7 0 16,7-3-12-16,-1 3 0 0,1 0 0 0,3 0 0 16,0 0 0-16,7 0 0 0,-10 0 0 0,6 0-10 15,-3 0 10-15,4 0 0 0,-7-3 0 0,3-3-8 16,0 6 8-16,-4-3 0 0,1-4 0 0,-4 4 0 15,4 0 0-15,-4-3 9 0,3 3-9 0,1-4 0 16,-4 4 8-16,4-3-8 0,3 3 0 0,-4-6 0 16,-3 9 0-16,4-10 0 0,3 10 0 0,-7 0 0 15,4-3 0-15,-1-3 0 0,-3 6 0 0,4-3 0 16,3 3 0-16,-11-4 0 0,-3 4 0 0,0 0 0 16,8-6 10-16,-8 6-2 0,7 0 0 0,-7 0 0 15,0 0 4-15,3-9 0 0,1 9 0 0,-1-10 0 0,-3 7 15 0,4-6 3 16,-4 6 1-16,0-4 0 0,0 1-31 0,0-3 0 0,-4-1 0 0,4 1 0 15,-3-10 0-15,-1 10 0 16,1-7 0-16,-4-3 0 0,-1 7 0 0,5-7 0 16,-11 0 0-16,7 3 0 0,3-2 8 0,-10-1 3 15,4-3 0-15,-1 12 0 0,4-5-11 0,-4-1 0 16,4 13 0-16,-3-7 0 0,3 7-14 0,0-3 5 16,7 6 1-16,-7-3 0 0,3-3 8 0,-7 2 0 15,4 4 0-15,0 0 0 16,0 0-32-16,0 0-4 0,0 0 0 0,0 0-1 0,0 0 21 15,-7 0 5-15,7 0 1 0,-4 0 0 0,1 0 10 0,-4 0 0 16,3-3-9-16,-3 3 9 0,0-6-20 0,0 6 1 0,3-3 0 16,-3 3 0-1,-4-6-21-15,8 6-5 0,-4-3-1 0,3-1 0 16,0-2-125-16,-3 6-25 0,7-9-4 0</inkml:trace>
  <inkml:trace contextRef="#ctx0" brushRef="#br2" timeOffset="96881.53">7514 12620 748 0,'0'0'67'0,"0"0"-54"0,-7 0-13 0,0-6 0 0,0 6 315 0,7 0 60 16,0 0 12-16,0 0 2 0,-4 9-309 0,4 1-63 16,0-7-17-16,0 12 0 0,0-2 0 0,0-1 0 15,0 1 0-15,0-4-9 0,0 10 9 0,0 0 0 16,-3-3 0-16,-1 3 0 0,4-1 15 0,0-2 1 0,-7 3 1 0,0 3 0 15,0 0 19-15,0-3 3 0,4-7 1 0,-1 7 0 16,4-7 17-16,-7-2 4 0,7 2 1 0,0-5 0 16,0-7-18-16,0 0-3 0,0 9-1 15,7-3 0-15,-7 4-25 0,4-4-6 0,-1-3-1 0,1 7 0 16,3-7-8-16,0 3 0 0,3-3 0 0,-3 7 0 16,1-10 0-16,2 6 0 0,1-3 0 0,3 0 0 15,0-3 0-15,0 0 0 0,4 0 0 0,-4 0 0 16,-4 0 0-16,4 0 8 0,-3-3-8 0,0 3 8 15,-1-3-8-15,4-3 0 0,-3 6 0 0,3-10 0 16,-7 10 0-16,4-9 0 0,-1 6 8 0,1-7-8 16,3 1 0-16,0-1 8 0,0 4-8 0,0-10 0 15,-7 10 8-15,11-10-8 0,-11 7 0 0,4-4 8 16,-4 4-8-16,3-3 8 0,-6-1-8 0,3 4 8 16,-7-4-8-16,3 4 8 0,-3-1-8 0,0 1 8 15,0-1 2-15,-3 1 0 0,-1 6 0 0,1-7 0 16,-1 1-10-16,-3-3 0 0,0 2-12 0,0 1 12 15,0 2-8-15,0-8 8 0,-4 5 0 0,1-2 0 0,6 2 20 16,-10-2 8-16,7-7 1 0,0 6 1 0,4 4-20 0,-1-7-10 16,4 1 10-16,-7-1-10 0,3 0 10 0,1 4-10 15,-1-7 10-15,4 6-10 0,-7 4 0 0,7 0 0 16,-7 6 0-16,4-7 0 0,-1 10 0 0,1-9 0 16,-4 9 0-16,3 0 0 0,-3 0 0 0,0 0-10 15,0 0 0-15,0 0 0 0,3 6-10 0,-6-3-1 16,3-3-1-16,3 0 0 0,-3 6 12 0,7-6 10 15,0 0-13-15,0 0 5 0,-7 0 8 0,7 0 0 16,0 0 0-16,-7-6 0 0,3 6 0 0,4 0 0 0,-7 0 0 0,0 0 0 16,0 0 0-16,0 0 0 0,-3 0 0 0,3 6 0 31,-4-2-28-31,0-1-3 0,-3 6-1 0,4-3 0 16,-1-3-55-16,4 10-11 0,-7-7-2 0,3-3-1 15,4 7-96-15,-3-7-19 0,6 6-4 0,4-9-606 0</inkml:trace>
  <inkml:trace contextRef="#ctx0" brushRef="#br2" timeOffset="97922.98">7888 12614 518 0,'0'0'23'0,"4"-10"5"0,-4 7-28 0,3-6 0 16,-6 6 0-16,-1-4 0 0,4 7 296 0,0 0 53 0,0-9 11 0,0 9 3 16,-3-3-287-16,3 3-58 0,-7 0-18 0,-1 0 10 15,5 0-10-15,-8 0 0 0,4 0 0 0,7 0-11 32,-7 3-23-32,0-3-5 0,7 0-1 0,0 0 0 0,0 0 64 0,0 0 12 0,0 0 2 0,0 0 1 15,0 0 21-15,0 0 4 0,-7 6 0 0,7-6 1 16,0 0-7-16,-7 3-2 0,-3 13 0 0,-1-10 0 15,4 10-14-15,-4 0-3 0,1-1-1 0,-4 1 0 16,7 3-17-16,-8 3-3 0,1 0-1 0,0 0 0 16,-3 0-17-16,-1-4 0 0,7 4 0 0,-6-6 0 15,6-3 0-15,4-1 0 0,-7 1 0 0,10-4 0 16,-3 1 23-16,7-1-3 0,0-9 0 0,0 3 0 16,0 6-6-16,0 1-2 0,0-1 0 0,0 1 0 15,7-1 23-15,-3-3 4 0,10 4 1 0,-10 2 0 16,6-2-40-16,1-1 0 0,3 4-14 0,0-4 4 0,0-3 10 0,-3-2 9 15,6 5-1-15,-3-6-8 0,4 3 8 16,-4-3-8-16,4-3 0 0,3 0 0 0,-7 0 13 16,7-3-4-16,-10-3-1 0,6 6 0 0,-2-3-8 0,2-6 0 15,-3-1 0-15,0 7 0 0,1-3 0 0,-1-7 8 16,-4 10-8-16,1-6 8 0,-1-1 0 0,1 1 0 16,0-1 0-16,-1-2 0 0,1 2 1 0,3-2 0 15,-7-1 0-15,4-2 0 0,-4 2-9 0,0 4 0 16,-4-4 9-16,4 4-9 0,0-4 19 0,-3 4-1 15,3-4 0-15,-7 4 0 0,0-1-3 0,0 1-1 16,0 6 0-16,0-6 0 0,0 9-14 0,0-4 0 16,-7-5 0-16,7 3 0 0,0 6 0 0,0-7 0 15,0-2 0-15,0 3 0 0,7-4 0 0,-7 4 0 16,0 0 0-16,0-4 0 0,0 1 0 0,0 6 0 16,0-7 12-16,0 1-3 0,3 6-9 0,-3-7 0 0,0 1 9 15,-3 0-9-15,3 6 0 0,0-7 8 0,0 1-8 0,0-1 0 16,0-2 0-16,-7 2 0 0,3 1 0 0,1 3 0 15,-1-4 0-15,1 1 0 0,-1-1 0 0,4 1 0 16,-3 9 0-16,-1-9 0 0,4 9 0 0,0 0 0 16,0 0-8-16,0 0 0 0,-10 6 0 0,2-3 0 15,5 3 8-15,-1-3 0 0,1 7 0 0,3-1 0 32,-7-6-28-32,3 7-3 0,1-1-1 0,3-6 0 15,0-3 32-15,-4 10 0 0,4-10 0 0,0 0 0 0,-7 0 20 0,7 0 9 0,-3 6 3 0,3-6 0 16,-11 3-32-16,4-3 0 0,0 0 0 0,0 0 0 15,0 0 0-15,-4-3 0 0,1 3 0 0,-4 0 0 0,7 0 0 0,-4 0 0 16,-3 0 0-16,3 0 0 16,-6 3-23-16,2-3-7 0,1 3-2 0,0 4 0 15,-3-4 1-15,3 3 0 0,-1-3 0 0,5 3 0 16,-1 1-26-16,1-7-6 16,-4 9-1-16,10-9 0 0,-10 0 7 0,7 6 1 0,3-6 0 15,4 0 0-15,-7 0 34 0,0-6 7 0,0 6 2 0,0-3 0 0,4-3 13 16,-1 6 0-16,4-3 0 0,0 3 0 0,-7-4 0 0,7 4 0 15,-4-6 0-15,4-3-665 16,0-1-132-16</inkml:trace>
  <inkml:trace contextRef="#ctx0" brushRef="#br2" timeOffset="98736.19">7973 12560 1695 0,'-4'-3'75'16,"4"3"16"-16,-7-6-73 0,7 6-18 0,0 0 0 0,0 0 0 0,0 0 28 0,0 0 3 16,0 0 0-16,0 0 0 0,0 0-7 0,11 0 0 15,3 6-1-15,-7-3 0 0,4 7 12 0,-1-1 2 16,-3 1 1-16,4 2 0 0,3-2-12 0,-11 2-2 16,1 7-1-16,3-7 0 0,-3 7 30 0,-1-3 7 15,1 3 0-15,-8 3 1 0,4 0-13 0,-3 0-4 16,-5 3 0-16,1-3 0 0,4-7-35 0,-8 4-9 15,4 3 0-15,0-9 0 0,4 2 8 0,-1-2 0 16,1-4 0-16,-1-6 0 0,4-3 4 0,0 0 0 16,0 0 0-16,0 0 0 0,0 10-12 0,0-10 8 15,0 0-8-15,0 0 8 0,4 9 4 0,-4-9 0 0,0 10 0 0,3-1 0 16,-3-9-4-16,0 6 0 16,4 4 0-16,-1-1 0 0,-3-9-8 0,4 10 0 0,3-1 0 0,0-6 0 15,0 3 0-15,-4-2 0 0,4 2 0 0,1-3 0 16,2-3 18-16,1-3 2 0,-1-3 0 0,1 6 0 15,3-10-20-15,0 10-16 0,-3-9 4 0,3 2 0 16,0-2 12-16,0 0 10 0,0-1-2 0,4 1 0 16,-4-1-8-16,3 7 0 0,-9-6 0 0,2 6 0 15,1-4 0-15,-1-2 0 0,4 3 8 0,1-1-8 16,-1 4 0-16,0-3 0 0,-11-3 8 0,8 6-8 16,-1-7 0-16,-6 7 0 0,-1-3 0 0,5-7 0 15,-5 4 0-15,1-1 0 0,-1-2 0 0,-3 2 0 16,0 1 0-16,0-4 13 0,-3 1-3 0,3 3-1 15,-4-10-9-15,1 12 8 0,-1-8-8 0,0 5 8 0,1-2-8 16,-1 2 0-16,4 1 0 0,-7 6 0 16,4-7 0-16,-1 1 8 0,1 0-8 0,3 5 8 15,-4-5 0-15,1 0 0 0,3 9 0 0,-11-7 0 16,11 1 0-16,-3 3-8 0,-4-3 12 0,3 6-4 0,-3-3-8 16,3-4 0-16,-3 7 0 0,0-3 0 15,-3 3 0-15,3 0 0 0,0-3 0 0,0-3 0 0,-4 6 0 0,7 0 0 16,-10-3 0-16,4-4 0 0,3 7 0 0,0 0 0 15,-4-3 0-15,4 3 0 0,0-6 0 0,-4 6 0 16,4-3 0-16,4 0 0 0,-11-4-11 0,7 7-7 16,-4 0-2-16,4-3 0 15,-4 3-19-15,4-6-4 0,4 6-1 16,-11 0 0-16,7 6-64 0,0-3-14 0,3-3-2 0,-3 10-572 16,4-7-115-16</inkml:trace>
  <inkml:trace contextRef="#ctx0" brushRef="#br2" timeOffset="99800.52">8618 12620 345 0,'0'0'15'0,"0"-6"4"0,4-4-19 0,-4 10 0 31,0-6 0-31,0 6 0 0,0-6 24 0,0 6 0 15,0-10 1-15,0 10 0 0,0 0 36 0,0 0 7 16,-4-3 2-16,4 3 0 0,-7-6-18 0,7 6-3 16,0-3-1-16,0 3 0 0,-10-3 7 0,10 3 1 15,-4-7 0-15,4 7 0 0,-3-9-14 0,3 9-2 16,0 0-1-16,-7-3 0 0,3-3 39 0,4 6 8 16,-7-4 2-16,4 1 0 0,-5-3-3 0,8 6 0 15,-7 0 0-15,0-3 0 0,0-3-7 0,0 6-2 16,-3 0 0-16,3 0 0 0,-4 6-17 0,0-6-4 0,4 3-1 0,-7-3 0 15,4 6-26-15,-8-3-4 0,7 1-2 0,-3 2 0 16,0-3 8-16,-3 6 2 0,2-9 0 0,-2 10 0 16,3-1-32-16,-4-6 0 0,0 7 0 0,-6-1 0 15,6-6 0-15,-7 7 0 0,8-1 0 16,-11-3 0-16,6 1 24 0,1-1 0 0,4-3-1 0,-1 6 0 16,4-5 14-16,-4 5 3 0,4-9 1 0,4 9 0 15,-5-9-23-15,12 0-5 0,-8 7-1 0,11-7 0 16,0 0-3-16,0 0-1 0,0 0 0 0,0 6 0 15,0 3-8-15,4 1-11 0,3-4 3 0,-7 0 0 16,10 4 8-16,-2-1 0 0,2 1 0 0,-3-7 0 16,4 6 0-16,-4 4 0 0,0-4 0 0,3 0 0 15,-3 4 0-15,1-4 0 0,-1 7 0 0,0-3 0 0,0-1 0 0,0 1-8 16,0 2 8-16,0-2-8 0,-4-1 8 0,1 1 0 16,3 3 0-16,-3-4 0 0,-1 1 0 15,1-4 0-15,-1 4 0 0,-3-4 0 0,4 1 0 16,-1-1 0-16,-6-6 0 0,3-3 8 0,0 10-8 15,-4-1 0-15,1-6 0 0,3-3 0 0,-4 9 17 0,4 1-1 16,-7-4 0-16,3 0 0 0,1-6-6 0,3 0-2 16,0 0 0-16,-4 10 0 0,4-10 0 0,-3 9 0 15,3-9 0-15,0 3 0 0,0-3-8 0,0 10 8 16,0-10-8-16,0 0 8 0,0 0 7 0,0 0 1 16,0 0 0-16,0 0 0 0,3 6-16 0,8-3 0 0,-11-3-9 15,7 0 9-15,0 0 0 0,4 0 15 16,3 0-2-16,-7-3 0 0,10-3-13 0,-9 6 0 15,2-3-12-15,1 3 12 0,3-10 0 0,3 10 0 16,-6 0 8-16,3-9-8 0,0 9 0 0,0-10 0 16,-3 10 0-16,3-3 0 0,-3-6 0 0,3 9 0 0,-4-10 0 0,1 10 0 15,-4-3 0-15,4-3 0 0,-4 3 0 0,0-6 0 16,0 5 0-16,0-2 8 0,3-3-8 0,-6 6 0 16,-1-7 19-16,1 1-3 0,3-4 0 0,-3 4 0 15,-1-4-6-15,-3 1-2 0,4-4 0 0,-4 0 0 16,0 1-8-16,0-1 0 0,0-3 0 0,-4 0-11 15,1-3 11-15,-1 0 0 0,0 4 0 0,1-4 0 16,-1 6 0-16,-3-6 0 0,7-3 0 0,-7 9 0 16,0-3 0-16,4 1 0 0,-1 2 0 0,1 0 0 0,-4 4 25 15,3 2 7-15,1-2 2 0,-1 2 0 0,-3 1-34 0,3 0 0 16,1 5 0-16,-1 1 0 0,-3-3-8 0,0-3-9 16,0 6-2-16,4-1 0 0,-4-2 1 15,0 6 0-15,-4-3 0 0,4 3 0 16,3-6-23-16,-10 6-5 0,4 0-1 15,3 0 0-15,-7 0-87 0,3 0-18 0,7 0-3 16,-10 0-1-16,7 0-69 0,4 0-15 0</inkml:trace>
  <inkml:trace contextRef="#ctx0" brushRef="#br2" timeOffset="101379.44">9049 12529 230 0,'0'0'20'0,"0"0"-20"15,0 0 0-15,0 0 0 0,0 0 84 0,0 0 13 16,0 0 3-16,0 0 0 16,3 9-138-16,-3-9-27 0,0 0-6 0,0 0-1 0,4 10 72 0,-4-10 23 15,0 0 0-15,0 0 0 0,0 0 79 0,0 0 16 16,0 0 3-16,0 0 1 0,0 0 19 0,0 0 4 15,0 0 1-15,0 0 0 0,0 0-53 0,0 0-10 16,0 0-3-16,0-10 0 0,0 7-11 0,0 3-2 0,0 0-1 16,0 0 0-16,-4-6-4 0,4 6-1 0,0 0 0 15,0 0 0-15,-3-9-19 0,3 9-4 0,-7 0-1 0,0 0 0 16,3 0-29-16,-10 6-8 0,3-3 0 0,4-3 0 16,-3 9 0-16,-1-9 0 0,4 4 0 0,-10 5 0 15,6-9 8-15,-3 6 0 0,3-3 0 16,4-3 0-16,-3 0 37 0,-1 7 8 15,4-4 2-15,0-3 0 0,0 0-27 0,0 3-6 0,-4 3-1 0,4-3 0 16,7-3-13-16,0 0-8 0,-7 0 8 0,0 10-8 16,0 2 0-16,0-2 0 0,0-1 0 0,3 1-12 15,1 2 4-15,-1 7 0 0,4-7 0 0,0 1 0 16,-3 6 8-16,6-7 0 0,-3 4-9 0,4 0 9 0,-4-7 0 16,3 10 0-16,1-7 0 0,-1 1 0 0,-3-4 0 0,0 1 0 15,4 2 0-15,-4-2 0 0,0-1 0 0,0 1 0 16,-4-1 10-16,4 0-10 0,-3-2 18 0,3 2-3 15,-7 0-1-15,3 1 0 0,1-7-6 0,3-3-8 16,0 9 11-16,0 1-11 0,0-10 0 16,0 0 0-16,0 0 0 0,0 12 0 0,0-12 0 15,0 0 0-15,0 0 8 0,0 0-8 0,0 0 18 0,0 0-3 16,0 0-1-16,0 0 0 0,0 0 10 0,0 0 1 16,0 0 1-16,0 0 0 0,0 0-8 0,0 0-2 15,0 0 0-15,0 0 0 0,0 0-8 0,0 0-8 16,0 0 9-16,7 0-9 0,-7 0 0 0,10 0 8 0,5 0-8 15,2 0 0-15,-3 0 0 0,4 0-10 0,0 0 2 0,-1-3 0 16,1 0 8-16,-4-3 0 16,4 6 0-16,-1 0 0 0,-3 0 0 0,4-3 0 0,-4-4 0 15,0 7-8-15,0 0 8 0,4-3 0 0,-4-3 0 16,4 6 0-16,-4-3 0 0,3-7 0 16,1 10 0-16,0-3 0 0,-1-3 0 0,5 3 0 15,-1-3 0-15,-4 3 0 0,1 3 0 0,-7-10 0 0,-1 10 0 0,1 0 0 16,-4 0 11-16,0-3-3 0,-7 3 0 0,0 0 0 15,0 0-8-15,0 0 0 0,3-6 0 0,-3 6 8 16,0-3-8-16,0-7 0 0,-3 1 0 0,-1-1 0 16,-3-2 0-16,4-1 8 0,-4 1-8 15,0-4 8-15,-4 0-8 0,7 1 8 0,-3-7-8 0,4 6 8 16,-4-3 0-16,3-3 0 0,-3 0 0 0,4 0 0 16,-1-3-8-16,4 13 0 0,-3-7 9 0,3 3-9 15,0 1 0-15,-4 2 0 0,1 4-10 0,-1 6 10 0,4-7-14 0,0 10 4 16,0 0 1-16,0 0 0 0,-10 0 0 0,2 0 0 15,1 0 0-15,0 0 0 0,-3 0 9 0,6 6 0 16,-3-6 0-16,0 0 8 0,0 4-8 16,0-4 0-16,7 0-8 0,-7 0 8 0,3 0 0 0,-3 0 0 15,0 0 0-15,7 0 8 0,-7 0-20 0,0 0-3 16,0 0-1-16,0 0 0 16,0 3-43-16,0-3-9 0,0 0-1 0,0 6-1 15,-4-3-108-15,1 3-22 0,-1-3-4 0,1-3-422 16,-1 10-85-16</inkml:trace>
  <inkml:trace contextRef="#ctx0" brushRef="#br2" timeOffset="102390.82">9349 12476 1152 0,'0'0'102'0,"0"0"-82"15,0-10-20-15,-4 10 0 0,4 0 218 0,0 0 39 16,0 0 8-16,-3-3 2 0,3 3-213 0,0 0-42 15,0 0-12-15,-7 0 0 0,-1 0 0 0,1 3 0 16,0-3-8-16,-3 10 8 0,3-4 0 0,-11 0 0 16,4 1 0-16,0-4 0 0,-4 3 45 0,4-3 6 15,-4 7 1-15,1-7 0 0,-1 6 0 0,1-9 1 16,-5 9 0-16,1-9 0 0,0 10-26 0,0-7-6 16,3-3-1-16,4 6 0 0,-7-3-20 0,3 4 0 15,4-4 0-15,7 0 0 0,-7 3 8 0,7-3-8 16,0-3 8-16,7 0-8 0,0 10 0 0,0-1 0 15,0-6 0-15,0 13 0 0,3-3 0 0,5-4 0 16,-1 3 0-16,3 1 0 0,-10-4 0 0,11 4 0 16,-4 3 0-16,0-4 0 0,0 1 0 0,0-4 0 0,0 4 0 15,0-4 0-15,0 4 0 0,-7-4 0 0,7 7 0 16,-3-4 0-16,3-2 0 0,-4 2 0 0,1-2 0 0,-1-1 0 16,1 0 0-16,-1-2 0 0,1 2 0 0,-4-9 0 15,3 10 8-15,1-7-8 0,-4-3 10 0,7 9-10 16,-7-9 12-16,4 9-4 0,-4-9-8 0,0 0 12 15,0 0-12-15,3 10 0 0,-3-10 8 0,4 3-8 16,-4 6 0-16,0-9 11 0,-4 10-11 0,1-1 10 16,-4 1 9-16,-1 2 1 0,-2-2 1 0,3-7 0 15,0 6-21-15,0-3 0 0,0 1 0 0,7-7 0 16,0 0 0-16,0 0 0 0,0 0 0 0,0 0 0 16,0 0 11-16,0 0-3 0,0 0 0 0,0 0 0 15,0 0-8-15,0 0 0 0,0 0 0 0,0 0 0 16,0 0 0-16,0 0 8 0,0 0-8 0,7 0 8 0,3 0-8 15,-10 0 0-15,0 0 0 0,7-3 0 0,4 3 0 0,-4 0 0 16,4-4 0-16,-4 4 0 0,0-6 0 0,3 6 0 16,1 0 0-16,-1 0 0 0,1-3 0 0,0-3 0 15,3 6 0-15,0-3 0 0,-4 3 0 16,1-7 0-16,0 4 0 0,3 0 0 0,-4-3 0 0,1 6 0 16,-1-10 0-16,1 10 0 0,0-6 0 15,3 0 0-15,-7-4 0 0,0 7-11 0,0-3 11 0,3-7 0 16,-2 4 0-16,-5 6 0 0,1-10 0 0,3-2 0 15,0 8 0-15,-7-8 0 0,0 5 0 0,3-5 0 0,1-1 0 0,-4 3 0 16,0-8 0-16,0 8 0 0,0-6 0 0,0 7 0 16,-4-7 0-16,1 9 0 0,3-5 8 0,-7-4-8 15,3 0 10-15,1 7-2 0,-1-7-8 0,-3 9 12 16,3-2-12-16,1-1 9 0,3 1-9 16,-4 2 8-16,1 1-8 0,-1-1 0 0,4 1 0 15,-3 0 0-15,-1 6 12 0,4-7-4 0,-3 1 0 0,3 6 0 16,-7-4-8-16,7 4 0 0,0-6 0 0,-7 6 0 15,0-4 9-15,-4 7 0 0,4-3 0 16,-4 3 0-16,1 0-9 0,-1 0 0 0,1 3-10 0,-1-3 10 16,0 0-16-16,4 7 4 0,-3-4 0 0,3-3 0 15,0 6-4-15,0-6 0 0,7 0 0 0,-7 3 0 16,0 0 6-16,-1-3 1 0,8 0 0 0,-3 0 0 16,-4 0-53-1,7 0-10-15,0 0-3 0,0 0 0 16,0 0-137-16,0 0-27 0,-4 7-5 0,4-7-2 0</inkml:trace>
  <inkml:trace contextRef="#ctx0" brushRef="#br2" timeOffset="103448.03">9119 12520 1753 0,'-3'-7'77'0,"3"7"17"0,0-6-75 0,0-3-19 0,-4 9 0 16,4 0 0-16,0-10 61 0,0 10 9 0,0 0 2 0,0 0 0 15,0 0-40-15,0 0-8 0,0 0-2 0,0 0 0 16,0 0-2-16,0 0-1 0,0 0 0 0,0 0 0 16,-7 0 21-16,0 7 4 0,0-4 0 0,0-3 1 15,-4 6 11-15,1-3 1 0,-4-3 1 0,0 10 0 16,3-7-37-16,-3-3-7 0,0 9-2 15,0-9 0-15,3 6-4 0,4-3 0 0,-3 1-8 0,-1 2 12 16,4-3-12-16,0 3 0 0,0-3 0 0,3 4 0 16,-3-1 0-16,0 3 0 0,0-2 0 0,4 2 0 15,-5-3 0-15,5 4 0 0,-1-1-13 0,4 4 4 16,0-4 9-16,0 0-8 0,-3 1 8 0,-1 2-8 16,4 1 8-16,0-4 0 0,-7 7 0 0,4-10 0 15,3 10 0-15,-4-3 0 0,-3-4 0 0,7 0 0 0,0-2 0 16,0 2 0-16,0-9 0 0,0 0 0 15,0 0 0-15,0 0 12 0,0 0-2 0,0 0-1 0,-7 6 0 16,7-6 0-16,0 0 0 0,0 0 0 0,0 0-9 16,0 0-12-16,0 0 2 0,7 3 1 0,0 4 17 0,-3-1 3 15,3 0 1-15,0-3 0 0,0 7-12 0,0-1 0 16,0 1 0-16,0-1 8 0,0-6-8 0,0 10 0 16,4-4 0-16,-8 4 0 0,4-4 0 0,-3 0 0 15,-1-2 0-15,1-1 0 0,0 3 0 0,-4-9 0 16,0 0 0-16,3 7 0 0,-3-7 8 0,0 9-8 15,0-9 8-15,0 0-8 0,0 0 24 0,0 0 0 16,-3 6 0-16,3-6 0 0,0 0-9 0,0 0-3 16,-4 7 0-16,0-4 0 0,4-3-12 0,0 0 0 15,-7 9 0-15,4 1 0 0,-4-7 8 0,7-3-8 0,0 0 0 0,0 0 0 16,-4 9 8-16,4-9-8 0,0 0 0 0,0 0 9 16,0 0-9-16,0 0 12 0,0 0-12 0,7 6 12 15,0-2-12-15,0-1 0 0,1 3 0 0,2-6 0 16,1 3 9-16,3-3 0 0,0 0 0 0,-4 0 0 15,8 0-9-15,-11 0-12 0,7 0 2 0,0-3 1 16,-3-3 32-16,3 6 6 0,-3-3 2 0,3 3 0 16,-4-10-39-16,4 10-8 0,-3 0-2 0,0-3 0 15,-4-3 18-15,3 6 0 0,-3 0 0 0,4 0 0 16,-4-3 0-16,0 3 0 0,-7 0 0 0,7 3 0 16,-7-3 0-16,11 0 0 0,-4 6 0 0,-7-6 0 15,0 0 0-15,7 3 0 0,0-3 0 0,-7 0 0 16,0 0-9-16,0 0-5 0,0 0-1 0,7 0 0 15,-7 0 15-15,7 0 16 0,-7 0-3 0,7 0-1 0,-7 0-12 16,7-3 9-16,-3-3-9 0,-1-7 8 0,1 4-8 0,3-1 8 16,-7-2-8-16,0-1 8 0,0 4-8 0,3-10 0 15,-3 10 0-15,0-7 0 0,0-3 0 0,0 7 0 16,-3-7 0-16,3 0 8 0,0 6-8 0,0-8 0 16,0 2 0-16,0-3 8 0,0 9 0 15,0-6-8-15,0 7 12 0,-7-1-4 0,7-6-8 0,0 10-16 16,0-7 4-16,0 1 1 0,0 2 11 0,0 1 0 15,0 2 0-15,0 1 0 0,0-1 0 0,0 1-8 16,7 6 8-16,-7 3-8 0,0 0 8 0,0 0-8 16,0 0 8-16,0 0-8 0,0 0 8 0,0 0-12 0,-7-10 12 15,7 10-12-15,0 0 3 0,0 0 0 0,0 0 0 0,0 0 0 16,-7 0 9-16,0 0-12 16,-1 0 12-16,1 0-12 0,0 4 12 0,-3 2 0 0,-1-6-9 15,1 3 9-15,-1-3 0 0,4 6 0 0,-7-3 0 16,3-3 0-16,-3 10 0 0,4-7 0 0,-1-3 0 15,-3 6 8-15,3-3-8 0,1 7 12 16,-1-10-12-16,4 6 12 0,0-3-12 0,0 0-14 0,0-3 3 0,0 0 1 31,0 0-101-31,3 0-20 0,-6 0-4 0,6 0-969 0</inkml:trace>
  <inkml:trace contextRef="#ctx0" brushRef="#br2" timeOffset="104090.26">9282 12620 1555 0,'0'0'138'15,"-4"-6"-110"-15,-7 6-28 0,4-3 0 0,0 3 174 0,7 0 30 16,0 0 5-16,0 0 2 16,-7-7-211-16,4 7-44 0,3 0-8 0,-7 0-2 0,0-3 29 0,-4 3 5 15,4 0 2-15,0 0 0 0,-4 0 18 0,1 0 12 0,-1 0-1 16,1 0-1-16,-4 0 29 0,-1 0 5 16,-2 0 2-16,-1 3 0 0,1-3-27 0,-1 7-6 0,4-4-1 0,-4 3 0 15,-7-3-12-15,8 3 0 0,-1-2 0 0,1-1 0 16,2 3 0-16,5-3 0 0,-1-3 0 0,4 6 0 15,0-3 0-15,0-3 0 0,7 0 0 0,0 0 0 16,0 0 0-16,0 0-8 0,0 0 8 0,0 0 0 16,0 0 0-16,0 0 0 0,0 0 0 0,0 10 0 15,-3-7 0-15,6 6 0 0,-3 4 0 0,4-4 0 16,-1 1-14-16,4 2 1 0,-7-2 0 0,7 9 0 16,-3-7 13-16,3 7 0 0,-4-7-10 0,4 1 10 15,0-4 0-15,1 7 0 0,-1-10 0 0,3 4 0 16,-3-1 0-16,4 1 0 0,-4-7 0 0,0 6 0 15,0-3 11-15,-7-6-3 0,7 7-8 0,0 2 12 16,0 0-1-16,-3-2-1 0,-4-7 0 0,7 3 0 16,-7-3 2-16,7 3 0 0,-7-3 0 0,7 0 0 0,-7 0-4 0,10 0 0 15,-3 0 0-15,1 0 0 0,-8 0 8 0,7 0 2 16,0-3 0-16,0 0 0 0,-7 3 3 0,7-7 1 16,-4 7 0-16,-3 0 0 0,11-9-14 0,-4 9-8 15,0-3 8-15,0-3-8 0,0-1 0 0,4 1 0 16,3-3 0-16,-4 9 0 0,4-7 0 0,-3 1-15 15,7-3 3-15,-4 6 0 16,0-4-16-16,0 1-2 16,0-3-1-16,0 2 0 0,-3-2 16 0,-4 6 3 0,3 0 1 0,-10 3 0 15,4-7-15-15,-4 7-3 0,0-9-1 16,-4 0 0-16,1 6-151 0,-1-7-31 0,-13-2-5 0,-4 2-2 0</inkml:trace>
  <inkml:trace contextRef="#ctx0" brushRef="#br2" timeOffset="105618.83">9758 12579 1324 0,'0'0'118'0,"0"0"-94"0,0 0-24 0,0 0 0 16,0 0 52-16,0 0 7 0,0 0 1 0,0 0 0 15,-4-6-35-15,1 0-6 0,3 6-2 0,0 0 0 16,0 0 0-16,0-7 0 0,0 7 0 0,0 0 0 16,0 0 8-16,0 0 2 0,0 0 0 0,0 0 0 15,0 0 13-15,0 10 2 0,-4-1 1 0,-3 1 0 0,4 5-7 16,3-5-2-16,0 9 0 0,-4-7 0 0,4 7-9 16,0-7-1-16,-3 1-1 0,3 6 0 0,-4 0 1 0,4-7 0 15,0 7 0-15,0-6 0 0,-3-1-9 16,-1 4-2-16,1-4 0 0,3 1 0 0,-4-1-4 0,0-2-1 15,-3 5 0-15,4-8 0 0,-4 2-8 0,3 4 0 16,4-13 9-16,-3 9-9 0,3-9 16 16,0 0-2-16,0 0 0 0,0 0 0 0,0 0 11 0,0 0 3 15,0 0 0-15,0 0 0 0,0 0-16 0,0 0-2 16,0 0-1-16,0 0 0 0,0 0-9 0,0 0 8 16,7-3-8-16,-4-3 8 0,-3 6 1 0,7 0 0 15,4 0 0-15,0 0 0 0,-1 6-9 0,1-3 0 16,3 3 0-16,0-3 0 0,4-3 0 0,-1 10 0 0,1-10 0 0,0 3 0 15,-1-3 0-15,1 6-9 0,-4-6 9 0,4 0 0 16,-8-6 0-16,4 6 0 0,-3 0 0 0,-1-3 0 16,-3 3 0-16,4-10 0 0,-4 10 0 0,0-9 0 15,4 9 15-15,-8-9 0 0,4 6 0 0,0-7 0 16,-3 1 10-16,3-4 3 0,4 4 0 0,-4-1 0 16,3-2-16-16,-3 2-4 0,4 1 0 0,-4-4 0 15,0 1-8-15,0-1 0 0,0-2 0 0,-3 2 0 16,-1 1 0-16,1 2 0 0,-4-2 0 0,0-4 0 15,0 3 15-15,-4 1-3 0,-3 2 0 0,4-2 0 16,-1 3-12-16,-3-1 9 0,3 1-9 16,-3-1 8-16,4 7-8 0,-1-6 0 0,-3-1 0 0,4 1 0 15,-4 3 0-15,3-1 0 0,1-2 0 0,-1 6 0 0,4-7 0 16,-3 1 0-16,3 6 0 0,-4-3 0 0,0 3 0 0,1-7 0 16,3 10 0-16,0 0 0 0,0 0 0 0,-4-3-14 15,1-3 5-15,-4 3 1 0,3-4 8 16,-3 7 0-16,-3 0 10 0,-1-3-10 15,4 3 0-15,-4 0-8 0,-3-3-1 0,4 3 0 0,-4 0 9 16,3 0 0-16,0 0 8 0,1-6-8 0,3 6 0 0,0 0 0 16,-4 0 0-16,4 0-12 0,7 0-4 0,-3 0 0 15,-8 0-1-15,8 0 0 16,-5-3-23-16,1 3-4 0,0-7 0 0,0 7-1 16,0 0-111-16,7 0-23 0,0 0-4 15,0 0-738-15</inkml:trace>
  <inkml:trace contextRef="#ctx0" brushRef="#br2" timeOffset="106639.13">10485 12517 2055 0,'-29'0'45'0,"29"0"10"0,0 0 1 0,0 0 2 0,-10-10-46 16,-1 10-12-16,11 0 0 0,0 0 0 0,0 0 18 0,-3-9 2 15,-19 6 0-15,8-4 0 0,11 7-20 0,-8 0 0 16,1-3 0-16,-4 3 0 0,7-3 0 0,-1 3-9 16,1 0 9-16,-3 0 0 0,-1 3 0 0,4-3 0 15,7 0 0-15,-7 0 0 0,-3 0 32 0,6 0 11 16,4 0 2-16,-7 3 1 0,-4-3 9 0,4 0 1 15,7 0 1-15,-7 7 0 0,0-4-38 0,0-3-8 16,-3 9-2-16,3-3 0 0,3 1-9 0,-3-1 0 0,0-3 0 0,0 6 0 16,3 1 0-16,1-1 0 0,-1-6 0 0,4 7 0 15,-3-7 0-15,3 6 0 0,0-9 0 0,0 10 0 16,-4-4 0-16,4 0 0 16,4 4 0-16,-1-1 0 0,-3 1 0 0,0-1 0 0,0 3 0 0,0-2 0 15,0 2 9-15,0 1-9 0,-3 3 10 0,-1-1-10 16,4 1 11-16,-3 0-11 0,-4 3 12 0,0-7-12 0,3 7 8 0,-3 0-8 15,0-4 0-15,3 1 0 16,-3-3 0-16,4-1 10 0,-1 1-10 0,4-4 8 16,-3 0 0-16,3-9 0 0,0 10 0 0,0-10 0 15,0 0 21-15,0 0 4 0,3 3 1 0,-3-3 0 16,0 0-13-16,0 0-2 0,0 0-1 0,7 9 0 0,0-2-4 0,-7-7-1 16,0 0 0-16,11 3 0 0,-4 3-13 0,4-3 11 15,-4 0-11-15,0-3 10 0,3 0-10 0,1 7 0 16,-1-7 0-16,5 3 0 0,-8-3 0 0,7 0 0 15,0 0 0-15,0-3 0 0,4-4 0 0,-4 7 0 16,3 0-12-16,5-3 12 0,-1 0 0 0,-4-3 0 16,-3 3 14-16,4-4-4 0,10 7-10 0,-10-3 0 15,-7-3 9-15,-1 6-9 0,4-3 0 0,-3 0 0 16,-11 3 0-16,0 0 0 0,0 0 0 0,0 0 9 16,7-7-9-16,-7 7 0 0,0 0 20 0,0 0-4 15,0 0 0-15,0 0 0 0,0 0-16 0,0-9-14 16,7 0 2-16,-4 6 1 0,8-7 11 0,0-2 0 15,-11 2 0-15,7-2 0 0,7-1 0 0,-4-3 11 0,-6 1-3 16,-1-4 0-16,8 0 4 0,-4 7 0 0,-3-1 0 0,-1-3 0 16,-6 1-12-16,3-1 0 0,3 3 9 0,-6 1-9 15,-4 2 0-15,3-2 0 0,4 3 0 0,0-1 0 16,-4 1 0-16,1-1 0 0,-4 7 0 0,0-6 0 16,7-1 0-16,-4 1 0 0,-6 6 0 0,6-7 0 15,4 1 0-15,0-4-8 0,-7 4 8 0,0 6-8 16,4-6 8-16,3-1 0 0,-4 7 0 0,0-3 0 15,-6 3 0-15,10 3 0 0,0 0 0 0,0 0 0 16,-7-7-10-16,7 7 10 0,0 0-12 0,0 0 12 16,-11 7 0-16,4-4 0 0,-3 6 0 0,3-3 0 0,7-6-13 15,-4 7-3-15,-14 2 0 0,8-3 0 16,-1 1 7-16,1 2 1 0,-8-9 0 0,0 9 0 0,4-9 0 0,-3 7 0 16,3-4 0-16,-1-3 0 0,1 0-10 0,0 0-2 15,7-3 0-15,-3 3 0 16,-1-7-224-16,7 7-46 0,4 0-9 0,0 0-1 0</inkml:trace>
  <inkml:trace contextRef="#ctx0" brushRef="#br2" timeOffset="107565.69">10499 12645 2757 0,'0'0'60'0,"0"0"13"0,0 0 3 0,0 0 2 0,7-3-62 0,-4-3-16 0,-3 6 0 0,-3-3 0 15,-4-1 0-15,7 4 0 0,0 0 0 0,0 0 0 16,-11-6 0-16,8 6-13 0,3 0 1 0,0 0 0 15,-7 0-26-15,-1 0-5 0,8 0-1 0,0 0 0 16,0 0 17-16,-14 6 3 0,0-2 1 0,-3-1 0 16,2-3 31-16,1 0 5 0,0 6 2 0,-3-6 0 15,3 0 4-15,3 0 1 0,-3-6 0 0,0 6 0 16,0 0 16-16,3-3 3 0,0 3 1 0,1-4 0 0,-1-2-32 16,1 6-8-16,6-3 0 0,-3 3 0 0,0-6 0 0,0 6 0 15,7 0 0-15,-7 0 0 0,0 0 0 0,0 0-12 16,0 0 4-16,0 6 0 0,0-6 8 0,0 3 0 15,0-3 0-15,-1 0 0 0,5 0 0 0,3 0 0 16,-7 0 0-16,7 0 0 0,0 0 0 0,0 0 0 16,0 0 0-16,0 0 0 0,0 0 0 0,0 0 0 15,0 0 0-15,0 0 0 0,0 0 0 0,0 10 0 16,0-7 0-16,3 6 0 0,1 4 0 0,-1-4 0 16,-3 0 0-16,0 1 0 0,4-1 0 0,-4 4 0 15,4-4 0-15,-1 1 0 0,-3 2 0 0,4-2 0 16,-1-1 0-16,-3 0 0 0,4 4 0 0,-4-4 0 0,3 1 0 15,1-4 0-15,-4 3 0 0,0 1-10 0,0-4 10 0,3 0-10 16,-3-6 10 0,0 10 0-16,0-1 10 0,0 1-10 0,-3-1 0 0,3 0 0 0,-4-2 0 15,1 2-10-15,-4 0 10 0,3 4 0 0,1-4 10 16,-1-2-10-16,0-4 12 0,4-3-3 0,0 0-1 0,0 0 0 16,0 0-8-16,0 0 8 15,0 0-8-15,0 0 8 0,0 0-8 0,0 0 8 0,0 0-8 0,11 6 8 16,-4-12-8-16,0 6 0 0,4 0 0 0,-1 0 0 15,1-10 0-15,0 10 8 0,-4 0-8 0,3-3 0 16,4-3 9-16,-3 6-9 0,-11 0 10 0,0 0-10 16,10 0 0-16,1 0 0 0,3 0 0 0,-7 6 0 15,-7-6-9-15,14 3 9 0,0 4 0 0,-3-4-9 16,-11-3 9-16,11 0 0 0,6 0 0 0,-6 6-8 16,-1-6 8-16,1 0 0 0,-11 0 0 0,14 0 0 15,-3-6 0-15,-11 6 0 0,0 0 8 0,7 0-8 16,7-10 8-16,-11 10-8 0,-6-9 10 0,-1 6-10 0,1-7 12 0,3 1-4 15,3 6-8-15,-6-6 12 0,-8-1-1 16,8 1-1-16,6-4 0 0,-3 4 0 0,-7-4-10 16,4 1-16-16,6-4 4 0,-3 0 1 0,-7-2 11 15,7 5 0-15,4-6 0 0,3 0 0 0,7 7 0 16,-7-7 0-16,-11 6 0 0,4 4 0 0,7-4 0 0,-7 1 0 16,0-1 0-16,-3 4 0 0,-1 0 0 0,1-1 0 15,3 1 0-15,-4-4 0 0,-6 4 8 0,3-1 0 16,7 1 0-16,-4 0 0 0,-3 2-8 0,0-2-16 15,7 0 4-15,3-1 0 16,-3 1-32-16,0-1-6 0,0 7-2 0,4-6 0 16,7 9-92-16,-4-10-20 0,-7 10-3 0,0 0-512 0,0 0-102 0</inkml:trace>
  <inkml:trace contextRef="#ctx0" brushRef="#br2" timeOffset="108156.05">10499 12476 1915 0,'-29'0'84'0,"22"0"19"0,7 0-83 0,0 0-20 0,-10-3 0 0,3 3 0 0,-4-7 70 0,4 7 10 16,7 0 1-16,-7 0 1 0,-11 0-66 0,4 7-16 15,4-4 0-15,-1-3 0 16,-6 6-15-16,-1-3-6 0,0 0-2 0,1-3 0 16,-5 10-23-16,5-10-5 0,-1 9-1 15,-3-9 0-15,3 10 36 0,1-7 6 0,-1 3 2 0,0-3 0 0,1 6 8 0,3-5 0 16,0 5 10-16,-1 0-10 0,5-9 24 0,3 10 0 16,0-1-1-16,3-6 0 0,4-3 13 0,0 7 4 15,0-7 0-15,7 9 0 0,-3-3-26 0,3 4-5 16,0-1-1-16,0 1 0 0,0-1-8 0,4 0 0 15,-4-2 0-15,3 2 0 0,-3 0 0 0,4 4 0 16,-4-4 0-16,0 7 0 0,4-10-10 0,-4 4-1 0,3-1 0 16,-3 1 0-16,-3-1 25 0,3-6 5 0,0 7 1 15,0-1 0-15,-7-9-12 0,0 0-8 16,7 3 12-16,0 6-12 0,-7-9 24 0,4 7-3 0,-1-1 0 16,1 3 0-16,-4-9-9 15,0 0-3-15,0 10 0 0,3-1 0 0,4 1-1 0,-7-1-8 0,-3-6 12 16,3-3-4-16,0 0 2 0,0 13 0 0,0-13 0 0,0 0 0 15,0 9 4-15,0-9 1 0,0 0 0 0,0 0 0 16,0 0 2-16,3 10 1 0,-3-10 0 0,4 3 0 16,-4-3-18-16,7 6 10 0,-7-6-10 0,10 3 8 15,5-3-8-15,-5 0 0 0,-10 0 0 0,11 6-11 16,6-6-16 0,-3 0-3-16,-6 0-1 0,2-6 0 0,4 6-10 15,4-3-3-15,3-3 0 0,-7-1 0 0,-3 1-15 0,6-3-3 16,8 6-1-16,-4-7 0 0,-10 7 11 0,3-3 1 0,7-4 1 0,-3 7 0 15,-1-6 7-15,-6-1 2 0,0 1 0 0</inkml:trace>
  <inkml:trace contextRef="#ctx0" brushRef="#br2" timeOffset="109097.01">10654 12413 1555 0,'0'0'68'0,"0"0"16"0,0 0-68 0,0 0-16 15,0 0 0-15,0 0 0 0,0 0 219 0,0 0 40 0,0 0 8 0,0 0 1 32,10 0-268-32,-10 0-45 0,0 0-14 0,8 0-2 0,6 0 36 0,-4 6 7 0,-6-3 2 0,3-3 0 15,3 10 16-15,-3-7-10 0,4-3 10 0,-4 9-8 16,-7-9 28-16,14 0 7 0,0 7 1 0,0-4 0 15,-14-3 12-15,11 0 4 0,0 3 0 0,3-3 0 16,0 0-29-16,-4 0-6 0,-10 0-1 0,11 0 0 16,3 0-8-16,-3 0 0 0,-11 0 0 0,0 0 0 15,14 0 0-15,-7 0 0 0,-7 0 0 0,0 0 0 16,0 0 0-16,0 0 0 0,10 6 0 0,-10-6 0 16,0 0 0-16,0 0 0 0,7 3 0 0,-7-3 0 15,0 0 0-15,0 0 0 0,4 7 0 0,3 2 0 16,-3-3 0-16,-1 4 0 0,-3 5 0 0,4-8 0 0,3 8 0 15,-4-2 0-15,-6-1 0 0,3 1 0 16,7 3 0-16,-4-1 0 0,-10 1 0 0,4-3 0 16,-4-1 0-16,3 1 0 0,4-4 0 0,-7 10 0 0,-4-7 9 0,4 4 0 15,7-3 0-15,0-1 0 0,-7 1 2 0,4 6 0 16,3-7 0-16,0 4 0 0,0-4-11 0,-4 1 0 16,1-4 0-16,3 4-11 0,7-4 11 0,-7-3 0 15,-7 1 0-15,7-7 0 0,0 0 0 0,0 0 0 16,-4 6 10-16,-3-3-10 0,7-3 18 0,0 0-2 15,0 0-1-15,0 0 0 0,-7 0 9 0,7 0 1 16,0 0 1-16,0 0 0 0,0 0-11 0,0 0-3 0,0 0 0 0,0 0 0 0,0 0-12 16,0 0 0-1,0 0 8-15,0 0-8 0,4 10 0 0,-4-10 0 16,0 0 0-16,0 0 0 0,0 0 0 0,0 0 9 0,-7-4-9 0,0 4 8 16,-4 0 8-16,11 0 2 0,0 0 0 0,-11 0 0 15,-6-6 3-15,3 6 1 0,7 0 0 0,-4 0 0 16,-3 0-22-16,-4 0 0 0,4 0 0 0,4 6 0 15,-1-2-14-15,0-4-7 0,-3 3-2 16,4-3 0-16,10 0 11 0,-7 0 3 0,-7 0 0 16,3 0 0-16,4 0 9 0,3-3 0 0,-3-1 0 0,0-2 0 15,-3 6 0-15,-1-9-12 0,11 6 4 0,0-7 0 16,-10 1-3-16,6-1 0 0,4 4 0 0,0-3 0 16,0 2 11-16,0-2 0 0,-4-4 0 0,4 13-8 15,4-9 8-15,-4 9 0 0,0-3 0 0,0 3 0 16,0 0 0-16,0 0 0 0,-4-9 0 0,1 5 0 0,3 4 0 15,0 0-8-15,0 0 8 0,0 0-8 0,-4-9 8 0,4 3 0 16,7 3 0-16,1-7 0 0,-8 1 0 0,7-1 0 16,3 4 8-16,1-3-8 0,-4-7 0 0,0 3 0 15,0-5 0-15,0 5 0 0,4-3 11 16,-4 1-3-16,-7-1 0 0,3 0 0 0,4 1-8 0,0-1 8 16,-10 0-8-16,3 1 8 0,-4 2 0 0,4 1-8 15,0 2 12-15,-3 1-4 0,-1-1-8 16,1 1 0-16,6 6 0 0,-3-7 0 0,-7 7-20 15,4-3 3-15,3 6 1 0,0 0 0 0,3-3 0 0,-3 3 0 16,0 0 0-16,7-6 0 0,4 2 0 0,-11 4 1 16,0 0 0-16,0 0 0 15,7 0-35-15,-7 0-7 0,0 0-2 0,0 0 0 16,0 0-132-16,7-3-26 0,3-3-6 0,-3 6-1 0</inkml:trace>
  <inkml:trace contextRef="#ctx0" brushRef="#br2" timeOffset="109563.91">11218 12517 176 0,'0'0'0'0,"0"0"8"0,0 0-8 0,0 0 9 0</inkml:trace>
  <inkml:trace contextRef="#ctx0" brushRef="#br2" timeOffset="110364.83">11282 12513 1659 0,'0'0'73'0,"0"0"16"0,0 0-71 0,0 0-18 0,0 0 0 0,0 0 0 0,0 0 85 0,0 0 14 16,0 0 2-16,0 0 1 0,7-6-85 0,-4 6-17 15,4-9 0-15,-7 9 0 0,0 0-58 0,0 0-6 32,8-3 0-32,-8 3-1 0,0 0 22 0,0 0 5 0,7 0 1 15,-7 0 0-15,0 0 55 0,0 0 11 0,0 0 3 0,0 0 0 0,0 0 36 16,0 0 8-16,0 0 2 0,0 0 0 0,0 0-12 15,0 0-2-15,-11 3-1 0,7-3 0 0,4 0-29 0,0 0-6 16,0 0 0-16,-10 0-1 0,-1 0-17 16,11 0-10-16,0 0 12 0,-7 0-12 0,-7 0 0 0,4 0 0 15,10 0 0-15,-7 0 0 0,-4 0 0 0,-3 0 0 16,3 0 0-16,4 0 0 0,0 0 0 0,-3 0 0 0,-8 0 0 0,7 0 0 16,4 6 34-16,0-6 13 0,-3 0 2 0,-4 0 1 15,3 3-33-15,0-3-6 0,4 0-2 0,-3 6 0 16,-4-2-9-16,7-1 0 0,7-3 0 15,0 0-11-15,-11 6 11 0,7-3-12 0,4 6 12 0,4 4-12 16,-4-4 12-16,0 1-10 0,0-1 10 0,3 4-10 16,1-4 10-16,-4 4 0 0,-7-4 0 15,0 4 0-15,14 2 0 0,-7 1-10 0,-11-7 10 16,4 10 0-16,-3-6 0 0,3-1-8 0,3 7 8 0,-3-6 0 16,-11-4 0-16,8 10 0 0,6-7 8 0,-3-2-8 15,-3-1 0-15,3-6 8 0,3 7-8 0,4-1 0 16,0-6 0-16,-3 7 0 0,-4-4 0 0,7-6 0 15,10 9 0-15,-10-2 0 0,-7 2 0 0,7 1 0 16,0-10 8-16,0 0-8 0,0 0 0 0,-3 9 9 16,3-9-1-16,0 0-8 0,0 0 12 0,0 0-4 15,0 0 8-15,0 0 0 0,14 3 1 0,0-3 0 16,-7-3 5-16,3 3 1 0,5-9 0 0,6 5 0 0,-4-2-12 0,4-3-3 16,-6 9 0-16,6-3 0 0,0-7-8 0,-3 10 0 15,-4-3 0-15,-4-3 0 0,8 6 0 16,-4 0 0-16,-3 0 0 0,-1 0-11 0,-6 0 11 15,3 0 0-15,0 0 8 0,-7 0-8 0,0 0 0 0,0 0 0 16,10 0 0-16,-3 0-12 0,-7 0 12 16,0 0 0-16,0 0 0 0,0 0 0 0,8 0 8 0,-8 0 0 15,0 0 0-15,0 0 0 0,10 0 0 0,-3-3 0 16,-7 3 0-16,0 0 0 0,4-7 3 0,-1 4 1 0,4-6 0 0,-7-1 0 16,0 1-12-16,-3-4 12 0,6 4-12 0,-6-3 12 15,-1-7-12-15,1 6-9 0,6-6 9 0,-3 7-13 16,-3-7 13-16,-1-3 0 0,1 6 0 0,-1 1 0 15,4-1 0-15,-3 0 0 0,-4 1 0 0,3-1 0 16,4 3-8-16,-4 4 8 0,-6-4-13 0,3 4 5 16,3 0-7-16,1-4-1 0,-4 4 0 0,0-1 0 31,0 7-20-31,3-6-4 0,4-1 0 0,-3 7-1 0,-5-6-68 16,5-1-14-16,6 7-2 0,1-3-570 0,-4-3-113 0</inkml:trace>
  <inkml:trace contextRef="#ctx0" brushRef="#br2" timeOffset="111640.83">11875 12560 1234 0,'0'0'55'0,"0"0"11"0,3-9-53 0,1 9-13 0,-4-13 0 0,3 10 0 15,1-6 25-15,-4 0 3 0,3-1 0 0,1 1 0 16,-1 6-48-16,-3 3-10 0,0 0-2 0,4-7 0 15,-4 7 52-15,0 0 9 0,0 0 3 0,0 0 0 16,0 0 23-16,0 0 5 0,0 0 0 0,0 0 1 16,0 0 31-16,0 0 5 0,0 0 2 0,0 0 0 15,0 0-6-15,0 0-1 0,0 0 0 0,0 0 0 16,-7 0-12-16,7 0-4 0,-7 0 0 0,7 0 0 0,0 0-32 16,0 0-6-16,-4 0-2 0,4 0 0 0,-7-3-16 15,7 3-3-15,-3-3-1 0,3 3 0 0,-8-6-3 16,1 6-1-16,0 0 0 0,0 0 0 0,0 0-12 0,-3 0 0 15,3 0 0-15,-4 0 0 0,4 0 0 0,-4 6 0 16,-3-3 0-16,0 0 0 0,4-3 0 0,-1 10 0 16,-3-10-9-16,0 6 9 0,0-3 0 0,3-3 0 15,4 0 0-15,0 6 10 0,-4-6-10 0,4 0 0 16,7 0 0-16,0 0 0 0,-3 0 0 0,3 0 0 16,0 0 10-16,0 0-10 0,0 0 0 0,0 0 0 15,0 0 0-15,0 0-12 0,0 0 12 0,3 7 0 16,-6 2 0-16,-1-3 10 0,8 1-10 0,-4 2 0 0,-4 7 0 0,1-4 0 15,-4 1 0-15,3 6 0 0,4-1-12 0,-3-2 12 16,-4-3 0-16,0 2 0 0,3 1 0 0,0-7 0 16,1 7 0-16,-1-10 0 0,1 4 0 0,3-1 0 15,3 4 0-15,-3-13 0 0,-7 6 0 16,7-6 12-16,7 9-12 0,-7-2 0 0,-7 2 0 0,7-3 0 16,0-6 10-16,0 10 0 0,-3-4 0 0,-1 3 0 15,-3 1-10-15,4-1 0 0,3-6 9 0,-7 7-9 16,0-1 8-16,3-3-8 0,4-6 10 0,0 0-10 15,0 0 8-15,0 0-8 0,0 0 0 0,7 7 9 16,4-1-9-16,-4-3 10 0,-7-3-10 0,0 0 10 16,14 6-2-16,-4-2 0 0,-10-4 0 0,0 0 0 15,11 0-8-15,3-4 12 0,-3 4-12 0,-11 0 12 16,0 0-1-16,10-6 0 0,1 6 0 0,-1-3 0 16,-10 3-11-16,11-6 12 0,3 6-12 0,-3 0 12 0,-4 0-12 0,0 0 0 0,0 0 0 0,4 0 0 15,-4 0 0-15,-7 0 0 16,0 0 0-16,10 0 0 0,1 0 0 0,-1 6 0 15,-10-6 0-15,7 0 0 0,0 0 0 0,0 0 0 16,1 0 0-16,-8 0 0 0,0 0 0 16,7 0 0-16,3 0 0 0,-3 0 0 0,-7 0 0 0,7 0 0 15,0 0 0-15,0 0 0 0,-3 0 0 0,7 0 0 16,-4 0 0-16,0 0 0 0,3-6 0 16,-3 6 0-16,-7 0 0 0,4 0 0 0,6 0 9 0,-6-3-9 15,-4 3 10-15,3-10-10 0,-3 10 20 0,4-3-3 0,-1-6 0 16,1-1 0-16,-4-2-5 0,4-4-2 0,-1 3 0 0,-3 4 0 15,0-7-10-15,4 1 12 0,-4-1-12 0,0 0 12 16,3 1-12-16,1-1 0 0,-4-6 9 16,3 9-9-16,-3-5 0 0,4 2 0 0,-8 0 0 0,4 1 8 15,0 5-8-15,0-2 0 0,-3-4 0 0,3 13 0 16,-4-3 0-16,4 6 9 0,-3-4-9 0,3 4 0 16,-4-9 0-16,-3 9 0 0,7 0 0 0,-4-3 0 15,4 3 0-15,0 0 0 0,0 0 0 0,0 0 0 16,0 0 0-16,0 0 0 0,-10-6 0 0,10 6 0 15,0 0 0-15,-4-3 0 0,4 3 0 16,0 0 0-16,-7-4 0 0,7 4 0 0,0 0 0 0,-7 0 0 16,0-6 0-16,7 6 0 0,-7 0 0 0,0 6 0 15,-3-6 0-15,6 4 0 0,-7-1 0 0,4-3 0 16,-3 9 0-16,-4 0 0 0,3 1 0 0,-3-1-9 16,0-6-64-16,0 10-13 0,-4-4-2 0,0-2-780 15,1-4-156-15</inkml:trace>
  <inkml:trace contextRef="#ctx0" brushRef="#br2" timeOffset="119801.48">1496 16010 1666 0,'0'0'74'0,"0"0"15"0,0 0-71 0,0 0-18 0,0 0 0 0,0 0 0 16,0 0 12-16,0 0 0 0,0 0-1 0,0 0 0 0,0 0-11 0,0 0-11 15,10 0 3-15,-10 0 0 0,11 0 20 0,-8 0 4 16,5 0 0-16,-8 0 1 0,10 0 15 0,-3 0 2 16,4 0 1-16,-4 0 0 0,3 0 26 0,-6 0 6 15,7 0 1-15,-1 0 0 0,-3 0-12 0,4 0-1 16,-1 0-1-16,1 0 0 0,10 0-18 0,-7 0-4 16,0 0-1-16,0 0 0 0,8 0-11 0,-8 0-3 15,7 0 0-15,0-3 0 0,-7 3-8 16,4-7-1-16,-1 7-8 0,8 0 12 0,-11 0 3 0,7 0 0 0,-3 0 0 0,3 7 0 15,-7-4-2 1,7-3 0-16,-6 6 0 0,6-3 0 0,0-3-3 0,-7 3-1 0,4-3 0 16,-1 0 0-16,1 7 11 0,3-4 3 0,-7-3 0 15,7 0 0-15,1 0-12 0,-8 0-3 16,0 0 0-16,7 0 0 0,-7 0-8 0,7 0 0 0,4-3 0 0,-7 3 8 16,3-7 3-16,3 7 0 0,-2 0 0 0,2 0 0 15,1 0 2-15,-4-3 1 0,4 0 0 0,0-3 0 16,-1 6-14-16,1 0 8 0,-4-10-8 0,-3 10 0 15,6-3 11-15,-2-3-11 0,-1 6 12 0,3 0-12 16,1-3 12-16,-4 0-12 0,-3-4 12 0,3 7-12 16,0-3 0-16,-3-3 0 0,7 6 0 0,-1 0 0 15,-3 0 0-15,4 0 0 0,0 0 8 0,7 0-8 16,-8 0 8-16,1 0-8 0,0 0 9 0,-1 0-9 16,1 0 16-16,0 0-4 0,-4-3 0 15,4 3 0-15,-1-6-3 0,-3 6-1 0,4-4 0 0,-7 1 0 16,7-3-8-16,-4 3 12 0,0-3-12 0,4 6 12 0,-4-3-2 15,-4-4 0-15,8 7 0 0,0 0 0 0,-1-3-10 0,1 3 0 16,3-3 0-16,-3 3-11 0,0 0 11 0,-1 0 0 16,1 0 0-16,-4-6 8 0,8 6-8 0,-8 0 0 15,3-3 0-15,-6-4 0 0,10 4 0 0,-3 0 0 16,-7-3 0-16,3 6 8 0,0-3-8 0,4-4 0 16,-1 7 0-16,1-3 8 0,0-3-8 0,-4 6 0 15,-4 0 0-15,5 0 0 0,-1 0 0 16,4 0 0-16,-1-3 0 0,1 3 0 0,-7-3 0 0,10-4 0 15,-4 7 0-15,-6-3 0 0,3-3 20 0,0 6 10 16,-3-3 2-16,0-3 0 0,6 2-32 0,-9-5 0 0,6 6 0 0,3-3-10 16,-6-4 10-16,3 7 0 0,4 0 8 0,-4-3-8 15,4 3 0-15,-8-4 0 0,12 4 0 0,-5-6 8 16,1 6-8-16,0-4 0 0,-1 4 0 0,-2-3 0 16,2 3 0-16,-6-7 0 0,3 7 0 15,0-3 0-15,4 3 0 0,-7-3 0 16,-1 2 0-16,-3-5 8 0,4 9-8 0,0-9 0 0,-1 5 0 0,1-5 0 0,-4 6 0 0,7-3 9 0,-7-4-9 0,4 7 0 31,0-6 14-31,-1-1-4 0,4 7-1 0,0-6 0 16,-3-1-1-16,0 7-8 0,-1-6 12 0,5-1-4 15,-1 1-8-15,3 6 8 0,-6-3-8 0,7 2 8 16,-4-5-8-16,0 0 0 0,4-1 0 0,-11 4 8 16,7-3-8-16,-3 2 0 0,-1-2 0 0,-3 3 0 15,1-4 0-15,-1 1 0 0,3-1 9 0,-3 1-9 0,1 0 8 0,-1-4-8 16,3 4 8-16,-6-1-8 0,7-2 11 0,-4-1-3 15,3-6 0-15,1 7 0 0,0-7 0 16,6 6-8-16,-6 1 12 0,0-7-4 16,6 0-8-16,-6 4 0 0,-1-4 9 0,8 0-9 0,-11 0 0 15,7 7 0-15,-6-10 0 0,2 9 0 0,1-6 8 0,-8 7-8 16,8-7 10-16,-4 6-10 0,4 1 10 0,-8-4-10 16,5 0 10-16,-1 1-10 0,0 2 12 0,0-6-3 15,3 7-1-15,-6-4 0 0,7-3-8 0,-4 1 0 16,3 5 0-16,-6-6 0 0,3 0 0 0,0 4 0 15,0-4 0-15,-3-3 0 0,3 3 0 0,4-3 0 16,-11 0 0-16,10 3 0 0,-6 4 0 0,-4-4 0 16,11-3 0-16,-11 3 0 0,3-3 0 0,8 3 0 0,-4-3 9 15,-3 0-9-15,-1 4 0 0,4 2 9 0,-3-3-9 0,3 0 0 16,0 4 9-16,0-4-9 0,-3 0 0 16,3 3 9-16,4 1-9 0,-8-1 10 0,4 0-10 15,0 1 10-15,1-1-10 0,-1 0 0 0,3 1 0 0,-10-1 0 16,11-3 0-16,-7 7 0 0,3-7 0 0,0 0 0 15,-4-3 0-15,4 6 0 0,1-2 0 0,2-1 0 16,-6-3 0-16,3 3 0 0,0 6 0 0,7-5 0 16,-10-4 0-16,3 9 0 0,0-6 0 0,0 7 0 15,4-1 0-15,-1 1 0 0,-6-4 0 0,3 3 0 16,-3 1 0-16,3-7 0 0,3 10 0 0,-6-4 0 16,3 1 0-16,0-4 0 0,0 3 0 0,0 1 0 15,4-1 0-15,-4-2 0 0,7 2 8 0,-10 0-8 16,7-5 0-16,-4 5 0 0,3-6 0 0,-3 7 0 15,4-1 0-15,0-6 0 0,-4 1 0 0,0 2 0 0,0 0 0 0,4 1 0 16,-8-1 0-16,4 0 0 0,4 1 0 0,0-1 0 16,-8 0 0-16,4 10 0 0,0-4 0 0,1 1 0 15,-1 0 0-15,0-1 0 0,0 1 0 0,0-1 0 16,4 4 8-16,-1 0-8 0,1-3 0 0,0 5 0 16,-4-5 0-16,7 9 0 0,4-9 0 0,-8 5 0 15,1-2 0-15,-1 3 0 0,1-6 0 0,0-1 0 16,-1 7 0-16,5-3 0 0,-5-7 0 15,1 10 0-15,-1-6 0 0,1-1 0 0,-4 1 0 16,4-1 0-16,-1-2 0 0,1 3 8 0,0-1-8 0,-1-2 0 16,1 2 0-16,0 1 0 0,6 2 0 0,-10 1 0 0,8-3 0 15,2-1 0-15,-6 7 0 0,3 0 0 0,0-3 0 0,4-4 0 16,-7 10 0-16,6-6 0 0,1 0 0 0,3 3 0 16,-10-3 0-16,7 6 0 0,-1-10 0 0,1 10 0 15,-4-12 0-15,4 8 0 0,-8-2 0 16,8 3 0-16,0-6 0 0,-4-1 0 15,0 7 0-15,4-3 0 0,0 3 0 0,3-7 0 0,-7 1 0 0,0-1 0 16,4 4 0-16,0-3 0 0,3-1 0 0,-4 4 0 16,-2 3 0-16,-1-6 0 0,3 9 0 0,-2-10 0 15,2 10 0-15,1 0 0 0,-4-3 0 0,4-3 0 16,0 6 0-16,-4-3 0 0,3 3 0 0,-2 0 0 16,2 0 0-16,1-4 0 0,3-2 0 0,0 6 0 15,-3-3 0-15,3-3 0 0,1 3 0 0,-1-4 0 16,4 4 0-16,-1 0 0 0,-2-3 0 0,-5 3 0 0,4-4 0 0,-3 4 0 15,3 0 0-15,-3-3 0 0,-4 3 0 0,4-4 0 16,0 7 0-16,-1-3 0 0,1 3 0 0,0 0 0 16,3-6 0-16,-3 6 0 0,3 0 0 0,-3 0 0 15,3 0 0-15,0 0 0 0,0 6 0 0,4-6 0 16,-4 0 0-16,4 0 0 0,0 0 0 16,-4 0 0-16,0 0 0 0,0 0 0 0,1-6 0 0,-1 6 0 15,0 0 0-15,0 0 0 0,0 0 0 0,1-3 0 16,2 3 0-16,1 0 0 0,3-3 0 0,-3 3 0 15,0-6 0-15,0 6 0 0,-1 0 0 0,1 0 0 16,0-4 0-16,0 4 0 0,-4-6 0 0,4 6 0 16,-4 0 0-16,0 0 0 0,0-3 0 0,1-3 0 15,6 6 0-15,-3-3 0 0,-8 3 0 0,8-4 0 0,0 4 0 0,3-6 0 16,0 6 0-16,1 0 0 0,-5 0 0 16,5 0 0-16,2 0 0 0,-2-3 0 15,-8 3 0-15,7-6 0 0,1 6 0 0,-1 0 0 0,4 0 0 0,-4 0 0 16,0 0 0-16,0-3 0 0,8 3 0 15,-4-7 0-15,-4 4 0 0,0 3 0 0,7-3 0 0,-3-3 0 16,-7 6 0-16,3-10 0 0,1 10 0 0,2 0 0 16,5-6 0-16,-4 0 0 0,-4 6 0 0,4-3 0 15,6-4 0-15,-2 7 0 0,-4 0 0 0,-1 0 0 16,5 0 0-16,-4-3 0 0,3 3 0 0,-3 0 0 16,-1 0 0-16,1 0 0 0,4 0 0 0,-5-6 0 15,1 6 0-15,0 0 0 0,0 0 0 0,3 0 0 16,-3 0 0-16,0 0 0 0,-4-3 0 0,0 3 0 15,-3 0 0-15,-4-3 0 0,4-4 0 0,0 7 0 16,-4-3 0-16,0 3 0 0,8-6 0 0,-8 6 0 0,-4 0 0 16,5 0 0-16,-1 0 0 0,4 0 0 15,-4 6 0-15,0-6 0 0,-3 3 0 0,3-3 0 0,-3 7 0 16,-1-4 0-16,1 0 0 0,-4-3 0 0,4 0 0 0,-7 6 0 16,-1-3 0-16,1-3 0 0,3 0 0 0,-3 0 0 15,-1 0 0-15,1 0 0 0,0 0 0 0,-4 0 0 16,3 0 0-16,1 0 0 0,-7 7-12 0,3-7 3 15,0 3 0-15,-4-3 0 16,1 0-125-16,0 0-25 0,-4 0-5 0,-7 0-1207 0</inkml:trace>
  <inkml:trace contextRef="#ctx0" brushRef="#br3" timeOffset="137333.06">15540 13046 230 0,'0'0'20'0,"3"-3"-20"15,4-3 0-15,1 0 0 0,-1 0 88 0,0-4 12 16,0 1 4-16,0 2 0 0,-4 1-27 0,4-3-5 0,-3 6 0 0,3-7-1 0,-4 7 20 0,1-3 4 31,-1 3 1-31,-3 3 0 0,8-7-14 0,-8 7-2 16,0 0-1-16,3-3 0 0,-3 3-11 0,0 0-3 0,4-9 0 0,-4 9 0 15,0 0-15-15,0 0-3 0,0 0-1 0,0 0 0 16,0 0 4-16,0 0 1 0,3-3 0 0,-3 3 0 16,0-7-5-16,0 7-1 0,0 0 0 0,0 0 0 15,-7-3-13-15,7 3-4 0,-7 0 0 0,0 0 0 16,0 0-8-16,-4 3-3 0,1-3 0 0,-1 10 0 16,1-4-17-16,-5 0 10 0,1 4-10 0,0 2 8 15,-7 7-8-15,3-6 0 0,1 6 0 0,-4-1 0 16,3 4 0-16,-3-3 0 0,3-3 0 0,-3 6 0 15,3 3 21-15,1-3-1 0,3-7 0 0,-4 7 0 16,4 3-20-16,0 1-10 0,0-4 1 0,0 6 0 0,3-3 9 0,-3 3 0 16,3-3 10-16,1 3-10 0,-4-6 0 15,7 0 0-15,-4 0 0 0,7 0-10 0,-3-3 10 0,4 0 12 16,-1-4-2-16,4 4-1 0,0 3-1 0,0-6-8 16,4 0 12-16,-1-1-4 0,1-2 1 0,3-1 0 15,0 1 0-15,0-4 0 0,4 1-9 0,-1-7 0 16,4 6 9-16,-3-2-9 0,3-4 0 0,-3 6 8 15,3-6-8-15,3 3 0 0,1-2 12 0,3-4-3 16,4 6 0-16,-4-3 0 0,0-3-9 0,4 0 0 16,-4-3 0-16,0 3 8 0,0-6 20 0,1 2 3 15,-5-2 1-15,4 0 0 0,1-3-20 0,-5-1-3 0,4-2-1 0,0-4 0 16,-3 3-8-16,0 4 8 0,-1-4-8 16,1 1 8-16,0-4 3 0,-1 0 0 0,-3 1 0 0,1-7 0 15,-5 9 0-15,1-5 0 0,3-4 0 0,-4 0 0 16,-3 3-1-16,1-3 0 0,-5-3 0 15,1-3 0-15,-1 6-2 0,-3-4 0 0,0-2 0 16,4 6 0-16,3 4 0 0,-7-8 0 0,-4-2 0 0,-3 6 0 16,0-9-8-16,4 9 8 0,-5 0-8 0,1 0 8 15,-3 0-8-15,-1 3 12 0,4 0-12 0,-3 4 12 16,-1-1-12-16,0 7-9 0,1 2 9 0,-1-2-13 16,-3 3 13-16,4 3 0 0,-5-4 0 0,5 7 0 0,-4 0 0 0,0 7 0 0,0-7 0 0,-1 3 0 46,-2 3-22-46,6-3-5 0,-6-3-1 0,6 10 0 0,-3-10 18 0,7 3 10 16,-4 3-12-16,1-3 12 0,-1-3-16 0,4 0 3 0,0 6 1 16,3-2 0-1,4-4-118-15,0 0-23 0,0 0-5 0,0 0-920 0</inkml:trace>
  <inkml:trace contextRef="#ctx0" brushRef="#br3" timeOffset="137776.87">15286 13235 518 0,'0'0'23'0,"0"0"5"0,0 0-28 0,0 0 0 0,7 3 0 0,-7-3 0 16,0 0 252-16,0 0 46 0,0 0 9 0,0 0 1 15,0 6-181-15,0-3-37 0,0-3-7 0,0 10-2 16,0-10-38-16,3 12-8 0,-3-2-2 0,4-1 0 16,3 3-12-16,-3-2-2 0,3-1-1 0,-4 1 0 15,4-7 12-15,0 6 2 0,0 1 1 0,4-7 0 16,-4 6-1-16,4-3-1 0,-1-2 0 0,1 2 0 15,-1-3-7-15,1 0-2 0,3-3 0 0,-3 6 0 16,-1-2-6-16,4-4 0 0,-3 0-1 0,-1 0 0 16,5 6-15-16,-8-6 9 0,7 0-9 0,0-6 8 0,-4 6-8 15,5 0 0-15,-5 0 0 0,4-4-11 0,-3-2 11 16,-4 6 0-16,3-3 0 0,1 0 0 0,0-3-12 0,-4-4 0 16,3 10 0-16,-3-9 0 15,0 6-46-15,0-7-10 16,4 1-1-16,-4-1-1 0,0 7-131 0,0-6-27 0,4-1-4 0,-1 7-272 15,1 0-53-15</inkml:trace>
  <inkml:trace contextRef="#ctx0" brushRef="#br3" timeOffset="138194.13">16136 12780 172 0,'0'0'16'0,"0"0"-16"0,0 0 0 0,0 0 0 15,0-9 210-15,0 9 39 0,4-10 8 0,-4 10 2 16,0 0-132-16,0 0-27 0,0 0-4 0,0 0-2 15,0 0 22-15,0 0 5 0,0 0 1 0,0 0 0 16,0 0-33-16,0 0-6 0,0 0-2 0,0 0 0 16,0 0-47-16,0 0-10 0,0 0-1 0,3 10-1 15,1 2-22-15,-1-3 0 0,-3 4 0 0,4 6 0 16,-4 0 11-16,0-1-3 0,0-2 0 0,0 6 0 16,-4 0-8-16,4-3-16 0,-3 3 4 0,3 0 1 15,-4 6-5-15,1-6 0 0,-1-3-1 0,4-4 0 0,-3 4 9 16,3 0 8-16,-4-6-12 0,4 15-15 0,0-22 2 15,0-6 0-15,0 0 0 16,0 0-127-16,0 0-26 16,0 0-5-16,0 0-1 0</inkml:trace>
  <inkml:trace contextRef="#ctx0" brushRef="#br3" timeOffset="138493.82">15829 12805 2516 0,'0'0'56'0,"0"0"11"0,-7-3 2 0,0 0 1 0,7 3-56 0,0 0-14 0,0 0 0 0,0 0 0 16,0 0-53-1,11-10-14-15,-4 4-2 0,7-6-1 0,0 8 31 0,0-5 7 0,7 3 0 16,0-1 1-16,-3 1 48 0,3-3 10 0,0 9 1 0,4-10 1 15,0 10 3-15,-1 0 0 0,-2 0 0 0,2 0 0 16,-3 0 0-16,4 0 0 0,0 0 0 0,3 7 0 16,-3-4-32-16,-1-3 0 0,8 0 0 0,-4 6 0 31,-6-3-19-31,-1-3-9 0,0 6-3 0,4-2 0 0,-1-1-156 16,-3-3-31-16,22 0-6 0,-11 0-2 0</inkml:trace>
  <inkml:trace contextRef="#ctx0" brushRef="#br3" timeOffset="140998.46">17575 12877 748 0,'0'0'67'0,"-7"0"-54"0,7 0-13 0,0-3 0 15,-3-3 235-15,3 6 44 0,0-3 9 0,0 3 1 16,0 0-275-16,0 0-55 0,0 0-11 0,0-10-3 16,0 10 7-16,0 0 0 15,0 0 1-15,-7-9 0 0,3 9 63 0,-3-3 13 0,0-4 3 0,-3 7 0 16,2 0 27-16,-2 0 5 0,-1 0 2 0,1 0 0 15,-1 0-8-15,1 0-2 0,-5 0 0 0,-2 0 0 0,-1 0 4 0,4 0 1 16,-4 0 0-16,1 0 0 0,-4 0-15 0,-1 0-3 16,5 0-1-16,-4 0 0 15,-1-3-24-15,1 3-5 0,4-3-1 0,-4-3 0 0,-1 6-12 0,1 0 0 16,0 0 0-16,3-3 0 0,-3 3 0 0,0 0 0 16,0 0 0-16,3 3 0 0,-3-3 8 0,0 0-8 15,3 6 11-15,1-3-11 0,-1 0 0 0,0-3 0 16,4 10 0-16,0-10-12 0,0 9 12 0,3-3 0 15,1-2 0-15,-1-1 0 0,8 6 0 0,-4-3 0 0,0 1 0 16,0 2 0-16,7 0 11 0,0-9-11 0,-4 10 10 0,4-7-10 16,0 6 16-16,-3 1-4 15,6-1 0-15,-3 4 0 0,0-4 2 0,0 4 0 16,0-4 0-16,0 10 0 0,0 0-6 0,0 3-8 16,0 3 11-16,0-3-11 0,0 9 0 0,-3 7 0 15,-1-4 0-15,0 10 0 0,-3-3 0 0,4 3 0 0,-1-3 0 16,-3-1 0-16,0 4 0 0,0-3 0 0,0 0 0 15,0 0 0-15,0-4 0 0,0 4 0 0,0 0 9 0,0-7-9 16,0 7 18-16,0 0-2 0,3-7-1 0,-3-2 0 0,4 5-4 0,-4-2-1 0,3-4 0 0,1 4 0 31,3 5 1-31,-4-2 0 0,0 0 0 0,4 2 0 16,0 1-11-16,-3 3 0 0,-1 6 9 0,-3 0-9 16,4-3 0-16,-4 4 0 0,3-1 0 0,-3-3 8 15,0-3 0-15,-3-4 0 0,2 4 0 0,1-3 0 16,-3 0 9-16,-1 3 3 0,4-7 0 0,-3-2 0 0,-1 6-7 15,0-10-1-15,1 4 0 0,-1-4 0 0,1-3 7 0,3-3 1 16,0 7 0-16,-4-11 0 0,4 8-9 0,0-4-2 16,0 0 0-16,3-3 0 15,-3 0-1-15,4-7-8 0,-1 4 12 0,1 3-4 0,-1 0-8 0,1 0 0 16,-4 6 0-16,3-6 0 0,1 7 0 16,-5-4 0-16,-2-3 0 0,3 6 0 0,0-3 0 0,0 0 0 15,0-3 0-15,0 0 0 0,7 0 8 0,-4-3-8 16,-3-4 8-16,3 7-8 0,1-3 8 0,-4-6-8 15,0 2 8-15,0-2-8 0,3-1 13 0,-3-2-2 16,4-1-1-16,-1 1 0 0,-3-1-10 0,4-3 10 16,3 4-10-16,-4-1 10 0,-3 1-10 0,0-1 0 0,3 0 0 15,1 4 8-15,-1-4-8 0,1 4 0 0,-1-1 0 0,1 4 0 16,-1 0 0-16,1-4 0 0,-8 7 0 0,8 3 0 16,-8 0 0-16,4-3 0 0,0-7 0 0,0 7 0 15,0-6 0-15,3 2 0 0,1 1 0 0,-1-7 0 16,-3 1 11-16,4-1-3 0,3 1-8 0,-4-1 12 15,1-3-12-15,-1 4 0 0,4-1 8 0,0-6-8 16,-3 7 0-16,-1-4 8 0,0-3-8 0,4 7 0 16,-3-7 11-16,3 6-11 0,-4 0 12 0,1 1-12 15,-1-7 8-15,4 6-8 0,-7 1 0 0,4-1 0 16,-1 1 0-16,1-7 0 0,-1 9 0 0,1-5 0 16,-1-4 8-16,4-3-8 0,0 0 0 0,0 0 0 15,-3 9 0-15,3-9 0 0,0 0 0 0,0 0 0 16,0 0 10-16,0 0-10 0,0 0 8 0,0 0-8 0,0 0 0 0,0 10 0 15,0-10 8-15,0 0-8 0,-4 3 0 0,4-3 0 16,0 0 0-16,0 0 0 0,0 0 0 0,0 0 0 16,0 0 0-16,0 9 0 0,0-9 0 0,0 0 0 15,4 10 0-15,3-4 0 0,-7-6 0 0,10 6 0 16,-3 0 0-16,4-3 0 0,-1 4 9 0,1-4-9 16,0 0 10-16,3 3-10 0,0-3 0 0,0-3 8 15,-3 7-8-15,6-4 0 0,1-3 0 0,-4 9 0 16,4-6 0-16,-4-3 0 0,-4 10 0 0,1-10 0 15,-1 6 0-15,5-3 0 0,-5-3 0 16,1 6 0-16,-1-2 10 0,1-1-2 0,-1-3-8 0,5 0 0 16,-5 0-11-16,1 0 11 0,-1 0-24 0,4 0 2 15,-3 0 0-15,3 0 0 16,0 0-10-16,0 0-3 0,0 0 0 0,1-3 0 16,-1-7-156-16,3 7-31 0,-3-3-6 0</inkml:trace>
  <inkml:trace contextRef="#ctx0" brushRef="#br3" timeOffset="141640.91">17635 13159 172 0,'0'0'16'0,"0"0"-16"0,0 0 0 0,0 0 0 16,-3-6 116-16,3 6 20 0,-4-6 4 0,4 6 0 31,-3-6-140-31,-1-4-29 0,4 10-6 0,0 0-1 0,-7 0 36 0,4-3 11 0,-4 3 0 0,7 0 0 16,0 0 91-16,-7 0 18 0,0 0 4 0,7 0 1 16,0 0-10-16,0 0-3 0,0 0 0 0,0 0 0 15,-8 0-5-15,8 0-2 0,0 0 0 0,0 0 0 16,0 0-38-16,0 0-8 0,0 0-2 0,-7 0 0 15,0 3-27-15,4 3-6 0,3-6 0 0,-7 13-1 16,0-1-8-16,3 4-2 0,-3 0 0 0,4 3 0 0,-1 3-13 16,1 0 0-16,-1 9 8 0,0-3-8 15,1-3 8-15,-1 7-8 0,1-1 11 0,-1 3-11 0,-3-2 0 0,4-1 0 16,-4 1 0-16,3-1 0 0,1 0 0 0,-1 1 0 16,-3-10 0-16,4 6 0 0,-4-6 0 0,3 0 0 15,0 0 0-15,1-4 0 16,-4 1-20-16,3-3-5 0,1-7-1 0</inkml:trace>
  <inkml:trace contextRef="#ctx0" brushRef="#br3" timeOffset="142379.59">17642 14226 979 0,'0'0'87'16,"0"0"-70"-16,0 0-17 0,0 0 0 0,-3 3 140 0,3-3 25 0,0 0 5 0,-7 0 1 16,0 6-159-16,7-6-32 0,0 0-7 0,0 0-1 15,-7 3 45-15,3 3 9 0,-6-3 2 0,3 7 0 16,0-1 40-16,-4 4 9 0,-3-1 2 0,3 4 0 15,-3 0-5-15,0 3-1 0,-4 2 0 0,1 1 0 16,-8 0-18-16,0 7-4 0,-3-4-1 0,3-3 0 16,-3 6-26-16,4-6-6 0,-1 0-1 0,0 0 0 15,4 0-17-15,-4 3 0 0,4-3 0 0,3-7 0 0,1 7 0 16,-1-3 0-16,-3 0 0 0,7-6 0 0,-4-1-15 16,4 4-6-16,0-4-2 0,3-2 0 15,1-1-93-15,-4-6-20 0,3 0-3 0,-3-3-743 16</inkml:trace>
  <inkml:trace contextRef="#ctx0" brushRef="#br3" timeOffset="142675.57">17085 14226 1440 0,'0'0'64'0,"-3"-7"12"0,-5 4-60 0,5 3-16 0,3 0 0 0,0 0 0 15,0 13 190-15,0 2 35 0,0 1 7 0,7-7 2 32,4 4-234-32,3 3-35 0,0-7-13 0,0-3-2 0,4 13 34 0,-1-6 8 0,1 2 8 0,3 1-13 15,0 3 13-15,-3 3 0 0,6 0 0 0,-2 6 0 16,-1-3 20-16,-4 6-2 0,1 7-1 0,0-3 0 16,-4-4 0-16,0 3 0 0,-3-2 0 0,-1-1 0 15,-3 0-17-15,4-2 0 0,-8-4 0 0,4-3 0 16,-3-3-16-16,-4-1 0 0,3-5 0 0,-3 6 0 15,0-7-143-15,4-2-29 0,7-1-5 0,-1 0-2 16</inkml:trace>
  <inkml:trace contextRef="#ctx0" brushRef="#br3" timeOffset="143740.38">17276 15524 1148 0,'0'0'51'0,"0"0"10"0,0 0-49 0,0 0-12 15,0 0 0-15,0 0 0 0,0 0 108 0,0 0 20 16,-4 0 3-16,-3-3 1 0,0-4-58 0,7 7-11 16,-7 0-3-16,7 0 0 0,0 0-4 0,-7 0 0 15,3 0-1-15,4 0 0 0,0 0-6 0,0 0-1 16,0 0 0-16,-7 7 0 0,7-7-8 0,-7 6-3 16,0 0 0-16,0-3 0 0,0 7-9 0,0-1-1 15,3 4-1-15,-6-4 0 0,-1 4-14 0,-3-4-2 0,0 10-1 0,-4 0 0 16,1-4-9-16,-4 7 0 0,-4-3 0 0,0 3 8 15,-7 0 1-15,1 6 0 0,2-6 0 0,-2 0 0 16,-1 0-9-16,-3-3 0 0,6 3 0 0,1-10 0 16,4 7-12-16,2-6-5 0,1-4-1 0,4 4 0 31,2-7-12-31,5-3-2 0,-1 6-1 0,4-5 0 16,7-4-133-16,0 0-26 0,0 0-6 0</inkml:trace>
  <inkml:trace contextRef="#ctx0" brushRef="#br3" timeOffset="144078.62">16778 15536 2829 0,'0'0'125'0,"0"0"27"0,0 0-122 0,0 0-30 16,0 10 0-16,4 2 0 0,-1-2-9 0,4 2-8 15,-3 4-2-15,6 0 0 16,-3-7-36-16,0 13-7 0,4-3-2 0,0 3 0 0,-4 0 37 0,0 6 7 16,0-3 2-16,0 6 0 0,-7-9 18 0,3 10 14 0,4-1-2 0,-3 0-1 15,-4 1-11-15,3-4 0 0,-3-3 9 0,0 6-9 16,0-2 10-16,0-4-2 15,0 6-8-15,4-6 12 0,-4-3-12 0,0 0-13 16,4 0 2-16,-4-3 1 16,3-4-96-16,1 4-19 0,-1-6-4 0,4 6-535 0,0-16-108 15</inkml:trace>
  <inkml:trace contextRef="#ctx0" brushRef="#br3" timeOffset="144588.32">17166 16170 1861 0,'0'0'40'0,"0"0"9"0,0 0 2 0,0 0 2 0,0 0-42 0,0 0-11 0,0 0 0 0,0 0 0 31,0 0-58-31,0 0-14 0,7 0-2 0,0-3-1 16,-7 3 28-16,0 0 6 0,0 0 1 0,0 0 0 0,0 0 98 0,0 0 20 0,0 0 4 0,0 0 1 15,0 0 12-15,4 3 2 0,-4-3 1 0,0 9 0 16,0 4-9-16,0-4-1 0,0-9-1 16,0 6 0-16,0 4-40 0,0-10-8 15,0 6-2-15,0 3 0 0,0 1-25 0,0-7-12 0,0-3 10 16,7 9-10-16,-4 1 0 0,1-1 0 0,-4-9 0 0,7 10 0 16,-3 2 0-16,-1-2 0 0,1-1 0 0,-1 4 0 15,4-1 0-15,-3-3 0 16,-4 4 0-16,3 3 0 0,-3-4 0 15,0 1-10-15,0-4 2 0,0 4 0 0,-3-4 8 0,3 1 0 0,-4-1 0 0,4-6 0 16,-3 6-8-16,-1-2 0 0,4-7 0 0,0 0 0 16,0 0-28-16,0 0-6 0,0 0-1 0,0 0 0 15,0 0-88-15,0 0-17 0,7-7-4 0,-3-2-739 16</inkml:trace>
  <inkml:trace contextRef="#ctx0" brushRef="#br3" timeOffset="147107.26">17720 14771 1821 0,'0'0'80'0,"0"0"18"0,0 0-78 0,-3-6-20 15,-1 3 0-15,4 3 0 0,0 0 8 0,0 0-8 16,0-10 9-16,0 10-9 0,0 0 0 0,0 0-13 16,0 0 1-16,0 0 0 0,0 0 12 0,0 0 0 15,0 0-10-15,0 0 10 0,0 0 10 0,4 10 6 16,-1-1 2-16,1-3 0 0,3 10 5 0,-4-3 1 15,1-1 0-15,3 1 0 0,-4-4 0 0,1 10 1 16,-1-7 0-16,1-2 0 16,-1 2-43-16,1 4-9 0,-4-3-1 0,0-1-1 15,-4 1-40-15,-3-4-8 0,4 7-2 16,-8 0 0-16</inkml:trace>
  <inkml:trace contextRef="#ctx0" brushRef="#br3" timeOffset="148101.89">17681 15386 1587 0,'0'0'70'0,"0"0"15"0,0 0-68 0,0 0-17 0,0 0 0 0,0 0 0 16,0 0 50-16,0 0 6 0,0 0 2 0,0 0 0 16,0 0-66-16,0 0-14 0,0 0-2 0,0 0-1 15,4-7 45-15,-1 1 10 0,-3 6 2 0,0-6 0 16,4-3 26-16,-4 9 6 0,3-4 0 0,1-2 1 16,-4 6-1-16,7-3 0 0,-7 3 0 0,7-9 0 15,-3 5-20-15,3-2-5 0,-7 6-1 0,10 0 0 16,1-3-25-16,-4 0-5 0,3 3 0 0,1-6-8 15,0 6 8-15,3 0-8 0,-4 0 0 0,4-3 0 16,-3 3 0-16,0 0 0 0,-1 0 0 0,1 0 0 16,-4 0 12-16,0 0-12 0,0 0 12 0,-7 0-12 0,7 3 12 15,0-3-4-15,-7 0 0 0,7 9-8 0,0-6 12 0,-7-3-12 16,4 10 12-16,-1-1-12 0,1-6 10 0,-4 7-10 16,3-1 8-16,-3 3-8 0,0-2 0 0,0-1 0 15,0 1 0-15,0-1 0 0,-3 1 0 16,-4 2 0-16,3-3 0 0,1 1 0 0,-5-4 0 0,1 4 0 15,0-1 0-15,0 0 0 0,0 1-9 0,-3-1 9 16,3 1 0-16,-4-4 0 0,0 3 0 0,1 1 0 16,-1-4 0-16,1 0 0 0,-4 4-12 0,3-4-3 15,-3-3 0-15,3 6 0 0,1-5 15 0,-1 2 0 16,1-3 0-16,-1-3 0 0,4 6 0 0,0-6 0 0,7 0 0 0,-4 0 0 16,4 0 0-16,-7-6 0 15,4 6 12-15,-4-9-12 0,3 9 9 0,-3 0-9 16,7 0 0-16,-3-4 9 0,-1-5-9 0,-3 9 0 0,3-3 0 0,-3-3 0 15,7 6 0-15,-7 0-9 0,0 0 9 0,7 0-10 16,0 0 10-16,-3-3 0 0,-4-4 0 0,7 7 0 16,0 0 0-16,0 0 0 0,0 0 0 0,0 0 8 15,0 0-8-15,0 0 0 0,0 0 0 0,7 7 0 16,-7-7 0-16,10 3 0 0,1-3 0 0,3 6-8 16,-3-3 8-16,-1 0 14 0,4 7-3 0,-3-10-1 15,0 9-10-15,-1 0 0 0,1 1 0 0,-1-7-11 16,1 3 11-16,-1-3 11 0,-3 10-3 0,4-7 0 15,-4-3 0-15,4 7 0 0,-4-1 0 0,3-6 0 16,-3 7-8-16,0-10 0 0,1 9 0 0,-1-6 0 16,0 3 0-16,0-2-11 0,0-4 3 0,0 6 0 15,0-3-22-15,-7-3-4 16,7 0-1-16,0 0 0 0,-4 0-124 0,5 0-25 0,-8 0-4 16,7-3-691-16</inkml:trace>
  <inkml:trace contextRef="#ctx0" brushRef="#br3" timeOffset="149517.54">18002 12843 172 0,'0'0'16'0,"0"0"-16"0,0 0 0 0,7-7 0 16,-3 4 474-16,3-6 92 0,0-1 18 0,0 7 4 15,4-3-463-15,-1 6-93 0,4-3-18 0,0-7-4 16,1 10-10-16,-5-3 0 0,4-3-12 0,0 6 12 16,0 0 0-16,1 0 0 0,-1 0 0 0,0 0 0 15,0 0 0-15,0 6 13 0,0-3 0 0,0-3 0 16,4 10 23-16,-4-7 4 0,4 3 0 0,-4-3 1 16,3-3-1-16,1 10 0 0,-4-10 0 0,7 6 0 15,0-3-15-15,1-3-3 0,2 0-1 16,1 0 0-16,-4 0-12 0,7 3-9 0,-3-3 12 0,3 0-12 15,-3 0 8-15,0 7-8 0,-1-7 0 0,-2 3 0 16,-5-3 0-16,1 6 0 0,-4-3 0 0,0-3 0 16,-3 10 0-16,-1-7 8 0,-3-3-8 0,0 9 0 15,-7-9 17-15,7 6-3 0,-3 1-1 0,-1-1 0 0,1 3 7 16,-1 1 0-16,1 2 1 0,-4 1 0 0,4-1-12 0,-4 10-9 16,3 3 12-16,1 1-12 15,3-5 8-15,-4 11-8 0,1 9 0 0,-1-7 0 0,4 7 0 16,-3 0 0-16,3-7 0 0,0 7 0 0,-4 3 14 15,5-3-1-15,-5-1 0 0,1 4 0 0,-1 6-13 0,1 4 0 0,-4-1 0 0,-4 0 0 16,1 1 0 0,-1 5-18-16,-3-2 4 0,-4 5 1 0,1-2 21 0,-1 6 4 15,1-4 0-15,-4 4 1 0,3-3-13 0,-3 0 0 16,-4-1 0-16,4-8 0 0,0 9 0 0,0-4 0 0,-4-2-12 16,4 2 12-16,0-2 0 0,-4 2 16 15,1-6-2-15,3 1 0 0,-4-1-4 0,0 0-1 16,1 1 0-16,-1-1 0 0,0 0-1 0,1 1-8 0,3-10 12 15,0 9-4-15,3-6 3 0,-3-3 0 0,3-3 0 0,4-7 0 16,4 7 9-16,-4-7 1 0,0-2 1 0,0-1 0 16,3 0-5-16,-3 1-1 0,0-1 0 0,0 0 0 15,0 1-5-15,0-1-2 0,0-6 0 16,0 7 0-16,0-4-9 0,-4 3 12 0,0 4-12 16,4-4 12-16,-3-3-1 0,-1 4 0 0,4-7 0 0,-3 6 0 15,2-9-11-15,1 9 0 0,-3-12 0 0,6 3 0 16,-3 0 16-16,0 0 0 0,0 0 1 0,0 3 0 15,0-3-17-15,0-6 0 0,0 9 0 0,0-10 0 16,0 4 0-16,3 0 0 0,-3-3 0 0,4-1 0 16,-1 1 8-16,1-6 0 0,-1 2 1 0,1 4 0 15,-1-4-9-15,4 1 0 0,0-4 0 0,0 4 0 16,0-4 0-16,0 4 0 0,0-4 0 0,4 7 0 16,-4-10 0-16,0 4 0 0,0 2 0 0,-4-3 0 0,4 1 0 0,0 2 0 15,0-2 0-15,0-1 0 0,-3 1 0 0,3-7 0 16,0 6 0-16,-4 1 8 0,4-4-8 0,0-6 12 15,-4 3-12-15,4-3 12 0,0 3-4 0,0-3-8 16,0 0 12-16,0 0-4 0,0 0-8 16,0 0 0-16,0 0 0 0,0 0 0 0,0 0 0 0,0 0 0 15,0 0 8-15,0 0-8 0,0 0 0 0,0 0 10 16,0 0-10-16,0 0 10 0,0 0-10 0,0 0 0 16,0 0 0-16,0 0 0 0,0 0 0 0,0 0 0 0,0 0 0 15,0 0 8-15,0 0-8 0,0 0 0 0,0 0 0 0,0 0 8 16,0 0 0-16,0 0 0 0,0 0 0 15,-3 6 0-15,3-6-8 0,-11 0 0 0,8 4 0 0,-8-8 0 16,4 4 12-16,0-6 1 0,-3 6 0 0,-1 0 0 0,0 0-13 0,1-3 8 0,-1 3-8 0,-3-3 0 31,0 3 0-31,3-6 8 0,4 6-8 0,-3 0 0 16,3 0 0-16,-4 0 0 0,1 0-9 0,3 0 9 31,-1 0-28-31,1 0 0 0,0 6 0 0,0-3 0 0,0-3-101 16,0 3-20-16,0-3-4 0,0 10-779 0,-4-4-156 0</inkml:trace>
  <inkml:trace contextRef="#ctx0" brushRef="#br4" timeOffset="187911.8">16221 7192 1785 0,'0'0'159'0,"0"0"-127"0,-7-3-32 0,3-7 0 16,1 10 112-16,3 0 17 0,0 0 3 0,0 0 1 15,-7-9-106-15,7 9-27 0,-7 0 0 0,7 0 0 16,-8 0 0-16,1 0 0 0,0 6 0 0,0-3 0 16,0 4-8-16,0-1 8 0,-3 0-10 0,-1-3 10 15,4 7 0-15,-7-1 0 0,3 4 0 0,-3-1 0 16,-3 7 19-16,2 0 0 0,-6 6 0 0,0-3 0 15,-4 6 7-15,1-6 2 0,-8 9 0 0,4 1 0 16,-1 2-7-16,1-2-1 0,0 8 0 0,0-8 0 16,0 9-7-16,3-7-1 0,4 4-1 0,0 2 0 0,-1-5-11 0,8-1 0 15,0 4 0-15,4-3 8 16,3-4-8-16,-1 0 0 0,8 1 0 0,-3-4 0 16,3-3 9-16,3-3-9 0,1 0 10 0,0 0-10 0,3-3 0 15,0-7 0-15,0 4 0 0,0-4 0 0,0-2 0 0,3-1 0 16,1-3 0-16,3 1 0 0,-3-4 8 0,3-3-8 15,3 0 0-15,1 0 0 0,3-10 16 0,0 10-4 16,-3-12 0-16,3 2 0 0,0 7 4 0,1-9 0 16,2-4 0-16,1 0 0 0,24-24 7 15,-28 18-12-15,4 0 0 0,-4-6 4 0,1 6 1 16,-1-7 0-16,-4 7 0 0,-3-3-7 0,4-3-1 16,-7 3 0-16,3-3 0 0,-4 3 4 0,1-4 0 15,-8 4 0-15,5-3 0 0,-1-3 16 0,-4 6 3 0,1-7 1 16,-1 1 0-16,-3-7-32 0,0 7 0 0,-3 0-8 0,3-1 8 15,-4 7 0-15,1-3 14 0,-1 6-1 16,4 0 0-16,-7 3-13 0,0-3 11 0,3 13-11 16,-3-4 10-16,0 1-10 0,4 2 0 0,-1 1 0 0,-3 0 0 15,4-1 0-15,-1 7-12 0,1 0 4 16,-1-3 8-16,1 3-12 0,3 3 12 0,-4-7-10 0,0 7 10 31,-3-3-34-31,4 3-1 0,-4 0 0 0,3-3 0 0,-3-3-26 0,4 6-6 16,-4 0-1-16,0 0 0 15,-4 6-84-15,4-3-18 0,0 0-3 0,-4 7-797 0</inkml:trace>
  <inkml:trace contextRef="#ctx0" brushRef="#br4" timeOffset="188338.26">15667 7675 2102 0,'0'0'93'0,"0"0"19"0,-7 0-89 0,7 0-23 0,-4 0 0 0,4 0 0 16,0 0 40-16,0 0 4 0,0 0 1 0,0 0 0 16,0 0-45-16,11 9 0 0,-1-6-15 0,-2 4 4 15,2-4 11-15,4 6 0 0,0 1 0 0,4-7 0 16,0 6 0-16,-4 1-8 0,0-1 8 0,0 0 0 0,0 1-12 0,4-4 2 0,-1 3 1 0,1-2 0 31,-4-4-19-15,4 6-3-16,-4-6-1 0,3 4 0 15,-6-4-27-15,3-3-5 0,0-3-2 0,-3-4-508 0,3-2-102 0</inkml:trace>
  <inkml:trace contextRef="#ctx0" brushRef="#br4" timeOffset="188746.91">16693 6844 403 0,'0'0'36'0,"0"0"-36"0,0 0 0 0,0 0 0 16,0 0 336-16,0 0 60 0,0 0 12 0,0 0 2 16,0 0-323-16,-3 9-65 0,-1 1-13 0,1-1-9 15,-1 4 9-15,4-1-9 0,0 7 0 0,0 0 9 16,-3 3-9-16,3-3 12 0,0-4-12 0,-4 7 12 15,1 3-3-15,-1-3 0 0,1-6 0 0,-1 12 0 16,1-9 6-16,-4-3 1 0,0 6 0 0,-1 3 0 16,1-3-26-16,-3-7-5 0,-1 7-1 0,4-3 0 31,0-6-8-31,-3 2-3 0,-1-2 0 0,0-4-540 0,1 1-108 0</inkml:trace>
  <inkml:trace contextRef="#ctx0" brushRef="#br4" timeOffset="189006.01">16362 6957 1958 0,'0'0'174'0,"0"-10"-139"15,-7 7-35-15,3-3 0 0,4 6 184 0,0 0 29 0,0 0 7 16,4-9 0-16,-1 2-178 0,4 1-42 15,7-3 0-15,4 5 0 0,3-5 0 0,8 6-10 16,-5-3 10-16,8-4-13 0,0 7-6 0,-1-6-1 16,-2-1 0-16,2 1 0 15,1 6-8-15,0-7-3 0,3 1 0 0,0-1 0 0,1-2 13 0,-1 3 2 0,-7 5 1 16,4-5 0 0,-4 0-25-16,0 5-4 0,1-2-2 0,-8 3 0 15,0 3-50-15,-3-3-9 0,-4 3-3 0,0 3-512 0,-4 0-104 0</inkml:trace>
  <inkml:trace contextRef="#ctx0" brushRef="#br4" timeOffset="189483.63">17205 7556 403 0,'0'0'36'0,"0"0"-36"0,0 0 0 0,0 0 0 15,0 0 382-15,-7 3 70 0,0-3 13 0,0 3 3 16,3 3-348-16,-3-3-69 0,4 4-15 0,-4-4-2 16,0 6-10-16,0 1-3 0,-4 2 0 0,4 1 0 15,-4-4-21-15,1 10 9 0,-4-7-9 0,-4 7 0 16,-3 3 33-16,0-3 0 0,-1 3 0 0,-2 0 0 15,3 0 13-15,-4 6 2 0,-3-3 1 0,7-3 0 16,-4 0-27-16,0 0-6 0,-3 3 0 0,7 0-1 16,-4-3-15-16,4 0 0 0,3-3 0 0,4 3 0 15,0-10-31 1,3-2 1-16,4-1 0 0,-3 1 0 0,3-7-96 0,7-3-19 16,0 0-4-16,0 0-824 0</inkml:trace>
  <inkml:trace contextRef="#ctx0" brushRef="#br4" timeOffset="189750.92">16648 7612 1497 0,'0'0'133'0,"0"0"-106"16,0 0-27-16,0 0 0 0,0 0 224 0,0 0 39 16,0 0 8-16,0 0 1 0,0 0-217 0,0 0-44 15,7 6-11-15,3 1 0 0,1 8 0 0,6-2 0 16,1-1 0-16,3 1-11 0,4 6 11 0,3 3 0 15,7 0 0-15,-3 3 8 0,7 0 2 0,-4-3 1 16,1 0 0-16,-1 0 0 0,-3-3-11 0,-1 2 0 16,-6-2 0-16,-4 3 0 0,0-3 0 0,-3-3 0 0,-4 3 0 15,-3-1 0-15,-1-2 0 0,-3 3 8 16,0-7-8-16,-3-2 8 0,-4-1-8 0,0 4 0 0,0-4 0 16,-4 1-11-1,4-10-93-15,-3 6-20 0,3-6-3 0,-7 3-863 0</inkml:trace>
  <inkml:trace contextRef="#ctx0" brushRef="#br4" timeOffset="190911.33">17893 7509 1152 0,'0'0'51'0,"0"0"10"0,0 0-49 0,0 0-12 0,0 0 0 0,0 0 0 31,0 0-84-31,0 0-20 0,0 0-4 0,0 0-1 16,0 0 41-16,0 0 9 0,3-4 2 0,-3 4 0 0,0 0 101 0,4 0 20 0,3 0 4 0,-7 0 0 15,0 0 63-15,7 0 12 0,-7 0 2 0,4 4 1 16,-4-4-54-16,7 6-12 0,-7-6-1 0,0 0-1 16,3 3 10-16,-3-3 3 0,0 0 0 0,0 0 0 15,0 0-11-15,0 0-1 0,0 0-1 0,7 6 0 16,-3-3-10-16,3-3-1 0,0 0-1 0,-7 0 0 16,0 0-25-16,7 0-5 0,4 7 0 0,-4-7-1 15,3 0-22-15,1 3-4 0,3-3-1 0,0 3 0 16,4-3-8-16,-4 0 12 0,0 0-12 0,0 0 12 15,4 0 9-15,-1 6 3 0,1-3 0 0,-1-3 0 16,1 0-10-16,0 0-2 0,-4 0 0 0,7 0 0 0,-3 0 0 0,3 0-1 16,0 0 0-16,4 0 0 0,-4 0-2 0,4-3 0 15,3-3 0-15,-4 6 0 0,-2-3 16 0,6 0 3 16,0-4 1-16,0 7 0 0,4-9-21 0,-4 9-8 16,4-3 0-16,-4-3 9 0,-3 6-9 0,3 0 0 15,-3 0 0-15,0-4 0 0,-4 4 0 0,-4 4 0 16,1-4 0-16,0 0 0 0,-1 0 0 0,-3 0 0 15,1 0 0-15,-5 0 0 0,1 0 0 0,-1 0 0 16,4 0 0-16,-3 0 0 0,-4 6 0 0,4-6 12 16,-1-6-12-16,-3 6 12 0,0 0-12 0,4 0 10 15,-4 0-10-15,4-4 10 0,-4 1 0 0,3-3 0 16,1 3 0-16,-4-3 0 0,3 3-2 0,1-4 0 0,-4 4 0 16,0-6 0-16,4 6-8 0,-8-4 0 0,-3 7 0 0,4-9 8 15,-1 6 2-15,-3 3 0 0,4-10 0 0,-4 10 0 16,0-3-10-16,0-3 8 0,0-7-8 0,-4 13 8 15,-3-9 8-15,4 9 2 0,3 0 0 16,-4-9 0-16,-3 2-18 0,0-2-14 0,-4 0 2 0,1 2 1 16,-4-5 11-16,3 2 0 0,-6-2 0 15,2 2 0-15,5-2 0 0,-4 2 9 0,-4 1-9 0,4 0 0 16,-4-4 8-16,4 10-8 0,0-7 0 0,-4 4 0 16,8 0 8-16,-4 0-8 0,3-4 0 0,4 10 0 15,0-3 0-15,0 0 0 0,7 3 0 0,0 0 0 16,-4-6 0-16,4 6 0 0,0 0 0 0,0 0 0 0,0 0-12 15,0 0 3-15,0 0 1 0,0 0 0 0,0 0-3 0,11 0 0 16,-4 9 0-16,4-6 0 0,-1-3 11 16,4 10-10-16,1-10 10 0,-1 9-10 0,0 0 10 0,0-5 0 15,0 5 0-15,0 0-8 0,-3 1 8 0,-1-1 0 16,4 4 0-16,0-4 0 0,-6 1 0 0,2 2 0 16,4 1 0-16,-3-4 0 0,-1 1 0 0,1-7 0 15,0 6 0-15,-4 4 0 0,0-4 0 0,-4 0 0 16,-3 4 0-16,4-4 0 0,-1 1 0 0,1 2 0 15,-4-2 0-15,0 2 0 0,-4-2 0 0,4-1 0 16,0 4 0-16,0-4 0 0,-3 7 8 0,-1-4-8 16,1 1 10-16,-4-1-10 0,0-2 13 0,-4 9-3 15,-3-10-1-15,3 4 0 0,-3-1 7 0,-3-3 0 0,-1 4 1 0,0 3 0 16,4-4-17-16,-4 1 0 16,4-4-8-16,0 4 8 0,4-4 0 0,-1 1 0 0,4 2 0 15,-4-6 0-15,4-3-19 0,0 7 3 16,4-7 0-16,3-3 0 15,0 0-124-15,0 0-25 0,0 0-5 0,0 0-1038 0</inkml:trace>
  <inkml:trace contextRef="#ctx0" brushRef="#br4" timeOffset="191769.11">19935 7600 1209 0,'0'0'108'0,"0"0"-87"15,0 0-21-15,0 0 0 0,4-10 127 0,-4 10 21 16,0 0 4-16,7-3 0 0,0-3-117 0,-3-4-24 15,-1 10-11-15,4-9 10 0,-3 6 2 0,-4 3 0 16,3-10 0-16,1 1 0 0,-4 3 8 0,3-4 3 16,-3 1 0-16,-3-1 0 0,3 1 34 0,-4 0 7 15,-3-1 2-15,0 4 0 0,-3 0-6 0,-5-4-2 16,1 10 0-16,0-3 0 0,-7 3-27 0,0 0-6 0,0 0-1 16,-4 3 0-16,-3 7-1 0,0-4-1 15,-1 0 0-15,1 4 0 0,3 5-5 0,4 1-1 16,-7-7 0-16,3 13 0 0,4-3-8 0,0-6-8 0,-4 9 9 15,4 0-9-15,4-4 0 0,-1 4 0 0,0 0 0 0,1-3 0 16,3 3 0-16,3-3 0 0,0-7 0 0,4 7 0 0,0-6 0 0,4-1 0 16,3-2 0-16,0-1 0 15,3 1 0-15,1-1 0 0,3-6-8 0,3 7 8 16,1-7 0-16,7-3 0 0,-4 0 0 0,3 0 0 16,5 0 0-16,-1-3 0 0,3-1 0 0,1-2 0 15,-4 3 0-15,0-3 0 0,1 3 0 0,2-4 9 16,-3-5-9-16,4 9 0 0,-7-7 0 0,3 1 8 15,-3-1-8-15,-1 1 0 0,1-4 0 0,-4 4 0 16,0-3 0-16,0-1 0 0,-3-3 8 0,3 4-8 0,-3-1 0 16,-1 1 12-16,-3-4-12 0,0 10 12 0,0-4 1 15,-3 4 1-15,3-3 0 0,-7 9 0 0,0 0 4 0,0 0 1 16,0 0 0-16,0 0 0 0,0 0-19 0,0 0 10 16,0 0-10-16,0 0 8 0,0 0-8 15,0 9 0-15,0 0 0 0,-4 4 0 0,1-4 0 16,3 4 0-16,-4-4 0 0,4 10 0 0,-3-6 0 0,-1 2 0 15,1-2 0-15,-1 6-11 0,4-4 11 0,-3 7 0 16,-1 0 10-16,1 3-10 0,-1 1 0 0,4 2 0 16,-3 3 0-16,3 0 0 0,0 4 0 0,0-4 0 15,0 1-13-15,0-1 4 0,-4 4 9 0,0-4 0 16,-3 0 8-16,4 1-8 0,-1-1 0 0,-3 3 0 16,0-2 0-16,0 5 0 0,-3-2 0 0,3 3 0 0,-8-4 0 15,5-3 0-15,-4 4 0 0,0-4 9 0,0 1-9 0,-8-4 0 16,5 3 8-16,-1-6-8 0,-3 7 0 0,0-10 0 15,-7 6 15-15,3-3-1 0,-3-6 0 16,-1 3 0-16,1 0-6 0,0-4-8 0,0 4 11 0,-1-9-11 16,5 3 0-16,-1-4 0 0,-3-2 0 15,3-7 0-15,-3 3 32 0,3-6 0 0,-3-6 0 0,0 3 0 16,3-7-48 0,0-9-9-16,1 4-3 0,-1-10 0 0,0-1-91 15,1-5-18-15,2-3-4 0</inkml:trace>
  <inkml:trace contextRef="#ctx0" brushRef="#br4" timeOffset="192348.21">20934 6722 1839 0,'0'0'81'0,"0"0"18"0,-7 0-79 0,0 0-20 0,3 0 0 0,-3 3 0 16,7-3 54-16,-3 3 7 0,3-3 2 0,-7 6 0 16,0-3-47-16,-1 7-16 0,5-4 9 0,-1 0-9 15,-3 4 8-15,0-1-8 0,0 4 0 0,0-4 8 16,-3 10 12-16,-1-7 1 0,-3 1 1 0,0 6 0 15,0-1 12-15,0 4 2 0,-4 4 1 0,0-1 0 16,-3 0-2-16,3 6-1 0,-6-3 0 0,3 4 0 16,-1 2-10-16,5 1-3 0,-1-4 0 0,1 10 0 15,-1 3-10-15,4-4-3 0,0 4 0 0,-4 6 0 0,4-6-8 0,0 7 0 16,3-1 0-16,1-6 0 0,3 0 0 0,-4-4 0 16,0 4 0-16,4-9 0 0,0 5 8 0,4-8 0 15,-1 5 0-15,1-5 0 0,3 2-8 0,0-9 0 16,0 4 0-16,0-7 0 0,3 6 0 0,4-6-11 15,0 0 3-15,0-10 0 0,4 10-4 0,3-6 0 16,0-4 0-16,7 1 0 16,1-1-32-16,2-2-6 15,1-1-2-15,3 1 0 0,0-1-48 0,4 1-9 0,-4-7-3 0,4 0-798 0</inkml:trace>
  <inkml:trace contextRef="#ctx0" brushRef="#br4" timeOffset="192674.34">21449 7462 288 0,'0'0'12'0,"0"0"4"0,-4 3-16 0,4-3 0 16,-10 0 0-16,10 0 0 0</inkml:trace>
  <inkml:trace contextRef="#ctx0" brushRef="#br4" timeOffset="193291.93">21329 7477 1548 0,'0'0'68'0,"-7"0"15"0,0 0-67 0,-4 0-16 0,4-3 0 16,0 3 0-16,-3-3 97 0,-1 3 16 0,4 0 3 0,0-6 1 15,-4 6-68-15,4 0-13 0,-3 0-4 0,-1-3 0 16,0-4-8-16,1 4-1 0,-1 3-1 0,-3 0 0 16,4-6 10-16,-1 6 1 0,-3-3 1 0,7 3 0 15,-4 0 18-15,1 0 3 0,3 0 1 0,-4 0 0 0,11 0-24 0,0 0-4 16,0 0 0-16,0 0-1 16,0 0-18-16,0 0-9 0,0 0 10 0,0 0-10 15,0 0 0-15,0 0 0 0,0 0 0 0,0 0 0 16,7 3 36-16,7 3 4 0,-3-6 0 0,6 3 1 15,5-3-25-15,-1 0-6 0,0 0-1 0,4 0 0 16,-1 0 3-16,5 0 1 0,-5 0 0 0,1 0 0 16,0 0-13-16,-1 0 0 0,1 0 8 0,-4 0-8 0,0 0 0 15,1 0 0-15,-5 0 0 0,1 0 0 0,-1 0 0 16,-2 0 0-16,2 0 0 0,-3 7 0 0,0-7 8 16,1 3 0-16,-8-3-8 0,0 0 12 0,3 6-12 15,-10-6 0-15,0 0 0 0,0 0 0 16,4 6-8-16,-4 4 8 0,0-1 0 0,-4 4 0 0,-6-4-10 15,3 0 10-15,-4 4-8 0,0-4 8 0,-3 4 0 0,-7-4 0 16,4 10 0-16,-5-6-8 0,1-4 8 0,-4 4 0 16,-3 5 0-16,4-5 0 0,-5 6 0 0,1-7 0 15,-4 7 0-15,1-6 0 0,-1 6 0 0,0-7 0 16,4 7 0-16,0-7 0 0,-1 7-8 0,8 0 8 16,-3-3-8-16,2 3 8 0,5-7 0 0,-1 4 8 15,4-10 0-15,0 10 0 0,3-10-8 16,4 3 0-16,-3 1 0 0,6-1 0 0,1-6 0 0,3-3 0 15,0 0 0-15,-4 10 0 0,4-10 0 0,4 9 12 0,-1 1-4 16,4-7 0-16,-3 6 13 0,6-9 3 0,-3 10 1 0,8-10 0 16,-5 6-25-16,1-3 0 0,6 0 0 0,1-3 0 15,3 0 0-15,4 6 0 0,0-3 0 0,3-3 0 16,0 0 0-16,0 7 0 0,4-4 0 0,0-3 0 16,-1 0 0-16,-2 0 0 0,-1 0 0 0,-3 0 0 15,3 0-14-15,-7 0-8 0,0-3-2 0,0-4 0 31,0 7-76-31,-3-9-15 0,0 9-3 0,-4-6-658 0,0 0-132 0</inkml:trace>
  <inkml:trace contextRef="#ctx0" brushRef="#br4" timeOffset="193816.35">21823 6612 1036 0,'-14'0'92'0,"7"0"-73"0,7 0-19 0,0 0 0 15,0 0 228-15,0 0 43 0,0 0 8 0,0 0 1 16,0 0-222-16,0 0-45 0,-7 0-13 0,7 0 0 16,10 9 12-16,1 1-3 0,-8-1-1 0,1-6 0 15,3 13 25-15,-4-10 5 0,12 4 1 0,-5 8 0 16,-3-5 4-16,4 9 1 0,6-3 0 0,5 3 0 15,-12 0-6-15,8 6-1 0,3-6 0 0,0 0 0 16,0 9-27-16,0 0-10 0,1 1 0 0,-1-1 9 16,7 0 0-16,-3 4 0 0,-4 3 0 15,4-1 0-15,-1 4 3 0,1 6 0 0,0-3 0 16,-8 3 0-16,-3 3 20 0,4-6 5 0,0 6 1 0,-8-6 0 16,-6 6-17-16,6-6-3 0,1 0-1 0,-4-3 0 15,-7 3-9-15,-4-4-8 0,4 4 12 0,0-6-12 0,-7-3 12 0,0-1-12 16,-3 7 12-16,-1 0-12 0,1-10 0 0,-4 3 0 15,-11-2 0-15,0-1 0 0,0 0 0 16,1 1-9-16,-8-1-1 0,0 1 0 16,0-4-57-16,1-3-11 0,-1-3-2 0,-7-3-1088 0</inkml:trace>
  <inkml:trace contextRef="#ctx0" brushRef="#br4" timeOffset="-211104.73">568 7854 921 0,'0'0'40'0,"-4"-4"10"0,-6-2-40 0,-1 6-10 0,4 0 0 0,0 0 0 16,0-3 299-16,7 3 57 0,0 0 12 0,0 0 3 15,0 0-287-15,0 0-58 0,0 0-11 0,0 0-3 16,0 0-12-16,0 0 0 0,0 0 0 0,0 3 0 16,0-3 0-16,11 10 0 0,-8-7 0 0,8 12 0 15,-1-2 0-15,1-1 0 0,0 7 0 0,-1-6 0 16,-3 6 0-16,4-1 0 0,3 4 0 0,-4 0 0 15,1 3 0-15,0-3 11 0,-1 7-3 0,-6 2-8 16,6 0 23-16,1 1-3 0,-8-1 0 0,5-6 0 16,-5 6 9-16,8 1 2 0,-1-1 0 15,-6 7 0-15,6-1-20 0,1 1-11 0,3-3 12 0,-3 18-12 16,10-3 27-16,-4-6-2 0,5 6 0 0,-8-6 0 16,7 0-25-16,0 6 0 0,-3-6 0 0,3 6 0 15,4 4 0-15,-4-4 0 0,-4-3 14 0,4 6-4 16,4 0-10-16,-11-2 0 0,7 2 9 0,1 6-9 0,-8-2 8 0,7 2-8 15,-7 1 8-15,0 0-8 0,0-4 13 0,0 7-1 16,-3-4-1-16,7-2 0 0,-4 2 9 0,0-2 1 16,0 2 1-16,4-2 0 0,-4-4 2 0,3 7 1 15,4-7 0-15,1 0 0 0,-5 7-17 0,1-4-8 16,7-2 8-16,-11-1-8 0,7 10 20 0,-3-10-2 16,3 7 0-16,0-7 0 0,-7 3-18 0,0-2 0 15,7 8 0-15,-7-2 0 0,0-4 0 0,8 7 0 0,-8 0 0 0,7-10 0 16,-7 0 0-16,7 7 0 15,0-4 0-15,-3-2-9 0,-4 5 9 0,7-5 14 0,0 2-3 0,-3 1-1 16,3-1-10-16,-10-3 0 0,10-3 0 16,-7-3 0-16,4 7 0 0,3-4 0 0,0 0 9 0,-7-3-1 15,7 3-8-15,-7 4 9 0,8-1-9 0,-8-9 10 16,0 6-2-16,7-6 0 0,-7 6 0 0,0-6 0 16,4 9 1-16,-4-2 0 0,0-1 0 0,0-3 0 15,4 6-9-15,-4 0 8 0,0-2-8 0,0-1 8 16,-3-3-8-16,3 6 0 0,7-3 0 0,-7 0 8 15,4-3-8-15,-4 0 0 0,0 0 0 0,0-6 8 16,0 3-8-16,4 6-16 0,-4-9 4 16,0-6 1-16,7 8 19 0,-7-5 4 0,8-3 1 0,-8 9 0 15,7-7-13-15,-4 4 0 0,5-3 0 0,-1-1 0 16,-7 7 0-16,7-9 0 0,-7 5 0 0,7 1 0 16,-7-6 0-16,4 5 8 0,0 1-8 0,-4 0 0 15,0 3 0-15,7-3 0 0,-10 2 8 0,6 1-8 16,1 0 0-16,-4 3 11 0,0-3-11 0,0-3 10 15,7 3 1-15,-6-10 0 0,2 7 0 0,-3-3 0 0,4-1-3 0,0-5 0 16,6 8 0-16,-10-8 0 0,8-1-8 0,2 4 0 16,-6-4 0-16,3 0 8 0,4 7-8 0,-4-3 0 15,4-4 0-15,-4 0 0 0,4 4 0 0,-8-4 0 16,4 0 8-16,0 1-8 0,-3-1 10 0,3 7 0 16,0-4 0-16,-3 1 0 0,3-4-10 15,0 1 0-15,-3 8 0 0,3-8 0 0,-7 8 0 0,8-8 0 16,-8-1 0-16,7-6 0 0,-4 7 0 0,1-1 10 15,7-9-10-15,-8 3 10 0,5 0-10 0,-1-3 10 16,3-3-10-16,1 3 10 0,-4 0-10 0,-3 0 0 16,7 0 0-16,-4 6 8 0,0-9-8 0,4 6 8 0,-1-3-8 15,1 6 8-15,-4-3-8 0,-3-3 0 0,7 6 0 0,-1-6-11 16,1 6 11-16,-4-3 0 0,4-3 8 0,7 7-8 16,-8-4 0-16,1 3 0 0,0-3 0 0,-1-6 0 15,5 9 8-15,-1-3-8 0,0-3 8 0,-3 6-8 0,-1-3 0 0,8-3-10 0,-7 3 1 0,0-3 0 31,-1 0 9-31,4 3 9 0,1-6-1 0,-1 3-8 16,4 0 8-16,-4-3-8 0,4 3 0 0,-4 0 0 16,4 0 8-16,-1-3-8 0,5 3 9 0,-5 0-9 15,5-4 8-15,-8 4-8 0,4-3 0 0,3 3 0 16,0 0 8-16,-7 0-8 0,8 0 0 0,2 0 9 16,-2 0-9-16,6 3 0 0,-10-3 0 0,3 0 0 15,7 0 0-15,-6-3 0 0,3-4 8 0,-1 7-8 16,-2-3 0-16,2 0 0 0,-2-4 0 0,6 1 0 15,-7-3 0-15,8-1 0 0,-1 4 8 0,0-4-8 0,1-2 0 0,2 2 0 16,-6 1 0-16,7 0 8 0,-11-4-8 0,8 7 10 16,-1-4-10-16,-3-2 10 0,7-1-10 0,-7-3 0 15,6 4 9-15,-2-1-9 0,3 4 9 16,-1-4-9-16,1-3 12 0,-3 1-12 0,3 8 9 0,-4-5-9 16,7-4 0-16,-10 3 9 0,7-2-9 0,0-4 0 15,7 6 0-15,-7-6 8 0,3-3-8 0,0 7 0 16,8-4 0-16,-11-3 0 0,3 0 0 0,0-3 0 15,-3 3 9-15,4 0-9 0,-1 0 0 0,0-7 0 16,-3 7 0-16,0 0 0 0,7-3 0 0,-4 3 8 16,1-3-8-16,3-3 0 0,-11 6 8 0,8-3-8 15,2-4 8-15,-2 4-8 0,3-3 8 0,0 6-8 0,3-3 10 0,1 0-10 16,-1-4 0-16,-3 7 0 16,-4-3 0-16,4-3 0 0,0-3 0 0,0 5 8 0,3-5-8 0,-3 6 9 15,4-3-9-15,-4-7 0 0,-4 4 0 0,1-1 0 16,-5-2 0-16,1 2 0 0,0-2 12 0,-4-7-4 15,4 6-8-15,-3-5 0 0,3 2 0 0,-8-3 0 16,1 0 0-16,3-3 0 0,1 3 0 0,-1-2 0 16,0 5 28-16,-3-6 3 0,0-3 1 0,0 3 0 15,0 6-32-15,3-3 0 0,0-9 0 0,4 6 0 16,-3 0 0-16,-1 3 0 0,4-3 0 0,-4 1 0 16,0-1 0-16,-3 0 0 0,4 0 0 0,-5-7 0 15,1 8 0-15,-4-11 0 0,4 1-13 0,4-1 4 16,-5 1 9-16,5 0 0 0,-4-1 0 0,6-2 0 0,-6 3 0 0,4-1 12 15,-5-9-4-15,1 10 0 0,0-3-8 16,-4 2 0-16,4-2-11 0,-4-4 11 0,-3 7 0 0,7-4 0 16,7-6 0-16,-7 7 0 0,-8-4 11 0,8 4-11 15,7-1 10-15,-4-2-10 0,1-4 0 0,-5 6 0 16,-2-5 0-16,2-1 0 0,8 6 0 0,-7-5 0 16,0-4 0-16,0 0 0 0,7-6 0 0,-4 6 0 15,4-6 0-15,-4-4 0 0,0 4 0 0,8 3 0 16,-4-3 0-16,0-3 0 0,-8 2 0 0,8-2 0 15,4 0 0-15,-1-1 0 0,0 1 0 0,-3 6 0 16,11-9 0-16,-4 2 0 0,-4 7 0 0,4-6 0 16,-4-7 0-16,1 7 0 0,-1-10 0 0,1 10 0 15,-1-10 0-15,0 10 0 0,1-3 9 0,-1-4-9 0,0 7 8 16,-3-10-8-16,0 10 0 0,0-10 0 0,-4 10 0 0,4-10 0 16,4 0 0-16,-1 7 0 0,4-4 8 0,0-2-8 15,0-1 0-15,-4 0 8 0,4 7-8 0,0-7 8 16,-4-3-8-16,4 3 0 0,4 1 0 0,-4-1-11 15,0-3 11-15,-4-3 0 0,4 6 0 0,-4-2 0 16,-3-1 0-16,0 3 0 0,-4-6 0 0,1 6 0 16,3-3 0-16,-4 4 0 0,4-10 0 0,-4 6 0 15,0-6 0-15,1-1 0 0,6 8 8 0,-3-7-2 16,0 3-6-16,0-10 0 0,0 10-10 0,-1-3 10 16,1 0 0-16,4-3 0 0,-1 3 0 0,-3-1 0 15,3-2 0-15,1 3 0 0,3 3 0 0,0 0 8 16,-4 0-8-16,0 0 0 0,1 3-8 0,-1 0 8 15,0-3 0-15,-3 4 0 0,0-8 0 0,4 11 0 16,2-1 0-16,-2 0 0 0,-4 1 0 0,3-4 8 16,-7 3-8-16,4 0 0 0,0 1-11 0,0-1 11 0,-4 10 0 15,4-10-9-15,-3 9 9 0,-1-2 0 0,4-4 0 0,0 7-8 16,-1 0 8-16,-2 0 0 0,-8 2-12 0,4 7 2 16,-7 1 1-16,-1-1 0 15,1 3-23-15,-4 0-5 0,1 7-1 0,-5-4 0 16,-3 4-109-16,1-7-21 0,-5 6-5 0,-6 4-1 0</inkml:trace>
  <inkml:trace contextRef="#ctx0" brushRef="#br3" timeOffset="-197829.41">279 13373 1947 0,'0'0'86'0,"0"0"18"0,0 0-83 0,0 0-21 15,0 0 0-15,3 0 0 0,8-10 43 0,-8 10 4 16,4-3 1-16,4-3 0 0,-7 6-24 0,6-3-5 16,1-7-1-16,-1 10 0 0,4 0-18 0,0-9 10 15,-3 9-10-15,10-10 8 0,-7 7 15 0,11 0 2 16,-11-3 1-16,7-4 0 0,0 10 14 0,-6-6 2 15,2 0 1-15,4-3 0 0,4 9-9 0,-4-10-2 16,-3 10 0-16,3 0 0 0,0-3 7 0,-3 3 1 16,10 0 0-16,-3-3 0 0,-1-3-22 0,1 6-4 15,0 0-1-15,10 0 0 0,-7 0 11 0,4 0 1 16,-7 0 1-16,10 0 0 0,-10 0-8 0,3 0-2 0,4 0 0 0,-4 0 0 16,4 0-1-16,3 0-1 0,0 0 0 0,-6 0 0 15,6 0 2-15,0 6 1 0,-7-3 0 0,8-3 0 16,-5 3-4-16,-2-3-1 0,2 10 0 0,-6-10 0 15,3 9-2-15,4 0-1 0,-7-6 0 0,-4 4 0 16,4-4 1-16,-1 6 0 0,1 1 0 0,0-7 0 16,-4-3 1-16,3 9 0 0,1-3 0 0,0 1 0 15,3 2 1-15,-7 1 0 0,4-1 0 0,0-6 0 16,-1 7 2-16,-3-1 1 0,4 0 0 0,-4-6 0 16,-3 7-3-16,3-1 0 0,0 1 0 0,-7-7 0 15,8 6-12-15,-8 1 8 0,7-7-8 0,-7 6 0 16,4-3 16-16,-1 4-4 0,1-4 0 0,3 0 0 0,-7 4-12 15,7 2 0-15,-7-2 0 0,8-1 0 0,-8-3 8 0,0 4-8 16,7-1 0-16,-7 4 0 0,0-4 11 0,4 1-11 16,-4-1 12-16,0-6-12 0,7 7 13 0,-7-1-4 15,8-3-1-15,-8-3 0 0,7 1-8 0,-7 5 0 16,7-3 9-16,-7-3-9 0,0 7 0 0,0-7 9 16,4 3-9-16,-4-3 0 0,-3 7 13 15,3-1-4-15,-4-6-1 0,1 4 0 0,-4 2-8 16,11-3 0-16,-8 4 0 0,-3-1 8 0,11 0-8 0,-11 4 0 15,4-4 0-15,-1 1-11 0,4-7 11 0,-3 6 9 16,3 1-1-16,-3-7-8 0,6 6 11 0,-10 1-11 16,11-4 10-16,-4 0-10 0,-3 0 0 0,3 4 8 15,-4-7-8-15,4 10 0 0,-3-7 0 0,0 3 0 0,3-2 0 16,-4 2 0-16,4 0 0 0,-3 4 8 16,3-4-8-16,-3 1 0 0,3-1 0 0,-4 1 0 0,1-1 0 15,0 0 0-15,3-2 0 0,-4 8 0 0,4-8 0 0,-3 2 0 16,0 7 0-16,3-4 0 0,-4 1 0 0,4-1 0 15,-3 4 0-15,0-4 8 0,3 1-8 0,-4 6 0 16,4-7 0-16,-3 1 0 0,3 3 0 0,-3-1 0 16,3-5 0-16,-4 2 0 0,4-2 0 0,1-1 0 15,-5 4 9-15,8-4 3 0,-11 0 0 0,3 4 0 16,1 3-4-16,0-4 0 0,3-2 0 0,-4 2 0 0,4 1-8 16,-3-4 0-16,0 4-12 0,-1-4 12 15,4 7 0-15,-3-10 0 0,-1 10 0 0,4-4 0 16,-3 1 0-16,3-4 12 0,-3 4-4 0,-1 2 0 15,4-2-8-15,1-1 0 0,-5 1 0 0,4 3 0 0,0-4 0 16,-3 1 0-16,0 6 0 0,-1-7 0 0,4 1 0 0,-7 5 0 16,7-5 0-16,-3-4 0 0,-7 10 0 0,6-6 0 15,1-4 0-15,-8 4 0 0,4 6 0 0,0-7 0 16,0-2 0-16,4 8 0 0,-4-5 0 0,0-1 0 16,4-2 0-16,-8 9 0 0,4-7 0 0,0 1 0 15,4 2 0-15,-4 1 0 0,0-7 0 0,4 10 0 16,-4-6 8-16,3-1-8 0,-6 4 0 0,6-3 0 15,1-1 0-15,-8 4 0 0,8-4 0 0,0 1 8 16,-1-1-8-16,-3 4 0 0,0-3 0 0,4-1 0 16,3 1 8-16,-3 2-8 0,-1-2 0 0,4 0 0 15,-3-4 0-15,3 3 0 0,-3-2 0 0,-1 2 0 0,-6-2 8 16,6 6-8-16,1-10 0 0,3 3 0 16,-11 7 0-16,8-10 0 0,3 4 0 0,-3-1 0 0,-1 0 9 0,1 1-9 15,3-1 8-15,-3-3-8 0,3 4 8 0,-4-4-8 16,4 4 8-16,-3-4-8 0,3 3 8 0,4 1-8 15,-11 2 0-15,3-2 0 0,4-1 0 0,4 4 0 16,-7-4 0-16,-4 3 0 0,10-2 0 0,-10-1 0 16,4 1 0-16,0-7 0 0,-1 6 0 0,1-2 0 15,3-4 0-15,-4 6 0 0,5-6 0 16,-5-3 0-16,1 6 0 0,3-2 8 0,-4 2-8 0,1-3 6 16,0 0-6-16,3 7 0 0,0-10 0 0,0 9 0 15,-3-3 0-15,3 1 0 0,3-1 0 0,-3-3 0 16,-3 6 0-16,0-2 0 0,6-1 0 0,-3 0 0 0,4-3 0 0,-4 7 0 15,0-4 0-15,0 0 0 16,4 1 0-16,-7-4 0 0,3 6 0 0,-4 0 0 16,4-5 0-16,-3 5 0 0,3-3 0 0,-3-3 0 15,-1 1 0-15,4 5 0 0,-3-9 0 0,-1 9 0 0,5-2 0 0,-5-4 0 16,4 0 0-16,0 3 0 0,-3-3 0 0,3 7 0 16,0-4 0-16,4-3 0 0,-8 0 0 0,8 7 0 0,-4-4 0 0,4-3 0 15,-1 6 0-15,1-5 0 16,0 5 0-16,-4 0 0 0,3 1 0 0,-2-1 0 15,-5-6 0-15,15 16 0 0,-11-9 0 16,0-7 0-16,4 6 0 0,-4-6 0 0,-4 7 0 16,5-1 0-16,-1-6 0 0,0 7 0 0,3-10 0 15,-6 9 0-15,3-3 0 0,0 1 0 0,0-1 0 16,0-3 0-16,-3-3 0 0,7 9 0 0,-4-2 0 16,0-4 0-16,0 0 0 0,4 3 0 0,-1-3 0 0,-3 4 0 15,4-4 0-15,0 3 0 0,-1 0 0 0,1-6 0 16,0 10 0-16,-4-4 0 0,3-3 0 0,4 0 0 0,1 7 0 15,-8-10 0-15,0 6 0 0,3-3 0 0,1 3 0 16,-4-3 0-16,4 1 0 0,-4 2 0 0,0-3 0 16,4-3 0-16,-1 6 0 0,-3-3 0 0,4 4 0 15,-7-4 0-15,3-3 0 0,0 3 0 0,7 3 0 16,-10-3 0-16,3-3 0 0,0 7 0 0,0-4 0 16,4-3 0-16,-4 6 0 0,3-3 0 0,1 0 0 15,-7-3 0-15,6 7 0 0,-3-4 0 0,4-3 0 16,0 6 0-16,-4-3 0 0,3-3 0 0,-2 0 0 15,6 3 0-15,-7 4 0 0,7-4 0 0,-7-3 0 16,-3 0 0-16,-1 6 0 0,4-3 0 0,0-3 0 16,1 0 0-16,-1 6 0 0,3-6 0 0,-3 4 0 0,1-1 0 15,-1-3 0-15,3 0 0 0,-3 6 0 0,1-3 0 0,-1-3 0 16,3 0 0-16,-6 6 0 0,6-3 0 0,-2-3 0 16,2 0 0-16,-6 0 0 0,3 7 0 0,0-7 0 15,0 3 0-15,0-3 0 0,4 0 0 0,-8 0 0 16,5 0 0-16,-1 0 0 0,0 0 0 0,3-3 0 15,1 3 0-15,0 0 0 0,-4 0 0 0,3 0 0 16,1 3 0-16,-4-3 0 0,7 0 0 0,-6 0 0 16,2 0 0-16,1 0 0 0,-1 0 0 0,1 0 0 15,0 0 0-15,-1 0 0 0,1 0 0 0,0 0 0 0,-1 0 0 16,1 0 0-16,3 0 0 0,-3 0 0 0,-1 0 0 0,1-3 0 16,0 3 0-16,-1-7 0 0,8 7 0 0,-7 0 0 15,-1 0 0-15,8 0 0 0,0 0 0 0,-4 0 0 16,3 0 0-16,-2 0 0 0,-1 0 0 15,4 0 0-15,-4 0 0 0,3 0 0 0,-2 0 0 16,2 0 0-16,-3 0 0 0,1 0 0 0,-1 0 0 0,3 0 0 16,-6 0 0-16,3 0 0 0,0 0 0 0,1 0 0 15,-5 0 0-15,4 0 0 0,-3 0 0 0,3 0 0 16,-3 0 0-16,-1 0 0 0,5 0 0 0,-5 0 0 16,4 0 0-16,-3 0 0 0,3 0 0 0,0 0 0 15,1 0 0-15,-5 0 0 0,1 0 0 0,3 0 0 16,-10 0 0-16,6 0 0 0,1 0 0 0,3 0 0 15,-3-3 0-15,-1 3 0 0,1-6 0 0,0 6 0 0,-1 0 0 0,1 0 0 16,0 6 0-16,-4-6 0 0,0 0 0 16,0 0 0-16,0-6 0 0,0 6 0 0,0 0 0 0,-3 0 0 15,3 0 0-15,0 0 0 0,0 0 0 0,-3 0 0 16,3 0 0-16,0-3 0 0,-4 3 0 0,5 0 0 16,-5-6 0-16,8 6 0 0,-11 0 0 0,7 0 0 15,0 0 0-15,-3 0 0 0,3 0 0 16,0 0 0-16,0 0 0 0,-3 0 0 0,3-3 0 15,-4 3 0-15,-3-4 0 0,7 4 0 0,-3-6 0 0,0 6 0 16,-4 0 0-16,3 0 0 0,1 0 0 0,-1-3 0 16,1-3 0-16,0 6 0 0,3 0 0 0,-7 0 0 15,3 0 0-15,1 0 0 0,-4 0 0 0,0 0 0 0,4-3 0 0,-4 3 0 16,3 0 0-16,-3-7 0 0,4 4 0 16,-4 3 0-16,4 0 0 0,-1-3 0 0,1 3 0 15,-1-6 0-15,1 6 0 0,-1-3 0 0,-2 3 0 16,2-7 0-16,1 7 0 0,-1-3 0 0,1 0 0 0,-1-3 0 15,1 6 0-15,0 0 0 0,-1 0 0 0,4-3 0 16,-10 3 0-16,6-7 0 0,-3 7 0 0,4 0 0 16,0-3 0-16,-4-3 0 0,3 6 0 0,-3 0 0 15,0-3 0-15,0 3 0 0,-7 0 0 0,11-3 0 16,0-4 0-16,-4 7 0 0,-7 0 0 0,10 0 0 16,1-3 0-16,-4-3 0 0,3 6 0 0,-10 0 0 15,0 0 0-15,8-3 0 0,2-3 0 0,-3 6 0 0,-7 0 0 0,11-4 0 0,-1 4 0 0,1-3 0 31,-1-3 0-31,-2 6 0 0,2 0 0 0,1 0 0 16,-4 0 0-16,3 0 0 0,-3 0 0 0,0 0 0 0,-7 0 0 16,11-3 0-16,3 3 0 0,-10-6 0 0,-4 6 0 0,10 0 0 15,1 0 0-15,-4-3 0 0,-7 3 0 0,7 0 0 16,4-7 0-16,-1 4 0 0,-10 3 0 0,4 0 0 16,3-3 0-16,-7 3 0 0,10 0 0 0,-3-6 0 15,-7 6 0-15,7 0 0 0,0 0 0 0,-7 0 0 16,0 0 0-16,11 0 0 0,-4 0 0 0,0-3 0 15,-7 3 0-15,0 0 0 0,7-7 0 0,0 7 0 16,-7 0 0-16,4-3 0 0,-4 3 0 0,7-3 0 16,0-3 0-16,-7 6 0 0,7 0 0 0,0 0 0 15,-3-3 0-15,3-4 0 0,0 7 0 0,-4 0 0 16,4-3 0-16,-3-3 0 0,3 6 0 0,-7 0 0 16,0 0 0-16,3-3 0 0,4 0 0 0,-7 3 0 15,0 0 0-15,7-7 0 0,-3 7 0 0,3-3 0 16,-7 3 0-16,4-6 0 0,-4 6 0 0,7 0 0 0,0 0 0 0,0-3 0 15,0-3 0-15,-4 6 0 0,4-4 0 0,0 1 0 16,-7 3 0-16,7-6 0 0,1 6 0 0,-1 0 0 16,0-9 0-16,0 9 0 0,-7 0 0 0,7-3 0 15,0-4 0-15,0 4 0 0,-7 3 0 0,7 0 0 16,0-3 0-16,4-3 0 0,-4 6 0 0,0-10 0 16,0 10 0-16,-4-3 0 0,4 0 0 0,-7 3 0 15,0 0 0-15,11-6 0 0,-4-4 0 0,4 7 0 16,3-3 0-16,-4 3 0 0,1-7 0 0,-1 10 0 15,1-9 0-15,-4 6 0 0,4-3 0 0,-4 2 0 16,3-5 0-16,-3 9 0 0,0-3 0 0,4-3 0 16,-4 2 0-16,4-2 0 0,-8 3 0 0,4 0 0 15,4-3 0-15,-1 6 0 0,-3-10 0 0,0 10 0 0,1-3 0 16,-1-6 0-16,3 6 0 0,1-4 0 0,-4-2 0 0,0 6 0 16,0 0 0-16,0-4 0 0,0-2 0 0,4 6 0 15,-4-7 0-15,0 1 0 0,3 6 0 0,-3-3 0 16,4-4 0-16,-4 7 0 0,4-6 0 0,-1 6 0 0,-3-4 0 0,4-5 0 15,-1 9 0 1,1-7 0-16,0 1 0 0,3-1 0 0,0 1 0 0,-4 0 0 16,4 2 0-16,1-2 0 0,-1 3 0 0,0-7 0 15,-4 4 0-15,1 5 0 0,0-5 0 0,-1 0 0 16,1-1 0-16,3 1 0 0,-4 6 0 0,1-10 0 0,0 4 0 16,-4-1 0-16,3 1 0 0,1 0 0 0,-1-1 0 0,1 4 0 15,0-10 0-15,-1 10 0 0,1-10 0 16,-1 7 0-16,4-4 0 0,-3 1 0 15,3-7 0-15,0 6 0 0,-3-5 0 0,3 5 0 0,-4-6 0 16,5 7 0-16,-5-7 0 0,1 6 0 0,3-6 0 0,0 7 0 16,-3-7 0-16,3 3 0 0,-4-2 0 0,8-1 0 15,-4 3 0-15,-3-3 0 0,-1 1 0 0,4-4 0 16,4 3 0-16,0-3 0 0,-8 0 0 0,4 0 0 16,0 0 0-16,0 0 0 0,1 3 0 0,-1-3 0 15,-7-3 0-15,3 0 0 0,8 3 0 0,-4 0 0 16,-7 0 0-16,4 0 0 0,3-6 0 0,3 6 0 15,-2 0 0-15,-1-3 0 0,0 3 0 0,3-3 0 16,1 3 0-16,0 0 0 0,-8 0 0 0,1 0 0 16,7 0 0-16,-4 0 0 0,-4-6 0 0,1 6 0 0,3 3 0 0,0-3 0 15,0 0 0-15,0 4 0 0,0-4 0 16,-3 0 0-16,3 0 0 0,0 3 0 0,-3 3 0 0,-1-3 0 16,8 1 0-16,-4 2 0 0,0-3 0 15,0 0 0-15,-3 7 0 0,7-7 0 0,6 3 0 16,-6 1 0-16,-11-1 0 0,7 0 0 0,7-6 0 15,-7 10 0-15,-3-7 0 0,3 6 0 0,0-5 0 0,4 2 0 16,-4 0 0-16,-4 1 0 0,1-1 0 0,3 0 0 16,4-3 0-16,-1 1 0 0,-6 5 0 0,3 0 0 15,4-5 0-15,-1 5 0 0,-2-6 0 0,-1 7 0 16,0-7 0-16,3 6 0 0,5-5 0 0,-8 5 0 16,-4-6 0-16,4 7 0 0,4-7 0 0,-4 6 0 15,4 1 0-15,-1-7 0 0,1 10 0 0,3-4 0 0,4 0 0 16,-7-2 0-16,-8 2 0 0,11 4 0 0,4-4 0 0,0 4 0 0,-11-1 0 0,7-2 0 15,4-1 0-15,-4 4 0 16,0 0 0-16,0-1 0 0,-3 1 0 0,-1-4 0 16,1 4 0-16,0-1 0 0,-1 4 0 0,1-10 0 15,0 10 0-15,-1-9 0 0,8 5 0 0,-4-2 0 16,-3 2 0-16,3 1 0 0,0 2 0 0,0-2 0 16,4 0 0-16,-4-1 0 0,0 1 0 0,4-4 0 15,0 4 0-15,-1-1 0 0,5 1 0 0,-5 6 0 16,1-6 0-16,0 5 0 0,-1-5 0 0,-2 3 0 15,2-7 0-15,-6 10 0 0,3-3 0 0,0 3 0 16,0-7 0-16,1 7 0 0,-1-3 0 0,0 3 0 16,0-4 0-16,4 1 0 0,-4 0 0 0,4 3 0 15,-1-4 0-15,-3-2 0 0,4 6 0 0,0 0 0 16,0-3 0-16,-1-4 0 0,1 7 0 0,0-3 0 16,-1 3 0-16,1-7 0 0,-4 10 0 0,0-9 0 0,4 6 0 0,0-7 0 15,-4 7 0-15,4-3 0 0,-1 6 0 0,4-3 0 16,1-4 0-16,-1 7 0 0,0-3 0 0,0 0 0 15,4 3 0-15,-4-6 0 0,-3 6 0 0,3 0 0 16,-3 0 0-16,3 0 0 0,-3 0 0 0,3 0 0 16,-3 0 0-16,-1 0 0 0,1 0 0 0,0 0 0 15,0 0 0-15,-1 0 0 0,1-3 0 0,3 3 0 16,-3-7 0-16,3 7 0 0,0 0 0 0,1 0 0 16,-1-3 0-16,0 3 0 0,0-6 0 0,4 6 0 15,-4 0 0-15,4-3 0 0,0 0 0 0,-1-4 0 0,-2 7 0 16,2 0 0-16,-2-9 0 0,-1 9 0 0,0-3 0 15,4-3 0-15,-4 6 0 0,4-3 0 0,-4-1 0 16,4-2 0-16,-8 6 0 0,5 0 0 16,-5-3 0-16,1 3 0 0,3 0 0 0,-3 0 0 0,0 0 0 15,-4 0 0-15,-4 0 0 0,5 0 0 0,-8 0 0 0,7 0 0 16,-7 0 0-16,4-6 0 0,-4 6 0 0,0 0 0 16,0 0 0-16,-3-3 0 0,3 3 0 0,-4-4 0 15,-3-2 0-15,0 6 0 0,4 0 0 0,-7 0 0 16,3-3-61-1,-7 3-12-15,7-6-3 0,0 6 0 0,-7 0-169 0,7 0-35 0,0 6-6 16,0-6-2-16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5T15:15:15.080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C00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811 10102 2412 0,'-3'-9'107'0,"3"9"21"0,0 0-102 0,3-4-26 0,8-2 0 0,-4 3 0 15,0-6 8-15,4 9-8 0,3-4 0 0,3 4 8 16,-2 0-8-16,-1 0 0 0,7 4-10 0,-7-4 10 16,7 0-11-16,-7 6 11 0,11-6-12 0,-4 3 12 15,4-3-24-15,-1 0 1 0,5 0 1 0,2 0 0 16,-2-3 22-16,2 3 0 0,-2-6-9 0,2 6 9 15,5 0 13-15,-8 0 7 0,4 0 0 0,3 0 1 16,-7 6 18-16,4-3 3 0,3-3 1 0,-7 3 0 16,4 3-8-16,-4-2-2 0,8-4 0 0,-1 6 0 15,0-3-11-15,0-3-2 0,-6 0-1 0,6 9 0 16,0-9-19-16,4 3 0 0,-4-3-8 0,8 7 8 16,-8-4 0-16,-7-3 0 0,7 0 0 0,1 0 0 0,-12 0 0 0,5 0 0 15,2 0 0-15,-6 0 0 0,7 0 23 0,-7 0-3 16,-1-3 0-16,1 3 0 0,0-7-1 0,3 7-1 15,-3 0 0-15,6-3 0 0,-6 3 8 0,3-9 2 16,4 9 0-16,-7-3 0 0,10-3-28 0,-10-4 0 16,10 7-14-16,-10-6 5 0,10-1 9 0,-7 7 0 15,4-6 8-15,-4-1-8 0,4 1 10 0,3 3-2 16,-10-10-8-16,3 6 12 0,4 4-1 0,-4-3-1 16,4-1 0-16,-8-2 0 0,1-4 2 0,0 4 1 15,7-1 0-15,-8 4 0 0,4-4-3 0,-3-3-1 16,0 4 0-16,7-7 0 0,-8 7 1 0,5-1 0 15,-1-6 0-15,0 3 0 0,7 1-2 0,-10-1-8 16,7-3 12-16,-8-3-4 0,5 4 0 0,2-1-8 0,-2-3 12 0,2 0-4 16,-6 0 3-16,0 0 0 0,-1-6 0 0,1 3 0 15,-4-4-1-15,4 4 0 0,0-3 0 0,-1-3 0 16,-6 6-10-16,3-4 12 0,0 4-12 0,-3-3 12 16,0-3-12-16,-1 9 12 0,1-10-12 0,0 7 12 15,-1-3-4-15,1-3 0 0,-4-1 0 0,-4 1 0 0,1 6-8 16,0-3 8-16,3-4-8 0,-4 1 8 15,4 0-8-15,1-1 0 0,2 1 0 0,-6 0 0 16,6-1 0-16,-2 1 0 0,2 6 8 16,1-3-8-16,-1-4 0 0,1 1 0 0,3 6 0 0,0-3 0 15,-3-4 0-15,3 10 0 0,0-9 0 0,4 9 8 16,-7-9-8-16,6 9 0 0,5-10 0 0,-5 10 0 0,1-6 0 16,0 6 0-16,3 0 0 0,4 0 0 0,-8 0 0 0,1 3 0 15,3 4 0-15,-3-1 0 0,3 0 0 0,-3 1 0 16,3 2 0-16,-3-6 0 0,0 7 0 15,6-1 0-15,-10 1 0 0,4-4 0 0,0 10 0 16,0-10 0-16,-8 7 0 0,8 2 0 0,3-2 0 16,-3 0 0-16,-1 2 0 0,5 1 0 15,2 0 0-15,-2-4 0 0,6 7 0 0,-3-3 0 16,7 3 0-16,-1 3 0 0,5-10 0 0,-12 10 0 0,12 0 0 0,-8-3 0 16,0 3 0-16,8-6 0 0,-8 6 0 0,7 0 0 15,-6 0 0-15,6 6 0 0,0-3-8 0,-7 4 8 16,1-4 0-16,3 9 0 0,-11-2 0 0,4-1 0 0,-4 4 0 0,3-4 8 15,-2 4-8-15,2 6 0 16,5-7 0-16,-8-2 0 0,4 2 0 0,-4 7 0 16,4-10 0-16,3 4 0 0,-10 3 0 15,3-1 0-15,4 1-11 0,-4-4 11 0,4 1 0 0,-4-1 0 16,-3 7 0-16,-1-6 11 0,8 9-11 0,-11-3 0 0,0-1 0 0,8-2 0 16,-12 9 0-16,8-3 0 0,-8 0 0 0,8 3 0 15,-11 3 0-15,7-6 0 0,-3 7 0 16,-4-4 0-16,4 3 0 0,-4-3 0 0,7-3-11 0,-7 0 11 15,7 6 0-15,-10-6 0 0,7 0 0 16,3 0 0-16,-4 0 0 0,1-3 0 0,0 3 0 0,-1 0 0 16,1 0 0-16,0 6 0 0,-1-6 0 0,1 0 8 15,0 0 0-15,3 0 0 0,-7-4 0 0,7 4 0 16,-3 0-8-16,-1 7 0 0,1-8 0 0,0 1 0 16,3 0 0-16,-4 0 0 0,5 7 0 0,-1-4 0 15,0 0 0-15,0 0 0 0,-3-3 0 0,3 9 0 0,0-9 0 0,0 0-8 0,4 6 8 0,0-6-12 31,-1-3 12-31,-3-3 0 0,1 3 10 0,6-1-10 0,-4-2 14 0,1 3-3 16,-4-7-1-16,4 7 0 0,0 0-1 0,-1-6 0 16,8 5 0-16,-4-2 0 0,1 0-9 15,2-1 10-15,-2 4-10 0,2-6 10 0,-2 6-10 16,2-7 0-16,-2 10 0 0,2-6 0 0,1-4 0 0,0 1 0 16,-4 2 0-16,4 1 0 0,0-6 0 0,-4 2 0 15,0-2 0-15,0 2 0 0,4-3 11 0,-4 1-3 16,4-1-8-16,3 1 12 0,0-1-3 0,1 1-1 15,-1-4 0-15,4 3 0 0,-4-3-8 0,0-2 0 16,8 5 0-16,-12-6 8 0,1 7-8 0,0-1 0 16,0-6 0-16,3 7-11 0,-7-10 11 0,4 9 0 0,0-9 8 0,-1 6-8 15,8-3 0-15,-11 0 0 0,4-3 0 0,4 0 8 16,-1 7-8-16,0-4 0 0,0-3 0 16,4 0 0-16,-7 0 0 0,3 0 8 15,0 0-8-15,1 0 0 0,-1 0 0 0,0 0 0 0,4 0 0 0,0 0 0 16,0 0 0-16,-8-3 0 0,8-4 0 0,-3 7 0 15,6-3 0-15,-7-6 0 0,0 9 0 0,1-3 0 16,-5 3 0-16,1-6 0 0,0 6 0 0,-4 0 0 16,4 0 0-16,0 0 0 0,-1 0 0 0,-2 6 0 15,-5-3 0-15,1-3 0 0,0 0 0 0,-8 6-8 16,1-6-66-16,-4 3-13 16,-3-3-2-16,-11 0-897 0,0 0-179 0</inkml:trace>
  <inkml:trace contextRef="#ctx0" brushRef="#br1" timeOffset="25889.86">1877 9977 979 0,'0'0'87'0,"0"0"-70"0,-7 0-17 0,3-4 0 16,4 4 236-16,0 0 44 0,0 0 9 0,0 0 2 15,0 0-204-15,0 0-41 0,0 0-8 0,0 0-2 16,11 0-1-16,-1 0-1 0,1 4 0 0,3-4 0 16,0 0-10-16,-3 6-3 0,10-3 0 0,-7-3 0 15,4 6 11-15,3-3 1 0,0 0 1 0,4-3 0 16,-1 7 2-16,-2-4 0 0,2 3 0 0,-6-3 0 15,7-3 8-15,3 0 3 0,0 7 0 0,-3-4 0 16,6 0-3-16,-6-3 0 0,10 0 0 0,-6 6 0 16,2-3-13-16,-2-3-3 0,6 0-1 0,-7 6 0 15,4-2-10-15,-4-4-1 0,7-4-1 0,-3-2 0 16,3 6-5-16,1-3-1 0,3-3 0 0,-1 6 0 0,-2-3 0 16,6 3 0-16,-3 0 0 0,-4-3 0 0,11-4 1 0,-7 7 0 15,-1 0 0-15,5 0 0 0,-4-3 1 0,-4-3 0 16,0 6 0-16,4-10 0 0,7 10 2 0,-11-3 1 15,7-6 0-15,1 9 0 0,-4-9 2 0,6 5 0 16,1-2 0-16,-7 0 0 0,7-4-6 0,-7 4-1 16,7-3 0-16,-4 6 0 0,11-10-9 0,-11 4 0 15,4-1 0-15,3 1 8 0,-3-1 3 0,0-2 0 16,-3 2 0-16,-1 1 0 0,-3 6-11 0,-4-6 0 0,0-4 0 16,1 4 8-16,-1-1-8 0,4 1 12 0,-4 2-12 0,0-2 12 15,4-7-12-15,-4 4 12 0,8 2-12 0,-12 1 12 16,12-3-12-16,-8-1 12 0,0 0-12 0,4-2 12 15,0 2-12-15,3-6 0 0,-7 7 9 0,15-7-9 16,-11 3 0-16,6-2 0 0,-9 5 0 0,-1-6 8 16,7 7-8-16,1-1 0 0,-12-3 0 0,5 4 8 15,-5-7-8-15,5 7 9 0,-8-1-9 0,4 0 10 16,-4-2-10-16,4 2 10 0,-4 1-10 0,4-7 10 16,-8 9-10-16,12-2 12 0,-8-7-12 0,4 7 12 15,3-7-3-15,-7 3 0 0,4 0 0 0,-4-6 0 16,4 10-9-16,-7-7 8 0,3 3-8 0,4-2 8 15,-8-1-8-15,4-3 0 0,1 3 0 0,2-6 0 16,1 3 0-16,3-6 0 0,-6 9 0 0,2-3 0 0,-6 0 0 16,0-3 0-16,3 3 0 0,-3-3 0 0,-4 3 0 0,4 0 0 15,-4 0 0-15,0 3 0 0,4-3 0 0,-1 0 0 16,-6 7 0-16,0-4 0 0,6 0 0 0,-6 0 0 16,0 7 0-16,-1-7 0 0,1 6 0 0,7-2 0 15,-8-1 0-15,1 0 0 0,6 1 0 0,1-7 0 16,-7 3 0-16,7 6 0 0,-4-2 0 0,3-1 0 15,-2-6 0-15,2 9 0 0,1-5 8 0,3 8-8 16,0-2 0-16,-3-1 8 0,3 1-8 0,-3-4 0 16,7 6 0-16,-8-2 0 0,5 3 0 0,-1-1 0 15,-3 4 0-15,-1 0 0 0,4-4 0 0,1 7 0 16,-1 0 0-16,-3-3 0 0,3 6-8 0,-3-4 8 0,-4-2 0 16,3 6 0-16,5 6 0 0,-1-6 0 0,0 0 0 0,4 4 0 15,-7-4 0-15,10 0 0 0,-11 0 0 0,8 0 0 16,-4 6 0-16,4-3 0 0,-4 0 0 0,8 7 0 15,-5-10 0-15,-2 9 0 0,2 0 0 0,-2-5 0 16,2 5 0-16,-2 0 0 0,2-6 0 0,5 7 0 16,-1-1 0-16,-3 4 0 0,3-4 0 0,-10 1 0 15,10 2 0-15,-14-2 0 0,7 2 0 0,1-2 8 16,-5 5-8-16,4-2 0 0,-3-1 9 0,3 1-9 16,4 6 8-16,0-7-8 0,-4 4 10 0,4 0-10 15,0-1 0-15,-1 1 0 0,5 3 0 0,-5-7 0 16,5 7 0-16,-5-6 0 0,5 5 0 0,-12-5 0 15,5 9 8-15,2-6-8 0,-6-4 0 0,3 1 0 16,0 6 0-16,1-4 8 0,-1 4-8 0,4-6 0 16,-4 5 8-16,0 1-8 0,4-6 11 0,-4 9-2 15,7-10-9-15,-3 7-8 0,0-6 8 0,3 12-10 16,-3-10 10-16,3 7 0 0,-3-3 0 0,3-6 0 16,-3 9 0-16,7-7 8 0,-4 1-8 0,0 0 8 0,1-1-6 15,-1 1-2-15,-3 0 0 0,-1-1 0 0,5 1 0 0,-12 0 0 16,5-1 0-16,-1-2 0 0,4 6 0 0,-8-7 0 15,4 7 0-15,1 3 0 0,2-6 0 16,-2-1 0-16,-1-2 0 0,4 6 0 0,-1-7 0 16,5 7 0-16,-5-6 0 0,5 2 0 0,-5-2 0 0,5-1 0 15,3-2 0-15,-8 2 0 0,5 4 0 0,-5 0 0 16,-2-7 0-16,2 10 0 0,1-6 0 0,0 5 0 16,-4-2 0-16,4 0 0 0,-1-1 0 0,1-5 0 0,4 9 0 0,-5-7 0 15,-10 7 0-15,11-6 0 16,3-1 0-16,1 4 0 0,-8-4 0 0,4 1 0 15,3-4 0-15,0 4 0 0,1 2 0 0,-1-2 0 0,0 0 0 0,4-1 0 16,7-3 0-16,-7 1 0 0,-8-1 0 0,1 1 0 16,14-7 0-16,-4 6 0 0,-6 1 0 0,-1-7 0 15,0 3 0-15,0-3 0 0,4 7 0 0,-7-10 0 16,-4 9 0-16,4-6 0 0,10-3 0 0,-3 6 0 16,-7-2 0-16,3 2 0 0,11-3 0 15,0-3 0-15,3 3 0 0,-3-3 0 0,-4 0 0 0,4 0 0 16,-3 0 0-16,2 0 0 0,1 0 0 15,0-3 0-15,0 3 0 0,3-3 0 0,-6 3 0 0,3-6 0 16,-4 6 0-16,4 0 0 0,-4 0 0 0,-3 0 0 16,0 0 0-16,3 0 0 0,0 0 0 0,8 0 0 15,-1 0 0-15,1 0 0 0,-5 0 0 0,8-4 0 16,-3 4 0-16,-1-6 0 0,-3 6 0 0,3-3 0 16,1-3 0-16,3 3 0 0,3 3 0 0,1 0 0 0,-5-4 0 15,5-2 0-15,-4 6 0 0,3-3 0 0,-6-3 0 0,3 6 0 16,0 0 0-16,-1 0 0 0,1 0 0 15,-3 0 0-15,-4-3 0 0,3 3 0 0,-3 3 0 16,0-3 0-16,-4 0 0 0,-3 0 0 0,0 0 0 0,-4 0 0 16,0 0 0-16,-3 6 0 0,0-6 0 0,-1 3 0 15,1-3 0-15,-4 10 0 16,-3-10-37-16,0 3-7 0,-4 3-2 16,0-3 0-16,-3-3-167 0,-1 0-34 15</inkml:trace>
  <inkml:trace contextRef="#ctx0" brushRef="#br2" timeOffset="37720.26">5073 12802 806 0,'0'0'72'0,"-4"3"-58"0,4 6-14 0,-10 1 0 0,3-1 189 0,0-6 35 16,-4 7 8-16,4-4 0 0,7-6-181 0,-7 3-37 16,0 7-14-16,3-7 11 0,4-3 29 0,-10 9 5 15,3-9 2-15,7 0 0 0,0 0 9 0,-4 6 1 16,4-6 1-16,-3-6 0 0,-4 6 28 0,7 0 6 15,-4-3 0-15,4-3 1 0,-7-1-14 0,7-8-3 0,0 5-1 0,-3-2 0 16,3-7-15-16,-4 3-4 0,4-6 0 0,0 0 0 16,0-3-14-16,-7-6-3 15,7 6-1-15,0-10 0 0,-4-2-14 16,4 5-4-16,0-8 0 0,-7 8 0 0,4-5 1 0,3-4 0 16,0 3 0-16,0-6 0 0,0 4-13 0,0-4-8 0,0 3 10 15,0-3-10-15,0 3 10 0,0-3-10 0,0 4 10 0,-7-1-10 16,7 3 16-16,-4-3-2 0,1-2-1 0,3-5 0 15,0 5-4-15,-7 2-1 0,7-3 0 0,-4 3 0 16,4-3-8-16,0 3 0 0,-7-2 0 0,7 8 0 16,-3-3 0-16,3 4 0 0,0-1 0 0,0 4 0 15,-4 0 0-15,4 3 0 0,0 6 0 0,0-7 0 16,0 14 0-16,-7-4 0 0,7 0 0 0,0 10 0 0,0 2 0 0,-3 1 0 16,3-3 0-16,0 9 0 0,0 0 0 0,0 0 0 15,0-3 0-15,0 3 0 0,0 0 0 0,0 0 0 16,0 0-9-16,0 0 9 0,0 0 0 0,0-10 0 15,0 10 0-15,0-9 0 0,-8 6 0 0,8-4 0 16,0 7 0-16,-3-6 0 0,-1 0 0 0,4-4 0 16,-3 10 0-16,3 0 0 0,0 0 0 0,0 0 0 15,0 0 0-15,-4 0 0 0,1 0 0 0,-8 7 0 16,11 2 0-16,-10 4 0 0,6-1 0 0,-3 1-10 16,4 6 10-16,-8-1-8 0,0-2 8 0,8 3 0 15,-8 0 0-15,-3-1 0 0,4-2 0 0,-1 3 0 16,0-7 0-16,1 7 0 0,-1-6 0 0,4-4 0 15,-3 4 0-15,-1-7 0 0,4-3 0 0,0 7 9 16,0-7-1-16,7-3-8 0,0 0 15 0,0 0-4 0,-4-3-1 0,4-1 0 16,-7-5-2-16,7 0 0 0,-3-1 0 0,3-2 0 15,0-4-8-15,3 3 0 0,4 1 0 0,-7-7 8 16,4 7 0-16,3-7-8 0,-7 6 12 0,7-6-4 16,-4 7-8-16,5-7 0 0,-1 7-10 15,-7-7 10-15,10 6 0 0,-6-6 0 0,6 7 0 16,-6-1 10-16,3 1-10 0,0-4 0 0,-4 3 0 0,5 4 0 15,-1 0 0-15,3 2 0 0,-3-2 0 0,0 3 0 16,4-4 0-16,-8 7-12 0,8 0 2 0,0 3 1 16,-1-6 9-16,-3 6 0 0,4 6 0 0,3-3 0 15,-4 0 0-15,1 7 0 0,-4-1-8 0,7 4 8 16,0-4 0-16,-3 4 0 0,-1 2 0 0,5 1 0 16,-1-7 0-16,0 10 0 0,-4 0 0 0,1-3 0 0,10 3 8 15,-7-7-8-15,7 7 8 0,-6-7-8 0,6 4 12 0,3-3-1 16,-6-1-1-16,7-2 0 0,-4 2-10 15,0-2 0-15,4-1 0 0,-8-6 0 0,1 6-11 16,7 1 11-16,-8-7-8 0,1 6 8 16,7 1-82-16,-8 2-11 0,1-2-3 0,7-1 0 15,-8 4-132-15,12 6-28 0,-12-1-4 0,-3-5-2 0</inkml:trace>
  <inkml:trace contextRef="#ctx0" brushRef="#br2" timeOffset="38936.44">7835 12824 2538 0,'0'0'112'0,"0"0"24"0,0 0-109 0,0-10-27 16,-7 10 0-16,4-9 0 0,3 9 20 0,0-6-2 15,-4-1 0-15,8-2 0 0,-4 6-34 0,0-6-6 16,0 5-2-16,3-5 0 0,-3 0 24 0,4-4 10 15,-4 4-1-15,3-1 0 0,-3-2 31 0,0-4 5 16,0 0 2-16,7-3 0 0,-7 1 13 0,0-4 2 0,4 0 1 16,-1 0 0-16,1 0-5 0,-4-6-1 0,0-4 0 0,0 1 0 15,3-4-12-15,-3 1-2 16,-3-7-1-16,3 0 0 0,0 1-18 0,-4-4-3 0,4-6-1 16,-3 6 0-16,-1-7-12 0,4 8-8 15,0 2 10-15,4-3-10 0,-4 3 0 0,3 7 0 0,1-7 0 0,3 0 0 16,0 10 0-16,-4-4 0 0,1 4 0 0,3 6 0 15,0-3 0-15,-3 6 0 0,-1 0 8 0,4 0-8 16,-3 3 0-16,-1 0 0 0,-3-3 0 0,0 10 0 16,4-7 0-16,-4 6 0 0,-4-6 0 15,1 7 0-15,-1-7 0 0,4 7 0 0,-10 2 8 0,6-2-8 16,-3 2 15-16,0-9-3 0,3 7-1 0,1 2 0 16,-4-2-11-16,0-1 0 0,3-2 0 0,1 8-11 15,-1-8 11-15,4 8 0 0,-7 1 0 0,4-3-8 16,-1-1 8-16,4 7 0 0,-3-6 0 0,3 9 0 15,0 0 0-15,0 0 0 0,0 0 0 0,-4-10 0 0,4 10 0 0,-3 0 0 16,3 0 0-16,-4-3 0 0,1-3 0 0,3 6 0 16,0 0 0-16,0 0 0 0,0 0 0 0,0 0 0 15,-4-3 0-15,4 3 0 0,0 0 0 0,0 0 0 0,0-10 0 0,0 10 0 16,0 0 0-16,0-3 0 16,0 3 0-16,0 0 0 0,0 0 0 0,0 0 0 15,-7-6 0-15,7 6 0 0,0 0 0 0,-7 9 0 16,3-9 0-16,-3 13 0 0,-7-4 0 0,4 1 0 15,3 9-9-15,3-7 9 0,-10 10 0 0,3-3 0 16,1-7 0-16,-4 10 0 0,-4-3 0 0,4-6 0 16,-4 6 0-16,4-7 0 0,0 1 0 0,-4-4 0 0,4 7 0 0,0-10 0 15,7 3 0-15,-7-2 0 16,3-4 0-16,4 3 0 0,0-3 8 0,0-3-8 16,7 0 0-16,-3 0 8 0,-4 3-8 0,7-3 8 0,0 0-8 0,0-12 8 15,0 9-8-15,3-7 0 0,1 1 0 0,-1-4 8 16,4-2-8-16,0 2 0 0,0 1 0 0,4-7 0 15,3 6 0-15,-7-6 0 0,7-3 8 16,0 1-8-16,0 2 0 0,4-6 0 0,-4-4 0 16,0 4 0-16,0-3 0 0,1 3 0 0,-1-3 8 0,3 6-8 15,-10-10 0-15,11 11 0 0,-4-8 0 0,7 4 0 16,-10 3 0-16,7 0 0 0,-8 4 0 0,4-1 8 16,0 3-8-16,4 0 0 0,-11 7 0 0,4-4 0 15,-1 13-8-15,-3-3 8 0,-7 3 0 0,0 0 0 16,11 0 0-16,-4 3-9 0,-7-3 9 0,7 10 0 0,0-1-8 0,-3 4 8 15,3-1 0-15,0 4 0 16,0 0 0-16,0 2 0 0,0 4 0 0,7 7 0 0,-11-7 0 16,4 3 9-16,4 3-9 0,0-3 12 0,3 6-12 0,0-2 0 15,-7-4 0-15,4 3 8 0,3 0-8 0,-4-3 0 16,8 3 0-16,-11-3 0 0,3-3 0 0,5 7 0 16,-1-4 0-16,0-6 0 0,-7 3 0 0,7-1 0 15,-3 1-12-15,3-3 12 16,0 0-32-16,-4-3 0 0,4 3 1 15,-6-7 0-15,2-3-116 0,-3 1-23 0,4-1-5 16</inkml:trace>
  <inkml:trace contextRef="#ctx0" brushRef="#br2" timeOffset="40912.8">7183 14069 230 0,'14'0'10'0,"-4"0"2"0,-6-3-12 0,3-4 0 15,-7 7 0-15,0 0 0 0,7 0 289 0,0-3 55 16,-7 3 12-16,0 0 1 0,0 0-224 0,11 0-45 16,-11 0-8-16,0 0-3 0,0 10-29 0,3-7-5 15,1 9-2-15,-4-2 0 16,3 8 5-16,-3-5 1 0,4 9 0 0,-1 0 0 0,-3-3-6 0,0 9-1 15,0-3 0-15,7 6 0 0,-3 1-17 0,3 2-4 16,-7 4-1-16,3-4 0 0,1 7-3 0,-1-6-1 16,-3 2 0-16,0-2 0 0,4 6 14 0,-4-7 4 15,3 7 0-15,-3-10 0 0,-3 10-4 0,-1-7 0 16,4-2 0-16,0-1 0 0,0-3-7 0,-3-3-1 16,3-6-1-16,0 3 0 0,0-9-6 0,0 6-1 15,-4-7 0-15,1-2 0 0,3-10-4 0,0 0 0 0,0 0-8 0,0 0 12 16,0 0 12-16,0-10 1 0,-7 4 1 15,3-10 0-15,-3 4-8 0,0-17-2 0,4 4 0 16,-1-6 0-16,1 0 4 0,-5-10 0 0,5 0 0 0,-1-3 0 16,1 3-20-16,3-3-16 0,-4 1 4 0,1-8 0 15,-4 11 12-15,3-4 0 0,4 0 12 0,-7-6-12 16,4 15 24-16,-1 1-3 0,1-4 0 0,3 7 0 16,-4-1 3-16,4 1 1 0,0 0 0 0,0 9 0 15,0 0-13-15,0 0-2 0,4 0-1 0,-1-6 0 16,4 12-9-16,0-3 0 0,4 0 0 0,-4 7 0 15,3-7 0-15,5 6-11 0,2-5 11 0,-6 5-8 16,14 4 8-16,-8-1 0 0,4-2-9 0,0 2 9 16,4 7-8-16,-4-3 8 0,1 6-10 0,-1 0 10 15,0 6-8-15,0-3 8 0,-3 7 0 0,-1-1-9 0,1 4 9 0,-4 2 0 16,4 1-9-16,-4-3 9 0,0 5 0 0,7-5 0 16,-14 6 0-16,7-7 0 0,0 7 0 15,-3-6 0-15,3 2 0 0,-7-2 0 0,4-1 0 0,-4 1 0 16,-4 6 0-16,4-7 0 0,-3 4 0 0,-1-4 0 15,-3 1 0-15,-3 0 0 0,-1 2 0 0,-3-2 0 16,0-1 0-16,-3-2 0 0,-1 2 0 0,-7 4 0 16,-3 0 0-16,4-1 0 0,-12-2-8 0,5-1 8 15,-1 7-10-15,-3-6 10 0,-4-1-10 0,0-2 10 16,1-1-10-16,-1 4 10 0,-4-7-21 0,5-3 1 16,-5-3 1-16,8 0 0 15,-4-3-28-15,8-3-5 0,3 3-2 16,-1-10 0-16,12-3-86 0,-1 4-18 0,1 2-3 0,10-12-558 15,10 4-111-15</inkml:trace>
  <inkml:trace contextRef="#ctx0" brushRef="#br2" timeOffset="41345.24">8647 13106 2487 0,'0'0'110'0,"0"0"23"0,0 0-106 0,0-6-27 0,0 6 0 0,0 0 0 0,0 0-12 0,0-10-7 15,0 10-1-15,0 0-1 16,0 0-11-16,0 0-3 16,0 0 0-16,0 0 0 0,0 0 22 0,0 0 4 0,0 0 1 0,0 10 0 0,-4-1 8 0,-3 4 11 15,0-4-3-15,-4 10 0 0,4-7 39 0,-7 10 7 16,0-3 2-16,0 3 0 0,0 0-16 0,-4 0-4 15,4 9 0-15,-7-2 0 0,0-4 2 0,0 6 0 16,-1 0 0-16,-2 1 0 0,-4 9-16 0,3-4-3 16,4 1-1-16,0 3 0 0,-1-4-8 0,12 1-2 15,-8 0 0-15,4-4 0 0,3 7 0 0,1-7 0 16,3 4 0-16,-7-4 0 0,10 1-8 0,1 3 0 0,-4-4 0 0,3-3 0 16,1 10 0-16,-1-6 0 0,4 2 0 0,0-2 0 15,0-4 0-15,4 4 0 0,-1-4 0 0,4 0 0 16,0-2 0-16,4-4-17 0,-1-7 4 15,4 4 1-15,4-3 12 0,7-6 0 16,3-1 0-16,4-2-9 16,-4-1-33-16,7 1-6 0,-3-7-2 0,3 3 0 15,1-6-102-15,2 0-21 0,-9-6-4 0,2 3-500 0,5-7-100 0</inkml:trace>
  <inkml:trace contextRef="#ctx0" brushRef="#br2" timeOffset="41756.36">8675 13805 403 0,'0'0'36'0,"0"0"-36"15,0 0 0-15,0 0 0 0,0 0 419 0,0 0 77 16,0 0 15-16,0 0 3 0,0 0-361 0,0 0-72 16,0 0-14-16,0 0-3 0,7 13-32 0,0-7-7 15,4 4-1-15,-1-1 0 0,1-3 13 0,-1 4 3 16,1-1 0-16,3 4 0 0,-3 2-25 0,3-2-5 0,0-4-1 0,0 7 0 15,4 0 2-15,-1-4 0 0,-3 1 0 0,4 9 0 16,0-4-11-16,-1 1 0 0,1-3 0 0,-1 3-11 16,1 0 11-16,-4-7 0 0,4 7 10 15,-4-7-10-15,0 1 0 0,0-4 0 16,-3 4-13-16,3-7 4 16,-4-3-32-16,1 4-7 0,0-4 0 0,-1-3-1 0,1 0-165 0,-4 0-33 15,3-10-6-15,-3 1-2 0</inkml:trace>
  <inkml:trace contextRef="#ctx0" brushRef="#br2" timeOffset="42057.52">9257 13658 2829 0,'0'0'62'0,"0"0"13"16,0 0 2-16,-7 0 3 0,0 9-64 0,3-6-16 0,1 7 0 0,-1-1 0 15,4 10-47-15,-3-6-13 0,3-1-2 0,-4 13-1 0,-3 0 35 0,4 4 6 16,-4-4 2-16,-4 6 0 0,4 4 20 0,-7 2 0 16,0 4 0-16,0 3 0 0,-1 0 0 0,-2 6 8 15,-1-3 0-15,-3 6 0 0,0 4 29 0,0-10 6 16,-4 6 1-16,4-3 0 0,3 0-26 0,-10-3-5 16,3 4-1-16,4-11 0 0,7 1-12 0,0-3 0 15,0-1 0-15,3-5 0 0,1-1 0 0,3-6 0 16,-1 3 0-16,5-12-10 15,-1 3-41-15,4-7-8 0,0-2-1 0,0-10-717 0,0 0-143 0</inkml:trace>
  <inkml:trace contextRef="#ctx0" brushRef="#br2" timeOffset="42484.4">9712 13037 2487 0,'0'0'55'0,"0"0"11"0,0 0 2 0,0 0 2 0,-7 0-56 0,7 0-14 15,-7 6 0-15,7 4 0 0,-4-1 9 0,8 4-1 16,-4-1 0-16,3 10 0 0,4-3 13 0,1 6 3 16,-1 0 0-16,0 0 0 0,0 3 25 0,3-2 6 15,4 11 1-15,-3-9 0 0,0 10-11 0,3-3-1 16,-4 2-1-16,1 1 0 0,-1 3-19 0,-3-1-3 16,1 4-1-16,2 10 0 0,-3-1-10 0,-3-3-2 15,-4 13-8-15,0-10 12 0,0 7-12 16,-4-7 9-16,1 0-9 0,-1 1 8 0,1-7-8 0,-1 0 0 15,-3-3 0-15,3-1 0 0,-3-5 0 0,4 0 0 0,-1-7 0 0,1-9 0 16,3 6 0-16,-4-6-11 0,4-9 11 0,0 6-8 31,4-7-112-31,-1-3-23 0,-3-9-4 0,0 0-1 16,0 0-93-16,0 0-19 0,0 0-4 0,0 0-1 0</inkml:trace>
  <inkml:trace contextRef="#ctx0" brushRef="#br2" timeOffset="43056.99">10862 13711 1684 0,'7'7'75'0,"-7"-7"15"0,0 0-72 0,0 0-18 0,-7 3 0 0,7-3 0 16,4 6 34-16,-4-6 3 0,-4 3 1 0,4-3 0 16,0 0-12-16,-3 3-2 0,3-3-1 0,-8 10 0 15,1-10 60-15,7 0 12 0,0 0 2 0,-3 9 1 16,-11-3-9-16,3 1-1 0,8 2-1 0,-8 0 0 15,-3 4-11-15,3 6-3 0,-3-7 0 0,4 10 0 16,-4-3-38-16,-1 3-8 0,-6 0-2 0,4 0 0 16,3 6-15-16,-4-6-10 0,-7 0 12 0,4 0-12 15,3 6 13-15,4-6-4 0,-3 0-1 0,-5-3 0 16,-2 3-8-16,3-3-9 0,10-4 9 0,-3-5-13 16,-7 2 13-16,3-2 8 0,8-4 0 0,-1-3-8 15,-3-3-77-15,3 0-23 16,1-9-4-16,3 6 0 0,0-4-120 0,0-5-24 15,-11-20-5-15,4 1-1 0</inkml:trace>
  <inkml:trace contextRef="#ctx0" brushRef="#br2" timeOffset="43307.46">10315 13802 2880 0,'0'0'256'0,"0"0"-205"15,0 0-41-15,4 13-10 0,-1-1 74 0,8 7 13 0,10-6 2 0,0 9 1 32,7-4-111-32,4 4-23 0,3-9-4 0,8 12 0 0,-1-9 20 0,0 6 5 0,-6-4 1 0,-1 1 0 31,4-3-8-31,-4 3-2 0,-7 0 0 0,-3-4 0 0,3 4 32 0,-3 0-9 0,-4 0 9 0,-3-4 0 16,-8 4 0-16,1-6 0 0,7-1 0 0,-8 4 0 15,-6-4-20-15,3-2 0 0,3-7 1 0,-3 6 0 31,-7-9-134-31,0 0-27 0,0 0-6 0</inkml:trace>
  <inkml:trace contextRef="#ctx0" brushRef="#br2" timeOffset="43762.62">10682 12771 1209 0,'0'0'108'0,"0"0"-87"15,-3-10-21-15,-8 10 0 0,0 0 180 0,4 0 31 16,7 0 6-16,0 0 2 0,-7 0-143 0,7 0-29 0,0 0-6 0,0 0-1 15,0 0-8-15,4 10-3 0,-1-1 0 0,4 0 0 16,4 1 14-16,0-4 2 0,-1 10 1 0,4-4 0 16,0 1-5-16,4 6-1 0,0-7 0 0,-1 10 0 15,4 0-20-15,4-3-5 0,3 12-1 0,-3-9 0 16,-4 10-2-16,0-1-1 0,15 10 0 16,-8-7 0-16,-3 7-11 0,-1-7 10 15,5 7-10-15,-1 6 10 0,0-3 6 0,-7 0 0 0,0-3 1 16,0 6 0-16,4-6-1 0,-11 9 0 0,-3-6 0 15,-4 0 0-15,7 9-8 0,-7-12-8 0,-3 9 12 0,-1-9-12 16,-3 2 8-16,0-8-8 0,0 3 0 0,-3-4 0 16,-4 7 8-16,0-7-8 0,-1-2 0 0,1-1 0 15,-7 0 10-15,0 1-10 0,-3-1 8 0,-1 0-8 16,4-9 0-16,-4 10 0 0,-10-10 0 0,7 0 0 0,7-4 0 16,-11 1 0-16,-7-6 0 0,-3-1 0 15,3-2-138-15,-3 2-30 0,-4-2-5 0</inkml:trace>
  <inkml:trace contextRef="#ctx0" brushRef="#br2" timeOffset="50938.88">12788 13373 518 0,'0'0'23'0,"0"0"5"0,0 0-28 0,7-10 0 0,-3 10 0 0,6-9 0 16,1 9 83-16,0-3 11 0,-4-7 2 0</inkml:trace>
  <inkml:trace contextRef="#ctx0" brushRef="#br2" timeOffset="52321.97">12912 13294 288 0,'0'0'25'0,"0"0"-25"0,0 0 0 0,-4 6 0 16,4-6 287-16,-7 0 52 0,7 0 10 0,-3 10 3 15,-4-10-222-15,7 0-44 0,-4 9-9 0,4-9-1 16,0 0-49-16,0 0-10 0,0 0-1 0,0 0-1 15,0 0 1-15,0 0 0 0,0 0 0 0,0 0 0 16,0 0-16-16,0 0 8 0,0 0-8 0,0 0 0 16,-7 0 12-16,0 0-4 0,-4 0-8 0,4 0 12 15,-3 0-2-15,-1 3-1 0,0 4 0 0,1-4 0 0,-1 3-1 16,1-3-8-16,-4 3 12 0,3 1-4 0,0-1 2 16,1-3 0-16,-1-3 0 0,4 6 0 0,-3-2-10 0,3-4 10 15,0 0-10-15,-1 6 10 0,1-6 8 0,0 0 2 16,0 0 0-16,-3 0 0 0,3 0 4 0,0 0 2 15,-4 0 0-15,-3 0 0 0,3 3-26 0,1-3-14 16,-1 0 2-16,1 3 0 0,-1 3 12 0,-3-2 0 16,0 2 0-16,0-3-9 0,0 6 9 0,3-6 0 15,-3 7 0-15,0-1 0 0,3-6 22 0,1 7 0 0,-1-1 0 16,4 4 0-16,-4-7-14 0,4 3-8 0,0-5 8 0,0 8-8 16,0-2 0-16,0-4 0 15,4-3 0-15,-4 6 0 0,-1-5 0 0,1 5 0 16,0 0 0-16,0-6 0 0,4 7 0 0,-4-1 0 15,-4 1 0-15,8-1 0 0,-4 0 9 0,-1 1 1 0,1 2 0 16,0 1 0-16,4-4 1 0,-4 4 0 0,3-1 0 16,1 4 0-16,-4 0 17 0,3 0 3 15,1-1 1-15,3 4 0 0,-4-6-20 0,1 5-3 0,3 1-1 0,-4-3 0 16,4 0-8-16,-3-1 0 0,3 4 0 0,0-6 0 16,0 5 0-16,-4-5 0 0,0 3 0 0,-3-4 0 15,4 1 0-15,-4-1 0 0,0 4 0 0,-4-4 0 16,1 1 0-16,-1 0 0 0,0 2 0 15,-3-2 0-15,0-1 0 0,0 4 10 0,-4-3-10 0,8-1 10 16,-1-3 9-16,1-5 1 0,-1 5 1 0,1 0 0 0,-1-5-9 16,4 2-3-16,0-3 0 0,-4 3 0 0,4-3 8 0,-3-3 2 15,-4 0 0-15,3 7 0 0,0-7-19 0,-3 0 0 16,4-7 8-16,-1 7-8 0,-3 0 0 0,0 0 0 16,3 0 0-16,-3 0 0 0,4-3 0 0,-5-3 0 15,1 6 0-15,4-3 0 0,-4-3 10 0,7 2-2 16,-8-5 0-16,5 0 0 0,-1-1-8 0,4-2 0 15,-3 2 0-15,3 4 0 0,0-10 0 0,0 7 0 16,3-4 0-16,0 1 0 0,-6-1 0 0,3-2 8 16,0 8-8-16,3-8 8 0,1 5-8 0,-1-2 0 15,-3 2 0-15,4-2 0 0,-1-1 0 0,4 4 13 16,-3-10-3-16,3 10-1 0,0-4-1 0,0-6 0 16,3 7 0-16,-3-7 0 0,0 6 0 0,4 1-8 0,-1-7 12 0,1 6-4 15,-4-5-8-15,3 5 0 16,1-6 0-16,3 7 0 0,-4-1 0 0,1-3 10 15,-1 4 1-15,1 3 0 0,6-4 8 0,-6 4 1 0,3-1 1 0,-3 4 0 16,6-10-21-16,1 7 0 0,-8 3 0 0,8-10 0 16,-4 13 0-16,0-7-8 0,4 1 0 0,-1 0 0 15,-3 2 8-15,4-2 0 16,-1 3 0-16,-3-4 0 0,4 7 0 0,-4 0 11 0,4-3-3 0,-4 2 0 16,3-2-8-16,1 3-11 0,-4-3 3 0,3 3 0 0,1 3 8 0,0-3 0 15,-1-4 0-15,4 7 0 16,-3 0 0-16,3 0 0 0,-3 0 0 0,-1 0 0 15,-3 0 0-15,7 0 0 0,-3 0 0 0,7 0 0 16,-4 0 0-16,0 0 0 0,-4 10 0 0,5-7 0 16,-5-3 0-16,4 6 0 0,-3-3 0 0,-4 7 0 0,3-4 0 0,1 0 0 15,-4 4 0-15,4-1 0 0,-4 0 0 0,0 4 0 16,0-4 0-16,0 4 0 0,3-4 0 0,-2 1 0 16,2-1 0-16,-3 0 0 0,0 1 0 0,0-4 0 15,0 4 8-15,4-4-8 0,-4-3 8 0,0 10-8 16,-3-4 8-16,3-3-8 0,-4-3 10 0,4 10-2 15,-3-4-8-15,-1 1 12 0,1-1-12 0,-1 1 0 16,4-1 0-16,-3-3 0 0,-4 10 8 0,3-4-8 16,1 1 0-16,-4 0 9 0,0-4-9 0,0 10 0 15,0-7 0-15,0-2 0 0,0 2 0 0,3 4 0 16,-3-4 0-16,0 1 0 0,0-4 0 16,0 1 0-16,4-1 0 0,0 1 0 0,-1-4 8 0,-3 3-8 15,0-9 12-15,4 10-4 0,-4-10-8 0,3 12 0 16,-3-2 9-16,4-1-9 0,-4 4 0 0,3-4 0 15,-3 4 0-15,4-4 8 0,-4 0-8 0,0-2 0 16,0-7 0-16,3 6 0 0,-3-6 0 0,4 9 9 0,-4-9-9 0,3 10 0 16,-3-10 16-16,4 6-3 0,-4-6-1 0,7 3 0 15,-4 0 0-15,-3-3 0 0,7 10 0 0,-7-10 0 16,7 6-12-16,-7-6 11 0,8 3-11 0,-5 0 10 16,-3-3-2-16,11 6-8 0,-4-2 12 0,0 2-4 15,-7-6 0-15,10 3 0 0,1 6 0 0,0-5 0 16,-4-4-8-16,3 6 8 0,-3-6-8 0,4 0 8 15,3 3-8-15,-4-3 10 0,-2 0-10 0,-1 6 10 16,3-3-10-16,-3-3 10 0,-7 0-10 0,0 0 10 16,0 0-2-16,0 0-8 0,0 0 12 0,0 0-4 15,0 0 0-15,11 0-8 0,-1 0 12 0,1 0-4 16,0 0-8-16,3-3 8 0,-4 3-8 0,4-6 8 0,-3 6-8 16,3 0 10-16,-3 0-10 0,-1-3 10 0,4 3-10 0,-3 0 0 15,0-6-10-15,-11 6 10 0,7 0-11 0,-7 0 11 0,7 0-12 16,-7 0 12-16,0 0-26 0,0 0 2 15,0 0 0-15,0 0 0 16,0 0-84-16,7-4-16 0,-7 4-3 0,3-9-746 16,-3 0-150-16</inkml:trace>
  <inkml:trace contextRef="#ctx0" brushRef="#br2" timeOffset="55669.24">13628 13743 2142 0,'0'0'47'0,"-7"0"9"0,0 0 3 0,0-4 1 0,-4 4-48 0,4-6-12 0,3 6 0 0,-3 0 0 16,4-3 59-16,3 3 9 0,0 0 1 0,0 0 1 15,0 0-29-15,0 0-5 0,0 0-2 0,0 0 0 16,0 0-26-16,10 3-8 0,-2 7 0 0,-1-1 0 16,0 10 0-16,-4 3 0 0,4 0 0 0,-7 0 0 15,-3 9 0-15,-1 0 0 0,1 4 0 0,-4 6 0 16,-4-1 0-16,4 4 16 0,0 6-3 0,-4 1-1 16,1-4 0-16,-1 6-1 0,1-6 0 0,-1 0 0 15,4-3-11-15,-4-3 8 0,8-4-8 0,-4-2 8 16,3-4 0-16,1-9-8 0,-1 6 12 0,1-12-4 15,-1 6 12-15,4-13 3 0,0 1 0 0,0-1 0 16,0-9-9-16,0 0-2 0,0 0 0 0,0-9 0 16,0-1 19-16,0-12 3 0,0 4 1 0,0-14 0 0,-3 7-15 0,3-9-2 0,-4-7-1 0,4 0 0 15,0-9-8-15,-3-3-1 16,3-1-8-16,-4-8 12 0,0 8-12 0,4 1 0 16,-3-10 0-16,3 10 0 0,-4 0 0 0,8-4 0 15,-4 7 0-15,3 0 0 0,1 6 9 0,0 3-1 16,-1 1 0-16,4 8 0 0,-3 7 0 0,3-3 0 15,3 3 0-15,1 6 0 0,-1-3-8 0,5 9 0 16,-5-2 9-16,8 9-9 0,-1-4 0 0,-2 4-10 0,6 3 1 16,-7-4 0-16,3 4 9 0,5 3-8 0,-1-3 8 0,0 3-8 15,7 0 8-15,-3 3 0 0,3-3 0 0,0 3-8 16,-3 4 8-16,0-4 0 0,3 13 0 16,-7-4-8-16,0-3 8 0,4 7 0 0,-7 3 0 15,-1-6-8-15,1 8 8 0,-8-2-13 0,1 3 5 16,-4 6 8-16,0-2-17 0,-7-5 4 0,4 8 1 15,-8-7 0-15,1 0 12 0,-1 6 16 0,1-6-3 0,-4 0-1 16,-1-10-12-16,1 10 0 16,0-6 0-16,0 0 0 0,-7-7 0 0,4 10 0 0,-5-10 0 0,-2 1 0 15,-1 2 0-15,1-2-18 0,-5-7 4 0,-2 6 1 16,-1-6 13-16,0 4 0 0,-3-7 0 0,3 0 0 16,4-7-16-16,0 7-4 0,-4-12-1 0,4 2 0 15,4 1-102 1,2-7-20-16,1-3-4 0,0-3-602 0,4-6-121 0</inkml:trace>
  <inkml:trace contextRef="#ctx0" brushRef="#br2" timeOffset="56172.25">14898 12689 954 0,'7'-6'42'0,"0"-1"9"0,-4 4-41 0,5-3-10 0,-5 3 0 0,1-3 0 15,-4 6 0-15,0 0 0 0,3-4 0 0,-3 4 8 16,0 0 52-16,0 0 9 0,0 0 3 0,0 0 0 15,0-3 76-15,0 3 16 0,0 0 4 0,0 0 0 16,0 0-63-16,0 0-12 0,0 0-2 0,0 0-1 16,-3 7-38-16,-1 8-8 0,1-2-2 0,-5-1 0 15,5 7-30-15,-8 3-12 0,-3-3 8 0,0 6-8 16,-4 3 25-16,1-3 0 0,-4 13 0 0,-4-4 0 16,0 7 11-16,-3 3 3 0,0 0 0 0,3 6 0 15,-3 4-19-15,0-1-4 0,7 0-1 0,-4 0 0 16,4 1 7-16,0 2 2 0,3-9 0 0,7 7 0 15,1-4-12-15,-1-6-3 0,1 6 0 0,2-3 0 0,5-6-1 16,-1-1 0-16,1 1 0 0,-1-6 0 0,4 2-8 0,0-5-12 16,0 2 2-16,4-6 1 15,-4-3 9-15,3-3 0 0,4 7 0 0,1-7 0 16,2-1 0-16,1-2 9 0,6-3-1 0,1 6-8 0,7-13 0 16,-1 10 0-16,1-6-10 0,10-4 10 15,1-6-54-15,-1 4-3 0,4-4-1 0,0-3 0 16,-4 0-162-16,0-10-33 0,25-12-7 15,-18 0 0-15</inkml:trace>
  <inkml:trace contextRef="#ctx0" brushRef="#br2" timeOffset="56590.42">15385 13354 2466 0,'0'0'109'0,"0"0"23"0,0 0-106 0,0 0-26 16,0 0 0-16,0 0 0 0,0 0 34 0,0 0 2 16,0 0 0-16,0 0 0 0,0 0-44 0,-4 9-9 15,1 1-2-15,-1-1 0 0,1 0 19 0,-5 4-10 16,-2-1 10-16,3 4-8 0,0 0 8 0,-7 3 9 16,-4-1-1-16,0 8-8 0,-3-4 31 0,-3 6-1 15,-1 3 0-15,-3-6 0 0,3 7-8 0,0-1-2 16,1-3 0-16,-1-3 0 0,0 3-20 0,4-2 0 15,0 2 0-15,0-6 0 0,-1-4 0 0,1-5 0 16,4 6 0-16,-1-7 0 16,0-2-31-16,1-7-10 0,3 6-3 0,0-9 0 15,-1 0-128-15,5-3-25 0,3-3-6 0</inkml:trace>
  <inkml:trace contextRef="#ctx0" brushRef="#br2" timeOffset="56849.7">14915 13416 2833 0,'0'0'62'0,"0"0"13"0,0 0 2 0,0 0 3 0,0 0-64 0,0 0-16 0,8 10 0 0,-1-1 0 16,0 4 0-16,0-4-9 0,3 10 1 0,4-6 0 16,0-1 8-16,4 7 0 0,0 0 0 0,3 3 0 15,4-3 0-15,-1 2-10 0,1 1 10 0,3 0 0 16,4 0 0-16,-4 0 0 0,0 0 0 0,-3 0 0 15,-4-3 0-15,0 3 0 0,1 0 0 0,-5-3 0 16,1-7-23-16,-4 4 3 0,0-4 0 0,0-2 0 16,-7-1-88-16,4-2-16 0,-4-1-4 0,-7-6-600 15,0 0-120-15</inkml:trace>
  <inkml:trace contextRef="#ctx0" brushRef="#br2" timeOffset="57202.87">15688 12805 2412 0,'0'0'53'0,"0"0"11"0,0 0 3 0,0 0 0 0,7-3-54 0,-7 3-13 0,11 0 0 0,-4 0 0 31,3 3-30-31,4-3-9 0,-3 9-1 0,0 1-1 0,-1 2 41 0,1-2 0 0,-1 9 0 0,1-7 0 16,-4 10 46-16,0 0 8 0,-3 9 2 0,3-2 0 15,0 5 2-15,0-3 1 0,0 10 0 0,-4 3 0 16,8-6-28-16,-4-1-6 0,0 4-1 0,0 0 0 16,4 3-24-16,-4-7 0 0,0-2 8 0,0-4-8 15,0 4 0-15,3-4 0 0,1 1 9 0,-4-4-9 16,0-3 0-16,0 3-15 0,0-6 3 0,4 6 0 15,-8-12-39 1,4 6-7-16,4-3-2 0,-7-7 0 0,3 7-109 16,0-6-23-16,-4-4-4 0,1 0 0 0</inkml:trace>
  <inkml:trace contextRef="#ctx0" brushRef="#br2" timeOffset="57649.28">16376 13338 633 0,'0'0'56'0,"0"0"-44"0,-7 0-12 0,3 0 0 16,-3 0 368-16,7 0 72 0,0 0 15 0,0 0 2 15,0 0-381-15,4 3-76 0,6 10-17 0,-3-4-3 16,1-3 8-16,-1 4 0 0,3-4 1 0,1 4 0 15,3-1 24-15,0 0 5 0,0 4 1 0,0-4 0 16,0 1 29-16,-3-1 5 0,3 4 2 0,-3-1 0 16,-1-2 18-16,4 2 4 0,-3 4 1 0,3-4 0 15,-3 1-62-15,3-1-16 0,-4 7 0 0,4-6 0 16,0 2 0-16,-3-2 0 0,3 0 0 0,0-4 0 16,-3 4-29-16,3 2-9 0,-3-2-2 0,3-10 0 15,0 6-89-15,0-2-19 0,-4-4-3 0,5-3-841 16</inkml:trace>
  <inkml:trace contextRef="#ctx0" brushRef="#br2" timeOffset="57930.84">17046 13244 2948 0,'-3'0'65'0,"-4"0"14"0,0 3 2 0,-4-3 1 0,4 10-66 0,-4-1-16 0,4 0 0 0,4 4 0 32,-1-1-73-32,-3 7-19 0,4 0-3 0,-4 3-1 15,0 0 41-15,0 0 8 0,-4 9 2 0,-3 4 0 0,0-4 29 0,-4 10 7 0,-3 0 1 0,0 3 0 16,-4-4 23-16,4 4 5 0,0 6 0 0,-4-6 1 16,0 0-1-16,4 3 0 0,0-3 0 0,0 0 0 0,0 0-8 0,-1-3-1 15,1-1-1 1,4-5 0-16,-1 3-10 0,4-4 0 0,0-3 0 0,7-9 8 15,0 0-32-15,3 0-6 0,-3-3-2 16,7-9-720-16,0-1-144 0</inkml:trace>
  <inkml:trace contextRef="#ctx0" brushRef="#br2" timeOffset="58607.26">17209 12538 1612 0,'0'0'144'0,"0"0"-116"0,-4-9-28 0,0 0 0 0,1 6 207 0,3-7 35 16,-4 7 7-16,4 3 2 0,0 0-182 15,0 0-36-15,0 0-7 0,4-6-2 0,-4 6-24 16,0 0 0-16,0 0 0 0,0 0 0 16,0 0 0-16,0 0 0 0,0 0 0 0,0 0 0 0,7 0 0 0,0 6 0 15,-3 3 0-15,3-2 0 0,-4 2 28 0,1 10 4 0,3-7 1 0,0 10 0 0,0 0-7 0,0 3-2 31,3 0 0-31,1 4 0 16,0 2-12-16,3 4-4 0,-4-1 0 0,8-3 0 0,0 10-8 16,3 0 0-16,-4 0 0 0,5 3 0 0,-5 0 0 0,1-1 8 15,7 4-8-15,-8-3 8 0,4 0-8 0,-3 0 0 16,3-3 0-16,-3 0-11 0,-4-7 11 0,0 7 0 16,-3-10 8-16,-4 4-8 0,-4-4 0 0,1 1 0 0,-8-1 0 0,1 0-8 15,-8 1 8-15,1-1 0 0,-5 10 0 0,-2-7 0 16,-1 4 0-16,-3-4 0 15,-4 4 8-15,-3-7-8 0,-4-2 0 0,1 2-12 0,-1-3 2 16,0-6 0 0,0 0-13-16,4-3-2 0,3-7-1 0,1 1 0 15,3-7-53-15,-1-3-10 0,5-3-3 0,-1-3 0 16,4-6-134-16,0-1-27 0,3-2-6 0</inkml:trace>
  <inkml:trace contextRef="#ctx0" brushRef="#br2" timeOffset="59328.31">17914 13438 2415 0,'0'0'107'0,"0"0"22"0,-7 10-103 0,3-1-26 15,1 4 0-15,3 6 0 0,0-7 0 0,3 7-14 16,-3 3 2-16,4 0 0 0,3 6 12 0,0-6 0 16,0 0 0-16,0 6 0 0,0-3 0 0,0-3 0 0,0 6 0 0,0-2 0 15,1 2 11-15,-5-3-11 16,1 6 10-16,-1-3-10 0,1-6 25 0,-4 7-1 15,-4-4 0-15,4-3 0 0,-3 6-10 0,3-6-2 0,-4 0-1 16,1 0 0-16,-1-10-3 0,4 7 0 16,0-6 0-16,0-4 0 0,0 4-8 0,0-4 0 15,0-9 0-15,0 0 8 0,0 0 1 0,0 0 0 0,0 0 0 0,4-9 0 16,-1-7 20-16,1-3 4 0,-1-3 1 0,4 0 0 16,-7-6-22-16,7 3-12 0,-7-13 12 0,0 4-12 15,0-7 12-15,-3-3-12 0,3-6 12 0,0 6-12 16,-4 0 10-16,4-6-10 0,0 3 8 15,0 0-8-15,0 3 16 0,0 3-1 0,0-3-1 0,0 4 0 16,4-1 14-16,-1 6 2 0,-3 4 1 0,0 0 0 16,7-1-12-16,0 10-3 0,-3-3 0 0,6 0 0 15,-3 13-6-15,4-7-2 0,0 6 0 0,-1 4 0 16,1-1-8-16,3 7 0 0,0 0 0 0,0-3 0 16,4 12-12-16,-4-3 12 0,0 0-10 0,0 7 10 15,4-1 0-15,-4 4-9 0,0-4 9 0,0 10 0 16,0-7-8-16,0 7 8 0,-3-6-8 0,3 6 8 0,-3-1 0 0,-4-2 0 15,0 6 0-15,0-3 0 0,-4 3 0 0,1 0 0 16,-1 0 0-16,-3 3 0 0,0-3 0 0,-3 0 0 16,3-7 0-16,-4 4 0 0,1 0 0 0,-4 0 0 15,0-7 0-15,0 1 0 0,-4 0 0 0,4 2 0 16,-4-2 0-16,1-10 0 0,-4 6-11 0,0 1 11 16,-4-7-13-16,4 3 5 0,-7-3 8 0,-1-3 8 15,1 0-8-15,0 0 11 0,-7-3-11 0,3-3 0 16,4 3-12-16,-4-7 12 15,1 7-40-15,-1-6 0 0,0-1 0 0,4-2 0 16,0-1-100-16,0-2-20 0,7 2-4 16,3-6 0-16,1 7-89 0,2-7-18 0,5 6-3 0,3-6-1 0</inkml:trace>
  <inkml:trace contextRef="#ctx0" brushRef="#br2" timeOffset="59754.3">18941 12410 2502 0,'0'0'55'0,"7"-6"11"0,0 6 2 0,0-4 3 0,3 1-57 0,-3-3-14 0,-7 6 0 0,8 0 0 16,2 0-23-16,-3 6-7 0,-7-6-2 0,0 0 0 15,7 7-16-15,-3 2-4 0,-4 0-1 0,-4 1 0 0,1 2 39 0,-8 7 14 16,1 3-9-16,-1 0 9 0,-7 6 40 0,1 4 14 16,-1 2 2-16,-7 1 1 0,4 12-4 0,0-10-1 15,-4 4 0-15,1 3 0 0,2 3-36 0,-2 0-7 16,-4 0-1-16,3 0-8 0,-3 6 0 16,3 1 0-16,0-1 0 0,4-3 0 0,3 4 0 0,1-11 0 15,-4 8 0-15,10-7 0 0,-3-4 9 0,3 1-9 16,1-6 0-16,3-4 9 0,3 0-9 0,1 1 0 0,3-1 0 0,3-3 0 15,1-3 21-15,3 4 9 0,0-8 2 16,7 1 0-16,11 0-32 0,-1 0 0 16,1 0 0-16,7-3 0 15,-1-6-26-15,5 2-11 0,3-8-3 0,-1 2 0 16,1 0-26-16,7 1-6 0,-4-7 0 0,4-3-1 16,-3 6-110-16,-1-6-21 0,28-6-5 0,-24 6-1 0</inkml:trace>
  <inkml:trace contextRef="#ctx0" brushRef="#br2" timeOffset="60073.81">19039 13279 2343 0,'0'0'52'0,"0"0"10"16,0 0 2-16,0 0 2 0,7 9-53 0,1 0-13 0,2 4 0 0,1-4 0 0,3 10 0 0,0-3-18 15,-3-1 4-15,6 1 1 0,1 0 13 0,-4-1 10 16,4-5-2-16,-1 9 0 0,-3-7 7 0,0 1 1 16,4-4 0-16,-4 1 0 0,0 2-16 0,-3-2 8 15,-1-1-8-15,1-3 0 0,0 1 0 0,-1-1-12 16,-3-3 1-16,4-3 0 15,-1 0-55-15,1 6-11 0,0-6-3 0,-1 0-569 16,1 0-115-16</inkml:trace>
  <inkml:trace contextRef="#ctx0" brushRef="#br2" timeOffset="60346.49">19713 13062 2739 0,'0'0'121'0,"-7"3"26"0,0 0-118 0,-3 7-29 0,-5-1 0 0,1 4 0 15,4 9 52-15,3-3 4 0,-7 2 0 0,3 8 1 16,-7-4-87-16,4 6-18 0,0 7-3 0,-4-4-1 16,1 7 33-16,-1-6 7 0,1 8 0 0,-1 4 1 15,-3 1 11-15,-4-1 0 0,4 0 0 0,0-4 0 16,0 8 0-16,3-7 0 0,0-7 0 0,1-2 0 15,3 5 0-15,-1-8 0 0,5-7 0 0,-1 0 0 16,8-3-44-16,-4-6-6 16,3 2-2-16,4-8 0 0,0-1-145 0,0-9-30 15,0 0-5-15,11 0-2 0</inkml:trace>
  <inkml:trace contextRef="#ctx0" brushRef="#br2" timeOffset="60804.39">19759 12297 2469 0,'0'0'54'0,"0"0"11"0,0 0 3 0,0 0 2 0,0 0-56 0,0 0-14 0,0 0 0 0,11 9 0 15,-1 1 0-15,1-7 0 0,-1 6 0 0,1 1-10 0,3-1 10 0,-3 1 0 16,3 2 0-16,3 1 0 0,-2 5 0 15,-1 1 9-15,3 3-9 0,1 3 10 0,-4 7-10 0,7-1 10 16,4 7-10-16,-4-1 10 0,4 4 0 0,3 9 0 16,0 0 0-16,0-3 0 0,1 7-10 0,-5-4 0 15,1 3 0-15,-4 1 0 16,0-1 0-16,-3 0 15 0,-4-3-4 0,0-3-1 0,-7 4-1 16,0-8 0-16,-7-2 0 0,0 3 0 0,0-3 3 0,-7-3 1 15,0-1 0-15,0-5 0 0,-7 5-13 0,0-6-18 16,-4 1 4-16,1-7 1 15,-1-3-15-15,-3 6-2 0,-4-6-1 0,-3 6 0 16,-4-6-109-16,-3 3-23 0,-4-6-4 0</inkml:trace>
  <inkml:trace contextRef="#ctx0" brushRef="#br2" timeOffset="62785.45">12831 15662 2037 0,'0'0'44'0,"0"0"10"0,0 0 2 0,0 0 2 0,0 0-46 0,0 0-12 0,0 0 0 0,0 0 0 16,0 0-20-16,0 0-7 0,0 0-1 0,0 0 0 15,0 0 1-15,0 0 0 0,0 0 0 0,-8 0 0 0,8 0 19 0,-7-3 8 16,0-4-8-16,0 4 8 0,0-3 0 16,0 6 16-16,0-3-3 0,0 3 0 0,-3-3 21 0,6-4 4 15,-7 7 1-15,4 0 0 0,0 0-10 16,-3 0-1-16,-1-3-1 0,1 3 0 0,2 0-11 0,-2 0-3 16,-1 0 0-16,1 0 0 0,-4 0-13 0,0 0 0 15,-1 0 0-15,5 0-10 0,-4 3 10 16,0-3-8-16,-1 0 8 0,1 7-8 0,-3-4 8 15,3 0 0-15,3 3 0 0,-3-3 0 0,0 7 0 16,3-1 0-16,1 1 0 0,-1-7 0 0,0 6 0 0,-3 4 0 16,7-4 0-16,-3 10 0 0,-1-7 0 0,1 1 0 15,-1 6 0-15,0-7 0 0,1 7 0 0,3-6 0 0,-4 5 0 0,1 1 0 16,3-3 0-16,-1 3 0 0,1 3 0 0,-3-3 0 16,3 2 0-16,0 1 0 15,0-3 0-15,0 0 0 0,-4-3 0 0,4 6 0 0,-4-3 0 16,1-1 0-16,-1-2 12 0,1 3-1 15,-4 3-1-15,-1-3 0 0,1-1 0 0,-3-2 0 0,3 3 0 16,-4 0 0-16,4-4 2 0,3 4 1 0,-6-6 0 16,2 6 0-16,-2-7-1 0,3 4-1 0,0-10 0 0,0 3 0 15,-1 1 2-15,1 2 1 0,4-5 0 0,-4-4 0 16,3 6-2-16,0-6-1 0,-3-3 0 0,4 0 0 16,-4 0-3-16,0-3 0 0,3 3 0 0,-3 0 0 15,-4-3 11-15,4-3 1 0,0 3 1 0,3-4 0 16,-3 4-21-16,0-6 0 0,0-1 0 0,0 1 0 15,3 3 0-15,-3 0 0 0,-3-7 0 0,6 0 0 0,4-2 0 0,-4 5 0 16,-3-5 0-16,4-4 0 0,6 0 0 16,-3 6-12-16,-3-5 12 0,-1-4-12 0,0 6 12 0,8-3 8 15,-1-3-8-15,1 0 11 0,-4 4-11 0,3-4 0 16,8 0 0-16,-1 0 8 0,-6 3-8 16,3 0 0-16,3-3 0 0,4 10 0 0,-3-7 0 15,-1 6 8-15,1 1 0 0,3-4 0 0,0 10-8 16,0-10 0-16,-7 7 0 0,4 5 8 0,6-5-8 0,-3 0 0 15,-3-1 0-15,3 4 0 0,0-3 0 16,3 2-14-16,1 4 5 0,7-6 1 0,-8 6 8 0,4-4 0 16,4-2 0-16,0 9 0 0,-1-3 0 0,1-7 0 15,0 10 0-15,3 0 0 0,0-3 0 0,0 3 0 16,-3 0-11-16,3 3 11 0,-4-3 0 0,5 10 0 0,-8-7 0 0,7 6 0 16,-7 1 0-16,0 2 0 0,0-2 0 0,4-1 0 15,-4 1 0-15,-3-1 0 0,3-6 0 0,0 10 0 16,0-7 12-16,4-3-12 0,-4 6 12 0,-4 1-12 15,4-7 9-15,0 6-9 0,-3-2 0 16,3 2 9-16,-3-3-9 0,-1 4 8 0,4-1-8 16,-3 4 8-16,-4 2 0 0,4-2 0 0,-4-1 0 15,0 1 0-15,0 3-8 0,-4-4 0 0,4 1 0 0,-3-1 0 16,-1 4 0-16,1-3 0 0,3-1 0 0,-3-3 0 16,3 1 0-16,0 2 0 0,0-2 0 0,-4-1 0 15,4 4 8-15,0-4-8 0,0-6 0 0,-3 7 8 16,0-1-8-16,-1 1 0 0,4-7 0 0,-3 6 0 15,-1 0 8-15,1 4 0 0,3-4 0 0,-4 1 0 16,1-1 20-16,-1 4 3 0,1-4 1 0,-1 1 0 16,1-1-32-16,-1 0 0 0,4-2 0 0,-3 2 0 15,3 1 0-15,-3-1 0 0,-1 0 0 0,4-6 0 0,0 7 16 16,0-1-4-16,0-6 0 0,0 7 0 0,0-4-12 0,1-3 0 16,-1 0 0-16,0 4 0 0,3-4 12 0,-3-3 0 15,4 6 0-15,-1-3 0 0,-3-3-3 0,4 6-1 16,0-2 0-16,-1-1 0 0,1-3-8 0,-4 0 0 15,3 0 0-15,5 0 0 0,-1 6 25 0,0-6 7 16,0 0 0-16,0 0 1 0,0 0-33 0,4 0 0 16,-4 0 0-16,4-6 0 0,-4 6 0 0,3 0 0 15,-3 0 0-15,4 0 0 0,-7-3 0 0,6 3 0 16,-3-4 0-16,0 4 0 0,-3 0 0 0,3-6 0 16,0 6 0-16,-3 0 0 15,3 0-20-15,-3-3-10 0,-1-3-2 0,1 6-1 16,-1 0-24-16,1-3-5 0,-4-4-1 0,0 4-737 0,4 0-148 0</inkml:trace>
  <inkml:trace contextRef="#ctx0" brushRef="#br2" timeOffset="63641.65">13653 15884 345 0,'0'0'15'0,"0"0"4"0,-11 0-19 0,0 0 0 16,4 7 0-16,-3-4 0 0,3-3 67 0,-4 6 9 16,0-3 3-16,4-3 0 15,7 0-105-15,0 0-21 0,0 0-4 0,0 0-1 0,0 0 164 0,0 0 32 16,0 0 6-16,0 0 2 0,0 0 11 0,0-3 2 15,4-3 1-15,-4 6 0 0,0 0-70 16,0 0-13-16,0 0-3 0,0 0-1 0,0 0-17 0,7 6-3 16,-3-3-1-16,-1 10 0 0,1-4-5 0,-4 4-1 15,0 5 0-15,0-5 0 0,3 9-7 0,-3-3-1 16,4 0-1-16,-4 6 0 0,0-3-2 0,0 9 0 16,3-3 0-16,1 7 0 0,-4 2-18 0,3-2-4 0,1 6-1 0,-1 3 0 15,-3-1-1-15,0-2 0 0,0 0 0 0,0 0 0 16,0-7 0-16,0 7 0 0,0-7 0 0,0 4 0 15,0-3-6-15,-3-4-2 0,3 3 0 0,-4-5 0 16,4 2-9-16,0-9 8 0,0 0-8 0,0 0 8 16,-3-6-8-16,3-1 8 0,0 1-8 0,-4-10 8 15,8 4-8-15,-4-1 0 16,0 0 0-16,0-9 0 16,0 0-25-16,0 0-11 0,0 0-1 0,0 0-1 15,0 0-197-15,0 0-39 0,0 0-8 0,-18-28-2 0</inkml:trace>
  <inkml:trace contextRef="#ctx0" brushRef="#br2" timeOffset="65005.38">13582 15862 633 0,'0'0'56'0,"0"0"-44"16,0 0-12-16,-4 0 0 0,-3-9 320 0,4 9 61 15,-1-3 13-15,1-3 2 0,3 2-300 0,0-5-61 16,3 6-12-16,1-3-3 0,-1-4 0 0,4 7 0 16,-3-6 0-16,-1-1 0 0,1 7 15 0,0-6 2 15,3-1 1-15,-4 1 0 0,1 3 11 0,3-4 3 16,-4 4 0-16,-3-3 0 0,0-4-10 0,7 4-2 15,0-4 0-15,-3 1 0 0,-1 2-8 0,1-9-1 16,3 10-1-16,0-7 0 0,0 1-19 0,7 2-11 16,-3 0 12-16,-1-5-12 0,8 8 8 0,-4-2-8 0,0 2 0 15,-3 1 0-15,3 3 0 0,0-1 0 0,0-2 0 0,4 6 0 16,-1-3 0-16,-2 6 0 0,6-4 0 0,-4 4 0 16,5 0 0-16,-5 0 0 0,1 4-9 0,3 2 9 15,0-3 0-15,-3 6 0 0,3 1 0 0,-3 2-8 16,-1-2 8-16,1 9 0 0,-4-4-9 0,0 10 9 15,0-3 0-15,0 0 0 0,-7 3 0 0,4-3 0 16,0 6 0-16,-4 1 0 0,0-4 0 16,-4 3 0-16,1-3 0 0,3-3 0 0,-7 0-14 0,0 6 5 15,0-6 9-15,-4-9 0 0,1 9-9 16,-1-7 9-16,-3 1 0 0,0-7 0 0,-4 7 0 0,-3-10 0 16,0 10 0-16,-3-3 0 0,-5-10 0 0,5 6 0 15,-4 4 0-15,-4-7 0 0,-3 3 0 0,-1-6 0 0,1 7 0 0,-3-7 0 16,-5 6 8-16,4-9-8 0,-3 0 0 0,7 0 0 15,-4 0 0-15,4 0 0 0,-4-9 0 0,8 9 0 16,-1-6 0-16,4-1 0 0,-4-2 0 0,7 0-14 16,4 6 3-16,0-7 1 15,4 7-32-15,-1-3-6 0,0 3-2 16,4-7 0-16,4 7-108 0,-1-3-22 16,1 3-4-16</inkml:trace>
  <inkml:trace contextRef="#ctx0" brushRef="#br2" timeOffset="65458.89">14968 15003 2127 0,'0'0'47'0,"0"0"9"0,0 0 3 0,-7 6 1 0,-3 1-48 0,-1-4-12 0,1 6 0 0,-1-6 0 16,0 7 52-16,4-1 9 0,-7 1 2 0,4-1 0 0,3 0-12 0,-4 1-3 15,4-4 0-15,-4 4 0 0,1 2-28 0,-1 4-7 16,1-1-1-16,-4 4 0 0,-1 0 1 0,5 6 0 15,-1-3 0-15,-3 9 0 0,0-2-13 0,3 2 9 16,-3 4-9-16,-3 2 8 0,3 4 20 0,-1-3 3 16,-2 2 1-16,-1 4 0 0,4 3-13 0,3-3-3 15,-3 0 0-15,4 0 0 0,3 3-6 0,0-9-2 16,3 9 0-16,1-10 0 0,3 4-8 0,0-10 0 16,3 7 0-16,4-3 0 0,-3-10 0 0,3 6 0 15,7 0 0-15,-4 1 8 0,5-4-8 0,-5 3 0 16,4-6-12-16,4 7 12 0,0-4-21 0,-1 3 3 15,-3-6 1-15,0 7 0 16,4-4-11-16,-4-3-3 0,0-6 0 0,0 3 0 16,1-10-41-16,-5 7-8 0,4-9-1 0,0-7-654 0,-3 3-130 0</inkml:trace>
  <inkml:trace contextRef="#ctx0" brushRef="#br2" timeOffset="65794.14">15279 15599 1267 0,'-7'0'112'0,"0"0"-89"16,0 0-23-16,0 6 0 0,0-3 190 0,-1 1 34 15,1 2 6-15,0-3 2 0,0 3-186 0,4 4-37 16,-8-4-9-16,4 10 0 0,0-4 0 0,-3 1 0 16,-1 5 0-16,0 1 8 0,-3 3 8 0,0 3 2 15,-4-3 0-15,1 10 0 0,-4-1 20 0,0-3 4 16,-1-3 1-16,1 7 0 0,-4-4 1 0,1-3 0 16,-1 0 0-16,-3 0 0 0,0-3-36 0,-4 0-8 15,4 0 0-15,-1-3 0 16,5 3-40-16,3-13-6 15,3 4-2-15,0-4 0 0,8-3-178 0,-1-2-36 0,4-8-7 0,4-2-2 0</inkml:trace>
  <inkml:trace contextRef="#ctx0" brushRef="#br2" timeOffset="66090.06">14799 15652 2944 0,'0'0'131'0,"0"0"26"0,0 0-125 0,0 0-32 0,0 0 0 0,0 10 0 16,4 2 10-16,3 7-10 0,0-6 10 0,7 5-10 31,3-5-23-31,1 9-10 0,7-6-3 0,-1-1 0 0,5 4 36 0,-1 3 0 0,0 0 0 0,0 0 0 16,-3-3 0-16,0 3 0 0,-4 0 0 0,4 0 0 15,-4 3 0-15,0-10 0 0,-3 4 0 0,-1-6 0 16,-3 9 0-16,4-7 0 0,-7 1 0 0,-1 0 0 0,4-4-14 15,-7 1 4-15,0-4 1 0,0 4 0 16,-3-4-103-16,3-6-21 16,4 7-4-16,-1-10-610 0,8 6-121 0</inkml:trace>
  <inkml:trace contextRef="#ctx0" brushRef="#br2" timeOffset="66454.2">15656 16126 2253 0,'0'0'49'0,"0"0"11"0,0 0 1 0,0 0 3 0,4 9-51 0,3 1-13 0,-4-1 0 0,4 4 0 15,-3-1 0-15,0 1 0 0,-1 5 0 0,1 1 0 16,-4-3 0-16,0 9 0 0,0-9 0 0,0 6 0 16,-4-3 0-16,1 2 0 0,-1 8 0 0,0-4 9 0,-6-3-9 15,3 9 8-15,-4-3-8 0,1-3 8 0,-1 4-8 0,0-7 0 16,1 0 9-16,-4-1-9 0,-4-2 12 0,4-6-1 15,0 6-1-15,-4-7 0 0,1-2-10 0,-5 2-16 16,5-6 4-16,-1-2 1 16,-3-8-204-16,3-2-41 0,-20-10-8 0,9-2-1 0</inkml:trace>
  <inkml:trace contextRef="#ctx0" brushRef="#br2" timeOffset="66772.56">15826 15721 1612 0,'0'0'144'0,"0"0"-116"0,0 0-28 0,0 0 0 16,0 0 264-16,0 0 48 0,0 0 8 0,0 0 3 31,0 0-323-31,0 0-56 0,10 7-15 0,-3-1-3 15,7-3 20-15,-3 6 4 0,3 4 1 0,0 3 0 0,0-1 41 0,0 1 8 0,1 0 0 0,-1-1 0 16,0 1 36-16,0 6 5 0,0-3 1 0,-3 0 0 16,3-4-26-16,-4 4-4 0,1 0-2 0,-1-7 0 15,1 1-10-15,-4-4 8 0,0 7-8 0,4-3 8 32,-4-4-29-32,0-6-7 0,3 10 0 0,-3-13-1 0,4 6-125 0,3-3-25 15,0-3-5-15,0 0-425 0,0-9-86 0</inkml:trace>
  <inkml:trace contextRef="#ctx0" brushRef="#br2" timeOffset="67052.03">16489 15630 576 0,'-7'0'51'0,"0"10"-41"16,-4-7-10-16,-3 6 0 0,0 1 504 0,3 2 98 15,1 7 20-15,6 0 4 0,-6 3-520 0,3 3-106 16,0 3-17-16,-4 4-6 0,0-1 0 0,4 3 0 0,0-2 0 0,-3 8 0 16,-4-5 31-16,-4 6 5 15,4 0 2-15,0 2 0 0,-7-2-15 0,-1 3 0 0,1-3 0 16,-3 9 0-16,-1-3 0 0,0 3 0 16,0-6 0-16,4 0 0 0,0-3 9 0,3 0-1 15,1-10 0-15,3 0 0 0,0-9-24 0,7 0-6 0,-1 0-1 16,1-6 0-1,7-13-168-15,0-3-33 0,0 0-8 0,11-3 0 0</inkml:trace>
  <inkml:trace contextRef="#ctx0" brushRef="#br2" timeOffset="67545.95">16422 14997 633 0,'0'0'28'0,"-7"0"6"0,0-3-34 0,7 3 0 16,-4-6 0-16,4 6 0 0,-3-4 196 0,3 4 33 15,0 0 7-15,0 0 0 0,0 0-108 0,0 0-21 16,0 0-5-16,0 0-1 0,0 0-13 0,0 0-2 16,0 0-1-16,10 4 0 0,4 5-15 0,0-3-3 0,4 0-1 0,0 4 0 15,-1 2-11-15,1-2-3 0,3 9 0 0,0-7 0 16,1 4-8-16,2 0-3 0,-3 5 0 0,4 1 0 16,-4-3-19-16,0 3-4 0,4 6-1 0,-4-2 0 15,4 5-7-15,0 0-2 0,-1 7 0 0,1-4 0 16,-4 1-8-16,4 2 0 0,3-2 0 0,0 6-11 15,-3-7 11-15,0 7 0 0,-4 3 8 0,-3-3-8 16,-1-1 8-16,1 1-8 0,-8 0 8 0,1-3-8 16,3 2 13-16,-7-2-1 0,0-4-1 0,-3 1 0 15,-1-4-11-15,-6 1 10 0,-1-1-10 0,-3 7 10 16,-3-4-10-16,-5-2 0 0,-2-1 9 0,-4 3-9 16,-8 4 0-16,-2 3 0 0,-8 6 0 0,4-3-12 15,-4-4-19 1,0-8-4-16,0-1-1 0,7 1 0 0,-3-10 28 15,3-1 8-15,-3-5 0 0,0 0 0 0,0-7-120 0,-1 4-16 0,1-13-4 0</inkml:trace>
  <inkml:trace contextRef="#ctx0" brushRef="#br2" timeOffset="73830.57">16020 11516 1821 0,'0'0'40'0,"0"0"8"0,-7-9 1 0,0 6 3 0,-1-7-41 0,1 10-11 0,4-9 0 0,-4 6 0 15,0-4 8-15,0 4-8 0,0-6 12 0,3 9-4 16,-3-10-8-16,0 10 0 0,0-3 0 0,0-3 8 16,0 3-8-16,-4 0 0 0,1-3 0 0,-4 6 0 0,3 0 9 0,-3-4 3 15,-4 4 1-15,1 0 0 0,-5 0 11 0,-2 0 3 16,3 4 0-16,-4-4 0 15,0 6 2-15,-3-3 1 0,3-3 0 0,1 3 0 16,-5 3 10-16,5-3 3 0,-5 4 0 0,5-4 0 16,-1 6-28-16,-3-6-6 0,3 7-1 0,0-1 0 0,1-2-8 15,-1-1 0-15,0 3 9 0,4 1-9 0,0 2 8 16,-4-2-8-16,-3-1 8 0,0 0-8 0,3 1 0 0,1-1 0 16,-5 4 0-16,1-1 8 0,0 1-8 0,0 6 0 15,-1-7 0-15,-6 7 0 0,3 0 0 0,-3-4 0 16,-4 4 0-16,0 3 0 0,1-3 0 0,-1 0 0 15,0-3 8-15,4 2-8 0,0 1 0 0,-1-3 9 16,-3 0-9-16,8-1 0 0,-5 1 15 0,5-4-4 16,-1 1-1-16,0 0 0 0,0 2 1 0,1 1 0 0,2-7 0 15,-2 10 0-15,2-6 8 0,-2-1 1 0,2 13 1 0,1-9 0 16,-7 6-7-16,7 0-2 0,-4-3 0 0,-3 9 0 16,3-3 0-16,0 3 0 0,0-3 0 15,4 4 0-15,-3-4-12 0,-5-3 0 16,4 6 0-16,1-6 0 0,-5 6 0 0,8-3 0 0,-4-3 8 0,8 9-8 15,-4-9 0-15,-1 7 0 0,1-4 0 0,-4 6 0 16,4-3 0-16,3 0 0 0,-3 1 0 0,4-1 0 16,-1 0 12-16,0-3 7 0,0 7 1 0,1-11 0 15,-1 11-4-15,0-1 0 0,1-3 0 0,-1 4 0 16,0-1-7-16,1 4-1 0,2-4-8 0,1 3 12 16,4 4-12-16,-1 0 11 0,0-7-11 15,-3 10 10-15,4-4-10 0,2 1 0 0,-2 0-12 0,3-4 12 16,-4 4 0-16,0-4 0 0,4 1 0 0,0 2 0 0,-3-2 12 15,2-4 3-15,1 10 1 0,0-6 0 0,0 2 0 0,0-2 0 16,0-1 0-16,3 7 0 0,4-3 9 0,-3-4 3 16,3 1 0-16,0-4 0 0,-1 7-20 0,5-4-8 15,-4 1 0-15,0-4 8 0,3 10 0 16,4-1 0-16,-3-5 0 0,3 6 0 0,0 3-8 16,0 3 0-16,3-3 0 0,-3-1 8 15,0 1-8-15,0 3 0 0,4-3 0 0,-4 0 0 0,3 6 8 0,-3-3-8 16,0 7 0-16,0-7 8 0,4-3-8 15,-4 0 8-15,3-4-8 0,1-5 8 0,-1 6 2 0,5-4 0 16,-5-2 0-16,1-4 0 0,-1 0 5 0,4 4 1 16,-3-4 0-16,3 1 0 0,-4-1-1 0,4 3 0 15,-3 4 0-15,3-3 0 0,4 2-15 0,-4-2 9 16,0-4-9-16,3 4 8 0,-3-4-8 16,4 7 0-16,-1-7 0 0,1 3 8 0,3 1 2 0,-3-4 0 0,-1 7 0 15,1-4 0-15,3-2 2 0,0 12 0 0,0-7 0 0,4 4 0 16,-4-6-12-16,4-1 10 0,-1-3-10 0,1 1 10 15,0-1 2-15,-1-3 1 0,1 4 0 0,-1-7 0 16,5 6-4-16,-5-9-1 0,1 6 0 0,3-3 0 16,-3-3 0-16,-1 3 0 0,1 1 0 0,0-5 0 15,-1 1-8-15,-3 7 10 0,8-4-10 0,-8-6 10 16,3 9-10-16,1-3 10 0,0-3-10 0,-1 0 10 16,4 6-10-16,-3-6 12 0,3 0-12 0,0 6 12 15,0-3-12-15,1-3 12 0,-1 0-12 0,0 6 12 16,7-9-12-16,-3 3 12 0,7 0-12 0,-4-3 12 0,4-3-12 15,-4 5 12-15,-3 5-12 0,3-11 12 0,0 7-12 0,0-3 0 16,0 3 0-16,-3 0 0 0,3 0 0 0,-3-3 0 16,3 3 9-16,0-4-9 0,-6-5 8 0,6 6-8 15,-3-7 10-15,3 1-10 0,4-4 11 0,-1 10-11 16,1-10 12-16,0 1-12 0,3 2 10 0,0-2-10 16,-3-1 8-16,7-2-8 0,-4 8 8 0,4-5-8 15,0-4 8-15,3 3-8 0,4 7 0 0,0-10 0 16,3 4 8-16,-6-1-8 0,2 0 8 0,-2 1-8 15,-1-1 12-15,-3-2-4 0,0 2-8 0,7 0 0 16,-4 1-10-16,0-1 10 0,-3 1 0 0,3-7 0 16,1 6 0-16,-1-6 10 0,-3 4-10 0,3-4 0 0,-3 3 0 15,0-3 0-15,0 0 0 0,-1 3 0 0,5-6 9 0,3 0-9 16,-1 0 8-16,5 0-8 0,-4-6 10 0,7 3-10 16,-4-6 0-16,4 9 0 0,-4-10 0 0,1 7 0 15,-1-6 0-15,0 9 8 0,4-3-8 0,-3-4 0 16,-1 7 9-16,1-3-1 0,2-3 0 0,1 6 0 15,0 0-8-15,-3-3-11 0,-4 3 3 0,6-3 0 16,-2-4 8-16,-1 7 0 0,4-3 0 0,-3-3 0 16,6-3 0-16,-7 5 0 0,1-5 0 15,-4 0 8-15,3 5-8 0,0-5 0 0,1 0 0 0,3-1 8 16,3-2-8-16,-3 2 0 0,4 1 8 0,-1-4-2 16,-3 4-6-16,0-4 0 0,0 4 0 0,0-4 0 15,0 1 0-15,-1-4 0 0,5 4 0 0,-1 2 0 16,1-2 0-16,-4-1 0 0,3-2 0 0,-3 2 0 0,0 0 0 15,0-5 0-15,0 2 0 0,0-9 0 0,0 12 0 0,7-6 0 16,-4-2 0-16,1-1 0 0,-1 0 0 0,0-3 0 16,-3-4 0-16,7 1 0 0,-3 3 0 0,3-3 0 15,0-4 0-15,0 7 0 0,3-6 0 0,-3 0 0 16,0-4 0-16,0-2 0 0,-3-4 0 0,3 6 0 16,3-6 0-16,-3 1 0 0,3-4 0 0,1 3 0 15,-8-3 0-15,1 0 0 0,-1 0 0 16,-3-6 0-16,0 6 0 0,4-6 0 0,-4-3 0 0,-1 3 0 15,5-4 0-15,-1 7 0 0,-3-3 0 0,-3-3 0 16,-1-1 0-16,-3-5 0 0,0 6 0 0,0-10 0 16,3 6 0-16,-3-8 0 0,0-4 0 0,0 3 0 15,-1 0 0-15,-2 3 0 0,-1-6 0 0,-3 6 0 16,0 1 0-16,-4-4 0 0,-3 3 0 0,3-3 0 0,-7 4 0 0,4 2 0 16,-7-6 0-16,3 3 0 0,4 1 0 15,-4-4 0-15,-3-6 0 0,-1 6 0 0,-3-3 0 0,1 0 0 16,-5-3 0-16,1 0-8 0,-4-4 8 0,0 4-10 15,-3 0 10-15,-1 6-12 0,-6 0 12 0,-1 4-12 16,1-1 12-16,-8 3 0 0,1 4-9 0,-1-4 9 16,-3 4 0-16,0-4 0 0,-3 7 0 0,-1 6 0 15,-3-3 0-15,0 0 0 0,3 3 0 0,-3 0 12 16,-4-7-12-16,4 10 0 0,0-9 0 0,0 3 0 16,0 6 0-16,0-3-11 0,-4 0 3 0,4 0 0 15,0 0 8-15,0 3 0 0,-4 0 0 0,1 0 0 16,-1 0 0-16,0-3 0 0,1 7 0 0,-4 2 0 15,-1-3 0-15,-2 0-8 0,-5 1 8 0,1 8 0 16,-4-2 0-16,1-1 0 0,-1-2 0 0,0 5-8 0,-3 1 8 16,-4 0-8-16,4-4 8 0,0 4-8 0,-4 2 8 0,4-2-8 15,-4 6 8-15,0-6-8 0,-3 2 8 0,-1 4 0 16,-3-3 0-16,-3 3-8 0,3 3 8 0,-3 0 0 16,3-3 0-16,0 3 0 0,-3 6 0 0,3-2 0 15,-4-4 0-15,-3 3-8 0,-3 0 8 16,0 3 0-16,-1-2 0 0,1-1 0 0,-1 6-14 15,1 1 2-15,3-7 1 0,-4 6 0 0,1-6 11 0,-4 10 9 16,0-3-1-16,0-1-8 0,0 0 0 0,-3 4 0 16,-1 0-15-16,4-1 5 0,4 1 10 0,-4-1 0 0,-4 7 0 15,8-3 0-15,-1 0 0 0,1-1 0 16,-1-2 0-16,5 9 0 0,-1-3 0 0,3-7 0 0,1 10 0 0,-1-9 0 16,-2 9 0-16,6-3 0 0,-4-3 0 0,4 6 0 15,1-3 0-15,-1 3 0 0,0 0 0 0,3 0 0 16,-2 0 0-16,2 3 0 0,1-3 0 0,-4 9 0 15,-3-3 0-15,6-3 0 0,-2 1 0 0,-1 5-8 16,-7-9 8-16,3 9-8 0,1-2 8 0,0-1-8 16,3 0 8-16,0-3 0 0,0 7 0 0,0-4 0 15,0-3 0-15,-3 0 0 0,3 7 0 0,4-1 0 16,-4 4 0-16,3-4 0 0,1 1 0 0,3 2 0 16,4-3 0-16,3 4 0 0,1-4 0 0,-1 1 0 15,-3-1 0-15,3 1 0 0,-3-1 0 0,-1 0 0 16,-3-2 0-16,4-1 0 0,7 3 0 0,-4-2 0 0,-7 2 0 0,4 0 0 15,0 1 0-15,0-1 0 16,6 1 0-16,-2-7 0 0,-1 9 0 0,4-5 0 0,-1 2 0 16,5-6 0-16,-8 7 0 0,7-7 0 0,1 6 0 0,2 1 0 15,-2-7 0-15,-1 6 0 0,4-3 0 0,3-2 0 16,4 5 0-16,0-6 0 0,-4 6 0 16,4-9 0-16,0 10 0 0,0-10 0 0,-4 6 0 15,8-3 0-15,-4 0 0 0,3 4 0 0,0-4 0 16,1-3-10-16,-1 0 10 0,4 0 0 0,7 0-19 0,-7 0 3 15,0 0 1-15,7 0 0 16,0 0-14-16,-7-3-3 0,7 3-1 0,-7-7 0 16,0 4-105-16,3-6-21 0,1-1-4 0,-1 1-718 15,4 3-144-15</inkml:trace>
  <inkml:trace contextRef="#ctx0" brushRef="#br2" timeOffset="75495.09">17935 11052 576 0,'0'0'51'0,"-7"0"-41"16,-3 0-10-16,3 0 0 0,-1 0 324 0,1 0 64 0,0 0 12 0,0 0 2 31,0 0-346-31,7 0-70 0,0 0-14 0,0 0-2 0,0 0 22 0,0 0 8 0,0 0 0 0,0 0-9 16,0 0 9-16,0 0 0 0,0 0 10 0,0 0-10 15,0-3 36-15,-3-3 0 0,-1-1 1 0,1-2 0 16,3 3 25-16,-4-4 5 0,1 4 1 16,-1-3 0-16,1-1-4 0,3 1 0 0,-4-1 0 0,1 1 0 15,-1-4-3-15,0 4-1 0,1-3 0 0,-1-7 0 16,1 6-19-16,-1-6-4 0,4 4-1 0,-3-4 0 16,3-3-10-16,0 0-2 0,0 0-1 0,3-3 0 15,-3 3-2-15,4-3 0 0,-1-3 0 0,-3 6 0 16,4-10-11-16,-4 7-2 0,3-3-8 0,1-3 12 15,0-1 17-15,3 7 3 0,0-3 1 0,0-3 0 16,0-1-33-16,3 1 0 0,1 0 0 0,3 5 0 16,0-5 0-16,0 0 0 0,-3-1 13 0,3 1-4 15,4 0-9-15,-1-1 8 0,1 4-8 0,-1-3 8 16,5 6-8-16,-1-4 10 0,4-2-10 0,-4 6 10 16,3-3-10-16,1 3 0 0,-4-4 9 0,0 8-9 0,8-1 0 15,-1 0 9-15,4-7-9 0,-1 7 0 16,5 1 11-16,-1-5-11 0,4-2 10 0,3 6-10 0,4-6 10 15,0 6-10-15,3 0 10 0,1 0-10 0,2 3 8 0,5-3-8 16,-1 0 0-16,8 1 9 0,-4 2-9 0,7-3 0 16,-4 9 0-16,-3-6 0 0,4 7 0 0,-8 2 0 15,1-2 0-15,3-1 0 0,-4-2 0 0,1 12 0 16,-1-7 0-16,-7 1 0 0,4-1 0 0,-3 7 0 16,-4-6 0-16,-4 6 0 0,0-4 0 0,4-2 0 15,0 6 0-15,0 3 0 0,-4-10 0 0,4 10 0 16,7-9 0-16,0 9 0 0,3 0 0 0,-6-3 0 0,-1 3 0 0,4 0 0 15,0 0 0-15,3 0 0 0,-3 0 0 0,0 0 0 16,0 0 0-16,-4 0 0 0,-6 0 0 0,3 0 0 0,-8 0 0 0,-2 3 0 0,-4-3 0 16,-4 0 8-1,0 0-8-15,-3 0 8 0,-4 0-8 16,0 0 8-16,0 0-8 0,-7 0 10 0,7 0-10 16,-6 0 10-16,2 0-10 0,1 0 8 0,-4 0-8 0,0 0 8 15,4 0-8-15,-4 0 0 0,0-3 0 0,4 3 0 16,-1-3 0-16,1-4 0 0,-1 7 0 0,1 0 0 15,0-3 0-15,-4-3 0 0,0 6 0 0,0 0 0 16,-3 0 0-16,-1 0 0 0,1 0 0 0,-1 0 0 16,-10 0 0-16,0 0 8 0,7 0-8 0,-7 0 0 15,0 0 0-15,0 0 8 0,8-3-8 0,-8 3 0 16,0 0 0-16,10 0 0 0,-10 0 8 0,7-6-8 16,-7 6 0-16,0 0 0 0,11 0 0 0,-4 0 0 0,0-3 0 15,0-1 0-15,-7 4 8 0,10-6-8 0,-2 6 0 0,-8 0 0 16,0 0 0-16,7-3 0 0,-7 3 0 0,0 0 0 15,0 0 0-15,0 0 0 0,0 0 0 0,0 0 0 16,0 0 0-16,0 0 0 0,0 0 0 0,0 0 0 16,0 0 0-16,0 0 0 0,-7-6 0 0,-4 6 0 15,0-3 0-15,-3-4 0 0,-3 4 0 0,-5-6 0 16,1 6 0-16,-3-4 0 0,-1-5 0 0,0 2 0 16,1 1 8-16,-5 6-8 0,5-10 0 0,2 4 0 15,-2-4 0-15,-1-2 0 0,4 5 0 0,0-2 8 16,3 2-8-16,0-2 0 0,1 2 0 0,-1-2 0 0,4 2 8 15,0 1-8-15,3 0 0 0,1-4 0 0,-4 4 0 0,3 6 0 16,0-7 12-16,1 1-4 0,-1 6 0 0,1-4 0 16,3 7-8-16,0-3-16 0,-4-3 4 0,8 3 1 15,-5 3 11-15,8 0 0 0,0 0 0 0,0 0 0 16,0 0 0-16,0 0 0 0,0 0 9 0,0 0-9 16,0 0 0-16,0 0 0 0,0 0 0 0,0 0-12 15,0 0 12-15,0 0-9 0,11 0 9 0,0 0-8 16,3 9 8-16,0-6-8 0,3 4 8 15,1-4-8-15,0 6 17 0,-1-6 4 0,5 7 1 0,2-1 0 16,-3-3-26-16,4 1-4 0,0 2-2 16,0 0 0-16,-4 1 18 0,3-1 0 0,1-6 0 0,0 7 0 15,-1-1 0-15,1-6 0 0,-4 7 0 0,0-4 0 16,1 0 0-16,-5 1 0 0,-3-4 0 0,4 3 0 0,-4-3 0 0,4 3 0 16,-4-3 0-16,4 1 0 0,-4-4 0 15,3 6 0-15,-3-3 0 0,1 3 0 0,-1-3 0 0,0 7 0 16,3-7 0-16,-3 6 0 0,-6-2 0 0,6-4 0 15,0 6 0-15,-4-6 0 0,-3 7 0 0,0-4 0 16,4 0 0-16,-4 1 0 0,0-4 0 0,-3 3 0 16,-4-6 9-16,7 3-9 0,0 7 0 0,-7-10 0 15,-4 3 0-15,4-3 0 0,4 9 0 0,-4 0 0 16,0 1 9-16,-4-7-9 0,-3 6 0 0,0 1 8 16,4-1-8-16,-1 1 0 0,-10-1 0 0,3-3 9 15,1 10-9-15,-1-3 0 0,-3-1 9 0,0-3-9 0,0 10 0 0,0-6 9 16,0 6-9-16,-4-4 0 0,0 4 0 0,1 0 0 15,-1 0 0-15,0-4 0 0,1 7 8 0,-1-3-8 16,1-6 0-16,-5 6 0 0,1-7 0 16,0 7 0-16,3-7 0 0,1 1 0 0,-4-4-10 15,3 1 10 1,-3-1-108-16,0-6-16 0,-1 7-4 0,-2-10-1249 16</inkml:trace>
  <inkml:trace contextRef="#ctx0" brushRef="#br2" timeOffset="80046.08">15826 4254 345 0,'0'-10'31'0,"0"4"-31"0,0 0 0 0,0-1 0 15,0 4 226-15,3-6 39 0,1 3 8 0,-4 6 2 16,0 0-211-16,0 0-41 0,-7 0-9 0,7 0-2 0,0 0 38 0,0 0 7 0,-4-7 2 15,-3 14 0-15,7-7-19 0,-11 0-3 16,4 0-1-16,0 0 0 0,-3 6-9 0,3 3-3 16,0-9 0-16,0 3 0 0,-4 7 3 15,0-1 0-15,1 1 0 0,-4 2 0 0,3-2 16 0,-3 2 3 16,3 1 1-16,-3 9 0 0,0-7 5 0,0 1 0 16,-4 9 1-16,1 0 0 15,3-3-9-15,-4 9-1 0,0 1-1 0,1-1 0 0,-1 4-18 16,4 5-3-16,0-2-1 0,3 0 0 0,1-7-20 0,-1 7 0 15,8-4 0-15,-4-2 0 0,3-1 0 0,1 0 0 16,3 4 0-16,0-10 8 0,0 0-8 0,0-3 0 16,3 6 8-16,1-6-8 0,-1 0 0 0,1 0 0 15,3 0 0-15,3 0 0 0,1 0 8 0,3-3-8 16,-3 9 8-16,6-6-8 16,-3 0-32-16,0-3-10 0,4-4-2 0,0 7-1 15,3-3-29-15,0-6-6 0,4-4 0 0,-8 4-1 16,5-4-131-16,2-3-27 0,22-3-5 15,-11-3 0-15</inkml:trace>
  <inkml:trace contextRef="#ctx0" brushRef="#br2" timeOffset="81343.42">16739 4774 2041 0,'0'0'44'0,"0"0"10"0,0 0 2 0,0 0 2 0,0 0-46 0,0 0-12 0,0 0 0 0,0 0 0 16,0 0 11-16,0 0 0 0,0 0 0 0,11 0 0 16,-4 0-11-16,7 0 0 0,0 0 0 0,0 0 0 15,4-3 0-15,0 3 0 0,3 0 0 0,3-6 0 16,1 3 0-16,-4-4 0 0,4 4 0 0,0 3 0 15,-1-9 8-15,-2 9-8 0,-1-3 8 0,0-4-8 32,-3 4-88-32,-1 0-22 0,1-3-5 0,-4-4-1 0</inkml:trace>
  <inkml:trace contextRef="#ctx0" brushRef="#br2" timeOffset="81686.42">16729 4987 1094 0,'0'0'97'0,"0"0"-77"0,0 0-20 0,0 0 0 15,0 0 240-15,0 0 45 0,0 0 9 0,0 0 2 16,0 0-236-16,0 10-48 0,3-1-12 0,1-2 0 16,-4-7 0-16,3 6 0 0,1 3-10 0,3-9 10 15,-7 0-11-15,3 10 11 0,8-10-10 16,-4 9 10-16,-7-9-8 0,11 0 8 0,-1 0 0 0,4 0-9 16,4 0 9-16,0-3 0 0,-1-3 8 0,8 2-8 15,-4-2 8-15,0 3-8 0,-3-3 10 0,3 6-10 16,0-13 8-16,0 13-8 0,-6-3 0 15,2 3 9 1,-3-6-61-16,0 6-13 0,1-3-3 0,-1 3-530 0,-4 3-106 0</inkml:trace>
  <inkml:trace contextRef="#ctx0" brushRef="#br2" timeOffset="82983">17445 4363 1152 0,'0'0'51'0,"0"0"10"0,0 0-49 0,0 0-12 0,0 0 0 0,0 0 0 16,0 0 150-16,0 0 27 0,0 0 6 0,0 0 1 15,0 0-133-15,0 0-27 0,7 10-4 0,0-4-2 16,0 0 6-16,0 1 2 0,0 5 0 0,0-2 0 0,4 2-15 0,-4 7-3 16,-4 0-8-16,4-4 12 15,0 14-12-15,1-7 9 0,-5 3-9 0,1 3 8 0,-1 0 3 0,-3 0 0 16,4 10 0-16,-8-4 0 0,1 7-11 0,-4-6 12 15,-1 6-12-15,1-1 12 0,0-5-12 0,-3 2 0 16,3-5 0-16,0-1 8 0,3-6-8 0,4 7-9 16,-3-10 9-16,-1-1-13 15,4 5-38-15,0-11-7 0,0 4-2 0,0-6-793 0</inkml:trace>
  <inkml:trace contextRef="#ctx0" brushRef="#br2" timeOffset="83681.84">17515 4006 1562 0,'0'0'69'0,"0"0"15"0,0 0-68 0,0 0-16 0,0 0 0 16,0 0 0-16,0 0 16 0,0 0-1 0,11 0 0 0,-4 0 0 15,4 6-1-15,-4-3 0 0,0-3 0 0,3 10 0 16,1-10 18-16,0 9 3 0,-1 1 1 0,1-7 0 16,3 6-20-16,0 1-3 0,0 2-1 0,4 7 0 15,-4-7-12-15,3 7 0 0,1 6 8 0,3-6-8 16,-3 9 11-16,7-3-1 0,-1 7 0 0,1-1 0 15,-4 4 6-15,4-7 2 0,-1 3 0 16,1 10 0-16,-4-10-4 0,1 4-1 0,-5 6 0 16,4-1 0-16,-7 4 3 0,1 0 1 0,-5 0 0 15,-3 3 0-15,0-3-1 0,-7 0-1 0,0 6 0 0,-3-15 0 16,-4 8 0-16,0-2 0 0,0 0 0 0,-4-6 0 16,-3 2-15-16,7-12 9 0,0 7-9 0,0-4 8 15,0-3-8-15,-4-3 0 0,-3-3 0 0,3 3 8 0,-3 0-8 16,-3 0-17-16,2-4 4 0,1 1 1 15,-3-6-148-15,-1-1-28 0,-17 7-7 0,10-6-1 16</inkml:trace>
  <inkml:trace contextRef="#ctx0" brushRef="#br2" timeOffset="84031.37">18253 4680 2487 0,'0'0'110'0,"0"0"23"0,0 0-106 0,0 0-27 0,0 0 0 0,0 0 0 16,0 0 14-16,0 0-2 0,10-3-1 0,1-3 0 31,-1-1-45-31,8 1-9 0,0 3-1 0,3-6-1 0,4-1 18 0,3 1 4 0,4-1 1 0,-1-2 0 16,1 2 10-16,-4 7 1 0,4-3 1 0,-4 0 0 15,-3 0-6-15,0-4 0 0,-4 7-1 0,0 3 0 16,-3-6 5-16,-1 6 2 0,-6 0 0 0,3 0 0 31,-7 0-145-31,0 0-29 0,7 0-5 0,-14 0-2 0</inkml:trace>
  <inkml:trace contextRef="#ctx0" brushRef="#br2" timeOffset="84316.38">18239 4903 1209 0,'0'0'108'16,"0"0"-87"-16,0 0-21 0,0 0 0 0,0 0 188 0,0 0 34 16,0 0 6-16,10 0 2 0,1 0-178 0,3 0-36 0,0 0-8 0,0-6 0 15,7-1-8-15,-3 4-16 0,3-3 4 0,0-4 0 16,0 7-5-16,1-6-2 16,-1 9 0-16,0 0 0 15,-7-3-15-15,4-4-3 0,-1 7-1 0,1-3 0 0,0-6 20 0,-4 9 4 0,0 0 1 0,0 0 0 31,4-3-29-31,-1 3-6 0,1-6 0 0,3 6-448 0,-3 0-88 16</inkml:trace>
  <inkml:trace contextRef="#ctx0" brushRef="#br2" timeOffset="84849.25">19413 4555 2091 0,'0'0'46'0,"0"0"10"0,-7 0 1 0,-3 0 2 0,3 0-47 0,-4 6-12 15,1-3 0-15,2-3 0 0,-2 10-12 0,-4-10-5 16,3 9-1-16,-3 0 0 15,0-6-11-15,3 13-3 0,-3-3 0 0,0-1 0 0,-3-2 32 0,2 2 0 16,-2 7 0-16,-1-6 0 0,4 8 26 0,0-2 11 16,-4-6 3-16,4 9 0 0,0 0-4 0,3-3-1 15,1 3 0-15,-4-1 0 0,3-2-13 0,4 3-2 16,0-3-1-16,0 0 0 0,3-3-19 0,4 2 0 16,4-5 8-16,0-1-8 0,3 4 0 0,0 0 0 15,0-7 0-15,7 1 0 0,3-4 0 0,5 0 0 16,-5 0 0-16,4-2 0 0,4-4 0 0,-4 0 0 0,4 0 0 0,-4-4 0 15,0-2 0-15,0-6 0 0,1 2 0 0,-1 1 0 16,-7 3 10-16,7-4-2 0,-3-6 0 0,-1 4 0 16,1-1 10-16,0-5 2 0,-4 5 0 0,7-6 0 15,-3 10-4-15,-4-7-1 0,0-6 0 0,0 6 0 16,0-5-15-16,-3-1 0 0,-4 9 0 0,0-6 0 16,-4-3 0-16,-3 10 0 0,0-10 0 0,-3 3 0 15,-4 0 0-15,0-3 0 0,-4 10 0 0,4-7 0 16,-7 6 19-16,3-6-3 0,1 7 0 0,-4-1 0 15,3 4-6-15,0-4-2 0,-3 4 0 0,4-10 0 16,-4 10-8-16,-1 6 0 0,5-7 0 0,-4 1 0 16,7-1-28-16,-4 1-7 15,1 9-1-15,-1-6-1 0,4-1-143 0,3 4-28 16,-13-12-5-16,10 2-2 0</inkml:trace>
  <inkml:trace contextRef="#ctx0" brushRef="#br2" timeOffset="85191.72">19586 4182 1490 0,'0'0'66'0,"0"0"14"0,0 9-64 0,-3-6-16 0,3-3 0 0,-7 13 0 15,0-4 42-15,0 0 6 0,-1 4 0 0,1 6 1 16,4 0-36-16,-8-7-13 0,1 10 9 0,-1 6-9 16,-3-12 37-16,0 12 3 0,-4 4 0 0,4-7 0 15,0 6-32-15,0 7-8 0,-4-7 0 0,4 4 0 16,0 5 14-16,0 1 2 0,-4 3 0 0,4 0 0 16,0 0 19-16,0-7 4 0,0-2 1 0,-4 9 0 15,4-13-32-15,0 0-8 0,-4 7 0 16,4-13 0-16,4 7 0 0,-4-1 0 0,-1-3 0 15,1-3 0 1,7 3-102-16,-3-2-22 0,-11 11-4 0,14-21 0 0</inkml:trace>
  <inkml:trace contextRef="#ctx0" brushRef="#br2" timeOffset="92484.99">14520 4426 1324 0,'4'-3'118'0,"3"-6"-94"16,0-1-24-16,4 1 0 0,-1 6 83 0,1-7 12 0,3 1 2 0,-4-1 1 15,5 10-74-15,-5-9-14 0,1 9-10 0,-1 0 12 16,-3 0 6-16,4 0 2 0,-8 9 0 0,-3-9 0 16,8 7-6-16,-8 2-1 0,0 4 0 0,0-10 0 15,-4 6 4-15,4 1 1 0,0-1 0 0,0-6 0 16,-4 10 7-16,8-7 2 16,-4 3 0-16,0 1 0 0,0-4 18 0,4 13 4 0,-4 0 1 0,3-7 0 15,-3 10-6-15,0 0 0 0,0 0-1 0,4 6 0 16,-4 4-19-16,0-1-4 0,0 0-1 0,-4 4 0 15,4-4-19-15,-3 7 0 0,-5-4 0 0,5 1 0 16,-4-4 0-16,3 1 0 0,1-1 0 0,-1 0 0 16,-3 1-25-1,4-1-12-15,-1-9-3 0,1 6 0 0,-4-12-40 16,3 3-9-16,1-7-2 0,-1 4-519 0,4-10-104 0</inkml:trace>
  <inkml:trace contextRef="#ctx0" brushRef="#br2" timeOffset="93059.41">14340 4276 1267 0,'0'0'112'0,"-3"-10"-89"0,-1 7-23 0,4 3 0 16,0-9 167-16,0 9 29 0,0-7 5 0,0 7 2 15,0 0-163-15,7-9-32 0,0 6-8 0,8-7 0 16,-5 7 0-16,4 3 0 0,4-9 0 0,0 3 0 16,-1-1 0-16,4 1 0 0,1 3 0 0,2-6 0 15,1 2 8-15,0 4 0 0,3 0 0 0,-3-3 0 16,3 6 0-16,0-3 0 0,0 3 0 0,-3 0 0 15,0-7 10-15,-1 7 2 0,1-3 0 0,-4 3 0 16,0 0-2-16,-3 0 0 0,0 3 0 0,-1 4 0 16,-3-7-2-16,0 3 0 0,1 3 0 0,-1-3 0 15,0 7-4-15,0-1-2 0,0-6 0 0,0 10 0 16,7-4-10-16,-3 0 0 0,0 1 0 0,3-7 0 16,-4 13 0-16,1-7 0 0,0 4 0 0,-1-1 0 0,-6 1 0 15,3-4 0-15,0 4 0 0,-3 2 0 0,-8-5 0 0,1 2 0 16,-1 1 0-16,1 6 8 0,-8-7 0 0,1 7 0 15,-4-3 0-15,0 2 0 0,-4-5 6 16,0 6 1-16,-3 0 0 0,4-7 0 0,-4 7-15 16,0-3 0-16,3-7 0 0,-3 1 0 0,0-1 9 0,3 0 6 15,-3 1 1-15,0-1 0 0,0-3 0 0,0 1 1 16,-4-4 0-16,0 6 0 0,-3-9-17 0,0 3 0 16,0-3 0-16,0 0 0 0,-4-3 0 0,0 3 0 15,4-3 0-15,4-3 0 16,2 3-36-16,1 3-7 0,-3-10-1 15,6 7-1-15,-3-3-99 0,7 6-20 0,-4 0-4 16,4-3-696-16</inkml:trace>
  <inkml:trace contextRef="#ctx0" brushRef="#br2" timeOffset="93805.73">15674 4404 1177 0,'0'0'52'0,"7"-3"11"0,-3-3-51 0,3 3-12 0,0-4 0 0,0 4 0 16,0 0 66-16,3 3 10 0,1 3 3 0,-1-3 0 16,-2 10-29-16,2-7-6 0,1 3 0 0,-1-3-1 15,-3 10-31-15,0-4-12 0,0 4 8 0,1-7-8 16,-5 3 12-16,1-6-4 0,-1 10 0 0,-3-4 0 15,4 1 24-15,-1-1 5 0,-3 1 1 0,4-1 0 16,-8-3-8-16,4 10-2 0,4-7 0 0,-1 4 0 16,1-4 6-16,-1 4 1 0,1-1 0 0,3-2 0 15,0 9-15-15,0-16-2 0,-4 16-1 0,5-7 0 16,-1 1 6-16,-4-4 1 0,4 7 0 0,4-4 0 16,-4 1 0-16,3-1 0 0,-3-2 0 0,-3-1 0 15,7 10-24-15,-4-16 0 0,0 10 0 0,0-4 0 0,3-3 8 0,-3-2 1 16,0 5 0-16,-7-9 0 0,7-3 3 0,-7 3 1 15,11-6 0-15,-4 6 0 0,4-10 24 0,-4 1 5 16,0 9 1-16,0-13 0 0,0 1-15 0,4-7-4 16,-4 6 0-16,0-6 0 0,3 4-12 0,-3-4-4 15,4-3 0-15,-1 0 0 0,1 0 20 0,0-3 3 16,3 3 1-16,-4-3 0 0,1 3-32 0,3 0 0 16,-7-3 0-16,4 9 0 0,-4 1 0 0,0-1-15 15,-4-3 2-15,-3 7 0 0,4 2 21 0,-1 1 4 16,-3-1 0-16,0 7 1 15,0 3-50-15,0 0-11 0,0 0-1 0,0 0-1 16,0 0-125-16,0 0-25 0,0 0-4 0</inkml:trace>
  <inkml:trace contextRef="#ctx0" brushRef="#br2" timeOffset="94489.09">15833 4881 864 0,'0'0'76'0,"0"0"-60"0,0 0-16 0,0 0 0 16,0 0 206-16,0 0 38 16,0 0 8-16,0 0 2 0,0 0-178 0,0 0-36 15,7-3-8-15,3-7 0 0,4 7-23 0,1-3-9 16,-1 6 8-16,0-10-8 0,3 10 0 0,-2 0 0 15,-1-3 0-15,0 3 0 0,-4-3 0 0,-10 3 0 16,0 0 0-16,7 3 0 0,-7-3 0 0,0 0 0 16,0 0 0-16,7 3 0 0,-7-3 23 0,-3 10 12 15,-1-4 2-15,1-3 1 0,-1 7-18 0,4-10-3 0,0 0-1 16,0 0 0-16,0 0 26 0,0 0 5 0,0 0 1 0,0 0 0 16,0 0-18-16,0 0-3 0,0 0-1 0,-3-10 0 15,6 1-15-15,-3 6-3 0,0-4-8 0,0 7 12 16,4-6-12-16,-4 6 11 0,0 0-11 0,0 0 10 15,0 0 13-15,0 0 2 0,0 0 1 0,0 0 0 16,0 0-26-16,-7 3-17 0,3 0 2 0,1 7 1 16,-1-4 22-16,1-3 5 0,-1 0 1 0,4-3 0 15,0 0-5-15,0 10-1 0,-3-4 0 0,3-6 0 16,0 0 4-16,0 3 0 0,0-3 0 0,0 13 0 16,0-13 5-16,3 9 2 0,1 1 0 0,-1 2 0 15,-3-2-6-15,4 8-1 0,-1-5 0 0,1 9 0 16,-4 0 6-16,3-3 1 0,-3 3 0 0,0 0 0 15,-3 6-11-15,-1-3-8 0,4 3 12 0,-3-6-12 0,3 6 0 0,0-3 0 16,0-6 0-16,-4 3 0 0,4 0 0 0,0-9 0 16,0 9 0-16,0-7 0 0,0-2 0 15,0-1 0-15,4-2 0 0,-4-1 0 16,0-9-169-16,0 0-28 16,0 0-6-16</inkml:trace>
  <inkml:trace contextRef="#ctx0" brushRef="#br2" timeOffset="95801.4">14644 6176 518 0,'0'0'46'0,"0"0"-37"0,0 0-9 0,0 0 0 0,0 0 184 0,0 0 34 31,0 0 7-31,0 0 2 0,0 0-176 0,0 0-35 16,0 0-8-16,-4 3 0 0,4-3 44 0,0 9 8 15,0-9 3-15,0 10 0 0,0-1-24 0,4 4-5 16,-4-4-1-16,0 4 0 0,0-4 19 0,3 4 4 16,1 6 1-16,-1 2 0 0,-3-2 10 0,0 3 1 15,0 6 1-15,0 4 0 0,-3-4-21 0,3 3-4 16,-4 7 0-16,1-3-1 0,-1 2-21 0,1 1-4 16,-1 3-1-16,-3-1 0 0,4-5-17 0,-4 6 0 15,3-10 0-15,1 7 0 0,3-7 0 0,-4-3 0 16,4 0 10-16,0-6-10 0,0 0-8 0,4 0-8 0,-4-12 0 15,3 2-1 1,1-2-141-16,-4-10-28 0,0 0-6 0</inkml:trace>
  <inkml:trace contextRef="#ctx0" brushRef="#br2" timeOffset="96286.36">14580 6060 1890 0,'0'0'41'0,"0"0"9"0,4-10 2 0,-1 1 1 16,1 0-42-16,3 9-11 0,-4-7 0 0,5 1 0 0,-1-3 8 0,0 9-8 15,-4-3 12-15,4-4-4 0,4 4-8 0,-4 3 12 16,0 0-12-16,0-3 12 0,4-3-12 0,-1 6 0 15,-3 0 0-15,0 0 8 0,0-3 6 0,4 3 1 16,-1 0 0-16,-2 0 0 0,2 3 28 0,1-3 5 16,3 0 2-16,0 0 0 0,-3 6-21 0,6-3-4 15,1-3-1-15,-1 0 0 0,1 10-11 0,3-7-2 16,0 6-1-16,1-9 0 0,2 13-10 16,1-13 0-16,0 9 0 0,-1 0-11 0,-2 1 11 0,2 2 0 0,-3-2 0 0,1 2 0 15,-5-2 0-15,1 9 0 16,-4-7 0-16,0 1 0 0,-7 6-9 0,-3-1 0 0,3-2 0 0,-7 3 0 15,-7 0 9-15,3-1 0 0,-6-2 0 0,-1 3 0 16,0-7 0-16,-3 10 0 0,-3-6 0 0,-1 0-8 16,0-1 8-16,1-2 16 0,-1 0-4 0,0-1-1 15,-3 4-11-15,0-4 0 0,0 1 0 0,-4-4 0 16,1 1 0-16,-1-7 0 0,0 6 0 0,0 4 0 16,-3-7 0-16,4-3-16 0,-1 7 4 15,0-4 1 1,-3 0-22-16,3-6-5 0,1 6-1 0,-1-2 0 0,4-4-88 0,-4 0-17 15,7-4-4-15</inkml:trace>
  <inkml:trace contextRef="#ctx0" brushRef="#br2" timeOffset="96817.28">15706 5818 1152 0,'0'0'102'0,"0"0"-82"0,-7 0-20 0,0 0 0 16,0 7 160-16,-1-1 28 0,-2 0 6 0,-1 4 1 16,1 2-153-16,-1-2-30 0,-3 2-12 0,3 1 8 15,-3-4-8-15,0 4 0 0,4 5 0 0,-4-5 0 16,-1 6 8-16,1-7 0 0,0 7 0 0,4 3 0 16,-5-3 52-16,1 3 9 0,0-3 3 0,-3 3 0 0,3 0 16 0,-1 3 3 15,-2 0 1-15,-1 3 0 0,4 3-57 0,0 1-11 16,3-1-3-16,-3 0 0 15,4 7-21-15,-4-3 9 0,-1-4-9 16,5 3 0-16,-4 4 11 0,7-3-11 0,0-4 10 0,0 0-10 16,3 1 8-16,4-1-8 0,4 0 0 0,-1 1 9 15,1-4-9-15,3-3 0 0,0 6 0 0,3 1 0 16,-3-1 0-16,0 4 8 0,4-4-8 0,0 0 8 0,3-3-8 16,0-2-12-16,0 2 2 0,0-6 1 0,0 0 9 0,0 0-8 15,0 0 8-15,4 0-8 16,-4-7-28-16,7 1-6 0,-7-7-1 0,4 1 0 15,-4 2-33-15,0-12-8 0,4 7 0 16,-4-7-905-16</inkml:trace>
  <inkml:trace contextRef="#ctx0" brushRef="#br2" timeOffset="97332.96">15723 6154 1555 0,'0'0'138'0,"0"0"-110"0,0 0-28 0,-3 3 0 15,-4 3 164-15,7-2 28 0,-4 8 6 0,4-3 1 16,4 1-160-16,-1 2-39 0,1 7 0 0,3-6 0 16,0 2 8-16,0 1-8 0,-4 0 8 0,8-1-8 15,0 4 0-15,-1-6 0 0,-3 9 0 0,0-3 0 16,4 3 0-16,0-10 0 0,-1 7 0 0,-6-7 0 16,-1 7 10-16,1-6 3 0,-1 2 1 0,1-8 0 0,6 2 18 15,-3 1 4-15,0-4 1 0,4-3 0 0,-4 0 9 0,4-3 2 0,-4 0 0 0,3-3 0 16,1 0-8-16,-1-3-2 0,1-4 0 0,-4 1 0 15,4 2-17-15,-1-8-3 16,1 5-1-16,-4-5 0 0,3-4-17 0,-2 0 0 16,-1-3 0-16,0-3 0 0,0 3 0 0,0-6 0 15,0 6 0-15,0-6 0 0,-4 6 32 0,4-3 0 16,-3-4 0-16,0 8 0 0,-1 2-32 0,1-6 0 16,-1 3 0-16,-3 0 0 0,4 3 0 0,-4 0 0 15,0 10 0-15,0-13 0 0,3 9 0 0,-3 4 0 0,0-1 0 16,0 4 0-1,0 0-28-15,0 6-13 0,-3-10-3 0,3 10 0 16,0 0-134-16,0 0-27 0,0 0-6 0,0 0-488 0,0 0-97 16</inkml:trace>
  <inkml:trace contextRef="#ctx0" brushRef="#br2" timeOffset="97732.35">15836 6612 1382 0,'-7'6'123'0,"7"-6"-99"16,0 0-24-16,0 0 0 0,-3 3 185 0,3-3 32 15,0 10 7-15,0-1 0 0,0 0-164 0,0 1-34 16,0-4-6-16,0 4-2 0,3-1-18 0,4 3 0 16,-7 4 0-16,0-3 0 0,0-1 0 0,0-2 0 15,4 2 0-15,-4 7 0 0,0-6 10 0,7 2 2 0,-7-2 0 0,3-1 0 16,1 7 8-16,-1-6 3 0,1 5 0 0,-4-2 0 0,3 9-11 0,1-9-3 31,-1 6 0-31,-3-3 0 0,0 3-9 0,4-4 0 16,-4-5 0-16,0 6 0 0,0 0 0 0,0-7-14 0,0 1 3 15,0-1 1 1,0-2-102-16,0-10-20 0,4 6-4 0,-4-6-783 0</inkml:trace>
  <inkml:trace contextRef="#ctx0" brushRef="#br2" timeOffset="98058.79">16376 6558 1324 0,'0'0'59'0,"0"0"12"0,0 0-57 0,0 0-14 16,3-3 0-16,5 3 0 0,2-9 287 0,1 9 54 16,3 0 11-16,3-3 3 0,5-3-295 0,-1-4-60 15,-4 7-8-15,8 0-4 0,-4-3 12 0,4-4 0 16,-4 7 0-16,4-3 0 16,-4 3-43-16,4-7-9 0,-4 10-1 0,-3 0-1 15,3-3-5-15,-4-3-1 0,1 6 0 0,0 0 0 16,-8 0-29-16,4 0-7 0,0 0 0 0,-3 0-1 15,0 0-31-15,-4 0-5 0,-7 0-2 0,0 0 0 0</inkml:trace>
  <inkml:trace contextRef="#ctx0" brushRef="#br2" timeOffset="98324.22">16305 6797 2286 0,'0'0'101'0,"0"0"21"0,0 0-98 0,0 0-24 0,0 0 0 0,0 0 0 16,0 0 40-16,11-6 4 0,-4 6 0 0,7-4 0 16,0-2-95-16,0 3-18 0,-3-6-4 15,7 9-1-15,3-10 45 0,3 7 9 0,5-6 1 0,-1 5 1 16,-3-2 18-16,-1-3-8 0,1 9 8 0,0-3 0 15,-1-7-9-15,-2 10 9 0,-5 0 0 0,4-3-9 16,-3-3-141-16,0 6-28 0,-4-3-6 0,3-4 0 0</inkml:trace>
  <inkml:trace contextRef="#ctx0" brushRef="#br2" timeOffset="98842.2">17459 6323 2278 0,'0'0'101'0,"-4"3"21"0,-6-3-98 0,3 7-24 0,-4-4 0 0,1 3 0 15,-1 0 16-15,0 4-1 0,-3 9-1 0,0-7 0 16,0 4-28-16,-3 0-6 0,2 2 0 0,1 1-1 15,0-3-5-15,0 6-1 0,3-3 0 16,1 3 0-16,-1-4 27 0,1 4 0 0,-1 0 0 0,4 0 0 16,-3 0 0-16,2-3 14 0,1 9-2 0,4-3 0 15,-4-3 13-15,3 0 3 0,-3 6 0 0,4-3 0 16,-1-6-18-16,4 3-10 0,0 0 12 0,0-3-12 16,4 3 9-16,-1 0-9 0,4-6 0 0,4-4 9 15,-4 1-9-15,7-1 0 0,0-2 9 0,4-1-9 16,-1-6 13-16,5 3-1 0,-1-2-1 0,3-4 0 0,1-4 14 15,0-2 3-15,3 3 1 0,-3-6 0 0,-4-1-8 0,0-2-1 16,0 2-1-16,0-2 0 0,1-7 19 0,-5 6 4 0,4-5 1 0,-3-4 0 16,0 6-33-16,-1-9-10 15,-3 3 0-15,-3-3 0 0,0-3 0 0,-1-4 0 16,4 1 0-16,-7 6 0 0,0-13 0 0,0 13 0 16,-3-3 0-16,0-4 0 0,-1 7 0 0,-3-3 0 15,-3 6 0-15,-1 3 0 0,0-3 0 0,-3 7 0 16,4-4 0-16,-8 0 0 0,1 7 0 0,3 2 0 15,-4 1 0-15,-3-1 0 0,3 4 0 0,-6 0 0 16,3-4 0-16,0 1 0 16,-1 3-44-16,-2-1-16 0,3-2-4 0,0-3 0 15,3 8-87-15,-3-5-17 0,3 0-4 0,-3-1-761 0</inkml:trace>
  <inkml:trace contextRef="#ctx0" brushRef="#br2" timeOffset="99364.96">17604 5800 2160 0,'0'0'48'0,"0"0"9"0,0 0 3 0,0 0 0 0,0 0-48 0,7 9-12 16,-7-9 0-16,7 9 0 0,0 4-15 0,-4-4-5 16,8 1 0-16,-4-1-1 0,0 4 21 0,7-4 13 15,-3 4-1-15,6 2-1 0,-3-2 21 0,1-1 4 16,2 1 0-16,1 6 1 0,3 0-13 0,0-4-4 15,0 4 0-15,1 3 0 0,-1 0-6 0,0 3-2 16,0-3 0-16,0 3 0 0,-3-3-12 0,-1 6 0 0,1-3 0 0,0 7 0 16,3-1 28-16,-3 0 4 0,-1 1 0 0,1-1 0 0,-4 7-20 15,4-4-3-15,-4 1-1 0,-4-4 0 0,1 7-8 16,-4-4 8 0,0 1-8-16,-4-4 8 0,5 7 0 0,-5-4 0 0,-3 4 0 15,0-4 0-15,0 1-8 0,-3-4 0 0,3 1 0 0,-8-1 0 16,5 7 0-16,-4-7 0 0,0-6 0 0,-4-3 0 15,1 0 0-15,-1 0 0 0,-7-3 0 0,4 3 0 16,-3-10 0-16,-1 4 15 0,4-4-4 0,0-2-1 16,-7-7-10-16,0 6 0 0,3-2 0 15,-3-4 8-15,0-3-24 0,-1 0-6 0,1-10-1 0,4 7 0 16,-5-6-168-16,8-1-33 16,-3-8-8-16,3 2 0 0</inkml:trace>
  <inkml:trace contextRef="#ctx0" brushRef="#br2" timeOffset="99737.69">18359 6527 2466 0,'0'0'54'0,"0"0"11"0,0 0 3 0,0 0 1 0,0 0-55 0,7-3-14 0,0 0 0 0,0-3 0 16,3 6-11-16,1-10-5 0,-1 10 0 0,5-9-1 15,2 9 5-15,-3-3 0 0,8-1 1 0,-5-2 0 16,4 3 11-16,0-3 0 0,-3 6 0 0,3-3 0 15,-3-4 0-15,0 4 0 0,3 0 0 0,-4-3 0 16,1 6 0-16,-4-3-8 0,0-4 8 0,0 4 0 31,0-3-78-31,-3 3-10 0,0 3-3 0,-1 0-865 0</inkml:trace>
  <inkml:trace contextRef="#ctx0" brushRef="#br2" timeOffset="100046.32">18355 6696 1785 0,'0'0'159'0,"0"0"-127"15,0 0-32-15,7-3 0 0,0 0 117 0,4-3 18 16,-1 6 3-16,1-3 1 0,3-3-128 0,4 2-26 16,-4 4-5-16,3-6 0 0,-2 3 20 0,2 3 0 0,1-3 0 0,3 3 0 15,-3-6 0-15,-1 6 15 0,1 0-3 0,0 0 0 16,-1 0-12-16,-3 6 0 0,0-6 0 16,0 3-10-16,1-3 10 0,-1 0 0 0,0 3 10 0,0-3-10 31,4 0-40-31,-4-3-13 0,0 3-3 0,0 0-579 0,0-3-115 0</inkml:trace>
  <inkml:trace contextRef="#ctx0" brushRef="#br2" timeOffset="100436.36">19350 6047 1209 0,'0'0'53'0,"0"0"12"0,0 0-52 0,0 0-13 15,0 0 0-15,-7 3 0 0,3 10 308 0,1 3 60 16,3-1 11-16,0 1 2 16,0 0-342-16,0 6-69 0,0-3-14 0,0 9-2 0,0-3 17 0,0 6 3 0,0 1 1 0,-4-1 0 15,1 3 7-15,-1-2 2 0,-3 5 0 0,0-2 0 16,0-4 16-16,0 7-10 0,-4-10 10 0,1 3-8 16,-1-2 8-16,1-1 0 0,-1-3 0 0,0 3 0 15,1-6 0-15,-1 3 0 0,4-6 0 16,0 3 0-16,0 0 0 0,4-3-16 0,-1-7 4 0,4 7 0 31,-7-6-135-31,7-1-27 0,-4-2-6 0</inkml:trace>
  <inkml:trace contextRef="#ctx0" brushRef="#br2" timeOffset="100762.98">19604 6643 1843 0,'0'0'81'0,"0"0"18"0,0 0-79 0,0 0-20 16,0 0 0-16,0 0 0 0,0 0 172 0,0 0 32 15,7-3 5-15,0 0 2 0,0-3-185 0,4 2-37 16,3-2-7-16,3 3-2 16,1-3-14-16,0 3-3 0,3-7-1 0,-4 7 0 15,1-3 2-15,0 3 1 0,-4-4 0 0,3 1 0 0,-6 0 22 0,3-4 4 16,-7 10 1-16,4-3 0 16,-1-6-79-16,-3 9-15 0,8-9-3 0,-5-1-495 0,-3 7-98 0</inkml:trace>
  <inkml:trace contextRef="#ctx0" brushRef="#br2" timeOffset="101347.58">20539 6292 1728 0,'0'0'76'0,"-7"3"16"0,0-3-73 0,-4 9-19 0,0-2 0 0,1-4 0 0,-4 6 100 0,0 1 16 15,3 2 3-15,-3-2 1 0,-4 2-102 0,4 1-18 16,-3 6 0-16,2-7-13 0,-6 7 13 0,4 3 0 15,-1-3 0-15,0-1 0 0,1-2 0 0,-1 6 0 16,0-3 0-16,4 3 0 0,4-10 8 0,-1 7 4 16,1 0 0-16,3-6 1 0,7 5 0 0,0-5 0 15,0 0 0-15,0 2 0 0,3-2-13 0,1-1 8 16,6-2-8-16,4-7 0 0,-3 6 9 0,3 1-9 16,0-10 8-16,4 6-8 0,-1-6 10 0,5 0-10 15,-5-6 12-15,8 6-12 0,-4-4 9 16,4-2-9-16,-1-3 0 0,1 6 9 0,0-7-9 0,3 1 0 0,0-1 0 15,0-2 0-15,-3 3 0 0,0-7 0 0,0 0 0 0,-4 4 0 16,-4-7 0-16,1 6 0 0,3-6 9 0,-3 4-9 16,-1-4 8-16,-2 0-8 0,-5-3 8 0,4 6-8 15,-7-2 8-15,0-1-8 0,0-3 8 0,-3 3-8 16,-4 7 20-16,0-1-1 0,0-6 0 16,-4 10 0-16,-3-4 9 0,0 1 3 0,-3-4 0 0,-1 10 0 0,1-4-13 0,-5 4-2 0,5 3-1 0,-8 3 0 31,1-3-15-31,-1 3 0 0,0-6 0 0,-3 6-10 15,4 0 10-15,-5 0-8 0,1 0 8 0,4 0-8 16,-1 0-27-16,0 0-5 0,1 0 0 0,3 0-1 16,-1 0-91-16,5 6-19 0,-4-3-3 0,3-3-1 15,4 3 30-15,0-3 5 0,0 0 2 0,7 0-575 16</inkml:trace>
  <inkml:trace contextRef="#ctx0" brushRef="#br2" timeOffset="101710.58">20722 5840 2354 0,'0'0'104'0,"0"0"22"0,-7 7-101 0,4-4-25 0,-1 9 0 0,1-2 0 16,-1 9-8-16,0-7-8 0,1 7 0 0,-4 3-1 31,3 0-15-31,-3 0-4 0,0 6 0 0,-3-3 0 0,3 6 24 0,-4 1 12 0,0-1-12 0,-3 10 12 16,4 0-8-16,-4 3 8 0,0-1 0 0,-4-2 0 15,-3 3 30-15,3-3 13 0,-3 3 2 0,3-3 1 16,1 2-12-16,-1-5-2 0,-3-3-1 15,7 5 0-15,0-5-2 0,0-4 0 0,-1-3 0 0,5-2 0 16,3 5-29-16,0-9 0 0,3-3 0 0,1 3 0 16,-4-10-186-16,7 4-43 0,-4 6-9 0,4-22-2 15</inkml:trace>
  <inkml:trace contextRef="#ctx0" brushRef="#br0" timeOffset="113350.71">23227 1014 1555 0,'0'0'138'0,"0"0"-110"0,-7 4-28 0,3 5 0 0,1-6 112 15,-1 6 18-15,-3 4 3 0,4-4 1 0,-1 1-73 0,1 9-14 16,-1-1-3-16,1-2-1 0,-4 12-16 0,3-6-3 16,4 0-1-16,-4 0 0 0,4 6-23 0,0-2 0 15,0 2 0-15,4-3 0 0,0 6 0 0,-1 1 0 16,1-1 0-16,-1 0 0 0,1 1 0 0,-1 2 0 15,1-3 0-15,-1 1 8 0,1-1-8 0,-1 1 0 16,-3-1 0-16,4-3 0 0,-1-6 0 16,1 0-8-16,-4 0 0 0,3-3 0 15,-3-10-32-15,4 4-7 0,-1-4-1 0,-3-9-905 0</inkml:trace>
  <inkml:trace contextRef="#ctx0" brushRef="#br0" timeOffset="113856.01">23153 889 1969 0,'0'0'87'0,"0"0"18"0,0 0-84 0,0 0-21 0,0-9 0 0,0 9 0 16,-4-10 28-16,4 10 0 0,4-3 1 0,-1-3 0 16,1 3-9-16,-1-7-3 0,1 1 0 0,-1 6 0 0,5-7-17 15,-1 4 8-15,3-7-8 0,-3 10 0 16,4-6 8-16,-1-1-8 0,1 1 0 0,0 6 0 16,3-6 0-16,3-1 0 0,-3 1 0 0,1 6 0 15,2-7 0-15,4 1 0 0,0 6 8 0,1 3-8 0,-5-10 0 16,4 10 0-16,1 0 0 0,-5 3 0 15,4 4 0-15,-6-7 0 0,-1 3 0 0,0 6 0 0,-4 1 9 16,4-7-9-16,-6 16 0 0,2-10 9 0,-3-6-9 16,-3 16 0-16,3-10 0 0,-4-6 0 0,1 16 0 0,-4-9 8 15,0-1-8-15,0 4 0 0,0-1 0 0,-4 1 0 16,1-4 0-16,3 0 0 0,-4 4 0 0,1-4 0 16,-4 10 0-16,0-9 0 0,0-7 0 0,-1 16 0 15,1-7-8-15,-3-2 8 0,-1 2-12 0,-3-2 1 16,-4 2 1-16,-3 4 0 0,0-4 10 0,0 1-10 15,-4 6 10-15,1-7-10 0,-1 7 10 0,0-16-13 0,1 16 5 16,-1-10 8-16,4 1-28 0,3-4 3 0,0 0 0 16,4-6 0-1,0 0-108-15,4 0-22 0,-1-6-4 0</inkml:trace>
  <inkml:trace contextRef="#ctx0" brushRef="#br0" timeOffset="114370.6">24003 434 403 0,'0'-15'17'0,"0"11"5"0,0-5-22 0,0 6 0 15,-4-3 0-15,4 2 0 0,-3-2 228 0,3-6 40 16,0 12 9-16,-4-3 2 0,4 3-137 0,-3-10-27 16,3 10-6-16,0 0-1 0,-4-9-36 0,1 9-7 15,-4-10-1-15,3 10-1 0,4 0-34 0,-3 0-6 16,3 0-2-16,-4-3 0 0,-3 3-3 0,0 3-1 15,7-3 0-15,-7 0 0 0,4 0-17 0,-5 10 0 0,1-1-8 16,0 1 8-16,0-7 20 0,0 9 9 0,0 4 3 16,0 0 0-16,0-1-18 0,4 7-3 0,-8-9-1 0,0 15 0 15,1-3 7-15,3-3 2 0,-7 9 0 0,7 1 0 16,-4-1 4-16,0 0 1 0,1 4 0 0,-1 3 0 16,-3-7-7-16,4 3-1 0,-5-2 0 0,5 9 0 15,3-1-16-15,0-5 0 0,0 6 0 0,3-1 0 16,1-8 0-16,3 2 0 0,-4-2 0 0,8 2 0 15,-1-15 0-15,4 9 0 0,0-3 0 0,4 3 0 16,-1-6 0-16,5-9 0 0,-5 6-10 0,8-7 10 16,-1 7 0-16,1-16 0 0,0 7 0 0,3-1 0 15,4 0-41-15,-4-5-4 0,0 2-1 0,4 0 0 16,-4-6-123-16,3 0-25 0,-6 0-5 0,0 6-369 16,-1-6-73-16</inkml:trace>
  <inkml:trace contextRef="#ctx0" brushRef="#br0" timeOffset="116123.12">24388 688 1036 0,'0'0'92'0,"0"0"-73"16,0 0-19-16,0 0 0 0,0 0 96 0,0 0 15 15,0 0 3-15,0 0 1 0,0 0-65 0,0 0-13 16,0 0-2-16,0 0-1 0,0 0 17 0,0 0 3 16,0 0 1-16,-4 16 0 0,0-10-16 0,1 7-3 15,-1-1-1-15,-3 4 0 0,4-3-4 0,-8-1-1 16,4 10 0-16,0 0 0 0,-3-6-3 0,-1 6-1 15,0 0 0-15,-3-4 0 0,0 4-18 0,0 0-8 16,-4 10 0-16,4-10 8 0,-3 9-8 0,-1-6 0 16,0-6 0-16,1 9 0 0,-1-3 0 15,-3 3-17-15,0-6 4 0,3-3 1 16,-3-3-43-16,0 3-8 0,3-7-1 0,1-2-1 16,-1 2-110-16,0-6-21 0,-17-2-5 0,14-4-1 0</inkml:trace>
  <inkml:trace contextRef="#ctx0" brushRef="#br0" timeOffset="116387.11">23922 911 172 0,'0'0'8'0,"0"0"1"15,0 0-9-15,0 0 0 0,0 0 0 0,0 0 0 16,7 0 362-16,4 0 70 0,-4 3 15 0,3 3 2 0,1-6-346 0,-1 3-70 15,1 10-13-15,-1-7-4 0,1 4 4 0,3-1 0 16,-3 4 0-16,3-1 0 0,-4 1-20 0,1 2 0 16,3 7 8-16,-3-6-8 0,3 0 0 0,0 6 0 15,0-10 0-15,-3 10 0 0,3-3 0 0,-4-7 0 16,4 10-10-16,4-6 10 16,-7 0-55-16,3-7-6 0,0 1-2 0,0-1 0 15,0-6-51-15,-3 7-10 0</inkml:trace>
  <inkml:trace contextRef="#ctx0" brushRef="#br0" timeOffset="116837.34">24582 362 1800 0,'0'0'40'0,"-4"3"8"0,-3 7 1 0,0-4 1 0,3 0-40 0,1 4-10 16,-1-1 0-16,4 4 0 0,-3-4 16 0,3 10 2 16,0-7 0-16,3 7 0 0,-3 6 4 0,0-6 1 15,4 3 0-15,-1 6 0 0,1 4 2 0,-1-10 1 16,5 9 0-16,-1 0 0 0,0-6-15 0,-4 4-3 16,4 2-8-16,0 0 12 0,0 1-12 0,4-7 9 15,-8 12-9-15,4 1 8 0,-3-10-8 0,3 7 0 16,-3 2 0-16,-1-2 0 0,1 6 0 0,-4-7 0 15,3-3 0-15,1 1 0 0,-1-1-14 0,1-3 2 16,-1-3 0-16,1 4 0 16,-4-7-35-16,7 0-6 0,-7-4-2 0,3-2-513 0,1-7-104 0</inkml:trace>
  <inkml:trace contextRef="#ctx0" brushRef="#br0" timeOffset="117458.68">24903 635 1800 0,'0'0'80'0,"-4"3"16"0,-3 6-77 0,7-9-19 0,0 0 0 0,0 0 0 16,-4 10 31-16,4-7 2 0,4 6 1 0,0 4 0 16,-1-4-34-16,1 4 0 0,3 3 0 0,0-7 0 15,3 7 0-15,-3 3 0 0,4-7 0 0,0 7 0 16,-1-10 8-16,1 7-8 0,-4 0 0 0,0-4 0 15,0 1 10-15,3-4-10 0,-6 4 8 0,7-4-8 16,-11-9 23-16,7 9-1 0,0 1 0 0,-7-10 0 16,0 0 3-16,10 3 1 0,1-3 0 0,-4 0 0 15,3 0 20-15,1-3 4 0,-4-7 1 0,0 1 0 16,4-3-23-16,-4-1-4 0,3-3 0 0,-3 1-1 16,4-7-12-16,-4 3-3 0,-3 0 0 0,-1-3 0 15,4-9-8-15,-3 12 0 0,-4-16 9 0,3 13-9 16,1-9 0-16,-4 3 0 0,3-7 0 0,1 13 0 15,-4-6-20-15,3 6 0 0,-3-3 1 0,0 6 0 16,0 1-8-16,0 2-1 0,0 6-1 0,4-8 0 16,-4 8-16-16,0-2-3 0,0 9-1 0,3-4-585 15,-3 4-117-15</inkml:trace>
  <inkml:trace contextRef="#ctx0" brushRef="#br0" timeOffset="117903.99">25132 814 1713 0,'0'0'76'0,"0"0"16"0,0 0-74 0,0 0-18 0,0 0 0 0,0 0 0 16,-4 12 0-16,4-12 8 0,0 0-8 0,-7 3 0 15,7 7 23-15,0-4-3 0,7 7 0 0,-3-10 0 16,-1 6-20-16,1 1 0 0,3-1 0 0,-3-6 0 15,-1 16 0-15,4-7 11 0,-3 1-1 0,-1 3 0 16,1-4-10-16,3 7 10 0,-7 3-10 0,0 0 10 0,3-10 19 16,-3 17 4-16,0-7 1 0,0 3 0 0,0-6-14 15,4 2-2-15,-4 1-1 0,0 0 0 16,3-3-17-16,1 0 0 0,-1-6 8 0,-3 5-8 16,7-8-16-16,-7 2-6 0,0-12-2 0,4 3-563 15,3 7-113-15</inkml:trace>
  <inkml:trace contextRef="#ctx0" brushRef="#br0" timeOffset="118174.2">25446 804 2257 0,'0'0'100'0,"0"0"20"0,7 0-96 0,4-6-24 0,3 6 0 0,-4 0 0 16,4 0 16-16,4-3-3 0,0 3 0 0,-4 0 0 0,3-10-13 0,1 10 0 16,-4-3-9-16,7-3 9 31,-3 3-132-31,-4 3-20 0,4-9-4 0,-4-1-427 0,0 1-85 0</inkml:trace>
  <inkml:trace contextRef="#ctx0" brushRef="#br0" timeOffset="118457.21">25396 1080 2286 0,'0'0'50'0,"0"0"10"0,0 0 3 0,11 0 1 0,-4-3-51 0,4-3-13 0,6 6 0 0,-3-3 0 16,4-4 0-16,3 4 0 0,0-9 0 0,-3 2 0 31,3 1-28-31,0 0-1 0,4-1-1 0,-4 1 0 16,4-4-34-16,-4 4-6 0,-3 6-2 0,-1-7-820 0</inkml:trace>
  <inkml:trace contextRef="#ctx0" brushRef="#br0" timeOffset="118891.2">26099 575 1324 0,'-4'0'118'0,"-3"7"-94"15,-4 5-24-15,-3-2 0 0,0 2 141 0,0 1 24 0,0 5 5 0,0 1 1 16,-4 3-119-16,4 0-23 15,0-9-5-15,-4 9 0 0,4 6-12 0,0-6-3 16,3-3 0-16,1 3 0 0,-1 3-9 0,4-3 8 16,-3-4-8-16,6 4 8 0,4-3-8 0,0-6 0 15,0 9 0-15,4-3-11 0,3-10 11 0,0 4 0 16,3-4 0-16,1 0 0 0,3-6 0 0,0-3 0 16,4 0 0-16,-1 7 0 0,5-7 0 0,-1-7 0 15,0 4 0-15,4-3 11 0,-1-6-3 0,1 2 0 16,0 1 0-16,-1-4 0 0,-6 1 28 0,3-7 6 15,0 9 1-15,-6-5 0 0,2-4-34 0,-3 0-9 0,-7 7 0 16,4-10 0-16,-4 3 0 0,0 0 0 0,-3-3 0 0,-4 0 0 31,-4 10-16-31,0-7-8 0,1 3-2 0,-8-3 0 16,1 0-4-16,-4 10-1 0,0-13 0 0,-4 9 0 16,0-5-14-16,-3 15-3 0,3-10-1 0,-3 7 0 15,4 3-15-15,-4-4-4 0,-1 4 0 0,1 3-447 0,4-6-89 0</inkml:trace>
  <inkml:trace contextRef="#ctx0" brushRef="#br0" timeOffset="119374.55">26141 224 1036 0,'0'0'92'0,"0"0"-73"0,0 0-19 0,0 0 0 16,0 0 230-16,0 0 42 0,0 0 9 0,0 0 2 15,10 3-224-15,1-3-45 0,-4 0-14 0,7 7 8 16,-3-4-8-16,3 6 0 0,0-6 0 0,0 7 0 16,0-4 0-16,0 6 0 0,4-8 0 0,-4 5 0 15,4 10 0-15,-1-16 0 0,1 6 0 0,0 10 0 16,3-9 0-16,-4 5 12 0,1 1-4 0,0 0 0 16,-4 6-8-16,18 15 20 0,-22-15-12 15,-3 3 5-15,0-6 2 0,4 3 0 16,-4 6 0-16,-4 4 1 0,1-10 0 0,-1 3 0 0,1 3 0 15,-4-3 0-15,0-6 0 0,0 12 0 16,4-3 0-16,-4-3-16 0,3 4 0 0,-3-7 0 0,0 0 0 16,4-10 0-16,-4 7 0 0,0-7 0 0,-4 1 0 15,1 3 0-15,3-13 0 0,-8 9 0 0,5-2 0 16,-8-1-93-16,4 4-19 16,0-4-3-16</inkml:trace>
  <inkml:trace contextRef="#ctx0" brushRef="#br0" timeOffset="120739.18">25104 1554 691 0,'0'0'61'0,"0"0"-49"0,0 0-12 0,0 0 0 0,-4 9 255 0,1 4 48 16,3-4 9-16,0 1 3 0,0 2-253 0,0 1-50 15,0-1-12-15,0 4 0 0,0-4 0 0,0 1 0 16,-4 9 0-16,4-6 0 0,0-1 0 0,4 1 13 16,-1 0-4-16,1 2-1 0,3 1 27 0,0-3 5 15,0 0 0-15,0-1 1 0,0 4-4 0,0-6-1 16,4 5 0-16,-1-5 0 0,1 9-16 0,3 0-4 15,-4-6-1-15,5 5 0 0,2-8 2 0,-3 9 1 16,4 6 0-16,0-6 0 0,3-9-18 0,0 9-14 16,-3-4 2-16,6 1 1 0,4 3 28 0,-3-6 6 0,0 0 1 15,0-1 0-15,3 4-8 0,-4 0 0 0,5-7-1 0,-5 7 0 16,5-9-15-16,-1 2 0 0,-3-2 0 0,-1-1 0 16,1-3 0-16,0 4 0 0,-4-10 0 0,0 9 0 15,0-9 12-15,0 10-3 0,-3-10-1 16,0 3 0-16,-1 3-8 0,1-6 0 0,-4 0 0 0,0 0 0 15,4 3 12-15,-1-3-2 0,-3 0-1 0,4 0 0 16,0 0 9-16,-1 6 2 0,-3-3 0 0,4-3 0 16,3 10-20-16,-3-7 0 0,0 3 0 0,-1-3 0 15,1-3 0-15,-1 13 0 0,1-13 0 0,-4 6 0 16,4-3 0-16,-4 4 0 0,4-4 0 0,-4 3 0 16,0-3 0-16,0 0 0 0,-7 4 0 0,4-7 0 15,3 0 0-15,-4 3 0 0,1-3 0 0,-1 0 0 0,1 6 10 16,0-6-2-16,-1 3 0 0,-3-3 0 0,4 0-8 0,-1 6 0 15,1-6 0-15,0 4 0 0,-1-4 11 0,1 3 0 16,-4 3 0-16,3-6 0 0,-3 0-11 16,1 3 10-16,2-3-10 0,-3 0 10 15,0 6-10-15,-7-6 8 0,0 0-8 0,0 0 8 0,0 0-8 0,0 0 0 16,0 0 0-16,0 0 0 0,0 0 0 16,0 0 8-16,0 0-8 0,-7 0 8 0,-3-6 20 0,3 6 3 15,-1-3 1-15,1 3 0 0,0-9-21 0,0 5-11 16,0-2 12-16,0-3-12 0,-3 6 0 0,3-7 0 15,-4 1 0-15,4-1 0 0,0 7 0 0,-4-3 0 16,1-7 10-16,-1 10-10 0,4-6 8 0,-4-1-8 16,1 1 8-16,3 6-8 0,0-10 0 0,0 7 0 0,0-3 0 0,0 6 0 15,0-10 0-15,-1 4 0 0,5-1 0 0,-4 4 0 16,3-7 0-16,-3 4 0 0,4-4 0 16,-1 4 0-16,1 0 0 0,3-4 0 0,-4 10 0 15,4-6 0-15,0 2 0 0,0-5 0 0,-3 9 0 16,3 3 0-16,0 0 0 0,0 0 0 0,0 0 0 0,0 0 0 15,0 0 0-15,0 0 0 0,0 0 0 0,0 0 0 16,0 0 0-16,0 0 0 0,0 0 0 0,0 0 0 16,0 0-14-16,0 0 5 0,0 0 1 0,0 0 0 15,0 0 8-15,3 3 0 0,-3-3 0 0,4 12 0 16,-4-12 0-16,7 7 0 0,-7-7 0 0,7 3 0 16,0 6 0-16,3-9 0 0,1 9 0 0,-4 1 0 15,0-10 0-15,4 3 0 0,3 6 0 0,-4 1 0 16,-2-1 0-16,2-6 0 0,1 10 0 0,-1-7 0 0,-3 4 0 15,4-1 0-15,-4 4 0 0,0-4 0 0,4 0 0 0,-4 4 0 16,0-10 0-16,0 6 0 16,0 4 0-16,0-7 0 0,-4 4 0 0,1-4 0 0,3 3 0 15,-3-2 0-15,-4-7 0 0,7 9 0 0,-7-3 0 0,3 4 8 16,1-4-8-16,-4-6 11 0,3 3-11 0,-3 7 10 16,7-1-10-16,-7-9 10 0,0 0-2 0,0 0-8 15,-3 3 12-15,3 6-4 0,-4-5 8 0,-3 5 2 16,0-3 0-16,0 4 0 0,-4 2 8 0,-3-9 2 15,4 7 0-15,-4 2 0 0,-4-2-28 0,0-1 0 0,1 10 0 0,-1-6 0 16,-3 5 12-16,3-2-4 0,1-7 0 0,-1 1 0 16,-3 2-8-16,7-2 0 0,0-1 0 0,3 1-882 15,4-1-176-15</inkml:trace>
  <inkml:trace contextRef="#ctx0" brushRef="#br1" timeOffset="125850.54">30215 2883 1645 0,'0'0'72'0,"0"0"16"0,0 0-70 0,0 0-18 15,0 0 0-15,0 0 0 0,0 0 54 0,0 0 7 16,0 0 2-16,0 0 0 0,0 0-14 0,0 0-2 0,0 0-1 0,0 0 0 16,-3 10-33-16,-1-1-13 0,-3 4 11 0,7-4-11 15,-3 7 12-15,-1 6-3 0,4-7-1 0,-3 7 0 16,3 0 16-16,-4 3 2 0,1 7 1 0,-1-4 0 16,4 3-10-16,-3 1-1 0,-1 2-1 15,-3-2 0-15,4-1 1 0,-5 0 0 16,1 1 0-16,-3-1 0 0,3 0-16 0,0-2 0 15,0-4 8-15,0 3-8 0,0-6 0 0,-1 3 0 0,1-3 0 0,4-3 0 16,-4 3 0-16,7 0-13 0,-7-7 4 0,7 1 1 31,-4 0-35-31,1-10-6 0,-1 3-2 0,4 1-590 0,0-10-119 0</inkml:trace>
  <inkml:trace contextRef="#ctx0" brushRef="#br1" timeOffset="126378.32">30251 2686 1497 0,'0'0'133'0,"0"0"-106"0,0 0-27 0,0 0 0 16,-4-3 74-16,4 3 10 0,0 0 1 0,0 0 1 16,0 0-60-16,0 0-12 0,0 0-2 0,0-7-1 15,4 4 26-15,3-6 6 0,-4 6 1 0,4-4 0 16,4 4-18-16,0-3-3 0,-1-7-1 0,4 10 0 16,0-3-14-16,0-3-8 0,1 2 8 0,-5 1-8 15,4 3 11-15,4-6-3 0,-8-1 0 0,1 1 0 16,0 9-8-16,3-3 8 0,0 3-8 0,0-10 8 15,-3 7-8-15,3-3 0 0,0 6 0 0,0 0 0 16,0 0 0-16,-3 0 0 0,3 0 0 16,0 0 0-16,0 0 0 0,0 6 0 0,-7 0 0 0,0 1 0 15,4-4 0-15,-8 6 0 0,4 1-9 0,-7-1 9 16,0 0 0-16,0 4 0 0,0-1 0 0,-7 1 0 16,4-4 0-16,-4 10 0 0,0-6 0 0,0 6 0 15,-4-7 0-15,4 10 0 0,-7 0 0 0,3-13 0 16,1 13 0-16,-1-3 0 0,-3 0 0 0,3-3 9 15,-3-1-9-15,4 1 8 0,-4 3-8 0,-1 0 8 16,1-10-8-16,4 7 0 0,-1-7 0 0,-3 10 0 16,-4-6 0-16,-3-1 0 0,7-3 0 0,-4 1 8 0,-3 2-8 15,4-2 0-15,-1-4 0 0,0-3 0 0,4 7 0 0,-3-1 0 16,3-6-10-16,-1-3 10 16,1 6-40-16,0-6-1 0,4 0-1 0,-1-6-569 15,0 3-113-15</inkml:trace>
  <inkml:trace contextRef="#ctx0" brushRef="#br1" timeOffset="126927.49">30893 2250 1036 0,'0'0'92'16,"7"-10"-73"-16,-4 7-19 0,4-3 0 0,4-3 80 0,-4 9 13 15,0-3 3-15,0-7 0 0,0 1-64 0,0 9-13 16,0-3-3-16,-7 3 0 0,7-7 35 0,-7 7 6 15,0 0 2-15,0 0 0 0,7-3 7 0,-7 3 2 16,0 0 0-16,0 0 0 0,0 0-17 0,0 0-3 16,4 10-1-16,-8-1 0 0,4 4 2 0,-7-10 1 15,0 12 0-15,0-2 0 0,7-1-22 0,-7 10-5 16,0-3-1-16,0-6 0 0,-3 9 18 0,-1 6 4 16,-3-12 1-16,0 15 0 0,0-3-19 0,-1 4-4 15,-2-1-1-15,3 3 0 0,0-2-5 0,0 5 0 16,-1 1-1-16,1 0 0 0,0-4-15 0,4 10 0 15,-1-13 0-15,0 7 0 0,4-7 12 0,0 4-4 0,-3-4-8 0,3 4 12 0,0 2 7 0,3-2 1 16,-3 2 0-16,4-2 0 16,-1 6-20-16,0-10 0 0,1 4 0 0,3-4 0 15,0-3 0-15,3-3 0 0,1 3 0 0,0-6 0 16,-1 0 0-16,4-3-11 0,0 3 2 0,4-6 0 31,-4-7-20-31,3 10-4 0,4-6-1 0,-3-4 0 16,3 0-24-16,0 1-5 0,-3-7-1 0,-1 6 0 15,1-6-114-15,0 4-23 0,-4-7-5 0,-7 0-624 0</inkml:trace>
  <inkml:trace contextRef="#ctx0" brushRef="#br1" timeOffset="127395.71">31270 2683 518 0,'0'0'46'0,"0"0"-37"0,0 0-9 16,0 0 0-16,0 0 254 0,0 0 49 0,0 0 9 0,0 0 3 15,0 0-255-15,0 0-52 0,0 0-8 0,0 0 0 16,0 0 0-16,0 0 0 0,0 0 0 0,0 0 0 16,0 0 0-16,0 0 0 0,0 0 0 0,0 0 0 15,0 0 27-15,0 0 9 0,0 3 3 0,0 6 0 16,-3 10 49-16,-4-10 11 0,0 7 1 0,-4 0 1 15,4-1-33-15,-7 4-8 0,3 0 0 0,-3 3-1 16,-3 0-18-16,-1 3-3 0,-3-6-1 0,0 9 0 0,-1-3-25 0,-2 3-4 16,-1-3-8-16,4 7 11 15,0-4-11-15,-1-6 0 0,5 3 0 0,-4-6 8 16,7 3-16-16,-4 6-4 0,4-12-1 0,0-1 0 16,0-2-38-16,3 0-7 0,-3-4-2 0,3 3 0 15,-3-2-153-15,4-10-31 0,-1 0-7 0,4 0-1 0</inkml:trace>
  <inkml:trace contextRef="#ctx0" brushRef="#br1" timeOffset="127661.72">30833 2839 230 0,'0'0'20'0,"0"0"-20"16,0 0 0-16,0 0 0 0,0 0 317 0,0 0 59 15,0 0 12-15,10 7 3 0,-3-14-279 0,0 7-55 16,4 0-11-16,0 7-2 0,-1-7 29 0,-3 0 7 15,4 6 0-15,-1 3 1 0,5-5-2 0,-1 5-1 16,0 0 0-16,7 1 0 0,-3 2-33 0,-1 1-6 0,4 6-2 16,1-7 0-16,-1 7-21 0,-4 0-4 15,5-4 0-15,-5 4-1 0,-3-6-11 0,0 6 12 0,1-7-12 0,-5 7 12 16,1-6-12-16,-4 5 0 0,0-5 0 0,-4 6 0 16,1-16 0-16,-1 9-11 0,-3 4 3 0,0-7 0 31,0-2-96-31,0 8-18 0,0-15-4 0,0 0-547 0,-7 0-110 0</inkml:trace>
  <inkml:trace contextRef="#ctx0" brushRef="#br1" timeOffset="128128.6">31627 2231 806 0,'0'0'72'0,"0"0"-58"16,0 0-14-16,7-3 0 0,0 3 152 0,-7 0 27 15,7 0 5-15,-7 0 2 0,0 0-142 0,7-6-29 16,-7 6-6-16,0 0-1 0,0 0 48 0,0 0 8 16,0 0 3-16,7 9 0 0,-7-9 5 0,0 9 2 0,3 4 0 0,-3-4 0 15,4 10 3-15,-4-9 1 0,-4 5 0 0,4 7 0 16,0-3-10-16,-3 9-1 0,3-3-1 0,-4 7 0 16,1-1-37-16,-1 0-7 0,1 10-2 0,-1 0 0 15,1 3-20-15,-1-10 0 0,1 7 0 0,-1 3 0 16,1-3 0-16,-1-7 0 0,0 4 0 0,1-4 0 15,-1 4 0-15,1 0 0 0,-1-7 0 0,1 7 0 16,3-7 0-16,0 0 0 0,0 1 0 0,0-7 0 16,0 3 0-16,3-3-13 0,-3-6 1 0,0 0 1 31,0 3-77-31,0-10-15 0,0-2-3 0,0 2-1 0,0-5-127 0,0-1-26 0,0-6-4 16,0 0-2-16</inkml:trace>
  <inkml:trace contextRef="#ctx0" brushRef="#br1" timeOffset="128581.51">31909 2413 403 0,'0'0'36'0,"0"0"-36"16,0 0 0-16,0 0 0 0,0 0 345 0,-4 6 63 15,4-6 12-15,0 0 2 0,0 0-334 0,0 0-68 0,0 0-12 0,0 0-8 16,0 0 34-16,0 3 2 0,0-3 1 0,0 10 0 16,4-1 11-16,3 4 1 0,-4-4 1 0,1 10 0 15,3-7-13-15,-4 7-2 0,1 3-1 0,0-9 0 16,-1 9 2-16,1 6 0 0,-1-6 0 0,1 3 0 15,-1-6-36-15,1 3 0 0,-1 6 0 0,1-6 0 16,3-3 0-16,0-4 10 0,0 4-10 16,0-6 8-16,0-4-8 0,0 10 12 0,0-16-12 0,0 10 12 15,-7-13 0-15,7 6 1 0,4-3 0 16,-4 3 0-16,3-6 3 0,-2 0 1 0,-8 0 0 0,10-9 0 16,1 3 11-16,-1-7 1 0,1 1 1 0,-4-1 0 15,0-3-22-15,4-6-8 0,-8 0 0 0,4-3 0 16,0-3 0-16,0 3 0 0,0-6 0 0,0-1 0 15,-3 4 0-15,-1-3 0 0,1 6 0 0,-1-4 0 16,1 8-36-16,-4-1 0 0,0 0 0 0,4 6 0 16,-4 0-80-16,0-3-16 0,-4 10-3 0,4 6-892 15</inkml:trace>
  <inkml:trace contextRef="#ctx0" brushRef="#br1" timeOffset="129093.36">32082 2824 1152 0,'0'0'102'0,"0"0"-82"0,0 0-20 0,0 0 0 15,0 0 141-15,0 0 24 0,0 0 5 0,0 0 1 16,0 0-82-16,7 9-16 0,-7-9-3 0,7 6-1 16,-4 1-27-16,4-1-6 0,-3 3 0 0,-1-5-1 15,4 2 4-15,-3 0 1 0,-4 3 0 0,3 1 0 16,1-1-8-16,-4 4 0 0,4-4-1 0,-4 10 0 0,-4-3-6 16,4-1-1-16,-4 7 0 0,1-9 0 0,-1 9-12 0,1 6-2 15,-1-12-1-15,1 9 0 0,-1-3-9 0,-3 0 0 16,0 0 0-16,4 3 0 0,-1-6 0 0,1-1 0 15,-1-5 0-15,1 6 0 16,3-7-36-16,-4 7-10 0,4-16-2 16,0 10 0-16,0-7-134 0,0-6-27 15,0 0-6-15,0 0-1 0</inkml:trace>
  <inkml:trace contextRef="#ctx0" brushRef="#br1" timeOffset="129408.3">32396 2748 2422 0,'0'0'108'0,"0"0"21"0,0 0-103 0,10 0-26 0,-10 0 0 0,7 0 0 15,4 0 52-15,-1 0 6 0,-10 0 1 0,11 0 0 16,0 0-23-16,-1 0-5 0,4-3-1 0,-3 3 0 16,-1 0-30-16,1-6 0 0,0 3 0 0,-1-3 0 15,4 3-34-15,0 3-3 0,1-4-1 0,-5-2 0 32,4 6 6-32,-3 0 2 0,3-3 0 0,-7 3 0 0,4 3-79 0,-4-3-16 0,-7 0-3 15,7 6-1-15,0-2-26 0,-4 5-5 0,4 0 0 0</inkml:trace>
  <inkml:trace contextRef="#ctx0" brushRef="#br1" timeOffset="129701.37">32374 3018 2530 0,'0'0'56'0,"0"0"11"0,0 0 2 0,0 0 3 0,0 0-58 16,0 0-14-16,0 0 0 0,0 0 0 0,7 0 16 0,4 0 1 0,3 3 0 0,0-3 0 16,4-3-17-16,0 3 10 0,-4-6-10 0,3 6 8 15,-3-3-26-15,4-4-6 0,-4 7 0 0,0-3-1 31,0-3-38-31,1 3-7 0,-5-6-2 0,4 9 0 16,-3-4-122-16,-4-5-25 0,3 3-5 0</inkml:trace>
  <inkml:trace contextRef="#ctx0" brushRef="#br1" timeOffset="130071">32942 2535 864 0,'0'0'76'0,"0"0"-60"0,0 0-16 16,0 0 0-16,0 0 330 0,0 0 63 0,-3 3 13 0,3 7 2 15,-4 9-313-15,1-7-63 0,3 7-13 0,0-6-3 16,-4 5 15-16,4-2 2 0,0 3 1 0,0 3 0 16,0 6-34-16,0-12 0 0,4 15 0 0,-4-12 0 15,3 3 0-15,-3 6 0 0,-3-6 0 0,-1 3 0 16,1 0 0-16,3 0 0 0,-7-3 0 0,3 6 0 16,-3-3 14-16,4 4-1 0,-1 2 0 0,1-9 0 15,-5 9-13-15,5-9 0 0,-1 0 0 16,4 0 0-16,-3 6 0 0,-1-12-10 15,4 0 2-15,0-1 0 16,-3-5-138-16,-1-1-27 0,4 4-6 0</inkml:trace>
  <inkml:trace contextRef="#ctx0" brushRef="#br1" timeOffset="130581.47">32974 2115 1152 0,'0'0'102'0,"0"0"-82"0,0 0-20 0,0 0 0 0,0 0 123 0,0 0 20 0,0 0 4 0,0 0 1 16,0 0-50-16,0 0-10 0,0 0-1 0,4 0-1 0,3-9 13 0,-7 9 2 15,10 0 1-15,1 9 0 16,-1-3-46-16,5 7-8 0,-5-1-3 0,-3 1 0 15,4-4-25-15,-1 13-4 0,5-6-2 0,-1 0 0 16,0 12-14-16,3-16 8 0,1 10-8 0,7 10 0 16,-4-4 10-16,0-3-10 0,0 6 10 0,-3 1-10 15,-1-1 11-15,5 0-11 0,-5 4 12 0,1 3-12 0,0-4 17 16,-4 4-3-16,-4-1-1 0,1 1 0 0,-4-4-13 16,-4 7 11-16,-3-6-11 0,-3 2 10 15,-1-12 2-15,1 13 0 0,-8 0 0 0,1-7 0 16,-4 0-4-16,-1 7 0 0,1-7 0 0,0-5 0 0,-3 5-8 0,-1-3 0 15,0-3 0-15,1 3 0 0,-4-6-8 0,3-3-4 16,0 3-1-16,1-6 0 16,-1-7-117-16,0 1-23 0,4-1-5 0</inkml:trace>
  <inkml:trace contextRef="#ctx0" brushRef="#br1" timeOffset="132323.32">31708 3498 288 0,'0'0'25'0,"0"0"-25"0,0 0 0 0,0 0 0 0,0 0 184 0,0 0 31 0,0 0 6 0,0 0 2 16,0 0-108-16,0 0-22 0,0 0-4 0,0 0-1 0,0 0 16 16,0 0 4-16,0 0 0 0,0 0 0 0,0 0-25 0,0 0-5 15,0 0-1-15,0 0 0 0,0 0 3 0,0 0 0 16,0 0 0-16,-4 9 0 0,4 4-26 15,0-4-5-15,-3 4-1 0,3-4 0 0,0 1-21 0,0 8-5 16,0-5-1-16,0 6 0 0,3-3-12 16,1 9-9-16,-1-3 12 0,-3-1-12 15,4 5 9-15,-4-8-9 0,0 11 0 0,-4-7 9 0,1 0-1 0,-1-1 0 16,-3 5 0-16,0-11 0 0,0 7 13 0,-4-3 3 16,1-3 0-16,-1 12 0 0,-6-12 0 15,2 2 1-15,5 1 0 0,-8 3 0 0,4 0 3 0,-7-3 0 16,3 3 0-16,1 0 0 0,-1 0-17 0,0 0-3 15,-3 6-8-15,4-12 12 0,-5 2-12 0,5 4 0 0,-4-3 0 16,3 0 0-16,-3 3 16 0,3-6 0 0,1 2 0 0,-1-5 0 16,0 6-1-16,1-7 0 15,-1-2 0-15,0-1 0 0,1 10-2 0,-1-16 0 0,0 10 0 16,4-7 0-16,-7 3-13 0,4-6 0 16,-1 10 0-16,-3-7 0 0,3 4 9 0,-7-7-9 0,1 9 8 15,3-5-8-15,-1-4 0 0,-2 6 8 0,-1 1-8 16,4-1 0-16,-4-6 0 0,0 3 0 0,1 1 0 0,-1-1 0 15,4-3 0-15,3 7 0 0,-3-4 0 0,3 0 0 16,1 0 0-16,3-3 0 0,0 4 8 0,-4-4-8 16,7 3 0-16,-3-3 8 0,0 0-8 0,4 4 8 15,-1-4-8-15,-3 3 0 0,3-3 9 0,-3 0-9 16,4 7 0-16,-1-4 0 0,-3-3 0 0,0-3 8 16,0 13-8-16,-4-13 0 0,4 6 0 0,-4-3 0 15,1 3 0-15,3-2 0 0,-1-4 0 0,1 6 0 16,0-3 0-16,0-3 0 0,0 0 0 0,3 0 0 0,1 0 0 15,-1-3 8-15,4 3-8 0,-3 0 0 0,-1-6 0 0,4 6 8 16,0 0-8-16,0 0 0 0,0-4 0 16,0 4 0-16,0 0 0 0,-4-6 8 0,4 6-8 15,0 0 0-15,0 0 0 0,0 0 0 0,0 0 0 16,-4 0 0-16,4-3 0 0,-3 3 0 0,-1 0 0 16,0 3 0-16,1-3 0 0,3 0 0 0,-4 0 0 0,4 0 0 15,0-3 0-15,4 3 0 0,3 0 0 0,0 0 0 16,-8 0 0-16,8 0 8 0,0 0 0 0,0 0 1 15,0 0 0-15,0 0 0 0,0 0-1 0,0 0-8 16,0 0 12-16,0 0-4 0,4-6 1 0,-4 6 0 16,0 0 0-16,4-7 0 0,3 1-9 0,-4 3 0 0,1-6 0 15,-1-1 0-15,-3 10 0 0,7-3 0 0,-7 3 8 0,4-9-8 16,3-1 0-16,-4 1 0 0,1-1 9 16,-1 7-9-16,4-6 10 0,-3 0-2 0,3-1-8 0,-3 1 12 15,-1-4-12-15,4 10 8 0,4-16-8 0,-4 10 0 16,3-1 14-16,-3-2-3 0,8 2-1 0,-5-2 0 0,4-1-10 0,0 4-9 15,-3 3 9 1,3-10-13-16,0 7 13 0,-3-1 0 16,3 1 0-16,-4 6 0 0,1-10 0 0,-4 7 0 0,0-4 0 15,-3 10 0-15,-4 0 0 0,0 0 0 0,0 0 0 0,0 0 0 16,0 0 0-16,7-9 0 0,-7 9 0 0,0 0 0 16,0 0 0-16,0 0 0 0,0 0 0 0,0 0 0 15,0 0 0-15,0 0 0 0,0 0-10 0,-7 9 10 16,3 1 0-16,-3-1 0 0,0 1-9 0,-4-1 9 15,1 4 0-15,-4-4 0 0,0 7-8 0,3-7 8 0,-3 0 0 16,3 4 0-16,-3 3 0 0,0-4 0 0,0 1 0 0,0-1 0 16,0 7 0-16,-4 0 0 0,1-6 0 0,2 5 0 15,-2-5 0-15,-1 6 0 0,4-7 0 0,0 7 0 16,0-3 0-16,3-7 0 0,-3 1 10 16,7 2 6-16,0-3 0 0,0 1 1 0,3-1-25 0,1 1-6 15,3-10-1-15,0 3 0 0,0 6 24 0,3-6 5 16,-3-3 1-16,4 16 0 0,-4-16-15 0,3 3 0 15,-3-3 0-15,4 6 0 0,0 1 0 0,3 2 0 0,-7-9 0 16,3 6 0-16,-3-6 0 0,7 4 0 0,-7-4 0 16,7 9 0-16,0-6 0 0,0 3 0 0,0-2 0 0,0 2 0 15,0-3 9-15,4-3 6 16,0 0 1-16,-1 6 0 0,4-12-4 0,4 6 0 16,3 0 0-16,0 0 0 0,4-3-3 0,3 3-1 0,0-6 0 15,1 6 0-15,-5 0-8 0,1 0 10 0,3 0-10 16,1 0 10-16,-5 0-10 0,-3 0 0 0,-3 0 0 15,0 6 0-15,-1-3 0 0,1-3-14 0,-7 9 2 0,-1-6 0 16,1 4-64 0,-1-4-13-16,-10-3-3 0,7 0-892 0,-7 0-180 0</inkml:trace>
  <inkml:trace contextRef="#ctx0" brushRef="#br1" timeOffset="144988.07">29831 14037 230 0,'0'0'10'0</inkml:trace>
  <inkml:trace contextRef="#ctx0" brushRef="#br1" timeOffset="145378.85">29796 14037 576 0,'0'0'51'0,"0"0"-41"0,0 0-10 0,0 0 0 16,0 0 158-16,0 0 30 0,0 0 5 0,0 0 2 16,0 0-125-16,0 0-25 0,7-9-5 0,-7 9 0 0,0 0 4 0,7 0 2 15,-7 0 0-15,0 0 0 0,0 0-10 0,0 0-1 16,0 0-1-16,0 0 0 0,0 0 15 0,7-3 3 16,-7 3 1-16,0 0 0 0,0 0 9 0,7 0 2 0,-7 0 0 0,0 0 0 15,0 0-8 1,0 0 0-16,0 0-1 0,0 0 0 0,0 0-4 15,0 0-1-15,0 0 0 0,0 0 0 0,0 0-25 0,0 0-5 16,0 0 0-16,0 0-1 0,0 0 5 0,3 3 0 16,-3-3 1-16,0 16 0 0,4-10-5 0,-4 3-2 15,0 1 0-15,0-1 0 0,0 1-5 0,0 2-1 16,0 1 0-16,0 9 0 0,-4-4 3 0,1 1 0 0,3 3 0 0,-4 0 0 16,4 6-2-16,-3 4 0 0,-1-1 0 0,1 4 0 15,-1-1 4-15,1-3 1 0,-4 7 0 0,3-3 0 16,-3-4-27-16,0 3-6 0,0-2-1 0,0-1 0 15,0 0 16-15,0 1 0 0,0-1 0 0,-4-9 0 16,4 6 18-16,0-3-3 0,0-6-1 0,0 3 0 16,0-3-26-16,3-6-6 0,1-1-1 0,-4-3 0 31,0 1-96-31,0-1-19 0,7-9-4 0,-7 0-1000 0</inkml:trace>
  <inkml:trace contextRef="#ctx0" brushRef="#br1" timeOffset="145978.54">29827 13940 1612 0,'0'0'144'0,"0"0"-116"0,-3-6-28 0,-1 3 0 16,4-7 131-16,0 10 20 0,0-3 4 0,4-3 1 15,3-3-118-15,0 2-23 0,-4 1-5 0,5-3-1 16,-1 2 3-16,3 1 1 0,1-3 0 0,-1-1 0 15,4 4 7-15,-3 0 0 16,3-4 1-16,0 1 0 0,-3 6 35 0,3 0 6 0,0-7 2 0,0 4 0 16,0 3-10-16,0-7-2 0,-3 10 0 0,3-9 0 15,0 6-25-15,-3-3-6 0,-1 2-1 0,1-5 0 16,0 9-7-16,-1 0-1 0,-3-9-1 0,0 9 0 16,0 0-11-16,4-4 8 0,-4 4-8 0,4 4 8 15,-11-4-8-15,7 6-16 0,0 3 4 0,0-2 1 16,0 2 3-16,-4 10 0 0,1-7 0 0,-1 7 0 15,-3 3 8-15,0 0-10 0,0 0 10 0,0 0-10 16,-3 0 10-16,-1-3 0 0,-3 3-9 0,0 0 9 16,4 0 0-16,-4 3 0 0,0-10 0 0,-4 7 8 15,0-3-8-15,1 3 0 0,-1-3 0 0,4-7 0 0,-3 7 0 16,-1 0 8-16,0-3-8 0,1-7 8 0,-1 4 0 0,1-4 0 16,3 4 0-16,-4-4 0 0,0 0 20 0,1 1 3 15,-1-7 1-15,-3 6 0 0,4-2-32 0,-5-4 0 16,1 3 0-16,0-3 0 0,-3 0 0 0,2-3 0 15,-6 0 0-15,4 0 0 0,-5 0 0 16,5 0 0-16,-1 0 0 0,1-3 0 16,-1 3-40-16,4 0-15 0,0 0-2 15,3 0-1-15,-3-9-79 0,7 9-16 0,0 0-3 16,7 0-905-16</inkml:trace>
  <inkml:trace contextRef="#ctx0" brushRef="#br1" timeOffset="147995.2">30688 13526 1616 0,'0'0'36'0,"0"0"7"0,0 0 1 0,0 0 1 0,0 0-36 0,0 0-9 0,0 0 0 0,0 0 0 0,0 0 0 0,0 0 0 15,0 0 0-15,0 0 8 0,0 0-8 0,0 0 8 16,0 0-8-16,0 0 8 0,0 0 28 0,0 0 6 15,0 0 1-15,0 0 0 0,0 0 13 0,-3 0 2 16,3 0 1-16,-7 3 0 0,0 1-12 0,-1 5-3 16,1-3 0-16,0 0 0 0,0 4-8 0,0 6-1 15,-3-4-1-15,-1 1 0 0,0 9 2 0,1-4 0 16,-1 4 0-16,1 0 0 0,-8 10-8 0,4-4 0 16,0 3-1-16,-4-6 0 0,1 7-27 0,2-1 0 15,1 4 0-15,4-4 0 0,-4 0 0 0,7 7 0 16,0-7 0-16,3-6 0 0,1 7 11 0,-1-1-3 15,-3 0-8-15,7-2 12 0,0 2-12 0,-4 0 0 0,4 1 8 0,0-1-8 16,4-3 0-16,-4 4 0 0,7-7 0 0,-7 0 0 16,4-3-9-16,3 0 9 0,0 0-13 0,0-7 5 15,-4 1-13-15,4 0-3 0,4-4 0 0,3 1 0 32,-3-4-107-32,3 4-21 0,3-7-5 0,-3-3-467 0,4 7-94 0</inkml:trace>
  <inkml:trace contextRef="#ctx0" brushRef="#br1" timeOffset="148593.67">30773 13812 1972 0,'0'0'88'0,"0"0"17"0,0 0-84 0,0 0-21 0,0 0 0 16,0-7 0-16,0 7 29 0,0 0 2 0,0 0 0 0,0 0 0 16,0 0-6-16,7-9-1 0,0 9 0 0,-7 0 0 15,3 0 7-15,5 6 1 0,-1-3 0 0,0 7 0 16,0-7 2-16,0 13 1 0,-4-4 0 0,4 1 0 16,0-4-23-16,0 10-4 0,-3-7 0 0,-1 1-8 15,1 6 14-15,0-7-4 0,-1 7-1 16,1-6 0-16,-1 5 5 0,-3-5 1 0,0 6 0 0,0-7 0 15,0 1 6-15,0-4 2 0,4 1 0 16,-1 2 0-16,1-2-23 0,-1-1 0 0,-3-9 0 0,4 9-8 16,3-5 24-16,-7-4 6 0,0 0 1 0,0 0 0 15,10 0 7-15,1-4 2 0,0-5 0 0,-4 0 0 16,3-1-17-16,-3 4-3 0,4-10-1 0,-1 4 0 16,-6-7 17-16,7 6 4 0,-4-5 1 0,0-4 0 15,0 0-21-15,0 3-4 0,0-3 0 0,0-3-8 16,3-3 0-16,-2 6 0 0,2-3 0 0,-3-4 0 15,4 11 0-15,-4-4 0 0,3 0-10 0,-3 0 10 16,0 3-33-16,1-3 1 16,-1 9 0-16,3-5 0 0,1 8-19 0,-4-2-3 0,-4 2-1 0,4 1 0 15,-3-4-117-15,-1 10-23 0,-3 3-5 0</inkml:trace>
  <inkml:trace contextRef="#ctx0" brushRef="#br1" timeOffset="148989.89">30910 14113 1152 0,'0'0'102'0,"0"0"-82"0,0 0-20 0,0 0 0 16,-3 6 218-16,3-6 39 0,0 0 8 0,0 9 2 16,-4-2-227-16,8 2-40 0,-1-3-17 0,1 4 1 15,-4-4 16-15,0 3 9 0,3 7-1 0,1-10 0 16,0 13 32-16,3-6 5 0,-7-4 2 0,3 4 0 15,-3-4 13-15,4 7 2 0,-8-1 1 0,4 1 0 0,-3 0-40 16,-1 3-8-16,-3-1-2 0,3-2 0 0,-6 6-13 0,3-3 8 16,-4 3-8-16,1-3 0 15,-1-1-15-15,4-2-9 16,-4 0-1-16,8-1-1 0,-4-5-105 0,3-1-21 16,-3 1-4-16</inkml:trace>
  <inkml:trace contextRef="#ctx0" brushRef="#br1" timeOffset="149271.51">31097 14097 2268 0,'0'0'100'0,"0"0"21"0,0 0-97 0,0 0-24 0,7-6 0 0,0-4 0 16,8 7 38-16,-1 0 2 0,-4-3 1 0,4-4 0 0,1 7-18 0,-1-3-4 16,3-7-1-16,-3 10 0 15,4-3 2-15,0-3 1 0,-1 5 0 0,1 1 0 16,0-3-10-16,-1 6-3 0,1-3 0 0,-4-3 0 31,0 6-41-31,4 0-9 0,-8 0-2 0,4 0-695 0,-3 0-139 0</inkml:trace>
  <inkml:trace contextRef="#ctx0" brushRef="#br1" timeOffset="149575.79">31157 14307 1843 0,'0'0'81'0,"7"0"18"0,0-6-79 0,4 6-20 0,-4-10 0 0,4 7 0 16,-1-3 163-16,4 0 29 0,-3-4 5 0,3 4 2 15,4-3-163-15,-4 5-36 0,0-5 0 0,0 0 0 31,0 6-24-31,0-7-4 0,4 10 0 0,-8-3 0 16,12-3-239-16,-15-4 120 0,0 10-791 0</inkml:trace>
  <inkml:trace contextRef="#ctx0" brushRef="#br1" timeOffset="149910.82">31732 13617 518 0,'0'0'46'0,"0"0"-37"0,0 0-9 0,0 0 0 0,0 0 330 0,0 0 64 16,0 0 13-16,7 0 2 0,0 10-267 0,1-1-54 15,-8 4-10-15,7 2-2 0,-4-2-12 0,1 6-1 16,-1-4-1-16,1 7 0 0,-1-3-18 0,1 9-3 16,-1-3-1-16,1-3 0 0,-4 10-17 0,3-10-4 15,1 6-1-15,-4-3 0 0,0 3-18 0,0 3 0 16,0-5 0-16,-4 5 0 0,1 7 0 0,-1-7 0 16,1 0 0-16,-1 4 0 0,-3-4-18 0,0 4 2 0,0-4 1 15,0 7 0 1,0-7-22-16,0-6-5 0,-4 6-1 0,1-9 0 15,3 7-112-15,-4-7-22 0,4-1-5 0</inkml:trace>
  <inkml:trace contextRef="#ctx0" brushRef="#br1" timeOffset="150347.17">32191 13511 2257 0,'0'0'100'0,"0"0"20"0,0 0-96 0,0 0-24 16,0 0 0-16,0 0 0 0,0 0 59 0,0 0 6 15,0 0 2-15,0 0 0 0,0 0 14 0,0 0 3 16,0 0 1-16,0 0 0 0,0 0-31 0,7 9-6 16,0 4-2-16,-3-4 0 0,3 10-25 0,-7 3-5 15,0 0 0-15,0 6-1 0,3 3-6 0,-3 4-1 0,0-1 0 0,0-2 0 0,0 8-8 0,0 1 0 32,0 3 0-32,-3-3 0 0,3 0 0 0,-4-1 0 15,1-2 0-15,-4 9 0 0,0-9 0 0,3 2 0 16,-3 1 0-16,3 3 0 0,-3-3 0 0,4-7-9 0,-4 4 0 15,3-4 0-15,1-2-10 0,-4-4-1 0,0-3-1 0,3 3 0 32,4-3-35-32,-3-6-6 0,3-6-2 0,-4 2 0 15,4-2-96-15,4-4-19 0,-8-6-4 0,4-3-841 0</inkml:trace>
  <inkml:trace contextRef="#ctx0" brushRef="#br1" timeOffset="150701.15">32738 13921 1324 0,'0'0'59'0,"0"0"12"0,0 0-57 0,0 0-14 16,-4 10 0-16,4-10 0 0,-7 3 231 0,0 6 43 16,0 1 9-16,4 2 1 0,-1-2-222 0,-3-1-45 15,3 4-9-15,-3-4-8 0,0 4 41 0,0 2 2 0,0 1 0 0,0-7 0 16,0 10 21-16,0-6 4 16,-4 5 0-16,-3-5 1 0,4 6-17 0,-4-7-3 15,0 7-1-15,3-6 0 0,-3 6-40 0,0-7-8 0,0 1 0 0,-4-4 0 16,0 4-23-16,1 2 2 0,-4-5 0 0,3 2 0 31,-3 1-114-31,0-1-22 0,-1-2-5 0,1-1-588 16,0 1-118-16</inkml:trace>
  <inkml:trace contextRef="#ctx0" brushRef="#br1" timeOffset="150938.14">32318 14122 1670 0,'0'0'148'0,"0"0"-118"0,0 0-30 0,0 0 0 16,0 0 212-16,0 0 36 0,11 0 7 0,-1 6 1 16,1-6-171-16,-1 3-34 0,-3 1-7 0,4-4-2 0,0 6-6 0,-1-3 0 15,1 3-1-15,3-3 0 0,0 10 1 0,4-4 0 16,-4 1 0-16,3 2 0 16,-3 7-18-16,1-6-3 0,2-4-1 0,1 10 0 0,-1-7-14 0,1 10 0 15,-4-3 0-15,4 3 0 0,-4-3 0 0,0-3-18 16,0 2 2-16,0 4 1 15,0-3-26-15,1 0-6 0,-5-3-1 0,1-1 0 16,-1 1-128-16,1 0-25 0,-1-4-6 0</inkml:trace>
  <inkml:trace contextRef="#ctx0" brushRef="#br1" timeOffset="151413.21">32801 13614 1555 0,'0'0'68'0,"0"0"16"16,0 0-68-16,0 0-16 0,0 0 0 0,0 0 0 0,0 0 236 0,0 0 43 16,0 0 9-16,0 0 1 15,0 0-252-15,7-3-50 0,0-3-11 0,0 6-1 0,4-4 25 0,-4 4 0 16,4-6 0-16,-4 12 0 0,3-2 12 0,1-4 5 0,-1 6 1 0,5 0 0 16,-1 0 27-16,3-2 6 15,-3 14 1-15,8-5 0 0,-5 9-28 16,4-3-4-16,1 0-2 0,-5-4 0 0,-6 10 11 0,3 0 3 15,4-3 0-15,-1 10 0 0,1-4-32 16,-1-3 0-16,1 6 0 0,3 13 0 0,0-3 13 16,-3 0-3-16,0-7-1 0,-4 7 0 0,-4 0-9 0,1-7 0 15,-4 7 0-15,-3-3 0 0,-4-4 0 0,-4-2 0 16,-3-1-14-16,0-6 5 16,-7 3-19-16,0-6-4 0,-7 0-1 0,3 0 0 0,-7 0 8 0,4-13 1 0,0 1 1 0,-4 2 0 31,-7-2-179-31,1-1-36 0</inkml:trace>
  <inkml:trace contextRef="#ctx0" brushRef="#br1" timeOffset="152966.32">29235 14533 633 0,'0'0'28'0,"0"0"6"0,0 0-34 0,0 0 0 0,0 0 0 0,0 0 0 0,0 0 282 0,0 0 50 15,0 0 9-15,0 0 3 0,0 0-235 0,0 0-46 16,-4 0-10-16,4 0-1 0,0 0-1 0,0 0 0 16,0 0 0-16,0 0 0 0,-7 9-11 0,4-6-3 15,-4 4 0-15,-1-4 0 0,5-3 1 0,-4 9 0 16,0-9 0-16,0 10 0 0,-4-7 0 0,4-3 0 15,-3 0 0-15,3 6 0 0,-4-3 2 0,0 3 1 16,-3-2 0-16,4-1 0 0,-4-3-24 0,-1 6-5 16,1-6 0-16,-3 3-1 0,-1-3-11 15,-3 0 0-15,0 6 0 0,-4-6 0 0,-3 3 28 0,0-3 3 16,-1 0 1-16,1-3 0 0,0 3-20 0,3-6-4 16,1 6-8-16,-1-3 12 0,0-3-12 0,4 6 8 15,-4-7-8-15,8 1 0 0,-8 3 8 0,7-3-8 16,1-4 0-16,-1 7 9 0,0-6-9 0,4 6 0 15,0-4 0-15,0 4 0 0,3-6 0 0,1 6 0 16,-1-7 0-16,1 4 0 0,-1-7 0 0,1 10 0 0,2-6 0 16,1 3 8-16,-3-7-8 0,6 10 0 0,-3-3 0 0,0-4 0 15,0 7-9-15,0-6 9 0,0-1-12 0,4 7 12 16,-5-6 0-16,1 6 0 0,0-4 0 0,4 4 0 16,-4-3 0-16,3 3 0 0,-3 3 0 0,4-3 0 0,-4-4 0 0,7 7-8 31,-7 0 8-31,-1-3 0 0,8 3 0 0,-3-6 0 0,-1 3 0 0,4 3 0 15,0 0 0-15,0 0-8 0,0 0 8 0,0 0 0 16,0 0 0-16,0 0 0 0,0 0 0 0,0 0 0 16,0 0 0-16,0 0 0 0,0 0 0 0,0 0 9 15,0 0-9-15,0 0 0 0,0 0 0 0,0 0 0 16,0 0 0-16,0 0 0 0,0 0 0 0,0 0 0 16,0 0 0-16,0 0 0 0,0 0 0 0,0 0 0 0,0 0 0 15,0 0 0-15,0 0 8 0,0 0-8 0,0 0 10 16,0 0-10-16,0-6 12 0,0 6-12 0,0 0 12 0,4-7-12 15,-4 7 12-15,0 0-12 0,0 0 8 0,0-6-8 16,0 6 0-16,7-9 0 0,-3 6 8 16,3-7-8-16,-4 7 12 0,-3 3-12 0,0 0 8 0,0 0-8 15,0 0 0-15,0 0 0 0,0 0 0 16,0 0 0-16,0 0 0 0,0 0 0 0,0 0 0 0,0 0 0 16,0 0 0-16,0 0 0 0,-7 0 0 0,4-6 0 15,-5 6 0-15,1 6 0 0,7-6 0 16,-7 3 0-16,0 0 0 0,4 4 0 0,-4-4 0 0,3 6 0 15,1 0 0-15,-1 1 0 0,4-7 0 0,-3 6 0 16,-1 1 0-16,1-1 0 0,-1 4 0 0,1-4 8 0,-1-6-8 16,0 7 0-16,-3 2 0 0,4-2 0 0,-4-1 0 0,3 1 0 15,1-7 0-15,3-3 0 16,-4 9 0-16,4-9 0 0,0 0 0 0,0 9 10 0,-3-2-10 0,3-7 12 16,0 0-12-16,0 0-11 0,0 0 3 0,0 6 0 15,0-6 8-15,0 0 11 0,0 0-3 0,0 0 0 16,0 0-8-16,0 0 0 0,0 0 0 0,0 0 8 15,0 0-8-15,0 0-12 0,0 0 2 0,0 0 1 16,0 0 33-16,0 0 8 0,0 0 0 0,0 0 1 16,10-3-33-16,-3-7 0 0,0 1 0 0,0 6 0 15,1-6 11-15,-1-1-2 0,3 1 0 0,-6-4 0 16,6 4-9-16,1-1 0 0,-4 4 0 0,0-3 0 0,-4-7 0 16,5 10 0-16,-5-4 0 0,4 1 0 0,0-1 0 0,0 1 0 15,-3 0 0-15,-1 6 0 0,4-7 0 0,-3 1 0 16,-1-1 0-16,-3 10 0 0,4 0 0 15,3-6 0-15,-3-3 0 0,3 2 0 0,0 4 0 16,-4-3 0-16,-3 6 0 0,0 0 0 0,0 0 0 16,7-3 0-16,-7 3 0 0,7-3 0 0,-7 3 0 0,0 0-11 15,0 0 11-15,7-7-8 0,-3 4 8 0,-4 3 0 16,0 0 8-16,0 0-8 0,0 0 12 0,7-6-1 16,-7 6-1-16,10 0 0 0,-2 0 2 0,-1-3 0 15,0 3 0-15,0-6 0 0,3 2-12 0,1 1 0 16,-4-3 0-16,4 3 0 0,-4-3 0 0,3 6 0 0,1-3 0 15,-1 3 0-15,1-10-22 0,-1 10 3 16,1-3 1-16,0-3 0 16,3 3-77-16,-4-4-15 0,1 4-3 0,0 0-768 15,-1-3-154-15</inkml:trace>
  <inkml:trace contextRef="#ctx0" brushRef="#br0" timeOffset="157288.82">24229 13498 1209 0,'0'0'108'0,"0"0"-87"0,0 0-21 16,0 0 0-16,0 0 148 0,0 0 26 0,0 0 5 15,0 0 1-15,0 0-147 0,0 0-33 0,0 0 0 0,0 0 0 16,0 0 0-16,0 0 0 0,7 3 0 0,-4 7 0 15,-3-10 16-15,4 9 4 0,3 0 1 16,-4-5 0-16,5 11 15 0,-1-2 2 16,-4-1 1-16,1 7 0 0,-1-6-7 0,1 9 0 0,-4 6-1 15,0-3 0-15,0 3-13 0,-4 3-2 0,4 1-1 16,-7-1 0-16,4 4-15 0,-1-4 0 0,-3 0 0 16,3 1 0-16,-3-4 0 0,4-3 0 0,-4 3 0 15,3-3 0 1,1 4-28-16,3-4-6 0,-4-7-1 0,1 1 0 15,3-3-107-15,-4 0-22 0,4-10-4 0</inkml:trace>
  <inkml:trace contextRef="#ctx0" brushRef="#br0" timeOffset="157761.91">24084 13438 2286 0,'0'0'101'0,"0"0"21"0,0 0-98 16,4-3-24-16,-1-6 0 0,4-1 0 16,4 7-17-16,-1-6-9 0,1 0-2 0,0-1 0 15,3 4 2-15,0-4 0 0,0 1 0 0,0 0 0 0,0-4 26 0,0 4 0 0,0-4 0 0,0-3 0 16,1 10 12-16,-1-3 8 15,0-7 2-15,-4 13 0 0,8-10 12 0,-7 7 2 0,-1 3 1 16,1-3 0-16,3 3-22 0,0 3-5 0,-7-4-1 0,4-2 0 16,-4 6-9-16,3 0 0 0,1 0 0 0,3 6 0 15,-3-2 0-15,3-1 0 0,0 3 0 0,0-3 0 16,0 7 0-16,4-4 0 0,-1 0 0 0,1 4 0 16,-4-1-10-16,0 3 10 0,0-2-13 0,0-1 5 15,-3 10-8-15,0-3-2 0,-1-7 0 0,-3 10 0 16,0-6 4-16,-3 2 1 0,-4 1 0 0,0-4 0 15,0 7 13-15,-4-6 0 0,1 2 0 0,-1-2 0 16,-3 0 0-16,4-4 0 0,-4 4 0 0,-4-4 0 16,4 3 12-16,-4 4 4 0,1-6 2 0,-4 2 0 15,0-3-18-15,-1 1 0 0,-2-4 0 0,-1 4 0 32,4-1-27-32,-7 0-2 0,-4 1-1 0,-3-1 0 0,3-6-39 15,-3 7-8-15,-4-7-2 0,4 3-508 0,-4-6-101 0</inkml:trace>
  <inkml:trace contextRef="#ctx0" brushRef="#br0" timeOffset="158297.25">25195 12877 1587 0,'0'0'35'0,"0"0"7"0,0 0 2 0,0 0 0 0,0 0-35 0,0 0-9 0,0-3 0 0,0 3 0 16,0-9 75-16,0 9 13 0,0 0 2 0,0-10 1 0,0 10-32 15,0-9-7-15,0 9 0 0,0 0-1 16,0 0-35-16,0 0-6 0,-3 0-2 0,-4 0 0 16,0 9-8-16,0 1 10 0,-4-1-10 0,1 4 10 0,-1-1-2 15,-3 7 0-15,-4 0 0 0,1 3 0 16,-1 0 10-16,4 3 2 0,-7 3 0 0,3 0 0 0,0 0 8 15,-3 4 1-15,0-1 1 0,0 0 0 0,-4 7 2 16,4-3 0-16,0 5 0 0,0-5 0 0,3-4-8 16,0 7-2-16,1-7 0 0,6 1 0 0,-3-1-4 0,7 0-1 15,3-3 0-15,1 10 0 0,-1-13 11 0,1 7 1 16,3 5 1-16,3-5 0 16,1 2-56-16,-1-3-11 0,8 1-3 0,0-10 0 15,-1 9-20-15,4-9-5 0,0 0-1 0,11 0 0 16,3 3-198-16,1-9-40 0,20 21-8 15,-3-21-2-15</inkml:trace>
  <inkml:trace contextRef="#ctx0" brushRef="#br0" timeOffset="159881.2">25195 13150 1980 0,'0'0'44'0,"0"0"8"0,0 0 3 0,0 0 0 0,0 0-44 0,0 0-11 0,0 0 0 0,0 0 0 16,0 0 9-16,0 0 0 0,0 0 0 0,0 0 0 0,0 0-9 0,4 9 0 15,-1 1 0-15,-3-1 0 0,4-3 0 0,0 10 0 16,-1-10 0-16,-3 10 0 0,4-7 12 0,-1 4 0 15,1 0 0-15,-1-1 0 16,4 4 16-16,-3-1 4 0,-1-5 1 0,4 9 0 16,-3-7 1-16,-1 7 0 0,1-10 0 0,-1 4 0 15,1 0-19-15,-1-4-4 0,1 3-1 0,0-5 0 0,-1-4-10 0,1 6 0 16,-1 1 0-16,1-7 0 0,-1 3 8 16,-3-6-8-16,0 0 8 0,7 3-8 0,-7-3 10 15,7 0-10-15,0 0 12 0,0 0-12 0,4 0 12 0,-4-3-12 16,4-3 12-16,-1-4-12 0,-3 4 12 0,4-3-12 15,3-4 12-15,-3-2-12 0,-4-1 16 0,3-3-4 0,4 0-1 16,0-3 0-16,-7 3-2 0,4-2 0 16,0-1 0-16,-1-4 0 0,-3-2-9 0,0 9 0 0,0-3 0 0,0 1 0 31,-3 2-48-31,3-3-4 0,-3 9-2 0,-1 1 0 16,1-1-34-16,3-3-8 0,-4 7 0 0,1 3-824 0</inkml:trace>
  <inkml:trace contextRef="#ctx0" brushRef="#br0" timeOffset="160373.18">25298 13489 806 0,'0'0'72'0,"0"0"-58"0,0 0-14 0,0 0 0 15,0 0 152-15,0 0 28 0,0 0 6 0,0 0 1 16,0 0-110-16,0 0-21 0,0 0-5 0,0 0-1 16,0 0 0-16,0 6 0 0,3 0 0 0,1 0 0 15,-1-2-14-15,-3 5-4 0,4 4 0 0,-1-4 0 16,1 10-4-16,3-7-2 0,-4 7 0 0,1-6 0 15,0 9-17-15,-1 0-9 0,-3-4 10 0,0 4-10 16,0 10 12-16,-3-10-3 0,-1 6-1 0,-3-3 0 16,0 3-8-16,0-3-16 0,3 0 4 15,-3-3 1 1,-3-6-12-16,6 6-2 0,-3-3-1 0,4-7 0 16,-5-2-68-16,5-1-14 0,-4 0-2 0,3-5-1 0</inkml:trace>
  <inkml:trace contextRef="#ctx0" brushRef="#br0" timeOffset="161634.22">25509 13564 921 0,'0'0'82'0,"0"0"-66"0,0 0-16 0,11 0 0 16,-4 0 233-16,0 0 43 0,4 0 9 0,-1 0 2 15,4 0-201-15,-3-3-40 0,7-4-8 0,-1 4-2 16,1 3-16-16,-1-3-3 0,5-3-1 0,-5-3 0 0,1 5-6 16,3-5-2-16,-3 6 0 0,3-3 0 0,-3-4-8 0,3 7 0 15,-7-6 0-15,3 9 0 16,1-4-24-16,0-2-6 0,-4 3-2 0,0 3 0 16,0-6-147-16,0 6-29 0,-3-3-7 0</inkml:trace>
  <inkml:trace contextRef="#ctx0" brushRef="#br0" timeOffset="161965.65">25495 13796 1382 0,'0'0'61'0,"0"0"13"0,0 0-59 0,0 0-15 15,0 0 0-15,11 0 0 0,-4 0 192 0,7 0 36 0,-3 0 8 0,3 0 0 16,3 0-190-16,1-3-38 0,0-7-8 0,-1 10 0 15,1 0 0-15,3-9 0 0,0 0 0 0,-3 5 0 16,3 1 8-16,-3-3-8 0,-1-3 8 0,4 5-8 16,-6-2-28-16,2 0-11 0,1-3-1 0,0-1-1 15,-1 4-170-15,1-7-33 0</inkml:trace>
  <inkml:trace contextRef="#ctx0" brushRef="#br0" timeOffset="163038">26317 13269 1465 0,'0'0'64'0,"0"0"15"0,0 0-63 0,0 0-16 0,0 0 0 0,0 0 0 15,0 0-20-15,0 0-6 0,0 0-2 0,0 0 0 0,0 0 16 0,0 0 4 16,-7 0 0-16,0 6 0 0,0-2 23 0,-4 2 5 16,4-3 0-16,0 6 1 15,-3 1 32-15,-1 2 7 0,1 1 0 0,-1 2 1 0,0 1-8 0,-3 3-1 16,0 0-1-16,4-4 0 0,-4 7-31 0,3 4-7 15,-3-11-1-15,3 7 0 0,1-3-2 0,-1 3-1 16,8 0 0-16,-8-3 0 16,0-7 23-16,4 10 5 0,4-6 1 0,-1 0 0 0,4 2-21 0,0-5-4 15,4-4-1-15,3 4 0 0,0-4-12 16,4 1 9-16,-1 2-9 0,4-12 8 0,4 10 2 0,-1-10 0 16,1 6 0-16,3-3 0 0,0-3-10 0,1 0-11 15,2-3 3-15,-3-3 0 0,1 2 8 0,2-2 0 0,-2 0 0 16,-1 0 0-16,0-7 0 0,-4 4 0 0,5-4 0 0,-5 4 0 15,-3-10 8-15,1 10-8 16,-1-7 10-16,-4 0-10 0,4 4 14 0,-3-7-3 16,-8 6-1-16,1-9 0 0,-4 4 0 0,0 5 0 0,-4-6 0 0,-3 7 0 15,4-7-10-15,-8 3 12 0,1-3-12 0,-1 7 12 16,-3-7-4-16,3 6-8 0,-3-5 12 0,0 8-4 16,-3-6-8-16,2 1 0 0,1 5 0 0,-3 4 0 31,-1 0-45-31,4-4-2 0,0 7 0 0,3-6 0 0,1 9-116 15,-4-3-23-15,-8-3-5 0,8 6-1 0</inkml:trace>
  <inkml:trace contextRef="#ctx0" brushRef="#br0" timeOffset="163423.31">26793 12887 1094 0,'0'0'48'0,"0"0"11"0,0 0-47 0,0 0-12 16,0 0 0-16,0 0 0 0,0 0 256 0,0 0 50 15,0 0 10-15,0 0 1 0,0 0-249 0,0 0-51 0,0 0-9 0,4 9-8 16,0 3 0-16,-4 1 0 0,3 6 0 0,1 0 0 15,-1-4 34-15,-3 14 5 16,0-7 1-16,4 6 0 0,-4 6-14 0,3 1-2 0,-3 2-1 16,0-2 0-16,0 9-23 0,0-3-15 0,0 2 3 15,0 4 0-15,-3-3 12 0,-1 0 0 16,1-3 0-16,-1 3 0 0,1 0 0 0,-5 6 16 0,1-6-3 16,4-3-1-16,-1 3-12 0,1-4-18 0,-4 1 4 15,3-6 1 1,1-4-12-16,3-3-3 0,-4-3 0 0,4-6 0 0,0 3-113 15,0-9-23-15,4 2-5 0,-4-12-698 0</inkml:trace>
  <inkml:trace contextRef="#ctx0" brushRef="#br0" timeOffset="166920.45">27478 13438 288 0,'0'0'12'0,"0"0"4"0,0 0-16 0,0 0 0 0,0 0 0 0,0 0 0 16,0 0 258-16,0 0 49 0,0 0 9 0,7-3 3 15,-7 3-209-15,0 0-42 0,0 0-8 0,0 0-1 16,0 0 37-16,0 0 8 0,0 0 2 0,0 0 0 15,0 0-10-15,0 0-3 0,0 0 0 0,0 0 0 16,0 0-40-16,0 0-8 0,0 0-1 0,-7 13-1 16,0-4-35-16,0 1-8 0,-4 2 0 0,1-2 0 15,-5 2 0-15,5 7 0 0,-4-6 11 0,-4 5-11 16,1 1 0-16,-1-3 8 0,-3 3-8 0,0-7 0 16,3 4 0-16,-3 0 0 0,-7 2 0 15,6 1 0-15,1-6-15 0,0-1 4 0,3-2 1 0,-3 2 0 31,7-2-70-31,0 5-15 0,-4-8-2 0,4-1-581 0,0-3-116 0</inkml:trace>
  <inkml:trace contextRef="#ctx0" brushRef="#br0" timeOffset="167185.82">27016 13457 2311 0,'0'0'102'0,"0"0"22"0,0 0-100 0,0 0-24 16,0 0 0-16,7 7 0 0,0-1 15 0,0-6-3 16,3 6 0-16,5-3 0 0,-1 3-12 0,0 4 0 0,-4-4-12 0,5 4 12 15,-1-1-8-15,7 4 8 16,-7-4 0-16,7 10 0 0,-3-7 0 0,3 7 0 16,-3 0 10-16,-1-3-2 0,1 2-8 0,-4 1 0 15,0-3 0-15,0 6 0 0,-3-6-12 0,3-1 4 0,-4 4 0 0,-3-6 0 31,4 2-120-31,-4-2-24 0,0-4-5 0,-3 4-434 0,-1-10-86 16</inkml:trace>
  <inkml:trace contextRef="#ctx0" brushRef="#br0" timeOffset="167692.84">27538 12783 2152 0,'0'0'96'0,"0"0"19"0,0-3-92 0,0 3-23 16,0 0 0-16,0 0 0 0,0-9 25 0,0 9 1 15,0 0 0-15,10 0 0 0,-3 0-35 0,1 0-7 16,-1 0-2-16,3 0 0 0,-10 0 18 0,11 9 0 0,3-6 0 0,-4 6 0 16,5 4 0-16,-5-4 8 15,4 1-8-15,0 9 12 0,0-7 7 0,4 7 1 0,-4-3 0 16,4 2 0-16,-4 4-9 0,4 0-2 0,-4 0 0 0,0 7 0 0,0-1-9 0,0-3 10 31,0 6-10-31,0 4 10 0,0-4-10 0,-3 0 0 0,0-2 0 16,-1 2 0-16,-6-6 0 0,3 6 0 0,-4 1 0 15,4-1 0-15,-7 1 0 0,0-4 0 0,0-3 0 16,-3 3 0-16,-1-3 0 0,1 0 0 0,-8 0 0 0,1-3 0 16,3 0 11-16,-8 6-3 0,-2-2-8 0,-1-8 12 15,0 4-20-15,-6-3-5 0,-1-6-1 0,0 9 0 31,-6-7-38-31,2 1-8 0,1-7-2 0,4 4 0 16,-5-4-107-16,8-2-22 0,0-4-4 0,3-6-1 0</inkml:trace>
  <inkml:trace contextRef="#ctx0" brushRef="#br0" timeOffset="170847.69">27354 14069 1479 0,'0'0'32'0,"0"0"8"0,0 0 0 0,0 0 2 0,0 0-34 0,0 0-8 0,0 0 0 0,0 0 0 0,0 0 34 0,0 0 5 16,0 0 1-16,0 0 0 0,0 0 36 0,0 0 7 16,0 0 1-16,0 0 1 0,4-10-6 0,-4 10-2 15,0 0 0-15,7-3 0 0,-7 3-19 0,0 0-4 16,7-6-1-16,-7 6 0 0,7 0-19 0,-7 0-4 16,0 0-1-16,7-3 0 0,-7 3-13 0,7 0-2 15,-7 0-1-15,7 3 0 0,-7-3-13 0,7 0 9 16,-3 9-9-16,3-2 8 0,-4-4-8 0,4 6 0 15,-3-6 0-15,0 7 8 0,-1-1-8 0,4 0 0 16,-3-5 0-16,-1 5 0 0,8 4 8 0,-8-4-8 0,1 7 0 16,-1-4 8-16,4 1-8 0,-3-1 0 15,-1 7 9-15,5-9-9 0,-5 2 0 0,1-3 0 0,-1 4 0 0,1-4 8 16,-4 4-8-16,3-4 11 0,1 1-11 0,-1 2 12 16,-3-2-12-16,0-1 0 0,4 4 9 0,-4-4-9 15,0-3 0-15,0 1 0 0,-4 2 0 0,4 7 8 16,-3-10-8-16,-1 3 8 0,4 1-8 0,-3-1 8 15,-1-6-8-15,4 7 12 0,-7-1-4 0,4 1 0 16,-1-7-8-16,4-3 0 0,-4 9 8 0,1-9-8 16,-4 10 0-16,3-7 9 0,4-3-9 0,-3 9 0 15,-4-3 8-15,0-3-8 0,0 7 0 0,3-7 0 16,-3 6 0-16,-4-2 0 0,4-4 0 0,0 6 0 16,-3-6 10-16,3 7-10 0,0-4 8 0,3-3-8 15,-6 0 0-15,3 4 0 0,-1-4 0 0,1 3 0 16,-3-3 0-16,3-3 0 0,-4 10 0 0,4-7 0 15,-3-3 0-15,2 6 0 0,1-3 0 0,0-3 0 16,7 0 0-16,-7 6 8 0,0-3-8 0,0-3 8 0,7 0-8 16,-7 7 0-16,-3-4 0 0,3 0 0 0,7-3 8 0,-8 0-8 15,-2 0 8-15,3 6-8 0,-4-3 0 0,1-3 0 0,3 0-9 0,-4 0 9 0,0 0 0 0,4 0 0 32,0 0 0-32,0 0 0 0,-3 0 0 0,-1 0 0 15,4 0 0-15,0 0 0 0,0 0 0 0,7 0 0 16,0 0 0-16,0 0 0 0,0 0 0 0,-4 0 0 15,-3 7 0-15,4-7 0 0,3 0 0 0,0 0 0 16,-7 3 8-16,7-3-8 0,-7 0 0 0,3 6 0 16,1-3 0-16,-4 0-10 0,0-3 10 0,3 7 0 15,4-7 0-15,-7 0 0 0,3 3 0 0,-3-3 0 0,7 0-9 0,-7 0 9 16,4 0 0-16,-1 0 0 0,-3 0 0 0,7 0 0 16,0 0 11-16,0 0-3 0,0 0-8 0,0 0 12 15,0 0 3-15,0 0 0 0,0 0 0 0,0 0 0 16,0 0-15-16,0 0 8 0,0 0-8 0,0 0 0 15,0 0 8-15,0 0-8 0,-3 0 0 0,3 0 0 16,0 0 9-16,0 0-9 0,0 0 8 0,0 0-8 16,0 0 9-16,0 0-9 0,-4 0 10 0,4 0-10 15,0 0 14-15,0 0-3 0,-3-3-1 0,3 3 0 16,0 0-10-16,0 0 0 0,-4-7 9 0,1 1-9 16,3 6 11-16,0-6-3 0,3-4 0 0,-3 7 0 15,0-3 3-15,0 0 0 0,4-1 0 0,-4 4 0 0,0-3 0 0,0 3 0 16,0-6 0-16,0-1 0 0,0 7 2 15,0-3 1-15,0-7 0 0,3 10 0 0,-3-6-6 0,0 2 0 16,4-5-8-16,-4 9 12 0,3-7-12 0,1 1 0 16,-4-1 0-16,0 1 0 0,3-3 0 15,1 2 0-15,-4 1 0 0,3-4 0 0,-3 4 0 16,4-1 0-16,-4 7 0 0,3-6 0 0,-3 6 0 0,0 3 0 16,4-7 0-16,-4 7 0 0,0 0 0 0,0 0 0 15,0 0 0-15,0 0-10 0,0 0 10 0,0 0 0 16,0 0 0-16,0 0-8 0,0 0 8 0,0 0-8 15,0 0 8-15,0 0-8 0,7 0 8 0,-4 10 0 16,1-1 0-16,-4-6 0 0,0-3 0 0,0 10-8 16,0 2 8-16,0-2 0 0,-7 5 0 0,7-2 0 0,-4-1 0 15,1-2 0-15,-1 2 0 0,1-2 0 0,-4 2 0 0,3 7 0 16,1-6 0-16,-4 2 0 0,0-2 0 0,0-1 0 0,3 1 0 0,-3-4 0 16,3 10 0-16,-3-6 0 15,0-4 0-15,4 4 0 0,-4-4 0 0,3 1 0 16,1-7 0-16,3-3 0 0,-4 9 0 0,4-9 8 15,-3 6-8-15,3-6 0 0,0 0 8 0,0 0-8 16,0 0 0-16,-4 4 9 0,4-4-9 0,0 0 0 16,0 0 11-16,0 0-11 0,-3 9 10 0,3-9-10 15,0 9 12-15,0 1-4 0,0-10-8 0,0 0 12 16,0 0-2-16,0 0-1 0,7 3 0 0,-4 6 0 16,4-6 1-16,4 7 0 0,-1-10 0 0,1 6 0 15,7-3 6-15,-4-3 0 0,3 0 1 0,5 0 0 16,-1 0-7-16,0 0-2 0,0 0 0 0,4 0 0 0,-1 0-8 0,1 0 0 15,-7 0 0-15,3 3 0 16,-7-3 0-16,0 7 0 0,0-4-12 0,-3-3 12 16,-4 6-19-16,-4-3 4 0,-3-3 1 0,4 6 0 15,3 1-150-15,-7-7-29 16,0 0-7-16</inkml:trace>
  <inkml:trace contextRef="#ctx0" brushRef="#br2" timeOffset="185034.23">30148 17233 1332 0,'0'0'29'0,"0"0"7"0,0 0 0 0,0 0 1 0,0-10-29 0,0 10-8 0,0-3 0 0,0 3 0 16,7-6 48-16,1-3 8 0,-5 5 1 0,4-5 1 15,0 0-6-15,-3 9 0 0,-1-10-1 0,-3 10 0 16,0 0 25-16,0 0 4 0,0 0 2 0,0 0 0 16,0 0-2-16,0 0-1 0,0 0 0 0,0 0 0 15,0 0-6-15,0 0-1 0,0 0 0 0,0 0 0 16,0 0-35-16,0 0-7 0,7 10-2 0,-3 5 0 15,3-2-8-15,-4 6-3 0,1-4 0 0,-1 7 0 16,1 6-5-16,-1-2-2 0,-3 5 0 0,0 7 0 16,-3-4-2-16,-1-3 0 0,4 10 0 15,-3-9 0-15,-1 2 2 0,-3-3 0 0,4 1 0 0,-1-1 0 16,-3 0-10-16,0 1 0 0,4-1 9 0,-1-9-9 0,-3 6 0 16,4-3 0-16,-5-3 0 0,5-3 8 0,-1-6-8 0,1 6 0 15,-4-7 0-15,3-3 8 0,1 1-8 0,3-10 8 16,0 0-8-16,0 0 8 0,0 0 1 0,0-10 1 15,-4 1 0-15,4-7 0 0,-3-2-10 0,-1-11 0 16,4 4 0-16,-3-3 0 0,3-6 0 0,0 2 0 16,0-9 0-16,0 1 0 0,-4-1 8 0,4-3 7 15,0 3 1-15,-3-3 0 0,3 0-27 0,0 1-5 16,-4 5 0-16,4 0-1 0,0 1 17 16,4 5 0-16,-1 1 0 0,1 0 0 0,-1-4 0 0,4 4 0 15,0 3 0-15,4-7 0 0,-1 10 8 0,1-3-8 16,3-1 0-16,4-2 0 0,-1 9 0 0,1-9 0 15,0 9 0-15,3 0 0 0,4 3 0 0,-4 7 0 0,-4-1 0 0,1 0 0 16,-4 4 0-16,0 3 0 0,-7 6 0 0,4 0 0 16,3 6 0-16,0-3 0 0,-3 7 0 0,-1 2 0 15,-3-2 0-15,4 2 0 0,-1 4 0 0,1-1 0 16,-4 4 12-16,4 0 0 0,-1 3 0 0,-3 0 0 16,4 0-12-16,-4 0 0 0,0 6 0 0,0-3 0 15,-3-3 0-15,3 3-15 0,-4-9 2 0,1 3 0 16,-4 0 13-16,0-4 0 0,-4 4 0 0,1-6 0 15,3 5 0-15,-4-5 0 0,1 3 12 0,-8-4-12 16,0 1 19-16,-3-1-3 0,0-2-1 0,-3 8 0 16,-5-8-15-16,1 2 0 0,0-2 0 0,-7-1 0 15,0 1 0-15,-1-4 0 0,1-6 8 0,0 6-8 0,3-3 0 0,1-3 0 16,-1 0 0-16,4-3 0 0,0-3 0 0,3 6-13 16,0-3 2-16,4-7 1 15,4 10-43-15,-1-9-9 0,4 6-2 0,3-7 0 16,-3 1-103-16,7 0-21 0,0-1-4 0,4-2-823 15</inkml:trace>
  <inkml:trace contextRef="#ctx0" brushRef="#br2" timeOffset="185617.66">30984 16540 1490 0,'15'-7'66'0,"-12"1"14"0,4 6-64 0,0-9-16 0,4 6 0 0,-4-7 0 16,0 1 29-16,4 6 3 0,-4-4 1 0,0-2 0 15,0 6 51-15,0-7 9 0,-7 10 3 0,0 0 0 0,0 0 5 0,0 0 2 16,0 0 0-16,0 0 0 0,0 0-28 0,0 0-6 16,0-9-1-16,0 9 0 0,0 0-21 0,0 0-5 15,0 0-1-15,0 0 0 16,0 0-58-16,0 0-12 0,0 0-3 0,0 0 0 0,0 0 52 0,0 0 9 15,-4 9 3-15,1 1 0 0,-1-1-16 0,1-6-4 16,-1 7 0-16,-3-1 0 0,4 4 32 0,-5-4 7 16,-2 4 1-16,-1 2 0 0,1 1-38 0,-1 3-14 15,-3 3 11-15,3 0-11 0,-3 6 9 0,0-3-9 16,-3 6 8-16,2 1-8 0,-6-1 0 0,0 10 0 16,3-7 8-16,4 7-8 0,0 0 0 0,0 0 0 15,0-7 0-15,3 7 8 0,1-6 0 0,6 2-8 16,-3-2 12-16,0-4-4 0,7 0-8 15,-3 7 0-15,3-10 0 0,3 4 8 0,1-1-8 0,3-3 0 16,0-3 0-16,0 3 0 0,0-6-16 0,4 7 2 16,-1-4 0-16,1-3 0 0,6-4-7 0,1 4-2 0,-4-3 0 15,4-3 0 1,-1 3-63-16,1 0-13 0,3-7-2 0,0 1-1 16,4-4-76-16,-4 0-15 0,0-9-3 0</inkml:trace>
  <inkml:trace contextRef="#ctx0" brushRef="#br2" timeOffset="186420.58">31196 16925 1850 0,'0'0'40'0,"0"0"9"0,0 0 2 0,0 0 1 0,0 0-41 0,0 0-11 16,0 0 0-16,0 0 0 0,0 0 48 0,11 4 7 15,-8 2 1-15,-3-6 1 0,4 6 26 0,-1 4 5 16,1-1 0-16,-1 3 1 0,1-2-9 0,-1-1-1 15,1 4-1-15,-1 3 0 0,1-4-26 0,0 1-4 16,-1 5-2-16,4-5 0 0,0 6-25 0,0-7-5 16,0 7 0-16,0-6-1 0,4-1-7 0,-4 7-8 0,0-6 11 15,4 5-11-15,-1-5 8 0,1 6-8 16,-1 0 0-16,1-4 0 0,-4 1 0 0,4 0 0 16,-1-1 0-16,1 1 0 0,-4-7 0 0,0 10 0 15,0-6 0-15,-4-1 0 16,1-2-29-16,0 2 0 0,-4-12 0 0,3 10 0 0,4-1-88 15,-3-9-18-15,-4 0-3 0,0 0-604 0,0 0-121 0</inkml:trace>
  <inkml:trace contextRef="#ctx0" brushRef="#br2" timeOffset="186958.35">31665 16875 403 0,'0'0'36'0,"0"0"-36"16,0 0 0-16,0 0 0 0,4-3 112 0,-1-3 15 0,-3 6 3 0,0 0 1 16,4-3-79-16,-4 3-16 0,0 0-4 0,0 0 0 15,0 0 69-15,0 0 14 0,0 0 2 0,0 0 1 16,0 0-3-16,0 0-1 0,0 0 0 0,0 0 0 16,0 0-30-16,0 0-7 0,-4 3-1 0,1 6 0 15,-1 4-19-15,1-4-4 0,-1 1-1 0,1-4 0 16,3 0-22-16,-4 4-5 0,-3-1-1 0,4 4 0 15,-1-4 16-15,-3 10 4 0,4-7 0 0,-8 10 0 16,4-3-27-16,-4 3-5 16,1 6 0-16,-1-3-1 0,1 7-3 0,-8-1 0 0,0 4 0 0,4 5 0 15,-3 1-8-15,-1 0 0 0,-3 0 0 0,-4 2 0 16,7-2 18-16,1 3-2 0,-1-9 0 0,0-4 0 16,4 7 0-16,4-7 0 0,-1-6 0 0,4-3 0 15,0 0-7-15,0 0-1 0,4-3-8 0,-1 0 12 16,0-7-43-16,1 1-9 0,3-4-1 0,0 0-1 15,0-9-12-15,0 0-2 0,0 0-1 16,0 0 0-16,0 0-165 0,0 0-33 0</inkml:trace>
  <inkml:trace contextRef="#ctx0" brushRef="#br2" timeOffset="187507.46">32064 16439 518 0,'0'0'23'0,"0"0"5"0,-4-6-28 0,4 6 0 0,0 0 0 0,0 0 0 15,0 0 289-15,0 0 53 0,0 0 10 0,0 0 3 0,0 0-227 0,-3 10-44 16,-1-4-10-16,1 0-2 0,3 3 0 0,-4 1 0 15,4 2 0-15,-3-2 0 16,6 2-2-16,-3-2-1 0,0 5 0 0,0 1 0 0,0 3-11 16,0-6-2-16,0 8-1 0,4 1 0 0,-4-3-17 0,0 9-3 15,-4-2-1-15,8 2 0 0,-4 3-10 0,0 4-1 16,0-4-1-16,0 3 0 0,0 7-5 16,-4-3-1-16,1-1 0 0,-1 4 0 0,4 0-1 15,0-6-1-15,0 2 0 0,-3-2 0 0,-1 5-6 0,1-5 0 16,-1-4-8-16,4 7 12 0,-3-7-12 0,-1 1 0 15,1-7 8-15,3-3-8 0,-7 0 0 0,3 6 0 16,4-6 0-16,0 0 0 0,0-3 0 0,0-7-8 0,0 7 8 0,4-7-13 31,-1 7-15-31,1-6-4 0,-4-4 0 0,0-6 0 16,3 7-84-16,-3-10-16 0,0 0-4 0,0 0-1 16,0 0-87-16,0 0-16 0,4-13-4 0,-1-9-1 0</inkml:trace>
  <inkml:trace contextRef="#ctx0" brushRef="#br2" timeOffset="187889.96">32653 16966 1785 0,'0'0'159'0,"0"0"-127"16,4-6-32-16,-4 6 0 15,3-9-17-15,-3 9-10 0,7-4-1 0,-7 4-1 0,0 0 9 0,0 0 1 16,0 0 1-16,0 0 0 0,0 0 61 0,0 0 12 16,0 0 2-16,0 0 1 0,0 0 27 0,0 0 6 15,-3 0 1-15,-4 4 0 0,0 2-23 0,3-3-4 16,-7 6-1-16,4-6 0 0,-3 7-4 0,-1-1-2 15,-3 4 0-15,4-4 0 0,-1 7-13 0,0-4-2 16,1 1-1-16,-8 6 0 0,4-3-31 0,-4 2-11 16,1-5 0-16,-4 6 9 0,3 3-9 15,0-10 0-15,1 7 0 0,-1-6 0 0,0 5 0 0,4-5 0 16,-3 3 0-16,3-4 0 16,-1 1-30-16,5-4-11 0,-1 0-3 0,1-5 0 15,-1 5-76-15,1-9-15 0,2 6-3 0,-2-6-550 0,6-6-109 0</inkml:trace>
  <inkml:trace contextRef="#ctx0" brushRef="#br2" timeOffset="188204.46">32223 17051 2487 0,'0'0'55'0,"0"0"11"0,0 0 2 0,0 0 2 0,0 0-56 0,0 0-14 0,0 0 0 0,0 0 0 0,0 0 9 0,0 0-1 15,0 0 0-15,0 0 0 16,0 0 39-16,7 3 7 0,-7-3 2 0,7 13 0 0,-7-13 10 15,7 9 2-15,-4 0 1 0,4 4 0 0,-3-4-34 0,3 4-7 16,-3 3-2-16,3-4 0 0,0 1-17 0,3 5-9 16,-3-5 10-16,4 0-10 0,0-4 0 0,3 10 0 15,0-7 0-15,-4-2 0 0,4 2 0 0,1-2 0 16,2-1 0-16,-3 4 0 0,-3-4 0 0,3 4 0 16,0-4 0-16,0 0 0 0,-3-2 0 0,3-1-10 15,0 3 10-15,4 1-12 16,-4-7-12-16,3 6-4 15,-2-9 0-15,-1 10 0 0,0-4-80 0,-4-3-16 16,1 0-3-16,-1 3-1 0,1-6-92 0,-4 0-20 0,0 0-3 16,-3-6-1-16</inkml:trace>
  <inkml:trace contextRef="#ctx0" brushRef="#br2" timeOffset="188740.44">32639 16474 2055 0,'0'0'91'0,"0"-3"19"0,0-4-88 0,4-2-22 0,-1-3 0 0,1 2 0 0,-1 7 0 0,-3 3 0 15,0 0 0-15,0 0 0 0,0 0 49 0,0 0 6 16,0 0 1-16,0 0 0 0,0 0 22 0,0 0 5 16,0 0 1-16,11 3 0 0,-1 3-9 0,-3-2-2 0,-7-4 0 0,11 9 0 0,0 0-24 0,-4 1-5 31,3-4 0-31,1 3-1 0,-4 7-20 0,3-3-4 15,1-1-1-15,0 1 0 0,-1 2-3 0,1 1-1 16,-1 0 0-16,4 6 0 0,-3 0 2 0,0 0 0 16,3 0 0-16,-7 6 0 0,3-3-8 15,1 6-8-15,-1 1 11 0,-2-1-11 16,-1 10 11-16,0-7-11 0,0-2 10 0,0 5-10 0,-4-5 11 0,4 2-11 0,-3-3 12 16,-1 1-12-16,1-7 11 0,-1 6-11 0,-3 1 10 0,4-1-10 15,-4-3 8-15,-4-3-8 16,4 3 0-16,-3-2 0 0,-1 2 8 0,-3-6-8 0,0 6 0 15,0-3 0-15,-3-3 0 0,-1 0 8 0,-3 0-8 0,-4 3 0 16,4-9 0-16,-7 6-10 0,0-4 2 0,0-5 0 31,-8 6-54-31,5-7-10 0,-4-2-3 0,-4-10 0 16,7 6-80-16,-3-12-16 0,3 3-3 0</inkml:trace>
  <inkml:trace contextRef="#ctx0" brushRef="#br3" timeOffset="206684.75">16415 12109 1209 0,'0'0'53'0,"-11"-6"12"0,8-1-52 0,-1-2-13 0,1-1 0 0,3 4 0 0,0 6 92 0,-4-6 15 16,-3-3 3-16,0 9 1 0,-4-7-94 0,1 1-17 16,-4 3 0-16,0-3-11 0,-4 6 11 0,0-4 0 15,1-2 0-15,-5 6 0 0,-2-6 0 0,3 0 0 16,-4 3 0-16,0-4 0 0,-3 4 32 0,0-3 3 15,-7 3 0-15,-1 0 0 0,-3-4 1 0,1 7 0 16,-5 0 0-16,-6 0 0 0,0 0-23 0,-1 0-4 16,-3 0-1-16,-3 10 0 0,-1-7-8 0,-3 6 10 15,0 1-10-15,-7-1 10 0,-7 4-10 16,4 2-11-16,-4 1 3 0,3-4 0 0,-7 4 8 0,1 0 0 0,-1 3-9 0,1 3 9 0,-1 0 0 0,0 0 0 16,1 3 0-16,-1-3 0 15,-3 3 0-15,3-3 0 0,8 0 0 16,3 6 0-16,0-6 0 0,3 9 0 0,4-3 0 0,-3 4 0 15,-1-7 0-15,8 12 0 0,3-2 0 0,0-1 0 16,0 4 0-16,4-4 0 0,3 7 0 0,4-6 0 16,-4 6 0-16,7-7 0 0,0 7 0 0,4-4 0 15,0 1 0-15,-1-7 0 0,1 10 0 0,7 0 0 16,3 0-9-16,-3-1 9 0,0-5 0 0,-1-1 0 16,5 4 0-16,3-3 0 0,3-4 0 0,4 3 0 15,0-2 0-15,3-1 0 0,8 0 0 0,-1 1 0 16,1 5 0-16,6-2 0 0,4-4 0 0,0 10 0 15,0-10 0-15,4 4 0 0,3-4 0 0,4 1 0 16,-1 5 0-16,4-8 0 0,1 2 0 0,-1 0 0 16,3 1 0-16,1-1 9 0,3-3-9 0,4-3 8 0,-4 7 1 0,8-1 0 15,-1-9 0-15,11 6 0 0,0-6 3 0,6 0 0 16,5 0 0-16,6-3 0 0,4 0 4 0,8-4 2 16,-1-5 0-16,3 2 0 0,8 7-5 0,3-6-1 15,4 2 0-15,3-2 0 0,4-1-12 0,3 4 9 16,0-3-9-16,4-1 8 0,-3 1-8 0,2 2 0 15,1-2 0-15,0-1 0 0,3 1 0 16,4-4 8-16,-3 7-8 0,-1-10 0 0,11 4 9 0,-7-1-9 16,3 4 10-16,1-7-10 0,3-3 14 0,-4 3-3 15,4-2-1-15,3-1 0 0,4-3 6 0,4 0 2 16,-4-3 0-16,7 3 0 0,0-10-4 0,0 10-1 16,-3-9 0-16,-1 9 0 0,-3-13-4 0,0 4-1 15,0-1 0-15,0-2 0 0,0 2-8 0,4-2 0 16,-4-7 0-16,3 6 8 0,-3-8-8 0,0-8 0 15,-3 7 0-15,-8 0 0 0,-3-3 0 0,-7-3 0 16,0-3 0-16,-4 6 0 0,-7-4 0 0,-3-2 8 0,-11 0-8 0,4-1 0 16,-1 1 8-16,1 0-8 0,-7-10 0 0,-4 6 8 15,-7 4-8-15,-4-10 0 0,-3 7 0 0,-7-7 8 16,4 0-8-16,-8-3 10 0,-3 4-10 0,-4-1 10 16,1 3-10-16,-8-3 0 0,4-2 0 0,-8-5 0 0,-2 5 8 0,-1-8 2 15,0 4 1-15,-3-3 0 16,-4 3 0-16,-3 0 0 0,-1 0 0 0,-3 0 0 15,-3 9 16-15,-4-2 3 0,-3 2 1 0,-4 0 0 16,-4 1-12-16,-3-4-3 0,-4 7 0 0,-6 2 0 16,-1-2-16-16,-7-4 0 0,-6 7 0 0,-5-1 0 15,-2 7 0-15,-8-6 0 0,-4 0-9 0,1 2 9 0,-8-2-9 16,5 6 9-16,-5-7-10 0,-3 1 10 0,0 0 0 0,-3-1 0 16,-1 7 0-16,1-3 0 0,-1 0 0 0,4 6 0 15,-3 0 0-15,-4 0 0 0,-4 3-8 0,-3-3 8 16,-4 7 0-16,-3-1-9 0,4 3 9 0,-8 1 0 15,-7 2 0-15,-3 1 0 0,-11 0 0 0,0-1 0 16,1 7-8-16,-8 0 8 0,-4-3 0 0,-3 6 0 16,4 0 0-16,-4-3 0 0,-4 6 0 0,1-3 0 15,3 0 0-15,-3 0 0 0,-4 0 0 0,-4 0 0 16,1 0 0-16,3 0-8 0,-8 0 8 0,8 0 0 16,8 6 0-16,-1-3 0 0,3-3 0 0,4 3 0 15,4-3 0-15,3 0 0 0,7 0 0 0,-3 0-12 0,3 0 4 0,0 0 0 31,4 0-115-31,0 0-22 0,7 6-5 16,3-2-805-16</inkml:trace>
  <inkml:trace contextRef="#ctx0" brushRef="#br3" timeOffset="211893.27">27912 2052 115 0,'0'0'10'0,"0"0"-10"0</inkml:trace>
  <inkml:trace contextRef="#ctx0" brushRef="#br3" timeOffset="-213407.67">27929 1767 417 0,'0'0'18'0,"0"0"5"0,0 0-23 0,0 0 0 0,0 0 0 0,0 0 0 16,0 0 48-16,0 0 6 0,0 0 1 0,0 0 0 15,0 0 1-15,0 0 1 0,0 0 0 0,0 0 0 0,0 0-25 0,0 0-6 16,0 0-1-16,0 0 0 0,0 0-13 0,0 0-4 16,0 0 0-16,0 0 0 0,0 0 7 15,0 0 1-15,-3 9 0 0,3 1 0 0,-4-1 16 0,4-3 3 16,0 10 1-16,0-13 0 0,0 16-25 0,0-9-11 15,0-1 10-15,0 3-10 0,4 1 12 0,-1 6-3 16,-3-10-1-16,0 4 0 0,0-1-8 16,0 7 8-16,0-6-8 0,0 5 8 0,-3-5 3 15,3 6 0-15,0-7 0 0,-4 7 0 0,4-3-3 16,-3 0 0-16,3-7 0 0,0 7 0 0,-4-1-8 0,4 1 0 16,0-3 0-16,0 5 8 0,-3 1-8 0,3 0 0 0,0-3 0 15,0 2 8-15,0-5 7 0,0 6 1 0,0 0 0 16,0-4 0-16,3 1-26 0,-3 0-5 15,-3 3-1-15,3-7 0 0,0 1 28 0,-4 5 4 0,4 1 2 0,-3-6 0 16,3 6-27-16,-4-7-6 0,1 7-1 0,-1-7 0 16,1 7 24-16,3-3 5 0,-7-7 1 0,3 7 0 15,1-3-14-15,-1-1-16 0,0 7 3 0,1-10 1 16,-1-2 12-16,4 8 12 0,0-5-3 16,-3 2 0-16,3-12 4 0,0 3 1 0,0 7 0 15,3 2 0-15,-3-2-14 0,4-1 0 0,-1 1 8 16,1-1-8-16,0 0 0 0,-1 4 0 0,1-4 0 0,-1 1 0 15,1 2 0-15,-1-2 0 0,1-1 0 0,-1 4-10 0,1-4 10 0,-4-3 0 0,3 10 0 0,-3-13 0 32,4 10 0-32,-4-7 0 0,0 3 0 0,-4 1 0 15,4 2 0-15,0-9 0 0,0 7 0 0,0 2 0 16,-3-2 0-16,3-4 0 0,0 0 0 0,0 4 0 0,-4-4 0 0,4 3 0 16,0-2 0-16,-3 2 0 0,3-3 0 15,0 4 0-15,0 2 0 0,0-9 0 0,0 7 0 0,0 2 0 16,0-2 0-16,0-1 0 0,0 4 0 0,0-4 0 15,0 4 0-15,0-7 0 0,0 3 0 0,0 1 0 16,0 2 0-16,0-8 0 0,0 5 0 0,0 10 0 16,0-16 0-16,0 9 0 0,0 4 0 0,0 0 0 15,0-1 0-15,0-5 0 0,0 6 0 16,0-7 0-16,0 10 0 0,0-10 0 0,0 4 0 0,0-4 0 16,0 7 0-16,0-10 0 0,3 7 0 15,-3-4 0-15,4 0 0 0,-1 1 0 0,-3-1 0 0,4-2 0 16,-4 2 0-16,3 0 0 0,1 1 0 0,-4-1 9 15,0 1-9-15,0 2 0 0,3 1 0 0,-3-4 0 0,0 4 0 16,0-4 0-16,0 0 0 0,-3 4-12 0,3-4 12 0,0 10-12 16,-4-16 12-16,4 10 0 0,-3 3 0 0,3-4 0 15,0 1 0-15,0 2 0 0,0-2 0 0,0-1 0 16,0 1 12-16,0-4-2 0,0 4 0 0,3-4 0 16,1 1-2-16,-4-1 0 0,3 0 0 0,1-5 0 15,-1 5-8-15,-3 4 0 0,4-4 0 0,-1 0 0 16,1 4 0-16,-4-4 0 0,0 4 0 0,0-4 0 15,4 1 0-15,-4 9 0 0,0-7 0 0,0 1 0 16,0-4 0-16,0 10 0 0,0-7 0 0,0 10 8 16,3-6-8-16,-3 0 0 0,0 2 0 0,0-5 8 15,4 0-8-15,-4 5 8 0,0-5-8 0,0-4 8 16,-4 7 8-16,1-3 2 0,3-10 0 0,0 9 0 16,0 4-2-16,0-7 0 0,0-2 0 0,3 8 0 15,-3-5-4-15,4-4 0 0,-8 10-1 0,4-4 0 16,0 1-3-16,4-4 0 0,-4 4 0 0,0-4 0 15,0 4-8-15,0 2 0 0,3-12 0 0,-3 10 8 0,0 6-8 16,0-7 0-16,0-2 0 0,0 9 0 0,0-7 0 0,0 1 0 16,0 5 0-16,0-5 0 0,0 6 0 0,-3 0 0 15,3-7 0-15,0 1 8 0,0-4 3 0,-4 10 0 16,4-10 0-16,0 1 0 0,4-4 6 16,-4 3 2-16,0 1 0 0,0 2 0 0,0-2-8 0,0-1-2 15,3 4 0-15,1-4 0 0,-4 4-9 0,3-4 0 16,1 1 0-16,-4 2 0 0,0-3 0 0,3 1 0 15,-3 9 0-15,4-16 8 0,-4 9-8 0,0 4 0 0,0 0 0 0,0-7 0 16,0 1 0-16,3 2 0 0,-6 7 0 0,3-7 8 16,-4 4-8-16,4 0 0 0,0-7 0 0,-3 10 0 15,3-6 0-15,0-1 0 0,0-2 0 0,-4 8 8 16,4-5-8-16,0-4 0 0,0 10 0 0,0-9 0 16,4 2 14-16,-4 1-2 0,0-1-1 0,3 4 0 15,-3-4 0-15,0 1 0 0,4-1 0 0,-1-2 0 16,-3-1-11-16,0 4 8 0,0-7-8 0,0 3 8 15,4 1-8-15,-4-4 0 0,0 4 0 0,0-1 0 16,3-6 8-16,-3 7-8 0,0-1 8 0,0 3-8 16,0-2 0-16,0-1 0 0,0 4 0 0,0-4 0 15,-3 7 0-15,3-10 0 0,0 4 0 0,-4 2 0 16,4 4 0-16,0-1 8 0,0-8-8 0,-3 5 0 16,3 1 11-16,-4 3-3 0,4-4-8 0,0 1 12 15,0-4 5-15,0 0 1 0,0 4 0 0,0 0 0 16,0-4-18-16,4 0 8 0,-4 4-8 0,0-4 0 15,0-2 8-15,0 2-8 0,3-3 0 0,-3 4 0 0,4-4 0 0,-1 0 0 16,-3 4 0-16,4-1 0 0,-1 4 0 0,-3-7 0 16,4 3 0-16,-4 1 0 0,0-4 0 0,0 10 0 15,0-7 8-15,0-3-8 0,0 4 0 0,0 2 0 16,-4-2 0-16,4-1 0 0,0 4 0 0,0-7 0 16,0 6 0-16,0-2 0 0,-3-1 0 0,3 1 0 15,0-1 8-15,0-3-8 0,0 4 0 0,0 2 0 16,0-2 0-16,0-1 0 0,0 4 0 0,0-7 8 0,3 3-8 15,-3 4 0-15,4-10 10 0,-4 6-10 16,0-9 8-16,3 10-8 0,1-1 0 0,-4-6 0 16,0 7 8-16,0-1-8 0,0 1 0 0,4-7 0 15,-4-3 0-15,0 15 0 0,-4-8 0 0,4 2 8 0,0 0-8 0,0 4 8 16,0-4-8-16,0-2 0 0,-4 2 0 0,4-3 0 16,-3 4 0-16,3-1 0 0,-4 4 0 0,4-4 0 15,0 4 8-15,-3-4-8 0,3 0 12 0,-4 1-4 16,4-1-8-16,0 1 0 0,0-1 0 0,0-3 0 15,-3 4 0-15,6-1 0 0,-3-6 0 0,0 7 0 16,0-1 0-16,0 4 0 0,0-13 0 16,4 9 0-16,-4-3 0 0,-4-3 0 0,4 7 0 0,0-10 0 15,0 0 0-15,0 0 0 0,-3 3 0 0,3-3 0 16,0 9 0-16,0-9 0 0,0 0 0 0,0 10 0 16,0-10 0-16,-4 6 0 0,4-6 0 0,0 6 0 0,-3 4 0 15,3-4 0-15,0 0 0 0,0 4 0 0,0-1 0 0,0 4 0 16,0-13 0-16,0 15 0 0,0-2 0 0,0-1 0 15,0-2 0-15,3-1 0 0,-3-6 0 16,0 7 0-16,0-1 0 0,0-9 0 16,0 0 0-16,0 0 0 0,0 0 0 0,0 0 0 0,0 0 0 15,0 10 0-15,0-10 0 0,0 3 0 0,0-3 0 0,0 0 0 16,0 0 0-16,0 0 0 0,0 0 0 0,0 9 0 16,0-9 0-16,0 0 0 0,0 0 0 0,0 0 0 15,0 0 0-15,0 0 0 0,0 0 0 0,0 0-11 16,0 0 11-16,0 0-8 0,0 0 8 0,0 0 0 15,0 0 0-15,0 0 0 0,4-9-8 0,-1 6 8 16,-3-7-8-16,4 1 8 0,-4-1 0 0,3-2 0 16,-3 2 0-16,0 1-8 0,0-3 8 0,0-1-13 15,4 7 5-15,-4-10 8 0,0 0-13 0,-4 4 5 0,4 2 8 16,0-2-13-16,0 2 13 0,0-2 0 0,0 2 0 0,0-2-9 16,0 6 9-16,4-7 0 0,-4 1 0 0,0 2 0 15,0 1 0-15,3-1 0 0,1 7 0 16,-4-6 0-16,4-1 0 0,-4-2 0 0,3 2 0 15,1-2 0-15,-4-1 0 0,3-2-8 0,-3 2 8 16,4-6 0-16,-4 7-15 0,0-7 3 0,0 6 0 0,0-5 0 16,3 2 12-16,1-3-12 0,-4 0 12 0,0 4-12 15,3-1 1-15,-3 0 1 0,0 1 0 0,0-1 0 16,0-3 10-16,0 10 0 0,4-7 0 0,-4 0-8 16,0 7 8-16,0-4 0 0,0 1 0 0,0 6-8 15,0-7 8-15,0 0 0 0,0 4 0 0,0-3 0 16,0 2 0-16,0 1 0 0,0-1 0 0,0 1 0 15,0-4 0-15,-4 1 0 0,4-1 0 0,0-2 0 16,0 2 0-16,0-6 0 0,-3 7 0 0,3 2 0 0,-4-2 0 0,4-1 0 16,0-2 0-16,-3-1 0 0,3-3 0 0,0 10-10 15,0-4 10-15,0 1-10 0,-4-4 10 0,4 10 0 16,0-4 0-16,0 1 0 0,0 2 0 0,0-5 0 16,0 3 0-16,0 9 0 0,0 0 0 0,0 0 0 15,0-10 0-15,0 7 0 0,0-6 0 0,0 9-8 16,0-10 8-16,0 7-8 0,0 0 8 0,0-3-10 15,0-4 10-15,-3 7-10 0,3-3 10 0,0-7-12 16,0 10 12-16,0-6-12 0,-4 2 12 0,4-5 0 16,0 3 0-16,0-1-8 0,-3 4 8 0,3-4 0 15,0 1 0-15,-4 0 0 0,4-1 0 0,0 7 0 0,0-3 0 16,0 0 0-16,-4-1 0 0,4 7 0 0,0 0 0 0,0-3 0 16,-3-6 0-16,3 9 0 0,0 0 0 0,0 0 0 15,0-7 0-15,-4 1 0 0,4 0 0 0,0-4 0 16,0 7 0-16,0-6 0 0,0 6 0 0,0-3 0 15,0-4 0-15,0 4 0 0,-3 0 0 0,3-4 0 16,-4 1 0-16,4 9-13 0,0-13 3 0,-3 10 1 16,3-3-10-16,0 6-1 0,0 0-1 0,0 0 0 15,-4-10 21-15,1 7 0 0,-1-6 0 0,4 9 0 16,0 0 0-16,0 0 0 0,0 0 0 0,0 0 0 16,0-3 0-16,0 3 0 0,0 0 0 0,0-7 0 15,0 1 0-15,4 0 0 0,-4-3 0 0,0 5 0 16,0-2 0-16,0 0 0 0,0-4 0 0,0 4 0 15,0-3 0-15,0-4 0 0,0 10 0 0,0-6 0 0,0-1 0 16,0 1 0-16,0 6 0 0,0-10 0 0,0 7 0 0,0-4 0 16,0 1 0-16,0 3 0 0,-4 0 0 0,4-4 10 15,0 1-10-15,0 9 10 0,0-7 6 0,0 1 0 16,0 3 1-16,0 3 0 0,0-6 3 0,0-4 0 16,0 7 0-16,0 3 0 0,0-9-20 0,0 6 0 15,4-7 8-15,-4 1-8 0,3-1 0 0,-3 1 0 16,0 3 0-16,4-4 0 0,-4 1 0 0,0 3 0 15,0-10 0-15,0 7 0 0,0-1 0 0,0-2 0 16,0 2 0-16,0-2 0 0,0-4 0 0,0 10 0 16,-4-4 0-16,4-5 0 0,0 2 0 0,-3 10 0 15,3-13 0-15,-4 10 0 0,4-3 8 0,0-1-8 0,-3 1 0 16,3-1 0-16,-4 7 12 0,4-3-12 16,-3-7 12-16,-1 10-12 0,1-6 11 0,3 3-11 0,-4-1 10 15,1 1-10-15,-1-3 9 0,0-4-9 0,1 10 8 0,3-6-8 16,-4-10 8-16,4 9-8 0,0-2 0 0,-3-1 8 15,3-2-8-15,0 2 0 0,0 1 0 0,0-7 8 16,0 6-8-16,0-6 0 0,-4 10 0 0,4-4 0 16,0 4 0-16,-3 0 0 0,3-7 0 0,-4 7 8 15,1-1-8-15,-1 1 0 0,1-1 0 0,3-2 0 16,-7 2 0-16,7 1 8 0,-4 6-8 0,1-7 0 16,-1 1 0-16,1 0 8 0,3-4-8 0,-4 10 0 15,1-13 8-15,-1 10-8 0,4-3 0 0,-4-1 8 16,4 1-8-16,0-4 0 0,-3 7 0 0,-1-7 8 15,4 4-8-15,0 0 10 0,4-4-10 0,-1 10 10 0,-3-7-10 0,0 1 10 16,0 0-10-16,0 6 10 0,4-7-10 0,-4 1 0 16,0 6 0-16,0-4 8 0,0 7-8 15,4-9 0-15,-4 3 0 0,0 6 8 0,0 0-8 0,3-7 0 16,-3-2 0-16,0-4 8 0,4 4-8 16,-4 6 0-16,0-7 0 0,0 1 8 0,0 0-8 0,0-1 0 15,0-2 0-15,3 2 0 0,-3 1 0 0,4 3 0 16,-4-4 0-16,0 1 0 0,0-1 0 0,0 1 0 15,3 0 0-15,-3 2 0 0,0-2 0 0,4 3 0 16,-4 2 0-16,0-8 0 0,3 6 11 0,-3-4-3 16,0 10-8-16,0-9 12 0,0 9-4 0,4-6 0 15,-4 6-8-15,0-7 12 0,0 4-2 0,3-6-1 0,-3-1 0 16,4 1 0-16,-4 6-1 0,3-3 0 16,-3-7 0-16,0 10 0 0,4-7-8 0,-4 4 0 0,0-6 0 15,0 8 0-15,0-5 0 0,0 3 0 0,0-7 0 0,0 10 0 16,0-13 0-16,0 10 0 0,0-3 0 0,0 3 8 15,0-7 6-15,0 10 1 0,0-3 0 0,0 2 0 16,0-8-15-16,0 6 0 0,0 2 0 0,0-5 0 16,0 3 0-16,0-7 0 0,0 10 0 0,0-6 0 15,0-1 0-15,0 7 0 0,0-6 8 16,0 2-8-16,0-5 0 0,0 3 0 0,0 5 0 0,0-5 0 16,0 0 0-16,0 5 9 0,0-11-9 0,0 8 8 15,0-2-8-15,0 0 0 0,0-1 0 0,0 1 0 16,0-1 0-16,0-2 0 0,3 3 0 0,-3 5 8 15,0-5-8-15,0 0 0 0,0 5 9 0,0-11-9 16,4 8 10-16,-4 1-2 0,0 3-8 0,0-6 12 16,0-4-12-16,0 7 8 0,-4 3-8 0,4-7 0 0,0 1 0 0,0-1 8 15,0 7-8-15,-3-6 0 0,3 0 0 0,0 5 0 16,0-5 0-16,0 3 0 0,0-1 0 0,0 1 0 16,0-3 0-16,0-4 0 0,0 10 0 0,0-6 8 15,0-1-8-15,0 1 0 0,0-1 9 0,0 7-9 16,3-9 8-16,-3 2-8 0,0 4 0 0,4-3 0 15,-4 2 0-15,-4 1 0 0,4 3 0 0,0-6 0 16,-3-1 12-16,3 10-4 0,0 0-8 0,0 0 0 16,0-9 0-16,-4 6 0 0,4 3 0 0,0-7 8 0,-3 1-8 15,-1 0 12-15,4-4-12 0,0 7 0 0,-3-3 0 0,3-7 0 16,0 10 0-16,0-6 0 0,0-4 0 16,0 4 0-16,0 3 0 0,3-7 0 0,-3 4 0 15,0 6 0-15,0-7 0 0,4-2 0 16,-4 2-12-16,0 4 12 0,3-7 0 0,-3 4 0 0,0 0 0 0,0 2 12 15,0 1-4-15,0 6 0 0,0 0 0 0,0-3 0 16,0-3 11-16,0 6 1 0,0-3 1 0,0 3 0 16,0-10-21-16,0 7 0 0,0-3 0 0,0 3 0 15,0-7 0-15,0 1 0 0,0 6 0 0,0-4 0 16,0-2 0-16,0-4 0 0,0 10 0 0,0-3 0 16,0-3 0-16,0 5 0 0,0-5 0 0,4 6 0 15,-4-6 0-15,0-1 0 0,0 1 0 0,0 6 0 16,3-7 0-16,-3 1 0 0,4 9 0 0,-4 0 0 15,0-10 8-15,0 7-8 0,0-3 10 0,0 6-10 0,0 0 0 16,0 0 0-16,0-6 0 0,0 6 0 0,0-7 8 0,0 4-8 16,0 3 0-16,0-15 0 0,0 11 0 0,0-5 8 15,3 6-8-15,-3-3 0 0,0-1 0 0,0 1 0 16,0-3 0-16,0 6 0 0,0-7 0 0,0 1 0 16,0-1 0-16,0 7 0 0,4-3 0 0,-4-7 0 15,0 10 0-15,3-3 0 0,-3-3 0 0,0 5 0 16,0 4 0-16,0 0 0 0,0-9 0 0,0 6 0 15,0-3 0-15,0 6 0 0,0-7 0 0,0 7 8 16,-3-6-8-16,3-3 0 0,-4 6 8 0,4-4-8 16,0 1 0-16,-3 0 0 0,3-4 0 0,-4 7 0 15,4-3 0-15,0-7 0 0,0 4 0 0,0-4 0 16,-3 4 0-16,3 6 0 0,-4-16 0 0,4 10 0 16,0-1 0-16,0-2 0 0,0-1 0 0,0 1 0 15,0 2 0-15,0-9 0 0,0 7 0 0,0-1 0 0,4-2 0 16,-4 2 0-16,0 4 0 0,0-4 0 0,0 7 0 0,0-7 0 15,0 4 0-15,0-1 0 0,0 4 0 0,0 0 9 16,0 3-9-16,-4-7 0 0,4 1 0 0,0 6 8 16,0-3-8-16,-3 2 0 0,3-5 0 0,-4 0 0 15,4 6 0-15,0-7 0 0,0 4 0 0,0-7 0 16,0 4 0-16,4-4 0 0,-4 1 0 0,0-1 0 16,0-6 0-16,0 1 0 0,0 5 0 0,0-6 0 15,0-3 0-15,0 10 0 0,0-10 0 0,0 6 0 16,0-6 0-16,-4 7 0 0,4-1 0 0,-3 3 0 15,3-6 0-15,0 4 0 0,-4 5 0 0,4-8 0 16,-3 8 0-16,3-2-11 0,-4-1 1 0,4 4 0 16,-3-1-86-16,3 1-16 15,0 6-4-15,-4-10-884 0</inkml:trace>
  <inkml:trace contextRef="#ctx0" brushRef="#br3" timeOffset="-204418.26">27524 7741 172 0,'0'0'16'0,"0"0"-16"0,0 0 0 0,0 0 0 15,0 0 118-15,0 0 21 0,-4 9 4 0,4-9 1 16,0 0-62-16,0 0-12 0,0 0-2 0,-7 0-1 16,7 0-17-16,0 0-3 0,0 0-1 0,0 0 0 15,0 0-30-15,0 0-7 0,0 0-1 0,0 0 0 16,0 9-8-16,0 1 0 0,-3-7 9 0,3 6-9 16,-4 1 17-16,4-1-1 0,-3-6 0 0,3 7 0 15,0 2 21-15,-4-2 4 0,1-1 1 0,3 1 0 16,-4 2-10-16,4-2-1 0,-4 2-1 0,4-3 0 15,-3 4-15-15,-1-4-3 0,1 7-1 0,3-3 0 16,0-1 5-16,0 1 0 0,0-4 1 0,0 1 0 16,-4 2-1-16,4 4-1 0,0-1 0 0,0-5 0 15,4 2-4-15,-4-2-1 0,0 5 0 0,3-2 0 16,1-4 3-16,-1 4 1 0,-3-4 0 0,0 4 0 0,4-4 11 16,0 4 3-16,-4-1 0 0,3-2 0 0,-3 6-28 0,4-4 0 15,-1 1 0-15,1-4 0 16,-4 4 0-16,0-4 0 0,3 3 0 0,-3-2 0 0,7-1 14 15,-7 4-2-15,4-4-1 0,-4 1 0 0,7-1-3 0,-7 0 0 16,3 1 0-16,1-4 0 0,-1 4 3 0,1 2 0 16,-1-2 0-16,-3 5 0 0,-3-9 1 0,3 13 0 15,3-6 0-15,-3-4 0 0,-3 10-4 0,-1-6-8 16,4 5 12-16,-3-5-4 0,3 9-8 16,-4-6 0-16,1-1 0 0,-1-2 8 0,1 6-8 0,3-1 8 15,-7-5-8-15,3 0 8 0,4-4-8 0,0 7 10 16,-3-4-10-16,3 1 10 0,0-4-10 0,0 4 12 15,0-1-12-15,3-2 12 0,-3 5-12 0,4-8 0 0,-1 8 0 0,-3-2 0 16,0-10 0-16,0 13 0 0,4-4 8 0,-1 1-8 16,1-4 0-16,-4 0 8 0,3 1-8 0,-3-1 8 15,4-2-8-15,-4 8 0 0,0-2 9 16,0-1-9-16,0-2 8 0,-4-1-8 0,4-9 10 16,0 10-10-16,0 2 9 0,0-2-9 0,0-1 8 15,0 0-8-15,0-9 8 0,-3 7-8 0,6 2 0 0,-3-9 8 16,0 0 2-16,0 9 0 0,4 4 0 0,-1-4 0 15,1 1-2-15,-1-7-8 0,-3 6 12 0,4 1-4 16,3-1-8-16,-3 1 0 0,-1-7 9 0,1 6-9 16,-1 4 0-16,1-4 0 0,-8 7 0 0,4-10 0 15,0 10 0-15,4-4 8 0,-4 1-8 0,-4-1 0 16,1-2 0-16,3-1 0 0,0 4 0 0,0-4 8 16,0 0-8-16,-4 1 0 0,4-1 0 0,0 1 8 0,-3-7-8 15,3 9 0-15,0-2 8 0,0-1-8 16,3-6 15-16,-3 7-2 0,-3-1 0 0,3 4 0 0,0-4-4 15,0 0-1-15,3 4 0 0,-3-4 0 0,0 1-8 0,0 2 10 16,0 4-10-16,-3-3 10 0,3-1-10 0,0-2 0 16,3 2 0-16,-3-2 8 0,-7 2 0 0,7-3-8 15,0 4 12-15,0-4-4 0,0-9-8 0,-4 16 10 16,4-10-10-16,0 4 10 0,0-1-10 16,0-9 10-16,-3 10-10 0,3-1 10 0,0-6-10 0,-4 7 0 15,4 2 9-15,-3-3-9 0,6-2 0 16,-3-1 9-16,4 3-9 0,-4-2 0 0,-4-4 0 0,4 6 0 15,0 1 0-15,4-1 0 0,-8-6 0 0,4 10 0 0,0-4 0 16,4 1 0-16,-4-1 8 0,0-6-8 0,0 7 0 16,3 2 0-16,-3-3 9 0,4 1-1 15,-4-1-8-15,-4 1 12 0,4 2-4 0,0-2 0 0,-3-7-8 0,-1 6 12 16,4 4-12-16,-3-4 8 0,3 1-8 0,0 2 0 16,0-3 8-16,0 1-8 0,3-1 0 15,-3 1 9-15,0-1-9 0,0 4 0 16,0-4 0-16,4 4 8 0,-1-4-8 0,-3 4 0 0,0-1 0 0,4-2 0 15,-4-1 0-15,0 3 0 0,0-12 0 0,0 10 0 16,-4-1 0-16,4 4 8 0,-3-4-8 0,-1 1 0 16,4-1 8-16,0 4-8 0,-3-4 0 0,-1 4 8 15,1-4 0-15,-1 3-8 0,4-2 12 0,-3 6-4 16,-1-4 2-16,1 1 0 0,3-1 0 0,-4-2 0 16,4 2-10-16,0-2 12 0,0-1-12 0,4 4 12 0,-4-4-12 15,0 0 8-15,0 4-8 0,0 3 8 0,3-4-8 0,1-3 0 16,-4 1 0-16,0 2 0 0,0-8 0 15,3 11 0-15,1-8 0 0,-4 8 0 16,-4-5 0-16,4-4 0 0,4 3 0 0,-4 1 0 0,-4-7 8 0,4 6-8 16,0 1 0-16,0-1 8 0,0 0-8 0,-3 1 0 15,3-1 0-15,-4-2 8 0,1 8-8 0,-1-2 0 16,1-4 0-16,-1 4 8 0,4-1-8 0,-3 4 0 16,3 0 0-16,0-7 8 0,0 4-8 0,0 2 0 15,0-2 9-15,3-1-9 0,-3 1 0 0,0 3 0 0,4-4 0 0,-1 1 8 0,-3-4-8 0,4 4 0 16,-4-4 0-1,3 0 0-15,1 1 0 0,-1-7 0 16,-3 6 0-16,0-9 0 0,4 10 0 0,-4-1 0 16,0-6 0-16,0 7 0 0,3-1 0 0,-3 1 8 0,-3-1-8 15,3 0 0-15,-4-2 0 0,4 8 0 0,-3-8 0 0,3 2 8 16,-4 7-8-16,1-10 0 0,3 3 0 0,3 1 0 16,1 2 0-16,-4-2 11 0,0-1-11 15,3-3 12-15,-3 1-12 0,0 2 8 0,0-9-8 16,4 9 8-16,-1-5-8 0,-3-4 0 0,4 9 0 15,-1 0 0-15,-3-9 0 0,4 10 0 0,-1-1 0 0,-3 1 0 16,0-1 0-16,0-3 0 0,0 4 0 0,4-1 0 16,-4 1 0-16,0-1 0 0,0 0 8 0,0-2-8 15,0 2 0-15,0 0 0 0,0 4 0 0,0-4 8 16,0-9-8-16,0 10 0 0,0 2 0 0,4-2 0 16,-1-1 0-16,-3 4 0 0,0-4 0 0,0 1 8 15,0-1-8-15,0 0 0 0,4 4 9 0,-4-4-9 16,3-6 0-16,-3 7 0 0,4 2 0 0,-1-5 0 0,-3-4 0 0,0 6 0 15,0 1 0-15,0-1 0 0,-3-6 0 16,3 7 0-16,-4-1 0 0,4 0 8 0,0-6-8 0,0 10 0 16,-3-4 8-16,3 1-8 0,-4-4 0 15,1 0 0-15,-1 4 0 0,0-1 8 0,4 1-8 0,-3-1 0 16,-1 0 0-16,4-5 0 0,0 8 0 0,0-2 0 16,4-4 0-16,-1 0 0 0,-3 0 0 0,0-6 0 15,0 0 0-15,4 3 0 0,-4 7 0 0,0-1 0 16,0-9 0-16,0 3 0 0,0-3 0 0,0 10 0 15,0-1 0-15,0 1 0 0,0-7 0 0,-4 6 0 16,4 1 8-16,-3-1-8 0,3-6 0 0,0 7 0 16,0-10 0-16,-4 12 0 0,1-3 0 0,3-2 0 15,3 2 0-15,-3-3 0 0,0 4 0 0,0-1 0 0,0 1 0 0,0-10 0 16,0 0 0-16,4 3 0 0,-4-3 0 16,3 9 0-16,-3-9 0 0,4 10 0 0,-4-10 0 15,4 9 0-15,-1-6 0 0,1 7 0 0,-4-1 0 0,0-9 0 16,0 0 0-16,0 9 0 0,0 1 0 0,0-7 0 15,-4 6 0-15,4-9 0 0,0 3 0 0,0-3 0 16,0 10 0-16,0-1 0 0,0-2 0 0,0-7 0 16,0 6 0-16,0-6 0 0,0 9 0 0,0-9 0 15,0 0 0-15,4 10 0 0,-4-7 0 0,0 6 0 16,0-9 0-16,0 0 0 0,0 0 0 0,0 6 0 16,0-6 0-16,0 0 0 0,0 4 0 0,0-4 0 15,0 0 0-15,0 0 0 0,0 0 0 0,0 0 0 16,0 0 0-16,0 0 0 0,0 0 0 0,0 0 8 0,0 0-8 0,0 0 0 15,0 0 0-15,0 0 0 0,0 0 0 0,0 0 0 16,0 0 0-16,0 0 0 0,0 9 0 16,0-9 0-16,0 3 0 0,0-3 0 0,-4 10 0 0,4-10 0 15,0 9 0-15,0-9 0 0,-3 6 0 0,3-6-13 16,0 6 5-16,0-6 8 0,0 0-11 0,-4 10 11 16,4-10-8-16,0 0 8 0,0 0 0 0,4 6 0 15,-4-6 0-15,0 3 0 0,0-3 0 0,0 0 0 16,0 0 0-16,0 0-8 0,0 0-5 0,0 0-1 15,0 0 0-15,0 0 0 16,0 0-42-16,0 0-8 0,3-9-1 0,1-1-685 16,-4-2-137-16</inkml:trace>
  <inkml:trace contextRef="#ctx0" brushRef="#br3" timeOffset="-202322.42">27577 11607 172 0,'0'0'16'0,"0"0"-16"15,0 0 0-15,0 0 0 0,0 0 128 0,0 0 24 16,0 0 4-16,0 0 0 0,0 0-120 0,0 0-25 15,0 0-11-15,0 0 10 0,0 0-10 0,0 0 0 16,0 0 0-16,0 0 0 0,0 0 0 0,0 0 0 16,0 0 0-16,0 0 0 0,0 0 0 0,0 0 0 15,0 0 10-15,0 0-10 0,0 0 28 0,0 0 0 16,0 0-1-16,0 0 0 0,0 0 26 0,0 0 6 16,0 0 1-16,0 0 0 0,0 0-21 0,0 0-4 0,0 0-1 15,0 0 0-15,0 0-4 0,0 0-1 0,0 0 0 0,0 0 0 16,0 0-10-16,3 10-3 0,1-4 0 0,-1 3 0 15,-3-9-5-15,0 0-2 0,7 10 0 0,-3-7 0 16,-4 6-9-16,0-9 0 0,0 0 0 0,3 6 0 16,-3-2 0-16,0-4 0 0,0 0 0 0,0 0 0 15,0 0 0-15,0 0 0 0,0 0 0 0,0 0 0 16,0 0 16-16,0 0-1 0,0 0-1 0,0 0 0 16,0 0 3-16,0 0 1 0,0 0 0 0,0 0 0 15,0 0-8-15,0 0-2 0,-3-10 0 0,3 7 0 16,0-6-17-16,0-1-4 0,0-2-1 0</inkml:trace>
  <inkml:trace contextRef="#ctx0" brushRef="#br3" timeOffset="-198216.52">27587 12062 565 0,'0'0'24'0,"0"0"7"0,0 0-31 16,0 0 0-16,0 0 0 0,0 0 0 0,0 0 32 0,0 0 0 16,4 9 0-16,-1-6 0 0,1 7-4 0,-4-10 0 15,0 0 0-15,0 0 0 0,0 0-12 0,0 0-2 16,0 0-1-16,0 0 0 0,0 0 3 0,0 0 0 15,0 0 0-15,0 0 0 0,0 0 20 0,0 0 5 16,0 0 1-16,0 0 0 0,0 0 0 0,0 0 0 16,0 0 0-16,0 0 0 0,0 0-2 0,0 0 0 15,0 0 0-15,0 0 0 0,0 0-16 0,0 0-3 16,0 0-1-16,0 0 0 0,0 0-20 0,0 0 8 16,0 0-8-16,0 0 0 0,0 0 0 0,0 0 0 15,0 0 0-15,0 0 0 0,0 0 0 0,0 0 0 16,0 0 0-16,0 0 0 0,0 0 9 0,0 0 4 15,0 0 1-15,0 0 0 0,0 0 8 0,0 0 2 0,0 0 0 16,0 0 0-16,0 0 5 0,0 0 2 0,0 0 0 0,0 0 0 16,-4-7-15-16,4 7-2 0,0 0-1 0,0 0 0 15,0 0 0-15,0 0 0 0,0 0 0 0,0 0 0 16,-3 7-1-16,3-7-1 0,0 0 0 0,0 0 0 16,0 0-3-16,-4 3 0 0,4-3 0 0,0 0 0 15,0 9-8-15,0 4 0 0,-3-7 9 0,3-6-9 16,0 10 8-16,0-1-8 0,0 3 8 0,-4-2-8 15,4-10 0-15,0 12 9 0,0 1-9 0,-3 0 0 16,-1 5 12-16,1-5-12 0,3 3 12 0,0-4-12 16,-7 1 16-16,3 5-4 0,4-8-1 0,0 2 0 15,-4 1 1-15,4 3 0 0,-3-4 0 0,3-2 0 0,0 2 1 0,-4-2 1 16,4 2 0-16,0-3 0 0,0 4-2 0,0-4 0 16,0 1 0-16,-3 2 0 0,3-2-12 0,3-1 11 0,-3 1-11 0,0-1 10 15,0-3-10-15,0 4 0 16,0 5 0-16,0-8 8 0,0 11-8 0,0-8 0 15,0 2 0-15,4 1 8 0,-4-4-8 0,0 10 0 16,0-6 9-16,0-4-9 0,3 4 12 0,-3 2-3 16,0-2 0-16,-3-1 0 0,3-12-9 0,0 10 0 15,0 2 9-15,-4-2-9 0,4 2 0 0,0-2 8 16,0 5-8-16,-3-8 0 0,-1 8 0 0,1-8 0 16,3 2 0-16,0 0 8 0,-4 4-8 0,1-4 0 15,3 7 0-15,0-10 0 0,0 4 0 0,-4 5 0 16,4-2 0-16,4-4 0 0,-4-2 0 0,3 2 8 0,-6 7-8 15,6-10 8-15,-3 10-8 0,0-7 0 16,0-3 0-16,0 4 0 0,4-1 0 0,-4 1 0 0,0-1 0 0,0 0 0 16,0-2 0-16,0 2 0 0,0 1 0 0,0-1 0 15,0 0 0-15,0 1 9 0,0-1-9 0,3-3 0 16,-3 4 8-16,0-1-8 16,0 4 0-16,4-4 0 0,-8 4 11 0,4-4-11 0,0-3 10 0,4 4-10 15,-1-4 8-15,1 3-8 0,-4 7 0 0,0-10 0 16,0-6 0-16,0 16 8 0,3-3-8 0,-3-1 0 15,0-12 0-15,0 10 0 0,0 2 0 0,0-2 0 16,0 2 0-16,0-2 0 0,0 5 8 0,0-2-8 16,0-4 0-16,0-6 0 0,4 10 8 0,0-7-8 15,-1-3 0-15,-3 7 0 0,0-1 0 0,0-6 0 16,0 7 0-16,0-1 0 0,0-6 0 0,-3 7 0 16,3-1 8-16,-4 0-8 0,4 1 0 0,-4-1 0 15,1-6 12-15,3 10-3 0,0-4-1 0,-4 1 0 16,4-1-8-16,0-6 12 0,0 7-12 0,0-1 12 0,7-6-12 0,-3 7 0 15,-4-1 0-15,7 0 8 0,-3 1-8 0,-1-7 0 16,-3 6 0-16,4 4 0 0,-4-13 0 16,3 6 0-16,1 4 0 0,-1-4 0 15,-3-6 0-15,4 9 0 0,-1 1 0 0,-3-1 0 0,0-9 0 0,0 9 0 16,4 1 0-16,-8-1 0 0,4-2 0 0,-3 2 0 16,3 0 0-16,0 4 0 0,0-4 0 0,-4 4 8 15,1-4-8-15,3-2 0 0,0 2 0 0,0-3 0 0,-4 4 0 16,4-10 0-16,0 0 8 0,0 15-8 15,0-2 0-15,-3-1 8 0,-4 1-8 0,7-4 0 16,0 1 9-16,0-1-9 0,-4 1 0 0,4-1 9 0,0-3-9 16,4 4 0-16,-8-1 0 0,4 0 0 0,0 1 0 0,0-1 0 15,4-2 0-15,-4 2 0 0,-4 0 0 0,4 4 0 16,0-7 0-16,0 4 0 0,0-1 0 0,0-3 0 16,0 4 8-16,0-1-8 0,-3 0 0 0,-1 1 0 15,0-1 0-15,4-2 0 0,0 2 0 0,0 7 0 16,-3-10 0-16,-1 10 0 0,4-7 0 0,0-3 0 15,-3 4 11-15,-1 2-11 0,4-2 10 0,0-1-10 16,0 0 0-16,0 1 8 0,0-1-8 0,0 4 0 16,0-4 0-16,0 1 0 0,0 2 0 0,0-9 0 15,4 13 0-15,-4-10 0 0,0 4 0 0,0-1 0 16,-4 4 0-16,4-4 0 0,4 0 0 0,-4 1 0 16,-4-1 0-16,1 1 0 0,6-1 0 0,1-3 0 15,-4 4 0-15,0 2 0 0,-4-2 0 0,4 5 0 0,0-8 0 16,0 2 0-16,0 7 0 0,0-10 0 0,4 10 0 0,-4-7 0 15,3-3 0-15,-3 4 0 0,0-1 0 0,0 4 0 16,4-7 0-16,-4 3 0 0,-4-2 0 0,4 2 0 16,4-3 0-16,-1-3 0 0,-6 7 0 0,3-1 0 15,3 1 8-15,-3-1-8 0,0-3 0 0,0 4 0 16,0-1 0-16,0 1 0 0,0-7 0 0,0 12 0 16,0-8 0-16,-3 2 0 0,3 0 0 0,-4 1 0 15,4-1 0-15,-3 1 0 0,3-7 8 0,0 9-8 16,0-2 0-16,-4-1 9 0,4 1-9 15,0-1 0-15,0 0-10 0,0-2 10 0,-3 2 0 0,3 1 10 16,0-1 0-16,0 0 0 0,0-6-10 0,0-3 0 16,0 10 0-16,0-10 0 0,3 12 0 0,-3-2 0 0,0-1 0 15,0 4 8-15,0-4-8 0,0-9 0 0,0 0 0 0,0 10 0 16,-3 2 0-16,3-2 0 0,0-1 0 0,0-6 0 16,-4 6 0-16,4 1 12 0,0 2-12 0,0-2 12 15,0-1-12-15,0 1 8 0,0 2-8 0,0-2 8 0,4-1-8 16,-4 4 0-16,3-4 9 15,1 0-9-15,-4 1 0 0,3-1 9 0,1-3-9 0,-4 4 0 16,3-1 8-16,-3 1-8 0,0-7 0 0,0 6 0 16,0 1 13-16,0-7-4 0,0 6-1 0,0 1 0 15,0-1-8-15,-3-6 0 0,3 7-10 0,0-1 10 16,-4 0 0-16,1 1 0 0,-1-7 0 0,1 9 0 16,3-5 0-16,-4 2 10 0,4-9-10 0,0 3 12 15,0-3-3-15,0 13 0 0,-3-4 0 0,3 1 0 16,0-10-9-16,3 9 8 0,-3 0-8 0,0 1 8 0,4-7-8 0,-4 10 0 15,0-13 0-15,3 9 8 0,1 0-8 0,-1 1 0 16,-3-10 0-16,0 3 0 0,0 6 0 0,0 4 0 16,0-13 0-16,4 9 0 0,-4-9 0 0,3 10 0 15,-3-10 0-15,0 9 0 0,0-9 0 16,0 9 0-16,0 4 0 0,0-13 0 0,0 9 0 0,0-5 0 16,0-4 0-16,-3 15 0 0,3-9 0 0,-4 4 0 15,4-10 0-15,0 9 0 0,0 1 8 0,-3-1-8 16,3 1 12-16,0-1-4 0,0-3-8 0,0 4 0 15,-4-1 0-15,4-6 0 0,0 7 0 0,0-4 0 0,0 3 0 16,4-2 0-16,-4-7 0 0,0 9 0 0,0 0 0 0,0 1 0 16,0-7 0-16,3 6 0 0,-6 1 8 0,3-4-8 15,0 0 0-15,3 4 0 0,-3-4 0 0,4-3 0 16,-8 6 0-16,4-5 0 0,0 5 0 0,0 0 0 16,0-5 0-16,0 5 0 0,0-9 0 0,0 6 0 15,4-3 0-15,-4-3 0 0,-4 10 0 0,4-7 0 16,0-3 0-16,4 9 0 0,-8 1 10 0,4-1-10 15,0-6 0-15,-3 7 0 0,3-4-10 0,0 0 10 16,-4 4 0-16,4-4 0 0,-3-3 0 0,3 10 0 16,0-7 0-16,0 3 0 0,0-9 0 0,0 10 0 15,0-4 0-15,0 3 0 0,0 1 0 0,0-1 0 16,0-9 12-16,0 3 1 0,0 13 0 0,0-10 0 16,0-6 3-16,0 10 0 0,-4-1 0 0,4 0 0 15,0-9-16-15,-3 10 8 0,-1-1-8 0,1 1 0 16,3-4 0-16,0-6 0 0,-4 9 0 0,1 1 0 15,-1-1 0-15,4 1 0 0,-3-1 0 0,3-3 0 0,-4 4 0 0,4 5 0 16,-3-8 0-16,3 8 0 0,-4-5 0 0,1 2 0 16,3 1 0-16,-4-1 0 0,4-2 0 0,-4-1 0 15,4 4 0-15,-3-4 0 0,3 4 0 0,0-4 0 16,-4 0 0-16,1 4 0 0,3-4 12 0,-4 1-4 16,4 2-8-16,-3-2 12 0,3-1-12 0,-4 1 0 15,1-1 0-15,3 0 0 0,0-2 0 0,0 2 0 16,0 0 0-16,0 1 0 0,0-1 0 0,-4 1 0 15,4-4 0-15,0 3 0 0,0 7 0 0,0-10 0 0,-3 4 0 0,-1 5 0 16,4-8 0-16,0 2 0 16,0 1 0-16,-3 2 0 0,3-3 0 0,0 1 0 0,3 2 0 15,-3-2 0-15,0-1 0 0,0 1 0 0,0-1 0 0,0 0 0 16,0-2 0-16,0 2 0 0,0 1 0 0,0-1 0 16,0 0 0-16,0 1 0 0,4-4 0 0,-1 3 0 15,-3 1 0-15,0-1 0 0,4 1 0 0,-4-1 0 16,0 0 0-16,0-2 0 0,0 2 0 0,0 1 0 15,-4 2 8-15,4-2-8 0,0 2 0 0,0 4 0 16,0-4 0-16,0-2 8 0,-3 2-8 0,3-2 0 16,-4 2 0-16,4-2 0 0,0 2 0 15,-3-2 0-15,3-1 0 0,0 3 0 0,0-2 0 0,0 2 0 16,0-2 0-16,0-1 8 0,0 1-8 0,0-1 0 16,0 4 0-16,0-4 0 0,0-6 0 0,0 7 0 15,3 2 0-15,-3-2 0 0,0-1 0 0,0 3 0 16,0-5 0-16,0 2 8 0,0-9-8 0,0 10 0 0,0-4 0 15,0 3 0-15,0-9 0 0,0 10 0 0,0 2 0 0,-3-2 0 16,3-1 0-16,0 0 0 0,0 1 0 0,0-1 0 16,0 4 0-16,0-4 0 0,0 4 0 0,0-4 8 15,0 4-8-15,0-4 0 0,0 0 0 16,0 4 8-16,0-4-8 0,0 1 0 0,0 2 8 16,0-2-8-16,0 2 0 0,3-2 9 0,-3-1-9 0,4 4 0 15,-4-4 0-15,0 4 8 0,0-4-8 16,0 0 0-16,3 1 0 0,-3-1 0 0,0-2 0 0,0 2 0 15,0 0 0-15,0 1 0 0,-7-7 0 0,7 6 8 16,-3 7-8-16,3-10 0 0,0 4 0 0,0-1 0 0,0 4 8 0,0-4-8 16,-4 4 0-16,4-4 0 15,0 0 0-15,0 4 0 0,0 3 0 0,-3-4 8 0,6-2-8 16,-3 2 8-16,0 1-8 0,0-4 0 0,0 0 9 16,0 4-9-16,4-4 0 0,-4 4 8 0,3 3-8 15,-3-10 0-15,0-6 0 0,4 9 0 0,-1 7 0 0,-3-3 0 16,0-4 0-16,0 3 0 0,0-8-12 0,4 5 4 15,-4-9 8-15,0 9 11 0,0 4-3 0,0-4 0 16,0-2-8-16,0-1 0 0,0 3 0 0,0 1 0 16,0-1 0-16,0 1 0 0,0-7 0 0,0 6 0 15,0 0 0-15,0 1 0 0,0-7 0 0,0-3 0 16,0 9 22-16,0-2-1 0,0-1 0 0,0-6 0 16,0 6-21-16,0-3-13 0,0 7 1 0,0-10 1 0,0 0 19 15,0 0 4-15,3 9 1 0,1-6 0 0,-4 7-13 16,0-1-16-16,0-9 3 0,3 3 1 0,-3 7 12 0,0-1 0 15,0-3 0-15,0 1 0 0,0-1 0 0,4-3 16 16,-4-3-3-16,0 0-1 0,0 0-12 0,0 9-16 16,3 4 3-16,1-7 1 0,-4-6 12 0,0 3 0 15,0 7 0-15,0-1 0 0,3-6 0 0,-3-3 0 16,0 10 0-16,0 2 0 0,0-2 0 0,4-1 0 16,-4-9 0-16,4 10 0 0,-1-1 13 0,-3 0-4 15,0-9-1-15,0 10 0 0,0-10-8 0,0 6-9 16,0-6 9-16,0 9-13 0,0-9 13 0,0 10 0 15,0 2 0-15,0-12 0 0,0 10 0 0,0-10 0 16,0 12 0-16,0-2 0 0,0-1 9 0,0-9-9 0,0 0 0 16,0 0 9-16,0 13 0 0,4-4 0 0,-4-9 0 0,0 0 0 15,3 10-9-15,-3 2-11 0,0-12 3 0,0 0 0 16,4 9 8-16,-1 1 0 0,-3-10 0 0,0 9 0 16,0-9 0-16,4 10 0 0,-1-1 0 0,-3-3 0 15,0-6 0-15,0 10 0 0,4-1 0 0,-4 1 0 16,3-7 0-16,-3-3 0 0,0 9 0 0,4 1 0 15,-4-4 0-15,0 0 0 0,0-6 0 0,0 6 0 16,0-3 0-16,0-3 0 0,0 10 0 0,0-10 0 16,0 9 9-16,0-9-9 0,3 3 12 0,1 7-12 15,-4-1 0-15,0-6 0 0,0 7 0 0,3-1 0 16,-3-9 0-16,0 10 0 0,4-7 0 0,-4 6 0 16,0-3 0-16,0-6 0 0,0 0 0 0,0 4 0 15,0 2 0-15,0-6 0 0,0 0 0 0,0 6 0 16,0-6 0-16,0 0 0 0,0 0 0 0,0 0 0 0,0 0 8 0,0 10-8 15,3-4 0-15,-3-6 0 0,0 0 0 0,0 3 0 16,0 6 0-16,0-6 0 0,0-3 0 0,0 0 0 16,0 0 0-16,0 7 0 0,0-4 0 0,4 6 0 15,-4-9 0-15,3 3 0 0,-3-3 0 0,0 10 0 16,0-10 0-16,0 6 0 0,0-6 0 0,0 10 0 16,0-4 0-16,0-6 0 0,0 0 0 0,0 0 0 15,4 6 8-15,-4-6-8 0,0 0 0 0,0 0 0 16,0 0 0-16,0 0 0 0,0 0 0 0,0 0 0 15,0 3 0-15,0-3 0 0,0 0 0 0,0 0 0 0,0 0 0 16,0 0 0-16,0 10 0 0,0-10 0 0,0 0 0 16,0 0 0-16,0 0 0 0,0 0 0 0,0 0 0 0,0 0 0 15,0 0-16-15,0 0-1 16,7 0 0-16,-7 0 0 16,0 0-27-16,7-10-6 0,0 7-1 0,-3-3 0 15,-1-7-106-15,1 4-22 0,-1-7-4 16,-3 0-1-16</inkml:trace>
  <inkml:trace contextRef="#ctx0" brushRef="#br3" timeOffset="-191371.98">24532 14784 460 0,'0'0'20'0,"0"0"5"16,0 0-25-16,0 0 0 0,0-7 0 0,0 7 0 15,0 0 34-15,0 0 2 0,0 0 0 0,0 0 0 0,0 0-20 0,4 10-4 16,-1-1-1-16,1 4 0 0,-4 6-3 0,0-1-8 16,-4-2 12-16,4 12-4 0,0-6-8 0,0 0 0 15,-3-3 0-15,3 3 0 0,0 0 49 0,0 0 8 16,3 0 2-16,-3-3 0 0,0 3-15 0,0 0-4 16,0-1 0-16,4 1 0 0,-1 7-24 0,1-7-6 15,-1 6-1-15,-3-3 0 0,4-3-9 0,-4 9 0 16,7 1 0-16,-4-1 0 0,-3 0 0 0,4 1 0 15,-4 2 0-15,4-2 0 0,-4-1 0 0,3 0 0 16,-3 1 0-16,0 5 0 0,0-5 0 0,-3 2 0 0,-1-3 0 16,4 4 0-16,-4-4 0 0,4-2 0 0,-3 2 0 15,3-6 0-15,0 6 0 0,-4-2 0 0,4-4 0 16,0 3 0-16,0-6 0 0,4 6 0 0,-8-3 0 0,4-3 0 16,0-3 0-16,4 3 0 0,-4-3 0 0,0-4 0 15,0 4 0-15,3 0 0 0,-3 0 0 0,4-4 0 16,-4-2 0-16,0 6 0 0,0 0 0 0,0-7 0 15,0 7 0-15,0-6 0 0,0-1 0 0,0 7 0 16,0 0 0-16,0-4 0 0,0 4 0 0,-4 0 0 16,4 0 0-16,0-4 0 0,-3 7 0 0,3-3 0 15,0-6 0-15,0 6 0 0,0-7 0 0,0 4 0 16,0-4 0-16,0 1 0 0,3-1 0 0,-3-2 0 16,4 2 0-16,-4-2 0 0,4-1 0 0,-1 4 0 15,1-4 0-15,-1 1 0 0,1 2 0 0,-1-2 0 16,-3-1 0-16,4 3 0 0,-4-2 0 0,3 2 0 0,-3-2 0 0,0-1 0 15,0 4 0-15,0 6 0 0,0-7 0 0,4-2 0 16,-4 2 0-16,0 4 0 0,3-4 0 0,-3 1 0 16,0 6 0-16,0-7 0 0,0 7 0 0,0-6 0 15,0 5 0-15,0-5 0 0,4 6 0 0,-4-7 0 16,-4 10 0-16,4-3 0 0,-3-6 0 0,3 5 0 16,0 1 0-16,-4-3 0 0,4-7 0 0,-3 10 0 15,3-6 0-15,0-1 0 0,0 7 0 0,0-6 0 16,0 5 0-16,0-5 0 0,0-4 0 0,0 4 0 15,3 3 0-15,1-4 0 0,-4 1 0 0,0-1 0 16,3 4 0-16,-3 0 0 0,0-7 0 0,4 10 0 16,-1-7 0-16,-3 7 0 0,4-6 0 0,-1 5 0 15,-3-5 0-15,0 6 0 0,4-7 0 0,-1 10 0 0,-3-3 0 16,0-6 0-16,0 6 0 0,0-7 0 0,0 1 0 0,0 5 0 16,-3-8 0-16,3 2 0 0,0-2 0 0,0 2 0 15,0-2 0-15,0-1 0 0,0-6 0 0,0 7 0 16,0-1 0-16,3 0 0 0,-3-5 0 15,0 5 8-15,4 0-8 0,-1 4 0 16,1-4 0-16,-4 1 8 0,4-1-8 0,-1 4 0 0,1-4 0 16,-4 4 0-16,3-4 0 0,1 4 0 0,-4 5 0 15,3-5 0-15,1-4 0 0,-4 4 0 0,0 3 0 0,0-4 0 16,0 1 0-16,0 2 0 0,0-2 0 0,0-1 8 16,0 1-8-16,0 3 0 0,0-4 0 0,-4 1 0 15,1 6 0-15,3-7 0 0,0-2 0 0,-4-1 0 16,4 4 0-16,-3-1 10 0,3-3-10 0,0 1 10 15,0 2-10-15,3 4 12 0,-3 0-12 0,4-7 12 16,-4 4-12-16,3-4 0 0,-3 1 0 0,4 2 0 16,-1-3 0-16,-3 1 0 0,4 2 0 0,-4-2 0 15,3 2 0-15,-3 4 0 0,0-3 0 0,4-4 0 16,-4 4 0-16,0-4 0 0,0 0 0 0,0 1 0 0,0-7 0 0,0 9 0 16,0-5 0-16,0 2 8 0,0-3-8 0,0 4 0 15,0-1 0-15,-4 1 0 0,4-10 0 0,0 9 8 16,-3 4-8-16,3-4 8 0,0 4 0 0,0-4-8 15,0 0 12-15,-4 4-4 0,4-4 8 0,0 4 0 0,-3-7 1 0,3 7 0 16,0-4-2-16,0-9-1 16,0 0 0-16,-4 9 0 0,4-2-6 15,0-7-8-15,0 0 11 0,0 0-11 0,0 0 0 0,0 0 0 16,0 0 0-16,0 0 0 16,0 0-35-16,0 0-7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8T16:11:00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83 7920 0 0,'-24'-12'352'0'0,"15"3"64"0"0,0-3-328 0 0,-1 3-88 0 0,-12-15 0 0 0,3 7 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5T15:19:31.572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8061 10817 864 0,'0'0'38'0,"-7"-6"8"0,0 6-37 0,0 0-9 0,0-4 0 0,0 4 0 16,0 0 113-16,-4 4 21 0,4-4 4 0,-4 6 1 15,8-3-115-15,-11 3-24 0,0-3 0 0,0 7 0 16,-4-1-11-16,0 1 3 0,-3-4 0 0,0 3 0 16,-14 10 8-16,3-6 0 0,-3 6 8 0,-4 2-8 15,0 1-21-15,-14 0-9 16,4 7-2-16,-1-4 0 0,-3 12 32 0,-7-2 13 0,0-4-1 0,-7 10 0 16,4 0-12-16,3-1 0 0,-4-2 8 0,5 9-8 0,-1 0 24 15,-4 3 1-15,1 4 1 0,-1-1 0 16,4 0-6-16,0 7 0 0,0-4-1 0,7-2 0 0,-3-1-7 15,10 6-2-15,-3-2 0 0,6-4 0 0,1 1 14 0,7-1 2 16,-1 3 1-16,1-2 0 0,3-7-27 0,4 6 0 16,-7 0-12-16,10-3 12 0,0 1 0 0,-6-4 0 15,6 0 0-15,4 0 12 0,0-3-12 0,3 6 0 16,0-9 0-16,8 2 8 0,-4-11 9 0,7 5 2 16,3-2 0-16,4-10 0 0,0 6-5 0,7-2-1 15,11-7 0-15,-8 0 0 0,8-1-1 0,3 1-1 16,4-6 0-16,3 0 0 0,4-7 5 0,3 4 2 15,0-4 0-15,4 1 0 0,0-10-6 0,3 9-2 16,-3-9 0-16,7 0 0 0,-7-3 12 0,7-3 2 0,-1-4 1 16,5 1 0-16,10-4 11 0,-7 1 3 15,3-7 0-15,4 6 0 0,-3-9-19 0,3-6-4 0,0 6-1 0,7-9 0 16,0-1 1-16,0 1 1 0,0-3 0 0,3-7 0 16,-6 0-17-16,-1-3 0 0,1 3 0 0,3-3 0 15,-4-6 9-15,1 3-9 0,-4 3 0 0,0-3 9 16,-4 0-9-16,-3-3 0 0,-4-3 0 15,1 0 8-15,-8-1 8 0,1 1 2 0,2 0 0 0,-2-1 0 16,-1 4-18-16,-3-9 0 0,0 11 0 0,-1-5 0 16,-2-6 0-16,-5 5-11 0,1 4 11 0,-4-3-13 15,1-1 13-15,-5 7 8 0,-6 0 0 0,-4 4-8 0,4 2 16 16,-8 3-3-16,1-9-1 0,-4 13 0 16,0 2-12-16,-3 1 11 0,-4 0-11 0,0 9 10 15,-7 0-10-15,-4 3 0 0,0 0 0 0,-3 6 0 0,-3 1-18 0,-5-1 4 16,-2-2 1-16,-4 12 0 15,-4-7-31-15,0 1-7 0,-3-1-1 0,-1 7 0 16,-9 0 12-16,6-3 3 0,-11-4 0 0,8 7 0 0,0-3 10 0,-1 3 3 16,1-7 0-16,3 7 0 0,-3-3 7 0,0 3 1 15,3-7 1-15,4 10-524 16,-1-3-105-16</inkml:trace>
  <inkml:trace contextRef="#ctx0" brushRef="#br0" timeOffset="1156.21">8128 9892 403 0,'-21'-13'17'0,"14"10"5"0,-11-3-22 0,4-4 0 16,-4 10 0-16,-3-3 0 0,0-3 330 0,0 6 62 15,0 6 12-15,-4-3 2 0,-3-3-328 0,0 10-66 16,-1-1-12-16,-2-6 0 0,2 7 0 0,-6-1-10 16,3 4 10-16,-3 6-8 0,3-7 8 0,-10 7-8 15,0-6 8-15,-1 5-8 0,1 4 8 0,-4 0 0 16,-7 0 0-16,-3 6 0 0,-1 4 0 15,-3 2 11-15,-3-2-3 0,3 8 0 0,-7 1-8 0,-7 3 12 16,0 6-12-16,-4-3 12 0,0 13 22 0,-3-4 5 16,4 7 1-16,-4 6 0 0,-4-3-16 0,0 0-4 0,1 9 0 0,-1-3 0 15,0 3 7-15,4-3 1 0,0 1 0 0,3 2 0 16,1-3-9-16,-1 3-2 0,8 0 0 0,-4 7 0 16,6-7-17-16,5 7 0 0,3-7 0 15,-7 0 0-15,0 1 0 0,3 5-9 0,8-6 1 16,-4 1 0-16,0-4 8 0,7 0 0 0,0 0 0 0,-3-3 0 15,3 3 0-15,3 3 12 0,-2-3-2 0,9 1-1 16,-3-8 3-16,8 4 0 0,2-9 0 0,5 0 0 16,6-4 7-16,4 4 1 0,3-7 1 0,7-3 0 15,1-3-21-15,6 0 0 0,4 0 0 0,0-3 0 16,4-3-12-16,6 0 4 0,-6-7 0 0,14 7 0 16,-4 0 8-16,-4-7 0 0,4 7 0 0,8-10 0 15,-8 7 0-15,3-4-8 0,12-2 8 0,-5-7 0 0,4 3 0 16,4-6 0-16,-4 0 0 0,4-3 0 0,3-7 0 0,4 1 0 15,0-4 0-15,3 1 0 0,8-10 13 16,-1 0-1-16,11 0-1 0,-7 0 0 0,7 0 16 16,0-3 3-16,0-4 1 0,0 7 0 0,7-3-31 15,4-3 0-15,-4 3 0 0,10 0 0 0,-6-4 10 0,3 4-1 16,-7-3 0-16,10 3 0 0,-6-7-9 0,14 7 0 16,-8-3 0-16,1-7 0 0,7 4 16 0,-8-10 2 15,8 4 0-15,0-7 0 0,3-3 14 0,0 3 4 16,0-10 0-16,-3 10 0 0,3-9-36 0,4-4 0 15,-4 4 0-15,4-10 0 0,-4 10 11 0,-4-10 5 16,5 4 0-16,2-4 1 0,-2-3-4 0,2-3-1 16,-6 3 0-16,-4-6 0 0,4-4-12 0,-4 7 9 0,4-6-9 15,-4 0 8-15,3-4-8 0,-6 4 0 0,7-7 0 0,-11-2 8 16,3-7-8-16,5 3 0 0,-5-6 0 0,1 9 0 16,-8-3 0-16,-3-6 0 0,0 0 8 0,-3 3-8 15,-1-9 0-15,-6 9 0 0,-4-4 0 0,0 1 0 16,-4-3 0-16,-3 0 0 0,-4-7 0 0,-7 10 0 15,1-3 8-15,-8 3 4 0,0-3 0 0,-3 2 0 16,-7-2 7-16,-1 3 1 0,1-3 1 0,-4 9 0 16,-3 0-21-16,-4-3-20 0,0 6 4 0,-4 1 1 15,-3-1 15-15,0 3 0 0,-7 1 0 0,-3 5 0 0,-1-5 0 0,-3 6 0 16,-4-1 0-16,1 1 0 16,-1 9 0-16,-7-6-9 0,1-3 9 0,-5 9-12 0,5 3 12 15,-15 0-12-15,4-3 12 0,-4 10-12 0,0-4 12 0,-3 7-12 16,3 3 12-16,0-1-12 15,-7-2 12-15,4 9-8 0,3-6 8 0,-7 12-8 16,-3-3 8-16,-1 0-8 0,-6 7 8 0,-1 3-8 16,1-1 8-16,-4 7-13 0,-3-6 5 0,3 9 8 0,-7 0-9 0,-1 3 9 15,-6 3 0-15,0-6 0 0,4 3-9 16,-1 7 9-16,4-1 0 0,-7-6-9 0,0 6 0 0,0 7 0 16,0-3 0-16,-4-1 0 15,4 10-40-15,0-3-8 0,0 3-2 0,3-3 0 16,-6 6-113-16,10-3-22 0</inkml:trace>
  <inkml:trace contextRef="#ctx0" brushRef="#br0" timeOffset="9578.02">13998 8550 1152 0,'0'0'102'0,"0"-10"-82"0,-3-2-20 0,-1 2 0 0,4 1 281 0,-3 0 52 16,-1-1 11-16,1-2 1 0,-1 2-273 0,-3 7-54 16,0-6-18-16,0-1 10 0,-7 1-22 0,3 6-4 15,-3-7 0-15,0 1-1 16,0-1-15-16,-7 4-2 0,0-3-1 16,-4 3 0-16,0-4 12 0,-3 4 3 0,-4 0 0 0,0-4 0 0,-6-2 20 0,-1 8 0 15,0-5 12-15,-3 3-4 0,3-7 40 0,-7 4 8 16,0-1 2-16,-3 7 0 0,-4-6-10 15,0-1-3-15,-7 7 0 0,-4-6 0 0,1 9-24 0,-4-3-5 16,3-3 0-16,1 6-1 0,-8-4-15 0,1 4 0 16,3 0 0-16,0 4 0 0,0 2 0 0,3-3 0 15,1 6 0-15,3-6 0 0,-4 13 0 0,1-10 0 0,-1 10 0 16,4-3 0-16,-3-1 0 0,3 7 0 16,0-6 0-16,3-1 0 0,4 7 0 0,-3-7 0 0,-7 7 0 15,10 0 0-15,7-6 0 0,-4 9 0 16,-6-4 0-16,7 4 0 0,3-9 0 0,0 9 8 0,-4-3-8 0,5 3 0 15,-1-10 0-15,7 7 0 0,4 0 0 0,-1 0 0 16,-6-4 8-16,14 4 0 0,3 0-8 0,4-3 12 16,-4 6-12-16,4 3 0 0,3 0 8 0,8-3-8 15,-1 0 0-15,1 6 0 0,-4-3 0 0,10-3 0 16,8 6 0-16,-4-6 8 0,0 0-8 0,0 6 0 16,3-3 0-16,4-3 8 0,0 6-8 0,0-6 0 15,-3 0 19-15,6 0-3 0,12 0 0 0,-8-3 0 16,-4 3-16-16,11 0 0 0,15-3 0 0,-1 0 0 15,-3-4 12-15,3 4 0 0,7 3-1 0,1-3 0 16,10 3-11-16,-4-3 0 0,0-4 0 0,11 4 0 0,11 0 0 16,-4-6 0-16,-4 8 0 0,1-2 0 0,3-6 8 15,0-1-8-15,4 4 0 0,6 0 8 0,4-1-8 0,0 1 0 16,-3 0 0-16,7-4 8 0,3 1 4 16,0-1 1-16,0-2 0 0,0 5 0 0,1-8-2 15,6 8-1-15,0-8 0 0,0 2 0 0,-3 1-10 16,0 2 12-16,-4-3-12 0,0 1 12 0,4-4 4 0,0 0 2 15,3 4 0-15,-3-1 0 0,-4-3-18 0,0 1 0 16,0-7 0-16,-3 9 0 0,7-9 0 0,-4 0-16 16,0 6 4-16,0-6 0 0,0-6 12 0,-3 6 0 15,0-9 0-15,-4 6 10 0,-4-7-2 0,-6 1 0 16,0-1 0-16,-1-2 0 0,-6-7-8 0,-1 7 0 0,1-10 0 0,-4 3-11 16,-7-3 19-16,-8 0 3 15,1 0 1-15,-7-6 0 0,0 3-12 0,-4-4 0 16,-7-2 9-16,1 6-9 0,-5-3 9 0,1-4-9 15,-4 7 12-15,-3-3-12 0,-1-3 10 0,-6-1-10 0,0 7 8 16,-4-3-8-16,0-3 8 0,-4 6-8 0,-3-4 0 0,-3 4 8 16,-4-3-8-16,-4 3 0 0,0-3 0 0,-3 6 0 15,-7-3 0-15,-3 0 0 0,-1 3 0 16,0 0 0-16,-3-3 0 0,-7 3 0 0,-1-3 0 0,-6-1 0 16,-4 5 0-16,-3-1 0 0,-1-7 0 0,-3 11 0 15,-3-4 0-15,3 0 0 0,-3 0 0 0,-1 0 0 16,-6 0 0-16,-4 0 0 0,-4-6 0 0,1 6 0 15,-5 3 0-15,1-3 0 0,-3 0 0 0,-4 3 0 16,-4 7 0-16,0-7 0 0,1 6 8 0,-1-2-8 16,4-1 10-16,-4 3-10 0,1 1 12 0,-1 2-12 15,0-2 12-15,1-4-12 0,2 13 12 0,5-6-12 16,-8-1 0-16,4 1 0 0,-4 6 0 0,1-7 0 0,2 1 8 16,5-1-8-16,-8 4 0 0,1 0 0 0,-5-4 0 0,5 1 0 15,6 3 0-15,-3 0 0 0,3-4-21 0,-3 7-2 16,0-6 0-16,0-1 0 15,-4 10-125-15,4-3-26 16,3-3-5-16</inkml:trace>
  <inkml:trace contextRef="#ctx0" brushRef="#br0" timeOffset="11163.41">14146 7540 2257 0,'-7'-22'100'0,"4"13"20"0,-4 2-96 0,0-2-24 16,0-7 0-16,0 4 0 0,-4 2 27 0,-3 1 0 0,0 3 0 0,-4-4 0 15,-3 4-27-15,0 0-9 0,-4-1 0 0,-3-2 0 16,-4 0 9-16,-3 5 0 0,-4 1 0 0,-3-3 0 15,-1 3 0-15,-2-3-16 0,-5 6 4 0,-3 0 0 16,4-3 12-16,-4-4 0 0,-4 7 8 0,1 0-8 16,-4-3 0-16,0 3 9 0,-7-3-9 15,0 3 0-15,-4 0 20 0,4 0-2 0,-3-6-1 16,-4 6 0-16,3 6-6 0,-6-3-2 0,3 0 0 0,-1 4 0 16,1-4-9-16,4-3 0 0,-1 0 0 0,-3 9 8 0,4-9 1 0,-4 9 0 15,-1 1 0-15,1-1 0 16,0 1 3-16,0-4 0 0,-7 3 0 0,0 1 0 15,-7 2 6-15,10 4 2 0,8-3 0 0,-8-1 0 16,-10 1-5-16,10 5-1 0,1 1 0 0,2 3 0 16,1-3-14-16,0-3 0 0,-3 6 0 0,6 6 0 15,1-6 0-15,-4 6 0 0,-8-3 0 0,5-3 0 0,3 9 0 16,3-2 16-16,-3-4-4 0,0 3 0 0,3-3-12 0,4 6 0 16,-3 1 0-16,6-4-10 0,1 3 10 15,3-6 0-15,0 7 0 0,3-1 0 0,5-9-8 0,2 9 0 16,1 1 0-16,-1-4 0 0,4 3 8 15,8 4 0-15,-5-4 0 0,5 7 0 0,-1-4 0 16,7 1 8-16,0 6-8 0,4-7 11 0,-7 7-11 0,7 0 0 16,-1-7 0-16,1 7 8 0,3 0-8 0,-3-7-11 15,0 4 3-15,3-4 0 0,8 4 8 16,-1 0 0-16,4-7 0 0,-4 7 0 0,4-4 10 0,4-3 4 16,-5 1 1-16,5 2 0 0,-1-2-15 0,4-1 9 0,4 0-9 15,-1-2 8-15,1-4 3 0,3 6 0 0,3-3 0 16,4-3 0-16,0 0-11 0,0 0 0 0,7-3 0 0,1 0 8 15,2 0 4-15,1 7 0 0,3-7 0 0,0 6 0 16,4-3 1-16,0-3 1 0,3 6 0 0,0-3 0 16,4 3 2-16,-1-3 1 0,5 0 0 0,3 1 0 15,-1-4-3-15,8 6-1 0,0-3 0 16,0 3 0-16,3-3-4 0,1 6-1 0,3 1 0 16,7-1 0-16,-11 1-8 0,4-1 0 0,7-3-12 0,0 3 12 15,3-5 0-15,4 5 0 0,-3 0 0 0,-1-2 0 16,1-4 0-16,6 3 0 0,5-6 8 0,2 0-8 15,-3 0 11-15,4 0-3 0,-4 0-8 0,11 0 12 16,-1 3-12-16,1-3 11 0,-4 0-11 0,7-1 10 16,4 1 2-16,-4 0 0 0,-3 0 0 0,7 0 0 15,6-3-12-15,5 3 10 0,-5-9-10 0,8 5 10 16,0 1 7-16,0-3 2 0,0-7 0 0,3 10 0 16,0-9-11-16,8 2-8 0,-1-3 9 0,1-5-9 15,-1 5 9-15,4 0-9 0,4 1 8 0,-1-7-8 16,-3 6 0-16,-4 1 8 0,8-7-8 0,-4 6 0 0,3-2 8 0,1-4-8 15,-1 6 0-15,8-6 8 0,-1 7-8 0,1-4 0 16,-1-3 0-16,1-3 8 0,-1 9-8 0,-3-5 0 16,0-4 0-16,4 0 0 0,-1 0 0 0,1 0 0 15,-1 0 0-15,1 0 8 0,0-4-8 0,-1 1 12 16,-3-3-12-16,0 3 12 0,-3-3-2 0,-5 3 0 16,-2-7 0-16,3 1 0 0,3-1-10 0,-3 1 12 0,-7-4-12 15,0 1 12-15,0-1-12 0,0-2 0 16,-7-7 0-16,-4 6 8 0,-3-3 0 0,-4-9 0 15,-7 6 0-15,0 0 0 0,-3-3-8 0,-4-3 0 16,-7-4 0-16,0 1 0 0,-3 6 0 0,-8-6 0 0,1-7 0 16,-8 7 8-16,1-10-8 0,-4 6 0 0,-7-5 0 0,-4-4 8 15,-3-7-8-15,-8 8 12 0,1-1-12 0,-7-6 12 16,-4 6-12-16,0-7-11 0,-7 8 3 0,-3-1 0 16,-4 0 8-16,-3-6-12 0,-4-1 12 0,-4 4-12 15,-3-3 12-15,-4 6 0 0,-3-9 0 0,-7 3-8 16,0 6 8-16,-4-6-12 0,1 3 12 0,-12-3-12 15,1-1 12-15,0-2 0 0,-1 9 0 0,-2-6 0 16,-8-3 0-16,3 9 8 0,-6-6-8 0,0 6 0 16,-8 0 0-16,-3 0 0 0,-3-3 0 0,-1 3 8 15,-3 3-8-15,-3-3 0 0,-1 3 0 0,-7 7 0 16,-3-7 0-16,-3 0 0 0,-5 7 0 0,-2-1-8 0,-5-2 8 16,-2 5 0-16,-5 1 0 0,-2 0-8 0,-1 6 8 0,-4-4 0 15,5-2 8-15,-8 0-8 0,-4 6 0 0,-3-4 0 16,0-2 0-16,-7 9-8 0,0-3 8 0,-3-3 0 15,3 3 0-15,-7-3 0 0,0 6 0 0,-4 0 0 16,4 3 0-16,-7-3 0 0,-4 3 0 0,1 3 0 16,-4 1 0-16,-1-1 0 0,5 0 0 0,-1 4 0 15,7-7 0-15,1 6 0 0,3 4 0 0,3 6 0 16,8-7 0-16,-1 1 8 0,-3 0-16 0,7-4-4 16,8 4 0-16,-5-1 0 0,-3-2-100 15,4 2-20-15,-1-2-4 0,33 2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5T15:19:59.46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4674 4254 1324 0,'0'0'118'0,"-14"-7"-94"0,14-2-24 15,-10 6 0-15,10-7 133 0,-11 7 23 0,11 3 4 0,0 0 0 16,-3-6-86-16,3 6-18 0,-4-3-3 0,4 3-1 16,-4-6 2-16,4 6 0 0,-3-13 0 0,3 13 0 15,0 0-34-15,0 0-6 0,0 0-2 0,0 0 0 16,0 0-12-16,0 0-10 0,0 0 2 0,0 0 0 16,0 13 8-16,-7-4 0 0,7 0 0 0,0 4 0 15,-4-4 0-15,4 10 0 0,0-6 0 0,0 6 0 16,0 6 0-16,-7-7 11 0,7 4-3 0,-3 7 0 15,-1-4 4-15,4 3 0 0,-7-3 0 16,4 13 0-16,-4-7 0 0,3 10 0 0,1 3 0 0,-1 3 0 16,0-7 5-16,1 11 2 0,3-1 0 0,-7 3 0 15,7 0-11-15,-4 1-8 0,4 2 9 0,0 4-9 16,0-4 12-16,0 7-4 0,-7 9-8 0,7-6 12 0,0 3-4 0,-3 0 0 16,-1 9-8-16,-3 1 12 0,4-4-4 0,-4 10-8 15,0-4 11-15,7 4-11 0,-11-1 16 0,4 7-3 16,3-3-1-16,-3 0 0 0,0 6-4 15,0 0-8-15,4 0 11 0,-4 10-11 0,0-7 0 16,-4 10 0-16,4-4 0 0,3 4 0 16,-6-1 0-16,6 7 0 0,-3-6 0 0,-3-1 0 0,3 1 0 15,0 6 0-15,-4 0 0 0,0-3 0 0,4-4 0 0,0 10 0 16,-3-3 0-16,3-3 0 0,-4 6 0 0,4 0 0 16,-4 0 0-16,4-3 0 0,0-7 0 0,4 7 0 15,-8-3 0-15,8-3 0 0,-4 2 0 0,3-2 0 16,-3-7 0-16,4 16 0 0,3-3 12 0,0 3 0 0,-8-9-1 0,5 6 0 15,-1-3 10-15,4 6 3 16,-7-10 0-16,4 7 0 0,3 0-13 0,-7-3-3 0,0-4 0 16,7 7 0-16,-7-6 1 0,3-1 0 0,-3 1 0 15,4 0 0-15,3-4-9 0,-8 4 0 0,8-4 0 16,0 4 8-16,0-4-8 0,8-5 0 0,-8-4 0 0,0 3 0 16,3-3 0-16,-3 9 0 0,7-5 9 0,-7-4-9 15,0 0 0-15,4-3 8 0,-4 0-8 0,0 0 0 16,0-7 0-16,-4 4 0 0,4-6 0 0,0 2-8 15,0-2 8-15,-7-4 0 0,7 4 0 0,-3-7 0 16,3-9 0-16,-8 3 11 0,8-3-3 0,0 0 0 16,-3 3 12-16,3-4 3 0,3-2 0 0,-3 0 0 15,8-7-11-15,-8 4-3 0,0-7 0 0,3 0 0 16,4 1-9-16,-7-4 0 0,0 0 0 0,4-3 0 0,-4-3 0 0,7 6 0 16,-7-6 0-16,0-3 0 0,0 0 0 15,0-7 0-15,0-2 0 0,0-1 0 16,0 0 0-16,0 1 0 0,0-4 8 0,0-3-8 15,-7 6 0-15,7-9 0 0,0 0 0 0,-4 6 0 0,4-9 0 16,-7-3 0-16,4 3 8 0,3 3-8 0,0-10 0 0,-8 7 0 16,5 0 0-16,3-4 0 0,-4 1 0 0,4 0 0 15,-10 0 0-15,10-4 0 0,-7 1 0 0,3-4 0 16,1 4 8-16,-4-4-8 0,3 4 0 0,4-4 0 16,-7 0 0-16,4 1 0 0,3-7 0 0,-7 6 0 15,3 1 0-15,4-10 0 0,0 6 8 0,0-6-8 16,-4 6 8-16,-3 4-8 0,7-10 0 0,0 9 0 15,-3 0 0-15,3-9 0 0,0 4 0 0,0 5 0 16,0 0 0-16,0 1 0 0,0-7 0 0,0 6 0 16,0 1 0-16,3-1 0 0,-3-9 0 0,0 3 0 15,7 7 0-15,-7 2 0 0,4-5 0 0,0 2 0 0,-4-9 0 0,7 3 0 16,-7 10 0-16,0-13 0 0,0 0 0 0,3 6 0 16,4 3 0-16,-7-9 0 0,0 7 0 0,0 2 0 15,0-9 0-15,0 9 0 0,0-9 0 0,0 10 0 16,0-1 0-16,4 1 0 0,-4-10 0 0,0 12 0 15,0-2 0-15,0-1 0 0,0-9 0 0,7 6 8 16,-7 4-8-16,0-1 0 0,0 0-10 16,0-5 10-16,3 5-12 0,-3-3 3 0,0 4 1 0,0-10 0 15,4 6-25-15,-4 0-5 16,-4-3-1-16,4 7 0 0,0-1-71 16,0-9-14-16,0 0-4 0,-3 10-634 0,3-7-127 0</inkml:trace>
  <inkml:trace contextRef="#ctx0" brushRef="#br0" timeOffset="1177.56">2127 14984 2476 0,'-10'-28'110'0,"3"19"22"0,3 2-105 0,1-8-27 0,-8 5 0 0,11 4 0 0,-7-10 65 16,7 10 8-16,7-3 2 0,-7-1 0 15,4 4-101-15,6 0-20 0,-6 0-4 0,6 2-1 0,1-2 27 0,3 3 4 16,7-3 2-16,-7 3 0 15,11-7 18-15,0 10 0 0,10-9-8 0,-3 9 8 0,3-10 0 16,0 7 0-16,4 0 11 0,7-3-11 0,-4 3 11 0,0-4-11 16,8 7 10-16,-4-3-10 15,3 0 10-15,4-3-10 0,3 6 10 0,4 0-10 0,4-3 18 0,-4 3-2 16,7 0-1-16,4 3 0 0,3-3-6 0,7 0-1 16,-4 6 0-16,8-3 0 0,0 0-8 0,6 4 0 15,5-4 0-15,-1 3 0 0,4-3 0 0,7-3 8 16,-4 0-8-16,11 0 0 0,0 0 17 0,3 0-1 15,-3 0-1-15,7-3 0 0,0-3-1 0,0 6 0 16,7-3 0-16,-7-4 0 0,14 7 2 0,-4-3 0 16,-3-6 0-16,11 9 0 0,-8 0-4 0,8-3-1 0,-4-4 0 15,4 7 0-15,-8 0-11 0,11 0 10 0,-3 0-10 0,3 7 10 16,4-4-10-16,3-3 0 0,0 0 0 0,4 6 0 16,-1-6 0-16,8 3 8 0,-4-6-8 0,-3 3 8 15,3-6-8-15,0 6 0 0,1-3 0 0,2-4 0 16,1 7 15-16,3-3 1 0,-3-3 0 15,0 3 0-15,0 0 6 0,-8-3 2 0,8 6 0 0,0-4 0 16,0-2-7-16,-4 6-1 0,0-3 0 0,4-3 0 16,3 3-8-16,-7-1-8 0,-10-2 9 0,10 6-9 15,11-3 0-15,0-3 8 0,-11 6-8 0,0-3 0 16,0-7 0-16,-3 10 0 0,0-3 0 0,0-3 0 16,-4 6 0-16,3 0 0 0,5-10 0 0,-8 10 0 15,-7-3 20-15,4 0-1 0,-4-3-1 0,3 3 0 16,-10-4-18-16,4 4 0 0,3-3 8 0,-7 3-8 15,0-7 0-15,-3 10 0 0,3-9 0 0,-7 6 0 0,-4-3 0 16,-3 3 0-16,-3-1 0 0,2-2 0 0,-2-3-8 0,-1 9 8 16,-3-10-13-16,-3 7 5 0,6 0 8 0,-7-3 11 15,-3-4-3-15,-4 7 0 0,1 0 0 0,-1-3-8 16,-3 3 12-16,0-4-4 0,-15 7-8 0,5-9 0 16,-5 6 0-16,-3 0-11 0,0-4 11 0,-6 7 0 15,-5-9 0-15,-10 9 0 0,0-3 0 0,-7-3 0 16,3 3 0-16,-6-1 0 0,-1-2 0 0,-3-3 0 15,-7 6 0-15,0-7 0 0,-1 7 0 0,-2-3 0 16,-1-4 0-16,-3 7 0 0,0-6 0 0,-1 6 0 16,-3-7 0-16,-3 4 0 0,0 3 0 0,0-7 9 0,-4 1-9 0,0 6 10 15,-3-3-10-15,3 2 0 0,0-5 0 0,-3 6 0 16,3-3 0-16,-4 3 0 0,1-7 0 0,3 10-11 16,-3-9 11-16,3 6 0 0,-7-4 0 0,4 4 0 15,3-6 0-15,4 9 0 0,-4-10 0 0,-4 10 0 16,5-3 0-16,-1-3 0 0,-4 3 0 0,4 0 0 15,-3-4 0-15,3 7 0 0,-3-3 10 0,0-3-10 16,-1 6 0-16,-3-3 0 0,4 3 0 0,-4 0 0 16,4-6 0-16,-4 6 0 0,3 0 0 0,1 0 0 15,-4 0 0-15,0 6 0 0,0-3 0 0,1-3 0 16,-1 0 0-16,-4 6 0 0,4-6 0 0,0 3 0 16,-3-3 9-16,0 0-9 0,-1 0 8 0,-3 0-8 15,4 0 0-15,-1 0 8 0,-10 0-8 0,0 0 0 16,7 0 0-16,-7 0 0 0,11 0 0 0,-11 0 0 15,0 0 0-15,4 0-14 0,6 7 2 0,-3-7 0 16,0-7-96-16,-7 7-18 0,0 0-4 0</inkml:trace>
  <inkml:trace contextRef="#ctx0" brushRef="#br0" timeOffset="2148.21">17604 15251 864 0,'0'0'76'0,"0"0"-60"0,0 0-16 0,0 0 0 0,0 0 338 0,0 0 65 16,0 0 13-16,0 0 2 0,0 0-310 0,0 0-63 15,0 0-12-15,-4 9-2 0,1 1-31 0,-4-7-20 16,-1 6 4-16,1 4 0 0,-3 3 25 0,-1-1 6 15,-3 1 1-15,0 6 0 0,-4 0-3 0,4 3 0 16,-3 3 0-16,-1-3 0 0,-7 3 31 0,4 1 5 16,-7-4 2-16,3 6 0 0,-7-3-12 0,4 4-3 15,4-1 0-15,-5-6 0 0,1 10-36 0,3-4 0 0,-3 0 0 0,0 1 0 16,3-1 0-16,1 0 0 16,-5 1 0-16,5-1 0 15,-1-9-40-15,4 0-10 0,0-3-2 0,3 0 0 16,7-7-29-16,1-2-7 0,-1-7 0 0,4-3-1 15,0-3-118-15,-3-7-23 0</inkml:trace>
  <inkml:trace contextRef="#ctx0" brushRef="#br0" timeOffset="2428.78">16898 15282 2746 0,'0'0'122'0,"-3"-3"25"0,-1-3-118 0,4 6-29 0,0 0 0 0,0 0 0 0,0 0 24 0,0 0-2 16,7 0 0-16,7 0 0 0,0 9-22 0,4 4-12 16,3 3 2-16,4-1 0 0,-1 7 10 0,5 6 0 15,-5 1 8-15,5-4-8 0,-1 6 0 0,4 0 0 16,-1 4 0-16,1-4 0 0,-4 1 0 0,4-1 0 16,0 0 0-16,0 1 0 0,-4-1 0 0,-4-9 0 15,1 6 0-15,-7-3 0 0,3-6 0 0,0 9 0 16,4-6 0-16,0 0 0 0,-4-3-11 15,-4-3-3-15,5-4-1 0,-5 4 0 16,4-7-84-16,-3-2-17 0,0-1-3 0,-4-3-981 16</inkml:trace>
  <inkml:trace contextRef="#ctx0" brushRef="#br0" timeOffset="2853.22">18041 15853 2253 0,'0'0'49'0,"0"0"11"0,0 0 1 0,0 0 3 0,0 0-51 0,4 9-13 16,-4 4 0-16,3 3 0 0,-3-4 0 0,4 1 0 15,-1 6 0-15,1-7 0 0,-1 10 10 0,1 0-1 16,-1 3 0-16,-3 0 0 0,4-6 11 0,-4 6 3 15,0-3 0-15,0 6 0 0,0-6 8 0,0 6 1 16,-4-3 1-16,-3-3 0 0,7 0-33 0,-3 7 0 16,-1-11 0-16,-3-2 0 15,4 3-25-15,3-7-6 0,0-2-1 0,0-1-684 16,0-9-136-16</inkml:trace>
  <inkml:trace contextRef="#ctx0" brushRef="#br0" timeOffset="4454.02">19921 15997 1324 0,'0'0'59'0,"0"0"12"0,0 0-57 0,0 0-14 16,0 0 0-16,0 0 0 15,0-6 204-15,4 3 37 0,3-7 8 0,-4 1 2 16,5 6-218-16,-1-7-43 0,0 1-9 0,3 0-1 16,1 6 20-16,-1-7 0 0,-3 1 0 0,8-1 0 15,-5-2 0-15,4 2 0 0,0 1 0 0,-3-4 0 16,3 4 0-16,0 0 0 0,0-4 12 0,-3 4-4 16,-4-4 9-16,0 4 2 0,4-4 0 0,-4 1 0 0,0-4-7 15,0 3 0-15,-4 4-1 0,1-4 0 0,-1 1-11 0,-3-4 0 16,-3 10 0-16,-1-3 8 0,1-1-8 15,-4 1 0-15,0 6 0 0,-4-4 0 0,-7 7 0 0,1 0 0 16,-1 0-10-16,-3 7 10 0,0 2-8 0,0-3 8 16,-1 10 0-16,1-4-9 0,0 1 9 0,0 9 0 15,0-3 0-15,3 3 0 0,-3 0 0 0,0 6 0 16,3-3 0-16,4 3 0 0,0-3 13 0,0 4-1 16,3-4-1-16,4 0 0 0,-3-3 16 0,6 3 3 0,1-3 1 15,3 0 0-15,0-4-8 0,3 4-2 0,4-3 0 16,0-6 0-16,4 9-9 0,-1-13-1 0,4 10-1 15,1-10 0-15,2 1-28 0,1-7-6 0,0 0 0 0,3-3-1 32,0 0-41-32,4-3-8 0,-4-7-2 0,3 1 0 15,5 0-24-15,-5-4-4 0,5 4-2 0,-5-7-753 0</inkml:trace>
  <inkml:trace contextRef="#ctx0" brushRef="#br0" timeOffset="4938.93">20412 15778 748 0,'0'0'33'0,"0"9"7"0,0-9-32 0,-4 13-8 15,1-4 0-15,-1 4 0 0,1 5 404 0,3-5 80 16,0 6 15-16,0-7 3 15,0 7-430-15,0-6-85 0,0 9-18 0,0-4-3 0,-4-5 34 0,4 3 0 16,0-1 0-16,0-5 0 0,0 2 0 0,0-2 17 16,0-1-1-16,-3 4-1 0,3-4-15 0,0-3 0 15,0-6-12-15,0 0 12 0,0 0 11 0,0 0 9 16,0 0 1-16,0 0 1 0,0 0-2 0,0 0 0 16,0-9 0-16,0 0 0 0,3-4 2 0,1-3 0 15,-1-6 0-15,1 7 0 0,-1-10-3 0,1 3-1 16,3 0 0-16,0 0 0 0,-4-10-18 0,4 10 0 15,4-9 0-15,0 9 0 0,-1-6 0 0,1 12 0 16,-1-3 0-16,4 7 0 0,1 2 0 0,-1 1-12 0,0 0 1 0,0 9 1 16,4-3 10-16,-4-4 8 0,0 14-8 15,3-4 11-15,-2 6-1 0,-1 0 0 0,-4 1 0 0,1 6 0 16,3-1-10-16,-4 7 12 0,1 0-12 0,3 0 12 16,-7-3-4-16,4 3 0 0,3 3 0 0,-3 3 0 15,-1-6-8-15,1 6 0 0,-1-3 0 0,1-3 0 16,-1 0 0-16,-3-3-17 0,1 3 4 0,-1-9 1 15,0-4-33 1,0 7-7-16,0-10 0 0,0 3-1 0,0-2-80 0,0-4-16 0,0-3-3 0,0 0-527 16,0 0-105-16</inkml:trace>
  <inkml:trace contextRef="#ctx0" brushRef="#br0" timeOffset="5637.96">21403 15806 172 0,'0'0'16'0,"0"0"-16"16,0 0 0-16,0 0 0 0,0 0 431 0,-3-6 83 15,3-4 17-15,-4 7 3 0,4-6-414 0,0-1-82 16,0 1-17-16,0 6-3 0,0-7-18 0,0 1 0 16,0 0 0-16,-4 2 0 0,4 1 9 0,0 6-9 15,-3-9 0-15,-1 5 9 0,4 4-1 0,-7-6-8 16,-3 3 12-16,-4 3-4 0,0 3 16 0,-4 7 2 0,-3-4 1 0,0 6 0 15,-4-2 1-15,0 2 0 0,-3 10 0 16,3-3 0-16,-3 0-4 0,7-3-1 16,0 6 0-16,0 3 0 0,3-10-23 0,0 7-10 0,8-3 1 15,-1 3 0-15,1-9 9 0,2 5 0 0,1-5 0 16,4-4 0-16,3 1 0 0,0 2 0 0,0-2 0 16,7-4 0-16,0-3 0 0,4 0 9 0,-1-3-9 0,1 0 0 15,3-3 12-15,3 3-12 0,5-9 12 0,-1 6-12 16,0-4 13-16,4-5-4 0,-4 2-1 0,4 1 0 15,3 3 1-15,-4-10 0 0,-2 3 0 0,-1-5 0 16,-4 5-1-16,5 4-8 0,-8-7 12 0,0 0-4 16,0 7-8-16,-3 6 0 0,-4-7 0 0,3 1 8 15,-6 0-8-15,3 5 12 0,-7 4-12 0,0 0 12 16,0 0 16-16,0 0 3 0,0 0 1 0,0 0 0 16,0 0-16-16,0 0-4 0,0 0 0 0,0 0 0 15,0 0-12-15,0 0 0 0,-7 0 0 0,0 0 0 0,7 0 0 16,-7 4 0-16,0-4-8 0,3 0 8 15,-3 6 0-15,0-3 0 0,0 6 0 0,3 4 0 0,-3-4 0 0,7 1 0 16,0 2 0-16,-3 7 0 0,3-6 0 0,0 9 0 16,3-4 0-16,1 4 0 0,-1 0 0 0,4 7 0 15,0-7-8-15,-3-1 8 0,7 8 0 0,-8-4 0 16,4-3-8-16,-3 6 8 0,3-3 0 0,-4-3 0 16,1 9 0-16,-1-6 0 0,-3 1 0 0,0-5 9 15,0 11-1-15,-7-10 0 0,4 6-8 0,-1-3 0 0,-3-3 0 16,4 6 0-16,-8-6 0 0,4 0 0 0,0 0 9 0,0 0-9 15,-4-3 8-15,4 3-8 16,-7-3 8-16,3-7-8 0,-3 10 14 0,0-6-2 0,-3-1 0 16,-1 1 0-16,-3 0-12 0,3-7 11 15,-3 4-11-15,-4 2 10 0,1-2-10 0,-5-4 0 0,5-5 0 16,-5 5 8-16,5-9-8 0,-1 0 0 0,0 0-12 0,1-9 12 31,-1-1-50-31,4-2-2 0,-4-7-1 0,4-3 0 16,0 0-181-16,0-9-36 0</inkml:trace>
  <inkml:trace contextRef="#ctx0" brushRef="#br0" timeOffset="6045.08">21893 15057 1785 0,'0'0'79'0,"0"0"17"0,7 3-77 0,-7-3-19 15,0 0 0-15,0 9 0 0,8 4 168 0,-5-1 29 0,-6 7 7 0,3-7 0 16,3 17-161-16,-3-4-33 0,0 6-10 0,-3 7 0 16,-5-4 0-16,5 10 0 0,6-3 0 0,-3 3 0 15,-3 3 0-15,-1-3 0 0,4 0 0 0,4 0 0 16,-4 3 0-16,-4-3 0 0,4-1 9 16,0 1-9-16,4-3 12 0,-4-6-1 0,-4 2-1 0,1-5 0 15,10-7-10-15,-7 3 0 0,-4-6 9 16,1-10-9-16,3 7-12 0,0-6-6 0,-4-4-2 15,1 1 0 1,-1-7-186-16,4-3-38 0</inkml:trace>
  <inkml:trace contextRef="#ctx0" brushRef="#br0" timeOffset="6278.33">21562 15737 2970 0,'0'0'65'0,"0"0"14"0,0 0 2 0,0 0 3 0,0 0-68 0,0 0-16 0,3-3 0 0,4 3 0 0,4-6 0 0,0 6 0 16,3 0 8-16,3-4-8 0,8 4 0 0,0-3-9 16,-4-3 1-16,4 6 0 0,6 0-8 0,5-9 0 15,-1 5-1-15,0-5 0 16,0 0-24-16,1-1-5 0,6-2-1 0,-10-7 0 16,-8 6-45-16,5 1-10 0,-1-7-2 0,-3 0 0 15,-4-3-73-15,-4 0-15 0,5-22-4 0,-5-6 0 16</inkml:trace>
  <inkml:trace contextRef="#ctx0" brushRef="#br0" timeOffset="6740.54">22363 14966 2944 0,'-7'0'65'0,"-1"9"14"0,8-6 2 0,-7 16 1 0,-3-7-66 0,3 17-16 0,7-4 0 0,0 6 0 32,0 7-40-32,0-4-12 0,-4 10-3 0,8 3 0 0,3 0 44 0,-7-3 11 0,-11 6 0 0,8-6 0 15,6 3-8-15,-6-9 0 0,-4 9 0 0,-4-9 0 16,1-1 8-16,6-2 11 0,-3-4-3 0,0 0 0 16,-4-2 7-16,1-7 1 0,6 0 0 0,1-10 0 15,-8 7 24-15,4-7 6 0,7-2 1 0,0-1 0 16,0-9-19-16,0 0-3 0,-4 3-1 0,4-3 0 15,0 0-24-15,0 0 0 0,0 0 0 0,8-9 0 0,-1-4 32 16,3 1 0-16,-6-7 1 0,-1-3 0 0,1-3-33 0,3 0 0 16,0 0 0-16,0-3 0 0,-4 6 0 0,5 0 0 15,2 0 0-15,-3 3 0 0,-3-3 0 0,-1 9 0 16,8-5 0-16,3 8 0 0,0-2 0 16,-3 2 15-16,-4 1-3 0,3 6-1 0,4 0-11 0,-3-4 10 15,-4 14-10-15,7-4 10 0,0 0-10 0,0 6 0 16,0 1 0-16,4 2 0 0,-4 4 0 0,0 0 8 15,11 2-8-15,-7 4 0 0,-1 0 16 0,1 0-1 16,3 6-1-16,-3-2 0 0,-1 2-14 0,1-6 0 0,0 6 0 0,3-3 0 16,-4 3 28-16,5-3 2 15,-12 7 1-15,11-4 0 16,4-3-55-16,-7-3-10 0,-11-3-2 0,0 3-1 16,3 0-95-16,-3 0-18 0,-7-4-4 0,0 4-1142 0</inkml:trace>
  <inkml:trace contextRef="#ctx0" brushRef="#br0" timeOffset="8842.7">19343 14934 1209 0,'0'0'53'0,"0"0"12"0,0 0-52 0,0 0-13 0,-7 0 0 0,0 0 0 16,0 10 200-16,3-1 38 0,-3 4 7 0,4-1 2 16,-1 4-165-16,4-1-33 0,-7 4-6 0,7 3-2 15,0 0 19-15,7 6 4 0,-7-3 1 0,7 4 0 16,0-4-25-16,0 6-6 0,0 1-1 0,-3 5 0 16,3-2 10-16,3-1 1 0,-3 7 1 0,1 0 0 0,-5 3-22 0,4-4-5 0,-3 4-1 15,-4 6 0 1,3 4 5-16,-3-4 1 0,-3 3 0 0,-1-6 0 15,1 3 0-15,-1 1 0 0,1-8 0 0,-1-2 0 16,4-6-15-16,-4 2-8 0,4-5 10 0,0-7-10 0,-3 3 0 16,3-12 0-16,3 3 0 0,1-7 0 15,-4-3-164-15,0-9-25 16</inkml:trace>
  <inkml:trace contextRef="#ctx0" brushRef="#br0" timeOffset="10743.84">3390 4354 2350 0,'-10'-6'104'0,"10"6"22"0,-4-7-101 0,4 7-25 0,0 0 0 0,-7 0 0 15,4-3 13-15,-5 3-2 0,5 0-1 0,3 0 0 16,-4 0-10-16,-6 0 0 0,10 3 0 0,-11 4 0 16,8-1 0-16,-8 3 0 0,1 7 0 0,-5 0 0 15,-2 3 10-15,3-1 3 0,-7 4 1 0,3 3 0 16,-3 4 19-16,-4-4 4 0,0 6 1 0,1 0 0 15,-12 10 2-15,1-6 1 0,0 5 0 0,-4 1 0 16,4 0-19-16,-4 0-4 0,-3-4-1 0,3 4 0 16,3 0-17-16,-2 0 10 0,2-7-10 0,1 4 8 15,0-1-8-15,10-11 0 0,-7-1 0 0,15-3 0 32,-8 0-36-32,7-7-2 0,4-9-1 0,0 4 0 0,7-4-151 0,0-12-30 15,-3-10-7-15,10-12-1 0</inkml:trace>
  <inkml:trace contextRef="#ctx0" brushRef="#br0" timeOffset="11060.75">2600 4307 2073 0,'0'0'184'0,"0"0"-147"0,0 0-29 0,0 0-8 15,0 0 68-15,0 0 12 0,0 0 2 0,0 0 1 16,0 0-63-16,11 3-20 0,3 10 10 0,3-4-10 16,-3 7 28-16,1-1 0 0,6 7 0 0,3-3 0 15,1 3-20-15,0 6-8 0,-1-3 8 16,1 4-8-16,7-7 15 0,-7 9-3 0,-1-6 0 0,1 13 0 16,0-7-12-16,-1 0 0 0,-2 4 0 0,-5-1 0 15,4 7 8-15,-7 0-8 0,8-7 0 0,-12 7 9 16,4-3-9-16,-3-1 0 0,3-5 0 15,0-1 0-15,-3 1 0 0,3-4 0 0,-4-6-12 0,5 0 12 16,2 0-51 0,-3 0-2-16,0-7-1 0,1-9-1020 0</inkml:trace>
  <inkml:trace contextRef="#ctx0" brushRef="#br0" timeOffset="11575.75">3775 5132 2188 0,'-4'-3'195'0,"4"-7"-156"0,0 1-31 0,0 2-8 16,0-5 83-16,0 3 15 0,4-4 3 0,6 4 1 16,-6-1-86-16,6-2-16 0,1-7 0 0,0 6-12 15,3 10 4-15,-4-13 0 0,1 4 0 0,3 2 0 16,7 7 8-16,-7-6 0 0,0 0 0 0,0 9-8 16,-3-4 8-16,3-2 0 0,-3 6 0 0,3 0 8 15,-4 0-8-15,-2 0 0 0,6 6 0 0,-11-2 0 16,4-4 0-16,-3 9-16 0,-4 3 4 0,7-2 0 15,-14 2 12-15,3 4 0 0,-6 0 0 0,3 3 0 16,0 3 0-16,-11 9 0 0,0-3 0 16,-14 4 0-16,4 2-16 0,-3 7-2 0,2 3 0 0,-6-10 0 15,3 7-17 1,4-10-3-16,7-2-1 0,3-4 0 0,-3-3 39 0,7-4 0 0,-4 4 0 0,11-3 8 16,0-6 12-16,4-1 1 0,3 7 1 0,0-6 0 15,3 2-6-15,-3-5-2 0,7-4 0 0,0 3 0 16,4 10 5-16,-1-9 1 0,1-1 0 0,3-3 0 0,0 4-20 0,4-1 0 15,7 4 0-15,-8-13 0 0,15 9-12 0,-7-9-8 16,10 9-3-16,0-9 0 16,1 0-133-16,-1 0-26 0,7 0-6 0,0 0 0 0</inkml:trace>
  <inkml:trace contextRef="#ctx0" brushRef="#br0" timeOffset="12559.9">776 6515 1814 0,'-3'-13'80'0,"3"7"17"0,0-1-77 0,0-2-20 0,0 0 0 0,-4-1 0 16,8 1 8-16,-4-4-8 0,-4 4 9 0,4 0-9 15,-7 5 9-15,7-5-9 0,0 0 8 0,0 9-8 16,0 0 18-16,0 0-2 0,0-10 0 0,0 10 0 15,0 0 16-15,0 0 2 0,0 0 1 0,0 0 0 16,0 0-10-16,0 0-1 0,0 0-1 0,0 0 0 16,0 10-15-16,0 2-8 0,0 4 8 0,7-1-8 15,-7 4 24-15,0 3 1 0,0 0 0 0,0 0 0 16,4 9 8-16,-4-9 2 0,0 7 0 16,0-1 0-16,3 0-12 0,4 0-3 0,-7 1 0 0,4-4 0 15,3 3-2-15,-4-6-1 0,1-7 0 0,3 4 0 16,-4-6-17-16,8 3 0 0,-11-7-8 0,11-3 8 0,-8 4 0 15,-3-10 0-15,0 0 0 0,7 0 10 0,7-4 3 0,-14 4 1 16,4-6 0-16,6 0 0 0,1-3 6 0,0-7 0 0,-8 3 1 0,8 1 0 31,-1-7-8-31,1 10-1 0,-8-4-1 0,8 4 0 0,-4 9-11 16,0-10 0-16,0 10 0 0,4 6 0 0,-8-2 0 16,1 5 0-16,6 0 12 0,1 4-4 0,-4-1 7 0,0 7 1 15,0-6 0-15,4 6 0 0,-4-7-16 0,0 7 0 16,3-6 0-16,1 2 0 0,-8-8 0 0,8-1 0 15,0-3 0-15,-4 3 0 0,0-3 8 0,3-6-8 16,1-3 11-16,-4-3-11 0,0 2 21 0,4-8-2 0,-4 2-1 16,3 0 0-16,1-5 10 0,-8-1 1 0,8-3 1 0,-4 0 0 15,4 0 2-15,-8 0 0 0,8-6 0 0,-8 3 0 16,8-3-6-16,-1 6-1 0,-10-10 0 0,4 7 0 16,3-6-15-16,-7 3-10 0,3-4 12 15,-3 1-12-15,8 9 0 0,-5 0 0 0,-3 0 0 16,4 3 0-16,-4 3-10 0,0-2-2 0,0-1-1 15,7 9 0 1,-7-2-20-16,0-1-4 0,0 4-1 0,0 0 0 0,0-1-168 16,0 1-34-16,0 2-6 0,0 1-2 0</inkml:trace>
  <inkml:trace contextRef="#ctx0" brushRef="#br0" timeOffset="13046.81">1542 6712 2700 0,'0'0'120'0,"-11"-6"24"0,11-4-116 0,-3 7-28 16,3-6 0-16,0 0 0 0,0 5 0 0,0-5-18 15,3 6 2-15,4-3 1 0,-3-4 7 0,-1 7 8 16,4-6-13-16,4-1 5 0,-1 1-2 0,-3 3 0 15,11-1 0-15,-4-2 0 0,-3-4 10 0,3 4-12 16,7-4 12-16,-7 1-12 0,0-4 12 0,0 4 0 16,4-1 0-16,-4-6 0 0,0 7 9 0,-3-7-9 0,-1 6 12 0,5 1-12 15,-5-4 13-15,-6 4-4 16,3-7-1-16,-4 6 0 0,-3 4 15 0,4 6 2 16,-4-4 1-16,-4 1 0 0,4 0-26 0,0 6 0 15,-10-3 0-15,-1-4 0 0,-3 14 0 0,0-4 0 16,0-3-14-16,-7 9 5 0,-4 4 9 0,4-4-13 0,-4 4 5 15,0 6 8-15,1-1-8 0,-1 4 8 0,0-3 0 0,1-3 0 16,9 3 0-16,-6 3 0 0,7-10 8 0,4 10-8 16,-5 3 0-16,5-3 0 0,3 0 0 0,-4 0 0 15,8 0 8-15,3 0-8 0,0 6 0 16,3-3 8-16,4-3 1 0,-3 6 0 0,6-6 0 0,1 0 0 16,3 0-1-16,0 0 0 0,4-3 0 0,7-6 0 15,-8 2-8-15,11-2-14 0,1-4 3 0,-5 1 1 16,12-4-17-16,-5-6-3 15,-2 0-1-15,-5 0 0 0,8 0-83 0,-7-3-17 16,-8-7-3-16,5 1-555 0,2 0-111 0</inkml:trace>
  <inkml:trace contextRef="#ctx0" brushRef="#br0" timeOffset="13306.02">2166 6527 2293 0,'0'0'101'0,"0"0"22"0,0 0-99 0,0 0-24 0,0 10 0 0,0-1 0 15,4 3 10-15,-4-2-10 0,7 2 12 0,-7 7-12 16,3 3 28-16,4-3 0 0,-7 0-1 0,4 3 0 16,3 3-14-16,-4-3-2 0,-3 9-1 0,4-9 0 15,-4 6-10-15,0-6 0 0,7 0 0 0,-7 0 8 16,0-3-21-16,0 0-5 0,-7-7-1 0,7 1 0 31,0-4-58-31,0-9-12 0,0 0-3 0,0 0-876 0</inkml:trace>
  <inkml:trace contextRef="#ctx0" brushRef="#br0" timeOffset="13454.82">2096 6264 2905 0,'0'0'64'0,"0"0"12"0,0-7 4 0,0 7 2 0,0 0-66 0,0 0-16 0,0 0 0 0,0 0 0 16,0 0-19-16,10 4-7 0,1-1-2 0,-1-3 0 15,4 0-164-15,-3 0-34 0</inkml:trace>
  <inkml:trace contextRef="#ctx0" brushRef="#br0" timeOffset="14059.84">2741 6640 288 0,'0'0'12'0,"0"0"4"0,0 0-16 0,0 0 0 0,0-9 0 16,0-1 0-16,0 10 422 0,0-9 82 0,0 6 16 0,0-7 3 16,0 1-411-16,0-1-81 0,-7 7-17 15,7-6-3-15,-3-1-11 0,-1 1 10 16,4 3-10-16,-11-4 10 0,4 1-10 0,4 0 0 0,-8 5 0 0,1-2 0 15,6 3-10-15,-10 3 10 0,7 0 0 0,-4 3-9 16,-3 3 9-16,4-2 12 0,-4 8-2 0,3-2-1 16,-3 2 18-16,0 7 3 0,-7 0 1 0,6 3 0 15,1 0-1-15,-3 0 0 0,6 0 0 16,-3 9 0-16,11-9-11 0,-8 9-3 0,7-3 0 0,-3-6 0 16,4-3-16-16,3-3 0 0,3 3 0 0,4 3 0 15,-3-13 0-15,-1 4-19 0,8 2 4 0,-4-8 1 16,0 2 4-16,4-9 1 0,6 6 0 0,-10-6 0 15,11-6 9-15,-11 6-10 0,11-9 10 0,-4-4-10 0,-4 4 24 0,1-4 5 16,3 0 1-16,-3-5 0 0,-1-1-10 0,-3 3-2 16,0-6 0-16,4 3 0 0,-7-3-8 0,6 0 10 15,-10 4-10-15,4-4 10 0,3 3-2 0,-4 6-8 16,4 4 12-16,-3-4-4 0,-4 7-8 0,0 6 0 16,0 0 0-16,0 0-11 0,0 0 11 0,0 0 0 15,0 0 8-15,3 10-8 0,4-1 0 0,-7 0 0 16,0 4 0-16,0 6 0 0,0 3 0 0,0-4 0 15,-7 4 0-15,4 4 0 0,3-5 0 0,-4 11 0 16,-3-1 0-16,4 1 0 0,3 5 0 16,0-2 9-16,0-4-9 0,-7 4 10 0,7-4-1 0,0 7 0 15,7-4 0-15,-7 7 0 0,0-7-9 0,0 4 0 16,0 3 0-16,3-4 0 0,4 1 0 0,-3-4 0 0,-4 10 0 16,0-6 0-16,0-4 0 0,0 1 12 15,0 3-4-15,-4-7 0 0,-3 3-8 0,7-2-11 0,-3 5 3 0,-8-2 0 16,4-1 8-16,0-2 0 0,-4-1 0 0,-3 0 0 15,-7 1 0-15,0-10 0 0,-4-3 0 0,1-7 0 32,-5-2-175-32,-6-1-33 0,3-9-6 0</inkml:trace>
  <inkml:trace contextRef="#ctx0" brushRef="#br0" timeOffset="14629.93">2932 6025 2026 0,'0'0'90'0,"0"0"18"0,0 0-86 0,0 0-22 16,0 0 0-16,0 0 0 0,0 0 0 0,0 0 0 15,0 0 0-15,0 0 0 0,3 0 0 0,-3 0 0 16,11 7 0-16,-1-7 0 0,4 0 11 0,-10 0-3 15,7 9 0-15,-4 0 0 0,-4 1 10 0,8-1 2 16,-8 4 0-16,4 6 0 0,-3 3 19 0,3 3 4 16,-4-6 1-16,1 12 0 0,3 0-16 0,-4 1-4 15,5-1 0-15,-8 3 0 0,3-2 13 0,1 9 3 16,3-10 0-16,-7 3 0 0,0 4-23 0,0-3-4 0,0-4-1 0,0 0 0 0,0-3-4 16,0-2 0-1,3 2-8-15,-3-3 12 0,0-6-12 0,7-1 0 16,-7-2 0-16,0 0 0 0,0-10 0 0,0 4 11 0,0-1-11 0,0-9 10 15,0 0-10-15,0 0 0 0,0 0 0 0,0-13 0 16,0 1 28-16,-7-4 3 0,4-6 1 0,3 0 0 16,-7 3-23-16,7-2-9 0,0-5 8 0,-4 4-8 15,4 1 8-15,0 2-8 0,4 0 8 0,3 9-8 16,-7-2 15-16,0 9-3 0,3-3 0 0,-3 6 0 16,0 0-12-16,7 6 0 0,7 0 0 0,-3 3 0 15,0 7 0-15,3-3 0 0,-4-1 0 0,1 7 0 16,-4-6 8-16,3-1 0 0,1 7-8 0,3-6 12 15,-3 5-12-15,-1-5 0 0,1-4 0 0,-1 4 0 16,5-4 0-16,-5 7 0 0,1-10 9 0,-4 10-9 16,3-4 0-16,1 1 0 0,0-4 0 0,-8 4 0 15,4-4 0-15,4 4 0 0,-8 3 0 0,8-4 0 16,-8 1 0-16,4 5 0 0,-7-5 0 0,4 6 0 0,-1-7-12 0,5 1-8 16,-8-4-2-16,0 1 0 15,0-10-126-15,0 0-26 0,0 0-5 0,10-10-1 0</inkml:trace>
  <inkml:trace contextRef="#ctx0" brushRef="#br0" timeOffset="14895.63">3560 6148 2818 0,'0'0'62'0,"0"0"13"0,0 0 2 0,0 0 3 0,3 9-64 0,-3 1-16 0,7 2 0 0,-7 4 0 15,11-1 0-15,-8 1 0 0,4 0 0 0,0 6 0 16,0 6 0-16,4-3-10 0,-4 6 2 0,4 1 0 16,-1-1 8-16,-3 0 0 0,0 7 0 0,4-3 0 31,-4-4-34-31,-4 0-5 0,8 1-1 0,-7-4 0 16,3-3-35-16,-7-3-7 0,3 0-2 0,-3 0 0 0,7-3-21 0,-14-7-5 0,4-2-1 0,3-1-820 0</inkml:trace>
  <inkml:trace contextRef="#ctx0" brushRef="#br0" timeOffset="15080.63">3327 6496 3031 0,'0'0'134'0,"0"0"28"0,0 0-130 0,0 0-32 15,0 0 0-15,0 0 0 0,0 0 26 0,3 0-2 16,11-3 0-16,0-1 0 0,8-2-5 0,-1 6-2 15,7-3 0-15,4-3 0 0,3 3-29 0,4-7-7 16,0 1-1-16,3-4 0 16,0-5-19-16,11 5-4 0,-3-6-1 0,-1 3 0 15,0-9-156-15,8 3-32 0,-4 0-7 0,3-3-1 0</inkml:trace>
  <inkml:trace contextRef="#ctx0" brushRef="#br0" timeOffset="18364.18">7920 10293 1094 0,'0'0'97'0,"0"0"-77"15,0 0-20-15,0 0 0 0,0-9 169 0,-4 6 31 16,4-7 5-16,4 1 2 0,-4 3-131 0,7-4-25 16,-7-5-6-16,0 8-1 0,3-8-4 0,1 2-2 15,-4-6 0-15,4 7 0 0,-4 2-14 0,0-2-2 16,0-7-1-16,-4 9 0 0,0-2-2 0,1-7-1 15,-4 7 0-15,0-1 0 0,0 4 10 0,-4-4 1 16,4 1 1-16,-3 2 0 0,-1 4 9 0,-7-4 1 16,11 7 1-16,-14-6 0 0,7 9-15 0,-7 0-3 15,7 6-1-15,0 0 0 0,-4 1-12 0,0 2-2 16,-3 7-8-16,7 3 12 0,-11 3-12 0,8 0 0 0,-1-1 0 16,0 11 0-16,4-4 0 0,0 3 0 0,0 1 0 0,0-1 0 15,3 0-8-15,-3 4-2 0,7-4 0 16,0 1 0-16,0 2 19 0,7 4 4 0,-7-4 1 15,0 4 0-15,7 0-5 0,0-1-1 0,0-2 0 0,7-4 0 16,0 0-8-16,0-2 0 0,4-7 0 0,6 0 8 16,-6-4-8-16,10-2 0 0,0-7 0 0,4 4 0 15,3-7-29-15,4-3 1 16,3-3 1-16,1 0 0 0,-1-3-40 16,4-3-8-16,3-3-1 0,-7-4-640 0,1 4-128 0</inkml:trace>
  <inkml:trace contextRef="#ctx0" brushRef="#br0" timeOffset="18889.66">8611 10673 1857 0,'0'0'82'0,"0"-3"18"0,0-4-80 0,4 1-20 0,-4 0 0 0,3-4 0 15,1 1 16-15,-1 6 0 0,-3-7 0 0,0 7 0 16,4-3 12-16,-4 0 3 0,0-1 0 0,-4-2 0 16,1 0 1-16,-1 5 0 0,1-5 0 0,-1 6 0 15,-10-3 9-15,7 2 3 0,-3-2 0 0,-5 3 0 16,1 3-18-16,-3 3-3 0,-1-3-1 0,0 6 0 16,-6-2-22-16,3 5 0 0,-1 4 0 0,-2 2 0 15,-5 1 0-15,5 6 0 0,-4 3 0 0,3 0 8 16,-3 3-8-16,6-3 0 0,-2 13 0 0,-4-4 0 15,6 1 0-15,1 6-10 0,4 3 10 0,-5-4 0 16,5 4 0-16,3 6-8 0,3-6 8 0,1-3 0 0,2 3 0 16,1-6 0-16,4-4-8 0,3-2 8 0,0-1 0 0,3-9 0 15,4 0 0-15,1 0 0 16,2-7-19-16,4-2 3 0,4-10 1 0,-1 7 0 16,5-10-32-16,6 0-6 15,-3 0-2-15,6-4 0 0,1-2-109 0,3-3-21 16,32-4-5-16,-17 1-1 0</inkml:trace>
  <inkml:trace contextRef="#ctx0" brushRef="#br0" timeOffset="20682">9317 10958 1069 0,'0'0'47'0,"7"0"10"0,-7 0-45 0,3-9-12 15,-3 5 0-15,4-5 0 0,-4 6 111 0,4-3 20 16,-1-7 4-16,-3 10 1 0,4-6-32 0,-1 2-7 0,1-5-1 0,3 2 0 0,-7 1-25 0,0-4-6 31,0 4-1-31,0-4 0 0,0 4-16 0,-7-4-3 0,3 1-1 0,1-4 0 16,-1 4-12-16,-7 2-2 15,1-2-1-15,-1 2 0 0,1 1-13 0,-11 6-2 0,3-3-1 16,0 2 0-16,-6 8-13 0,-1 2 8 0,0 3-8 0,0 4 0 16,-3-4 0-16,4 4 0 0,-5-1 0 15,5 7 0-15,-1 3 16 0,0 0-4 0,4 6 0 0,3-3 0 16,4 4 7-16,0 5 1 0,0 4 0 0,7-4 0 16,4 7-6-16,3 0-1 0,-4-1 0 0,8-2 0 15,-1 0-13-15,4-4 0 0,0-2 0 0,7-1 0 16,0-9 0-16,4 0-10 0,0 0 0 0,-1-3 0 15,4-7-30-15,4-2-5 0,0-1-2 0,0-9 0 16,3-3-118-16,4-3-24 0,-4-4-5 0</inkml:trace>
  <inkml:trace contextRef="#ctx0" brushRef="#br0" timeOffset="21546.54">8731 9026 1036 0,'0'0'92'16,"0"0"-73"-16,0 0-19 0,0 0 0 0,0 0 137 0,0 0 24 0,0 0 5 0,0 0 1 16,0 0-152-16,0 0-31 0,-10-9-5 0,6 9-2 15,4 0 23-15,-3-3 0 0,-4-7 0 0,3 10 0 16,-3 0 0-16,3-3 0 0,4 3 0 0,-10-6 0 16,3 6 32-16,-4 0 12 0,4 0 1 0,-3 0 1 15,3 0 17-15,-4 0 3 0,0 6 1 0,-3-3 0 16,4 7-31-16,-4-7-5 0,-1 6-2 0,1 4 0 15,-3 6-10-15,-1-7-3 0,0 7 0 0,-3 0 0 16,4 3-16-16,-8-3 0 0,4 3 0 16,0 0 0-16,-1 0 0 0,1-1 0 0,7 1 0 0,0 0 0 15,3-3 8-15,-3 3-8 0,11 0 0 0,-1 0 0 16,4-3 33-16,4 3 0 0,-1 6 0 0,4-3 0 16,4-3-21-16,3-3-12 0,4 3 12 0,-1 6-12 0,1-6 11 0,7 0-11 0,-1-3 10 0,1-4-10 31,0 4-17-31,3-6-10 15,0-4-1-15,4 1-1 0,0-7-116 0,-1 3-23 0,8-6-5 16,-10-6-626-16</inkml:trace>
  <inkml:trace contextRef="#ctx0" brushRef="#br0" timeOffset="21989.41">9881 9478 1209 0,'0'0'108'0,"-3"-9"-87"0,-1-1-21 0,1 1 0 16,3-4 297-16,-4 1 55 0,1-1 12 0,3-3 1 31,-4 7-337-31,4-4-67 0,0 4-13 0,-3-4-4 16,-1-5-5-16,-3 11-2 0,0-8 0 0,-4 5 0 15,1-2-23-15,-4-1-5 0,0 4-1 0,-4-4 0 0,-3 7 80 0,0 3 12 0,-1 0 11 0,-6 3-3 16,4 3 52-16,-5 0 9 0,-2 6 3 0,-8 4 0 16,0 6-15-16,-3-7-2 0,3 7-1 0,-4 3 0 15,5 0-24-15,-5 0-5 0,8 6-1 0,3 0 0 16,4-2-12-16,0 14-4 0,7-5 0 0,3-4 0 0,4 10-8 15,3-7 0-15,1 7 0 0,3 0 0 0,0 3 0 0,3-3 0 16,1 2 0-16,3-2 0 0,3 3 0 0,1-3-14 16,6-3 5-16,-3-10 1 15,4 3-36-15,3-12-6 0,4 3-2 16,3-3-608-16,0-10-121 0</inkml:trace>
  <inkml:trace contextRef="#ctx0" brushRef="#br0" timeOffset="22455.64">10358 10114 2332 0,'7'-12'104'0,"0"3"20"0,3-4-99 0,-6 4-25 0,-11-4 0 0,3 0 0 0,11-2 0 0,-7 2 0 15,-7 1 0-15,0-7 0 0,4 0-13 0,-1 3 1 16,-6-2 1-16,-5 5 0 0,1-6 3 0,-3 10 0 15,6-4 0-15,-7 1 0 0,1 2 8 0,-1 4 8 16,1 0-8-16,-1 0 11 0,-3 6 16 0,-4 0 3 16,4 9 1-16,-4-6 0 0,4 13-19 0,-4-1-3 15,-3 4-1-15,3 3 0 0,1 6 8 0,-1-2 2 16,0 11 0-16,1-2 0 0,2-1-18 16,5 4 0-16,-1-4 0 0,8-2 0 0,3 5 0 15,-1-2 0-15,5-4 0 0,-1-6 0 0,8 7 0 0,-1-4 15 16,5-6-2-16,-1 6 0 0,3-6-13 0,1 0 0 15,3-3 0-15,3-4 0 0,1-5 0 0,3-1-13 16,4-6 2-16,0 4 1 16,3-7-42-16,0-7-8 0,4 7-1 0,0-12-1 15,3 2-190-15,0-2-39 0,39-29-7 0,-24 16-2 0</inkml:trace>
  <inkml:trace contextRef="#ctx0" brushRef="#br0" timeOffset="23151.72">11314 9089 403 0,'-7'0'36'0,"-1"-9"-36"0,8 9 0 0,0-10 0 16,-3 7 452-16,-4 0 83 0,7-6 17 0,3-1 3 16,1 1-427-16,-4 6-86 0,-4-7-17 0,4 1-3 31,4-4-61-31,-8 4-12 0,-3-1-2 0,-3 1-1 0,3 0-15 16,-4-1-3-16,-6 4-1 0,-1 0 0 0,-3 6 13 0,-4 0 4 15,-7 0 0-15,1 9 0 0,-12 1 45 0,8 2 11 0,7 1 0 0,-8 5 0 16,1 11 67-16,3-4 13 0,4-3 2 0,3 6 1 15,1-3-20-15,3 3-4 0,-1-3-1 16,8 7 0-16,4-1-33 0,-1 10-6 0,-3-10-2 0,7 10 0 0,3-7-17 0,1 7 8 16,-1 0-8-16,4-7 0 0,-3 4 8 0,6-7-8 15,4-6 0-15,4 7 0 0,-7-10 8 16,6 0-8-16,8-7 0 0,3-2 0 0,-3 0 0 0,3-7-11 16,3-3 2-16,5-3 0 15,2 0-21-15,1-9-4 0,-4 5-1 0,4-5 0 16,7-4-52-16,-7-2-10 0,-4-7-3 0,0 0-508 15,-3 3-103-15</inkml:trace>
  <inkml:trace contextRef="#ctx0" brushRef="#br0" timeOffset="23873.05">9948 8415 1857 0,'0'0'82'0,"0"-3"18"0,-3-4-80 0,3 7-20 0,0 0 0 0,3-3 0 15,-3 3 60-15,0-9 9 0,4 6 2 0,-1-3 0 16,-3 6-54-16,7-4-17 0,-3-2 10 0,0 0-10 15,3 0 0-15,-4-4 0 0,1 7 0 0,-1-6 0 16,-3-1 0-16,0 7 0 0,-3-3 0 0,-4-7 0 16,3 10 0-16,-7-13 0 0,4 13 0 0,-3-6 0 15,-4-1 8-15,0 1 10 0,-1 3 2 0,-2-4 0 16,-1 4 15-16,-3-6 3 0,0 2 1 0,-4 7 0 16,8-3-2-16,-8 3 0 0,4 0 0 0,-4 3 0 15,-3 3-10-15,3 0-3 0,0 3 0 0,-3 7 0 16,0-1-8-16,0 7-1 0,-4 3-1 0,4 0 0 15,-4 9-14-15,7 1 11 0,1-1-11 0,2 10 10 16,1-7-10-16,4-2-11 0,-1 8 3 0,7-8 0 0,4-1 8 0,0 0 0 16,7-9 0-16,0 10 0 0,4-10 0 0,3 6 0 15,0-3 0-15,0-3 0 0,0-3 0 0,4-7-10 16,6 7 10-16,1-6 0 16,3-4-51-16,0 0-3 0,4-5-1 0,3 5 0 15,0-12-127-15,4-3-26 0,0 6-4 0</inkml:trace>
  <inkml:trace contextRef="#ctx0" brushRef="#br0" timeOffset="24521.76">8844 8299 1036 0,'0'0'92'0,"0"0"-73"16,0 0-19-16,-7-3 0 0,0-4 131 0,7 7 22 15,-7 0 5-15,-4-6 1 0,8 0-118 0,-4 3-23 0,-4-4-5 0,1 4-1 16,-1-3-12-16,0 3 0 0,-6-6 0 0,6 9 0 16,-10-4 10-16,3-2-1 0,4 6 0 15,-7-3 0-15,4 3 23 0,-5 0 5 0,1 0 1 0,-3 3 0 16,2 3-3-16,-2-2-1 0,-1 5 0 0,0 3 0 15,4-2 8-15,0 2 2 0,-4 7 0 0,4 3 0 16,7 0-22-16,-4 0-4 0,8 6-1 0,-4-6 0 16,7 10-17-16,3-1 0 0,4 3 0 15,4-2 0-15,-1 9 8 0,8-4-8 0,-1 1 12 0,11 0-12 16,-6-4 0-16,6-3 0 0,3 1 0 0,1-1 0 16,3-3 0-16,1-3 0 0,9-3 0 0,-6 0 0 31,7-3-117-31,0-9-18 0,7-7-3 0,-1 3-1 0</inkml:trace>
  <inkml:trace contextRef="#ctx0" brushRef="#br0" timeOffset="26194.09">13314 7095 864 0,'0'0'76'0,"0"0"-60"0,0 0-16 0,3-3 0 16,1-4 187-16,3-2 34 0,-4 3 7 0,1-4 2 16,0 1-186-16,-1-1-44 0,1 1 0 0,-1 0 0 15,-3-4 17-15,0 4 3 0,0-4 0 0,0 1 0 16,-3-4-11-16,-1 3-1 0,1-5-8 0,-1 5 12 16,-3 4 7-16,-4-4 1 0,4 4 0 0,0-4 0 15,-3 4 23-15,-4-1 5 0,3 1 0 0,-3 6 1 16,3-7-13-16,1 7-2 0,-4-3-1 0,-1 6 0 15,5 6-1-15,-4-3-1 0,0 7 0 0,-4-1 0 16,-3 4-17-16,0 5-3 0,3-2-1 0,-7 12 0 16,4-6 11-16,0 10 3 0,3 2 0 0,-3 7 0 15,4-3 4-15,-1-1 2 0,0 4 0 0,8 9 0 0,-1-6-16 0,1 6-3 16,6-3-1-16,1 3 0 0,3-6 2 0,3-3 1 16,1-3 0-16,6-4 0 0,1-2-4 0,6-7-1 15,1 3 0-15,7-6 0 0,-4-10-8 16,7 7 0-16,-3-9 0 0,7-7 8 0,3-3-17 15,4 0-4-15,-1-3-1 0,5-7 0 16,-4 1-20-16,-1-10-4 16,5 3-1-16,-1-3 0 0,0-2-149 0,1-1-31 0,-4 0-5 0,-8-7-2 15</inkml:trace>
  <inkml:trace contextRef="#ctx0" brushRef="#br0" timeOffset="27583.05">5309 12056 864 0,'0'0'76'0,"0"0"-60"0,0 0-16 0,-10 9 0 15,3-9 333-15,0 9 64 0,0 1 13 0,3 2 2 16,4 1-333-16,0 6-67 0,0-1-12 0,0 4 0 16,0 4 12-16,4 5 9 0,3 0 2 0,-7 7 0 15,7-4-15-15,0 7-8 0,-7 0 10 0,3 3-10 16,-3 0 0-16,-3 6 0 0,3 0 0 0,-7-3 0 15,0-3 0-15,0 3 0 0,3-3 0 0,-10-10 0 16,3 7 0-16,1-6 0 0,-1-4-13 0,1-6 4 16,6-3-7-16,-10-6 0 0,7 3-1 0,3-10 0 15,4 0-103-15,0-9-21 0,0 0-4 0</inkml:trace>
  <inkml:trace contextRef="#ctx0" brushRef="#br0" timeOffset="28022.63">5098 12165 1612 0,'-4'-15'72'0,"-3"11"14"0,0-5-69 0,7-3-17 16,-11-4 0-16,11 3 0 0,0 4 213 0,0-4 39 15,4 1 8-15,3 2 2 0,7-2-215 0,-3 6-47 16,3-4 0-16,0 4 0 0,7 0-17 0,-3 6 4 0,6 0 1 15,5 0 0-15,-5 0 3 0,1 0 1 16,10 9 0-16,-10-6 0 0,10 7 8 0,-6-1-12 0,2 0 12 16,5 4-12-16,-5-1 12 0,5 4 16 0,-8-3-4 0,4 6-1 15,-4-4-11-15,-4 4 0 16,1 3 0-16,0 0 0 0,0 0 14 0,-8 6 1 0,1-6 0 16,-4 9 0-16,0-9 0 0,-3 7 0 15,-1-4 0-15,1 6 0 0,-8-3-5 0,4-3-1 16,-3 7 0-16,-1-4 0 0,-3 3-9 0,-3-6 0 0,-1 7 0 0,-3-1-11 15,4-3 19-15,-11-3 3 0,3 4 1 0,-7-4 0 16,4 3-4-16,-7-6 0 0,-7 0 0 0,0 0 0 16,0-3 0-16,-4-1 0 0,-4-2 0 0,1 3 0 15,0-7 0-15,0-2-8 0,-4 2 12 0,4-2-4 16,-1-4 0-16,1-3 0 0,0 0 0 0,-4 4 0 16,4-7-19-16,-1 0-4 0,1 0-1 0,0-7 0 15,10 4-36-15,-7 0-8 0,15-3-2 0,-8 6 0 16,14-10-102-16,1 10-20 0,3-6-4 0</inkml:trace>
  <inkml:trace contextRef="#ctx0" brushRef="#br0" timeOffset="28622.14">6936 11027 2286 0,'0'0'101'0,"0"0"21"0,0 0-98 0,0 0-24 0,0 0 0 0,7 13 0 0,-7-4 14 0,3 3-2 16,4 7-1-16,0-3 0 0,-3 3-11 0,3 3 0 15,0 6 0-15,0-3 0 0,-3 3 0 0,3-3 0 16,0 7 0-16,-7-4 0 0,3 3 0 0,1 4 0 15,-4-4 0-15,3 7 0 0,-6-1 0 0,3 1 0 16,-4-3 12-16,1 5-4 0,3-5-8 0,-7-4 0 16,3 1 0-16,1-1 0 0,-1-9-12 0,0 0-4 0,1-3 0 15,3-7-1 1,-7-2-163-16,7-1-32 16</inkml:trace>
  <inkml:trace contextRef="#ctx0" brushRef="#br0" timeOffset="29021.26">6745 10945 2761 0,'0'0'60'0,"0"0"13"0,0-3 3 0,0-3 2 0,4-3-62 0,-1 6-16 0,8-7 0 0,-8 7 0 16,4-3 0-16,4 6-16 0,3-3 3 0,0-4 1 15,4 7-23-15,3 7-4 0,4-4-1 0,3-3 0 0,0 6 16 0,4-3 4 16,7 7 0-16,-4-7 0 0,4 6 8 0,7 0 3 16,-11 1 0-16,7-1 0 0,4 1 9 0,-7 2 0 15,-7 1 0-15,-1 6 8 0,-2-7 4 0,-5 10 2 16,-3 0 0-16,4 0 0 16,-7-3 8-16,-1 9 2 0,-2-3 0 0,-1-3 0 15,-4 6-9-15,1-3-2 0,-1 0 0 0,1 1 0 0,-4-5-13 16,0 8 8-16,-7-4-8 0,4-3 0 0,-4-3 16 0,0 3-4 15,-4 6 0-15,-6-6 0 0,2-3-12 0,1 2 0 16,-10 1 0-16,-1-6 0 0,0 3 9 0,-6 0-1 16,-4-7 0-16,-1 7 0 0,-6-6 4 0,0-1 0 0,0-2 0 15,-1 2 0-15,-3-2 3 0,4-1 1 0,0 0 0 0,0-6 0 16,-4-3-16-16,4 7 0 0,-1-7 0 0,1 0-10 31,3-7-18-31,4 7-3 0,-7 0-1 0,10-3 0 16,-7 3-112-16,8-3-22 0,2 3-5 0,5 3-531 0,-4 0-106 0</inkml:trace>
  <inkml:trace contextRef="#ctx0" brushRef="#br0" timeOffset="29398.01">7303 12382 2718 0,'-15'9'120'0,"15"0"25"0,-3 4-116 0,3 6-29 15,-4 3 0-15,1 0 0 0,3 9 0 0,0 4 0 16,0 5 0-16,0-2 0 16,0 6-25-16,0-3-5 0,0 3-1 0,0-1 0 15,-7 1-4-15,3 10-1 0,4-4 0 0,-7-6 0 16,7 9 8-16,-7-3 0 0,0 4 1 0,4-11 0 16,-5 4 15-16,1-9 4 0,0 3 0 0,4-4 0 0,-8-2-7 15,1-4-1-15,3-9 0 0,0 0 0 16,-8-3-40-16,5-6-8 0,3-1-1 0,3-6-885 0</inkml:trace>
  <inkml:trace contextRef="#ctx0" brushRef="#br0" timeOffset="29817.6">7200 12357 2718 0,'0'0'60'0,"0"0"12"0,-3-7 2 0,3 7 2 0,0 0-60 0,0 0-16 0,0 0 0 0,0 0 0 15,0 0-48-15,10 0-13 0,4-3-3 0,8 3 0 16,-8 3 18-16,7-3 3 0,4 7 1 0,-1-4 0 16,-3-3-1-16,4 9 0 0,3 1 0 0,-3-1 0 15,3 0 12-15,0 4 3 0,-3-1 0 0,-7 7 0 0,3-3 28 0,0 3 0 16,-3 3 8-16,-1 6-8 0,-6-3 43 0,3 6 1 15,-7-2 1-15,0 2 0 0,0 0 5 0,-3 4 1 16,-1-4 0-16,-3 1 0 0,0 2-23 16,-3-3-4-16,-1 1 0 0,-3 5-1 0,0-5-15 0,0-7-8 0,-4 6 8 15,1 1-8-15,-1-4 0 0,-3-3 9 16,4 6-9-16,-8-3 0 0,7-3 11 0,-6-3-11 0,3 7 10 0,-4-11-10 16,0-2 38-16,-3 6 2 0,4-3 0 15,-5-7 0-15,5-2-13 0,-4 2-3 0,-1-2 0 16,-2-4 0-16,-1-3 12 0,4-3 3 0,-4 0 0 15,8-9 0 1,-8 6-56-16,-3-7-11 0,-1-2-3 0,5-1 0 16,3-6-78-16,3 1-16 0,-10-8-3 0,7-2-634 0,3-3-126 0</inkml:trace>
  <inkml:trace contextRef="#ctx0" brushRef="#br0" timeOffset="31381.63">7909 7684 2718 0,'0'0'60'0,"0"3"12"0,0 7 2 0,4 9 2 0,-1-7-60 0,1 10-16 0,3 0 0 0,0 9 0 16,-3-2-13-16,3-4-6 0,0 6-1 0,0 7 0 31,0-4-9-31,0 7-3 0,-4-7 0 0,1 7 0 16,3 0 0-16,-4-7 0 0,1 7 0 0,-4 0 0 0,0-7 8 0,0 4 2 0,-4-3 0 0,1-4 0 31,3 0-21-31,0-9-4 0,-7 0-1 0,7-3 0 16,-7-6-145-16,3-4-30 0,4-9-5 0,0 0-504 0</inkml:trace>
  <inkml:trace contextRef="#ctx0" brushRef="#br0" timeOffset="31778.92">7701 7653 2487 0,'-7'-13'110'0,"7"7"23"0,-3-3-106 0,6 2-27 16,-3 1 0-16,4-3 0 0,3 6 0 0,3-4 0 15,4 1 0-15,4 0 0 0,3 3 0 0,4-4 0 16,0 7 0-16,3 0 0 0,4 0 0 0,-1 0 0 16,1 0 0-16,3 0 0 0,1 0-12 0,-1 7-7 15,4-7-1-15,-1 3-1 0,-2-3 10 0,-1 6 3 16,0 0 0-16,-3 1 0 0,0-4 8 0,-4 6 0 16,-3 4 0-16,-1 2 0 0,-6 1 21 15,0 0 7-15,-1-1 0 0,1 7 1 0,-7 7 3 0,3-8 0 16,-4 8 0-16,-3 2 0 0,0-6 0 0,-7 7 0 15,4-1 0-15,-1 0 0 0,-3 1-20 0,0-1-3 0,0-9-1 16,0 9 0-16,-3-9-8 0,-1 0 0 0,4 0 0 0,-7 0 0 16,-3-3 0-16,3 3 8 0,0-3-8 0,0-7 8 15,-4 4-8-15,0 0 0 0,-6-7 0 0,3 3 0 16,-4-2 8-16,0 2 0 0,1-5 0 0,-8-4 0 16,7 6-16-16,1-2-4 0,-4-7-1 0,-1 3 0 31,5-6-125-31,-8-4-25 0,4 4-5 0</inkml:trace>
  <inkml:trace contextRef="#ctx0" brushRef="#br0" timeOffset="32395.09">11240 10553 2361 0,'0'0'210'0,"-4"-6"-168"0,-7 3-34 0,4 0-8 0,4-3 106 0,3 6 19 15,-11 0 4-15,8 0 1 0,-4-3-130 0,7 3-34 16,0 0 10-1,-7 3-18-15,7 6-4 0,0-6-1 0,3 13 0 16,1 0 25-16,-1 2 5 0,1 4 1 0,-1 7 0 0,8-4 16 0,-8 6 16 16,1 0-4-16,-4 1 0 0,7-1 26 15,-7 0 5-15,0 10 1 0,0-9 0 0,0 2-29 0,0-3-6 16,0 1-1-16,0 5 0 0,-7-8-8 0,3 2 0 16,8-3 0-16,-8-6 0 15,1 6-46-15,-1-6-11 0,4 0-3 0,0-9 0 16,0-1-160-16,0-2-32 0,0-10-6 0,0 0-2 0</inkml:trace>
  <inkml:trace contextRef="#ctx0" brushRef="#br0" timeOffset="32802.33">11105 10397 3042 0,'-3'-3'135'0,"-4"-4"27"0,-7 7-130 0,3-3-32 0,8-3 0 0,3 6 0 16,0-3 0-16,3-7-20 0,4 1 2 0,7 6 1 16,4-3-29-16,0 2-6 0,-4-5 0 0,7 9-1 15,7-3 18-15,4 3 4 0,-7 3 1 0,10-3 0 0,0 9 7 0,4-5 2 16,-4 5 0-16,4 7 0 16,-4-4 21-16,4 1-11 0,0 6 11 0,-7-4-8 15,-8 4 8-15,1 3 8 0,0 0-8 0,-4 0 11 16,-7 6 14-16,-3-6 3 0,-1 6 1 0,1-3 0 15,-8 4-9-15,1-4-1 0,-4-3-1 0,0 6 0 16,0-3-18-16,-4 3 10 0,1-6-10 0,-4 6 8 16,3-3 0-16,1-3-8 0,-8 0 12 0,0 7-4 0,1-8-8 0,-1 8 0 15,4-7 0-15,-3 0 0 0,-11 0-9 0,3-10-1 16,4 7 0-16,-4-7 0 0,-7-2-8 0,4 2-2 16,-3-2 0-16,-5-4 0 0,1-3 4 0,0 0 1 15,-7-6 0-15,3 0 0 16,4-3-14-16,-4-4-3 0,-7 1-1 0,0-4 0 15,4-9-190-15,0-3-37 0</inkml:trace>
  <inkml:trace contextRef="#ctx0" brushRef="#br0" timeOffset="33977.87">11289 6577 1832 0,'0'0'81'0,"0"0"17"0,0 0-78 0,0 0-20 16,0 0 0-16,3 10 0 0,-6-1 46 0,6 7 6 15,1 3 0-15,3-1 1 0,-3 8-33 0,3 2-8 16,-4 3 0-16,4 4-1 0,4 5 13 0,-4 4 4 15,-7-3 0-15,0 9 0 0,7-3-16 0,-4 0-4 16,-6 0 0-16,-1 3 0 0,-6-6 7 0,6 10 1 16,1-14 0-16,-4 1 0 0,-4-6-16 0,0 5 0 15,11-8 0-15,-3-7-10 0,-8 3 10 0,8-6-13 16,-1 0 5-16,1-3 8 16,3-7-174-16,-7-2-27 0</inkml:trace>
  <inkml:trace contextRef="#ctx0" brushRef="#br0" timeOffset="34405.06">11162 6549 1728 0,'10'-16'76'0,"-6"10"16"0,-11-6-73 0,7 2-19 0,0 1 0 0,7 6 0 0,4-7 273 0,-4 7 51 15,3-3 11-15,4 6 1 16,11 0-300-16,0 6-60 0,-4-6-12 0,11 3-2 0,10-3 17 0,4 6 3 16,-4-2 1-16,4-1 0 15,3 12-23-15,1-5-5 0,-1-4-1 0,1 10 0 0,-1-4 18 0,0 1 3 16,-3 6 1-16,0 0 0 0,-7-4 10 0,0 7 2 16,-8 0 1-16,-2 6 0 0,-8-6 24 0,0 10 5 15,-7-4 1-15,-3-3 0 0,-4 6 1 0,-7-2 1 16,-4-4 0-16,1 6 0 0,-4 0 10 0,0 1 1 15,-4-1 1-15,0 0 0 0,-3 1-25 0,-3-1-8 0,-1-6 0 16,0 3 0-16,-3-6 0 0,0 7 0 0,0-7 0 0,-4-1 0 16,1 1 0-16,-1-3 0 0,0-3 0 0,-3 3 0 15,0-7 0-15,-8 4 0 16,-2-3 0-16,2-4 0 0,5-6 0 0,-5 6 0 16,-6-5 0-16,3-4 0 15,4 9-46-15,0-9-10 0,-4 0-1 0,0 6-1 16,0-3-97-16,7-3-19 0,8 0-4 0,-4 0-1 15,3 0-9-15,4 0-1 0,-4 0-1 0,11 0 0 0</inkml:trace>
  <inkml:trace contextRef="#ctx0" brushRef="#br0" timeOffset="34825.85">13832 8296 1267 0,'0'0'56'0,"0"0"12"0,0 0-55 0,0 0-13 0,0 0 0 0,0 0 0 16,0 0 356-16,0 9 69 0,0-6 14 0,4 10 2 15,-1-4-360-15,5 10-72 0,-5-6-9 16,4 5-12-16,0-5 12 0,0 9-12 0,0 0 12 16,0 6-12-16,0-6 12 0,0 6-9 0,1-3 9 0,-1 4-8 15,-4-4 8-15,-3 6-12 0,4-3 12 16,-4-3-12-16,0 7 12 0,-4-10 0 0,4 9 0 0,0-9-8 15,0 6-13-15,-3-3-3 0,3-6 0 16,-4 3 0 0,1-13-90-16,-1 4-18 0,4 3-4 0,-4-10-1 15,1 0-69-15,3-6-14 0,-18-6-2 0,8-7-1 0</inkml:trace>
  <inkml:trace contextRef="#ctx0" brushRef="#br0" timeOffset="35216.12">13638 8130 2775 0,'0'0'123'0,"-3"-10"25"0,-1 4-118 0,8-10-30 15,-1 7 0-15,1-4 0 0,3 4 17 0,4-1-2 16,-1-2-1-16,8 2 0 0,3 1-26 0,4 3-4 16,3-4-2-16,4 4 0 0,3 3 18 0,4 3-10 15,0 0 10-15,3 0-8 0,4 3 0 0,0-3 0 16,-1 9 0-16,-2 1 0 0,6 2 8 0,-7-2 0 15,-3 2 0-15,0 4-8 0,-7-3 8 0,-4 5 14 16,-3-2-3-16,-1 3-1 0,-2 0-10 0,-5 3 0 16,1 0 0-16,0 0 8 0,-4 0 2 0,-4-1 0 15,-3 8 0-15,4-4 0 0,-8 3-10 0,1-3 0 0,-4 3 0 16,0 1 0-16,-4-4 0 0,1 6 8 0,-1-9-8 0,-3 6 8 16,-3-3-8-16,3-3 0 0,-4 0 0 0,-3 3 0 15,-4-9 0-15,1 6 0 16,-4-6 0-16,-1-1 0 0,-6 4 8 0,-4-6 0 0,1 2 0 15,-1 1 0-15,-3-7-8 0,-1 4 0 0,1 3 0 16,-4-4 0-16,4 1 0 0,-4-4 0 0,0 0-12 16,1 4 12-1,2-7-44-15,-3 1-2 0,1 2 0 0,-1-9 0 16,0 9-189-16,7-9-37 0,-24-9-8 0,17 0-2 0</inkml:trace>
  <inkml:trace contextRef="#ctx0" brushRef="#br0" timeOffset="35981.76">12802 4787 1684 0,'0'0'75'0,"0"0"15"0,-3 0-72 0,3 0-18 15,-4 0 0-15,4 0 0 0,0 0 64 0,0 0 8 0,0 0 3 0,0 0 0 16,0 0-44-16,0 0-9 16,4 0-2-16,-1 9 0 0,1 7-1 0,-1-4-1 15,4 1 0-15,0 6 0 0,1 3 28 0,-1 3 6 0,0-6 0 16,3 9 1-16,-3-3-13 0,4 6-4 0,-4 1 0 0,4-1 0 15,-4 3-5-15,0-5-2 0,0 5 0 16,-4-2 0-16,4 5-20 0,-3-5-9 16,-1-1 8-16,-3 0-8 0,0-6 0 0,0 7 0 0,-3-10 0 0,-1 0 0 31,4 6-38-31,-3-9-13 0,-1-4-2 0,-3 4-1 16,4-6-131-16,-4-1-27 0,3-2-4 0,1-1-2 0</inkml:trace>
  <inkml:trace contextRef="#ctx0" brushRef="#br0" timeOffset="36445.06">12637 4828 2656 0,'-18'-10'118'0,"14"10"24"0,1-6-114 0,3 6-28 15,0 0 0-15,0 0 0 0,0 0 8 0,0 0-8 16,0 0 0-16,0 0 0 0,7-6-10 0,3 6-8 16,1 9-2-16,3-6 0 0,0 3 20 0,0 4 0 15,4-1 0-15,0-3 0 0,3 10 0 0,0-10 0 16,0 10 0-16,0-13-10 0,0 10 10 0,4-13 0 16,-4 9 0-16,1 1 0 0,2-1 0 0,1 0 0 0,0 1 0 15,-1 2 0-15,1 1 13 0,0 6-1 0,-1-7-1 0,1 10 0 16,0-3 10-16,-1 3 3 0,1 0 0 0,0 9 0 15,-4-9-24-15,4 10 0 0,-4-4 0 0,0 3 0 0,-3-6 11 0,3 7-3 16,-7-1 0 0,-3-3 0-16,-1-3-8 0,1 7 0 15,-8-10 0-15,4 6 0 0,-3-3 0 0,-4 3 0 0,-4-6 0 0,-3 0-11 16,0 6 11-16,-7-6 0 0,0 3 8 0,-4-6-8 16,-6 3 13-16,-5 0-1 0,1 0-1 0,-4-3 0 15,1-7 10-15,-5 7 3 0,1 0 0 0,-4-3 0 16,1-7-24-16,2 0-13 0,4-2 1 15,1-4 1-15,3 0-1 0,3-3 0 0,-3-6 0 0,6-4 0 16,1-5-127-16,4-1-25 0,-5-3-6 16,8-6-554-16,0 0-110 0</inkml:trace>
  <inkml:trace contextRef="#ctx0" brushRef="#br0" timeOffset="36809.33">14016 3899 2286 0,'0'0'101'0,"0"0"21"0,0 0-98 0,0 0-24 0,0 0 0 0,0 0 0 16,7 10 34-16,-4-1 2 0,1 4 0 0,0-4 0 16,3 10-36-16,0-3 0 0,0-1 0 0,0 1 0 15,3 3 0-15,-3 9 0 0,4 3 0 0,-4 1 0 16,4 2 22-16,-4 7-2 0,3-7-1 0,-3 10 0 16,-3-3-19-16,3 3 0 0,-4 6 0 0,1-6 0 15,-1-3 12-15,-3 9-4 0,4-9 0 0,-4 3-8 16,4-10 0-16,-1 4 0 0,-3-1 0 0,0 1 0 15,4-13-10-15,-4-3-9 0,-4 6-1 0,4-6-1 16,0-3-144-16,0-9-29 0</inkml:trace>
  <inkml:trace contextRef="#ctx0" brushRef="#br0" timeOffset="37218.94">13945 3943 691 0,'-3'-15'30'0,"3"2"7"15,0-3-29-15,0 7-8 0,-4-7 0 0,8 1 0 0,-1-1 424 0,4-3 83 16,0 7 17-16,4-7 3 16,3 6-445-16,0-6-82 0,4 10-30 0,0-4 1 0,-4 1 29 0,7 2 0 0,3 1 0 0,1 0 0 15,0 5 0-15,3 4 0 16,4 0 0-16,0-6 0 15,3 6-32-15,-3 6 0 0,3-6 0 0,-3 4 0 0,-1-4 32 0,-2 9 12 0,-5 4-1 16,5-4 0-16,-8 10 8 0,3 6 1 16,-2-6 1-16,-5 3 0 0,4 9-21 0,-7 0 0 0,8 10 0 15,-8 0 0-15,-4-7 15 0,1 10-2 0,0-3 0 0,-4 9 0 16,-4-6-13-16,4 6 9 0,-3-3-9 0,3-6 8 16,-7 3-8-16,-4 3 0 0,1-9 0 0,-4-1 0 15,0-2 0-15,-4 2 0 0,-3-2 0 0,-4-4 0 16,-3 1 0-16,-4-1 0 0,4-6 9 0,-7 3-9 15,-4-6 14-15,4 0-2 0,-4 0 0 0,-3-3 0 16,3-6 23-16,-3 2 4 0,3-9 1 0,0 4 0 16,4-1-40-16,0-9-12 0,3 0 0 0,4 0 0 15,-4 0-43-15,8-9-9 0,-1-1-1 16,1-2-696-16,-1 3-139 0</inkml:trace>
  <inkml:trace contextRef="#ctx0" brushRef="#br0" timeOffset="38776.74">14947 6063 2566 0,'0'0'56'0,"-3"9"12"0,-1 7 3 0,1 6 1 0,-1 9-57 0,4 4-15 0,0-1 0 0,0 13 0 16,0-9 0-16,0 12-13 0,0-6 2 0,4-3 1 15,-4 0-2-15,0-7 0 0,3-2 0 0,-3 5 0 16,0-5-32-16,-3-1-6 0,3-6-2 0,-4 6 0 16,1-2 12-16,-1-4 1 0,1-3 1 0,-5-4 0 15,5 1 10-15,-1-6 1 0,-3-4 1 0,4 1 0 16,-4-4-34-16,-4 0-6 0,11-6-2 0,-7-6-504 15,-3 6-102-15</inkml:trace>
  <inkml:trace contextRef="#ctx0" brushRef="#br0" timeOffset="39227.98">14690 5997 2538 0,'3'-12'56'0,"-3"-1"11"0,4-3 2 0,-1 1 3 0,4-1-58 0,4 0-14 0,-4 1 0 0,7 2 0 16,4 1-8-16,6 2-5 0,1-9-1 0,0 10 0 15,3-4 2-15,4 4 0 0,0 0 0 0,-4-4 0 32,3 10-15-32,1-3-2 0,0 3-1 0,3 3 0 0,-3-7 30 0,3 7-9 0,-6-3 9 0,2 3 0 15,-6 3 0-15,0 7 0 0,3-10 0 0,-3 9 11 16,-1 4 5-16,1 5 2 0,0-5 0 0,-4 12 0 15,0 0-1-15,-3 3 0 0,-1-3 0 0,1 7 0 16,-4-1-8-16,0 4-1 0,0-7-8 0,0 6 12 16,-3-2-12-16,-4 5 0 0,0-2 0 0,0 6 0 15,-3-7 0-15,-1 4 8 0,-3-7-8 0,0 4 0 16,-3-4 8-16,-4 0 0 0,0-6-8 0,-4 4 12 16,-3-7-12-16,-4 0 0 0,-3-1 0 0,-4-2 0 15,-3 0 31-15,-4-3 0 0,1-1 0 0,-5 1 0 16,1-6 6-16,-4 2 2 0,0 4 0 0,1-4 0 15,-1-9-19-15,4 7-4 0,-4-1-1 0,0 1 0 16,0-7-15-16,4-3 0 0,-4 6 8 0,0-3-8 16,4-3 0-16,0 0-10 0,-1-3 2 0,8-3 0 15,3 6-109-15,4-3-22 0,4-7-4 16,3 10-1-16,-1-9-45 0,5 9-10 0</inkml:trace>
  <inkml:trace contextRef="#ctx0" brushRef="#br0" timeOffset="39996.08">16274 8716 2253 0,'0'0'49'0,"0"0"11"0,0 0 1 0,0 0 3 0,0 0-51 0,0 6-13 16,-4 4 0-16,4-1 0 16,0-9 0-16,0 9 0 0,4 1 0 0,-1 2 0 15,1-2 39-15,-1-1 1 0,-3 4 1 0,4-1 0 16,-1 7-6-16,4 0-2 0,-3 3 0 0,-1 3 0 15,-3 3-2-15,0 7-1 0,4-4 0 0,-4 10 0 0,-4 0-14 16,1-1-4-16,3 4 0 0,0-3 0 0,-4 0-12 16,1 3-10-16,-1-4 2 0,1 4 0 0,-1-3-13 15,4-6-3-15,-3-1 0 0,-1-3 0 16,4 1-6 0,-3-10-2-16,-1 6 0 0,1-16 0 0,3 7-106 0,-4-6-22 0,4-13-4 15</inkml:trace>
  <inkml:trace contextRef="#ctx0" brushRef="#br0" timeOffset="40895.92">16200 8647 1670 0,'0'0'148'0,"0"0"-118"0,-7 0-30 0,-4 0 0 16,4 0 167-16,0 6 27 0,7-6 6 0,0 0 0 16,0 0-167-16,0 0-33 0,0 0 0 0,0 0-15 15,0 0 6-15,10-6 1 0,1 6 0 0,7-9 0 16,-4 9-9-16,7-7-2 0,0 1 0 0,0 3 0 15,4-3 19-15,-4 2 0 0,4-2 11 0,3 6-11 16,0 0 28-16,4 0 0 0,-4 6-1 0,0 4 0 0,1-1-11 16,-1 4-1-16,-3-1-1 0,-1 1 0 15,1 3-14-15,-4-1 8 0,0 7-8 0,0-3 0 16,1 3 0-16,-1-3 0 0,0 3 0 0,4 0 0 0,-4 0 15 16,0 6-3-16,0-3-1 0,4 3 0 0,0-3-11 15,-1 0 0-15,1 0 0 0,0-3 0 0,-4 10 0 0,-4-1 15 16,1-9-4-16,-7 9-1 0,-1-9 10 0,-6 7 3 15,-1-4 0-15,-3 3 0 0,-7-6 7 16,0 6 2-16,-7-3 0 0,0-3 0 0,-7 9-32 0,-7-9 0 16,-1 7 0-16,-2-4 0 0,-5 0 16 15,-2-3-2-15,-1 3-1 0,-4-3 0 0,1 0 6 0,-4-3 1 0,-7-1 0 0,4-2 0 0,3 0 8 0,-3-7 3 16,-4-3 0-16,0 4 0 0,3-1-18 0,5-3-3 16,2-6-1-1,1 0 0 1,-4-6-150-16,11-3-31 0,-36-13-5 0,18-10-2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5T15:20:59.00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22973 2165 1753 0,'0'0'77'0,"0"0"17"0,3 0-75 0,-3 0-19 16,-3-9 0-16,3 9 0 0,0 0 25 0,3-6 2 15,-3 6 0-15,4-4 0 0,-1-5-27 0,5 6 8 16,-5-7-8-16,1 1 0 0,-1 0 0 0,1 6 8 0,-4 3-8 0,7-7 0 16,-4 1 0-16,-3 6 8 15,0 0-8-15,0 0 0 0,0 0 35 0,0 0 1 16,-3-6 1-16,3 6 0 0,0 0 8 0,-7 6 2 15,-11 0 0-15,4 4 0 0,0 8-18 0,-4-5-3 0,-7 6-1 16,-3 6 0-16,4-6-13 0,-1 0-2 0,-3 6-1 16,3-7 0-16,-3 11-1 0,3-4-8 15,-3-3 12-15,3 0-4 0,-7-4 3 0,4 4 0 0,0 0 0 16,0 7 0-16,-1-4 3 0,-2-3 1 0,-5 9 0 0,1-6 0 16,7 0-3-16,-4 3 0 0,-7-3 0 0,4 7 0 15,7-1 0-15,-7-3-1 0,3-3 0 0,-3 7 0 16,6-10-2-16,-2 6 0 0,6-3 0 0,0-3 0 15,-7-3-9-15,8 3 0 0,6-3 0 0,-7-1 0 16,-3 4 8-16,7-9-8 0,0-1 8 0,3 7-8 16,1-6 11-16,-5-1-3 0,1 4-8 0,4-7 12 15,10 4 0-15,-4-4 0 0,-10-5 0 0,7 5 0 16,-4 0 13-16,7-5 3 0,4 2 0 0,-3-3 0 0,3-3-28 16,0 0 0-16,0 0 0 0,0 6 0 0,-7-3 8 0,6-3 0 15,1 3 0-15,0 4 0 0,-3-7-8 0,-1 0 0 16,4 3 9-16,0-3-9 0,0 6 0 15,3-3 8-15,-3 0-8 0,0 4 0 16,7-7 0-16,-3 0 0 0,-4 0 0 0,0 9 0 0,3-9 11 0,4 0-3 16,-7 0 0-16,4 0 0 0,-4-6-8 15,7 6 8-15,0 0-8 0,-4 0 8 0,1-3 0 0,3 3 0 16,0 0 0-16,-4-7 0 0,0 1 20 0,1 0 3 16,3 3 1-16,0-7 0 0,0 1-32 0,0 0 0 15,0 5 0-15,0-8 0 0,0 2 12 0,0-5-3 0,0 2-1 0,3 1 0 16,1-1-8-16,0-3 0 0,-4-6-10 0,3 10 10 15,-3-1 0-15,4-9 0 0,-1 4 0 0,1-1 0 16,-4 6 0-16,0-6 0 0,3 7 0 0,1-1 0 16,-4-2 0-16,0 8 0 0,0-2 0 0,3 3 0 15,-3-4 0-15,0 7 0 0,0 0 0 16,0 3 0-16,0 0-9 0,0 0 9 0,0 0-8 16,0 0 8-16,0 0 0 0,0 0-10 0,0 0 10 0,0 0 0 15,-7 6-11-15,4 10 11 0,-1-13-10 0,-3 16 10 16,0-6-8-16,0 8 8 0,-4-2 0 0,1 3-9 15,-4 0 9-15,3 6 0 0,-3-3 0 0,3 4 0 16,-3-4 8-16,4 3 3 0,-1-3 1 0,1 0 0 16,2 0-12-16,1-3 0 0,0 6 0 0,4-6 0 15,-1-9 0-15,4 9-17 0,-3-3 4 0,6 0 1 0,-3-7 12 16,4 1 0-16,3-1 0 0,0-2 0 0,4-1 0 16,3-3 0-16,3-3 0 0,1 1-9 15,3-4 9-15,4-4 0 0,3 1 0 0,4-3 0 0,10-3 0 16,0-4 0-16,-6 4 0 0,6-4 0 15,7-6-103-15,-3 7-15 16,-3-7-3-16,-5 6-1043 0</inkml:trace>
  <inkml:trace contextRef="#ctx0" brushRef="#br0" timeOffset="1657.1">19653 6032 1267 0,'0'0'112'0,"0"0"-89"0,0 0-23 0,0 0 0 15,0 0 80-15,0 0 12 0,0 0 3 0,0 0 0 16,0 0-70-16,0 0-13 0,0 0-4 0,0 0 0 15,11 0 6-15,-11 0 1 0,7-7 0 0,-7 7 0 16,10 0 3-16,-10 0 1 0,0 0 0 0,0 0 0 16,0 0 42-16,0 0 9 0,0 0 2 0,0 0 0 15,0 0-7-15,0 0-1 0,0 0 0 0,0 0 0 16,0 0-24-16,0 0-4 0,-10 7-2 0,3-7 0 16,0 0 18-16,0 0 3 0,-7 0 1 0,3 0 0 0,0 0-16 0,1 0-4 15,-1 0 0-15,-6 0 0 0,-1 0-6 0,-3 0-2 16,0 0 0-16,3 0 0 0,-7 0-16 0,4 0-3 15,-4 0-1-15,1 0 0 0,-1 6 26 0,-3-6 5 16,0 3 1-16,-4-6 0 0,0 3-20 0,-3 0-4 16,-4 0-1-16,0 0 0 0,0 0 0 0,4 0 0 15,-7 0 0-15,3 0 0 0,0 0-15 0,0 0 9 16,1 0-9-16,-5 0 8 0,4 0-8 0,-3-6 0 16,-4 6 0-16,4 0 0 0,3 0 21 0,-3 0-1 15,3-13 0-15,0 13 0 0,0-3-20 0,4-3 0 16,0 6 0-16,3-3 0 0,4-4 0 0,0 4 0 15,-1 0 0-15,5-3 0 0,-1 6-11 0,4 0-6 16,0-3-2-16,3 6 0 16,0-3-122-16,4 0-25 0,0 6-5 0,7-3-1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5T15:21:25.17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557 14122 2664 0,'-14'-13'59'16,"4"7"12"-16,-1 3 2 0,-3-6 1 0,3 9-59 0,-3-3-15 0,4-4 0 0,-1 7 0 0,1-3 32 0,6 3 3 16,-7 3 1-16,11-3 0 0,0 0-27 0,0 0-9 15,-3 10 0-15,3-1 9 0,0 0-9 0,0 4 0 16,0 0 0-16,3 2-11 0,-3 1 11 0,0 3 0 16,0 3 0-16,8 0 0 0,-8 9-8 0,0 0 8 15,0 7-8-15,-8 0 8 0,8 2 0 16,-3 11 0-16,-8-8 0 0,4 11 0 15,4-1 8-15,-11 0 0 0,7 7 0 0,0-4 0 0,-4 4-8 0,0-4 12 16,1-2-4-16,-4 2 0 0,7-2 6 0,3-7 2 16,-6 3 0-16,10-6 0 0,-4 0 0 0,-3-4 0 0,7 1 0 15,-4-6 0-15,4-4-16 0,0 0 11 0,0-9-11 0,0 6 10 16,4-9-10-16,-4-3 8 0,0 0-8 0,7-4 8 16,-3 1 0-16,-4-4-8 15,0 1 12-15,7-7-4 0,-4 6-8 0,1 0 0 16,3-5 0-16,3 5 8 0,-6-3-8 0,6 1 0 15,4 2 0-15,-3-3 8 0,3 7-8 0,7-10 0 0,4 6 0 16,0 1 0-16,-1-1 0 0,8 1 12 0,3-7-12 0,-6 6 12 16,6-9-12-16,11 0 12 0,3 0-12 0,1 3 12 15,6-3-12-15,-3 0 0 0,14 0 0 0,18 0 8 16,-1 0-8-16,1-3 0 0,0 3 0 0,-1 0 0 16,1-9 0-16,3 9 0 0,7-10 8 0,8-2-8 15,-8 2 0-15,4 1 0 0,-4-4 0 0,11 1 8 16,-4 2-8-16,4 1 0 0,-11 0 0 0,4-4 8 15,7 10-8-15,-11-3 0 0,0-4 0 0,1 7 0 16,-8 0 0-16,4-3-16 0,-8-4 4 0,1 1 1 0,-8 6 29 16,1-7 6-16,-4 1 0 0,-3 0 1 0,-8-4-8 0,4 4-1 15,-7-4-1-15,4 0 0 0,-15 1-4 0,0-4-1 0,1 1 0 0,-8-1 0 16,-3 0-10-16,-7-3 10 16,-4 1-10-16,-3-4 10 0,-4 3 5 0,-4 3 1 15,-6-12 0-15,0 6 0 0,-4-3 0 0,-7-3 0 16,3-1 0-16,1-2 0 0,-11-3-16 0,7 2 0 15,-11-2 0-15,4-4 0 0,-4-6 0 0,4 3 11 16,-3-2-2-16,-4 2 0 0,3 3-9 0,1-9 0 16,-5 3 9-16,-2 3-9 0,10 1 14 0,-4-4-2 15,1 0 0-15,-5 0 0 0,5 0-4 0,-1 3-8 16,1 1 11-16,6-1-11 0,-3 0 0 0,7-3 0 16,-3 3 0-16,3 10 0 0,0 0 0 0,0-1 0 15,0 10-12-15,0-3 3 0,-7-3 9 16,7 6-13-16,-4 3 5 0,1 4 8 0,3-4-10 15,0 6 10-15,-8-2 0 0,8 8-9 0,0-2 9 0,-3 3-8 16,-4-1 8-16,0 1-8 0,-4 6 8 0,4 0-10 0,-7 0 10 16,0 9-10-16,0-5 10 0,-7 2-8 0,0-3 8 0,3 6-8 15,-3 1 8-15,0-7 0 0,3 6 0 0,-7 4 0 16,4-4 0-16,-4 1 0 0,1-4 0 0,-1 0 0 16,0-6 0-16,-10 10 0 0,0-10 0 0,-1 6 0 15,1-3 8-15,-4-3-8 0,-7 9 10 0,8-5-10 16,-8-4 8-16,-4 6-8 0,5-3 0 0,-12 6 0 15,4-5 8-15,-7 2-8 0,4-3 0 0,-4 6 0 16,-4-2 8-16,-3-1-8 0,4 3 0 0,-8 7 0 16,1-10 11-16,-4 13-11 0,0-6 12 0,-8 5-12 0,1 4 0 0,-3-3 0 15,-1 3 0-15,7 0-9 0,-13 0 9 16,13-3 0-16,-10 0 0 0,10-4 0 16,4 4 0-16,-4-6 0 0,1-4 10 0,6 1-10 0,-3-1 8 15,4 0-8-15,-1-2 0 0,11-1 9 0,-3-3-9 0,3-3 0 16,-7 6 0-16,21-3 8 15,3-3-8-15,-6 0 0 0,-4 0 0 0,11 0 0 0,-11 0-21 0,11 0 0 16,-4 0 0-16,-14 0 0 16,3 0-116-16,8-3-23 15,-1 3-5-15</inkml:trace>
  <inkml:trace contextRef="#ctx0" brushRef="#br0" timeOffset="2144.06">18842 1272 1209 0,'0'0'108'0,"0"0"-87"0,0-4-21 0,0-5 0 16,0 9 208-16,0 0 38 0,0-9 7 0,0 9 2 15,0 0-174-15,0 0-34 0,0 0-7 0,0 0-2 16,10 9-38-16,-2 0 0 0,-1 7 0 0,0 3 0 16,3 3 0-16,-3 6 9 0,-3 3-1 0,-1 4-8 0,4 3 8 0,0 5-8 15,0 1 0-15,-3 0 0 16,-4 10 0-16,4-4 0 0,3-6 0 0,0 6 0 15,-4-3 0-15,1-6 0 0,3-1 0 0,-4 11 0 16,1-17 0-16,-1 10 0 0,1-6 0 0,-4-13 0 16,3 6-22-16,1 0 2 0,-1-2 0 0,-3-7 0 15,4-10-120 1,-4 7-24-16,-4-7-5 0,4-12-1 0</inkml:trace>
  <inkml:trace contextRef="#ctx0" brushRef="#br0" timeOffset="2640.55">18623 839 2527 0,'-17'-13'56'0,"9"7"11"0,-2-7 2 0,3 10 2 0,0-6-57 0,0-1-14 16,3 7 0-16,4 3 0 0,0 0-15 0,0 0-5 0,0 0-2 0,0 0 0 16,11-6 1-16,-1 6 0 0,-3 0 0 0,4 0 0 15,3 9 21-15,0-9 0 0,0 10 0 0,4-1 8 16,3-6-8-16,0 4 0 0,4-1 0 0,0 0 0 16,-1 4 0-16,5-7 0 0,2 3 0 0,1-3 0 15,7 7 0-15,-4-10 0 0,4 3 9 0,3 3-9 16,1-3 0-16,-1 7 0 0,0 2 0 0,-3-3 8 15,0 1-8-15,0 2 0 0,0 7-8 0,-4 0 8 16,0-3 0-16,-3 6 0 0,0-3 0 0,-8 2 0 16,1 8 0-16,-4-7 0 0,-7-10 0 0,0 10 0 15,-7 6 0-15,0-6 11 0,-7-9-11 0,-3 9 12 16,-4-3 6-16,-4-1 2 0,-3-2 0 0,-3 6 0 0,-1-13-8 16,0 13-2-16,-6-3 0 0,2 0 0 0,-2-6-10 0,3 5 0 15,-8-2 9-15,5 0-9 0,-5-4 10 0,-2 1-2 0,-5 9-8 16,1-7 12-1,0 1-12-15,0 0-16 0,3-4 3 0,0 1 1 16,0 9-20-16,1-3-3 16,2-7-1-16,1-2 0 0,3 8 4 0,4-8 1 0,4-4 0 15,3 0 0-15,3-2-2 0,0 5-1 0,4-9 0 0,7 0 0 16,0 0-166-16,0 0-32 0</inkml:trace>
  <inkml:trace contextRef="#ctx0" brushRef="#br0" timeOffset="3090.33">20578 682 1036 0,'0'0'46'0,"0"0"10"0,0 0-45 0,-8 6-11 0,-2-3 0 0,3-3 0 16,0 7 117-16,0-1 22 0,0 3 4 0,-4-2 1 15,1 2-60-15,-5 4-11 0,1-1-2 0,0 7-1 16,-3-7-2-16,-1 7-1 0,0 3 0 0,-3 0 0 0,0 0-7 0,-7 6-2 15,3-3 0-15,-3 7 0 0,-4 9-27 16,4-1-6-16,-4 1-1 0,7 3 0 0,-6-3 14 0,2 3 2 16,5 0 1-16,-1 6 0 15,0-3-8-15,4 0-1 0,4 6-1 0,-1 0 0 0,7 4-3 16,1 2-1-16,6-5 0 0,1 2 0 0,3-2-18 0,3 5-9 16,1-9 10-16,3 4-10 0,0-7 12 0,7 6-3 15,0-3-1-15,7-6 0 0,-3 6-16 0,3-9-4 16,0-3-1-16,7 2 0 15,4 1-114-15,0 0-22 0,0-10-5 0,3 1-1 16,0-1-37-16,0 0-7 0,4-9-1 0</inkml:trace>
  <inkml:trace contextRef="#ctx0" brushRef="#br0" timeOffset="4471.47">21396 1322 2185 0,'0'0'48'0,"0"0"9"0,0 0 3 0,0 0 2 0,0 0-50 0,-7-7-12 0,0 7 0 0,0 7 0 16,-4-4 8-16,1 13 0 0,-8-1-8 0,0 4 12 15,-6 12-12-15,-5 1 0 0,1-1 0 0,-4 10 0 16,-3 3 0-16,-4 0 0 0,-3 6 0 0,3 3 0 16,-3 0 0-16,0-9 0 0,-1 10 0 0,-3-1 0 15,1 0 0-15,-1-6 12 0,3 0-3 0,5 4-1 16,-1-17-8-16,3 10 0 0,5-13 0 0,2-3 0 15,5-6-22-15,3 0 3 0,7-3 1 0,-1-6 0 16,5-7-152-16,-1-3-30 0</inkml:trace>
  <inkml:trace contextRef="#ctx0" brushRef="#br0" timeOffset="4778.04">20620 1322 2188 0,'0'0'195'0,"0"0"-156"32,0 0-31-32,0 0-8 0,0 0 73 0,0 3 14 15,7 6 2-15,-4 10 1 0,1-6-82 0,7 9-8 16,6-1-17-16,1 8 4 0,3-4 13 0,4 12 0 0,-1-2 9 0,1 9-9 16,3-3 0-16,1-1 0 0,-1 1 0 0,0 0 0 15,-3-3 0-15,3-1 0 0,-3-2 0 0,-1-4-10 16,1 0 10-16,-4-2 0 0,4 2 0 0,0-6 8 15,-8 6-21-15,1-2-4 0,-1-4-1 16,-2 6 0-16,-1-9-2 0,-4 6 0 0,1-6 0 0,-4 0 0 31,0 0-21-31,0-3-5 0,4-7-1 0,-1 7 0 16,1-9-93-16,3 2-20 0,-4-9-3 0,8-3-1 0</inkml:trace>
  <inkml:trace contextRef="#ctx0" brushRef="#br0" timeOffset="5101.85">21922 1008 230 0,'0'0'20'15,"3"0"-20"-15,-3-3 0 0,0 3 0 0,0 0 461 0,0 0 88 16,0 0 18-16,0 0 3 0,11 3-452 0,-4 16-90 16,-4-7-19-16,1 17-9 0,-4-7 13 0,3 9-3 15,1 0-1-15,-4 4 0 0,0-4-9 0,3 10 8 16,4 0-8-16,-3 0 8 0,0 2-8 0,-4 4 0 16,7 4 0-16,-4 2 0 0,4-3 0 0,-3-3 0 0,-1-6 0 15,1 9 0-15,3-9 0 0,-4-4 8 16,-3 4-8-16,0-3 0 0,7-4 0 0,-3 1 0 15,-1-10-12-15,-3 0 12 16,0 6-46-16,4 4-2 0,3-16 0 0,-3 3-615 16,-1-7-123-16</inkml:trace>
  <inkml:trace contextRef="#ctx0" brushRef="#br0" timeOffset="5491.04">22585 1155 2304 0,'0'0'204'0,"0"13"-163"16,-4-4-33-16,1 1-8 0,-1 12 93 0,4 6 17 15,0-6 3-15,4 9 1 0,3 1-90 0,-4-1-24 16,1 0 0-16,3-6 0 0,4 7 0 0,-1 5 0 15,-6-11 0-15,3 2 0 16,3-3-18-16,1-3-10 0,-1-3-3 0,1-1 0 0,-7-2 10 0,3-6 1 16,3-1 1-16,-3-9 0 0,-7 0 19 0,7 0 8 15,7-3-8-15,-3-7 12 0,0-2 33 0,-1-7 7 16,4 0 0-16,0-3 1 0,11-3-12 0,-7-6-2 16,-4-7-1-16,3 4 0 0,8-4-25 0,-4-6-5 15,1 10 0-15,-5-16-8 0,4 6 0 0,0-7 0 16,-3 8-15-16,-4-1 5 15,4 6-19-15,-4 4-4 0,-3 2-1 0,-1 7 0 16,-3 6-6-16,-3 0-2 0,-1 7 0 0,1 2 0 16,-4 10-118-16,0 0-23 0,0 0-5 0,-7 19-783 0</inkml:trace>
  <inkml:trace contextRef="#ctx0" brushRef="#br0" timeOffset="5858.41">22747 1620 2098 0,'0'0'46'0,"0"0"10"0,0 0 1 0,0 0 3 0,-3-4-48 16,3 4-12-16,0 0 0 0,0 0 0 0,0 0 27 0,0 0 3 16,0 0 1-16,0 0 0 0,0 0-6 0,0 4-1 15,0 8 0-15,7-2 0 0,0-1-8 0,-4 10-3 16,-6-7 0-16,3 7 0 0,7-3-1 0,-7 3-1 0,-4 3 0 0,1 0 0 16,-1-1-11-16,4 11 0 15,0-4 9-15,-3-6-9 0,-4 9 13 0,7-9-1 16,7 7-1-16,0-4 0 0,-7 3-11 0,3-12 0 15,8 9 9-15,-1-3-9 0,1-10-8 0,0 1-7 0,-4 5-1 16,10-8-698-16,4-7-140 16</inkml:trace>
  <inkml:trace contextRef="#ctx0" brushRef="#br0" timeOffset="6834.07">23160 434 288 0,'0'0'25'0,"0"0"-25"0,0 0 0 0,0 0 0 0,-7-6 196 0,3 3 35 16,4 3 6-16,0 0 2 0,0 0-149 0,0 0-30 15,0 0-5-15,0 0-2 0,0 0-33 0,0 0-6 16,0 0-2-16,0 0 0 0,0 0 32 0,0 0 5 16,0 0 2-16,0 0 0 0,0 0-10 0,0 0-1 15,0 0-1-15,0 0 0 0,0 0 13 0,11 0 2 16,-4 3 1-16,-7-3 0 0,7 0-7 0,-7 0 0 16,7 9-1-16,-7-9 0 0,4 10-26 0,3-7-5 15,0 3 0-15,0-3-1 0,-4 7 14 0,4 2 3 16,-3-2 1-16,3 2 0 0,0-5-33 0,4 2 0 0,-4 3 0 15,0 1 0-15,3-4 24 0,1 10-1 16,3-3-1-16,0 0 0 0,4-7 2 0,-1 7 0 16,4 2 0-16,1 1 0 0,-1 3-10 0,7-6-2 0,-3 3 0 15,-4 9 0-15,4-6-4 0,3 9 0 0,-3-6-8 0,-1 7 12 0,4 5-1 0,-3 7-1 16,3-9 0-16,-3 15 0 0,3 0-10 0,0-3 12 16,-3 3-12-16,3-6 12 15,-6 6 0-15,2-9 0 0,1 6 0 0,-7 3 0 16,-1-6-2-16,1 6 0 0,-4 4 0 0,-3-10 0 15,-1-4-10-15,-3-5 0 0,0 9 0 0,-3-7 0 16,-4-5 8-16,-4-1 0 0,1 4 0 16,-8 2 0-16,1-2 0 0,-5-4-8 0,1 0 12 0,0 1-4 15,-7-1 14-15,0 1 2 0,3-7 1 0,-3 6 0 16,0 0-25-16,-4 1 8 0,8-1-8 0,-8 0 0 0,4 4 0 0,0-16 0 16,-1 12 0-16,5-9 0 15,3-3 0-15,-4-7 0 0,4 7-11 0,0-16 11 16,3 7-37-16,1-1-3 15,-1-6 0-15,4-3 0 0,-4 0-110 0,1-3-22 0,3-6-5 0,0 6-1 0</inkml:trace>
  <inkml:trace contextRef="#ctx0" brushRef="#br0" timeOffset="7471.37">24264 1155 1440 0,'0'0'64'0,"0"0"12"0,4-3-60 0,-4 3-16 0,0 0 0 0,0 0 0 15,3 3 186-15,1 16 34 0,-1-6 8 0,1 6 0 16,3 3-184-16,-4 9-44 0,8-6 0 0,-1 13 0 16,1-4 11-16,3 10 1 0,4-6 0 0,-1 6 0 15,5 0-4-15,-5 6 0 0,1-6 0 0,0-1 0 16,-4-2-8-16,0-3 0 0,0 6 9 0,-4-13-9 16,1 1 0-16,3-1 8 0,-7-6-8 15,0 3 0-15,0-6 0 0,0 0 0 0,-3 0-10 16,-1-3 10-1,1-10-56-15,-1 4-5 0,1-4-1 0,-4-6 0 16,0-3-146-16,0 0-28 0,0 0-7 0,-4-22-1 0</inkml:trace>
  <inkml:trace contextRef="#ctx0" brushRef="#br0" timeOffset="7883.96">24162 996 2516 0,'-7'-32'112'0,"3"23"22"0,1-4-107 0,3 1-27 16,-4 2 0-16,4-9 0 0,4 10 25 0,-1 0 0 15,4-7 0-15,0 7 0 0,0-4-25 0,4 4 0 16,3 2 0-16,-3-2 0 0,3 3-12 0,3-1 12 16,1 4-10-16,3 3 10 0,4-9-10 0,0 9 10 0,3 0-10 0,0 0 10 15,4-10-8-15,0 10 8 16,-4 0 0-16,0 10-9 0,0-10 9 0,-3 9 0 15,0-9-9-15,-1 10 9 0,1 2 0 0,-4-2 0 16,4 2 0-16,-4 1 0 0,0 9-11 0,-3-4 11 16,-1 1-8-16,1 3 8 0,-4-9-8 0,4 15 8 0,-8-3-8 15,1 3 8-15,0-6 0 0,-4 0 0 0,3 0 0 0,-6 6 0 16,-4-6-8-16,0 0 8 0,-4-9-8 0,-3 9 8 16,0 0 0-16,-3-3-10 0,-5-1 10 15,-2 4 0-15,-4-9 0 0,-4 6 11 0,0-7 0 0,1 7 0 16,-8-6-11-16,0 5 0 0,-3-2 0 0,3-10 0 15,4 7 0-15,-8-4 0 0,1 4 0 0,3-7 0 16,1-3-21-16,6 4-3 0,0-4-1 0,4-3 0 16,7 0-47-16,-4 0-8 15,8-10-3-15,3 10-911 0</inkml:trace>
  <inkml:trace contextRef="#ctx0" brushRef="#br0" timeOffset="8278.09">25601 619 2372 0,'0'0'52'0,"0"0"12"0,-7 7 1 0,0-4 1 0,-4 6-53 0,1 10-13 0,-1-7 0 0,1 10 0 16,-4 0 12-16,-1 7-1 0,-2-4 0 16,-4 6 0-16,-1 7-11 0,-2-4 0 0,-4 16 0 0,-1-6 0 15,5 10-12-15,-1-1 3 0,-3 0 0 0,3 0 0 16,0 7 33-16,-3-7 6 0,3-2 2 0,1 2 0 16,-1 3-16-16,7-2-4 0,1-1 0 0,3-3 0 0,3 0 4 0,4-3 0 15,0-3 0-15,7-3 0 16,3 3-16-16,1-7 9 0,0-2-9 0,6 9 8 15,4-13-8-15,0 7 0 0,4-7 0 0,3 1 0 16,4-1 0-16,0-6 0 0,3 6 0 0,3-9 0 16,8-3-14-16,0-6-5 0,3 5-1 0,1-5 0 15,-4 0-140-15,3 2-29 16,-3 1-6-16,0-10-1 0,-1-3 4 0,-2-3 0 16,24-3 0-16,-18-16 0 0</inkml:trace>
  <inkml:trace contextRef="#ctx0" brushRef="#br0" timeOffset="8761.76">25802 1143 2426 0,'0'0'108'0,"0"0"21"0,0 0-103 0,0 0-26 0,-3 9 0 0,-1-6 0 16,8 10 25-16,-1-4 0 0,-3 10 0 0,4-6 0 15,3 6-25-15,-4-7 0 0,8 16-14 0,-4-12 5 16,4 3 9-16,-4 0 0 0,3 0 0 0,1-4 0 15,-1 4 0-15,1-6 0 0,-1 5 0 0,1-5 0 16,-4 6 0-16,0-16 0 0,4 6 0 0,3 1 0 16,-4-1 0-16,1-9 0 0,3 0 0 0,0-6 0 15,4 0 49-15,-4-1 12 0,0-5 3 0,4-1 0 16,-4-3-32-16,4 1-7 0,-1-4-1 0,-3-3 0 16,4-6 12-16,0 6 3 0,3-9 0 0,-7-1 0 15,3 1-31-15,1-4-8 0,3-5 0 0,-3-1 0 0,0 6 0 0,-1-5 0 16,-3 5 0-16,0 4 0 0,1-1-9 0,-5 4-7 15,1 6 0-15,-1 10-1 16,-3-10-13-16,0 12-2 0,-3 4-1 0,-1-7 0 16,1 10-72-16,-4 3-15 0,0 0-2 0,0 0-1 15,0 0 35-15,3 10 8 0,-3 2 0 0,0 1-561 16,-3 6-113-16</inkml:trace>
  <inkml:trace contextRef="#ctx0" brushRef="#br0" timeOffset="9147.56">26024 1460 2538 0,'0'0'112'0,"0"0"24"0,0 0-109 0,0 0-27 0,0 12 0 0,0-2 0 16,0 2 20-16,0 4-2 0,7 0 0 0,-3 5 0 16,-8 5-10-16,8-1-8 0,-4 9 9 0,4-6-9 0,-4 4 9 15,0 2-9-15,3-2 8 0,1-1-8 0,-8 0 0 0,4 1 0 16,0-1 0-16,-3-3 0 0,6 4-16 0,-6-7 5 15,-1 3 1-15,4-3 0 16,-4 3-26-16,1-6-4 0,3-9-2 0,-4 6 0 16,4-7-33-16,0-3-6 0,0-9-2 0,7 4 0 15,1 2-137-15,2-6-27 0,11-19-5 16,0 0-2-16</inkml:trace>
  <inkml:trace contextRef="#ctx0" brushRef="#br0" timeOffset="9662.92">26338 406 979 0,'0'0'43'16,"0"0"9"-16,0 0-41 0,0 0-11 0,0 0 0 0,0 0 0 0,0 0 147 0,0 0 27 15,0 0 6-15,0 0 0 0,7 9-109 0,1-9-23 16,-1 4-4-16,3 2 0 0,-3-3 17 0,4 3 4 16,3-3 1-16,0 7 0 0,0-1-28 0,7 1-6 15,0 2 0-15,4 7-1 0,3-3 2 0,4 12 1 16,-4 3 0-16,4 1 0 0,3-1-13 0,-3 3-2 16,3 10-1-16,1-3 0 0,-1 9-18 0,-3 4 0 15,3-1 0-15,-3-3 0 0,-1 7 0 16,1-4 15-16,0 0-3 0,0 0-1 0,-1 1 2 0,-2-1 1 15,-5-6 0-15,-6 0 0 0,3 3 5 0,-7-6 1 16,0 10 0-16,-3-1 0 0,-4 6-20 0,-7-12 0 16,-7 13 0-16,0-7 0 0,-4-2 0 0,-3 2 0 0,-7-6 0 15,0-6 0-15,-7 9 12 0,-4-6 0 0,4 0-1 0,-4-4 0 16,-3 1-11-16,3-6-16 0,0-4 4 0,-3-3 1 31,7 4-117-31,-8-10-23 0</inkml:trace>
  <inkml:trace contextRef="#ctx0" brushRef="#br0" timeOffset="11452.75">30028 566 1422 0,'0'0'63'0,"0"0"13"16,0 0-61-16,-7 0-15 0,-3 0 0 0,3 0 0 0,0-3 63 0,-4 3 9 16,1 3 3-16,-1 3 0 0,-3-3-25 0,0 4-5 15,-4-1-1-15,-3 10 0 0,0-13 0 0,-4 16-1 0,0-7 0 16,1 10 0-16,-5-3-3 0,8-7-1 0,-3 7 0 16,6 0 0-16,0-3-2 0,1 6 0 15,6-7 0-15,-3 1 0 0,7 0-20 0,0 6-4 0,0-10-1 16,3 1 0-16,1-4-12 0,3 10 0 0,3-7 0 15,1 7 0-15,3-16 8 0,0 10-8 0,4-4 0 0,3 1 0 0,0-4 13 0,7-3-3 16,0-3-1-16,4 3 0 16,-1-3-1-16,5-3 0 0,-1 0 0 15,4-3 0-15,-8 6-8 0,1-3 10 0,0-7-10 16,-1-2 10-16,-2 2 9 0,-1-9 1 0,-4 10 1 0,1-3 0 16,0-1-4-16,-4-3-1 0,3 4 0 0,-2-7 0 15,-5 3-4-15,4-12-2 0,0 6 0 0,-7-3 0 16,0 0-10-16,4-10 8 0,0 4-8 0,-4 0 8 15,0-4-8-15,0 4 0 0,3-7 0 0,-3 4 0 16,-3 2 0-16,3 1 0 0,-3 12 0 0,-1-6 0 16,1 6 0-16,-4 7 0 0,-4-7 0 0,1 16 0 15,-1-7 0-15,0-2-12 0,-3 6 2 0,0 2 1 16,-3 4-19-16,-1 0-4 0,-3 0-1 0,0 0 0 16,0 4-34-16,0 2-6 15,0-3-2-15,3 6 0 0,-3 1-95 16,0-7-19-16,0 6-4 0,3 1-1 0</inkml:trace>
  <inkml:trace contextRef="#ctx0" brushRef="#br0" timeOffset="11794.54">30177 165 2250 0,'0'0'49'0,"0"0"11"0,-7 0 1 0,0 6 3 0,-4-3-52 0,0 6-12 0,4 4 0 0,-3-4 0 15,-1 10 0-15,1-6 0 0,-1 6 0 0,0 2 0 16,1 1 13-16,-4 0-3 0,3 0-1 0,-3 7 0 15,0 2 5-15,0 0 1 0,0 4 0 0,0-1 0 16,-1 4 21-16,1 3 4 0,-7-4 0 0,7 4 1 0,0-3-26 0,0-1-6 0,-7 1-1 0,7-4 0 31,-4 7-8-31,7 0 0 0,-3-10 0 0,4 4 0 16,-1 9-39 0,4-7-9-16,0-2-3 0,7-4-664 0,0 10-133 0</inkml:trace>
  <inkml:trace contextRef="#ctx0" brushRef="#br0" timeOffset="12405.84">30448 923 2156 0,'0'0'96'0,"0"0"19"0,0 0-92 0,4 13-23 0,-1-7 0 0,4 4 0 16,-7-1 25-16,4 4 1 0,-4-4 0 0,3 4 0 15,1-1-13-15,-1 7-2 0,-3-7-1 0,0 7 0 16,4 0-10-16,-4-3 0 0,0 12 0 0,-4-3 0 16,1-3 0-16,3-3 0 0,-4 3-12 0,1 6 12 31,-4-6-142-31,0 3-21 0,3-6-4 0,1 0-1 0</inkml:trace>
  <inkml:trace contextRef="#ctx0" brushRef="#br0" timeOffset="13229.87">30011 1620 1839 0,'0'0'81'0,"-7"-4"18"0,3 4-79 0,4 0-20 0,0 0 0 0,-3 0 0 0,-4 0 15 0,0 0-1 16,0 0 0-16,-1 4 0 0,-6 2-14 0,0 6 0 15,0-8 8-15,0 5-8 0,-4 0 0 0,-3 4 0 16,0-4 0-16,0 10 0 0,-4-3 0 0,4 3 11 15,0-1-11-15,3 1 10 0,-3-3 20 0,3 6 4 16,1 0 1-16,-1-3 0 0,4 3 11 0,3 6 2 16,-3-6 1-16,4 3 0 0,3 0-22 15,0 0-5-15,0-3-1 0,3 6 0 0,1-3-13 16,3 4-8-16,0-8 10 0,3 1-10 0,1 0 0 0,3-3 8 16,0-6-8-16,3 6 0 0,1-7 0 0,-1-3 0 15,5 1 0-15,6-7 0 0,-4 3 0 0,5-6 0 16,2-6 0-16,4 3 0 0,1-7-9 0,-1 1 9 15,-3 0 0-15,3-4-9 0,-3 1 9 0,-1-4 0 16,1 0 10-16,0-6-10 0,-1 3 20 0,-3-2-3 16,1 2 0-16,-5 0 0 0,-3-6 12 0,0 3 3 0,1 3 0 0,-5-3 0 15,1 0-16-15,-4 0-2 0,0-6-1 0,0 12 0 16,-4-3-5-16,1-9 0 0,-4 6-8 0,0 0 12 16,-4 4-4-16,4-4-8 0,-3 0 11 0,-4 9-11 15,0-6 0-15,0 0 0 0,-4 4-10 0,4 2 10 31,-3-2-45-31,-1 5-2 0,0-6 0 0,1 7 0 16,-1 0-22-16,1-1-5 0,-4 7-1 0,6-6 0 16,1 6-155-16,-3-4-31 0,-8 7-7 0,11-9 0 0</inkml:trace>
  <inkml:trace contextRef="#ctx0" brushRef="#br0" timeOffset="13615.57">30198 1246 1440 0,'0'0'128'0,"0"0"-103"15,0 0-25-15,0 0 0 0,0 0 108 0,0 0 17 16,0 0 3-16,0 0 1 0,-7 4-101 0,3 8-28 15,-3-6 8-15,4 4-8 0,-4 2 22 0,0 1 1 16,-1 9 0-16,1-3 0 0,-3 3 13 0,-1 6 2 16,-3-3 1-16,0 6 0 0,0 10 5 0,-4-6 2 0,1 12 0 0,-1-4 0 15,0 1-21-15,1 0-4 0,-4 0-1 0,3-3 0 16,-3 3-10-16,3-3-2 16,-3 2-8-16,3 5 12 0,-3-8-12 0,0-2-13 0,0 3 2 0,3-4 1 15,-3 1 10-15,3 0 9 0,4-7-1 16,0 0-8-1,4-6-29-15,-5 7-13 0,5-10-2 0,-1 9-1 0,4-3-48 16,0-6-10-16,-3 3-1 0,6 0-1 0,1-3 0 0,-1 0 0 0,0 0 0 16,4-9-379-16,0 6-76 0</inkml:trace>
  <inkml:trace contextRef="#ctx0" brushRef="#br0" timeOffset="14072.61">30155 2115 1872 0,'11'-9'83'0,"-4"6"17"0,0-10-80 0,4 4-20 16,-1-1 0-16,4-2 0 0,1 2 20 0,-1 1 1 0,3-4 0 15,-3 4 0-15,4-1 7 0,-4 1 2 16,0 6 0-16,4-3 0 0,-4 2-22 0,0-5-8 0,0 6 0 0,0-3 9 16,0 6 0-16,1-3 0 0,-5 3 0 0,1 0 0 15,-1 3 6-15,-3-3 1 0,0 0 0 0,0 0 0 16,-7 0 9-16,8 6 3 0,-1-3 0 0,-7-3 0 16,0 0-14-16,3 9-2 0,-3-5-1 0,-3 11 0 15,-1-2-11-15,-3-4 10 0,-4 7-10 0,-3 0 10 16,4 6-10-16,-8 0 0 0,0 3 0 0,-3 3 0 15,-10 6-27-15,2-2 3 16,1-1 0-16,3 0 0 0,-3-9-1 0,7 7 0 0,3-7 0 0,4-1 0 16,0-2 25-16,4-3 16 0,3 0-3 0,-1-4 0 15,5 1 8-15,3-4 2 0,0 1 0 0,0-1 0 16,7-6-1-16,0 3 0 0,0-3 0 0,0-3 0 16,7 4-12-16,0 2-2 0,0-6-8 0,4-6 12 15,0 2-12-15,3 4-15 0,4-3 3 0,-1-3 1 16,-6 6-47-16,3-3-10 0,0 3-1 15,0-6-577-15,-3 3-115 0</inkml:trace>
  <inkml:trace contextRef="#ctx0" brushRef="#br0" timeOffset="14749.27">29916 2513 864 0,'0'0'38'0,"0"0"8"0,-4 0-37 0,-3 3-9 0,0-3 0 0,0 0 0 16,-4 13 215-16,4-7 41 0,-3-3 8 0,-1 7 1 16,-3 2-169-16,0-2-35 0,-4 9-6 0,4-1-2 15,4 4 1-15,-5 0 0 0,1-3 0 0,4 6 0 16,-4-3-28-16,3 9-6 0,0-9 0 0,1 7-1 0,-1 2 6 15,1-9 2-15,3 9 0 0,0-9 0 0,0 3-16 16,3 7-3-16,-3-4-8 0,3-6 12 0,4 9 0 16,0-3-1-16,0-2 0 0,4-4 0 15,-1-4 5-15,1 1 2 0,3-3 0 0,-3-1 0 0,3-2-9 16,0 0-1-16,3-1-8 0,4-2 12 0,-3-4-4 16,7-3-8-16,-1 3 11 0,1-3-11 0,3 0 9 0,-3 4-9 15,3-7 0-15,-4-7 9 0,8 4-9 0,-4-6 8 16,1 0-8-16,-5 5 8 0,4-8 0 0,0 2 0 15,-3-5 0-15,0-1 0 0,-4-3 18 0,0 7 3 16,0-16 1-16,0 6 0 0,-3 3-18 0,-1-6-3 16,1 3-1-16,0-7 0 0,-4 4 3 0,-4-3 0 0,4 6 0 15,-3-9 0-15,-1 9-3 0,1-6-8 0,-4-7 12 0,3 10-4 16,-3 0-8-16,0-9 10 0,-3 2-10 0,3 10 10 16,-4 0-10-16,4-6 0 0,-7 6 0 15,4 6 0-15,-8 1 8 0,4-1-8 0,0 0 8 16,-4 7-8-16,1-4 0 0,-1 10 0 0,1-6-14 15,-4-1 5 1,3 1-15-16,-3 9-2 0,-4-3-1 0,1 6 0 16,2-3-113-16,1 9-22 0,0-5-5 0,-3 11-1 0,6-12-19 15,0 10-4-15,-3-4-1 0,0 10 0 0</inkml:trace>
  <inkml:trace contextRef="#ctx0" brushRef="#br0" timeOffset="15182.95">30205 2485 230 0,'0'0'20'0,"0"0"-20"15,0-3 0-15,0 3 0 0,0 0 256 0,3-6 48 16,-3 3 8-16,0 3 3 0,4-10-223 0,-1 7-44 16,-3-3-8-16,0 6-3 0,0-3 48 0,0 3 10 15,0 0 1-15,0 0 1 0,0 0-7 0,0 0-2 16,0 0 0-16,0 0 0 0,-3-7-15 0,3 7-3 0,-11 7-1 16,4-7 0-16,0 3-25 0,-3 6-4 0,-1 10-2 0,0-7 0 15,1 10 7-15,-4 0 2 0,0 7 0 0,0 2 0 16,-4 0-28-16,0 4-6 0,-3 2-1 0,0 7 0 15,0-9 8-15,-4 6 2 0,-3 3 0 0,0-4 0 16,3 4-22-16,-3 6 0 0,-4-9 0 0,7 6 0 16,1 0 0-16,-1 0 14 0,0 3-2 0,4-9 0 15,3 3-12-15,1-9-15 0,-1-4 3 0,4 0 1 16,7 1 3-16,-4-10 0 0,8 0 0 16,-1-7 0-16,1 1-134 15,3-7-26-15,0 4-6 0,0-13-898 0</inkml:trace>
  <inkml:trace contextRef="#ctx0" brushRef="#br0" timeOffset="15835.94">30297 2993 1324 0,'0'0'118'0,"0"0"-94"0,0 0-24 0,0 0 0 15,0 0 199-15,0 0 35 0,3-6 7 0,-3 0 2 16,7 2-199-16,-3-5-44 16,3 3 0-16,0-7 0 0,3 10 10 0,1-6 5 0,0-1 1 0,-1 1 0 15,4 6 15-15,0-7 3 0,0 1 1 0,4-1 0 16,3 7 23-16,4-6 5 0,-7 0 1 0,3 5 0 15,0 4-18-15,-3-9-3 0,3 3-1 0,-7 6 0 16,3-13 11-16,1 13 3 0,-4 0 0 0,-3 0 0 16,-1-3-45-16,-3 3-11 0,1 0 0 0,2 0 0 15,-10 0 0-15,0 0 0 0,0 0 0 0,0 0 0 16,0 0 0-16,0 9 0 0,-3-2 0 16,-1 8 0-16,1-11 0 0,-8 14-12 0,0-15 2 0,-3 13 1 15,-3-3 9-15,-1-1 0 0,0 1-9 0,1-4 9 16,-8 4 0-16,7-4 0 0,-3 1 0 0,0-1 0 15,3 0 0-15,4-6 0 0,0 7 0 0,7-4 0 0,0-3-10 16,0 7 10-16,0-10-13 0,7 0 5 0,0 0-6 0,0 0-1 16,0 0 0-16,0 0 0 15,7 3-2-15,0-3-1 0,4 0 0 0,-1 0 0 16,1 0 18-16,3 0 0 0,0 0 0 0,4 6 0 0,-4-6 0 16,0 3 0-16,4-3-8 0,-4 0 8 0,0 0 0 15,0 3 0-15,0 4-8 0,-3 2 8 0,-1-9 0 0,1 3 0 16,-4 3 0-16,0 1 0 0,0-7 0 0,0 6 0 15,-7-6 8-15,7 9-8 0,-3-5 0 0,-4 5 0 16,0 0 8-16,0-5-8 0,0 5 11 0,-4 3-1 16,0-2 0-16,1-1 0 0,-4 4 2 0,0-4 0 15,0 10 0-15,0-6 0 0,-4-4 12 0,1 4 4 16,-1 2 0-16,0 1 0 0,1-7-28 0,-4 10 0 0,0-3 0 0,-1-7 0 0,1 1 0 0,0 8 0 16,-3-14 0-16,2 11 0 0,5-2 11 0,-4-10-3 31,0 6-8-31,-4-6 12 15,4 7-66-15,0-4-14 0,3-12-2 0,1 3-1181 16</inkml:trace>
  <inkml:trace contextRef="#ctx0" brushRef="#br0" timeOffset="19718.73">18165 4360 806 0,'7'-6'72'0,"0"3"-58"16,3-7-14-16,-3-2 0 0,4 6 129 0,-1-10 23 15,5 0 5-15,-5 4 1 0,4 2-128 0,-3-2-30 0,-1 2 0 0,-3-2 0 16,4-1 0-16,-4-2 0 0,0-1 0 0,-3 0 8 15,-1 10 13-15,1-3 3 0,-4-4 1 0,0 4 0 16,0 2 34-16,-4-2 6 0,4 9 2 0,-7-3 0 16,-3 3 23-16,-1 0 5 0,-3 0 1 0,0 3 0 15,-7 3-68-15,-1-3-14 0,1 4-2 0,-3-4-1 16,-5 9-11-16,-2-5 0 0,-1-4 0 16,0 3 8-16,4-3 0 0,-7 7 0 0,3-7 0 0,-3 3 0 15,-1-6 16-15,-2 3 2 0,-1-3 1 0,-4 0 0 16,5 0-5-16,-8 0-1 0,-7-3 0 0,3 3 0 15,-3-6-9-15,1 3-1 0,-5 3-1 0,1-7 0 16,-1 4 5-16,-3 3 1 0,0 0 0 0,-3 0 0 16,-4 3-2-16,-4 4 0 0,4-7 0 0,0 9 0 15,4-9 1-15,-4 3 0 0,3 3 0 0,-3 1 0 16,4-1-3-16,-1 3-1 0,1-6 0 0,6 4 0 0,1-4-11 16,3 0 12-16,0 6-12 0,3-9 12 0,1 0-12 15,0 0 8-15,-1 0-8 0,4 0 8 0,-3 0-8 16,3 0 0-16,-3 7 0 0,3-4 0 0,0-3 0 0,4 0 10 15,-4 6-10-15,4-3 10 0,-4 0-10 16,0 4 0-16,-4-7 9 0,5 3-9 0,-1 6 0 16,0 4 0-16,-4-4 0 0,5 4 0 0,2 2 0 15,-3-2 0-15,4-1 0 0,0 4 0 0,-4 0 0 16,4-4 0-16,-4 7 0 0,7-6 0 0,4 5 0 0,3-5 0 16,0 6 0-16,7 0 0 0,-3-7 0 0,7 10 0 15,0-3 0-15,3-6 0 0,1 8 0 0,2-2 0 16,5 3 0-16,-1-3 0 0,1-3 0 0,3 3 0 0,-4 2 0 0,1 8 0 15,2-14 0-15,-2 17 0 16,3-13 0-16,-4 3 0 0,4-1 0 0,0 8 0 16,0-4 0-16,0-6 8 0,-4 3-8 0,8-1 0 0,-4 1 0 15,7-3 0-15,-4 3 12 0,8 0-1 16,-1-3-1-16,1 0 0 0,3-4-2 0,4 4 0 0,-1 0 0 0,4 0 0 16,4-3 4-16,3 2 0 0,0 1 0 0,4 3 0 15,0-9-12-15,3-1 12 0,0 10-12 0,0-3 12 16,8 0 1-16,-1 3 1 0,-3-3 0 15,-1 3 0-15,1-7-6 0,3 4-8 0,-3 0 11 0,0-3-11 16,0 2 12-16,-1 1-12 0,5-6 12 0,-1 6-12 16,4-7 32-16,0 1 0 0,3 9 0 0,0-13 0 15,4 0-32-15,3 4 0 0,-3-4 0 0,-3 1 0 16,2-1 11-16,1-6-2 0,0 7 0 0,4-1 0 0,-1 1-9 16,0-7 8-16,11 3-8 0,-3-3 8 0,-1 10-8 15,1-13 8-15,-1 9-8 0,1-3 8 16,-1-3-8-16,8 10 0 0,-5-7 0 0,5-3 0 15,3 7 0-15,0-4 0 0,-3 0 0 0,-1 1 0 0,1-4 0 16,3 6 0-16,3-6 11 0,4 7-11 0,0-1 9 0,-3 4-9 16,-1-13 8-16,1 9-8 0,7-9 14 0,-4 9-2 15,0-2-1-15,0-1 0 0,-4-6 5 0,1 6 0 16,-1-6 1-16,1 0 0 0,-4-6-17 16,4 6 0-16,3 0 0 0,0 0 0 0,0 0 0 0,0-3 0 15,4 0 0-15,-1-4 0 0,1 7 0 0,-1 0 0 16,5-3 0-16,-5-3 0 0,-3 6 11 0,4-3 1 15,-4-3 1-15,4 6 0 0,3-7-13 0,0 1 0 16,-11 6 0-16,4 0 0 0,1 0 0 0,-1 0 0 16,0-3 0-16,0-3 0 0,3 6 0 15,-3 0 0-15,-3-10 0 0,3 7 0 0,0 0-13 0,4-3 4 0,-4 6 1 16,0-10 0-16,4 10 8 0,-4-3 11 0,-4-6-3 0,1 9 0 16,3-10-8-16,0 10-11 0,0-3 3 0,0-3 0 15,-3 6 8-15,-1 0 12 0,-3-3-2 0,7 3-1 16,-3-3-9-16,3 3 0 0,0-7 0 0,0 7 0 15,-3 0 0-15,3 0 0 0,0-9 0 0,3 9 8 16,1-3-8-16,-4-3 0 0,0 6 0 0,-3-13 0 16,-8 10 0-16,4-3 10 0,4-4-10 0,-1 7 10 15,-6-6-10-15,3 9 0 0,4-10 0 0,-4 7 0 16,-4 3 0-16,1-3 0 0,3-3 0 0,3 6 12 16,4 0-12-16,-3 0 8 0,-1 0-8 0,-3 0 8 15,4-10-8-15,-1 10 12 0,5 0-12 0,-5 0 12 0,1-3-12 0,-1 3 0 16,-3-6-10-16,-3 6 10 0,-1 0 0 0,4 0 0 15,0-3 0-15,0 0 0 0,4-4 0 0,-4 4 0 16,-4 3 0-16,1-6 0 0,-1 3 0 0,1-3 0 16,6 6 12-16,-2-7-12 0,-5 1 0 0,1 6 0 15,-5-3 0-15,1-3 0 16,-3 6 0-16,-1 0 0 0,1-4 0 0,3 4 0 0,-4 0 8 0,4 0-8 16,-3 0 0-16,-1 0 0 0,1 0 0 0,-8 0 0 15,-3-6 0-15,0 6 0 0,3-3 0 0,-3 3 0 16,3-3 0-16,-3-3 0 0,-4 3 8 0,4-4-8 0,4 1 0 0,-4-3 0 15,-1 2 0-15,-2-2 0 0,-4-4 0 0,3 10 0 16,-3-6 10-16,0-4-10 0,-4-2 8 0,4 2-8 16,-8-6 8-16,5 7-8 0,-1-1 8 15,-3 1-8-15,3-4 11 0,0 7-3 0,-3-13-8 16,3 9 12-16,1 4-12 0,-1-1-13 0,-3-5 2 16,-1-1 1-16,1 3 19 0,0 1 4 0,0-1 1 15,-1-2 0-15,-2 2 3 0,-1 4 1 0,0-4 0 16,-3 4 0-16,-4-10-18 0,0 13-11 0,0-4 2 0,-3-6 0 15,-4 4 9-15,4 3 0 0,-8-4 8 0,4 4-8 16,-3-4 11-16,3 0-3 0,-3-2 0 0,-1-1 0 16,1 0-8-16,-1 1 0 0,1-4 0 0,-1-3 0 15,1 0 0-15,-4 0 0 0,0 0 0 0,4 0 0 16,-8-3 0-16,1 9 0 0,3 1 0 0,-4-7 0 16,4 0 0-16,-3 9 0 0,3-6 0 0,-3 7 0 15,-4-1 0-15,3-2 0 0,-3 8 0 0,0-2 0 16,0-7 0-16,-3 10 0 0,-5 0 0 0,5-4 0 0,-4 4 0 0,0-3 0 15,0-7 0-15,0 10 8 0,-4-10-8 0,1 7 0 16,-1-4-10-16,0 4 10 0,1-4 0 0,-1 1 0 16,-3-7 8-16,0 6-8 0,3-6 0 0,-3 10 0 15,0 0 0-15,-3-7 0 0,-1 0 0 0,0 4 0 16,-6 9-10-16,-1-16 10 0,0 9 0 0,-3 7 0 16,-4-3 0-16,0 0 0 0,1-1-12 0,-5 4 12 15,-2-6-10-15,-1 3 10 0,-4 6 0 0,1-13 0 16,-4 13-8-16,0-3 8 0,-3-3 0 0,0 3 0 15,-1-4-10-15,4 4 10 0,-3-6 0 0,0 6 0 0,3-7-9 16,-7 1 9-16,3-1 0 0,-2 1 0 16,-5 6-8-16,-3-7 8 0,4 7 0 0,3 3 0 15,0-9 0-15,-4 3 9 0,-3 6-9 0,0 0 0 16,-7-13-10-16,0 10 10 0,0 3 0 0,4-6 0 0,3 3 0 0,-4 3 10 16,-3-7-10-16,0 7 0 0,-3 0-12 0,3 0 12 15,-4 0 0-15,1 0 0 0,6 0 0 0,-3 0 12 16,-3 0-12-16,-1-3 0 0,0 3-12 0,-3 0 12 15,0 0-9-15,0-3 9 0,4 3 0 0,-4-6 0 16,-4 6 0-16,0 0-8 0,4 0 8 0,0-3 0 16,0 3 0-16,0 0 0 0,-4 0 0 0,4 0 0 15,4-7 0-15,-4 7 0 0,-4-3 0 0,4 3 0 16,3-3 0-16,4 3-16 0,-7 0 3 0,0-6 1 16,-3 6 12-16,3-3 13 0,3-4-2 0,0 7-1 0,1 0-10 15,-1-3 0-15,4 3 0 0,0-6 0 0,-7 6 0 16,7 0 0-16,0 0 0 0,0 0 0 0,4 0 0 0,-1-3 0 15,-3 3 0-15,-3-3 8 0,-1-4-8 0,4 7 0 16,0-3 0-16,3 3 0 0,4 0 0 0,-7-6 0 16,4 3 0-16,-1 3 0 0,4 0 0 0,-7-6 0 15,4 6 0-15,3 0 0 0,0 0 0 0,0 0 0 16,0 0 0-16,0 0 0 0,0 0 0 0,-3 0 0 16,-1 0 0-16,4 0 0 0,0 0 0 0,4 0 0 15,-1 0 0-15,1 0 0 0,-8 0 0 0,4 0 0 16,0 0 0-16,0 0 0 0,-3 0 0 0,3 0 0 15,7 0 0-15,-3 0 0 0,-1 0 0 0,1 0 0 0,-1 0 0 0,1 0 0 16,-1 0 0-16,1 0 0 0,3 0 0 16,-3 0 0-16,6 0 0 0,-3 0 0 0,0 0 0 0,4 0 0 15,-4 0 0-15,0 0 0 0,4 0 0 0,-1 0 0 16,-3 0 0-16,8 6 0 0,-5-6 0 0,4 0 0 16,4 3 0-16,0 3 0 0,-1-6 0 0,1 3 0 15,-4 4-12-15,7-1 12 0,0 0-10 0,1 4 10 31,-1-1-28-31,0 4 0 0,4-10 0 0,-4 9 0 0,4 4-112 16,-1 0-23-16,5-1-4 0,2-2-1090 0</inkml:trace>
  <inkml:trace contextRef="#ctx0" brushRef="#br0" timeOffset="24400.18">16856 7154 1324 0,'-11'0'118'0,"-3"0"-94"16,-4 0-24-16,1 0 0 0,3 0 128 0,3 0 20 15,-3 0 5-15,0 0 1 0,0 0-116 0,7 0-23 16,-4-6-5-16,1 6-1 0,2 0-9 0,1 0 10 16,7 0-10-16,0 0 10 0,0 0-10 0,0 0 0 15,0 0 0-15,0-3 0 0,7-3 0 0,1 6 10 16,-1-4-10-16,3 4 10 0,8-6 10 0,-1 3 1 16,8 3 1-16,0 0 0 0,7 0 1 0,3 0 0 15,0 0 0-15,7 0 0 0,1 0-9 0,-1 0-2 16,4 0 0-16,7 3 0 0,-4-3 4 0,8 0 1 0,3-3 0 15,7 3 0-15,-4 0 3 0,4 0 0 16,4 0 0-16,3 0 0 0,4 0-4 0,3 0 0 16,3-9 0-16,5 9 0 0,2 0-16 0,1 0 8 0,3-3-8 0,4-4 0 15,10 7 11-15,1 0-11 0,-4-3 10 0,3 3-10 16,0-3 19-16,1 3-3 0,-8 3 0 0,4-3 0 16,-4 0 6-16,4 0 1 0,0 3 0 0,0-3 0 15,-8 0-5-15,5 0-1 0,-1 0 0 0,-3 0 0 16,3 0-5-16,-3-3-2 0,-4 0 0 0,0-3 0 15,-3 6-10-15,0-3 0 0,-8-4 0 0,1 7 0 16,-7-9 0-16,-1 6 0 0,1 0 0 0,0-4 0 16,-8 4 0-16,-3-3 0 0,-3 6 0 0,-4-3 0 15,-7-3 0-15,-4 2 0 0,0 1 0 0,-6-3 0 16,-5 6 15-16,1 0 7 0,0-9 2 0,-11 9 0 16,-7 0-24-16,-3 0 8 0,3 0-8 0,-10-4 0 15,-11 4 0-15,10 0 8 0,-3 0-8 0,1-6 0 0,-8 6 13 16,0 0-1-16,0 0-1 0,-11-3 0 15,-3 3-11-15,-4 0 0 0,-7 0 0 0,1 0 0 0,-8-3-10 0,-3-3-1 16,-1 6 0-16,-6 0 0 0,3 0 11 0,-10 0 0 16,0 0-9-16,-8 0 9 0,-3 0 0 15,0 0 0-15,4 0-9 0,-4 0 9 0,0 6 0 16,-4-6 0-16,-6 0 0 0,3 0 0 0,-11 3 0 0,4-3 0 16,0 3-8-16,-7 3 8 0,-4-2 0 0,0-4 0 15,-3 9 0-15,-3-9 0 0,2 6 0 0,-6-3 0 16,0 1 0-16,0-4 0 0,-1 6 0 0,1-3 0 15,0-3 0-15,3 6 0 0,0-3 0 0,-3-3 0 16,0 0 0-16,-4 0 0 0,7 0 0 0,-3 0 0 16,0 0 0-16,0 0 0 0,6 0-16 0,5 0 4 0,-1 0 1 15,4 0 0-15,-7 0 2 0,7 0 0 0,7-9 0 0,-1 9 0 16,1 0 9-16,7 0 0 0,-3-3 0 0,3-3 0 16,0 6 0-16,0 0 0 0,3 0 0 0,1 0 0 15,3-4 0-15,3 4 0 0,1 0 0 0,6-3 0 16,1-3 0-16,3 6 0 0,4 0 0 15,0-3 8-15,-1-3-8 0,4 6 0 0,8 0 0 0,-5-4 0 16,1 4 0-16,3 0 0 0,4 0 0 0,0 0 0 16,3-6 0-16,4 6 0 0,0 0 0 0,0 0-8 15,3 0 8-15,4 0 0 0,-4 0 0 0,8 0 0 16,-1-3 0-16,1 3 0 0,-1 0 0 0,4 3 0 0,0-3 0 16,0 6 0-16,0-6 0 0,7 0 0 0,-4 4 0 15,4-4-8-15,0 0 8 0,0 0-8 16,0 0 8-16,0 9-12 0,0-9 12 0,4 9-12 15,3 1 12-15,0-7-8 0,0 6 8 0,7-9-8 16,0 10 8-16,0-7 0 0,0-3 0 0,4 6 0 0,3-6 0 16,4 0 0-16,-4 0 0 0,7 0 0 0,1 0 0 15,2 0 0-15,1 0 0 0,3 0 0 0,1 0 0 0,2 0 0 16,-2 0 0-16,2-6 0 0,1 6 0 0,7 0 0 16,-4 0 0-16,4-3 0 0,4 0 0 0,-1-4 0 15,0 7 0-15,1 0 0 0,3-3 0 0,0-3-8 16,0 6 8-16,3-3 0 0,1-3 0 0,-1 6-10 15,4-4 10-15,7 1 0 0,4-3-10 0,3 6 10 16,0-3-8-16,3-3 8 0,4 6-10 0,4-4 10 0,3-5-12 16,4 9 12-16,0-9-10 0,-1 9 10 0,5-4-8 0,2-2 8 15,1 6 0-15,-7-3-8 0,0 3 8 0,-1-9 0 16,1 9 0-16,3-3 0 0,1 3 0 0,-1 0 0 16,-3-7 0-16,-1 4 0 0,1-3 0 0,3 6 0 15,-3 0 0-15,3-3 0 0,-7 3 0 0,4-3 0 16,0-4 0-16,0 7 0 0,-1-3 0 0,-6-3 0 15,-4 6 10-15,0-3 1 0,0-3 0 0,1 2 0 16,-5 4-25-16,-3-3-5 0,-7-3-1 0,-3 6 0 16,-8-3-13-1,4-3-3-15,0 2-1 0,-10-2 0 0,-8 3-18 16,0 0-3-16,8-3-1 0,-1 2-590 0,-7-2-119 0</inkml:trace>
  <inkml:trace contextRef="#ctx0" brushRef="#br0" timeOffset="26939.41">18831 12253 1915 0,'0'0'84'0,"0"0"19"0,0 0-83 0,0 0-20 0,0 0 0 0,0 0 0 16,0 0 48-16,0 0 4 0,0 0 2 0,0 0 0 15,7-3-19-15,0-3-4 0,0-4-1 0,4 7 0 16,0-6-3-16,-1-4-1 0,1-2 0 0,3 2 0 15,-4 4-14-15,5-4-2 0,2-6-1 0,-3 7 0 16,4-7 8-16,0-3 2 0,-4 6 0 0,0-3 0 16,0 1 7-16,0-4 2 0,7 3 0 0,0-3 0 0,-3 0 5 0,3 0 2 15,-7 0 0-15,7-6 0 16,-3-4-17-16,0 7-3 0,-1-6-1 0,5 0 0 16,-8-1 2-16,3 1 0 0,1-4 0 0,-4 4 0 0,4 0-16 15,-4 2 0-15,0-2 0 0,0 9 0 0,-3 0 0 0,-1 0 0 16,4 3-12-16,-3-2 12 0,-4 8 0 0,0-6 0 15,4 10 0-15,-1-4 0 0,-3 1 0 0,0-1 0 16,0 4 0-16,-3-1 0 0,-1 1-8 0,1-1 8 16,-4 10 0-16,0-9 0 0,0 9 0 0,0 0-8 0,-7 0 8 15,0 6 0-15,0-3 0 0,-4 4-10 16,1-1 10-16,-1 3-8 0,-3 10 8 0,3-6-10 0,1 9 10 16,-4-3-10-16,0 9 10 0,3-3 0 0,-3-3 0 0,3 9-8 15,1 1 16-15,-1-1 3 0,4 0 1 16,0-3 0-16,-4 4-20 0,8-7-4 0,-4 3-1 15,0-3 0-15,3-3 13 0,1-3 0 0,-1 3 0 0,4-3 0 16,0-4 0-16,0 4 0 0,0-6 0 16,4 2 0-16,3-2 0 0,-4 0 0 0,4-4 0 0,0 0 0 15,-3-5 0-15,3 5 0 0,4-9 0 0,-1 0 0 16,1 0 11-16,-4-3-11 0,3-3 10 0,4 2-10 16,-3-5 9-16,0 0-9 0,3-1 8 0,0 4-8 15,0-10 11-15,0 4-3 0,0-7-8 0,4 6 12 16,-1-6-2-16,1-2-1 0,0-1 0 0,-1-3 0 15,-3-4 3-15,4 7 1 0,7-6 0 0,-4 3 0 16,-3-6-13-16,3-1 0 0,3 4 0 0,1-3 0 0,-4 6 0 0,-3 3 0 16,0 3 0-16,-4 0 0 0,0 3 0 0,0 1 0 15,-3 8 0-15,-1-2 0 0,-3 3 0 0,-3 3-8 16,-4 3 8-16,0 0 0 0,0 0 0 0,0 0 0 16,0 0 0-16,0 0 0 0,0 0 0 15,3 9 0-15,-3 0 0 0,-3 4 0 0,3 0 0 16,-4-1 0-16,-3 4 0 0,4-1 0 0,-4 14 0 0,-1-7 9 15,1 0-1-15,4 9 0 0,-8 0-8 0,4 1 0 16,0-4 0-16,0 3 0 0,-3 1 0 0,3-4 0 16,-1 0 0-16,1 0 0 0,0-3 0 0,-3-3 0 15,3 0 0-15,0 0 0 0,0-3-11 0,3-6 11 0,1 5-8 0,3-5 8 32,-4-4-52-32,4 4-4 0,0-13-2 0,0 0 0 15,0 0-155-15,4 6-31 0,-4-6-7 0,0 0-1 16</inkml:trace>
  <inkml:trace contextRef="#ctx0" brushRef="#br0" timeOffset="27271.28">20031 11971 2790 0,'0'0'124'0,"-4"6"24"0,-3-3-118 0,0 10-30 15,0-4 0-15,0 1 0 0,0 2 8 0,3 7-8 16,4-6 0-16,-3 5 9 0,3-5-19 0,-4 9-4 15,4-3-1-15,-3 3 0 16,3-4-29-16,0 4-7 0,-4 0-1 0,1 0 0 16,-1 0 9-16,1-3 2 0,-1 3 0 0,-3 0 0 15,0 0-69-15,4 3-14 0,-8-9-2 0,4 6-512 16,0-4-102-16</inkml:trace>
  <inkml:trace contextRef="#ctx0" brushRef="#br0" timeOffset="28322.14">21900 11347 2170 0,'-14'6'96'0,"14"-6"20"0,0 6-92 0,4 4-24 0,-11-1 0 0,3 4 0 15,1 2 0-15,3 1-16 0,3 0 2 0,-6-1 1 16,-4 7 13-16,3-3-12 0,4-6 12 0,0 6-12 15,-7 3 12-15,0-4 0 0,0 1 12 0,-4-3-12 16,4 3 38-16,0-7 1 0,-7 7 0 0,4 0 0 16,3-3 17-16,-4 2 3 0,-10-5 1 0,3 3 0 0,4-4-26 15,-4 1-5-15,-3-1-1 0,0-2 0 16,-4-1-17-16,4 0-11 0,4-5 12 0,2 2-12 16,-2-3 13-16,6-3-4 0,-3 0-1 0,7 0 0 15,-3-9 20-15,-1 9 3 0,4-10 1 0,0 4 0 0,0-10-13 0,0 4-3 16,0-7 0-16,3 3 0 0,1-3-6 0,-4-9-2 15,7 6 0-15,-4-9 0 0,4 6-8 0,0-4 0 16,0-2 0-16,0 0 0 0,0-1 0 0,4 10 0 16,-1-9 0-16,4 6 8 0,-3-3-8 0,3 3 0 15,0-4 0-15,3 4 0 0,-3-3 8 0,4 9-8 0,0-6 0 0,-1 6 8 16,4 1-8-16,0 5 0 16,-3-3-12-16,3 1 12 0,4 5 0 0,-1-2 0 15,-3 2 0-15,1 1 0 0,2 6 0 0,1-7-9 16,-1 10 9-16,-2-3 0 0,-15 3-8 0,14 3 8 0,3-3 0 15,-3 10 0-15,-3-1-12 0,0 1 4 16,3 2 8-16,-4 1-13 0,1 2 13 0,-4 1 8 0,4-3 0 0,-1 5-8 16,1-5 0-16,-1 6 0 0,1-7 0 0,-4 4 0 15,4-3 0-15,-4-1 0 0,0 1 8 0,0 5-8 16,0-5 0-16,3 3 0 0,-3-4 0 0,0-2 0 16,0 2 8-16,1-2-8 0,2-7 0 0,1 6 0 15,-4 1 18-15,3-7-3 0,1 3-1 16,0-3 0-16,3 3-4 0,0-6-1 0,0 4 0 0,3-8 0 15,5 4 3-15,-1-6 1 0,-7 3 0 0,7-6 0 16,4 5 2-16,-1-5 0 0,-6-4 0 0,0-2 0 16,-1 5-6-16,5-2-1 0,2 2 0 0,-10-2 0 15,0-7-8-15,1 7 0 0,2-1 0 0,1-6 8 0,-4 7-8 16,0-7-9-16,0 6 9 0,0-6-13 16,0 7-8-16,-3-7-2 0,0 10 0 0,3-4 0 15,0 4-57-15,-4-1-12 16,-6 7-3-16,3-6 0 0,7 9-135 0,-7-3-27 15,-7 3-6-15</inkml:trace>
  <inkml:trace contextRef="#ctx0" brushRef="#br0" timeOffset="29857.24">22412 11736 2368 0,'-14'-3'105'0,"14"3"22"0,0 0-102 0,0 0-25 0,0 0 0 0,0 0 0 16,0 0 32-16,0 0 0 0,0 0 1 0,0 0 0 15,0 0-20-15,0 0-4 0,7 6-1 0,-4 10 0 16,-6-4 12-16,-1 1 1 0,8 9 1 0,-1-1 0 16,-6-2-6-16,-1 10 0 0,1-4-1 0,-1 3 0 15,4 3-15-15,-7 1 0 0,-3-1 8 0,-1-6-8 16,8 6 0-16,-4 1 0 0,-4-10 0 0,0 6 0 15,1-3-34-15,-1-6 0 16,8 0 0-16,-11-4-730 0,-1 1-145 0</inkml:trace>
  <inkml:trace contextRef="#ctx0" brushRef="#br0" timeOffset="31017.16">18803 14291 1825 0,'0'0'40'0,"-7"10"8"0,0-10 1 0,-4 6 3 0,4-3-41 0,0 0-11 16,0-3 0-16,7 0 0 0,0 0 0 0,0 0-12 15,-7 7 2-15,7-7 1 0,-7 3 9 0,7-3 12 0,0 0-2 0,0 0-1 16,0 0 38-16,0 0 7 0,0 0 2 0,0 0 0 16,0 0 12-16,0 0 2 0,0-10 1 0,0 7 0 15,0-6-21-15,4 6-4 0,-4 3-1 0,3-7 0 16,1-2-7-16,3-4-2 0,0 4 0 0,0 0 0 16,0-4-12-16,7-6-4 0,-3 7 0 0,3-10 0 15,0 3 4-15,0-3 0 16,0 0 0-16,0 0 0 0,4 0-4 0,-1-6-1 0,-2 6 0 0,6-9 0 15,0-1-5-15,-3 1-1 0,3-7 0 0,0 1 0 16,0-4-13-16,4 6 0 0,-4-5 0 0,-3 5-10 16,3-6 21-16,-4 10 4 0,-3 0 1 15,1 6 0-15,-5-4 0 0,4 4 0 0,-3 0 0 0,-1 9 0 16,-3-2-16-16,1-1 0 0,2 6 0 0,-3 4 0 16,-3-1 0-16,3-2 0 0,0 9 0 0,0-3 0 15,-4 2 0-15,-3 4 0 0,0 0 0 0,0 0 0 16,0 0-23-1,0 0-7-15,7 10-2 0,-3 2 0 0,-4 1 18 0,0 9 3 0,-4 0 1 0,1-3 0 0,-4 9 10 16,3-3 0-16,-3 6 0 0,0 1-8 0,0-1 8 16,-3-3 0-16,-1 4 0 0,4-1 0 0,0 0 0 0,-4-2 0 15,8 2 0-15,-4 0 0 0,3-3 0 0,1-6 0 16,-1 0 0-16,4 0 0 0,4-3 0 0,-1-6 0 16,-3 5 8-16,4-5-8 0,3 0 0 15,-4-4 0-15,4 0 0 0,4-2 0 0,-4-1 9 0,4 0-9 16,-1-3 12-16,1 4-12 0,-4-7 10 0,3 0-10 15,4-7 8-15,-3 7-8 0,0 0 0 0,-1 0 0 16,4-3 0-16,-3-3 0 0,3 3 0 0,4-7 0 16,-4 7 0-16,0-6 0 0,4-1 24 0,-1-2 7 0,1-1 1 0,-1-2 0 15,-2-1-32-15,6-3 0 0,-4 0 0 16,1-3 0-16,-7 0 0 0,6-6 0 16,1 6 0-16,0-3 0 0,-4-3 0 0,3 3 0 0,-3-3 0 15,0-4 0-15,1 1 0 0,-5 6 0 0,1-3 0 0,-1 3 0 16,1-4 10-16,-4 11-10 0,-3-4 10 0,-1 6-10 15,4 0 0-15,-3 1 0 0,-1-1 0 0,1 6 0 16,-4 4 0-16,3 0 0 0,-3 6-13 0,0 0 4 16,0 0 9-16,0 0 0 0,0 0 0 0,0 0 0 15,0 0 0-15,0 0 0 0,4 9 0 16,-4 4 8-16,0-4-8 0,0 10 0 0,-4 0 0 0,4-3 0 16,-3 6 0-16,-1-1 0 0,-3 8 0 0,4-7 0 15,-4 9 0-15,-1-3 0 0,1-3 0 0,0-3 0 16,0 10 0-16,0-4 0 0,0-3 0 0,-3 6 0 15,3-9-25-15,-1 6-7 0,1-6 0 0,0 0-1 0,0 0 14 16,0 0 3-16,0-6 1 0,4-4 0 16,-1 1-42-16,1 0-9 15,-1-4-2-15,4-3 0 0,0-6-103 0,0 0-21 16,0 0-4-16</inkml:trace>
  <inkml:trace contextRef="#ctx0" brushRef="#br0" timeOffset="31473.39">19932 14003 2602 0,'0'0'57'0,"0"0"12"0,0 0 3 0,0-6 1 0,3-1-58 0,8-2-15 0,-4 3 0 0,4-4 0 31,-1 4-44-31,4-3-11 0,-3 2-2 0,3-2-1 0,0 3 45 0,0-1 13 0,0-2 0 0,1 9 0 16,-5-3 0-16,4 3 0 0,-14 0 0 0,11 0 0 16,-4 3 0-16,-7-3 0 0,10 6 9 0,-6-3-1 15,-8 10 10-15,4-4 2 0,-7 1 1 0,4 2 0 16,-8 7-9-16,-3-6-1 0,0 2-1 0,0 1 0 15,-4 3-10-15,1 3 0 0,-1 0 0 0,0 0 0 16,-3 0 0-16,4 6 0 0,-1-6 0 0,0 6 8 0,4-3-8 0,4 3 0 16,-1-3 0-16,4-3 0 0,-4 7 18 0,8-4 2 15,-1-7 0-15,1 1 0 0,-1 3-20 16,8-9 0-16,-1 6 0 0,1-7 0 0,3 1 0 0,0-4 0 16,4 0 0-16,-1-2 0 0,4-1 0 0,0 0 0 15,0-3 0-15,8-3 0 0,-5 7 0 0,4-4 0 16,1-6-8-16,-1 3 8 15,0-7-41-15,4 7-3 0,-1 0 0 0,5 0 0 16,-1-9-140-16,0 9-28 0,0 0-5 0,0-6-2 0</inkml:trace>
  <inkml:trace contextRef="#ctx0" brushRef="#br0" timeOffset="32321.39">21869 13479 2487 0,'0'0'110'0,"0"0"23"0,-7 0-106 16,7 0-27-16,0 0 0 0,0 0 0 0,-4 10 24 0,1-1 0 15,6 0 0-15,-3 4 0 0,0 0-24 0,-3 2 0 16,3 1-12-16,3 3 12 0,-3 3-11 0,-3 0 11 15,-4 0-8-15,3-1 8 0,4 5 0 0,-7-1 0 16,-7-3 0-16,0 0 0 0,7 6 0 0,-4-6 0 16,1 0 0-16,-5-4 8 0,-2 4 9 0,3-3 3 15,0-3 0-15,-1 3 0 0,-2-7 4 0,3-2 2 16,3 2 0-16,1-2 0 0,-5-1-26 0,1 0 0 16,4-9 8-16,-1 4-8 0,4-4 8 0,0 0 0 15,-4 0 0-15,8-4 0 0,-4 1 7 0,0-3 1 16,0-3 0-16,0-4 0 0,0 4-7 0,-4-10-1 0,4 6 0 0,0-9 0 15,0 4 20-15,3-8 3 0,1-2 1 0,-1-3 0 16,1 0-32-16,-1-1 0 0,8 1 0 0,-4-4 0 16,7 10 0-16,-4-3 0 0,-3 0 0 0,7 6 0 15,0-3 0-15,1 3 0 0,-1 0 0 0,3 3 0 16,1 0 0-16,3-3 0 0,0 3 0 0,0 7 0 16,4-1 0-16,-1 4 0 0,1-4 0 0,-4 4 0 15,0-4-9-15,4 4-5 0,-1 3-1 0,1-4 0 16,-11 7 6-16,4 3 1 0,6-3 0 0,-2 3 0 0,-5 3-1 15,1-3 0-15,-4 10 0 0,7-1 0 16,0 0 9-16,0 4 0 0,-7 0 0 0,4-1 0 16,-1 7 0-16,1 3 0 0,-8-3 0 0,4 3 0 15,-3 0 0-15,3-4 0 0,4 1 0 0,-8-3 0 0,-6 6 14 0,6-3 2 16,8-7 0-16,-1 4 0 0,-6-10-1 0,-1 4 0 16,8-1 0-16,-4 0 0 0,4-5-15 0,-4-4 0 15,0 6 0-15,3-6 0 0,4 3 16 0,-3-3-4 16,-4 0 0-16,4 0 0 0,3-3-1 0,0-3-1 15,0 6 0-15,0-4 0 0,0-5-2 0,4 0-8 16,-1 5 12-16,-2-5-4 0,-5 0-8 0,4-1 0 16,11 1 0-16,-7-4 0 0,-4 4 0 0,3-4 0 15,5 4 0-15,2-4 0 16,1 4-29-16,-7-4 1 0,-1 4 1 0,-3-4 0 16,7 4-23-16,-6 3-5 15,-8 3-1-15,0-7 0 0,0 10-121 0,-7 0-25 0,0 0-5 16</inkml:trace>
  <inkml:trace contextRef="#ctx0" brushRef="#br0" timeOffset="32844.79">22260 13984 2602 0,'-10'0'57'0,"10"0"12"0,0 0 3 0,7-9 1 0,-7 9-58 0,7-3-15 16,0-4 0-16,3 4 0 15,8-6-48-15,-4 6-12 0,-7-4-2 0,4 4-1 0,6-3 36 0,-6 6 7 16,-11 0 2-16,7 0 0 0,4 0-2 0,-4 6 0 0,-7-6 0 0,0 0 0 16,0 10 20-16,0-1 0 0,3-3 0 0,-6 4 0 15,-8 5 14-15,1-8 0 0,6 8 0 16,-7 1 0-16,1 3-14 0,-4 0 11 0,3-4-11 0,1 7 10 15,3-3-10-15,-4 0 0 16,-7 0 9-16,4-4-9 0,11 7 18 0,-8-3-1 16,1 0 0-16,2-3 0 0,5 2 15 0,-1-5 4 0,4 3 0 0,0-1 0 15,-3-5-24-15,6 2-12 0,4-2 12 0,1 5-12 16,-5-8 15-16,4 2-4 0,7 0-1 0,4 1 0 16,-8-7-10-16,5 6 0 0,-1-2 9 0,7-4-9 15,4 6 0-15,-8-6-12 0,1 4 2 0,-1-4 0 16,5-3-32-16,-1 6-6 0,0-3-2 15,0-3 0-15,0 0-170 0,0 3-35 0,18 4-6 0,-21-7-2 0</inkml:trace>
  <inkml:trace contextRef="#ctx0" brushRef="#br0" timeOffset="33919.9">18397 17004 1152 0,'0'0'51'0,"0"0"10"0,0 0-49 0,0 0-12 15,0 0 0-15,0 0 0 0,0 0 295 0,7-3 56 16,4-10 11-16,0-3 2 0,3 4-309 0,0 3-55 15,0-7-26-15,0-3 2 0,0 0 24 0,4-3-9 16,6 0 9-16,-2-6 0 0,-1 6 25 0,-4 0 12 16,5-3 3-16,-1-3 0 0,0 3-13 0,0-3-3 15,0-4 0-15,4 1 0 0,-4 0 16 0,4-1 4 16,0-2 0-16,-1-7 0 0,1 0-29 0,0 7-6 16,-1-7-1-16,5 0 0 0,-5 7-8 0,4-7 0 15,-3 9 9-15,0 1-9 0,-4 0 0 0,0-1 0 16,0 7 0-16,1-3 0 0,-5 3 0 0,4-3 0 15,-7 6 0-15,1-6 8 0,-5 6-8 0,1 9 0 0,-1-6-8 0,1 7 8 16,-4-1 0-16,0 4 0 0,-3-1 0 0,-1 1 0 16,-3 9 0-16,0 0 0 0,4-3 0 0,-4 3 0 15,0 0 0-15,0 0 0 0,0 0 0 0,0 0 0 16,0 12-12-16,-4 7 4 0,-3 3 0 0,3 3 0 16,-3 7 8-16,-3-1 0 0,-1 7 0 0,4-7 0 15,-3 3 0-15,-1-2 0 0,4-1 0 16,0 4 0-16,3-4 0 0,-3 7 0 0,0-7 0 0,4 0 0 15,-4-6 0-15,3-3 0 0,1 7 0 0,-1-7 0 16,4 0 0-16,0-1 0 0,0-2 0 0,0-6 0 16,0 6 0-16,4-7 9 0,-1-2 0 0,4 2 0 15,0-6-9-15,0 4 0 0,4-4 0 0,-1-6 0 16,1 6 0-16,3-6 0 0,0 0 0 0,0 0 0 16,4-6 10-16,0 3 0 0,-1-6 0 0,1-4 0 0,3 0-10 0,0-2 0 15,0-1 0-15,1-3 8 0,-1 0-8 0,0-2 0 16,4-1 0-16,-4 0 0 0,0-7 12 0,4-2 0 15,-1 6 0-15,-2-3 0 0,-1-4 6 16,0 7 2-16,-3-6 0 0,3 3 0 0,0-4-20 16,-4 1 0-16,-2 6 0 0,2-3 0 0,1-4 0 0,-4 1 0 15,-3 6 0-15,-1-3 0 16,1 6-22-16,-1 0-8 0,-3 3-2 0,-3 6 0 0,-1 1 32 0,1 2 0 16,-1 1 0-16,-3 0 0 0,0 9 20 0,0 0 9 15,0 0 3-15,0 0 0 0,0 0-20 0,-7 9-3 16,4 4-1-16,-1-4 0 0,1 10-8 0,-1 3 0 0,-3 0 0 15,4 0 0-15,3 9-12 0,-4 0 12 0,-3-2-10 16,4 2 10-16,-4 0 0 0,3 4-9 16,1-4 9-16,-5 4 0 0,1 2 0 0,0-2 0 15,0-4 0-15,0 10-8 16,-3-7-17-16,-1-2-3 0,8 5-1 0,-5-2 0 0,5-7 4 16,-4-3 1-16,3-3 0 0,1 0 0 15,3-3-96-15,0-7-20 0,0 4-3 0,0-10-933 0</inkml:trace>
  <inkml:trace contextRef="#ctx0" brushRef="#br0" timeOffset="34496.37">19971 16327 2948 0,'0'0'65'0,"0"0"14"0,0 0 2 0,0 0 1 0,0 0-66 0,0 0-16 0,0 0 0 0,0 0 0 31,0 0-66-31,7 0-17 0,3 0-3 0,5-4-1 16,-5-2 48-16,11 6 10 0,0-9 1 0,1 9 1 0,-5-3 27 0,1-7-8 16,3 10 8-16,4-3 0 0,-8-3 0 0,5 6 12 15,-8 0 0-15,3 0-1 0,-3 0 24 0,1 9 5 16,-12-9 0-16,4 10 1 0,-3-7-41 0,-1 12 0 15,1-5 0-15,-8 2 0 0,1 1 0 0,-4-1 0 0,0 7 0 16,-8-6 0-16,1 6 0 0,0-1 0 0,0-2 0 16,0 3 0-16,0-7 0 0,-4 7 0 0,1-6 8 15,-1 6-8-15,0-7-8 0,4-2-4 0,-3 2-1 0,2-2 0 16,5-1 21-16,-1 0 4 0,4-6 0 0,0 4 1 16,0-4-13-16,7-3 0 0,0 0 0 0,0 0 0 31,0 0-28-31,0 0-3 0,0 0 0 0,0 0 0 0,4 6 22 0,6-3 9 15,1 0-8-15,3 4 8 0,-4-4 0 0,5 3-10 0,-5-3 10 16,8 3 0-16,-4 1 0 0,4-1-8 0,-4-3 8 0,0 7 0 16,3-1 0-16,-2 4 0 0,-5-4 0 0,1 0 0 15,-1 4 0-15,-3-1 11 0,0-2-2 0,-3 9 0 16,-1-7 19-16,1-2 3 0,-4 8 1 0,0-5 0 16,-4 0-10-16,1 5-2 0,-1-5 0 0,4-4 0 15,-3 4-20-15,-1-4 0 0,-3 1 0 0,0 2 0 0,4-2 0 16,-8-1 0-16,1 4 0 0,-1-4 0 0,4-3 0 15,-4 0-8-15,4 1 0 0,-3-4 0 16,-1-3-44-16,4 0-8 0,-4 0-1 0,4 0-1 16,0-3-166-16,0-7-32 0,-3-12-8 0,10-6 0 0</inkml:trace>
  <inkml:trace contextRef="#ctx0" brushRef="#br0" timeOffset="35257.01">21795 15884 921 0,'0'0'82'0,"0"0"-66"0,-4 7-16 0,-3-4 0 15,7-3 379-15,0 6 72 0,-3-3 14 0,3 0 3 0,0-3-388 16,3 10-80-16,-6-1-13 0,-1 4-4 0,0-4 5 0,8 4 2 16,0 5 0-16,-4-5 0 0,-8 6 2 0,5 3 0 15,3-3 0-15,0-1 0 0,-11-2 8 0,4 6 0 16,0 3-9-16,0 0 9 0,0-3 12 0,-7 0 8 15,-4 0 0-15,1 0 1 0,3 3 22 16,-4-3 4-16,-3 0 1 0,3 0 0 0,1-3-32 16,2-4-7-16,-2 7-1 0,-1-3 0 15,4-6 4-15,0 2 0 0,0-2 0 0,3-10 0 0,-3 6-12 0,4 1 8 16,-1-10-8-16,4 0 8 0,0 0 26 16,-4 0 5-16,4-10 1 0,-3 1 0 0,3-3-23 0,0-7-4 15,-1-3-1-15,1 0 0 0,4 0-12 0,-4 0 0 16,3-6 0-16,1-4 0 0,-1 1 0 0,4 3 0 15,0-4 0-15,0 1 0 0,0 0 0 0,7-7 0 0,-3 7 0 0,-1-1 0 16,4-2 0-16,-3 2 0 0,7 1-10 0,-4 9 10 16,3-6-8-16,-3 6 8 0,4 6-8 0,-1 1 8 15,1-1 0-15,-4 0 0 0,4 10 0 0,-1-3 0 16,4 2 0-16,-3-2 0 16,-1 9 0-16,5-3 0 0,-5 3 0 0,4 0-10 0,4 3 10 15,-8 3 0-15,5-3 0 0,-5 7-8 0,8 2 8 16,-4-2 0-16,-3 2 0 0,-1 4 0 0,4 0 0 0,-3-1 0 15,-1 1 0-15,1 3 0 0,-4 0 0 0,7 3 0 16,0-4 0-16,-3-2 0 0,-4 6 9 16,0-3-9-16,14-7 0 0,-10 4 0 0,-4-3 8 0,3-4-8 0,1 0 8 0,-1-2-8 15,5-1 12-15,-5-3-4 16,-3-3 3-16,7 6 0 0,0-6 0 0,4-6 0 0,-7 6-3 16,6-9-8-16,1 2 12 0,3 1-4 0,-3-6-8 0,-1 2 0 15,1-9 0-15,3 7 8 0,0-1-8 0,-3-6 0 16,0 7 0-16,-1-7 0 0,1 10-16 15,0-4-4-15,-8 1-2 0,1 2 0 16,-1 1-32-16,1 6-6 16,-4-4-2-16,-7 7 0 0,0 0-114 0,0 0-22 15,11 10-5-15,-4-10-820 0</inkml:trace>
  <inkml:trace contextRef="#ctx0" brushRef="#br0" timeOffset="35940.92">22094 16417 2415 0,'15'0'107'0,"-15"0"22"0,0 0-103 0,0 0-26 0,0 0 0 0,7-6 0 16,0 6 0-16,3 0-16 0,-3-3 3 0,7-3 0 0,8 6 13 0,-5 0 10 15,-3 0-2-15,0 0 0 16,4 0 4-16,3 0 1 0,-3 6 0 0,-4-3 0 0,0-3-2 15,0 6-1-15,4-2 0 0,-8-1 0 0,-2-3 4 0,2 9 1 16,4-3 0-16,-3-2 0 0,-8 5-4 0,-3-6-1 16,4 6 0-16,-1 1 0 0,1 2-2 0,-8-2-8 15,-6 2 12-15,3-2-4 0,3-1-8 0,-3 4 8 16,-3-4-8-16,-5 1 8 0,-2 2-8 0,-1 4-11 16,4-10 3-16,-4 3 0 0,1 1 8 0,-1-1-12 15,11-6 12-15,-3 4-12 0,-1-7 12 16,4 3 0-16,7-3 0 0,0 0 0 0,0 0 11 0,0 0 1 15,0 0 0-15,0 0 0 0,0 0-20 0,0 0-4 16,0 0-1-16,7 0 0 0,7 9-7 0,-3-9-2 0,-11 0 0 0,0 0 0 16,7 13 22-16,0-7 8 0,0-3 0 15,-7-3 0-15,0 10-8 0,7-1 0 0,3-6 0 0,-2 7 0 16,-8-1 0-16,3 0 0 0,4-6 9 16,4 7-1-16,-1-1 4 0,-6 1 0 0,3-7 1 15,0 6 0-15,3 4-13 0,-2-4 9 0,-12 1-9 16,4-1 8-16,7 0-8 0,0 4 8 0,-7-4-8 15,-3 1 8-15,-1 2 10 0,4-2 2 0,0-1 0 0,-3 4 0 16,-8-1 0-16,4 4 0 0,7 0 0 0,-4-7 0 16,-10 10-11-16,7-7-1 0,0 1-8 0,-3-4 12 15,-5 4-4-15,5-4-8 0,-8 1 11 0,8 2-11 16,3-2 0-16,-8-10 0 0,1 9 0 0,-3-9 0 16,3 0-9-16,0 0-9 0,-4 0-2 0,-3-9 0 15,3-1-163 1,-3 4-33-16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5T15:22:22.003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8809 2548 1285 0,'0'0'56'0,"0"0"13"0,0 0-55 0,-4-3-14 16,4 3 0-16,-3-7 0 0,-1 4 98 0,4 3 17 15,0 0 3-15,0 0 1 0,0 0-8 0,-3 0-2 0,-1-6 0 0,-3 6 0 16,-3 0-38-16,3 0-8 0,7 0-2 15,-4 0 0-15,-3 0-52 0,7 0-9 16,-7 6 0-16,0-3 0 0,0-3-20 0,-4 10 3 0,1-1 1 0,-1 1 0 16,-3-7-4-16,0 6-1 0,0 4 0 0,-4-4 0 15,4 4 21-15,-4 2-11 0,1 1 11 0,-1 3-8 16,0 0 8-16,4-7 0 16,-3 10 0-16,3-3 0 0,-1 0 17 0,8-4-1 0,-3 7 0 0,6-3 0 15,-3 0-8-15,4 3-8 0,3-3 9 0,3-4-9 16,1 7 8-16,3-3-8 0,3 0 0 0,-6-3 0 15,6-1 0-15,5-2 0 0,-5-1 0 0,4 4 0 16,0-3 0-16,4-4 0 0,0-3 0 0,-1 10 0 16,8-16 13-16,-4 3-3 0,4-3-1 0,0 0 0 15,3 0-9-15,0 0 0 0,0-3 0 0,4-6 0 16,-4-1 0-16,0 1 0 0,4-4 0 0,-11-6 0 16,4 7 8-16,0-1-8 0,-4-9 12 0,0 4-4 0,0-4 1 15,-3-7 0-15,-8 8 0 0,5-5 0 0,-1-2 0 0,-4-3 0 16,-3-1 0-16,0-2 0 0,0 3-1 15,-3-1 0-15,-4 4 0 0,0 3 0 0,0-3-8 16,0 6 10-16,-4 3-10 0,-3-3 10 16,0 0-2-16,0 13-8 0,-3-4 12 0,-1 1-4 15,1 2 3-15,-5 1 0 0,1 9 0 0,-3-3 0 0,-1 3-11 0,4 0 0 16,-7 0 0-16,3 0 0 16,0 3-19-16,4-3-5 0,-7 6-2 0,7-3 0 15,0 0-3-15,0 4-1 0,3-7 0 0,4 3 0 16,-10-3-34-16,10 9-6 0,-1-9-2 0,8 0-562 15,0 0-113-15</inkml:trace>
  <inkml:trace contextRef="#ctx0" brushRef="#br0" timeOffset="397.63">9095 2018 1814 0,'-11'3'80'0,"4"-3"17"15,-4 9-77-15,4 4-20 0,-3-4 0 0,3 10 0 0,-4-6 25 0,1 6 2 16,2 2 0-16,-2 1 0 0,-1 7-18 0,1 2-9 16,-1 3 10-16,4-2-10 0,-3 2 27 0,2 4-1 15,-2-4 0-15,-1 10 0 0,-3-3-1 0,0 0 0 16,0 3 0-16,-7 6 0 0,3-9-7 0,1 6-2 16,-1-3 0-16,0 6 0 0,-10-6-8 0,7-3-8 15,0-1 12-15,0 1-12 0,-4-6 20 0,7-4-4 16,1 0 0-16,-1 4 0 0,7-7-29 0,-6-6-7 15,6 0 0-15,1 0-1 16,6 0-58-16,0-7-11 0,1-11-2 0,6 8-1 16,5-2-136-16,-5-1-27 0</inkml:trace>
  <inkml:trace contextRef="#ctx0" brushRef="#br0" timeOffset="758.73">9451 2811 1324 0,'0'0'59'0,"-4"0"12"0,1 3-57 0,-4 4-14 16,0-7 0-16,3 3 0 0,1 3 158 0,-1-3 29 0,1 10 5 0,-4-13 2 15,0 15-154-15,-1-11-32 16,5 14-8-16,-4-8 0 0,0 5 0 0,0 1 0 16,3 0 0-16,1 6 0 0,-4-7 0 0,7 7 0 15,-7-9 0-15,0 9 0 0,0-3-14 0,-1 6 0 16,5-10 0-16,-1 1 0 15,1-6-13-15,-1 5-2 0,4-2-1 0,-3-10-535 16,3 6-107-16</inkml:trace>
  <inkml:trace contextRef="#ctx0" brushRef="#br0" timeOffset="1522.26">10446 2378 1227 0,'0'0'27'0,"0"0"5"0,-4 0 2 0,-3 0 1 0,4 0-35 0,-4-3 0 16,0 3 0-16,-4-6 0 0,4 6 65 0,3 0 7 0,1-3 0 0,-4 3 1 16,-4 0 3-16,8 0 1 0,3 0 0 0,0 0 0 15,-11 0-43-15,8 0-9 0,3 0-1 16,0 0-1-16,-7 3-13 0,-1 6-2 0,1 10-8 0,0-16 12 16,4 16-12-16,-8-6 0 0,1 9 8 0,-4 6-8 15,6-12 0-15,-2 15 0 0,-4-12 0 0,3 9 0 16,4-6 0-16,0 3 0 0,0-3 0 15,4-3 0-15,-5 9 0 0,8-6 0 0,0-9 0 16,0 8 0-16,0-2 0 0,4-9 0 16,3 2 11-16,0-2-11 0,0-1 10 0,0-6-10 0,4 7 8 0,3-1-8 15,0-9 12-15,4 3-4 0,-8-3 0 0,11 0 0 16,4 0 13-16,-7-3 3 0,-8 3 0 0,4-9 0 16,8-1-4-16,-5 7 0 0,1-3 0 0,-4-4 0 15,4-2-4-15,-1 2-2 0,4 7 0 0,1-16 0 16,-12 16 10-16,1-12 3 0,6 2 0 0,-2 10 0 15,-5-10-13-15,-3-2-2 0,-3 12-1 16,3-16 0-16,0 9 1 0,-4 1 0 0,-6-7 0 0,-1-2 0 0,4 5 2 16,-3-9 1-16,-8 3 0 0,-3 0 0 0,0-3 11 0,0 4 2 15,0 5 1-15,-11-9 0 0,-3 10-17 0,7-7-3 16,7 0-1-16,-8 3 0 0,-2-3-8 16,-1 10 0-16,4-3 0 0,7 2 0 0,-7 1 0 15,6 6 0-15,-6-7 0 0,7 7 0 0,4-3-12 0,-1 6 12 16,-3 0-10-16,3 0 10 15,8 0-90-15,-4 9-12 0,0-6-2 0,3 4-570 16,-3-4-114-16</inkml:trace>
  <inkml:trace contextRef="#ctx0" brushRef="#br0" timeOffset="1902.8">10851 1858 1497 0,'0'0'66'0,"0"0"14"0,0 0-64 0,-7 6-16 0,-7 4 0 0,4-1 0 0,6 10 120 0,-6-7 21 15,-5 10 4-15,1 0 1 0,4 0-119 0,-4 6-27 16,0-2 0-16,-4 5 0 0,0 7 0 0,1-7 0 16,6 0 8-16,-7 4-8 0,-6-4 0 15,-1 10 9-15,11-7-9 0,-7 4 0 0,-4 0 20 0,0 2-2 16,1 7-1-16,3-3 0 0,3 0 13 16,-7 6 2-16,-7-3 1 0,4 0 0 15,7-3-13-15,-4-3-4 0,1-3 0 0,-1-1 0 0,4-2-8 16,3-4-8-16,1 4 12 0,-1-4-12 0,4-3 0 15,0 4 0-15,3-7 0 0,0 3 0 16,1-6-33-16,3 0-14 0,3 0-2 0,4 0-1 16,0-7-159-16,4-2-32 0,3 6-7 0,7-16 0 0</inkml:trace>
  <inkml:trace contextRef="#ctx0" brushRef="#br0" timeOffset="2465.69">10957 2717 1382 0,'14'0'123'0,"-14"0"-99"16,0 0-24-16,0 0 0 0,11-3 164 0,-11 3 28 0,0 0 6 0,-4-9 1 16,1-1-153-16,3 10-30 15,0 0-7-15,0 0-1 0,-7-9-8 0,7 9 0 16,14-3 0-16,-3-7 0 0,-11 10-20 0,10-9 1 15,4 6 0-15,4-4 0 0,-4 7-3 0,0 0-1 16,-14 0 0-16,11 0 0 0,-1 10 11 0,1-4 3 16,-15 7 0-16,4-4 0 0,0 4 9 0,0-1 0 15,-10 1 0-15,-4 5 0 0,0 1 0 0,-1 3 0 16,1-3 10-16,-3 3-10 0,-12 0 8 16,5 0-8-16,6 0 0 0,-3 0 0 0,-7 6 0 0,7-3 0 15,-1 3-13-15,8-9 4 16,0 3-14-16,4 0-2 0,-5-6-1 0,8-7 0 15,7 1 26-15,-3-1 0 0,-4 0 0 0,3 1 0 16,4-7 11-16,0 6 7 0,0-9 2 0,0 10 0 0,0-7 0 0,7 6 0 0,4 1 0 0,-4-1 0 16,-7-9-10-16,11 3-2 0,10 3 0 0,-4 1 0 15,-2-7 0-15,2 0 0 0,4 0 0 0,4 0 0 16,3 0-8-16,-3 0 0 0,-7 0 0 0,3 0 0 16,7 0-20-16,-3 0-5 15,-8-7-2-15,1 1-561 0,0 3-113 0</inkml:trace>
  <inkml:trace contextRef="#ctx0" brushRef="#br0" timeOffset="3160.24">12054 2325 1267 0,'0'0'112'0,"0"0"-89"0,-10-3-23 0,6-3 0 15,4 6 144-15,0 0 25 0,-10-3 5 0,10 3 1 16,0 0-131-16,0 0-27 0,-7 0-5 0,0 3 0 16,-4-3-12-16,4 6 0 0,3-3-12 0,-6 7 12 15,3-7-10-15,0 12 10 0,-4-2 0 0,1-4-9 16,-1 4 9-16,4-1 0 0,-7 7 0 0,3-6-8 15,1 6 8-15,-1-7 0 0,1 7 0 0,2-3 0 16,-2 2 27-16,3 1 7 0,-4 3 2 0,8-3 0 16,-4 3-16-16,3 0-4 0,1 3 0 0,3-9 0 15,3 6-8-15,1-10-8 0,-1 10 9 0,4-9-9 0,4 2 9 16,3 1-9-16,-3-7 8 0,6 1-8 0,1-4 9 16,3-3-9-16,4 0 10 0,-4-3-10 0,0 0 15 0,4-3-3 15,-1 0-1-15,5-3 0 0,-5-4-11 0,5 1 0 16,-1-4 0-16,0 4 0 0,-3-3 19 0,-4-1 1 15,4-6 1-15,-8 10 0 0,4-7-21 0,-3-3 0 16,0 0 0-16,-4-2 0 0,3 8 0 0,-3-9 14 16,-3 0-3-16,0 3-1 0,-4-3 2 0,0 3 0 15,-4 1 0-15,-3-4 0 0,0 9 6 0,-3-6 2 16,-4 10 0-16,-4-7 0 0,1 1-12 0,-1 2-8 0,-3 10 12 16,0-6-12-16,0-1 0 0,-4 1 0 0,0 6 0 0,1 3-9 15,-4-7 9-15,3 4 0 0,0 0-9 0,1 3 9 16,-1-6 0-16,4 6 0 15,0 0 0-15,0 0 0 0,0-3-16 0,-1 3 0 0,5-7 1 16,-1 7 0 0,4 0-135-16,0 0-27 0,7 0-6 0</inkml:trace>
  <inkml:trace contextRef="#ctx0" brushRef="#br0" timeOffset="3532.58">12418 1874 2091 0,'0'0'46'0,"-7"9"10"0,0 10 1 0,-4-7 2 0,-3 10-47 0,3 7-12 15,1-4 0-15,-1 6 0 0,-3 13 0 0,4-6 0 16,-5-4 0-16,-2 16 8 0,-1-6-8 0,1 6 0 16,-5-6 0-16,1 0-11 0,-4 9 11 0,4-2 0 15,0 5 0-15,0-15 0 0,0 12 8 0,3-3 3 16,-7-6 1-16,4 6 0 0,4-6-4 0,-1-3 0 15,4 0 0-15,0-7 0 0,3 7-8 0,1-10 0 0,-1 1 0 16,4-1 0 0,0-9-40-16,0 0-1 0,3-9 0 0,4 5-571 0,0-8-113 0</inkml:trace>
  <inkml:trace contextRef="#ctx0" brushRef="#br0" timeOffset="4224.31">12612 2611 2023 0,'0'0'89'0,"0"0"19"0,0 0-86 0,0 0-22 16,0 0 0-16,0 0 0 0,0 0 12 0,7 0-3 15,3 0 0-15,1-4 0 0,0-2-9 0,-1 6 0 16,1-3 0-16,-1-3 0 0,1 3 0 0,0-1 0 0,-1-2 0 16,-3 3 0-16,4-3 0 0,-4 6 0 0,3 0 0 15,-10 0 0-15,7-3 0 0,-7 3 0 0,8 0 0 0,-8 0 0 16,0 0 0-16,0 0 0 0,0 0 0 15,0 0 0-15,0 0 0 0,0 3 0 0,-4 12 0 16,-3-2 0-16,-4-4 0 0,1-2 0 0,-4 8 0 0,3-5 0 16,-3 2 0-16,0-9 0 0,0 7 0 0,0 2 0 15,-4-2 0-15,7-4-14 16,4 3 3-16,-3-2 1 0,-1-1 10 0,11-6 14 0,0 0-3 0,0 0-1 16,-3 3-22-16,3-3-4 0,0 0 0 0,0 0-1 15,0 0 17-15,3 10 11 0,4-7-2 0,0 3 0 16,0-3-19-16,0 3-4 0,0-6-1 0,4 3 0 15,0-3 23-15,-1 13 5 0,-3-13 1 0,4 6 0 16,-1-3-14-16,1-3 0 0,0 10 0 0,-1-10 0 16,-10 0 0-16,7 9 0 0,4 1 0 0,-4-7 0 15,0 3 0-15,4-3 0 0,-4 7 0 0,0-7 0 0,-7-3 0 0,7 6-10 16,-7-6 2-16,10 3 0 0,-10-3 8 16,4 13 12-16,-4-13-2 0,7 0-1 0,-7 0 1 15,3 15 0-15,-3-15 0 0,4 4 0 16,-4 5 6-16,0 0 2 0,0 1 0 0,-4 2 0 0,1-2-9 15,-1-1-1-15,-3 4-8 0,0-4 12 0,0 0 12 16,0 4 3-16,0-4 0 0,0 4 0 0,-4-4-27 0,4 1 0 16,0 2 0-16,-3-2 0 0,3-1 0 0,0-3 8 15,-4 10-8-15,0-13 0 0,4 3 0 0,-3 1 0 16,-4-7 0-16,0 6 0 0,3 3-11 0,-3-9-7 16,0 4-2-16,0-4 0 15,-4 0-122-15,-3 0-25 0</inkml:trace>
  <inkml:trace contextRef="#ctx0" brushRef="#br0" timeOffset="11624.49">16965 647 806 0,'0'0'72'0,"0"0"-58"15,0 0-14-15,0-9 0 0,0 0 213 0,0 6 40 16,-3 3 8-16,3-13 2 0,3 4-202 0,-3-1-40 16,0 4-8-16,0-7-1 0,0 10-12 0,0-6 12 15,-3-10-12-15,-1 16 12 16,1-7-31-16,-1-8-5 0,0 8-2 0,1-2 0 0,-4 2 16 0,0-2 10 15,-4 2-12-15,1 7 12 0,3-6 0 0,-4 9 0 16,0-10 10-16,-3 10-2 0,4-3 12 0,-4 3 2 16,0 0 1-16,-1 3 0 0,1 7-10 0,0-10-1 0,0 9-1 0,-4 4 0 15,1 6-11-15,-1-4 10 16,1 1-10-16,-1 6 10 0,0 0-10 0,1 3 0 0,-1-6 0 0,4 9 0 16,0-3-11-16,0 3 11 0,0-6-8 0,3 0 8 15,0 10 0-15,1-11 8 0,-4 8 0 0,3-4 0 16,4 6 0-16,-4 0 0 0,1 10 0 0,3-9 0 15,-4 2-8-15,4 10 12 0,0-6-4 0,4-4 0 16,-1-3 4-16,1 7 0 0,3-3 1 0,3-4 0 16,1 0-13-16,-1 1 11 0,4-7-11 0,0 3 10 15,4-3-1-15,-1 3 0 0,1-6 0 0,3 0 0 16,4 0 1-16,-4 0 0 0,3-6 0 0,-2-1 0 0,2-5-10 16,1 9 0-16,-4-10 0 0,4 1 8 0,3-7 4 0,-4 6 1 15,5-9 0-15,-5 3 0 0,1 3 4 16,3-6 1-16,0-6 0 0,0 6 0 0,-7-3 4 0,8 3 1 0,2-9 0 0,1-1 0 15,0 7-10-15,-4-3-1 16,0-7-1-16,0 4 0 0,0-1 8 0,1-2 1 16,-5-1 1-16,4-5 0 0,-7 5 9 0,4 0 2 15,0 4 0-15,-4-10 0 0,-4 7-32 0,1-7 0 16,0 6 0-16,-1-5-10 0,-3 5 18 0,4-6 4 16,-1-3 1-16,-3 3 0 0,1-3-13 0,-1 7 0 15,0-4 0-15,0-3 0 0,-4 0 0 0,1 3 0 16,-4-3 0-16,0 3 0 0,0 7 0 0,0-1 0 15,-4 4 0-15,4-4 0 0,-3 4 0 0,3 3 16 16,0 6-2-16,-7-3 0 0,0 3-14 0,0 0 0 0,-4 0 0 0,4 0 0 16,-4 3 0-16,-3 3 0 0,0-3-8 0,0 3 8 15,0-2 0-15,0 5 0 0,0-6 0 0,-4 3 0 16,4-2 0-16,-4 5 0 0,1-9 0 0,-1 9 0 16,7-9 0-16,-3 0 0 0,-3 3 0 0,3-3 0 15,-1 0 0-15,5 7 0 0,-1-7 0 0,1 6 0 16,-1-6-22-16,4 6 2 0,7-6 1 0,-11 0 0 31,4 3-141-31,7-3-28 0,0 0-5 0</inkml:trace>
  <inkml:trace contextRef="#ctx0" brushRef="#br0" timeOffset="12086.39">17434 1331 748 0,'0'0'67'0,"0"0"-54"16,4-6-13-16,3 3 0 0,-4-7 316 0,8 1 60 16,3-1 12-16,0 1 2 0,4-3-305 0,-1 8-61 15,1-5-12-15,0-10-2 0,3 10-10 0,-3-4 0 16,-1 4 0-16,-3-1 0 0,0-2 0 0,1 2-14 15,-5 7 3-15,1-3 1 0,-1-10-4 0,-3 7-1 0,-3 0 0 0,-4 9 0 0,0-10 15 0,0 7 0 16,0-10 0-16,0 7 0 16,-4-3 0-16,-3 6 0 0,0-7 9 0,0 1-9 15,-3 6 12-15,-1 3-4 0,-3-10-8 0,0 10 12 16,-4 0-12-16,1 0 11 0,-5 0-11 0,5 3 10 16,-4 4 2-16,3-4 1 0,4 9 0 0,0-2 0 15,0 9 7-15,3-7 2 0,-3 7 0 0,3-7 0 16,4 10-7-16,0-3-2 0,0 0 0 0,4 3 0 15,3 0-5-15,0 3-8 0,-4-6 11 0,8 3-11 16,-4 0 9-16,7-3-9 0,0 3 0 0,0-1 9 16,0 1-9-16,3-3 8 0,1 0-8 0,0-6 8 15,3-4-24-15,3 4-6 0,1-1-1 0,3-6 0 16,-7-2-41-16,7 2-9 0,-3-12-2 0,0 6 0 16,-4 0-122-16,0-4-25 0,0-2-5 0,0-10-1 15</inkml:trace>
  <inkml:trace contextRef="#ctx0" brushRef="#br0" timeOffset="12536.82">17773 1240 979 0,'0'0'87'0,"0"0"-70"15,0 0-17-15,0 0 0 0,0 0 116 0,3 10 19 16,1 2 4-16,-4-2 1 0,4 8-94 0,-1-8-18 15,1 2-4-15,-4 1-1 0,3 6-3 0,1-7 0 16,-1-2 0-16,1 8 0 0,-1-2-2 0,1-7-1 0,-1 1 0 0,1-1 0 16,-1 1-17-16,4-7 10 0,-7 6-10 0,0-9 8 15,0 0 12-15,0 0 3 0,0 0 0 0,0 0 0 16,0 0 23-16,0 0 5 0,7 0 1 0,-3-9 0 16,-4 9 19-16,4-3 4 0,-1-16 1 0,1 9 0 15,-1 1-40-15,-3-7-8 0,0-2-2 0,4 5 0 16,-1-15-13-16,1 12-2 0,-1-3-1 0,1-3 0 15,-1-6-10-15,4 6 0 0,-3 3 0 0,3-3 0 16,-4 0 0-16,4 10-9 0,-3-1 9 0,3 4-10 16,-3 0 10-16,3-1 16 0,-4 1-4 0,8 9-1 15,-4-3 9-15,3 3 3 0,-3 0 0 0,4 3 0 16,0 3-23-16,3 3 0 0,0 4-10 0,3-4 10 16,1 4-8-16,-4-1 8 0,4 7 0 0,-4-6 0 15,0 6 0-15,0-7 0 0,-3 7 0 0,-1-6 0 0,1 5 0 0,0-2 0 16,-4 3 0-16,0 0 0 0,0-7 0 0,-4 10 0 15,1-3 12-15,3 0-3 16,-7-4-49-16,3 7-9 0,1-12-3 0,-4 9 0 16,7-10-123-16,-7-6-25 0,0-3-4 0,0 0-612 15</inkml:trace>
  <inkml:trace contextRef="#ctx0" brushRef="#br0" timeOffset="12970.94">18373 1341 1785 0,'0'0'79'0,"0"0"17"0,0 0-77 0,0 0-19 0,0-7 0 0,0 7 0 16,0 0 72-16,7-3 10 0,3-3 2 0,1-4 1 15,-1-2-85-15,5 2-13 0,-1 7-5 0,0-9-1 16,3 2 19-16,-2 1 0 0,2-10 0 0,-3 10 0 31,7-4-30-31,-3 4 1 0,0-4 0 0,-4 1 0 0,0 2 29 0,0-2 0 0,-3 2 0 0,-1 1 0 16,1-10 15-16,-4 16 2 0,3-10 1 0,-2 4 0 15,-1 0-1-15,-7 9 0 0,7-10 0 0,-4-2 0 16,1 2-2-16,-8 4-1 0,4 6 0 0,-3-13 0 16,-4 10-14-16,0 3 0 0,-4 0 0 0,-3 0 0 15,0 3 0-15,3-3 0 0,-3 13 0 0,0-7-10 16,-4 4 10-16,4 2 0 0,4 1 0 0,-5-4 0 0,5 10 0 0,-1-6 0 15,8 5 0-15,-1 4 0 0,1-9 0 0,-4 9 11 16,3-3-3-16,-3 3 0 0,4-4-8 0,-1 4 0 16,1-3 0-16,-1-3 0 0,4 12 0 0,0-15 8 15,0 9-8-15,4-4 8 0,-1 1-8 0,1-3 0 16,3 0 0-16,0-4-11 16,0 1-17-16,3 5-3 0,8-14-1 0,0 2 0 15,-4 0-105-15,7-6-22 0,0 0-4 0,0-6-1 0</inkml:trace>
  <inkml:trace contextRef="#ctx0" brushRef="#br0" timeOffset="13372.07">18877 1441 979 0,'0'0'43'0,"0"0"9"0,0 0-41 0,0 0-11 0,0 0 0 0,0 0 0 16,0 0 196-16,0 0 36 0,0 0 8 0,0 0 2 15,0 0-190-15,0 0-39 0,0 0-13 0,11 0 9 16,-1-3-9-16,-3 3 8 0,-7 0-8 0,7-10 8 16,-7 10-8-16,7-9 10 0,-3 6-10 0,0-7 10 15,-4 4 30-15,0-6 5 0,3-1 2 0,-3-6 0 16,-3 7 0-16,3-7 0 0,0-3 0 0,-4 3 0 15,4-3-16-15,-4 0-3 0,1 0-1 0,3 0 0 0,-4-6 6 0,4 6 2 16,-3 0 0-16,-1 0 0 0,1 3-6 0,3 4-1 16,0-7 0-16,0 12 0 0,0 1-19 0,0-10-9 15,3 10 8-15,1-4-8 0,3 4 0 0,0 6 0 16,4-16 0-16,-1 16 0 0,4-7-15 0,0 4 2 16,1 0 0-16,2-1 0 0,1 4 1 0,-1 3 1 15,1 0 0-15,-4 0 0 16,11 0-45-16,-4 3-10 0,-3 4-2 0,6-1-624 15,-6 0-126-15</inkml:trace>
  <inkml:trace contextRef="#ctx0" brushRef="#br0" timeOffset="13861.07">19741 1112 1609 0,'0'0'35'0,"0"0"7"0,0 0 2 0,-7 0 2 0,0-4-37 0,-7 4-9 0,0 0 0 0,0 0 0 16,0 0 0-16,0 4 0 0,-7 5 0 0,3-6 0 15,-7 3 0-15,4-2 0 0,-4 14 0 0,4-15 0 16,-3 16 0-16,6-16 0 0,-3 16 0 0,3-6 0 16,0 2 31-16,1 1 4 0,3 3 1 0,0-6 0 15,3 5-14-15,0-5-2 0,1 6-1 0,3-7 0 16,0 1 8-16,3-4 1 0,4 10 1 0,0-10 0 0,0-5 7 15,0 8 2-15,4-3 0 0,-4-9 0 0,7 7-26 0,0-4-12 16,3 6 10-16,-2-9-10 0,2 3 0 0,1-6 0 16,3-6 0-16,3 6 0 0,-2-4-9 0,2-2-8 15,4-3-2-15,-3-1 0 0,0 4 19 0,-1-4 0 16,-3 1 0-16,0-4 0 0,-3 3 16 0,0-6 6 16,-4 10 2-16,0-3 0 0,3-1 15 0,-3 0 3 15,-3 4 1-15,3 0 0 0,0-1-29 0,0 10-6 16,-7 0 0-16,0 0-8 0,0 0 9 0,0 0-9 15,0 0 0-15,0 10 9 0,4 2-9 0,-4-2 10 16,0 8-10-16,3-14 10 0,1 14-10 0,-1-5 12 16,1-1-12-16,-1 4 12 0,4-3-12 0,0-1 12 0,-3 7-12 15,3-6 12-15,0-1-4 0,0 4 0 0,0-1 0 16,0-5 0-16,0 6-8 0,4-4 0 16,-4-9 0-16,3 7 8 0,1 2-8 0,0-6-11 15,-1-6 3-15,1 0 0 16,-1 4-46-16,1-4-9 0,0-4-1 0,-1 4-592 0,1-9-117 0</inkml:trace>
  <inkml:trace contextRef="#ctx0" brushRef="#br0" timeOffset="14139.4">20020 720 1497 0,'0'0'133'0,"0"0"-106"16,0 0-27-16,0 0 0 0,0 0 256 0,7 3 45 16,4 6 10-16,-1 1 1 0,1 2-260 0,3 7-52 15,-3-7-12-15,3 10-2 0,0 0 14 0,-4 7-9 16,1 2 9-16,-4 0-8 0,4 1-2 0,-1 2 0 16,-3 7 0-16,-3 0 0 0,-1-7-7 0,1 10-2 15,-1-6 0-15,-3-4 0 16,-7 7-12-16,7-10-2 0,0-6-1 0,0 4 0 15,-3 2-28-15,-1-12-6 0,4-4 0 0,-3 1-1 16,3-3-107-16,0-4-20 0,-11 4-5 0,11-13-1 0</inkml:trace>
  <inkml:trace contextRef="#ctx0" brushRef="#br0" timeOffset="14349.4">19840 1008 2833 0,'0'0'125'0,"0"0"27"0,0 0-122 0,0 0-30 0,4-9 0 0,3 6 0 16,-4-7 38-16,8 7 2 0,-4-6 0 0,7 2 0 15,-3 1-30-15,3 0-10 0,7 3 0 0,0-4 9 32,4 4-41-32,3-3-9 0,-3 6-2 0,6 0 0 0,1-6-68 0,-4-1-13 0,1 7-4 0,2 0 0 15,-2 0-52-15,-5 7-12 0,1-7-1 0,-4 6-1 16</inkml:trace>
  <inkml:trace contextRef="#ctx0" brushRef="#br0" timeOffset="14544.81">20440 1071 1209 0,'0'0'108'0,"0"0"-87"15,0 0-21-15,0 0 0 0,0 6 247 0,0 0 45 16,0-6 8-16,3 10 3 0,1-4-219 0,0-3-44 15,-1 16-9-15,1-16-2 0,3 7-18 0,0 8-11 16,0-8 12-16,0 2-12 0,3 1 0 0,-3-1 0 16,4-2 0-16,-4 5 0 15,0-2-45-15,0-4-7 0,4-5 0 0,-4 8-632 16,0-6-127-16</inkml:trace>
  <inkml:trace contextRef="#ctx0" brushRef="#br0" timeOffset="14755.81">20380 679 2304 0,'0'0'204'0,"0"0"-163"0,0 0-33 0,0 0-8 16,0 0 94-16,0 0 17 0,0 0 3 0,0 0 1 15,11 0-223-15,-4 0-45 0,0 0-9 0,0 0-882 16</inkml:trace>
  <inkml:trace contextRef="#ctx0" brushRef="#br0" timeOffset="15172.01">20807 1196 1612 0,'0'0'72'0,"0"0"14"0,0 0-69 0,0 10-17 0,0-1 0 0,3 4 0 16,4-1 184-16,-3-2 32 16,3 2 8-16,0-2 0 0,0 2-179 0,0-3-36 0,0 1-9 0,0-1 0 15,0 4-14-15,0-4-5 0,-3 1-1 0,3-1 0 31,0-6-22-31,0 7-5 0,-7-10-1 0,7 9 0 0,-7-9 24 0,7 3 4 0,-7-3 0 0,0 0 1 16,7 6 29-16,0-6 6 0,-7 0 0 0,11 0 1 16,-4-6 23-16,0 3 5 0,0-6 1 0,0 5 0 15,4-5 13-15,-4 0 2 0,-4-1 1 0,4-2 0 16,0 2-9-16,0-9-1 0,1 10-1 0,-1-7 0 16,0-12-21-16,0 6-4 0,3 0-1 0,-3 0 0 15,0 0-25-15,4-6 0 0,-4-3 0 0,0 9 0 16,0-10 0-16,-3 11 0 0,6-1 0 0,-3 0 0 15,0-7-14-15,0 7-8 0,0 10-2 0,4-7 0 16,0-3-111-16,-1 10-22 0,1 2-5 0,-1-2-1 16,4 5-78-16,-3 4-16 0,7-16-3 0,-1 19-1 0</inkml:trace>
  <inkml:trace contextRef="#ctx0" brushRef="#br0" timeOffset="15556.23">21371 1268 1209 0,'4'-9'108'0,"-1"0"-87"15,1 9-21-15,3-4 0 0,0-5 248 0,0 3 44 16,4-1 10-16,3-2 2 0,0 0-252 0,0-1-52 16,4 1 0-16,-1-4-16 0,4 7-2 0,1-10 0 0,-5-2 0 0,4 5 0 31,1 0-26-31,-5-2-4 0,-3-1-2 0,-3 7 0 15,-1-7 2-15,-2 0 1 0,-1-2 0 0,-4 8 0 0,-6-2 47 0,3-7 12 0,3 16 0 0,-6-16 1 16,-4 6 25-16,-1 7 5 0,-2-10 1 0,-1 10 0 16,-3 3-22-16,0-7-4 0,-4 10-1 0,1 0 0 15,-1 0-17-15,4 10 8 0,-4-7-8 0,1 6 0 0,-1 4 19 0,0-4-3 0,1 7-1 16,-1 0 0-16,4 3 5 0,-4 3 0 16,4-1 1-16,0 11 0 15,0-4-11-15,4 3-2 0,-1-6-8 0,4 7 12 16,-4-4 8-16,4-3 2 0,4 3 0 0,-1-3 0 15,4 4-6-15,4-10 0 0,-4-4-1 0,3 7 0 16,8 0 4-16,-1-6 1 0,5-4 0 0,-1 1 0 16,3-4-20-16,1 10 0 0,3-19 0 0,0 3 0 15,7 7-124-15,1-10-29 0,2 0-6 0,1 0-481 16,-7 0-97-16</inkml:trace>
  <inkml:trace contextRef="#ctx0" brushRef="#br0" timeOffset="15973.4">22077 936 2995 0,'0'0'132'0,"0"0"28"0,0 0-128 0,0 0-32 0,0 0 0 0,0 0 0 0,7 0 0 0,-7 0 0 16,0 0 0-16,10 0-9 15,1 6-195-15,-4 4-38 0,-7-10-8 0,7 0-2 0</inkml:trace>
  <inkml:trace contextRef="#ctx0" brushRef="#br0" timeOffset="16208.91">22102 1472 2880 0,'0'0'256'0,"0"0"-205"0,0 0-41 0,0 0-10 15,0 0 23-15,0 0 2 0,7 0 1 0,-7 0 0 32,0 0-238-32,10 0-47 0,22-3-9 0,-11-6-3 0</inkml:trace>
  <inkml:trace contextRef="#ctx0" brushRef="#br0" timeOffset="17358.18">23389 466 1324 0,'0'0'118'0,"0"0"-94"16,0 0-24-16,0 0 0 0,0 0 131 0,0 0 21 16,0 0 5-16,0 0 1 0,0 0-66 0,0 3-14 15,4 6-2-15,-1 1-1 0,1-1-31 0,-1 7-5 16,1 2-2-16,-1 1 0 0,1 3-25 0,3 3-12 15,0 7 10-15,4-4-10 0,-8 3 11 0,8 1-11 16,-4-7 12-16,-4 6-12 0,4 0 10 0,-3 1-10 16,3 9 8-16,0-7-8 0,-4 4 0 0,5-4 0 15,-5 7 8-15,4-7-8 0,4 7 0 16,-8 0 0-16,4-10 0 0,-3 1 0 16,3 2 0-16,0-2-17 0,-4-1 4 0,5-3 1 15,-5-3-32-15,4-3-5 0,-7 0-2 0,4-3 0 16,-1 0-106-16,1-7-22 0,-4 1-4 0,0-4-1 0</inkml:trace>
  <inkml:trace contextRef="#ctx0" brushRef="#br0" timeOffset="17860.5">23315 535 2026 0,'-14'-4'44'0,"7"4"10"0,0-9 2 0,0 9 1 0,0 0-45 0,3 0-12 0,1 0 0 0,-1 0 0 0,4 0 18 0,0 0 2 16,0 0 0-16,0 0 0 0,0 0 19 0,7 0 4 15,7 9 1-15,-3-9 0 0,3 4-36 0,0-4-8 16,4 6 0-16,-4-6 0 0,7 0 16 0,-3 3 2 15,3 3 0-15,0-3 0 0,-3 7-7 0,3-7-2 16,4 3 0-16,-4-3 0 0,-4 10-9 0,5-4 10 16,-5-2-10-16,4 5 10 0,0-2-10 0,1 2 0 15,2-3 0-15,-2 4 8 0,-1 6-8 0,3-7 0 16,5 7 0-16,-5 0 0 0,5-3 0 0,2 6 0 0,-10 6 0 16,1-9 0-16,-1 3 0 0,0 0 12 15,-3 3 0-15,-4 3 0 0,-4-3 7 0,1 0 1 0,-4 0 1 0,-4-3 0 16,-3 9-21-16,0-2 0 0,-3-4 0 0,-1 3 0 15,-3-6 0-15,0 3 0 0,0-6 0 0,-3 3 0 16,-1-3 0-16,0-1 0 0,1-2 0 0,-4 6 0 16,0-13 11-16,-4 10-3 0,0-6 0 15,-3 6 0-15,4-7-8 0,-5 7 0 0,1-6 0 0,4 5 0 16,-5-5 0-16,1 6 0 0,4-10 0 0,-8 4 0 16,4-1 0-16,0 7-11 0,3-10 3 0,0 1 0 15,1 2-24-15,3-8-5 0,-1-4-1 16,5 0 0-16,3 0-94 0,-4 0-18 0,8 0-4 0,-1-4-1 15</inkml:trace>
  <inkml:trace contextRef="#ctx0" brushRef="#br0" timeOffset="18174.52">24218 1152 2073 0,'0'0'45'0,"0"3"10"0,-3 10 1 0,-1-4 4 0,1 1-48 0,-1 9-12 0,4-16 0 0,0 12 0 16,-3-2 26-16,3 0 3 0,-4 5 1 0,4-2 0 15,0-7-10-15,0 1-3 0,0 9 0 0,0-7 0 16,0 1-17-16,0 2-12 0,0-2 1 0,0 0 1 31,0 5-58-31,0-5-11 0,0-1-2 0,0-2-818 0</inkml:trace>
  <inkml:trace contextRef="#ctx0" brushRef="#br0" timeOffset="18351.5">24222 826 2498 0,'0'0'55'0,"0"0"11"0,0 0 2 0,0 0 3 0,0 0-57 0,0 0-14 15,-4 0 0-15,-3 10 0 16,7 2-169-16,-3 1-37 0,3-4-7 0</inkml:trace>
  <inkml:trace contextRef="#ctx0" brushRef="#br0" timeOffset="18857.78">24712 983 1875 0,'0'0'41'0,"0"0"9"0,-7 3 2 0,0-3 0 0,0 10-41 0,3-7-11 0,-6 3 0 0,3-3 0 16,0 7 0-16,-4-1 0 0,-3 0 0 0,-4 1 8 15,4 2-8-15,-3-2 0 0,-1-7 0 0,0 9 0 16,-3-2-12-16,4-1 1 0,-1 4 1 0,4-7 0 15,-7 3 10-15,3 4-10 0,7-13 10 0,1 9-10 0,-1-6 10 0,1-3 0 16,6 7 0-16,4-7 0 0,0 0 0 0,0 0 0 16,0 0-11-16,0 0 11 0,7 6 0 0,0-6 0 15,4 6 0-15,-4-6 0 0,7 0 0 0,0 0 0 16,4 3 0-16,-1-3 0 0,1 7 8 0,7-4-8 16,-4-3 0-16,4 6 0 0,-4-3 0 0,0 0 0 15,-3 4 0-15,-4-7 0 0,3 3 0 0,-6 6 0 16,-1-9 0-16,1 10 0 0,0-1 0 0,-4-6 0 15,-4 7 0-15,1-1 0 0,-4-9 0 0,0 9 0 16,0 1 0-16,-4 2 0 0,1 1 0 0,-1-4 0 16,-3 4 0-16,0-4 0 0,-4 10 0 0,4-6 0 15,-3-1 0-15,-1 4 0 0,-3-1 0 0,0 1 0 0,-4-3 0 0,1-1 0 16,-1 7 0-16,-3-6 0 16,0 5 0-16,3-2 0 15,0-6-40-15,-3-1-11 0,4 10-2 16</inkml:trace>
  <inkml:trace contextRef="#ctx0" brushRef="#br0" timeOffset="19308.46">25093 1146 1839 0,'0'0'81'0,"0"-3"18"0,-7 3-79 0,4 0-20 16,-1-9 0-16,0-1 0 0,4 10 12 0,-3-3-2 15,-1-3 0-15,4-1 0 0,0-8 0 0,-3 12 0 16,3-10 0-16,-4 4 0 0,4-1 16 0,4-9 3 15,-1 7 1-15,1-7 0 0,-4 7-16 0,0-1-3 16,3-3-1-16,-3 4 0 0,-3-1 8 0,3 7 2 16,-4-7 0-16,1 10 0 0,-1 3 12 0,-6-6 2 15,-1 6 1-15,1 0 0 0,-1 6-23 0,-3-3-12 16,0 10 12-16,0 3-12 0,0-7 0 0,-4 7 0 0,-3 12-10 16,3-6 10-16,0-10 0 0,4 17 0 15,-3-4 0-15,3 6 0 0,-4-3 0 0,4-3 0 16,0 4 0-16,3 2 0 0,1-6 0 0,3 3 12 15,-1-9-4-15,5 6 0 0,-1-3-8 0,4 6 8 0,0-12-8 0,4 3 8 16,7 0-8-16,-4-7 0 0,3 7 0 0,4-10 0 16,4 4-8-16,0-4-4 0,6-5-1 0,1 8 0 31,3-12-66-31,0 6-13 0,1-6-2 0,-1 0-517 0,-3 0-103 0</inkml:trace>
  <inkml:trace contextRef="#ctx0" brushRef="#br0" timeOffset="19711.46">25231 1441 345 0,'0'0'31'0,"0"0"-31"16,0 0 0-16,0 9 0 0,0 1 335 0,0-1 61 15,0 0 12-15,3 4 2 0,-3-4-283 0,0-9-57 16,0 0-11-16,4 4-3 0,-4-4-35 0,3 12-7 16,-3-12-2-16,0 0 0 0,0 0-4 0,0 0-8 15,0 0 11-15,0 0-11 0,0 0 43 0,0 0 1 0,-3-12 1 0,3 8 0 16,-4-14 16-16,1 8 3 0,3 7 1 0,-4-16 0 16,1 7-26-16,-1-7-6 0,4 0-1 0,-3 3 0 15,3-12-32-15,0 6 0 0,0 3 0 0,0-6 0 16,0 3 32-16,3-6 0 0,-3 6 0 0,4 0 0 15,-1-6-32-15,1 6 0 0,-1 0 0 0,1 0 0 16,-4 0 0-16,3 3 0 0,4-3 0 0,-7 10 0 16,4-7 0-16,3 7 0 0,-4-7 0 0,4 6 0 15,1 4 0-15,-5-4 0 0,8 7 0 0,-4-7 0 32,0 10-44-32,0-3-16 0,3 3-4 0,-3-7 0 0,-7 10-102 0,8 10-21 15,2-10-4-15,-3 3-722 0</inkml:trace>
  <inkml:trace contextRef="#ctx0" brushRef="#br0" timeOffset="19995.46">25548 1162 1785 0,'0'0'159'0,"0"0"-127"15,0 0-32-15,0 0 0 0,-3 12 89 0,3-9 12 16,0-3 3-16,0 10 0 0,0-1-80 0,0 1-16 16,0 2-8-16,3-2 8 0,1-1-8 0,-4-6 0 15,3 16 0-15,1-6 8 0,-1-1-8 0,1-3 0 16,3 7 0-16,-4 0 0 0,1 0 0 0,-1-4 0 0,1 1 0 0,0 5 0 16,-1-2 17-16,-3-7 3 0,4 7 0 0,-1-3 0 15,-3-4-10-15,4 4-2 0,-1-4 0 0,-3-9 0 31,7 3-30-31,-7-3-6 0,0 0-2 0,0 0-628 0,0 0-126 0</inkml:trace>
  <inkml:trace contextRef="#ctx0" brushRef="#br0" timeOffset="20190.2">25580 691 2386 0,'-4'-9'106'0,"4"9"22"16,-3-3-103-16,3 3-25 0,0 0 0 0,0 0 0 0,0 0-12 0,0 0-7 15,0 0-1-15,0 0-1 16,0 0-61-16,3 9-12 0,1-6-2 0,3 10-835 16</inkml:trace>
  <inkml:trace contextRef="#ctx0" brushRef="#br0" timeOffset="20827.18">25862 1246 1324 0,'0'0'118'0,"0"0"-94"0,0 0-24 0,4 4 0 15,-4-4 128-15,7 9 22 0,-4 4 4 0,1-1 1 16,-4-6-86-16,0-6-17 0,0 0-3 0,0 0-1 15,0 3 5-15,0-3 1 0,0 0 0 0,0 0 0 16,0 0-34-16,0 0-6 0,0 0-2 0,0 0 0 16,0 0 40-16,0 0 8 0,0-3 2 0,0-9 0 15,0 2-34-15,3-8-8 0,1 5 0 0,-4-15-1 16,7 6-19-16,0 3 0 0,-4-6 8 0,8 3-8 16,-4-6 0-16,4 6 0 0,-1 9 0 0,-3-6 0 15,0 16 0-15,0-6 0 0,1 0 0 0,2 5 0 16,-10 4 0-16,7 4 0 0,7-4 12 0,-3 9-12 15,-4 0 0-15,3 7 0 0,1-7 0 0,0 7 0 16,-4-3 0-16,3-1 0 0,-6 10 0 0,-1-3 0 16,1-7 0-16,-1 7 0 0,1-6 0 0,-1-1 0 0,1-2 0 15,-4 5 0-15,4-2 0 0,-1-10 0 0,1 7 0 16,-4-10 0-16,0 0 0 0,0 0 0 0,0 0 0 0,0 0 0 16,7 0 0-16,-7 0 0 0,0 0 0 0,7 0 10 15,-4-10-10-15,4 7 12 0,0-6-12 0,-3-4-11 16,-1 4 3-16,1-10 0 0,3 6 8 0,-4-6 0 15,1 7 0-15,0-10 0 0,-1 3 0 0,1 0 0 16,3 4 0-16,0-7 0 0,-4 3 0 0,4 0 0 16,0 7 0-16,4-7 8 0,-4 3-8 0,0 7-12 15,0-7 4-15,0 3 0 0,0 10 8 0,0-6 0 16,0 9 0-16,0-10 0 0,-3 1 0 0,3 9 0 16,-7 0 0-16,7-3 0 0,0 3 0 0,-7 0 0 0,0 0-9 0,7 3 9 15,0 3 0-15,0 7 0 0,0-4 0 0,0 1 0 16,-3 2 0-16,3 1 0 0,0-1 0 0,0 7 0 15,0 0 12-15,0 3-4 0,0-10 0 0,0 10 0 16,4-3-8-16,-4 0 0 0,0-3 0 0,-4 3 0 16,5-1 0-16,-5-2 0 0,1-7 0 0,-1 10 8 15,1-6-8-15,-1 2 0 0,-3-2 0 0,0 0 0 32,-3-1-32-32,-1-2 0 0,4-10 1 0,0 0-721 0,0 6-144 0</inkml:trace>
  <inkml:trace contextRef="#ctx0" brushRef="#br0" timeOffset="21132.12">26666 1071 2293 0,'0'0'50'0,"0"0"10"0,0 0 3 0,0 0 2 0,0 9-52 0,-3 4-13 0,-1-4 0 0,4 10 0 0,0-10 0 0,0 7 8 31,0 6-8-31,-3-13 0 0,3 10 0 0,-4-6 0 16,1 2 0-16,-1 1 0 0,1-6 0 0,-1 8 0 15,1-8 0-15,-1 2 0 0,1-2-13 0,3-10-9 16,0 0-2-16,0 0 0 0,0 0 12 0,0 0 3 0,0 0 0 15,0 0-968-15</inkml:trace>
  <inkml:trace contextRef="#ctx0" brushRef="#br0" timeOffset="21294.12">26621 826 1785 0,'0'0'79'0,"0"0"17"0,0 0-77 0,0 0-19 0,0 0 0 0,0 0 0 16,0 0 176-16,7 0 31 0,0 0 6 0,-4 0 2 16,4 0-235-16,0 0-48 0,0 0-8 0,0 0-983 15</inkml:trace>
  <inkml:trace contextRef="#ctx0" brushRef="#br0" timeOffset="21674.07">26846 1303 518 0,'0'0'46'0,"0"0"-37"16,0 0-9-16,0 0 0 0,0 0 110 0,0 0 20 16,7-3 4-16,-3-4 1 0,-4 7-40 0,0-3-8 15,4-9-2-15,-1 2 0 0,-3 1 0 0,0-4 0 0,0 4 0 16,0-10 0-16,0 7-24 0,0-10-5 15,0 6 0-15,0-6-1 0,4 0-11 0,-4 0-3 0,3 10 0 16,-3-7 0-16,0 6 4 0,4-6 1 16,-1 16 0-16,-3-6 0 0,4 0-9 0,-4 9-1 15,0 0-1-15,0 0 0 0,0 0-25 0,3 0-10 0,-3 0 8 0,11 0-8 0,-4 0 11 0,0 9-3 16,3 0-8-16,-2-6 12 16,2-3-12-16,-3 19 8 0,4-9-8 0,-1 2 0 15,-3 1 8-15,4-4-8 0,0 10 0 0,-1-6 0 16,-3 5 0-16,4-2 0 0,-4-7 0 0,3 10 0 15,-3-6 0-15,1 6 0 0,-1-7 0 0,-4 7 0 16,1-6 0-16,-1 5-20 0,1-8 4 0,-4-1 0 16,3 4-176-1,-3-13-36-15</inkml:trace>
  <inkml:trace contextRef="#ctx0" brushRef="#br0" timeOffset="22104.1">27428 1146 2116 0,'0'0'94'0,"0"0"19"0,0 0-90 0,0 0-23 15,0 0 0-15,0 0 0 0,0 0 33 0,0 0 3 16,-3-3 0-16,3 3 0 0,-7 0-12 0,0 0-1 16,-4 3-1-16,1 3 0 0,-4-3-7 0,-1 10-2 15,-2-4 0-15,-4 10 0 0,-1-6-13 0,1 9 0 16,4-3 0-16,-1 3 0 0,-3-4 0 0,7-5 0 15,-4 6 0-15,4 0 0 0,7-4 0 0,-4-5 0 0,8 8 0 16,-1-8 0-16,1 2 0 0,3-9 0 0,0-3 0 0,3 7 0 16,8-4-9-16,-4 6 9 0,4-9 0 0,3-3-9 15,0-3 9-15,0 6 0 0,0-10 0 0,4 7 0 16,-1-3 0-16,1 0 0 0,0 0 0 0,-4-4 0 16,0-2 0-16,0 2 0 0,0 7 0 0,-3-9 8 15,-1-4-8-15,-3 13 0 0,4-10 8 0,-4 4-8 16,0 2 0-16,-4 4 0 0,-3 3 0 0,0 0 8 15,0 0-8-15,0 0 0 0,0 0-8 0,0 0 8 16,0 0 0-16,0 0-8 0,0 0 8 0,0 0 0 16,0 0 0-16,0 0 0 0,0 0 0 0,0 0-8 15,0 0 8-15,4 10 0 0,-4 2 0 0,3-2 0 16,1-7 0-16,0 6 0 0,-4 1 0 0,3-1-8 16,1 4-3-16,3-4 0 0,-4 0 0 0,4 1 0 15,-3 2-42-15,3-2-9 0,-4-7-2 16,4 6-580-16,-7-9-116 0</inkml:trace>
  <inkml:trace contextRef="#ctx0" brushRef="#br0" timeOffset="22550.82">27644 1231 1728 0,'0'0'76'0,"0"0"16"0,0 9-73 0,0 1-19 0,0-1 0 0,3 0 0 16,1 1 96-16,-1 2 15 0,-3-9 3 0,4 7 1 16,3-1-92-16,-7-9-23 0,0 0 0 0,0 0 0 15,0 0 0-15,0 10-12 0,0-10 2 0,0 0 0 16,0 0 0-16,0 0 0 0,0 0 0 0,0 0 0 16,0 0 10-16,0 0 0 0,0 0 0 0,3-7 0 15,1 1 11-15,-1 0 4 0,1-4 1 0,-1 1 0 16,1-3 11-16,0-1 2 0,-4-6 1 0,7-3 0 15,-4 10-14-15,8-17-2 0,-8 7-1 16,4 1 0-16,4-1-13 0,-1 0 0 0,-2 3 0 16,2 6 0-16,1-6 0 0,-4 10-15 0,3-3 3 0,1 8 1 15,-4-2 11-15,4 6 16 0,-4-3-4 0,3 3-1 16,1 3-11-16,-4-3 0 0,3 0 9 0,1 10-9 16,0-1 0-16,-1-6 0 0,1 6-12 0,-4 10 4 15,0-9 8-15,3 5 0 0,-3 4 0 0,1 0 0 0,-1-6 0 0,0 8-8 16,0 1 8-16,0-3 0 0,0 0 0 0,0 3 0 15,0-9 0-15,0 9 0 16,-3-4 0-16,6 4 0 0,-3 0 0 0,4 0 0 16,-4 6-75-16,3-6-16 15,-3-9-3-15,0 6-1 0,1-10 10 0,-1 1 1 0,-7-10 1 0,0 0-689 16</inkml:trace>
  <inkml:trace contextRef="#ctx0" brushRef="#br0" timeOffset="22836.46">28307 647 2444 0,'0'0'54'0,"-4"10"11"0,4 2 3 0,0 7 0 0,0-3-55 0,0 3-13 0,4 9 0 0,-4-3 0 15,3 3 0-15,1-3-10 0,-4 7 2 0,3-1 0 16,1 0 8-16,0 7 0 0,-1 0 0 0,1-1-8 31,-1-2-18-31,1 2-3 0,-1-2-1 0,4-4 0 0,0 1-27 16,-3-7-6-16,-1-6-1 0,4 3 0 0,-3-1-32 16,-1-5-6-16,5-3-2 0,-8-1-447 0,3-2-89 0</inkml:trace>
  <inkml:trace contextRef="#ctx0" brushRef="#br0" timeOffset="23069.47">27940 952 2617 0,'0'0'57'0,"4"-10"12"0,3 4 3 0,0-7 2 0,3 10-59 0,4-6-15 15,4-1 0-15,0 1 0 0,3-3 27 0,7 2 2 0,4 1 1 0,0 6 0 16,3-4-17-16,4 1-3 16,-1 0-1-16,5 6 0 0,-4-3-9 0,-4-7 0 0,0 10 0 15,-3-6 0 1,-4 0-104-16,-3-1-27 0,-1 4-5 0,-2-3-600 16,-1 3-120-16</inkml:trace>
  <inkml:trace contextRef="#ctx0" brushRef="#br0" timeOffset="23609.35">29443 340 1443 0,'0'0'32'0,"0"0"6"0,0 0 2 0,0 0 0 0,10 0-32 0,-6-9-8 0,-4 9 0 0,7 0 0 16,0-10 54-16,-7 10 9 0,0 0 1 0,0 0 1 15,0 0-3-15,0 0-1 0,0 0 0 0,0 0 0 16,0 10-10-16,-3 2-3 0,-1 7 0 0,-3 6 0 15,0-6 8-15,-7 12 0 0,0 10 1 0,-4-6 0 16,0 5-5-16,-3 11 0 0,-3-8-1 0,-1 1 0 16,0 10-28-16,-7-4-6 0,4 3-1 15,-4 0 0-15,4-2-16 0,4 2 10 0,-1 0-10 0,4-3 8 16,-1-6-8-16,1-3-16 0,0 3 4 16,4-13 1-16,-1 4-39 15,4-7-8-15,-4-3-2 0,4 3 0 0,0-6-47 0,3-9-9 0,4-4-3 0,-3 1-773 0</inkml:trace>
  <inkml:trace contextRef="#ctx0" brushRef="#br0" timeOffset="23908.69">29358 350 2026 0,'0'0'44'0,"0"0"10"0,0 0 2 0,11-7 1 0,-11 7-45 0,7 7-12 16,3-7 0-16,-10 0 0 0,7 3 0 0,1 6 0 0,-5 4 0 0,1-1 0 15,-1 4 10-15,4 6 0 0,-3 9 0 0,-1 1 0 16,1 2 18-16,-1-3 4 0,1 10 1 16,-1 0 0-16,1-7-9 0,-4 10-3 0,3-3 0 15,1 0 0-15,-4 0-21 0,0-7 0 0,3-3 0 0,-3 10 0 16,4-6 0-16,-4 2 0 0,0 1 0 15,0-10 0-15,0 4-22 0,-4-1-2 0,1 0-1 16,-1-9 0 0,-3 0-84-16,0 0-17 0,-3 6-3 0</inkml:trace>
  <inkml:trace contextRef="#ctx0" brushRef="#br0" timeOffset="24108.37">28995 1121 2235 0,'0'0'49'0,"0"0"11"0,10 3 1 0,5-6 2 0,-1 3-51 0,3 0-12 16,4-6 0-16,4 3 0 0,-4-7-17 0,8 7-7 15,-1-3 0-15,0 3-1 16,0-4-54-16,0-5-10 0,4 9-3 0,-4-7-769 0</inkml:trace>
  <inkml:trace contextRef="#ctx0" brushRef="#br0" timeOffset="24530.75">29595 1090 1958 0,'0'3'174'0,"-4"12"-139"0,0 1-35 0,1 6 0 16,-1 0 92-16,1-3 12 0,-1 3 3 0,4 0 0 15,-3-3-97-15,-1 3-19 0,1-1-4 0,3-5-1 16,-4 0-4-16,1-7-1 0,3 10 0 0,0-19 0 16,-4 3 6-16,4-3 1 0,0 0 0 0,0 0 0 15,0 0 12-15,0 0 0 0,0 0-10 0,0 0 10 16,0 0 0-16,4-3 8 0,-1-3 0 0,1-7 0 15,-4 4 21-15,3-1 4 0,-3-5 1 0,4-1 0 16,-1 0 0-16,1-6 0 0,3-6 0 0,-4 6 0 16,5-6-25-16,-1-6-9 0,0 2 0 0,0 1 9 15,0-1-25-15,0 11-6 0,0 2-1 0,0 3 0 16,0 7 23-16,0-10 0 0,0 16 10 0,0 3-10 16,4-7 8-16,-4 7-8 0,7 7 0 0,-4-4 0 0,5 6 0 15,-1 1 0-15,0-1 0 0,3 4 0 0,-2-1 0 0,2-2 0 16,1 8 0-16,-1-2 0 0,-6-7 0 0,0 1 0 15,-1 9 0-15,-3-7 0 0,0 7 0 0,0-6-12 16,-3 5 3-16,-1-2 1 16,-3-7-95-16,4 1-18 0,-4 9-4 0,-4-10-1 0</inkml:trace>
  <inkml:trace contextRef="#ctx0" brushRef="#br0" timeOffset="25016.43">30244 974 979 0,'0'0'87'0,"-4"-7"-70"0,-3 4-17 0,4 3 0 15,-5 0 304-15,1 3 58 0,4 4 11 0,-8-7 3 16,1 9-305-16,-4 4-61 0,0-4-10 0,-1 0 0 0,-2 13-11 0,3 0 11 15,-8-9-12-15,8 9 12 16,-3 6-8-16,-1-6 8 0,4-3 0 0,0-4 0 16,3 4 0-16,1 0 0 0,-1-3 0 0,4-1 0 15,0-2 0-15,3-4-16 0,4 7 3 0,-3-10 1 0,6-3-11 16,-3-3-1-16,4 7-1 0,7-4 0 0,-1-3 4 16,-3 0 1-16,7-3 0 0,0-4 0 0,-3 4 20 0,3-3 0 15,0-6 0-15,4 8 0 0,-4-5 8 0,0-4-8 16,0 4 8-16,0-4-8 0,-3-2 8 15,3 5-8-15,-3-2 0 0,-1-1 8 0,1-6-8 16,-4 10 0-16,0-3 0 0,0 2 8 0,-7 10-8 0,0 0 0 16,0 0-10-16,0 0 10 0,0 0 0 0,0 0 13 15,7 6-1-15,0-2 0 0,-3 5 8 0,-1 0 0 16,1-6 1-16,3 10 0 0,0-7-9 0,0-3-3 0,3 7 0 16,1 2 0-16,-4-2-9 0,4-1 0 15,-1 1 0-15,4-1 0 0,-3-6-10 0,3 7-4 16,0 2-1-16,0-2 0 15,0-4-37-15,-3 0-7 0,0 0-1 0,-1-6-1 16,-3 3-146-16,-7-3-29 0</inkml:trace>
  <inkml:trace contextRef="#ctx0" brushRef="#br0" timeOffset="25335.74">30681 331 2109 0,'0'0'93'0,"0"0"20"0,0 0-90 0,0 0-23 16,0 0 0-16,0 9 0 0,0 1 8 0,-3 5-8 15,3 7 8-15,-4-3-8 0,4 12 9 0,-3 10-9 16,-1-6 12-16,0 5-12 0,1 1 33 0,3-6 0 15,-4 5 0-15,1 11 0 0,-4-17-11 0,3 16-2 16,4-15-1-16,-3 9 0 0,-1 9-19 0,-3-12 0 16,4 9 0-16,-1-6 0 0,1-3 0 15,-4-7 0-15,-1-3 0 0,1 1 0 0,4-1 0 0,-4-3-12 16,-4-3 1-16,4-3 1 16,0-6-128-16,-3 6-26 0,3-9-4 15,-1 5-2-15</inkml:trace>
  <inkml:trace contextRef="#ctx0" brushRef="#br0" timeOffset="25606.76">30752 1005 1670 0,'0'0'148'0,"0"0"-118"0,3 3-30 0,1 7 0 15,3 8 165-15,0-8 27 0,0 2 6 0,0 7 1 16,0-3-139-16,4 6-27 0,-1-3-5 0,1 2-2 0,-1 1-26 16,4-3 0-16,-3 0 8 0,3 3-8 15,0-9-36-15,-3 5-8 0,6-2-3 16,-2-7 0-16,-1 1-44 0,0 2-9 16,0-2-1-16,-4-4-1 0,1-3-33 0,-4 4-6 15,-7-7-2-15,0 0 0 0</inkml:trace>
  <inkml:trace contextRef="#ctx0" brushRef="#br0" timeOffset="25842.14">31129 996 2523 0,'-3'9'56'0,"-4"4"11"0,-1 8 2 0,1 8 2 0,-3-4-57 0,-4 6-14 0,0 0 0 0,0 1 0 15,-1-1 24-15,-2 1 1 0,-1 8 1 0,0-8 0 16,1-1-26-16,-4 0 0 0,7-6 0 0,-4 7 0 16,0-1-12-16,1 1-2 0,3-1 0 0,3-9 0 31,0 6-132-31,1-6-26 0,6-3-6 0,1-7-781 0</inkml:trace>
  <inkml:trace contextRef="#ctx0" brushRef="#br0" timeOffset="26286.28">31634 795 1915 0,'14'-10'84'0,"-7"7"19"0,0 3-83 16,0-6-20-16,3 6 0 0,-2-3 0 0,2 3 32 0,-3 0 3 15,0 0 0-15,0 0 0 0,-7 0 24 0,0 0 5 16,0 0 0-16,0 0 1 0,-3 3 2 0,-1 6 0 16,-6 10 0-16,-4-9 0 0,-1 2-31 0,-2 1-7 15,-4-1-1-15,-4 4 0 0,0-3-16 0,-3-1-3 16,0 7-1-16,0-10 0 0,-1 7-8 0,1-7 0 16,7 1 0-16,-4-1-11 0,4 1 3 0,3-1 0 15,4-6 0-15,0 7 0 0,4-1 8 0,3-9 0 16,0 3 0-16,-1 3 0 0,8-6 0 0,0 0 0 15,0 4 0-15,0-4 0 0,0 0 0 0,8 0 0 0,2 9 0 0,1-9 0 16,-1 3-12-16,4 3 0 0,0-6 0 0,1 3 0 16,-1-3 0-16,0 7 0 0,0-1 0 15,-3 0 0-15,3-3 12 0,-4 4 0 0,4-4 0 16,-3 9 0-16,3-2 0 0,-3-1 0 0,-1 1 0 0,-3 2 0 16,7-2 0-16,-7 8 8 0,-3-2-8 0,3-7 0 15,-3 1 0-15,-4 9 0 0,0-7 0 0,3 1-8 16,-6-4 8-16,3 10 0 0,-4-10 8 0,0 1-8 15,1 2 0-15,-1-9 0 0,1 7 0 0,-4-1 8 16,0 1-8-16,0-7 0 0,0-3-11 0,0 6 11 16,7-6-43-16,-7 0-2 0,-8 0-1 0,5-6-672 15,-4 3-134-15</inkml:trace>
  <inkml:trace contextRef="#ctx0" brushRef="#br0" timeOffset="26557.5">31909 942 2710 0,'0'0'120'0,"0"0"25"0,3 10-116 0,4-1-29 15,-3 7 0-15,-1 3 0 0,1-7 16 0,-1 10-2 0,1 0-1 0,0 6 0 16,-8-6-3-16,4 10-1 0,-4-11 0 0,1 8 0 15,-1-4-26-15,-3 3-6 0,0-15-1 0,0 9 0 32,0-4-22-32,0 1-5 0,0-6-1 0,0-1 0 15,0 1-30-15,0-4-6 0,3-3-2 0,4-6-602 0,-10 0-120 0</inkml:trace>
  <inkml:trace contextRef="#ctx0" brushRef="#br0" timeOffset="26749.5">32043 698 1958 0,'-7'0'174'0,"0"0"-139"0,7 0-35 0,0 0 0 0,0 0 212 0,0 0 35 16,-4 6 7-16,4-6 2 0,0 0-212 0,0 0-44 15,-7 0 0-15,7 0-13 16,-7 0-115-16,7 0-22 0,-7 0-5 0,3 0-954 15</inkml:trace>
  <inkml:trace contextRef="#ctx0" brushRef="#br0" timeOffset="27226.81">32635 669 2253 0,'0'0'100'0,"0"0"20"0,0 0-96 0,0 0-24 0,0 0 0 0,0 0 0 15,0 0 19-15,0 0-2 0,-7 10 0 0,0-7 0 16,-3 3 25-16,-4-3 5 0,3 10 1 0,-7-7 0 16,-3 4-26-16,0-7-5 0,-7 9-1 0,3-2 0 15,-3-1 5-15,3 4 1 0,-6-7 0 0,2 3 0 16,5 4 3-16,2-4 1 0,1-6 0 0,4 10 0 15,-1-7-26-15,7-3 0 0,1 4 0 0,-1-4 0 16,1 3 0-16,6-3 0 0,4-3 0 0,0 0 0 31,-3 10-25-31,3-10-11 0,0 0-1 0,0 0-1 0,10 3 22 0,1 3 5 0,-1-3 1 0,4-3 0 16,1 10 10-16,-1-7-8 0,-4 3 8 0,4-6-8 16,1 0 8-16,-1 3 0 0,0-3 0 0,3 9 0 15,-3-9 0-15,4 10 0 0,-4-1 0 0,0 1 0 16,-3 2 0-16,3-2 0 0,0-7 0 0,-3 16 0 15,-4-7 0-15,3 1 0 0,-6-4 0 0,3 10 0 0,-4-7 0 0,-3 7 11 16,0-6-3-16,0 6 0 0,-3-7 11 0,-1 7 1 16,-3-6 1-16,-3-1 0 0,-1-3 3 0,1 10 1 0,-1-6 0 0,-3-4 0 15,0 1-12-15,3-1-2 16,-3 0-1-16,0 4 0 0,0-10-10 0,-4 7 0 16,4-1 0-16,-7-6-11 15,3 3-33-15,-6-2-6 0,-1-4-2 0,-7 0-730 16,-7 6-146-16</inkml:trace>
  <inkml:trace contextRef="#ctx0" brushRef="#br0" timeOffset="28480.07">17219 3093 2397 0,'0'0'52'0,"0"0"12"0,0 0 1 0,0 0 3 0,0 0-54 0,0 0-14 16,11 4 0-16,-4 5 0 0,0 4 0 0,3-4 0 15,1 10 8-15,-4-7-8 0,4 10 0 0,-1 6 0 0,-3-2 0 0,4 5 0 16,-4 7 0-16,-4-1 0 0,1 1 0 0,-1-4 0 16,-3 10-8-16,-3-3 8 15,-1 3 0-15,1-3 0 0,-1-1 0 0,-3 4 0 0,0-6 0 16,0 0 0-16,0 2 0 0,0-8-15 16,4-1 5-16,-5-3 1 15,5-12-17-15,3 0-3 0,0-4-1 0,3-2 0 16,-3-10-151-16,0 0-31 0</inkml:trace>
  <inkml:trace contextRef="#ctx0" brushRef="#br0" timeOffset="28932.23">17247 2905 1440 0,'-3'-9'64'0,"3"-1"12"0,-4 10-60 0,4-3-16 16,0-6 0-16,0 0 0 0,0 5 169 0,4 4 31 15,-4-9 7-15,7 3 1 0,0-7-168 0,0 10-40 16,4-3 0-16,-1-7 0 0,4 10 0 0,0-6 11 0,0-1-11 0,4 1 10 0,0-1 5 0,-4 7 1 16,3-3 0-16,-2-7 0 0,-5 10-26 0,1-6-5 31,6 3-1-31,-2 3 0 0,-5 3 16 0,1-4 0 15,-1 4 0-15,1 4 0 0,-1-4 0 0,-3 0 0 16,1 3 0-16,2 6 0 0,1-3 0 0,3-3 0 0,-4 4 0 0,1-1 0 16,3 0 15-16,0-3-1 0,4 7 0 0,-1-1 0 15,-6 1-14-15,3 2-15 0,0-2 3 0,-3 2 1 16,-1 1 11-16,1 2 0 0,-7-2 0 0,3-1 0 16,-4-2 0-16,-3 9 0 0,-3-7 0 0,-1 10 8 15,-3-3-8-15,0-6 9 0,-4 8-9 0,-3-2 10 16,0 0-10-16,-3 3 0 0,-1-6 0 0,-7 3 8 15,1 3 1-15,-1-4 0 0,0-5 0 0,-3 6 0 16,0-7-9-16,-1 7-12 0,5-6 2 0,-4 5 1 16,-1-14 9-16,5 5 0 0,-1-3 0 0,4-3 0 15,0-3-32-15,3 0-5 0,0-9-1 16,4 6-926-16</inkml:trace>
  <inkml:trace contextRef="#ctx0" brushRef="#br0" timeOffset="29440.43">18323 2081 1267 0,'0'0'56'0,"0"0"12"0,0 0-55 0,0-10-13 0,4 4 0 0,-4 6 0 16,0 0 165-16,0 0 31 0,0 0 5 0,0 0 2 15,0 0-163-15,0 0-32 0,0 0-8 0,-7 0 0 0,3 0 0 0,-3 6 0 16,0 4 0-16,0-7 0 15,0 16 0-15,0-10 0 0,-4 7-10 0,4-1 10 16,-7 7 14-16,4 0 9 0,-1 0 1 0,0 6 1 16,1-3 23-16,-4 10 5 0,0-10 1 0,0 6 0 15,-1 4-5-15,1-1-1 0,-3 7 0 0,3 3 0 16,-1-3-11-16,-2 0-2 0,3 2-1 0,0 8 0 16,3-7-20-16,0-1-4 0,1 11-1 0,-1-4 0 15,8 0-9-15,-1 3 8 0,4 1-8 0,0-7 8 16,0 3-17-16,4 0-4 0,-1 3-1 0,4-9 0 15,0 6-25-15,-3-15-5 0,3 15 0 0,0-15-1 16,0 5 5-16,4-8 0 0,-1 2 1 0,4-6 0 16,0-6-19-16,4-3-4 0,-4 3-1 0,4-12 0 15,3-4-103-15,0 3-21 0,0-2-4 0,4-7-1 0</inkml:trace>
  <inkml:trace contextRef="#ctx0" brushRef="#br0" timeOffset="29799.82">18443 2799 2415 0,'0'0'107'0,"0"0"22"0,4 3-103 0,-4 6-26 0,0 4 0 0,0-4 0 16,3 10 22-16,1-6-1 0,3 5 0 0,0-5 0 15,0 6-21-15,0-4 9 0,4 4-9 0,3 3 0 0,0-3 0 0,3 0 0 0,-2-4-12 0,2 4 3 31,4 0-22-31,1-3-4 0,-5-1-1 0,1-5 0 16,3 2-16-16,-7 1-3 0,4-4-1 16,-4 4 0-16,0-4-76 15,-3 1-16-15,-4-1-4 0,3-6-648 0</inkml:trace>
  <inkml:trace contextRef="#ctx0" brushRef="#br0" timeOffset="30099.8">18923 2780 1728 0,'0'0'76'0,"0"0"16"0,0 0-73 0,0 0-19 0,0 0 0 0,0 0 0 15,0 0 160-15,0 9 29 0,-4 1 6 0,4 2 1 16,0 7-170-16,-3-3-26 0,-1 3-20 0,1 2 3 15,-4 8 17-15,3 2 0 0,-3 4 0 0,0-4 0 16,-3 10 0-16,-1-1 0 0,-3 1 0 0,3 3 0 16,-3 0 0-16,-3-3 0 0,-1 0 0 0,-3 2 0 15,3-8-17-15,-3 9 3 0,0-3 1 0,-4-1 0 32,4 1-22-32,-4 0-4 0,1-7-1 0,2 7 0 0,-2 0-12 0,3-7-4 0,-1 1 0 0,1 3 0 15,0-7-84-15,3-6-18 0,1-3-3 0,6 3-557 16</inkml:trace>
  <inkml:trace contextRef="#ctx0" brushRef="#br0" timeOffset="30499.96">19495 2134 1440 0,'-4'3'128'0,"0"6"-103"0,-3 10-25 0,0 3 0 15,-3-3 148-15,3 6 25 0,0 6 5 0,0-2 1 16,-4 5-142-16,7 7-28 0,-3-10-9 0,0 13 0 16,4 0 0-16,-1 0 0 0,1 6 0 0,-1 0 0 15,1 4 0-15,-1-10-9 0,4 9 9 0,0-3 0 16,-3-6-17-16,3 0 3 0,-4 0 1 0,4-4 0 16,-3 4 13-16,3 3 0 0,-4-12 9 0,4-1-9 15,0-2 0-15,0 5 0 0,4-15 0 0,-1 0 0 16,1 0-29-16,-1-3-12 0,4-6-3 0,0-1-819 15</inkml:trace>
  <inkml:trace contextRef="#ctx0" brushRef="#br0" timeOffset="30861.07">20175 2745 1612 0,'-14'3'72'0,"11"-3"14"0,-1 0-69 0,1 0-17 0,-4 7 0 0,0-1 0 15,-4 0 242-15,4-3 45 0,0 4 9 0,-4 2 1 0,-3 4-251 0,4-1-46 16,-5 7-18-16,5-3 1 16,-8 3 7-16,1 2 2 0,3 8 0 0,-4-7 0 31,0 3-18-31,-3 3-3 0,3-6-1 0,-3 6 0 16,-3-3-27-16,2-3-6 0,1 0-1 0,0-3 0 15,0 3-16-15,3-10-4 0,1 4-1 0,-5-7 0 16,8-2-95-16,4-7-18 0,-4 0-4 0,3 0-1 0</inkml:trace>
  <inkml:trace contextRef="#ctx0" brushRef="#br0" timeOffset="31086.15">19724 2770 1785 0,'0'0'159'0,"0"0"-127"15,0 0-32-15,0 0 0 0,0 0 175 0,10 0 29 16,-3 0 5-16,8 7 2 0,-1-4-163 0,0 3-32 15,0 0-6-15,4 4-2 0,-1-1-8 0,4 1 0 16,1-1 0-16,-1 7 0 0,0-7 0 0,7 7 0 16,-3-1 0-16,-1 1 0 0,5 0-19 0,-1-4 4 15,0 7 1-15,-3 9 0 16,3-15-42-16,-3 9-8 0,-1-3-1 0,1 3-1 16,0-10-127-16,0 16-26 0,-4-15-5 0,0 0 0 0</inkml:trace>
  <inkml:trace contextRef="#ctx0" brushRef="#br0" timeOffset="31394.98">20486 3325 1929 0,'0'0'85'0,"0"0"19"0,3 10-84 0,4 2-20 0,-3-2 0 0,3 6 0 0,0-1 16 0,0 7 0 16,-3-6-1-16,3 3 0 0,-4 3-15 0,-3 6 0 16,0 3 0-16,0-6-10 15,0 7-25-15,-7-1-5 0,0 0 0 0,-3 1-1 16,-5-1-101-16,5-9-20 0,-4 6-4 0,0-12-1 15,-4 0 167-15,4-4 18 0,-4 1 11 0,1-4-410 16,-1 0-83-16</inkml:trace>
  <inkml:trace contextRef="#ctx0" brushRef="#br0" timeOffset="31941.37">20944 2451 2055 0,'0'0'91'0,"0"0"19"0,0 0-88 0,0 0-22 0,-3 3 0 0,3 6 0 15,-4-3 24-15,4 7 0 0,0-13 0 0,0 3 0 16,0 6-24-16,-3 1 0 0,3-1 0 0,-4 7 0 16,4-7 0-16,-3 10 0 0,-1-6 0 0,1 9-8 15,-4-3 8-15,3 2 0 0,-3 1 0 0,0 7 0 16,0 2 0-16,0-6 0 0,-4 3 0 0,4-3-8 16,0 4 8-16,4-4 0 0,3 3 0 0,-4 0 0 0,8-3 0 15,-1 3 0-15,1-2 0 0,3-5 0 16,-4 8 8-16,4-4-8 0,0-3 8 0,4-3-8 0,-4 3 0 15,4-1 0-15,3-5 0 0,-4-3-8 0,4-1-8 16,-3-6 0-16,0 1-1 0,-1-1 0 0,1-6 17 0,-4 0 0 0,3-6 0 0,1 6 0 16,-4-13 20-16,4 10-1 15,-4-6-1-15,0-1 0 0,0-2 19 0,3-10 4 16,-3 3 1-16,1-3 0 0,-1 0-13 0,0-9-2 16,3-1-1-16,1 1 0 0,-4-7-15 0,3 4-3 15,-2-1-8-15,2-12 12 0,-3 10-12 0,0-1 0 0,-3 4 0 16,-1-1 0-16,1 4 20 0,-1 3 0 0,-6 6 1 15,3 0 0-15,-4 0-10 0,-3 6-3 0,0 3 0 0,-3 4 0 16,-1-4-8-16,0 4 0 0,-3 6 0 16,4 3 0-1,-4 0-20-15,-1-6-7 0,1 6-1 0,4 0 0 16,-8 0-160-16,4 0-32 0,-18-3-6 0,8 3-2 0</inkml:trace>
  <inkml:trace contextRef="#ctx0" brushRef="#br0" timeOffset="32174.39">20874 2777 345 0,'0'0'31'15,"0"0"-31"-15,0 0 0 0,0 0 0 0,0 0 482 0,3 9 90 16,4-3 19-16,4 4 3 15,0-4-501-15,-1-3-93 0,1-3-32 0,3 0 0 16,0 0-26-16,0 0-5 0,0 0-1 0,4-3 0 16,0-3-128-16,-4 3-25 0,0-4-6 0,-4 1-505 15</inkml:trace>
  <inkml:trace contextRef="#ctx0" brushRef="#br0" timeOffset="32601.32">21121 1943 1987 0,'0'0'88'0,"0"0"18"16,0 0-85-16,0 0-21 0,0 0 0 0,7 12 0 0,0-2 37 15,0-7 3-15,4 9 1 0,3-2 0 16,-4 5-26-16,1-2-6 0,3-1-1 0,-3 10 0 0,6 0 6 0,-3 0 1 16,4 3 0-16,0 0 0 0,-1 10-15 0,1-4 0 15,3 1 8-15,-7 5-8 0,7-5 0 0,-3 2 0 16,0-3 0-16,-1 10 0 0,1-6 0 0,-1 5 0 15,5 1 0-15,-8-6 0 0,0 6 10 0,4-1-1 16,-4-5 0-16,0 6 0 0,-4-1 5 0,-3-5 1 16,0 9 0-16,-7-7 0 0,4-2 9 0,-8 9 1 15,1-4 1-15,-4-2 0 0,0 0-2 0,-4 3-1 16,-3-1 0-16,0 1 0 0,0-10-23 0,-4 4 0 16,4-7 0-16,-4 3 0 15,1-9-96-15,-4 0-13 0,0 0-3 0,3-3-554 0,-3-3-110 16</inkml:trace>
  <inkml:trace contextRef="#ctx0" brushRef="#br0" timeOffset="37370.03">23029 2451 403 0,'0'0'17'0,"0"0"5"0,0 0-22 0,0 0 0 0,0 0 0 0,-7 0 0 16,-3-7 160-16,3 4 28 0,7 3 6 0,-7 0 1 31,-8 0-206-31,5 0-41 0,-1-3-8 0,1 3-1 0,-1-6 48 0,1 6 13 0,-5 0 0 0,5 0 0 16,10 0 0-16,-11-3 0 0,-6 3 0 0,6-7 0 15,11 7 0-15,-11 0 9 0,-6 0 0 0,-1 0 0 16,1-3 26-16,-1 3 5 0,4 0 0 0,-4 3 1 16,-3-3-6-16,3 0-2 0,1 7 0 0,3-4 0 15,0 3-23-15,-4 0-10 0,4 1 8 16,3-4-8-16,1 3 12 0,-1-3-4 0,0 10 0 0,1-7 0 15,6 3-8-15,-3-6 0 0,0 10 0 0,0-4 0 16,4 4 0-16,-1-4 0 0,1 10 0 0,-4-6 0 16,-1 2 19-16,1-2 1 0,4 0 1 0,-4 5 0 0,0-2-21 0,3-7 8 15,1 10-8-15,-1-6 0 16,1 2 0-16,-1 1 0 0,1 3 0 0,3-7 0 16,0 7 0-16,-4-6 0 0,-3 6 0 0,7-7 0 0,0 7 0 15,0-3 11-15,-4-1-3 0,-3-2 0 0,7-1 19 16,-3 4 3-16,-4-3 1 0,3-1 0 0,-6 1 13 0,6-4 4 15,-3 4 0-15,0 2 0 0,-11-5-24 0,8 2-4 16,6-2 0-16,-6-1-1 0,-1 4-19 0,4-4 10 16,-3-6-10-16,2 7 8 0,8-10-8 0,-3 9 0 15,-8-9 0-15,11 0 0 0,0 0 0 0,-3 0 0 16,-11 0 0-16,3-6 0 0,1 3 0 0,3-7 8 16,-8 10-8-16,1-9 8 0,0 6-8 0,0-7 0 0,3 1 0 0,1-1 8 15,-8 7-8-15,4-9 0 0,7 2 9 16,0 4-9-16,-7-3 20 0,7 2 0 15,0-2 0-15,0 3 0 0,3-7-6 0,1 4-2 0,-4 6 0 16,7-10 0-16,0-3-1 0,3 13-1 0,-6-15 0 16,3 5 0-16,7 0-10 0,0-2 0 0,-7 2 0 0,3 1 0 15,-3-10 0-15,4 6 0 0,3-6 0 16,0 0 0-16,-7 10 0 0,3-7 0 0,8 6 0 0,0-6 0 16,-8 10 0-16,1-7 0 0,-1-2 0 0,4 5 0 15,4 0 0-15,-4-2 0 0,-4 12 11 0,4-10-11 16,8 7 12-16,-8-4-4 0,-4 7-8 0,-3 3 12 15,11 0-12-15,-1-6 0 0,-3 6 0 0,-7 0 0 16,0 0 0-16,11 0 0 0,3 0 0 0,-3 0 0 16,-11 0 0-16,14 0 0 0,0 6 0 0,4-6 0 15,-4 3 0-15,-4 4 0 0,4-4 0 0,-3-3 0 16,0 6 0-16,3 0 0 0,-4 1 0 0,1-4 0 0,3 6 0 16,0-3 0-16,-7 1 0 0,0-1 0 0,4-3 0 0,-4 7 16 15,3-1-2-15,-6 0 0 0,-1-6 4 16,4 10 1-16,1-7 0 0,-1-3 0 0,-7 7-3 15,3 2 0-15,4-2 0 0,0-1 0 0,0 1-8 0,-3-1-8 16,3 0 9-16,0-5-9 0,3 5 0 0,-2 0 8 16,-8 7-8-16,7-10 0 0,0-3 0 0,0 7 0 15,-7-10 0-15,0 12 0 0,3-2 0 0,1-4 8 16,3 0-8-16,-7-6 0 0,-4 16 8 0,4-13 0 16,4 10-8-16,-4-13 12 0,0 6 18 0,0 3 3 15,7 1 1-15,0-4 0 0,-4 0-22 0,5-3-4 0,-8 7 0 16,7-1-8-16,0-6 14 0,0 4-4 15,-7-7-1-15,7 3 0 0,3 6 4 0,-3-9 1 0,-7 0 0 0,7 10 0 16,-7-10 14-16,7 9 4 0,4-9 0 0,-11 0 0 16,0 0-32-16,11 3 8 0,3-3-8 0,-4 0 0 15,-10 0 0-15,11 6 0 0,3 1 0 0,-3-7 0 16,-1 0 0-16,1 6 0 0,-4-6 0 0,3 3 0 31,5 3-36-31,-5-6-9 0,-10 0-3 0,7 0 0 16,4 0-163-16,-4 4-33 0,-7-4-6 0,14-4-2 0</inkml:trace>
  <inkml:trace contextRef="#ctx0" brushRef="#br0" timeOffset="38743.12">23724 2780 1602 0,'0'0'71'0,"0"0"14"0,0 0-68 0,0 0-17 0,0 9 0 0,0 1 0 16,-3-7 55-16,3-3 7 0,0 9 2 0,3 1 0 0,-3-1-40 0,0 0-8 15,0 4-2-15,4-4 0 0,-4 4 2 0,3-1 1 16,-3 7 0-16,0 0 0 0,0 3-17 0,0 0 8 15,0 0-8-15,0 6 0 0,0-3 29 0,0 10-1 16,-3 2 0-16,3-2 0 0,-4 9 6 0,4-7 1 16,-7-2 0-16,4 9 0 0,-4-7-3 0,3-2 0 15,1 3 0-15,-1-4 0 0,1 7-17 16,3-10-4-16,0-6-1 0,0 7 0 0,0-4-10 0,0-3 0 16,3-3 9-16,-3-3-9 0,0 3 0 0,0-4 0 15,0-8 0-15,0-1 0 16,-3-6-147-16,3-3-27 0</inkml:trace>
  <inkml:trace contextRef="#ctx0" brushRef="#br0" timeOffset="39620.55">23686 2692 1839 0,'0'0'40'0,"0"0"9"0,7-6 2 0,-4 3 1 0,4-7-42 0,-3 1-10 0,3-1 0 0,0 7 0 15,-7 3 9-15,3-6 0 0,-3 6 0 0,4-6 0 16,-4 6 33-16,7-7 6 0,-4 4 2 0,4-6 0 16,-3 0-27-16,3-1-6 0,-3 7-1 0,3-6 0 15,0-1 4-15,3 1 0 0,1-1 0 0,-1-2 0 16,5 2-2-16,-1 7 0 0,3-9 0 0,4 2 0 15,-3-5-18-15,3 8 8 0,0-2-8 0,4 3 0 16,0-7 0-16,0 13 0 0,3-9 0 0,-4 9 0 16,5-3 0-16,-5 3 0 0,1 3 0 0,-4-3 0 15,4 6 0-15,-4-3 0 0,0 3 0 0,0 1 0 0,1-1 0 16,-1-3 0-16,-4 6 0 0,1 1 0 0,0-1 12 16,-1-6-4-16,1 10 0 0,-4-4-8 0,-3 1 0 0,3 2 0 0,-4-2 0 0,1 5 0 0,0-2 0 0,-8-4 0 31,-3 4-8-31,4-1 8 0,-1 7 0 0,-6-6 0 15,-4 9 0-15,-4-3 0 0,0-1 0 0,-6 4 8 16,-4-6-8-16,-4 3 10 0,4 3-10 0,-4 0 0 16,-3 0 0-16,3-3 8 0,-7-1-8 0,8-5 0 15,-5 9 0-15,1-10 8 0,0 4-8 0,0 0 0 0,-4-7 0 0,4 1 0 16,3-4 0-16,0 0 0 0,1 0 0 16,-1-3 0-16,-3-3 0 0,3 7 0 15,0-4 0-15,1-3 0 0,3-3 0 0,-1 3 0 0,-2-7 0 0,6 7 0 31,4-3-49-31,0 3-6 0,0-9-1 0,0 6-589 0,3-3-119 0</inkml:trace>
  <inkml:trace contextRef="#ctx0" brushRef="#br0" timeOffset="40130.55">25238 2021 633 0,'0'0'56'0,"0"0"-44"0,0 0-12 16,0 0 0-16,0 0 283 0,0 0 54 0,0 0 11 0,0 0 3 15,-7 0-272-15,0 0-55 0,0 0-10 0,0 6-2 16,-4-3-12-16,0 1 0 0,1 5 0 0,-1 0 0 16,-3 4 0-16,3 3 0 0,-6-4 0 15,-1 1 8-15,-3 9 19 0,3-4 3 0,1 11 1 0,-1-4 0 16,0 6 17-16,4-3 4 0,-7 4 1 0,4-1 0 15,-1 0-33-15,4-2-8 0,-4 8 0 0,1-2-1 16,2 2-1-16,5 1 0 0,-4 0 0 0,3 2 0 16,1 4 6-16,-1-9 0 0,4 6 1 0,-4-1 0 15,8 1 10-15,-4-3 1 0,3-1 1 0,4-5 0 16,0 2-29-16,4-2 0 0,-1-1 0 0,1 0 0 16,3-3 9-16,0-2-1 0,4-4 0 0,3 6 0 15,-4-6-19-15,8 3-4 0,3-10-1 0,4 7 0 16,-4-9-22-1,4 6-5-15,3-4-1 0,0 4 0 0,0-6-172 0,0 2-34 16,1-11-7-16,-5 8-505 0</inkml:trace>
  <inkml:trace contextRef="#ctx0" brushRef="#br0" timeOffset="40507.56">25686 2611 2358 0,'-7'12'52'0,"0"-6"10"0,-4 4 2 0,4 2 3 0,-7 1-54 0,0 6-13 0,-4 3 0 0,1 0 0 15,2 6 9-15,-6-3-1 0,0-3 0 0,0 6 0 16,-7-3-8-16,3 3 0 0,-3-3 0 0,3-3 0 16,0 10-15-16,-3-7 5 0,3 0 1 0,-3 3 0 15,0-3-31 1,3-3-7-16,-3-3-1 0,3 0 0 15,1-7-44-15,3-2-10 0,-4-1-2 0,4-6-476 0,3 7-96 0</inkml:trace>
  <inkml:trace contextRef="#ctx0" brushRef="#br0" timeOffset="40777.56">25181 2651 2746 0,'0'0'60'0,"7"0"13"0,0 0 3 0,-7 0 1 0,7 3-61 0,4 4-16 16,3-4 0-16,0 16 0 0,7-16 0 0,-3 16 0 15,3-7 0-15,0 7 0 0,4 6 0 0,3-6 9 0,1 3-9 0,-1 6 8 16,-4-6-8-16,5 0 0 0,-5 0 0 0,5 6-11 16,-8-3-5-16,7-3 0 15,-3 0-1-15,-4-3 0 16,4 3-37-16,-4-3-7 0,0-7-2 0,4 1 0 15,-8 2-4-15,1-5-1 0,3 2 0 0,-7-8 0 16,4-4-4-16,-4 0-2 0,-4 0 0 0,1 0-538 16,0 0-107-16</inkml:trace>
  <inkml:trace contextRef="#ctx0" brushRef="#br0" timeOffset="41180.39">26254 1996 2354 0,'0'0'104'0,"0"0"22"0,0 0-101 0,0 0-25 16,0 0 0-16,0 0 0 0,0 0 15 0,0 0-3 15,0 0 0-15,0 0 0 0,0 0-12 0,7 9-8 0,0 4 8 0,0-1-13 16,-4 7 13-16,4 3 0 16,1 0 0-16,-1 6 0 0,0 1 0 0,3 8 0 15,-3-5 0-15,0 2 10 0,4-3-2 0,-8 10-8 0,5 0 12 16,-1-7-4-16,-4 10-8 0,1-3-16 0,-1 9 4 15,1-6 1-15,-1 0 35 0,-3-3 6 16,0 9 2-16,0-16 0 0,0 4-32 0,0-3 0 0,4-4 0 0,-1 0 0 16,1-6 0-16,-1-3 0 0,1 3 0 15,-1-3 0 1,1 0-46-16,3-9-15 0,0-1-3 0,0-2-634 0,-3-4-126 0</inkml:trace>
  <inkml:trace contextRef="#ctx0" brushRef="#br0" timeOffset="41502.55">26635 2601 2761 0,'0'0'60'0,"0"0"13"0,0 0 3 0,7 10 2 0,0 2-62 0,3-3-16 15,5 10 0-15,-1-9 0 0,0 5 0 0,0 4 0 0,0 0 0 16,4-6-10-16,3 5-6 0,-4-2 0 0,1 0-1 0,0-1 0 31,-4-5-28-31,3 9-6 0,-2-10-1 0,-1 7 0 16,-7-7-14-16,3 1-3 0,1-1-1 0,-1 0 0 15,-2-6-99-15,-1 4-20 0,-7-7-4 0</inkml:trace>
  <inkml:trace contextRef="#ctx0" brushRef="#br0" timeOffset="41785.23">27263 2400 1324 0,'-7'7'118'0,"-4"5"-94"16,0-2-24-16,1 5 0 0,-1 4 269 0,-3 3 50 15,4 9 9-15,-1 1 3 0,-3-1-265 0,0 1-53 16,-4 11-13-16,1-2 0 0,-5 9 0 0,5-9 0 16,-1 3 0-16,0 3 0 0,-3 3 0 0,0 0 0 15,-4 4 0-15,4-7 0 16,4 3 0-16,-5 3 0 0,1-3 0 0,0-6 0 15,3 6-29-15,1-15-9 0,3 15-2 16,-4-15 0-16,4 5-96 0,3 1-19 0,1-9-4 16,6-1-448-16,-6-6-89 0</inkml:trace>
  <inkml:trace contextRef="#ctx0" brushRef="#br0" timeOffset="42140.58">27439 2981 2487 0,'0'0'110'0,"0"0"23"0,0 12-106 0,4-3-27 16,-1 10 0-16,-3-6 0 0,4 6 0 0,3-1 0 16,-4 4 0-16,1-6 0 15,3 3-36-15,-4 3-13 0,1 0-3 0,-1 0 0 16,-3-3-102-16,0 3-21 0,0-4-4 0,-3 4-1 15,-1-3 42-15,-3-3 8 0,-10 12 2 0,3-6 0 0</inkml:trace>
  <inkml:trace contextRef="#ctx0" brushRef="#br0" timeOffset="42661.58">28131 2137 2257 0,'-15'9'100'0,"5"1"20"0,-1-1-96 0,-6 7-24 0,6 0 0 0,-3 6 0 16,0-1 0-16,0 1 0 0,-4 7 0 0,0-4 0 15,1 3 0-15,-1 3 0 0,0-6-14 0,1 13 5 16,-1-7-10-16,1 4-1 0,-1-1-1 0,0 4 0 0,4-3 9 0,4-1 3 16,-1-3 0-16,0 1 0 0,4-1 9 0,7 0 0 15,0-2 0-15,0-7 0 0,4 3 0 16,3-6 8-16,0 2-8 0,4-5 0 0,-1-3 15 15,1-1-2-15,3-2 0 0,4-7 0 0,-1 3 6 0,1-6 1 16,-1-6 0-16,-2 3 0 0,6-7-7 0,-7 1-1 16,3-1 0-16,1-2 0 0,3-1-3 0,-3-5-1 15,3-1 0-15,-3-6 0 0,-1 3-8 0,-3-7 0 16,4-2 0-16,-4 0 0 0,0-1 0 0,-3 1 0 16,-1-3 0-16,-2-7 0 0,2 6 0 0,-3-2 0 15,-7 2 9-15,4 4-9 0,-1-4 10 0,-3 7-2 0,0-3-8 0,-3 6 12 16,3-4 7-16,-4 7 1 0,1 0 0 15,-1 4 0-15,-3-4 2 0,4 9 1 0,-5-6 0 16,1 16 0 0,4-16-53-16,-4 10-10 0,0 6-3 0,0 3-677 0,0-10-135 15</inkml:trace>
  <inkml:trace contextRef="#ctx0" brushRef="#br0" timeOffset="42952.58">27771 2598 2710 0,'0'0'60'0,"0"0"12"0,0 0 2 0,7 0 2 0,3 3-60 0,4 7-16 0,4-7 0 0,0 3 0 0,-1 3 0 0,1-6 0 15,0 4 8-15,3-1-8 16,0 0-37-16,4-3-11 0,-1-3-1 0,5 0-1 16,-5 0-119-16,1-3-24 0,-4 3-5 0,4-6-434 15,-4 6-88-15</inkml:trace>
  <inkml:trace contextRef="#ctx0" brushRef="#br0" timeOffset="43448.64">28190 1767 2329 0,'0'0'103'0,"0"0"21"16,4-9-99-16,-4 9-25 0,11 0 0 0,-1-4 0 0,-3-2 31 0,7 3 1 15,-3 3 0-15,3 0 0 0,4 3-32 0,3 3-8 16,0-6-1-16,4 4 0 0,3 5 1 0,-3 10 0 16,3-10 0-16,0 7 0 0,0 6 8 0,1-6-10 15,-1 5 10-15,0 5-10 0,0 2 10 0,-3 3 0 16,0 4 0-16,-4-4 0 0,0 13 0 0,-3-6 8 16,-4 5-8-16,0 1 11 0,-4-3 2 15,1 9 1-15,-8-6 0 0,1 0 0 0,-4 0 0 0,-4 6 0 16,4 0 0-16,-3 4 0 0,-8 8-14 0,1-8-10 15,-1-1 2-15,1-9 0 0,-5 6-8 0,5-6 0 16,-4-3-1-16,0-7 0 0,-4 7 4 0,0 0 1 0,-3-7 0 0,0 4 0 16,3-1-3-16,1-5 0 0,-4-4 0 15,-1 3 0-15,5-9 7 0,-1 0 8 0,1-3-13 0,-1-9-1004 16</inkml:trace>
  <inkml:trace contextRef="#ctx0" brushRef="#br0" timeOffset="44757.01">29249 2918 2268 0,'0'0'100'0,"-4"6"21"0,4 0-97 0,-3 10-24 0,3 0 0 0,-4 3 0 16,4-1 15-16,0 7-3 0,0-3 0 0,0 10 0 15,0-4-4-15,0 6-8 0,0-2 11 0,-3 5-11 16,-1-2 0-16,1-4 0 0,-1 4 0 0,1 2 0 16,-4-5 0-16,3-7-22 0,-3 6 3 0,0-3 1 15,0-2-2-15,3-5-1 0,-3 5 0 0,4-4 0 16,-4-1-2-16,3-2 0 0,4-3 0 0,-3-7 0 15,3 10-47-15,-4-16-10 16,4 10-1-16,0-13-495 0,0 0-98 0</inkml:trace>
  <inkml:trace contextRef="#ctx0" brushRef="#br0" timeOffset="45221.06">29164 2736 979 0,'0'-13'43'0,"0"13"9"0,0-9-41 0,4 0-11 0,-4-4 0 0,3 4 0 16,4-1 369-16,4-2 72 0,-1 2 15 0,5-9 2 16,2 10-374-16,1-7-74 0,-1 1-10 0,5-1-12 15,-1 7 12-15,0-10 0 0,4 9-10 0,3 1 10 16,-3-7-17-16,3 7 1 0,0-1 0 0,-3 1 0 15,3 6 2-15,-3-3 1 0,-1-1 0 0,-3 1 0 16,4 6 4-16,0 0 1 0,-7 0 0 0,-1 0 0 16,1 10 8-16,-4-7 11 0,4 3-3 0,-4 3 0 15,-4 4 0-15,1-4 0 0,-1 7 0 0,1-7 0 16,0 1-8-16,-1 9 10 0,-3-7-10 0,4 10 10 0,-4-9-2 0,-4 5-8 0,1 1 12 0,3 3-4 31,-4-3-8-31,-3 3 0 0,0-9 0 0,0 8 0 16,-3-2-9-16,-4-6 9 0,0 6 0 0,-4-7 0 15,1 10 0-15,-8-9 0 0,0 2 0 0,-3 1 0 16,0-7-10-16,0 10 10 0,-7-6-8 0,3-4 8 16,-3 10-24-16,3-16 0 0,-3 10 0 0,0-7 0 15,3 3-6-15,-3-9-1 0,3 4 0 0,-3-4 0 16,3-4-19-16,7 4-4 0,1-6-1 0,-1-3 0 16,-3 9-97-16,3-13-19 0,1 1-4 15,-1 2-349-15,4-2-71 0</inkml:trace>
  <inkml:trace contextRef="#ctx0" brushRef="#br0" timeOffset="45655.18">30727 1905 288 0,'0'0'12'0,"0"0"4"0,0 0-16 0,0 0 0 0,3-3 0 0,-3 3 0 15,0 0 389-15,0 0 75 0,0 0 16 0,0 0 2 16,0 0-386-16,0 0-76 0,0 0-20 0,-3 3 0 0,-4 6 0 0,0 1 0 15,0 2 0-15,-4 1 0 0,4 3 0 16,-3 5 0-16,-5 1 0 0,1 4 0 0,0 5 33 16,-3 7 7-16,-1-7 0 0,-3 3 1 0,0 7-9 0,-1 0-3 15,-2 0 0-15,-1 3 0 16,4-1 7-16,-4 1 0 0,4 3 1 0,-4 0 0 0,1 4-5 16,-1-7-2-16,4-1 0 0,3 8 0 0,4-8-18 0,0 1-3 15,3-3-1-15,4-3 0 0,4 6-8 0,-1-13 0 16,4 0 0-16,4 4 8 0,3-7-8 0,3-3 0 15,1 3-12-15,7-2 12 16,-1-5-62-16,4-2-5 0,1 3-1 0,2-9 0 16,1 2-100-16,3-5-20 0,-3 2-4 0,3-8-631 0</inkml:trace>
  <inkml:trace contextRef="#ctx0" brushRef="#br0" timeOffset="45988.3">30671 2683 2574 0,'0'0'56'0,"0"0"12"0,0 0 3 0,0 0 1 0,3 9-57 0,4 4-15 0,0-4 0 0,4 4 0 0,-1-1 0 0,1-3 0 16,-1 10-9-16,1-6 9 0,3 6 0 0,0-7 0 16,-3 10 0-16,3-9 0 0,0 6-12 0,0-1 12 15,0-5-13-15,4 6 5 16,-4-7-62-16,0 7-12 0,-3-3-2 0,-1-1-1 16,4-5-28-16,1 2-6 0,2-9-1 0,1 7 0 15,-8-1 1-15,5-6 0 0,-8 4 0 0,3-7 0 0</inkml:trace>
  <inkml:trace contextRef="#ctx0" brushRef="#br0" timeOffset="46264.5">31157 2589 2718 0,'-3'9'60'0,"-1"0"12"0,-6 13 2 0,3 0 2 0,0 0-60 0,-4 10-16 0,-3-1 0 0,3 0 0 15,-3 4 0-15,0 9-16 0,-7-7 3 0,0 4 1 16,0 3-8-16,-1 0 0 0,1 0-1 0,0-3 0 16,0 2 1-16,0-2 1 0,0 3 0 0,-1-3 0 15,1-3-17 1,4-4-3-16,-5 1-1 0,8-4 0 15,-3 0-39-15,3-3-8 0,-1-6-1 0,8 0-1 0,0-3-38 16,7-3-7-16,-3 3-2 0,6-7 0 0</inkml:trace>
  <inkml:trace contextRef="#ctx0" brushRef="#br0" timeOffset="46689.72">31842 1936 2016 0,'0'0'179'0,"0"0"-143"0,0 0-36 0,0 0 0 16,0 13 82-16,-4-7 10 0,1 7 1 0,-1 5 1 15,-3-5-85-15,4 18-9 0,-4 4-17 0,-1-4 4 16,1 10 24-16,-3 3 5 0,6-3 0 0,1 9 1 16,-4-6-6-16,3 6-2 0,1-3 0 0,-1 3 0 15,4 0-9-15,0 4-12 0,0-14 2 0,0 7 1 16,4-6-25-16,-4 3-5 0,0-3-1 0,0-7 0 15,-4 4 0 1,4-4-1-16,-3-2 0 0,3-1 0 0,-7 1-31 16,3-1-7-16,0 0-1 0,-3 4 0 15,4-16-114-15,-4 9-23 0,-7 25-5 0,7-22-1 0</inkml:trace>
  <inkml:trace contextRef="#ctx0" brushRef="#br0" timeOffset="47186.54">32318 2303 2358 0,'0'0'52'0,"0"0"10"0,-7 0 2 0,-4 0 3 0,4 3-54 0,-3 7-13 0,-1-1 0 0,1 4 0 16,-5-4-13-16,1 10-6 0,0-7-1 0,0 7 0 15,-4 3 8-15,1 3 2 0,3 0 0 0,-4 0 0 16,0 10-19-16,1-7-4 0,3 0-1 0,0 7 0 16,3-4 23-16,4 1 11 0,-4-7-10 0,1 3 10 15,3 3 0-15,0-9 0 0,3 0 0 0,1 0 0 16,3 0 0-16,3-3 0 0,1-7 8 0,-1 7-8 15,4-6 16-15,0-4-1 0,4 4 0 0,-1-4 0 16,5-9-4-16,-5 13-1 0,11-13 0 0,-3 0 0 16,3 0-2-16,0-7 0 0,-3 1 0 0,3 3 0 15,0-6-39-15,0-4-8 16,1 4-1-16,-5-10-1 0,1 6 13 0,0-5 4 0,-1-1 0 0,-3 3 0 0,-3-12 36 0,3 3 7 16,-3-4 1-16,-4-2 1 0,0 0-8 0,-4-1-1 15,4 7-1-15,-3-12 0 0,-1 5-2 0,-6 7 0 16,-1-12 0-16,1 15 0 0,-4-3 14 0,0 3 2 15,-4 0 1-15,0 6 0 0,1 0-26 0,-1 1-12 0,4 2 0 0,-3 4 1 16,-1-1 11-16,0-2 0 16,4 2 0-16,0 7 0 15,0-3-25-15,4 0-7 0,-1-1 0 0,-3 4-605 16,7-6-121-16</inkml:trace>
  <inkml:trace contextRef="#ctx0" brushRef="#br0" timeOffset="47481.18">32046 2723 2516 0,'-14'4'56'0,"11"-4"11"0,-1 0 2 0,-3 0 1 0,4 0-56 0,3 0-14 0,0 0 0 0,0 0 0 0,0 0 0 0,0 0-12 16,0 0 3-16,0 0 0 16,0 0-48-16,10 9-10 0,-3-9-1 0,7 3-1 15,0 3-43-15,1-6-9 0,6 0-2 0,-4 0 0 16,1 3 58-16,0-3 11 16,-1 0 2-16,1 7 1 0,-4-7 51 0,4 6 20 0,-1-6 0 0,1 0-1 15,0 0-136-15,-1-6-27 0,19-1-6 0,-5 4-1 16</inkml:trace>
  <inkml:trace contextRef="#ctx0" brushRef="#br0" timeOffset="47999.35">32410 1849 2246 0,'0'0'49'0,"0"0"11"0,0 0 1 0,0 0 3 0,0 0-52 0,0 0-12 0,0 0 0 0,0 0 0 0,0 0-12 0,0 0-4 15,10 3-2-15,-3 3 0 0,4 6 38 0,7-8 7 16,-4 11 1-16,3-2 1 0,4-1-17 0,1 7-3 16,6 3-1-16,0-9 0 0,0 9 2 0,4-4 0 15,-4 4 0-15,4 7 0 0,-4 2 22 0,0-6 5 16,1 6 1-16,-1 4 0 0,-3-7-11 0,-1 3-3 15,5 1 0-15,-5-1 0 0,4 1 23 16,-3-1 4-16,0 3 1 0,-8-12 0 16,1 7-23-16,-4 2-4 0,0 0-1 0,0 4 0 0,-3 6-24 15,0-1 0-15,-4 4 0 0,0 6 0 0,0-6-14 0,-7-3-8 16,-4-3-2-16,-3-10 0 0,-3 0 24 0,-1-3 8 16,-7 3 0-16,1-2 0 0,-8 5-8 0,-3 0 0 15,-4-3 0-15,-10 7 8 0,-4-4-20 16,0-6-5-16,4 7-1 0,-4-13 0 15,-4-1-174-15,1-5-36 0,-60 6-6 0,31-16-2 0</inkml:trace>
  <inkml:trace contextRef="#ctx0" brushRef="#br0" timeOffset="51249.81">11084 3432 1638 0,'0'0'72'0,"0"0"16"0,7 0-71 0,-7 0-17 15,0 0 0-15,0 0 0 0,0 0 63 0,0 0 9 16,0 0 1-16,0 0 1 0,0 0-44 0,0 0-9 15,-7-6-1-15,0 6-1 0,-3 0-19 0,3-6 10 16,7 6-10-16,0 0 8 0,0 0-8 0,-4-7 0 16,-7 4 0-16,1-3 8 0,-4 3 8 15,3-4 0-15,1 4 1 0,-1 3 0 0,8-3 12 0,-8-3 3 16,-14 6 0-16,4-3 0 0,7-3-5 0,-4 2-1 0,-6-5 0 0,-1 9 0 16,0-3 2-16,4-3 0 15,0 2 0-15,-4-2 0 0,-7-6 11 16,8 12 2-16,-1-4 1 0,-3-5 0 0,-4 3-24 0,-3 6-5 15,7 0-1-15,-4 0 0 0,4 0-12 0,-8 0 0 16,1 0 8-16,-4 0-8 0,8-6 11 0,-5 6-1 0,-3 0 0 16,4 0 0-16,3 0-10 0,-3 0 0 0,-4 0 0 0,4 0 0 15,-7 0 21-15,-1 0 3 0,8 0 0 0,-4 0 0 16,0 0-8-16,-3 0-2 0,3-7 0 0,-3 7 0 16,3 0 0-16,0 0 0 0,-3 0 0 0,-4-3 0 15,0 3-14-15,-3 3 0 0,7-3 0 0,-11 13 0 16,0-13 0-16,0 9 0 0,7 1 0 0,-3-4 0 15,3 6 0-15,3-8 0 0,-2 5 0 16,2 0 0-16,-3 1 0 0,1-1 0 0,-5-3 0 0,4 10 0 16,0-6 0-16,-3 2 0 0,3 1 0 0,0-1 0 15,4-2 0-15,0 5 0 0,-1-2 0 0,-3-1 0 16,1 7 0-16,-1-3 0 0,10 0 0 0,-6-1 0 16,0 1 9-16,6 6-1 0,-2-10 0 0,2 7 0 15,1-3-8-15,3 0 0 0,1 5 0 0,-1-8 0 0,4 9 0 0,-4-3 0 16,-3-7 0-16,3 10 0 0,4 0 0 15,3-3 0-15,-10 0 0 0,10-3 0 0,0 2 0 0,1 4 0 16,2-3 12-16,8-6-4 0,-10 9-8 0,13 0 10 16,0-7-10-16,4 1 10 0,0 3-10 0,0 3-9 15,7-3 9-15,0 6-13 0,0-7 13 0,7 4 12 16,-3 0-3-16,3-3 0 0,0 3-9 0,4 0 8 16,3-3-8-16,3 3 8 0,-6 0 0 0,3-3 0 15,0-1 0-15,7 4 0 0,-3-6 4 16,3 3 0-16,4 0 0 0,3-4 0 0,0 4 0 0,-3 0 0 15,3-7 0-15,4 7 0 0,0-6-4 0,3 6 0 16,7-10 0-16,1 4 0 0,-1-1 0 0,4 1-8 16,3 2 12-16,1-2-4 0,2-4 1 0,1 4 0 0,-10-1 0 15,6-2 0-15,4 2-1 0,0 4-8 16,0 0 12-16,7-7-4 0,0-3 1 0,0 4 0 0,0-4 0 16,0 0 0-16,0-3-9 0,3 7 12 0,4-10-12 0,-3 6 12 15,3-3-12-15,-4-3 10 0,4 0-10 0,0 3 10 16,-3 4-2-16,3-7-8 0,3 3 12 0,1-3-4 15,0 0-8-15,-4 0 0 0,3 6 0 0,-3-3 8 16,0-3-8-16,4 0 0 0,10 0 9 0,-7 0-9 16,0 0 0-16,-3 0 9 0,-1-9-9 0,8 9 0 15,-1-3 11-15,-3-7-11 0,-10 1 10 0,10-4-10 16,4 4 13-16,-4 0-3 0,-7-4-1 0,0 0 0 16,7 4-9-16,-4-10 0 0,4 7 0 0,1-1 0 15,-8-3 0-15,0 4 0 0,0-1 0 0,-4-2 0 16,4 2 11-16,-3-6-3 0,3 7-8 0,-4-1 12 0,1-6-12 0,-4 7 0 15,0-1 0-15,-7-2 0 16,-1-10 0-16,1 6 0 0,4-6 0 0,-8 3 0 16,1-3 0-16,-1 9 0 0,-3-12 0 0,0 3 0 0,-7-4 0 15,-4-2 14-15,0 6-4 0,0-3-1 0,-3-4-9 0,0 1 0 16,-7 6 0-16,3-3 0 0,-4-4 8 0,-6 14 0 16,0-17 0-16,-1 13 0 0,-2-6 0 0,-5 6 0 15,-3-3 0-15,-3-3 0 0,-4 6-8 0,0 3 12 16,0-6-12-16,-4 6 12 0,-3-3-12 0,-3 9 0 15,2-15 0-15,-2 13 0 0,-8-4 0 0,4 0 0 16,-4 6 0-16,1-5-11 0,-1 2 11 0,-6 0 0 0,-1 7 0 16,0-4-8-16,-3 1 8 0,-4 2 0 0,-3 1 0 0,0 6 0 15,-4-3 0-15,0 2 0 16,-3 1 0-16,-1-3-8 0,-3 6 8 0,8 0 0 0,-1 0 0 16,0-3 0-16,-7 3 0 0,4-6 0 0,-8 6-10 15,5 0 10-15,-8 0 0 0,3-4-8 0,1 4 8 0,-4 0 0 16,4 0 0-16,-1-6 0 0,1 3 0 0,-4 0 0 15,-7 3 0-15,3-6 0 0,5 6 0 0,-1 0 0 16,3 0 0-16,-3 0-8 0,0 0 8 0,8 0 0 16,6 6 0-16,0-6 0 0,-7-6 0 0,7 6 0 15,8 6 0-15,-5-12-15 0,-3 6 5 0,4 6 1 16,3-6-11-16,4 3-3 0,4-3 0 0,-1 0 0 16,-7 0-14-16,7 3-3 0,4-3-1 0,0 0 0 31,-4 0-53-31,4 6-10 0,7-6-3 0,-4 0-748 0,4 4-149 15</inkml:trace>
  <inkml:trace contextRef="#ctx0" brushRef="#br0" timeOffset="57849.68">8417 4997 979 0,'0'0'87'0,"0"-10"-70"0,0 4-17 0,0-3 0 15,0-1 156-15,0 1 27 0,0-4 5 0,0 4 2 16,0-4-123-16,-3-2-25 16,3 9-5-16,0-4-1 0,-4 1 24 0,1-1 4 0,3 1 0 15,-11-1 1-15,8 7-39 0,-8-6-8 0,4 6-2 0,-4-3 0 16,4-4 10-16,-3 7 2 0,-8-6 0 0,0 5 0 15,1-2 11-15,3-3 2 0,-4 2 1 0,0-2 0 16,1 0 11-16,-4-10 3 0,-1 9 0 0,5-5 0 16,-11-1-5-16,3 0-1 0,4 1 0 15,-4-1 0-15,4-3-30 0,-4 7-7 0,0-7-1 0,1 0 0 16,-1 7-12-16,4-7 0 0,-11 3 0 0,4 0 0 16,-4 4 0-16,4-1 14 0,-7-6-4 0,-1 10-1 15,5-4 3-15,-5 10 1 0,-2-12 0 0,2 2 0 0,-2 10 15 16,2-13 2-16,-3 4 1 0,4 9 0 15,-11-10-22-15,7 4-9 0,4-7 8 0,-7 3-8 16,0 10 16-16,6-12-3 0,-10 2 0 0,8 4 0 16,-1-4-5-16,0 10 0 0,0-6-8 0,0 2 12 0,1 1-1 15,-1 0-1-15,-4 3 0 0,5-4 0 0,2 7-10 16,-6 0 0-16,0 0-12 0,-1 10 12 0,1-10 0 0,0 6 0 16,3-3 0-16,-7 7 0 0,7-7 0 0,-7 6 0 15,8-6 0-15,-12 13 0 0,8-13-9 0,-4 10 9 16,-3-4 0-16,3 0 0 0,-4 4 0 0,8 6 0 15,-7 0 0-15,6-7 0 0,-3 7-10 0,4-3 10 16,-7-1-8-16,3 1 8 0,0 3 0 0,0 3 0 16,0 6 0-16,4-6 0 0,0 3 0 0,3 3 0 15,0 4 0-15,7-1 0 0,-3-6 0 0,7 13 0 16,3-7 0-16,-7-6 0 0,8 7 0 0,-5-4 0 16,5 3 0-16,-5-6 0 0,5 7 0 0,-4-4 0 0,6-3 0 15,5-3 0-15,-8 3 0 0,14-3 0 0,-6 3 0 0,10-3 0 16,-4 0 0-16,-3 6 0 0,7-6 0 15,3 0 0-15,-6 6 0 0,10-12 0 0,0 3 0 0,3 3 0 16,4 0 0-16,-3 0 0 0,3-4 0 0,7 4 0 16,-3 7 0-16,3-4 0 0,0-3 0 15,7-4 0-15,-3 11 0 0,3-7 0 0,4 3 0 0,-4-3 0 16,0 6 0-16,4-6 0 0,-8 6 0 0,4-3 0 16,1-3 0-16,2 0 0 0,1-3 0 0,0 3 0 15,-1-3 0-15,5-1 0 0,2-2 0 0,5 0 8 16,-8-1-8-16,4 1 8 0,3 0-8 0,0 3 8 0,0-1-8 0,1-2 0 15,3 0 0-15,-4-1 0 16,0 1 0-16,4-3 0 0,0-1 0 0,3-2 0 0,7 2 0 16,-6 1 9-16,-1-7-9 0,4 3 10 15,-4 1-10-15,4-4 0 0,0 0 0 0,-4-3 0 0,1 7 8 16,3-1-8-16,3-6 0 0,-7 7 8 0,4-4-8 16,0 0 0-16,3-6 0 0,8 7 0 0,-11-7 8 15,7 3-8-15,3-6 8 0,-10 3-8 0,7-7 20 0,0 4-2 16,0-6 0-16,-4 6 0 0,4-4-18 0,0 1 0 15,0-3 0-15,3 2 0 0,-3-2 0 0,-3 6 0 16,2-7 0-16,8 1 0 0,-10 0 0 0,6 2 0 16,-3-8 0-16,4 5 0 0,-4-2 0 0,3-1 0 15,-10 1 8-15,3-7-8 0,4 0 0 0,-7 3 0 16,3-2 0-16,1-4 0 0,-4 0 8 0,3 3-8 16,-7 0 0-16,1-3 0 0,-1 0 10 0,0 3-10 0,-6-3 8 15,-5 7-8-15,5-4 16 0,-12 0-3 0,1-3 0 0,0 3 0 16,-4-3 3-16,0 7 0 0,0-10 0 15,-3 3 0-15,-4 6-16 0,-3-3 0 0,-1-9 0 0,4 12 0 16,-10-6 0-16,-1-3 0 0,1 3-8 0,-1-3 8 16,-3 3 0-16,0-9 19 0,-3 3-3 0,-1 3 0 15,-3-4-16-15,0-2 0 0,0 0 8 0,-3 9-8 16,-1-10 0-16,-3 13 0 0,3-6 0 16,-6-3 0-16,-1 6 8 0,0 0-8 0,1 3 0 0,-1-3 0 15,-3 1 10-15,-4-1-2 0,-3 3 0 0,3 3 0 16,1-6-8-16,-5 6-11 0,5 1 3 0,-8-1 0 15,4 4 8-15,-4 2 0 0,-3 1 0 0,7-4 0 16,-4 1 0-16,4-1 0 0,3 4 0 0,-3-1 0 0,3 1 0 16,0-1 0-16,4-2 0 0,0 3 0 0,-4-1-21 0,4 1-3 15,0 9 0-15,3-16 0 16,-3 7-56 0,7-1-12-16,-7 1-3 0,7 6 0 0,3-7-68 0,1 1-13 15,-1-1-4-15,7 1 0 0</inkml:trace>
  <inkml:trace contextRef="#ctx0" brushRef="#br0" timeOffset="62653.38">12679 4279 1728 0,'0'0'153'0,"0"0"-122"0,0 0-31 0,0 0 0 15,0 0 138-15,0 0 22 0,0 0 4 0,0 0 0 16,0 9-126-16,0-9-26 0,0 0-4 0,3 10-8 16,-3-10 8-16,4 9-8 0,-1-6 0 0,4 3 9 0,1 1 0 0,-1-1 0 15,-4-3 0-15,8 3 0 0,-4-3-9 0,3 7 0 16,-3-7-12-16,0 6 12 15,1-2 0-15,2-4 0 0,1 9 0 0,-4-2 8 0,3-1 24 0,1 1 4 16,-1-1 0-16,1 0 1 0,0 4-3 0,-1-1-1 16,1 1 0-16,3-4 0 0,-3 10 2 15,3-6 0-15,0 6 0 0,7-1 0 0,-7-2-3 0,7 6 0 16,0-3 0-16,4 3 0 0,7 6-12 0,0-12-4 16,-8 3 0-16,8 2 0 0,0 8-8 0,3-14-8 15,4 10 12-15,-4-3-12 0,0 0 9 0,4-3-9 16,0-3 0-16,3 6 9 0,1 0-9 0,-5-7 8 15,5 1-8-15,3 3 8 0,3 3-8 0,-3 0 12 16,3 0-12-16,1-3 12 0,-1 3-1 0,0 6 0 16,1-3 0-16,-1 3 0 0,1-3-2 0,3 7 0 0,7-11 0 15,-1 8 0-15,5 2 14 0,-4 0 2 0,3-5 1 0,-3-1 0 16,7 0-26-16,0-3-12 0,4 0 0 0,3 0 1 16,-3-4 11-16,-4 1 16 0,7-6-4 15,-4-1-1-15,4-2-11 0,1 2 8 0,6-2-8 0,-4-1 8 16,1 4-8-16,-1 2 10 0,8-5-10 0,-4-4 10 15,4 10-10-15,0-4 0 0,-4 1 0 0,0-4 8 16,7 4-8-16,-3 9 0 0,3-13 0 0,0 0 8 16,0 10-8-16,1-6 12 0,2 6-12 0,1-7 12 15,0 1-4-15,3 9-8 0,-3-13 12 0,-1 7-4 16,5-4-8-16,-1 1 0 0,-3-1 9 0,-4 7-9 16,-4-6 0-16,5 2 0 0,-5-2 0 0,5-1 0 15,-1 1 0-15,0 3 14 0,0-4-3 0,4 1-1 16,-4-4-10-16,7 4 12 0,4-4-12 0,0 4 12 15,0-4 0-15,3 0 0 0,7-2 0 0,-3-1 0 16,-4 3-4-16,1 1-8 0,-1 2 12 0,4-2-4 0,0 2-8 16,0-2 0-16,-4-1 0 0,-3 4 0 0,6-4 0 0,1 7 0 15,0-4 8-15,0 1-8 0,-4-1 0 0,4-2 0 16,0 9 8-16,-4-7-8 0,1 1 0 0,2-4 0 16,1 10 0-16,0-10 0 0,-4 4 8 15,4-4-8-15,-7 1 8 0,10-1-8 0,4-3 8 0,-7 10-8 16,-4-3 8-16,-3-4-8 0,-4-6 0 0,1 7 0 15,6 2-12-15,-7-2 12 0,-3-1 0 0,0 3 0 16,6-2 0-16,5-1 0 0,-5 1 0 0,1-1 0 0,-3-6 9 0,2 10-9 16,1-4 8-16,3-3-8 0,-3 4 10 15,0-4-10-15,-4-6 0 0,0 10 0 16,1-4 0-16,6-3 0 0,-3 0 0 0,3 3 0 0,-3-3 0 16,3-3 0-16,4 0 0 0,-7 0 0 0,0 0 0 0,-4 0 0 15,7 0 0-15,-7 0 0 0,4 0 0 0,-7 0 0 16,-7 0 0-16,3-3 8 0,-4 3-8 0,8-6 0 15,-7 3 0-15,-1 3 0 0,1-3 0 0,-4-3 0 16,0 2 8-16,4-2-8 0,0 3 11 0,3-6-11 16,-3-1 0-16,-1 1 0 0,1 6 0 0,0-10 0 15,-1-3 0-15,1 4 0 0,-4 2 8 0,0-2-8 16,-3-1 0-16,3-5 0 0,4 8 8 0,-1-2-8 16,-3-1 0-16,-3-3 0 0,3 1 0 0,-7-4 0 15,4 6 0-15,-4-5 0 0,7 5 8 0,-3-6-8 16,-8 0 0-16,1 4 0 0,-8-4 0 0,4-3 0 0,-3 3 0 15,3-3 10-15,3 0-10 0,1 0 8 0,-4-6-8 0,4 6 8 16,-8 0-8-16,4 0 8 0,4 0-8 16,-1-6 0-16,4 3 0 0,0-3 0 0,-3 6 12 15,-1 0 0-15,-6 3 0 0,3-3 0 0,-4 0-12 16,5 0 0-16,-1 0 0 0,-7 0-11 0,-1 3 11 0,1 1 0 16,-10-7 0-16,-1 3-8 0,1 0 8 0,-1-7 0 15,-3 11 0-15,3-14 0 0,4 10 0 0,0-3 9 16,-4-3-9-16,1-3 10 0,3 6-10 0,-4-4 0 15,1 4 0-15,-1-3 0 0,0 3 0 0,4-3 8 16,4 6-8-16,-4-7 0 0,-4 8 0 0,4-1 0 16,-4 0 8-16,-3 0-8 0,0 0 0 0,-7 0 0 15,0 0 0-15,-1 3 0 0,-2-3 0 0,-1 3 0 16,-3 0 9-16,0-6-9 0,-1 3 8 0,-3-6-8 0,1 6 10 0,-5-3-10 16,8-3 0-16,-7 6 0 0,0-6 0 0,-1 3 0 15,4-4 0-15,-3-2 0 0,0 9 0 0,-4-3 0 16,4-6 0-16,-1 2 0 0,-2-2 0 0,-1 9 0 15,3-3 0-15,-2-3 0 0,2 6 0 0,1 0 0 16,0 0 9-16,-4-6-9 0,0 6 8 0,0 3-8 16,0-3 0-16,1 0 0 0,-5 3 0 0,-3 4 0 15,7-4 0-15,-3 6 0 0,-4-6 0 0,0 7 0 16,4-1 0-16,-4-2 0 0,4-1 0 0,-4 7 0 16,-4-10 0-16,4 0 0 0,1 6 0 0,-1-5 0 15,3 5 0-15,-3-6 0 0,1 7 0 0,2-4 0 0,-3-3 0 0,0 0 0 16,1 1 0-16,-1 2 0 0,3-3 0 0,-6-3 0 15,3 3 0-15,0 4 0 0,-3-1 0 0,-1-6 0 16,1 6 0-16,-1 1 0 0,-3-7 0 0,1 9 0 16,-5-6 0-16,4 10 0 0,-3-7 0 15,3 7 0-15,0-4 0 0,-4 4 0 0,1-1 0 16,-1 1 0-16,8-3 0 0,-4 2 0 0,0 4 0 0,0-10 0 16,0 7 0-16,0-1 0 0,4 1 0 15,-4 0 0-15,0-4 0 0,-4 4 0 0,8-4 0 0,-4 4 0 16,-3-4 0-16,3 7 0 0,-4-10 0 0,4 7 0 15,0-1 0-15,-3 1 0 0,-4 0 0 0,3-4 0 16,4 4 0-16,-3 5 0 0,-4-5 0 0,0 0 0 16,0-1 0-16,0 7 0 0,0-3 0 0,0 6 0 15,-4-13 0-15,4 13 0 0,0 0-9 0,0-3 9 16,-7-3 0-16,4 3 0 0,3 3 0 0,-4-7 0 0,1 4 0 16,3 3 0-16,-4-3-8 0,-3-3 8 15,4 6 0-15,-4 0 0 0,0-3 0 0,-1 3 0 0,8 0 0 16,-7 0 0-16,-3 0-10 0,-1 3 10 0,4-3-8 0,0 6 8 15,-3-3 0-15,-1 7 0 0,0-1 0 0,1 1 0 16,-1-4-9-16,-3 3 9 0,0 1-10 0,0 2 10 16,0-2-15-16,0 5 3 0,0-2 1 0,-1-1 0 15,5 1 11-15,-4-4 14 0,3 10-3 0,-3-6-1 16,3-1-10-16,1-2 0 0,-1-1 0 0,4 10 0 16,-3-16 0-16,3 6 0 0,-4 1-8 0,8-1 8 15,-5-6 0-15,5 10-11 0,-4-13 11 0,7 0-8 16,0 0 8-16,0 0 0 0,0 0 0 0,0 0 0 15,0 0 0-15,0 0 0 0,0 0 0 0,0 0 0 16,7 0 0-16,0-13 0 0,4 10 0 0,-1-6 0 16,1-1 0-16,-1-2 0 0,1 2 0 0,3 1 0 0,-3-4 0 15,3 4 0-15,0 0 0 0,-4-4 0 0,5 7 0 0,-5-7 0 16,1 4 0-16,-1-4-8 0,4 4 8 0,-3 6 0 16,-4-7 0-16,4 1 0 0,-4 6 0 15,3-3 0-15,-3 2 0 0,0-5 0 0,4 6 0 0,-4-3 0 16,7 2 0-16,-3-2 0 0,3 3 0 0,-4-3 0 15,4 6 0-15,-3 0 0 0,3 0 0 0,-3 0 0 16,3 0 0-16,-4 6 0 0,5-3 0 0,-1 3 0 16,-7-2 0-16,3 8 0 0,4-2 0 0,-7-1 0 15,1 0 0-15,-1 4 0 0,0-4 0 0,0 10-8 16,-4-3 8-16,4-7 0 0,-3 1 0 0,3 8 0 16,-4-5 0-16,4 0 0 0,1 2 0 0,-5 1 0 15,4-7 0-15,4 4 0 0,-4-4 0 0,0 7 0 0,0-4 0 0,0 1 0 16,0-4 0-16,0 1-8 0,0 2 8 0,4-2-8 31,-4 2-79-31,0 1-15 0,3-13-3 0,-6 9-869 0,-4-9-174 0</inkml:trace>
  <inkml:trace contextRef="#ctx0" brushRef="#br0" timeOffset="69649.06">8735 5640 1173 0,'0'0'52'0,"0"0"11"0,0 0-51 0,0 0-12 31,0 0 0-31,0 0 0 0,0 0 72 0,0 0 12 16,0 0 3-16,0 0 0 0,0 0-36 0,0 0-7 15,-4-3-2-15,4 3 0 0,0 0-2 0,0 0-1 16,0 0 0-16,0 0 0 0,0 0-21 0,0 0-4 0,0 0-1 0,0 0 0 16,0 0-13-16,0 0 0 15,0-7 0-15,-10 4 0 0,6 0 17 0,4 3 1 0,0 0 0 16,-3-6 0-16,3 6 9 0,0 0 1 0,0-3 1 16,0 3 0-16,0 0 13 0,0 0 2 0,0 0 1 0,0 0 0 15,0 0 17-15,0 0 3 0,0 0 1 0,0 0 0 16,0 0-21-16,0 0-4 0,0 0-1 0,0 0 0 15,0 0-7-15,-4 3-1 0,4-3-1 0,-3 9 0 16,3-6-7-16,0-3 0 0,0 0-1 0,0 10 0 16,0-1-10-16,0 4-1 0,0-7-1 0,0-6 0 15,0 0-11-15,3 3 8 0,-3-3-8 0,0 0 8 16,0 0 4-16,0 0 0 0,0 0 0 0,0 0 0 16,0 0 5-16,0 0 2 0,0 0 0 0,0 0 0 15,0 0-4-15,0 0-1 0,0 0 0 0,0 0 0 16,0 0-3-16,0 0-1 0,0 0 0 0,4 13 0 15,-4-7-10-15,3-3 8 0,4 6-8 0,0-2 8 0,-3-1 0 16,3 3-8-16,0 1 12 0,3 2-4 0,-2-2-8 16,-1-1 0-16,3 1 0 0,-3-1 0 15,0 0 13-15,4-2-2 0,-1-1-1 0,1 3 0 0,0 1-10 16,-1-4 0-16,4 3 0 0,4 1 0 0,-4-4 21 16,0 0 9-16,7 4 2 0,1-1 0 0,-5 1-18 0,8-1-3 15,0 0-1-15,-1 4 0 0,4-1-2 0,1-2 0 16,2 2 0-16,-2-2 0 0,6 9-8 0,0-7 0 15,-3 10 0-15,0-9 8 0,7 5-8 0,-4 4 0 16,0 0 0-16,-3 7 8 0,7-4-8 0,-11-6 0 16,7 9 0-16,0-3 8 0,-3-3-8 0,3 9 0 0,1-9 0 0,3 6 8 15,-1-9-8-15,5-3 10 0,-1 6-10 16,4 3 10-16,0-9 4 0,0 5 1 0,3-2 0 16,-3 0 0-16,3-3-15 0,1-1 0 0,6-2 0 15,4 0 0-15,0-1 8 0,0 4-8 0,-4-4 0 16,4 1 9-16,0 6-9 0,-3-7 0 0,-1 4 0 0,4-4 8 15,4 1-8-15,3 6 0 0,-7-4 0 16,-4 1 0-16,4-3 16 0,0-1-3 0,4 7 0 0,-4-6 0 16,-4-4-13-16,11 4 0 0,7 2-12 0,4-2 12 15,-4-4 0-15,0 4 16 0,4-10-2 0,-1 6 0 16,4 1-14-16,0 2-8 0,4-2 8 0,-4-4-13 16,4-3 13-16,3 6 0 0,0-5 0 0,0 5 0 15,1 0 0-15,-1 1 0 0,4-7 0 0,-4 6 0 16,3 1 0-16,-2 2 0 0,-1-2 0 0,0 2 0 0,-7-2 12 0,0 2-12 15,0-2 12-15,1 5-12 0,2-2 13 16,1-1-4-16,-7 1-1 0,3-4 0 0,3 1-8 0,1 2 0 16,3-2 0-16,0-1 0 15,-3 0 0-15,3-5 0 0,4 5 0 0,3 0 0 0,-3-5 8 16,0 2 0-16,-4-3 0 0,4 6 0 0,-1-9-8 0,1 7 0 16,0-4 0-16,-4 0 8 0,-3 3 0 15,6-3 0-15,-2 4 0 0,6-4 0 0,-3 6-8 0,-4-6 0 16,3 7-12-16,-2-4 12 0,6 0 0 0,-3 4 15 15,3-4-1-15,-7-3 0 0,-3 3-14 0,-1 1 0 16,8-1 8-16,0-3-8 0,0 3 0 0,3-3 0 16,-7-3 0-16,4 7 0 0,-1-4 0 0,5 0 0 0,-1-3 0 15,-3-3 0-15,-1 3 0 0,-6 0 0 16,0 0 0-16,3-3 0 0,7-4 10 0,-3 7-10 16,-4 0 10-16,4 0-10 0,3-3 0 0,-3 3 0 0,3 0 0 15,0-6 0-15,-3 6 8 0,3 0-8 0,4 0 0 16,-4 0 0-16,4-3 0 0,-4-3 8 0,1 6-8 0,2-4 0 15,8 1 0-15,-7-3 0 0,0 6 0 0,3-9 0 16,0 5 0-16,4-2 0 0,-4 0 0 0,1-3 0 16,-1-1 0-16,-3 1 8 0,0-4-8 0,-1 4 0 15,1-1 0-15,-4 1 8 0,-3-4-8 0,0 4 0 16,3 0 0-16,-3-4 0 0,0 4 0 0,-4-1 0 16,4-2 0-16,-4 2 0 0,0 1 0 0,0-4 0 15,-3 4 0-15,-1-4 0 0,1 1 8 0,-4-4-8 0,-10 4 0 0,13-4 0 16,8-3 0-16,-7 0 0 15,0 1 0-15,-8 2 8 0,8-3-8 0,-1-3 0 16,8 3 0-16,-4-3 0 0,-3 0 0 0,-4-6 0 16,4 6 0-16,-4 0 8 0,4 0-8 0,-4 0 0 15,-4-6 0-15,-3 6 0 0,-3 0 8 0,3 0-8 16,0 0 0-16,-3 0 0 0,-1-6 0 0,-3 6 0 0,4 0 0 0,-11 0 8 16,0-6-8-16,0 6 0 0,3 0 9 0,-3-3-1 15,0-3 0-15,0-4 0 0,-3 11-8 0,3-11 0 16,-4 7-12-16,1-3 12 0,-5-3 0 0,5-1 0 15,3 7 0-15,-4-3 12 0,4-4-9 16,-7 1-3-16,0 6 0 0,-3-3 0 0,-5-4 0 0,-2 1 0 16,-1 6 0-16,-7-3 0 0,4 6 0 15,-4-6 0-15,1 6 0 0,-1-10 0 0,4 10 0 0,-4-9 0 16,0 6 0-16,-3-3 0 0,3 3 0 0,-3-4 0 0,3-2 0 0,-3 0 0 16,3-1 0-16,1 7 0 0,2-12 0 15,-2 5 0-15,3 1 0 0,3 0 0 0,0-4 0 16,1 4 0-16,-1-1 0 0,-3 1 0 0,0 6 0 15,-1-3 0-15,-2 6 0 0,-5-7 0 0,1 8 0 0,-4 5 0 16,-3-6 0-16,0-3 0 0,-1 9 0 0,-2-6 0 16,-1 0 0-16,0 3 0 0,0-3 0 0,-3 7 0 15,3-10 0-15,0-4 0 0,0 8 0 0,4-1 0 16,3 3 0-16,-3 3 0 0,-4-12 0 0,4 6 0 16,-1 0 0-16,1 0 0 0,0 0 0 0,3-6 0 15,-3 6 0-15,-1 3 0 0,-2-6 0 0,2 3 0 16,1 0 0-16,-4 0 0 0,0-3 0 0,0 9 0 15,1-12 0-15,-1 9 0 0,-4 4 0 0,5-14 0 16,-5 7 0-16,4 4 0 0,-3 2 0 0,0-6 0 16,-1 6 0-16,-3 1 0 0,1-4 0 0,2 6 0 0,1-15 0 15,3 16 0-15,-3-10 0 0,-1 3 0 0,4 0 0 0,1 3 0 16,-1-6 0-16,0 7 0 0,-3-7 0 0,3 9 0 16,-4-6 0-16,1 4 0 0,0 5 0 0,-1-5 0 15,1-1 0-15,-4-3 0 0,0 7 0 0,0-7 0 16,0 0 0-16,0 6 0 0,1-5 0 0,-1 2 0 0,0-3 0 0,0 0 0 15,-4-3 0 1,5 13 0-16,-5-7 0 0,4-3 0 0,-3 7 0 0,3-7 0 16,0 6 0-16,0-5 0 0,-3 5 0 0,3-6 0 15,0 1 0-15,0 5 0 0,-3-3 0 0,-1 1 0 16,1 2 0-16,-1-6 0 0,-2 10 0 0,2-7 0 0,1 0 0 16,-4 4 0-16,0 9 0 0,3-16 0 0,-3 10 0 0,4 5 0 15,-4-8 0-15,4 6 0 0,-4-4 0 0,0 1 0 16,-4 9 0-16,4-13 0 0,-3 10 0 0,3-3 0 15,-4-4 0-15,-3 10 0 0,4-3 0 0,-4 3 0 16,0 0 0-16,0 0 0 0,4-3 0 0,-4 3 0 16,0 0 0-16,0 0 0 0,0 0 0 0,0 0 0 15,0 0-8-15,0 0 8 0,0 0 0 0,0 0 0 16,0 0-8-16,0 0 8 0,0 0 0 0,0 0 0 16,0 0 0-16,0 0-8 0,0 0 8 0,0 6 0 15,0 4 0-15,-4-1 0 0,0-2 0 0,1-1 0 16,-1 0 0-16,-3-3 0 0,0 7 0 0,0-4 0 15,-3 6 0-15,-4-8 0 0,-1 5 0 0,1-3-10 16,0 7 10-16,-3-10 0 0,-1 6 0 0,0 1 0 0,1-1 0 16,-1 1 0-16,0-4 0 0,1 3 0 0,3 1 0 0,0-4-10 15,-1 6 10-15,1-8-10 0,4 2 10 0,-1 3 0 16,1-2 0-16,2-1 0 0,-2-3 0 16,-1 6 8-16,1 1-8 0,3-7 8 15,-4 3-8-15,4-3 0 0,0 4 0 0,0-1 0 0,0-6 0 0,0 0 0 16,0 0 0-16,-4 6 0 0,4-3 0 0,0-3-8 15,0 0 8-15,0 0-12 0,-4 0 12 0,4 0 0 16,0 0 0-16,7 0 0 0,-7-3 0 0,7 3 0 16,0 0 12-16,-3-6-4 0,3 6-8 0,-4-13 8 15,4 10-8-15,-3-3 8 0,3 3-8 0,0-7 0 16,0 1-8-16,3 6 8 0,-3-3-9 0,0 6 9 16,0-7-10-16,0 1 10 0,0-3 0 0,0 5 8 15,0-2 1-15,0 6 0 0,-3-6-9 0,3 6-14 16,-4-6 3-16,4 6 1 0,0-10 10 0,0 10 14 0,0 0-3 0,-3-3-1 15,3 3-10-15,0 0 0 0,0 0 0 0,0 0 0 0,0 0 0 0,0 0-17 16,0 0 4-16,0 0 1 16,0-6 12-16,0 6 0 0,0 0 0 0,0-13 10 15,0 13-10-15,0-3 0 0,0 3-10 0,0 0 10 16,0 0 0-16,3-6 0 0,4-4 0 0,-3 7 0 16,-1-6 0-16,4 9 0 0,4-3 0 0,-4 3 0 15,0 0 0-15,4-6 0 0,-1 2 0 0,-3 4 0 16,4 0 0-16,-1 0 0 0,1 0 0 0,3 0 0 15,0 0 0-15,0 0 0 0,-3-3 0 0,3 3 0 16,0-6 0-16,4 6 0 0,-4 0 0 0,3-3 0 16,-2-3 0-16,-1 6 0 0,3-4 0 0,-3 4 10 15,1-6-10-15,-5 0 0 0,4 0 0 0,0 2 0 0,0-2 0 0,-3-3 0 16,0 9 0-16,-1-6-11 0,1-1 11 16,-4 4 0-16,0 3 10 0,0-9-10 0,4 2 0 0,-11 7 0 15,7-3 0-15,3 3-10 0,-10 0 10 0,7-3 0 16,-7 3 0-16,11-6 0 0,-4 6 0 15,-4-3 0-15,4-3 0 0,-7 6 0 0,0 0 0 16,0 0 0-16,0 0 0 0,0 0 0 0,0 0 0 0,0 0 0 16,0 0 0-16,0 0 0 0,0 0 0 0,0 0 0 15,0 0 0-15,0 0-8 0,0 0 8 0,0 0 0 16,0 0 0-16,0 0 0 0,0 0 0 0,0 0 0 16,0 0 0-16,0 0 0 0,0 0 0 0,11 6 0 0,-11-6 0 15,7 0 0-15,-7 0 0 0,0 0 0 16,7 3 0-16,0 6 0 0,0-6 0 0,-3 7 0 15,-4-10 0-15,7 9 0 0,-4 4 0 16,1-4 8-16,-1 1-8 0,-3 2 11 0,4-2-11 0,-1 8 0 0,-3-5-12 0,4 6 12 16,-4-7 0-16,0 7 0 0,0-6 0 0,0 9 12 15,0-4-12-15,0 1 0 0,0-3 0 0,0 0 0 16,0-1 0-16,4 1 0 0,-1-4 0 0,1 1 0 16,-4 6 0-16,3-7 0 0,1 7 0 0,3-9 0 15,-4 2 0-15,4 1-17 0,-3-4 4 0,3 4 1 16,0-4-43-16,0-3-8 0,0 1-1 15,0-1-1-15,-7-6-112 16,7 0-23-16,4-10-4 0,-4-2 0 0</inkml:trace>
  <inkml:trace contextRef="#ctx0" brushRef="#br1" timeOffset="107647.27">29587 10826 295 0,'0'0'12'0,"0"0"4"0</inkml:trace>
  <inkml:trace contextRef="#ctx0" brushRef="#br1" timeOffset="108759.14">29669 10851 864 0,'0'0'76'0,"0"0"-60"0,0 0-16 0,0 0 0 16,0 0 80-16,0 0 14 0,0 0 2 0,0 0 1 16,0 0-73-16,0 0-14 0,0 0-10 0,0 0 12 15,0 0 39-15,0 0 8 0,0 0 1 0,0 0 1 16,0 0 30-16,0 0 5 0,0 0 2 0,0 0 0 15,0 0-29-15,0 0-5 0,0 0-2 0,7 0 0 0,3 7-12 0,-3-4-2 0,7 0-1 0,-3-3 0 32,0 0-8-32,-1 0-2 0,1 0 0 0,3 0 0 15,0 0-1-15,0 0-1 0,4-3 0 0,-1 0 0 16,-3-4-15-16,4 7-4 0,0-3 0 0,-1-3 0 16,-2 3 4-16,2-7 0 0,-3 7 0 0,4-3 0 15,-8-3 3-15,5 5 1 0,-5-5 0 0,1 0 0 0,-1-1-4 16,1 4 0-16,-8-10 0 0,5 7 0 0,-1-4-3 0,0 4-1 15,-4-4 0-15,1 1 0 0,-4-7-4 0,3 7-2 16,-3-1 0-16,0-3 0 0,-3 1-10 0,3-1 12 16,-4 3-12-16,4 1 12 0,-7-1-12 0,4-2-11 15,-1 5 3-15,1-2 0 0,-5 9 8 16,1-4 0-16,-3 4 0 0,3-3 0 0,-4 3 0 0,1 3 0 16,-1 0 0-16,-3 3 0 0,3 3 0 0,-3-3-12 15,-3 7 2-15,-1-1 0 0,0-6 10 0,1 13 0 16,-1-4-9-16,0 1 9 0,-3 6 0 0,0 3-11 0,0 0 11 0,3 0-8 15,4 0 8-15,-4 6 0 0,1-3 0 0,3 0 0 16,0 0 0-16,3 3 0 0,0-3 0 0,1 4 0 16,-1-4 0-16,8 3-8 0,-4-3 8 0,3 6-12 15,1-9 12-15,3 7 0 0,0-11 0 0,3-2 0 16,1 3 0-16,3-7 0 0,3 7 0 16,1-6 0-16,0-4 0 0,3 4 0 0,7-7 0 15,0-3 0-15,7 7 0 0,0-10 0 0,1 3 0 0,6-3 0 16,4-3-12-16,0 3 4 0,-4 0 0 15,4-4 0-15,-1-2-81 0,1 3-16 16,4-3-3-16,-8-1-636 0,4 1-126 0</inkml:trace>
  <inkml:trace contextRef="#ctx0" brushRef="#br1" timeOffset="110672.61">30759 9638 1404 0,'0'0'62'0,"0"0"13"0,0 0-60 0,0 0-15 0,0 0 0 0,0 0 0 15,0 0 19-15,0 0 1 0,0 0 0 0,0 0 0 16,0 0-20-16,0 0 0 0,0 0 0 0,0 0 0 15,0 0 24-15,0 0 7 0,0 0 1 0,0 0 1 16,0 0 21-16,0 0 4 0,0 0 1 0,0 0 0 16,0 0 0-16,-4 9 0 0,-3-6 0 0,0 7 0 15,0-1-15-15,0 4-2 0,-4-4-1 0,4 4 0 16,-3 2-16-16,-1-2-3 0,1-1-1 0,-1 7 0 16,-3-6-21-16,0 9 9 0,0 0-9 0,3 6 0 15,-3-6 16-15,0 6-4 0,0-3-1 0,0 7 0 16,0-1-11-16,3-3 0 0,-7-3 0 0,8 7 0 15,-1-10 0-15,1 9 0 0,2-9-12 0,1 6 12 0,0-6 0 16,0 0 0-16,7-3 0 0,-3 3 0 16,-1-3 0-16,4-4 0 0,0 4 0 0,4-6 0 0,-1 5 8 0,1-5-8 0,3 3 12 0,0-10-4 15,4 3-8-15,-1 1 0 16,-3 2 0-16,7-5 0 0,-3-4 0 0,3 3 12 16,-3-3-12-16,3-3 12 0,3-3 6 0,-3-3 2 15,1 6 0-15,-1-10 0 0,3 1 14 16,-3-4 3-16,4 4 1 0,0-4 0 0,-4 1-5 0,3-7-1 15,-2 0 0-15,-1-3 0 0,3-3-6 0,1-3-2 16,-4 6 0-16,0-9 0 0,0-1-12 0,-3-2-4 0,-1 2 0 0,-3 1 0 16,4-3-8-16,-4 2 8 0,0 4-8 0,-3-3 8 15,-4-1-8-15,3 7 0 0,-3 0 0 0,-3 3 0 16,-1-3 0-16,4 6 8 0,-3 0-8 16,-1-3 0-16,1 10 0 0,-4-7 0 0,3 10 0 15,-3-4 0-15,3 4 0 0,1 2-12 0,-4-2 4 0,7 3 8 16,-4-4-12-16,1 4 12 0,-1-3-12 0,1 2 12 15,3 7-24-15,0 0 4 0,0 0 0 0,-4-3 0 32,1-3-20-32,3 6-4 0,-7 0-1 0,0 0 0 0,7 0-32 0,-7 0-7 0,-1 0 0 15,1 6-605-15,0-3-121 0</inkml:trace>
  <inkml:trace contextRef="#ctx0" brushRef="#br1" timeOffset="111017.14">30586 10049 1152 0,'0'0'51'0,"0"0"10"0,-7 0-49 0,0 0-12 16,7 0 0-16,0 0 0 0,0 0 281 0,0 0 54 0,0 0 10 0,0 0 3 15,0 0-277-15,0 0-55 0,10 3-16 0,1 3 0 16,-4-6 11-16,7 0-11 0,0 0 12 0,4 0-12 16,-4 0 14-16,4 0-4 0,-4-6-1 0,3 3 0 15,1 6-9-15,0-3 0 0,-1-3 0 0,-3 3 0 31,0 0-23-31,1 0-9 0,-1 0-3 0,0 0 0 16,-4 0-112-16,1 0-22 0,0 0-5 0,-1 0-693 0</inkml:trace>
  <inkml:trace contextRef="#ctx0" brushRef="#br1" timeOffset="111427.69">30984 10278 1094 0,'0'0'48'0,"0"0"11"0,0 0-47 0,0 0-12 0,0 0 0 16,0 0 0-16,0 0 192 0,0 0 36 0,8-7 7 15,-8 7 1-15,0 0-187 0,7 7-37 0,-7-7-12 0,7 3 0 16,0 6 26-16,-4-6 0 0,-3-3 0 0,4 10 0 16,-4 2 24-16,0-2 5 0,0 8 1 0,-4-5 0 15,1 3-25-15,-4-1-5 0,3-2-1 0,1 6 0 16,-4-7-13-16,-1 7-2 0,5 0-1 0,-4 0 0 15,0-4-9-15,0-5 8 0,3 2-8 0,1-2 8 16,3 2-8-16,-4-2-14 0,-3-1 3 16,7 0 1-1,0-9-54-15,0 0-12 0,0 4-1 0,0-4-573 0,4 9-114 0</inkml:trace>
  <inkml:trace contextRef="#ctx0" brushRef="#br1" timeOffset="111867.69">31235 10365 1594 0,'0'0'71'0,"0"0"14"0,-4 0-68 0,-3 0-17 15,0 7 0-15,-3-4 0 0,3-3 12 0,0 0-2 16,7 0 0-16,-7 3 0 0,-4-3-10 0,0 9 12 0,4-9-12 0,0 10 12 16,-3-10 22-16,-1 3 5 15,4 3 1-15,-4-3 0 0,1 4 3 0,-1-4 1 16,1-3 0-16,-1 9 0 0,4-6-20 0,0-3-3 16,-4 10-1-16,4-4 0 0,-3-3 0 0,3 3 0 0,-4-3 0 0,1 1 0 15,-5 2 1-15,8-3 0 0,7-3 0 0,-7 0 0 16,0 6 10-16,7-6 1 0,0 0 1 0,0 0 0 15,0 0-15-15,0 0-3 0,0 0-1 0,0 0 0 16,0 0-6-16,7 3-8 0,-7-3 11 0,7 0-11 16,0 10 9-16,4-7-9 0,-4-3 0 0,4 9 9 15,-4-9-9-15,3 10 10 0,4-10-10 0,-3 9 10 16,0-6-10-16,3 7 0 0,0-1-12 0,0-6 12 16,0 7-21-16,0-4 3 0,0-3 1 0,0 6 0 31,4-5-18-31,-4 2-3 0,0-3-1 0,4-3 0 15,0 0-24-15,-1 0-5 0,-3 0 0 0,0 0-828 0</inkml:trace>
  <inkml:trace contextRef="#ctx0" brushRef="#br1" timeOffset="113339.18">31425 9290 748 0,'0'0'67'0,"0"0"-54"0,0 0-13 16,0 0 0-16,0 0 145 0,0 0 27 0,0 0 4 0,0 0 2 16,0 0-86-16,0 0-16 0,8 0-4 0,-8 0-1 15,0 0-10-15,0 0-1 0,0 0-1 0,7 9 0 16,-7-9-10-16,0 3-1 0,3 7-1 15,1-1 0-15,-1 4-25 0,4-4-5 0,-10 0-1 0,3 4 0 16,-4 3-6-16,4-1-2 0,-3 4 0 0,-4-6 0 16,0 6-8-16,-1-7 0 0,5 10 0 0,-4-3 0 15,0 0 0-15,3-4 0 0,-3 4 0 16,0 3 0-16,0-3-11 0,0 0-4 0,0-4-1 0,0 4 0 31,0 0-47-31,-4-3-9 0,1-1-3 0,-1-2-489 0,4 0-97 0</inkml:trace>
  <inkml:trace contextRef="#ctx0" brushRef="#br1" timeOffset="113658.42">31111 9381 748 0,'0'0'67'0,"0"0"-54"16,0 0-13-16,8-7 0 0,-1 7 261 0,0-9 50 15,3 9 9-15,4-3 3 0,-3-7-235 0,3 10-46 16,0-3-10-16,0-3-1 0,4 3 28 0,0-3 5 0,3 3 2 0,0-1 0 16,4-2-10-16,-1 6-3 15,1-3 0-15,3-3 0 0,4 6-24 0,0-3-5 0,-1-4 0 0,-2 7-1 16,-1 0-23-16,-3 0 9 0,3-3-9 0,-7 3 0 15,4 0 0-15,-4-3 0 0,-4 3-10 0,1-6 10 32,0 6-67-32,-4 0-5 0,0 0-2 0,-3 0 0 15,-1 0-175-15,1 0-35 0</inkml:trace>
  <inkml:trace contextRef="#ctx0" brushRef="#br1" timeOffset="114186.41">32152 9914 576 0,'-7'0'25'0,"7"0"6"0,0-3-31 0,-7 3 0 0,0 0 0 0,3 0 0 15,4 0 335-15,0 0 61 0,-3 0 12 0,3 0 2 16,0 0-312-16,-4 0-62 0,-3 3-13 0,0-3-3 16,0 9 22-16,0-3 4 0,0-2 1 0,-3 8 0 15,-8 4 5-15,4-4 0 0,0 1 1 0,-4 6 0 16,-3-7-38-16,0 10-15 0,3-3 11 0,-3 3-11 15,0-3 0-15,3-4 0 0,-3 11 0 0,3-11 0 16,4 7 0-16,-3-3 0 0,2-6 0 0,-2 9 0 31,3-13-48-31,0 10-4 0,-1-7 0 0,5-2 0 0,-4 2-124 16,3-2-26-16,1-1-5 0,-1 0-1 0</inkml:trace>
  <inkml:trace contextRef="#ctx0" brushRef="#br1" timeOffset="114480.35">31672 9945 1825 0,'0'0'80'0,"0"0"18"0,0 0-78 0,0 0-20 0,-3-3 0 16,3 3 0-16,0 0 57 0,0 0 8 0,0 0 2 0,0 0 0 15,7-9-14-15,-7 9-2 0,11 0-1 0,-1 3 0 16,1-3-20-16,3 9-4 0,-4-3-1 16,4 7 0-16,4-4 5 0,0 4 1 0,-1-1 0 0,1 4 0 15,3-3-12-15,0-1-3 0,1 1 0 0,2 2 0 16,1 1-16-16,3-6 0 0,-3 8 8 0,3-8-8 16,-7 2-9-16,4 1-6 15,0-4-1-15,-8 1 0 16,4 2-31-16,-3-2-6 0,0-1-2 0,-4 4-639 0,-4-4-128 0</inkml:trace>
  <inkml:trace contextRef="#ctx0" brushRef="#br1" timeOffset="115210.24">27764 11645 2160 0,'0'0'96'0,"0"0"19"0,7 0-92 0,0 0-23 0,3 0 0 0,1 0 0 0,7 0 8 0,-1-3-8 16,1 3 8-16,3 0-8 0,0 0 0 0,7 0 0 15,1 0 0-15,6 0-8 0,4-4 30 0,3-2 6 16,4 6 2-16,10-9 0 0,4 9 25 0,0 0 5 15,4-3 0-15,-1 0 1 16,8-4-32-16,-1 7-6 0,12-3-2 0,-1-3 0 0,-4 6-8 16,8-10-1-16,0 10-1 0,6-6 0 0,5 0 17 15,-1-4 3-15,4 1 1 0,-4 6 0 0,7-6-16 0,0 5-4 16,11-5 0-16,-7 0 0 0,-4-1 5 0,8 1 1 16,-1 6 0-16,1-7 0 0,-5 1-3 0,-2-1-1 15,6 7 0-15,-3-6 0 0,0 6-14 0,0-4 0 16,-8-2 8-16,5 3-8 0,6-4 0 0,-7 4 0 15,-3 3 0-15,0-3 0 0,-4 3 0 0,-3-1 0 16,3-2 0-16,-3 6 0 0,-8-3 0 0,-6 3 0 16,-4-6 0-16,-3 6 0 0,-4 0 0 0,-4 0 0 15,4 0 0-15,-7 0 0 0,-3-3-16 0,-4 3-2 0,-4 0-1 0,-7 0 0 32,-3 0-32-32,-4 0-6 0,-6-4-2 0,-5 4 0 15,1 0-126-15,0 0-26 0,-8 0-5 0</inkml:trace>
  <inkml:trace contextRef="#ctx0" brushRef="#br1" timeOffset="117466.64">29094 12096 1450 0,'0'0'32'0,"0"0"6"0,7-3 2 0,0 3 1 0,-4-6-33 0,4 6-8 15,4 0 0-15,-4-3 0 0,0-4-10 0,4 4-4 16,-4 3-1-16,3-3 0 0,-3-3 51 0,-7 6 9 15,0 0 3-15,0 0 0 0,0 0 58 0,0 0 12 16,0 0 2-16,0 0 1 0,0 0-17 0,0 0-3 16,0 0-1-16,0 0 0 0,0 0-46 0,0 0-10 15,0 0-1-15,0 0-1 0,0 0-24 0,0 0-5 16,0 0-1-16,-7 6 0 0,0-3 0 0,0-3 0 0,-3 3 0 0,2 7 0 16,-2-10 23-16,3 6 4 15,-4-3 1-15,1 10 0 0,-1-7-19 0,0 4-3 0,-3-7-1 16,4 6 0-16,-1-6 18 0,-3 7 3 15,0-1 1-15,0-3 0 0,-4 1-39 0,1 2-12 0,-1 0 0 16,-7-5 0-16,1 5 12 0,-5 0 0 0,5 4 0 0,-5-4 0 16,1 1 0-16,-4-1 0 0,1 4 0 0,-1-4 0 15,4 0 0-15,0 1 0 0,-4 2 0 0,7-2 0 16,0-1 8-16,1 4-8 0,-1-4 8 0,0 1-8 16,1 2 0-16,-1-9 8 0,0 7-8 0,1-1 0 15,2 0 0-15,-2-5 0 0,2 5 0 0,5 0 8 16,-1 1-8-16,4-7 0 0,-7 6 0 0,7-9 0 15,-4 10 0-15,4-7 0 0,-4 3 0 0,8-3 8 16,-4 4-8-16,3-4 8 0,1-3-8 0,3 0 8 0,-4 6-8 16,4-3 11-16,3 0-11 0,4-3 12 0,-7 0-12 0,7 0 0 15,0 0 0-15,0 0 0 0,0 0 0 0,0 0 0 16,0 0 8-16,11 0-8 0,-1 7 0 16,1-4 0-16,3-3 0 0,0 0 0 0,0 0 8 15,4 0-8-15,-4 0 0 0,7 0 8 0,0 0-8 0,1-3 12 16,2 3-12-16,1-7 12 0,3 7-12 0,-3 0 0 15,0-3 0-15,3 3 0 0,-3-3 0 0,3-3 0 16,0 6 8-16,-3 0-8 0,3-3 0 0,0 3 0 0,4-7 0 16,0 7 0-16,-1 0 0 0,-2 0 0 0,-5 0 0 0,1 7 0 15,0-7 0-15,-1 3 0 16,-2-3 0-16,-1 6 0 0,0-3 0 0,-3-3 0 16,-4 3 0-16,3-3 0 0,-10 7 0 0,7-4 0 0,-3-3 0 15,-4 9 0-15,4-9 0 0,-4 10 0 0,-7-10 0 0,0 0 0 16,7 3 0-16,-7-3 0 0,0 0 0 0,0 9 0 15,0-3 0-15,0 1 0 0,0 2 0 0,-4-3 0 16,1-3 0-16,-4 7 0 0,0-1 0 0,0 1 0 16,-4-1 0-16,-3-3 0 0,0 10 0 0,-4-3 0 15,0-1 0-15,1-3 0 0,-4 4 0 0,-4 6 0 16,-3-7 0-16,3 10 0 0,-3-3 0 16,0-6 0-16,-1 6 0 0,5 2 0 0,-1 1 0 0,0-3 0 15,4 3 0-15,-4-3 0 0,4-3 0 0,0 2 0 16,3 4 0-16,1-3 0 0,-1-6 0 0,1 9 0 0,-1-7 0 15,4 1 0-15,-4 3 8 0,4-7-8 0,3 7 0 16,1-6 0-16,-1 6 0 0,1-7 0 0,3 1 0 16,3-4 0-16,1 7 0 0,3-10 0 15,0-6 0-15,0 9 0 0,0 1 0 0,0-10 0 16,0 0 0-16,7 12 0 0,3-5 0 0,1-4 0 0,-4 6 0 0,7-9 12 16,0 0-4-16,-3 0 0 0,3 0 17 0,3 0 3 15,1-3 1-15,0-3 0 0,-1 6-21 0,5-3-8 16,-1-4 0-16,3 4 0 0,1 0 0 0,3-3 0 15,4 6 0-15,0-3 0 0,-4-4 0 16,4-2 0-16,3 6 0 0,-3-6 0 0,3 9 0 0,-3-4 8 16,-4-2-8-16,0 3 0 15,-3 3-24-15,-4-6-7 0,-3 6-1 0,-4-3-1 16,4 6-24-16,-8-3-5 0,1 0-1 16,-4 0 0-16,0 0-109 0,-7 0-21 0,0 0-5 0</inkml:trace>
  <inkml:trace contextRef="#ctx0" brushRef="#br1" timeOffset="119830.11">28328 14050 1324 0,'0'0'118'0,"0"0"-94"0,-3 9-24 0,3-9 0 16,0 0 136-16,-4 0 22 0,4 0 5 0,0 0 1 16,-7 10-147-16,7-10-29 0,0 0-5 0,0 0-2 15,0 0 19-15,0 0 11 0,0 0-2 0,0 0 0 16,0 0 45-16,0 0 9 0,0 0 1 0,0 0 1 16,0 0-12-16,0 0-2 0,0 0-1 0,0 0 0 15,0 0-8-15,0 0-2 0,11-10 0 0,-4 10 0 16,0-9-4-16,0 3-2 0,0-4 0 0,0 1 0 15,0-1-2-15,3-2 0 0,-2-1 0 0,-1-2 0 16,3-1-6-16,1-3-2 0,-1-3 0 0,4 0 0 16,1 0-10-16,-1-6-2 0,0 0-1 0,0-7 0 15,0 4-11-15,-3 0 10 0,3 6-10 0,-4-4 10 16,1-2-10-16,-1 6 0 0,-3-3 0 0,1-1 0 0,-5 8 0 0,4-1 0 0,-3 0 0 0,3 3 0 16,-4 3 0-16,-3-3 8 15,4 0-8-15,-1-2 0 0,1 8 8 0,-4 0-8 16,0-2 8-16,0 2-8 0,0 10 0 0,0-6 0 15,-4-1 8-15,4 1-8 0,-3 6 0 0,3 3 0 16,0 0 0-16,-4-7 0 0,-3 7 0 0,4-3-11 16,-8 3 3-16,4 3 0 0,-4 4-4 0,-3 2-1 15,4 4 0-15,-4-1 0 0,0 7 1 0,-1 3 1 16,1 0 0-16,0 0 0 0,0 0 11 0,0 6-12 16,3-3 12-16,1 0-12 0,3 0 12 0,0 4 0 15,0-4 0-15,3 6 0 0,4-3 0 0,-3-3 0 0,-1 7 0 16,1-1 0-1,3-9-28-15,0 6-11 0,0-3-1 0,0-3-1 0,3 6 21 0,1-6 4 0,-1-3 0 0,-3-3 1 16,4 3 6-16,-1 3 1 0,-3-7 0 0,7 1 0 16,-3-3-12-16,-1 2-3 0,1-2 0 0,-1-4 0 31,1 1-19-31,3-1-4 0,-4-6-1 0,4 0 0 16,4 7-98-16,-4-10-20 0,0 0-4 0,4-3-655 0</inkml:trace>
  <inkml:trace contextRef="#ctx0" brushRef="#br1" timeOffset="120393.83">28723 13774 979 0,'0'0'43'0,"0"0"9"0,0 0-41 0,0 0-11 0,0 0 0 0,0 0 0 15,4 0 285-15,3-9 55 0,3 9 12 0,-3-4 1 0,4 1-258 0,3-3-52 16,0 6-11-16,4-9-1 16,-1 5 9-16,1-5 3 0,0 0 0 0,3-1 0 0,0 7-31 15,0-6-12-15,0-1 8 0,-3 7-8 0,3-3 0 0,-3 6 0 16,-4-10 0-16,4 7 0 15,-8 3-59-15,4 0-4 0,-3 0-1 0,-4-3-643 16,0-3-129-16</inkml:trace>
  <inkml:trace contextRef="#ctx0" brushRef="#br1" timeOffset="120660.89">28720 13868 921 0,'0'0'82'0,"0"0"-66"0,0 0-16 0,0 0 0 16,7 6 235-16,0-6 43 0,3 0 9 0,1 0 1 16,-4-6-218-16,7 6-44 0,-3 0-9 0,3 0-1 15,0 0 12-15,4 0 2 0,-4 0 1 0,3 0 0 0,1 0 2 0,-4-3 1 16,0-3 0-16,4 6 0 15,-4-4-20-15,4-2-4 0,-4 6-1 0,0 0 0 32,0-3-109-32,0 0-21 0,-3-3-5 0</inkml:trace>
  <inkml:trace contextRef="#ctx0" brushRef="#br1" timeOffset="120980.6">29337 13426 2376 0,'0'0'105'0,"0"0"22"0,0 0-102 0,0 0-25 16,-4 6 0-16,4-3 0 0,0 10 16 0,4-4-3 0,-4 1 0 0,0 2 0 15,0 4-13-15,0 0 0 0,0 2 8 0,0 4-8 16,0 0 14-16,-4 0 0 0,4 10 0 0,-3-4 0 16,-4-3-14-16,3 6-15 0,4 7 3 15,-7-4 1-15,4 1-3 0,-8-4-1 0,1 7 0 0,3-4 0 32,-4-2-55-32,4-1-11 0,-4-3-3 0,4-3 0 15,-3-3-12-15,6-3-4 0,-3-6 0 0,0-4-726 0</inkml:trace>
  <inkml:trace contextRef="#ctx0" brushRef="#br1" timeOffset="121671.81">28582 11695 2023 0,'0'0'89'0,"0"0"19"0,0 0-86 0,0 0-22 0,0 0 0 0,0 0 0 0,0 0 0 0,0 0-15 16,0 0 3-16,0 0 0 0,0 0 12 0,0 0-11 16,0 0 11-16,0 0-10 0,0 0 37 0,0 0 7 15,0 0 2-15,0 0 0 0,0 0 1 0,0 0 1 16,0 0 0-16,0 12 0 0,0-12-10 0,0 10-1 16,0-1-1-16,0 10 0 0,0-3-14 0,-3 3-2 15,3 3-1-15,0-1 0 0,-4 8-9 0,4-7 0 0,0 0 0 0,-4 6 0 0,1-3-14 0,3 3 5 31,0-3 1-31,0 3 0 16,0-2-21-16,-4-8-4 0,4 4-1 0,-3 0 0 16,3-3-30-16,-4-6-5 0,4 5-2 0,0-5-536 15,-3-4-107-15</inkml:trace>
  <inkml:trace contextRef="#ctx0" brushRef="#br1" timeOffset="122131.56">28942 11726 288 0,'0'0'25'0,"0"0"-25"0,0 0 0 0,0 0 0 0,-7 7 366 0,3-4 68 16,4-3 14-16,-7 3 2 0,4-3-358 0,-4 9-71 16,0-9-21-16,0 10 9 0,0-7-9 0,3 3 0 15,-7-3 0-15,1 7 0 0,3-4 8 0,0 0-8 16,-4 0 0-16,1-2 8 0,-1 5 1 0,0 0 0 16,4-6 0-16,-3 4 0 0,-4 2-9 0,-4-3 10 15,4 4-10-15,-4-1 10 0,1 1 0 0,-1-1 0 16,0 0 0-16,1 4 0 0,-1 0-10 0,0-4 0 15,1 4 0-15,3-4 0 0,3 0 0 0,0 1 0 16,4-1 0-16,0-6 0 0,4 7 8 0,3-10-8 16,0 0 12-16,0 0-4 0,0 0 12 0,0 0 1 15,10 3 1-15,1-3 0 0,-4 6-7 0,7-6-2 0,0-6 0 16,0 6 0-16,4 0-5 0,3 0 0 16,0 0-8-16,4 0 12 0,-4 0 4 0,4 0 0 0,0 0 0 0,-1 0 0 15,5 6-32-15,-1-6-7 0,-4 3-1 0,1 4 0 16,-4-4-41-16,0 3-9 0,-6 0-2 0,-1 4-521 15,-4-1-105-15</inkml:trace>
  <inkml:trace contextRef="#ctx0" brushRef="#br1" timeOffset="124130.89">30018 12771 2120 0,'0'0'94'0,"0"0"19"16,0 0-90-16,0 0-23 0,0 0 0 0,0 0 0 15,0 0 9-15,0 0-9 0,7 0 12 0,0 0-12 16,-7 0 12-16,11 0-12 0,-4 0 12 0,0 3-12 0,0 3 53 0,0-3 4 16,-7-3 1-16,7 0 0 0,3 6-2 0,1-6 0 15,0 3 0-15,-1-3 0 0,1 0-12 0,3-3-4 16,0 3 0-16,0-6 0 0,0 6-22 0,4-3-5 16,-1-6-1-16,5-1 0 0,-5 7-12 0,4-6 9 15,-3-1-9-15,3 1 8 0,0-1-8 0,-3-2 0 16,-4 2 0-16,0 1 0 0,-3 6 8 0,-1-7-8 15,1 1 0-15,0 0 8 0,-4 2-8 0,-4-2 0 16,1 3 0-16,-1-7 0 0,-3 10 0 0,0-6 0 16,0 2 9-16,-3 1-9 0,-4 0 0 0,0-4 0 15,3 7 0-15,-3 3 0 0,-4-6 0 0,1 6 0 0,-1 0 0 16,-6 6 0-16,-1-3 0 0,0-3 0 0,-3 7 0 16,4-4-8-16,-5 9 8 0,1-2 0 0,0-1 0 0,0 4 0 15,-4-4 0-15,4 10-12 0,-4 0 4 0,4-4 0 16,0 7 8-16,0-3 0 0,0 3 0 0,0 0 0 15,-1 0 0-15,5-3 0 0,3 3 0 0,-1-3 0 16,5-7 0-16,-1 10 0 0,-3-3 0 0,7 0 0 16,4-4 0-16,-4 4 0 0,3-6 0 0,4 2 0 15,0 1 0-15,4-6 0 0,3 2 0 0,0 4 0 16,3-7 0-16,1-3 0 0,6 4 0 0,1-1 0 16,3-9 0-16,0 10-8 0,1-7 8 0,2-3-8 15,1 0-26-15,0 0-5 0,3 0-1 16,0 0 0-16,0 0-60 0,1-3-12 0,-1 3-2 0,0-7-1 15,0 4-73-15,0 3-14 0,-3-3-3 0</inkml:trace>
  <inkml:trace contextRef="#ctx0" brushRef="#br1" timeOffset="125271.88">30977 11855 1382 0,'0'0'123'0,"0"0"-99"0,0 0-24 0,0 0 0 16,4 0 107-16,-4 0 16 0,0 0 3 0,3-10 1 15,1 7-136-15,0-6-27 16,-4 9-6-16,0 0-1 0,3-3 43 0,-3 3 0 0,0 0 0 0,0 0 0 15,0 0 10-15,-3-7 4 0,3 7 1 0,-4 0 0 16,-3 0 21-16,3 0 5 0,4 0 1 0,0 0 0 16,0 0-8-16,-7 0-2 0,-3 7 0 0,3-4 0 15,0 6 0-15,-4-6 0 0,1 7 0 0,-1-1 0 16,0 4-4-16,1-4 0 0,-1 7-1 0,-3 0 0 16,3-1-13-16,1 1-2 0,-1 3-1 0,1 3 0 15,-1 0-11-15,4 0 0 0,0 0 9 0,-4 9-9 16,8-9 0-16,-4 3 0 0,3 0 0 0,1-3 0 0,-1 9 0 15,1-9 0-15,-1 7 0 0,4-8 0 0,0-8 0 0,0 9 0 16,-3-6 0-16,6-4 0 0,-3 1 0 0,4-1 0 16,-1-5 0-16,1-4 0 0,-4-3 0 0,10 9 9 15,5-9-1-15,-5 0-8 0,4 0 20 0,-3-3-2 16,6-3-1-16,-2-4 0 0,-1-2 5 0,3 2 1 16,1-5 0-16,3-4 0 0,0 0-12 0,-3-3-3 15,0 3 0-15,-1-6 0 0,1 3-8 0,-1-6 12 0,-6 3-12 0,3-3 12 16,-3-4-12-16,-1 1 12 15,-3 6-12-15,0-3 12 0,0 6-2 0,1 0 0 16,-5-6 0-16,1 6 0 0,-4 0 3 0,0 3 1 0,3-3 0 0,-3 9 0 16,-3-6-14-16,3 4 0 0,0-1 8 0,-4 0-8 15,4 1 0-15,-3 9 0 0,-1-4-9 0,0 4 9 16,1-7-12-16,-1 4 3 0,-3 6 1 0,0-4 0 16,4 4 8-16,-4-6 0 0,-4 9 0 0,4-3 0 15,0-3 0-15,-4 6-12 0,4 0 4 0,-3 0 0 31,-1 9-24-31,1-3-4 0,-1-3 0 0,0 0-1 16,-3 7-105-16,4-1-21 0,3 1-4 0,-4-7-730 0</inkml:trace>
  <inkml:trace contextRef="#ctx0" brushRef="#br1" timeOffset="125585.98">30706 12096 1843 0,'0'0'164'0,"0"0"-132"16,0 0-32-16,0 0 0 0,0 0 103 0,0 0 13 0,0 0 4 0,7 0 0 15,0 7-103-15,7-4-17 0,-3-3-9 0,6 3 1 16,4-6 8-16,1 3 8 0,2 0-8 0,1 0 11 16,0 0-1-16,-1-3 0 0,1-4 0 0,0 7 0 15,-1 0-10-15,1-3 0 0,-4 3 0 0,-3-6 0 16,3 6-8-16,-7-3-4 0,-3-7-1 0,-1 10 0 31,-3 0-166-31,0-3-33 0,4-3-6 0,-11 6-2 0</inkml:trace>
  <inkml:trace contextRef="#ctx0" brushRef="#br1" timeOffset="126314.97">31006 12689 864 0,'0'0'76'0,"0"0"-60"0,0 0-16 0,0 0 0 16,0 0 209-16,0 0 39 0,0 0 8 0,0 0 2 15,0 0-215-15,10 0-43 0,-3-3-9 0,4-7-2 16,-1 7 3-16,-2-3 0 0,-1 6 0 0,0-3 0 15,3-7 8-15,-3 10 11 0,0-3-3 0,0-3 0 16,4 3 60-16,-4-3 11 0,0 3 2 0,0-7 1 16,4 7-10-16,-4-6-1 0,3-1-1 0,-3 1 0 15,4-1-14-15,-4-2-4 0,7-1 0 0,-3-6 0 16,-1 10-26-16,-3-7-6 0,4-2 0 0,0-1-1 16,3 0-7-16,-4 3-2 0,-3-3 0 0,0 1 0 15,0-4-10-15,-3 9 0 0,-1-6 0 0,1 7 0 0,-4-1 8 16,4-2-8-16,-4 8 0 0,-4-2 8 0,0-1-8 15,1 1 0-15,-1 6 0 0,-3-3 0 0,0 6-8 0,0 0 8 16,0 0-10-16,0 0 10 0,7 0-13 0,-7 6 3 16,0-3 1-16,0 3 0 0,3 1 9 0,-3-1-13 15,4 3 5-15,-8 4 8 0,8-4-10 0,-4 4 10 16,3-1 0-16,-3 4-9 0,4 0 9 0,-1-1 0 0,1 1 0 0,-1 3-8 16,0-7 8-16,1 7 0 15,-1-6 0-15,4 9 0 0,0-3 0 0,-3-1 0 16,3-2 0-16,0 6 0 0,3-6 0 0,-3-1 0 15,4 1 0-15,-1-3-8 0,1-1 8 0,3 1 0 0,0-4 10 16,0 0-10-16,0 1 0 0,4-7 0 0,-4 6-13 0,3-9 4 31,1 0-31-31,0 0-7 0,-1-3-1 0,1-3 0 16,-4 6-34-16,3-3-7 0,-3-7-2 0,1 7-540 0,-5-6-108 0</inkml:trace>
  <inkml:trace contextRef="#ctx0" brushRef="#br1" timeOffset="126783.13">31584 11629 979 0,'0'0'43'0,"0"0"9"0,0 0-41 0,0 0-11 15,0 0 0-15,0 0 0 0,0 0 115 0,0 0 21 0,0 0 4 0,0 0 0 16,0 0-78-16,0 0-16 0,0 0-3 0,0 0-1 16,0 0 20-16,7 3 4 0,-7-3 1 0,0 0 0 15,11 6-8-15,-11-6-2 16,3 7 0-16,1 2 0 0,-1 7-24 0,-3-4-5 0,0 1 0 0,4-1-1 16,-4 4-19-16,0-3-8 0,0-1 0 0,-4 7 8 15,4-6-17-15,0-1-4 0,-3-2-1 0,3-1 0 31,0-9-30-31,0 12-7 0,0-2-1 0,0-1 0 16,0-9-96-16,0 0-20 0,0 0-4 0</inkml:trace>
  <inkml:trace contextRef="#ctx0" brushRef="#br1" timeOffset="127091.3">31320 11707 518 0,'0'0'23'0,"0"0"5"0,0 0-28 0,0 0 0 15,0 0 0-15,0-3 0 0,7-6 377 0,3 0 71 16,1 5 13-16,3-2 3 0,0 0-363 0,4 0-73 15,-1-4-14-15,5 7-3 0,-1-6 6 0,7 9 2 16,0-10 0-16,-3 1 0 0,3 9-3 0,0-3-1 0,0 0 0 0,1-4 0 16,-1-2-15-16,-3 6 0 0,-1-4 0 0,1 1 0 15,0-3 0-15,-1 2 0 0,1-2 8 0,-4 6-8 16,0 0 0-16,1-3 0 0,-5-4-11 0,-3 7 11 31,0-3-108-31,-3 3-15 0,0 3-2 0,-1 0-787 0</inkml:trace>
  <inkml:trace contextRef="#ctx0" brushRef="#br1" timeOffset="127590.54">32195 11955 1152 0,'0'0'51'0,"0"0"10"0,0 0-49 0,0 0-12 0,0 0 0 0,0 0 0 15,0 0 212-15,-4 3 39 0,-3 0 8 0,3 7 1 16,-3-1-165-16,4 1-34 0,-8 2-6 0,1-2-2 15,3 2 3-15,-4 7 1 0,0-6 0 0,-3 5 0 16,-3 4-47-16,-1-3-10 0,0 0 0 0,1-3 0 16,-1 12 0-16,-3-6 0 0,3-3-10 0,-3-4 10 15,0 7 0-15,3-3-11 0,1 0 11 0,-1-7-8 16,0 1-92 0,4 6-19-16,-3-10-3 0,6 4-531 15,-3-4-107-15</inkml:trace>
  <inkml:trace contextRef="#ctx0" brushRef="#br1" timeOffset="127853.5">31842 12074 1324 0,'0'0'118'0,"0"0"-94"15,-4 0-24-15,4 0 0 0,0 0 286 0,0 0 53 0,0 0 10 0,0 0 3 16,4 10-287-16,-4-7-57 0,3 13-8 0,4-10 0 15,4 3 0-15,3 1 0 16,0 2 9-16,0 7-1 0,7-6 18 0,1-4 4 16,2 10 1-16,-3-7 0 0,4 1-31 0,0 3 8 15,0-4-8-15,-4 1 0 0,0 2 0 0,0-8 0 16,0 2 0-16,-3 4 0 0,-4-4-10 0,0 0-8 16,0 1-2-16,0-1 0 15,-3-6-108-15,-4 7-23 0,0-4-4 0</inkml:trace>
  <inkml:trace contextRef="#ctx0" brushRef="#br1" timeOffset="128928.27">27016 11833 630 0,'-25'-10'28'0,"11"7"5"0,-4 0-33 0,1-3 0 0</inkml:trace>
  <inkml:trace contextRef="#ctx0" brushRef="#br1" timeOffset="129417.69">26039 11453 230 0,'-11'0'20'0,"0"0"-20"16,-3 0 0-16,0 0 0 0,-3 0 283 0,2 0 52 15,1 0 10-15,4 0 3 0,-1 0-174 0,1 0-34 16,-1 0-8-16,7-3 0 0,-3-3-4 0,0 6 0 15,7 0 0-15,0 0 0 0,4-12-32 0,-4 8-8 16,7-5 0-16,0 0-1 0,4-1-34 0,3 10-6 16,3-9-2-16,1 6 0 0,3-7-19 0,4 1-4 15,3 6-1-15,4-4 0 0,-4 7-13 0,4-3-8 16,-4 0 10-16,4 3-10 0,-4-6 0 0,4 6 0 16,-8 6 0-16,5-6 0 0,-5 0 0 0,1 0 0 15,3 3 0-15,0-3-10 0,-3 0 10 0,3-3-12 0,1 3 12 16,-5 0-12-16,1 0-8 0,0 0-3 15,-4 0 0-15,4 0 0 16,-8 0-23-16,4-6-5 0,0 6-1 0,-3 0 0 16,3 6-103-16,0-6-21 0,-3 3-4 0,0-3-504 0,-1 0-100 15</inkml:trace>
  <inkml:trace contextRef="#ctx0" brushRef="#br1" timeOffset="129905.75">26046 11692 748 0,'0'0'33'0,"0"0"7"0,0 0-32 0,0 0-8 16,-7 0 0-16,-1 0 0 0,1 3 148 0,-3-3 27 16,-1 0 5-16,4 6 2 0,-3-3-151 0,-1 0-31 0,0-3 0 0,-3 10-11 15,4-4 11-15,-1-3 0 0,-3 7-9 0,3-7 9 16,-3 6 40-16,4-9 12 0,-1 10 2 0,1-7 1 15,-1 3 12-15,4-3 2 0,0-3 1 0,7 0 0 16,0 0-3-16,0 0-1 0,0 0 0 0,0 0 0 16,0 0-2-16,7 0-1 0,4 0 0 0,3 0 0 0,3-3 1 0,4-6 1 15,4-1 0-15,0 1 0 16,7 6-7-16,3-7-2 0,0 1 0 0,4-1 0 16,3 4-35-16,1 0-7 0,-1-3-2 0,0-1 0 15,1 7-3-15,-1-6-1 0,4-1 0 0,-4 10 0 16,1-3-8-16,-5-6 0 0,-2 9 0 0,-5-4 0 15,5 4 0-15,-8 0-17 0,-7 0 4 0,0 0 1 16,0 4-42 0,-3-4-8-16,0 9-2 0,-4-6-1092 0</inkml:trace>
  <inkml:trace contextRef="#ctx0" brushRef="#br1" timeOffset="143539.06">20278 10340 2041 0,'0'0'90'0,"0"0"19"0,-11 0-87 0,4 3-22 0,0-3 0 0,0 4 0 16,-4-4 14-16,8 9-2 0,-4-9 0 0,7 0 0 0,0 0-12 15,0 0 0-15,-7 6 0 0,7-6 0 0,0 0 20 16,-7 3 2-16,-4 7 0 0,4-7 0 15,0 6 16-15,0 4 3 0,0-4 1 0,-4 10 0 0,1-6-12 0,-4 9-2 16,3 3-1-16,-3 0 0 0,-4 9-16 0,1 7-3 16,-5 0-8-16,1 9 12 0,0 3-12 15,-4 4 0-15,1 5 8 0,-1 1-8 0,4 3 12 16,3-3 0-16,1-1 0 0,-1-8 0 0,7 5-12 0,1-9-12 16,-1-3 3-16,4 7 0 0,4-4 21 0,3-6 4 15,0 0 0-15,3 3 1 0,1-10-17 0,-1 10 0 16,4-12 0-16,4-1 0 0,-4 4 0 0,0-3 8 15,0-4-8-15,4 3 0 0,-1 4 0 0,1-7 0 16,-1-5-10-16,1 5 10 16,-1-3-60-16,5-3-4 0,-5-6 0 0,4 3-639 15,4-3-127-15</inkml:trace>
  <inkml:trace contextRef="#ctx0" brushRef="#br1" timeOffset="145869.89">18733 10776 1497 0,'0'0'133'0,"0"0"-106"0,0 0-27 0,0 0 0 0,0 0 180 16,0 0 30-16,0 0 6 0,-4 3 2 15,4-3-207-15,-4 10-42 0,1-1-8 0,-1 0-1 0,4-5 40 0,-3 5 0 16,-1 0 8-16,4 4 0 0,4 6 4 0,-1-7 0 15,1 10 1-15,-1-3 0 0,1 3 25 0,3 6 5 16,0-3 1-16,0 13 0 0,0-4 1 0,0 7 1 16,0-6 0-16,0 6 0 0,-3-1-38 0,3 1-8 15,0-3 0-15,-3 2 0 0,-4 1 0 0,3 3 0 16,-6-3 0-16,3 0 0 0,-4-1 12 0,0-5-4 16,-3 6-8-16,0-7 12 0,4-2-12 0,-4-1 0 15,0-3 0-15,3-6-10 0,1-3 10 0,-4-7-8 16,7 1 8-16,0-13-8 15,0 0-151-15,0 0-29 0,0 0-7 0</inkml:trace>
  <inkml:trace contextRef="#ctx0" brushRef="#br1" timeOffset="146394.97">18627 10833 2055 0,'0'0'91'0,"-4"-4"19"0,-3 4-88 0,0 0-22 0,7 0 0 0,0 0 0 0,0 0 20 0,0 0 0 16,-7-3 0-16,7 3 0 0,0 0-20 0,0 0 0 15,-4-6 0-15,4-3 0 0,4 5 14 0,3-5 5 16,-3 0 1-16,-1-1 0 0,4 7 17 0,0-6 4 15,4-1 1-15,-4 1 0 0,3-4 15 0,1 4 3 16,3 0 1-16,-3 5 0 0,-1-5-24 0,4 0-5 16,1 5 0-16,-1-5-1 0,3 0-23 0,1 6-8 15,3-4 0-15,0 4 9 0,0-6-9 0,1 9 0 16,2 0 0-16,1 0 0 0,0 0-8 0,3 0 8 16,-3 9 0-16,3-6 0 0,4 7-9 0,-1-1 9 15,-2 4-12-15,-1-4 12 0,0 0-10 0,0 4 10 16,-3 6-8-16,-4-7 8 0,-3-2-8 0,-1 9 8 0,-3-7-8 0,1 7 8 15,-5-7-10-15,-3 7 10 0,0-3-12 16,-3 3 12-16,-4 3-8 0,0-3 8 0,-4-7 0 16,-6 10 0-16,-1-3-12 0,0-7 12 15,-6 10-12-15,-1-3 12 0,1-6 0 0,-5-4 0 0,-6 10 10 0,0-7-2 16,-4-2-8-16,0 2 0 0,8-2 0 0,-1-4 0 16,-3 0 0-16,3 1-10 0,-3-4 10 0,3-3-10 15,-3 9 10-15,3-9-8 0,4 0 8 0,-4 0-8 31,4 0-32-31,4-3-7 0,-5-3-1 0,8 3 0 0,0-4-92 16,4 7-20-16,-1 0-3 0,4-3-1 0</inkml:trace>
  <inkml:trace contextRef="#ctx0" brushRef="#br1" timeOffset="147048.41">20144 10742 1209 0,'0'0'108'0,"0"0"-87"0,0 0-21 0,0 0 0 16,0 0 181-16,0 0 32 0,0 0 7 0,7 3 0 15,-7-3-201-15,7 3-41 0,3 6-8 0,4-2-2 16,1-4 32-16,-1 3-9 0,0 0 9 0,0-6 0 16,0 10 0-16,0-1 12 0,-3-3 0 0,3 1-1 15,-4 2 17-15,-3 4 3 0,0 2 1 0,1 1 0 0,-1-7 6 0,0 10 2 16,-4-6 0-16,1 9 0 0,-4-4-9 0,3 4-2 16,1-3 0-16,-4 3 0 0,3 0-29 0,-3-9 0 15,4 5 0-15,-1 1 0 0,1-3 0 0,3-7 9 16,-4 7-1-16,1-10 0 0,3 4 26 0,-3-1 5 15,3-3 1-15,0-2 0 0,-7-4-8 0,7 0-2 16,0-4 0-16,0-2 0 0,3 3-5 0,-3-3-1 16,1-4 0-16,-1 4 0 0,-4-10 4 0,1 7 1 15,3-4 0-15,-4 4 0 0,1-4-10 0,3-5-3 16,-4 2 0-16,4-3 0 0,-3-3 3 0,3-6 0 0,0 12 0 16,0-6 0-16,4-3-11 0,-1 3-8 0,1-3 9 15,-1-3-9-15,5 6 0 0,-5-3 0 0,1 0 0 0,3 0 0 16,-7-3 0-16,3 6 0 0,1 6 0 0,0 0 0 15,-1 1 0-15,-6-1 0 0,-1 3 0 0,1 4 0 16,-8 0-14-16,4 9 1 0,0 0 0 0,7-4 0 31,-7 4-91-31,0 0-19 0,0 0-3 0,0 0-1 16,0 0-57-16,0 0-11 0,0 0-2 0</inkml:trace>
  <inkml:trace contextRef="#ctx0" brushRef="#br1" timeOffset="147710.28">20422 11199 2257 0,'0'0'49'0,"0"0"11"0,0 0 1 0,0 0 3 0,0 0-51 0,0 0-13 0,0 0 0 0,0 0 0 16,0 0 0-16,0 0 0 0,0 0 0 0,0 0 0 16,0 0 0-16,0 0 0 0,0 0 0 0,0 0 0 15,0 0 9-15,0 0-1 0,0 0 0 0,0 0 0 16,0 0 13-16,0 0 3 0,0 0 0 0,0 0 0 15,0 0 6-15,0 0 2 0,0 0 0 0,0 0 0 16,0 0-20-16,0 0-3 0,0 0-1 0,4 7 0 16,-4-7-8-16,0 6 0 0,0-6 0 0,0 9 0 15,0-9 15-15,0 0 1 0,0 10 0 0,0-10 0 16,0 6 19-16,0-6 4 0,0 6 1 0,3 4 0 0,-3-10-26 0,4 9-5 16,-1 4-1-16,1-4 0 0,3 1-8 0,-3 2 8 15,-1 7-8-15,4-7 8 0,-3-2-8 0,-1 12 0 16,1-3 0-16,-4-1 0 0,0-2 0 0,3 6 0 15,-3 3 0-15,-3 0 0 0,3-3 0 16,0 0 0-16,-4 0 0 0,4 6 0 16,-3-6-52-16,3-3-7 15,0-3-1-15,0 3 0 0,0-7 36 0,0-2 8 0,-4-1 0 0,4-9 1 16,0 0-166-16,0 0-34 0,0 0-6 16,0 0-2-16</inkml:trace>
  <inkml:trace contextRef="#ctx0" brushRef="#br1" timeOffset="148089.72">20669 11579 1954 0,'0'0'87'0,"0"0"17"0,4-3-83 0,-4 3-21 0,0 0 0 0,0 0 0 0,3-7 33 0,-3 7 3 16,0 0 0-16,11 0 0 0,-1 0-36 0,-2 0 0 15,-1 7 0-15,0-4 0 0,0 6 0 0,0-6 20 16,0 7-4-16,-4-1 0 0,1 1 33 0,-1-1 7 15,4 4 0-15,-3-1 1 0,-4 4-16 0,0 0-3 16,0 2-1-16,0 1 0 0,0-3-26 0,0 6-11 16,-4-3 8-16,4 3-8 0,0-1 0 0,0-2 0 15,-7 3 0-15,7-3 0 0,0 3-17 16,-3-3 1-16,-1-3 0 0,1 2 0 16,-1 1-41-16,1-3-8 0,-1-7-2 15,1 10-607-15,-1-6-122 0</inkml:trace>
  <inkml:trace contextRef="#ctx0" brushRef="#br1" timeOffset="148560.21">21026 11664 1947 0,'0'0'43'0,"0"0"9"0,0 0 1 0,-4 6 2 0,-3-3-44 0,0 6-11 0,3 1 0 0,-3 2 0 15,0-9-38-15,0 7-10 0,0 6-1 0,0-10-1 16,-3 3 26-16,2 4 6 0,-2-4 1 0,-4 1 0 16,3-1 17-16,1 0 11 0,-4-5-2 0,3 5 0 15,0-3 67-15,1-3 12 0,-1 0 4 0,4 4 0 16,-3-4-44-16,-1 3-8 0,7-3-1 0,-3 0-1 0,-3 7-23 15,6-10-5-15,-3 9-1 0,0-2 0 0,0-1-9 16,4 3 12-16,-1-3-12 0,4-6 12 16,0 10-12-16,0-10 0 0,-3 6-12 0,3-6 12 0,3 10 0 0,-3-10 0 15,0 0 0-15,4 6 12 0,-4-6-12 0,0 0 0 16,10 3 9-16,-10-3-9 0,4 9 0 0,3-5 0 16,-4 5 0-16,4 0 0 0,-3-6 0 15,3 7 0-15,0-4 0 0,0-3 0 0,0 7 0 0,4-1 9 16,-1-6-9-16,1 7 10 0,3-10-2 0,0 6 0 15,0-3 0-15,0-3 0 0,0 0-8 0,4 0 10 0,-4 0-10 16,0 0 10 0,4 0-42-16,-4-3-8 0,4-3-1 0,-4 6-1 15,-4-3-170-15,4-4-35 0,8-2-6 16,-8 6-462-16</inkml:trace>
  <inkml:trace contextRef="#ctx0" brushRef="#br1" timeOffset="148898.21">21163 11237 2336 0,'0'0'52'0,"0"0"10"0,0 0 2 0,0 0 1 0,7-6-52 0,0 3-13 16,4-4 0-16,3 4 0 0,0-6 0 0,7-1-13 16,4 7 2-16,0-6 1 0,-1 0 10 0,1-1 0 15,0 1 0-15,-1 6-8 0,1-7-11 0,-4 1-1 16,4 6-1-16,-4-4 0 15,-3 4-19-15,-1 0-4 0,-2-3-1 0,-1 6 0 16,0-3-124-16,-4 3-25 0,-10 0-5 0,0 0-1 0</inkml:trace>
  <inkml:trace contextRef="#ctx0" brushRef="#br1" timeOffset="149177.15">21124 11441 1900 0,'0'0'169'0,"0"0"-135"0,0 0-34 0,0 0 0 16,0 0 108-16,0 0 14 0,0 0 3 0,7 3 1 15,4-3-166-15,3 0-32 0,0 0-8 0,4-3 0 16,3-6 21-16,4 9 5 0,3-10 1 15,0 1 0-15,-3 6 14 0,3-7 3 16,0 1 1-16,-3-4 0 0,0 10 35 0,-4-6 0 0,0 2 0 0,-3 1 0 16,3 0-42-16,-7 3-2 0,0-4 0 15</inkml:trace>
  <inkml:trace contextRef="#ctx0" brushRef="#br1" timeOffset="149560.49">21819 10638 2160 0,'-17'3'96'0,"13"4"19"0,4 5-92 0,-3 1-23 0,3 5 0 0,-7 1 0 16,-4 6 0-16,7-3 0 0,12 0 0 0,-8 10 8 15,-11-4-36-15,11 6-8 0,3-2 0 0,8 5-1 0,-7 1 20 0,-1 3 4 16,1-1 1-16,3 4 0 0,7-3 12 0,-7-6 15 15,-4 5-3-15,1-8-1 16,3-1-11-16,-4 0 0 0,-3 1 0 0,-3-1 0 16,3-9 0-16,0 0 0 0,0-3 0 0,-4 0 0 15,-3-4-98-15,4-5-12 16,6-1-2-16,-3-9-1 0</inkml:trace>
  <inkml:trace contextRef="#ctx0" brushRef="#br1" timeOffset="150114.59">22109 10218 2102 0,'0'0'93'0,"0"0"19"16,0 0-89-16,0 0-23 0,0 0 0 0,0 0 0 0,0 0 0 0,7 6 0 15,3-6 0-15,4 3 0 0,-3 1 0 0,3 2-8 16,-7 3 0-16,4 1 0 0,6-4 8 0,-6 13 0 16,-4-1 0-16,4 4 8 0,-1 4 30 0,4 5 6 15,-3 0 2-15,-4 1 0 0,-4 8-14 0,1-5-4 16,7 6 0-16,-4-1 0 0,-7 4-5 0,7 3-2 15,7-3 0-15,-4 0 0 0,-3 6-4 0,0-3-1 16,8 7 0-16,-5-4 0 0,4 9-16 16,0-5 0-16,-10-7 8 0,6 6-8 0,5-3 9 0,-5-6-1 15,-10 0-8-15,4-3 12 0,-1 0-12 0,-3-1 9 16,0 1-9-16,0-6 8 0,-3-1-8 0,3-3 0 0,3 1 0 16,-6-4-11-1,-4-3-14-15,3-6-3 0,4 3-1 0,0-3 0 16,-3-7-109-16,-1 1-22 0,4-4-4 15</inkml:trace>
  <inkml:trace contextRef="#ctx0" brushRef="#br1" timeOffset="151608.59">23188 10999 864 0,'0'0'76'0,"0"0"-60"0,0 0-16 0,0 0 0 0,0 0 284 0,0 0 53 16,0 0 11-16,0 0 3 0,0 0-279 0,0 0-56 15,0 12-16-15,-3-2 0 0,-1-1 14 0,1 1-3 16,-5 2-1-16,1-3 0 0,0 10 15 0,-3-3 3 15,-1 9 1-15,1-3 0 0,-5 3 2 0,-2-3 0 16,3 6 0-16,-7-3 0 0,3 0-2 0,-3 1 0 16,-4 2 0-16,4-3 0 0,3-3-19 0,-6 9-10 15,-8-9 10-15,7 6-10 0,4-3 0 0,-4 1-18 16,1-5 2-16,-5 1 1 16,5-6-39-16,2 3-8 0,8-7-2 0,-3-2 0 15,-1-1-120-15,4 1-25 0,7-10-5 0,3 0-1 0</inkml:trace>
  <inkml:trace contextRef="#ctx0" brushRef="#br1" timeOffset="151894.73">22641 11121 345 0,'0'0'31'0,"0"0"-31"0,0 0 0 0,-3-6 0 15,3 6 508-15,0 0 95 0,0 0 19 0,0 0 4 0,0 0-526 0,7 9-100 0,7 1-32 0,4-1 0 32,-1 4 19-32,1-1 3 0,3 1 1 0,4 5 0 15,6-5 9-15,-2 6 0 0,-8 0 0 0,7-1-8 16,4-2 8-16,-7 3 0 0,-8 0 0 0,1-4 0 0,-1 7 0 16,1-3 0-16,-4 0 0 0,0-3 0 0,-3 3-16 0,3-1 1 15,-3-5 1-15,-1 6 0 16,1-7-23-16,-1 1-5 15,1 6-1-15,-1-10 0 0,-2 4-50 0,-1-1-11 0,3-3-1 16,-3 1-784-16</inkml:trace>
  <inkml:trace contextRef="#ctx0" brushRef="#br1" timeOffset="152265.82">23393 11686 1998 0,'0'0'88'0,"0"0"19"0,0 0-86 0,0 0-21 0,0 0 0 0,0 0 0 16,3 9 0-16,1 0 0 0,-1-6-12 0,4 7 4 16,-3 6-5-16,3-4-1 0,0 1 0 0,0-1 0 15,-7 7 14-15,4-6 0 0,-1 5-10 0,1-5 10 16,-1 6 0-16,-3 0 0 0,0-4 0 0,-3 7 0 16,-1-3 24-16,-3 9 13 0,0-3 3 0,-4 4 0 0,4-8-40 0,-3 5 0 15,-8-8-9-15,4 4 9 0,-4-3-11 0,1-6 11 16,-1-1-8-16,0-2 8 15,4 5-46-15,0-8-4 16,-3-7-1-16,2 6 0 0</inkml:trace>
  <inkml:trace contextRef="#ctx0" brushRef="#br1" timeOffset="152799.04">23978 10804 2016 0,'-3'-15'179'0,"-1"15"-143"0,-3-10-36 0,0 10 0 16,4-3 118-16,-1-6 17 0,1 9 3 0,3 0 1 15,0 0-139-15,0 0-35 0,0 0-3 0,0 0-1 31,0 0 0-31,0 0 0 0,0 0 0 0,-4 9 0 0,-3 4 17 0,3-4 3 0,1 4 1 0,-4 5 0 16,-4 4 34-16,1 0 6 0,-1 7 2 0,-3-4 0 16,-4 6-4-16,1 7-1 0,-1-4 0 0,0 7 0 15,1-7-2-15,3 7 0 0,0-6 0 0,3 2 0 16,0-2-17-16,1-4 8 0,-1 0-8 0,8 1 0 16,-4-1 8-16,7-3-8 0,-4-6 0 0,4 0 0 15,4 0 0-15,3-9 0 0,-4 6 0 0,8-10 0 0,-1 4 0 16,5-10 0-16,-1 3 0 0,3-6 0 0,1-6 0 0,0 3 0 15,3-7-15-15,0-2 5 0,4-7 31 0,-4 6 7 16,0-6 0-16,4-2 1 0,-1-1-29 0,1-4 0 16,0-2 0-16,-4-3-10 0,-3 0 10 0,3-10 0 15,-4 0 10-15,1 3-10 0,-4-9 15 16,-3 10-3-16,3-4-1 0,-4 0 0 0,-3 0 1 0,0 10 0 16,-3-3 0-16,0 2 0 0,-4 4 20 0,-4-3 5 15,0 6 1-15,4 3 0 0,-3 0-10 0,-4 3-1 0,0 0-1 16,0 3 0-16,3 1-26 0,-3-1 0 0,0 0-9 15,-3 13 9-15,2-6-21 0,-2-1 2 0,3 7 1 0,-4-3 0 32,1 3-31-32,-1 0-7 0,1 3 0 0,2 0-1 15,-2 0-37-15,3 3-7 0,-4-3-2 0,1 3-905 0</inkml:trace>
  <inkml:trace contextRef="#ctx0" brushRef="#br1" timeOffset="153095.03">23749 11159 2487 0,'0'0'55'0,"0"0"11"0,0 0 2 0,0 0 2 0,0 0-56 0,0 0-14 16,0 0 0-16,0 0 0 15,0 0-31-15,4 9-9 0,3 1-1 0,0-10-1 0,3 9 42 0,4-6 0 16,4-3 0-16,-4 0 0 0,7 0 0 0,-3 0 8 16,3-3-8-16,0-6 11 0,-3 9-11 0,3-4 8 15,0-2-8-15,-3 3 8 0,3-3-20 0,-7 6-4 16,0-3 0-16,4-7-1 16,-8 10-135-16,5-3-28 0,-5-3-4 0,1 3-2 0</inkml:trace>
  <inkml:trace contextRef="#ctx0" brushRef="#br1" timeOffset="153606.16">24112 10039 1897 0,'0'0'41'0,"0"0"9"0,0 0 2 0,0 0 2 0,0 0-43 0,11 6-11 0,-4-2 0 0,4 5 0 0,-4-6 0 0,3 7 0 15,1-4 0-15,-1 0-11 0,1 4 41 0,3 5 8 16,0-2 2-16,0-1 0 0,4 1-16 0,3 6-4 16,0 3 0-16,0 0 0 0,4 0 20 0,0 6 3 15,3-3 1-15,-3 6 0 0,3 10-28 0,0 0-4 16,-3-1-2-16,3 4 0 0,0 0-2 0,-3 6 0 15,-4 1 0-15,0-4 0 0,-3 6-8 16,0-3 0-16,-4 3-12 0,-4 1 12 0,1-1 0 0,-4 7 0 16,4-4 9-16,-8-3-1 0,-3 1 26 0,0 5 6 0,0-5 0 0,-3-1 1 15,-4-9-26-15,3 6-6 0,-7-6-1 0,4-6 0 16,-7-1 16-16,4-6 4 0,-4 1 0 0,-1-1 0 16,-2 7-28-16,-1-13 0 0,-3 3 0 0,3-6 0 15,-6 3-12-15,2-6-8 0,-2 0-2 0,-1-4-736 16,0 1-147-16</inkml:trace>
  <inkml:trace contextRef="#ctx0" brushRef="#br1" timeOffset="156246.2">20906 14555 874 0,'0'0'39'0,"0"0"8"0,0 0-38 0,3 0-9 16,4-10 0-16,-3 7 0 0,-1 0 0 0,1-3 0 16,3 3 0-16,-4-4 0 0,-3 7 29 0,0 0 4 15,7 0 1-15,-7 0 0 0,7 0 77 0,-7 0 15 16,0 0 3-16,0 0 1 0,8 0 1 0,-8 0 0 15,7 10 0-15,-4-1 0 0,4 1-26 0,-3 2-5 16,3 1 0-16,-7 6-1 0,3 2-36 0,1 1-7 16,-4 7-2-16,0 5 0 0,0-2-37 0,0 11-7 15,-4-2-2-15,4 3 0 0,0 3-8 0,0-3-14 16,-3-3 3-16,-1-4 1 0,4 4 10 0,0 0 0 16,-3-7 0-16,3-2 0 0,0-1 0 0,0 1 14 15,0-1-3-15,0-9-1 0,0 6-21 0,0-6-4 0,3-9-1 16,-3 5 0-1,0-8-32-15,0-1-6 0,0-9-2 0,0 0-639 0,0 0-128 0</inkml:trace>
  <inkml:trace contextRef="#ctx0" brushRef="#br1" timeOffset="156838.12">20892 14445 288 0,'0'0'12'0,"-8"3"4"0,1-3-16 0,7 0 0 16,-7 0 0-16,0 0 0 0,0 0 284 0,7 0 55 15,0 0 10-15,0 0 3 0,-3-9-175 0,3 9-34 16,0 0-7-16,0 0-2 0,0 0-41 0,0 0-8 16,0-3-1-16,0 3-1 0,0-7-18 0,0 7-3 15,7-6-1-15,0 0 0 0,0 3-38 0,0-4-8 16,4 4-2-16,-1-3 0 0,4 6 15 0,0 0 4 16,0-3 0-16,4 3 0 0,0 0-32 0,3 3 0 15,0-3 0-15,4 9 0 0,3-2 0 0,0 2-15 16,4-3 2-16,3 4 0 0,-3 2 13 0,-4 7 0 0,4-6 0 15,-4 5-9-15,-3 4 9 0,0 7 0 0,-4-4 0 16,0 3 0-16,-3 3 0 0,-1 4 0 0,-3-4 0 0,0 7 0 16,0-1 0-16,-6-5 0 0,-1 9-12 0,0-10 4 15,-4 0 8-15,1 4 0 0,-4-7 0 0,3 3 0 16,-3-9 0-16,0 7 0 0,-3-4 0 0,-1-3 0 16,1-1-14-16,-1 8 2 0,-3-7 1 0,0 0 0 15,-4 0 35-15,1-4 6 0,-1-5 2 0,-3 6 0 16,0-7-32-16,-4 1 0 0,1-4 0 0,-1 7 0 15,-3-10 11-15,0 4-11 0,0-1 12 0,-1-6-12 16,-6 7 8-16,4-10-8 0,-5 6 0 0,5-3 0 16,-1-3 0-16,0 0 0 0,1 0-13 0,-1-3 5 15,4-3-18-15,-4 6-3 0,7-4-1 0,-3-2 0 16,4 3-40-16,-1 3-8 0,-3-3-2 0,7 6 0 16,0-3-17-16,-1 0-4 0,-2 0-1 0,3 9-525 15,3-5-105-15</inkml:trace>
  <inkml:trace contextRef="#ctx0" brushRef="#br1" timeOffset="157185.54">21664 15025 2718 0,'0'0'60'0,"0"0"12"0,0 0 2 0,0 0 2 0,0 13-60 0,4-4-16 0,3 4 0 0,0-1 0 15,-7-2 0-15,3 8 0 0,8-2 0 0,-4 3 0 16,0-7-13-16,-4 7-6 0,-3 0-1 0,0 0 0 15,11-3 20-15,-7 2 0 0,-8-5 0 0,4 6 0 16,4-7 0-16,-1 1 0 0,-3-4 0 0,-3 1 0 16,-1 2-25-16,8 4-2 0,3-10 0 15,-7 4 0-15,0-4-169 0,0-6-33 0,24 0-7 16,-24 0-2-16</inkml:trace>
  <inkml:trace contextRef="#ctx0" brushRef="#br1" timeOffset="157404.46">21819 14702 2246 0,'0'0'200'0,"0"0"-160"16,-7-3-32-16,0 3-8 0,0-6 217 0,0 12 43 0,0-3 8 16,0-3 1-1,-4 0-281-15,4 10-57 0,7-10-11 0,0 0-3 16,-3 3-3-16,3-3-1 0,0 0 0 0,10 9 0 15,-3 1-37-15,4-4-7 0,0-3-1 0,3 0-1 16,-4 6-86-16,1-9-17 0,-11 0-3 0,18 10-1 0</inkml:trace>
  <inkml:trace contextRef="#ctx0" brushRef="#br1" timeOffset="157845.18">22183 14787 2606 0,'-11'9'57'0,"1"-9"12"0,2 3 3 0,-2 7 1 15,-1-4-58-15,1 3-15 0,-4-2 0 0,7 2 0 0,-1-3 0 0,1 4-13 16,-3-7 2-16,-1 6 1 0,4 1-4 0,-3-1-1 16,-4-3 0-16,-1 4 0 0,1-4 15 15,4-3 0-15,-1 7 0 0,1-7 0 0,-5 3 0 0,5-3 0 16,10-3 0-16,0 0 0 0,-11 0 0 0,4 10 8 15,7-10-8-15,0 0 0 0,0 0 8 0,0 0-8 16,0 0 0-16,7 3 0 0,4 3 0 0,-1-3 0 16,-10-3 0-16,11 10 0 0,0-10 0 0,3 9 0 15,0-6 0-15,-4 3-9 0,5-2 0 0,-1 2 0 16,7-3 0-16,-7 6 0 16,0-6-16-16,4 7-3 0,-1-4-1 15,-3-3 0-15,-3 7 17 0,0-7 12 0,3 6-13 0,-4-2 5 0,1-1 8 0,-4 3 0 16,-7-3 0-16,3 4 8 0,4-4-8 0,-3 4 0 0,-8-1 0 0,1 3 0 15,3-2 8-15,-4 2 1 0,1-2 0 16,-4-1 0-16,0 1-1 0,3-1-8 16,-3 4 12-16,0-4-4 0,-3 0-8 0,-1 4-9 0,4 0 9 15,-4-4-13-15,-3 10 1 0,0-7 0 0,0 1 0 0,0 3 0 16,3-4-8-16,-3-3 0 0,-7 1-1 0,7-7 0 31,3 6-145-31,-3-5-29 0,-28 2-5 0,14-3-2 0</inkml:trace>
  <inkml:trace contextRef="#ctx0" brushRef="#br1" timeOffset="158357.13">22687 14856 2404 0,'0'0'107'0,"0"0"21"0,4-6-102 0,-4-4-26 0,-4 1 0 0,4-4 0 31,7 4-20-31,-3-1-8 0,3 4-3 0,-4-10 0 16,-3 4-15-16,7 2-3 0,0-2-1 0,0-1 0 0,-7-2 50 0,0 2 0 0,4 4 0 0,3-4 0 16,-7 4 38-16,-3 6 5 0,-5-4 1 0,8 7 0 15,0 0-19-15,-7 0-3 0,-7 7-1 0,0 2 0 16,0-3-21-16,0 10 9 0,-4 0-9 0,1 3 0 16,-4-7 10-16,6 13-10 0,1-9 8 0,4 6-8 15,-8-3 0-15,11 3 0 0,0-4 0 16,0 4 0-16,0 0 16 0,0-3-1 0,7 3-1 15,3 0 0-15,1-3 3 0,3 3 1 0,-4 0 0 16,8-3 0-16,0 6-7 0,-1-3-2 0,-3-4 0 0,7 4 0 16,0 0-9-16,4-3 0 0,-7 0 0 0,-1-3 0 15,4 2 0-15,4-5 0 0,0 6 0 0,-1-10 0 16,-3 1-32-16,4-4-4 16,3 0-2-16,0-3 0 0,-3 4-32 15,3-7-6-15,11-7-2 0,0 7-585 0,-4-3-117 0</inkml:trace>
  <inkml:trace contextRef="#ctx0" brushRef="#br1" timeOffset="160567.03">22913 15270 2336 0,'0'0'52'0,"0"0"10"0,-4 3 2 0,4-3 1 0,0 0-52 0,0 0-13 0,0 0 0 0,0 0 0 15,7 6-50-15,1-3-13 0,-1 4-2 0,-4-4-1 0,-3-3 40 0,4 3 8 16,3-3 2-16,-7 0 0 0,0 0 41 0,0 0 9 16,0 0 2-16,0 0 0 0,0 0 41 0,0 0 9 15,0 0 2-15,0 0 0 0,0 0-47 0,0 0-9 16,0-6-1-16,0-4-1 0,3 1 13 0,-3-4 2 16,0-2 1-16,-3 2 0 0,-1 0-11 0,1-5-3 15,-1-1 0-15,1-3 0 0,-4 6-6 16,3-9-2-16,4 3 0 0,-4 0 0 0,-3 0-3 15,0 0-1-15,4 0 0 0,-1 0 0 0,1 4-6 0,-1-4-2 16,-3 0 0-16,4 3 0 0,3-3-12 16,0 3 11-16,-11-3-11 0,4 10 10 0,3-7-10 0,1 6 0 15,-1 4 0-15,1-4 0 0,-4 1 0 0,3 2 0 0,8 1 0 0,-4 0 0 16,-4-1 0-16,8 7-14 0,3-6 5 0,3-1 1 16,-6 7 8-16,7-3 0 0,-1 3 0 0,4-4 8 15,4 4-8-15,0 3-8 0,-4-3 8 0,3-3-12 0,4 6 12 16,-3 0-12-16,0-3 12 0,-4 3-12 15,0 0-4-15,0 3 0 0,0-3-1 0,0 0 0 32,-3 0-23-32,-1 0-5 0,5 6-1 0,-5-3 0 15,1-3-10-15,3 0-1 0,0 0-1 0,-3 3 0 16,3 4-12-16,0-4-2 0,0-3-1 0,4 0 0 0,-4 0-87 0,0 9-18 16,0-9-3-16</inkml:trace>
  <inkml:trace contextRef="#ctx0" brushRef="#br1" timeOffset="161048.98">23580 15345 3430 0,'0'0'76'0,"0"0"15"0,-4 0 3 0,4 0 2 0,0 0-76 0,0 0-20 0,0 0 0 0,0 0 0 15,-3 3-53-15,3-3-15 0,0 0-2 0,0 0-1 16,0 0 6-16,0 0 1 0,0 0 0 0,0 0 0 16,0 0-40-16,0 0-7 0,0 0-1 0,0 0-1084 15</inkml:trace>
  <inkml:trace contextRef="#ctx0" brushRef="#br1" timeOffset="166716.29">25245 14439 2257 0,'0'0'49'0,"0"0"11"0,0 0 1 0,0 0 3 0,0 0-51 0,0 0-13 0,0 0 0 0,0 0 0 0,0 0-10 0,0 0-5 16,0 0-1-16,7 9 0 0,-7-9 16 0,3 10 8 15,-3-1 0-15,4 4-8 0,-4-4 43 0,0 3 1 16,0 1 1-16,0-4 0 0,0 10 19 0,0 0 3 16,-4 3 1-16,4 3 0 0,0-3-29 0,-3 9-6 15,-1 1-1-15,1 9 0 0,-4-4-32 0,3 1 0 16,-3 3 0-16,0-4 0 0,0 1 0 15,-4-1 0-15,1-2 0 0,-1 6 0 0,-3-7 0 0,0 4 0 16,0-1 11-16,3-5-3 0,-6 5-8 16,-1-2 0-16,0-7 0 0,4-3 0 0,4 7 10 0,-1-10-2 15,1-4-8-15,3 1 12 0,-1-3-12 0,5-7 9 16,-8 7-9-16,8-10 8 0,-4 4 7 0,3-1 1 0,-3 0 0 16,4-5 0-16,3-4-16 0,0 0 11 0,0 0-11 0,0 0 10 0,0 0-10 0,0 0 10 0,0 0-10 15,10 0 10-15,-3-10-10 0,4 7 0 16,-1-6 9-1,8-1-9-15,0 4 13 0,-1-3-1 16,1 2-1-16,3-2 0 0,-3-4-11 0,-1 4 0 0,1-1 0 0,3 7 0 31,-7-6-20-31,4 0-10 0,-4 5-2 0,0-5 0 0,0 6-16 16,-3-3-3-16,0-4-1 0,-1 7 0 0,1 3-56 0,-1-3-11 16,-3 3-2-16,4-6-1 15,0 6 6-15,-4-3 2 0,3-4 0 0,1 7-471 0,-1-3-95 0</inkml:trace>
  <inkml:trace contextRef="#ctx0" brushRef="#br1" timeOffset="167188.46">25721 15019 2480 0,'0'0'110'0,"0"0"22"15,-3-3-105-15,-1-4-27 0,0 1 0 0,1 0 0 0,-1-3 32 0,4 9 0 16,0 0 1-16,0 0 0 0,0 0-45 0,0 0-10 15,0 0-2-15,0 0 0 0,0 0 24 0,0 0-11 16,0 0 11-16,0 0-8 0,-7 6 8 0,0-3 0 16,0-3 10-16,-3 9-10 0,-1-6 9 0,0 13-9 15,1-10 8-15,-1 10-8 0,-3 0 11 0,4 3-3 16,-4 3-8-16,3-1 12 0,-3 1-12 0,7 7 0 16,0 2 0-16,0-9 0 0,0 9 0 15,0-9 0-15,3 10 0 0,0-10 0 0,1 9 0 16,3-9 0-16,3-3-12 0,1-7 12 0,7 7-12 0,-4-6 12 15,7-7-12-15,3-3 12 0,1 0 0 0,0-6 0 0,6 0 0 0,-2-3 0 16,2-4 0-16,1-2 0 0,-4-1 0 0,0 1 0 16,0-4 0-16,1-6 0 0,-1 9 0 0,-7-5 0 15,0-4 0-15,0 3 0 0,-3-3 0 0,-1 6 0 16,-3-9 0-16,0 3 16 0,-3 0-4 0,-1 0 0 16,-3 3 0-16,0-3 0 0,-7 10 0 0,4-7 0 15,-1 7-4-15,-3-7-8 0,0 6 11 0,-3 4-11 16,-4 6 0-16,-1-7 0 0,5 7 0 0,-4-3 0 0,0 3 0 0,-1-4 0 15,1 7 0-15,4-3 0 0,-4 3 0 0,0-3 0 0,7-3 0 0,-4 6 0 16,0 0 0-16,4 0 0 16,0-3-9-16,-3 3 9 15,3 0-57-15,3 0-7 0,-3 0 0 16,3 0-668-16,-3 0-134 0</inkml:trace>
  <inkml:trace contextRef="#ctx0" brushRef="#br1" timeOffset="167844.57">26342 15088 1497 0,'0'0'133'0,"0"-6"-106"0,0-4-27 0,-4 1 0 16,4 3 145-16,0-4 24 0,0 1 5 0,-3-1 1 31,3 1-195-31,-4 9-38 0,1-10-8 0,-1 10-2 0,-3-3 80 0,0 3 16 0,-3 0 4 0,-1 3 0 16,-3-3 32-16,3 10 8 0,-3-10 0 0,0 9 1 15,-4 4-19-15,1-4-4 0,3 4-1 0,-4 2 0 16,4-2-17-16,0 0-4 0,3 5-1 0,1-5 0 16,-1 6-15-16,4-7-4 0,-4 7 0 0,4-6 0 15,4 5-8-15,-4-5 0 0,3 0 0 0,4-4 8 16,-3 3-8-16,3-2 0 0,7-1 0 0,0 1-11 15,-4-1 3-15,4-6 0 0,1 7 0 0,2-1 0 16,1-6-4-16,3-3 0 0,-4 0 0 0,8 0 0 16,-4 0 12-16,4 0 0 0,-1-3 0 0,-2 0 0 0,-1-3 8 15,3 3 0-15,-3-4 0 0,0-2 0 0,-3 6-8 16,3-7 0-16,-3 1 0 0,-1-4 0 0,1 4 8 16,-4-4 1-16,0 4 0 0,4 0 0 0,-8-4 8 0,4 0 2 15,-3-2 0-15,-1 2 0 0,1 4-5 0,-4-4-1 16,0 4 0-16,3-4 0 0,-3 4 2 0,-3 0 0 15,-1 5 0-15,4 4 0 0,0 0-15 16,0 0 0-16,0 0 0 0,0 0 0 0,0 0-19 0,0 0-3 16,0 0-1-16,0 0 0 0,-3 13 23 0,-1-4-11 15,1 4 11-15,3-1-8 0,-4 7 8 0,4-6-8 16,0 6 8-16,0 3-8 0,0 0 8 0,0-1 0 16,0-2 0-16,0 3 0 0,4 6 0 0,-1-2 0 15,-6 2 0-15,3-3 0 0,0 3 0 0,0-3-10 16,0 7 10-16,-4-4-10 0,1 3-4 0,-4 0-1 0,0 1 0 15,-1-1 0-15,-6 4 15 0,0-4 0 16,0 0 0-16,0 1 0 0,0-1 0 0,-4-3 0 0,1-3 0 16,3-3 0-16,-4 0 0 0,-3-3 0 0,0-6 0 0,-1 9 0 15,1-13-16-15,-3 7 2 0,-5-10 1 0,1 0 0 32,0-6-115-32,0 0-24 0,-1-6-4 0</inkml:trace>
  <inkml:trace contextRef="#ctx0" brushRef="#br1" timeOffset="168094.57">26596 15100 2070 0,'0'0'45'0,"-7"10"10"0,3 2 1 0,-3 7 3 0,4-3-47 0,-1 3-12 16,1-1 0-16,3-2 0 15,0 3-68-15,0 0-16 0,3-4-4 0,-3-5 0 0,4 9 88 0,-4-7 13 0,-4 4 5 0,4-10 1 16,0 10 11-16,0-4 2 0,-3-8 1 0,-1 5-593 31,1 0-118-31</inkml:trace>
  <inkml:trace contextRef="#ctx0" brushRef="#br1" timeOffset="168291.98">26596 14787 2188 0,'0'0'195'0,"-7"0"-156"0,0-3-31 0,0-4-8 15,0 4 232-15,3-6 46 0,4 9 9 0,4-10 1 16,-1 10-396-16,8-9-79 0,3 6-16 0,4-6-3 16,3 5-39-16,-4-2-8 0,1 3-2 0,3 3-594 15</inkml:trace>
  <inkml:trace contextRef="#ctx0" brushRef="#br1" timeOffset="168723.6">27129 14893 1728 0,'0'0'153'0,"0"0"-122"15,0 0-31-15,-11 0 0 0,4 7 226 0,-4-4 39 16,4-3 8-16,0 9 2 16,-3-6-247-16,3 7-50 0,3-4-10 0,-3-3-1 0,0 7 6 0,-4-7 2 0,4 6 0 0,-3 1 0 15,-1 2 25-15,1-2 0 16,-4-1 0-16,-1 0 0 0,1 4 0 0,0-4 17 0,0-6-2 15,0 7-1-15,3-1 0 0,-3-2 0 0,0-1 0 0,4 3 0 16,-5-3-14-16,8-2 9 0,-3 5-9 0,3-6 8 16,7-3-16-16,0 0-4 0,0 0-1 0,0 0 0 31,0 0-19-31,10 6-3 0,1-2-1 0,0-4 0 16,3 0-2-16,0 6-1 0,3-6 0 0,-3 3 0 15,1-3-9-15,2 3-1 0,-3 3-1 0,0-3 0 0,4 7 12 16,-4-4 2-16,0 0 1 0,-3 1 0 0,-1 2 35 0,1 1 0 0,0-4 12 0,-4 3-3 15,-4 1 6-15,1-1 1 0,-1 0 0 0,1 4 0 16,-4 0 3-16,-4-4 1 0,4 3 0 0,0 4 0 16,-3-6-20-16,-1 2 0 0,1 1 0 0,-1-4 0 0,1 4 0 15,-4-4 0-15,0 0 0 0,-4 1-9 16,4-7-12-16,0 6-3 0,-4-6 0 0,1-3 0 16,-4 7-124-16,3-7-26 15,-17-7-5-15,7 4-1 0</inkml:trace>
  <inkml:trace contextRef="#ctx0" brushRef="#br1" timeOffset="168995.06">27496 14617 3193 0,'0'0'141'0,"0"0"30"0,0 0-137 0,0 0-34 0,-4 13 0 0,0-4 0 32,8 10-48-32,0-6-16 0,3 9-3 0,0 0-1 15,3-3-22-15,-3 2-5 0,4 1-1 0,-1 7 0 0,1-4 76 0,0 6 20 0,-4-3 0 0,0 4 0 16,3-1 0-16,-6 0 0 0,-1 1 0 0,1 2 0 16,-4-2 20-16,3-1 8 0,-3 3 0 0,-3-2 1 31,-1-4-55-31,1-3-11 0,3 0-3 0,-4-3 0 15,1-6-140-15,-4 3-29 0,7-7-6 0</inkml:trace>
  <inkml:trace contextRef="#ctx0" brushRef="#br1" timeOffset="169249.54">27333 15006 2419 0,'0'0'215'0,"0"0"-172"0,0 0-35 0,0 0-8 0,0 0 219 0,0 0 41 16,0 0 9-16,11-9 2 16,-1 9-250-16,8-9-49 0,3 5-11 0,0-2-1 0,4 0 18 0,0 0 4 0,7-4 1 0,3 1 0 0,4 6 5 0,-1-7 2 31,1 1 0-31,0-1 0 0,3 7-11 0,-3-6-3 0,-7 9 0 16,0-10 0-1,-8 10-35-15,1 0-7 0,-4-3-2 0,-3 3 0 16,-4 0-77-16,4 0-16 0,-8 0-3 0,4 3-572 15,-14-3-115-15</inkml:trace>
  <inkml:trace contextRef="#ctx0" brushRef="#br1" timeOffset="169755.52">28004 15028 1785 0,'0'0'159'0,"0"0"-127"0,0 0-32 0,0 0 0 15,0 0 188-15,0 0 31 0,3 13 6 0,1-4 2 32,-1 4-219-32,1 6-44 0,-1-7-9 0,1 4-2 0,3-1 56 0,-4 7 11 0,-3-3 3 0,0 0 0 15,4 3-6-15,-4-3-1 0,0-3 0 0,0 5 0 16,0-2-16-16,-4 0-9 0,4-6 1 0,-3-1 0 15,3 4-109-15,-4-4-22 16,1-8-4-16,3-4-844 0</inkml:trace>
  <inkml:trace contextRef="#ctx0" brushRef="#br1" timeOffset="169959.52">28123 14765 3448 0,'0'0'76'0,"0"0"16"0,0 0 4 0,0 0 0 0,-3-10-77 0,3 10-19 15,0 0 0-15,0 0 0 16,3-3-123-16,5-3-28 0,2 3-5 0,1 0-2 16,-1-3-14-16,4 6-2 0,0-10-1 0,-3 10 0 15,-4 0 10-15,4-3 1 0,-4 3 1 0</inkml:trace>
  <inkml:trace contextRef="#ctx0" brushRef="#br1" timeOffset="170327.74">28526 15069 1785 0,'0'0'159'0,"0"0"-127"0,0-6-32 0,3 0 0 15,1-1 120-15,-1-2 17 0,4-4 4 0,-3 4 1 16,6-4-193-16,-3 1-38 0,0-4-8 0,1 4-2 16,-1 2 27-16,-4-2 6 0,1-1 1 0,-4 4 0 15,0-1 110-15,-4 1 23 0,1-1 4 0,-4 10 0 0,-1 0 13 0,-2-3 3 16,3 6 0-16,-4-3 0 0,1 10-26 16,-1-4-5-16,1 0-1 0,-1 4 0 15,0 9-29-15,1-7-7 0,-1 4 0 0,1 0-1 0,-5 2-19 0,5 4 0 16,-4-3 8-16,3 3-8 15,4 0 0-15,-3 0 0 0,3 6 8 0,-1-3-8 0,5-3 8 16,-4 0-8-16,3 6 12 0,4-6-12 16,4-3 8-16,-1-3-8 0,1 0 0 0,3-1 0 0,4 4 0 15,-1-6 0-15,8-4 0 0,-4 3 0 16,7-2-20-16,0-4-8 0,4-3-2 16,0-3 0-16,-1 0-216 0,5 0-43 0,27-9-9 0,-17 6-2 0</inkml:trace>
  <inkml:trace contextRef="#ctx0" brushRef="#br1" timeOffset="170776.35">29192 15198 1324 0,'0'0'59'0,"0"9"12"0,0 4-57 0,-3-4-14 0,3 0 0 0,0 4 0 16,0-1 231-16,0-2 43 0,0-10 9 0,0 9 1 0,0 4-222 0,0-4-45 15,0-9-9-15,3 7-8 0,4-4 32 0,-7-3 0 16,4 9 0-16,-4-9 0 0,0 0-11 0,7 3-2 15,-7-3-1-15,0 0 0 0,0 0 22 0,0 0 5 16,7-6 1-16,0 0 0 0,-7 6-11 0,0-10-3 16,0-5 0-16,0-1 0 0,0 0-32 0,0-3 0 15,0-9 0-15,-3 6 0 0,-1 0 32 0,4 0-1 16,0 0 0-16,0-6 0 0,0 6-15 0,0 0-4 16,0-3 0-16,0-3 0 0,7 6-4 15,-3-6 0-15,3 6-8 0,0 0 12 0,3 0-12 0,1 0-8 16,0 3 8-16,-1 7-13 0,1-1-1 0,3-3 0 15,-4 4 0-15,4 2 0 16,-3 4-26-16,0 0-4 0,3-4-2 0,0 1 0 16,-4 9-154-16,1 0-30 0,3 0-6 0</inkml:trace>
  <inkml:trace contextRef="#ctx0" brushRef="#br1" timeOffset="171159.29">29573 15009 2808 0,'0'0'124'0,"0"0"26"0,0 0-120 0,0 0-30 0,0 0 0 0,0 0 0 16,14 0 0-16,1-3-15 0,-1 3 2 0,7-3 0 15,0-3-61-15,0 3-12 0,4-3-2 0,3-4-1 16,-3 7 58-16,0-6 12 0,-1 5 3 0,-3-2 0 16,-3-3 16-16,-4 6 0 0,0-7 0 0,0 1 0 15,-3 6 28-15,-4-7-1 0,-3 1 0 0,-1 6 0 16,1-4-7-16,-4 1 0 0,-4-3-1 0,1 2 0 15,-8 4-19-15,0-3 8 0,1 6-8 0,-4 0 0 16,-4 0 0-16,0 0 0 0,4 9 0 0,-7 1-12 0,0-1 12 16,3 1 0-16,-3 2 0 0,0 1 10 0,3 6-10 15,-3-7 0-15,0 7 9 0,7 0-9 0,-4-4 12 16,4 4-3-16,0 3 0 0,0-9 0 0,3 6 15 0,1 3 2 16,6-4 1-16,1 4 0 0,-1-9-12 0,4 9-3 15,4-3 0-15,-1-1 0 0,4-2-12 0,4 3 0 16,-1 0 0-16,1-7 0 15,3 1-39-15,4-4-10 0,-1 1-3 0,5-1 0 16,-1-6-121-16,3 3-25 0,1-2-5 0,3-4-433 16,4 0-86-16</inkml:trace>
  <inkml:trace contextRef="#ctx0" brushRef="#br1" timeOffset="171792.58">30441 14975 2941 0,'0'0'130'0,"0"0"27"0,-7-3-125 0,0-3-32 0,-3 2 0 0,-1-2 0 16,0 6-44-16,1-9-14 0,-1 9-3 0,-3-3-1 16,3 3-34-16,-3-4-6 0,0 4-2 0,4 4 0 15,-4-1 74-15,-4 3 14 0,0-3 4 0,1 13 0 0,-1-4 54 0,0 1 11 16,1-1 3-16,-1 7 0 0,4-6-19 0,0 9-3 15,0-3-1-15,0 3 0 16,3-4-33-16,0 1 0 0,1-3 0 0,3 3-9 0,0-7 9 0,3 7 0 16,-3-6 0-16,7-1-8 0,0-2-2 15,4-1 0-15,-1 0 0 0,4 1 0 0,0-7 2 16,4 3 0-16,3-3 0 0,0-3 0 0,4-3-4 16,-1-3 0-16,8 3 0 0,-4-7 0 15,4 1-13-15,0 0-3 16,-1-4-1-16,5 4 0 0,-5-4 5 0,-3-6 2 0,-3 7 0 0,0-7 0 0,3 3 22 0,-7-3 0 15,0 1 8-15,0-4-8 0,-3 3 12 0,-1 6-2 16,-3-6-1-16,-3 7 0 0,0-1 22 0,-4 4 4 16,0 0 1-16,-4 5 0 0,-3-2-12 0,7 6-1 0,0 0-1 0,0 0 0 15,-11 0-11-15,4 0-3 0,7 0 0 16,-7 6 0-16,0 4 22 0,4-1 4 0,-8-3 1 16,1 10 0-16,2 0-35 0,1-7 0 15,0 10 0-15,0 0 0 0,4-3 0 0,-1 2 0 0,1 4 0 16,3 0 0-16,-4 10 0 0,8-10 0 0,-4 9 0 15,3 0 0-15,-3-2 0 0,4 2 0 0,-1 0 0 0,1 4 0 16,-1-4 0-16,-3 0 0 0,0 1 0 0,0-7 0 16,0 6 0-16,-3 1 0 0,-1-4 0 0,1 3 0 15,-4 1-32-15,0-7-9 0,-4 6-3 16,0-9 0-16,1 9 29 0,-4-9 6 0,0 6 1 0,0 1 0 16,-1-7 8-16,1-7 9 0,0 7-1 0,0 3-8 15,0-9 0-15,0 0 0 0,0-4 0 0,3 1-12 16,-3-4 0-16,4-6 0 0,-5 4 0 0,1-4 0 15,0-3-14-15,-3-3-2 16,-1-4-1-16,0-5 0 0,-3-1-102 16,0-6-20-16,-7-3-4 0,3-9-1 0</inkml:trace>
  <inkml:trace contextRef="#ctx0" brushRef="#br1" timeOffset="172215.41">30755 15050 2487 0,'0'0'110'0,"0"0"23"0,0 0-106 0,0 0-27 0,0 0 0 0,0 13 0 31,0-13-196-31,0 6-45 0,0-6-9 0,4 9-2 15,-1 1 164-15,4-4 32 0,4 0 6 0,-4-2 2 0,0 5 74 0,0-9 15 0,-3 9 3 0,3-6 1 16,-7-3 66-16,3 10 13 0,-3-10 2 0,0 0 1 16,0 0-24-16,0 0-5 0,0 0-1 0,0 0 0 15,0 0-53-15,0 0-10 0,0 0-2 0,0 0-1 16,0 0-15-16,0 0-4 0,0 0 0 0,0 0 0 16,0 0-1-16,0 0-1 0,-3-10 0 0,3 1 0 15,3-3 24-15,-3 2 5 0,7-2 1 0,-3-1 0 16,3-6-5-16,0 0-1 0,3-3 0 0,1 7 0 15,0-7-2-15,-1-3-1 0,1 3 0 0,3 0 0 16,0-10-19-16,-3 11-3 0,-1-1-1 0,1 0 0 16,-1-7-8-16,4 7 0 0,-3 1 0 0,0 8 0 15,-4-6 0-15,3 7 0 0,4-1 0 0,-3-3 0 16,0 4-36-16,3 2-8 0,-4 1-3 0,8 6 0 0,-4-7-142 16,4 7-29-16,-4-3-6 0,0 3-472 15,3-3-94-15</inkml:trace>
  <inkml:trace contextRef="#ctx0" brushRef="#br1" timeOffset="172580.86">31365 14978 1324 0,'0'0'118'0,"0"0"-94"0,0 0-24 0,0 0 0 15,0 0 320-15,8-3 60 0,-1-6 12 0,3 5 3 32,4-2-407-32,-3-3-82 0,-1-4-16 0,1 4-3 15,3-1 1-15,-3 4 1 0,-4-10 0 0,-4 10 0 0,1-3 69 0,-1 2 14 0,-6-2 2 0,3 9 1 16,-4-3 25-16,-3-6 17 0,0 9-2 0,0 6-1 16,-7-3 32-16,0 0 6 0,0 6 2 0,-4 1 0 15,1 2-1-15,-1 4 0 0,0-3 0 0,-3-1 0 16,7 7-13-16,-4 0-4 0,4-3 0 0,-3 2 0 15,6 1 2-15,0-3 0 0,-3 3 0 0,4-7 0 16,-1 10-18-16,1-3-4 0,6-7-1 0,-3 10 0 16,0-6-15-16,3 0-10 0,-3-7 2 0,4 7 0 0,3-4-7 15,-4-2-1-15,4 2 0 0,4-8 0 16,3 5-45-16,-4 0-10 0,4-6-1 0,4 4-1 16,3-4-95-16,0-3-18 0,0 0-4 0,8 0-1 0</inkml:trace>
  <inkml:trace contextRef="#ctx0" brushRef="#br1" timeOffset="173053.57">31895 14680 2833 0,'0'0'62'0,"0"0"13"0,-4 3 2 0,-3 7 3 0,4-1-64 0,-5-3-16 0,5 7 0 0,-4-10 0 31,0 13-48-31,-4-10-12 0,4 3-4 0,0 1 0 0,-7 2 52 0,0-2 12 0,0-1 0 0,0 4 0 16,0-4 0-16,-1 4 10 0,-2-4-2 0,6 1 0 16,1-1 13-16,-1-6 3 0,1 6 0 0,2-9 0 15,8 0-24-15,0 0 0 0,-3 7 0 0,3-7 0 31,0 0-25-31,0 0-10 0,0 0-1 0,0 0-1 16,0 0 1-16,0 0 0 0,11-7 0 0,-11 7 0 0,7 0 16 0,3 0 3 0,1 0 1 0,-1 0 0 16,1 7 16-16,-1-4 0 0,1-3 0 0,0 6 0 15,3-3-20-15,0 0 2 0,-4 4 1 0,1-4 0 16,3 6 7-16,-3-6 2 0,-4 7 0 0,-4-1 0 0,4-3 22 0,-7 1 5 16,4 2 1-16,-8 1 0 0,4 2 16 0,-3-2 4 15,-4-1 1-15,0 3 0 0,0-2-13 0,-4-1-2 16,4 4-1-16,-4-4 0 0,1 1-25 15,-4 2 8-15,3-2-8 0,-3-1 0 0,0 4 8 16,0-4-8-16,-4 0 0 0,1 4 8 0,2-4-8 0,-2 1 0 16,-1-7 0-16,1 6-11 15,-1-9-73-15,4 10-14 0,0-10-3 0,0 0-613 16,-4 0-122-16</inkml:trace>
  <inkml:trace contextRef="#ctx0" brushRef="#br1" timeOffset="173505.73">32223 14680 1728 0,'0'0'76'0,"0"0"16"0,0 0-73 0,-4-3-19 0,-3 3 0 0,0 0 0 31,0 3 134-31,0-3 23 0,-4 3 5 0,1 7 1 15,-4-1-201-15,0-3-40 16,-4 1-8-16,4 2-2 0,-4 1 76 0,1 2 12 0,-1-3 9 0,4 1-1 16,0-4 53-16,3 0 11 0,1 1 3 0,2-4 0 15,8-3-19-15,0 0-3 0,0 0-1 0,0 0 0 0,0 0-60 16,0 0-13-16,0 0-3 0,0 0 0 0,0 0 11 0,11 6 1 16,0-3 1-16,3 0 0 0,-4-3-1 0,4 0 0 15,1 7 0-15,-1-7 0 16,3 3-23-16,-3-3-5 0,1 9 0 0,-1-3-1 15,0 1 10-15,-4 2 3 16,1 1 0-16,-4 2 0 0,0 7 28 0,-3-7-9 0,-4 7 9 0,0-6 0 0,-4 6 24 16,1-7 11-16,-1 10 1 0,0-3 1 0,-3-7 16 15,-3 7 3-15,6 3 1 0,-3-9 0 0,-3 6-36 0,3-7-7 16,-4 7-2-16,4-7 0 0,-4 4-12 0,1 0 0 16,-4 0 0-16,-4-1 0 15,4-5-22-15,0 8-4 0,-4-5-1 0,1 6 0 16,-5-4-140-16,1-5-28 0,-14 12-5 15,10-6-2-15</inkml:trace>
  <inkml:trace contextRef="#ctx0" brushRef="#br1" timeOffset="173732.75">32307 15047 2707 0,'0'0'240'0,"0"0"-192"0,0 0-38 0,-3 10-10 16,-1-4 55-16,4 9 9 0,0-2 1 0,0 0 1 16,4-4-210-16,-4 3-43 0,3 4-8 0,1 0-1 15,-4-7 120-15,0 4 24 16,0 2 4-16,-4-2 2 0,1 0 10 0,-1-4 1 0,1 0 1 0,-1 1 0 16,1-7-6-16,3-3-2 0,0 0 0 0,0 0-782 15</inkml:trace>
  <inkml:trace contextRef="#ctx0" brushRef="#br1" timeOffset="173900.74">32336 14671 3330 0,'0'0'148'0,"0"0"29"0,0 0-141 0,0 0-36 0,0 0 0 0,0 0 0 15,0 0 24-15,0 0-1 0,0 0-1 0,0 0 0 31,0 0-114-31,10 9-22 0,1-6-5 0,-1 4-1 16,4-4 7-16,1-3 1 0,-5 0 0 0,1 0 0 16,-1 6-52-16,1-3-11 0,0-3-1 0,-4 0-480 0,3 10-96 0</inkml:trace>
  <inkml:trace contextRef="#ctx0" brushRef="#br1" timeOffset="174283.8">32600 14871 806 0,'0'0'36'0,"0"0"7"0,0 0-35 0,0 0-8 0,0 0 0 0,0 0 0 15,0 0 352-15,0 0 69 0,0 0 14 0,0 0 2 16,0 10-342-16,0-4-69 0,-3 0-14 0,-1 4-2 16,1-1 22-16,-1 1 4 0,-3-1 0 0,4 0 1 0,-5 4 7 15,5 0 2-15,-8-1 0 0,4-2 0 0,0 8-46 0,-3-5 0 16,3 6-12-16,0-7 2 0,-1 1 10 0,5 6 0 16,-4-7 0-16,7 7-8 0,-4-7 16 15,4-2 3-15,0 2 1 0,4-2 0 0,-8-1-12 16,8 1 0-16,-4-10 0 0,3 3 0 15,1 6-25-15,3-9-7 0,0 6-2 16,4-6 0-16,-1 0 6 16,1 0 2-16,-1-6 0 0,1 6 0 0,3 0 26 0,0-3 0 0,-3-3 0 0,3 0 0 15,0-1 0-15,-3-2 0 0,-1-1 0 0,-3-2 0 0,4 2 13 0,-4-2 8 16,3 3 2-16,-6-7 0 0,3 0 1 0,-7 1 1 16,4-4 0-16,-4 0 0 0,0 6-4 0,0-5-1 15,-4 2 0-15,1-3 0 0,-1 0-1 0,-3 7-1 0,0-7 0 0,0 9 0 16,0-2-10-16,0 2-8 0,-4-2 9 15,4 3-9-15,0 5-13 0,0-2-9 0,0 3-2 0,7 3 0 32,-7-6-60-32,7 6-12 0,0 0-2 0,0 0-1 15,-7 0-121-15,7 0-25 0</inkml:trace>
  <inkml:trace contextRef="#ctx0" brushRef="#br1" timeOffset="174710.58">32830 14956 403 0,'0'0'36'0,"0"0"-36"0,0 10 0 0,-8-1 0 0,8 4 578 15,-3-4 109-15,3 3 21 0,0 7 5 16,0-6-637-16,0 3-128 0,3-1-26 0,-3-5-5 16,0 2 0-16,4 4 0 0,0-4 0 0,-4-2 0 15,0-1 74-15,0-3 9 0,0 4 12 0,0-4-2 0,0-6 45 0,0 0 9 16,0 3 1-16,0-3 1 0,0 0-30 0,0 0-5 15,0 0-2-15,0 0 0 0,0 0-16 0,0 0-3 16,0 0-1-16,3-9 0 0,1-1-1 0,-1-2-8 16,1-1 12-16,3-5-4 0,-4 5 13 0,1-6 3 15,3-3 0-15,3 0 0 16,-3 0-7-16,0-6-1 0,4 6 0 0,0-3 0 0,-4-3-6 0,3 6-2 16,1 3 0-16,-4 3 0 0,4 1 7 0,-1 8 1 15,1-2 0-15,-4 3 0 0,3-4-8 0,4 7-8 16,4 3 11-16,-4 3-11 0,0 4 8 0,0-4-8 15,-3 6 0-15,3 4 0 0,0 2 0 0,0 1 0 0,-3 3 0 0,7 0 0 16,-4 3 0-16,3 9 8 0,-3 0-8 16,1 4 0-16,-5-4 8 0,1 1-8 0,-4-1 0 15,0 3 0-15,0 7 0 0,0-9 0 0,-4-1-8 16,-3 0 8 0,4 1-61-16,-4-4-7 0,0-6 0 0,-4-7-1 15,1 1-119-15,-1-6-24 0,-3-4-5 0</inkml:trace>
  <inkml:trace contextRef="#ctx0" brushRef="#br1" timeOffset="178922.07">33327 8929 2332 0,'0'0'104'0,"0"0"20"0,0-6-99 0,0 6-25 0,-4-3 0 0,4 3 0 16,0 0 36-16,0 0 1 0,0-10 1 0,-3 10 0 15,-1-9-16-15,1 9-3 0,3 0-1 0,-4 0 0 16,-3 0-6-16,4 0-2 0,-4 0 0 0,0 0 0 15,-4 0-2-15,0 0-8 0,1 0 12 0,-4 6-4 16,0-3 6-16,0-3 1 0,-8 0 0 0,5 0 0 16,-4 0 8-16,-8 0 1 0,1 0 1 0,-4 0 0 15,4 0-1-15,-11 7 0 0,-3-4 0 0,3-3 0 16,4 0 15-16,-4 0 2 0,-3 0 1 0,3 0 0 16,-7 0-31-16,4 0-11 0,-4 0 0 0,-3 0 9 15,-4 3 2-15,3 3 0 0,-3-6 0 0,0 0 0 0,0 0 1 16,-7 3 1-16,-3-3 0 0,-1 0 0 0,-3 0 0 0,0 0 0 15,0 0 0-15,0 0 0 0,-3 0-13 0,-1 0 0 16,-3 0 8-16,0 0-8 0,0 0 0 0,0 0 0 16,3 0 0-16,-3 0 0 0,4 0 0 15,-8 0 0-15,-7 0 0 0,8 0 0 0,-4 0 11 0,3 0-11 16,0 0 12-16,1 0-12 0,-11 0 13 0,3 0-4 16,4 0-1-16,0 0 0 0,0 7 0 0,-1-4-8 15,-2-3 12-15,-1 6-4 0,0-6-8 0,4 3 0 16,4 0 0-16,-1 4 0 0,0-4 0 0,-3-3 0 15,-3 0 0-15,6 9 0 0,-3-9 0 0,3 0 0 16,-3 0 0-16,0 0 0 0,-7 0 0 0,0 0 0 0,3 0 0 0,0 0 0 16,-3 0 0-16,0 0 0 0,0 0 0 0,0 0 0 15,-1 6 0-15,1-6 8 16,7 3-8-16,-7-3 0 0,-7-3 0 0,3 6 0 0,4 1 0 16,-1-4 0-16,-2 6 0 0,-1-3 8 0,-3-3-8 0,3 6 0 15,4-3 9-15,0 7-9 0,3-7 10 0,0-3-10 16,1 9 0-16,-1 1 0 0,0-1 0 0,1-6 0 15,3 4 0-15,-1-4 0 0,-2 3 0 0,-4 0 0 16,-4 1 0-16,4-4-8 0,-1 3 8 0,5-3-13 16,-8 3 13-16,0-3 0 0,4 1 0 0,3 5 0 15,4-9 0-15,4 0 0 0,-8 0 0 0,0 0 0 16,4 0 0-16,4 0 0 0,-1 0 0 0,4 6 0 16,-4-3 11-16,1-3-11 0,-4 0 10 0,-4 0-10 15,4 7 0-15,0-4 0 0,-1 0 0 0,1-3 0 16,-3 0 0-16,3 6 0 0,-1-3 0 0,1-3 0 15,4 0 0-15,-1 7 0 0,0-4 0 0,-6-3 0 0,-1 0 0 0,0 0 0 16,8 3 0-16,-4-3 0 0,-8 0 0 0,5 0 0 16,-1-3 0-16,0 3 0 0,1 0 9 15,-1 0 3-15,8 0 0 0,-5-3 0 0,5-4-12 0,-4 7 0 16,-8-3 0-16,8-3 0 0,0 6 0 0,4-3 13 16,-1-7-3-16,-3 10-1 0,0-3-9 0,0-3 0 15,-1 6 0-15,5-3 8 0,-4-3-8 0,-1 6 12 16,-2-7-12-16,6 1 12 0,1 6-12 0,-1 0-11 15,0-3 3-15,1-3 0 0,-1 6 8 0,1-3 0 16,-5-4 0-16,1 7 0 0,4-3 0 0,-4 3 0 16,-1 3 0-16,-2-3 0 0,3 0 0 0,-1 0 0 15,5 7 0-15,-1-4-8 0,1-3 8 0,-1 0 0 0,0 0 0 0,1 0 0 16,3 6 0-16,0-3 0 0,0-3 0 0,6 0 0 16,-2 6 0-16,3-3 0 0,0-3 0 0,-4 4-8 15,1-4 8-15,-1 9 0 0,8-9 0 0,-1 6 8 16,-3-3-8-16,-3 4 0 0,3-4 0 0,0 0 0 15,3 6 0-15,-3 1 0 0,7-7 0 0,4 6 0 16,-1-9 0-16,1 10 0 0,3-4 0 0,0 0 0 0,4 1 0 0,3-4 0 16,0-3 0-16,3 9 0 0,5-9 0 0,2 10 0 15,5-10 0-15,2 0 0 16,5 0 8-16,-1 0-8 0,0 3 8 0,8-3-8 16,-1 0 8-16,0 0-8 0,1 0 8 0,3 0-8 15,3 0 0-15,-3 0 9 0,0 0-9 0,0 0 0 16,7 6 11-16,-4-3-11 0,1-3 10 0,-1 6-10 0,0-3 0 0,1-3 8 15,-1 0-8-15,-3 7 0 0,3-4 0 16,4 0 0-16,-7 6 8 0,4-9-8 16,-4 10 0-16,3-1 0 0,-3-6 0 0,3 7 0 0,1 2 0 0,-1-2 0 15,1-1 8-15,3 1-8 0,-1-1 12 0,1 3-4 16,4 1-8-16,3 3 12 0,0-1-12 0,0 1 8 16,0 0-8-16,0 6 0 0,7-3 9 0,0 2-9 15,0 8 8-15,0-4-8 0,0 6 0 0,0 10 8 16,-3-10-8-16,3 4 0 0,3 6 8 0,1-1-8 15,0 4 0-15,-4 6 8 0,0-6-8 0,0 16 10 0,0-4-10 16,3 7 10-16,-3 0-10 0,-3-1 0 0,-1-5 0 16,1 15 0-16,3-6 0 0,-3 6 0 0,-1 3 10 0,1-3-10 15,-1 0 14-15,1 4-4 0,-1-1-1 0,1 7 0 16,-4-7 0-16,3 9 0 0,1-8 0 16,-4 5 0-16,3 1-9 0,1-4 0 0,-1 4 0 0,4-4 0 15,-3 4 0-15,3-1 0 0,0-6 0 0,4 1 8 16,-8-1-8-16,4 6 0 0,0-5 0 0,0-1 8 15,0 0-8-15,0-3 0 0,4 4 0 0,-4-4 0 16,0 9 0-16,0-5 0 0,-3-1 0 16,3 0 0-16,-4-3 0 0,1 3 0 0,3 1 0 0,-4-4 0 15,1 3-10-15,0 3-1 0,-1-2 0 0,1-4 0 16,-1-3 11-16,1 0 0 0,3 0 0 0,0 0 0 16,-4-3 8-16,4 6 3 0,0-10 1 0,4 4 0 15,0-3-12-15,-1 0 0 0,4-1 0 0,0 1 0 16,-3 0 0-16,3 0 0 0,-3-7 0 0,6 7 8 0,-6-10-8 0,-1 10 0 15,5-4 0-15,-8-2 0 16,0 2 0-16,0-2 0 0,0-4 0 0,0 7 0 16,-4-7 0-16,1 0 0 0,3 1 8 0,-4 2-8 0,1-3 0 0,0 4 0 0,-4-4 0 0,0-6 0 15,0 7 0-15,0-1 8 16,3-6-8-16,-3-3 8 0,7 0-8 16,-3 0 0-16,-1-4 0 0,4 4 0 0,0-3 0 0,4 0 0 15,-4 0 0-15,0-1 0 0,0-2 0 0,0 3 0 16,0-4 0-16,0 1 0 0,0-7 0 0,4 7 0 15,-4-7 0-15,-4 4 0 0,1-4 0 0,3 4 0 16,-3-4 0-16,-4 7 0 0,3-7 0 16,-3 0 0-16,0-6 0 0,0 7 0 0,-3-1 0 0,3 1 0 15,0-4 0-15,-4-3 0 0,4-3 0 0,-4 0 0 0,1-3 0 16,3-1 0-16,-4-2 0 0,4 3 0 0,-3-7 0 0,-1-2 0 16,4 5 0-16,0-8 0 0,0 2 0 0,0 1 0 15,0-10 8-15,0 0 0 0,4 9 0 0,-4 0 0 16,0-5-8-16,0-4 0 0,3 9 0 15,-3 0 0-15,0-9 0 0,4 3 0 0,-4 7 0 0,0-10 0 16,3 9 0-16,-3-9 0 0,0 0 0 0,0 10 0 16,0-10 0-16,4 3 0 0,-4-3 0 0,7 9 0 15,-7-9 0-15,7 0 0 0,0 10 0 0,4-7 0 16,3-3 0-16,-4 0 0 0,5 0 0 0,2 0 0 16,1-3 0-16,3 3 0 0,4-3 0 0,3-4 0 15,0 4 0-15,4-3 0 0,3 6 0 0,0-10 0 0,4 7 0 16,4 0 0-16,2-3 0 0,1 3 0 15,0-4 0-15,4 7 0 0,-1-3 0 0,0 3 0 16,1-6 0-16,3 6 0 0,3-3 0 0,4 3 0 16,0-3 0-16,0-3 0 0,3 6 0 0,-3-4 0 0,0-2 0 15,4 0 0-15,3 0 0 0,0-4 0 0,11 1 0 16,-1 6 0-16,1-7 0 0,3 1 0 0,4-1 0 0,3-2 0 16,0 2 0-16,4-2 0 0,-4 3 0 0,4-1 0 15,6-2 0-15,-2 2 0 0,-1 1 0 0,-3-4 0 16,-1 10 0-16,5-6 0 0,2 2 0 0,1 1 0 15,0 0 0-15,0 6 0 0,-4-10 0 0,4 10 0 16,7 0 0-16,-4-3 0 0,-3 3 0 0,-1 0 0 0,5 0 0 0,-1 3 0 16,4-3 0-16,-4 7 0 0,-3-4 0 0,3 3 0 15,15-3 0-15,-4-3 0 0,-8 3 0 0,5-3 0 16,3 7 0-16,0-7 0 0,-4 3 0 0,0-3 0 16,-3 0 0-16,3 0 0 0,1 6 0 0,-1-6 0 15,1 0 0-15,-5 0 0 0,1-6 0 0,4 6 0 16,2 6 0-16,-6-6 0 0,-3 0 0 0,2 0 0 15,5-6 0-15,-4 6 0 0,-1 0 0 16,-2 0 0-16,-1 0 0 0,4-3 0 0,3 3 0 16,-3 0 0-16,0-7 0 0,3 7 0 0,4-3 0 0,0 0 0 15,-11-3 0-15,8 6 0 0,-4-10 0 0,3 10 0 16,0-9 0-16,-6 6 0 0,-1-7 0 0,0 1 0 16,8 6-9-16,-5 0 9 0,1-3 0 0,-3 2 0 15,-1-2 0-15,0 3 0 0,4-3 0 0,-7 6 0 16,-7-3 0-16,-4 3 0 0,3-4 0 0,1-2 0 0,0 6 0 15,-4 0 0-15,0 0 0 0,-3 6 0 0,3-6 0 16,4 4 0-16,0-4 0 0,-1 3 9 0,1-3-9 0,-4 6 0 16,7-6-10-16,1 3 10 0,2-3 0 15,-2 0 0-15,-5 0 0 0,-2 0 0 16,6 0 0-16,-3 6-9 0,3-6 9 0,-3 4-8 0,-8-4 8 16,-3 9 0-16,1-9-9 0,-1 3 9 0,-4-3 0 0,1 6 0 15,-4-3 0-15,0 7 0 0,-7-7 0 0,0 6 0 16,0-9 0-16,4 10 0 0,-1-4 0 0,1-3 0 15,-4 0 0-15,-4 4 0 0,4-7 0 0,0 0 0 16,0 0 0-16,0 0 0 0,4 0 0 0,3-7 0 16,0 7 0-16,-7 0 0 0,-3 0-8 15,3-3 8-15,0 0 0 0,0-3 0 0,0 6 0 0,0 0 0 16,-4 0 0-16,1 0 0 0,-8 0 0 0,-3 0 0 0,4-3 0 16,-4 3 0-16,3-7-9 0,-3 7 9 0,-4 0 0 0,1 0 0 15,-1 0-16-15,-7 0 3 0,4 0 1 0,-7 0 0 16,3 0 12-16,-3-3 0 0,0 3 0 0,0-6 0 15,0 3 0-15,-1 3 0 0,1-3 0 0,-7-4 10 16,-4 7-10-16,4 0 0 16,-4-3 0-16,4-3 0 0,-7 6 0 0,3-3 0 0,-3 3 0 0,6-3 0 15,-2-3 0-15,-5 6 0 0,1 0 0 16,-4-4 0-16,-7-2 0 0,4 6 0 0,-4 0 0 0,0-3 0 16,-3-3 0-16,-1 6 0 0,-3-3 0 0,4 3-11 15,-4-4 11-15,4-2-8 0,-8 6 8 0,8-9-8 16,-8 9 8-16,8-3-8 0,-4-4 8 0,0 4-8 15,0 0 8-15,0-3 0 0,0 3 0 0,0-4 0 16,0 4 0-16,4-6 0 0,-4 9 0 0,-4-10-8 16,4 7 8-16,0-3 0 0,0 3 0 0,1-6 0 0,-8 9 0 0,3-4 0 15,4-2 0-15,-3 3 0 0,-1-3 0 0,-3 6 0 16,4-7 0-16,-4 1 0 0,0-3 0 0,3-1 8 16,-3 7-8-16,0-6 0 0,0-1 0 0,0 1 0 15,0-4 0-15,0 4 0 0,4-4 0 0,-4 4 0 16,0-3 0-16,3-1 0 0,-3-3 0 0,4 4 0 15,-4-1 0-15,3-6 0 0,1 7 0 0,-4-7 0 16,0-3 0-16,0 10 0 0,0-7 0 0,0-3 0 16,0 3 8-16,-4 6-8 0,1-9 11 0,3 4-3 15,-4 2 0-15,1 0 0 0,-1-6 0 0,1 10 0 16,-1-7 0-16,-3-3 0 0,4 3-8 0,3 4 0 16,-4-4 0-16,1 0-11 0,-1-3 11 0,0 6 0 0,1-3 0 15,-1-2 0-15,1 2 0 0,-1-3 0 0,1 0 8 16,-1 0-8-16,1 0 0 0,-1 0-15 0,-3-3 3 0,4 3 0 15,-1-3 12-15,1-3 16 0,-1 6-3 0,1-10-1 16,-1 10-12-16,0-6-16 0,1 3 3 0,-1-3 1 16,4 3 12-16,-3-3 16 0,3-4-3 0,0 10-1 15,0-3-12-15,0-3 0 0,-4 6 0 0,4-3 0 16,0 0 0-16,-3 0-16 0,3-4 3 0,-4-2 1 16,1 0 12-16,-1 6 0 0,1-7 0 0,-4 1 0 15,3-4 0-15,-3 4 16 0,4-7-3 16,-1 7-1-16,-3-3-12 0,3-1-16 0,1-3 3 0,-4 4 1 15,3-4 12-15,4 4 16 0,-3-7-3 0,3 0-1 16,0 4-12-16,0-4-16 0,3-3 3 0,-3 3 1 16,4 1 12-16,-4-1 0 0,0 0 0 0,0 6 0 15,0-5 0-15,0 8 0 0,0-8 0 0,0 5 0 0,0 1 0 0,-4-4 0 16,1-3 0-16,-1 7 0 0,1-1 0 0,-4-2 0 16,0-4 0-16,3 6 0 0,-6 1 0 15,2-4 13-15,5 4-2 0,-4-1-1 0,3-2-10 16,-3-4-14-16,4 3 3 0,-1-3 1 0,1 1 18 0,-1-10 3 15,4 6 1-15,0 0 0 0,0 0-4 0,0-3-8 16,0 3 12-16,0 3-4 0,0-3-8 0,4 3 0 16,-1-2 0-16,1-1 0 0,-4 0 0 0,0-3 18 15,3 3-2-15,-3 0 0 0,0 0-16 0,-3-3-19 16,3 9 4-16,-4-2 1 0,4-1 14 0,-3 0 0 16,-1 0 0-16,1-3 0 0,-1 4 0 15,1-4 18-15,-1 0-2 0,1-6-1 0,3 9-15 0,-4-3 0 16,1 3 0-16,3-3 0 0,-4 4-9 0,4-4-5 0,0 3-1 15,0-3 0-15,0 3 24 0,4-3 5 0,-4-6 1 0,3 12 0 16,-3-9-15-16,0 10-16 0,4-4 3 0,-4 0 1 16,3 1 12-16,1 5 0 0,-4-3 0 0,0 1 0 15,3-4 0-15,1 0 0 0,-4 0 0 0,0 1 0 16,0-4 0-16,3 3 0 0,-3-3 0 0,0 3 0 16,0 7 0-16,4-7 0 0,-1 0 0 0,-3 7 0 15,0-7 0-15,0 0 0 0,4-3 0 0,-4 4 0 16,3-1 0-16,-3-3 16 0,0 3-3 0,0-3-1 15,0 4-12-15,0 2-16 0,-3-3 3 0,3 4 1 16,0-1 12-16,0 0 0 0,0-2 0 0,-4 5 0 16,4-6 0-16,0 0 16 0,0 10-3 0,-3-7-1 15,3 1-12-15,-4 2 0 0,4-2 0 0,0 2 0 16,0 10 0-16,0-6-16 0,0-7 3 0,0 13 1 0,-3-3 12 0,3-3 0 16,3-1 0-16,-3 1 0 0,-3-1 0 0,3 10 16 15,0-9-3-15,-4 0-1 0,4 6-12 0,0-4-16 16,0-2 3-16,-3 6 1 0,3-3 12 0,0 6 0 15,0-3 12-15,-4 0-12 0,4 0 0 0,0 3 0 16,0 0 0-16,0 0 0 0,4 3 0 0,-4 0 0 16,0 0 0-16,0-3 0 0,0 10 0 0,0-7 0 15,0 3 0-15,0 1 0 0,0-7 0 16,-4 12 12-16,4-5-3 0,-3-4 0 0,3 0-9 0,-4 6 0 0,1 4 0 0,-1 0 0 0,4-4 0 0,-7 1 0 16,7 2 0-16,-4 1 0 15,1-1 0-15,3 1 0 0,-4 3 0 0,1-1 0 31,3 7-20-31,-4-9-7 0,4 6-1 0,0 3 0 16,0 0-8-16,-3-10-1 0,3 10-1 0,0-3 0 16,0 3-139-16,0 0-28 0,0 0-6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20T17:49:14.34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7063 13269 1267 0,'0'0'112'0,"0"0"-89"0,0 0-23 0,0 0 0 0,0 0 273 0,0 0 51 0,0 0 9 0,0 0 3 0,0 0-266 0,0 0-53 16,0 0-17-16,7 0 10 0,3-3 0 0,-3 0 0 15,4-3 0-15,-4-4 0 0,11 7 6 0,-11-6 2 16,10-4 0-16,-6-3 0 0,14 4 23 0,-15-10 5 15,15 3 1-15,-11-3 0 0,4-3-6 0,-1-3-1 16,4 6 0-16,-3-3 0 0,3-3-17 0,-10-4-4 16,6 7-1-16,1-13 0 0,0 7 3 0,-1-3 1 15,1-7 0-15,3 0 0 0,-7-6-12 0,7 0-2 16,-3 9-8-16,0-2 12 0,6 2-12 0,-6 7 0 16,0 6 0-16,-1 3 0 0,1 6 0 0,-4 3 0 15,0 4 0-15,0 15 0 0,-3-3-11 0,-1 16 2 16,1 3 0-16,-4 6 0 0,0 1 9 0,0 2-12 0,0 0 12 15,0 7-12-15,0-4 12 0,-3-2 0 0,3-1 0 16,0-3 0-16,4-3 0 0,-1-3 0 0,-3-3 0 16,4-6 0-16,-4 6 0 0,0-10 0 0,0 0 0 15,0-2-8-15,-7-7 8 0,7 0 8 0,4 0-8 0,-1-3 11 16,1-7 2-16,3 1 1 0,-7-13 0 0,7 0 0 16,0 0 11-16,-3-9 3 0,3-10 0 0,4 0 0 15,-4-3-28-15,3 3 0 0,-3 4 0 0,4-10 0 16,-4 9 0-16,4 0 0 0,-4-2 0 0,0 8 0 31,0 1-29-31,-3 0-2 0,3 9 0 0,-7 0 0 0,0 6 31 0,0 0 0 16,0 7-8-16,0 3 8 0,0-1 0 0,-3 4 13 0,10 3-2 0,-11 3-1 15,4 7-10-15,0-1-11 0,4 4 3 0,0-1 0 16,3 4 0-16,-4 0 0 0,1 6 0 0,3 3 0 16,4 0 8-16,3 3 0 0,-4 3 0 0,-6 4 0 15,3-1 0-15,-3 7 0 0,-1 3 0 0,4 3 0 16,-10-3 0-16,-1 0 0 0,1 0 0 0,0 6 0 15,-8-9-12-15,4-1-1 0,-4-2 0 0,1-7 0 0,-1 1 1 16,-6-1 1-16,-1-3 0 0,8-3 0 16,-4-6-83-16,0 3-17 15,-7-3-3-15,6-6-690 0,1-4-137 0</inkml:trace>
  <inkml:trace contextRef="#ctx0" brushRef="#br0" timeOffset="507.35">8721 12244 1400 0,'0'0'62'0,"0"0"13"0,0 0-60 0,0 0-15 0,0 0 0 0,0 0 0 16,0 0 13-16,0 0 0 0,0 0 0 0,0 0 0 15,0 0 74-15,0 0 14 0,0 0 3 0,0 0 1 0,0 0 25 0,3 9 5 16,-3-9 1-16,7 10 0 16,-7-1-44-16,7 3-8 0,0-2-1 0,0 2-1 0,-3-2-49 0,3 2-9 15,0 7-3-15,0 0 0 0,0-3-21 0,0 6 0 16,-7 6 0-16,0-3 8 0,0 6-8 0,0 7 12 15,-7 3-4-15,0 3 0 16,0-1-8-16,0 11 0 0,-7-10 0 0,-4 6 0 0,4-6 0 16,0 0 0-16,-4-4 0 0,4-8 0 0,-3 5 0 0,6-5 0 15,0-7 10-15,1 3-10 0,6-12 19 0,-3 3-3 16,7-7 0-16,0 4 0 0,0-10-4 0,0-6-2 16,0 0 0-16,0 0 0 0,0 6-10 0,0-6 0 15,0 0 0-15,0 0 0 0,11 3 0 0,-4-3 0 16,-7 0 0-16,11 0 0 0,-4 0 0 0,3 0 0 15,4 7 0-15,-3-7 0 0,7 0 8 0,-1-7-8 16,8 7 8-16,7 0-8 0,-1-3 0 0,5-3 8 0,2 6-8 16,1-6 0-16,0 0 0 0,3-4 0 0,-3 7 0 15,0-6 0 1,0-1-68-16,0 1-5 0,-1 6-2 0,-2-7-719 0,-1 1-144 0</inkml:trace>
  <inkml:trace contextRef="#ctx0" brushRef="#br0" timeOffset="1467.88">10164 12231 864 0,'0'0'76'0,"0"0"-60"0,0 0-16 0,0 0 0 16,0 0 133-16,0 0 24 0,0 0 5 0,0 0 1 16,0 0-106-16,0 0-21 0,0 0-4 0,0 0 0 15,0 0-32-15,0 0 8 0,0 0-8 0,0 0 0 16,0 0 8-16,0 0 0 0,0 0-8 0,0 0 12 16,-8-6 43-16,1 6 8 0,-3 6 1 0,-1-3 1 15,1-3 15-15,-1 0 4 0,-3 7 0 0,0-4 0 16,-4-3-25-16,4 9-5 0,-7-6-1 0,3 4 0 0,-3-4-5 0,-4 3 0 15,4-3-1-15,-3-3 0 16,-1 6-31-16,0-3-7 0,1-3-1 0,-1 4 0 0,4-4-8 16,-1 0 8-16,1 6-8 0,4-6 8 0,-4-6 3 0,3 6 0 15,0 0 0-15,4 0 0 0,0 0 1 0,0-4 1 16,3 4 0-16,1-3 0 0,-1 3-4 0,1-6-1 16,3 6 0-16,-1 0 0 0,5 0 10 0,3 0 2 15,0 0 0-15,0 0 0 0,0 0-33 0,-4 9-7 16,1 1 0-16,3-1-1 0,0-2 12 0,3 2 9 15,1 7-12-15,3-4 12 0,-3 1-9 0,3-1 9 16,0 7 0-16,0 0-9 0,-4-7 9 0,4 10 0 16,0-9 0-16,-3 6 0 0,3 3 0 0,-4 6 0 15,-3-6 0-15,0 9 0 0,0 1 0 0,0-1 0 0,-3 3 0 16,3-2-8-16,-4-1 8 0,1 1 0 16,-4-4 0-16,3-3 0 0,4-3 0 0,-3 0 0 0,-1 6 0 0,1-6 0 15,-4 0 0-15,3 0 0 0,1 0 0 0,-4 0 0 16,-1-3 0-16,-2 2 0 0,3-2 0 0,0 0 0 15,-4-3 0-15,1 6 0 0,-1-3 0 0,4 2 0 16,-4 1 0-16,1-3 0 0,-1 3 0 0,8-3 0 16,-4-6 8-16,7 5 3 0,-7-8 1 0,7-1 0 15,0-3 5-15,0-6 2 0,0 7 0 0,0-7 0 16,10 3 4-16,1-3 1 0,6 0 0 0,-3-10 0 16,4 7-12-16,3-6-3 0,0 6 0 0,1-3 0 15,2-4-9-15,5-2-11 0,-1 2 3 0,4 1 0 16,3-4-14-16,0 4-2 0,0 6-1 0,1-7 0 15,-1-2-111-15,4 2-21 16,3-2-5-16,-7 2-544 0,1 4-109 0</inkml:trace>
  <inkml:trace contextRef="#ctx0" brushRef="#br0" timeOffset="1717.6">9719 12877 3416 0,'0'0'76'0,"0"0"15"0,4-9 3 0,-1 6 1 0,-3 3-76 0,14-4-19 0,0-2 0 0,7-3 0 31,8-1-32-31,2 4-9 0,5-3-3 0,3-7 0 0,-1 10-28 0,1-4-7 15,0 1-1-15,0 0 0 0,-4-1-68 16,4 1-13-16,0 6-3 0,-1-7-617 0,1 1-123 0</inkml:trace>
  <inkml:trace contextRef="#ctx0" brushRef="#br0" timeOffset="2461.84">10742 12861 2188 0,'14'0'195'0,"-14"0"-156"15,0 0-31-15,0 0-8 0,0 0 96 0,0 0 19 16,0 0 3-16,0 0 1 15,11-6-119-15,-1 6-26 0,4-3-4 0,4-3-1 0,0 3 31 0,-1-4-9 16,5 4 9-16,2-6 0 0,1 6 0 0,3-4 0 16,0 4 12-16,11-3-4 0,0 6 7 0,0-3 1 15,-7-7 1-15,-1 10 0 0,5 0-5 0,-1 0-2 16,-7-3 0-16,4-3 0 0,-4 6-10 0,4 0 0 0,0 0 0 16,-4-3 0-16,-14 3 0 0,11 0 0 15,3 3 0-15,0-3 0 0,-10 0 16 0,3 0-1 0,0 0-1 16,0 0 0-16,-3 0-2 0,-1 6 0 0,-6-6 0 0,7 0 0 15,-4 0 0-15,-4-6 0 0,-10 6 0 0,7 0 0 16,4 0-3-16,-4-3-1 0,-3-6 0 0,-4 9 0 16,3 0 0-16,-3 0 0 0,0-10 0 0,-3 1 0 15,-1 2-8-15,-3-2 8 0,3 0-8 0,-3-1 8 16,-7-2 20-16,0 2 3 0,0-2 1 0,4-4 0 16,-5 3-22-16,-2-5-10 0,-4 5 10 0,3 4-10 15,11-4 12-15,-4-6-3 0,-3 10-1 0,0-4 0 16,7 4 0-16,0-4 0 0,0 4 0 0,-4 0 0 0,1 6-8 0,3-7 0 15,7 7 0-15,-4-3 0 0,-6 6-11 16,10 0-4-16,0 0-1 0,0 0 0 0,0 0-6 0,0 0-2 16,0 0 0-16,0 0 0 0,0 0 9 15,-7 6 2-15,-1-3 0 0,1 3 0 0,7-6 13 16,0 0 0-16,0 0 0 0,11 7 0 0,0 2 0 0,3-9 0 16,0 9 0-16,3-5 10 0,-6 2-10 0,7-3 0 15,6-3 0-15,1 9 0 0,-4 1 0 0,0-7-12 16,4 6 2-16,0 1 1 0,-1 2-5 0,-2 7-1 15,-5-6 0-15,4 9 0 0,-3-4 15 0,0 4-9 16,-8 0 9-16,4-3-8 0,-3 3 8 0,-4 0 0 16,0-3 0-16,4-7 0 0,-8 10 0 0,8-6-10 0,-8 0 10 0,4-1-10 15,0-2 10-15,-3-1 9 0,0-2-1 0,-1 2-8 16,1-2 8-16,-4-1-8 0,0 4 0 0,0-4 0 16,0 4 0-16,-4 2 0 0,-3 1 0 0,-4 3 0 15,1 3 0-15,-1 0 0 0,-6 6 0 0,-1 3 0 16,0 4 0-16,-3-4 0 0,-4 1 0 0,-3-4 0 31,0-3-100-31,10 3-13 0,1-6-3 0,3-6-628 0,0-1-124 0</inkml:trace>
  <inkml:trace contextRef="#ctx0" brushRef="#br0" timeOffset="3091.88">12379 13395 2948 0,'0'0'65'0,"0"0"14"0,0 0 2 0,7-10 1 0,0-6-66 0,4-6-16 16,6-6 0-16,1 3 0 0,-4-12 0 0,7 5 0 15,4-9 0-15,-4-2 0 0,4-8 0 0,-1 4 0 0,-2-6 0 0,-1 0 0 16,0-7 0-16,0-3 0 0,-3 10 0 0,-1 0 0 16,-2-1 0-16,-1 14 12 15,0 5-3-15,-4 4 0 0,-3 3 13 0,4 6 2 0,-7 6 1 16,3 0 0-16,-7 7-7 0,3 6-2 0,-3 3 0 16,0 0 0-16,0 0-28 0,0 12-7 0,4 10-1 15,-4 10 0-15,3 5-1 0,-3-2-1 0,0 9 0 16,4-4 0-16,-1 1 22 0,1 0 0 15,-1-7 0-15,1-2 0 0,-1-1 0 0,4 1 0 0,-3-11 0 0,3 1 0 16,-4 0 0-16,5-3 0 0,-5-6 0 0,4-4 0 16,-3 4 0-16,-1-7 0 0,-3-6 8 15,11 0-8-15,-11 0 11 0,7-6-3 0,3-7-8 0,5 4 12 16,-5-7-12-16,1-6 11 0,-1-3-11 0,1-6 10 0,6-7-1 0,-2-9 0 16,-1 3 0-16,0 0 0 15,0-9-9-15,7 3 8 0,-3-4-8 0,-1 7 8 16,1 0-8-16,0 3 0 0,3 4-10 0,-4 5 10 0,1 7 0 15,-4 6 0-15,0 0-8 0,0 3 8 0,-3 13 0 16,-4-3 0-16,0 2 0 0,0 7 0 0,4 0 0 0,-4 7-9 16,0 2 1-16,0 7 0 0,0-1 8 0,0 7-10 15,0 0 10-15,0 3-10 0,0 7 10 0,0-1-8 16,0 10 8-16,0-7-8 0,-3 13 8 0,-1-3 0 16,4 0 0-16,-3 6 0 0,0-3 0 0,-1-6 0 15,4 3 0-15,-3-3 0 0,-1-4 0 0,1-2-13 16,-1-4 1-16,1-6 1 15,-4 4-47-15,0-7-10 0,0-1-1 0,0-11-769 16,3 2-154-16</inkml:trace>
  <inkml:trace contextRef="#ctx0" brushRef="#br0" timeOffset="3385.78">14019 12306 2948 0,'0'0'131'0,"-7"4"26"0,4 2-125 0,-4 3-32 0,-4 4 0 0,4 6 0 16,-3-4-36-16,-1 13-12 0,0-2-4 0,-3 5 0 15,0 0-19-15,-7 7-4 0,0-4-1 0,-4 7 0 16,0 0 38-1,-3 3 7-15,0-3 2 0,0 3 0 0,3-4 49 0,-3 1 9 0,0-3 3 0,3 2 0 16,0-2 29-16,8-3 7 0,-5-1 0 16,1-6 1-16,4 4-52 0,3-7-17 0,3 6 10 0,0-12-10 15,1 3-76-15,3-10-20 0,3 4-4 16,1-13-657-16,3-3-132 0</inkml:trace>
  <inkml:trace contextRef="#ctx0" brushRef="#br0" timeOffset="3650.01">14026 12294 2361 0,'0'0'210'0,"0"0"-168"0,-3 3-34 0,-1 6-8 16,1 4 204-16,3 6 38 0,0-7 8 0,3 10 2 31,4 6-235-31,1-6-46 0,-1 10-10 0,3-1-1 15,4 4-1-15,0 5 0 0,0 1 0 0,4 3 0 16,0 0-5-16,-4 3-1 0,-4-3 0 0,1 0 0 0,0 0 19 0,-4 3 3 0,-7-10 1 16,0 4 0-1,-4 0-32-15,-3 0-7 0,4-7-1 0,-8-2 0 16,0 5-92-16,1-12-20 0,-4 7-3 0,3-10-746 0</inkml:trace>
  <inkml:trace contextRef="#ctx0" brushRef="#br0" timeOffset="3858.86">13603 12868 3020 0,'0'0'134'0,"0"0"27"0,0 0-129 0,14 0-32 0,0 6 0 0,11-3 0 0,3 3 0 0,4 1 0 15,3-7-12-15,1 6 3 16,2-3-35-16,1-3-6 0,-4 6-2 0,4-3 0 15,-3-3-104-15,-1-3-22 0,0 3-4 0,-3-6-1 16,-7 6 23-16,-4-3 4 0,0 3 0 0,-3-6-387 16,-4 3-77-16</inkml:trace>
  <inkml:trace contextRef="#ctx0" brushRef="#br0" timeOffset="4168.79">14492 12400 2322 0,'0'0'103'0,"0"0"21"0,0 0-100 0,0 10-24 0,0 2 0 0,4 1 0 15,-1 9 52-15,1 6 4 0,-1 0 2 0,4 7 0 0,-3-1-50 0,3 4-8 16,0-4 0-16,4 7-11 0,-1-6 11 0,1 6 0 16,-4-7 10-16,0 7-10 0,3-10 0 0,-3 10-8 15,-3-7-1-15,-1-2 0 0,1-1 9 0,0 7 0 16,-4-7-9-16,-4-6 9 16,4 7-30-16,-4-11-2 0,1 1 0 0,3-3 0 15,-7 0-102-15,7-6-21 0,-4-4-4 0</inkml:trace>
  <inkml:trace contextRef="#ctx0" brushRef="#br0" timeOffset="4586.28">14436 12288 2718 0,'0'0'120'0,"-7"-13"25"0,0 4-116 0,0-1-29 0,-4-2 0 0,4-1 0 16,3 4 32-16,1-4 0 0,3 4 0 0,3-1 0 15,1-2-32-15,3 2-13 0,0 1 1 0,4 0 0 16,-1-4 3-16,4 4 1 0,0-1 0 0,4 7 0 16,0-6 8-16,6 6 0 0,-2-4 0 0,6 7 0 15,0-3 13-15,4 3 5 0,-1 3 1 0,5-3 0 16,-1 0 11-16,0 10 2 0,-3-7 1 0,3 6 0 16,-3-2-33-16,0-4 0 0,3 9 0 0,-7-2 0 15,1 8 0-15,-1 1 0 0,-4-3 0 0,5 6 0 16,-1 3 0-16,-3 0 0 0,-4-3 0 0,0 9 0 15,4-9 0-15,-8 10 0 0,-3-10 0 0,-3 0 0 16,-4 6 0-16,-3-6 0 0,-1 0 0 0,-6 0 0 16,-1 0 0-16,-7-4 0 0,1 4 0 0,-1-3 0 15,-6-6 12-15,-1 6-12 0,-3-1 12 0,0-2-12 0,-4 0 17 0,-3-4-3 16,3 1-1-16,-7-4 0 0,4-6-13 16,-4 4 0-16,-3-4 0 0,0 6 0 0,7-9 0 0,-4 0-18 15,-3 6 2-15,3-6 1 16,0 0-17-16,4-6-4 0,0 3-1 0,-1-3-820 15,-2-4-164-15</inkml:trace>
  <inkml:trace contextRef="#ctx0" brushRef="#br0" timeOffset="7927.31">18500 10663 2098 0,'-50'0'93'0,"29"0"19"0,-7-3-89 0,-4 3-23 0,-3-3 0 0,0-3 0 16,3 6 45-16,0 0 5 0,-7 0 1 0,4 0 0 15,-4 6-51-15,7-3 0 0,1 0 0 0,-1 7 0 16,0-1-8-16,8-3 8 0,-1 1-13 0,7 2 5 16,1 0 8-16,6 1-12 0,4-1 12 0,3 1-12 15,8 2 3-15,6-2 0 0,5 2 0 0,13 1 0 16,11-4 31-16,10 4 6 0,7 2 2 0,11-2 0 15,15-10 60-15,9 6 12 0,12-9 2 0,6 7 1 16,7-4-35-16,11-3-7 0,4 0-2 0,3 0 0 16,-3-3-31-16,3 3-6 0,7-7-2 15,0 7 0-15,0 0-6 0,0 0 0 0,0 7-1 0,0-4 0 16,-7-3-15-16,-3 3 11 16,-4 3-11-16,-14-3 10 0,-7-3-10 0,-11 10 0 0,-11-1 0 0,-6-6 0 15,-11 4 0-15,-7-4 0 0,-11 6 0 0,-10-9 0 16,-3 10 0-16,-12-7 0 0,-6-3 8 0,-4 0-8 0,-3 0 0 15,-11 0 12-15,0 0-12 0,-22 0 12 0,-2 0 0 16,-12-3 1-16,-13-7 0 0,0 1 0 0,-8-1-13 0,-6-2 0 16,-8-7 0-16,-3 6 0 0,-11-5 0 0,-3 2-8 15,-3-3 8-15,-1 0-13 0,-3 7 13 0,-4-7 0 16,-7 6 0-16,0 1 0 0,0-7 0 0,-7 10 0 16,-3-4 0-16,0 4 0 0,-4 6-10 0,0-4 10 15,-11 7-10-15,4 0 10 0,0 10-24 0,-3-4 0 16,3-3 1-16,3 6 0 15,11 1-6-15,4 2-2 0,7-2 0 0,6-1 0 16,8 4 40-16,3-4 8 0,11 4 2 0,7-4 0 16,7 1-41-16,4-1-8 0,14 3-2 0,-1-2 0 0,12 2 20 15,9-2 3-15,5-1 1 0,10 4 0 0,7-1-7 0,10 4-1 16,15-3 0-16,10-1 0 0,15 10 7 0,17-9 1 0,10 2 0 16,15 1 0-16,7-7 8 0,10 7 11 0,11-10-3 15,7 4 0-15,4-1-8 0,10 1 0 0,7-7 9 0,-4-3-9 16,1 0 20-16,3 0-1 0,0-3 0 15,4-7 0-15,0 1-9 0,3-1-2 0,-3-2 0 0,3-1 0 16,0-6-8-16,-3 1 0 0,-4 2 0 16,0-3 0-16,0 0 0 0,-6 4 8 0,-8-4-8 0,-7 0 0 15,-11-3 0-15,-7 9 8 0,-6-5-8 0,-15 8 0 16,-18-2 0-16,-10 2 8 0,-3 7-8 0,-18-3 0 16,-8 3 17-16,-13 0-1 0,-7 3-1 0,-11 0 0 15,0 0 3-15,-18 3 1 0,-14 0 0 0,-17 3 0 16,-11-3-1-16,-14-3 0 0,-18 10 0 0,-14-10 0 0,-3 6-18 15,-11-3 0-15,-7 0 0 0,0-3 0 0,-4 0 12 0,-3 0-4 16,-3 0 0-16,-1 0-8 0,4 0 9 0,-3 0-9 16,-1-3 0-16,0 3 9 0,4-3-9 0,0-3 0 15,4 6 0-15,3 0 0 0,0-3 0 0,7 3 0 16,0-7 0-16,10 7 0 0,1 0-16 0,7 0 2 16,7 0 0-16,3 7 0 0,11-4-6 0,7-3 0 15,10 0-1-15,8 6 0 0,6-3 1 0,15 0 0 16,3-3 0-16,11 0 0 0,10 0 4 0,11 0 0 15,0 0 1-15,18 7 0 0,17-4 2 0,15-3 0 16,17 0 0-16,10 6 0 0,12-3 13 0,9-3 8 16,15 0 0-16,7 9-8 0,7-5 0 0,4-4 0 0,3 6 0 15,3-3 0-15,-3-3 10 0,4 6-10 16,0-6 8-16,-4 3-8 0,-4-3 0 0,4 0 0 0,0-9 0 16,-7 9 0-16,-3-9 0 0,-4 2 0 15,-7-2 0-15,0-7 0 0,-8 4 0 0,-9 2 0 0,-8-2 0 0,-11-7 0 16,-6 6 0-16,-8-5 0 0,-13 5 0 0,-8-6 0 15,-7 7 12-15,-10-1-2 0,-7 1-1 0,-11-4 0 16,-7 3 10-16,-14 4 1 0,-4 0 1 0,-14-4 0 31,-10 0-42-31,-18 7-9 0,-11 3-2 0,-17 0 0 0,-10 3 13 0,-12 3 3 16,-6 0 0-16,-11 7 0 0,-7-1 8 0,0 4 8 0,-4-4-12 0,-3 7 12 16,-7-1-76-1,-4 4-8-15,-7 3-1 0,1-9-1053 0</inkml:trace>
  <inkml:trace contextRef="#ctx0" brushRef="#br0" timeOffset="14764.9">27227 8211 172 0,'0'0'16'0,"0"-6"-16"15,-3 0 0-15,-1-1 0 0,-3-2 273 0,4 6 52 16,-4-4 11-16,0-5 1 0,3 9-247 0,-3-7-50 16,-4 1-9-16,1 6-3 0,-4-3 9 0,-4-4 2 15,1 7 0-15,-1-6 0 0,0-1 5 0,1 10 0 16,-5-9 1-16,5 6 0 0,-1-7-2 0,1 10-1 15,-5-9 0-15,1 9 0 0,4-3-1 0,-5-4 0 16,1 1 0-16,0 0 0 0,-4 3-11 0,-3-4-2 16,0-2-1-16,-4 6 0 0,0-7-9 0,1 7-2 15,-8-3 0-15,-3 3 0 0,-1 0-4 0,1-3-2 16,0 6 0-16,-1-10 0 0,1 10-10 0,-4-9 12 0,0 6-12 16,-3-7 12-16,-4 7 5 0,0-3 2 0,0 3 0 15,4-4 0-15,-8 4 3 0,4 0 1 0,-3-3 0 0,-4 6 0 16,0-3-8-16,-4-4-2 0,-6 7 0 15,-1 0 0-15,4 0 0 0,0 0 0 0,-3 7 0 0,-1-4 0 16,-3-3 5-16,0 0 1 0,3 6 0 16,1-3 0-16,-1 0-19 0,8 4 10 0,-1-4-10 0,1-3 8 15,-4 6 0-15,0-3 0 0,3 7 0 0,4-7 0 16,0 6 0-16,7-3-8 0,0 4 12 0,0-4-4 16,4 3 1-16,-4 1 0 0,4 2 0 0,-1-2 0 15,1-1-9-15,0 4 0 0,-4 2 0 0,3 1-11 16,4 3 11-16,-3-6 0 0,3 5 8 0,0 1-8 15,-3-3 0-15,-4 6 0 0,4-3 0 0,-1 3 0 16,1-1 0-16,3 1-8 0,4 4 0 0,-1-1 0 0,5-3 8 16,-1 6 11-16,7-6-3 0,-3 3 0 0,-1-6-8 15,8 9 0-15,-4-12-12 0,4 5 12 0,4 5 0 0,-5-4 0 16,5-7 0-16,6 7 0 0,4-3 0 0,-4 0 0 16,-3 0 0-16,7-4 0 0,0-2 0 0,3 6 0 15,-6-7 0-15,-1 7 0 0,0-6 9 0,4 12-9 16,4-10 10-16,-1 7-10 0,-7 6 10 0,8-6-10 15,3 7 10-15,3-4-10 0,-3 3 9 0,4-3-9 16,3-3 8-16,0 0-8 0,7 6 12 0,-4-3-4 16,1-6 0-16,6 3 0 0,4 0-8 0,-3-3 10 15,-4 3-10-15,4-3 10 0,3-7 0 0,-4 10 0 16,5-6 0-16,-8-1 0 0,0 4-10 0,3-6 0 16,8 6 0-16,-4-7 0 0,4 1 28 0,-1 5 0 0,4-5 0 15,4 6 0-15,-4-7-13 0,4 7-3 0,0-6 0 0,3 6 0 16,0-7-3-16,4 4-1 0,-4-4 0 0,4 1 0 15,3-4 0-15,0-6 0 0,4 7 0 0,4 2 0 16,-5-2-8-16,1-1 0 0,3 4 0 0,1-4-11 16,-8 4 11-16,0 2 0 0,-3-2 8 0,3-1-8 15,-3-2 9-15,0 2-9 0,0-2 12 0,3-1-12 16,0 1 16-16,0-1-3 0,4-6-1 0,0 7 0 16,7-7-1-16,3 6-1 0,-3-9 0 0,0 10 0 15,0-10-2-15,0 9 0 0,3-6 0 0,4 3 0 16,0-3-8-16,3 4 12 0,-3 2-12 0,4-3 12 0,-4 4-4 15,0-1 0-15,-8 4 0 0,5-4 0 0,-1 4-8 0,4-4 0 16,0 7 0-16,4-4 8 0,-1 1-8 16,0-4 0-16,1 4 0 0,-1-4 0 15,1 1 14-15,3-7-2 0,3 3-1 0,8-3 0 0,-1-3-2 0,-3 6 0 16,4-2 0-16,-4-4 0 0,0 3-1 16,0-3-8-16,0 6 12 0,0-6-4 0,0 3-8 0,0-3 0 15,-3 6 0-15,-1-2 8 0,-6-4-8 0,3 0 10 16,0 6-10-16,-1-3 10 0,1 0-10 0,4-3 8 15,-4 6-8-15,-4-2 8 0,1-4-8 0,-4 0 0 16,3 0 9-16,4 0-9 0,4-4 0 0,3-2 8 16,0 3-8-16,7-6 0 0,-4 5 0 0,4-2 0 15,-3-6 0-15,3 2 0 0,4 7 8 0,-1-3-8 16,-6-7 10-16,-1 10-10 0,-6-3 0 0,-1 3 0 0,1-4 0 0,-4 4 0 16,-4-6 0-16,8 9 0 0,-1-3 0 0,-3-4 0 15,0 7 0-15,-3-3 0 0,-4-3 8 0,0 6-8 16,-1-3 11-16,1-6-11 0,4 9 12 0,-1-4-12 15,4-2 12-15,-3 3-12 0,-1-6 12 0,-6 5-12 16,2-2 9-16,1-3-9 0,0 6 0 0,0-7 9 16,0 1-9-16,0-1 0 0,0-2 0 0,0 2 0 15,-7 1 0-15,0-3 0 0,-4-1 0 0,0-6 8 16,-3 7-8-16,-4-7 0 0,1 3 0 0,-1-3 8 16,0-9-8-16,4 6 0 0,-4 0 0 0,1-3 8 15,-1 0-8-15,-7 0 0 0,0-6 0 0,-3 2 8 16,0 4-8-16,-1-3 0 0,-3 6 0 0,-3-3 8 15,-4-3-8-15,0-4 0 0,-3 7 0 0,0-3 0 16,-4-3 0-16,-4-1 0 0,1 1 0 0,-8 0 0 0,1-4 0 0,-4 1 0 16,-1-4 0-16,-2 4 0 0,-1-4 0 0,1 0 0 15,-11 1 0-15,3-4 0 0,-3 3 0 0,-4 1 0 16,0-7-9-16,1 3 9 0,-8 0 0 0,7 7 0 16,-3-1 0-16,-4 4 0 0,4 0 0 0,-4-1 0 15,4 4-8-15,-4-3 8 0,-3 9 0 0,-4-3 0 16,-7-1-8-16,4 1 8 0,-7 3 0 0,-4 0-8 15,-4 1 8-15,1-5 0 0,3 4 0 0,0 1 0 16,-3-1 0-16,3 3 0 0,-4-3 0 0,1 0-15 16,-4 9 5-16,0-6 1 0,0 7 9 0,0-1 0 15,3-2 0-15,-3 8 0 0,-3-8 0 0,-1 12 0 16,1-4 0-16,-1 1-12 0,-3 0 12 0,4 6 0 0,-4 0 10 16,7 0-10-16,-4 0 0 0,-6 6 0 0,-8-3-13 15,4 0 4-15,0 7 9 0,0-1 0 0,3 4 0 16,1-4 0-16,-1-3 0 0,4 4 0 0,0-4 0 15,4 0 0-15,3-3 0 0,3 7 0 0,4-7 0 0,1 3 0 16,-5-3 0-16,8-3 0 0,-8 0 0 16,1-3 0-16,3 3-10 0,-4 0 0 0,1 0 0 15,0-6 0 1,-1 6-85-16,4-3-17 0,-7 3-3 0,0-3-1274 0</inkml:trace>
  <inkml:trace contextRef="#ctx0" brushRef="#br0" timeOffset="16843.93">18602 11378 230 0,'0'0'10'0,"0"0"2"0,0 0-12 0,0 0 0 16,0 0 0-16,0 0 0 0,0 0 200 0,0 0 38 0,0 0 7 0,0 0 2 15,0 0-174-15,0 0-34 0,0 0-7 0,0 0-2 16,0 0 29-16,0 0 5 0,0 0 2 0,0 0 0 15,0 0 32-15,0 0 6 0,0 0 2 0,0 0 0 16,0 0-10-16,0 0-1 0,0 0-1 0,0 0 0 16,0 0-40-16,0 0-8 0,0 0-2 0,0 0 0 15,0 0-22-15,0 0-5 0,0 0-1 0,0 0 0 16,0 0-7-16,7 6-1 0,-7-6-8 0,0 0 12 16,7 7 0-16,-7-7 0 0,0 0 0 0,4 6 0 15,-1 3 9-15,1-2 2 0,-4 2 0 0,0 1 0 16,0 2-6-16,-4-3-1 0,4 1 0 0,0 2 0 15,0-2 8-15,0 9 0 0,0-1 1 0,0-2 0 16,0 6-6 0,0 6-2-16,0-6 0 0,0 10 0 0,4-1-9 0,-1 3-8 0,-3-2 9 15,4 9-9-15,-1-1 8 0,-3 1-8 0,4 3 0 0,-1 0 9 16,-3 9-9-16,0-3 0 0,0 1 0 0,-3-4 0 16,-1 6 0-16,1-3 0 0,-1 0 0 0,1-3 0 15,-1 0 0-15,1-9 0 0,-4 3 0 0,3-4 0 0,-3-8 0 16,3 2 0-16,-3-3 0 0,0-6 0 0,0-3-14 15,4-7-5-15,-4 1-1 0,0-4 0 16,7-9-118-16,0 0-24 0,-4-9-5 0,1-7-1 16</inkml:trace>
  <inkml:trace contextRef="#ctx0" brushRef="#br0" timeOffset="17382.66">18563 11328 2635 0,'-10'-3'116'0,"10"3"25"0,0 0-113 0,0 0-28 0,-4-3 0 0,4 3 0 16,0 0 21-16,0 0-1 0,0 0-1 0,0 0 0 16,0 0-35-16,7 6-6 0,4 0-2 0,-1-3 0 15,1-3 15-15,-1 10 9 0,5-10-12 0,-1 9 12 16,0-6 0-16,0 4 0 0,0-4 0 0,4 6 0 16,-1 1 0-16,-3-1 0 0,4 4 0 0,0-1 0 0,-1 7 0 15,1 0 0-15,-4-4 0 0,4 14 0 0,-1-7 0 0,-3 9 0 16,8 0 0-16,-8 4 0 15,3-4 0-15,-3 1 0 0,4 5 0 0,0-5-10 0,-1-1 10 16,1 0 0-16,3-3 0 0,-3 4 0 0,-4-4 0 0,-3 3 0 16,-1-6 0-16,-3 7 0 0,0-1 0 0,0-3 0 15,-7-6 0-15,0 7 0 0,0-4 29 0,0-3 2 16,-7 0 0-16,0 6 0 0,0-6-11 0,-7 0-3 16,3-3 0-16,-6 2 0 0,3 1 0 0,-7-9 0 15,3 9 0-15,0-3 0 0,1-7-17 0,-5 7 0 16,1-6 0-16,0 5 0 0,0-5 0 0,-4 6 0 15,1-7 0-15,2 4 0 0,-2-3 9 0,-1-1-1 16,0 1-8-16,4-4 12 0,0-3-12 0,0-3-8 0,3 7 8 16,1-7-13-16,-1-3-9 0,7 0-2 0,1 0 0 0,3 0 0 31,0-3-134-31,3-7-27 0,8 1-6 0,3 0-837 0</inkml:trace>
  <inkml:trace contextRef="#ctx0" brushRef="#br0" timeOffset="17696.3">19336 12096 2595 0,'0'0'115'0,"0"0"24"0,0 0-111 0,-4 10-28 16,1-1 0-16,3 1 0 0,0-1 52 0,0-3 4 16,0 10 2-16,3-4 0 0,1 1-58 0,-4 9-27 15,7-3 3-15,-4 0 0 16,1 3-12-16,-1-1-1 0,1 1-1 0,-1 0 0 16,1 0-7-16,-4 0-2 0,4-3 0 0,-4 3 0 15,3-3-6-15,-3 3-2 0,-3-10 0 0,3 7 0 16,0-6-125-16,0-4-26 0,0-9-5 0,0 0-1 0</inkml:trace>
  <inkml:trace contextRef="#ctx0" brushRef="#br0" timeOffset="17843.38">19262 11877 2977 0,'0'0'132'0,"0"0"27"0,0 0-127 0,0 0-32 0,-4-3 0 0,4 3 0 15,0-10-52-15,0 7-16 16,7-3-3-16,0 3-1180 0</inkml:trace>
  <inkml:trace contextRef="#ctx0" brushRef="#br0" timeOffset="18295.06">19876 11949 2602 0,'-8'0'57'0,"-2"0"12"0,-1 0 3 0,-3 0 1 0,0 0-58 0,-4 6-15 15,4-3 0-15,-7 0 0 16,0 7-60-16,-4-4-14 0,-3 4-3 0,3-4-1 16,1 3-6-16,-1 7-2 0,0-4 0 0,4 1 0 15,3 0 45-15,1 2 9 0,3-2 1 0,0-1 1 0,3-2 83 0,0 2 17 16,4-2 3-16,0-1 1 0,0 0-6 0,0 1 0 15,4-1-1-15,-1-2 0 0,4 2-27 0,0-3-6 16,0-6-1-16,7 3 0 0,0 10-33 0,4-7 0 16,3-3 0-16,4 4 0 15,-1-4-29-15,4-3 0 0,4 3 0 0,3-3 0 16,1 0-5-16,2 0-1 0,-2 0 0 0,-1 6 0 16,0-3 19-16,-3 4 3 0,-1-4 1 0,-2 3 0 15,-1 0 25-15,-4 4 6 0,1-1 1 0,-4 0 0 0,0-5 22 0,-3 11 5 0,-1-8 1 16,4 2 0-16,-6 7-24 0,-1-10-4 0,-4 3 0 0,1 10-1 15,-1-9-19-15,-3 2 0 0,0 1 8 0,0-4-8 16,0 0 0-16,-3 10 0 0,-4-3 0 0,0 0 0 16,-1-1 0-16,-2 4-12 0,-1-6 3 0,1 5 1 15,-4 4 8-15,-4 0-8 0,0 0 8 0,1-3-8 16,-1 3-26-16,0-3-5 0,-3-7-1 0,0 1 0 16,3 6-96-1,1-10-19-15,-1-6-4 0,4-3-1 0</inkml:trace>
  <inkml:trace contextRef="#ctx0" brushRef="#br0" timeOffset="18743.95">20567 12093 2131 0,'0'0'189'0,"0"0"-151"0,-4-6-30 0,1-7-8 16,3 4 138-16,0 0 26 0,0-4 6 0,-4 4 1 31,4-1-161-31,-3-2-32 0,-4 2-6 0,3 1-2 0,-3-4 12 0,0 4 2 0,0-1 1 0,0 7 0 16,0-6 15-16,0 9 0 0,0-3-10 0,0 3 10 15,-4-6 0-15,1 12 8 0,3-3 0 0,-4-3 0 16,0 9 15-16,4 1 2 0,-3 2 1 0,-1 1 0 16,1 6-14-16,-1 3-2 0,-7 0-1 0,4 9 0 15,-3 0-1-15,-1 1 0 0,4-1 0 16,-4 7 0-16,1-4-8 0,-1 1 0 0,4-4 0 0,0 0 0 16,3 1 9-16,4-10 3 0,4 9 1 0,6-3 0 15,-3-3 18-15,7 4 3 0,7-8 1 0,0 1 0 16,1 0-3-16,6 0 0 0,0-3 0 0,4 3 0 15,3-3-22-15,0 0-10 0,0-4 8 0,4 1-8 16,3-10-60 0,4 13-18-16,3-6-3 0,4-4-775 0,0 4-156 0</inkml:trace>
  <inkml:trace contextRef="#ctx0" brushRef="#br0" timeOffset="20110.18">27711 5988 2052 0,'0'0'91'0,"-7"6"18"0,-4-3-87 0,0 7-22 16,1-7 0-16,-1 6 0 0,1 4 33 0,-4 5 3 16,3-5 0-16,0 6 0 0,-6 3-13 0,3 0-3 0,0 6 0 0,-4-3 0 15,4 13-20-15,-4-4 0 0,-3 4 0 16,7-1 0-16,-7 4 0 0,3 3 0 0,-3 3 0 16,0-3 0-16,0 0 0 0,-4-3 0 0,0 3 0 15,4 0 8-15,-4 6 9 0,4-6 3 16,-7-1 0-16,10-2 0 0,1 9-7 0,-1-6-1 0,4 0 0 0,0-3 0 15,-4 3 0-15,4-3 0 0,4-4 0 16,-1 1 0-16,0 0-12 0,1-4-16 0,3-3 3 0,0 1 1 16,0-1 34-16,0-3 7 0,-4-3 2 0,7-3 0 15,-3 0-31-15,0-6 8 0,0 0-8 0,0-7 0 16,0 4 14-16,4-4 0 0,-4 0 0 0,3-9 0 16,-3 10 12-16,3-7 2 0,4-3 1 0,-7-3 0 15,0 3 10-15,0-10 1 0,4 10 1 0,-1-9 0 16,1 0 0-16,-4 2 0 0,3-2 0 0,-3-7 0 15,0 4-30-15,3 2-11 0,1-5 0 0,-4-1 9 16,3 3-9-16,-3-5 0 0,0 5 0 0,0-6 0 16,0 4 0-16,0-4 0 0,4 6 0 0,-4-6 0 0,-4 10 0 15,4-4 0-15,0 1 0 0,0 2 0 0,3-2 0 0,1 6-12 16,-4-4 2-16,7 7 1 0,-4 0 9 0,4 3 12 16,0 0-2-16,0 0-1 15,0-6-33-15,0 6-6 0,0 0-2 0,0 0 0 0,0 0 32 0,0 0-9 16,0 0 9-16,0 0 0 0,0 0 0 0,0 0 0 15,4 9 0-15,-1 1 0 0,-3 2 12 0,4-3 0 16,-4 4 1-16,3 0 0 0,-3-4-13 0,4 7 0 16,-1-4 8-16,4 1-8 0,-3 6 16 0,3-4 1 15,0 4 0-15,0-6 0 0,4 5-17 0,-4-5 0 16,3-4 0-16,1 10 0 0,-1-9 0 0,1 2 0 16,3-2 0-16,-3-1-9 0,-1 0 9 0,4-2 16 15,-3 2-4-15,3-9-1 0,-7 9 1 0,4-9 0 16,-1 10 0-16,-3-7 0 0,4-3-12 0,0 6 8 0,-4-3-8 15,0-3 8-15,0 7-26 0,-7-7-6 0,0 0 0 0,7 0-1 32,3 0-183-32,1-7-37 0,14-5-7 0,-1-10-2 0</inkml:trace>
  <inkml:trace contextRef="#ctx0" brushRef="#br0" timeOffset="23342.93">28575 5091 950 0,'0'0'42'0,"0"-3"9"0,7-3-41 0,-3-7-10 0,-1 10 0 0,1-7 0 16,3 1 92-16,-4 0 16 0,1-1 3 0,3 1 1 16,-4-4-32-16,1 4-5 0,-1-1-2 0,-3-2 0 15,4 2 11-15,-4 4 3 0,-4-3 0 0,1 3 0 16,-1-4-4-16,1 7-1 0,-4-6 0 0,0 9 0 15,-4 0-17-15,4 0-3 0,-7 0-1 0,3 6 0 16,1-3-33-16,-1 0-6 0,-3 7-2 0,4-1 0 16,-1 3-20-16,0 4 8 0,1 0-8 0,-1 6 0 15,1-7 9-15,-5 7-9 0,5 4 12 0,-1 2-12 16,-3-3 13-16,4 6-4 0,-4 7-1 0,3-4 0 16,-3-2 7-16,0-1 1 0,3 10 0 0,-3-10 0 15,0 1-16-15,3-7 11 0,1 12-11 0,3-15 10 0,3 3-10 0,1-6 0 16,-1 3 0-16,4 0 0 0,4-3 0 0,-1-7 0 15,4 4-11-15,0-10 11 0,0 13 0 0,4-9 0 16,-1-7 0-16,1 6 8 0,0 4-8 0,-1-4 0 16,1-3 0-16,-4-3 0 0,3 7-8 15,5-7-4-15,-5 3 0 0,1-3 0 0,-1-3 12 0,1 0 12 16,-1 0-2-16,1 0-1 0,3-3-9 0,0-3 0 16,-3 0 9-16,3-4-9 0,4 1 0 0,-1 3 9 15,-3-10-9-15,4 0 0 0,3 4 0 0,-3-1 0 0,3-6 0 16,-3 7 0-16,3-1 8 0,-4-2-8 0,1 2 0 0,-4-6 0 15,-3 7 16-15,-1 2-4 0,4 4-1 0,-3-10 0 16,-4 7 9-16,0 3 1 0,-3-4 1 0,3-5 0 16,-4 8-22-16,4-8 8 0,-3 5-8 0,-1 4 0 15,4-10 8-15,-7 4-8 0,0 2 8 0,0-2-8 16,0-1 0-16,0 4 0 0,4 3 0 0,-8-7 0 16,4 4 0-16,-3 5 0 0,-1-5 0 0,4 9 0 15,-7 0 0-15,0-3 0 0,7 3 0 0,0 0 0 16,-7 0 0-16,0 3 0 0,0-3 0 0,0 3 0 15,-4 3 0-15,4-2 0 0,-3 5 0 0,-1-3-8 16,1 1 8-16,3-1 0 0,-4 3 0 0,0-6 0 16,4-3 0-16,0 7 0 0,0-4 0 0,0 0 0 15,0-3 0-15,4 6 0 0,-4-6 0 0,3 3 0 16,-3-3 0-16,3 0 0 0,-3 7 0 0,7-7 8 0,-7 0-8 16,0 3 0-16,4-3 0 0,-4 6 0 0,7-6 0 15,-7 3 0-15,3-3 0 0,-3 0 0 0,0 3-17 0,0-3 1 16,0 0 1-16,0 7 0 15,0-4-28-15,0-3-5 0,0 0-2 0,0 6 0 16,0-3-107-16,3-3-22 0,4 0-4 0</inkml:trace>
  <inkml:trace contextRef="#ctx0" brushRef="#br0" timeOffset="23762.38">28910 5452 2250 0,'0'0'100'0,"0"0"20"0,0 0-96 0,0 0-24 0,0 0 0 0,7 0 0 16,4 0 31-16,-1 0 1 0,1 0 1 0,0-7 0 16,-1 1 7-16,4-3 0 0,-3 9 1 0,3-10 0 15,0 4-33-15,0 0-8 0,0-4 0 0,0-2 0 16,4 2 0-16,-4 1-11 0,0-4 3 0,4 4 0 15,-8 0 8-15,5-4 0 0,-5 4 0 0,1-1 0 16,-4 7 0-16,3-6 0 0,-3 9 0 0,-7 0 0 16,0 0 0-16,0 0 0 0,4-10 0 0,-4 10 0 15,0 0 0-15,0 0 0 0,-7 6 0 0,0-2 0 16,-4 2 0-16,1-3 0 0,-1 10 10 0,-3-4-10 16,3 4 8-16,1 2-8 0,-4-2 0 0,3-1 9 0,1 7-9 15,-1 0 8-15,0-3-8 0,4 6 8 0,-3-4 0 16,3 4 0-16,0-3 0 0,3 3 0 0,-3-3-8 0,4 3 0 15,-1-10 0-15,4 10 0 0,0-3 0 0,0-6 0 16,0 6 0-16,4-7 0 0,-1 1 0 0,8-4-17 16,-4 0 4-16,3 1 1 15,4-7-43-15,0 6-8 0,1-9-1 0,-1 0-1 16,3-3-113-16,1-3-22 0,10 0-5 0,-7-10-1 0</inkml:trace>
  <inkml:trace contextRef="#ctx0" brushRef="#br0" timeOffset="24184.95">29397 5395 1209 0,'0'0'53'0,"4"10"12"0,-4-1-52 0,3 3-13 0,-3 1 0 0,4 0 0 16,-1 2 162-16,-3-2 30 0,-3-1 5 0,-1 7 2 16,8-6-88-16,-8 5-18 0,1-5-3 0,-1 0-1 15,0 2-40-15,4-2-8 0,-3-1-1 0,-1-2-1 16,4-1-9-16,-3 1-2 0,3-10 0 0,0 0 0 15,0 0-16-15,0 0-3 0,0 0-1 0,0 0 0 16,0 0-8-16,0 0 8 0,0 0-8 0,0 0 8 16,7-7 8-16,0 1 2 0,-7-3 0 0,4-1 0 15,-1 1 29-15,1-4 5 0,-4-2 2 0,3 2 0 16,4-9-9-16,-3 3-1 0,3-3-1 0,0 0 0 16,0 4-34-16,7-8-9 0,-7-2 0 0,7 6 0 15,-3 7 0-15,-1-10 0 0,4 9 0 0,-3-3 0 16,3 0 0-16,0 7 0 0,-3-7 0 0,3 6 0 15,-4 10 0-15,5-13 0 0,-5 16 0 0,1-6 0 0,-1 0 0 16,-3 6 0-16,0 0 0 0,-7 0 0 0,8 6 0 0,-1 0 0 16,0 10 0-16,-4-3 0 0,1-1-15 0,3 10-4 15,-4-3-1-15,4 3 0 0,-3 6 7 0,-1-12 1 16,4 12 0-16,-3-6 0 0,-1 0-11 0,1 0-1 16,3-3-1-16,0 0 0 15,-3-4-27-15,3-5-4 0,-4 8-2 0,4-5 0 16,-3 0-94-16,3-7-20 0,0 3-3 0,0-6-773 0</inkml:trace>
  <inkml:trace contextRef="#ctx0" brushRef="#br0" timeOffset="24732.01">29940 5533 2224 0,'0'0'99'0,"0"0"20"0,0 0-95 0,0 0-24 0,0 0 0 0,0 0 0 0,0 0 36 0,7 0 4 15,-7 0 0-15,11 0 0 0,-4-3-22 0,7-3-4 16,0-4-1-16,0 7 0 0,0-6-13 0,1-1 0 16,6 1 0-16,-4-4 0 0,4 4 0 0,1 0 0 15,-1-13 0-15,0 9 0 0,0 1-8 0,0-7 8 16,4 6 0-16,-4-6 0 0,-7 10 0 0,4 0 0 15,-4-7 0-15,-3 0 0 0,-4 4 16 0,0 2-4 16,0-2 0-16,-4 2 0 0,1 1 6 0,-8 6 1 0,4-7 0 16,-7 7 0-16,0 3-19 0,-3 0 0 15,-1 0 0-15,-7 3 0 0,1 7 0 0,-4-1-11 0,-1 4 2 0,5-1 0 16,-8 7 9-16,4 0 9 0,0-3-1 0,3 9-8 16,0 0 10-16,1-3-10 0,-4 6 8 15,7 3-8-15,-1-9 23 0,1 3-1 0,0-3 0 0,4 3 0 16,3-3-3-16,0-6-1 0,3 3 0 0,4 0 0 15,0-7-18-15,7 1 0 0,0-4 0 0,7 4 0 32,0-7-38-32,4-3-11 0,3-3-3 0,4-3-709 0,-4 3-143 0</inkml:trace>
  <inkml:trace contextRef="#ctx0" brushRef="#br0" timeOffset="25040.17">30473 5583 1324 0,'0'0'59'0,"0"0"12"0,0 0-57 0,0 0-14 16,0 0 0-16,0 0 0 0,0 0 168 0,0 0 32 15,0 0 5-15,7 3 2 0,-7-3-127 0,0 0-24 16,11 0-6-16,-11 0-1 0,10 0-27 0,1-3-6 16,-4 3 0-16,-7 0-1 0,0 0 22 0,7-9 5 15,-4 3 1-15,1-1 0 0,-1 1 14 0,-3-3 3 16,-3-4 1-16,-1 4 0 0,1-1 11 0,-1-2 3 15,-3-1 0-15,4-6 0 0,-4 7-43 0,0-7-8 16,7 6-1-16,-4-5-1 0,1-4-9 0,6 3-1 16,1 6-1-16,-1-5 0 0,1 5-11 0,3-6 0 0,3 3 9 15,1-2-9-15,0 8 0 0,-1-2 0 16,4-1 0-16,0-3 8 16,0 4-36-16,1 9-6 0,-5-3-2 0,4 6 0 15,4 0-193-15,-4 0-39 0,18 9-8 0,-11 3-2 0</inkml:trace>
  <inkml:trace contextRef="#ctx0" brushRef="#br0" timeOffset="25428.36">31129 5323 2487 0,'0'0'55'0,"0"0"11"0,0 0 2 0,0 0 2 0,0 0-56 0,0 0-14 0,0 0 0 0,0 0 0 15,0 0 0-15,0 0 0 0,-7 0 0 0,0 0 0 16,0 0 0-16,-4 13 0 0,-6-13 0 0,3 15 0 0,0-5 0 0,-4 2 0 15,-3 1 0-15,3-1 0 0,0 7 0 0,1 0 0 16,3-3 0-16,0-1 0 0,-1 1 0 0,5 0 12 16,-1-4-3-16,8 1-1 0,-1-4-8 0,1 4 0 15,3-4 0-15,0-9 0 16,0 0-29-16,0 0-11 0,7 0-3 0,3 6 0 0,4 1 33 0,1-14 10 16,-1 1 0-16,0 3 0 0,3-3 0 0,-2-7 0 15,-1 10 0-15,0-6 9 0,-4-1 25 0,4 1 5 16,-3-1 1-16,-4 1 0 0,0 6-20 0,0-7-4 15,0 7-1-15,-7 3 0 0,0 0-15 0,0 0 0 16,0 0 0-16,7 3 0 0,0-3 8 0,-3 10-8 16,-4-10 0-16,10 3 0 0,-2 6 10 0,-1 1-10 15,0-1 10-15,0-6-10 0,0 7 0 0,3-4 8 0,-3-3-8 16,4-3 0-16,-4 9 0 0,4-5 0 0,-1-4 0 16,1 0 0-16,-1 0-16 0,-3 0-7 0,4 0-1 0,-4 0 0 31,4 6-191-31,-11-6-38 0</inkml:trace>
  <inkml:trace contextRef="#ctx0" brushRef="#br0" timeOffset="25665.58">31563 4931 2718 0,'-7'3'60'0,"7"7"12"0,-4 5 2 0,4 1 2 0,0 12-60 0,0-12-16 0,4 15 0 0,-4 1 0 0,4-1 0 16,-1 0 0-16,1 10 0 0,-4-7 0 0,3 7 0 0,4 3 0 15,-7 3 0-15,4-12 0 16,-1 5-21-16,1-5-7 0,-4-4-2 0,0 7 0 16,3-13-106-16,-6 6-20 0,-1-2-5 0,1-7-515 15,-4-7-104-15</inkml:trace>
  <inkml:trace contextRef="#ctx0" brushRef="#br0" timeOffset="25848.53">31263 5185 2728 0,'0'0'121'0,"0"0"25"0,0 0-117 0,7 0-29 0,4 0 0 0,-1 0 0 16,8 0 9-16,3 0-9 0,0 0 8 0,4 0-8 15,0-3 0-15,-1 3-14 0,5-6 2 0,-1 6 0 32,0 0-89-32,4 0-18 0,-4 0-3 0</inkml:trace>
  <inkml:trace contextRef="#ctx0" brushRef="#br0" timeOffset="26056.06">31905 5367 2786 0,'0'0'124'0,"0"0"24"0,0 9-118 0,0 1-30 0,0 2 0 0,4-2 0 0,-4-1 18 0,3 4-2 15,1-4-1-15,-4 4 0 0,0-4-15 0,3 0 0 16,-3 1 0-16,0 2 0 0,-3-2-20 0,3 2-4 16,-4 4-1-16,1-4 0 15,3 1-49-15,-4 0-10 0,-3-7-1 0,0 3-1 16,4-6-106-16,-1 7-20 0,1-7-5 0</inkml:trace>
  <inkml:trace contextRef="#ctx0" brushRef="#br0" timeOffset="26233.79">31926 4931 2685 0,'-3'-19'119'0,"3"19"25"0,-4-3-116 0,4-3-28 0,0 6 0 0,4-6 0 15,-1-1 20-15,-3 7-3 0,4-3 0 0,-4 3 0 32,3-6-189-32,-3 6-39 0,0 0-7 0,0 0-2 0</inkml:trace>
  <inkml:trace contextRef="#ctx0" brushRef="#br0" timeOffset="26582.65">32152 5235 2376 0,'0'0'52'0,"0"0"12"0,0 0 1 0,7 3 1 0,-3 10-53 0,3-4-13 0,0 1 0 0,-4 2 0 0,4 4 0 15,-3-4 8-15,-4 1-8 0,0 0 0 0,0 5 12 0,0-5-3 16,-4 6-1-16,1 0 0 0,-1-4 16 0,1 4 4 16,-1-6 0-16,1 5 0 0,3-5-13 0,-4-4-3 15,4 7 0-15,0-3 0 0,4-1-12 0,-4-3 0 16,3-5 0-16,1 5 0 0,-4-9 9 0,3 13 3 15,-3-13 0-15,11 0 0 0,0 0 16 0,-4 0 4 16,3 0 1-16,1 0 0 0,-1 0-1 0,1-13 0 16,-4 10 0-16,4-3 0 0,-1-7 6 0,1 1 1 15,-1-7 0-15,1 6 0 0,-4-6-12 0,4 1-3 16,-1-8 0-16,1 5 0 0,-1-8-24 0,1 7 0 16,-1-3 0-16,5 0 0 0,-5 3 0 0,-3 0 0 15,4 10 0-15,-1-1 0 0,1-3 0 0,-4 4-11 0,0 3 1 0,4-4 0 31,-1 4-103-31,-3 5-21 0,4-5-4 0</inkml:trace>
  <inkml:trace contextRef="#ctx0" brushRef="#br0" timeOffset="26916.29">32685 5323 2365 0,'0'0'52'0,"0"0"10"0,10-3 2 0,-2-3 4 0,2 6-55 0,-3-4-13 0,4-5 0 0,-1 9 0 0,1-3 40 0,-1-3 4 16,-2-4 2-16,2 4 0 0,1 0-21 0,-1-4-4 15,1-2-1-15,-1 2 0 0,-2-2-20 0,2-1 0 16,1-2 0-16,-8 2 0 0,1 4 0 0,3-4 0 16,-7 4 0-16,0-1 0 0,0 1 0 0,-7 3-8 15,3-1 8-15,-6 4 0 0,-1 3-11 0,0 0 11 16,-6 3-13-16,3 7 5 0,-7-1 8 0,-1 4 0 15,-6 9 0-15,0 0 0 0,0-1 0 0,3 11 12 16,-3-4-2-16,3 7-1 0,0 2 39 0,4-2 7 16,4-1 1-16,2 4 1 0,5-7-8 0,3 1-1 15,3-7-1-15,1 3 0 0,10-3-30 0,0 3-5 16,3-6-2-16,5 0 0 0,-1-3-10 0,7-7 0 16,4 1-12-16,3 3 12 15,4-7-152-15,-1-3-24 0,5-6-4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18T14:30:12.06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33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1" timeString="2021-10-18T14:31:04.304"/>
    </inkml:context>
  </inkml:definitions>
  <inkml:trace contextRef="#ctx0" brushRef="#br0">13282 3805 1267 0,'-3'-16'112'0,"3"16"-89"0,-4-3-23 0,4 3 0 15,-11 0 226-15,4 3 41 0,0-3 8 0,0 10 1 16,-3-1-222-16,3-3-45 0,0 4-9 0,0-4 0 16,-1 6-8-16,1-12-1 0,4 16 0 0,-4-16 0 0,3 16 9 0,-3-13 0 15,7-3 0-15,0 0 0 0,0 0 0 0,-3 9 12 16,-1-2-2-16,8 2-1 0,-4 4-9 0,3-4 0 16,1 3 0-16,-1 1 0 0,4 3 0 0,0-4 13 15,0 4-3-15,1 3-1 0,2 0-1 0,1-4 0 16,-4 4 0-16,3 6 0 0,1-9 4 0,0-4 0 15,-4 7 0-15,3-3 0 0,1 0-12 0,-1-4 10 16,-3 4-10-16,0-7 10 0,4 1 5 0,-4-4 1 16,4-3 0-16,-1-3 0 0,1 0 8 0,-1-3 1 15,5-10 1-15,-5 10 0 0,4-13 3 0,0-2 1 16,0 2 0-16,4-3 0 0,0-3-10 0,-1-3-3 16,5 0 0-16,-1-3 0 0,3-7-3 0,5 7-1 15,-5-10 0-15,1-2 0 0,3 2 4 0,4-12 1 16,-4 9 0-16,4 0 0 0,0-3-9 0,-4 4-1 0,0-4-8 15,4 3 12-15,-7 3 0 0,6 1-1 0,-2 2 0 16,6 1 0-16,-3-1-28 0,3 1-6 0,7 6-1 16,1 6 0-1,6-10-130-15,0 4-26 0,4 3-6 0</inkml:trace>
  <inkml:trace contextRef="#ctx0" brushRef="#br0" timeOffset="33436.96">21996 569 1094 0,'-14'-13'97'0,"10"4"-77"15,4 9-20-15,-3-7 0 0,-5-2 74 0,8 0 11 16,4-7 3-16,-4 13 0 0,0 3-24 0,0 0-4 16,0 0 0-16,0 0-1 0,11 3-1 0,-8 3 0 15,1 4 0-15,-1 8 0 0,4 1-3 0,0 6-1 0,-7 4 0 16,4-4 0-16,-4 9-21 0,0-6-4 0,3 1-1 0,-3 5 0 15,-3 1-12-15,6 2-4 16,1-5 0-16,-1 5 0 0,-3-9-12 0,4 10 0 0,3-3 0 16,0-7 0-16,0 6 9 0,0-15-9 0,0 6 8 0,4 0-8 15,-1-6 0-15,1 0 0 0,-8 0 8 0,5-4-8 16,2 1-9-16,1 3-4 0,-8-10-1 0,1 1 0 31,-1-1-30-31,1-3-7 0,3-3-1 0,-7-3 0 16,0 0-132-16,0 0-26 0,0 0-6 0,7-9 0 0</inkml:trace>
  <inkml:trace contextRef="#ctx0" brushRef="#br0" timeOffset="34083.68">21805 540 979 0,'-17'-9'43'0,"10"0"9"0,-4-1-41 0,4 4-11 16,3 3 0-16,-3-7 0 0,0 4 110 0,7-3 20 16,4 9 4-16,3-10 1 0,0 7-65 0,0-3-13 15,4 0-2-15,6-4-1 0,4 7-7 0,0-6-2 16,-3 2 0-16,3-2 0 0,8 9-10 0,-5-9-3 16,-3 5 0-16,8-2 0 0,-1 6-5 0,0 0-2 15,4 0 0-15,-4 0 0 0,0 0-13 0,-3 6-4 0,7-2 0 0,-1-4 0 16,-2 9 4-16,-1-9 0 0,4 9 0 0,-4-2 0 15,-3-4-12-15,-8 3 0 0,1-3 9 0,-4 7-9 16,4 5 12-16,-8-5-1 0,-6 5-1 0,-1-5 0 16,-3-1 0-16,0 10 0 0,-7-3 0 0,-3-4 0 15,-5-2-2-15,1 5 0 0,0 10 0 0,-10-12 0 16,-5 3 4-16,1 2 0 0,7-2 0 0,-4-3 0 16,1-1-12-16,-1 1 0 0,4 2 0 0,3-11 0 15,7 11 0-15,-3-5 0 0,0-1 0 0,7 0 0 16,0-2 0-16,7-7 0 0,-3 0 0 0,3 0 0 15,0 0 0-15,3 9 0 0,4-6 0 0,0 4 0 16,-7-7 0-16,11 3 0 0,6 3 0 0,-2 0 0 16,-5-3-28-1,4 7-2-15,7-1 0 0,1-3 0 0,-1-2 30 0,0 2 15 0,-3 3-2 0,6-2 0 16,-3 5-13-16,1-3 0 0,-5-2 0 0,-3 2 0 16,8-6 0-16,-5 7 0 0,1-4 0 0,-4 3 0 0,0 1 0 15,-3 5 0-15,3-11 0 0,-4 5 0 0,-3-3 0 0,0 4 0 16,4 9 0-16,-4-10 0 0,0 0 0 15,-3 1 0-15,-1 5 0 0,1 4 0 0,-4-9 10 0,0-1-10 16,-4 7 10-16,4 3-10 0,0-10 16 0,-7 0-4 16,0 7 0-16,-4-7 0 0,4 7-12 0,-3-3 0 15,-4-4 8-15,0 7-8 0,-4-7 0 0,0 7 8 16,4-7-8-16,-7-6 0 0,-4 10 8 0,4-10-8 16,7 6 0-16,0 1 0 0,-11-4 0 0,11 4 0 15,4-7 0-15,3 3-10 16,-1-3-40-16,-2 3-8 0,-1 1-2 0,4-4 0 15,7-3-112-15,0 0-24 0,-7 9-4 0</inkml:trace>
  <inkml:trace contextRef="#ctx0" brushRef="#br0" timeOffset="34593.53">22849 1077 1324 0,'0'0'59'0,"0"0"12"0,4-10-57 0,-1 10-14 0,-6-9 0 0,3-1 0 16,7 7 63-16,-3-3 9 0,-8-3 3 0,4 2 0 15,0 4-46-15,-4 3-9 0,-3-9-1 0,0 3-1 16,0-4 20-16,0 10 4 0,0 0 1 0,0 0 0 0,-10 0-16 16,-1 0-3-16,4 0-1 0,0 10 0 0,0-4-4 15,-1 6-1-15,1-2 0 0,0 5 0 0,0 11-1 0,-4-14 0 16,1 10 0-16,6-3 0 0,4 6-17 0,-3-3-19 15,-1-6 4-15,4-4 1 0,0 4 14 16,3 3 0-16,4-4 0 0,-3 1 0 0,-1-13 9 0,8 6-1 16,3 1-8-16,0-1 12 0,-7-9 6 0,11 7 1 15,6-4 0-15,1-3 0 0,-1 0 0 0,5-3 0 16,-1 3 0-16,3-10 0 0,1 4-11 0,0-7-8 16,-7 4 12-16,3-4-12 0,3 4 0 0,-6 0 0 15,-4-10 0-15,-3 3 0 0,-1 4 0 0,1-4 0 16,-4-3 0-16,0 3 0 0,-7 4 0 0,0-4 10 15,0 4-10-15,0-1 8 0,-7 4 8 0,3 9 2 16,4 0 0-16,0 0 0 0,-10 0-4 0,6 0-1 0,-3 9 0 16,4-3 0-16,6 4-2 0,-6 9-1 0,-4-13 0 15,7 6 0-15,3 1-1 0,1-1 0 0,-4-2 0 0,0 6 0 16,3-7-1-16,4 0 0 0,0 1 0 16,0-1 0-16,-7-9-8 0,7 16 0 0,8-7 9 15,-8-6-9-15,3 4 0 0,-3-1-8 0,0-3 0 16,4 3 0-1,-1-6-96-15,-2 0-20 0,-1 0-3 0,3 0-1 16,-3 0-66-16,-7 0-14 0,7-6-2 0</inkml:trace>
  <inkml:trace contextRef="#ctx0" brushRef="#br0" timeOffset="34802.18">23065 1077 864 0,'0'0'76'0,"0"0"-60"0,0-3-16 0,0 3 0 15,0 0 153-15,0 0 28 0,0-7 6 0,0 7 1 0,0 0-84 0,0 0-17 16,0 0-3-16,0 0-1 0,0 0-30 0,0 0-5 15,10 7-2-15,-3-4 0 0,0 6-26 0,0 4-4 16,0-1-2-16,0 4 0 0,4-4-14 0,-4 1 0 16,4-1 0-16,-1 4 0 0,1-3 0 0,3-4 0 15,0 7 0-15,0-7 0 0,0 1 0 0,4-1 0 16,0-3 0-16,-1-3 0 16,-3 10-27-16,4-13-8 0,0 0-1 0,-4 3-1 15,3-3-125-15,-3 0-25 0,8-3-5 0,-5-3 0 0</inkml:trace>
  <inkml:trace contextRef="#ctx0" brushRef="#br0" timeOffset="35043.71">23615 888 1209 0,'0'0'108'0,"0"0"-87"0,0 0-21 0,0 0 0 16,-4 10 168-16,1-1 30 0,3 1 6 0,-4 2 0 15,1 10-156-15,-1-6-31 0,1 3-6 0,-1 6-2 16,-3-3-9-16,0 12 0 0,0-9 0 0,0 4 8 15,-4 2-8-15,1-3 0 0,-4 0 0 0,3 7 8 16,-3-10-8-16,0 6 0 0,-4 1 0 0,1-1 0 16,-1 3 12-16,-3 1-4 0,0 3 0 0,3-4 0 15,-3 4-8-15,7 6 0 0,-4-13-12 0,8-3 12 16,-1 0-12-16,4 7 12 0,3-10-12 0,8-3 12 16,-4-6-64-16,7-4-4 15,4 4-2-15,-1-10-742 0</inkml:trace>
  <inkml:trace contextRef="#ctx0" brushRef="#br0" timeOffset="35463.43">23996 1190 1850 0,'-4'-10'40'0,"1"4"9"0,-1 6 2 0,-3-10 1 0,7 10-41 0,-3 0-11 15,3 0 0-15,0 0 0 0,0 0 11 0,0 0 0 16,0 0 0-16,0 0 0 0,0 0-2 0,0 0 0 15,0 0 0-15,0 0 0 0,7-9 3 0,-7 9 1 0,10 0 0 0,1 0 0 16,3 0-2-16,-3-3-1 0,3 6 0 16,3-3 0-16,-2-3 3 0,-1 3 1 0,0 0 0 0,3 0 0 15,-2-6-5-15,2-1-1 0,1 4 0 0,-1-6 0 16,1 3-8-16,-4-4 0 0,4-2 0 0,-1-1 8 16,1 4-8-16,0-1 0 0,-4-9 0 15,0 4 0-15,0 2 0 0,-3-2 0 0,-4-4 0 0,0 3 0 16,0 3 0-16,-7-2 0 0,0-4 0 0,-7 13 0 15,0-7-18-15,0 4 1 0,-7 2 0 0,-1 7 0 32,-2 0-9-32,-4 7-2 0,-1-4 0 0,-2 6 0 0,-4 7 17 0,-1 3 11 0,1 0-13 0,3 6 5 15,-3 0 20-15,0 3 5 0,0 0 1 0,3-3 0 16,0 4 13-16,4 2 2 0,4-9 1 0,-1 6 0 16,7-6-20-16,1 0-4 0,3 0-1 0,0 0 0 15,3-6-9-15,4-4 0 0,4 1 9 0,-1-1-9 16,4-2 0-16,4-1-8 0,-1-3 0 0,8-3 0 15,0 4-33-15,3-1-7 16,4-12 0-16,3-1-544 0,0 4-109 0</inkml:trace>
  <inkml:trace contextRef="#ctx0" brushRef="#br0" timeOffset="35897.48">24917 791 2098 0,'0'0'93'0,"-11"0"19"0,1 0-89 0,2 0-23 0,-2 0 0 0,3 0 0 16,-4 0 0-16,4 10 0 0,0-10 0 0,-3 6 8 15,-1 3-8-15,-3 1 0 0,0-1 0 0,-4-3 0 16,0-2 0-16,4 5-10 0,-7 7 10 0,4-7-10 16,-1 7-2-16,4-7 0 0,-4 1 0 0,8-1 0 15,-5-3 12-15,8-3 0 0,0 7 10 0,4-10-10 16,-1 9 0-16,4-9-8 0,0 0-1 0,0 0 0 15,0 0 9-15,11 0 0 0,-1 0 0 0,5 0 0 16,-1 0 0-16,0 0 0 0,0 0 8 0,4-9-8 16,-1 9 10-16,4 0-2 0,1 0-8 0,2-10 12 15,1 10-12-15,0 0 0 0,-1 0 0 0,1 10 0 16,0-10 0-16,-1 0 0 0,1 0 0 0,-4 9 0 16,-3-3 0-16,0-2 0 0,-4 5 0 0,0-3 0 15,-4 4 12-15,1-1 7 0,-8 1 1 0,1-4 0 16,0 6 12-16,-4 4 4 0,-4 3 0 0,0-3 0 15,-3-4-21-15,0 13-4 0,-3-6-1 0,-4 3 0 0,0-10-2 16,3 14 0-16,-3-14 0 0,3 10 0 16,-6-3-8-16,-1-7 8 0,4 4-8 0,-4 3 8 0,4-3-8 0,-4-4 0 15,1 4 0-15,3-7 0 16,-4 7-67-16,0-7-15 0,1 7-3 0</inkml:trace>
  <inkml:trace contextRef="#ctx0" brushRef="#br0" timeOffset="37054.06">23015 3011 172 0,'0'0'16'0,"0"0"-16"0,-7 0 0 0,4-3 0 0,-4-3 145 0,0 0 27 16,7 6 4-16,0 0 2 0,0 0-145 0,0 0-33 16,0-3 0-16,0 3 0 15,3-7-61-15,-3 7-12 0</inkml:trace>
  <inkml:trace contextRef="#ctx0" brushRef="#br0" timeOffset="37645.18">23029 2949 403 0,'0'0'36'0,"0"0"-36"16,0 0 0-16,0 0 0 0,0 0 172 0,0 0 27 15,4-7 5-15,-4 7 2 0,0 0-58 0,0 0-12 16,0 0-3-16,0 0 0 0,0 0-38 0,0 0-8 16,0 0-2-16,0 0 0 0,0 0-41 0,0 0-8 0,7 13-1 0,-7 0-1 15,0 2-34-15,0 4 0 0,0 0 0 16,0 6 0-16,0-6 0 0,0 9 0 0,0-3 0 0,0 3 0 15,0 0 0-15,0-2-9 0,0 2 9 0,0-3 0 16,3 0 0-16,-3-9 0 0,0 2 9 16,0-5-9-16,8 6 0 0,-5-3 0 0,-3 2 0 0,0-11 0 15,4 2 0-15,-4-6 0 0,0 10 0 16,0-13 0-16,0 0 0 0,0 0 0 0,0 0 0 0,0 0 0 16,0 0-32-1,0 0-8-15,0 0 0 0,0 0-1 0,0-13-11 16,0 10-3-16,-4-13 0 0,4 7 0 0,4-10 24 0,-4 3 5 0,0-6 1 0,0-9 0 15,0 3 25-15,0-7 0 0,0 7 0 0,-4-6 0 16,4-4 0-16,0 4 19 0,-3-4-3 0,3 3-1 16,-8 7 20-16,8-13 4 0,-3 13 1 0,3-9 0 0,0 2 0 15,-4 1 1-15,1-4 0 0,3 3 0 0,0 1-10 16,-4 6-3-16,4-7 0 0,0 7 0 0,4 0-14 0,-1 3-3 16,1 6-1-16,-1 0 0 0,5-6-10 0,-1 9 0 15,3-2 0-15,1 8 0 0,-1-9 0 0,1 4-9 16,3 5 9-16,4 1 0 0,-1-10-8 0,1 10 8 15,3-1 0-15,4 4 0 0,-4 3 0 16,4-7 0-16,-1 4 0 0,1 6 0 0,-4 0 0 0,0 6-10 16,1 4 10-16,-1-7-8 0,-7 6 8 0,3 7 0 15,-2 3 0-15,-1-4 0 0,-4 1 0 0,-3 6 0 16,-3-3 8-16,-1 6-8 0,1 0 0 0,-4 0 0 16,-4-3 0-16,1 6 0 0,-1-3 0 0,1 1 0 15,-1-1 0-15,-3-3 0 0,0-4 8 0,0 7-8 0,0-6 8 16,0-3-8-16,-4 3 0 0,4-4 0 0,0-2 0 15,0 3 0-15,-3-1 8 0,-1-2-8 0,0-4 8 0,-3 1-8 16,0-4 8-16,0 3-8 0,0 1 8 0,0-1-8 16,3-9-15-16,-3 6-7 0,0-2-2 0,4-4 0 31,-1-4-147-31,0-2-29 0,-10-3-7 0,14-10-485 0</inkml:trace>
  <inkml:trace contextRef="#ctx0" brushRef="#br0" timeOffset="38137.21">24144 2039 1411 0,'0'-9'62'0,"0"6"14"0,0-3-61 0,-3-1-15 0,3-2 0 0,0 6 0 15,-4 3 45-15,4 0 7 0,0-10 0 0,0 10 1 16,0 0-29-16,0 0-5 0,0-6-2 0,0 6 0 15,0 0 16-15,0 0 3 0,-11 0 1 0,4 0 0 16,0 6-23-16,0 4-5 0,-3-7-1 0,-1 6 0 16,1 7-8-16,-1 3 0 0,-3-4 0 0,0 4 0 15,-4 6 8-15,4-3-8 0,-7 13 12 0,3-4-4 16,1 7 8-16,-1-4 2 0,0 4 0 0,1 9 0 16,-5-3 10-16,5 0 3 0,-1 9 0 0,1-9 0 15,2 12-31-15,1-5 0 0,7-8 0 0,-3 1 0 16,6-6 0-16,1 6 0 0,3-6 0 0,0-4 0 15,7 4 12-15,0-4-4 0,3-6-8 0,4 4 12 16,4-4-12-16,0-3-8 0,3-3 8 0,4-3-13 16,-1-4-15-16,5 4-4 0,2-3 0 15,1-7 0-15,0 1-104 0,0-4-22 16</inkml:trace>
  <inkml:trace contextRef="#ctx0" brushRef="#br0" timeOffset="38463.49">24391 2585 1825 0,'-7'0'80'0,"0"0"18"0,3 0-78 0,4 0-20 0,0 0 0 0,-3 9 0 16,3-9 0-16,0 7 0 0,0 2 8 0,3 0-8 16,1 7 20-16,3-6 0 0,-3-1 0 0,6 7 0 15,1 2 48-15,3-5 9 0,-4 9 3 0,1 0 0 32,3-3-111-32,0-4-21 0,-3 4-5 0,6 0-1 0,1 6 58 0,-4-6 8 0,4 0 3 0,-4-4 1 15,0 4-12-15,0-3-17 0,4 3 4 0,-4-4 1 16,0-2-33-16,-3-4-7 15,3 1 0-15,-4 2-504 0,1-9-101 0</inkml:trace>
  <inkml:trace contextRef="#ctx0" brushRef="#br0" timeOffset="38737.65">25012 2529 2062 0,'-11'0'92'0,"11"0"18"0,-3 3-88 0,-1 3-22 16,-3 3 0-16,0 10 0 0,-3-3 0 0,3-4 0 15,-4 13 0-15,0 1 0 0,-3 11 0 0,-3-9 0 16,-1 13 0-16,4-3 0 0,-7-1 0 0,0 4 0 16,-1-3 0-16,1-1 0 0,0 4 0 0,-4-3 0 15,4 6 0-15,-3-7 0 0,2 7 0 0,1-9 8 16,0-7-8-16,3 6 0 0,1 1 0 0,3-7 0 0,0 0 0 15,3-2 0-15,0 2 0 0,4-6 0 0,4-4 0 16,-1-5-8 0,4 6-119-16,4-7-23 0,-1-2-5 0,8-7-1 0</inkml:trace>
  <inkml:trace contextRef="#ctx0" brushRef="#br0" timeOffset="39083.33">25234 2111 1839 0,'-3'-9'81'0,"3"9"18"0,-4 6-79 0,4-6-20 16,0 0 0-16,0 0 0 0,0 0 36 0,-3 10 4 15,-1 2 1-15,4 1 0 0,0-1-12 0,-3 4-2 16,3-3-1-16,0 12 0 0,0 0-16 0,0-6-10 16,-4 15 12-16,8-6-12 0,-4 7 0 0,3 2 0 15,1 4 0-15,-1 0 0 0,-3 9 0 0,4-3 8 16,3-3-8-16,-4 0 0 0,4 3 10 0,-3 3-10 16,-1-12 8-16,1-1-8 0,3 4 0 0,-4-6 0 15,5-7 0-15,2 6 0 16,-3-5-37-16,0-4-7 0,4 3 0 0,-1-9-556 15,5 0-112-15</inkml:trace>
  <inkml:trace contextRef="#ctx0" brushRef="#br0" timeOffset="39518.46">26324 2422 1335 0,'0'0'29'0,"0"0"7"0,0 0 0 0,0 0 2 0,0 0-30 0,0 0-8 15,0 0 0-15,0 0 0 0,-7 0 20 0,0 0 4 16,4 6 0-16,-4-3 0 0,-4-3 28 0,4 0 7 16,0 7 1-16,-4-4 0 0,1 6 32 0,-1-3 6 15,-3 4 2-15,0-1 0 0,0 1-20 0,-4 5-4 16,1 4-1-16,2 0 0 0,-6 9-42 0,4-9-8 15,-1 6-1-15,0 0-1 0,-6 3-7 0,2 1 0 0,1-4-1 16,4 9 0-16,-4-9-7 0,3 3-8 16,0-6 11-16,4 4-11 0,0-1 0 0,3-7 0 15,-3 1 0-15,0 0 0 16,4 3-85-16,-4-9-21 0,6 2-4 0,-2-2-856 0</inkml:trace>
  <inkml:trace contextRef="#ctx0" brushRef="#br0" timeOffset="39778.68">25640 2554 2156 0,'0'0'96'0,"0"0"19"0,-4-7-92 0,1 7-23 0,3 0 0 0,0 0 0 0,0 0 12 0,0 0-1 16,3 7-1-16,4 5 0 0,0-6-10 0,1 7 8 15,-1 3-8-15,0 2 8 0,3 8-8 0,4-8 0 16,0 11 0-16,1-4 0 0,2 3 8 0,1-9-8 15,3 6 8-15,0 0-8 0,0-6 8 0,1 9-8 16,2-12 0-16,1 2 8 0,0 1-16 0,-1-3-4 16,1-4-1-16,-4 4 0 15,0-6-11-15,0-1-3 0,1 0 0 0,-1 1 0 16,-4-4-33-16,1-6-6 0,0 6-2 0,-1-3-511 16,1-3-102-16</inkml:trace>
  <inkml:trace contextRef="#ctx0" brushRef="#br0" timeOffset="40283.44">26134 1832 1324 0,'0'0'118'0,"0"0"-94"0,0 0-24 0,0 0 0 0,0 0 108 0,0 0 18 15,0 0 3-15,0 0 1 0,0 0-98 0,7 4-19 16,0-4-4-16,0 12-1 0,4-9-8 0,-1 7 10 16,1 5-10-16,3-5 10 0,0 2-10 0,4 4 8 15,-1 3-8-15,4-4 8 0,-3 4-8 0,10 6 0 16,0 4 0-16,-3 5 0 0,3-6 0 0,1 10 0 16,2 6 0-16,-2-10 0 0,-1 4 0 0,-7 6 0 15,0-3 0-15,-3-1 0 0,-4 10 15 0,4-12 1 16,-8 6 0-16,4 6 0 0,-3-9 11 0,-1 3 2 15,-3 0 1-15,4-7 0 0,-4 4-13 0,0-6-2 0,0-7-1 16,-3 6 0-16,-4-5-5 0,0-1-1 0,3-3 0 16,-3 3 0-16,-3-3-8 0,-1-6 8 0,1 9-8 15,-1-12 8-15,-3 9 2 0,0-3 0 0,-4-3 0 16,1-4 0 0,3 4-30-16,0-3-5 0,-7-4-2 0,3 4-901 0</inkml:trace>
  <inkml:trace contextRef="#ctx0" brushRef="#br0" timeOffset="41022.25">27044 2491 1814 0,'0'0'80'0,"-7"-6"17"0,7 6-77 0,0 0-20 15,0 0 0-15,0 0 0 0,0 0 57 0,0 0 8 16,0 0 2-16,0 0 0 0,0 0-46 0,0 0-9 15,0 0-1-15,10 0-1 0,1 0-10 0,0 0 0 16,-1 0 0-16,4 0 0 0,-3 6 0 0,3-6-9 0,4 3 9 16,-1-3 0-16,4 0-11 0,1 0 11 15,2 0-10-15,1 0 10 16,0 0-48-16,-1 0-4 0,5 0-1 0,-5 0-808 0</inkml:trace>
  <inkml:trace contextRef="#ctx0" brushRef="#br0" timeOffset="41272.86">27083 2726 691 0,'0'0'30'0,"-7"0"7"0,-4 0-29 0,4 0-8 15,0 9 0-15,7-9 0 0,0 0 279 0,0 0 54 16,0 0 11-16,11 0 3 0,-1 0-276 0,4 0-55 16,4 0-16-16,3 0 0 0,0-3 11 0,7 3-11 15,4-6 12-15,0 6-12 0,7-3 0 0,0-3 0 16,3 6-10-16,0-7-570 16,1-2-113-16</inkml:trace>
  <inkml:trace contextRef="#ctx0" brushRef="#br0" timeOffset="42030.14">28258 1707 1440 0,'0'0'128'0,"-8"-6"-103"0,1 6-25 0,7 0 0 16,0 0 58-16,0 0 6 0,-3 6 2 0,-1 3 0 15,1 7-55-15,-1-13-11 0,4 16 0 0,-7-3 0 16,4-4-12-16,-1 4 4 0,4 9 0 0,0-6 0 15,0 0 24-15,0 6 6 0,4 0 1 0,-4 3 0 0,3-3 21 0,-3-3 4 16,0 6 0-16,-3 7 1 0,3-10-12 0,0 3-2 16,0 0-1-16,0-3 0 0,-4 0-6 0,4 1-2 15,-3-5 0-15,-1-2 0 0,4 6-10 16,0-6-1-16,-3-3-1 0,3 3 0 0,-4-10-2 0,4 10 0 16,-3-10 0-16,-1 4 0 0,0-4-3 0,4 4-1 15,-3-7 0-15,3-6 0 0,0 0 4 0,0 0 1 16,0 0 0-16,0 0 0 0,-4-6-1 0,-3-4-1 15,0 1 0-15,0-7 0 0,0 4-11 0,0-13 0 16,0 6 0-16,0-6 0 0,-4-13-8 0,8 4 8 16,-4-4-10-16,0-6 10 0,-4 0 0 0,4 0 0 15,4 7 0-15,-4-13 0 0,0 12 0 0,3-6 8 16,0 6-8-16,1-12 10 0,3 13 3 0,-4-1 1 16,1-3 0-16,3 13 0 0,0-7-6 0,3 4 0 0,1 0-8 0,-1 3 12 15,1 2-12-15,3 8 0 0,0-11 0 0,0 11 0 16,4-8-12-16,-1 14 12 0,4-4-12 0,-3 7 12 15,3-7-14-15,0 7 4 0,-3-1 1 0,6 10 0 16,-2 0 0-16,-1 0 0 0,7 7 0 0,-3-4 0 16,3 16 9-16,0-10-8 0,0 7 8 0,0 2-8 15,0 1 8-15,1 0 0 0,-5 6 0 0,4 0-8 16,-7 0-3-16,4 4 0 0,-4-11 0 0,-3 11 0 16,3-11 0-16,-4 8 0 0,-2-1 0 0,-1-13 0 15,0 10 11-15,-4-3-10 0,1-7 10 0,-4 4-10 16,0 3 10-16,-4-3 0 0,1-13 0 0,-1 12 8 0,-3-5 4 15,0-1 0-15,-4 1 1 0,4-1 0 16,-3 1-2-16,-4 2-1 0,0-9 0 0,-1 3 0 16,-2-2-2-16,-1 5-8 0,-3-9 12 0,0 6-4 0,0-6-8 15,-4 3 0-15,0-3-10 0,1 0 10 16,6-3-106-16,0 3-15 0,1-6-3 0,3-3-477 16,-1-1-95-16</inkml:trace>
  <inkml:trace contextRef="#ctx0" brushRef="#br0" timeOffset="42640.15">29132 719 961 0,'0'0'42'0,"0"0"10"0,0 0-42 0,0 0-10 15,7-9 0-15,1 9 0 0,-8 0 21 0,7-10 3 16,-7 10 0-16,0 0 0 0,0 0-24 0,0 0 0 16,0 0-10-16,7-3 10 0,-7 3-8 0,0 0 8 15,0 0 0-15,0 0 0 0,0 0 9 0,0 0 9 16,0 0 2-16,0 0 0 0,0 0 38 0,0 0 8 15,0 0 2-15,-7 3 0 0,0 7 12 0,-1-1 4 16,1-3 0-16,-3-2 0 0,-1 5-26 0,1-3-5 16,-1 4-1-16,0 8 0 0,1-8-34 0,-1 9-7 15,-3-4-2-15,4 10 0 0,-4 1-9 0,-1 2 0 16,1 6 9-16,-3 7-9 0,3 0 0 0,-4 6 0 16,4-3 0-16,-4 6 0 0,4-9 0 0,0 3 0 0,0-4 0 15,0 1 0-15,3 3 0 0,1 0 0 0,2-10 0 0,1 4 0 16,0 6 0-16,4-10 8 0,-1 10-8 0,4-15 0 15,0 8 0-15,4-2 0 0,-1-4 0 0,1-9 0 16,3 3 0-16,4 0 0 0,-1-3-10 0,1 0 10 16,-1 0-14-16,8-6 4 0,-4-4 1 0,4 1 0 31,-1-1-123-31,4-2-25 0,15 5-5 0,-4-11-1 0</inkml:trace>
  <inkml:trace contextRef="#ctx0" brushRef="#br0" timeOffset="43680.43">29478 1290 1432 0,'0'0'32'0,"0"0"6"0,0 0 2 0,0 0 0 0,-7 9-32 0,-4-2-8 15,4-4 0-15,-3 6 0 0,-1-3 9 0,-3 10 1 16,0-3 0-16,-4 2 0 0,1 1 12 0,-1-4 2 16,0 7 1-16,-3 0 0 0,0 3-12 0,0 0-2 15,0 0-1-15,-4 0 0 0,4-3 0 0,0 6 0 16,-4 0 0-16,7 0 0 0,-3-3-10 0,4-6 8 16,-1 2-8-16,0 1 8 15,4-3-112-15,0-4-24 0,-11 14-4 0,8-17 0 0</inkml:trace>
  <inkml:trace contextRef="#ctx0" brushRef="#br0" timeOffset="43863.56">28981 1447 2224 0,'0'0'99'0,"0"0"20"0,0 0-95 0,7 3-24 0,-4 6 0 0,8 1 0 16,-4-1 0-16,4 0-12 0,-1 13 2 0,4-3 0 15,-3-6 10-15,3 12-10 0,0-6 10 0,0-1-10 16,4 4-26-16,-1-3-4 0,-2-6-2 0,2 2-576 16,1 4-115-16</inkml:trace>
  <inkml:trace contextRef="#ctx0" brushRef="#br0" timeOffset="44187.25">29891 826 2188 0,'0'0'195'0,"0"0"-156"0,0 0-31 0,0 0-8 16,0 0 16-16,0 0 3 0,-4 9 0 0,4 1 0 15,-3 5-35-15,-1 4-6 0,1-3-2 0,3 6 0 16,-7 3 24-16,3 3-11 0,4-3 11 0,0 13-8 16,4 3 8-16,-4-7 0 0,3 4 0 0,1 6 0 15,-1-16 0-15,1 9 0 0,-1 4 0 0,1-3 0 16,-1-4 0-16,1-6 0 0,-4 10 0 0,3-3 0 31,1-1-28-31,0 1-3 0,-1-7-1 0,1 6 0 16,-4-9-155-16,0 4-31 0,3 8-6 0,1-12-2 0</inkml:trace>
  <inkml:trace contextRef="#ctx0" brushRef="#br0" timeOffset="44485.68">30314 1343 1036 0,'0'0'92'0,"0"0"-73"16,0 0-19-16,0 0 0 0,0 0 303 0,0 0 57 16,0 0 11-16,0 0 2 0,0 16-303 0,4-7-61 0,-1-6-9 0,4 13 0 15,-3-7-10-15,3 7 10 16,0-3 0-16,0 2-9 0,0 4 9 0,0 0 0 15,0-3 0-15,0 3 0 16,4-4-18-16,-4-2-8 0,3 2-2 0,5 1 0 16,-1-3-68-16,3 2-13 0,1 1-3 0,-4-13-779 0</inkml:trace>
  <inkml:trace contextRef="#ctx0" brushRef="#br0" timeOffset="44728.06">30889 1255 1497 0,'-10'13'133'0,"3"-10"-106"0,-4 3-27 0,0 7 0 15,-3 6 172-15,-3 6 28 0,-1 9 7 0,4-9 1 0,-7 7-158 0,7 12-31 16,-8-10-7-16,5 4 0 0,-1 12-12 0,-3-12 0 16,3-1-10-16,-3 4 10 0,0-3 0 0,0-1 0 15,-4-2 0-15,4-4 0 0,0 0 0 0,0-6 0 16,0 10 0-16,3-10 0 15,4-3-30-15,3-3 0 0,1 6 0 0,6-6 0 16,1-13-185-16,-1 3-37 0,4-9-7 0,0 0-1 16</inkml:trace>
  <inkml:trace contextRef="#ctx0" brushRef="#br0" timeOffset="45148.33">30618 337 1648 0,'0'0'36'0,"0"0"8"0,0 0 2 0,-7 6 0 0,3 3-37 0,-3 1-9 0,7-1 0 0,-4-3 0 15,1 7 24-15,3 3 2 0,3 2 1 0,1 1 0 16,3 6 12-16,-3 4 2 0,6-4 1 0,1 9 0 16,-1-6-14-16,4 10-2 0,4-4-1 0,0-5 0 15,3 5-11-15,0 1-2 0,7 2-1 0,0-2 0 0,4 9-1 16,0-7 0-16,0 13 0 0,-1-12 0 16,1 12 5-16,3-9 1 0,-3 9 0 0,-4-12 0 15,-3-4-16-15,0 10 9 0,-4-16-9 0,-3 10 8 0,-4-3-8 16,-4-4 10-16,-3-3-10 0,0 0 10 0,1 7 11 15,-5-10 3-15,-3 3 0 0,0 0 0 16,0 1-7-16,-7 2-1 0,3-9 0 0,-3 6 0 0,4-3-16 16,-4 0 0-16,0-6 0 0,-4 6 0 0,4-6-12 15,-3 0 3-15,2 0 1 0,-2-4 0 16,-1 1-35-16,-3-3-6 0,4-4-2 0,-4 7-901 0</inkml:trace>
  <inkml:trace contextRef="#ctx0" brushRef="#br0" timeOffset="45793.32">31602 1422 1728 0,'0'0'153'0,"-11"9"-122"0,4 0-31 0,0 1 0 16,0 9 95-16,4-4 13 0,-4 1 2 0,7-3 1 0,-4 12-89 0,0 0-22 16,-3 3 0-16,4 0 0 0,3 0 0 15,-4-3 0-15,-3 10 0 0,0-7 0 0,4 0 0 16,-1-3 0-16,-3 4 0 0,4 2 0 0,-4-9 0 0,3 3 0 15,4-6 0-15,-4 6 0 0,-3 0 0 0,7-12 0 16,0 12 0-16,0-13 0 0,-3 4 14 0,3 3-2 16,0-10 0-16,0 1 0 0,0 2 12 0,0-2 1 15,-4-7 1-15,4-3 0 0,0 0 2 0,0 0 0 16,0 0 0-16,0 0 0 0,0 0 11 0,0-3 2 16,0-7 1-16,0-6 0 0,-3 1-29 0,3-7-5 15,3-3-8-15,-3 0 11 0,-3-4-11 0,6-8 0 16,4-4 9-16,-3 7-9 0,-1-14 0 0,1 5 0 15,3-1 0-15,0-3-12 0,4-4 12 0,-1 4-8 0,-3 4 8 16,4 5-8-16,3-6 8 0,0 9 0 16,-7 7 0-16,7-6 0 0,-3 9-8 0,-1-4 0 15,5 17 0-15,-5-10 0 0,8 13 8 0,-4-10 0 16,0 9 0-16,4 4 0 16,-4-3-27-16,3 9-3 0,-2-3-1 0,6 3 0 0,-4 0 18 0,1 3 3 0,0 6 1 0,-1-3 0 15,-3 4 1-15,4 9 0 0,-4-4 0 0,0 1 0 16,-3-4 8-16,-4 14 0 0,0-8-9 0,-4 11 9 15,1-14-8-15,-4 4 8 0,0 6-10 0,-4-6 10 16,1 0 0-16,-1 0 0 0,-3-4 0 0,4 1 0 16,-8 6 0-16,4-6 0 0,-3-7 0 0,-1 0 0 15,0 10 0-15,1-9 0 0,-4-1 0 0,3 0 0 16,-6-2 0-16,2-1 0 0,1-6 0 0,0 0 0 16,0 0-84-16,0-13-20 15,-4 10-4-15</inkml:trace>
  <inkml:trace contextRef="#ctx0" brushRef="#br0" timeOffset="46188.32">32650 506 1785 0,'-7'-9'79'0,"3"5"17"0,0 4-77 0,1-6-19 0,-1 6 0 0,4 0 0 16,-3 0 80-16,3 0 12 0,-11 10 2 0,4-1 1 15,-3 7-76-15,-1 9-19 0,1-3 0 0,-8 3 0 16,-3 9 0-16,-4 4-9 0,-3-4 1 0,0 10 0 15,-1 0 8-15,1 3 0 0,-4-3 0 0,8 6 0 16,-1-3 0-16,0 10 8 0,4-13-8 0,3 6 11 16,4-13-11-16,0 1 0 0,0 3 0 0,7-4 0 15,0-8 8-15,0 5 0 0,3-6 0 0,1 7 0 16,3-1-8-16,0 1 0 0,3-10 0 0,1 6 8 16,3-6-19-16,0 10-4 0,4-10-1 0,-1-3 0 15,1-3-142-15,3-4-29 16,11 14-5-16,-1-14-2 0</inkml:trace>
  <inkml:trace contextRef="#ctx0" brushRef="#br0" timeOffset="46455.45">32526 1243 2134 0,'0'0'95'0,"0"0"19"0,0 0-91 0,0 0-23 0,-3 3 0 16,-1 3 0-16,4-3 0 0,0 10 0 0,0-13 0 0,0 9 0 16,-3-6 0-16,3 7 8 0,0 6-8 0,0-7 11 15,0 0-3-15,3 1-8 0,1 9 12 0,-1-4-4 16,1 1-8-16,-4-4 8 0,3 4-8 0,1-3 8 16,-1 9-8-16,4-10 0 0,0 4 0 0,4-7 0 31,0 7-32-31,3-13 2 0,-4 7 0 0,4-10 0 15,4 9-115-15,-4-9-23 0,11 9-5 0,-1-12-1 0</inkml:trace>
  <inkml:trace contextRef="#ctx0" brushRef="#br0" timeOffset="46694.32">32882 1199 2131 0,'0'0'189'0,"0"0"-151"15,0 0-30-15,0 0-8 0,-3 9 27 0,-1-2 4 16,-3 2 1-16,4 4 0 0,-4-7-32 0,-4 6 0 16,1 4 0-16,-5 3-10 0,5-3 10 0,-4 2-10 15,-4 11 10-15,0-11-10 0,-3 17 18 0,-3-10 4 16,-1 3 1-16,0 0 0 0,1 7-21 0,2-16-5 16,1 15-1-16,4-9 0 0,6 0 14 0,-3 4-9 15,3-11 9-15,-3 11-8 16,4-11-37-16,-1-2-7 0,0 3-2 0,4 0-563 15,0-4-113-15</inkml:trace>
  <inkml:trace contextRef="#ctx0" brushRef="#br0" timeOffset="47230">32911 362 961 0,'0'0'42'0,"0"0"10"0,0 0-42 0,0 0-10 15,0 0 0-15,0 0 0 0,0 0 103 0,7 0 18 16,0 9 4-16,3-3 1 0,-10-6-8 0,7 3-2 15,0 7 0-15,4-4 0 16,3 13-32-16,-3-10-6 0,3 7-2 0,3-3 0 0,1 12-20 0,-4-10-5 0,-3-2-1 0,-1 12 0 16,8 0-31-16,0-6-7 0,-4 15 0 0,3-5-1 15,1 5-11-15,3 13 0 0,0-3 0 0,-3 0 0 16,-4 3 0-16,0 6 0 0,-7 7 0 0,0-4 0 16,-7-2 0-16,0 5 0 0,-3-12 0 15,-4 7 0-15,0-11 0 0,3 1 0 0,-6 0 0 0,3-6 0 16,0 3 0-16,-4-4 0 0,0-8 0 0,1 5 0 15,-1-6 0-15,1 0-12 0,-1-2 4 0,-3 2 8 32,3-3-159-32,1-6-24 0</inkml:trace>
  <inkml:trace contextRef="#ctx0" brushRef="#br0" timeOffset="47985.2">27912 2466 1728 0,'-28'-6'76'0,"17"6"16"0,-3 0-73 0,3 6-19 0,-3-6 0 0,4 0 0 15,-1 3 24-15,11-3 2 0,0 0 0 0,0 0 0 16,0 0-26-16,0 0 0 0,0 0-12 0,7 6 12 15,4-6-33-15,3 3 1 16,0-3 0-16,7 0 0 0,0 0 56 0,4 0 11 0,7 0 2 0,6 0 1 0,5 0 13 0,10-3 2 16,0 6 1-16,3-3 0 0,8 0-16 0,-1 0-3 15,1 0-1-15,6 0 0 0,8 0-19 16,3 7-4-16,4-7-1 0,-4 0 0 0,0 0-10 0,3 0 10 16,12 0-10-16,-1-7 10 0,4 7 14 0,0-3 2 15,-1-3 1-15,5 3 0 0,13-3-3 0,-3-4 0 16,-7 1 0-16,10 6 0 0,4-7 7 0,-3-2 1 15,-5 8 0-15,1-5 0 0,0 3-20 0,0-4-4 16,0 1-8-16,-7 6 12 0,-4-3-4 0,0-1 0 16,1 4-8-16,-4 3 12 0,-1-6-12 0,-6 6 8 15,-7 0-8-15,-4 0 0 0,0 0 0 0,-3 0 0 16,-4 0 0-16,-4 0 0 0,-6 0 8 0,-4 0-8 0,-4 0 0 16,-3 6 9-16,0-3-9 0,-4-3 0 0,4 0 0 15,0 0 0-15,-3 0-10 0,-1 0 10 0,0 0 0 0,-3 0-9 16,0 0 9-16,-4 0 0 0,-3 0-9 0,4 0 9 31,-5 0-29-31,1 0-2 0,-4 0 0 0,1-3 0 16,-5 3-110-16,-6 0-23 0,-7 0-4 0</inkml:trace>
  <inkml:trace contextRef="#ctx1" brushRef="#br0">29937 7659 0,'0'0'0,"0"0"16,0 0 0,0 0-1,0 0 1,0 0-16,0 0 31,0 0-31,49-41 16,-49 41-1,-39 16 1,29-16 0,10 28-1,0-3 1,3-9 0,4-13-1,-7 3 1,4 13-1,-4-19 1</inkml:trace>
  <inkml:trace contextRef="#ctx0" brushRef="#br0" timeOffset="52616.42">29210 2848 1234 0,'0'0'55'0,"0"-6"11"0,0-3-53 0,4 2-13 0,-4 7 0 0,0-9 0 16,0 9 9-16,0 0-1 0,0 0 0 0,0 0 0 16,0 0-50-16,0 0-10 15,0 0-3-15</inkml:trace>
  <inkml:trace contextRef="#ctx0" brushRef="#br0" timeOffset="53320.64">29217 2914 1440 0,'0'0'128'0,"-3"-9"-103"0,-5 9-25 0,5-3 0 0,3 3 96 0,0 0 15 16,0 0 2-16,0 0 1 0,0 0-43 0,0 0-9 15,0 0-2-15,0 0 0 0,0 0-28 0,0 12-5 16,0 4-2-16,0-4 0 0,3 4-1 0,1 9-1 15,0-6 0-15,3 9 0 0,0 0-15 0,0 7-8 16,0-4 10-16,0 1-10 0,3 2 16 0,-3 4-4 16,1-4 0-16,-5-2 0 0,4-1-4 0,0 4-8 15,0-1 11-15,0-6-11 0,-3 0 8 0,3-2-8 16,0 2 0-16,0-3 0 0,0 0 0 0,0-3-14 0,-3 0 1 16,-1-3 0-1,4-7-24-15,-7 4-5 0,0 0-1 0,0-4 0 16,0-3-90-16,0 1-19 0,-3-4-3 0,-4 0-1 0</inkml:trace>
  <inkml:trace contextRef="#ctx0" brushRef="#br0" timeOffset="53810.99">29161 2786 1857 0,'0'0'82'0,"0"-7"18"0,0 4-80 0,0 3-20 16,0-6 0-16,7 0 0 0,0 3 64 0,0-7 8 15,3-6 3-15,4 7 0 0,-3 0-30 0,3 2-5 16,-3-2-2-16,6 6 0 0,-2-13-18 0,2 16-3 15,1-9-1-15,-1-1 0 0,1 7-6 0,-4-3-2 16,4 0 0-16,-1 6 0 0,1-3-8 0,0 3 0 16,-1 0 9-16,1 0-9 0,0 0 0 0,3 3 0 15,-7-3 0-15,7 6 0 0,-3 0 0 0,-1-3 0 0,-3 7-9 0,1-1 9 16,-1 7 0-16,-4-7-9 0,1 1 9 16,-4 8 0-16,0-2-11 0,0 3 11 0,-3-3-10 0,-1 2 10 15,-3 1 0-15,0 0 0 0,-3 0 0 16,3-10 0-16,-7 7 0 0,-1 3 0 0,5-4 0 15,-8-2 0-15,4 3 0 0,-3-1 10 0,-4-2-10 0,3-4 12 16,0 7-4-16,-3-7 0 0,4 1 0 0,-4 6 0 16,0-7-8-16,-4 0 8 0,0-6-8 0,-3 10 8 15,3-4-8-15,-3-5-9 0,0 5 9 0,0-3-13 16,0-3 13-16,0 7 0 0,6-10 0 0,1 0 0 16,4 0-24-1,3 0-6-15,-4 0-1 0,4 0 0 0,0-3-50 16,0-4-11-16,3 7-1 0,1 0-815 0</inkml:trace>
  <inkml:trace contextRef="#ctx0" brushRef="#br0" timeOffset="54288.49">30057 2745 1209 0,'3'-19'53'0,"-3"19"12"0,4-3-52 0,3-3-13 0,-7-1 0 0,0 7 0 16,7-3 132-16,-4-3 24 0,-3 6 5 0,0 0 1 15,0 0-61-15,0 0-12 0,0 0-2 0,0 0-1 16,0 0-34-16,0 0-8 0,0 0 0 0,0 0-1 16,0 0-22-16,-10 6-4 0,3 4-1 0,-4-1 0 15,1 0-4-15,-5 7-2 0,5-3 0 0,-4 9 0 16,0-4-10-16,0 4 8 0,-4 4-8 0,0-1 8 16,1 3 5-16,-1-3 1 0,-3 13 0 0,0-4 0 15,-1 4-14-15,5-4 0 0,-1 4 0 0,1 3 0 16,-1-4 0-16,7 7 0 0,-3-6 0 0,7-4 0 15,0 4 0-15,4-4 11 0,3-9-11 0,0 4 10 16,7-4-10-16,0 0 0 0,3-3 0 0,1 0 0 16,3-3-25-16,4-7-1 15,-1 7 0-15,1-3 0 0,7-7-21 0,-4 7-4 0,0-7-1 16,0-6 0-16,0 10-20 0,4-10-5 0,-4-3-1 0,4 9-511 16,-8-9-103-16</inkml:trace>
  <inkml:trace contextRef="#ctx0" brushRef="#br0" timeOffset="54566.3">30480 3181 2055 0,'0'0'91'0,"0"0"19"0,0 0-88 0,0 0-22 0,0 0 0 0,0 0 0 15,-7 0 32-15,0 9 3 0,7-9 0 0,-7 0 0 16,-4 10 9-16,1-1 1 0,-1-9 1 0,1 16 0 16,2-7-36-16,-2 7-10 0,-1-4 0 0,-3 4 0 15,-3 3 0-15,2-4 0 0,-6-2 0 0,4 6-8 16,-1 3 8-16,0-3 0 0,1-7 0 0,-1 4 0 31,-3 3-27-31,7-1 0 0,-4-8 0 0,1 6 0 16,-1 2-117-16,4-2-24 0,-4-7-5 0,4 1-647 0</inkml:trace>
  <inkml:trace contextRef="#ctx0" brushRef="#br0" timeOffset="54747.24">30120 3209 2383 0,'0'0'52'0,"0"0"12"0,7 6 1 0,-3 4 2 0,6-1-54 16,-3 0-13-16,4 10 0 0,0-9 0 0,-1-1 10 0,8 7-1 15,-4-7 0-15,0 10 0 0,4-10-19 0,-1 1-4 16,-3 6-1-16,8-7 0 16,-5 0-98-16,-3 7-20 0,0-13-4 0,1 10-480 15,2-10-96-15</inkml:trace>
  <inkml:trace contextRef="#ctx0" brushRef="#br0" timeOffset="55146.21">30656 2538 1555 0,'0'0'138'0,"0"0"-110"0,0 0-28 0,-3 9 0 16,3-9 112-16,0 10 18 0,3 5 3 0,1-2 1 0,3 3-102 0,4-1-20 16,-1 4-4-16,4 0 0 0,4 0-8 0,0 6 0 15,3 0 0-15,3-3 0 16,1 3 0-16,0 3 0 0,-1-12 0 0,1 9 0 0,3 3 0 0,-3-9 0 16,0 9 0-16,-4-9 8 0,4 6-8 0,-8 3 0 15,1-3 8-15,0 10-8 0,-4-7 0 0,0 10 9 16,-4 3-9-16,-3-4 0 0,0-2 8 0,-3 2-8 15,-4-5 0-15,0-10 0 0,0 6 12 0,-4 6-4 16,-3-2 0-16,0-1-8 16,-3 10-32-16,-8-4-14 0,1 1-2 0,-5-7-1 15,5-2 63-15,-4-1 13 0,-1-3 2 0,1-3 1 16,-3 0-118-16,2-3-24 0,-2-1-5 0</inkml:trace>
  <inkml:trace contextRef="#ctx0" brushRef="#br0" timeOffset="99359.15">1926 11221 2476 0,'0'0'220'0,"-3"-9"-176"16,3 2-35-16,0 7-9 0,0 0 119 0,0 0 21 15,3 7 5-15,8 2 1 0,-11 10-127 0,10-4-19 16,-10 4-17-16,4 6 3 0,-4 4-2 0,0-1-1 16,-4 0 0-16,4 13 0 15,-10-4-16-15,-1 1-3 0,1 6-1 0,-1 0 0 16,-3 0-11-16,3-7-1 0,-3 4-1 0,4-3 0 15,-1-1 17-15,4-5 3 0,-4-4 1 0,1 0 0 0,-1-3 29 0,1-6 0 16,6 0 0-16,-6 0 0 16,6-4-148-16,-7-5-32 0,11-1-8 0</inkml:trace>
  <inkml:trace contextRef="#ctx0" brushRef="#br0" timeOffset="99872.12">2141 10446 1036 0,'0'0'92'0,"-3"0"-73"16,-8 0-19-16,4 0 0 0,7 0 260 0,-3 7 48 15,3-7 9-15,0 9 3 0,0 1-248 0,10-1-50 16,-6 10-10-16,6 0-1 0,1 6 5 0,3 3 0 15,7-3 1-15,-3 3 0 0,3 7-1 0,4-1 0 0,6 1 0 16,-6-1 0-16,14-3-6 0,-4 10-2 0,1-3 0 0,-1 6 0 16,0 0-8-16,4 3 0 0,-4-3 0 0,0 9 0 15,4-6 0-15,-3 6 8 0,-1-3-8 16,0 4 8-16,0 2-8 0,-6-2 0 0,-5-1-10 0,-3 0 10 16,-6 0 0-16,6 1 0 0,-11-7 0 0,-6 3 0 15,3-3 26-15,-7 3 11 0,-11-3 3 16,1-3 0-16,-4 0-5 0,-4 3-1 0,0-3 0 0,-3-6 0 15,-4 5 1-15,1-8 0 0,-11-1 0 0,6 1 0 16,-6-13-35-16,3 3 0 0,-7-6-12 0,4-10 3 16,0 7-166-1,-4-10-33-15</inkml:trace>
  <inkml:trace contextRef="#ctx0" brushRef="#br0" timeOffset="101011.12">4664 11124 2480 0,'0'0'110'0,"0"0"22"0,-4-3-105 0,4 3-27 0,0 0 0 0,0 0 0 31,0 0-28-31,0-7-10 0,0-2-2 0,0 3-1 0,-7 3 24 0,7-4 5 0,-3 4 0 0,3-3 1 16,-7 3-5-16,0-4-2 0,3 7 0 0,-3 0 0 16,-4 0 2-16,-3 0 0 0,-10 0 0 0,6 7 0 15,0-4 6-15,-6 3 2 0,-5 4 0 0,-2-1 0 16,2 0 8-16,-2 7 0 0,2-3 0 0,-2-4 8 16,2 0 9-16,-2 7 3 0,2-7 0 0,-2 1 0 15,10-1 6-15,-4-2 2 0,0 2 0 0,0 0 0 16,8-2 4-16,-1-4 0 0,1 3 1 0,-1-3 0 0,4 3-6 15,3-2-2-15,4-4 0 0,-3 9 0 0,3-9-14 16,7 6-3-16,0-6-8 0,-8 3 12 0,5 10-12 0,3-1 0 16,0-2 0-16,0-1 0 0,0 7 0 0,0 0 0 15,11-4 0-15,-11 7 0 0,3-3 0 0,-3 3 0 16,4-1-8-16,-4 4 8 0,7-3 0 0,-7 0 0 16,-7 0 0-16,3 0 0 0,4 6 0 15,-3-7 0-15,3 11 0 0,-11-11 0 0,11 8 0 0,-7-1 8 16,3 3-8-16,1 0 9 0,-8-3-1 0,1 3 0 15,6-3 0-15,-6 4 0 0,-1-4 0 0,0 3-8 16,8-9 12-16,-8 6-4 0,4-6 12 0,4-4 1 16,-1 4 1-16,-3 0 0 0,7-3-4 0,-3-7-1 0,3 7 0 15,-7-7 0-15,7 1-5 0,0-1 0 16,0-9-1-16,0 9 0 0,0-9 1 0,7 10 0 0,3-4 0 0,-6-3 0 16,-4-3 11-16,10 7 2 0,4-7 1 0,0 3 0 15,4-3-26-15,-4 0 0 0,11 0 0 0,-7-3 0 16,10-4 8-16,-4 4-8 0,5-3 0 0,2 0 8 15,-2 2-16-15,2-5-4 0,-6 3-1 0,0 3 0 16,0-4-11 0,-1 4-3-16,1-3 0 0,-4-3 0 0,4-1-78 15,-8 1-16-15,5 2-3 0,-1 4-1 0,-7-12-69 0,0 5-14 0,4-5-2 16</inkml:trace>
  <inkml:trace contextRef="#ctx0" brushRef="#br0" timeOffset="101229.93">4053 11773 2833 0,'0'0'62'0,"7"-6"13"0,-3 6 2 0,7-10 3 0,-1 10-64 0,1-3-16 15,13-3 0-15,-6 6 0 16,7-6-22-16,-1 2-8 0,5 4-2 0,-1-6 0 15,4 3-40-15,-1-3-8 0,5 3-1 0,-1-4-1 16,0-2-112-16,1 9-22 0,38-19-5 0,-14 13-1 0</inkml:trace>
  <inkml:trace contextRef="#ctx0" brushRef="#br0" timeOffset="101653.18">5362 11516 2804 0,'-3'0'62'0,"-11"0"13"0,3 6 2 0,-3-3 1 0,3 7-62 0,-10-1-16 0,0 0 0 0,3 1 0 16,-6 5-10-16,-1-5-5 0,-3 9-1 0,0-10 0 16,3 7-18-1,0-1-4-15,0-5-1 0,4 2 0 0,0-5 16 0,3 2 3 0,8 0 1 0,-4-9 0 16,3 10 8-16,11-10 2 0,0 0 0 0,0 0 0 0,0 0-3 0,0 0-1 15,0 0 0-15,11 0 0 0,-4 0 13 16,10 0 0-16,-6 6 0 0,-4-3 0 0,4 4 14 0,-1-4-4 16,1-3-1-16,3 9 0 0,0-3-9 0,-3 4 0 15,3-1 0-15,-4 1-11 0,1-1 11 0,0 0 0 16,-1 1-9-16,1 5 9 0,-4-5 0 0,3-1 0 16,-3 7-9-16,0-7 9 0,-3 7 0 0,3-3 17 15,-7 2-3-15,7-5-1 0,-7-1 7 0,-7 7 2 16,7-7 0-16,-7 4 0 0,3-4 0 0,-3 1 0 15,0 5 0-15,-3-5 0 0,3 5-2 0,-4-5-1 16,-7 9 0-16,1-4 0 0,3-2-19 0,-4 2-12 16,4 4 1-16,0 0 1 15,-7-3-54-15,3 3-12 0,-3-1-1 0,7-2-1 16,3-7-20-16,-3 1-4 0,7-1-1 0,3-9-554 0,4 0-111 16</inkml:trace>
  <inkml:trace contextRef="#ctx0" brushRef="#br0" timeOffset="102189.05">5987 11139 1728 0,'0'0'153'0,"0"0"-122"0,0 0-31 0,0 0 0 15,0 0 159-15,-4 4 25 0,1 5 6 0,3 7 1 16,0-1-158-16,0-2-33 0,0 6 0 0,-4 6 0 15,4 0-12-15,-3 3 12 0,-1 0-10 0,4 4 10 16,-7-1 0-16,3 4 0 0,-6 5-8 0,3-2 8 16,0 6 0-16,-4-7 0 0,4 7 0 0,0-6 0 15,-4 3 0-15,-3-4 0 0,4-2 0 0,-1-7 0 16,-3 10 0-16,7-13 0 0,-7 3 0 0,3-3 0 16,1 3-20-1,-1-9-5-15,4 3-1 0,-3-9 0 0,-1 5-168 16,4-8-34-16,-11 6-6 0,4-7-2 0</inkml:trace>
  <inkml:trace contextRef="#ctx0" brushRef="#br0" timeOffset="102355.78">5493 11801 2955 0,'0'0'131'0,"0"0"27"0,0-9-126 0,7 2-32 15,0 4 0-15,11-6 0 0,-4 3 13 0,7-7-3 16,3 1-1-16,8 2 0 0,0-2-21 0,3-4-4 15,1 3 0-15,-1-2-1 16,4 5-107-16,-1-5-22 0,5-4-4 0,-1 3-626 16,0 4-126-16</inkml:trace>
  <inkml:trace contextRef="#ctx0" brushRef="#br0" timeOffset="102515.09">6371 11604 2487 0,'0'0'55'0,"0"0"11"0,11 9 2 0,-4 0 2 0,0 1-56 0,0-1-14 0,-4 1 0 0,5 8 0 16,-5-2 0-16,1 0 0 0,-4 3 0 0,-4-7 0 31,1 13-22-31,3-9-7 0,0 3-2 0,-8-1 0 16,5-2-124-16,-4-3-25 0,0 2-4 0,0-5-408 0,3-1-82 0</inkml:trace>
  <inkml:trace contextRef="#ctx0" brushRef="#br0" timeOffset="102694.36">6488 11337 2293 0,'0'0'50'0,"0"0"10"0,-4 0 3 0,4 0 2 0,-3-9-52 0,-1 2-13 15,4 7 0-15,-4-3 0 0,4 3 0 0,0 0 0 16,0-6-12-16,0 6-664 15,0 0-134-15</inkml:trace>
  <inkml:trace contextRef="#ctx0" brushRef="#br0" timeOffset="103280.99">6876 11516 2718 0,'0'0'60'0,"0"0"12"0,-4 9 2 0,1 7 2 0,-1-4-60 0,1 4-16 0,3 3 0 0,-4 0 0 15,4 6-39-15,0-6-10 0,0-1-3 16,-7 7 0 0,7-6 7-16,-7 0 1 0,7 3 0 0,-4-3 0 0,4-7 16 0,0 4 3 0,-3 3 1 0,3-10 0 15,0 1 24-15,0-1 0 0,-4-3 0 0,4-6-8 16,0 0 26-16,0 0 6 0,0 0 0 0,0 0 1 15,0 0 19-15,0 0 3 0,0 0 1 0,4 0 0 16,-1-9-36-16,4 3-12 0,-3-13 0 0,3 9 9 16,4-8-9-16,3 2-16 0,-7-6 4 0,3 0 1 0,1 3 3 15,3 0 0-15,-3 10 0 0,-4-7 0 0,3 13 8 16,-3-3 11-16,-7 6-3 0,0 0 0 16,7 6 4-16,-3-3 0 0,3 13 0 0,-7 0 0 0,0-4 9 15,3 7 3-15,1-3 0 0,-4-7 0 0,4 10-4 0,-4-10 0 16,7 1 0-16,0 2 0 0,-7-2-9 0,0-10-3 15,7 3 0-15,0 3 0 0,0-6 3 0,7 0 0 16,-11-6 0-16,8-4 0 0,3 1-11 0,0 0 0 16,-3-7 0-16,3-3 0 0,4 0 0 0,-8 1 0 15,4-1 0-15,-3-6 0 0,3 6 0 0,0-6 0 16,7 0-14-16,-3 6 5 0,0-6 9 0,-8 12 0 16,8-2 0-16,-8 5 0 0,1 10 8 0,0 0 3 0,-11 0 1 15,7 6 0-15,3 4 22 0,-3 2 5 0,4 4 1 0,-8 0 0 16,4 3-16-16,7-7-4 0,-10 4 0 15,7 3 0-15,-1-4-8 0,1-2-1 0,-1 2-1 0,4 1 0 16,-6-6-10-16,9-1 0 0,-6 0 0 0,-1 1 0 16,4-4-12-16,-3-3-5 0,3 3-1 0,-3-2 0 31,-1 2-46-31,4-3-10 0,-10-3-2 0,10 6 0 16,-3-3-112-16,-1 4-22 0,1-4-5 0,-1 3-777 0</inkml:trace>
  <inkml:trace contextRef="#ctx0" brushRef="#br0" timeOffset="103732.52">8382 11535 2948 0,'-7'-4'65'0,"-4"-2"14"0,-6 6 2 0,-1 0 1 0,4-3-66 0,-4 6-16 16,8 3 0-16,-15-2 0 15,7 5-25-15,1 0-9 0,-8-2-2 0,0 11 0 0,1-8 13 0,-1 9 3 16,4-1 0-16,3 8 0 16,-3-11-24-16,7 4-5 0,7 0-1 0,-7-3 0 0,7-4 22 0,0 4 5 15,3 3 1-15,4-10 0 16,0 0-8-16,0 1-2 0,0-4 0 0,0-6 0 0,7 9 10 0,-7-9 2 16,7 0 0-16,4 0 0 0,-4 0 20 0,3 0 0 0,1 0 8 0,0-9-8 15,3 9 8-15,0-9-8 16,-4 2 0-16,1-2 8 0,3 0 2 0,0-1 0 0,4 1 0 15,-4-1 0-15,0 1 19 0,4 0 4 0,-4-7 1 0,3 6 0 16,-6 1-34-16,0 0 0 0,-4 2 0 0,-7 7 0 16,0 0 20-16,0 0-2 0,0 0-1 0,0 0 0 15,0 0-1-15,0 0-1 0,0 0 0 0,0 7 0 16,-4 2 15-16,4 7 3 0,4-7 1 0,3 4 0 16,-7-4-22-16,0 1-12 0,3 5 12 0,1-5-12 15,3-1 9-15,3 0-9 0,-10 7 0 0,8-7 9 16,2 1-9-16,1-4 0 0,-4 4 0 0,3-1 0 15,4-9-27 1,-3 3-10-16,0 3-3 0,3-6 0 0,-7 0-126 0,3 0-26 16,-3-9-4-16,4 3-2 0</inkml:trace>
  <inkml:trace contextRef="#ctx0" brushRef="#br0" timeOffset="103926.95">8805 11221 2649 0,'0'0'236'0,"-3"9"-189"16,-1-2-38-16,1 2-9 0,-1 4 131 0,4 2 24 15,-7 10 5-15,7-3 0 0,0 3-146 0,0 4-30 0,-3 5-5 0,-1-6-2 32,4 7-46-32,-3-1-10 0,-1 1-1 0,1-7-1 15,-5 0-121-15,5 0-24 0,-8 16-5 0,1-9-1 0</inkml:trace>
  <inkml:trace contextRef="#ctx0" brushRef="#br0" timeOffset="104105.78">8587 11459 3427 0,'0'0'76'0,"0"0"15"0,0-12 3 0,0 9 2 0,0-4-77 0,3 4-19 0,4-3 0 0,0 3 0 15,0-3-28-15,4-4-8 0,3 7-3 0,0-3 0 16,0-4-77-16,4 4-15 0,3 6-3 0,7-9-758 16,0 5-152-16</inkml:trace>
  <inkml:trace contextRef="#ctx0" brushRef="#br0" timeOffset="104453.26">9253 11500 2487 0,'0'0'110'0,"0"0"23"0,0 0-106 0,11 0-27 16,-4 0 0-16,4 0 0 0,6 0 28 0,1 0 1 16,-4-3 0-16,4 3 0 0,-1 0-29 0,4-6-12 15,8 6 1-15,-5-3 0 16,1-4-31-16,0 7-6 0,-1-9-2 0,-2 9 0 16,-1-10 3-16,0 7 1 0,-3-3 0 0,-8 0 0 0,4-4 25 0,-3 7 5 15,-4-3 0-15,-4-3 1 0,1 5 24 0,-4-2 5 16,-4-3 1-16,-3 2 0 0,0 4 21 0,-7-3 5 0,4 6 1 15,-12-3 0-15,5 3-21 0,-8 3-4 0,4 3-1 0,0-3 0 16,-7 10 4-16,6 0 0 0,-2-4 0 0,3 7 0 16,3 2-4-16,-3 8 0 0,3-8 0 0,0 11 0 15,4-4 26-15,-3 9 5 0,6-12 1 0,1 9 0 16,2-2-30-16,1-4-6 0,4-3 0 0,-1-3-1 16,4 2 1-16,4-8 1 0,3 3 0 0,4-1 0 15,-1-5-23-15,8-1-5 0,-1 1-1 0,8-7 0 31,7 3-96-31,0-6-19 0,3 0-4 0</inkml:trace>
  <inkml:trace contextRef="#ctx0" brushRef="#br0" timeOffset="105055.43">10816 11500 2444 0,'0'0'108'0,"0"0"23"0,7 6-105 0,-7 4-26 0,-7-1 0 0,4 7 0 16,3 3 21-16,-4-1-1 0,4 11 0 0,-7-4 0 15,0 9-20-15,0-6 0 0,3 7 0 0,-3-7-8 16,-3 7 8-16,-1-7 14 0,8 0-3 0,-4 3-1 16,3-9-10-16,-3 10 12 0,-4-4-12 0,8-3 12 15,-1-3-3-15,-3 3 0 0,-3-6 0 0,3 0 0 16,7-4 21-16,-4 4 4 0,-3-9 1 0,0-1 0 16,7-3-15-16,0-6-4 0,0 0 0 0,0 0 0 15,-7-6 8-15,3-3 2 0,8-10 0 0,-4 0 0 16,-4 0-18-16,8-6-8 0,3-3 8 0,4-7-8 15,-1 1 0-15,1-4 0 0,3-6 0 0,4 0 0 16,6-9-20-16,1 0-4 0,-7 0 0 0,6-4 0 16,5 4-13-1,-1 3-3-15,-4 3-1 0,1-4 0 0,-4 11 15 0,8-1 3 0,-1 3 1 0,-4 4 0 16,-6 6 22-16,7 2 0 0,7 1-9 0,-4 7 9 16,0 5 0-16,0-3 0 0,0 7 0 0,8 0 0 0,-8 2-10 15,4 7-2-15,-8 7 0 0,5-4 0 0,2 9 4 16,-6 1 0-16,-11-4 0 0,0 10 0 0,4 6-4 15,-8-6 0-15,-6 6 0 0,-8 3 0 0,-3-3 20 0,0 3 3 16,-3-2 1-16,-8 2 0 0,-7-3 8 16,4 0 1-16,4-3 1 0,-5-3 0 0,-2 6-10 0,-4-6-1 15,6-1-1-15,-2 8 0 0,-1-8 18 0,-3-2 3 16,-8 3 1-16,8-3 0 0,7-4-32 0,0-6 0 16,-11 4 0-16,7-4 0 15,11-3-117-15,4-3-30 0,-4-3-5 0,0-3-902 16</inkml:trace>
  <inkml:trace contextRef="#ctx0" brushRef="#br0" timeOffset="105502.03">11970 11268 2944 0,'0'0'131'0,"0"0"26"0,0-9-125 0,-7 5-32 0,3-2 0 0,-6 3 0 16,3 3 0-16,-1 0 8 0,-6 0-8 0,0 0 0 16,-3 0-29-16,-1 3-9 0,-3 3-2 0,-4 4 0 15,-3-1 20-15,0 7 3 0,-1-4 1 0,-2 7 0 0,2-3 6 0,-2 3 2 16,3 0 0-16,6-4 0 0,8 4 8 0,-3 0 11 16,-5 0-3-16,8-4 0 0,7 1 4 0,4-3 0 15,-4-4 0-15,0 0 0 0,0-2-2 0,10 2 0 16,4 1 0-16,-7-10 0 0,0 0-10 0,11 0 12 15,6 0-12-15,8 0 12 0,-4-4-24 0,0-2-4 16,1-3 0-16,2-1-1 0,1 4 1 0,-4-3 1 16,-3-4 0-16,-1-3 0 0,5 7 15 0,-8-7 0 15,0-2 0-15,-4 8 0 0,-3-9 9 0,4 10 5 16,-7-1 1-16,3 4 0 0,-7 6 24 0,0 0 5 16,0 0 0-16,0 0 1 0,0 0-24 0,-4 6-5 15,1 7 0-15,-1-4-1 0,4 7 5 0,-4 3 0 16,1-3 1-16,3 2 0 0,7 8-10 0,-3-8-3 15,-4 1 0-15,3 0 0 0,1 0-8 0,3 3-17 16,-4-10 4-16,4 4 1 0,0-7-11 0,-3 1-1 0,3-1-1 16,0 1 0-1,0-4-162-15,0-3-32 0,0-3-6 0</inkml:trace>
  <inkml:trace contextRef="#ctx0" brushRef="#br0" timeOffset="105786.58">12210 11604 2948 0,'0'0'131'0,"0"3"26"0,-4 6-125 0,4-3-32 0,-3 4 0 0,3-4 0 15,-4-3 12-15,4-3-4 0,0 0-8 0,0 0 12 16,0 0-12-16,0 0 0 0,0 0 0 0,0 0 0 16,0 0 0-16,0 0 0 0,11-3 0 0,-4-13 0 0,0 10 0 0,3-6-8 15,-6-4 8-15,3-3-13 0,-4 3 13 0,5-2 0 16,-5-8 0-16,4 8 0 0,-3-11 18 0,3 4 10 15,0-3 1-15,3 3 1 0,-3-6-3 0,7-1-1 16,-3 1 0-16,3 0 0 0,-3 2-14 0,3 1-2 16,0 3-1-16,0 0 0 0,4 6-9 0,-4 0-14 15,0 4 3-15,-3 5 1 0,3 1-2 16,0-1-1-16,-4 1 0 0,4 0 0 16,-3-1-137-16,3 4-27 0,0 6-6 0,4-9-1009 15</inkml:trace>
  <inkml:trace contextRef="#ctx0" brushRef="#br0" timeOffset="106199.7">13187 11149 1440 0,'-7'0'128'0,"-4"-6"-103"0,-6 6-25 0,-1 0 0 16,-7 0 376-16,4 6 69 0,-7-3 15 0,0 3 2 15,-1 4-380-15,-2 5-82 0,-5-2 0 0,1 3-15 16,3 2 2-16,1-2 0 0,2-3 0 0,1 5 0 15,0 4 5-15,3-9 8 0,8 3-13 0,-5 2 5 32,12-8-16-32,-4 5-2 0,3-2-1 0,4-7 0 0,4 4 3 0,3-1 1 0,0-9 0 0,3 10 0 15,4-10 8-15,4 0 2 0,3 0 0 0,0 0 0 16,0-4 13-16,4-2 16 0,-4-3-3 0,0 2-1 16,4-2-12-16,-1 0 0 0,-3-1 0 0,4 1 0 15,-4-4 17-15,4 1-2 0,-4 2-1 0,3 1 0 16,-6-1-2-16,3 7-1 0,-3-3 0 0,-1 6 0 15,1 0 1-15,-4 9 1 0,-4-2 0 0,1 2 0 16,0 1 3-16,-4 8 0 0,0-2 0 0,0-3 0 0,-4 2 4 16,4 4 0-16,-4 0 1 0,4-3 0 0,-3-1-21 0,3-2 0 15,3-4 0-15,-3 7 0 0,0-7-18 0,4-6-5 16,0 4-1-16,-4-7 0 16,0 0-21-16,0 0-5 0,0 0-1 0,10-7 0 15,1-2-71-15,-1 0-14 0,1-1-4 0,-1 1 0 16,5-10-80-16,-5 3-16 0,1 4-3 0,3-7-1 0</inkml:trace>
  <inkml:trace contextRef="#ctx0" brushRef="#br0" timeOffset="106747.74">13264 11186 633 0,'0'0'28'0,"8"7"6"0,-5 2-34 0,1-6 0 0,-1 7 0 0,4 2 0 16,-3-2 372-16,3 2 67 0,-4-2 13 0,1 5 4 15,3 1-327-15,-4-4-65 0,1 4-12 0,-1-3-4 16,-6 2 3-16,3 1 0 0,-4-3 0 0,4 2 0 15,-3 1-35-15,3-3-8 0,-4-4 0 0,1 7-8 16,3-7 17-16,0-3-3 0,0-6-1 0,0 0 0 16,0 0 3-16,0 0 0 0,0 0 0 0,0 0 0 15,0 0 12-15,7-6 4 0,3-3 0 0,1-1 0 16,0 1-12-16,3-7-1 0,-4-3-1 0,4 4 0 16,1-4-5-16,-1 0-1 0,0-6 0 0,3-3 0 15,1 3-12-15,3-4 0 0,-3 4 0 0,-1 3 0 0,5-3 0 16,-5 10 0-16,-3 5 0 0,-3 1 0 15,3 6 0-15,-3-4 0 0,-4 7 0 0,-7 0 0 0,3 10-8 0,1 5 8 16,-1-2 0-16,-3 3 0 0,-3 2 0 0,-1 1 20 16,4-3-2-16,0 3-1 0,-3 0-5 15,3-10-2-15,0 7 0 0,0-7 0 0,0 0-10 16,3 1 0-16,-3-10 0 0,7 6 0 0,0-3 0 0,-7-3 0 16,0 0 0-16,7 0 0 0,4 0 0 0,0 0 0 15,-4-9 0-15,3 6 0 0,1-4-9 0,3-5 9 16,-4-4-12-16,5 7 12 0,-1-7 0 0,0-3-8 15,3 1 8-15,-2 2 0 0,2-3 0 0,1-6 8 16,-1 6-8-16,-2 0 12 0,2 4-12 0,1 2 0 16,-4-3 0-16,0 4 0 0,0-4 0 0,0 10 0 15,-3 3 0-15,-1-3 0 0,1 6 9 0,0 0 3 0,-4 9 0 16,3-3 0-16,-3 4 6 0,4-1 2 0,-4 0 0 16,0 7 0-16,0-3-3 0,-3 2 0 0,-1 4 0 0,4 0 0 15,-3-3-5-15,3 2-2 0,-4-2 0 0,1-6 0 16,-1 5-10-16,1-2 0 0,-4-4 0 0,3 7 0 15,-3-7-13-15,0-6-5 0,0-3-1 0,4 13 0 32,-4-13-91-32,0 0-18 0,0 0-4 0,0 0-1 15,0 0-125-15,0 0-25 0,0 0-5 0</inkml:trace>
  <inkml:trace contextRef="#ctx0" brushRef="#br0" timeOffset="107064.77">14213 11293 2012 0,'11'-9'89'0,"-4"9"19"0,0 0-87 0,4-7-21 15,-1 4 0-15,4-3 0 0,1-3 82 0,-1 5 12 16,7-5 2-16,-4 3 1 0,5-4-69 0,-1 1-15 16,3 0-2-16,-2-1-1 0,2 1 12 0,-3-7 2 15,4 7 1-15,0-7 0 0,0 3-13 0,-4 4-4 16,0-7 0-16,0 7 0 0,-7 0-8 0,7-7 8 16,-7 6-8-16,-3 1 8 0,-4 0 2 0,0-1 0 15,-3 4 0-15,-1-3 0 0,-3 9-2 0,-10 0 0 16,3 0 0-16,-8-4 0 0,5 8-8 0,-4 2 0 15,-4 3 0-15,0 1 8 0,4-1-8 0,0 7 0 16,-3-4 0-16,-1 4 0 0,4 3 34 0,-4 0 5 16,1 6 1-16,-5 0 0 0,5-6-13 0,-4 9-3 15,3-9 0-15,4 6 0 0,0-7 4 0,0 1 1 0,-4 6 0 16,11-9 0-16,-4-3-29 0,8 2 8 16,-1-5-8-16,4 5 0 15,7-5-20-15,4-1-8 0,0 1 0 0,6-7-1 16,8 3-87-16,0-12-16 0,-1 3-4 0,8-4-988 0</inkml:trace>
  <inkml:trace contextRef="#ctx0" brushRef="#br0" timeOffset="107340.4">15124 10650 3106 0,'0'0'138'15,"0"0"28"-15,0 0-133 0,-4 10-33 0,1-1 0 0,-1 0 0 0,0 7 21 0,1 9-2 16,-1-6-1-16,-3 6 0 0,4-3-18 0,-4 6 0 16,0 7 0-16,0-1-9 0,-4 1 9 0,1 2 0 15,-1 7-9-15,0 0 9 16,1-6-27-16,3 6-1 0,-4-10 0 0,8 4 0 16,-4-4-82-16,3 1-17 0,-3-7-3 0,3 0-1 15,1-3 47-15,3 0 8 0,-4-6 3 0,4 0 0 16,-3-3 12-16,-1-4 2 0,1-2 1 0,-1 2 0 15,1-9-110-15,-4 7-23 0,-4-10-4 0,-3-10-1 0</inkml:trace>
  <inkml:trace contextRef="#ctx0" brushRef="#br0" timeOffset="107784.53">14848 11221 172 0,'7'-19'16'0,"-3"10"-16"0,-4-1 0 0,0 1 0 16,0 3 429-16,0-4 83 0,0 10 17 0,0 0 3 16,0 0-260-16,0 0-53 0,0 0-11 0,0 0-1 15,0 0-115-15,7 0-24 0,0-6-4 0,4 3 0 16,-1-3-26-16,4 6-5 0,1-4-1 0,2-2 0 31,4 3-59-31,0-3-12 0,-3-4-2 0,7 1-1 16,-4 3-86-16,4-4-16 0,-4 7-4 0,4-3-1 15,-4-4-76-15,0 10-15 0,0 0-4 0,-3 0 0 16,-4 0 103-16,0 0 20 0,0 10 4 0,-3-4 1 0,-11-6 124 0,0 0 26 0,0 0 5 0,3 10 1 16,4-1 76-16,-7-9 15 0,4 9 3 0,3-2 1 15,0-4-7-15,0 6 0 0,-7-9-1 0,7 10 0 16,-7-10-40-16,7 6-8 0,0-3-2 0,7 3 0 15,-3-6-25-15,3 0-6 0,3 0-1 0,-2 0 0 16,2 0-36-16,1 0-9 0,-4 0 0 0,4 0 0 0,-1 0 0 16,1-6 0-16,0 3 0 0,-1-3 0 0,1 2 0 0,-4-5 0 15,0 3 0-15,0-4 0 0,0 1 12 0,-3 0 0 16,-4-1 0-16,0 1 0 0,0-1 6 16,-7 4 2-16,4-3 0 0,-4 9 0 0,-8-10 9 0,-2 10 3 15,-1 0 0-15,-3 0 0 0,-3 3-32 0,-5 4 0 16,1 2 0-16,-7 0 0 0,0 1 10 0,-4-1-10 15,0 7 10-15,1 3-10 0,6-4 0 0,0 4 8 16,0 0-8-16,8 0 0 0,-1 6 10 0,4-6-1 16,0 0 0-16,3-4 0 0,4 4-9 0,4 0 8 15,-1-3-8-15,4-1 8 16,4-2-53-16,-1 2-11 0,8-5-3 0,-4-1 0 16,0 1-103-16,4-10-21 0,3 6-4 0,0-3-871 0</inkml:trace>
  <inkml:trace contextRef="#ctx0" brushRef="#br0" timeOffset="108175.78">15695 11415 2984 0,'0'0'132'0,"-3"4"28"0,-8 2-128 0,7-3-32 0,-3 6 0 0,0-2 0 16,4-4 47-16,-1 3 3 0,4-6 1 0,0 0 0 15,0 0-64-15,0 0-13 0,0 0-2 0,0 0-1 0,0 0 12 0,0 0 2 16,0 0 1-16,0 0 0 16,7-6-15-16,0-4-3 0,0 7-1 0,-3-6 0 0,3-7 33 0,0 7 0 15,0-7 0-15,0 3 0 0,4-2 24 0,-1-4 3 16,1-6 0-16,0 6 0 0,-1-6 17 0,1 3 4 16,6-9 1-16,-3 9 0 0,4-10-23 0,0 10-5 15,3-6-1-15,0-3 0 0,4 3-9 0,-4 3-3 16,-3-4 0-16,3 11 0 0,-4-8-8 0,1 8 0 15,0-1 0-15,-1 3 0 0,-3 4 0 0,-3-4 0 16,3 6 0-16,-3 1 0 0,-4 0-12 0,0 2 12 16,0-2-12-16,-4 9 12 0,-3 0-25 0,0 0 2 15,0 0 1-15,11 6 0 16,-4-3-16-16,0 13-3 0,0-7-1 0,0 7 0 16,0 3-7-16,0-6-2 0,4 5 0 0,-1 7 0 15,1-6-97-15,0-3-19 0,3 3-4 0,-4 0-916 0</inkml:trace>
  <inkml:trace contextRef="#ctx0" brushRef="#br0" timeOffset="108561.38">16799 10845 2476 0,'0'0'110'0,"0"-7"22"16,-7 7-105-16,0 0-27 0,-3 0 0 0,-1 0 0 15,-3 0 187-15,0 7 32 0,0-4 6 0,-4-3 2 16,0 6-227-16,-6-3-41 0,-1 3-11 0,-3-6-1 16,0 4 13-16,-1 2 4 15,-2 0 0-15,2-3 0 0,1 4-21 0,7-4-4 0,3 3-1 0,4-3 0 0,-3-3 45 0,10 10 9 16,-1-10 8-16,1 0-12 0,7 0 12 0,0 0 8 16,0 0-8-16,7 9 11 0,1-3-1 0,-1 4 0 15,10-10 0-15,-3 9 0 0,8 0 2 0,2 1 1 16,-3-1 0-16,4 7 0 0,0 3 16 0,-4-4 3 15,0-2 1-15,0 9 0 0,0-3-33 16,-3 0 0-16,0 6 0 0,-4-3 0 0,0 3 12 0,0 3-12 16,-3-3 12-16,-4 0-12 0,-4 3 28 0,1-3-2 15,-8-3 0-15,1 3 0 0,-4 0 12 0,3-6 2 16,-3 10 1-16,-4-11 0 0,4 7-23 0,-3-6-5 16,-1 0-1-16,1 6 0 0,-4-6-12 0,-4-3 0 0,4 9 0 15,-11-6-10 1,0-7-102-16,-6 4-20 0,-8-1-4 0,-11-2 0 0</inkml:trace>
  <inkml:trace contextRef="#ctx0" brushRef="#br0" timeOffset="109635.37">1961 13874 1094 0,'0'0'97'0,"0"0"-77"0,0-10-20 0,-3 7 0 0,-4-6 383 0,3 3 73 16,4-4 14-16,-7 1 3 0,7-1-387 0,-3 1-78 15,3-7-8-15,0 7-16 0,3-7 3 0,-3 7 0 16,7-1 0-16,-3-2 0 16,6 2-24-16,1-5-5 0,3 5-1 0,7 1 0 0,-7-7 31 0,8 7 12 15,-5-1-8-15,4 1 8 0,4 0 0 0,-4 2 0 0,4 4 0 16,-7-3 11-16,10 3 5 0,-3-3 0 0,-1 2 1 15,-6 4 0-15,3 4 3 0,0 2 0 0,-3 3 0 0,-1 1 0 16,-2-1-7-16,-5 10-1 0,-3 0 0 0,4 0 0 16,-4 6-12-16,-7 3 0 0,-7 6-12 0,3 1 12 15,4-7-15-15,-10 7 4 0,-1 2 1 0,1-2 0 16,2-7 10-16,-2 6 11 0,-1-9-3 0,1 4 0 16,-4-1-8-16,-1-3 0 0,-2 3 0 0,-1-3-11 15,1 0 11-15,-1-3 8 0,-3 3-8 0,-4 1 11 16,4-1-11-16,-7-3 0 0,3-4 0 0,-7 4 0 15,-3-3 0-15,7-6 0 0,-4 2 0 0,4-5 0 16,3-4 0-16,0-3 0 0,4 3 0 0,0-6 0 16,7-6 20-16,0 3 6 0,7-3 1 0,3 6 0 15,1-10-14-15,3 1-2 0,3 0-1 0,1 2 0 16,6-2-10-16,1 6 10 0,0-4-10 0,10 7 10 0,-7 0 10 16,7 0 3-16,-3 0 0 0,3 7 0 0,0-4-23 15,-3 6 0-15,3-2 0 0,0-4 0 0,-3 9 14 16,3-2-2-16,-7-1 0 0,7 0 0 0,-7 1-3 0,7-1-1 15,-7 1 0-15,0-1 0 0,8 0-8 0,-12 1 0 16,4-1 0-16,8 7 8 0,-8-7-24 0,0 1-6 16,0-4-1-16,3 3 0 15,-2 1-132-15,-5-1-26 0,-3-2-6 0,0-4-573 16,4-3-114-16</inkml:trace>
  <inkml:trace contextRef="#ctx0" brushRef="#br0" timeOffset="110087.67">2642 12783 2404 0,'0'0'53'0,"-10"-7"11"0,3 7 3 0,3-3 0 0,-6 3-54 0,6 3-13 0,-3 4 0 0,3 2 0 0,-3 0-8 0,4 7-5 15,-1-3-1-15,-3 9 0 0,7 0 14 0,-3-4 0 16,6 7 12-16,4 1-12 0,-3 2 25 0,6 0-1 16,1 3-1-16,3 1 0 0,7 2 13 0,4-6 4 15,0 7 0-15,3-1 0 0,7 4 12 0,0-3 4 16,1-1 0-16,3 4 0 0,3-4-20 0,-3 10-4 15,-4-6-1-15,4 6 0 0,0 6-12 0,-4-3-3 16,0 6 0-16,0 0 0 0,1-6-16 0,-5 7 0 16,5-1 0-16,-12-3 0 0,1-3 0 0,0 7 0 15,0-1 0-15,-4 0 0 0,-7-6 8 0,0 7-8 16,-4-4 12-16,1-3-12 0,-11-3 12 0,4 9-12 16,-4-9 12-16,-4 3-12 0,4 6 8 0,-11-9-8 15,1-6 0-15,-4 2 0 0,-7-2 0 0,7-3 0 16,-11-1 8-16,4-6-8 15,-4 1-40-15,0-4-11 0,1-7-2 0,-8 8-811 0,4-17-163 0</inkml:trace>
  <inkml:trace contextRef="#ctx0" brushRef="#br0" timeOffset="116210.82">4593 13541 748 0,'0'0'33'0,"0"0"7"0,0 0-32 0,0 0-8 0,0-9 0 0,0 9 0 0,7 0 394 0,-7-6 77 16,0 3 15-16,0 3 3 0,14 0-371 0,-10-7-74 15,-4 7-16-15,0 0-2 0,7 7 5 0,-7-7 1 16,3 3 0-16,1 6 0 0,0 4-32 0,-4-1 0 15,0-2 0-15,0 5 0 0,-4 4 0 0,0 0 0 16,1 6 0-16,-4 3 0 0,-4 1 0 0,4 5-15 16,-3 1 3-16,-1-1 1 0,4-6 24 15,0 7 5-15,-4-1 1 0,4-6 0 0,0 7-11 0,0-7-8 16,4 0 9-16,-8 7-9 0,8-10 12 0,-4 3-3 16,3 0-1-16,4-9 0 0,-11 6-8 0,11 0 0 15,0-6 0-15,0 6 0 0,0-6-14 0,0-6-5 16,0 9-1-16,-7-10 0 15,4 4-80-15,-1-7-16 0,4 7-3 0,0-13-614 0,0 6-123 16</inkml:trace>
  <inkml:trace contextRef="#ctx0" brushRef="#br0" timeOffset="116595.98">4120 13667 2718 0,'-10'-10'60'15,"10"10"12"-15,-7-9 2 0,0 9 2 0,0-6-60 0,3 6-16 0,4-10 0 0,0 10 0 16,0 0-29-16,0-3-9 0,0-3-2 0,11 3 0 0,-11-3 24 0,14-4 4 15,-4 1 0-15,5 2 1 0,-1-2 11 0,7 6 0 16,-4-6-9-16,5 2 9 0,-1-2 17 0,4-1 8 16,3 4 2-16,3 3 0 0,5-3 8 0,-1-4 1 15,0 7 1-15,1-3 0 0,2 3-4 0,1-3-1 16,0 2 0-16,-4-2 0 0,-3 3-8 0,3-3-3 16,1-1 0-16,-8 4 0 0,4-3-21 0,3 6 0 15,-7-3 0-15,7-3 0 0,-3 3 0 0,-4-4 0 16,4 7 0-16,0-3 0 15,0-3-39-15,-4 6-9 0,0 0-1 0,4 0-1 16,-8 0-142-16,-2 6-29 0,-1-3-6 0,-4 4-1 0</inkml:trace>
  <inkml:trace contextRef="#ctx0" brushRef="#br0" timeOffset="117003.55">3976 14391 2361 0,'-18'-3'104'0,"18"3"23"0,-3 0-102 0,3 0-25 16,-14 0 0-16,14 3 0 0,0-3 0 0,0 0 0 15,0 0-12-15,0 0 12 0,10 0 26 0,4 0 13 16,0 0 2-16,11-3 1 0,0-3-8 0,6 6-2 16,5-3 0-16,-8-4 0 0,7-2 0 0,1 0 0 15,2 2 0-15,5-2 0 0,-1 0-32 0,0 5-9 16,1-2-1-16,-1 6 0 0,-3-9 10 0,0 9 14 15,-4-3-3-15,0 3-1 0,-3 0-24 0,-4 0-5 16,4 0-1-16,-7-7 0 16,-8 7-12-16,4 0-4 0,1-3 0 0,-5-3 0 15,1 6-124-15,-1 0-26 0,1-9-5 0</inkml:trace>
  <inkml:trace contextRef="#ctx0" brushRef="#br0" timeOffset="117496.8">5405 14043 2545 0,'0'0'56'0,"0"0"11"0,0 10 2 0,-11 5 3 0,4 1-57 15,0-4-15-15,3 7 0 0,1 6 0 16,-1-6-22-16,4 6-7 0,-7-6-2 0,4 6 0 0,-4-6 14 0,3 0 2 16,1-3 1-16,3 2 0 0,0-2 0 0,0-3 0 15,0-7 0-15,3 3 0 0,-3-9 14 0,0 0 0 16,0 0-10-16,11 0 10 0,-11 0 0 0,10 0 8 16,-6-6 0-16,3 3 0 0,0-7 21 0,0 1 4 15,-3-7 1-15,3 7 0 0,-7-7-18 0,7-3-3 16,0 1-1-16,-7-1 0 0,3-6-12 0,4 6 0 15,-7 0 0-15,7-6 0 16,0 6-20-16,4 0-6 0,0-6-2 0,3 10 0 0,0 2 12 16,0-3 1-16,4 7 1 0,-1-7 0 0,4 7 14 0,0 6 0 15,-3-4 0-15,3-2 0 0,0 9 0 0,-6 0 0 16,-1 0 0-16,0 0 0 0,0 6 25 0,4-3 2 0,-8 7 0 16,-3-4 0-16,4 4-15 0,-1-1-4 0,-3 7 0 0,8-4 0 15,-12-2-8-15,4 5 0 0,-7 4 0 0,7-3 0 16,-7 3 0-16,0-1-9 0,0 1 9 0,4 6 0 15,-4-6 0-15,0-3 9 0,0 3 1 16,0-4 0-16,0-2-10 0,0-4 0 0,0 7 0 0,0-7 0 31,0 1-40-31,3-4 0 0,-3-6 0 0,0 0-1033 0</inkml:trace>
  <inkml:trace contextRef="#ctx0" brushRef="#br0" timeOffset="118012">6703 13614 2523 0,'0'0'112'0,"0"-10"23"0,0 1-108 0,3-7-27 0,4 7 0 0,-7-4 0 31,0-3-43-31,7 7-13 0,-3-7-4 0,-1 7 0 0,1 0 37 0,3-10 7 0,-7 3 2 0,4 4 0 16,-1-4 2-16,1-3 1 0,-4 3 0 0,0 4 0 15,-4-4 11-15,1-3 8 0,3 4-8 0,-4-4 11 16,-3 9-11-16,0-5 0 0,-4 5 0 0,4 7 8 16,-7 3 22-16,4 0 4 0,-8 3 1 0,7 7 0 15,-10 5-11-15,0 10-3 0,3-6 0 0,-6 10 0 16,-1-4-9-16,7 3-3 0,-3 6 0 0,7 1 0 16,-4-4-9-16,8 10 0 0,-8 3 0 0,4-7 8 15,4 7 2-15,3 0 0 0,-4 3 0 0,11-6 0 16,-11 0 8-16,8 0 2 0,-1-4 0 0,4 1 0 15,0 3-20-15,-3-4 0 0,3 1 8 0,0-4-8 0,-4 7 0 16,4-9 0-16,-7 2 0 0,4 1 0 0,-1-7 0 0,4-3 10 16,-3 3-10-16,3-9 8 15,-4-3-108-15,4 2-21 0,0-8-5 16,0-1-573-16,-3 1-114 0</inkml:trace>
  <inkml:trace contextRef="#ctx0" brushRef="#br0" timeOffset="118271.49">6142 13990 1670 0,'0'0'148'0,"-4"-10"-118"0,4 10-30 0,0-9 0 16,0 6 326-16,0 3 59 0,0-6 12 0,0 6 3 31,11-10-363-31,-8 10-72 0,8-3-14 0,3 3-3 0,-3 0 32 0,3 0 6 0,7 3 2 0,-3-3 0 31,-1 10-52-31,8-4-9 0,-7-3-3 0,6 3 0 16,5-3-79-16,-12 4-16 0,4-4-3 0,1 3-1 15,2-3-17-15,-6 4-4 0,3-7-1 0,0 0 0 0,-3 0 62 16,3 0 13-16,0 0 2 0,-3 0-183 0,-1-7-37 0</inkml:trace>
  <inkml:trace contextRef="#ctx0" brushRef="#br0" timeOffset="118610.05">6847 14068 1324 0,'0'0'59'0,"0"0"12"0,0 0-57 0,11 0-14 16,-7 0 0-16,-4 0 0 0,7 0 261 0,7 0 50 15,-7-3 9-15,3-3 3 0,1 6-206 0,-4-6-41 16,4 2-8-16,3 4-1 0,-7-6-36 0,3 3-7 16,1-3-2-16,-1 3 0 0,1-7-22 0,3 1-8 15,-3-4 0-15,-1 4 0 16,4-1-16-16,-3 1-4 0,0 0 0 0,-4-4 0 15,0-3-3-15,0 7-1 0,0-7 0 0,0 7 0 0,-7-7 20 0,0 7 12 16,0-1-13-16,0 1 5 0,0 0 8 0,-11 9 16 16,4-4-4-16,-3 4-1 0,3 4 4 0,-7-4 1 15,-4 9 0-15,0 0 0 0,8 1-16 0,-12 6 0 16,8-1 0-16,-3-2 0 0,3 2 0 0,-4 4 0 0,7 0 8 16,-3 0-8-16,4-3 23 0,3 9-2 0,0-7 0 0,0 11 0 15,3-11-21-15,4 1 0 0,0 6 0 0,0-6 0 16,0 3 0-16,0-3 0 0,4 0 0 0,-1-7 0 31,4 4-28-31,4 3-9 0,-4-3-3 0,0-7 0 16,3 7-131-16,5-7-26 0,-1 0-6 0</inkml:trace>
  <inkml:trace contextRef="#ctx0" brushRef="#br0" timeOffset="118970.06">7366 14175 1785 0,'0'0'159'0,"0"0"-127"15,0 0-32-15,-4 0 0 0,-3 9 146 0,0 1 23 16,4-1 5-16,-1 7 1 16,1-7-175-16,3 7-23 0,-7-7-10 0,7 1-3 0,0-1 36 0,0-6 0 15,0 7 0-15,0 2 0 0,7-9 11 0,-7 7 2 16,0-10 1-16,3 6 0 0,-3-6 21 0,0 0 4 15,0 0 1-15,0 0 0 0,7 0 3 0,-7 0 1 16,7-6 0-16,0-4 0 0,-3 1 31 0,0 0 6 16,-1-7 2-16,-3 6 0 0,0-8-45 0,4 2-9 0,6-3-1 15,-10 0-1-15,4-6-1 0,3 6 0 16,0-9 0-16,0 3 0 0,3-3-13 0,-2 9-2 16,2-9-1-16,1 3 0 15,3 0-30-15,-4 6-7 0,1 0-1 0,3-6 0 16,-3 6-5-16,-1 3-2 0,-3 7 0 0,7-4 0 15,-7-2-22-15,1 5-5 0,2 1-1 0,-3 3 0 16,-3 3-141-16,3-4-29 0,-7 7-6 0,0 0-729 0</inkml:trace>
  <inkml:trace contextRef="#ctx0" brushRef="#br0" timeOffset="119331.84">7729 14006 1807 0,'0'0'80'0,"0"0"16"16,0 0-76-16,0 0-20 0,0 0 0 0,0 0 0 0,11 9 68 0,-4 0 11 15,-7-9 1-15,11 7 1 0,6-4-14 0,1-3-3 16,0 0-1-16,-4 0 0 0,7 0-7 0,0 0 0 16,-3 0-1-16,3-3 0 0,0-4-33 0,-7 7-6 15,0-3-2-15,0-3 0 0,4 6-6 0,-11-3-8 16,4-3 11-16,-1-4-11 0,-3 10 8 0,0-6-8 16,0-4 0-16,-3 7 0 0,3-6 8 0,-7 3-8 15,-7-4 0-15,7 7 0 0,0 3 10 0,-4-6-10 16,1-4 8-16,-1 4-8 0,1 3 8 0,3 3-8 15,-4-6 8-15,-3 3-8 0,0 3 23 0,0 3-1 16,0-3 0-16,0 6 0 0,-4 3-34 0,1 1-6 16,-1-1-2-16,-3 1 0 0,3 5 20 0,1-2-10 15,-4 3 10-15,0 2-8 0,3 1 8 0,0-3 0 16,1 9 8-16,-1-6-8 0,8 6 20 0,-1-3 0 0,4-3 0 16,0 6 0-16,4-6-20 0,3-4 0 0,7 4 0 15,-7 0 0 1,4-3-21-16,-1 2-9 0,8-2-2 0,-4-7 0 15,4 1-125-15,-1-7-26 0,1 3-5 0</inkml:trace>
  <inkml:trace contextRef="#ctx0" brushRef="#br0" timeOffset="119750.88">8354 13987 2833 0,'0'0'62'0,"0"0"13"0,0 0 2 0,0 0 3 0,0 0-64 0,0 0-16 0,0 0 0 0,0 9 0 16,-4 10-22-16,1-10-8 0,3 10-2 0,0-3 0 15,0 3 0-15,0-1 0 0,0 8 0 0,0-8 0 0,0 1 32 0,0-3-9 16,0 3 9-16,3 0 0 0,1-1 0 0,-1-2 0 16,-3 0 0-16,0-7 0 0,4-6 0 0,-4-3 0 15,0 0 0-15,0 0 0 0,0 0 32 0,0 0 4 16,0 0 2-16,3 0 0 0,4-9-10 0,-3-1-1 15,3 1-1-15,0-10 0 0,0 4-14 0,4-4-4 16,-4-6 0-16,10 6 0 0,-6-9-8 0,3 2-11 16,0 5 3-16,0-5 0 0,0 1-13 0,4-3-3 15,0 9 0-15,-1 4 0 0,-6-4 1 0,7 9 0 16,-4 1 0-16,-4 3 0 0,4 3 37 0,-3 3 7 16,3 0 2-16,0 3 0 0,4 3-7 0,-4-3 0 0,4 3-1 15,-1 4 0-15,1-1 5 0,-1 1 0 0,1-1 1 16,3 0 0-16,0 7-11 0,1 0-2 0,-5-4-8 0,-3 7 12 15,0-3-12-15,4 3-15 0,-7-1 3 16,-1-2 1 0,-3 9-23-16,4-6-5 0,-4 0-1 0,-3 0 0 15,-1 0-161-15,1-4-33 0,-1 4-6 0,4-10-420 0,-7 7-84 0</inkml:trace>
  <inkml:trace contextRef="#ctx0" brushRef="#br0" timeOffset="120147.29">9603 13927 2718 0,'0'0'120'0,"0"0"25"0,0 0-116 0,0 0-29 16,-7-3 0-16,7 3 0 15,0-6-45-15,0 6-15 0,0-10-4 0,0 10 0 16,0-3 0-16,0 3 0 0,0 0 0 0,-7-6 0 16,7 6 19-16,0 0 3 0,0 0 1 0,0 0 0 0,0 0 21 0,-8 0 4 15,1 6 0-15,-3-3 1 0,-1 7 39 0,-6-1 7 16,-5 1 1-16,1 5 1 0,4-5 33 0,-12 8 6 16,1-2 2-16,-4 3 0 0,1 0-39 0,2 0-8 15,1 6-2-15,0-7 0 0,7 1-16 0,3 6-9 0,4-6 10 16,0 3-10-16,7-3 18 0,3-6-2 0,4 5-1 15,4 4 0-15,-1-9-15 0,8 3 0 0,7-1 0 16,-1-2 0 0,1-4-28-16,3 1-1 0,0-1-1 0,4-3 0 15,7-3-38-15,-4 4-7 0,0 2-1 0,0-9-1 16,1 6-114-16,-1-3-22 0,-7-3-5 0,0 0-546 0</inkml:trace>
  <inkml:trace contextRef="#ctx0" brushRef="#br0" timeOffset="120577.78">9913 14213 2948 0,'0'0'65'0,"0"0"14"0,0 0 2 0,0 0 1 0,0 0-66 0,11 6-16 15,-1-6 0-15,1 0 0 16,-1 0-51-16,8 0-13 0,-4-6-4 0,4 6 0 15,-1 0 28-15,1-4 4 0,3-2 2 0,-3-3 0 0,0 6 16 0,-1-4 3 16,1-2 1-16,-4-1 0 0,0 4 14 0,-3-3-11 16,-4-1 11-16,0 1-10 0,0-7 26 0,-4 7 4 15,4-4 2-15,-7-2 0 0,0 5 13 0,0-5 2 16,4 2 1-16,-4-3 0 0,0-2-38 0,0 2 0 16,0 3 0-16,0-2 0 15,-4 5-29-15,4 1-4 0,-7-1-1 0,0 4 0 0,0 6 10 0,-3-3 1 16,-1 3 1-16,-3 3 0 0,-4 3 2 0,-3 4 0 0,3-1 0 15,-3 1 0-15,-3 8 20 0,-1-2 0 0,4 3 0 0,-4 6 8 16,4-6 26-16,0 6 5 0,-4-3 1 0,11 3 0 16,0 3 9-16,0-3 3 0,3-6 0 0,4 0 0 15,-4 6-32-15,8-6-7 0,3-3-1 0,0 2 0 16,0-8 16-16,3 5 4 0,8-5 0 0,0-1 0 16,-1 1-20-16,4-1-3 0,7-3-1 0,1-3 0 31,2 4-39-31,1-4-8 0,7-3-1 0,0 6-1 0,-1-6-129 15,1-6-26-15,0 6-4 0,7 0-2 0</inkml:trace>
  <inkml:trace contextRef="#ctx0" brushRef="#br0" timeOffset="157692.87">21124 9612 691 0,'0'0'30'0,"0"0"7"0,0 0-29 0,11 0-8 0,-4 0 0 0,0-6 0 16,4 6 153-16,-4-6 30 0,-7 6 5 0,7-3 2 16,0 3-100-16,0-7-20 0,0 4-4 0,-7 3-1 15,0 0 3-15,0 0 0 0,3-6 0 0,-3 6 0 16,0 0-4-16,-3-9-1 0,3-1 0 0,-4 7 0 16,4 3-5-16,0 0-1 0,-7-6 0 0,0-4 0 15,-3 10-39-15,-1 0-8 0,1 0-2 0,-1-6 0 16,-3 3 0-16,0 3 0 0,3 3 0 0,-3 3 0 15,3-6 6-15,-3 10 1 0,0-10 0 0,0 9 0 16,4-3 12-16,-5-2 2 0,1 2 1 0,0 3 0 0,4-6 1 16,-5 7 0-16,1 2 0 0,4-2 0 0,-4-1-3 0,0 4 0 15,-1-7 0-15,1 13 0 0,-3-10-28 0,-1 7-20 16,0-4 4-16,1 4 0 0,-4 3 16 0,3 0 0 16,-3-4 0-16,3 4 0 0,1-3 9 0,-1 3 6 15,4-1 1-15,-4 1 0 0,4 0-16 0,0 6 0 16,3-6 0-16,-3 6 0 0,4-6 0 0,-1 6-18 15,0 0 4-15,8-3 1 0,-8 3 13 0,8 0 0 16,-1-3 0-16,1 3 10 0,3 0-2 0,3 4 0 16,1-4 0-16,-1 0 0 0,4-3-8 0,0-4 0 15,1 8 0-15,2-1 0 0,4 0 8 0,-3-3-8 0,3 3 12 0,0-6-4 16,0 6-8-16,0-6 0 0,0 6 0 16,0-7 8-16,4 7-8 0,0-6 0 0,-1 0 0 0,-2 0 0 15,6 6 0-15,-4-12 0 0,1 9 10 0,0-4-10 16,-1-5 16-16,1-4-3 0,0 7-1 0,-1-7 0 15,4 1 7-15,0-4 1 0,1-3 0 0,2 3 0 16,1-6-4-16,0 0 0 0,3 0 0 0,4 0 0 16,-4-6-4-16,4 3 0 0,-1-3-1 0,1 3 0 15,0-4-3-15,0-2 0 0,-4 0 0 0,4-7 0 16,-4 3 4-16,0-2 0 0,4-4 0 0,-4 0 0 16,4-6-3-16,0 0 0 0,-4 3 0 0,4-9 0 15,-1 2-1-15,1 1-8 0,0 3 12 0,-8-3-4 16,-6 0-8-16,0-7 12 0,6 7-12 0,-2-4 12 15,-8 4-12-15,0-6 10 0,0 6-10 0,-3-7 10 16,3 7 1-16,-7-7 0 0,-4 7 0 0,1 0 0 0,3 0 4 16,-4-4 1-16,-3 4 0 0,-3 3 0 0,6-3-16 15,-6 3 11-15,-1-4-11 0,-3 4 10 0,0 3-10 16,0-3 0-16,0 0 9 0,0-3-9 0,-7 3 0 16,3 6 0-16,4-6 0 0,-3 6 8 0,-4 7-8 15,-1-10 0-15,8 9 8 0,-3-6-8 0,-4 4 0 0,-4 5 8 16,0 1-8-16,1 3 0 0,-4-4 0 0,-1 7 0 15,-2-3 0-15,-4 6 0 0,3-3 0 0,-3 3 0 16,-1 0 0-16,5 0 0 0,-5-7 0 0,5 7 0 16,-1-3 0-16,-3 3-8 0,3 0 8 0,0 0 0 15,4-6 0-15,-3 6-8 0,2 0 8 0,1 0 0 16,4 0 0-16,-5 0 0 0,5 0 0 0,-1 0 0 16,-3 0 0-16,3 0-12 15,1 0-18-15,-1 6-4 0,4-3-1 0,-4 4 0 16,4 2-114-16,0 0-23 0,0-5-5 0,0 11-1037 0</inkml:trace>
  <inkml:trace contextRef="#ctx0" brushRef="#br0" timeOffset="160290.51">21022 9760 2116 0,'0'0'94'0,"0"0"19"0,0 0-90 0,0 0-23 0,0 0 0 0,0 0 0 15,0 0 11-15,0 0-3 0,0 0 0 0,0 0 0 16,0 0-8-16,0 0 0 0,0 0-10 0,0 0 10 16,0 0-8-16,0 0 8 0,0 0 0 0,0 0-9 15,0 0 9-15,0 6 0 0,0 3 0 0,4 1 0 16,-1-1 28-16,-3 1 8 0,4-1 2 0,-4 7 0 16,3-7-6-16,1 7 0 0,-4-4-1 0,0-2 0 15,3 5 8-15,1 4 1 0,-4 0 1 0,0-3 0 16,0 3-9-16,0-1-3 0,3 1 0 15,-3 3 0-15,0-3-11 0,0 0-2 0,0 0-1 0,4-1 0 16,-4 1-15-16,3-3 11 0,1 3-11 0,-1-10 10 16,1 7 7-16,3-7 2 0,0 1 0 0,-3-1 0 15,6-3 5-15,-3-3 0 0,0 4 1 0,4-4 0 16,-4-3 6-16,7 0 1 0,-3-10 0 0,-1 10 0 16,1-9-4-16,-1 0-1 0,-3-1 0 0,4 1 0 15,-4-1-3-15,4-5-1 0,-4 5 0 0,0-9 0 16,0 4-11-16,3-4-3 0,1 0 0 0,-4 0 0 15,4 4-9-15,-1-4 0 0,4-6 0 0,-3-3 0 0,3 2 0 16,-3 4 0-16,3-3 8 0,-4 7-8 0,4-1 0 16,-3-3 0-16,0 3 0 0,-1 6 0 0,1-2 0 0,-1 5-14 15,-3 1 5-15,0 3 1 16,0 3-62-16,0-4-12 0,-3 4-2 0,-4 3-1 16,0 0-43-16,0 0-9 0,0 0-2 0,0 0-620 15,0 0-124-15</inkml:trace>
  <inkml:trace contextRef="#ctx0" brushRef="#br0" timeOffset="160678.62">21078 10249 1555 0,'0'0'68'0,"0"0"16"0,-3 0-68 0,3 0-16 16,0 0 0-16,0 0 0 15,0 0 180-15,0 0 33 0,0 0 7 0,0 0 0 0,0 0-173 0,0 0-35 16,0 0-12-16,0 0 0 0,0 0 12 0,0 9-4 15,0 1 0-15,3 5-8 0,-3-5 33 0,4-1 0 16,0 7 0-16,-1-4 0 0,1 4-13 0,-1 3-4 16,1 0 0-16,-4-4 0 0,3 4 1 0,1 6 0 15,-4-12 0-15,3 9 0 0,-3-3 7 0,0-1 2 16,0 1 0-16,0-3 0 0,0-4-26 0,0 4 0 16,-3 0-14-16,3-4 5 15,-4-2-83-15,1 5-17 0,-1-5-3 0</inkml:trace>
  <inkml:trace contextRef="#ctx0" brushRef="#br0" timeOffset="189344.74">21188 10879 1249 0,'0'0'55'0,"0"0"12"0,0 0-54 0,0 0-13 0,0 0 0 0,7-6 0 16,-7 6 68-16,0 0 12 0,0 0 1 0,0 0 1 16,7 0 14-16,-7 0 4 0,0 0 0 0,0 0 0 15,0 0-2-15,0 0 0 0,-7-6 0 0,7 6 0 16,-11 0-12-16,4 0-2 0,0 0-1 0,7 0 0 15,0 0-24-15,0 0-5 0,-3-4-1 0,3 4 0 16,0 0-23-16,0 0-5 0,0 0-1 0,0 0 0 16,0 0 7-16,-4-6 1 0,1 6 0 0,3 0 0 15,0 0-20-15,0-9-4 0,3 6-8 0,-3 3 12 16,0 0-12-16,4-7-8 0,-4 7 8 0,0 0-13 16,3 0 13-16,-3 0 0 0,0 0 0 0,0 0 0 15,0 0 0-15,0 0 0 0,0 0 0 0,7-3 0 0,-7 3 0 0,4-6 12 16,3 6-1-16,-7 0 0 0,0 0 2 15,0 0 1-15,0 0 0 0,0 0 0 16,0 0 0-16,0 0 0 0,0 0 0 0,0 0 0 0,0 0-2 0,0 0 0 16,0 0 0-16,0 0 0 0,0 0 2 0,7-3 0 15,-7 3 0-15,0 0 0 0,0 0-14 0,0 0 0 16,0 0 0-16,0 0 0 0,0 0 0 0,0 0 0 16,0 0 0-16,0 0 0 0,0 0 0 0,0 0 0 15,0 0 0-15,0 0 0 0,0 0 0 0,0 0-8 16,0 0 8-16,0 0-10 0,0 0 10 0,0 0 0 15,0 0 8-15,0 0-8 0,0 0 0 0,0 0 9 0,0 0-9 0,0 0 0 16,0 0 10-16,0 0-10 16,0 0 8-16,0 0-8 0,0 0 8 0,0 0-8 0,0 0 0 0,0 0 8 15,0 0-8-15,0 0 0 0,0 0 0 0,0 0 0 16,0 0 0-16,0 0 0 0,0 0 8 0,0 0-8 16,0 0 0-16,0 0 0 0,0 0 9 0,0 0-9 15,0 0 10-15,0 0-2 0,0 0-8 0,0 0 12 16,0 0-4-16,0 0-8 0,0 0 11 0,0 0-11 15,0 0 12-15,0 0-12 0,0 0 12 0,0 0-12 16,0 0 8-16,0 0-8 0,0 0 0 0,3 3 0 16,1 6 0-16,-1 1 0 0,-3-4 0 0,4 3 0 15,-4-5 0-15,0 8 0 0,0 1 0 0,4-4 0 16,-1 1 0-16,-3 5 0 0,0 1 0 0,0-4 0 16,0 7 0-16,0-3 0 0,0 3 0 0,0 0 0 15,0-1 0-15,0 7 0 0,-3 1 0 0,3-1 0 16,-4-3 0-16,4 9 0 0,-4-3 0 0,4 0 0 0,0 1 0 15,-3 5 0-15,3-6 0 0,-4 13 0 0,4-10 0 16,-3 4 0-16,3-1 0 0,3 4 0 0,-6-3 8 16,3-1-8-16,3 4 0 0,1-4 0 0,-4-6 0 0,3 7 0 15,-3-7 0-15,4 3 0 0,0-2 8 0,-1-1-8 16,-3-3 12-16,0 3-12 0,0-3 0 16,0 4 0-16,0-1 0 0,4-3 0 0,-4 3 0 0,0 3 0 15,0-2 0-15,-4-7 0 0,4 9 0 0,0-9 8 16,-3 3-8-16,3 3 0 0,0-3 8 0,-4 0-8 15,4 0 0-15,0-3 0 0,0 3 12 0,0-6-4 16,0 10 0-16,-4-8-8 0,4-2 0 0,0 0 0 16,0 6 0-16,0-6 0 0,0 0 0 0,4 0 0 15,0-1 8-15,-1 1-8 0,-3-3 12 0,0 3 0 0,4 0-1 16,-1-4 0-16,1-5-11 0,-1 5 12 0,-3-2-12 0,0-4 12 16,4 7-12-16,-1-7-9 0,-3-2 9 0,0 2-13 15,0 0 13-15,-3 1 0 0,-1-7 0 0,4 10 0 16,-3-4 0-16,-1 0 0 0,4 1 8 0,-3-1-8 15,3-6 0-15,-4 4 0 0,1 2 0 0,-1 0 0 16,4-2 0-16,-4 2 0 0,4-9 0 0,0 3 0 16,0-3 8-16,-3 10-8 0,3-10 0 0,0 0 0 15,0 0 0-15,0 0 0 0,0 0 8 0,0 0-8 16,0 0 0-16,0 0 10 0,0 0-10 0,-7 0 8 16,3 0-8-16,-6 0 12 0,3-4-12 0,-4-2 12 15,4-3-4-15,-3-1 0 0,-1 1 0 0,0-7 0 16,1 4-8-16,-4-4 8 0,3 4-8 0,-3-10 8 15,3 9-8-15,1-6 0 0,-4 4 9 0,3-1-9 16,-3 3 0-16,3-2 0 0,4 5 0 0,-3-5 8 0,-1 5-8 16,4 1 0-16,0-4 0 0,0-2 0 0,3 5 0 15,-6 1 0-15,6-1 8 0,1-5-8 0,-1 5 0 0,-3 1 0 16,4-7 0-16,-1 7 0 0,4-1 0 0,-3 1 0 16,-1-7 0-16,1 7 0 0,3-1 0 0,0 1-8 15,0 6 8-15,-4-3-8 0,4-4 8 0,0 10 0 16,0 0 0-16,0 0 0 0,0 0 0 0,0 0 0 15,0 0-8-15,7 16 8 0,0-4-10 0,0 4 10 16,0 0-12-16,0-4 12 0,0 7-10 0,4 0 10 16,0 6-8-16,-4-6 8 0,3 3 0 0,1 0 0 0,-1-3 0 15,1 3 0-15,0-10 0 0,-1 7 0 0,1-3 0 16,-1 2 0-16,1 1 0 0,-1-9 0 0,1 5 0 0,0-5 0 16,-1 5 0-16,1-5 0 0,-1-1 0 15,-3 1 0-15,1-4 0 0,2-3 0 0,-3 6 0 0,4-9 0 16,-4 0 0-16,3 7 0 0,-3-7 0 0,0 0 0 15,4-7 8-15,0 4-8 0,-1-3 8 0,-3-3-8 16,7-1 9-16,1 1-9 0,-5-7 12 0,4-3-12 16,-3 4 0-16,3-4 0 0,-4 0 0 0,5 0 0 15,-1-6 11-15,0 0-11 0,0 3 10 0,-3-3-10 16,-1-3 8-16,4 3-8 0,-3 0 0 0,3-4 0 16,-4 11 0-16,1-8 0 0,3 8 0 0,-3-7 0 15,-1 6 0-15,1 0 0 0,0 0 0 0,-4 0 0 16,3 4-9-16,1-4-5 0,-4 3-1 0,-4 7 0 15,4-1-80-15,0 1-16 0,0-1-3 0,-3 1-850 16,0 3-169-16</inkml:trace>
  <inkml:trace contextRef="#ctx0" brushRef="#br0" timeOffset="190691.23">21456 13043 633 0,'0'0'56'0,"0"0"-44"16,7 0-12-16,-3 0 0 0,-4 0 158 0,3-3 30 15,-3 3 5-15,4-7 2 0,3 4-107 0,-7 3-20 16,0 0-5-16,0 0-1 0,7-6 7 0,-7 6 2 15,0 0 0-15,0 0 0 0,0 0 7 0,0 0 2 16,0 0 0-16,0-3 0 0,0 3-2 0,-4-6 0 16,4-4 0-16,-3 4 0 0,-4 3-12 0,3-3-2 0,1-4-1 15,-5 1 0-15,5 6-20 0,-4-4-4 0,0-2-1 0,-4 3 0 16,4-4-10-16,0 7-1 0,-3-3-1 0,-1-4 0 16,0 7-12-16,-3-3-2 0,4-3-1 15,-4 9 0-15,-4-7-2 0,4 4 0 0,-4 3 0 16,1-6 0-16,-1 6 0 0,-3 0 0 0,3 0 0 15,0 0 0-15,-3 0 5 0,4 0 1 0,3 0 0 16,-4 0 0-16,0 0 3 0,1 6 1 0,3-6 0 0,-4 0 0 16,0 0-9-16,4 0-2 0,0 3 0 0,0-3 0 15,0 7-8-15,0-1 0 0,0-3 9 0,-1-3-9 16,1 9 0-16,-3-2 0 0,3 2 0 0,0-6 0 16,-4 7-9-16,0 5-3 0,-3-5-1 0,3 5 0 15,-3-2 13-15,4 3 16 0,-5 2-3 0,1 8-1 16,0-8-12-16,3 7 0 0,-3-3 0 0,4 3 0 15,-1-6 0-15,0 0 8 0,1 6-8 0,3 0 0 16,0 4 11-16,3-11-11 0,0 7 12 0,1 0-12 16,-1-3 11-16,4 4-11 0,0-8 10 0,4 7-10 0,-4-6 11 15,3 0-11-15,-3 6 12 0,7 0-12 0,-4-6 9 16,4 9-9-16,0-3 0 0,0 4 9 0,4-1-9 0,-4-3 0 16,3 3 0-16,1-3 0 0,0 3 0 15,3-9 0-15,-4 6 8 0,4 0-8 0,0-6 0 0,4 6 10 16,-4-6-10-16,3 0 10 0,5 0-10 0,-1 0 8 15,0 3-8-15,3-4 8 0,1 1-8 0,0 0 0 16,-1-3 0-16,1-4 8 0,3 4-8 0,0 3 0 16,4-1 9-16,-4-2-9 0,4 0 0 0,0-4 9 15,-4 4-9-15,3-7 0 0,-6 1 10 0,7 6-10 16,-1-7 8-16,1 0-8 0,0 1 0 0,3-1 0 16,0 1 0-16,4-1 0 0,-4-3 8 0,4-3-8 0,0 4 0 15,-1-4 8-15,1 3-8 0,-4-3 0 0,4-3 9 16,-4 0-9-16,4 0 0 0,-4 0 0 0,-3 0 0 0,3 0 0 15,1 0 0-15,-5-3 0 0,4-6 0 0,1 2 8 16,2 4 4-16,5-6 2 0,-1-4 0 0,0 4 0 16,-7-4-14-16,8-2 11 0,3 2-11 0,-4-3 10 15,-3 1 0-15,-1-4 0 0,1 0 0 0,0 3 0 16,-7-2-10-16,-1-1 0 0,1 0 0 0,0-6-11 16,-1 6 11-16,1-6 8 0,-11 3-8 0,7-3 11 15,-3-9-3-15,0 8-8 0,-8-2 12 0,1 0-4 16,3-6 0-16,-7-1-8 0,0 7 12 0,-7-7-4 15,-4 7-8-15,4 0 10 0,4-4-10 0,-4 4 10 16,-4 0-10-16,1 9 12 0,-1-6-12 0,1 0 12 0,-1 6-12 16,-3-6 0-16,0 6 9 0,-3-3-9 0,3 0 0 15,-4 4 8-15,-3-1-8 0,3 0 0 0,-3 3 0 16,0-2 0-16,-7-1 0 0,3 3 0 0,-3-3 0 0,-4 0 0 16,4-6 0-16,-7 13 0 0,-7-4 0 0,3-3 0 15,4 4 0-15,-4-4 0 0,-3 3 0 0,3 7 0 16,4-4 0-16,0 4 0 0,-1-7 0 0,1 7 0 15,3-1 0-15,4 1 0 0,0-1 0 0,0 4 0 16,0-3 0-16,0-1 0 0,3 4 0 0,0 3 0 16,1-3 0-16,-1 3 0 0,0-4 0 0,4 7 0 15,-3 0 0-15,-1 0-8 0,0 0-4 0,1 0-1 16,3 0 0-16,-4 7 0 16,4-7-14-16,3 0-2 0,4 0-1 0,-3 3 0 15,3-3-14-15,7 0-2 0,-7 0-1 0,7 0 0 16,0 0-142-16,0 0-29 0,0 0-6 0,0 0-580 0,7 6-117 15</inkml:trace>
  <inkml:trace contextRef="#ctx0" brushRef="#br0" timeOffset="191202.14">21745 13247 1382 0,'-7'0'123'0,"0"0"-99"16,7 0-24-16,0 0 0 0,0 0 129 0,0 0 21 15,0 0 4-15,0 0 1 16,0 0-147-16,0 0-28 0,0 0-7 0,0 0-1 0,0 0 52 0,0 0 9 16,-7 0 3-16,0 6 0 0,0-3 16 0,-4 3 4 0,-3-2 1 0,0 5 0 15,-3 0 6-15,2 1 1 0,-2-1 0 0,-1 7 0 16,-7-1-8-16,4-2 0 0,-3 9-1 0,-1 0 0 15,-3-3 7-15,-4 6 2 0,-3 0 0 0,-1 3 0 16,-2 0-26-16,-1-3-5 0,-7 13-1 16,0-7 0-16,4-2-19 0,-1-1-4 0,8 0-1 0,3 3 0 15,4-2-8-15,0-1 8 0,7-9-8 16,0 6 8-16,3-10-8 0,4-2 0 0,3 6 0 0,1-10 0 16,3 7 0-16,0-7-16 0,-1-2 3 0,5 2 0 31,3-9-67-31,0 0-12 0,0 0-4 0,0 0 0 15,0 0-134-15,0 0-27 0,0 0-6 0,7-9-1 0</inkml:trace>
  <inkml:trace contextRef="#ctx0" brushRef="#br0" timeOffset="191546.31">21029 13272 2286 0,'0'0'50'0,"0"0"10"0,0 0 3 0,0 0 1 0,-3 0-51 0,3 0-13 0,0 0 0 0,0 0 0 16,0 0 0-16,0 0 8 0,0 0-8 0,0 9 0 16,7 1 40-16,0-1 1 0,0 0 1 0,0 7 0 15,3-3 13-15,8-4 2 0,-4 7 1 0,7 3 0 16,-3-4-17-16,7-2-3 0,-1 9-1 15,8-10 0-15,-4 7 6 0,4-3 1 0,-4 3 0 0,4-1 0 16,-4 1-24-16,0 6-5 0,1-6-1 0,-1 3 0 16,-3 0-14-16,3 3 11 0,0 3-11 0,0 1 10 15,0 2-10-15,-3-3 0 0,0 10 0 0,3-4-11 16,-3 4-5-16,-1-4-2 0,-2-5 0 0,-1 5 0 31,4-9-119-31,-4 3-24 0,-7-3-5 0,3-6-1 0</inkml:trace>
  <inkml:trace contextRef="#ctx0" brushRef="#br0" timeOffset="-213174.22">20158 15762 1324 0,'0'0'118'0,"0"0"-94"0,0 0-24 0,0 0 0 0,0 0 281 0,0 0 52 15,-7 3 11-15,7-3 1 0,0 9-279 0,0-9-56 16,0 10-10-16,3-4 0 0,1 3-14 0,-1 1 2 15,4-1 0-15,0 7 0 0,-3-4 12 0,3 10-12 16,0 0 12-16,0 3-12 0,4 10 12 0,-1-7 0 16,-3 10 0-16,0-4 0 0,0 7 0 0,0 0 0 15,-3 3 0-15,-4-1 0 0,0 1 10 0,0 0-10 16,-4 0 8-16,1-6-8 0,-4 6 0 0,3-10 0 16,1-6 0-16,-1 7 0 0,-3-7-16 0,4-3 2 15,3-6 0-15,0 6 0 16,-4-12-166-16,4-4-32 0,4 0-8 0,-1-2 0 15</inkml:trace>
  <inkml:trace contextRef="#ctx0" brushRef="#br0" timeOffset="-212637.19">20172 15693 1152 0,'-4'-4'102'0,"-3"-2"-82"0,0-3-20 0,-3 3 0 15,-1-4 236-15,4 7 42 0,3-6 9 0,1 2 1 16,-1-2-254-16,4-1-51 16,0 1-11-16,0 0-1 0,0-1 29 0,0 4 8 0,0-3 1 0,4-1 0 15,-4 1 51-15,0 3 11 0,0 2 1 0,0-2 1 16,3 3-9-16,-3-3-1 0,4-4-1 0,3 10 0 15,-3-9 3-15,3-1 1 0,-4 4 0 0,4-3 0 0,4 6-31 0,-1-7-7 16,1-5 0-16,3 5-1 0,4 1-15 0,-1-1-2 16,5 1-1-16,-1-7 0 15,3 7-9-15,1-1 8 0,0 1-8 0,-4 3 8 0,7 3-8 0,-3-4 0 16,0 7 0-16,3-3 0 0,-4 3 0 0,1 3 0 16,0 4 0-16,0 2 0 0,-4 0-12 0,0 7 3 15,-3 3 0-15,3 0 0 0,-4 0 9 0,4-1 0 16,-6 7 0-16,-5-6 0 0,4 10-15 0,-3-4-4 15,-1-7-1-15,-2 7 0 0,-5 4 7 0,1-4 1 16,-1-6 0-16,-3 9 0 0,0-6 12 0,-3 0 15 16,-4-3-3-16,-1 3-1 0,-2-4-11 0,-1-5-16 0,-3 3 4 15,0 2 1-15,-4-8 35 0,1 5 6 0,-11-5 2 16,3-1 0-16,-3 1-32 0,-1-1 0 0,1-3 0 16,0-3 0-16,0 4 0 0,0-7 0 0,-1 0 0 0,-2-7 0 15,2 7-12-15,5-9-4 0,-5 6-2 0,1-3 0 16,4-4-6-16,-1 10 0 0,0-9-1 0,4 9 0 31,7 0-32-31,-4 0-7 0,1 3 0 0,6 3-1 16,0 1-93-16,4-4-18 0,4 6-4 0,3-9-776 0</inkml:trace>
  <inkml:trace contextRef="#ctx0" brushRef="#br0" timeOffset="-211897.19">21551 14909 172 0,'0'0'16'0,"0"0"-16"15,0 0 0-15,0 0 0 0,0 0 305 0,0 0 59 16,0 0 11-16,0 0 2 0,0 0-269 0,0 0-55 16,4-10-10-16,-4 10-3 0,0 0 20 0,0 0 4 15,0 0 1-15,0 0 0 0,0 0 7 0,0 0 0 16,0 0 1-16,0 0 0 0,-4 7-21 0,-3-7-4 16,-3 0 0-16,3 3-1 0,-1 3-23 0,-2-3-4 15,-4 3 0-15,3 4-1 0,-6-1-1 0,2 1 0 16,-2 5 0-16,-1-5 0 0,1 8-6 0,-1-2 0 15,0 3-1-15,1 0 0 0,-1 0-11 0,4 6 0 16,-7 9 0-16,3-6 8 0,4 7-8 0,-4 3 8 16,4 5-8-16,-3 1 8 0,2 3-8 0,1 4 0 15,4-4 9-15,-1 3-9 0,4-3 12 0,-3 6-1 16,2 0-1-16,1 1 0 0,4-7 2 0,3-3 1 0,0 0 0 16,3-1 0-16,4-5-1 0,1-3-1 0,2-1 0 15,4-6 0-15,4 1-11 0,-1-4 0 0,5 3 9 16,-5-3-9-16,8-6 12 0,3 0-1 0,-3-4-1 15,3 1 0 1,0-4-118-16,1-2-23 0,2-1-5 0,1 1-587 0,0-4-117 0</inkml:trace>
  <inkml:trace contextRef="#ctx0" brushRef="#br0" timeOffset="-207731.64">22377 15360 518 0,'0'0'46'0,"0"0"-37"0,0 0-9 16,0 0 0-16</inkml:trace>
  <inkml:trace contextRef="#ctx0" brushRef="#br0" timeOffset="-207428.65">22384 15335 1234 0,'0'0'55'0,"0"0"11"0,0 0-53 0,0 0-13 0,0 0 0 0,0 0 0 16,0 0 75-16,0 0 12 0,0 0 2 0,0 0 1 15,0 0-5-15,0 0-1 0,0 0 0 0,0 0 0 16,-7 0-16-16,7 0-3 0,0 0-1 0,-7 0 0 16,-4 0-29-16,11 0-7 0,0 0 0 0,0 0-1 15,-7 0-8-15,7 0-2 0,-4 10 0 0,-3-4 0 16,4-3-17-16,-8 6-19 0,-3 1 4 0,7-1 1 15,-3 7 23-15,-1 0 5 0,-14-4 1 0,4 4 0 0,3 3 10 0,-3 6 3 16,-3-7 0-16,-5 8 0 16,5-8 10-16,-1 1 2 0,0 6 1 0,1-3 0 0,-8 3-1 15,4-6-1-15,6 6 0 0,1-6 0 0,-7 6-15 0,7-6-2 16,0 0-1-16,7 0 0 0,7-10-21 0,-8 7 0 16,1-7 0-16,4 0 0 15,10-2-31-15,-4-4-7 0,-6 3-2 0,3-6 0 16,7 0-117-16,0 0-24 0,0 0-5 0,-7-6-463 15,0-4-93-15</inkml:trace>
  <inkml:trace contextRef="#ctx0" brushRef="#br0" timeOffset="-207153.97">21851 15470 518 0,'0'0'23'0,"0"0"5"0,-7-9-28 0,3 9 0 0,4-10 0 0,0 10 0 15,-3 0 383-15,3 0 71 0,0 0 14 0,0 0 4 16,7 0-370-16,-7 0-74 0,0 0-14 0,11 6-3 15,6-2-11-15,-3 11 0 0,-7-5 0 0,4 2 0 16,0 1 18-16,3-1-2 0,-4 7 0 0,1-3 0 16,-1-1 10-16,1 4 2 0,3-6 0 0,0 2 0 15,-3 4-9-15,3 0-2 0,7 0 0 0,-3 3 0 16,-4-3-8-16,0 0-1 0,0-1-8 0,4 1 12 16,3 6-12-16,-3-6 0 0,-8 0 0 0,8-3 0 15,3 2 0-15,-7 1 0 0,-3-3 0 0,3-7 0 16,-4 7-34-16,8-4-6 15,-4-2-2-15,0-4 0 0,-7 4-164 0,7-10-33 0,25 6-6 16,-14-12-2-16</inkml:trace>
  <inkml:trace contextRef="#ctx0" brushRef="#br0" timeOffset="-206631.43">22902 14962 1785 0,'-10'-3'159'0,"-1"-3"-127"0,11 6-32 0,0 0 0 16,-7 0 116-16,7 0 18 0,0 0 3 0,0 0 1 15,0 0-126-15,0 0-26 0,0 0-5 0,0 0-1 16,0 0 20-16,0 0 0 0,0 0 0 0,0 0 0 16,0 0 17-16,0 0 7 0,0 0 2 0,-3 9 0 15,-4-3 13-15,-1 4 2 0,8-1 1 0,-3 0 0 16,-1 7-10-16,4-3-3 0,4 9 0 0,-4-4 0 15,0 4-4-15,-4 3-1 0,1 1 0 0,3 2 0 16,3 0-4-16,1 7 0 0,-8-7-1 0,4 6 0 16,4 10-8-16,-4-6-2 0,-4-4 0 0,-3 1 0 0,4 2-9 15,3-2 0-15,0-7-10 0,0 7 10 16,-7-7 0-16,7-3 0 0,7 3 0 0,-4-3 0 0,-6 0 0 16,3-6 0-16,0 0 12 0,3 0-12 0,4 0 8 15,-3-4-8-15,-4 4 0 0,3 0 0 0,5-3 0 0,-5 2 0 16,-6 1 0-16,-1-3 0 15,8 3-21-15,-4-1-11 0,-4 1-3 0,-3-3 0 16,3 3-49-16,1-4-11 0,3-5-1 0,-4-1-1 16,-3-2-139-16,7-7-28 0,0 0-6 0,0 0-1 0</inkml:trace>
  <inkml:trace contextRef="#ctx0" brushRef="#br0" timeOffset="-206084.84">23142 15495 288 0,'0'0'12'0,"0"0"4"0,0 0-16 0,0 0 0 0,0 0 0 0,0 0 0 16,0 0 520-16,0 0 102 0,0 0 20 0,11 3 4 15,-1 3-534-15,1 4-112 0,0-1-13 0,3 1-7 16,-4-1 11-16,1 7 9 0,-1-1-12 0,5-2 12 15,-1 3 0-15,-4-4-8 0,4 4 8 0,0 0 0 16,1-4 0-16,-1 4 8 0,3 3-8 0,-3-10 12 16,-3 7-12-16,3-7 11 0,-3 1-11 0,3-1 10 15,-4 0-10-15,5 1 0 0,-5-4 0 0,4-3 0 32,-3 3-110-32,6-6-14 0,-6-6-4 0,7 6-549 0,-4-3-111 0</inkml:trace>
  <inkml:trace contextRef="#ctx0" brushRef="#br0" timeOffset="-205835.42">23897 15407 2948 0,'-7'7'65'0,"-7"-4"14"0,-7 6 2 0,0 7 1 0,-4 3-66 0,4 9-16 15,0-3 0-15,-1 3 0 16,5 3-48-16,-4 1-12 0,3 2-4 0,0 1 0 15,1 2 20-15,-4 7 3 0,3-6 1 0,0 6 0 0,-3-3 28 0,0-4 12 16,-4 1-8-16,4-4 8 0,0-5 0 0,-4 5-10 16,8-9 10-16,-1 3 0 0,-3 1 0 0,7-4 0 15,0 0 0-15,-1-6 0 0,5 6 0 0,-1-6-8 16,4-1 8-16,4-2-13 16,3-3-144-16,0-4-29 0,3-3-6 0,4 4-443 0,0-10-89 15</inkml:trace>
  <inkml:trace contextRef="#ctx0" brushRef="#br0" timeOffset="-205383.09">23862 14871 864 0,'-11'-16'38'0,"4"7"8"0,-3 6-37 0,-1-7-9 0,4 1 0 0,0 0 0 0,0 2 333 0,3-2 65 15,4 3 13-15,0-4 2 16,4 1-377-16,3-1-75 0,-3 7-15 0,6-3-3 0,-3 0 36 0,7 3 7 16,0 3 2-16,0 0 0 0,1 0 28 0,-1 3 7 15,3 3 1-15,-3 3 0 0,4 7 1 0,3-3 1 16,-3 9 0-16,3 0 0 0,-3 3-18 0,3 3-8 15,-3 0 8-15,-1 7-8 0,1-1 9 0,-1 1-9 16,1 2 10-16,-4-2-10 0,4 9 11 0,-4-1-11 16,4 1 12-16,-4-3-12 0,0 9 8 0,0-6-8 15,-4 3 0-15,5-9 0 0,-5 6 12 0,1-3-12 16,-4-4 12-16,3-2-12 0,-3-1 8 0,-3-2-8 16,0 2 0-16,-4 1 0 0,-4-1 36 0,0 1 4 15,-3-4 1-15,-3 3 0 0,-4-5-23 0,0 2-5 0,-1-3-1 16,-2 0 0-16,-1-9-12 0,1 6 8 0,-5 0-8 0,1-6 0 15,0 0 0-15,0-3-18 0,0-7 2 0,3 0 1 32,-3-5-210-32,3 2-43 0,-17-6-8 0,14-10-1 0</inkml:trace>
  <inkml:trace contextRef="#ctx0" brushRef="#br0" timeOffset="-204718.78">24885 15611 2556 0,'-11'-6'113'0,"8"6"23"0,-4 0-108 0,3 0-28 15,4 0 0-15,-3 6 0 16,-1 3-40-16,4 1-14 0,0 6-2 0,4-4-1 16,-1 4-4-16,1 3-1 0,-1 6 0 0,1 0 0 0,-1 3 47 0,1 0 15 15,-4 0 0-15,0 7-10 0,0-7 18 0,-4 7 4 16,1-1 1-16,-1 1 0 0,1-7 10 0,-4 6 1 16,0-5 1-16,-4-1 0 0,1-3-7 0,-1 3-2 15,0-3 0-15,4 0 0 0,-3-3 27 0,3-3 5 16,0-3 0-16,0 3 1 0,3-4-31 0,0-5-6 0,1-1-2 15,3 0 0-15,0-9-2 0,0 0-8 0,0 0 12 0,0 0-4 16,0-3 2-16,0-12 0 0,-4 5 0 16,1-9 0-16,3 1 22 0,0-7 4 0,0-1 0 15,0-8 1-15,-4 6-29 0,4-10-8 0,0-3 0 0,0 4 0 16,0-7 0-16,0-3 0 0,4-3 0 0,-1-4 0 16,1 7 0-16,3 3 0 0,4 0-8 0,-1 1 8 15,4 5 0-15,4 3 0 0,-4-2 0 0,7 9 0 16,0-7-18-16,4 7 2 0,0-4 0 0,-4 14 0 15,0-4-9 1,4 0-2-16,-1 12 0 0,-2 1 0 0,2 0 8 0,-2-1 2 0,-1 10 0 0,-4 0 0 16,1 0-12-16,0 0-3 15,-4 10 0-15,0-10 0 0,0 9 32 0,-3 0 0 0,-1 1 0 0,-3-1 0 16,0 7 0-16,0 0 0 0,-3-4 0 0,-1 7 0 0,-3 6 0 16,0-6 0-16,0 6 0 0,0-6 0 0,-3 6 0 0,-1-6 0 15,1 6 0-15,-4-7 0 0,0 1 0 0,0 0 0 16,-4-3 0-16,-3 3 0 0,0-4 0 0,-4-2 0 15,0 3 0-15,-3-7 0 0,-3 7 29 0,-1-7-1 16,0-6 0-16,-3 7 0 0,0-4-7 0,3-3-1 16,-3 3-1-16,0-6 0 0,-1 0-19 0,5 0 0 15,3 0 0-15,-1-9 0 16,5 3-102-16,-1 2-24 0,4-5-5 0,3 3-547 16,1-4-110-16</inkml:trace>
  <inkml:trace contextRef="#ctx0" brushRef="#br0" timeOffset="-204064.76">25982 14611 1785 0,'0'0'79'0,"0"0"17"0,0 0-77 0,0 0-19 0,0 0 0 0,0 0 0 16,0 0 80-16,0 0 12 0,0 0 2 0,0 0 1 15,4 3-95-15,-4-3-21 0,0 0-3 0,0 9-1 16,-4 1 25-16,-6 5 0 0,2 4 0 0,-6 0 0 16,4 6 49-16,-8 3 6 0,4-3 1 0,-4 10 0 15,-3 3-4-15,0-4-1 0,0 10 0 0,0 0 0 16,0 0-27-16,-1 0-4 0,1 3-2 0,0 0 0 15,0-3-8-15,3 9-2 0,1-3 0 0,2-3 0 16,5 0 2-16,-1-3 0 0,1 0 0 0,3 0 0 16,0 0-10-16,0-7 0 0,0-2 9 0,3 3-9 15,4-4 0-15,0-6 0 0,4 4 0 0,-1-10 0 16,4 9-24-16,4-9 1 0,-1-6 0 0,1 2 0 16,6 1-94-16,-2-3-19 0,2 0-4 15,1-7-1-15,7 0-58 0,-4 1-11 16,21-7-2-16,-3-3-1 0</inkml:trace>
  <inkml:trace contextRef="#ctx0" brushRef="#br0" timeOffset="-203795.22">25986 15388 2718 0,'0'0'60'0,"0"0"12"0,0 0 2 0,-7 10 2 0,7-10-60 0,-4 6-16 0,1 4 0 0,3-1 0 32,3 3-20-32,4 4-6 0,0-6-2 0,0 8 0 0,4-2 17 0,3 3 11 0,0 0-13 0,0 0 5 15,-3-4 8-15,-1 4 0 0,4 0 0 0,-3-4-8 16,3 4 8-16,-3 0 0 0,3-3 0 0,-4 3 0 16,1-10 0-16,0 7-13 0,-1-7 5 0,1 1 8 31,-1-1-58-31,1 0-4 0,-1-2-1 0,-2-4 0 15,2-3-161-15,1 6-33 0,10-12-7 0,-4-4 0 0</inkml:trace>
  <inkml:trace contextRef="#ctx0" brushRef="#br0" timeOffset="-203548.65">26525 15354 2761 0,'0'0'60'16,"-10"0"13"-16,3 6 3 0,-4 4 2 0,4-1-62 0,-7 10-16 0,3 0 0 0,-3-1 0 16,0 8-41-16,4-1-11 0,-5 0-3 0,1 3 0 0,0 0 34 0,0 7 6 15,0-7 2-15,0 10 0 0,-4-4 13 0,4 10 0 16,-3-6 0-16,-1-4 0 0,4 7 0 0,0-4 0 16,-4-2 0-16,0-7 0 15,4 7-28-15,0-7-2 0,0 0-1 0,3-3 0 16,-3-6-29-16,7 6-7 0,-7-6-1 0,7 0-604 15,0-4-120-15</inkml:trace>
  <inkml:trace contextRef="#ctx0" brushRef="#br0" timeOffset="-203082.41">26684 14507 1267 0,'0'0'112'0,"0"0"-89"0,0 0-23 0,0 0 0 0,0 0 139 0,0 0 23 16,0 0 5-16,11 7 1 0,-4 2-119 0,3 0-23 15,1 1-5-15,0 9-1 0,-1-4 6 0,1 4 1 16,-1 6 0-16,4 3 0 0,-3 1-1 0,3 5 0 16,4 1 0-16,-4 9 0 0,3-7-4 0,1 7-1 15,-4-6 0-15,7 6 0 0,-3-1-9 0,3 1-1 16,-3-6-1-16,3 12 0 0,0-3 1 0,0-3 0 16,0-6 0-16,-3 6 0 0,0 0 2 0,-1-1 1 15,-2-5 0-15,-5-3 0 0,1 2 22 0,-8-2 5 16,4-1 1-16,-7 1 0 0,0-1-30 0,0-2-12 15,-3-1 11-15,-4-3-11 0,-4 0 13 0,-3 1-3 16,-4-4-1-16,-3 3 0 0,4-3 3 0,-8 0 0 16,0-3 0-16,0 3 0 0,1-6 4 0,-4-3 2 0,-1-1 0 15,1-5 0-15,-4 2-18 0,-3-2 10 0,3-10-10 16,1 6 8 0,-5-3-63-16,5-3-13 0,2-3-2 0,1 3-675 0,0 0-135 15</inkml:trace>
  <inkml:trace contextRef="#ctx0" brushRef="#br0" timeOffset="-198745.58">20595 17345 1209 0,'-3'0'108'0,"-1"-9"-87"16,1 6-21-16,-1-4 0 0,1-2 265 0,3 6 49 15,0-3 10-15,0-4 1 16,3 1-333-16,1 2-68 0,-1-5-12 0,4 3-4 15,-3-1 21-15,-1-6 4 0,1 7 1 0,-1-7 0 0,-3 7 51 0,0 0 15 16,-3-1 0-16,-1-6 0 0,-3 13 11 0,4-6 9 16,-4-1 3-16,0 4 0 0,-1-3 5 0,-2-1 0 15,-4 4 1-15,0 6 0 0,3-3 1 0,-3 6 0 16,0-3 0-16,0 0 0 0,-4 6-9 0,4-6-1 16,0 10-1-16,0-4 0 0,0-3-19 0,0 7 0 15,-1-1 0-15,1 7 0 0,-3-7 25 0,3 10-1 16,-4-3-1-16,0 2 0 0,1 1-12 0,-1 0-3 0,4 6 0 15,0 3 0-15,0-3-8 0,-4 4 0 0,4-1 0 16,0 3 0-16,0 1 0 0,3 2 0 0,1 1 9 16,-1 2-9-16,0 4 16 0,4-3 0 0,0-1-1 0,0 4 0 15,0-3 0-15,7-1 0 0,4 4 0 0,-1-6 0 16,1-4 10-16,6 0 3 0,1-3 0 0,3-2 0 16,0-4-16-16,4 3-4 0,-1-7 0 0,1 1 0 15,0-3-8-15,-1 0 12 0,1-4-12 0,0-2 12 16,-1-1-12-16,1 0 8 0,-4 1-8 0,0-4 8 15,0 3-8-15,0-9 8 0,0 10-8 0,1-10 8 16,-5 0-8-16,1 0 0 0,-1 0 9 0,1 0-9 16,-1 0 0-16,5-3 0 0,-8-4 0 0,7 4 8 15,-4-3-8-15,1-3 0 0,3 2 0 0,-3-2 0 16,-1 6-9-16,1-3 9 0,-1-4-10 0,1 1 10 16,0 6 0-16,-4-4 0 0,3-2-8 0,-3 3 8 0,4 3 0 15,-8-4 0-15,1-2 0 0,3 6 0 0,-4-4 0 0,5-2 0 16,-8 9 0-16,3-9 0 0,4 2 0 0,0-2 0 15,0 6 0-15,-3-3 0 0,3-4 0 0,-4 1 0 16,-3-1 0-16,7 4-9 0,-3 3 9 0,-1-3 0 16,1-4 0-16,3 1 0 0,-3 6 0 0,-4-7 0 15,3 4 0-15,1-3 0 0,-4 2 0 0,3-2 0 16,1-1 0-16,-4 7 0 0,-4-3 0 0,4-3 0 16,4-1 0-16,-4 1 0 0,-4 3 0 0,4-4 0 15,0 1 0-15,0 6 0 0,4-4 12 0,-4-2-1 16,0 0-1-16,3 2 0 0,1 4-10 0,-1-6 0 15,1-1-12-15,-1 1 12 0,1 0-10 0,-1-4 10 0,1 4 0 16,-1 5-9-16,-3-5 9 0,0 3 0 0,4-4-9 16,-1 7 9-16,-6-3 0 0,-1 0 0 0,4 3 0 0,0 3 0 15,0 0 0-15,0 0 0 0,-7 0 0 0,0 0 0 16,0 0 0-16,0 3 12 0,-3 3-12 0,-1-6 12 16,-3 6-12-16,3-3 0 0,-3 4 0 0,4-4 0 15,-4-3 23-15,-1 9 2 0,1 1 1 0,0-4 0 16,0-3-15-16,0 10-3 0,0-10-8 0,0 6 12 15,0 0-12-15,0 1 0 0,3-4 0 0,-3 4 0 16,3-7-19-16,1 3 0 0,3 3 0 0,-4-2 0 16,4-4-119-16,0 6-24 15,0-9-5-15,7 0-836 0</inkml:trace>
  <inkml:trace contextRef="#ctx0" brushRef="#br0" timeOffset="-198147.88">21160 17772 633 0,'0'0'56'0,"0"0"-44"15,0 0-12-15,0 0 0 0,0-10 279 0,3 4 53 16,1 3 12-16,-1-3 1 15,4-4-325-15,-3 1-64 0,-1-1-14 0,4 1-2 0,-7 0 60 0,4 2 26 0,-4-2-2 0,-4 6 0 16,1-4 69-16,-1-2 14 0,-3 6 2 16,0-3 1-16,0 2-42 0,0-2-8 0,-3 6-1 0,-1 0-1 15,0 0-23-15,-3 10-5 0,0-10-1 0,0 9 0 16,-4 0-29-16,1 1 0 0,-1 6 0 0,0-1 0 16,1-2 12-16,-1 2-4 0,1-2-8 0,2 9 12 15,-2-3-12-15,3 0-18 0,3-1 4 0,-3 1 1 16,3 0 22-16,1 3 5 0,-1 0 1 0,1-3 0 15,6 6-15-15,-3 0 0 0,4-6 0 0,-5-4 0 16,8-2 0-16,-3 3 0 0,6 2 0 0,-3-8 0 16,8-1-14-16,-5 1-6 0,8-1 0 0,-1-3-1 15,1-6 4-15,3 7 1 0,4-7 0 0,-1-7 0 16,1 7-1-16,-1-6 0 0,5 3 0 0,-1-6 0 16,0 2 5-16,0-2 0 0,-3-4 1 0,-1-2 0 15,5 5 11-15,-5-5-10 0,1 5 10 0,-4-9-10 0,0 4 18 16,-3 2 4-16,-1-3 1 0,-6 1 0 0,3 2-13 15,-4-3 0-15,1 7 0 0,-4 0 0 0,0-1 12 0,0 1 5 16,0 9 2-16,0 0 0 0,0-6 17 0,0 6 3 16,0 0 1-16,0 0 0 0,0 0-28 0,-4 9-12 15,-3 4 10-15,4-1-10 0,-1 4 0 0,1-4 0 16,-1 4 0-16,4 3 0 0,0-4 0 0,-3 4 0 16,3 0 0-16,3 0 0 0,-3-3 0 0,0 2 0 15,0-2 0-15,4-3 0 0,-1 2 8 0,-3-5-8 16,7-1 0-16,-3 1 0 0,3-1 0 0,0 0-15 15,0-2 2-15,4-4 0 16,-4 3-129-16,3-6-26 0,4 0-4 0,-3-6-2 0</inkml:trace>
  <inkml:trace contextRef="#ctx0" brushRef="#br0" timeOffset="-197668.81">21491 17725 230 0,'0'0'10'0,"0"0"2"0,-7 0-12 0,0 3 0 0,-3-3 0 0,2 6 0 16,-2-3 491-16,6 7 95 0,1-4 19 0,-1 3 4 15,1 7-525-15,3-7-106 0,0 4-21 0,0-4-4 16,0 7 39-16,-4 3 8 0,4 0 0 0,0-4 0 0,0 10 15 0,0-6 2 16,0 0 1-16,4 0 0 15,-4-4-6-15,7 4 0 0,-7 0-1 0,3-3 0 0,1-4 7 16,-1-5 2-16,1 2 0 0,-1 7 0 0,1-7-4 0,3-6-1 15,-3 4 0-15,3-4 0 0,-7-3-6 0,7 0-1 16,3 0 0-16,1 0 0 0,-1-3-8 0,5-4-11 16,-5-2 3-16,4 6 0 0,4-13 8 0,-8 7 0 15,5-1 0-15,2-5 0 0,1 2 0 0,0-3 0 16,-8 1 0-16,1 2 0 0,-1-3-9 0,4-2 0 16,0 2 0-16,-6 3 0 0,-5-2 9 0,4-4 12 15,7 3-2-15,-7 4-1 0,-3-4 3 0,-1 0 1 16,8 4 0-16,-4 2 0 0,0-5 31 0,-7 5 5 15,0 4 2-15,4-3 0 0,3 5-35 0,-7-2-6 16,0 6-2-16,0 0 0 0,0 0-8 0,0 0 0 0,0 0 0 16,-4 10 0-16,-3 5-8 0,7 1-1 0,7-4 0 0,-3 7 0 15,-8 6 9-15,1-6 0 0,6 6 0 0,1-6 0 16,-4 0 0-16,0 6 0 0,7-6 0 0,-4 0 0 16,4-4 0-16,0 4 0 0,-3-3 0 15,3-4 0 1,7-2-23-16,0 2-9 0,-7-2-1 0,4-1-1 15,6-6-106-15,1-3-20 0,0 0-5 0,-1 0-823 0</inkml:trace>
  <inkml:trace contextRef="#ctx0" brushRef="#br0" timeOffset="-197279.67">22405 17602 2948 0,'0'0'131'0,"0"0"26"0,-7-9-125 0,-7 9-32 15,-4 6 0-15,8-3 0 16,10-3-66-16,-11 7-19 0,-10-4-4 0,0 6-1 16,7 1 30-16,-8-4 7 0,-6 3 1 0,3 1 0 0,-3-1 52 0,7 0 13 15,-4 1 2-15,4-1 0 0,0-2 17 0,3 2 4 16,4 0 1-16,4 1 0 0,-8-4-18 0,11-3-4 16,-4 3-1-16,8-2 0 0,3-4-2 0,0 0 0 15,-4 0 0-15,4 0 0 16,0 0-35-16,7 6-7 0,0 3-2 0,1-2 0 0,6-4 10 0,0 3 2 15,0-3 0-15,0 6 0 0,-7 1 6 0,4-4 2 16,6-3 0-16,-6 4 0 0,-1 2-2 0,1 0 0 0,10-2 0 16,-7 2 0-16,-3-6 14 0,-1 7 0 0,1-4 0 15,0 3 0-15,3 1 8 0,-7-1 5 0,-4 0 1 0,1 1 0 16,3-1-6-16,-7 7 0 0,-4 3-8 0,-3-4 12 16,0-5 14-16,0 9 2 0,0-4 1 0,-3-2 0 15,-5 3-10-15,5 2-3 0,-1-2 0 16,4-3 0-16,-7 2-3 0,0-5-1 0,10-1 0 0,-3-3 0 31,0 4-119-31,0-7-24 0,0-3-5 0</inkml:trace>
  <inkml:trace contextRef="#ctx0" brushRef="#br0" timeOffset="-196870.9">22878 17593 3204 0,'0'0'142'0,"0"-6"29"0,-14 3-137 0,6 3-34 16,8 0 0-16,-3 0 0 15,-4 0-198-15,0 0-46 0,3 0-10 0,-3 3-2 16,0 3 148-16,-3 3 30 0,-12-2 6 0,1 2 0 0,7 0 72 0,-11 1 15 16,-3 5 2-16,0-2 1 0,3-4 34 0,1 1 8 15,2 6 0-15,5-7 1 0,-8 0-16 0,8 7-3 16,2-7-1-16,5-5 0 0,-4 2 1 0,3 3 0 15,11-9 0-15,0 0 0 0,-3 0-42 0,3 0 0 16,0 0 0-16,0 0 0 16,14 7-55-16,-4-4-6 0,-3 3-2 0,7-3 0 15,1-3 10-15,-5 6 1 0,1 4 1 0,-1-7 0 0,1 6 36 0,-1-2 15 0,1 8-12 0,0-2 12 16,-1 2 0-16,1-5 0 0,3 6 0 16,-3-4 0-16,-11 7 0 0,7-3 20 0,0 2-3 15,0-8 0-15,-4 9 21 0,-3-10 4 0,0 7 1 16,4-7 0-16,-4 7 5 0,0-4 2 0,-4 4 0 0,1-7 0 15,3 7-5-15,-7-3-1 0,0 2 0 0,0 1 0 16,-4-3-35-16,4-4-9 0,0 0 0 0,0 1 0 31,-4 5-88-31,8-8-19 0,3-7-4 0,-7 3-985 0</inkml:trace>
  <inkml:trace contextRef="#ctx0" brushRef="#br0" timeOffset="-196677.27">23128 17906 3409 0,'0'0'151'0,"-10"7"31"0,6-4-146 0,-7 13-28 16,8-1-8-16,-4 4 0 16,7 0-178-16,0 0-37 0,3 0-7 0,1-1-2 15,-4-2 20-15,0 0 3 0,3-4 1 0,-3-2 0 16,0 5-4-16,0-8 0 0,-3 5 0 0,-1-2 0 0</inkml:trace>
  <inkml:trace contextRef="#ctx0" brushRef="#br0" timeOffset="-196530.17">23075 17477 2977 0,'-7'-6'65'0,"4"2"14"0,-1-2 2 0,4 6 3 0,-7-3-67 0,7 3-17 0,0 0 0 0,11 3-879 16,-1 3-179-16</inkml:trace>
  <inkml:trace contextRef="#ctx0" brushRef="#br0" timeOffset="-196092.93">23686 17747 3391 0,'0'0'150'0,"0"0"31"0,-8-4-145 0,1 4-28 16,0-6-8-16,7 6 0 15,0 0-204-15,0 0-41 0,0 0-9 0,0 0-2 16,-7 6 117-16,0-6 23 0,0 4 5 0,-3 2 1 0,-5 3 99 0,1 7 20 16,-3-4 4-16,-1 7 1 0,0-3 18 0,-3 3 3 15,4 6 1-15,-1-6 0 0,4-1-13 0,0 1-3 16,0 3 0-16,3-9 0 0,4 6 23 0,0-4 4 15,0-5 1-15,3-1 0 0,1 7-14 0,3-4-2 16,0-5-1-16,0-7 0 0,10 9-31 0,1-9-16 16,3 0 1-16,0 0 1 15,4 0-19-15,0-9-4 0,3 2-1 0,-4 4 0 0,1-6 22 0,-4-1 4 16,0 4 0-16,0-6 1 0,0-4 11 0,-3 0 0 16,-4 7 0-16,4-10-8 0,-8 10 8 0,4 2 0 0,0 4 0 15,-7 3 8-15,0 0 22 0,0 0 5 0,0 0 1 16,0 0 0-16,4 3-12 0,-1 7-3 0,1 2 0 0,-1 1 0 15,1-4 27-15,-4 7 6 0,3 0 1 0,-3-4 0 16,4-2-9-16,-4-1-2 0,7 7 0 0,-7-7 0 16,4 0-44-16,-1 1 0 0,1-1 0 0,-1 1-13 15,1-4 0-15,3 3 0 0,-7-9 0 0,0 0 0 16,7 0-123 0,0 7-24-16,-7-7-4 0,7-7-948 0</inkml:trace>
  <inkml:trace contextRef="#ctx0" brushRef="#br0" timeOffset="-195715.22">24088 17859 3222 0,'0'0'143'0,"0"4"29"0,-7 2-138 0,3 3-34 16,-3 10 0-16,4 0 0 15,3-3-70-15,3 9-21 0,1-13-4 0,-4 7-1 16,3-3 50-16,-3-1 10 0,0-2 1 0,0-4 1 0,0-2 34 0,0 2 0 15,0-9 0-15,0 0 0 0,0 9 0 0,0-9 12 16,0 0-3-16,0 0-1 0,0 0-8 0,0 0 8 16,7-9-8-16,0 0 8 0,0 2 0 0,0-5 0 15,-3-4 0-15,3-3 0 0,0 4-8 0,-4-14 0 16,5 4 0-16,-1-3 0 0,0 0-17 0,0 3-6 0,0-10-1 16,3 13 0-16,-3-3 5 0,0 6 1 0,1 4 0 0,-5-4 0 15,4 10 46-15,-3 9 8 0,-4 0 3 0,0 0 0 16,0 0-3-16,7 0-1 0,3 3 0 0,-3 9 0 15,4 1-25-15,-1-4-10 0,1 1 8 0,3-1-8 16,0 7 20-16,0-1-2 0,-3-2 0 0,3 3 0 16,0-1-18-16,-3-2 0 0,6 2 8 0,-2-2-8 15,-5 3 0-15,1-7 0 0,3 7 0 0,-4-4 0 32,1-2-43-32,-4 5-12 0,0-5-2 0,4-1-807 0,-4 1-162 0</inkml:trace>
  <inkml:trace contextRef="#ctx0" brushRef="#br0" timeOffset="-194199.79">22094 17217 1890 0,'0'0'84'0,"0"0"16"0,0 0-80 0,0 0-20 0,8-7 0 0,-1-2 0 16,-7 0 59-16,7-1 7 0,3 1 2 0,1-1 0 16,3-5-24-16,0-4-4 0,-7 3 0 0,7 4-1 15,4-7-21-15,-4-6-4 0,-3 6-1 16,-1-6 0-16,4 0-2 0,-3 3-1 0,3-3 0 0,-7-4 0 15,-3-2-10-15,3 3 0 0,0-7 0 0,0 7 8 16,-7 0 25-16,0 3 5 0,7-3 1 0,-4 3 0 16,-3-4-20-16,0 14-4 0,0-4-1 0,4 0 0 15,3 3-14-15,-7 4 11 0,-7-4-11 0,7 7 10 16,7-7-10-16,-4 7 0 0,-3-1 0 0,-3 7 0 16,3-6 0-16,0 9 0 0,3-7-8 0,-6-2 8 15,-4 3 0-15,7 6 0 0,0 0 0 0,0 0 0 16,-4-3 0-16,4 3 0 0,0 0 11 0,0 0-11 15,0 0 14-15,-7-7-3 0,-3 7-1 0,3-3 0 16,7 3 2-16,-7 3 1 0,-8-3 0 0,1 0 0 16,4 0-3-16,-1 0-1 0,1 0 0 0,-5 0 0 15,1 7-1-15,0-7 0 0,4 3 0 0,-8 3 0 16,0-6-8-16,8 9 0 0,-1 1-12 0,1-4 12 16,-5 3 0-16,5 1 0 0,-1-1 0 0,4 1 0 0,-3-1-12 15,3 1 12-15,-4-4-10 0,4 3 10 0,3-6 0 0,1 4 0 16,-4 2 0-16,3-9 0 0,4 0 0 0,0 0 0 15,0 0 0-15,0 0 0 0,-7 0 11 0,7 0-11 16,0 0 10-16,0 0-10 0,0 0 0 0,4-9 0 16,6 2 0-16,-3-2-10 0,1 0-1 0,2-1 0 15,4 1 0-15,0-1 0 0,4-5-5 0,0 5-2 16,-4 1 0-16,3-1 0 0,8-5 10 0,-7 5 8 16,-8 7-12-16,4-6 12 0,-3 2 0 0,3-2 0 15,0 6 0-15,-7-3 0 0,-7 6 0 0,7-7 8 16,7 4 0-16,-10-3 1 0,-4 6 17 0,0 0 3 0,11-3 1 15,-1-3 0-15,1 6-14 0,-4 0-4 0,-7 0 0 16,7 6 0-16,3-3-12 0,-3-3 0 0,0 6 0 0,4 4 0 16,0-4 0-16,-1-3 0 0,-3 6 0 15,0 1 0-15,4-1 0 0,-4 1 0 0,4-1 0 16,-4 4 0-16,-4-10 0 0,8 6 0 0,3 1-13 0,3-4 4 31,-2-3-89-31,2 3-18 0,8-3-3 0,3 4-975 0</inkml:trace>
  <inkml:trace contextRef="#ctx0" brushRef="#br0" timeOffset="-192961.72">26081 17317 1094 0,'10'-19'48'0,"-6"10"11"0,3-1-47 0,-3-5-12 0,3 2 0 0,-4-3 0 15,1 1 145-15,3-4 27 0,-4 0 6 0,-3 0 1 16,4-6-139-16,-4 6-27 0,0-6-5 0,-4 3-8 16,1-3 29-16,-4 0 0 0,7 0 0 0,0 3 0 15,-4-9 15-15,4 3 4 0,-7-1 0 0,7 1 0 16,0-6-12-16,0 9-3 0,0-10 0 0,-3 13 0 16,3-9-6-16,-4 9-2 0,4-3 0 0,-7 9 0 0,3-3-17 15,1 0-8-15,-1 4 0 0,-3 5 8 0,0 1-20 16,0 0-5-16,0-1-1 0,0 10 0 0,0-3 18 0,-4 3-8 15,1 3 8-15,-1-3 0 0,1 6-8 16,3-2 8-16,-4 2 0 0,1 3 0 0,-1 1 0 16,0-1-8-16,4 0 8 0,-3 7 0 0,-1-3 13 0,4 2 7 15,-4 1 0-15,4-3 1 0,0 2-21 0,-3-5 8 16,6-1-8-16,-3 7 0 0,4-4 0 0,-4-2 0 16,3-1 0-16,1-3-8 0,-1 4 8 0,4-10 14 15,0 0-3-15,0 0-1 0,0 0 3 0,0 0 1 16,0 0 0-16,0 0 0 0,0 0-5 0,11-10-1 0,-4 4 0 15,3-3 0-15,-3-1 0 0,4 1 0 16,-4-7 0-16,4 4 0 0,-8 2-8 0,8-5 0 0,-4 2 9 16,3-3-9-16,-3 1 0 0,0 5 0 0,0-9-12 0,1 4 4 15,2 2 16-15,-3-2 3 0,4-4 1 0,-4 3 0 16,7-3 5-16,-4 7 2 0,-2-4 0 0,-1 7 0 16,0-1-6-16,0 1-1 0,3-1 0 0,1 1 0 15,-8 3-4-15,8-4 0 0,-4 10-8 0,0 0 12 16,0-6-12-16,4 6 0 0,-1 6 8 0,1-6-8 15,-1 10 0-15,1-1 0 0,0 0 0 0,3 7 0 16,-4-6 0-16,4 2 0 0,-3 4 0 0,7-1 0 16,-8-2 0-16,4 3 0 0,0-1 0 0,1-2 0 15,-1-4 0-15,0 7 0 0,0-7 0 0,4 1 0 16,-4 5-38-16,3-11-4 16,1 5-1-16,0 0-686 0,-4-2-138 0</inkml:trace>
  <inkml:trace contextRef="#ctx0" brushRef="#br0" timeOffset="-186633.53">26137 17681 1414 0,'0'0'31'0,"0"0"6"0,0 0 2 0,0 0 1 0,0 0-32 0,7-7-8 0,0-2 0 0,-3 0 0 15,-1 5-9-15,1-8-4 0,-4 12-1 0,0-3 0 16,0-7 14-16,0 4 13 0,-4-3-2 0,4-1-1 16,0 1 54-16,0 0 10 0,0 2 2 0,0-2 1 15,-3-1-4-15,3 1-1 0,0-4 0 0,0 1 0 16,0 3-28-16,0-1-5 0,0-2-2 0,0-4 0 16,0 6-10-16,0 4-3 0,0-3 0 0,0 9 0 15,-4-10-15-15,4 10-9 0,-7 0 10 0,0 0-10 16,-7 0 0-16,-3 10 0 0,-1-1 0 0,-3 1 0 0,0 12 0 0,-1-4-8 15,-2 1 8-15,-1 0 0 0,-3 6 0 16,0 0 0-16,3-3 0 0,0 3 0 0,1 3 10 0,2-2 2 16,1 8 1-16,0-6 0 0,3-3-3 0,1 4-1 15,3-1 0-15,3 0 0 0,4 6-9 16,0-5 0-16,3 2 0 0,4-3 0 0,4 1 0 0,-1-1 13 16,5 3-3-16,-1-9-1 0,0 3-9 0,3 3 0 15,4-3 0-15,-3-6 0 0,-1-3-17 0,5 3-6 16,-1 0-1-16,0-4 0 15,0-5-6-15,0-1-2 0,4 0 0 0,-1 1 0 16,4-4-24-16,4-3-6 0,0 4-1 0,3-4 0 16,0-3-104-16,1-3-21 0</inkml:trace>
  <inkml:trace contextRef="#ctx0" brushRef="#br0" timeOffset="-186108.18">26416 17925 1324 0,'0'0'118'0,"0"0"-94"16,-4 0-24-16,4 0 0 16,0 0 81-16,0 0 12 0,-3-9 3 0,-1 9 0 15,4 0-123-15,0 0-24 16,-3-3-5-16,3 3 0 0,-11 0 44 0,4 0 12 0,4 3 0 0,-8 6 0 0,4-2 19 0,-3 2 5 15,-1 10 2-15,-3-4 0 0,0-2-3 0,0 9-1 16,-1-9 0-16,1 5 0 0,-3-2 22 0,3 3 5 16,-4 0 1-16,4 3 0 0,3-4-15 0,1-5-3 15,-1 3-1-15,4 2 0 0,4-8-21 0,3-1-10 16,7 1 10-16,0-1-10 0,3-3 0 0,1 1 0 16,6-4 0-16,1-3 0 0,-4 0 0 0,7 0 0 15,-3 0 0-15,3 0 0 0,0-10-13 0,1 10-6 16,2-6-1-16,-3 3 0 0,1-3 4 0,-5 3 1 15,1-7 0-15,-1 4 0 0,1-4 5 0,-4 1 1 16,-3 3 0-16,-1 3 0 0,1-7 9 0,-4 4 0 16,0-3 0-16,-3-1 0 0,-1 1 35 0,1-1 2 0,3 4 1 15,-7 6 0-15,0-9 10 0,0 9 3 16,0 0 0-16,0 0 0 0,0 0-31 0,0 0-7 0,0 0-1 0,-4 6 0 16,4 3-12-16,0 1 0 0,-3-1 0 15,-4 1 0-15,3-1 0 0,1 7-8 0,-1-1 8 0,0-2 0 16,1-4 0-16,-1 1 0 0,8 5 0 0,-4-5 9 15,0-1-9-15,3-3 10 0,1 4-10 0,3-7 10 16,-7-3-10-16,11 6 0 0,-1-3 0 0,1 4 0 16,3-7-16-16,-3 0-6 0,-1 0-1 0,4-7 0 15,0 7-145 1,-3-9-30-16,10-10-6 0,4 0 0 0</inkml:trace>
  <inkml:trace contextRef="#ctx0" brushRef="#br0" timeOffset="-185832.78">26913 17593 2833 0,'0'0'62'0,"-3"0"13"0,-4-6 2 0,0 6 3 0,0 6-64 0,0-6-16 15,3 6 0-15,1-3 0 16,-1 7-48-16,4 5-12 0,0-5-4 0,4-1 0 15,-1 10 27-15,1 0 5 0,-1 6 0 0,1-6 1 0,3 6 31 0,-4 3 0 0,1 0 11 0,-1-3-3 16,1 10-8-16,-1-1 0 16,1-5 0-16,-1 8 0 0,-3-5 0 0,4-1 0 0,-4-6 0 0,0 3 0 15,0-3 0-15,0 0-15 0,0-3 4 0,0-6 1 32,0 3-82-32,0 0-17 0,0-4-3 0,0-5-556 0,4 5-110 15</inkml:trace>
  <inkml:trace contextRef="#ctx0" brushRef="#br0" timeOffset="-185582.97">26744 17853 2991 0,'0'0'132'0,"0"0"28"0,-10-3-128 0,2-3-32 0,-2 6 0 0,10 0 0 0,0 0 0 0,0 0 0 15,0 0 0-15,0 0 0 16,3-10-48-16,8 1-3 0,0 3-1 0,3 3 0 0,0-7 35 16,3 4 6-16,5 3 2 0,-1-4 0 0,0 7 9 0,0-3 0 15,4 3 0-15,-1 0 0 16,5 3-34-16,-5-3-8 0,1 7-2 0,0-7 0 16,-1 3-92-16,1 3-20 0,-7-3-3 0,3 4-837 0</inkml:trace>
  <inkml:trace contextRef="#ctx0" brushRef="#br0" timeOffset="-185133.15">27316 18120 1450 0,'0'0'32'0,"0"0"6"0,0 0 2 0,0 0 1 0,0 0-33 0,0 0-8 0,7 0 0 0,0-10 0 32,3 10-60-32,1-6-13 0,-4 3-3 0,0-3-1 0,0 3 148 0,0-4 29 0,-7 7 7 0,7-9 1 15,0-1-2-15,4 1 0 0,-4 3 0 0,0-4 0 16,3 7-60-16,-2-6-12 0,-1-1-2 0,0 1-1 16,0 0-31-16,0-4 0 0,-4 0 0 0,1 4-10 15,-1-7 10-15,1 7 12 0,-4 0-2 0,0-1-1 16,0-6-9-16,0 7 12 0,-4 0-12 0,1-1 12 0,-4-5-12 15,0 5 0-15,0 1 0 0,0 6 8 16,-4-4-8-16,-3-2-11 0,3 9 3 0,-3 0 0 16,4 0 8-16,-8 6 0 0,4-3 0 0,-4 4 0 0,1 2 0 15,2 4-8-15,-2-4 8 0,-1 7-8 0,4 2 8 0,-4 1 0 16,4 3 0-16,4-3 0 0,-1 0 8 16,1 0 3-16,-1 9 1 0,4-3 0 0,-4-6-4 0,1 6 0 15,6-6 0-15,4 6 0 0,-3-6 23 0,3-1 4 16,3 1 1-16,1 0 0 0,-1-3-36 0,4 3 0 15,0-10 0-15,4 7 0 0,0-7 0 0,3 0 0 16,0 1 0-16,0-4 0 16,0-3-53-16,4-3-8 0,-1 0-2 0,1 0-873 0</inkml:trace>
  <inkml:trace contextRef="#ctx0" brushRef="#br0" timeOffset="-184269.15">27975 17834 403 0,'0'0'36'0,"0"0"-36"16,0 0 0-16,0-3 0 0,-3-9 378 0,-1 2 69 15,1 7 13-15,3-6 4 16,0 2-404-16,0-2-80 0,-4 0-16 0,4-7-3 0,-3 7 23 0,3-1 4 0,0 1 0 0,0-1 1 16,-4 1 11-16,1 0 8 0,-1 2-8 0,-3 7 11 15,-4-3 17-15,-3 3 3 0,0 3 1 0,0 4 0 16,-7-4-32-16,0 12 0 0,-4-5 0 0,-3 9 0 15,3-4 0-15,-3 10 0 0,0-3 0 0,-4 0 0 16,7 6 12-16,1-2 2 0,2-5 1 0,5 5 0 16,-1 2-7-16,8-3 0 0,-1 0-8 0,4-3 12 15,3-6-4-15,8 2 0 0,-1 1-8 0,4-9 12 16,1 5-12-16,2-5 0 0,4-1 0 0,4-3 0 16,7-2 0-16,3-4-16 0,0-4 3 0,0-2 1 15,8 6-12 1,-5-9-3-16,-3-1 0 0,1 1 0 0,-1 0-1 15,-3-1 0-15,-1-6 0 0,-3 1 0 0,-3 5 16 0,-4-2 4 0,0 2 0 0,0-5 0 16,-3-1 8-16,0-3 0 0,-4 10 0 0,-4-10 0 16,4 3 24-16,-3 7 4 0,-1-4 1 0,-3 4 0 15,0 0 13-15,0-4 2 0,0 10 1 0,0 3 0 0,0 0-21 16,0 0-4-16,-3-6 0 0,3 6-1 0,0 0-11 16,0 0-8-16,-4 6 12 0,-3-3-12 0,4 3 0 0,-4 4 0 15,3-1 0-15,1 0-12 0,-4 7 23 0,3-3 5 16,-3 2 0-16,3 4 1 0,1 0-17 0,-1 3 0 15,1 0 0-15,-1 3 0 0,1 0 11 0,3-6-2 16,0 9 0-16,0-3 0 0,0 0-9 0,3 4-11 16,-3-11 3-16,4 11 0 0,-1-4 8 0,4 3 0 15,-3-3 10-15,3 0-10 0,-3-3 12 0,3 9-4 16,-4 1-8-16,1-7 12 0,-1 0-12 0,1-3 0 16,-4 3 0-16,0-6 0 0,0 3 0 0,-4-3 0 0,1-7 0 15,-4 4 0-15,0 3 0 0,-4-10 0 0,-3 0 0 16,0 1 0-16,0-4 0 0,-4-3-18 0,0 3 4 15,-3-6 1 1,0-6-85-16,0 3-17 0,3-3-3 0,-3-7-478 0,3-2-96 0</inkml:trace>
  <inkml:trace contextRef="#ctx0" brushRef="#br0" timeOffset="-183781.43">28490 17859 2188 0,'0'0'97'0,"-3"-6"20"0,-1 3-93 0,1-3-24 16,3 6 0-16,-7-3 0 0,3-4 54 0,4 7 6 16,0 0 2-16,0 0 0 15,-7 0-126-15,4-3-26 0,-8 3-5 0,4 3-1 0,-4-3 75 0,1 10 21 16,-8-4-9-16,1 7 9 0,-1-4 0 0,-3 7 12 15,0 9-2-15,-4-6 0 0,4-1 0 0,0 1 0 16,3 0 0-16,0 3 0 0,4-3 10 0,4-7 1 16,-1 10 1-16,4-9 0 0,0 3-6 0,3-4-2 15,4 4 0-15,0-7 0 0,7 1-14 0,0-1 0 16,8 0-9-16,-1-2 9 0,0-4-22 0,3 3 2 16,5-6 0-16,-1 0 0 0,3 0-3 0,1 0 0 0,3-9 0 15,-3 2 0-15,0 4 23 0,-1-3 0 0,1-3 0 16,-4-1 0-16,0 1 0 0,-3-1 0 0,0 1 0 15,-1 0 0-15,1-7 0 0,-7 6 15 0,-1-5-3 0,1 5 0 16,-4 1 9-16,-4-4 2 0,4-2 0 0,-7 5 0 16,4-5 13-16,-8 5 2 0,4-2 1 0,-7-4 0 15,-3 0 9-15,3 7 1 0,-4-4 1 0,1-2 0 16,-1 5-24-16,0 1-5 0,1 3-1 0,-1-4 0 16,1 1 10-16,-1-1 2 0,4 1 0 0,0 9 0 31,0-6-47-31,0 3-9 0,3 3-1 0,4 0-1 0,-3 0-40 15,3 0-8-15,0 0-2 0,0 0 0 0,0 0-105 16,0 0-22-16,7-7-4 0,3 7-1 0</inkml:trace>
  <inkml:trace contextRef="#ctx0" brushRef="#br0" timeOffset="-183435.2">28963 18201 1324 0,'0'0'118'0,"-3"0"-94"16,-5 7-24-16,1-7 0 0,0 3 263 0,0-3 48 16,0 0 9-16,7 0 3 15,0 0-393-15,0 0-78 0,4-3-16 0,3-4-4 16,0-2 71-16,0 6 13 0,0-13 4 0,0 7 0 0,-3 2 124 0,3-5 26 0,-4-4 5 16,1-3 1-16,-1 1-8 0,-3-1 0 0,4-3-1 15,-4 3 0-15,0-9-12 0,0 3-3 0,-4 6 0 0,4-9 0 16,0 2 8-16,0 8 0 0,0-7 1 0,0 6 0 15,0 0-4-15,0 3-1 0,4 4 0 16,-4-4 0-16,3 4-28 0,4-1-7 0,-3 4-1 16,6-1 0-16,-2 1-20 0,2 9 0 0,1-10 0 0,-1 10 0 15,4-9 0-15,0 9 0 0,-3 0 0 0,3 0 0 16,0 0-12-16,0 0-6 0,1 0-2 0,-1 9 0 31,0-9-28-31,0 10-7 0,-4-4-1 0,5-3 0 16,-5 7-105-16,1-1-22 0,-1-3-4 0,1 4-743 0</inkml:trace>
  <inkml:trace contextRef="#ctx0" brushRef="#br0" timeOffset="-183255.22">29492 18013 3042 0,'0'0'135'0,"0"0"27"0,0 0-130 0,0 0-32 15,-3 6 0-15,3-6 0 16,-7 4-180-16,7-4-44 0,0 0-8 0,0 0-1 16,7 6-57-16,0-3-11 0,3-3-3 0,-3-3 0 0</inkml:trace>
  <inkml:trace contextRef="#ctx0" brushRef="#br0" timeOffset="-182981.2">29439 17483 3322 0,'-10'-12'148'0,"10"12"29"0,-7-4-141 0,0-2-36 0,0 6 0 0,7 0 0 16,0 0-128-16,0 0-32 0,10 0-6 0,-3-3-2 16,4 3-19-16,3 0-4 0,0-6-1 0,-3 6 0 15,3 6-51-15,0-3-10 0,7 7-3 16,-7 5 0-16</inkml:trace>
  <inkml:trace contextRef="#ctx0" brushRef="#br0" timeOffset="-182649.04">30007 17737 1324 0,'0'0'59'0,"0"0"12"0,0 0-57 0,0 0-14 0,4-9 0 0,-4 9 0 15,0-3 236-15,7-4 45 0,0-2 9 0,0 0 2 31,-3 2-261-31,-1-2-52 0,1-1-11 0,-1 1-1 0,-3 0 33 0,0-1 14 0,0 4-1 0,0-3 0 16,-3 5 37-16,-1-2 7 0,-7-3 2 0,1 9 0 16,-1 0-34-16,1 0-6 0,-4 0-2 0,-1 0 0 15,-2 9-17-15,-1 1 0 0,-3-1-8 0,0 7 8 16,0 2-8-16,3 1 8 0,-3-3 0 0,7 9-9 16,0-3 9-16,3 3 0 0,1 3 0 0,6-3-8 15,-3 4 8-15,3 2 0 0,1-9 0 0,3 3-8 31,3 3-26-31,1-9-5 0,-1 6-1 0,1-6 0 0,3-3-54 16,4 2-11-16,3-2-3 0,3-3-534 0,-3-7-107 0</inkml:trace>
  <inkml:trace contextRef="#ctx0" brushRef="#br0" timeOffset="-182236.87">30438 17781 806 0,'0'0'36'0,"-7"0"7"0,-4 0-35 0,-3 0-8 16,0-9 0-16,0 9 0 0,-4 9 381 0,0-9 75 15,4 0 14-15,0 9 3 16,-3-2-436-16,2 5-87 0,1-5-18 0,-3 8-3 16,-1-2 19-16,-3 2 4 0,3 4 1 0,1 0 0 0,3 0 47 0,-4-3 16 0,4 9 0 0,0-3 0 15,3-7 9-15,0 4 2 16,1-3 0-16,-1-4 0 0,8 4 4 0,-1-7 1 0,1 1 0 0,-1-1 0 15,4-9-5-15,0 0-1 0,0 0 0 16,11 0 0-16,-1 0-26 0,4 0 0 0,1-3 0 0,2-3 0 16,1-7 0-16,3 1-17 0,0 2 2 0,0 1 1 15,4 0 1-15,-4-1 0 0,0 1 0 0,-3 6 0 16,0-4 2-16,-1 7 1 0,-3 0 0 0,1 0 0 16,-5 10 10-16,-6-1 0 0,3 1 0 0,-4 5 0 15,1-2 16-15,-1 2 4 0,-3 4 2 16,0-3 0-16,0 0 7 0,0-4 2 0,4 4 0 0,-4-4 0 15,3-2-5-15,-3 5-1 0,0-5 0 0,4-4 0 16,-4-6-17-16,0 0-8 0,0 0 8 0,7 3-8 31,4 4-24-31,-4-4-9 0,-7-3-3 0,7-3 0 0,3 3-216 0,1-10-43 16</inkml:trace>
  <inkml:trace contextRef="#ctx0" brushRef="#br0" timeOffset="-181979.93">30720 17076 345 0,'0'0'31'0,"0"0"-31"16,0 0 0-16,-4 0 0 0,-3 0 590 0,0 9 112 16,0 0 22-16,4 1 5 0,-1 5-585 0,1 10-116 15,3-3-28-15,-4 13 0 0,4-1-12 0,4 10-4 16,-4 3 0-16,3 4-1 0,1 2 17 0,-4-6 16 0,3 6-4 15,-3-6 0-15,0 3-3 0,0-6-1 0,4 3 0 0,-1-3 0 16,-3-6-8-16,4 6 0 16,-1 0 0-16,4-7 0 0,0-2 0 0,0-1 0 0,4-5 0 15,3-4 0 1,4 3-172-16,3-9-32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5T15:25:52.941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1291 4470 1612 0,'-10'-3'72'0,"6"-7"14"0,-7 10-69 0,8-3-17 0,3 3 0 0,0 0 0 0,-7-6 43 0,7 6 5 16,-4-9 0-16,4 9 1 0,0 0-49 0,0 0-19 15,0 0 1-15,0 0 0 0,0-7 18 0,0 7 0 16,-10-6 0-16,10 6 0 0,0 0 17 0,0 0 1 16,0 0 0-16,-4 13 0 0,-3-13-1 0,7 0 0 15,-3 9 0-15,3 0 0 0,0 1 24 0,0-7 5 16,10 6 1-16,-3 1 0 0,4-1-3 0,10 1 0 16,0-7 0-16,4-3 0 0,0 6-9 0,10-3-3 15,0-3 0-15,4 3 0 0,7-3-16 16,-4 0-3-16,11-3-1 0,-4 3 0 0,4 0 0 0,7-3-1 15,0-3 0-15,7 6 0 0,-7-3 14 0,11 3 3 0,3-7 1 16,0 4 0-16,0 3-5 0,11 0 0 0,-1 0-1 0,1 0 0 16,3 0-3-16,1 0 0 0,6 10 0 0,0-7 0 15,0 6-9-15,1 1-3 0,2-1 0 0,1 7 0 16,7-10 4-16,0 7 1 0,-11-4 0 0,0 3 0 16,-3-2-13-16,3 2 0 0,0-2 0 0,1-4 0 15,-5-3 0-15,-2 7 0 0,2-1 0 0,-2-9 0 16,2 3 0-16,-6 3 0 0,-7 1 0 0,3-7 0 15,0 9 0-15,-4-9-10 0,1 6 2 0,-4-2 0 0,-3-4-4 16,-4 0-1-16,3 0 0 0,1 0 0 16,-1 0-95-16,1 0-18 0,3 0-4 0,0 0-914 0</inkml:trace>
  <inkml:trace contextRef="#ctx0" brushRef="#br0" timeOffset="9430.1">27111 1670 1267 0,'0'0'112'0,"0"0"-89"15,0 0-23-15,0 0 0 0,0 0 73 0,0 0 11 16,0 0 1-16,0 0 1 0,0 0-62 0,0 0-12 0,0 0-2 15,0 3-1-15,0-3 31 0,-4 19 5 0,4-7 2 0,0 7 0 16,4 0 17-16,0 6 4 16,-4-3 1-16,-4 6 0 0,4 4-21 0,0-7-5 15,4 6-1-15,-4 7 0 0,0 5-17 0,3-8-3 0,-6 3-1 0,3-1 0 16,0 1-21-16,3 3-8 16,-3-4 0-16,-3 1 0 0,-1-7 8 0,-3 4 0 0,3-4 0 15,1 0 0-15,-1-9 0 0,-3 10 0 16,4-10 0-16,-1 6 0 0,1-12-11 0,-1 2-3 0,-3 4-1 0,4-6-636 15,3-3-127-15</inkml:trace>
  <inkml:trace contextRef="#ctx0" brushRef="#br0" timeOffset="9966.83">27178 1425 1324 0,'7'-19'59'0,"-7"13"12"0,0-6-57 0,4 8-14 15,-1-5 0-15,1-4 0 0,6 4 193 0,-3 0 36 16,-3-1 7-16,3 1 2 0,3 6-192 0,-2-7-38 15,-1 1-8-15,3-1 0 0,1 7 0 0,-4-3 0 0,3-6 0 0,1 8 0 0,0-5 0 0,-1 0 0 16,-3 9 0 0,7-4 0-16,-3-2 0 0,-1 3 0 15,5-3 0-15,-1 3 0 0,0 6 0 0,0-3 0 0,7-3 0 16,0 12 0-16,-3-6 0 0,7 7 0 0,-4-1 0 16,3 0 0-16,5 7 0 0,-5-7 0 0,1 10 0 15,-4 0 0-15,4-3 0 0,-4 3 8 0,-3-1 0 0,-4 4 0 16,0-9 0-16,-3 9 1 0,-4 0 0 0,-4-3 0 15,-3 3-9-15,0-4 0 0,-3 4 0 0,-4-3 0 16,-4 6 0-16,0-6 0 0,-3 6 11 0,-3-9-11 16,-5 6 14-16,-2-10-3 0,3 7-1 0,-4-3 0 15,0-1 3-15,-3-5 1 0,0 2 0 0,-4 1 0 16,4-4-14-16,-4 4 0 0,0-4 0 0,-3 10 0 16,-4-16 0-16,0 10-13 0,1-4 1 0,-1 1 0 15,7-4-16-15,0 0-2 0,4 0-1 0,0-2 0 16,0-4-27-16,3 9-6 0,4-9 0 0,0 6-1 15,6-3-90 1,1 1-17-16,4-4-4 0</inkml:trace>
  <inkml:trace contextRef="#ctx0" brushRef="#br0" timeOffset="10422.06">28282 688 1209 0,'-14'-6'108'0,"11"6"-87"0,-4-3-21 0,-1 3 0 16,1 3 152-16,0 3 27 0,4-6 5 0,-4 3 0 15,-4 4-124-15,4-1-24 0,-3 10-6 0,-1-7-1 16,-3 4 3-16,0 9 1 0,0-10 0 0,-4 16 0 16,0-3 7-16,1 4 0 0,-1 2 1 0,4 3 0 15,-7 10 4-15,7-3 1 0,-4 9 0 0,4-6 0 16,0 6-14-16,3-6-2 0,1 0-1 0,3 0 0 15,3-6-20-15,1 2-9 0,-1 4 8 0,4-9-8 16,0 6 0-16,4 3 0 0,-1-4 0 0,4 1 0 16,-3-6 0-16,6 5 0 0,-3-5 0 0,4 2 0 15,-4-2-12-15,4-4 12 0,-1 7-10 0,1-4 10 16,-4-2-27-16,3-1 1 0,-3 0 0 0,4-9 0 16,0 0-31-16,-4-3-7 0,3 3 0 15,1-12-1-15,-1 2-99 0,1-2-20 16,3-7-4-16,-3 6-1 0</inkml:trace>
  <inkml:trace contextRef="#ctx0" brushRef="#br0" timeOffset="10805.43">28423 1375 1825 0,'0'0'80'0,"0"0"18"0,0 0-78 0,4 9-20 0,-1-5 0 0,1 8 0 0,3-6 55 0,-4 4 7 16,5 2 2-16,-1 1 0 0,-4 3-14 0,8-1-2 15,-4 4-1-15,0-6 0 0,0 9-27 0,0-4-6 16,0-5-1-16,0 9 0 0,4-3-13 0,-1-1 0 16,1-2 0-16,-1-6-10 0,1-1-3 0,3 10-1 15,0-16 0-15,0 6 0 16,4 1-130-16,-4-7-27 0,4-3-5 0,-4 0-628 15</inkml:trace>
  <inkml:trace contextRef="#ctx0" brushRef="#br0" timeOffset="11083.97">28885 1250 288 0,'0'0'25'0,"0"0"-25"0,0 0 0 0,0 0 0 16,-3 9 404-16,3 0 76 0,-4 1 16 0,4 2 2 15,-7 1-395-15,4 9-79 0,-1 0-16 0,-3 6-8 16,0-3 38-16,-3 13 3 0,-1-7 1 0,-3 4 0 16,0 5-6-16,0 4 0 0,0 0-1 0,-1-3 0 15,-2 9-18-15,-4-9-3 0,3 3-1 0,-3 0 0 16,3 0-13-16,1-4 0 0,2 10 0 0,1-15 0 15,0 15-56 1,4-15-5-16,3-4-1 0,0 0 0 0,3 1-126 16,0-10-26-16,4 0-5 0</inkml:trace>
  <inkml:trace contextRef="#ctx0" brushRef="#br0" timeOffset="11448.34">29436 732 1555 0,'0'0'138'0,"0"0"-110"0,0 0-28 0,0 0 0 16,-4 10 94-16,-3-7 14 0,4 3 2 0,-1 7 1 16,1-1-79-16,-1 7-16 0,1-7-4 0,-1 17 0 15,1-4 31-15,-5 6 5 0,1 7 2 0,4 6 0 16,-1 0-10-16,1 6-1 0,-4 3-1 0,3 0 0 16,4-9-18-16,0 6-3 0,-7 4-1 0,4-1 0 15,3-9-16-15,-4 6 8 0,4-3-8 0,0 0 0 16,0-3 0-16,0-3 0 0,4-7 0 0,-4 7 0 15,3-10-39-15,1-9-11 0,-1 0-2 16,4 0-621-16,0-3-124 0</inkml:trace>
  <inkml:trace contextRef="#ctx0" brushRef="#br0" timeOffset="11856.37">30043 1152 1220 0,'0'0'54'0,"0"0"11"0,0 0-52 0,0 0-13 0,0 0 0 0,0 0 0 16,-7 3 53-16,3 10 8 0,-7-7 2 0,8-3 0 16,-8 7 39-16,4 2 8 0,-3-2 2 0,-1 9 0 15,0-7-20-15,-3 7-4 0,0-6-1 0,0 5 0 0,0-5-24 0,-4 6-5 16,1-7-1-16,-1 7 0 16,-3-6-19-16,3 9-4 0,-3-4-1 0,4 1 0 15,-5-3-33-15,1 6 0 0,4-3 0 0,-5 3 0 16,-2 0-14-16,3 6 3 0,-1-9 1 0,1-4 0 15,0 7-22 1,-4 0-4-16,4-12 0 0,4 5-1 0,-1-2 2 16,4-10 1-16,0 6 0 0,3-9 0 0,0 3-111 0,4-6-23 15,-7-9-4-15,14 12 0 0</inkml:trace>
  <inkml:trace contextRef="#ctx0" brushRef="#br0" timeOffset="12103.24">29545 1290 2210 0,'0'0'48'0,"0"0"11"0,0 0 1 0,0 0 3 0,11 0-51 0,-1 3-12 15,1 4 0-15,-1-4 0 0,5 6 48 0,-1 1 8 16,3-7 0-16,-3 13 1 0,8-4-27 0,-5 1-6 16,4 5 0-16,1-2-1 0,-1-7-15 0,3 10-8 15,1 0 10-15,0 3-10 0,0-9 9 0,-1 9-9 16,-3-10 8-16,1 7-8 15,-1 0-30-15,0-7-11 0,-3 7-3 0,3-6 0 16,-7 5-19-16,3-2-4 0,1-10-1 0,-4 4 0 16,0-7-14-16,0 6-3 0,-3-6-1 0,0-3-493 15,-1 0-98-15</inkml:trace>
  <inkml:trace contextRef="#ctx0" brushRef="#br0" timeOffset="12563.34">30021 393 2070 0,'0'0'92'0,"0"0"18"0,0 0-88 0,0 0-22 16,7 4 0-16,1 2 0 0,2-3 19 0,1 6-1 15,-1 1 0-15,1 2 0 0,3-2 22 0,0 2 5 16,4 10 1-16,-1 0 0 0,-3 6-27 0,11-6-6 16,-4 13-1-16,4-7 0 0,3 3 13 0,-3 1 3 15,3-1 0-15,-3-6 0 0,0 4-9 0,6 2-2 16,-2 0 0-16,-5 1 0 0,4-7 9 0,-3 6 2 0,-4 7 0 15,0-4 0-15,1 7 8 0,-5-10 3 0,1 4 0 16,-4 2 0-16,0 1-19 0,0 0-3 16,-3-7-1-16,-1 4 0 0,-6-4-6 0,3 0-2 0,-7 1 0 15,0 2 0-15,0-6-8 0,-4 7 0 0,1-4 0 16,-4 1 0-16,0-1 28 0,-4 0 3 0,1 1 1 0,-1-1 0 16,-3-3-32-16,0-3 0 0,-7 7 0 0,3-10 0 31,-3 6-20-31,0-13-9 0,-8 11-3 0,1-4 0 0,4-1-3 0,-5-8-1 0,1 6 0 15,0-7 0-15,-4-2-147 0,0-1-29 0,8-6-7 16</inkml:trace>
  <inkml:trace contextRef="#ctx0" brushRef="#br0" timeOffset="13816.05">31041 1441 1324 0,'0'0'59'0,"0"0"12"0,3 16-57 0,-3-1-14 0,-3 13 0 0,3 4 0 0,3 2 114 0,-3 7 20 16,-3-6 4-16,3 5 1 0,0 4-99 0,-4-3-19 15,1-7-4-15,-4 14-1 0,0-14-1 0,3 7-1 16,-3 0 0-16,0-7 0 0,-3-3-6 0,2 10-8 16,5-16 11-16,3 3-11 0,-4-2 23 0,-3 5-3 15,7-6 0-15,0-9 0 0,4 6-20 0,-4-7-10 16,0-2 1-16,3-4 0 0,-3 1 9 0,0-10 0 16,0 0 10-16,0 0-10 0,0 0 19 0,0 0-3 15,0 0 0-15,0-7 0 0,-3-2 0 0,3-7-1 16,0-3 0-16,-4-2 0 0,1-1-4 0,-1-7-1 15,1-5 0-15,-1-4 0 0,4 1-10 0,-3-4 0 16,-1 0 0-16,4-3 0 0,4-6 0 0,-4 0 0 0,0 3 0 0,0-7 0 16,3-5 0-16,1 12 10 0,-4 0-10 0,7 3 10 15,-4 3-10-15,4 4 0 0,-3-1 0 0,3 7 8 16,0-1 10-16,4 1 2 0,-1-1 0 0,1 11 0 16,-1-5-32-16,1 8-5 0,3-1-2 0,0 3 0 15,0 0 19-15,4 1 0 0,-4 5 11 0,0 1-11 16,0 0 12-16,0 5-4 0,4-2 0 0,-4 12-8 15,4-2 0-15,-1 5 0 0,-2 3 0 16,-1 7 0-16,-4 3 0 0,1 0 0 0,-8 6 0 0,4 4-9 16,-7-7 9-16,-3 6 0 0,-1 1 0 0,1 2 0 15,-4 4 0-15,0-7 0 0,-4 0 0 16,4-9 8-16,0 3-8 0,-4 1 0 0,1-4 0 0,-1-1 8 16,4 1-8-16,-3-9 9 0,-1 6-9 0,-3-10 10 0,0 4-10 15,-4-4-9-15,1 1 9 0,-5-4-13 16,5 0-26-16,-4-3-5 15,3-3 0-15,-3 0-902 0</inkml:trace>
  <inkml:trace contextRef="#ctx0" brushRef="#br0" timeOffset="14233.78">32043 425 1785 0,'-4'-6'79'0,"4"6"17"0,0 0-77 0,-7 0-19 0,4 6 0 0,-4-6 0 15,0 3 70-15,0 6 10 0,-4 1 3 0,0 2 0 16,-3 7-58-16,0-6-11 0,0 9-2 0,-4 6-1 16,1 3 6-16,-1 1 2 0,0 2 0 0,-3 7 0 15,4-7 13-15,-4 7 4 0,3 3 0 0,-3 3 0 16,0-3 7-16,6 9 1 0,-2-9 1 0,-1 9 0 16,4-2-37-16,0 2-8 0,0-12 0 0,0 3 0 15,0 0 12-15,7-7 2 0,-1-2 1 0,5 5 0 16,-1-5-2-16,4-4 0 0,4 1 0 0,-1 2 0 15,5-3-13-15,2 7 0 0,-3-7 0 0,7-9 0 16,4 0 0-16,0 0-10 0,3 0 10 0,0-3-8 16,0-6-37-16,7 5-7 0,1-8-2 0,-1 2 0 15,3-2-110-15,1-7-21 0,4 6-5 0</inkml:trace>
  <inkml:trace contextRef="#ctx0" brushRef="#br0" timeOffset="14782.94">32149 1184 2710 0,'0'0'120'0,"0"0"25"0,0 9-116 0,7 4-29 15,-4-10 0-15,4 12 0 0,0-2 8 0,4 0-8 16,0-1 0-16,-1-2 0 0,4 8 8 0,0 1-8 0,4-3 0 0,-4-7 0 16,4 10 0-16,-4-6 0 0,3 5-11 0,-2-8 11 31,2 2-33-31,-6 1 1 0,3-4 0 0,-7 4 0 16,0-4-24-16,0-2-4 0,0-1 0 0,0 0-1 15,-7-6-118-15,0 0-23 0,0 0-5 0,0 0-1 0</inkml:trace>
  <inkml:trace contextRef="#ctx0" brushRef="#br0" timeOffset="15024.42">32643 974 1555 0,'0'0'68'0,"0"0"16"0,-4 3-68 0,4 16-16 16,-4-7 0-16,-3 16 0 0,7-6 108 0,-3 0 19 15,-4 10 3-15,0-1 1 0,-4 3-58 0,1 7-11 16,-1 0-2-16,0-7-1 0,-3 7-12 0,-3 9-3 16,-4-6 0-16,-1 0 0 0,-2 10-28 0,-5-4-7 15,1 0-1-15,4-3 0 0,-5 3-8 16,8-6-12-16,-4-3 2 0,4 0 1 16,4-10-59-16,-1-6-11 0,7 3-2 0,-3-6-579 15,7-3-116-15</inkml:trace>
  <inkml:trace contextRef="#ctx0" brushRef="#br0" timeOffset="15630.14">32741 362 2023 0,'0'0'89'0,"0"0"19"0,0 0-86 0,0 0-22 0,0 0 0 16,0 0 0-16,7-9 40 0,-7 9 3 0,11 9 1 0,0-6 0 15,-1 7 7-15,1 2 1 0,3-2 1 0,0 8 0 16,7-5-21-16,0 15-4 16,7 4 0-16,1-7-1 0,2 6-12 0,-6 0-3 0,3 1 0 0,1-1 0 15,-5 10-12-15,5-7 9 0,-5 4-9 0,1 6 8 16,-4-10 4-16,7 26 1 0,-7-7 0 15,-6 1 0-15,-1-11 10 0,-4 11 1 0,-3-4 1 0,-3-6 0 16,-4-3 2-16,-7-1 0 0,0-5 0 0,-7 9 0 16,-4-3-9-16,-7-1-2 0,1-5 0 0,2-7 0 15,1 3-16-15,-7 1 0 0,0-1 0 0,-4 0-9 16,0 1-60-16,1-7-12 16,-1 6-3-16</inkml:trace>
  <inkml:trace contextRef="#ctx0" brushRef="#br1" timeOffset="20099.84">33457 343 403 0,'0'0'36'0,"0"0"-36"0,0 0 0 0,0-3 0 16,0 3 198-16,0-9 33 0,0-1 6 0,4 1 2 16,0 6-160-16,-1-7-32 0,1 1-7 0,3 0 0 15,-4 5-21-15,4-8-4 0,-3 3-1 0,6 2 0 16,-3-5-14-16,0 9 0 0,0-7 8 0,1 4-8 15,-5 3 0-15,-3 3 0 0,0 0 0 0,0 0 0 16,0 0 12-16,0 0-3 0,0 0-1 0,-7 3 0 16,0 3-8-16,-7 4-17 0,0 2 4 0,-4 1 1 15,-3 5 20-15,-4-5 4 0,-7 9 0 0,-3 0 1 16,-4-3 10-16,8 3 1 0,-8 0 1 16,-3 6 0-16,-8 3-25 0,-3 1 0 0,0-7 0 0,-3 6 0 0,-4 0 11 0,-25 7 6 0,-3-4 2 0,0-2 0 15,-4-1 7-15,4-6 2 0,-4 4 0 0,-14-8 0 31,-7 14-2-31,-3-7 0 0,0 4 0 0,-11-1 0 0,-14 0 21 0,-1 10 4 16,-6 3 1-16,-3-3 0 0,-12 3-23 0,-3 12-4 16,-6-15-1-16,-12 18 0 0,1-12-9 0,-8 13-3 15,-3-7 0-15,-7 10 0 0,-4 3-12 0,4-3 0 16,4-1 8-16,3 4-8 0,3-6 0 0,4-7 0 16,0 0 8-16,7 7-8 0,4-7 0 0,3 1-10 15,4-1 2-15,7 0 0 0,-4-9 16 0,18 6 3 16,7-9 1-16,10 3 0 0,0-10 5 0,15-2 2 15,3 5 0-15,11-8 0 0,7 8-19 0,3-5 0 0,11-10 0 16,3 0 0 0,8-1-27-16,6 1-5 0,4 7-2 0,11-17-932 0</inkml:trace>
  <inkml:trace contextRef="#ctx0" brushRef="#br1" timeOffset="23519.52">26060 651 633 0,'-4'-4'56'0,"4"4"-44"15,4-9-12-15,3 0 0 0,-7 6 180 0,3-4 33 0,4-5 7 0,0 9 2 16,4-4-113-16,-4 4-22 0,4 3-5 0,-1-6-1 16,1 6-12-16,-1-6-2 0,4-1-1 0,4 14 0 15,-4-1-32-15,4-6-6 0,0 0-2 0,3 6 0 16,0 4-26-16,0-1 0 0,4 4 0 0,-1-10 0 16,5 15 0-16,-1-5 0 0,4 6 0 0,3-7 0 15,4 7 0-15,-1 0 0 0,5-3 0 0,6 6 0 16,1-4 17-16,-5 4 2 0,5 0 0 0,-1 0 0 15,4-3 29-15,7 3 7 0,4 6 1 0,3 4 0 16,10-10-8-16,1 9-2 0,-1 0 0 0,8 1 0 16,3-1-18-16,8 0-3 0,-1 7-1 0,0-7 0 15,-3 7-13-15,10 3-3 0,4-4-8 0,0 4 12 0,3 3-12 16,1-3 0-16,2 0 0 0,5 3 0 0,-1 15 0 0,4-12 0 16,0 3 0-16,4 0 0 0,-4-6 0 0,3 0 0 15,0 10 0-15,1-4 0 0,6 3 27 0,1-9 5 16,0 9 2-16,-1-3 0 0,1 1-14 15,3-7-2-15,-4-1-1 0,4-2 0 0,4 0-3 16,-1 3-1-16,1-10 0 0,3 7 0 0,4 0-13 16,-8-7 8-16,-3 7-8 0,0-6 0 0,4 2 0 0,-11-2 0 0,-11 2 0 0,-3 1 0 15,4-10 0-15,-8 4 0 16,-7-1 0-16,-6 0 0 16,-5 1-56-16,-24-17-18 0,-3 10-3 0</inkml:trace>
  <inkml:trace contextRef="#ctx0" brushRef="#br0" timeOffset="29550.5">17625 6342 979 0,'0'0'43'0,"0"0"9"16,0 0-41-16,0-6-11 0,3-4 0 0,-3 1 0 15,4 3 177-15,-4 6 34 0,0 0 6 0,7-7 2 16,-4-2-159-16,1 6-32 0,-1-6-7 0,1 5-1 0,-4 4-8 16,7-9-3-16,-7 3 0 0,0 6 0 0,0 0-9 15,0 0 0-15,4-13 0 0,-4 13 8 0,0 0 5 0,0 0 1 16,0 0 0-16,0 0 0 0,0 0 23 0,-7 6 5 15,-1-2 1-15,-2 5 0 0,-1 0 7 0,-3 4 2 16,0-1 0-16,0 7 0 0,-4 3-10 0,1 6-2 16,-4-2 0-16,-1 5 0 0,5 13-30 15,-8-3-10-15,0 2 0 0,-3 8 0 0,0 2 0 0,3 7 0 16,-3-4 0-16,7 10 0 0,-4-7 0 16,4-2 0-16,3 2 0 0,1-8 0 0,3-4 0 0,3 3 0 15,0-6 0-15,1 0 0 0,3-4 20 0,0-5-2 16,3 3-1-16,4-13 0 0,4 6-17 0,-4 0-17 0,3-9 3 15,1-3 1-15,-1 3 21 0,8-13 5 0,-4 4 1 16,4-4 0-16,3 1 2 0,0-10 1 0,3 0 0 16,1-10 0-16,3 1-6 0,7-4-2 0,1 1 0 15,-1-7 0-15,-3 0-9 0,-1-3 8 0,4 0-8 0,4 0 8 16,-4-9-8-16,-3 6 12 0,0-3-12 0,0-4 12 16,-4 1 0-16,0 0 0 0,-4-1 0 0,1 1 0 15,-4 0 5-15,0-4 2 0,-3-6 0 0,0 7 0 16,-4-7-3-16,0 0 0 0,0-3 0 0,0 4 0 15,-7-1 3-15,3-3 0 0,-3 3 0 0,-3 7 0 16,3-7-7-16,-4 6 0 0,1-2-1 16,3 2 0-16,-4 4 3 0,1-4 1 0,-1 4 0 0,1 0 0 15,-1 3-15-15,1-4 0 0,-1 10 0 0,0-6 0 16,-3 6-23-16,4 0-7 0,-1 0-2 0,1 3 0 16,-4 7 3-16,3-1 0 0,-3 4 0 0,4-1 0 15,-8 10-92 1,0 0-19-16,1 0-3 0,-4 10-579 0,-4-1-116 0</inkml:trace>
  <inkml:trace contextRef="#ctx0" brushRef="#br0" timeOffset="29938.39">17353 6929 2199 0,'-7'6'48'0,"-3"-3"11"0,-1 3 1 0,0-3 2 0,4 4-50 0,4-4-12 0,3-3 0 0,0 0 0 15,-4 3 0-15,4-3 8 0,0 0-8 0,0 0 0 16,7 9 14-16,0-9-3 0,-7 0-1 0,11 10 0 16,0-10-10-16,-1 9-11 0,4-6 3 0,-3 3 0 15,-1-2 8-15,4-4 0 0,-3 6 0 0,-4-3 8 16,4-3 6-16,-4 0 2 0,7 0 0 0,-7 0 0 16,0 0-4-16,4 0-1 0,-1-3 0 0,1-3 0 0,3 2-11 15,0-2 0-15,0 3 0 0,4-6 8 16,-1-1-147-1,5 1-29-15</inkml:trace>
  <inkml:trace contextRef="#ctx0" brushRef="#br0" timeOffset="34362.42">17328 5947 1094 0,'0'0'97'0,"0"0"-77"0,4 0-20 0,0-3 0 15,-1 0 131-15,4-4 22 0,-3-2 5 0,3 9 1 16,0-9-115-16,3 2-24 0,1 1-4 0,-1-3 0 15,1-1 24-15,0 4 6 0,-4-10 1 0,3 13 0 16,1-6-8-16,3-4-2 0,-3 4 0 0,6-4 0 16,1 4-23-16,-4-4-5 0,4-2-1 0,-4 2 0 15,0 1 4-15,0-1 1 0,-3-3 0 0,3 7 0 16,-4-4 12-16,-3 1 3 0,4-7 0 0,-4 7 0 16,0-7 9-16,0 6 3 0,4-6 0 0,-4-3 0 0,0 4-24 15,0 2-4-15,3-3 0 0,-3-3-1 16,0 3-11-16,1-3 0 0,-5 4 0 0,4 2 0 0,0-3 0 0,-3 10 0 15,3-4 0-15,-4 4 0 0,1 6 0 0,-4 3 0 16,0 0 0-16,0 0 0 0,0 0 0 0,7 3 0 16,-4 9 0-16,4 7 0 0,-7-6 11 0,4 9-3 15,-4-7-8-15,3 1 12 0,-3 9-12 0,4-3 8 16,-4 0-8-16,4 0 0 0,-1-3 0 16,-3-4 8-16,4 7-8 0,-4-3 0 0,0 3 16 0,3-3 0 15,-3 0 0-15,4-4 0 0,-1 7-16 0,1-3-15 16,-4 0 3-16,3 3 1 0,-3-3 19 0,0-4 3 0,0 7 1 15,0-3 0-15,0 3-12 0,0 0-12 0,0-3 2 0,0 0 1 16,-3-4 9-16,-1 1 11 0,1-3-3 16,3-1 0-1,0 1-84-15,0-7-16 0,0-6-4 0,0 0-912 0</inkml:trace>
  <inkml:trace contextRef="#ctx0" brushRef="#br0" timeOffset="35340.67">17780 7982 1152 0,'0'0'51'0,"0"0"10"0,-4 10-49 0,1-4-12 0,3-6 0 0,0 0 0 16,0 0 209-16,0 0 39 0,-4 6 8 0,4-6 2 0,0 0-208 0,0 0-42 15,0 0-8-15,7-3 0 0,-3-6 8 16,3-1 4-16,-3 1 0 0,3-7 0 16,0 0-4-16,3 1-8 0,1-7 12 0,-1 0-4 0,1-3 20 15,0-7 3-15,-1 7 1 0,-3-6 0 0,0 0-3 16,4 2 0-16,-1-5 0 0,1 9 0 0,-4-7 1 15,0 4 0-15,4-3 0 0,-8 9 0 16,1-6-5-16,-1 12-1 0,1-3 0 0,3 7 0 0,-4 2-15 16,5 1-9-16,-8 9 10 0,3-10-10 0,4 10 0 0,-7 0 0 15,0 0 0-15,7 10 0 0,0-7-9 16,0 6 9-16,0 1 0 0,0 9-9 0,-3-7 9 0,-1 1 0 16,4 5 0-16,-3-5 0 0,0 6 0 0,-1 0 0 15,1-4 0-15,-1 4 0 0,1-6 0 0,-1 5 0 0,-3 4 0 16,0-3 0-16,-3-6 0 0,3 6 0 15,-4-7 0-15,4 7 0 0,0-7 0 0,0 1 0 0,0-4 0 0,-3 1 8 16,3-10-8-16,0 0 0 0,0 0 0 0,0 0 0 16,0 0 13-16,10 0-1 0,-3-10-1 0,0 1 0 15,0-4-11-15,0 1 0 0,8-7 0 0,-5 0 0 16,1-3 0-16,-1 0 0 0,-6 0 8 0,6 1-8 16,1-8 0-16,-4-2 0 0,0 6 0 0,0-3 8 15,-3 3-8-15,3-4 0 0,0 7 0 0,-4 10 0 16,1-7 0-16,-1 10 0 0,1 5 0 0,-4 4 0 15,3-9 8-15,-3 9-8 0,0 0 0 0,0 0 8 16,0 0-8-16,0 0 0 0,0 0 0 0,7 0-11 16,4 9 11-16,-4-5-8 0,-3 2 8 0,3-3-8 15,0 6 8-15,0 4 0 0,-4 3 0 0,4-4 0 16,0 1 0-16,-3 9 0 0,-1 0 0 0,1-4 0 0,-4 11 0 16,0-4 0-16,-4 3 0 0,4-3 0 0,-7 3 0 15,4-3 9-15,-4 7-9 0,3-4 10 0,1-3-10 16,-1-3 0-16,1 3 0 0,3-3 8 0,-4-6-8 0,4 3 0 15,0-1 0-15,0-5 0 16,0-4-27-16,0-6-1 0,0-3 0 0,0 0 0 16,0 0-143-16,0 0-29 0,0 0-5 0</inkml:trace>
  <inkml:trace contextRef="#ctx0" brushRef="#br0" timeOffset="35819.58">18489 7336 864 0,'0'0'38'0,"0"0"8"0,0 0-37 0,0 0-9 0,4-9 0 0,-4 9 0 16,0 0 340-16,0 0 67 0,7 0 13 0,-4-3 2 15,-3 3-358-15,0 0-72 0,7 3-15 0,-3 6-2 16,3 4 25-16,-4-1-10 0,-6 7 10 0,3-6 0 16,0 5 0-16,-4 4 0 0,1 0 0 0,-4 0 0 15,7-3 0-15,-4 3 0 0,4 0 0 0,-3-3 0 16,-1 0 0-16,1-4-12 0,-1 4 12 0,1 3-10 16,-1-3 18-16,1 0 3 0,-1-4 1 0,0 7 0 15,-3 3 11-15,0-3 2 0,0 0 1 0,4 0 0 16,-4 0-14-16,3-9-4 0,1 9 0 0,-1-13 0 0,1 7-8 15,3-4 0-15,0 1 0 0,0-4 0 0,3-6 0 16,1 7 0-16,-4-10 0 0,3 6 0 0,1 0 16 0,-4-6-1 16,10 0-1-16,-3 0 0 0,7 0-14 0,-3-3 0 0,0 3 0 0,-1-3 0 0,4 3 0 0,4 0 0 31,-4-6 0-31,7 6 0 0,-3-10 0 0,3 7 0 16,0-6 0-16,0 6 0 0,1-4 0 0,-1-2-16 15,-4 6 3-15,1-6 1 16,0-1-40-16,-1 1-7 0,-3 9-1 0,-3-7-628 15,0 1-124-15</inkml:trace>
  <inkml:trace contextRef="#ctx0" brushRef="#br0" timeOffset="36501.57">19392 7286 1785 0,'0'0'159'0,"-7"0"-127"0,0 0-32 0,-3 6 0 0,-1-6 134 16,4 3 21-16,0-3 4 0,-4 0 1 0,4 0-134 0,0 0-26 15,-3 0 0-15,-1 0-12 0,-3 0 12 0,3 0 0 16,-3 0 0-16,4-3 0 0,-5-3-13 0,1 6-1 16,0 0 0-16,0-3 0 15,-4 3-11-15,1 0-3 0,-1 3 0 0,4-3 0 0,-4 6 20 16,4-3 8-16,0 7-8 0,0-7 8 0,0 6 0 0,0 1 17 16,0 2-2-16,3-2-1 0,-3-1 3 0,4 1 1 15,2-1 0-15,-2-6 0 0,-1 10-8 0,4-4-2 16,4 0 0-16,-1 1 0 0,-3-7-8 0,7-3 0 15,0 0 0-15,0 9 0 0,4 1 0 0,-1-1 0 16,-3-9 0-16,4 3 0 0,-1 7 0 0,4 2 0 0,-3-2 0 0,3 5 0 16,-4-2 0-16,4-1 0 15,-3 1 8-15,-4 6-8 0,4-7 0 0,-4 7 8 0,0-6-8 16,0 9 0-16,0-4 0 0,-4-5 0 0,4 6 0 0,-4 3 0 16,1-10 0-16,-1 7 0 0,1-6 8 0,3-4-8 15,0 0 0-15,0 4 8 0,0-4-8 0,0-2 8 16,0-7 4-16,0 0 1 0,0 3 0 0,0-3 0 15,0 0 7-15,0 0 0 0,0 12 1 0,0-2 0 16,0-1-8-16,-4 1-1 0,4-7-1 0,-3 6 0 16,-1 4-11-16,1-4 12 0,3 7-12 0,0-10 12 15,0-6-12-15,-4 9 0 0,4-9 0 0,0 0 0 16,4 10 0-16,-4-10 0 0,0 0 0 0,7 3 0 16,0 3 9-16,3-6-9 0,-2 3 10 0,6-3-10 0,-4-3 14 0,4-3-3 15,0 3-1-15,1-7 0 0,2 7 19 0,1-3 4 16,-1 3 1-16,1-6 0 0,-4 9-26 0,4-10-8 15,-1 10 0-15,-2-9 0 16,2 9-24-16,-3 0-8 16,0-3-1-16,-3 3-1 0,3 0 10 0,-3-4 1 0,-4-2 1 0,3 6 0 15,-3 0-104-15,4 0-21 0,-11 0-4 16,7 0-503-16,0-3-101 0</inkml:trace>
  <inkml:trace contextRef="#ctx0" brushRef="#br0" timeOffset="36778.33">18934 7650 1728 0,'0'0'153'0,"0"0"-122"0,0 0-31 0,0 0 0 16,0 0 188-16,14 0 31 0,3 0 6 0,5 3 2 16,-5-3-179-16,8 3-35 0,-4-3-13 0,4 0 9 15,3 0-9-15,-3 0 0 0,3 0 0 0,-3 0 0 32,3 0-29-32,-4 0-5 0,-2 0-1 0,-1 0-701 0,0-3-141 0</inkml:trace>
  <inkml:trace contextRef="#ctx0" brushRef="#br0" timeOffset="37260.15">19858 6703 2592 0,'0'0'57'0,"0"0"12"0,0 0 3 0,0 0 0 0,0 0-58 0,0 0-14 0,0 0 0 0,3 3 0 15,-3-3 0-15,15 6 8 0,-1-6-8 0,3-6 0 16,4 6 0-16,4-3 0 0,3-4 0 0,1 1 0 0,2 0 0 0,1-3 0 15,0 5-13-15,0-5 4 16,3 9-14-16,0-9-2 0,-7 9-1 0,4-4 0 16,-4-2-22-16,1 6-5 0,-5-3-1 0,1 3 0 15,0-3-118-15,-8-3-23 0,4 6-5 0,1 0 0 16</inkml:trace>
  <inkml:trace contextRef="#ctx0" brushRef="#br0" timeOffset="37607.15">19749 7001 2804 0,'0'0'62'0,"0"0"13"0,0 0 2 0,14 0 1 0,0 0-62 0,3 0-16 0,5 0 0 0,-1 0 0 15,7 0 0-15,0 0 0 0,0 0 0 0,4-4-10 16,3-2 10-16,4 3-8 0,0-6 8 0,0 6-8 15,3-4-88-15,-3-2-16 0,-4 9-4 0,1-6-1 16,-1-1-115-16,-3-2-24 16,31-7-4-16,-17 1 0 0</inkml:trace>
  <inkml:trace contextRef="#ctx0" brushRef="#br0" timeOffset="39539.78">21636 6759 1396 0,'0'0'62'0,"0"-3"13"0,3-6-60 0,-3 5-15 0,-3-2 0 0,3 6 0 16,0 0 36-16,3-9 5 0,-3 6 1 0,0 3 0 16,0 0-2-16,0 0-1 0,7-10 0 0,-7 10 0 15,-3-9-7-15,3 9-2 0,7-10 0 0,-7 10 0 16,0-3-11-16,0-6-3 0,0 0 0 0,4 5 0 15,-1-5 14-15,1 0 2 0,-4 5 1 0,0-2 0 16,7 0-21-16,-4 0-4 0,-6 2 0 0,-1-2-8 16,4-3 12-16,-3 9-4 0,-8-6 0 0,0-1-8 15,1 4 22-15,-4-3-2 0,3 3-1 0,-3-4 0 16,-4 4 3-16,1 3 1 0,3-3 0 0,-4 6 0 16,0-3-4-16,-3 3-1 0,4 4 0 0,-5-4 0 15,-2 6-8-15,3 4-2 0,-1 2 0 0,1 1 0 16,4 3-8-16,-1 0 0 0,-3 3 0 0,7 0 0 0,-4 0 0 0,7 9 0 15,4 0 9-15,-3-2-9 0,-1-4 0 0,8 6 0 16,-4-3-12-16,7-3 4 0,-4 4 8 0,8-8 0 16,-1 1 0-16,4 0 0 0,0-9 0 0,0 6 0 15,4-7 0-15,3-2 0 0,4-4 0 0,-1-3 0 16,1 0 0-16,3-6 8 0,0 0 0 0,4-6 1 16,0-7 0-16,3 3 0 0,0-5-9 0,4-4 8 0,-4 0-8 0,0 0 8 0,-7-10-8 0,4 7 0 31,3 0 0-31,-3 3 0 0,0-9 0 0,-11 9 0 0,0-9 0 15,-7 9 0-15,0-4 9 0,-3 5-9 0,-1-5 10 16,4 5-10-16,0-1 16 0,-7 9-4 0,-10-6 0 0,6 10 0 16,4 3 13-16,-3-4 3 0,-4 4 0 0,-4 6 0 15,11 0-20-15,-4 0-8 0,-3 9 0 0,0-2 8 16,-3-1-20-16,3 3-5 0,14 1-1 0,-7 2 0 16,-7 4 18-16,7-4 0 0,3-2 0 15,4 5 0-15,-3-5 9 0,-1 9 6 0,1-1 1 0,-1-2 0 16,4 6-16-16,-3 6 0 0,-4-6 0 0,0 0 0 15,7 6 0-15,-3-2-16 0,-4 5 3 0,-4 0 1 16,-3-3 12-16,10-2 0 0,8 2 9 0,-4-3-9 0,-3-6 0 16,-1 3 0-16,8 0 0 0,-1 0 0 15,-3-4 11-15,-3-5-11 0,7 3 12 0,-1-4-12 16,1-2 0-16,-4-1-20 0,-4-3 2 0,4 4 1 16,4-1-12-16,-8-3-3 0,-3-3 0 0,-3 1 0 15,6 5-28-15,-3-9-7 0,0 0-1 0,-3 0-572 16,-4 9-116-16</inkml:trace>
  <inkml:trace contextRef="#ctx0" brushRef="#br0" timeOffset="40135.41">22056 6907 1094 0,'-11'15'97'0,"4"-8"-77"0,4 2-20 0,-1 0 0 0,4 1 135 0,-4-7 23 15,1 6 5-15,3 1 1 0,3 2-97 0,1-6-19 16,-8 4-4-16,8-4-1 0,-4 4-19 0,0-10-3 16,0 0-1-16,4 9 0 0,-8 0-4 15,4-9-2-15,11 4 0 0,-11-4 0 0,0 0 12 16,0 0 2-16,7 9 1 0,0-3 0 0,-7-6 30 0,0 0 5 15,0 0 2-15,0 0 0 0,7-6 1 0,-7 6 0 16,0-9 0-16,3 5 0 0,1-8-34 0,-1 2-6 16,-6-8-2-16,3 8 0 0,-4-12-8 0,4 7-1 15,-3-4-1-15,-1-9 0 0,1 6 4 16,-1 0 1-16,8-3 0 0,-4-4 0 0,-4 1-20 0,4 6 8 16,4-3-8-16,-1-3 0 0,4 6 21 0,-3 3-2 15,-1-3-1-15,4 0 0 0,0 10-6 0,0-7-2 16,-3 6 0-16,7-6 0 0,-1 10-10 0,1-3-16 0,-4 2 4 0,3 4 1 15,5 0 11-15,2-4 0 0,-3 1-9 0,4 9 9 32,-11-7-52-32,7 1-5 0,4 6-2 0,3 0 0 15,-11 0-102-15,5 6-21 0,9-2-4 0,1-1-1 16,-4 6-29-16,-3 1-5 0,3 2-2 0,0-2-415 0</inkml:trace>
  <inkml:trace contextRef="#ctx0" brushRef="#br0" timeOffset="40810.94">22610 6659 1069 0,'14'3'47'0,"-14"-3"10"0,0 0-45 0,0 0-12 0,7 13 0 0,-7-13 0 15,0 0 108-15,0 0 20 0,3 0 4 0,-3 0 1 16,0 0-37-16,0 0-8 0,0 0-2 0,7 0 0 16,4-4-49-16,-4-5-9 0,-4 0-3 0,1 5 0 15,7-5-25-15,-4 0 0 0,0-1 0 0,0 1 0 16,-4-4-12-16,4 10 1 0,-3-6 1 0,-1 2 0 16,-3 1 35-16,0 0 7 0,0-4 2 0,0 10 0 0,-7 0 20 15,4-3 4-15,-1-3 1 0,4 6 0 0,-7 0-8 0,-3 0-2 0,-4 0 0 0,-1 6 0 16,5-3-26-16,-4 7-6 15,-4 2-1-15,0-2 0 0,4-1-6 0,0 4-2 16,-3 2 0-16,-1 1 0 0,0 3-8 0,1-6 8 16,6 5-8-16,-3 1 8 0,-4-3-8 0,8 3 0 15,3 3 0-15,0-4 0 0,-7-5 0 0,6 9 0 16,5-3 0-16,3 3 0 0,0 0 0 0,-4 0 0 16,1-4 0-16,6 4 0 0,4 0 0 0,-3-3 0 15,0-6 0-15,-1 5 0 0,8-5 0 0,3-4 0 16,-4-5-9-16,1 5 9 0,3-9 0 0,7 0 0 15,-3 0-8-15,3-9 8 0,-7 5-11 0,7-8 2 16,4-4 0-16,0 4 0 0,-8-4 9 0,4 0 0 0,4-6 0 0,-4 4 0 16,-3 2 0-16,0-3 0 0,-8 0 0 0,8 4 0 15,-1-7 14-15,-2 3-2 0,-12-3 0 0,1 0 0 16,3 0-12-16,3-3 0 0,-6 9 0 0,-4 0 0 16,-4-5 8-16,4 8 3 0,4 4 0 0,-8-1 0 15,-6 4-11-15,6 0 0 0,8-4 9 0,-4 10-9 16,-4 0 0-16,4 0 0 0,0 0 0 0,0 0 0 15,0 0 0-15,0 0 0 0,-10 6-9 0,3-2 9 16,10 8 0-16,-6-2-9 0,-5-1 9 0,5 4 0 16,-1 2 0-16,4 1 0 0,0 6 0 0,-3-3 0 15,-1 3 0-15,8 0 0 0,3-1 0 0,-4-2 0 16,-3 3 0-16,4 6 0 0,10-2 0 0,-3 2 0 0,-4-3 0 0,0 6 0 16,3-9 0-16,1 6 0 15,3 1 0-15,-3-4-8 0,-11-3 8 0,7 9 0 16,3-3 0-16,-6-3 0 0,-8 4 0 0,-3-4 0 0,0 6 0 15,0 0 9-15,-3 1-9 0,-5-1 12 16,-6 0-12-16,4-2 8 0,-1-4-8 0,0 3 8 0,-10-3 12 0,3-3 3 16,8 0 0-16,-4-3 0 0,-1 3-9 0,-2-3-2 15,-4-7 0-15,3 10 0 0,0-13-3 0,-3 10-1 16,-7-6 0-16,3-1 0 0,0 4-8 0,4-7-17 16,-11-2 4-16,4 2 1 15,0-3-71-15,-1-3-13 0,1-6-4 0,3-3 0 16,-3 6-125-16,7-9-26 0,-18-7-5 0,18-3 0 15</inkml:trace>
  <inkml:trace contextRef="#ctx0" brushRef="#br0" timeOffset="41552.12">23125 6606 2206 0,'0'0'98'0,"0"0"20"0,0 0-94 0,0 0-24 0,0 0 0 0,0 0 0 0,7 6 17 0,-4 3-1 16,1 1 0-16,-4-1 0 0,3 4-16 0,-3-1 10 15,0 7-10-15,0 0 8 0,0 0-8 0,0-4 0 16,0 7 0-16,-3-3 8 0,3 3-8 0,0-3 0 15,0-7 0-15,-4 7 0 0,4-6 0 0,0 5 0 16,0-5 9-16,0-4-9 0,0 4 24 0,0-4 0 16,0-5 0-16,0-4 0 0,0 0 10 0,0 9 2 15,0-9 1-15,0 0 0 0,0 0-6 0,0 0-2 16,0 0 0-16,0 0 0 0,0 0-1 0,0 0-1 16,4-3 0-16,-1-7 0 0,4-2-17 0,-3-4-10 15,-1 4 12-15,4-10-12 0,0 3 8 0,1-3-8 16,-1-3 0-16,0-3 0 0,0 2 0 0,3-2 0 15,1 6 0-15,-4 0 0 0,3-6 0 0,1 12 0 16,0 1-12-16,-1 2 3 0,-3 1 9 0,0 2 0 0,4 1 8 16,0 6-8-16,-1-4 9 0,1 7-9 0,3 0 12 0,-4 0-12 15,4 7 0-15,1-4 0 0,-5 6 0 0,1 1 0 16,3-7 0-16,0 13 0 0,-3-4 10 0,-1 1-10 16,1-4 0-16,-4 4 0 0,3-4 0 0,1 4 0 15,-4-4 0-15,-3 3 0 0,3-2 0 16,0-1 0-16,-7 1 0 0,3-7 0 0,-3-3 0 0,0 9 0 15,0-9 0-15,0 0 0 0,0 0 0 0,0 0 0 0,0 0 0 0,0 0 0 0,0 0 12 0,0 0-4 32,0 0 0-32,0 0 0 0,7-9 0 0,0 3 0 15,0-10 0-15,0 6 0 0,-3-2 0 0,3-1 0 16,-3-5-8-16,3 2 0 0,0 0 0 0,3-6 0 16,1 3 0-16,-1 4 0 0,-3-4 0 0,4 10 0 15,-4-4 0-15,4 0-11 0,-4 4 3 0,0 0 0 16,3-1 8-16,-3 1 12 0,0 9-2 0,4-3-1 15,0 3-9-15,-4 0 0 0,3 3 0 0,1 3 0 16,-1-3 0-16,1 7 0 0,0-1 0 0,-4 4 0 0,3-4 0 0,-3 4-14 16,7 5 5-16,-7-5 1 0,1 9 8 0,-1 0 0 15,0-3 8-15,3 3-8 0,-3 0 0 0,-3 6 0 16,-1-6 0-16,1 0-8 0,-1 9 8 0,-3-9 0 16,0 0 0-16,0 0 0 0,4-3-21 0,-4 3-3 15,3-10 0-15,-3 7 0 16,4-6-126-16,-1-4-26 0,8 0-4 15,-4-9-846-15</inkml:trace>
  <inkml:trace contextRef="#ctx0" brushRef="#br0" timeOffset="42134.64">24391 6546 1872 0,'-7'0'83'0,"0"0"17"0,3 0-80 0,-3 0-20 0,0-3 0 0,4 3 0 16,-4-6 50-16,7 6 6 0,-7 0 2 0,0 0 0 16,0 0-12-16,0 6-2 0,-1-3-1 0,-2-3 0 15,3 9-20-15,-4-6-4 0,-3 7-1 0,4-1 0 16,-5 1-18-16,1 2 0 0,0 1 0 0,-3 6 0 16,2-7 0-16,-2 7 0 0,-1 0 0 0,1-4 0 15,2 1 0-15,-2 0 12 0,3 3-3 0,0-7 0 16,-1 7 3-16,5 3 1 0,3-10 0 0,3 7 0 15,1-6 15-15,3 6 2 0,0-7 1 0,3 4 0 0,4 0-31 16,0-7 8-16,4 10-8 0,0-7 0 0,-1-2 0 16,1-1 0-16,3 1 0 0,0-1 0 0,0-6 9 15,0 0-1-15,4-3 0 0,-4 0 0 0,7-3-8 0,-3-6 0 16,3-1 0-16,-3 1 0 0,3-4 0 0,0 4 0 16,0-7 0-16,-3 1 0 0,3-1 0 0,-4 0 0 15,5-6 9-15,-8 10-9 0,0-7 0 0,-4-3 0 16,1 0 0-16,0 3-8 0,-1 3 8 0,-3-2 16 15,-3-1-4-15,-1-3-1 0,4 9-11 0,-3-5 0 16,-8 5 0-16,4 4 0 0,-7-4 8 0,4 7-8 16,-1-7 8-16,1 13-8 0,-4-3 13 0,3-3-2 0,4 6-1 0,-7 6 0 15,-3-6-2-15,2 3-8 0,8-3 12 0,-3 0-4 16,-4 10 18-16,3-7 3 0,1 6 1 16,3 1 0-16,0-1-11 0,0 0-3 0,3 4 0 0,4 0 0 15,0 2-5-15,1 1-2 16,-1 0 0-16,0-1 0 0,7 4-9 0,-4 0 0 15,8-3 0-15,-4 5 0 0,0-5 0 0,7 0 0 0,-3 0 0 0,0-1 0 16,3 1-13-16,-4 0-5 0,1-7-1 0,-4 4 0 16,0-4-26-16,0 0-6 0,-3 1-1 15,0-7 0-15,-4 3-2 0,3-3-1 0,-3-3 0 16,-7 0 0-16,7 0-85 16,-7 0-16-16,7 0-4 0</inkml:trace>
  <inkml:trace contextRef="#ctx0" brushRef="#br0" timeOffset="42483.67">25202 6421 2246 0,'0'0'49'0,"0"0"11"0,0 0 1 0,0 0 3 0,0 0-52 0,0 0-12 16,0 0 0-16,0 0 0 0,0 0 20 0,0 0 0 0,0 0 1 0,0 0 0 16,0 0-8-16,0 9-1 0,-3 0-1 0,-1 4 0 15,1-1 17-15,-4 7 4 0,0-6 1 16,-4 6 0-16,1 3-9 0,-1-1-1 0,-3 1-1 0,-4 4 0 16,-3-1 6-16,0 6 0 0,0 0 1 0,0 1 0 15,-4 2-2-15,0-2-1 0,1 5 0 16,-1-2 0-16,-3-1-26 0,6 4 0 0,1-4 8 15,4-6-8-15,-1-2 0 0,4 2 0 0,0-6-12 0,7-3 12 16,0-4-35 0,0-5 1-16,3-1 0 0,1 4 0 15,3-13-149-15,0 0-29 0,0 0-7 0,0 0-724 0</inkml:trace>
  <inkml:trace contextRef="#ctx0" brushRef="#br0" timeOffset="42748.65">24716 6442 2718 0,'0'0'120'0,"0"0"25"0,0 0-116 0,0 0-29 15,0 0 0-15,0 0 0 0,3 7 32 0,4 5 0 16,0-2 0-16,4 2 0 0,3 10-32 0,0-3 0 16,0 3 0-16,7 0 0 0,-3 6 0 0,3-3 0 15,7-3 0-15,-3 10 0 0,0-4 0 0,-1-3-15 16,8 0 5-16,-4 0 1 0,-3-3-11 0,0 0-1 15,0 0-1-15,-4-3 0 16,0 3-33-16,-4 0-6 0,-2-4-2 0,-1-5 0 16,-4 6-1-16,1-7 0 0,-1 4 0 0,-2-4 0 15,-1 1-80-15,-4 0-17 16,4-4-3-16</inkml:trace>
  <inkml:trace contextRef="#ctx0" brushRef="#br0" timeOffset="43859.91">23227 7587 1382 0,'0'0'123'0,"0"0"-99"16,-4 3-24-16,-6 0 0 0,10-3 204 0,-7 7 35 16,7-7 7-16,-7 9 2 0,0-6-190 0,0 7-38 0,3-1-7 0,-3 0-1 15,0 4 3-15,0-1 1 0,0-2 0 0,3 9 0 16,-6 3-8-16,6-4 0 0,-3 4-8 0,-3 3 12 16,2 4-12-16,1-4 0 0,-3 6 8 0,-1 0-8 15,-3 1 0-15,4 5 0 0,-5 1 0 0,5 0 0 16,-4 2 0-16,0-2-12 0,3 0 3 0,0-4 0 15,1 7 26-15,-1-7 6 0,4-2 1 16,4 9 0-16,3-10-4 0,0-3-1 0,-4-3 0 16,4 4 0-16,7-8-6 0,-3-5-1 0,-4 3 0 0,3-7 0 15,1 4-3-15,3-6-1 0,0-4 0 0,0-6 0 16,-7 0-8-16,11 6 0 0,-1-12 0 0,1 6 0 16,-1-6 31-16,1-1 1 0,0-5 0 0,3-1 0 15,-4-2-20-15,4-1-3 0,-3-3-1 0,-1-3 0 16,5 3 4-16,-5-6 0 0,1 0 0 0,-1 0 0 15,1-3-12-15,3 6 8 0,-3-10-8 0,-1 7 8 16,1-3 0-16,-1-3-8 0,-3 9 12 0,0-9-4 16,1 9-8-16,-1-4 0 0,0-2 9 0,-4 0-9 15,-3 6 12-15,4-3-1 0,-4 3-1 0,3 0 0 0,-3-6 8 0,0 6 2 16,-3-6 0-16,-1 12 0 0,4-3-20 0,-3 0 0 16,3 4 0-16,-4-1 0 0,1 3 0 0,-1 1 0 15,1-7 0-15,3 10 0 0,-8-4 0 0,5 4 0 16,3-1 0-16,-4-2 0 15,1 2-21-15,-1 1-8 0,4 6-2 0,-3 0 0 16,-1-4-1-16,1-2-1 0,-1 9 0 16,4 0 0-16,-3-3-42 0,3 3-8 0,-7-6-1 0,3 6-671 15,4 0-133-15</inkml:trace>
  <inkml:trace contextRef="#ctx0" brushRef="#br0" timeOffset="44130.13">22962 8158 1209 0,'0'0'108'0,"0"0"-87"0,-3 3-21 0,3-3 0 15,0 0 252-15,0 0 45 0,-4 6 10 0,4-6 1 16,0 0-232-16,0 0-46 0,0 0-10 0,0 6-1 15,0 4 17-15,4-1 3 0,6-2 1 0,1-1 0 0,3-6-18 0,0 6-3 16,7-6-1-16,1 0 0 16,2-6-18-16,1 6 0 0,0-6 0 0,3-1 0 15,4-2-106-15,-1-1-22 16,5-2-4-16,2 2 0 0</inkml:trace>
  <inkml:trace contextRef="#ctx0" brushRef="#br0" timeOffset="45929.47">26342 6577 1872 0,'0'0'41'0,"0"0"9"0,0 0 2 0,0 0 0 0,0 0-42 0,0 0-10 0,0 0 0 0,0 0 0 15,0 0 45-15,0 0 7 0,0 0 2 0,0 0 0 16,0 0-22-16,3 10-5 0,1 2-1 0,3 1 0 16,-7 6-12-16,4-1-2 0,-4 8-1 0,3 2 0 15,1 6-11-15,-4-2 0 0,0 8 0 0,-4-5 8 16,1 6-8-16,3-1 0 0,-4-5 0 0,1 6 0 16,-1-10 18-16,0 0 2 0,1 1 0 15,-1-1 0-15,1 0-12 0,-1-2-8 0,-3-4 9 16,7-3-9-16,-3 0 14 0,-1 0-3 0,4 3-1 0,0-3 0 15,-3-7-10-15,3 1 10 0,-4-3-10 16,4-10 10-16,0 6-10 0,0-3 0 0,0 1 9 0,0-7-9 16,0 0 8-16,0 0-8 0,0 0 8 0,-3-13-8 0,-1 1 11 15,1-7-3-15,3 0 0 0,-4-3 0 16,4 0 6-16,0-9 1 0,-3-1 0 0,3-2 0 16,0-1 4-16,3-5 1 0,-3-4 0 0,4-3 0 15,-4-7-20-15,3 1 0 0,1 0 0 0,-1 2 0 0,1-2 0 0,3 0 0 16,-4 0 0-16,1-1 0 0,3 1 10 0,0 9-2 15,0 0 0-15,0-3 0 0,-3 9-8 0,6-2 8 16,-3 2-8-16,4 4 8 0,-4 2 2 0,0 4 0 16,3 6 0-16,1 0 0 0,-4 6-10 0,4 1 0 15,3 5 0-15,0-2 0 0,4 12-8 0,-4-3-4 16,0 3-1-16,7 0 0 0,0 3-8 0,-3 9-2 16,-4-2 0-16,0 12 0 15,4-13-6-15,-1 13-2 16,1 6 0-16,-4-3 0 0,4 4 31 0,-4-7 0 0,-4 9 0 0,1 0 0 0,0-9 0 15,-4 10 0-15,-4-10 0 0,1 6 0 0,-4-3 0 0,0-3 0 16,-4-3 0-16,-3 3 0 0,0-1 21 0,-4 1 7 0,-3-3 2 16,4 0 0-16,-1-6-30 0,-3 5 0 15,0-5 0-15,-4 0 0 0,4-4 0 0,0 3 0 0,0-2 0 0,-4-1 0 32,1-2-27-32,-5-1-1 0,5-6-1 0,-1 0 0 15,1 0-14-15,-1-3-2 0,0-7-1 0,4 1 0 0,-7-1-82 16,7-2-17-16,-4 3-3 0</inkml:trace>
  <inkml:trace contextRef="#ctx0" brushRef="#br0" timeOffset="46305.88">27541 5329 2152 0,'0'0'96'0,"0"0"19"0,0 0-92 0,-7 7-23 16,7-7 0-16,-7 0 0 0,0 15 20 0,0-12 0 15,4 10 0-15,-1-4 0 0,-3 7-20 0,-4 0 0 16,4 2 0-16,-3 8-12 0,-1-8 12 0,1 11 0 15,-4-4 0-15,-4 12-8 0,0 1 8 0,1 3 14 16,-5 3-3-16,1 6-1 0,-3-6 12 0,-1 9 2 0,0-3 1 0,4 3 0 16,-4 1 3-16,4-1 0 0,0 0 0 15,0 7 0-15,0-4-1 0,0-2 0 0,3 8 0 16,0-8 0-16,1 8-13 0,2-8-2 0,5-1-1 16,-1 4 0-16,4-10-11 0,0 3 0 0,4-6 0 0,3 0 8 15,3-4-16-15,4 4-4 0,4-12-1 0,-1 5 0 16,5-12-50-16,-1 3-9 15,3-2-3-15,1-4-628 0,7-4-125 0</inkml:trace>
  <inkml:trace contextRef="#ctx0" brushRef="#br0" timeOffset="46917.72">27450 6232 262 0,'0'0'12'0,"0"0"2"0</inkml:trace>
  <inkml:trace contextRef="#ctx0" brushRef="#br0" timeOffset="47887.32">27884 6185 403 0,'0'0'36'0,"0"0"-36"0,0 0 0 0,0 0 0 15,0 0 256-15,0 0 44 0,0 0 8 0,0 0 3 16,0 0-170-16,0 0-33 0,0 0-8 0,0 0 0 16,0 0 3-16,0 0 1 0,0 0 0 0,0 0 0 15,0 0-57-15,-4 13-11 0,-3-1-3 0,-4-2 0 16,1 12 18-16,-4-3 3 0,3-1 1 0,-7 4 0 15,-3 3-5-15,0-3-1 0,-4 7 0 0,1-1 0 16,-1-3-37-16,0 6-12 0,1-3 8 0,-1-2-8 16,0 5 0-16,1 0 0 0,-1-9 0 0,4 10 0 15,0-10 0-15,3 0 0 0,4-1 0 0,-4-2 0 16,11-6-36-16,-3 6-2 16,2-10 0-16,1 0 0 0,7-9-104 0,0 0-21 0,-3-6-4 0</inkml:trace>
  <inkml:trace contextRef="#ctx0" brushRef="#br0" timeOffset="48206.19">27400 6273 172 0,'-3'0'16'0,"-1"-3"-16"15,1-3 0-15,-4 6 0 0,3-3 410 0,4 3 79 16,0-4 16-16,0 4 3 0,0 0-355 0,0 0-71 15,0 0-14-15,0 0-4 0,0 0-20 0,0 0-4 0,0 0 0 0,11 4-1 16,3-1 0-16,-4 6 0 0,1 1 0 0,3 2 0 16,4 4-13-16,-1-1-2 15,5 4-1-15,-1-6 0 0,0 9-9 0,4-3-2 0,-4 3 0 0,3 6 0 16,1-6-4-16,0 0-8 16,-4-4 11-16,0 4-11 0,0-6 0 0,0 3 0 15,-3 3 0-15,0-3 0 0,-1-7-13 0,-3 7-3 0,1-6-1 16,-1-1 0-16,-4 4-1 0,1-4 0 0,-1-2 0 15,-2-1 0 1,-1 1-29-16,-4-4-5 0,1 3-2 0,-4-9-663 0,0 10-133 0</inkml:trace>
  <inkml:trace contextRef="#ctx0" brushRef="#br0" timeOffset="48569.6">28406 5470 2293 0,'0'0'101'0,"0"0"22"0,0 0-99 0,0 0-24 15,0 0 0-15,7 10 0 0,0-1 25 0,0 4 0 16,-4-1 0-16,1 7 0 0,3 9 6 0,-4-3 1 0,1 13 0 0,-4 0 0 16,7 9-16-16,-7 0-2 0,0 3-1 0,0 3 0 0,-3-3-13 0,-1-3 9 31,4 7-9-31,-7-1 8 0,0 0-8 0,0-2-17 16,0 2 4-16,0-9 1 0,0 6-7 0,3-9-1 15,-3-1 0-15,0-5 0 0,0 6 20 0,0-7 0 16,3-6 0-16,1 4 0 0,-1-7-9 0,4-3-2 0,0 6 0 0,0-15 0 31,0 5-178-31,4-5-36 0</inkml:trace>
  <inkml:trace contextRef="#ctx0" brushRef="#br0" timeOffset="48886.73">28656 6198 2595 0,'0'0'57'0,"0"0"12"0,0 0 3 0,4 9 0 0,3 1-57 0,0 2-15 15,3 1 0-15,1 9 0 0,3-3 8 0,0 2-8 16,-3 1 11-16,3 0-11 0,0 3 0 0,0 1 0 15,4-4 0-15,-4-1-12 0,0 8 12 0,0-4-12 16,-3-6 12-16,3 3-12 16,-4-4-27-16,1 1-5 0,-4-3 0 0,4 0-1 15,-4-4-1-15,3 1 0 0,-6-4 0 0,3-6 0 16,-7-3-28-16,3 10-6 0,-3-10 0 0,7 0-838 0</inkml:trace>
  <inkml:trace contextRef="#ctx0" brushRef="#br0" timeOffset="49194.71">29164 6157 2073 0,'0'0'184'0,"0"0"-147"0,0 0-29 0,-7 10-8 15,0-4 138-15,0 0 26 0,0 13 6 0,0-7 1 0,-4 10-137 0,1-3-34 16,-1 13 0-16,-3-4 0 0,3 3 0 0,-3 4 0 16,-3-1 0-16,-1-3 0 0,0 10 0 0,1-9 0 15,-8 8 0-15,0-5-9 16,1 6-21-16,-1 3-4 0,0 3-1 0,1 0 0 16,-5-4-7-16,5-2-2 0,-1 0 0 15,4 3 0-15,0-3 3 0,3-10 0 16,7 0 0-16,1-2 0 0,-1-4-4 0,4-3-1 15,0-4 0-15,4-5-590 0,3 0-117 0</inkml:trace>
  <inkml:trace contextRef="#ctx0" brushRef="#br0" timeOffset="49660.96">29016 5323 2228 0,'0'0'49'0,"0"0"11"0,0 0 1 0,0 0 1 0,0 0-50 0,7 13-12 0,4-13 0 0,-4 9 0 0,3-3 13 0,1-3 0 16,3 10 0-16,0 3 0 0,4-1-1 0,-1 4-1 15,1 3 0-15,7 6 0 0,-1-6-11 0,1 3 12 16,0 7-12-16,-1 5 12 0,5-2-12 0,-5-4 0 16,5 4 0-16,-1 5 8 0,0 1-8 0,-3 3 0 15,-1-3 0-15,-2 3 0 0,-1-4 0 16,0 4 12-16,-7-3-12 0,4 3 12 0,-4-3 17 15,0 3 4-15,-4-4 1 0,1 4 0 0,0 7-21 0,-8 2-4 16,1-3-1-16,-4-3 0 0,-4 3-8 0,1-9 0 16,-4 0 0-16,0 0 0 0,-4-7 0 0,-7 1 0 15,4 5 0-15,-7-8 0 0,3-1 0 0,-6 0 0 16,-1-9 0-16,0 10 0 16,1-10-123-16,-5 0-26 0,1-4-6 15</inkml:trace>
  <inkml:trace contextRef="#ctx0" brushRef="#br0" timeOffset="50787.15">30060 6389 2613 0,'0'0'57'0,"4"10"12"0,-4 2 3 0,3 4 2 0,4-1-59 0,-3 14-15 15,-1-7 0-15,4 0 0 0,-7 9 0 0,4-3 0 0,-1-3 0 0,1 13-10 16,-4-4 10-16,0-2 0 16,4 2 0-16,-4-2 0 0,-4 8-10 0,4-8 10 0,-4 2-12 0,4-2 12 15,-3 5-10-15,3-2 10 0,-4-4-8 0,-3 0 8 16,4-2 0-16,-4-4 0 0,3 3 0 0,1-6 8 15,-1 0 25-15,1-3 6 0,-1-4 1 0,4 1 0 16,-3-3-40-16,3-4-13 0,0-3 0 0,0-6 0 16,0 0 27-16,0 0 6 0,0 0 0 0,0 0 1 15,0-6-13-15,0-10-8 0,0 1 8 0,0-7-8 16,3-3 11-16,-3-7-3 0,0-2 0 0,0-1 0 16,0-12-8-16,0 0-11 0,0-12 3 0,0 5 0 15,0 1 8-15,4-4 0 0,-4 4 0 0,3-6 0 16,-3 2 8-16,4-2 3 0,-1 5 1 0,1-2 0 15,3-1 6-15,0 10 2 0,0-3 0 0,0 9 0 16,0 4-20-16,4-1-16 0,-1 7 4 0,1-1 0 16,3 10 12-16,4 4 0 0,-1-7 0 0,4 6 0 15,-3 6 0-15,3-6 0 0,4 10 0 0,-4 6 0 0,4-7 0 0,-4 10-9 16,0 0 9-16,0 10 0 16,-3-1 0-16,3 4 0 0,0-1 0 0,-7 7 0 0,0 3-10 15,-3 0 0-15,0 0 0 0,-4 3 0 0,0 0 10 16,0 3 0-16,-7-2 0 0,3 5 0 0,-3 3 0 0,-3-2 0 15,3-1 0-15,-7 0 0 0,0 1 0 0,-4-10 0 16,0 9 0-16,-3-12 0 0,0 3 0 0,0 0 0 16,0-3 0-16,-7-7 0 0,0 4 9 0,-4-4 4 15,4 1 1-15,-4-4 0 0,0-6-6 16,4 7 0-16,0-10-8 0,0 6 12 0,3-6-26 0,-3-6-6 16,7-4 0-16,-4 1-1 15,1-3-183-15,3-4-37 0,-15-31-7 16,8 3-2-16</inkml:trace>
  <inkml:trace contextRef="#ctx0" brushRef="#br0" timeOffset="51154.83">31182 5373 2322 0,'0'0'51'0,"0"0"10"0,0 0 3 0,0 0 1 0,0 0-52 0,0 0-13 0,-7 3 0 0,-4 4 0 0,1 2 0 0,-1-3 9 16,-3 13-9-16,-4 0 8 0,4 3-8 0,-7 3 8 15,0 6-8-15,0 1 8 0,0 8 8 0,-4 4 2 0,0 10 0 0,1-7 0 16,2 6 2-1,1 0 1-15,0 1 0 0,0-1 0 0,3-9-9 0,1 9-3 16,3-3 0-16,3 0 0 0,0-3 7 0,4 4 0 16,-3-7 1-16,6-1 0 0,1-2 7 0,-1 0 0 15,4-7 1-15,7 4 0 0,-3-7-25 0,3 1 0 16,0-7 0-16,3 3 0 0,1-3 0 0,0-3-20 16,3-3 3-16,0 3 1 15,7-3-110-15,0-7-22 0,-3-2-4 0,3-7-858 0</inkml:trace>
  <inkml:trace contextRef="#ctx0" brushRef="#br0" timeOffset="51469.84">31115 6110 2534 0,'0'0'112'0,"0"0"24"0,0 0-109 0,4 6-27 0,3 4 0 0,-4-1 0 15,4 4 48-15,4-4 4 0,-1 1 0 0,1 2 1 16,0 4-32-16,3-1-6 0,3 1-2 0,-3 0 0 16,8 6-13-16,-5-3 11 0,1 2-11 0,3 1 10 15,-3 0-24-15,3-3-5 0,0 3-1 0,-3 0 0 16,-1-3-29-16,1 0-7 0,-4-7 0 0,4 1-1 15,-4-4 8-15,0 4 1 0,0-7 1 0,-3-3 0 16,-4 7 25-16,7-10 5 0,-4 0 1 0,4-4 0 16,-3-2-192-16,0-3-39 0,10-13-7 0,-4 0-2 0</inkml:trace>
  <inkml:trace contextRef="#ctx0" brushRef="#br0" timeOffset="51774.92">31679 6032 2548 0,'0'0'56'0,"0"0"12"0,-7 9 3 0,4 0 0 0,-1 1-57 0,-3 2-14 0,-3 7 0 0,3 3 0 15,-4 0 21-15,0 10 2 0,1-1 0 0,-4 0 0 16,7 1 1-16,-4 2 0 0,-6-3 0 0,2 1 0 15,5 5-24-15,-8-2 0 0,1-4 0 0,-1 4 0 16,0-4 0-16,1 0 0 0,-5 1-10 0,1-1 10 16,-3 7-23-16,6-4 3 0,-3-2 0 0,0 2 0 15,3-2-31-15,-3 5-5 0,7-5-2 0,3-7 0 16,1-3-41-16,2 0-8 0,1-4-1 0,4-8-543 16,3-7-108-16</inkml:trace>
  <inkml:trace contextRef="#ctx0" brushRef="#br0" timeOffset="52249.89">31814 5320 1555 0,'0'0'138'0,"0"0"-110"0,0 0-28 0,0 0 0 16,-4 3 109-16,0 3 17 0,4-6 3 0,-7 7 1 16,0-1-61-16,4 3-12 0,-4-6-2 0,7-3-1 15,0 10 6-15,0-7 0 0,-4 6 1 0,4 7 0 16,4-10-19-16,-1 4-4 0,1 2-1 0,3 4 0 15,0 0 3-15,4-1 0 0,-1 1 0 0,8 3 0 16,-1 9 8-16,5-3 1 0,6 3 1 0,4-3 0 16,-1 13-18-16,5 0-3 0,-1-7-1 0,0 7 0 15,0-4-20-15,1 7-8 0,-5-7 0 0,-2-2 0 16,-5 5 9-16,1-2-9 0,0-4 8 0,-4 10-8 16,-3-7 0-16,-4 4 0 0,3 0 0 0,-6 2 0 15,-4-2 9-15,-4 0-9 0,1 9 10 0,-4-10-10 0,-4 4 11 0,-6-3-11 16,-1-1 12-16,-3 1-12 0,-3-3 0 0,-5-4 0 15,-2 0-10-15,-5 1 10 0,1-4-19 0,-7-3 4 16,-4 6 1-16,-3 1 0 16,-1-4-12-16,-2-3-2 0,-1-3-1 15,-4 0 0-15,1-3-179 0,0-7-35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18T14:32:21.77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1408 4554 1440 0,'-36'-15'128'0,"22"15"-103"0,-7-10-25 0,0 7 0 16,-4-3 118-16,11-4 18 0,0 4 4 0,-4 3 1 16,4-3-44-16,11 3-9 0,-8-4-1 0,11 7-1 15,0 0-63-15,0 0-13 0,0 0-2 0,0 0-8 16,11 10 0-16,-8-1 0 0,8-3-10 0,-1 4 10 16,1-1 0-16,3 1 0 0,11 5 0 0,-1-5 0 15,8-1 0-15,-4-3 0 0,11 4 0 0,4-7 0 16,2 3-8-16,-2-6 8 0,13 3 0 0,8-3 0 15,3-3 0-15,0 3 0 0,10-6 0 0,-3 3 0 16,11-4 24-16,0 7 7 0,10-9 1 0,-7 9 0 16,4 0 8-16,3-3 1 0,0 3 1 0,4 0 0 15,7 3-16-15,0-3-3 0,-7 0-1 0,7 9 0 0,6-9 7 0,5 7 2 16,-8-4 0-16,1-3 0 0,6 9-31 0,4-9-13 16,0 7 1-16,-7-4 0 0,7-3 12 0,7 0 0 15,-7 6 0-15,7-3 0 0,3-3 0 0,4 0 16 16,7 0-3-16,4 0-1 0,-4 0-12 0,4 0 0 15,3 0 0-15,-3 6 0 0,-1-6 0 0,1 0 0 16,3 0 0-16,-3 0 0 0,-8 0 0 0,1 0 0 16,6 0-10-16,-6 0 10 0,7 0 0 0,-4-6 0 15,0 6 0-15,3-3 8 0,1-3 1 0,-4 3 1 16,-7-4 0-16,4 4 0 0,7-6-10 0,-8 2 12 0,-3-2-12 16,4 0 12-16,3-1-12 0,-4 1 8 15,-6 3-8-15,-1-7 8 0,5-3-8 0,-5 10-14 0,-10-3 3 16,3 6 1-1,4-4-166-15,-7 4-34 0,0 3-6 0</inkml:trace>
  <inkml:trace contextRef="#ctx0" brushRef="#br0" timeOffset="141205.06">16535 3303 1447 0,'0'0'32'0,"0"0"6"0,0 0 2 0,0 0 0 0,0 0-32 0,3-6-8 15,-3 6 0-15,4-3 0 0,-1-10 28 0,-3 13 3 0,7-3 1 0,-7 3 0 16,0 0-20-16,4-6-3 0,-4 6-1 0,3-10 0 16,1 10-8-16,-4 0 10 0,0 0-10 0,0 0 10 15,3-9 5-15,-3 9 1 0,0 0 0 0,0 0 0 16,0 0 13-16,0 0 3 0,0 0 1 0,0 0 0 16,-7 0 3-16,7 0 0 0,-3 9 0 0,-8-2 0 15,4 2-1-15,-3-6 0 0,3 13 0 0,-4-7 0 16,-3 10-15-16,0 0-4 0,-4 3 0 0,4 0 0 15,-4 0-16-15,1 6 0 0,-4 0 0 0,3 0 0 16,4 7 0-16,0-1 0 0,-4 1 0 0,0-4-9 16,8 10 9-16,-4-7 0 0,3 4 8 0,1-10-8 15,-1 7 18-15,4-7-1 0,3-3 0 0,-3 0 0 16,4-3 1-16,-1-3 0 0,4-3 0 0,-3 2 0 16,3-2-2-16,3 0 0 0,-3-13 0 0,4 6 0 15,-1 1-1-15,4-1-1 0,-3-9 0 0,7 6 0 16,-1-2 2-16,4-8 1 0,-3-2 0 0,3 6 0 0,0-9 7 15,4-1 0-15,-1 1 1 0,1 6 0 0,0-13-25 16,3 0 0-16,-4-2 0 0,1 2 0 0,3-3 8 16,-3 0-8-16,-1-9 12 0,1 3-4 0,0 0-8 15,-8-3 12-15,4-1-12 0,1 4 12 0,-1-9-4 16,-4 6 0-16,1 6 0 0,-1-10 0 0,1 4 3 16,-4 3 0-16,4-3 0 0,-4 9 0 0,-4-6 2 0,1 0 1 15,3-3 0-15,0 6 0 0,-4 0-5 0,1 0-1 16,-4-3 0-16,3 0 0 0,-3 6-8 0,0 0 8 15,0-6-8-15,0 6 8 0,0 3-8 0,-3-2 0 16,-1 5 0-16,1-3 0 0,-1 7 0 0,1-7 0 16,-4 7-8-16,3-1 8 0,-3 10-13 0,4-3 1 0,-4 3 1 15,0 0 0 1,-4 3-28-16,0-3-5 0,4 10-2 0,-3-1 0 16,-1 7-133-16,-3-4-26 0,0 4-6 0</inkml:trace>
  <inkml:trace contextRef="#ctx0" brushRef="#br0" timeOffset="141526.53">16341 3642 1324 0,'0'0'118'16,"0"0"-94"-16,0 0-24 0,0 0 0 0,0 0 105 0,0 0 17 16,0 0 3-16,7-7 1 0,0 1-68 0,3 6-14 15,1 0-2-15,0-3-1 0,-4 3-17 0,7 0-3 16,0 0-1-16,-4 0 0 0,5 0-9 0,-1 3-3 16,-4-3 0-16,1 0 0 0,-1 6 0 0,1 1 0 15,-4-7 0-15,4 0 0 0,-1 3-23 0,-10-3-5 16,7 0 0-16,-7 0-1 15,7 0-25-15,4 6-5 0,-11-6-1 0,7 0 0 16,0 0-8-16,0 0-3 0,0-6 0 0,4 6-430 16,-4-3-87-16</inkml:trace>
  <inkml:trace contextRef="#ctx0" brushRef="#br0" timeOffset="142135.57">16482 2968 1324 0,'0'0'118'0,"0"0"-94"15,-7 0-24-15,3 0 0 0,-3 0 68 0,7 0 8 16,0 0 3-16,0 0 0 0,-3-4-43 0,3 4-9 15,0 0-2-15,0 0 0 0,0 0 2 0,0 0 0 16,0 0 0-16,0 0 0 0,0 0-27 0,0 0 0 16,0 0 0-16,0 0 0 0,10 0 12 0,-3-6-4 15,0 6 0-15,4 0 0 0,-1-3 17 0,5-3 3 0,-5-1 1 16,1-2 0-16,3 6 15 0,-4-7 4 0,1 4 0 0,0-13 0 16,-1 10-4-16,1 3-1 0,-1-7 0 0,4-2 0 15,-3 5-13-15,0 1-2 0,-4-7-1 0,3 7 0 16,1-1-15-16,-1-9-4 0,-2 10 0 0,2 0 0 15,-3-1-8-15,-3 4 0 0,3-4 0 0,-4 1 0 16,1 6 0-16,-4 3 0 0,0 0 0 0,0 0 0 16,0 0 0-16,0 0 0 0,7 3-10 0,-7-3 10 15,0 0 0-15,7 6 0 0,-4 7 0 0,4-7 0 16,-3 4 0-16,3-1 0 0,-3 0 0 0,3 1 0 16,-4-1 0-16,1 7 0 0,-1-7 0 0,1 1 0 15,-1-1 0-15,4 1 0 0,-3-1 0 0,-1 0 0 16,-3 1 0-16,4-4 0 0,-4 3 0 0,3 1 0 15,-3-1-104 1,0-3-25-16,0 4-5 0</inkml:trace>
  <inkml:trace contextRef="#ctx0" brushRef="#br0" timeOffset="143193.56">16506 4366 288 0,'0'0'25'0,"0"0"-25"16,4-6 0-16,3 3 0 0,0-4 144 0,0 7 23 0,0-3 5 0,-7 3 0 16,11 0-118-16,-4-6-24 0,3 6-5 0,-2 0-1 15,-8 0 24-15,7-3 4 0,3 3 0 0,-3-6 1 16,0-1 28-16,4 7 6 0,-8-3 1 0,4 3 0 15,-3-9 20-15,3 3 5 0,-3 6 1 0,-1-10 0 16,4 1-11-16,-3-1-3 0,-1 4 0 0,1-3 0 16,-1-1-36-16,1 7-8 0,-1-13-2 0,4 7 0 15,0-7-31-15,-3 7-7 0,7-10 0 0,-4 0-1 16,0 4-15-16,3 2 9 0,-3-12-9 0,4 6 8 16,-4-6-8-16,3 0 10 0,5 6-10 0,-5-9 10 15,-3 9-10-15,4 3 0 0,-4-2 0 0,3 2 0 16,-6 7 8-16,3-1-8 0,-7 1 12 0,0 9-4 15,0 0 0-15,0 0 0 0,0 0 0 0,0 0 0 16,0 9-8-16,0 1 0 0,0 5-10 0,4-5 10 16,-4-1 0-16,0 7-9 0,3-7 9 0,1 7 0 0,-4-4 0 15,7-2 0-15,-4-1 0 0,1 1 0 0,-1-1 0 0,4 4 0 16,-3-4 0-16,-1 3 0 0,4-5 0 16,-3 2 8-16,-4-9-8 0,0 0 0 0,3 0 0 0,-3 0 0 15,8 10 0-15,-8-10 0 0,0 0 0 0,0 0 12 16,0 0-2-16,0 0-1 0,0 0-9 0,0 0 10 15,7-10-10-15,3 10 10 0,-3-16 7 0,0 7 2 16,-3 0 0-16,-1-1 0 0,4 1-19 0,-3-7 0 16,-1 7 0-16,1-1 0 0,0 1 0 0,-1 6-16 15,-3-10 5-15,4 10 1 0,-1-6 10 0,-3 9 0 0,0 0 0 16,0 0 0-16,0 0-8 0,0 0 8 16,0 0-8-16,0 0 8 0,0 0-10 0,0 0 10 15,0 0-12-15,0 0 12 0,4 9 0 0,-1 1-8 0,1-1 8 16,-4 0 0-16,3 1 0 0,1 9 0 0,-4-4-8 15,3 1 8-15,-3 3-8 0,0 0 8 0,0-4-12 0,-3 4 12 16,-1 0-8-16,4 0 8 0,0-1 0 0,-3 1 0 16,3-3-15-16,0 3 4 0,-4 0 1 0,8-4 0 31,-4 1-126-31,3-3-26 0,-3 2-5 0,7-12-490 0,-3 10-99 0</inkml:trace>
  <inkml:trace contextRef="#ctx0" brushRef="#br0" timeOffset="143743.79">17272 3940 1706 0,'0'0'37'0,"0"0"8"0,0 0 2 0,0 0 1 0,0 0-38 0,0 0-10 16,0 0 0-16,0 0 0 0,0 0 0 0,0 0 10 15,0 0-10-15,0 0 10 0,-4 0 7 0,4 0 2 16,-7 0 0-16,7 0 0 0,-7 0 11 0,7 0 2 16,-7 6 1-16,7-6 0 0,0 0 10 0,0 0 1 0,0 0 1 0,0 0 0 15,0 0 4-15,-3 3 1 0,3-3 0 16,-4 9 0-16,-3 1-20 0,4-4-4 0,-1 4-1 0,-3-4 0 15,4 6-11-15,-4-2-2 0,3 9-1 0,-3-4 0 16,0 1-11-16,0 3 8 0,-4 6-8 0,4-6 8 16,-3 3-8-16,3 3 10 0,-4-7-10 0,4 1 10 15,0 3-10-15,3-3 12 0,-3-6-12 16,4-4 12-16,-1 4-12 0,4-4 0 0,0-9 0 0,-3 13 0 16,-1-13 16-16,4 0 0 0,0 0 1 0,0 0 0 15,-7 6 9-15,7-6 2 0,0 0 0 0,-3 0 0 16,-4 0 4-16,7 0 0 0,0 0 1 0,0 0 0 15,0 0-33-15,0 0-19 0,0 0 3 0,0 0 0 16,0 0 25-16,0 0 6 0,0 0 1 0,7 0 0 16,3 0-16-16,1 0-16 0,-1-6 3 0,1 6 1 15,3 0 12-15,0-10 10 0,0 10-2 0,4-9 0 0,-4 9-8 16,0-10-11-16,4 10 3 0,-1-6 0 16,-3-3-24-16,4 5-5 0,0-2-1 0,-1 3 0 15,1-3-107-15,0-4-22 0,-1 10-4 16,-3-9-1-16,-3 9-68 0,0 0-15 0,3-3-2 15,-14 3-1-15</inkml:trace>
  <inkml:trace contextRef="#ctx0" brushRef="#br0" timeOffset="144343.34">17868 3874 1717 0,'0'0'76'0,"0"0"16"0,0 0-74 0,0 0-18 0,0 0 0 0,-7 3 0 16,0-3 27-16,4 9 1 0,-4-2 1 0,3-4 0 16,-7 3-29-16,4-3 8 0,-3 7-8 0,-1-4 0 15,1-3 10-15,-1 3-1 0,0-6 0 0,-3 6 0 16,4-2 31-16,-4-4 5 0,3 6 2 0,0-3 0 15,-3-3-27-15,0 0-6 0,0 0-1 0,0 0 0 16,0 0 13-16,0 0 2 0,3 9 1 0,-3-9 0 16,0 0 1-16,0 7 0 0,0-7 0 0,7 3 0 0,0 3-16 15,0-6-3-15,3 0-1 0,4 0 0 0,-3 3-2 0,-1 10-8 16,0-13 12-16,4 0-4 0,0 0-8 0,0 0 0 16,4 9 0-16,0-6 0 0,-4-3 0 15,0 0 0-15,7 7 9 0,0-4-9 0,0 6 0 0,-7-9 0 16,7 0 0-16,0 10-8 0,0-10 8 0,-4 9 0 15,-3-9 0-15,7 6 0 0,1 1 0 0,-5 2 0 16,1-6 0-16,-1 6 0 0,1 7 0 0,-4-13 0 16,0 13 0-16,-4 0 0 0,4-4 0 0,-3 7 0 15,-1-3 0-15,-3 9 0 0,-4-6 0 0,4-1 11 16,-3 1-3-16,-1 0 0 0,1-3-8 0,3 3 0 16,-4-4 0-16,4-5 0 0,0-1 9 0,0 0 3 15,0 1 1-15,0-1 0 0,7-9-13 0,-4 7 0 16,4-7 0-16,0 0 0 0,0 0 16 0,0 0 3 0,-7 3 1 15,4 6 0-15,3-9-32 0,0 0-7 0,0 0-1 16,0 0 0 0,-4 6-5-16,4-6-2 0,7 10 0 0,-7-10 0 0,7 0 8 0,0 6 2 0,4-3 0 15,3-3 0-15,0 0 17 0,0 0 0 0,0 0 0 0,0 0 0 32,4-3-30-32,0-3-2 0,-4 3-1 0,3-4 0 15,1 1-84-15,-4 3-17 0,4-3-3 0,-4-4-1 0</inkml:trace>
  <inkml:trace contextRef="#ctx0" brushRef="#br0" timeOffset="144586.84">17480 4234 1267 0,'0'0'112'0,"0"0"-89"15,0 0-23-15,0 0 0 0,0 0 148 0,0 0 24 16,0 0 6-16,0 0 1 0,4 10-108 0,10-1-22 16,0-9-4-16,4 6-1 0,-1-2-12 0,8-4-2 15,0 0-1-15,3 0 0 0,0 0-16 0,4-10-3 16,0 7-1-16,-1-3 0 16,8 3-102-16,-4-7-21 0,-3 1-4 0,3-4-744 0</inkml:trace>
  <inkml:trace contextRef="#ctx0" brushRef="#br0" timeOffset="144931.81">18253 3573 921 0,'0'0'82'0,"0"0"-66"16,-7 0-16-16,0 0 0 0,7 0 249 0,0 0 47 15,0 0 8-15,0 0 3 0,0 0-231 0,0 0-47 16,0 0-9-16,7 3-1 0,3-3 5 0,4 6 0 15,4-6 1-15,3 0 0 0,0 0-8 0,4 0-1 16,3 0-1-16,4 0 0 0,-4 0-30 0,-3 0-5 16,3-6-2-16,0 6 0 15,-3 0-57-15,0 0-11 0,-4 0-2 0,4-3-774 0</inkml:trace>
  <inkml:trace contextRef="#ctx0" brushRef="#br0" timeOffset="145144.78">18394 3704 1440 0,'0'0'128'0,"0"0"-103"0,0 0-25 0,0 0 0 16,0 0 166-16,0 0 28 0,0 0 6 0,0 0 0 15,3 4-161-15,8 5-39 0,-4 0 0 0,7-9 0 16,0 0-20-1,0 7-6-15,4-7-2 0,0 0 0 0,3-7-29 0,0 7-7 0,4 0 0 0,-1 0-506 16,5-9-101-16</inkml:trace>
  <inkml:trace contextRef="#ctx0" brushRef="#br0" timeOffset="145693.46">19332 3576 2019 0,'0'0'89'0,"0"0"19"0,0 0-86 0,0 0-22 15,0-10 0-15,0 7 0 0,0-3 38 0,0 6 3 16,0 0 1-16,0 0 0 0,4-9-15 0,-4 9-3 0,0-10-1 0,0 10 0 15,-4-3-23-15,4 3 0 0,-7 0 0 0,0 0 8 32,-3 3-42-32,-5-3-8 0,5 10-2 0,-4-1 0 0,-4 0 25 0,0 1 5 0,1 6 1 0,-4 2 0 15,3-2 13-15,-3 0 0 0,0-4 0 0,3 7 0 16,4-3 8-16,0-1 4 0,3-2 0 0,-3 6 1 16,7-4-4-16,0-5-1 0,3-1 0 15,4 7 0-15,0-13-8 0,8 7 0 0,-8-10 0 0,7 9 0 16,3-9 0-16,8 0-11 0,-1 0 3 0,5-9 0 15,-1-1 0-15,3 7 0 0,-2-13 0 0,-1 7 0 16,0-7 8-16,-3 13 0 0,-1-13 0 0,-3 4 0 16,0-4 0-16,-3 7 11 0,0-7-3 0,-4 7 0 15,0-4 36-15,0 4 6 0,0 2 2 0,-7 7 0 16,0 0-7-16,0 0-1 0,3-9 0 0,-3 9 0 16,0 0-22-16,0 0-5 0,0 0-1 0,0 0 0 15,0 9-16-15,0 1 10 0,0-1-10 0,0 7 8 16,4-7-8-16,-4 4 0 0,-4-1 0 0,4 1 0 0,0-4 0 15,-3 7 0-15,-1 0 0 0,4-7 0 0,0 4 0 0,0-4 8 16,0 1-8-16,0 5 8 0,0-5-8 0,4-1 0 16,-1 0 0-16,4-2-11 15,1 2-37-15,-1-9-7 0,3 3-1 0,1 4-1 16,3-7-121-16,-4-7-24 0,15 4-5 0,-7 3-1 0</inkml:trace>
  <inkml:trace contextRef="#ctx0" brushRef="#br0" timeOffset="145979.4">19685 3814 1922 0,'0'0'85'0,"-4"0"18"0,1 10-83 0,-1-10-20 0,4 0 0 0,-7 9 0 16,4 0 69-16,3-9 10 0,0 0 1 0,0 0 1 16,-4 0-41-16,4 0-8 0,0 0-1 0,0 0-1 15,0 0-10-15,0 0-1 0,-7 0-1 0,7 0 0 16,0-9-4-16,-3 6-1 0,-1-7 0 0,1-2 0 15,-4 3-1-15,3-4-1 0,1-3 0 0,-1 4 0 16,-3-4 5-16,0 0 0 0,3-6 1 0,1 0 0 16,-8 4 2-16,8-1 0 0,-1 0 0 0,4-6 0 15,-3 6 9-15,3 10 3 0,3-7 0 0,4 4 0 16,-3-4-31-16,3 13 0 0,-4-13 0 0,4 16 0 16,4-9-32-1,0 2-10-15,-1-2-2 0,4 9 0 0,0-3-91 0,4-3-18 16,0 6-4-16,3 0-819 0</inkml:trace>
  <inkml:trace contextRef="#ctx0" brushRef="#br0" timeOffset="146694.97">20193 3494 2012 0,'0'0'89'0,"0"0"19"0,0 0-87 0,11 7-21 16,-4-7 0-16,-7 0 0 0,0 0 35 0,7 0 2 15,3 0 1-15,-10 0 0 0,0 0-38 0,0 0 0 16,0 0 0-16,0 9-12 0,0-9-3 0,-7 16-1 15,-7-13 0-15,0 6 0 0,-4 1 16 0,1-1-9 16,-4 7 9-16,-4-7-8 0,0 10 25 0,4-3 6 0,-4-7 1 0,4 10 0 16,-4-3 12-16,8 2 2 0,-4-5 1 0,7 3 0 15,-1 2-27-15,5-2-4 0,-1 0-8 0,4-7 11 16,4 1-11-16,-1 2 0 16,1-6 0-16,3-6 0 0,0 0 0 0,0 0-9 0,3 10 9 0,-3-10 0 15,7 3-14-15,4-3 4 0,-1 0 1 0,1 0 0 16,0-9 9-16,-1 9 11 0,4-10-3 0,0 1 0 15,-3-1 1-15,3 1 0 0,4 6 0 0,-4-13 0 16,3 10 6-16,-2-4 1 0,-5-8 0 0,8 8 0 16,-4 1-7-16,4-1-1 0,-8 1 0 0,4-7 0 15,0 7 0-15,-3 6-8 0,-1-13 12 0,-2 16-4 16,-1-9 1-16,0 2 0 0,0 7 0 0,-7 0 0 16,0 0 9-16,0 0 2 0,0 0 0 0,0 0 0 15,0 0-10-15,0 0-2 0,0 0 0 0,0 0 0 16,0 0-8-16,0-9 8 0,0 9-8 0,0 0 8 0,0 0 26 15,0 0 5-15,-4-9 1 0,4 9 0 0,0 0-16 16,0 0-4-16,0 0 0 0,0 0 0 0,0 0-6 0,0 0-2 16,0 0 0-16,0 0 0 0,0 0-12 0,0 0 0 15,0 0 0-15,-7 0 0 0,0 6 0 0,0-3 0 16,7-3 0-16,-7 0 0 0,7 0 0 0,-4 9 0 16,-6-2 0-16,6 2 0 0,4-9 0 0,-3 3 0 15,-1 10 0-15,1-10 0 0,3 6 0 0,-4 7 0 16,1-7 0-16,-1 4 0 0,4 3 0 0,0 2 0 15,0-2 0-15,4 3 0 0,-4 6 0 0,3-6 8 16,4 0-8-16,0 6 9 0,-3 0-9 0,3-6 0 16,-4-1 0-16,4 1 0 0,1 0 0 0,-5 0 0 15,1 3 0-15,-1-10 0 0,1 4 0 0,-1-3 0 0,1 2 0 16,-4 4 0-16,3-3 0 0,1-7 0 0,-4 7-9 16,0-7 9-16,0 4 0 0,-4-4 0 0,4 1 0 0,-3-1 0 15,-1 4 0-15,1-1 9 0,-1-3-1 0,-3 1 0 16,0-4-8-16,0 10 0 0,-4-13 0 0,1 13 0 15,-4-7 8-15,3 4-8 0,-3-4 12 0,-4 4-4 16,4-4-8-16,-3 4 0 0,-5-7 0 0,5 3-11 16,-4 1-9-16,-1-4-1 0,1-3-1 0,0-3 0 15,0 0-81 1,3 0-16-16,1 0-3 0,-4-3-632 0,3-10-126 0</inkml:trace>
  <inkml:trace contextRef="#ctx0" brushRef="#br0" timeOffset="147247.06">20556 3573 2584 0,'0'0'115'0,"0"0"23"0,-10 3-110 0,6 3-28 16,-3 4 0-16,4 8 0 0,-4-2 0 0,3 3 0 15,1-3 0-15,-1 5 0 0,1-5-10 0,3 12 10 16,0-12-13-16,-4 3 5 0,4 0 8 0,0 0-8 16,0-4 8-16,0-5-8 15,0-1-16-15,0 0-2 0,0-9-1 0,0 0 0 0,0 0 16 0,0 0 11 16,0 0-13-16,0 0 5 0,0 0 23 0,0-12 5 0,0 2 0 0,0-2 1 16,0-7-4-16,0 7-1 0,4-7 0 0,-4 3 0 15,3-9 10-15,1 6 2 0,-1 0 0 0,1 1 0 16,-1-1-28-16,4-3 0 0,0 3-9 0,0 10 9 15,0-1-24-15,-3 10 3 0,-4 0 0 0,0 0 0 16,0 0 6-16,7 0 2 0,0 10 0 0,-3-1 0 16,-1 0 13-16,1 7 0 0,3 0 0 0,-4-13 0 15,-3 6 0-15,7 1 12 0,-3-1-4 0,3 0-8 16,-4-2 12-16,4-4-4 0,0 3 0 0,1 0-8 16,-8-6 16-16,7 0-3 0,3 0-1 0,1-6 0 15,-1 6-12-15,4-6 0 0,1 6 0 0,2-10 0 16,1 1 32-16,-1-3 0 0,-2-4 0 0,2 6 0 15,-3 1-32-15,0-7 0 0,1 7 0 0,-1-4 0 0,-4 1 0 16,1 2 0-16,-4 7 0 0,0-3 0 0,-7 6 12 0,7 0-3 16,-7 0-1-16,7 0 0 0,0 9 13 0,0-2 3 15,-3 2 0-15,3 1 0 0,-4 8 6 0,4-2 2 16,0-7 0-16,0 1 0 0,0 6-32 0,4-7 0 16,0 3 0-16,-4-2 0 0,3-4 0 0,1 0 0 15,-1-2 0-15,1 5 0 16,-4-9-26-16,4 9-11 0,-1-9-3 0,-3 0 0 15,0 0-152-15,4 0-30 0,-4-9-6 0</inkml:trace>
  <inkml:trace contextRef="#ctx0" brushRef="#br0" timeOffset="147676.41">21435 3592 2062 0,'0'0'45'0,"0"0"10"0,7 0 1 0,-7 0 3 0,3-4-47 0,-3 4-12 0,0 0 0 0,4-6 0 15,-4 6 38-15,0 0 6 0,0-6 0 0,0 6 1 16,0 0-26-16,0 0-6 0,-7 0-1 0,-4 0 0 16,-3 6-12-16,0 4-15 0,-4 8 3 0,-3-8 1 15,-3 5 11-15,-1 1 14 0,0-3-3 0,4 2-1 16,0-2 27-16,3 3 6 0,4 2 1 0,0-2 0 16,0-7-13-16,7 1-3 0,0-1 0 0,0-2 0 15,7-7-28-15,0 0 0 0,0 0 0 0,7 3 0 16,3 3-23-16,4-6-1 0,4-6 0 0,3 6 0 15,0-10 8-15,1 1 2 0,2 6 0 0,1-10 0 16,0 10 1-16,-4-6 0 0,0-7 0 0,0 7 0 16,-7-7 13-16,4 6 0 0,-8-2 0 0,1 3-9 15,0-7 21-15,-1 13 4 0,-6-13 0 0,-1 10 1 16,-3 6 8-16,0 0 2 0,0 0 0 0,0 0 0 0,-3-3 1 0,3 3 0 16,0 0 0-16,-4 3 0 0,-3 3-2 0,4-3 0 15,-1 10 0-15,1-10 0 0,3 13 2 0,0-7 0 16,0 3 0-16,0 4 0 0,3 0-20 0,1-4-8 15,3 4 0-15,0 3 8 0,0-3-8 0,0-4-9 16,3-2 9-16,1 5-13 16,0-5-35-16,-1 8-8 0,4-18 0 0,0 10-1 15,1-10-145-15,-1 6-29 0,3-12-5 0</inkml:trace>
  <inkml:trace contextRef="#ctx0" brushRef="#br0" timeOffset="147887.13">22243 3432 2883 0,'0'0'64'0,"-4"-4"12"0,-3-2 4 0,0 3 0 0,7 3-64 0,0 0-16 0,-7 0 0 0,-4 0 0 16,4 3 17-16,-7 7 0 0,-3-1 0 0,-5 7 0 16,-6 3-17-16,3-1 0 0,4 14 0 0,-7-10 0 15,-11 6-25 1,4-3-12-16,3 3-3 0,-3 4 0 0,0-11-104 0,3 11-22 0,4-4-4 15,3-12-1-15,11 3-37 0,-4-7-8 16,1-2-2-16</inkml:trace>
  <inkml:trace contextRef="#ctx0" brushRef="#br0" timeOffset="148058.97">21862 3460 1324 0,'7'0'118'0,"0"6"-94"16,-7-6-24-16,3 0 0 0,4 10 330 0,0-1 62 15,4 7 12-15,0-7 2 0,-4 7-290 0,3-4-57 16,8 7-12-16,-4-3-3 0,-3 3-28 0,3-1-7 16,3 1-1-16,1 3 0 15,0 0-64-15,10 13-84 0,-11-17-699 16,1-2-153-16</inkml:trace>
  <inkml:trace contextRef="#ctx0" brushRef="#br0" timeOffset="148635.74">20507 4313 2383 0,'-4'-16'52'0,"8"7"12"0,-4-1 1 0,4-5 2 0,3 5-54 0,-4 1-13 15,8-4 0-15,-4 4 0 0,3-7 12 0,1 7 0 16,-4 2 0-16,0-2 0 0,-3 9-12 0,-4 0 11 15,0 0-11-15,0 0 10 0,0 0-10 0,3 9 0 16,-6 1 0-16,-1-1 0 0,-3 7 0 0,-4 3-9 16,4 0 9-16,0 6 0 0,-7-6 0 0,4 12-8 15,-5-9 8-15,5 3 0 0,-4 3 0 0,0-3 12 16,0 0-1-16,3-3-1 0,4 3 24 0,-4 4 5 16,4-11 1-16,0 7 0 0,4-6-7 0,-1 0-1 0,1 3 0 15,3-9 0-15,3 2-32 0,-3 1 0 16,4-4 0-16,3-2 0 15,-4-4-19-15,8-3-10 0,-1-3-3 0,1 0 0 0,3 0 16 0,0-3 4 0,4-6 0 16,-4-1 0-16,4-5 12 0,-1 5 0 0,-3-5 0 0,0-4 0 16,1 0 12-16,-1 0-12 0,0-6 12 0,0 6-12 15,-3-15 38-15,3 9 1 0,-4-7 0 0,-3 7 0 16,0-9-12-16,4-1-3 0,-4 7 0 0,0 9 0 16,-7-6-16-16,4 0-8 0,-4 6 8 0,0 7-8 15,0-4 0-15,0 0 0 0,-4 7 0 0,4-1 0 16,-4 10-24-16,-3-9-8 15,0 6 0-15,-3 3-1 0,-8 3-151 0,4 6-31 16,-7-9-5-16</inkml:trace>
  <inkml:trace contextRef="#ctx0" brushRef="#br0" timeOffset="148822.72">20447 4441 403 0,'-11'13'17'0,"8"-10"5"0,-1 6-22 0,-3-2 0 16,0 2 0-16,4-6 0 0,-1 7 427 0,4-10 81 15,0 0 16-15,4 9 3 0,-4-9-346 0,7 6-69 16,3-6-13-16,8 10-3 0,3-10-45 0,4 0-9 16,7 0-2-16,-1 0 0 0,8-10-32 0,4 10-8 15,-1 0 0-15,-3-6 0 16,3 3-148-16,-3-3-31 0,-4 3-6 0,4-4-868 0</inkml:trace>
  <inkml:trace contextRef="#ctx0" brushRef="#br0" timeOffset="150156.84">23255 3472 2073 0,'0'0'92'0,"0"0"19"0,0 0-89 0,0 0-22 0,-7 4 0 0,4 5 0 15,-5 0 0-15,8 7 9 0,-7 3-9 0,4 0 0 16,-4-1 11-16,3 8-11 0,1 2 10 0,-1-3-10 16,-3 12 21-16,4-5-1 0,-1-4-1 0,4 7 0 15,0-4 1-15,0-6 1 0,-3 3 0 0,6-3 0 16,-3 4-10-16,4-4-3 0,-4-7 0 0,3 1 0 15,1 3-8-15,-1-9 0 0,4 6-10 0,-3-10 10 16,-1 7-100-16,-3-7-15 0,4 0-2 16,-4-9-768-16</inkml:trace>
  <inkml:trace contextRef="#ctx0" brushRef="#br0" timeOffset="150540.25">23125 3538 2073 0,'-11'-19'184'0,"7"10"-147"16,-3-7-29-16,0 7-8 0,0-4 112 0,0 1 22 15,4-7 4-15,-1 10 1 0,4-10-98 0,4 9-19 16,-4-5-4-16,7-4-1 0,3 0-17 0,1 3 0 16,0-2 8-16,3-1-8 0,3 0 0 0,1-6-12 15,3 6 1-15,0 0 1 0,0 4 10 0,4-4-12 0,0 3 12 0,0 7-12 16,-4-1 12-16,0-2 0 0,0 2 0 0,4-2 0 15,-4 9 0-15,4-4-12 0,-8 7 4 0,1 0 0 16,-4 7 8-16,0-4-8 0,0 3 8 16,-3 10-8-16,-1-4 8 0,1 7 0 0,-4 6 0 0,0 0 0 15,-3 0 0-15,-1 4 0 0,-3-4 0 16,0 6 0-16,0-12 0 0,0 6 0 0,0 0 0 16,-3-6 0-16,-1 6 0 0,-3-3 0 0,3-6 8 0,-3 2-8 15,0-2 8-15,-3 0-8 0,-1-4 8 0,-3-2-8 16,0-1 9-16,0 0-9 0,-4-2 12 0,1-4-12 15,-5 3 34-15,5 0 0 0,-1-2 0 0,4-4 0 16,0-4-62 0,0-2-12-16,0 6-2 0,3 0-1 0,4-6-162 15,0-4-33-15</inkml:trace>
  <inkml:trace contextRef="#ctx0" brushRef="#br0" timeOffset="151134.31">24518 2478 1450 0,'0'0'64'0,"0"0"14"0,0-9-62 0,0 9-16 0,0-3 0 0,0-7 0 16,4 4 80-16,-4 6 12 0,0-9 4 0,0 9 0 16,0-3-55-16,0 3-10 0,3-7-3 0,-3 7 0 0,0 0-6 0,0 0-2 15,0 0 0-15,0 0 0 0,0 0-6 0,0 0-2 16,-7 0 0-16,0 10 0 0,-4-1 16 0,-3-3 4 15,0 4 0-15,-3 2 0 0,-5 10 7 0,1 0 1 16,-7 0 1-16,0 6 0 0,0 1-1 0,-1 8-1 16,-2-2 0-16,-1 9 0 0,0 3 1 0,-3-3 0 15,3 9 0-15,-3-9 0 0,-4 15-23 0,7-2-4 16,4-4-1-16,0 0 0 0,3 10 16 0,7-3 4 16,4-4 0-16,4-2 0 0,-1-1-32 0,4 0-18 15,4-6 2-15,6 3 1 0,1-3-4 0,3-12-1 16,0 9 0-16,3-7 0 15,4-5-39-15,4-10-8 0,3 6-1 0,4-6-659 16,3-3-131-16</inkml:trace>
  <inkml:trace contextRef="#ctx0" brushRef="#br0" timeOffset="151536.57">24596 2880 1728 0,'0'0'153'0,"0"0"-122"16,0 0-31-16,3 6 0 0,4 3 95 0,0 10 13 15,-3-3 2-15,-1-4 1 0,1 4-102 0,-1 9-20 16,-3 0-4-16,-3 4-1 0,-1-1 7 0,-3 0 1 16,0 13 0-16,-3-10 0 0,-4 4 8 0,3-1-8 15,4 4 8-15,-4-7-8 0,1 0 16 0,3-5 3 16,0 2 1-16,3-6 0 0,1 0-12 0,-1-4 8 15,1 4-8-15,-1 0 8 0,0-6-8 0,4 0 0 16,0-7 0-16,0 4-11 16,0-7-131-16,0-6-26 0,0 0-6 0,0 0-1 0</inkml:trace>
  <inkml:trace contextRef="#ctx0" brushRef="#br0" timeOffset="151970.06">24546 2808 2516 0,'-3'-10'56'0,"-4"1"11"0,0-1 2 0,3 1 1 0,-3 0-56 0,4-1-14 0,-1-6 0 0,0 7 0 16,4 6 22-16,0-3 2 0,0 6 0 0,0 0 0 16,0-7-10-16,0 7-2 0,0 0 0 0,8-9 0 0,-1 9-12 15,0 0-10-15,0 0 2 0,3 0 0 16,4 6-4-16,1-3 0 0,-1-3 0 0,0 0 0 0,3 7 12 15,1-7 0-15,-4 9 0 0,4-9 0 0,-1 9 0 16,-2 1 0-16,2-4 0 0,1 4 0 0,-4-7 0 0,4 3 0 16,-1 10 0-16,1-4 0 0,3 4 0 0,0-4 0 15,0 4 0-15,4 9 0 0,3-6 0 0,-7 0 0 16,1 6 0-16,-1 0 0 0,3-3 0 0,-2 3 0 16,-1 3 0-16,0-9 0 0,0 12 0 0,-3-9 0 15,-1 3 0-15,-3-6 0 0,-3 0 0 0,-4 6 11 16,0-6-3-16,-3 0 0 0,-8-4 26 0,1 4 5 15,-8-3 1-15,0 0 0 0,-6 2-4 0,-4-5-1 16,-4 3 0-16,0-1 0 0,1-2-7 0,-8 3 0 16,0-7-1-16,-3 7 0 0,0-7-11 0,-1 4-1 15,5-7-1-15,-1-3 0 0,0 6-14 0,4-2 9 16,0-4-9-16,-4-3 8 0,4 0-19 0,3 0-4 0,0 0-1 16,4-10 0-1,0 10-90-15,0-9-18 0,7 6-4 0,3-3-1067 0</inkml:trace>
  <inkml:trace contextRef="#ctx0" brushRef="#br0" timeOffset="154538.13">25855 2601 979 0,'0'0'43'0,"0"0"9"0,-3-7-41 0,3 7-11 0,-7-3 0 0,-1-3 0 15,8 6 183-15,-3 0 34 0,-4 0 7 0,7 0 2 16,-7 0-135-16,7 0-27 0,-4 0-6 0,4 0-1 15,-7 0-20-15,4 9-4 0,-1-9-1 0,1 7 0 0,-1 8-12 0,1-2-4 16,3 3 0-16,0 2 0 16,0 11 16-16,0-4 4 0,0 9 0 0,0 1 0 15,0-4 12-15,-4 13 4 0,1-3 0 0,-1-1 0 16,-3 14-28-16,0-4-6 0,-4-3-1 0,1 6 0 0,-4-9-6 0,0 6-2 16,-1-9 0-16,-2 3 0 0,3-3-9 15,0-10 10-15,-1 10-10 0,1-13 10 0,0 7-10 16,4-7 0-16,3 0 0 0,-4-9 0 0,0 6 0 15,4-6 0-15,-3-4 11 0,3-5-11 16,0 6-39-16,3-7-13 0,1-6-4 0,-4-3 0 16,7 0-176-16,0 0-36 0,0 0-8 0,10-28 0 0</inkml:trace>
  <inkml:trace contextRef="#ctx0" brushRef="#br0" timeOffset="155105.87">26480 3058 518 0,'0'0'46'0,"0"-9"-37"0,3 6-9 0,1-3 0 15,-1-4 181-15,4 10 35 0,-3-12 6 0,3 5 2 16,0-2-165-16,0 3-33 0,0-4-6 0,-4 7-2 16,4-3 38-16,-3-3 7 0,0 5 1 0,-4-2 1 15,0 6 38-15,3-9 7 0,-3 2 2 0,0 7 0 0,0 0-32 0,0 0-7 16,0 0-1-16,-7-9 0 0,0 9-12 16,-4 0-4-16,1 0 0 0,-1 9 0 0,1-2-45 0,-4 2-11 15,-1 1 0-15,1-1 0 0,0 10 0 0,0-4 0 16,-4 4 0-16,4 0 0 0,-3 6 0 0,3-6 0 15,3 6-10-15,-3 3 10 0,3-3 0 0,1 4 0 16,3-11 0-16,0 7 0 0,3 4 0 0,-3-7 0 16,3-4 0-16,4 1 0 0,0 0 0 0,0-3 0 15,0-4 0-15,0 4 0 0,4 0 0 0,0-7 0 16,-1 0 0-16,4 1-8 0,0-7 0 0,0 3 0 16,0-6 0-16,4 0 0 0,3 0 8 0,-3-6 0 15,3 3 0-15,0-7 0 0,3 1 14 0,1 0-2 16,3-7 0-16,0 0 0 0,1-2-12 0,-1-1 11 0,3-6-11 15,1 3 10-15,-4-10 2 0,0 4 1 0,1 3 0 0,-1-10 0 16,0 7-13-16,-3-6 0 16,-4 2 0-16,0-2 0 0,0 6 0 0,-3-4 0 15,-4 4 0-15,0 0 0 0,-4 3 0 0,-3 0-10 0,0 6 10 0,-3-3-12 16,-1 0 1-16,1 9 0 0,-4-2 0 0,-1-4 0 31,-2 10-21-31,3-1-4 0,-4 4 0 0,1-4-1 16,3 7-99-16,-4-3-19 0,0 6-4 0</inkml:trace>
  <inkml:trace contextRef="#ctx0" brushRef="#br0" timeOffset="155380.56">26391 3127 1324 0,'-10'0'118'0,"10"0"-94"15,-7 7-24-15,0-4 0 0,7-3 93 0,-4 9 15 16,4-9 2-16,0 0 1 0,0 0-38 0,0 0-7 16,0 0-2-16,4 7 0 0,-1 2-12 0,1-6-4 15,-4-3 0-15,7 9 0 0,3-2-3 0,1-1-1 16,-4-3 0-16,4-3 0 0,-1 10-25 0,1-10-6 16,-1 0-1-16,4 0 0 0,-7 0-12 0,8 0 0 15,-5 9 8-15,4-9-8 0,0-9-16 0,0 9-5 16,4 0-2-16,0-10 0 15,-4 10-131-15,7-3-26 0,-3-3-6 0,3-1-629 0</inkml:trace>
  <inkml:trace contextRef="#ctx0" brushRef="#br0" timeOffset="155858.54">26808 2375 1677 0,'0'0'36'0,"-7"-6"8"0,-1 6 2 0,5 0 2 0,3 0-38 0,0 0-10 15,0 0 0-15,0 0 0 0,0 0 28 0,0 0 3 16,0 0 1-16,0 0 0 0,0 0 0 0,0 0 1 16,0 0 0-16,0 0 0 0,0 0 7 0,0 0 2 15,3 9 0-15,5 0 0 0,2 7-1 0,4-7 0 16,-3 1 0-16,3 9 0 0,7 6-9 0,4-6-3 15,-1 9 0-15,5-3 0 0,2 3-18 0,5 7-11 0,-5-1 12 0,1 1-12 16,4 2 10-16,-5 7-10 0,-3-9 8 16,1 2-8-16,-8 7 0 0,-3-6 0 0,-4-1 0 0,-4 7 0 15,-3 0 17-15,-7 0-1 0,0 0-1 16,-7 3 0-16,0 6 2 0,-3-2 1 0,-5-8 0 0,-2-5 0 16,-1 6-6-16,-3-10-2 0,-4-2 0 0,1 2 0 15,-8-2-10-15,0-10 0 0,-3 6 0 0,0-3-1112 16</inkml:trace>
  <inkml:trace contextRef="#ctx0" brushRef="#br0" timeOffset="162419.1">20415 5222 1324 0,'0'0'59'0,"0"0"12"0,0 0-57 0,0 0-14 0,-3 3 0 0,-1 7 0 16,4-1 101-16,0-3 18 0,0 4 3 0,0 5 1 16,0-5-163-16,0 2-33 0,0-2-7 0,0-1 0 15</inkml:trace>
  <inkml:trace contextRef="#ctx0" brushRef="#br0" timeOffset="162711.01">20726 5288 1728 0,'0'0'153'0,"0"0"-122"0,-11 9-31 0,1-2 0 15,2 2 134-15,1 1 21 0,4 5 4 0,-1-2 1 32,1-4-150-32,3 7-30 0,0-7-5 0,3 1-641 0,1-1-128 0</inkml:trace>
  <inkml:trace contextRef="#ctx0" brushRef="#br0" timeOffset="164316.16">23312 4805 1119 0,'0'0'49'0,"0"0"11"0,0 0-48 0,0 0-12 15,0 0 0-15,0 0 0 0,3-3 100 0,-3 3 16 16,-3-6 4-16,-1 6 1 0,4-10-15 0,0 10-3 16,-3 0-1-16,3 0 0 0,-4 0-8 0,0-6-2 0,4 6 0 15,0 0 0-15,-3 0-30 0,-1 6-6 0,-3-6-2 16,4 3 0-16,-4 13-42 0,0-6-12 0,0 8 0 0,0 1 8 16,-4 6-8-16,4 3-8 0,-4 7 8 15,-3-1-12-15,4 1 12 0,-4 3 0 0,-1-1 0 0,1 7 0 16,-3 0 0-16,-1 0 9 0,0 0-1 0,4-7-8 15,0 7 20-15,-3-9-4 0,2-7 0 0,1 7 0 16,0-7-16-16,4-3 0 0,-1 3 0 0,0-3 0 16,1 0 0-16,3-3-9 0,3-6 1 0,1 3 0 31,-4-10-111-31,0 1-21 0,7-1-5 0,0-3-815 0</inkml:trace>
  <inkml:trace contextRef="#ctx0" brushRef="#br0" timeOffset="164656.37">23509 4802 1324 0,'0'0'118'0,"0"0"-94"15,-10 0-24-15,2 0 0 0,1 3 211 0,-3-3 37 16,3 10 8-16,0-4 2 0,3 3-196 0,-3 1-39 16,4-1-8-16,-1 10-2 0,1 0-13 0,-1-4 0 15,4 4 0-15,-3 6-10 0,-1-6 10 0,4 9 0 16,0-3 0-16,-4 4 0 0,1-1 0 0,-1 6 0 16,1-5 0-16,-4 5 0 0,0-6 0 0,0 7 0 0,0-1 0 0,-4 1 0 15,0 2 0-15,-3-8 0 0,0 2 0 0,0-3 0 16,0 0 0-16,0-3 0 0,0-6 0 15,3 6-8 1,1-12-18-16,-4 3-3 0,3 2-1 0,-3-8 0 16,3-4-187-16,1-3-38 0,-11-3-7 0,6 0-2 0</inkml:trace>
  <inkml:trace contextRef="#ctx0" brushRef="#br0" timeOffset="164988.37">23015 4937 1094 0,'0'0'97'0,"-3"-6"-77"0,-4-4-20 0,0 7 0 0,3-3 198 0,1-4 36 16,-5 10 7-16,1-9 2 0,0 3-163 0,0 6-32 16,4 0-6-16,-4-10-2 0,0 10-12 0,7 0-4 15,0 0 0-15,0 0 0 0,0 0-4 0,0 0-2 16,0 0 0-16,10 10 0 0,4-10 6 0,0 0 2 15,1 6 0-15,6-3 0 0,0-3 17 0,7 0 3 16,-3-3 1-16,7 3 0 0,3-6-2 0,0 6 0 16,4-13 0-16,3 7 0 0,1-4-21 0,2 4-5 15,-6 3-1-15,4-3 0 0,-5-4-18 0,-2 7 0 16,-5-6 0-16,1 3 0 0,-4-4 0 0,1 1 0 16,-1 2 0-16,-3 4 0 0,-1-3 0 0,1-3-19 0,0 9 4 15,-4-10 1 1,-4 10-42-16,5-3-8 0,-5-3-1 0,-3 3-696 0,0-4-139 0</inkml:trace>
  <inkml:trace contextRef="#ctx0" brushRef="#br0" timeOffset="165862.91">24243 5323 1440 0,'0'0'128'0,"-7"0"-103"0,0 6-25 0,0-3 0 16,0 3 136-16,0-3 21 0,3 7 5 0,1-1 1 15,-1 7-116-15,1 0-23 0,-1-4-5 0,0 7-1 16,4-3 1-16,0 12 0 0,0-13 0 0,0 14 0 16,0-11 6-16,0 8 2 0,0 2 0 0,0-3 0 15,0 3-27-15,0 3 0 0,-3-2 0 0,3-1 0 16,-4 6 0-16,-3-5 8 0,4-4-8 0,-4-3 8 15,3 0 0-15,-3-4-8 0,4-5 12 0,-1 3-4 16,-3-1-8-16,7-5 12 0,-3-7-12 0,3-3 12 16,0 0-12-16,0 0 0 0,0 0 9 0,-8 0-9 15,1-3 0-15,0-7-18 0,4-5 3 0,-4 5 1 16,3-5 14-16,1-4-11 0,-1-6 11 0,1-4-10 0,-1 1 2 16,1-6 0-16,-1-1 0 0,4 4 0 0,0-4 8 15,0-9 0-15,0 10 0 0,0-10 8 0,7 6 8 0,-3-5 1 16,-4 5 1-16,7-3 0 0,3-3 6 15,1 7 2-15,-1 2 0 0,1 7 0 0,0 0-6 0,-1 9 0 16,1-6-1-16,-1 9 0 0,5 7-11 0,-1-10-8 16,3 9 12-16,4 4-12 0,1 3 0 0,-1 3 0 15,0 0-12-15,4 0 3 0,-4 9-3 0,0-2 0 16,0 2 0-16,0 4 0 0,-3-4 4 0,3 7 0 16,-7-7 0-16,4 7 0 0,-1-4 8 0,-2 4-8 15,-5 3 8-15,1-10-8 0,-1 10 8 0,-3-9 0 16,4 5 0-16,-4-5 0 0,-3 5 0 0,-1-5 0 0,1-1 0 15,-4 1 0-15,-4-1 22 0,1 0 6 0,-4 1 2 0,-1-4 0 16,-2 3-3-16,-1-5-1 0,-6 8 0 0,3-9 0 16,3 7-6-16,-10-1 0 0,-4 0-1 0,-3-2 0 15,3 2-11-15,0 1-8 0,-3-1 12 0,4 0-12 16,-5 1 8-16,8-10-8 0,0 9 0 0,3-9 0 16,1 6 0-16,3 4-11 0,0-10 0 0,3 6 0 15,4-6-117 1,0 0-24-16,3-6-5 0,4 6-855 0</inkml:trace>
  <inkml:trace contextRef="#ctx0" brushRef="#br0" timeOffset="166298.43">25612 4322 2066 0,'0'-9'92'0,"0"9"18"0,-4-6-88 0,4 6-22 0,-3 0 0 0,-1 0 0 15,1-10 45-15,-1 10 5 0,4 0 1 0,-3 0 0 16,3 0-51-16,-8 0 0 0,5 10 0 0,-4-10 0 15,0 9 0-15,-4-3 0 0,1 10 0 0,-1-13 10 16,-3 13-2-16,3-4-8 0,-6 7 12 0,3 3-4 16,-8 0 3-16,5 0 0 0,-4 0 0 0,3 6 0 15,-3 7 15-15,0-4 3 0,0 0 1 0,-1 13 0 16,5 0 3-16,-4 3 1 0,-1 3 0 0,1 4 0 16,0-1-8-16,3-6-2 0,1 16 0 0,-1-13 0 15,4 6 0-15,0-2-1 0,0 8 0 0,3-8 0 16,4-1-23-16,0-3 0 0,4-3 0 0,-1-3 8 15,1-6-32 1,3 2-7-16,0-8-1 0,3 2 0 0,4-5 8 0,-3 2 2 0,-1-9 0 0,8 3 0 16,-1 0-113-1,4-6-22-15,4-4-5 0,0-2-488 0,3-4-98 0</inkml:trace>
  <inkml:trace contextRef="#ctx0" brushRef="#br0" timeOffset="173992.87">10961 9728 1152 0,'-14'-6'102'0,"7"6"-82"0,3-9-20 0,-3-1 0 15,0 4 314-15,0-3 58 0,3-1 12 0,4 1 3 16,4-1-311-16,-8 1-63 0,-3 3-13 0,4 3 0 16,3-7-19-16,-7 4-3 0,-4 6-1 0,-3-3 0 31,7 3-11-31,-4 0-2 0,-3 3-1 0,-3-3 0 0,-4 6 11 0,3-3 2 0,4-3 1 0,-7 7 0 15,-4-4 23-15,4 3 0 0,0 3 8 0,-4-9-8 16,-7 10 33-16,0-4 2 0,4-3 0 0,-4 3 0 16,4-2 9-16,-7-4 1 0,-7 6 1 0,3-6 0 15,4 0-9-15,-4 0-1 0,0 3-1 0,4-3 0 16,-1 0-20-16,-2 0-4 0,2 0-1 0,1 0 0 16,0 0-10-16,-1 0 0 0,5 0 0 0,-5 0-11 15,1 6 11-15,3-6 0 0,-3 0 0 0,3 3-8 16,1 4 8-16,2-7 0 0,5 0 0 0,-1 3 0 0,0-3 0 15,8 0 0-15,3-3 0 0,-1 3 0 0,5 0 0 16,3-7 0-16,0 4 0 0,7 3 11 0,0 0 7 0,3-6 2 16,1 3 0-16,6-7 0 0,4 4-20 0,1-3 10 15,2-7-10-15,4 7 8 0,8-1-8 0,2 1 0 16,1-1 0-16,3 1 0 0,1-7-10 0,2 7 10 16,-2 0 0-16,-1-1-9 0,-3 1 9 0,0-1-13 15,-8 1 5-15,4 3 8 0,-3-4 0 0,-4 7 0 16,0-6 0-16,1-1 8 0,-8-2-8 0,0 2 0 15,4 1 0-15,-8 6 0 0,-3-7 0 0,-3 4 0 16,6-3 0-16,-6 6 8 0,-4 3-8 0,0 0 12 0,0-7-12 16,0 7 12-16,0 0-4 0,-7-6 0 0,-4 3 0 0,1 3 0 15,-5 3-8-15,1 3 0 0,-7 4 0 0,0-1 0 16,-4 10-16-16,-3-3 2 0,0-1 0 0,-4-2 0 16,-3 6 3-16,0 3 1 0,-1-4 0 0,5 1 0 15,2 0 10-15,-2 0 0 0,2-3-9 0,5 2 9 16,2 1 0-16,1-3 0 0,0-4 0 0,4 4 0 15,2 3 0-15,5-3 0 0,-1-4 0 0,1 4 0 16,-1 3 0-16,4-4 0 0,0 4 0 0,0 0 8 16,0 0 1-16,3 3 0 0,-3-4 0 0,7 1 0 15,-3 0-9-15,3 0 0 0,0-3 0 0,3-4 0 16,4 4 8-16,-3-1-8 0,3-5 12 0,3-1-4 16,8 1-8-16,0-1 0 0,6-3 0 0,1-2 0 15,7 2 0-15,3-3-11 0,8-3 1 0,6 6 0 16,0-6-168-16,8 0-34 15</inkml:trace>
  <inkml:trace contextRef="#ctx0" brushRef="#br0" timeOffset="175641.6">26166 4984 345 0,'0'0'31'0,"0"0"-31"0,0 0 0 0,0 0 0 16,0 0 130-16,0 0 20 0,0 0 4 0,0 0 1 15,0 0-19-15,7 0-3 0,-7 0-1 0,0 0 0 16,0 0-13-16,0 0-3 0,0 0-1 0,0 0 0 15,0 0-24-15,0 0-5 0,0 0-1 0,0 0 0 16,0 0-23-16,0 0-5 0,0 0-1 0,0 9 0 16,-7 1-31-16,3 5-6 0,-7-12-2 0,4 13 0 0,-7-6-17 0,4 5 0 15,-1-2 0-15,-3 2 0 0,3 4 9 0,1-3-1 16,-8 3-8-16,1 0 12 0,-1-1-12 16,0-2 0-16,-3 3-12 0,0 6 12 0,-4-6 0 0,4 0 11 15,0-1 0-15,0-2 0 0,3 3-11 0,4 0 0 16,0-10 0-16,-4 7 0 15,4-7-28-15,4 1 1 0,-1-1 1 0,-3-3-668 16,7-6-134-16</inkml:trace>
  <inkml:trace contextRef="#ctx0" brushRef="#br0" timeOffset="175889.08">25756 5075 2354 0,'0'0'52'0,"0"0"10"0,4-3 2 0,3 3 3 0,3-7-54 0,1 7-13 0,3 0 0 0,0 0 0 16,-3 0 0-16,3 0 0 0,0 7 0 0,4-4 0 15,-4 3-8-15,0 3 8 0,0 7 0 0,4-3 0 16,-1-4 0-16,-3 7 0 0,4 3 0 0,-4-1 9 16,-3-2-1-16,3 3 0 0,4 0 0 0,-8-4 0 15,1 4-8-15,3 0 0 0,-4 0 0 0,5 3 0 16,-8-10 0-16,3 7 0 0,-3-3 0 0,0-7 0 15,4 7-44-15,-4-7-12 0,0-6-1 16,0 4-944-16</inkml:trace>
  <inkml:trace contextRef="#ctx0" brushRef="#br0" timeOffset="176603.94">26638 4495 1357 0,'0'0'60'0,"0"0"12"0,0 0-57 0,0 0-15 15,0 0 0-15,0 0 0 0,0 0 10 0,0 0-1 16,0 0 0-16,0 0 0 0,0 0 30 0,0 0 5 0,0 0 2 0,0 0 0 16,0 0-8-16,0 0-2 0,0 0 0 0,0 0 0 15,0 0 16-15,0 0 2 0,-3 6 1 16,-1-3 0-16,-3 3-9 0,0 10-2 0,-3-3 0 0,2-7 0 15,-2 3-20-15,3 1-5 0,-11-1-1 0,8 7 0 16,-5-7-18-16,5 4 8 0,-1 2-8 0,1 1 0 16,-1-3 0-16,4 2 0 0,0-5 0 0,4 8 0 15,-1-8 0-15,0 6 0 0,8-4 0 0,-4 4 0 16,4-7 0-16,3 7 0 0,0-7 0 0,3 1-9 31,1-1-32-31,-4 1-7 0,0-4 0 0,3 3-544 0,8-9-109 0</inkml:trace>
  <inkml:trace contextRef="#ctx0" brushRef="#br0" timeOffset="176846.89">26801 4253 1267 0,'0'0'56'0,"-4"0"12"0,-3-3-55 0,3-3-13 15,4 3 0-15,0 3 0 0,0 0 182 0,0 0 34 16,0 0 6-16,0 0 2 0,0 0-180 0,0 0-35 0,-7 0-9 0,7 0 0 31,0 0-50-31,0 0-12 0,0 0-2 0,0 0-793 0</inkml:trace>
  <inkml:trace contextRef="#ctx0" brushRef="#br0" timeOffset="177708.84">26931 5457 1839 0,'0'0'81'0,"0"0"18"0,0 0-79 0,0 0-20 0,0 0 0 0,0 0 0 15,7 10 48-15,0-10 7 0,-3 9 1 0,3-3 0 16,-4-2-14-16,4 8-2 0,-7-2-1 0,0-1 0 15,4 3-24-15,-4-2-5 0,0 2-1 0,0 1 0 16,0 6-9-16,-4-10 0 0,4 7 0 0,-3 0 0 16,-1-4 0-16,4-2 0 0,-3-1 0 0,3-3 0 15,-4 10 0-15,1-7 0 0,-1 1 0 0,4-7 0 32,-3 6-20-32,-1-3-10 0,-3 4-2 0,4-1-605 0,-5 1-122 0</inkml:trace>
  <inkml:trace contextRef="#ctx0" brushRef="#br0" timeOffset="178115.14">27647 4965 2066 0,'-17'-6'92'0,"10"6"18"0,-1 0-88 0,1 0-22 0,4 0 0 0,-4 0 0 16,0-3 73-16,3 3 11 0,4 0 1 0,0 0 1 15,-7 3-25-15,7-3-5 0,0 0 0 0,0 0-1 16,0 6-31-16,0 3-7 0,0 1-1 0,4-1 0 16,3 7-16-16,-4-7 8 0,4 7-8 0,0-3 0 15,8 5 0-15,-8-2 0 0,0 0 0 0,0 6 0 16,3-13 0-16,1 7 0 0,-1 3-10 0,1-4 10 31,-4-5-30-31,4 2 2 0,-4 4 0 0,0-7 0 16,0 1-43-16,0-4-8 0,0-3-1 0,0 3-617 0,0 4-123 0</inkml:trace>
  <inkml:trace contextRef="#ctx0" brushRef="#br0" timeOffset="178400.16">27986 4949 1152 0,'0'0'51'0,"0"0"10"0,0 0-49 0,-4 10-12 16,-3-4 0-16,4 3 0 0,-4 1 283 0,0 9 53 15,0-4 12-15,0 4 1 0,-1 6-288 0,-2 3-61 16,-1 1 0-16,-3 2-14 0,0 0 14 0,-4 4 0 16,1 9 0-16,-1-7 0 0,-3 7 0 0,0 0 0 15,-4-6 0-15,0 6 0 0,-3-3 0 0,7-4 0 16,0 1 0-16,0-4 0 0,3 1 0 0,0-7 0 15,8 0 0-15,-1-3 0 0,1 4-22 0,6-8 2 16,-3-2 0-16,4-6-670 0,3 3-134 16</inkml:trace>
  <inkml:trace contextRef="#ctx0" brushRef="#br0" timeOffset="178811.14">28494 4539 1324 0,'0'0'118'0,"0"0"-94"16,0 0-24-16,0 0 0 0,0 0 128 0,0 0 20 16,0 0 5-16,0 0 1 0,0 0-87 0,0 0-18 15,0 0-3-15,0 0-1 0,0 0 19 0,0 0 3 16,0 0 1-16,0 9 0 0,-7-3-10 0,3 4-2 16,-3-1 0-16,0 7 0 0,0-4-48 0,4-2-8 15,-4 5 0-15,-1 1-11 0,-2-3 19 0,3 2 4 16,0 4 1-16,0-3 0 0,-4-4-13 0,4 7 0 15,0-6 0-15,4-1 0 0,-5-2-15 0,8 5-5 16,-3-5-2-16,-1-1 0 16,1 1-8-16,3-1-2 0,0 0 0 0,3-2 0 15,1-4-6-15,-4-3-2 0,11 6 0 0,-1-6 0 16,-3 0-20-16,4 0-4 0,-1 0 0 0</inkml:trace>
  <inkml:trace contextRef="#ctx0" brushRef="#br0" timeOffset="179167.84">28589 4278 1612 0,'0'0'144'15,"0"0"-116"-15,-7 0-28 0,7 0 0 0,0 0 104 0,0 0 16 16,0 0 2-16,0 0 1 0,0 0-89 0,0 0-18 15,0 0-3-15,0 0-1 16,0 0-40-16,0 0-8 0,0 0-1 0,0 0-1 16,0 0-36-16,0 0-7 0,0 0-2 0,0 0 0 15,-3 7-89-15,-1-4-17 0</inkml:trace>
  <inkml:trace contextRef="#ctx0" brushRef="#br0" timeOffset="180311.8">29072 4388 115 0,'0'0'10'0,"0"0"-10"0,0 0 0 0,-3-3 0 15,3 3 234-15,0-6 45 0,-4 3 9 0,4 3 1 0,0 0-161 0,0-7-32 16,0-2-6-16,0 9-2 0,4-3-1 0,-4 3-1 15,0-7 0-15,0 7 0 0,0 0 7 0,0 0 2 16,0 0 0-16,0 0 0 0,0 0-10 0,0 0-1 16,0 0-1-16,0 0 0 0,3 10-42 15,-3 6-8-15,-3-4-1 0,3 13-1 0,0 0-15 0,0 3-4 16,-7 10 0-16,3 6 0 0,1 0-1 0,-1 6-1 16,1 3 0-16,-1 4 0 0,-3 2 1 0,4-2 0 15,-1-4 0-15,1 0 0 0,-1 10 5 0,1 0 0 16,3 0 1-16,0-1 0 0,-4 1-4 0,4 0-1 15,-4-10 0-15,4 0 0 0,0-2-12 0,0-4 0 16,0 0 0-16,0 3 0 0,0-3 0 0,4-3 0 16,0-10 0-16,-1 4 0 15,1-4-24-15,-4-5-7 0,3-4-1 0,1 0-1 16,-1-13-176-16,-3 4-35 0</inkml:trace>
  <inkml:trace contextRef="#ctx0" brushRef="#br0" timeOffset="180891.57">29866 4843 2343 0,'0'0'52'0,"0"0"10"0,-7 0 2 0,-3-10 2 0,-1 10-53 0,4-3-13 16,0 3 0-16,-4 0 0 0,4-6 33 0,-3 6 4 15,3 0 1-15,-4 0 0 0,0 6-13 0,1-3-2 16,-1 4-1-16,1 2 0 0,-4-6-13 0,3 10-9 15,-3-1 12-15,0 4-12 0,0 3 9 0,0 0-9 16,-1-1 0-16,1 7 9 0,0 4-9 0,0-4 0 16,0 3 0-16,-4 0 8 0,8 7-8 0,-1-1 0 15,1 1 0-15,3 2 0 0,-1-8 0 0,5 5 12 16,-1 1-12-16,1-7 12 0,3-3 12 0,3 0 2 0,-3-6 1 16,7 0 0-16,1-1-15 0,-1-2-4 0,3-7 0 15,1 7 0-15,-1-6 0 0,1-7 0 0,-1 3 0 0,5-6 0 16,2 0 4-16,1-6 0 0,-4 3 0 0,4-7 0 15,-4-2-1-15,3 2 0 0,1 1 0 0,-4-10 0 16,0 0 8-16,0 0 1 0,0-6 1 0,1 0 0 16,-1-3-8-16,0 0-1 0,-4-7-1 15,1 1 0-15,0-4-11 0,-1 4 10 0,-3-1-10 0,-3-3 10 16,3 4-10-16,0-1 0 0,-7 7 0 0,3-6 8 16,-3 6-8-16,0-1-11 0,0 4 3 0,-3 6 0 31,-1-6-18-31,1 7-3 0,3-1-1 0,-4 9 0 0,-3-5-88 15,4 5-18-15,-1-2-3 0,4-1-1 0,0 10-57 16,0-3-12-16,-3-4-3 0,3 10 0 0</inkml:trace>
  <inkml:trace contextRef="#ctx0" brushRef="#br0" timeOffset="181142.24">29580 5163 633 0,'0'0'56'0,"0"0"-44"15,0 0-12-15,0 0 0 0,0 0 333 0,0 0 65 16,0 0 13-16,0 0 2 0,0 0-289 0,0 9-57 16,4 0-12-16,-4-9-3 0,0 0-23 0,3 7-5 0,1 2 0 0,3 0-1 15,-3 1-5-15,3-1-1 0,0 1 0 16,0-4 0-16,0 3-5 0,3-5-2 0,1 2 0 16,3 3 0-16,-3-9-10 0,6 6 12 0,-3-6-12 0,4 0 12 15,0 0-12-15,3 0-12 0,0-6 2 0,0 6 1 31,-3-9-28-31,3 3-6 0,0-4-1 0,0 1 0 16,-3-4-113-16,0-3-23 0,-4 1-5 0,0-4-1 0</inkml:trace>
  <inkml:trace contextRef="#ctx0" brushRef="#br0" timeOffset="181607.47">30138 4404 172 0,'-7'-16'16'0,"3"13"-16"0,1-13 0 0,-1 7 0 0,1-1 213 0,-1 1 40 15,1-7 8-15,-1 7 2 0,1 0-164 0,-5-4-33 16,1-3-6-16,0 10-2 0,-3-3-14 0,3 5-2 16,-4-2-1-16,4 3 0 0,0 3 3 0,7 0 1 15,0 0 0-15,0 0 0 0,0 0 20 0,-3 3 4 0,3 7 1 0,0-1 0 16,0 7 0-16,7-7 0 16,-4 7 0-16,8-4 0 0,-4 10-10 0,3-3-1 0,4 0-1 0,1 0 0 15,2 9-10-15,1-6-1 0,7 6-1 16,-1 0 0-16,1 1-30 0,3 2-7 0,4 0-1 0,-4 4 0 15,4-1-8-15,-7 10 0 0,-1-6 0 0,1 6 0 16,-4 3 0-16,0-3 0 0,-7 0 0 0,4-1 0 16,-7 1 8-16,-1-6-8 0,1 3 0 15,-4-4 8-15,-4 7-8 0,1-6 8 0,-4-4-8 0,0 1 8 16,-4 3-8-16,-6-10-9 0,-4 6 9 0,0 1-13 16,-4-7-8-16,0 6-2 0,-6 1 0 0,-5-7 0 15,-6 0-29 1,0 7-7-16,-4-1-1 0,0 4-976 0</inkml:trace>
  <inkml:trace contextRef="#ctx0" brushRef="#br0" timeOffset="189172.71">23079 6483 633 0,'0'0'56'0,"0"0"-44"15,0 0-12-15,0 0 0 0,0 0 158 0,3-10 30 16,-3 10 5-16,0 0 2 0,0 0-133 0,0 0-26 16,0 0-6-16,0 0-1 0,0 0 19 0,0 0 4 15,0 10 1-15,-3-1 0 0,-1 7-1 0,-3-4 0 16,4 4 0-16,-4 0 0 0,0 3-4 0,-4-1 0 16,4 11-1-16,-4-4 0 0,1 3-13 0,-4-3-2 15,-1 3-1-15,5 7 0 0,-1-7 10 0,-3 6 3 16,-3 4 0-16,2-3 0 0,8-1-36 0,-7 1-8 15,0-7 0-15,0 6 0 0,0-12 0 0,3 10-9 0,1-10 9 16,-1 3-10-16,-6 0 10 0,6 0 0 0,-3-3-9 16,3-3 9-1,4 6-124-15,0-7-21 0,0-2-4 0</inkml:trace>
  <inkml:trace contextRef="#ctx0" brushRef="#br0" timeOffset="189711.96">23202 6947 864 0,'0'0'76'0,"0"0"-60"0,0-10-16 0,0 10 0 0,0 0 153 0,-3 0 28 16,3-6 6-16,0 6 1 0,0 0-92 0,-4-3-17 15,1-3-4-15,3 6-1 0,0 0-12 0,-7 0-2 16,3 0-1-16,-3 6 0 0,0-6-30 0,3 9-5 16,-3 1-2-16,0-1 0 0,0 1-14 0,0 5-8 15,-3-2 8-15,3 3-8 0,3 2 0 0,-3-2 0 16,0 3 0-16,3 0 8 0,-3 0-8 0,4-4 0 15,-1 4 0-15,1 0 0 0,-1-3 0 0,4 2 0 16,0 1 0-16,0-3 0 0,0 3 0 0,4-4 0 16,-1-2 0-16,1-4 8 0,3 7-8 0,0-7-13 0,3-2 3 15,1-4 1-15,0-3-7 0,-1 0 0 0,4 0-1 0,4 0 0 16,-4-10 17-16,7 7 8 0,-3-6-8 0,0-4 12 16,3 4-3-16,-4-1-1 0,1-2 0 0,0-4 0 15,-4 7-8-15,0-7 8 0,-4 4-8 0,1-4 8 16,0-3 2-16,-4 10 0 0,-4-7 0 0,1-3 0 15,-1 10 8-15,-6-7 2 0,3 4 0 0,-4-4 0 16,-3 6 4-16,-3 1 2 0,-1 3 0 0,-3-4 0 16,3 7-26-16,-3-3 0 0,0-3-9 0,3 9 9 15,-3 0-22-15,0-4 2 0,0-2 1 0,0 6 0 16,0 0-21 0,7 0-4-16,-4 0 0 0,1-6-1 0,6 6-160 0,4 0-32 0</inkml:trace>
  <inkml:trace contextRef="#ctx0" brushRef="#br0" timeOffset="190344.64">23883 7038 1267 0,'0'0'56'0,"-3"0"12"0,3-3-55 0,0 3-13 0,-8-7 0 15,8 7 0-15,0 0 108 0,0 0 18 0,-3-3 4 0,-4-3 1 16,3-3-111-16,-3 9-20 0,4-10 0 0,-4 10-12 16,0-6 21-16,-4 3 5 0,4 3 1 0,-4 0 0 15,-3 0 41-15,4 0 8 0,-4 9 1 0,0-3 1 16,-1 4-18-16,-2-1-3 0,-1 4-1 0,4-4 0 16,-4 7-25-16,1-7-6 0,3 7-1 0,0-3 0 15,-4-4-12-15,7 7 8 0,1-7-8 0,3 7 0 16,-4-7 0-16,4 1 8 0,7-1-8 0,-3 0 0 15,3 1 0-15,0-1 0 0,3-3 0 0,4-2 0 16,0 2 0-16,4-3 0 0,-4 3 0 0,3-6 0 16,4 6 0-16,1-6 0 0,-1-6 0 0,3 6 0 15,1 0 0-15,0-9 14 0,3 9-4 0,-4-6-1 16,5-4-9-16,-5 7-14 0,1-6 3 0,0 2 1 16,-4-2 10-16,0 0 0 0,-4-1 0 0,4 1 0 15,1-1 0-15,-8 4 9 0,3-3-9 0,-3-1 10 16,0 1-2-16,0 3 0 0,-3-4 0 0,-4 7 0 15,3-3 7-15,-3 6 1 0,0 0 0 0,0 0 0 0,0 0-6 16,0 0-1-16,0 0 0 0,0 0 0 0,0 0-9 16,0 0 0-16,0 0-12 0,-3 9 12 0,-1 1-12 15,4-4 12-15,-3 9-10 0,-1-2 10 0,1-4 0 16,3 1 0-16,-4 6 0 0,1-1 0 0,-1-2 0 0,1 6 0 16,-1-4 0-16,1 4 0 0,-4 0 0 0,3 6-9 15,0 0 9-15,1-6-8 0,-4 0 8 0,3 9 0 16,-6-3 0-16,3 3 0 0,-7-9 0 0,3 6 0 15,0 0 0-15,1-6 8 0,-4 9-8 0,0-9 0 16,0 6 0-16,-1-6 0 0,1-3 0 0,-3 2 11 16,-1-2-11-16,0-6 12 0,1 8-4 0,-4-8-8 0,3 5 12 15,-3-2-4-15,-4-7-8 0,0 4 12 0,1-1-12 0,-5-3 12 16,-2-3-12-16,3-3-9 0,-1 0 9 0,5 0-13 31,-5-3-98-31,1-3-19 0,3-3-4 0,4-1-779 0</inkml:trace>
  <inkml:trace contextRef="#ctx0" brushRef="#br0" timeOffset="190950.14">24987 6564 1562 0,'0'0'69'0,"0"0"15"0,0 0-68 0,0 0-16 0,-3-3 0 0,3 3 0 16,0 0 54-16,0 0 7 0,0 0 2 0,0 0 0 16,0 0-20-16,-4 3-4 0,-6-3-1 0,3 10 0 0,-4-4-4 0,4 3-1 15,-7 1 0-15,0 5 0 16,0 7-10-16,-1 0-3 0,1 0 0 0,-3 10 0 15,-1-1-8-15,0 0-3 0,1 1 0 0,-1 2 0 0,4 4-9 0,-7 3 12 16,7-13-12-16,-4 9 12 0,4-11-12 16,0 8 0-16,0-9 9 0,0-3-9 0,0-3 0 0,3 3 0 15,4-3 0-15,0-10 0 0,3 7-19 0,1-4-5 16,3-5 0-16,0-4-920 16</inkml:trace>
  <inkml:trace contextRef="#ctx0" brushRef="#br0" timeOffset="191273.79">25315 6498 1209 0,'0'0'53'0,"0"0"12"0,0 0-52 0,0 0-13 0,0 0 0 0,0 0 0 15,0 0 83-15,0 0 13 0,0 0 4 0,0 0 0 16,7 4-53-16,-3 5-11 0,-4 0-1 0,-4 7-1 16,-3 3 20-16,0-3 4 0,0 2 1 0,-3 1 0 15,-4 0 0-15,3 6 0 0,-3 0 0 0,3-3 0 16,-6 3-11-16,-1 0-1 0,4 0-1 0,-7-3 0 16,3 3-26-16,-3 4-6 0,3-4-1 0,1 3 0 15,-5-3-4-15,8-6-1 0,-7 6 0 0,7-6 0 16,0 0-8-16,3-4 0 0,-3-2 0 0,4 2 0 15,3-5-25-15,0 6-4 0,-4-7-1 16,4-6 0-16,0 3-171 0,7-6-35 0</inkml:trace>
  <inkml:trace contextRef="#ctx0" brushRef="#br0" timeOffset="191575.54">24642 6574 2091 0,'0'0'46'0,"0"0"10"0,-4-3 1 0,4 3 2 0,0 0-47 0,0 0-12 0,-7 3 0 0,7-3 0 16,0 0 0-16,0 0 0 0,0 0 0 0,0 0 0 16,3 6 16-16,5 3 7 0,-1-9 1 0,3 10 1 15,4-10 34-15,0 0 6 0,4 6 2 0,3-6 0 16,4 0-17-16,3 0-3 0,0 0-1 0,4-6 0 15,7 6-34-15,0-3-12 0,0-4 0 0,6 7 9 16,-2-9 19-16,-1 9 4 0,-3-6 1 0,3 3 0 16,-7-4-33-16,4 4-22 0,4-3 3 0,-1-4 1 31,-3 1-17-31,-4 9-3 0,7-6-1 0,-3 3 0 0,0 3-153 16,0 0-30-16,-4-7-6 0</inkml:trace>
  <inkml:trace contextRef="#ctx0" brushRef="#br0" timeOffset="192325.02">25933 7019 2016 0,'0'0'179'0,"0"0"-143"0,0 0-36 0,0 0 0 16,-7 0 91-16,0 6 11 0,3 4 2 0,1-7 1 15,-1 3-91-15,-3 3-14 0,3 7-12 0,-3-3 3 16,0 6 9-16,0-4-10 0,-3 10 10 0,-4-6-10 16,3 9 10-16,0-3 0 0,-3 4 0 0,0-1 0 15,0 6 0-15,0-5 8 0,0 5-8 0,0-6 11 16,3 4-11-16,-3-4 10 0,3-3-10 0,1-3 10 15,3 3 15-15,0-9 3 0,0 2 1 0,3-5 0 16,1 0-17-16,-1-4-3 0,1-6-1 0,3-3 0 0,0 0 4 16,0 0 0-16,0 0 0 0,0 0 0 0,7-3-2 0,-4-13 0 15,1 7 0-15,3-7 0 0,-7-3-10 16,7-9 8-16,-4 3-8 0,4-3 8 0,0-7-8 0,1 1-9 16,2-4 9-16,1 1-13 0,-1-4-9 0,1 3-2 15,3 4 0-15,0-4 0 0,0 4 4 0,4 5 0 16,-4 1 0-16,0 3 0 0,4 0 8 0,-4 0 3 15,7 6 0-15,-3 7 0 0,-1-4 9 0,4-3-12 16,1 10 12-16,-1-1-12 0,3 1 12 0,-2 3-10 16,-1-4 10-16,0 4-10 0,0 6 10 0,-3-3 0 15,3 3 0-15,-3 0 0 0,-1 0-12 0,-3 3 4 16,0 3 0-16,-3 4 0 0,-4-1-7 0,-3-3-1 16,-4 7 0-16,0-4 0 0,-4 7 5 0,1 3 1 0,-8-1 0 15,0-2 0-15,1 3 10 0,-4 0 0 0,0-4 0 16,3 4 0-16,-3-3 0 0,0-3 0 0,3 2 0 0,-3-5 0 15,3 5 0-15,-3-2 0 0,4-7 9 0,-1 4-9 16,1-1 11-16,-5 0-11 0,1 1 10 0,-3-4-10 16,6-3 0-16,-6 3 0 0,2-2 0 0,-2-4-10 31,3 0-29-31,3-4-5 0,0-2-2 0,1 3 0 16,3-6-143-16,3-1-29 0</inkml:trace>
  <inkml:trace contextRef="#ctx0" brushRef="#br0" timeOffset="192672.44">26868 6270 2343 0,'0'0'52'0,"0"0"10"0,0 0 2 0,0 0 2 0,0 0-53 15,0 0-13-15,0 0 0 0,-4 9 0 0,4 0 0 0,-3-2-10 16,-5 2 2-16,5 7 0 0,-4-7 8 0,3 4 0 16,-3-4-9-16,0 7 9 0,-3-1 0 0,3-2 0 15,-8 3 0-15,5 9 0 0,-8-6 28 0,4-1 0 16,-3 7 0-16,-1-3 0 0,-3 10 6 0,0-4 2 0,-1 0 0 16,1 7 0-16,-7-1-15 0,0 4-2 0,7-1-1 15,-4 7 0-15,4-3-18 0,0-3 0 0,3 6 8 16,4-7-8-16,3-2 0 0,1 2 0 0,3-5 8 15,3-1-8-15,1-6 0 0,6 3 0 0,1-2 0 0,-1 2 0 32,4-3-33-32,0-6-4 0,7 6-1 0,-3-6 0 15,3-1-112-15,4-2-22 0,3-3-5 0,4-4-747 0</inkml:trace>
  <inkml:trace contextRef="#ctx0" brushRef="#br0" timeOffset="193069.91">27365 6919 2311 0,'0'0'102'0,"-7"-7"22"0,7 7-100 0,0 0-24 0,-4 0 0 0,4 0 0 16,-7 0 19-16,0 0-2 0,0 0 0 0,0 7 0 15,-3-4-17-15,-5 3 0 0,-2 3-8 0,3 1 8 16,0 6 0-16,-8-4 0 0,1 4 0 0,4 3 0 15,-8-4 0-15,0 4 0 0,1 0 0 0,-5 6 0 16,5-6 0-16,-1 0 0 0,0-1 8 0,4-2-8 16,3 3 0-16,1-3 0 0,-1-4 0 0,4 4 0 31,0-7-38-31,7 1-5 0,-4-1-1 0,8-3-630 0,-4-3-126 0</inkml:trace>
  <inkml:trace contextRef="#ctx0" brushRef="#br0" timeOffset="193263.34">26949 6884 2394 0,'0'0'106'0,"0"0"22"0,0 0-103 0,0 0-25 15,0 0 0-15,0 0 0 0,0 0 41 0,0 0 3 16,7 10 1-16,3-1 0 0,-3 7-37 0,4-7-8 16,0 10 0-16,-1-3 0 0,4-4 0 0,0 4-8 15,4 3 8-15,-4-1 0 0,0-2-18 0,0 3 3 16,8 0 1-16,-5-4 0 15,1-2-93-15,-1 3-18 0,1 2-4 0,0-8-530 16,3 6-105-16</inkml:trace>
  <inkml:trace contextRef="#ctx0" brushRef="#br0" timeOffset="193565.24">27764 7163 1440 0,'0'0'128'0,"0"0"-103"0,0 0-25 0,7 13 0 16,-4-10 120-16,1 6 18 0,3 1 4 0,-4-1 1 16,4 1-83-16,-3-4-16 0,-1 9-3 0,1-2-1 15,-1 3 3-15,1-7 0 0,-4 10 0 0,0-10 0 16,0 10-11-16,-4-3-3 0,4 3 0 0,-7-4 0 15,4-2 12-15,-1 9 3 0,-6-10 0 0,-1 7 0 16,1-3-27-16,-4 3-5 0,3-1 0 0,-3-2-1 16,-4 3-11-16,4-10 0 0,0 7 0 0,3-7 0 15,1 1-25-15,-4-7-7 0,0 3-2 0,3 1-703 16,0-4-141-16</inkml:trace>
  <inkml:trace contextRef="#ctx0" brushRef="#br0" timeOffset="193842.53">28208 6890 2271 0,'0'0'50'0,"0"0"10"0,0 0 3 0,0 0 1 0,7 4-52 0,-3 5-12 0,3 0 0 15,0 1 0-15,0-1 9 0,0 7-1 0,0 0 0 0,0-4 0 16,0 4-8-16,4 3 0 0,-4-1 9 0,0-2-9 16,0 3 0-16,0 0 0 0,3-4 0 0,-2 4 0 15,2-9 0-15,-3 5 0 0,0-2 0 0,4-7 8 16,-1 4-8-16,1-1 0 0,0 0-8 0,-1 1 8 31,1-10-159-31,-1 6-26 0</inkml:trace>
  <inkml:trace contextRef="#ctx0" brushRef="#br0" timeOffset="194081.04">28868 6878 2718 0,'0'0'60'0,"-7"6"12"0,-4 4 2 0,1 5 2 0,-1-2-60 0,-7 9-16 16,1 0 0-16,-1 3 0 0,-3 3 0 0,-4 6 0 15,-3-5 0-15,3 5 0 0,-3 1 0 0,0-1 0 16,0-2 0-16,3 8 0 0,-3-2 0 0,3-4 0 16,4 4 0-16,0-3 0 15,3-7-20-15,0 6-6 0,4-9-2 0,0 4 0 0,0-4 4 0,7-7 0 16,4 1 0-16,3 0 0 16,0-3-230-16,7-7-46 0</inkml:trace>
  <inkml:trace contextRef="#ctx0" brushRef="#br0" timeOffset="194444.86">29330 6392 1728 0,'0'0'153'0,"-4"-10"-122"0,1 1-31 0,-1 0 0 15,-3-4 120-15,4 10 17 0,3 3 4 0,0 0 1 16,0 0-58-16,0 0-12 0,0 0-3 0,0 0 0 0,0 0-49 0,0 0-9 16,0 0-3-16,0 9 0 0,0 7 2 0,0 6 0 15,0 3 0-15,-4 10 0 0,1-7 4 0,3 9 1 16,-4 4 0-16,1-3 0 0,-1 6-15 0,4 3 0 15,-3-3 0-15,3 0-10 0,0-1 19 0,-4 4 4 16,4-3 1-16,0 0 0 0,-7-6-14 0,7 3 0 16,-3-7 0-16,-1-2 0 0,4 2-9 0,-4-9-5 15,4 3-1-15,-3-3 0 16,3-6-106-16,0 6-22 0,3-6-4 0,-3-3-855 0</inkml:trace>
  <inkml:trace contextRef="#ctx0" brushRef="#br0" timeOffset="194899.59">29951 6589 1036 0,'0'0'92'0,"0"0"-73"0,-7 0-19 0,0-6 0 16,0 6 203-16,0 0 37 0,0 0 7 0,0 6 1 16,-1-6-180-16,1 10-37 0,0-4-7 0,-3-3-2 15,-4 7 14-15,3-1 4 0,-3 0 0 0,0 7 0 16,0 3-12-16,-4 0-3 0,4 3 0 0,-4 0 0 16,4 3-9-16,0 3-3 0,0-3 0 0,0 0 0 15,3 3-1-15,1 1 0 0,-1-1 0 0,4-3 0 0,0 3-12 0,4-9 11 16,-1 6-11-16,4-6 10 0,4 3-10 0,-1-10 10 15,1 7-10-15,3-9 10 0,0 5-10 0,3-5 0 16,4-1 0-16,0 0 0 0,1-2 0 0,2-4 0 16,1 3 0-16,3-6 0 0,0 3 0 0,4-3 0 15,-4-3 0-15,4 3 0 0,-4-6 0 0,-3 6 0 16,3-10 0-16,-4 1 0 0,1-4 23 0,-4-2 9 16,4-1 1-16,-4-3 1 0,-4 0-21 0,-2-6-4 15,2-3-1-15,-3 0 0 0,-3 3-8 0,-1-10 8 16,1 1-8-16,-4 6 8 0,-4-7-8 0,4 7 0 15,-3 0 0-15,-4 3-11 16,0-4-29-16,0 14-7 0,-1-4-1 0,-2 0-668 16,-8 3-135-16</inkml:trace>
  <inkml:trace contextRef="#ctx0" brushRef="#br0" timeOffset="195154.97">29771 6865 1209 0,'0'0'53'0,"0"0"12"0,0 0-52 0,0 0-13 0,0 0 0 0,0 0 0 15,0 0 197-15,0 0 37 0,7 10 7 0,4-1 2 16,-4 1-150-16,3 5-29 0,1-5-7 0,3-7-1 16,-4 6-10-16,5-3-2 0,-1 4-1 0,0-1 0 15,0-2-13-15,0-4-2 0,0 3-1 0,-3-3 0 0,3 3-15 16,-4-3-2-16,1-3-1 0,0 7 0 15,-1-7-28-15,-3 0-5 0,4 3-2 0,-11-3 0 16,10 0-111-16,-3-3-23 0,1 3-4 0,-1-7-470 16,3 4-94-16</inkml:trace>
  <inkml:trace contextRef="#ctx0" brushRef="#br0" timeOffset="195575.59">30163 6144 1094 0,'0'0'97'0,"0"0"-77"0,0 0-20 0,0 0 0 16,10 6 112-16,-3-2 18 0,0 2 4 0,4-3 1 15,-4 6-63-15,3-2-12 0,1 2-2 0,0 7-1 16,-1-4-6-16,1 4-2 0,3 3 0 0,-4 0 0 16,5-1 4-16,-1 7 1 0,0-6 0 0,3 6 0 15,-2 4-13-15,2 5-2 0,-3-6-1 0,4 7 0 0,-4-7-18 16,0 6-3-16,0 1-1 0,0-1 0 0,-3-2-4 0,-4 9-2 15,4-4 0-15,-4-2 0 0,-4 9-10 16,1-7 0-16,-1-2 0 0,-3 2 0 0,4-2 0 16,-4-1 0-16,0-5 0 0,0-1 12 0,0 3-12 15,-7-9 10-15,3 3-10 0,1 0 10 0,-8-6-21 0,4 0-4 16,-7 0-1-16,0 0-690 16,0-4-138-16</inkml:trace>
  <inkml:trace contextRef="#ctx0" brushRef="#br0" timeOffset="196196.31">27612 6395 1555 0,'11'0'68'0,"-11"0"16"0,0 0-68 0,0 0-16 0,0 0 0 0,0 0 0 16,0 0 28-16,3 0 3 0,4-3 0 0,0-3 0 15,-7 6-7-15,0 0-2 0,0 0 0 0,0 0 0 16,0 0 2-16,0 0 0 0,0 9 0 0,-7-3 0 16,4 4 0-16,-1-7 1 0,-7 9 0 0,1 1 0 15,-1-4-25-15,1 1 8 0,-1 5-8 0,4 1 0 16,-4-3 0-16,1 2 0 0,3-5 0 0,0 8 0 15,0-2 0-15,0-3 0 0,3-4 0 0,1 7 0 16,-1-1 0-16,4-5 0 0,-3 2 0 0,6-2 0 16,1 2-10-16,-1 1 10 0,1-7 0 0,3-3-9 15,0 7-17 1,0-10-3-16,3 6-1 0,1-6-516 0,0 3-103 0</inkml:trace>
  <inkml:trace contextRef="#ctx0" brushRef="#br0" timeOffset="196457.17">27735 6125 1324 0,'0'0'118'0,"0"0"-94"16,-7 0-24-16,7 0 0 0,-3-6 157 0,3 6 27 0,0 0 6 0,0 0 1 16,0 0-119-16,0 0-24 0,0 0-5 0,0 0-1 15,0 0-42-15,0 0-11 0,0 0-1 0,0 0 0 32,0 0-152-32,0 0-30 0,0 0-6 0,0 0-2 0</inkml:trace>
  <inkml:trace contextRef="#ctx0" brushRef="#br0" timeOffset="197114.54">29041 6429 979 0,'0'0'87'0,"0"0"-70"0,0 0-17 0,-4 0 0 16,-3 0 147-16,0-3 25 0,0 3 6 0,0 3 1 16,0-3-84-16,3 0-17 0,4 0-3 0,-7 0-1 15,0 0-28-15,0 0-6 0,0 0 0 0,4 10-1 16,-4-10-24-16,-1 6-5 0,1-3-1 0,0 7 0 0,0-4 1 0,4 3 0 15,-4 1 0-15,3-1 0 16,1 1 6-16,-4-1 2 0,3 7 0 0,1-1 0 16,-1-2-1-16,1 6 0 0,-1-4 0 0,0-5 0 0,1 9-17 0,3-10 0 15,-4 7 0-15,4-7 0 0,4 7 10 0,-4-4-10 16,3-2 8-16,5-4-8 0,-1 3 0 16,0-2 0-16,0-4 0 0,3 6 0 15,-3-9-40-15,7 0-1 0,-3 0 0 0,0 0 0 16,3 0-155-16,-4-3-32 0</inkml:trace>
  <inkml:trace contextRef="#ctx0" brushRef="#br0" timeOffset="197362.51">29139 6144 1839 0,'0'0'81'0,"0"0"18"0,0 0-79 0,0 0-20 0,0-9 0 0,0 9 0 16,0 0 65-16,0 0 10 0,0-3 1 0,0 3 1 15,0 0-20-15,0 0-4 0,0 0-1 0,0 0 0 16,0 0-1-16,0 0-1 0,0 0 0 0,0 0 0 16,0 0-38-16,0 0-12 0,0 0 0 0,0 0 0 15,0 0-33 1,0 0-14-16,-7 3-2 0,7-3-659 0,0 0-132 0</inkml:trace>
  <inkml:trace contextRef="#ctx0" brushRef="#br0" timeOffset="200349.62">22789 5984 172 0,'0'0'16'0,"0"0"-16"15,0 0 0-15,0 0 0 0,0 0 156 0,0 0 28 16,11-3 5-16,-4-3 2 0,-7 6-135 0,0 0-28 15,0 0-4-15,0 0-2 0,11-3 18 0,-11 3 3 16,0 0 1-16,0 0 0 0,0 0 26 0,0 0 6 16,-7-7 0-16,3 7 1 0,1 0 9 0,3 0 2 15,0 0 0-15,0 0 0 0,-11 0-24 0,11 0-4 16,0 0 0-16,0 0-1 0,-4 10-29 0,1-4-6 16,3-6 0-16,-4 9-1 0,-3-5-11 0,0 11-3 15,4-5 0-15,-1-1 0 0,1 7-9 0,-1-4 12 16,-6 4-12-16,-1-7 12 0,7 7-12 0,-3-3 8 15,0 2-8-15,0 4 8 0,4-9-8 0,-4 8 0 0,7-2 0 16,-4-7 0-16,4 7 0 0,0-7-12 0,0-5 2 16,4 5 1-1,-1 4-41-15,4-4-8 0,-3-6-2 0,3 3 0 16,3-2 0-16,1-4 0 0,0 6 0 0,-1-6 0 16,11-6-31-16,-3 6-6 0,-7 0-2 0,-1-4 0 15,1-2-10-15,-1 6-3 0,1-9 0 0,0 9 0 0</inkml:trace>
  <inkml:trace contextRef="#ctx0" brushRef="#br0" timeOffset="200589.54">22779 5856 403 0,'14'-10'36'0,"-14"10"-36"0,-4-6 0 0,-3-3 0 0,4 9 298 0,3 0 53 15,0 0 10-15,0 0 3 0,-11-7-251 0,11 7-49 16,0 0-11-16,-3-3-1 0,-8-3-42 0,11 6-10 16,4-10 0-16,-4 10 0 0,0 0 0 0,0 0 0 15,-4 0-10-15,4 0 10 16,7-9-50-16,-7 9-4 0,0 0-1 0,0 0 0 16,11 0-127-16,-11 0-26 0,0 0-4 0,0 0-2 0</inkml:trace>
  <inkml:trace contextRef="#ctx0" brushRef="#br0" timeOffset="200919.87">22962 5965 403 0,'0'0'17'0,"-3"0"5"0,-8 0-22 0,8-3 0 0,3 3 0 0,0 0 0 15,0 0 344-15,0 0 64 0,-7-6 12 0,7 6 4 16,0 0-296-16,0 0-60 0,0 0-11 0,10 0-2 16,4 0-15-16,-3 0-2 0,3 0-1 0,-3 0 0 15,6 0-24-15,-6 0-5 0,3 0 0 0,0 0-8 16,0 0 11-16,0 0-11 0,0 0 10 0,0 0-10 15,1 0 0-15,-1 0 0 0,-4 0 0 0,1 0 0 16,3 6 0-16,-7-3-15 0,0-3 2 0,4 7 0 16,-1-4-56-16,1-3-11 0,-4 6-3 15,3-3-535-15,1-3-107 0</inkml:trace>
  <inkml:trace contextRef="#ctx0" brushRef="#br0" timeOffset="201296.56">22899 6169 1630 0,'0'0'36'0,"0"0"7"0,-4 3 1 0,4-3 3 0,0 0-38 0,0 0-9 0,0 0 0 0,0 0 0 16,0 0 35-16,0 0 5 0,7 0 0 0,-7 0 1 16,0 0-13-16,7 0-4 0,8 0 0 0,-5 0 0 0,-3 7 11 0,4-7 1 15,-1 0 1-15,1 0 0 16,7 0-6-16,-8 3-2 0,1 3 0 0,-1-6 0 0,4 0-20 15,1 0-9-15,-5 0 8 0,1 6-8 0,-1-3 0 16,4-3-9-16,-3 7 0 0,0-4 0 16,3-3-51-16,-4 0-11 0,1 6-1 0,-1-6-502 15,1 3-100-15</inkml:trace>
  <inkml:trace contextRef="#ctx0" brushRef="#br0" timeOffset="201699.53">23449 5824 2127 0,'0'0'47'0,"0"0"9"0,0 0 3 0,-7 7 1 0,4-7-48 0,3 0-12 0,-4 3 0 0,4 3 0 15,-3 3 36-15,-1 1 4 0,4-1 2 0,0 1 0 0,0 5-29 0,0-5-5 16,-4 8-8-16,4-2 11 0,-3-3-11 15,-1 9 0-15,1-4 0 0,-1-5 0 16,1 9 0-16,-1-3 13 0,-3 0-3 0,4-1-1 0,-4 1-9 16,0-3 0-16,3 3 0 0,1-4 0 0,-5-2 0 0,5 3-17 15,-4-7 4-15,3 0 1 16,1 1-100-16,3 5-20 0,0-11-4 0,0-4-744 0</inkml:trace>
  <inkml:trace contextRef="#ctx0" brushRef="#br0" timeOffset="202699.34">23248 4582 288 0,'0'0'25'0,"0"0"-25"0,0 0 0 0,0 0 0 15,0 0 111-15,0 0 17 0,0 0 3 0,0 0 1 16,0 0-25-16,0 0-5 0,0 0-1 0,0 0 0 16,0 0-6-16,0 0-2 0,0 0 0 0,0 0 0 15,0 0 0-15,0 0 0 0,0 0 0 0,0 0 0 16,0 0-17-16,0 0-3 0,0 0-1 0,0 0 0 15,0 0-7-15,0 0-1 0,0 0-1 0,0 0 0 16,0 0-7-16,7 7-2 0,-7-7 0 0,7 0 0 16,-7 0-24-16,0 0-5 0,11-7-1 0,-4 7 0 15,-7 0 15-15,7-9 2 0,0 9 1 0,0-9 0 16,0 2-27-16,0 4-6 0,-3 3-1 0,3-9 0 16,3 3-8-16,-3-4 8 0,4 1-8 0,-4-1 8 15,4 4 1-15,-4-6 0 0,3-4 0 0,1 6 0 16,-1-2-9-16,1-4 0 0,3 1 0 0,-3-14 0 15,-1 14 0-15,1-7 0 0,-1 3 9 0,4-6-9 16,-3 0 0-16,-4 9 8 0,4-6-8 0,-4 6 0 16,3 4 0-16,-6-4 9 0,-1 0-9 0,1 7 0 0,-1 0 8 15,-3-1-8-15,4 4 0 0,-4 6 0 0,0 0 0 0,0 0 0 16,0 0 0-16,0 0-9 0,0 0 9 0,0 0 0 16,0 0 0-16,0 0-8 0,0 6 8 0,4 4 0 15,-8-1 0-15,4 7-8 0,0-4 8 0,0 4 0 16,0 3 0-16,0 0-8 0,0 6 8 0,-4 0 0 15,4 0 0-15,0-3 0 0,0 3 0 0,0-6 0 16,0 9 0-16,0-6 0 0,0-3 0 0,4 0 0 16,0-1 0-16,-1 1-8 0,1 0 8 0,-1-3 0 15,1-7 0-15,3 7 0 0,-4-7 10 0,4 1-2 16,0-7-8-16,0 6 12 0,0-3 12 0,0-6 1 0,-3 7 1 16,7-7 0-16,-4-7-2 0,0 7 0 0,0 0 0 15,3 0 0-15,-3-6 2 0,4-3 0 0,-4-1 0 16,4-2 0-16,-1-4-6 0,1 0-2 0,-1-2 0 0,4-1 0 15,-6-6-8-15,2 3-2 0,4-3 0 0,-3-10 0 16,-1 10-8-16,-3-6 0 0,4-1 0 0,-4 4 8 16,0 3-8-16,0 3 0 0,0 3 0 0,0-3 0 31,0 3-62-31,4 7-8 0,-8-4-2 0,8 1 0 0,-4 2-99 16,4 4-20-16,-1-1-4 0,4 1-906 0</inkml:trace>
  <inkml:trace contextRef="#ctx0" brushRef="#br0" timeOffset="208800.37">18041 6778 864 0,'0'0'76'0,"-3"0"-60"15,3 0-16-15,0 0 0 0,0 0 244 0,0 0 45 16,0 0 10-16,0 0 1 0,0 0-166 0,0 0-34 0,10 0-6 16,4 0-2-16,0-4-70 0,4-2-14 0,3 6-8 0,0 0 8 15,4-6-8-15,0 3 0 0,-1 3 0 0,5 0 8 16,-1-7-8-16,0 7 0 0,0 0 0 0,1 0 0 15,-1 0 0-15,-4 0-8 0,-2 0 8 0,-1 0-12 32,0 0-18-32,0 0-4 0,-7 7-1 0,0-7 0 15,0 3-147-15,-3 3-30 0,3 4-5 0,-14-10-2 0</inkml:trace>
  <inkml:trace contextRef="#ctx0" brushRef="#br0" timeOffset="209058.4">18083 7010 979 0,'0'0'43'0,"0"0"9"0,0 0-41 0,0 0-11 15,0 0 0-15,0 0 0 0,0 0 245 0,11 0 47 16,3 0 10-16,0 0 2 0,4 0-242 0,-1 0-48 16,1 0-14-16,0 0 0 0,-1 0 0 0,5 0-16 15,-1 0 1-15,3 0 1 16,-2-4-66-16,-1 4-12 0,3-6-4 0</inkml:trace>
  <inkml:trace contextRef="#ctx0" brushRef="#br0" timeOffset="209574.01">18038 5401 1670 0,'0'0'148'0,"0"0"-118"16,0 0-30-16,0 0 0 0,0 0 108 0,0 0 15 0,7 0 3 0,7-6 1 15,0 6-91-15,0 0-17 0,7 0-4 0,0 0-1 16,0 0 3-16,1 0 1 0,-1-10 0 0,3 10 0 15,-2-3-18-15,-1-3 0 0,0 6 0 0,0-6 0 16,0 2 0-16,-3 4 0 0,0-6 0 0,-1 6-12 31,1 0-27-31,-4 0-5 0,0-3 0 0,-3 3-1 16,-1 0-27-16,-3 0-6 0,0-6-1 0,-7 6 0 0,0 0-26 0,0 0-6 0,0 0-1 0,0 0 0 16</inkml:trace>
  <inkml:trace contextRef="#ctx0" brushRef="#br0" timeOffset="209799.95">17784 5564 2286 0,'0'0'50'0,"3"-9"10"0,1 5 3 0,3-2 1 0,7-3-51 0,0 2-13 16,7-2 0-16,4 0 0 0,3-1 0 0,7 1 0 16,1 3 0-16,-1 2 0 15,4-2-36-15,-1 6-9 0,1-9-3 0,-4 9-600 16,4 0-121-16</inkml:trace>
  <inkml:trace contextRef="#ctx0" brushRef="#br0" timeOffset="-213893.08">23163 8465 1119 0,'0'0'49'0,"0"0"11"0,0 0-48 0,0 0-12 15,0 0 0-15,0 0 0 0,0 0 105 0,0 0 19 16,4-4 3-16,-4 4 1 0,0 0-36 0,0 0-8 16,11-6 0-16,-11 6-1 0,0 0-27 0,0 0-6 15,0 0-1-15,0 0 0 0,0 0 7 0,0 0 2 16,0 0 0-16,0 0 0 0,0 0-8 0,0 0-2 16,0 0 0-16,0 0 0 0,0 0-5 0,-8 0-2 0,5 0 0 0,-4 0 0 15,3 0-1-15,-3 0-1 16,0 0 0-16,0 0 0 0,0 0-8 0,0-3-2 0,0 3 0 0,-4-6 0 15,4 6 3-15,-7 0 1 0,7 0 0 0,-7 0 0 16,-4 0-20-16,1-6-4 0,-1 2-1 16,1 4 0-16,-12 0-8 0,5 0 10 0,2 0-10 0,-2 0 10 15,3 0-2-15,-8 10 0 0,1-10 0 0,3 6 0 16,4-3 1-16,0 3 0 0,-4-2 0 0,4 2 0 16,4-3 4-16,3 3 1 0,-1-3 0 0,-2 4 0 15,3-7-14-15,3 3 0 0,0-3 8 0,4 6-8 16,-3-6 0-16,-1 0 9 0,8 0-9 0,3 0 8 15,-11 0-8-15,4 0 10 0,4 0-10 0,3 0 10 16,0 0-10-16,-4 0 12 0,-3 0-12 0,7 0 12 16,0 0-4-16,0 0 0 0,0 0 0 0,0 0 0 15,0 0-8-15,0 0 8 0,0 0-8 0,0 0 8 0,0 0-8 16,0 0 0-16,11 9 0 0,-4-2 0 0,-7-7 0 16,14 3 0-16,0 6 0 0,0-9 8 0,0 7-8 15,7-4 0-15,-7-3 0 0,11 6 8 0,0-3-8 16,-1-3 0-16,-2 6 0 0,2-6 0 0,8 0 0 0,-4 0 0 15,-3 0 0-15,0 4 0 0,-1 2 0 0,5-6 0 16,-5 0 0-16,-3 6 0 0,1-3 0 0,-1-3 0 16,-4 6 8-16,1-2-8 0,-4 2 0 0,0-3 0 15,0-3 0-15,0 6 0 0,-3-3 0 0,0 4 0 16,-4-7 0-16,3 3 0 0,-10-3 0 0,7 6 0 16,-7-6 0-16,7 10 0 0,-7-10 0 0,0 0 0 15,0 0 0-15,4 6 0 0,-4-6 0 0,0 0 0 0,0 9 0 16,0 1 0-16,0-7 0 0,-4 6 0 0,1-3 0 0,-4 4 0 15,3-1 0-15,-3 1 0 0,0-4 0 0,-3 3 0 16,-1 1 0-16,0-1 0 0,-3 1 0 16,0-1 0-16,4 7-8 0,-8-7 8 0,-3 0 0 0,0 1 0 15,-1 6 0-15,1-4 0 0,-7-3 0 0,0 7 0 16,0-6 0-16,3 5 0 0,0-2 0 0,-3-4 0 16,-7 7 0-16,7-7 0 0,6 7 0 0,-2-3 0 15,-1 2 0-15,0-5 0 0,1-1 0 0,2 0 0 16,1 1 0-16,0-1 0 0,0-3 0 0,3 4 0 15,4-1 0-15,-3 1 0 0,-8-1 0 0,7 1 0 16,4-4 0-16,-4 3 0 0,4 1 0 0,0-1 0 16,-3 0-8-16,6 1 8 0,7-1 0 0,1-2 0 15,-8 2 0-15,4 0 0 0,7-9 0 0,4 10 0 0,-4-1-10 0,3 1 10 16,1-4 0-16,6 3-9 0,1-2 9 0,3-4 0 16,-7 6 0-16,7-3 0 0,4-3 0 0,0 4 0 15,-4-4 0-15,0-3 0 0,7 6 0 0,0-3 0 16,0 4 0-16,4-7 8 0,-7 3-8 0,6 3 0 15,8-6 0-15,-7 0 0 0,0 0 0 0,3 0 0 16,7 6 0-16,0-6 0 0,-3 0 0 0,0 0 0 16,0 0 0-16,-1-6 0 0,1 6 0 0,-4 0-8 15,-3 0 8-15,0 0 0 0,-1-6-20 0,-2 6 2 16,2-3 0-16,-6 3 0 16,3 0-35-16,0-7-7 0,-3 7-2 0,3 0 0 15,0-3-111-15,-3-3-23 0,3 6-4 0,-3-3-540 16,-1 3-108-16</inkml:trace>
  <inkml:trace contextRef="#ctx0" brushRef="#br0" timeOffset="-213345.27">22535 9534 1987 0,'0'0'44'0,"0"0"8"0,0 0 3 0,0 0 1 0,0 0-45 0,0 0-11 0,0 0 0 0,0 0 0 16,0 0 14-16,0 0 1 0,-7 0 0 0,0 9 0 15,-3 1-6-15,3-4-1 0,0-3 0 0,-4 3 0 16,0 4-8-16,1-7 12 0,3 6-12 0,3-2 12 16,-6 8 6-16,-1-2 2 0,4-4 0 0,0 1 0 15,4-1 0-15,-5 7 1 0,-2-7 0 0,3 7 0 16,3-4-21-16,1 4 0 0,-11 3 0 0,3-3 0 16,4 2 0-16,0 1 0 0,0-3 0 0,3-4 0 15,1 10 0-15,-1-9-12 0,1 3 4 0,-1-7 0 16,-6 7-12-16,10-7-1 0,7 0-1 0,3-5 0 31,1 5-21-31,-1-9-4 0,1 0-1 0,10 0 0 0,0 0-140 16,-3-9-29-16</inkml:trace>
  <inkml:trace contextRef="#ctx0" brushRef="#br0" timeOffset="-213123.52">22423 9471 2293 0,'-11'-9'101'0,"11"9"22"0,0 0-99 0,0 0-24 16,0 0 0-16,0 0 0 16,7 0-32-16,-7 0-11 0,0 0-2 0,0 0-1 15,11 0-30-15,-11 0-7 0,7-6-1 0,-7 6 0 16,0 0 10-16,7 0 2 0,0-4 0 0,-7 4 0 15,0 0-64-15,0 0-13 0</inkml:trace>
  <inkml:trace contextRef="#ctx0" brushRef="#br0" timeOffset="-212783.25">22670 9653 1555 0,'0'0'138'0,"0"0"-110"0,0 0-28 0,0 0 0 0,0 0 167 0,0 0 28 0,0 0 5 0,0 0 2 0,0-3-136 0,7-3-27 15,3 3-6-15,1-4-1 0,-4 4-24 0,3-3-8 16,8 6 0-16,-4-3 0 0,4-4 0 0,-4 7 0 16,0 7 0-16,4-4 0 0,-1-3 0 0,-3 0 0 15,-14 0 0-15,7 9 0 16,8 1-22-16,-8-4-8 0,0-6-2 0,0 9 0 16,-4 1-156-16,4-4-31 0,-7-6-6 0,0 0-2 0</inkml:trace>
  <inkml:trace contextRef="#ctx0" brushRef="#br0" timeOffset="-212577.73">22634 9819 1036 0,'0'0'92'0,"0"0"-73"0,0 0-19 0,0 0 0 16,0 0 132-16,0 0 24 0,0 0 4 0,0 0 0 15,14 0-111-15,-3 0-22 0,0 0-5 0,-1 0-1 16,-10 0-21-16,11 0 0 0,3 0 0 0,-4 3 0 15,-10-3 8-15,11 0-8 0,3 7 8 0,4-7-8 16,-8 0 0-16,4 3 0 0,4-3 0 0,0 0 0 16,-1 0-100-16,1-3-25 0,14 3-5 15,-4-7-1-15</inkml:trace>
  <inkml:trace contextRef="#ctx0" brushRef="#br0" timeOffset="-212355.12">23259 9615 2073 0,'-14'0'92'0,"14"0"19"0,-11 0-89 0,4 0-22 15,0 7 0-15,-4-4 0 0,4 3 116 0,4-3 18 16,-4 7 4-16,0-4 1 0,-4 3-117 0,4 7-22 16,-4-3 0-16,-3 2-12 15,4-2-16-15,-4 2-4 0,-1 4 0 0,5-3 0 16,-1 3 5-16,1 0 1 0,-1-1 0 0,1 4 0 15,2-9-6-15,5 6-2 0,-1-13 0 0,4 10 0 16,-3-7-113-16,3-9-22 0,0 0-5 0</inkml:trace>
  <inkml:trace contextRef="#ctx0" brushRef="#br0" timeOffset="-211630.47">22804 8223 172 0,'-22'0'16'0,"22"0"-16"0,0 0 0 0,0 0 0 0,0 0 245 0,0 0 47 15,7-3 8-15,4-3 3 0,0 6-234 0,-11 0-46 16,0 0-10-16,0 0-1 0,10 6 24 0,-3-3 6 16,-7-3 1-16,0 0 0 0,0 0 38 0,0 0 8 15,0 0 2-15,0 0 0 0,0 0 16 0,0 0 3 16,7 0 1-16,-7 0 0 0,0 0-34 0,0 0-6 15,0 0-2-15,7 6 0 0,-7-6-29 0,0 0-5 16,0 0-2-16,7-6 0 0,8-3-18 0,-5-1-4 16,-3 4-1-16,0-3 0 0,0-1-10 0,0 1 10 0,4-10-10 0,-4 10 10 15,-3-7-10-15,6-3 0 0,-3 0 9 16,0 0-9-16,0 1 0 0,-3-4 0 0,3 0 0 0,0 3 8 16,0-3-8-16,-4 3 0 0,5-3 0 0,-5 7 0 15,1-1 0-15,3 6-12 0,-4 1 12 0,1 6-12 16,-1-3 12-16,-3 6-12 0,0 0 12 0,0 0-12 15,0 0 2-15,7 6 0 0,0-3 0 0,0 13 0 16,-3-7 10-16,3 4-13 0,-3 2 5 0,3 4 8 16,-4 0 0-16,1-3 0 0,-1 2 0 0,4-2 0 15,-3 3 0-15,3-3 0 0,-4 2 0 0,1-5 0 16,3 3 0-16,-4 3 0 0,1-4 0 0,3-2 0 16,-3 2 0-16,3 1 0 0,-4-6 0 0,4 2 0 15,0-6 0-15,0 4 12 0,0-1-12 0,0 1 12 16,0-4-2-16,1-3 0 0,2 3 0 0,-3-6 0 15,0 0 6-15,0 0 2 0,0-6 0 0,0 6 0 0,0-9 6 16,4 5 2-16,-4-2 0 0,0-3 0 0,0-1 6 0,0 1 0 16,0 0 1-16,0-1 0 0,-3-6-5 0,3 7 0 15,-4-7-1-15,1-2 0 0,0 5-14 0,-4-3-2 16,3-3-1-16,1 4 0 0,-1-4-10 0,-3 0 0 16,0 0-10-16,0-3 10 15,0 13-28-15,0-10 1 0,0 10 0 0,0-4 0 16,0 1-95-16,4 2-19 0,-1 1-4 0,4-1-987 15</inkml:trace>
  <inkml:trace contextRef="#ctx0" brushRef="#br0" timeOffset="-208811.02">24359 8314 864 0,'0'0'76'0,"0"-9"-60"16,-3 6-16-16,3-4 0 0,0 7 241 0,0-3 46 16,0-3 9-16,0 6 1 0,0 0-211 0,0 0-42 15,0 0-9-15,0 0-2 0,0 0-25 0,-4 6-8 16,1 7 0-16,-1-4 0 0,-3 13 28 0,0-3 0 16,0 3-1-16,-4 3 0 0,1 3 9 0,-1 7 1 15,1-7 1-15,-1 3 0 0,4-3-4 0,-4 7-1 0,-3-7 0 16,4 7 0-16,-1-7-4 0,-3-3-1 0,4 3 0 15,-5 0 0-15,5 1-19 0,-4 2-9 0,0-9 8 0,-4 9-8 16,4-3 0-16,3 1 0 0,-3-4 0 0,4 3 0 31,-1-9-25-31,0 6-11 0,1 0-1 0,3-12-1 16,3 2-132-16,1 1-26 0,-1-4-6 0,4-5-659 0</inkml:trace>
  <inkml:trace contextRef="#ctx0" brushRef="#br0" timeOffset="-208434.4">24631 8813 2372 0,'-7'-3'105'0,"7"3"22"0,0 0-102 0,-11 0-25 16,4 3 0-16,0-3 0 0,-3 6 8 0,-1-3-8 16,-3 3 8-16,0-3-8 0,0 4 0 0,-4 2 0 15,-3 1 0-15,-4 5 0 0,4-2 0 0,-4 6 0 16,4-4 0-16,0 4 0 0,0 0 0 0,3 3 0 15,1-3 9-15,2-7-9 0,1 10 0 0,7-9 0 16,4 6 0-16,-1-10 0 0,4 7 0 0,4-7 0 16,3 0 0-16,3 1 0 0,1-10-12 0,7 9 2 15,-1-9 1-15,8-3 0 0,0-3 1 0,3 6 0 16,0-10 0-16,4 7 0 0,0-6 8 0,-4-1 0 16,0-2 0-16,-3-1 0 0,-1 4 0 0,1-7 0 15,-7 1 0-15,-4 5 8 0,0-2-8 0,-3-4 0 16,-4 3 8-16,0-2-8 0,-4-1 20 0,-3 7-1 15,-3-10 0-15,-1 9 0 0,-3-5 15 0,-3 5 3 0,2 1 1 16,-2 0 0-16,-4-1-30 0,0 4-8 16,-4 3 0-16,4-4 0 15,0 7-44-15,0 0-11 0,0 0-1 0,3-3-1 16,0 6-121-16,1-3-24 0,3 0-5 0,0 0-1 0</inkml:trace>
  <inkml:trace contextRef="#ctx0" brushRef="#br0" timeOffset="-207690.91">25118 8866 864 0,'0'0'38'0,"0"0"8"0,0 0-37 0,-7 0-9 16,-4-3 0-16,4 3 0 0,7 0 219 0,-7 0 41 15,-4-6 9-15,8 6 2 0,-8 0-207 0,4 0-42 16,0 0-8-16,-3-4-2 0,3 4 42 0,0-6 8 16,-4 6 2-16,0 0 0 0,1 0 12 0,-1 0 2 15,-3 0 1-15,0 10 0 0,3-10-31 0,-3 6-5 16,0-3-2-16,4 3 0 0,-5 4-29 0,1-7-12 16,0 6 11-16,4 1-11 0,-4 2 0 0,7 1 0 15,-4-4 0-15,0 7 0 0,4-1 0 0,0-2 0 16,4 6 0-16,-1-10 0 0,4 7 0 0,0 0 0 15,4-4 0-15,-1-2-10 0,1-1 2 0,3 3 0 0,3-8 0 16,1 2 0-16,3-3 8 0,4-3 0 0,-4 0-9 0,3 0 9 16,5-3 0-16,-1-3 0 0,0 2 0 0,4-8 0 15,-8 3 0-15,4-1 10 0,-3 1-10 16,0-1 10-16,-1-9-2 0,1 10-8 0,-7 0 12 0,3-7-4 16,-4-3-8-16,1 10 10 0,-4-7-10 0,0 7 10 15,0-10-10-15,-3 9 0 0,-4 1 0 0,0-7 0 16,-4 7 8-16,4 0 0 0,-7-1 0 0,3 4 0 15,-3 3-8-15,4-4 0 0,-4 7 0 0,3-3 0 16,1-3 0-16,3 6 0 0,0 0 0 0,0 0 0 16,-7 0 0-16,7 0 0 0,0 0 0 0,0 0 0 15,0 0 0-15,0 0-12 0,-4 9 4 0,4-9 8 16,0 0 0-16,-3 7 0 0,3 2 0 0,-4 1 0 16,4-1 0-16,0 0 0 0,-3 1 0 0,3-1 0 15,0-9 0-15,0 6 0 0,0 4 0 0,0-1 0 16,0-9 0-16,3 10 0 0,1-1 0 0,-1 1 0 0,1 5 0 0,-1-5 0 15,1 5 0-15,3-2 0 0,-4 6 0 0,4 3 0 16,-3-4 0-16,3 1 0 0,4 0 0 0,-8 0 0 16,4-3 0-16,-3 2 0 0,3 1 0 0,-4 0 0 15,1-3 0-15,-1 2 0 0,1 1 0 16,-4-3 0-16,0 3 0 0,0-4 0 0,0-2 0 0,0 9 0 16,-4-10 0-16,4 7 0 0,-3-3 0 0,-1 3 0 15,-3-4 0-15,0 4 8 0,0 0-8 0,0-3 0 16,-4-4 0-16,1 4 8 0,-4 3 2 0,0 0 0 0,-4-4 0 0,0-5 0 15,-6 9 10-15,3-4 3 0,-4-5 0 0,0 5 0 16,0-2-23-16,-3-4 0 0,0 1 0 0,0-1-8 31,0 4-26-31,3-10-5 0,-3 6-1 0,3 1 0 16,4-10-113-16,-4 6-23 0,4-6-5 0</inkml:trace>
  <inkml:trace contextRef="#ctx0" brushRef="#br0" timeOffset="-206895.91">25718 8891 1209 0,'0'0'53'0,"0"0"12"0,-4 0-52 0,4 0-13 15,0 0 0-15,-7 3 0 0,7-3 174 0,-4 6 32 16,1 4 6-16,-1-1 2 0,-3 1-171 0,4 5-35 0,-4-2-8 0,3 3 0 16,-3 9 13-16,4-7 1 0,-4 1 0 0,-1 6 0 15,1 0 46-15,0 4 8 0,4-7 3 0,-4 9 0 16,0-3-39-16,0 7-7 0,7-7-1 0,-4 6-1 16,-3 1 8-16,7-4 1 0,-7 1 1 0,4-4 0 15,3 0-33-15,0 0 0 0,0-3 0 0,0 0 0 16,3 1 0-16,1-4 0 0,-4-7 0 0,3 4 0 15,-3-3 20-15,4-4 1 0,-4-2 0 0,3-4 0 16,-3 3-8-16,0-9-1 0,0 0-1 0,0 0 0 16,0 0 19-16,-3-9 4 0,-1 3 1 0,1-7 0 15,-1-3-15-15,1-2-4 0,-1-1 0 0,0-6 0 16,1-4-4-16,3-5-2 0,-4 6 0 0,4-16 0 16,0 9-10-16,0-9 0 0,0 1 0 0,4-4 0 15,-4 3 0-15,7-3 0 0,-3-7 0 0,3 4 0 0,0-3 0 16,0 6 0-16,3-3 0 0,4 9-11 0,-3 0 11 0,3-3-10 15,0 7 10-15,4 2-10 0,-1 7 10 0,1-7-10 16,3 7 10-16,0 3-10 0,1-3 10 16,2 9-12-16,1 0 12 0,0 3-12 0,3 7 12 0,0 0-12 15,-3 9 12-15,0 0-12 0,-4 3-2 16,3 3-1-16,-6 13 0 0,0-3 0 0,-4-4 0 0,0 13 0 16,-4-6 0-16,-2 6 0 0,-1-6 15 0,3 0-12 15,-3 6 12-15,0 0-12 0,-7-6 12 0,4 0 0 16,-8 6 0-16,1-7 0 0,-1 8 0 0,-3-5 0 0,-3 5 0 0,-1-8 0 15,-3 1 29-15,-4 3 3 16,1-3 0-16,-1 0 0 0,-3-4-15 0,0-2-2 16,-1 6-1-16,-2-10 0 0,-1 7 5 0,0-7 1 15,1 1 0-15,3-4 0 0,-1-3-11 0,5-3-1 0,-4 0-8 0,6-3 12 32,1-3-30-32,0-4-6 0,4 1-2 0,-1-7 0 15,4 4-140-15,3-7-28 0,1 3-6 0</inkml:trace>
  <inkml:trace contextRef="#ctx0" brushRef="#br0" timeOffset="-206430.8">26705 8223 1324 0,'0'0'59'0,"0"-9"12"0,-3-1-57 0,-1 4-14 15,1 3 0-15,3 3 0 0,0-6 236 0,0 3 44 16,-4-4 8-16,4 7 3 0,0 0-227 0,0 0-46 15,0 0-9-15,0 0-1 0,0 0-8 0,0 0-15 16,0-9 4-16,0 9 1 0,0 0 10 0,0 0-10 0,0 0 10 0,0 0-10 16,0 0 10-16,-7 6 8 0,0-3-8 0,0 7 11 15,-4-4 9-15,4 3 3 0,-3 1 0 0,-1 5 0 16,4 4 4-16,-3-6 1 0,-8 12 0 0,0 0 0 16,1 3-7-16,-5 0-1 0,1 7 0 0,0-1 0 15,-4 4-12-15,4 6-8 0,0-10 8 0,0 10-8 16,0-6 0-16,3 0 8 0,1 5-8 0,-1-8 0 15,4 3 0-15,3-4 0 0,1 1 0 0,-1 2 0 16,4-2 0-16,0-1 0 0,7-6 0 0,-4 1 0 16,8 2-24-16,3-3 0 0,-4-9 0 0,8 6 0 15,0-6-84 1,3 0-17-16,0-4-3 0,7-5-549 0,0-1-110 0</inkml:trace>
  <inkml:trace contextRef="#ctx0" brushRef="#br0" timeOffset="-205763.52">27231 8687 2253 0,'-18'-3'100'0,"15"-3"20"0,-4 6-96 0,0 0-24 16,-4 0 0-16,4 0 0 0,3 6 57 0,-3-3 7 15,0-3 0-15,0 10 1 0,4-4-54 0,-4 3-11 16,-4 1 0-16,-3-1 0 16,0 7-28-16,0-4-1 0,0 4 0 0,-4-3 0 0,0 2 29 0,-3 4 0 0,4 0 0 15,-1 3 0-15,-3-10 0 0,0 7 0 0,-1 6 0 0,5-6 0 16,-1-3 0-16,-3 3 0 0,3-4 0 0,4-2 0 16,0 2 0-16,0-5-20 0,0-1 2 0,3-2 1 31,1 2-171-31,3-6-35 0</inkml:trace>
  <inkml:trace contextRef="#ctx0" brushRef="#br0" timeOffset="-205523.75">26832 8722 2444 0,'0'0'54'16,"0"0"11"-16,0 0 3 0,0 0 0 0,0 0-55 0,11 0-13 0,-4 3 0 0,4 3 0 0,-1 0 0 0,1 4 8 15,-4-1-8-15,3 1 0 0,-3 2 0 0,4 4 0 16,-4 0 0-16,4-4 0 0,-4 7 0 0,0 6 0 16,0-6 0-16,3-4 9 0,-3 14-9 0,0-10 0 15,4-4 0-15,0 4 8 0,-4 0-8 0,3-4 0 16,-3 4-12-16,7-3 12 16,1-3-54-16,-1-4-3 0,0-3-1 0,3 4 0 15,1-1-179-15,0-9-36 0,13 9-7 0,-6-9-2 0</inkml:trace>
  <inkml:trace contextRef="#ctx0" brushRef="#br0" timeOffset="-203479.2">27481 8345 1166 0,'0'0'52'0,"0"0"10"0,0 0-50 0,0 0-12 16,0 0 0-16,7-6 0 0,-7 6 100 0,8-3 16 15,-5-3 4-15,1-4 1 0,-1 4-77 0,4 6-16 16,0-9-4-16,0 9 0 0,-7 0-24 0,7-3 8 15,-3-4-8-15,3 7 0 0,-7 0 0 0,0 0 0 16,0 0 0-16,0 0 0 0,0 0 0 0,0 0 8 16,0 0-8-16,0 0 8 0,0 0 28 0,0 0 4 15,0 0 2-15,-4 10 0 0,1-4 7 0,-1 3 2 16,1 1 0-16,-4-1 0 0,3 1-27 0,1-1-4 16,-1 0-2-16,1 7 0 0,-1-7-18 0,4 7 0 15,-3-3 0-15,-1-4 0 0,1 7 8 0,3-7-8 16,-4 7 0-16,0-4 0 0,1-2-12 0,3 5-5 15,-4-5-2-15,1 6 0 16,3-13-56-16,3 6-11 0,-3-9-2 0,4 6-732 0</inkml:trace>
  <inkml:trace contextRef="#ctx0" brushRef="#br0" timeOffset="-203262.16">27711 8135 864 0,'0'0'38'0,"-7"-9"8"0,3 0-37 0,-6-1-9 0,-1 7 0 0,4-3 0 16,3-4 210-16,-3 4 40 0,0 6 8 0,0-9 2 0,4 9-190 0,3 0-38 15,0 0-7-15,0 0-1 0,-11 0-24 0,11 0 0 16,0 0 0-16,0 0 0 0,0 0 0 0,0 0 0 16,0 0 0-16,0 0 0 0,0 0 0 0,0 0-12 15,0 0 4-15,0 0-544 16,0 0-109-16</inkml:trace>
  <inkml:trace contextRef="#ctx0" brushRef="#br0" timeOffset="-202715.75">27774 8910 1594 0,'0'0'71'0,"0"0"14"0,0 0-68 0,0 0-17 15,0 0 0-15,0 9 0 0,4-2 58 0,-4 2 8 16,0-9 2-16,3 9 0 0,-3 1-4 0,4-1-1 16,-1 1 0-16,-3 5 0 0,4-2-3 0,-4-4 0 15,3 7 0-15,-3-7 0 0,0 7-4 0,0-3-2 16,0 2 0-16,0 4 0 0,0-3-37 0,0-4-7 16,-3 4-2-16,-1 3 0 0,4-4 0 0,-3 4-8 15,-4-3 12-15,0-4-4 0,3 7-8 0,-6 3 0 0,-1-9 0 16,0 6 0-16,1-4 0 0,-1 4 0 15,-3-3-11-15,-4-4 11 16,4 4-44-16,-3-7-4 0,-1 1-1 0,0-1-667 0,1 1-132 16</inkml:trace>
  <inkml:trace contextRef="#ctx0" brushRef="#br0" timeOffset="-202408.68">28194 8684 1555 0,'0'0'68'0,"0"0"16"0,-4 10-68 0,1-1-16 16,3 0 0-16,0 1 0 0,0-1 217 0,0 1 40 15,3 5 8-15,1-2 2 0,-4-4-206 0,7 7-41 16,0 0-8-16,0-4-1 0,0 4-11 0,4 3 0 16,-1-10 0-16,1 7 8 0,0-4-8 0,3 4 0 15,-7 0 0-15,7-4 0 0,-4-2 0 0,5 5-12 16,-5-5 2-16,1-1 1 16,3 0-87-16,-4 1-18 0,1-4-3 0,0-3-888 0</inkml:trace>
  <inkml:trace contextRef="#ctx0" brushRef="#br0" timeOffset="-202173.47">28575 8687 1440 0,'-7'0'128'0,"0"10"-103"0,0-4-25 0,0 6 0 15,0-2 234-15,-4 6 42 0,4 2 8 0,0 1 1 16,-4 3-229-16,4 0-45 0,-7 3-11 0,4 3 0 15,-4 7 0-15,3-1 0 0,-7-5 0 0,1 8 0 16,-1-5 0-16,-3-1 0 0,0 10 10 0,0-13-10 16,-4 10 0-16,0-4 0 0,8-6 0 0,-5 7 0 15,8-10 0-15,0 3 0 0,0 0-12 0,3-12 12 16,4 3-117-16,0 0-16 16,4-13-3-16</inkml:trace>
  <inkml:trace contextRef="#ctx0" brushRef="#br0" timeOffset="-201796.88">28998 8132 1612 0,'0'0'144'0,"0"0"-116"0,0 0-28 0,-7 3 0 16,7-3 124-16,-3 0 18 0,-4 7 4 0,0-4 1 16,3 3-111-16,-3 3-23 0,4 1-4 0,-5-4-1 15,1 7-8-15,0-4 0 0,-3 7 0 0,3-7 0 16,0 7 0-16,-4-4 0 0,4 4 12 0,0 0-4 15,0-4 18-15,0-2 3 0,3 5 1 0,1-5 0 16,-1 5-20-16,4-5-10 0,-3-1 10 0,3 1-10 16,3-1 8-16,-3 0-8 0,4 1 0 0,-1-4 0 15,4-3 0-15,-3 4-12 0,-4-7 1 0,7 3 0 16,0 3-40-16,0-3-8 0,4-3-1 0,-4 0-894 16</inkml:trace>
  <inkml:trace contextRef="#ctx0" brushRef="#br0" timeOffset="-201519.34">29175 7831 2646 0,'-7'-3'58'0,"-4"-3"12"0,4-4 2 0,-4 10 3 0,4 0-60 0,0 0-15 0,4 0 0 0,3 0 0 31,-7 0-20-31,7 0-6 0,-4 10-2 0,-3-10 0 16,0 9-37-16,4-9-8 0,3 0-2 0,-7 10 0 15,3-10-13-15,0 9-2 0,4-9-1 0,-3 0-529 0,-1 6-105 0</inkml:trace>
  <inkml:trace contextRef="#ctx0" brushRef="#br0" timeOffset="-201030.45">29404 7938 2365 0,'0'0'52'0,"-3"6"10"0,-1 3 2 0,0 4 4 0,1 3-55 0,-4 9-13 0,0 3 0 0,3 0 0 15,4 7 40-15,-3 2 4 0,-4 4 2 0,3-3 0 16,4 6-28-16,-3 3-6 0,-1-3 0 0,1 6-1 15,-4-3 8-15,-1 6 1 0,5-6 1 0,-4 6 0 16,3-2-1-16,-6-4 0 0,3-3 0 0,0-1 0 16,0 4-9-16,0-6-3 0,0-3 0 0,-4 0 0 15,7-4-8-15,-3 0 0 0,0 1 9 0,0-7-9 16,4 0 0-16,-1-2 0 0,1-1 0 0,3-7-12 16,-4-5-78-1,-3 3-16-15,4-7-3 0,-1 0-637 0,4-9-127 0</inkml:trace>
  <inkml:trace contextRef="#ctx0" brushRef="#br0" timeOffset="-200411.2">29841 8389 1875 0,'15'-15'83'0,"-8"8"17"0,-4-2-80 0,4 6-20 0,4-7 0 0,-4 1 0 15,3-4 8-15,-2 10-8 0,-5-6 8 0,1 3-8 16,-4 6 34-16,0 0 2 0,0-10 1 0,0 10 0 16,0 0 38-16,-4-3 7 0,-7 3 2 0,1-6 0 15,3 6-3-15,-4 6 0 0,-3-3 0 0,-4 4 0 16,4 2-20-16,-3 0-4 0,3 10-1 0,-4-3 0 16,-3 3-18-16,7 9-4 0,-4 0-1 0,0 7 0 15,4-1-16-15,-3 4-3 0,3 6-1 0,-1-10 0 16,5 10-13-16,-1-6 0 0,1-4 0 0,3 4 0 0,0 6 0 15,0-10 0-15,3 1 0 0,0-7 0 0,4 6 0 16,0-5 0-16,0-11 0 0,4 7 0 0,-4-6 8 16,7-3-8-16,-3-3 0 0,3 2 9 0,0-9 9 15,3-2 2-15,1 2 0 0,3-12 0 0,0 6 7 0,4-10 1 16,-1 4 1-16,1-7 0 0,3-2-29 16,0-4 8-16,-3 0-8 0,0-6 0 0,3-3 9 0,-7 3-1 15,4-10 0-15,-8 4 0 0,1-4-8 0,-1-5 0 16,-3 2 0-16,0 3 0 0,-3-2 0 0,-4-7 0 15,0 9 0-15,0-2 0 0,-7 2 0 0,3 1 0 16,1 2 0-16,3 1 0 0,-4 0 0 0,4-1 0 16,-3 10 0-16,-1-3 0 0,4 0-12 0,0 6 12 15,0 1-12-15,4 2 12 16,-1-3-88-16,1 3-11 0,-1 7-1 0,1 0-1 16,3-1-57-16,-4 1-11 0,5 9-3 0,-8 0-557 0,0 0-112 0</inkml:trace>
  <inkml:trace contextRef="#ctx0" brushRef="#br0" timeOffset="-200153.85">29718 8715 2322 0,'-18'7'103'0,"15"-4"21"15,-4 3-100-15,3 0-24 0,-3-2 0 0,4 5 0 0,-1-3 57 0,4-6 7 16,4 3 0-16,-4 7 1 0,3-1-32 0,4-3-6 15,0 4-2-15,4-4 0 0,-1-3-1 0,5 7 0 16,-1-10 0-16,3 6 0 0,1-3-12 0,3 3-4 16,-3-6 0-16,3 3 0 0,0-3 0 0,0 0 0 15,-3 0 0-15,0 0 0 0,-1-3-8 0,1 3 0 16,-1-6 0-16,-2 6 0 16,-5-3-88-16,1-3-19 0,-1 3-4 0,1-4-648 15,-4-2-129-15</inkml:trace>
  <inkml:trace contextRef="#ctx0" brushRef="#br0" timeOffset="-199623.69">30046 7775 1094 0,'-10'-7'48'0,"6"4"11"0,0-3-47 0,1 6-12 16,-4-3 0-16,3-3 0 0,1 6 209 0,3 0 40 16,0 0 8-16,0 0 2 0,0 0-160 0,0 0-32 15,7 9-7-15,-4 0 0 0,4 7-16 0,4-3-2 16,0 12-1-16,-1-6 0 0,4 6 9 0,4 3 2 16,-4 3 0-16,7 1 0 0,4-1-11 0,0 0-1 15,6 4-1-15,-2-1 0 0,2 1-19 0,1-1-3 16,-4-2-1-16,4 8 0 0,-4-8-8 0,-3 9-8 15,0-4 9-15,-1 1-9 0,-6 3 9 0,0-4-9 16,-4 1 8-16,-4 3-8 0,-3-4 29 0,0-2 1 16,-3 2 0-16,0-2 0 0,-8-1 0 0,0 1 0 15,1 2 0-15,-4 1 0 0,0-3-14 0,-4 2-4 16,-3-2 0-16,0-7 0 0,0 6-12 0,-4 1 0 0,1-7 0 16,-1 3 0-16,-10-2 0 0,3-1 14 0,-3-3-2 0,0-3-1 15,-4 3-21-15,0 0-4 0,0-6-1 16,1 0 0-1,-1 0-163-15,0-4-33 0</inkml:trace>
  <inkml:trace contextRef="#ctx0" brushRef="#br0" timeOffset="-195734.5">17699 8631 1900 0,'0'0'169'0,"0"0"-135"0,0 0-34 16,0 0 0-16,0 0 100 0,0 0 14 0,0 0 2 0,0 0 1 16,0 0-101-16,10-6-16 0,1 6-13 0,3 0 2 15,0 0-1-15,4-4-1 0,0-2 0 0,-1 6 0 16,4-6 3-16,1 3 1 0,-1 3 0 0,0-7 0 16,4 7 9-16,-1-3-13 0,-3-3 5 0,1 3 8 15,2-3 0-15,-3 6 0 0,1-10 0 0,-5 10 0 16,1 0 0-16,0-3-9 0,-4-3 9 0,0 6 0 31,0-6-108-31,0 6-14 0,-3-4-3 0</inkml:trace>
  <inkml:trace contextRef="#ctx0" brushRef="#br0" timeOffset="-195340.76">17695 8866 2502 0,'-14'0'111'0,"14"0"22"0,-7 0-106 16,4 0-27-16,-1 6 0 0,4-6 0 0,0 0 0 0,0 0 0 0,0 0 0 0,0 0 0 31,7 10-49-31,4-7-3 0,-1-3 0 0,4 0 0 16,1 0 11-16,6 0 1 0,0-3 1 0,4-4 0 15,-1-2-16-15,5 6-3 0,2-7-1 0,5 4 0 0,-5-3 36 0,8 2 7 0,-4 4 2 0,1-3 0 32,-1 3-80-32,-3-3-16 0,31 3-3 0,-17-4-1 0</inkml:trace>
  <inkml:trace contextRef="#ctx0" brushRef="#br0" timeOffset="-180327.35">14803 10747 990 0,'0'0'44'0,"0"0"8"0,0 0-41 0,0 0-11 0,-7-6 0 0,-1 6 0 15,1 0 87-15,4 0 15 0,-4 0 3 0,3 0 1 16,4 0-52-16,0 0-10 0,0 0-3 0,0 0 0 16,0 0-8-16,0 0-1 0,0 0-1 0,0 0 0 15,0 0 17-15,0 0 4 0,0 0 1 0,7 0 0 16,0 6 1-16,4-2 0 0,0 2 0 0,3-6 0 16,0 0-10-16,3 0-3 0,-2 0 0 0,2 0 0 15,4 0-3-15,1-6-1 0,-5 6 0 0,4 0 0 16,0-4-29-16,-3 4-8 0,3 0 0 15,0-6 0-15,1 6 0 0,-1 0 0 0,0 0 0 0,0 0 0 32,-3 0-22-32,-1 0-6 0,1 0 0 0,3 0-1 15,-3 6-136-15,-1-6-27 0,-2 0-6 0</inkml:trace>
  <inkml:trace contextRef="#ctx0" brushRef="#br0" timeOffset="-179893.35">14767 11017 2300 0,'0'0'51'0,"0"0"10"0,0 0 3 0,0 0 0 0,11 0-52 0,-1-3-12 0,1-3 0 0,3 6 0 16,4-3-24-16,-1-4-7 0,1 7-1 0,3-9-1 16,0 9 13-16,1-6 2 0,-1 3 1 0,0 3 0 15,0-7 2-15,0 7 1 0,0 0 0 0,4-3 0 16,-7 3 2-16,3 3 0 0,0-3 0 0,-3 0 0 16,-1 7-46-16,1-7-9 0,0 3-1 0,-4 3-1 15,0-6-131-15,0 0-27 0</inkml:trace>
  <inkml:trace contextRef="#ctx0" brushRef="#br0" timeOffset="-179061.2">15991 10666 979 0,'0'0'87'0,"0"0"-70"0,0 0-17 0,0 0 0 0,0 0 168 0,0 0 31 16,0 0 5-16,0 0 2 0,0 0-158 0,-3 3-31 15,-4-3-6-15,7 0-2 0,-7 0-1 16,0 6-8-16,-4-6 12 0,4 3-4 0,-3-3-8 0,-1 10 0 16,-7-4 0-16,4-6 8 0,-3 10-8 0,-1-1 0 15,4 0 0-15,-7 1 0 0,-1-1 0 0,1 7 0 16,0-7 0-16,0 7 0 0,0-4 16 0,3-2 2 16,1 6 0-16,2-1 0 0,1-2 16 0,4-4 3 15,-1 7 1-15,1 3 0 0,6-4-22 0,-3-2-5 16,3 3-1-16,1 2 0 0,-1-2-10 0,1-3 0 15,3 2 0-15,3-5 8 0,1 5-8 0,3-5 0 16,0-7 9-16,4 3-9 0,-1 4 0 0,4-10 0 16,0 0-10-16,1 0 10 0,-1 0-8 0,3-10 8 15,1 4 0-15,0-3 0 0,-4-1 0 0,3 1 12 16,-3-1 0-16,4-5 0 0,-4 5 7 0,4-2 1 16,-8 2 0-16,4-5 0 0,1 5 1 0,-5 1 1 0,1-1 0 0,-1-5 0 15,-3 5-10-15,4 1-3 0,-4-1 0 0,0 1 0 16,0 0-9-16,0-1 8 0,0 1-8 0,0 3 8 15,-3-4-8-15,-1 4 0 0,4-4 0 0,-7 10 0 16,0 0 12-16,0-3-4 0,0 3 0 0,0 0 0 16,0 0 7-16,0 0 1 0,0-6 0 0,0 6 0 15,0 0 7-15,0 0 1 0,0 0 1 0,0 0 0 16,0 0-13-16,0 0-2 0,0 0-1 0,0 0 0 16,4 9-9-16,-1 1 0 0,1-1 0 0,0 7 0 15,-1 0 0-15,4-4 8 0,-3-2 0 0,3 5 0 16,0 4 0-16,0 0 0 0,-4-3 0 0,4-1 0 15,0-2-8-15,1 3 0 0,-5-7 0 0,4 7 0 0,0-7 0 16,0 4 0-16,-3-4 0 0,-1 0 0 16,1 4 0-16,-1-10 8 0,1 6-8 0,-1-2 8 0,-3 2-8 0,4-6-17 15,-4-3 4-15,3 7 1 16,-3-7-156-16,0 0-30 0,0 0-6 0</inkml:trace>
  <inkml:trace contextRef="#ctx0" brushRef="#br0" timeOffset="-178610.03">16305 10898 2134 0,'0'0'95'0,"-7"3"19"0,0 7-91 0,0-1-23 0,4-3 0 0,-1 4 0 15,1-1 10-15,3 0-2 0,0 1-8 0,0-1 12 16,0-2-20-16,0-7-5 0,3 9-1 0,4-3 0 16,-7-6 6-16,0 0 8 0,0 0-13 0,7 3 5 15,4-3 8-15,-4 0 0 0,-7 0 0 0,0 0 0 16,7 0 16-16,0-3 4 0,-7 3 2 0,4-6 0 15,-4-3 16-15,0 2 3 0,0-5 1 0,0 2 0 0,0 1 9 0,0-7 1 16,-4 1 1-16,1 5 0 0,-1-9-22 0,4 4-5 16,4 2-1-16,3-3 0 0,-7-2-11 0,7 2-2 15,0-3-1-15,-4 7 0 0,4-4-11 0,0 0 0 16,0 4 0-16,4-4-11 0,0 7 3 0,3-1 0 16,-4-6 0-16,4 13 0 0,-3-6 8 0,3 3-12 15,4 3 12-15,-4-4-12 16,0 4-20-16,0-3-4 0,0 6 0 15,-3 0-1-15,3 0-95 0,0 0-18 0,-3 0-4 0,3 6-774 16</inkml:trace>
  <inkml:trace contextRef="#ctx0" brushRef="#br0" timeOffset="-177970.28">17060 10694 1670 0,'-3'-6'148'0,"-1"3"-118"0,-3-4-30 0,4 4 0 16,-4-3 183-16,3 3 30 0,4 3 7 0,0 0 0 31,0 0-220-31,-7 0-53 0,-4 0-7 0,1 0 0 0,-1 3 1 16,-3 3 1-16,4-3 0 0,-4 7 0 0,3-4 12 15,-3 4 2-15,0 5 1 0,0-5 0 0,-4 2 43 0,4-2 0 0,0 5 0 0,0-5 0 16,0 5 21-16,-1-2 7 0,1-7 0 0,4 10 1 15,-1-4-1-15,1-2-1 0,2-1 0 0,5 1 0 0,-1 2-7 0,4-2 0 16,0-1-1-16,4-6 0 0,3 7-19 0,4-4 8 16,-1-3-8-16,1-3 0 0,6 6 0 0,1-6 0 15,0 0-12-15,6 0 3 0,-6 0-3 0,3-6 0 16,0 6 0-16,1-9 0 0,-8 9 4 16,0-10 0-16,0 7 0 0,-7-3 0 0,3 3 8 0,-2-4 0 15,-8 7 0-15,3-9 0 0,-3-1 10 0,0 4 4 16,0-3 1-16,0-1 0 0,0 1 5 0,-3 0 0 15,-1 2 1-15,4-2 0 0,0 6-10 0,0-4-3 16,4-2 0-16,-4 9 0 0,0-3-8 0,0 3 0 16,0 0 0-16,7-6 8 0,-7 6-8 0,0 0-9 15,0 0 9-15,0 0-13 0,0 0 13 0,0 0-11 16,0 0 11-16,0 0-10 0,7 6 10 0,-7-6 0 0,3 3 0 16,1 6 0-16,-1 1 12 0,1-4-1 0,-4 4-1 15,3-1 0-15,1 7 3 0,-1-7 1 16,1 4 0-16,-1 2 0 0,1 1-14 0,3-3 0 0,0 2 0 15,-3 4 0-15,3-3 0 0,0 3 0 0,0-1 10 16,0 1-2-16,0 0-8 0,0-3 0 0,0 2 0 0,0 1 0 16,-3 3 0-16,3-3 0 0,-4 0 0 0,-3 0 0 15,0-1 0-15,4 1 0 0,-8 6 0 0,4-6 0 16,-3 6 0-16,-4-6 8 0,3 6-8 0,-3 0 0 16,0-3 0-16,-4 3 0 0,4 0 0 0,-3-3 8 15,-1 3-8-15,-3 1 0 0,0-8 0 0,0 7 8 16,-7-6 0-16,3-6 0 0,-3 2 0 0,3 4 0 15,1-9 0-15,-1-1 1 0,-3 0 0 0,0-2 0 16,3 2-48-16,0-9-9 0,-3-3-3 0,3-3-957 16</inkml:trace>
  <inkml:trace contextRef="#ctx0" brushRef="#br0" timeOffset="-177243.97">17551 10704 1612 0,'0'0'144'0,"0"0"-116"0,0 0-28 0,0 0 0 16,0 0 149-16,0 0 24 0,0 0 5 0,0 0 1 15,0 0-138-15,0 0-27 0,0 0-6 0,0 0 0 16,-7 9-17-16,3 0-3 0,-3-2-1 0,7 2 0 16,-3 0 5-16,-1 1 8 0,0 6-13 0,1-7 5 15,3 3 8-15,-4-2 0 0,1-4 0 0,-1 10 0 16,4-7 0-16,0 1 0 0,-3-1 0 0,-1-6 0 15,1 7 11-15,-1-4 4 0,4-6 1 0,0 0 0 16,-3 6 12-16,3-6 4 0,0 0 0 0,0 0 0 16,0 0 0-16,0 0 1 0,-4-6 0 0,8-4 0 0,-1 4-16 0,1-3-3 15,-4-1-1-15,7 1 0 0,3 0-13 0,-3-7 0 16,1 3 8-16,-5-2-8 0,4 5 0 0,0 1 0 16,0 3-9-16,-3-4 9 0,-4 10-9 0,0 0 9 15,0 0-8-15,0 0 8 0,0 0-16 0,7 10 3 16,0 5 0-16,-4-5 0 0,4 5 13 0,-7-2 0 15,8 3 0-15,-5-7 0 0,1 7 0 0,-1-4 15 16,1-2-3-16,3 5-1 0,-4-5-11 0,4-4 0 16,0 3 0-16,-7-9 0 0,0 0 8 0,7 0 0 15,0-6 0-15,4 6 0 0,0-3 7 0,-1-6 1 16,1-1 0-16,-1-6 0 0,-3 7-4 0,4-7-1 0,3-2 0 16,-3 2 0-16,-1-3-11 0,4 0 0 0,-3 0 0 0,-4-6 0 15,4 7 0-15,-4-8 0 0,0 8 0 16,0-1 0-16,0 3 0 0,0 7 0 0,-4-1 0 15,4 1 0-15,-7 9 0 0,0 0 0 0,0 0 0 0,8 9 0 16,-5-2 0-16,4 2 0 0,0 4 0 0,0 2 0 16,-3 1 0-16,3-4 0 0,0 4 0 0,0 3 0 15,0 0 0-15,0-10 0 0,0 7 0 0,-3 3 0 16,3-10 0-16,-4 7 0 0,4-7 0 0,-3 1 0 16,-1-1-14-16,1 0-8 0,-1 1-2 0,4-1 0 15,-7-9-46 1,7 0-10-16,-7 0-1 0,0 0-1 0,0 0-117 0,8 6-23 0,2-6-5 15,4 0-307-15,-7 0-62 0</inkml:trace>
  <inkml:trace contextRef="#ctx0" brushRef="#br0" timeOffset="-176695.8">18320 10678 1954 0,'0'0'87'0,"0"0"17"0,0 0-83 0,-4-9-21 15,4 9 0-15,-3-3 0 0,3 3 72 0,0 0 9 16,0 0 3-16,0 0 0 0,-7-6-62 0,7 6-12 16,0 0-2-16,-7 0-8 0,0 6 0 0,-1-3 0 15,-2 3 0-15,3-3-9 0,0 7 9 0,0-1 0 0,-4 4-9 0,1-4 9 16,3 1 0-16,-4 2 10 0,4-2-1 0,0 5 0 16,-4-5-9-16,4-1 0 15,4 0 0-15,-1 7 0 0,1-6 0 0,-1-4 0 0,4 3 0 0,0-6 0 16,0 7 0-16,0-10 0 0,4 6 0 0,3-3 0 15,-7-3 0-15,7 6 0 0,0-2 11 0,0 2-11 16,0-6 0-16,-7 0 0 0,7 0 0 0,0 0 0 16,0 6 0-16,4-3 0 0,-11-3 0 0,7 0 0 15,3-3 9-15,-3-3-9 0,4 6 8 0,-1-6-8 16,1 2 27-16,-4-2 0 0,4 6 0 0,-1-9 0 16,1 6-4-16,-1-4-1 0,5-2 0 0,-5 6 0 15,1-10-13-15,-4 4-9 0,3-1 12 0,-3 7-12 16,0-6 9-16,1 0-9 0,-1-1 0 0,0-2 9 15,-4 2-9-15,1 7 8 0,-1-6-8 0,-3 2 8 16,0-2 2-16,0 6 0 0,0-3 0 0,0 6 0 16,0 0 6-16,0 0 0 0,0 0 1 0,0 0 0 15,0 0 5-15,0 0 1 0,0 0 0 0,0 0 0 16,0 0-23-16,-3 6-20 0,-4-3 4 0,7-3 1 0,0 0 15 16,-4 9-9-16,4 1 9 0,-3-4-8 0,3 3 8 0,0 1 0 15,3-1 0-15,-3-2 0 0,0 2 0 0,0 0 0 16,4-6 0-16,-4 7 0 0,3 6-13 0,-3-7 2 15,4 0 1-15,-4-2 0 16,0 5-34-16,3-6-6 0,-3 4-2 0,0-1 0 16,4 1-38-16,3-1-8 0,-4 1-2 0,1-4 0 15,-4-6-110-15,7 3-22 0,-7-3-5 0,0 0-1 0</inkml:trace>
  <inkml:trace contextRef="#ctx0" brushRef="#br0" timeOffset="-176434.99">18983 10660 2620 0,'0'0'116'0,"0"0"24"0,-7-3-112 0,0-4-28 0,0 7 0 0,0 0 0 16,0 0 30-16,0 0 0 0,0 7 0 0,-4-4 0 15,0 6-39-15,1 0-8 0,-4 7-2 0,0 3 0 16,-4 6-15-16,0-6-3 15,1 0-1-15,-1 6 0 0,-3-6 11 0,0 6 3 0,3-7 0 0,-3 8 0 16,3-4-4-16,-3-7-1 0,0 10 0 0,3-12 0 16,4 3-45-16,4-7-9 0,-4 0-1 0,3-2-1 15,11-7-86-15,-4 0-17 0,-13-16-3 16,17 7-1-16</inkml:trace>
  <inkml:trace contextRef="#ctx0" brushRef="#br0" timeOffset="-176270.4">18715 10606 2224 0,'-4'10'99'0,"4"-1"20"0,4 1-95 0,-1 5-24 16,-3 4 0-16,4 0 0 0,3 6 72 0,-3-6 11 15,6 6 1-15,-3 0 1 0,0-3-59 0,4 3-12 16,-1-6-2-16,1 6-1 0,0-6-11 0,-4 6 0 16,3-6 0-16,-3 6 0 15,4-6-87-15,-4-1-19 0,-4 1-4 0,-3 0-922 0</inkml:trace>
  <inkml:trace contextRef="#ctx0" brushRef="#br0" timeOffset="-175536.26">16662 11309 2088 0,'0'0'92'0,"0"0"20"0,0 0-90 0,0-7-22 0,3-2 0 0,1 6 0 15,-4 3 31-15,7-6 1 0,-7 6 1 0,7 0 0 16,0 0-33-16,-7 0 0 0,7 0 0 0,0 6-9 16,-3-3 9-16,-1 6-8 0,1 1 8 0,-8-1-8 15,4 7 8-15,-7-7 0 0,4 7 0 0,-8-3 0 16,0 5 16-16,1 4 4 0,-1-3 2 0,-3 0 0 16,-4 0-6-16,1 6-2 0,3-6 0 0,-4 9 0 15,0-9 30-15,1 6 5 0,-1 3 2 0,8-3 0 16,-1 0-31-16,0 0-7 0,4-3-1 0,0 3 0 15,4-6-12-15,3 6 0 0,3-12 0 0,4 9 0 16,0-10-10-16,0 4-5 0,4-7-1 0,0 1 0 16,-1-4 16-16,1-3 0 0,3 3 0 0,-4-2 10 15,1-4-10-15,0 0 0 0,-4-4 0 0,3-2 0 16,1 3 0-16,3-3 0 0,-7-4 0 0,4 1 0 0,-1-7 21 16,1 7 3-16,-4-4 0 0,3-2 0 0,-3-1 12 15,4-3 4-15,-4-6 0 0,0 3 0 0,4-3-20 0,-4 6-3 16,3-9-1-16,-3-3 0 0,-3 2-8 0,3 1-8 15,4 0 9-15,-4-3-9 0,-4 2 0 16,4 1 0-16,-3 3 0 0,-1 0 0 0,-3 3 0 0,0 6 0 16,0-2 0-16,0 2 0 0,-3 6 0 0,3 1-13 15,-7 0 4-15,3-1 1 16,1 10-30-16,3 0-6 0,-4-6 0 0,4 6-1 16,0 0-35-16,0 0-6 0,0 0-2 0,0 0-628 15,0 0-125-15</inkml:trace>
  <inkml:trace contextRef="#ctx0" brushRef="#br0" timeOffset="-175277.62">16676 11651 2847 0,'0'0'63'0,"-7"0"13"0,0 0 2 0,0 0 2 0,3 6-64 0,4-6-16 0,0 0 0 0,0 0 0 16,0 0-56-16,0 0-15 0,7 3-2 0,0 6-1 16,4-2 38-16,-1-4 8 0,1-3 2 0,3 0 0 15,0 0-26-15,0-3-6 0,4 3-1 0,0-7 0 16,3 4 4-16,0-3 1 0,4-3 0 0,-4-1 0 16,0 10-97-16,0-9-19 0,4-1-4 0,-4 4-1 0</inkml:trace>
  <inkml:trace contextRef="#ctx0" brushRef="#br0" timeOffset="-172682.41">19830 10374 1382 0,'0'0'61'0,"0"0"13"0,0 0-59 0,7 0-15 0,0 0 0 0,-7 0 0 16,0 0 24-16,7 0 1 0,0 7 1 0,-7-7 0 15,7 3-26-15,-7-3-17 0,0 0 2 0,0 0 1 16,7 9 0-16,-7-9 0 0,0 0 0 0,0 0 0 15,0 0 34-15,0 0 6 0,0 0 2 0,0 0 0 16,0 0 53-16,0 0 11 0,0 0 3 0,0 0 0 16,0 0-3-16,0 0 0 0,0 0 0 0,0 0 0 15,0 0-30-15,0 0-6 0,0 0-2 0,0 0 0 16,-7 0-23-16,0 0-5 0,0 0-1 0,3 0 0 16,-3 0-9-16,0 0-3 0,-3 0 0 0,-1 6 0 15,0-6-13-15,1 0-16 0,-4 4 3 0,0 2 1 16,0-6 12-16,-4 0 16 0,0 6-3 0,-6-3-1 15,-5 3-12-15,5-2 0 0,2 2 0 0,1-3 0 0,-3 6 0 16,-1 1-12-16,4-4 3 0,-4 4 0 0,4-1 9 16,3 0 14-16,1-2-3 0,2 2-1 0,1-6-10 0,4 7-11 15,-1-4 3-15,4 3 0 0,0-3 8 0,7-6 0 16,0 0 0-16,0 0 8 0,0 0-8 0,0 0 12 16,0 0-4-16,0 0 0 0,0 0 0 0,7 4 1 15,0 5 0-15,0-3 0 0,4-3-1 0,-4-3-8 16,3 10 12-16,5-10-4 0,-5 6-8 0,4 4 0 15,0-4 9-15,1-3-9 0,2 6 0 0,1-2 0 16,-1-4 0-16,5 6 0 0,2-9 0 0,-3 6 9 16,1-6-9-16,2 4 10 0,-3 2-10 0,1 3 12 15,-1-9-12-15,-4 0 12 0,-2 7-12 0,2-4 8 16,-3-3-8-16,0 6 8 0,-3-6 1 0,0 0 0 0,-1 0 0 16,-3 0 0-16,0 3 3 0,4-3 0 0,-11 0 0 0,7 0 0 15,4 6-3-15,-4-6 0 0,0 0 0 0,0 3 0 16,-7-3-9-16,10 0 0 0,-6 0 0 0,-4 0 8 15,0 0-8-15,7 7 0 0,-7-7 0 0,0 0 0 16,0 0 0-16,3 3 0 0,-3-3 0 0,0 9 0 16,-3 4-11-16,-4-4 11 0,0 1-8 0,-4-1 8 15,1-6 0-15,-1 7 0 0,-7 2 0 0,1-2-8 16,3-1 8-16,-8 3 0 0,1-2 0 0,-3-4 0 16,6 10 0-16,-7-4 8 0,1-2-8 0,2-1 11 15,-2 7-3-15,3 0-8 0,3-7 12 0,-3 4-4 16,3-4-8-16,4 0-9 0,0 4 9 0,0-4-13 0,3 1 13 15,1-1 0-15,-1-6 0 0,7 4 0 0,-3-4 0 16,4 3 0-16,-4 3 0 0,3 1 0 16,1-4 8-16,3-6-8 0,0 9 0 0,-4-5 0 0,4-4 0 0,0 9 10 15,0-9-10-15,4 9 8 0,-4-9 4 0,0 0 0 16,0 0 0-16,7 7 0 0,0 2-12 0,0-3 12 16,4-3-12-16,-1-3 12 0,1 7-2 0,-1-4 0 15,1-3 0-15,-1 0 0 0,5 6-10 0,-5-3 12 16,-3-3-12-16,4 0 12 0,-4 7-12 0,3-7 0 15,1 3 0-15,-4 3 0 0,0-6 0 0,0 0-16 16,0 6 4-16,-7-6 1 0,0 0 11 0,7 3 0 16,-7-3 0-16,0 0 0 0,0 0 0 0,11 0 0 0,-11 0 0 15,0 0 0-15,0 0 27 0,0 0 4 0,0 0 1 16,7 0 0-16,3 0-32 0,1 0 0 0,0 0 0 16,-1 0 0-16,1 0 0 0,-1-3 0 0,1-3 0 0,0 6 0 15,-1 0 0-15,1 0 0 0,-1 0 0 0,1 0 0 16,-4 6 0-16,4-6 0 0,-4 3 0 0,0-3 0 15,0 7 0-15,-7-7 0 0,7 3 0 0,0-3 0 32,0 6-36-32,-7-6-12 0,3 3-4 0,-3-3 0 0,7 10 8 15,-7-10 0-15,0 0 1 0,0 0 0 0,4 6-68 16,-4-6-13-16,7 3-4 0,-7-3-902 0</inkml:trace>
  <inkml:trace contextRef="#ctx0" brushRef="#br0" timeOffset="-171510.68">20694 10346 1785 0,'0'0'159'0,"0"0"-127"0,0 0-32 0,-4 0 0 16,4 0 31-16,-3-6 0 15,-1 3 0-15,4 3 0 0,0 0-31 0,0 0 0 0,-3-7-13 0,3 7 4 16,0 0 9-16,0 0 0 0,0 0 0 0,0 0-8 16,0 0 27-16,0 0 5 0,0 0 2 15,0 0 0-15,0 0 24 0,0 0 5 0,0 0 1 0,0 0 0 16,0 10-7-16,3 5-1 0,-3 4 0 0,-3-3 0 15,-4 3 4-15,0 6 0 0,0 3 0 0,-4 10 0 16,1-4-35-16,-1 4-6 0,0-4-2 0,-3 7 0 16,-3 0-9-16,2-7 0 0,1 10 0 0,0-6 0 15,-3-4 0-15,3 1 0 0,3-7 0 0,-3 7 8 16,3-1-8-16,1-6 0 0,3 1-12 0,0-4 12 31,3 0-34-31,-3-13 1 0,3 4 0 0,1 3 0 0,3-4-105 16,0-11-21-16,0-4-4 0</inkml:trace>
  <inkml:trace contextRef="#ctx0" brushRef="#br0" timeOffset="-170982.78">20835 10810 2559 0,'0'0'113'0,"0"0"24"0,0 0-109 0,0 0-28 16,0 0 0-16,0 0 0 0,0 0 0 0,0 0-16 16,0 0 3-16,0 0 0 15,0 0-21-15,4 10-4 0,-4-1-1 0,0 0 0 0,0 7 23 0,-4-7 4 16,1 7 0-16,-5-3 1 0,1 6 11 0,0-4 0 0,0-5 0 0,-3 8 0 16,-1-2 0-16,1-3-8 0,-1 2 8 15,4-5 0-15,0 5 8 0,0-5 8 16,0-1 0-16,3 1 1 0,1 5 10 0,3-5 1 0,-4-7 1 0,1 6 0 15,6 1-29-15,8-4 0 0,-4 0 0 0,0-3 0 16,3 7 0-16,5-10 0 0,-1 6 0 0,3-3 0 31,1-3-19-31,0 0-9 0,-1-3-3 0,1-3 0 0,0 6 19 0,-1 0 3 0,-3-3 1 0,0-4 0 16,-3 4 8-16,0-3 0 0,-1 0-9 0,-3-4 9 16,0 7 0-16,0-6 16 0,-3 2-2 0,-1-2-1 15,1 0-3-15,-4-1-1 0,3 1 0 0,-3-1 0 16,0 1 19-16,4-7 3 0,3 1 1 0,-7 2 0 15,4-3-22-15,-1-2-10 0,-3 2 10 0,4-3-10 16,-1 7 16-16,-3-4-4 0,-3 0 0 0,3 7 0 16,-4-1-12-16,1 1 0 0,-1 0 8 0,0-1-8 15,-3 4 0-15,0 6 0 0,0 0 0 0,-3 0 0 0,-1 0-14 16,4 0 1-16,-4 0 0 0,1 6 0 0,-4-3 13 0,3 4-11 16,1-7 11-16,-4 9-10 0,3-9 10 0,-3 6 0 15,3-3 0-15,1 4 0 0,-1-4 0 0,4-3-8 16,0 6 8-16,7-6 0 15,0 0-101-15,0 0-15 0,0 0-4 0,0 0-553 16,11 0-111-16</inkml:trace>
  <inkml:trace contextRef="#ctx0" brushRef="#br0" timeOffset="-170271.41">21586 10835 1864 0,'11'-9'83'0,"-11"9"17"0,0 0-80 0,0 0-20 0,4-13 0 0,3 10 0 16,-4-3 21-16,1-4 1 0,-4 7 0 0,0 3 0 16,0-6 3-16,0 6 1 0,0-9 0 0,0 9 0 15,-4 0-11-15,4 0-3 0,-3-10 0 0,-4 10 0 16,-4 0 7-16,4 0 1 0,-4 0 0 0,1 0 0 15,-1 7 3-15,-6-4 1 0,2 3 0 0,1-3 0 16,0 6-10-16,0 1-2 0,-4 6 0 0,1-7 0 0,-1 0-3 16,4 7-1-16,-4-7 0 0,1 10 0 15,3-9-8-15,3 5 10 0,-3-2-10 0,3-4 10 16,1 7-10-16,6-7 0 0,1 1 0 0,3-1-11 0,0 1 11 16,3 2 0-16,1-2 0 0,3-7 0 0,0 6 0 15,4-3 0-15,-1-2-9 0,1 2 9 0,-11-6 0 0,10 3 0 16,4 3 0-16,1-6 0 0,-5 3 0 0,4-3 0 15,-3 0 0-15,3-3 0 0,-4 3-8 0,5-6 8 16,-5 6 0-16,1-3 0 0,-1-3 8 0,1 2 7 16,0-5 1-16,-1 3 0 0,-3-4 3 0,4 7 1 15,-1-3 0-15,-3-3 0 0,0-1-5 0,0 1-1 16,1 2 0-16,2-2 0 0,1-7-14 0,-8 7 0 16,1 0 0-16,-1 5 0 0,4-5 8 0,-3 3-8 15,-8 3 0-15,4 3 0 0,0 0 0 0,0 0-16 0,-3-7 1 16,-4 7 1-16,0 0 14 0,-4 0 12 0,11 0-3 15,-7 0 0-15,-4 0-9 0,1 7 12 0,10-7-12 16,-7 3 12-16,0 3-3 0,3-3 0 0,4-3 0 16,-3 10 0-16,3-1 1 0,0-3 0 0,0 4 0 15,0 5 0-15,7-2-10 0,-4 3 0 0,-3 2 9 16,4-2-9-16,3 3 0 0,-4 0 0 0,4-1 0 0,-3 1 0 16,0 3 0-16,-1 0 0 0,4-3 0 0,-7 6-8 15,-3 0 8-15,3-6 0 0,-4 6 0 0,1-3-8 16,-5 3 8-16,1 0 0 0,-3-6 0 0,3 9 0 15,-4-3 0-15,1 4 0 0,-1-1 0 0,-3 3 8 16,0-3-8-16,-4 1 8 0,4-4-8 0,0 3 8 16,-4 0 4-16,1-6 0 0,3 0 1 0,-8-3 0 15,1 6-1-15,0-9-1 0,0 2 0 0,0-8 0 0,-4 5-3 16,-3-5 0-16,0-1 0 0,3 1 0 16,-3-10-32-16,3 9-6 0,0-9-2 15,1 0-745-15,-1 0-150 0</inkml:trace>
  <inkml:trace contextRef="#ctx0" brushRef="#br0" timeOffset="-167960.29">22440 10794 633 0,'0'0'56'0,"0"0"-44"0,0 0-12 0,-10 7 0 15,-1-4 256-15,4-3 50 0,7 0 10 0,0 0 1 16,0 0-269-16,0 0-48 0,-4 6-23 0,4-6 3 16,4 10 6-16,-4-10 2 0,-4 6 0 0,4-3 0 15,8 6 12-15,-5-2 10 0,-6 2-2 0,-5-6 0 16,8 7 22-16,-3 5 4 0,-1 1 1 0,-3-3 0 15,-3 5 18-15,3 7 4 0,3 1 1 0,-3 2 0 16,-7 0-20-16,3 6-4 0,4-5-1 0,0 5 0 16,0 1-6-16,0-7-2 0,0 6 0 0,4-5 0 15,-1 2-9-15,-3-3-3 0,-4-3 0 0,4 3 0 16,4-9-5-16,-1 10-8 0,-3-11 11 0,0-2-11 16,-3 3 12-16,6-10-12 0,4 1 12 0,0 5-12 15,-10-5 0-15,2-10 0 0,8 0 0 0,0 0 0 16,-3 0-16-16,3 0-1 0,-4-7 0 0,4-2 0 15,7 0-38-15,-7-4-7 16,-3-3-2-16,3 1 0 0,7-4-31 0,-3 0-6 0,-12-6-2 16,8 6 0-16,4-9-135 0,-4 3-27 0</inkml:trace>
  <inkml:trace contextRef="#ctx0" brushRef="#br0" timeOffset="-167583.44">22225 10983 230 0,'14'-29'10'0,"-7"17"2"0,0-10-12 0,0 3 0 16,0 0 0-16,4-6 0 0,3 6 335 0,0-9 64 15,-3 9 13-15,3-6 2 0,3 6-269 0,5 1-53 16,-12-7-12-16,4 6-1 0,4 0-51 0,-4 0-9 15,4-3-3-15,-4 3 0 0,-4 1-8 0,8 2-8 16,-4 6 9-16,0-2-9 0,-7-4 10 0,4 7-10 0,3-1 10 0,0 4-10 16,-3 6 20-16,3 0-3 15,-4 0 0-15,5 10 0 0,-1-4-17 0,0 9 8 0,-4-5-8 0,4 2 0 16,8-2 10-16,-5 6-10 0,-6-1 8 16,-1-2-8-16,1 2 0 0,3 1 0 0,-3-3 8 0,-8 2-8 15,-3-2 0-15,4 3 12 0,3 2-12 0,-4-2 12 16,-6-3 0-16,-1 2 0 0,4 4 0 15,0 0 0-15,0-3-1 0,-7-1 0 0,-3-2 0 16,3 2 0-16,7 1-11 0,-7-3 12 0,-4-4-12 0,4 1 12 16,0-1 1-16,0 0 1 0,-4 4 0 0,1-10 0 15,-1 6-1-15,4-9 0 0,7 0 0 0,-7 7 0 16,-4-7-13-16,1 0 9 0,10 0-9 0,-7 0 8 16,-4 0-22-16,1-7-5 0,2 7-1 0,1 0 0 15,0 0-8-15,-3 0-1 16,-1 0-1-16,1 0 0 0,3 0-20 0,-4 0-4 0,-3 0-1 15,0 0 0-15,0 7 5 0,3-7 1 0,0 3 0 16,1-3 0-16,-4 6 29 0,7-6 5 0,7 0 2 0,-7-6 0 16,-4 6-41-16,11 0-8 0,0 0-2 0,4-3 0 15</inkml:trace>
  <inkml:trace contextRef="#ctx0" brushRef="#br0" timeOffset="-166652.18">23460 10186 1036 0,'0'0'92'0,"0"0"-73"0,0 0-19 0,0 0 0 16,0 0 172-16,0 0 32 0,0 0 5 0,0 0 2 15,0 0-195-15,0 0-40 0,0 0-7 0,0 0-1 16,0 0 5-16,0 0 2 0,0 0 0 0,0 0 0 15,0 0 6-15,0 0 2 0,0 0 0 0,0 0 0 0,0 0 29 0,-7 10 5 16,3-1 2-16,-3-3 0 16,0 4 23-16,-4-1 5 0,4 0 1 0,-7 1 0 0,4-1-13 0,-4 1-3 15,-1 5 0-15,-2-5 0 0,-1 9 7 0,1-4 1 16,-1-2 0-16,0 12 0 0,1-6-20 0,-5 0-3 16,8 6-1-16,-3 0 0 0,3 0 9 0,0 3 2 15,-1-9 0-15,5 9 0 0,-1-3-1 0,4 3 0 16,-3-3 0-16,-1 4 0 0,7-4-16 0,-3 3-10 15,0 0 12-15,0-3-12 0,7 0 11 0,-3 4-11 16,-1-4 10-16,4 3-10 0,0 0 8 0,4-3-8 16,3 3 0-16,-4 1 9 0,1 2-9 0,3-3 0 15,0 0 0-15,0-9 8 0,0 6-8 0,4 0-16 16,-4-6 4-16,0 0 1 16,3 0-33-16,5-3-8 0,-5-7 0 0,4 10-596 0,-3-10-118 15</inkml:trace>
  <inkml:trace contextRef="#ctx0" brushRef="#br0" timeOffset="-165105.16">23481 10660 172 0,'0'0'8'0,"0"0"1"0,0 0-9 0,0 0 0 15,0 0 0-15,0 0 0 0,0 0 156 0,0 0 30 16,3-10 6-16,-3 10 0 15,4-9-192-15,-4 9-30 0,3-10-10 0,-3 10-3 0,0 0 69 0,0 0 14 16,0 0 2-16,0 0 1 0,0 0 92 0,0 0 18 16,0 0 4-16,0 0 1 0,0 0-40 0,0 0-8 15,0 0-2-15,4 10 0 0,0-1-56 0,-1 1-11 16,1-1-2-16,3 0-1 0,0 1-26 0,0-1-12 16,0 7 10-16,3-7-10 0,1 7 8 0,0-7-8 15,3 1 0-15,-4 6 0 0,1-7 14 0,3 0-3 16,-3 4-1-16,3-7 0 15,-7 4-50-15,3-1-11 0,1 7-1 0,-4-7-1 16,0 0-27-16,0 1-6 0,0-1-1 0,-3 1-641 0</inkml:trace>
  <inkml:trace contextRef="#ctx0" brushRef="#br0" timeOffset="-164756.99">23834 10641 2350 0,'0'0'104'0,"0"0"22"0,0 0-101 0,0 0-25 16,0 0 0-16,0 0 0 0,0 0-10 16,0 0-7-16,0 0-2 0,0 0 0 0,0 0-3 0,3 9-1 15,1-2 0-15,-1 2 0 0,-6 0 10 0,-1 4 1 16,4 3 1-16,-3-1 0 0,-4 4 11 0,0 0 0 15,-4 0 0-15,0-1 0 0,-3 8 30 0,-3 2 5 16,3-3 1-16,-8 3 0 0,5 7 4 0,-1-1 2 16,0 4 0-16,-3-1 0 0,4 4-22 0,-1-3-4 15,-3-4 0-15,3 4-1 0,1-4-15 0,2-5 0 16,1 5 0-16,0-9 0 0,4 3 0 0,3-9-8 16,3 6-1-16,1-6 0 15,-1-3-31-15,4-4-7 0,4-2-1 0,-1 2 0 16,4-9-175-16,-3 7-35 0,-4-10-7 0,0 0-2 0</inkml:trace>
  <inkml:trace contextRef="#ctx0" brushRef="#br0" timeOffset="-164274.08">24225 10327 921 0,'0'0'82'0,"0"0"-66"16,0 0-16-16,0 0 0 0,0 0 113 0,0 0 19 16,0 0 4-16,0 0 1 0,0 0-107 0,0 0-22 15,0 0-8-15,0 0 0 0,0 0 36 0,0 0 1 16,0 0 0-16,0 0 0 0,0 0 0 0,0 0 0 16,0 0 0-16,0 0 0 0,-7 0-4 0,0 3-1 15,4-3 0-15,-1 10 0 0,-3-4-7 0,4 3-1 16,-5 1-1-16,5 6 0 0,-4-7-11 0,3 0-1 0,1 7-1 0,-4-3 0 15,-4 5-10-15,8-2 0 16,-8 0-10-16,4 3 10 0,0-7 0 0,0 10 0 0,0-9 0 0,0 5 0 16,3-2 0-16,1-6 0 0,-1 8 8 15,1-8-8-15,-1-1 0 0,4 1 0 0,0 2 0 0,0-2 0 16,4-7-20-16,3 6-4 0,-7-9 0 16,7 6-1-1,-7-6-31-15,7 3-7 0,3-3-1 0,-3 0-440 0,4 0-89 0</inkml:trace>
  <inkml:trace contextRef="#ctx0" brushRef="#br0" timeOffset="-163989.15">24317 10456 2080 0,'0'0'46'0,"0"0"10"0,0 0 1 0,0 0 1 0,-4 6-46 0,4-6-12 15,0 10 0-15,-3-4 0 16,-1 3-28-16,4-6-8 0,0-3-2 0,0 10 0 16,-3-1-2-16,3 1-1 0,-4 2 0 0,1-9 0 15,3 7-46-15,-4-4-9 0,4-6-1 0,-3 9-1 0,3-6 66 0,0-3 12 0,0 0 4 0,0 10 0 16,-4-4 1-16,4-6 1 0,0 0 0 15,0 0-588-15</inkml:trace>
  <inkml:trace contextRef="#ctx0" brushRef="#br0" timeOffset="-163804.75">24423 10321 2246 0,'-11'-3'200'0,"11"3"-160"0,0 0-32 0,-3-6-8 16,-4-4 81-16,7 10 15 0,0 0 4 0,0 0 0 15,0 0-225-15,0 0-45 0,7 0-9 0,0-3-798 16</inkml:trace>
  <inkml:trace contextRef="#ctx0" brushRef="#br0" timeOffset="-163385.62">24546 10312 1440 0,'0'0'64'0,"0"0"12"0,0 0-60 0,0 0-16 0,0 0 0 0,0 0 0 15,0 0 162-15,0 0 30 0,0 0 5 0,0 0 2 16,0 0-179-16,11 6-35 0,-4-3-7 0,-4 3-2 15,1 4 7-15,3-1 1 0,-3 0 0 0,-1 1 0 16,1 6 0-16,-1-4 0 0,4-2 0 0,-3 5 0 16,-1 1 16-16,1-4-12 0,-1 4 12 0,1 3-10 15,-4 0 10-15,3-4-8 0,1 4 8 0,-4-3-8 16,3-4 8-16,-3 4 0 0,0-6-9 0,0 5 9 16,0-2-12-16,0-4 3 0,-3 1 0 0,3 5 0 15,0-5-33-15,-4-1-6 0,1 0-2 16,-1-2-477-16,-3-4-95 0</inkml:trace>
  <inkml:trace contextRef="#ctx0" brushRef="#br0" timeOffset="-162546.72">24959 10230 460 0,'0'0'20'0,"0"0"5"0,-7 0-25 0,7 0 0 0,0 0 0 0,0 0 0 16,0 0 339-16,0 0 62 0,0 0 13 0,0 0 2 15,0 0-302-15,0 0-61 0,0 0-12 0,0 0-2 16,0 0-28-16,0 0-11 0,0 0 8 0,0 9-8 16,0 7 0-16,0-3 0 0,-4 5 0 0,-3 8 0 15,0 2 0-15,0 6 0 0,-3 7 0 0,-1 0 0 0,1 9 0 16,-1 3 0-16,-3 1 0 0,0 2 0 0,0-3 0 15,0-2 0-15,3-4 0 0,0-4 8 0,1 1 25 0,-1-6 5 16,4 0 1-16,0 2 0 0,4-2-3 16,-5-10 0-16,1 7 0 0,4-7 0 0,-1-3-26 0,1 3-10 15,-1-6 0-15,1 0 9 16,3-3-120-16,-4-3-24 0,4-1-5 16,0-5-784-16</inkml:trace>
  <inkml:trace contextRef="#ctx0" brushRef="#br0" timeOffset="-162040.72">25195 10625 2311 0,'0'0'51'0,"0"0"10"0,0 0 3 0,0 0 0 0,0 0-51 0,0 0-13 0,-3 0 0 0,3 0 0 15,0 0-13-15,0 0-6 0,-7 0-1 0,3 6 0 16,1-2 12-16,-4 2 8 0,3 3-12 0,1 1 12 16,-1 5-14-16,1-2 4 0,-4 3 1 0,3 2 0 15,-3 1 9-15,0 6-8 0,0-6 8 0,0 6-8 16,0 0 16-16,0-3 3 0,0 10 1 0,0-10 0 15,3 12-4-15,-3-9-8 0,3 0 12 0,1-3-4 16,-1 3 0-16,4 0 0 0,0-6 0 0,4 0 0 0,-1 0-8 16,1-4 0-16,3-2 0 0,0-4-11 0,4 7 11 15,-1-10-13-15,4-3 5 0,-3-3 8 0,3 0 0 0,0 0 0 16,-3-3 0-16,3-3 0 0,-4-3 18 0,1-1 2 16,0-5 0-16,-1 2 0 0,1-3 2 0,-1-2 1 15,-6-8 0-15,3 1 0 0,0 3-7 0,0-6-2 16,-3-3 0-16,-1 3 0 0,1-7-14 0,-1 7 9 15,1-7-9-15,-4 7 8 0,0-6 7 0,0-1 1 16,0 7 0-16,-4 0 0 0,1 3-16 0,-4 0 0 16,0 3 0-16,-1-3 0 0,1 9 0 0,-3 3-10 15,-1-2 2-15,1 5 0 16,-1 7-64-16,1-3-13 0,-1 0-3 0,4 2 0 16,-4-2-99-16,4 6-20 0,0 0-4 0,0 0-1 0</inkml:trace>
  <inkml:trace contextRef="#ctx0" brushRef="#br0" timeOffset="-161764.75">25146 10848 2790 0,'0'0'124'0,"-7"0"24"0,0 6-118 0,0-3-30 15,7-3 0-15,-4 6 0 16,1 4-55-16,3-1-17 0,-4 1-3 0,4-1-1 16,4 1-5-16,-4-1-2 0,0-3 0 0,0 4 0 15,3-1 40-15,1 0 8 0,-4-2 2 0,3 2 0 0,1-6 33 0,-4-3 0 16,0 7 0-16,0-7 0 0,7 9 0 0,0-9 0 16,-7 0 12-16,0 0-3 0,7 0-9 0,0 0-17 15,0 0 4-15,4 0-611 16,-1 0-121-16</inkml:trace>
  <inkml:trace contextRef="#ctx0" brushRef="#br0" timeOffset="-161458.22">25552 10246 1166 0,'-4'-16'52'0,"1"10"10"16,-1-4-50-16,1 7-12 0,-4-3 0 0,-1-3-343 15,5-1-71-15</inkml:trace>
  <inkml:trace contextRef="#ctx0" brushRef="#br0" timeOffset="-161181.75">25365 10133 1335 0,'0'0'59'0,"0"0"13"0,0 0-58 0,0 0-14 15,0 0 0-15,0 0 0 0,0 0 116 0,0 0 21 16,0 0 4-16,0 0 1 0,0 0-80 0,0 0-16 15,0 0-3-15,3 9-1 0,1 1-24 0,-1-1-5 16,4 0-1-16,-3 7 0 0,3 0-4 0,4 3 0 16,-1-1-8-16,1 1 12 0,-1 6-4 0,1 0 0 15,7 4-8-15,-1-1 12 0,1 6-2 0,-1 1-1 16,1-4 0-16,3 10 0 0,0 3-9 0,1-6 0 16,-5-1 0-16,4 7 0 0,4-9 10 0,-4 2-10 15,-3-2 12-15,0 2-12 0,-4 4 31 0,0-3-1 0,-7-4 0 16,0 4 0-16,0 6 4 0,-4-7 1 0,-6 7 0 15,3-3 0-15,-11-3-35 0,4-4 0 0,-3 1 0 0,-4-4 0 16,3-6-9-16,-7 3 1 0,4-3 0 0,0-6 0 16,-4 0 8-16,1 3-12 0,-1-3 12 0,1-7-12 31,-5-2-144-31,5 2-28 0,-29-9-7 0,4-3-1 0</inkml:trace>
  <inkml:trace contextRef="#ctx0" brushRef="#br0" timeOffset="-160279.85">26282 10989 172 0,'0'0'16'0,"0"0"-16"0,-4 0 0 0,1-6 0 16,3 6 476-16,-7 6 92 0,3-6 18 0,-3 0 4 15,7 0-472-15,-7 6-94 0,4-3-24 0,-1 7 0 0,-3-1 0 0,4 1 0 16,-1 5 0-16,1 4-8 0,3-3 8 16,-4 6 0-16,4 3 8 0,0 3-8 0,0 6 16 0,0-5 0 15,0 5-1-15,4 1 0 0,-4-1-3 0,0 1-1 16,-4-4 0-16,0 4 0 0,1-1 12 0,-1-6 2 16,-3 0 1-16,4 4 0 0,-4-4-13 0,3-9-2 15,1 0-1-15,3-1 0 0,-7-2 11 0,7 3 3 16,-4-10 0-16,4 7 0 0,0-7-12 15,4-2-1-15,-4-7-1 0,0 0 0 0,0 0-20 0,0 0-4 16,0 0-1-16,0 0 0 0,0-10-1 0,0-5-1 16,0-1 0-16,-4-3 0 0,4 0 17 0,0-6-10 15,-3-3 10-15,-1 3-8 0,1-10 8 0,3 4-13 16,3-3 5-16,-3-1 8 0,4 1 0 0,-1-4 0 16,4-6 0-16,0 6 0 0,0-12 18 0,0 6-2 15,0-3 0-15,4 3 0 0,-4 1 0 0,4 5-1 0,-4-6 0 16,3 10 0-16,-3-4-7 0,4 3 0 0,-4 7-8 0,0 3 12 15,0-3-12-15,4 9 0 0,-4 0 8 0,0 4-8 16,0-1 0-16,0 6-15 0,3 1 3 0,-2 0 1 31,2 6-14-31,1-4-3 0,-1 7-1 0,4 0 0 0,-3 0 9 0,3 0 1 0,0 10 1 16,0-10 0-16,4 9-3 0,-4 0-1 0,0 1 0 0,4 6 0 16,-4 2 22-16,4-2 12 0,-8 3-2 0,1-3 0 15,-1 2-10-15,-3 1 0 0,4 0 0 0,-8 6 8 16,-3-6-8-16,0 0-14 0,0 0 3 0,-3 6 1 15,-1-7 10-15,1 1 0 0,-4-3 8 0,0 3-8 16,3 0 0-16,-3-4 0 0,-3-5 0 0,-5 5 0 16,5-5 14-16,-1 2-2 0,-3-2 0 0,0 2 0 0,0-2 4 15,-4-1 0-15,4-6 0 0,-3 3 0 0,-1-2-29 16,4 5-6-16,0-9-1 0,0 6 0 16,0-12-18-16,3 6-4 0,0-3-1 15,1-3-645-15,3 2-130 0</inkml:trace>
  <inkml:trace contextRef="#ctx0" brushRef="#br0" timeOffset="-159782.33">27210 10036 1440 0,'0'-10'64'0,"0"10"12"0,3-3-60 0,4-3-16 0,-3 3 0 0,-1-4 0 15,4 7 134-15,-3-6 24 0,0 3 5 0,-1 3 1 0,-3 0-134 0,0 0-30 16,0 0 0-16,0 0 0 16,0 0-12-16,0 0 0 0,0 0-1 0,-3 9 0 0,-1 1 13 15,-3-1 0-15,-7 7-10 0,3-4 10 0,1 10 23 0,-8-3 9 16,-3 3 1-16,3 10 1 0,-3-4 29 0,0 0 5 16,-4 6 2-16,4 4 0 0,0-3-14 15,0 8-2-15,0-5-1 0,-1 15 0 0,5-2-30 0,-1 2-7 16,-3 3 0-16,7-2-1 0,-4-4-15 0,1-3 0 15,6 6 0-15,-3-6 0 0,3-3 9 0,1 0-9 16,3 0 8-16,3 0-8 0,1-7 10 0,3-2-10 16,3 3 12-16,1-4-12 0,3-6 8 0,0-3-8 15,0 4 0-15,3-4 0 16,1-7-15-16,3 8-9 0,0-11-3 0,0-2 0 16,4 6-97-16,3-10-20 0,4 7-4 0,-1-7-512 15,-2-3-103-15</inkml:trace>
  <inkml:trace contextRef="#ctx0" brushRef="#br0" timeOffset="-159319.12">27418 10666 1220 0,'0'0'54'0,"0"0"11"0,7-6-52 0,-4 3-13 16,5-4 0-16,-5 7 0 0,1-9 0 0,-4 9-10 15,0 0 2-15,0 0 0 0,0 0 56 0,0 0 11 16,0 0 2-16,0 0 1 0,0 0 35 0,0 0 7 16,-4 16 2-16,1-7 0 0,-5 3-26 0,-2 4-4 0,-1 0-2 15,1 3 0-15,-4-1-17 0,-4 1-3 0,0 0-1 16,-3 0 0-16,-4 6-16 0,4-6-3 0,-7 6-1 0,3-6 0 15,4 0-33-15,0-1 0 0,0 7 0 0,-4-6 0 16,4-3 0-16,-4 3 0 0,8-4 0 16,3-2 0-1,-8 3-160-15,8-7-30 0,4 7-6 0,-1-13 0 0</inkml:trace>
  <inkml:trace contextRef="#ctx0" brushRef="#br0" timeOffset="-158964.45">27174 10694 1947 0,'-7'0'86'0,"4"0"18"0,-4 0-83 0,3 0-21 16,-3 3 0-16,0-3 0 0,4 7 35 0,-4-7 2 16,7 0 1-16,0 0 0 0,0 0 22 0,0 0 5 15,0 0 1-15,0 0 0 0,7 9-18 0,-7-9-3 16,0 9-1-16,7 1 0 0,-4-1-31 0,4 7-13 16,0-7 11-16,0 10-11 0,0-10 14 0,4 10-3 15,-7 3-1-15,6-3 0 0,-3 0-10 0,4 0 0 0,-4 0 0 16,3-1 0-16,1 7-8 0,0-6-8 15,-4 3 0-15,3-3-1 16,-3-6-60-16,4 5-12 0,-4-2-3 0,4 3 0 16,-4-3-100-16,0-7-20 0,0 7-4 0,0-7-520 0</inkml:trace>
  <inkml:trace contextRef="#ctx0" brushRef="#br0" timeOffset="-158513.99">27725 10211 1036 0,'0'0'92'0,"0"0"-73"16,0 0-19-16,0 0 0 0,0-6 281 0,0 6 53 0,0 0 10 0,0 0 3 31,0 0-326-31,0 0-65 0,0 0-12 0,0 0-4 15,0 0 17-15,0 0 3 0,0 0 1 0,-4 9 0 0,1 1 28 0,-4-1 11 0,0 7-8 0,-4-7 8 16,0 7 16-16,1-4 9 0,-8 4 2 0,4 3 0 16,-7 0-3-16,7 3 0 0,0-3 0 0,0-7 0 15,0 4-15-15,3 3-9 0,4-4 10 0,3-2-10 16,-3 3 0-16,7-1 0 0,4-2 0 0,-1-4 0 31,1 7-32-31,6-7-13 0,-2 1-3 0,2-4 0 16,1 3-139-16,-1-6-28 0,4 7-5 0,-7-4-2 0</inkml:trace>
  <inkml:trace contextRef="#ctx0" brushRef="#br0" timeOffset="-158089.6">27869 9910 2667 0,'0'0'59'0,"0"0"12"0,0-12 2 0,0-1 2 0,0 13-60 0,0-3-15 0,0 3 0 0,0 0 0 16,0 0-16-16,0 0-7 0,0 0-1 0,0 0 0 31,0 0-44-31,0 0-10 0,0 0-2 0,0 0 0 0,0 0-138 0,0 3-28 16,0-3-6-16,4 6 0 0</inkml:trace>
  <inkml:trace contextRef="#ctx0" brushRef="#br0" timeOffset="-157500.3">28205 9970 288 0,'0'0'12'0,"0"0"4"0,0 0-16 0,-4 3 0 16,4-3 0-16,-3 0 0 0,-1 9 449 0,0-2 87 15,4 2 18-15,0 0 3 0,0 1-425 0,4 5-86 16,0-2-17-16,-1 12-3 0,1-6 12 0,-1 6 2 15,-3 3 1-15,0 7 0 0,0-1-28 0,0 4-5 16,-3-4-8-16,-4 10 11 0,3 0-11 0,-7 3 0 16,4-3 0-16,-3 9 0 0,-1-6 0 0,1 4-17 15,-4-4 4-15,3-3 1 0,0-7-3 0,4 4 0 16,-3-3 0-16,3-4 0 0,-4-6 15 0,4 7 0 16,0-7 0-16,0 7 0 0,0-7-16 0,0 0-1 15,3 3 0-15,-3-9 0 16,4 3-101-16,3-6-20 0,-4 0-4 0,4-3-482 15,0-1-97-15</inkml:trace>
  <inkml:trace contextRef="#ctx0" brushRef="#br0" timeOffset="-157191.47">28303 10597 2948 0,'0'0'65'0,"0"0"14"0,0 0 2 0,0 0 1 0,0 0-66 0,4 9-16 0,3 1 0 0,-4-1 0 16,1 7-38-16,3-7-11 0,0 7-3 0,-3-4 0 15,-4 4 12-15,3 3 1 0,4-3 1 0,-3-4 0 0,-1 4 16 0,1 0 3 16,-1-4 1-16,4 4 0 0,0-4 18 0,4 4 0 15,-4 0 0-15,4-4 0 0,-4 4 0 0,3-7 0 16,1 7 0-16,-1-7 0 0,-2 4-20 0,-1-7 0 16,3 4 0-16,-3-4 0 15,0-3-152-15,0 6-30 0,7-9-6 0,-14 0-688 0</inkml:trace>
  <inkml:trace contextRef="#ctx0" brushRef="#br0" timeOffset="-156966.18">28833 10766 1670 0,'0'0'148'0,"-11"10"-118"0,-3-1-30 0,-4 0 0 16,1 10 309-16,2 6 56 0,-2 0 11 0,-1 4 3 31,-3-1-324-31,3 6-65 0,-6 1-13 0,-1 3-2 16,4 5-75-16,-4-8-14 0,0 3-3 0,4-4-1 15,0 1 2-15,0-7 0 0,0 0 0 0,3-3 0 16,0 0 54-16,4-6 11 0,4 0 3 0,-1 0 0 16,1-10-16-16,3 7-4 0,0-10 0 0,-1-3-720 0</inkml:trace>
  <inkml:trace contextRef="#ctx0" brushRef="#br0" timeOffset="-156639.16">29012 10214 2091 0,'0'0'92'0,"0"0"20"0,0 0-89 0,0 0-23 15,0 0 0-15,0 0 0 16,0 0-55-16,0 0-15 0,0 0-3 0,0 0-1 0,0 0 59 0,0 7 15 0,0 2 0 0,0 0 0 15,-7 1 42-15,0-1 11 16,0 1 3-16,-3 5 0 0,3 1-27 0,-4-3-5 0,0 2 0 16,1 4-1-16,-1-3 1 0,4 3 1 0,0-1 0 0,0 1 0 15,4-3-16-15,-1 3-9 0,8-7 10 0,-4 4-10 16,0 3 0-16,7 0-20 0,3-4 4 0,-3 1 0 31,4-4-33-31,-1 4-7 0,1-6 0 0,0-4-550 0,3-3-110 16</inkml:trace>
  <inkml:trace contextRef="#ctx0" brushRef="#br0" timeOffset="-156381.72">29079 9920 979 0,'0'0'87'0,"0"0"-70"16,0 0-17-16,0 0 0 0,0 0 206 0,0 0 38 16,0 0 7-16,0 0 1 0,0 0-156 0,0 0-32 15,0 0-7-15,0 0-1 0,0 0-56 0,0 0 0 16,0 0 0-16,0 0-925 0</inkml:trace>
  <inkml:trace contextRef="#ctx0" brushRef="#br0" timeOffset="-155871.8">29538 9873 1555 0,'0'0'138'0,"0"0"-110"15,0 0-28-15,0 0 0 0,0 0 124 0,0 0 20 16,0 0 4-16,4 9 1 0,-4 10-125 0,0-4-24 15,0 4-8-15,0 0 0 0,0 9 27 0,0 7 5 16,0 2 2-16,0 7 0 0,0 0 12 0,-4 0 2 16,4 0 1-16,0 3 0 0,-3 6 8 0,-1 7 2 15,1-4 0-15,-1 4 0 0,-3-4-39 0,0 7-12 16,0-10 0-16,-4 7 0 0,4-13 8 0,-3 6-8 0,-1-9 0 16,4 0 0-16,-4 3 13 0,4-6-4 0,0 3-1 15,0-6 0-15,-3-4-8 0,3-3-17 0,0 4 4 16,3-10 1-1,-7 3-132-15,4-9-25 0,4 6-6 0,-4-9-1 0</inkml:trace>
  <inkml:trace contextRef="#ctx0" brushRef="#br0" timeOffset="-155406.65">29877 10255 2556 0,'0'0'113'0,"0"0"23"0,0 0-108 0,0 0-28 16,0 0 0-16,0 0 0 16,0 0-32-16,0 0-12 0,0 0-3 0,0 10 0 15,-4 2-4-15,-3-3-1 0,-3 7 0 0,-5 3 0 0,1 6 38 0,-3 0 14 16,-1-3-11-16,0 9 11 0,1-2 17 0,-1-1 10 15,1 6 1-15,2 1 1 0,1-4 20 0,-3 4 4 16,6-1 1-16,1-6 0 0,2 4-26 0,1-10-4 16,0 3-2-16,4-6 0 0,3-1-12 0,0 1-2 15,3-3-8-15,1 3 12 0,3-10-12 0,0 7-15 16,0-7 3-16,7 7 1 0,-3-7 3 0,6-5 0 16,1 5 0-16,0-9 0 0,-1 6 8 0,4-6-13 0,1 0 5 15,2-6 8-15,1 6 0 0,-4-9 10 0,0 5 1 0,-3-5 0 16,0 0 5-16,-4-7 2 0,0 0 0 0,0 4 0 15,-3-4-2-15,-1-9-1 0,1 6 0 0,-1-3 0 16,-3-3-7-16,0-9 0 0,0 8-8 0,1-2 12 16,-1-6 0-16,-4 6-1 0,1-1 0 0,-1 1 0 31,-3 3-34-31,0 0-6 0,-3 0-2 0,-1 3 0 0,1-3 15 0,-1 9 4 0,-7-3 0 0,4 7 0 16,-3-4-131-1,-1 7-25-15,4-1-6 0,-3 1-789 0</inkml:trace>
  <inkml:trace contextRef="#ctx0" brushRef="#br0" timeOffset="-155099.78">29732 10594 1728 0,'0'0'76'0,"0"0"16"0,-3 3-73 0,-4 3-19 16,7-6 0-16,-8 3 0 0,8-3 186 0,0 10 34 0,0-10 6 0,8 9 2 15,-5-3-179-15,4-2-35 0,4 2-14 0,-1-6 11 16,4 6-3-16,1-6-8 0,-1 3 12 0,7-3-4 16,-4-3-8-16,1 3 0 0,3-6-12 0,-3 6 12 15,0 0-20-15,-4-6 4 0,3 6 1 0,1-4 0 31,-8 4-17-31,5-6-3 0,-1 6-1 0,0-3 0 16,-4-3-80-16,5 6-16 0,-5-3-3 0,4-4-789 0</inkml:trace>
  <inkml:trace contextRef="#ctx0" brushRef="#br0" timeOffset="-154723.78">30060 9819 345 0,'0'0'15'0,"0"0"4"0,0 0-19 0,-3-6 0 15,-1 3 0-15,4-3 0 0,0 6 427 0,0 0 81 16,0 0 17-16,0 0 3 0,0 0-385 0,0 0-78 15,0 0-15-15,4 9-3 0,3 0 7 0,3 7 2 16,4 0 0-16,4 3 0 0,0 6-13 0,6 3-3 16,1 0 0-16,10 7 0 0,1-1-20 0,2 4-5 15,5-1-1-15,-1 7 0 0,4-3-14 0,-4 0 9 16,-3-7-9-16,0 10 8 0,-7-6-8 0,-1 3 0 16,-2 2 0-16,-5-2 8 0,-2 3-8 0,-1 0 0 15,-7 0-10-15,0 0 10 0,-7-7-13 0,-4 7 3 0,-6 0 1 16,-1 0 0-16,-6 3-7 0,-8-3-2 0,1 0 0 0,-8 0 0 31,-3 0-30-31,-4-7-5 0,-7-2-2 0,-7 3-717 0,0-4-144 16</inkml:trace>
  <inkml:trace contextRef="#ctx0" brushRef="#br0" timeOffset="-116304.48">19974 12024 230 0,'0'0'20'0,"7"0"-20"0,-7 0 0 0,7 0 0 16,-7 0 234-16,7 0 42 0,-7 0 9 0,0 0 2 15,0 0-205-15,0 0-41 0,0 0-8 0,0 0-1 16,0 0 68-16,0 0 13 0,0 0 3 0,0 0 1 16,0 0-20-16,0 0-4 0,0-7-1 0,0 7 0 15,0 0-23-15,0 0-5 0,0 0 0 0,-3-3-1 16,3 3-18-16,0 0-3 0,-7-6-1 0,7 6 0 15,-7 6-23-15,-4-3-5 0,1-3-1 0,-1 7 0 16,-3 2-12-16,0 1 9 0,0-1-9 0,-4 0 8 0,0 1-8 0,-6-1 0 16,-1 7 0-16,0-7 0 0,1 1 12 15,-5-1 0-15,-2 0 0 0,-1 7 0 16,0-6 24-16,4-1 4 0,-4 7 2 0,0-7 0 0,1 10-9 0,3-10-1 16,-1 7-1-16,5-7 0 0,-1 1-13 0,4-1-2 15,0 1-1-15,3-4 0 0,4-3-2 16,3 3 0-16,-3-3 0 0,4 4 0 0,6-4-5 0,-3-3-8 15,7 0 11-15,0 0-11 0,0 0 0 0,0 0 0 16,0 0 0-16,0 0 0 0,0 0 0 0,0 0 0 16,11 0-13-16,-1 6 5 0,1-3 8 0,-4-3 0 15,7 6-9-15,4-6 9 0,-4 7 0 0,0-4 0 0,3-3 0 0,1 0 0 16,0 6 0-16,3-3 0 0,-4-3 9 16,5 0-1-16,-5 7-8 0,4-7 0 0,-3 3 0 15,0-3 8-15,3 0-8 0,-3 6 0 0,-1-3 0 0,1-3 0 16,3 0 0-16,-3 6 0 0,-1-2 0 0,1-4 0 15,0 6 0-15,-1-6-13 0,1 3 5 0,-1 3 8 16,-2 0 0-16,2-2 0 0,1 2 12 0,-1-3-4 16,-2-3-8-16,-1 6 0 0,-4-3 0 0,4 7 0 15,0-10 0-15,-3 6 0 0,3-3 0 0,-7 4 0 16,4-1 0-16,-8-3 0 0,8 3-10 0,-8-3 10 16,-3-3 0-16,0 10 0 0,0-4 0 0,0 3 0 15,-3-5 12-15,-1 5 0 0,4-3-1 0,-7 4 0 16,4-1-2-16,-4 0 0 0,0-2 0 0,0-4 0 15,3 6-9-15,-6 4 0 0,2-4 9 0,-2 1-9 16,-1-1 0-16,1 0 0 0,-1 1 0 0,-3 6 8 16,-4-4-8-16,4 4 0 0,-7-7 0 0,3 7 0 0,-6 3 0 15,-1-7 0-15,-3 4 0 0,0 3 0 0,3 0 0 16,-3-4 0-16,0 4 0 0,3-3 0 0,0-4 0 16,0 4 0-16,4 0 0 0,4-4 0 0,3-6 0 0,-1 4 12 15,5-1-2-15,-1 1-1 0,1-4-9 0,3 3 12 16,-4-6-12-16,7 7 12 0,-3-1-12 0,4 1 0 15,-1-4 0-15,4 3 8 0,-7 1-8 0,7-1 0 16,0-3 0-16,0 4 0 0,0-7 0 0,0 6 0 16,0 4 0-16,0-4 0 0,0-6 0 0,0 7 0 15,0-1 8-15,7 1-8 0,-3-4 15 0,3 3 1 16,-4 1 0-16,8-1 0 0,-4-3-16 0,4 4 9 16,3-7-9-16,0 3 8 0,0 4 0 0,4-10 0 0,6 9 0 15,-2-9 0-15,2 9-8 0,1-2 0 0,0-7 0 16,3 3 0-16,-3-3 0 0,-1 0 0 0,1 6-12 15,-4-3 12-15,0-3-15 0,0 0 5 0,-3 0 1 16,0 0 0-16,3 0-11 0,-7 0-1 0,4 0-1 0,-4 0 0 31,0 0-14-31,0 0-2 0,-3 0-1 0,-1 0 0 16,-3 0-72-16,0 7-14 0,-7-7-3 0,0 0-668 0,0 0-134 0</inkml:trace>
  <inkml:trace contextRef="#ctx0" brushRef="#br0" timeOffset="-115718.39">19346 13410 1810 0,'-14'0'80'0,"14"0"17"0,-3 0-77 0,-4 6-20 0,0-6 0 0,0 0 0 15,3 3-33-15,4-3-11 0,0 0-1 0,0 0-1 16,-7 6 18-16,7-6 4 0,0 0 1 0,0 10 0 15,-4-1 23-15,1-2 16 0,3-7-2 0,-4 3-1 16,4 6 27-16,0 0 6 0,0-2 1 0,-3 2 0 16,3 7 10-16,-4-7 3 0,1 4 0 0,-4 2 0 15,0 4 8-15,3-3 3 0,-3 3 0 0,0 0 0 16,-4 6-49-16,1-7-10 0,3 1-1 0,0 0-1 0,0 3-10 16,0-3 0-16,3-7 9 0,1 4-9 0,3 0 0 0,0-4 0 15,0 4 0-15,3-7 8 0,-3 1-8 16,7-4 0-16,-3-3-8 0,-4-3 8 15,7 6-30-15,3-6-1 0,-3 0 0 0,4-6 0 16,0 6-40-16,3-9-8 0,-4 3-1 0,1 2-516 16,-1-5-102-16</inkml:trace>
  <inkml:trace contextRef="#ctx0" brushRef="#br0" timeOffset="-115482.21">19360 13272 2343 0,'-14'-10'104'0,"11"4"21"0,-4 6-100 0,3-3-25 0,4 3 0 0,0 0 0 16,0 0-8-16,0 0-8 0,0 0 0 0,0 0-1 31,0 0-31-31,0 0-7 0,0 0-1 0,0 0 0 0,11 3-6 0,-1 3-2 0,-10-6 0 0,7 4 0 15,1 2-19-15,-5-3-4 0,-3-3-1 0,7 6-646 16</inkml:trace>
  <inkml:trace contextRef="#ctx0" brushRef="#br0" timeOffset="-115026.34">19392 13588 2433 0,'0'0'108'0,"0"0"22"0,0 0-104 0,0 0-26 0,0 0 0 0,0 0 0 16,0 0 16-16,11 0-3 0,-1 0 0 0,8 0 0 15,0 0-39-15,3-3-8 0,0 3-2 0,4-6 0 16,-4 6 23-16,0-3 4 0,7 3 1 0,-3-6 0 16,-4 3-9-16,0 3-2 0,-3-7 0 0,0 7 0 15,-1 0-2-15,-3-3-1 0,-3 3 0 0,-4 0 0 16,4 0 5-16,-4 0 1 0,-7 0 0 0,0 0 0 16,0 0-8-16,0 0-2 0,7 3 0 15,-7-3-586-15,0 0-116 0</inkml:trace>
  <inkml:trace contextRef="#ctx0" brushRef="#br0" timeOffset="-114772.49">19449 13808 1324 0,'0'0'59'0,"0"0"12"0,0 0-57 0,0 0-14 0,0 0 0 0,0 0 0 15,0 0 244-15,0 0 47 0,7 0 9 0,7 0 1 32,0-6-277-32,4 6-55 0,-1-3-11 0,1-4-2 15,3 7-103-15,4 0-20 0,-4-9-4 0,0 9-657 0</inkml:trace>
  <inkml:trace contextRef="#ctx0" brushRef="#br0" timeOffset="-114469.89">19981 13463 1324 0,'0'0'118'0,"0"0"-94"16,0 0-24-16,0 0 0 0,-3 0 341 0,-4 6 64 15,7-6 13-15,0 0 2 16,-7 3-363-16,3 4-73 0,1 2-14 0,3 1-3 16,0 5-12-16,0-2-3 0,-4-4 0 0,4 7 0 15,0 0 0-15,-3 2 0 0,-1 1 0 0,4 6 0 0,-3-6 22 0,-5 9 4 16,5-3 1-16,-4 4 0 15,0-4-29-15,0 3-6 0,3-9 0 0,-3 6-1 16,0-6-7-16,4-1 0 0,-1-2-1 0,1-6-516 16,3-1-103-16</inkml:trace>
  <inkml:trace contextRef="#ctx0" brushRef="#br0" timeOffset="-113021.34">19406 11901 1821 0,'0'0'80'0,"0"0"18"0,0 0-78 0,0 0-20 15,0 0 0-15,0 0 0 0,4-3 49 0,-1-3 7 16,1 3 0-16,3-3 1 0,-4-4-33 0,5 1-6 15,-1-1-2-15,0 1 0 0,0 0 35 0,0-1 6 16,-4-6 2-16,4 7 0 0,0-7 0 0,0 7 0 16,-3-4 0-16,0-2 0 0,3-1-22 0,0-3-4 0,0 7-1 15,0-4 0-15,-4-3 2 0,4 0 0 0,4 4 0 0,-8-1 0 16,4-3-18-16,1 7-3 0,-1-4-1 0,-4 0 0 16,1 13-12-16,-1-6 0 0,1 3 8 0,-1 2-8 15,-3 4 0-15,0 0 0 0,0 0 0 0,0 0 0 16,11 0 0-16,-4 4 0 0,-7-4 0 0,3 9-10 15,1 0 10-15,3-2-12 0,-7 8 12 0,4-2-12 16,-4-4 12-16,3 1 0 0,1 5 0 0,-4-5 0 16,0 9 0-16,0-4 11 0,3-5-3 0,1 5 0 15,-4-2-8-15,3-4 0 0,1 1 0 0,-1 5-11 16,4-11 11-16,0 8 0 0,-3-3 0 0,3-5 0 16,0 5 0-16,0-3 8 0,-7-6-8 0,7 3 8 15,-7-3 2-15,11 0 1 0,-11 0 0 0,10 7 0 16,-10-7-11-16,7 0 0 0,4 0 0 0,-4 0 0 15,-7 0 24-15,11 0 5 0,-4-7 2 0,3 4 0 0,-3-3-2 16,-3 3 0-16,3-3 0 0,0-4 0 0,0 1-4 16,0-1-1-16,0 1 0 0,0 0 0 0,0-7-3 0,0 3-1 15,0-2 0-15,0-1 0 0,0-3-8 0,0 0-1 16,4 4-1-16,-7-4 0 0,3 0-10 0,0 3-9 16,0-2 9-16,-4-1-13 15,4 0-94-15,0 0-18 0,0-6-4 0</inkml:trace>
  <inkml:trace contextRef="#ctx0" brushRef="#br0" timeOffset="-110332.72">20821 12231 403 0,'0'0'36'0,"0"0"-36"0,0 0 0 0,0 0 0 16,0 0 342-16,0 0 62 0,0 0 12 0,0 0 2 15,0 0-354-15,7 0-64 0,-7 0-25 0,11 6 1 16,-4-6 15-16,-7 0 9 0,0 0-10 0,7 3 10 16,-4 7 0-16,1-1 0 0,-4 3 0 0,0 1 0 0,-4-4 53 0,-3 1 11 15,0 5 1-15,4 4 1 0,-4 0-2 16,-4 0-1-16,0 6 0 0,1-6 0 0,-1 6-35 0,-3 3-6 16,0 4-2-16,-4-1 0 0,4 3-20 15,-3 1 9-15,2-1-9 0,-2 1 0 0,-1-4 14 16,4 4-4-16,4-1-1 0,-5 1 0 0,5-7-9 0,-1 6 0 15,1-12 0-15,3 3 0 0,0 4-8 0,-1-7-8 16,-2-4 0-16,6 1-1 16,1 0-95-16,-4-3-18 0,0-4-4 0,0 4-770 15</inkml:trace>
  <inkml:trace contextRef="#ctx0" brushRef="#br0" timeOffset="-109837.85">21071 12657 2491 0,'-7'-6'110'0,"7"6"23"0,0 0-106 0,0 0-27 0,0 0 0 0,0 0 0 16,0 0-38-16,0 0-13 0,0 0-2 0,0 0-1 15,0 0 27-15,-3 6 6 0,-1-3 1 0,-3 10 0 16,0-4 20-16,0 4 0 0,-3-4 0 0,-1 7 0 16,4 3 0-16,-4-4 15 0,1 4-3 0,-1 0 0 15,1 0 0-15,-1 0 0 0,0-4 0 0,1 4 0 16,-1 0 2-16,4-3 0 0,0 2 0 0,0-2 0 0,4-3-3 16,-1 2-1-16,4 1 0 0,0-3 0 15,4-4-10-15,-1-3 0 0,4 4 0 0,4-4 0 0,-1-3 0 16,4-3 0-16,1 0 0 0,2 0 0 0,1 0-10 0,3-3 10 15,0-3 0-15,0-1-9 0,0 4 9 0,1-6 0 16,2-1 0-16,-2 1 8 0,-1-7-8 0,0 7 0 16,-4-7 0-16,1 7 8 0,0-10 0 0,-4 3 1 15,0-2 0-15,0-1 0 0,0 0 4 0,-3 3 1 16,-1-3 0-16,-3-6 0 0,-3 7-2 0,-1-1-1 16,1 3 0-16,-4-3 0 0,0 7 5 0,-4-4 2 15,1 0 0-15,-4 7 0 0,-4-1-18 0,1 1 0 16,-1 6 0-16,1-3 0 0,-5-4-9 0,1 10 9 15,4-6-8-15,-8 6 8 16,0 0-36-16,4 0-3 0,-3 6 0 0,3-6 0 16,0 10-110-16,3-4-23 0,0-3-4 0,1 3-720 0</inkml:trace>
  <inkml:trace contextRef="#ctx0" brushRef="#br0" timeOffset="-109149.47">21749 12767 345 0,'0'0'31'0,"0"0"-31"16,3-9 0-16,-6-1 0 0,-4 1 420 0,0-1 77 15,14 10 16-15,-11-9 3 16,-3 3-433-16,4-4-83 0,6 1-25 0,-3-1-1 0,0 7 26 0,0-3 0 15,0 3 0-15,0-3 0 0,0 6 16 0,0-7 8 16,-7 4 1-16,4-3 1 0,3 6-10 0,-8 6-1 16,-6-6-1-16,4 0 0 0,3 10-2 0,-4-1-1 15,-3 0 0-15,-4 1 0 0,1-1-11 0,3 7 10 16,0-7-10-16,-1 10 10 0,1-3-10 0,0-4 12 16,4 10-12-16,-1-9 12 0,0 2-12 0,4-5 0 15,0 9 0-15,4-10 8 0,6 1 5 0,1-1 1 16,-1 0 0-16,4-2 0 0,8 2-14 0,-5-3 8 15,8-3-8-15,-4-3 0 0,4 0 0 0,-1 0 0 0,4 0 0 16,-7-3 0-16,1-3 0 0,-1 3-8 0,7-3 8 0,-7-1 0 16,-7 4 0-16,0-3 0 0,4 3 0 0,-1-3 0 15,1-4 15-15,-8 7 0 0,-3-3 0 0,4-4 0 16,3 1 10-16,-4 3 3 0,-3-4 0 0,0 1 0 16,4-1-13-16,3 1-3 0,-3 0 0 0,-1-1 0 15,-3 4-12-15,0-3 0 0,11 5 0 0,-8-2 0 16,-3 6-12-16,0 0 4 0,14 0 8 0,-7 0-13 15,-7 0-1-15,0 0 0 0,7 10 0 0,0-1 0 16,-3 0 3-16,0 4 1 0,-8-4 0 0,4 4 0 16,7-4 10-16,-7 7 0 0,-3-7 0 0,-1 10 0 15,4-3 8-15,4-7-8 0,-4 10 8 0,0-3-8 16,-8 3 13-16,8-7-1 0,8 10-1 0,-5-3 0 16,-10 0-11-16,7 6 0 0,4-3 0 0,-1 3 0 15,-3 3 0-15,4 3 0 0,3-9 0 0,-4 13-11 0,8-7 11 16,-11-3 0-16,-4 3 0 0,4 4 0 0,4-4 0 0,-4 0 0 15,-11 0 0-15,4-3 0 0,0 4 0 0,-4-4 0 16,-3 0-9-16,-3-3 9 0,-4 3 10 0,-1 0 6 16,1-6 2-16,0 0 0 0,-7-1 25 0,0 1 5 15,-1-3 0-15,5 3 1 0,-1-10-23 0,-3 7-5 16,3-7-1-16,0-3 0 0,1-2-20 0,3-4 0 16,-4 0 0-16,0-4 0 15,4-5-122-15,3-3-22 0,1-1-5 0,3-3-1 0</inkml:trace>
  <inkml:trace contextRef="#ctx0" brushRef="#br0" timeOffset="-100517.55">22543 12366 403 0,'0'0'36'0,"0"0"-36"16,0 0 0-16,3 0 0 0,4-10 268 0,-7 10 48 16,-3-3 8-16,3-3 3 0,3 3-167 0,-3-4-34 15,0 7-6-15,0-3-2 0,-3-3-38 0,-1-4-8 16,4 10-2-16,4-6 0 0,-4 6-43 0,-4-3-9 15,4 3-2-15,4-6 0 0,-1 3-8 0,-3 3-8 16,4-10 12-16,-1 4-12 0,4-3 0 0,-3 5 0 16,-1-2 0-16,-3-3 0 0,7 3 11 0,-3-4-11 15,-4 10 10-15,0 0-10 0,0 0 24 0,0 0 0 0,0 0-1 16,0 0 0-16,0 0-7 0,0 0 0 0,0 0-1 0,0 0 0 16,-7 10-15-16,7-4 0 0,-4 3 0 0,4 7 0 15,0-7 0-15,0 1 0 0,0 2 0 0,0 4 0 16,4-7 0-16,-4 10 0 0,0-9 0 0,0 5 9 15,0 4-9-15,3 0 10 0,1 3-10 0,-4 0 10 16,-7-3-10-16,7 6 0 0,0 0 9 0,3 3-9 16,-6-3 0-16,3 3 0 0,-4 0 0 0,4 4 0 15,4-4 0-15,-8 0 0 0,1-3 0 0,-1-6 0 16,8 6-16-16,-4-6 1 0,-4-6 1 0,1 2 0 16,3 1-12-1,-4-7-2-15,4-9-1 0,0 10 0 0,-7-7-153 0,7-3-30 16,0 0-7-16</inkml:trace>
  <inkml:trace contextRef="#ctx0" brushRef="#br0" timeOffset="-99971.42">22881 12328 1760 0,'0'0'39'0,"0"0"8"0,-3-3 1 0,-4-4 1 0,-4 7-39 0,0-6-10 0,11 6 0 0,-7-3 0 16,-3 3 0-16,10 0 0 0,0 0 0 0,0 0 0 16,-7-6 0-16,7 6 10 0,0 0-1 0,0 0 0 15,10 0 85-15,-10 0 17 0,0 0 3 0,0 0 1 16,7 0-115-16,-7 0-36 15,0 0-1-15,0 0 0 0,0 0 59 0,0 0 12 0,0 0 2 0,0 6 1 16,-7 10-1-16,7-4-1 0,4 4 0 0,-4-3 0 16,-11 2-17-16,4 4-3 0,7 0-1 0,-3 3 0 15,-4 0-6-15,0 3 0 0,0 0-8 0,-1-3 12 0,1 9-12 16,0-9 0-16,-3 3 0 0,3 3-10 0,10-2 10 0,-6-8 0 16,-4 7 0-16,3-6 0 0,-3 6 0 0,7-6 0 15,0 0 0-15,-7-3 8 0,0 2-8 0,3-5-8 16,4 3 8-16,0-1-12 15,-3-5-25-15,-1-1-6 0,4-9-1 0,0 0 0 16,0 0-24-16,0 0-6 0,0 3-1 0,0-3-537 16,0 0-107-16</inkml:trace>
  <inkml:trace contextRef="#ctx0" brushRef="#br0" timeOffset="-99441.2">22324 12246 1562 0,'0'0'34'0,"0"0"7"0,-7 0 2 15,7 0 1-15,0 0-35 0,0 0-9 0,0 0 0 0,-7 0 0 0,3 0 0 0,4 0 0 16,0 0 0-16,0 0 0 0,-10 0 29 0,10 0 11 16,0 0 1-16,0 0 1 0,0 0 79 0,0 0 16 15,0 0 3-15,0 0 1 0,10-6-113 0,-10 6-28 16,0 0 0-16,7-3 0 0,11-3 31 0,-8 3 3 15,-10 3 1-15,11-7 0 0,7 7 4 0,-4 0 1 16,0 0 0-16,0 0 0 0,0 0-30 0,4 0-10 16,3 0 0-16,0 0 9 0,-3-3 3 0,3 3 1 15,4-6 0-15,3 6 0 0,-4 0-2 0,5-6-1 16,-1 2 0-16,7 4 0 0,0-6-10 0,1 3 10 16,-12-3-10-16,8 6 10 0,7-3-10 0,-4 3 0 15,-6-7 0-15,-1 4 0 0,0 3 0 0,-3-6 8 0,-1 6-8 16,-2 0 0-16,-5-3 0 0,-3-3 0 0,0 6 0 15,0 6 0-15,-6-6-16 0,2 3-6 0,-10-3-1 0,7 0 0 32,-7 0-22-32,0 0-5 0,4 9-1 0,-1-2 0 15,-3-7-63-15,4 9-13 0,-4-9-2 0,0 9-484 0,-4-5-97 16</inkml:trace>
  <inkml:trace contextRef="#ctx0" brushRef="#br0" timeOffset="-98641.52">22313 13159 345 0,'0'0'31'0,"0"0"-31"0,0 0 0 0,0 0 0 0,0 0 290 0,0 0 52 15,0 0 10-15,0 0 3 0,0 0-274 0,0 0-54 16,0 0-11-16,0 0-3 0,11 6 18 0,-4-3 3 16,-7-3 1-16,0 0 0 0,10 0-15 0,1 7-2 15,0-4-1-15,-11-3 0 0,0 0-1 0,10 6 0 16,1-3 0-16,-4 10 0 0,-4-10-8 0,1 6-8 16,-1 1 12-16,1-1-12 0,-4 7 20 0,0-7-2 15,0 7-1-15,0-4 0 0,3 4 9 0,-10 3 2 16,-3 0 0-16,-1-4 0 0,11-5 4 0,0 9 0 15,-10-4 1-15,6-2 0 0,1-7-16 0,3 10-3 0,3-4-1 16,-3-2 0-16,-3-1-13 0,3 7 0 0,7-7 0 16,-4 7 0-16,-3-7 0 0,0 4-10 0,4 2 2 15,-1-5 0 1,1 9-20-16,-4-10-3 0,-4 7-1 0,1-1 0 16,6-2-15-16,-3-4-3 0,-7 7-1 0,0-7 0 15,7 1-18-15,0-10-4 0,-7 6-1 0,0-3 0 16,-4 4-122-16,4-7-25 0</inkml:trace>
  <inkml:trace contextRef="#ctx0" brushRef="#br0" timeOffset="-98047.09">22595 13416 691 0,'0'0'30'0,"0"0"7"0,0 0-29 0,0 0-8 15,-7 0 0-15,4 0 0 0,-4 0 234 0,7 0 46 16,0 0 8-16,0 0 3 0,-7 0-248 0,7 0-43 0,0 0-22 15,0 0 2-15,0 0 9 0,0 0 2 16,0 0 0-16,0 0 0 0,0 0 22 0,0 0 5 0,0 0 1 0,0 0 0 16,0 0 18-16,0 0 4 0,0 0 1 0,0 0 0 15,0 0-14-15,0 0-4 0,-4 9 0 0,-3-2 0 16,-3-4-24-16,6 3 0 0,4-6 8 0,-7 3-8 16,-4 4 0-16,1-4 8 0,6 6-8 0,-3-9 8 15,0 6 15-15,-3 4 2 0,-1-4 1 0,7-3 0 16,4-3-11-16,-7 10-3 0,-3-10 0 0,6 6 0 15,4-6-12-15,0 0 0 0,-7 3 0 0,7-3 0 16,0 0 8-16,0 0-8 0,0 0 0 0,-7 6 0 16,-3-3 0-16,6-3 0 0,4 0 0 0,0 0 0 15,-14 7 0-15,3-4 0 0,11-3 0 0,0 0 0 16,0 0 0-16,-7 6 0 0,4-3 0 0,3-3 0 16,0 0 0-16,0 0-10 0,-4 13 10 0,4-13-8 15,7 9 8-15,-3-6 0 0,-4-3 0 0,0 10 0 16,7-1 0-16,-4-9 0 0,8 6 0 0,-11-6 0 0,0 0 0 0,7 10 0 15,4-10-9-15,-1 9 9 0,-10-9-15 0,11 0 2 16,-1 6 0-16,1-2 0 16,0 2-24-16,-1-3-5 0,-10-3-1 0,14 0 0 0,-3 0 18 0,-1 6 3 15,-10-6 1-15,11 0 0 16,3-6-53-16,0 6-10 0,-7 6-3 0,-7-6-393 16,7 0-78-16</inkml:trace>
  <inkml:trace contextRef="#ctx0" brushRef="#br0" timeOffset="-97733.45">22684 13532 2268 0,'0'0'100'0,"0"0"21"0,0 0-97 0,0 0-24 0,0 0 0 0,10-6 0 15,4-4-63-15,-3 10-17 0,-1-3-4 16,5-3-1-16,6 3 25 0,-7-3 4 0,0 6 2 0,-3-10 0 16,-1 10 19-16,4 0 4 15,0 0 1-15,-3 0 0 0,-11 0 13 0,7 0 2 0,4 0 1 0,-8 0 0 0,-3 0 2 0,11 0 0 16,-1 0 0-16,-3 0 0 15,0 0-32-15,-7 0-7 0,0 0-1 0,4 0-592 16</inkml:trace>
  <inkml:trace contextRef="#ctx0" brushRef="#br0" timeOffset="-97481.15">22691 13614 230 0,'-11'6'20'0,"11"-6"-20"0,0 0 0 0,0 0 0 15,0 0 336-15,0 0 62 0,-3 3 13 0,3-3 2 32,10 0-413-32,-10 0-72 0,0 0-20 0,11-3-4 0,3-3 96 0,0 6 11 0,4-4 6 0,-4-2 2 15,0-3 15-15,3 9 3 0,8-10 1 0,0 10 0 31,-8-6-68-31,1 6-14 0,7-3-2 0,-4-3-1 16,-7 6-65-16,4-3-12 0,-4-4-4 0,-4 7 0 0</inkml:trace>
  <inkml:trace contextRef="#ctx0" brushRef="#br0" timeOffset="-97141.39">23174 13228 403 0,'0'0'36'0,"0"0"-36"15,0 0 0-15,0 0 0 0,-7 3 386 0,7-3 70 16,0 0 15-16,-4 6 2 0,1-3-381 0,-1 10-76 15,1 0-16-15,3-4 0 0,3 7 0 0,1-4-14 0,-1 4 5 0,1-1 1 16,-1-2 8-16,1 3 12 16,0 3-2-16,3-4-1 0,-4-2-1 0,1 2-8 0,-1 4 12 0,-3 0-4 15,0-3-20-15,0-1-4 16,-3-2 0-16,-1 6-1 16,1-4-14-16,-1-5-2 0,1 9-1 0,-5-10 0 15,1 0-6-15,4 4 0 0,-4-4-1 0,3-5-511 0,4-4-101 0</inkml:trace>
  <inkml:trace contextRef="#ctx0" brushRef="#br0" timeOffset="-96469.02">22691 11509 748 0,'0'0'67'0,"0"0"-54"0,0 0-13 0,0 0 0 15,0 0 91-15,0 0 15 0,7-3 3 0,0-3 1 0,-7 6-110 0,0 0-15 16,0 0-6-16,7 0-2 0,3 0 33 0,-10 0 6 15,0 0 2-15,0 0 0 0,7 0 50 0,-7 0 11 16,0 0 1-16,0 0 1 0,0 0-5 0,0 0-2 16,0 6 0-16,0 4 0 0,-7 5-25 0,4-2-5 15,6 3 0-15,-3-1-1 0,-7-2-23 0,7 3-5 16,7 2-1-16,-3 1 0 0,-1 0-14 0,-3 6 0 16,-3 0 8-16,6-3-8 0,8 3 0 0,-4 0 0 15,-7-6 0-15,4 9 0 0,3-3 0 0,-4 0 0 16,1-3 0-16,-4 4 0 0,0-1-20 0,0-7-1 15,0 1 0-15,-4 6 0 16,-3-12-34-16,4 9-6 0,3-3-2 0,0-10-437 16,-11 4-87-16</inkml:trace>
  <inkml:trace contextRef="#ctx0" brushRef="#br0" timeOffset="-95824.48">23086 11641 1422 0,'0'0'63'0,"0"0"13"0,0 0-61 0,0 0-15 15,0 0 0-15,0 0 0 0,-7 0 0 0,7 0 0 16,0 0 0-16,0 0 0 0,0 0 41 0,0 0 6 16,0 0 1-16,0 0 0 0,0 0 23 0,0 0 5 15,-4 0 0-15,4 0 1 0,0 0-19 0,0 0-4 16,0 0-1-16,0 0 0 0,0 0-40 0,0 0-13 16,-10 0 8-16,3 6-8 0,0-2 0 0,-4 2 0 15,0-3 0-15,1 3 0 0,-1-3 0 0,-3 7 0 16,7-4 0-16,-4 3 0 0,-3 1 0 0,4-1 0 15,-1 1 0-15,1 5 0 0,3-5 0 0,-8-1 0 16,1 7 0-16,4-7 0 0,3 1 0 0,0-1 0 16,-4-3 0-16,0-3 0 0,4 7 0 0,4-4 0 15,-4-3 0-15,0 4 0 0,0-7 0 0,7 0 0 0,0 0 10 16,-7 3-10-16,-4 3 0 0,4-3 0 0,7-3 0 0,0 0 0 16,-11 6 0-16,8 4 0 0,-1-10 0 15,4 0 0-15,0 0 8 0,-3 9-8 0,-4-3 8 0,7-6-8 16,0 0 24-16,0 0-1 0,-4 4 0 0,4-4 0 15,0 0-2-15,0 0 0 0,0 0 0 0,0 0 0 16,0 0 1-16,7 9 0 0,7-9 0 0,-3 6 0 16,-11-6 2-16,11 0 0 0,10 0 0 0,-4 0 0 15,-3 0-12-15,4 3-3 0,0-3 0 0,3 0 0 16,0 0-9-16,-3 7 0 0,-4-7 0 0,3 3 0 16,-2 3 0-16,2 4 0 0,-10-1 0 0,4-3 0 15,-1 4-9-15,1-1 9 0,-4 0 0 0,0 1 0 16,-3 9 0-16,-1-10 0 0,1 7 0 0,-1-7 0 0,-3 7 0 0,4-4 16 15,-4-2-2-15,3-1 0 16,-3 1-47-16,4 2-10 0,-4-2-1 0,3-1-1 16,1-6-135-16,-4-3-26 0,0 0-6 0,0 0 0 0</inkml:trace>
  <inkml:trace contextRef="#ctx0" brushRef="#br0" timeOffset="-89872.84">24303 12516 770 0,'0'0'34'0,"0"0"7"0,0 0-33 0,0 0-8 16,0 0 0-16,0 0 0 0,0 0 64 0,0 0 12 16,0 0 1-16,0 0 1 0,0 0 3 0,0 0 1 15,0 0 0-15,0 0 0 0,0 0 5 0,0 0 1 16,0 0 0-16,0 0 0 0,0 0-16 0,0 0-2 15,0 0-1-15,0 0 0 0,0 9-12 0,3 1-2 16,-3-4-1-16,4 4 0 0,-1-1-6 0,1 0 0 16,-4 7-1-16,0-3 0 0,4 2-25 0,-4 4-5 0,0 0-1 15,0 3 0-15,0-3-8 0,0 3-8 16,0-7 9-16,0 10-9 0,-4-3 0 0,4 0 8 0,-4-3-8 16,4-6 0-16,0 9 0 0,4-10 0 0,-4 7 0 0,0-3 0 15,0-1-19-15,0-2-3 0,0 3-1 16,0-7 0-1,0 0-148-15,0 1-29 0,0-1-7 0</inkml:trace>
  <inkml:trace contextRef="#ctx0" brushRef="#br0" timeOffset="-89358.88">24582 12560 1465 0,'0'0'64'0,"0"0"15"0,0 0-63 0,0 0-16 0,0 0 0 0,0 0 0 16,0 0 50-16,0 0 7 0,0 0 2 0,0 0 0 15,-7 0 12-15,7 0 2 0,0 0 1 0,0 0 0 16,0 0-22-16,0 0-5 0,0 0-1 0,-4 9 0 16,4 1-23-16,0-4-5 0,0 7-1 0,0-7 0 15,4 10-9-15,-1-4-8 0,-3 7 12 0,0-3-12 16,4 2 0-16,-4 1 0 0,0 6 0 0,0 0 0 16,0-6 10-16,0 0-10 0,-4 6 8 0,4-6-8 15,-3 9 0-15,-1-9 0 0,4-3 0 0,0 2 0 16,-4-2-19-16,1-3 4 0,3-4 1 0,-4 7 0 15,4-7-47 1,0-3-10-16,0 4-1 0,0-10-808 0</inkml:trace>
  <inkml:trace contextRef="#ctx0" brushRef="#br0" timeOffset="-88672.73">24095 12623 1094 0,'0'0'48'0,"-4"0"11"0,-3 0-47 0,0 6-12 0,0-6 0 0,0 3 0 16,0-3 113-16,0 6 21 0,0-6 4 0,3 3 1 15,4-3-102-15,-7 0-20 0,0-3-4 0,0 3-1 16,7 0 76-16,0 0 16 0,0-6 2 0,0 3 1 16,0-3-15-16,4-4-2 0,-1 1-1 0,1 3 0 15,3-4-24-15,0 1-5 0,3-1 0 0,-3 1-1 16,4-7-19-16,0 7-3 0,-1-1-1 0,1-2 0 15,3 3-16-15,-4-7-4 0,1 6-1 0,3 1 0 16,-3-7-15-16,3 7 9 0,-4-7-9 0,1 7 8 16,3-1-8-16,0-2 0 0,0-4 0 0,-3 7 0 15,0-7 0-15,3 7 0 0,0-1 0 0,0 1 0 0,-4-1 0 16,5 4 0-16,-5 3 8 0,1-3-8 0,-4 6 0 16,0 0 0-16,0 0 0 0,3 0 0 15,1 6 8-15,-4-3-8 0,0 3 12 0,0 4-4 0,0-4-8 16,0 4 0-16,0-7 0 0,0 6 0 0,1 1 0 15,2-1 0-15,-3 3 0 0,0-2 0 0,4-1 0 0,-1 1 0 16,1-7 0-16,0 3 0 0,3 4 0 0,-7-1 0 16,3-3 0-16,1-3 0 0,3 7 0 0,-3-10 10 15,-1 6-10-15,1-3 10 0,3 3-10 0,-7-2 0 16,3 2 0-16,-2 3 0 0,2-9 0 0,-3 10 0 16,0-4 8-16,-7-6-8 0,11 3 0 0,-4 6 0 15,0-2 0-15,0-4 8 0,-7-3-8 0,4 6 0 0,3 4 0 16,-7-10 0-16,7 0 0 0,-7 0 0 0,10 0 8 0,-10 0-8 15,7 0 0-15,4 0 0 0,-8 0 9 0,4-7-9 16,0 4 0-16,1-3 8 0,-1-4-8 0,0 7 0 16,-4-3 0-16,8-3-12 0,-8-1 2 0,4 1 0 31,-3 3-34-31,3-4-8 0,-4 7 0 0,1-3-1 16,0 3-165-16,-4-4-33 0</inkml:trace>
  <inkml:trace contextRef="#ctx0" brushRef="#br0" timeOffset="-87357.31">24963 12899 1440 0,'0'0'64'0,"0"0"12"0,0 0-60 0,0 0-16 0,-7 0 0 0,3-7 0 15,4 7 16-15,-7-3 0 0,0 3 0 0,0-6 0 16,0 6-7-16,3 0-1 0,-3 0 0 0,0 0 0 15,0 0 31-15,7 0 5 0,0 0 2 0,0 0 0 16,-7 0 18-16,7 0 3 0,0 0 1 0,0 0 0 16,0 0-32-16,0 9-5 0,0 4-2 0,0-1 0 15,0-2-5-15,0 6 0 0,0-4-1 0,0 4 0 16,4 3-10-16,-1-1-1 0,1 4-1 0,-4-3 0 16,3 0-11-16,1 9 0 0,-1-9 0 0,1 6 8 0,-4-6-8 15,0 0 0-15,3-4 0 0,-3 4 0 16,-3 0-31-16,3-3 2 0,0 3 0 15,0-4 0-15,-4-2-109 0,1-7-22 16,-1 10-4-16</inkml:trace>
  <inkml:trace contextRef="#ctx0" brushRef="#br0" timeOffset="-86893.84">25118 13005 2026 0,'0'0'44'0,"0"0"10"0,-7 0 2 0,3 3 1 0,-3-3-45 0,0 7-12 0,4-7 0 0,3 0 0 16,0 0 0-16,-7 6 0 0,-1-3 0 0,5-3 0 15,-1 0-14-15,-3 9-5 0,4-9-1 0,-4 10 0 16,7-10 20-16,-4 6 0 0,1-3 0 0,3-3 0 16,-7 7 46-16,3-4 13 0,1 3 2 0,-4-3 1 15,-1 3-83-15,5 4-17 0,-4-4-3 0,0-3-1 16,-4 7 51-16,1-4 11 0,6-3 1 0,-6 3 1 16,-1 4-6-16,4-10-2 0,0 9 0 0,0-3 0 15,-4-3-14-15,11-3 0 0,0 0 8 0,0 0-8 0,0 0 24 0,0 10 1 16,0-10 1-16,0 0 0 0,11 9-17 0,-4-2-9 15,0-4 10-15,0 3-10 0,4-3 12 0,-1 3-3 16,4-6-1-16,0 10 0 0,0-1-8 0,1-3 12 16,2-2-12-16,1 2 12 0,-4-3-12 15,4 3-9-15,-4-3 9 0,0 4-13 0,-4 2 1 0,1 1 0 16,0-4 0-16,-4-3 0 16,0 6-36-16,0 1-6 0,0-4-2 0,-7-6 0 15,7 0-108-15,-7 0-23 0,0 0-4 0,0 0-1 0</inkml:trace>
  <inkml:trace contextRef="#ctx0" brushRef="#br0" timeOffset="-69174.41">25132 11936 802 0,'0'0'36'0,"0"0"7"0,0 0-35 0,0 0-8 16,0 0 0-16,0 0 0 16,0 0 86-16,0 0 15 0,0 0 3 0,0 0 1 0,0 0 10 0,0 0 1 15,0 0 1-15,0 0 0 0,0 0-21 0,0 0-4 16,0 0 0-16,0 0-1 0,0 0-25 0,0 0-5 16,0 0-1-16,0 0 0 0,0 0-28 0,0 0-5 15,3 9-2-15,4 1 0 0,-7-4-9 0,4 3-1 16,3 1-1-16,-3-1 0 0,-1 1-14 0,1-1 0 15,-1 7 0-15,4-7 0 0,0 7 0 0,-3-7 0 16,-1 4 0-16,4-4 0 0,0 7 0 0,-3-7 0 16,3 1 0-16,0-1 0 0,0 0-20 0,-3-2 4 15,3 2 0-15,0 1 0 16,-4-4-50-16,4-3-10 0,-3 6-1 0,-1 1-533 0,1-4-106 16</inkml:trace>
  <inkml:trace contextRef="#ctx0" brushRef="#br0" timeOffset="-68714.54">25368 11964 979 0,'0'0'87'0,"0"0"-70"15,0 0-17-15,0 0 0 16,0 0-17-16,0 0-7 0,0 0-2 0,0 0 0 16,-7 0-110-16,7 0-23 0,0 0-4 0,0 0-1 0,-3-3 134 0,3 3 30 15,0 0 0-15,0 0 0 0,0 0 170 0,0 0 33 16,-7 0 6-16,7 0 2 0,0 0-73 0,0 0-14 15,0 0-4-15,-4 0 0 0,4 0-46 0,0 0-10 16,0 0-1-16,0 0-1 0,-7 0-26 0,7 0-6 16,0 0-1-16,0 0 0 0,0 0-16 0,0 0-3 15,-3 3-1-15,-1 3 0 0,4-6-1 0,-7 10-8 16,3-4 12-16,4 4-4 0,-3-1-8 0,-1 3 0 0,1-2 0 16,-1 6 8-16,-3 2-8 0,4-2 0 15,-4 3 0-15,3 0 0 0,-6-1 0 0,2 8 0 0,1-8 0 0,0 1 0 16,-3 6 0-16,3-6 0 0,-4 0 0 0,1 3 8 15,3-3-8-15,-4-7-9 0,4 10 9 0,-4-9-13 32,8 2-28-32,-8-5-6 0,4-1-1 0,0 1-736 0</inkml:trace>
  <inkml:trace contextRef="#ctx0" brushRef="#br0" timeOffset="-67680.69">25492 12039 460 0,'0'0'41'0,"0"0"-33"0,0 0-8 0,0 0 0 16,0 0 98-16,0 0 18 0,0 0 3 0,0 0 1 15,0 0-75-15,0 0-14 0,0 0-3 0,0 0-1 16,0 0 77-16,0 0 15 0,0 0 3 0,0 0 1 0,0 0-19 16,0 0-3-16,0 0-1 0,0 0 0 0,0 0-28 0,0 0-7 15,0 0-1-15,0 0 0 0,0 0-44 0,0 0-10 16,0 0-2-16,0 0 0 0,0 0-8 0,0 4 0 16,0 5 0-16,3 0 0 0,1 7 0 0,-4-7-9 15,0 1 9-15,-4 6-13 0,1-4 13 0,-1-3 0 16,4 1 0-16,-3 6 0 0,3-7 0 0,-4 7 0 15,8-4 0-15,-4 4 0 0,-4-7 0 0,4 1-12 16,0-1 12-16,0 7-12 0,0-7-4 0,-3 1-1 16,3-1 0-16,0 0 0 15,0-2-56-15,0-4-11 0,-7 6-3 0,7-3-437 16,-4 1-87-16</inkml:trace>
  <inkml:trace contextRef="#ctx0" brushRef="#br0" timeOffset="-67144.94">25675 12090 1166 0,'-3'6'52'0,"3"-6"10"0,-7 0-50 0,3 0-12 16,4 0 0-16,0 0 0 0,-3 0 45 0,3 0 7 16,-8 0 0-16,8 0 1 0,0 0 10 0,0 0 1 15,0 0 1-15,0 0 0 0,0 0-6 0,0 0-2 16,0 0 0-16,0 0 0 0,0 0-26 0,0 0-6 16,0 0-1-16,0 0 0 0,0 0 13 0,-3 9 3 15,-1-9 0-15,1 10 0 0,-4-4-16 0,3-3-4 16,1-3 0-16,-1 9 0 0,-6-9-6 0,3 7-2 15,0-7 0-15,0 3 0 0,-1 3-1 0,1-6-1 16,0 10 0-16,0-10 0 0,-3 6-18 0,3-3-4 16,0 3-1-16,3-3 0 0,4-3 13 0,-7 7 0 15,-4-4 0-15,4 3 0 0,0 3 0 0,0-5 12 16,4 2-4-16,-4 3-8 0,0-9 0 0,7 0 0 16,0 0 0-16,-4 10 0 0,1-4 0 0,3-6 0 0,0 0 0 15,3 3 0-15,1 7 0 0,-1-4 0 0,-3-6 0 16,4 3-9-16,-4 3 9 0,3 4 0 0,1-1 0 15,-4 0 0-15,3-2 0 0,1 2 0 16,-4-9 0-16,3 9 0 0,-3-2 0 0,0-7 0 0,4 3 0 16,-4-3 0-16,-4 9 0 0,4-9 0 0,7 10 0 15,0-10 0-15,4 6 0 0,-4-3-8 0,0-3 8 0,4 0-8 16,-1 0 8-16,1 0 0 0,-1 0 0 0,1 0 0 31,0-3-28-31,3 3-3 0,-4 0-1 0,1 0 0 16,-4 0-147-16,4 0-29 0</inkml:trace>
  <inkml:trace contextRef="#ctx0" brushRef="#br0" timeOffset="-65810.63">25612 11531 403 0,'0'0'36'0,"0"0"-36"0,0 0 0 0,0 0 0 31,0 0-17-31,0 0-11 0,0 0-1 0,0 0-1 0,0 0 127 0,0 0 26 0,0 0 5 0,0 0 0 16,0 0-16-16,0 0-4 0,0 0-1 0,0 0 0 16,0 0-37-16,0 0-7 0,0 0-2 0,0 0 0 15,0 0-20-15,0 0-4 0,0 0-1 0,0 0 0 16,0 0 4-16,0 0 0 0,0 0 0 0,0 0 0 15,0 0-14-15,0 0-2 0,0 0-1 0,0 0 0 16,0 0 4-16,0 10 1 0,0-1 0 0,0-9 0 16,0 0-7-16,-4 3-1 0,-3 4 0 0,4 2 0 15,-4 0-12-15,3-2-8 0,-3-4 10 0,0 6-10 16,3-2 8-16,1 2-8 0,-4 0 0 0,3 1 9 16,1-1-9-16,-1 1 0 0,4-1 0 0,-3 0 0 0,3 1 0 15,0 2 0-15,0 1 0 0,0-4 0 0,0 1 0 0,0-1 0 16,0-3 0-16,3 4 0 0,1-1 0 0,-1 1 0 15,-3-1 0-15,4-3 0 0,-1 4-9 0,-3-7 9 16,4 3 0-16,-4-6 0 0,3 9-24 0,1-2 1 16,3-4 1-16,-7-3 0 15,7 6-40-15,-3-3-8 0,3-3-2 0,0 7-425 16,-7-7-86-16</inkml:trace>
  <inkml:trace contextRef="#ctx0" brushRef="#br0" timeOffset="-64405.34">25813 11500 115 0,'0'0'10'0,"0"0"-10"0,0 0 0 0,0 0 0 15,0 0 168-15,0 0 31 0,0 0 6 0,0 0 2 16,0 0-60-16,0 0-12 0,0 0-3 0,0 0 0 16,0 0-48-16,0 0-9 0,3 6-3 0,-3-6 0 15,11 10-8-15,-8-1-3 0,4-3 0 0,-3 4 0 16,-4-10-41-16,7 3-8 0,0 6-1 0,0-2-1 16,0-4-1-16,0 3 0 0,4 3 0 0,-4-2 0 15,0-4 2-15,-4 6 0 0,8 1 0 0,-4-1 0 16,0-3-11-16,0 4 8 0,-3 5-8 0,3-5 8 15,0-1-8-15,-4 1 10 0,1-1-10 0,-4 7 10 16,3-7-10-16,1 4 0 0,-4-4 0 0,0-3 0 16,0 4 0-16,0 5 8 0,0-11-8 0,-4 5 8 15,1 0-8-15,3-2 0 0,0 2 0 0,-4 0 0 16,1-2-17-16,-4-4 1 0,0 6 0 0,3-2 0 16,-3-4-96-1,0 3-18-15,0-3-4 0</inkml:trace>
  <inkml:trace contextRef="#ctx0" brushRef="#br0" timeOffset="-62616.36">25749 11660 288 0,'0'0'25'0,"0"0"-25"0,0 0 0 0,0 0 0 0,0 0 110 0,0 0 17 16,0 0 3-16,0 0 1 0,0 0-63 0,0 0-13 16,0 0-3-16,0 0 0 0,0 0 16 0,0 0 4 15,0 0 0-15,0 0 0 0,0 0-3 0,0 0 0 16,0 0 0-16,0 0 0 0,0 0-24 0,0 0-5 15,0 0 0-15,0 0-1 0,0 0-19 0,-3 6-3 16,3-6-1-16,-4 3 0 0,1 7 7 0,-1-4 1 16,1 3 0-16,-4 1 0 0,3-1-15 0,4 1-9 15,-3-1 12-15,-5-3-12 0,5 10 0 0,-1-3 0 0,-3-4 0 0,0 0 0 16,4-2 0-16,-4 2 0 16,3 0 0-16,1 1 0 0,-4-1-13 0,3-2-3 0,4-7-1 0,0 0 0 31,0 9-10-31,0-9-1 0,0 0-1 0,4 9 0 15,-4-9-49-15,0 0-10 0,0 0-1 0,0 0-527 0</inkml:trace>
  <inkml:trace contextRef="#ctx0" brushRef="#br0" timeOffset="-62366.32">25661 11588 1209 0,'0'0'108'0,"0"0"-87"15,0 0-21-15,0 0 0 0,0 0 90 0,0 0 14 16,0 0 2-16,4-3 1 0,3-4-86 0,0 4-21 16,0-3 0-16,0 0 0 0,-7 6 8 0,3-3-8 15,-3 3 8-15,11 0-8 0,-11 0 0 0,7 0 0 16,-7 0 0-16,7 0 0 15,-7 0-40-15,0 0-13 0,0 0-3 0,0 0 0 0</inkml:trace>
  <inkml:trace contextRef="#ctx0" brushRef="#br0" timeOffset="-21239.26">26755 12347 1152 0,'0'0'51'0,"0"0"10"0,0 0-49 0,0 0-12 0,0 0 0 0,0 0 0 16,3-10 95-16,1 7 16 0,3-3 3 0,-4-4 1 15,4 4-87-15,-3-3-16 0,3 6-4 0,-4-4-8 16,5-2 11-16,-5 6-11 0,-3-3 10 0,4-4-10 16,-4 10 45-16,0-9 3 0,0 3 1 0,-4-4 0 15,4 7 15-15,-3-3 2 0,-1-4 1 0,0 7 0 16,1-3-12-16,-1-4-3 0,4 1 0 0,-3 3 0 15,3-4-11-15,-4 1-2 0,4 0-1 0,-3-1 0 16,3-6-10-16,0 7-3 0,0 0 0 0,-4-1 0 16,4 1-25-16,-3-1 8 0,3 1-8 0,-4 3 0 15,1-4 8-15,3 7-8 0,-4-3 0 0,1 3 8 16,-1-3 0-16,-3 6 0 0,7 0 0 0,-3 0 0 16,-8 0-8-16,4 0 0 0,0 0 0 0,0 9 0 15,0-3 11-15,-4 7-3 0,1-4-8 0,-1 7 12 0,0 0-12 16,1-4-12-16,-4 4 3 0,3 9 0 0,1-3 9 0,-5-3-13 15,5 12 5-15,-4-9 8 0,0 9-8 0,0-9 8 16,3 3 0-16,0 4 0 0,1 2 0 0,-1-3 0 16,1 0 10-16,-1 1-10 0,-3 5 0 0,3-6 0 15,1 7 0-15,-1-1 0 0,1 1 0 0,-1-7 0 16,-3 6-12-16,3-5 3 0,1-1 9 0,-1 3 0 16,4-9 0-16,0 3 0 0,-4-6 0 0,1 0 9 15,3 3-9-15,0-3 0 0,-4-7 0 0,4 4 0 16,0-7-12-16,-4 7 3 15,4-7-66-15,0 1-13 0,-3-7-2 0,3 3-578 0,-4-6-115 16</inkml:trace>
  <inkml:trace contextRef="#ctx0" brushRef="#br0" timeOffset="-20872.41">26162 12676 115 0,'0'0'10'0,"0"0"-10"0,-7 0 0 0,3 0 0 0,4 0 466 0,0 0 91 16,0 0 19-16,0 0 3 0,0 0-446 0,0 0-89 15,0 0-17-15,7-9-4 0,1 9 4 0,-5-7 1 16,4 4 0-16,4 3 0 0,-1-6 13 0,1 6 3 16,3-3 1-16,-3-4 0 0,3 7-5 0,0-3 0 15,0-3-1-15,4 6 0 0,-1-3-25 0,1-3-5 16,-1 3-1-16,1-4 0 0,0 1-8 0,3 3 0 16,-3-3 0-16,-1 6 0 15,4-10-30-15,1 1-11 0,2 6-3 0,-3-4 0 16,1-5-83-16,2-1-17 0,1 4-3 0,0-4-1 15,-1 4-69-15,-3-7-15 0</inkml:trace>
  <inkml:trace contextRef="#ctx0" brushRef="#br0" timeOffset="-19528.3">26434 13472 288 0,'0'0'25'0,"0"0"-25"0,0 0 0 0,0 0 0 16,0 0 196-16,0 0 33 0,0 0 7 0,0 0 2 15,0 0-145-15,0 0-29 0,0 0-5 0,0 0-2 16,0 0-8-16,0 0-1 0,0 0-1 0,0 0 0 16,0 0 5-16,0 0 2 0,0 0 0 0,0 0 0 0,0 0 3 15,0 0 1-15,0 0 0 0,0 0 0 0,0 0-1 16,0 0 0-16,0 0 0 0,0 0 0 0,0 0-3 0,0 0-1 15,0 0 0-15,0 0 0 0,0 0-6 0,0 0-2 16,0 0 0-16,0 0 0 0,0 0-30 0,0 0-7 16,3-3 0-16,-3 3-8 0,4-9 14 0,-1 3-4 15,4 3-1-15,0-7 0 0,-3 1 9 0,3-4 2 16,4 4 0-16,-1-1 0 0,1 7 4 0,-1-12 0 16,-3 5 1-16,4 1 0 0,3-7-9 0,-3 7-3 15,-4-1 0-15,0-9 0 0,3 4-13 0,-3 2 0 16,-3-2 8-16,-1-4-8 0,1 3 0 0,3-3 0 15,0 0 8-15,-3 1-8 0,3-8 0 0,-4 8 9 16,4 2-9-16,-3-3 8 0,-1 0-8 0,1 4 8 0,-1 2-8 16,1-3 8-16,3 7-8 0,-7-7 0 0,0 7 0 15,3 6 0-15,-3-7 0 0,0 4 12 0,0-3-12 16,0-1 12-16,0 4-2 0,4 3 0 0,-4 3 0 16,0 0 0-16,0 0-10 0,0 0 0 0,-4-6 0 0,4 6 0 15,0 0 0-15,0 0 0 0,0 0 0 0,0 0 0 16,0 0-16-16,0 0 2 0,0 0 0 0,0 0 0 15,7 6 14-15,-3 3-9 0,0 1 9 0,-4-10-8 16,3 9 8-16,1 1 0 0,-4-1 0 0,0-3 0 16,3 4 0-16,1 5 0 0,-1-5 0 0,-3 2 0 15,4-2 0-15,-1-1 0 0,1 7-10 0,-1-1 10 16,-3-2 0-16,4 3 0 0,-1 2 0 0,1 1 0 16,3-3 0-16,-4 3 0 0,5-4 0 0,-1-2 0 15,0 3 0-15,0-1 0 0,0-2 0 0,0 3 0 16,3-7 0-16,-3 0 0 0,0 7 0 0,1-7 0 0,-1 1 0 15,0-1 0-15,0 1 0 0,-4-4 0 0,4-3 10 16,-3 7-10-16,3-4 10 0,-7-6-10 0,0 0 13 0,7 3-3 16,-7-3-1-16,3 9 0 0,5-2-1 0,-8-7 0 15,0 0 0-15,7 3 0 0,-7-3-8 0,0 0 12 16,0 0-12-16,0 0 12 0,7 6-12 0,0 3 0 16,-7-9 0-16,0 0 8 0,3 0-8 0,-3 0 0 15,4 10 0-15,-4-10 0 0,0 0 0 0,0 0 0 16,7 6 0-16,-7-6 8 0,0 0-8 0,0 0 12 15,0 0-12-15,0 0 12 0,0 0 7 0,0 0 1 16,0 0 1-16,0 0 0 0,0 0 6 0,0 0 1 0,0 0 0 16,0 0 0-16,3-9-9 0,1-4-2 15,-4 4 0-15,-4-1 0 0,1 1-6 0,3-4-2 16,-4-2 0-16,1-1 0 0,-1-3-9 0,4 7 8 0,-3-10-8 16,-1 9 8-16,1-6-8 0,-1-3 0 0,4 4 0 0,-3-1 8 15,3 0-8-15,0 3 0 0,0 4 0 0,3-4 0 16,-3 0 0-16,0 7 0 0,4-4 0 0,-4-2 0 15,3 5-11-15,1 1 11 0,-4 0-8 0,3-1 8 16,1 1-14-16,-4-1 2 0,7 4 1 0,-4-3 0 16,1-1-2-16,-1 4-1 0,1-3 0 0,-1 5 0 31,1-5-12-31,3 3-2 0,-3-4-1 0,3 4 0 0,0 3-27 16,-4-3-4-16,1 3-2 0,-1-4 0 0,4 4-91 15,-3 3-19-15,-4 0-3 0,0 0-537 0,3-6-108 0</inkml:trace>
  <inkml:trace contextRef="#ctx0" brushRef="#br0" timeOffset="-18571.6">27802 11864 1825 0,'0'0'40'0,"0"0"8"0,0 0 1 0,0 0 3 0,0 0-41 0,0 0-11 0,0 0 0 0,0 0 0 15,-7 0 0-15,0 6 0 0,7-6 0 0,-7 3 0 16,-3 3 0-16,3-2 0 0,0-4 0 0,0 6 0 16,-1-3 0-16,1 6 0 0,-3-9 0 0,-1 7 0 15,4 2 26-15,-3 1 3 0,-5-1 1 0,1 0 0 16,4 7 8-16,-4-7 2 0,0 10 0 0,-1-3 0 15,1-4-8-15,-3 4-2 0,3 9 0 0,-1-3 0 16,-2 3-10-16,-1 0-3 0,4 4 0 0,0-1 0 16,0 3-5-16,0-3-2 0,0 1 0 0,3-1 0 0,0 6-2 15,1 1 0-15,-1-7 0 0,1 7 0 0,3 2 8 16,-4-2 0-16,1 9 1 0,2-7 0 0,1 7 12 0,0 0 3 16,4 0 0-16,-1-6 0 0,1 2-16 0,3-2-4 15,3 0 0-15,1-4 0 0,-1-6-12 0,4 7 11 16,0-7-11-16,1 6 10 0,-1-5-10 0,3-4 0 15,1 3 9-15,-1-3-9 0,4 0 0 0,1-6 0 16,-5 0 0-16,4 0 8 0,0-1-17 0,0-2-3 16,4 0-1-16,-4-4 0 15,0-2-156-15,4 5-31 0,0-5-7 0</inkml:trace>
  <inkml:trace contextRef="#ctx0" brushRef="#br0" timeOffset="-13091.67">28187 12569 115 0,'0'0'0'0,"0"0"10"0,0 0-10 0,0 0 0 0,0 0 0 0,0 0 0 15,0 0 155-15,0 0 29 0,0 0 5 0,0 0 2 16,0 0-164-16,0 0-27 0,0 0-17 0,0 0 2 0,3-3 15 15,-3 3 0-15,4-6 9 0,-4 6-9 16,0 0 30-16,0 0 0 0,4-9 0 0,-4 9 0 16,0 0 23-16,0 0 5 0,3-7 1 0,-3 7 0 0,0 0 22 15,0 0 5-15,0 0 1 0,0 0 0 0,0 0 16 0,0 0 3 16,0 0 1-16,0 0 0 0,4-9-33 0,-4 9-6 16,0 0-2-16,0 0 0 0,0 0-36 0,3 0-7 15,8-3-2-15,-11 3 0 0,0 0-9 0,0 0-3 16,0 0 0-16,0 0 0 0,0 0 3 0,0 0 1 15,0 0 0-15,0 0 0 0,0 0 13 0,0 0 2 16,0 0 1-16,-7 3 0 0,-4 3-18 0,4-3-11 16,-4 4 12-16,4 2-12 0,0 0 15 0,-3 1-4 15,-1-1-1-15,1 7 0 0,-5-7-2 0,5 7 0 16,-4-4 0-16,0 4 0 0,0 3 10 0,-4 0 2 0,-3 0 0 16,3 6 0-16,4-6-9 0,-7-4-2 0,3 4 0 15,1 0 0-15,-1 0-9 0,0-4 0 0,1 1 9 0,3-3-9 16,-4-4 0-16,7 0 0 0,-3 4 0 0,0-4 0 31,3-6-86-31,4 7-15 0,0-10-3 0,4 6-1 16,3-6-109-16,-7 0-22 0,-7 0-4 0,14 0 0 0</inkml:trace>
  <inkml:trace contextRef="#ctx0" brushRef="#br0" timeOffset="-12729.22">27838 12579 1670 0,'0'0'148'0,"-7"-3"-118"15,0-4-30-15,3 4 0 0,4 3 133 0,0 0 21 16,0 0 4-16,0 0 1 0,0 0-103 0,0 0-21 15,0 0-4-15,0 0-1 0,0 0-21 0,0 0-9 16,0 0 8-16,11 0-8 0,-4-6 12 0,0 12-2 16,3-3-1-16,-3 7 0 0,4-4 15 0,0 7 4 15,-1-7 0-15,1 13 0 0,3-1-14 0,-4-2-2 16,5 3-1-16,-5 0 0 0,4 0-11 0,0-4 0 0,0 10 0 0,1-6 8 16,-1-3-8-16,0 3 0 15,0-7 0-15,-4 4 0 0,5 3-10 0,-5-4-4 16,1-2-1-16,-1 3 0 15,1-7-33-15,0 0-8 0,-1 7 0 0,1-6-1 16,-1-1-111-16,1 0-23 0,-4-2-4 0,0-4-1 0</inkml:trace>
  <inkml:trace contextRef="#ctx0" brushRef="#br0" timeOffset="-11814.32">28614 12086 288 0,'0'0'25'0,"0"0"-25"0,0 0 0 0,0 0 0 16,0 0 201-16,0 0 35 0,0 0 8 0,0 0 0 15,0 0-189-15,0 0-39 0,0 0-7 0,0 0-1 16,0 0 8-16,0 0 3 0,0 0 0 0,0 0 0 15,0 0 35-15,0 0 7 0,0 0 2 0,0 0 0 16,0 0-7-16,0 0-2 0,0 0 0 0,0 0 0 16,0 0-5-16,0 0-1 0,0 0 0 0,0 0 0 15,-7 10-5-15,3-4-2 0,-3 4 0 0,4-7 0 16,-1 6-13-16,-3 0-4 0,0-2 0 0,0 2 0 16,0 1-16-16,0-1-8 0,0 7 0 0,3-7 8 15,-3 0-8-15,4 7 0 0,-4-3 0 0,3-4 0 16,1 1 0-16,-1-1 0 0,4 3 0 0,-3 1 0 15,-1-4 0-15,4-2-9 0,0 2 9 0,4-6-10 16,-4 3-20 0,0 4-4-16,0-10-1 0,7 6 0 0,-7-6-32 0,7 3-6 0,0-3-2 15,3 0-459-15,-3 0-92 0</inkml:trace>
  <inkml:trace contextRef="#ctx0" brushRef="#br0" timeOffset="-11480.51">28727 11829 1404 0,'0'0'62'0,"0"0"13"0,0 0-60 0,0 0-15 0,0 0 0 0,0 0 0 16,0 0 101-16,0 0 18 0,0 0 3 0,-7-3 1 16,0-3-40-16,7 6-8 0,-4 0-2 0,4 0 0 15,0 0-48-15,0 0-9 0,0 0-3 0,0 0 0 16,0 0-13-16,0 0-10 0,0 0 2 0,0 0 0 31,0 0-42-31,0 0-8 0,0 0-2 0,0 0-534 0,0 0-107 0</inkml:trace>
  <inkml:trace contextRef="#ctx0" brushRef="#br0" timeOffset="-9496.44">29217 12024 172 0,'0'0'16'0,"0"0"-16"15,0 0 0-15,7-7 0 0,-7 7 79 0,4 0 13 16,-1-9 2-16,4 6 1 0,-3-3-47 0,-1 3-8 15,4-4-3-15,0 4 0 0,-3-3 22 0,-1-4 4 16,5 10 1-16,-8 0 0 0,0-9 34 0,3 3 7 0,4 3 2 16,-3-4 0-16,-4 7-6 0,0 0-1 0,0-3 0 0,0 3 0 15,0 0-17-15,0 0-4 0,0 0-1 0,0 0 0 16,7-6-13-16,-7 6-2 0,0 0-1 0,0 0 0 16,0 0-21-16,-4 9-4 0,4 1-1 0,-3 5 0 15,-1 1-28-15,4 3-8 0,-3 3 0 0,-1 9 0 16,1-3 8-16,3 7 0 0,-8 3 0 0,8-1 0 15,-3 7-8-15,-1 0 0 0,-3 0 0 0,4 0-8 16,-4 3 8-16,3-3 0 0,-6 6 8 0,3-3-8 16,-4-3 0-16,0 3 0 0,-3 3 0 0,0-6 0 15,4-6 0-15,-4-1 0 0,3 4 8 0,-3-10-8 16,0 4 8-16,0-1-8 0,3 1 8 0,0-7-8 16,-3 0 0-16,4-3 0 0,3 0 0 0,-4 4-8 15,4-1-34 1,0-3-6-16,0 0-2 0,0-3 0 0,0 0-62 0,3 0-12 0,1-3-2 15,-1-4-425-15,-3 4-85 0</inkml:trace>
  <inkml:trace contextRef="#ctx0" brushRef="#br0" timeOffset="-8498.3">29210 13498 1148 0,'0'0'51'0,"0"0"10"0,0 0-49 0,7 0-12 16,4 0 0-16,-1 0 0 0,4-4 69 0,-3-2 11 16,0-3 3-16,3 2 0 0,0-2 11 0,3 0 2 15,-6-1 1-15,0 1 0 0,3-1-5 0,0-5 0 16,0 2-1-16,-4-2 0 0,5-4-20 0,-1 3-4 16,0-6-1-16,0-3 0 0,0-3-25 0,-3-4-5 15,3 4 0-15,0 0-1 0,0-7-22 0,0 7-4 16,-3-6-1-16,3 6 0 0,-4-1-8 0,4-2-9 15,-3 0 9-15,0-1-13 0,3 4 13 0,-4 3 0 16,4-3 0-16,-3 3 0 0,0 6 0 0,-4-3 10 16,3 0-10-16,-3 3 8 0,0 0-8 0,0 4 12 0,0 2-12 15,0 4 12-15,-3-7-12 0,3 7 0 0,-3-1 9 16,-1 4-9-16,1 3 8 0,3-4-8 0,-7-2 8 0,0 9-8 16,0 0 10-16,0 0-2 0,0 0-8 0,0 0 12 15,0 0-12-15,0 0 0 0,-4 6 0 0,-3 4 0 16,4-1-12-16,-4 1 4 0,3 8 8 0,-3 1-13 15,0 0 13-15,3 6-9 0,-3-6 9 0,4 3-8 16,-4-3 8-16,0 3 0 0,3-7 0 0,4 4-8 16,-3-3 8-16,3-7 0 0,3 7 0 0,-3-4 0 15,4-2 0-15,-1-1 0 0,-3-9 0 0,4 10 0 16,-4-10 0-16,7 6 0 0,0 3 0 0,0-9 8 16,-7 0-8-16,7 7 0 0,4-4 8 0,3-3-8 15,-4-3 10-15,1-4-2 0,3 7-8 0,0-9 12 16,0 3-12-16,0-4 11 0,0 7-11 0,0-13 10 15,1 7-10-15,-1 0 10 0,0-7-10 0,-4 3 10 0,5-5-10 16,-1-4 0-16,-4 3 0 0,1 0 0 0,-1-6 0 16,1 6 0-16,0 0 0 0,-1 0 0 0,-3-6 0 0,0 7 0 15,4 2 0-15,-4 3 0 0,0-2 0 0,0 5 0 16,0 1 0-16,0-1 0 0,-3 1 0 0,-1 3 0 16,-3 6 0-16,4-3 0 0,-4 3 0 0,0 0 0 15,0 0 0-15,0 0 0 0,0 0 0 0,0 0 10 16,0 0-1-16,0 0 0 0,0 9-9 0,0 4-12 15,0 2 2-15,0 1 1 0,-4-4 9 0,1 7 0 16,-1 3 0-16,1 0 0 0,-1 3 0 0,1-6 0 16,-1 6 0-16,0 0 0 0,1-3 0 0,-1-3 0 15,1 6 0-15,-1-6 0 0,4-3 0 0,-3 2 0 16,3 1 0-16,0-3-8 0,-4 3 8 0,4-10 0 16,0 7 0-16,-3-7 0 0,3 1 12 0,3-1-3 15,-3 0 0-15,0-9 0 0,0 10-17 0,0-10-4 0,0 0-1 0,4 9 0 31,-4-9-106-31,0 0-21 0,3 7-4 0,-3-7-861 0</inkml:trace>
  <inkml:trace contextRef="#ctx0" brushRef="#br0" timeOffset="-7383.14">30219 12905 1094 0,'0'0'48'0,"0"0"11"0,0 0-47 0,0 0-12 16,0 0 0-16,3-6 0 0,1-4 79 0,3 4 13 15,0 3 4-15,0-3 0 0,-7 6-82 0,4-4-14 16,3-2 0-16,-7 6-12 0,10-3 76 0,-10 3 14 16,0 0 3-16,7-6 1 0,-7 6 22 0,0 0 5 15,0 0 1-15,0 0 0 0,0 0-29 0,0 0-5 16,7 0-2-16,-7 0 0 0,0 0-21 0,0 0-4 15,4 6-1-15,-4-3 0 0,4 7-25 0,-4-1-6 16,-4 7-1-16,4-1 0 0,0 4-7 0,-4-6-1 16,8 12-8-16,-4-6 12 0,0-1-12 0,0 7 0 15,0-6 0-15,-4 6 0 0,4-6 0 0,0 6 0 16,0-6 0-16,-3 0 0 0,-1 0 0 0,4-4-13 16,0 4 2-16,0 0 1 15,0-3-37-15,-3-7-7 0,3 7-2 0,0-7 0 16,0 1-121-16,0-1-25 0,-4 0-5 0,4-9-649 0</inkml:trace>
  <inkml:trace contextRef="#ctx0" brushRef="#br0" timeOffset="-6980.54">30536 13015 460 0,'0'0'41'0,"-3"0"-33"0,3 0-8 0,-7 6 0 0,3-3 221 0,4-3 43 16,-3 6 8-16,-1-3 1 0,1 4-171 0,-4 2-34 15,0-6-8-15,0 7 0 0,3-4 4 0,1 3 2 16,-5 1 0-16,-2-1 0 0,6 7-14 0,-6-7-4 16,3 1 0-16,0-1 0 0,-4 0-22 0,4 1-5 15,0-1-1-15,-4 1 0 0,4-4 16 0,0 3 4 16,0 1 0-16,-3-4 0 0,-1-3-26 0,-3 7-5 15,0-4-1-15,3-3 0 0,-3 6 31 0,4-2 5 16,-1-7 2-16,4 6 0 0,0-3-26 0,7-3-4 16,0 0-2-16,0 0 0 0,0 0-14 0,0 0 0 15,0 0 0-15,0 0 0 0,0 0 0 0,0 0 0 16,7 0 0-16,0 6 0 0,4-2 0 0,3 2 0 16,-4-6 0-16,4 3 0 0,0-3 0 0,1 9 0 15,-1-9 0-15,0 10-10 0,0-4 10 0,4-6 0 0,-4 9 0 16,0-2 0-1,3-4-34-15,-2 3-5 0,-1-3-1 0,-4-3 0 16,4 0-120-16,-3 6-25 0,3-2-5 0</inkml:trace>
  <inkml:trace contextRef="#ctx0" brushRef="#br0" timeOffset="-6529.81">30805 13131 2224 0,'0'0'99'0,"-4"6"20"0,1-3-95 0,-1 6-24 0,4 1 0 0,0-1 0 15,4 1 0-15,-1-1 0 0,1 7 0 0,3-7-12 16,-4 7 12-16,4 3-8 0,-3-4 8 0,3 4-8 15,0 0 8-15,-4 0 0 0,1 0 0 0,-1-4 0 16,4 10 0-16,-7-3 0 0,0-3 0 0,0 6 0 16,0-6 0-16,-3 6 0 0,-1 0 0 0,-3-6 0 15,0 6 0-15,-3-3 8 0,-1 3-8 0,1 0 11 32,-5-6-63-32,1 0-13 0,4-3-3 0,-4-4 0 15,0-2-80-15,3 5-16 0,-10-5-3 0,21-10-1 0</inkml:trace>
  <inkml:trace contextRef="#ctx0" brushRef="#br0" timeOffset="-5711.61">31291 12598 518 0,'0'0'23'0,"0"0"5"0,0 0-28 0,0 0 0 0,0 0 0 0,0 0 0 16,0 0 244-16,0 0 43 0,0 0 9 0,0 0 1 16,0 0-177-16,0 0-35 0,0 0-7 0,0 0-2 15,0 0 12-15,0 0 1 0,0 0 1 0,0 0 0 16,0 0-26-16,0 0-6 0,0 0-1 0,4 6 0 16,-4-6-21-16,3 9-4 0,-3 10 0 0,0-10-1 15,4 1-11-15,-4 6-1 0,-4-1-1 0,1-2 0 16,-1 6-6-16,1-4-2 0,-4 4 0 0,0 0 0 15,0-3-2-15,0 2-8 0,-4-2 12 0,4 3-4 16,0-3 1-16,-4-4 0 0,4 4 0 0,0-7 0 16,4 1-1-16,-4-1-8 0,0 7 12 0,3-7-4 15,-3-6 0-15,0 7 0 0,0-4 0 0,0-3 0 16,3 3 0-16,-3 1-8 0,0-4 12 0,0-3-4 16,0 0 1-16,0 0 0 0,-4 0 0 0,1-3 0 15,-1-4 1-15,4 7 0 0,0-9 0 0,-3 3 0 16,-1 3 6-16,4-4 2 0,0-2 0 0,3-1 0 0,-3-2-1 0,4-4 0 15,3 7 0-15,0-7 0 0,0-3-5 0,3 4 0 16,-3-4-1-16,7 0 0 0,-3 3-11 0,3-2 0 16,0-1 0-16,0 0 0 0,-3 3 0 0,6 4 0 15,-3-4 0-15,0 0 0 0,-3 4 0 0,3 2 0 16,-4-5 0-16,4 5 0 0,1 1 0 0,-5-1-12 16,4 1 4-16,0 0 8 0,0-1 0 0,0 4 0 15,-3-3 12-15,3-1-4 0,0 4-8 0,0-4 0 16,0 7 0-16,0-3-11 0,0-3 11 0,-7 9 0 0,4-3 0 15,-4 3 0-15,0 0 0 0,0 0 0 0,0 0 0 0,0 0-8 16,0 0 8-16,0 0 0 0,10 3 0 0,-3 3-8 16,0 3 8-16,0-6 0 0,-3 7 0 0,7-1 0 15,-4-2 0-15,0 2 0 0,0 7 0 0,0-7 0 16,0 0 0-16,3 1 0 0,-3-1 0 0,1 1 0 16,2-1 0-16,-3 0 0 0,7 1 0 0,-7-1 0 15,4-2 8-15,-4 2-8 0,4-3 10 0,-1-3-10 16,1 4 0-16,-1-4 0 0,1-3 0 0,-4 0 0 15,0 0-20-15,4 0 0 0,-11 0 0 0,7 0 0 16,0-3-163 0,-4-4-33-16,-3-2-6 0,4 0-2 0</inkml:trace>
  <inkml:trace contextRef="#ctx0" brushRef="#br0" timeOffset="-5262.65">31609 12303 1555 0,'0'0'138'0,"0"-3"-110"16,0-4-28-16,3-2 0 0,1 6 140 0,3-7 24 15,0-2 4-15,0 9 0 0,4-7-107 0,-4 1-21 0,3 0-5 0,1-1-1 16,-4-2-2-16,0 2-1 15,4 1 0-15,-4 6 0 0,0-7 13 0,0 4 4 0,0-3 0 0,0 5 0 16,0-2-32-16,0 0-5 0,-3 3-2 0,-4 3 0 16,10 0-9-16,-10 0 0 0,7 3 0 0,-7-3 0 15,7 6 0-15,0 4 0 0,-3-1 0 0,3 0 0 16,-7 1 0-16,0 5 12 0,0 1-12 0,-4-3 12 16,1 6-12-16,-1-4 0 0,-3 1 0 0,0-4 8 15,0 4-8-15,0 3 0 0,0-3 0 0,-4-4 0 16,1 4 8-16,3 3-8 0,-4-4 0 0,1-2 8 15,-1 3-8-15,0-1-17 0,1-2 4 0,3 2 1 16,0-2 12-16,0 3 16 0,0-1-3 0,0-2-1 16,3-4-12-16,1 4-16 0,3-4 3 0,-4 1 1 15,4-1 12-15,4 0 0 0,-4 1 0 0,3-7 0 16,-3-3 0-16,4 13 0 0,-4-13 0 0,7 3 0 16,3 6 0-16,-3-3 0 0,0-3 0 0,0-3 0 15,0 10-22-15,1-10-2 0,-1 0 0 0,3 6-732 16,-3-3-148-16</inkml:trace>
  <inkml:trace contextRef="#ctx0" brushRef="#br0" timeOffset="-4575.99">31591 12980 1090 0,'0'0'48'0,"0"0"11"0,0 0-47 0,0 0-12 0,0 0 0 0,0 0 0 15,0 0 85-15,0 0 15 0,0 0 4 0,0 0 0 16,0 0 9-16,0 0 3 0,0 0 0 16,0 0 0-16,0 0 4 0,0 0 2 0,0 0 0 0,0 0 0 15,0 0-50-15,0 0-9 0,0 0-3 0,4 10 0 16,-1-1-35-16,1 0-7 0,-4 7-2 0,-4 0 0 16,4-4-16-16,0 7 0 0,0-3 8 0,0 9-8 15,-3-6 0-15,3-1 0 0,-4 8 8 0,4-8-8 16,-3 7 0-16,3-6 0 0,-4 0 8 0,4 6-8 15,-3-6-8-15,3 0-6 0,-7-4-1 0,3-2 0 32,4 3-39-32,0-1-8 0,-7-5-2 0,4-1 0 15,3 1-86-15,0-10-18 0,0 0-3 0,0 0-1 0</inkml:trace>
  <inkml:trace contextRef="#ctx0" brushRef="#br0" timeOffset="-4226.87">31729 13149 2012 0,'0'0'89'0,"0"0"19"0,0 0-87 0,0 0-21 15,0 0 0-15,0 0 0 0,0 0 0 0,0 0 8 16,0 0-8-16,0 0 0 0,0 7 22 0,-4-4 0 16,4-3 0-16,-7 9 0 0,0-2 48 0,0-4 10 15,-3 6 1-15,3-3 1 0,-4 4-34 0,4-1-6 16,-4-3-2-16,1 4 0 0,3-1-19 0,-4 1-4 15,0-1-1-15,4 1 0 0,-3-1-16 0,-1 0 10 16,1 1-10-16,-1-4 8 0,4 3-8 0,0 1 0 16,0-4 0-16,0-3-11 0,7-3 19 0,-4 10 4 15,4-1 1-15,0-9 0 0,-3 6 7 0,3-6 0 0,0 0 1 0,7 10 0 16,-4-4-7-16,4-3-2 0,4 7 0 0,0-4 0 16,-1-3-3-16,4 6-1 0,-3-2 0 0,7-4 0 15,-4 3-8-15,0-3-11 0,-4 3 3 0,4 4 0 16,4-4-4-16,0-3 0 0,-8-3 0 0,4 7 0 31,1-4-71-31,-1-3-14 0,0 6-3 0,0-6-645 0,-4 0-129 0</inkml:trace>
  <inkml:trace contextRef="#ctx0" brushRef="#br0" timeOffset="-3552.84">31888 11795 864 0,'-7'-10'76'0,"3"10"-60"0,0-9-16 0,1 6 0 15,-1-7 79-15,1 4 13 0,3-3 2 0,-4-1 1 31,1 10-135-31,-1-6-28 0,1-3-4 0,-1 9-2 16,-3 0 36-16,0 0 7 0,-3 0 2 0,-1 0 0 0,0 0 139 0,4 0 28 0,-3 9 6 0,3-3 0 16,3-6-9-16,-3 10-3 0,7-10 0 0,0 0 0 15,0 0-40-15,0 6-9 0,0-3-2 0,0 7 0 16,0-10-29-16,4 9-5 0,-1 0-2 0,4-2 0 16,4 2-5-16,-1 0 0 0,1 7-1 0,7-3 0 0,-4 2-12 0,3 4-3 15,1 0 0-15,3 6 0 16,0 0-9-16,1 3-3 0,-5 7 0 0,4 3 0 0,0-4-12 15,4 4 0-15,-4 2 8 0,-3-2-8 0,-4 6 0 0,4-6 0 16,-1-1 8-16,1 4-8 0,-4-3 8 16,0-1 0-16,-3 4-8 0,3-3 12 0,-3 6-12 0,-1-7 0 15,1 7 8-15,-4-9-8 0,0 2 35 0,-4 4 4 16,4-10 1-16,-3 10 0 0,-1-6-18 0,1-4-3 16,-4 3-1-16,0 1 0 0,-4 3-2 0,1-4-1 15,-1 1 0-15,-3 2 0 0,0-2 6 0,-3 2 2 16,3-2 0-16,-4-1 0 0,-3-5-12 0,3-1-3 15,1-3 0-15,-4 3 0 0,0-3 12 0,-1-6 1 16,1 0 1-16,-3 3 0 0,-1-3-22 0,0-1 0 16,1-2 0-16,-4-3 0 0,-1 5 0 0,8-2-10 15,-3 3 1-15,-1-10 0 16,0 7-133-16,1-13-26 0,-1 6-6 0</inkml:trace>
  <inkml:trace contextRef="#ctx0" brushRef="#br0" timeOffset="3806.34">32226 11393 864 0,'0'0'38'0,"0"0"8"0,0 0-37 0,0 0-9 15,0 0 0-15,0 0 0 0,7-3 168 0,-7 3 31 16,4-6 6-16,-4 6 2 0,0 0-85 0,0 0-17 15,7-9-3-15,-7 9-1 0,0 0-13 0,0 0-4 16,0 0 0-16,0 0 0 0,0 0-20 0,0 0-4 16,0 0 0-16,0 0-1 0,0 0-31 0,0 0-5 15,0 0-2-15,0 0 0 0,3 9-1 0,1-3-1 16,-1 4 0-16,1-1 0 0,0-3-11 0,-4 4-8 16,3-1 9-16,-3 1-9 0,0-1 9 0,4 0-9 0,-1 1 8 15,1-1-8-15,-4 1 0 0,3-1 8 0,4 0-8 16,-3 4 0-16,3-4 0 0,0 1 0 0,0-7 0 0,-4 6 0 15,5-2-12-15,-1 2 0 0,-4-3-1 0,4 4 0 32,-7-10-49-32,4 3-10 0,-4-3-1 0,3 9-1 15,-3 1-94-15,0-10-20 0,0 6-3 0,0-6-661 0</inkml:trace>
  <inkml:trace contextRef="#ctx0" brushRef="#br0" timeOffset="4173.96">32590 11302 691 0,'0'0'61'0,"0"0"-49"16,3-9-12-16,-3 9 0 0,0 0 196 0,0 0 37 15,0 0 7-15,0 0 2 0,0 0-134 0,0 0-26 16,0 0-6-16,0 0 0 0,0 0 33 0,-7 9 7 16,0 1 2-16,4-1 0 0,-8-2-66 0,4 2-12 15,-4 10-4-15,4-10 0 0,0 10-15 0,-3-3-3 16,-1 9-1-16,0-6 0 0,1 9 0 0,-1-9 0 0,1 6 0 0,-4 3 0 16,-4 3-17-16,4 1 0 0,0-1-8 0,3 0 8 15,-3 1 0-15,0-4 0 0,0-3 0 0,3 3 0 16,1-9 0-16,-1 9 10 0,0-9-10 0,1 6 8 15,3-6-8-15,0-3-9 0,0-1 9 0,0-2-13 32,3 3-29-32,-3-4-6 0,0-2 0 0,3 5-1 15,1-5-204-15,-1-4-41 0,-3-3-8 0,7-3-2 0</inkml:trace>
  <inkml:trace contextRef="#ctx0" brushRef="#br0" timeOffset="4642.36">32611 11585 1609 0,'0'0'71'0,"0"0"15"0,0 0-69 0,0 0-17 0,0 0 0 0,0 0 0 15,0 0 64-15,0 0 10 0,0 0 2 0,7 0 0 16,-7 0-4-16,10 0 0 0,-10 0 0 0,0 0 0 16,0 0-16-16,7 3-4 0,4 3-1 0,-4-3 0 15,0 7-25-15,-3-1-5 0,-4 0-1 0,3 7 0 16,-3-6-7-16,0 5-1 0,0-2-1 0,-3 2 0 16,3 4-2-16,-4-3 0 0,4-3 0 0,-3 2 0 15,-1 1-9-15,1-4 0 0,3 4 9 0,0-7-9 16,-4 7 0-16,1-3 0 0,3-7-10 0,0 3 10 15,0 1-56 1,0-1-5-16,0 1-1 0</inkml:trace>
  <inkml:trace contextRef="#ctx0" brushRef="#br0" timeOffset="5112.12">32822 11647 864 0,'0'0'76'15,"0"0"-60"-15,0 0-16 0,0 0 0 0,0 0 96 0,0 0 17 0,0 0 3 0,0 0 1 16,0 0-25-16,0 0-4 0,0 0-2 0,0 0 0 15,0 0-19-15,0 0-4 0,0 0-1 0,-3 10 0 16,-1-7-15-16,-3 6-3 0,4-2-1 0,-4-4 0 16,3 9 1-16,-3-9 1 0,0 7 0 0,0-4 0 15,0-3-16-15,0 7-3 0,-4-1-1 0,4-3 0 16,0 4-17-16,-3-4-8 0,-1-3 8 0,4 7-8 16,0-1 0-16,-4-3 8 0,8-3-8 0,-4 4 0 15,3-4 12-15,4-3-2 0,0 0-1 0,0 0 0 16,0 0-9-16,0 0 0 0,0 0 0 0,0 0 0 15,0 0 0-15,7 6 0 0,-3 3 11 0,3-9-11 16,-4 10 11-16,5-4-11 0,-5-3 12 0,1 4-12 16,-1-4 9-16,1 3-9 0,-4-6 0 0,3 9 9 15,1 1-9-15,3-10 0 0,-7 0 0 0,3 9 8 16,4 1-8-16,0-4 0 0,0-3 0 0,-3 3 0 0,-4-6 0 16,11 3 0-16,-4-3 0 0,0 7 0 15,0-7-58-15,-7 0-7 0,7 0-2 0</inkml:trace>
  <inkml:trace contextRef="#ctx0" brushRef="#br0" timeOffset="6097.53">33006 10766 460 0,'0'0'41'0,"0"0"-33"15,0 0-8-15,0 0 0 0,0 0 148 0,0 0 28 0,0 0 6 0,0 0 1 0,0 0-76 0,0 0-15 16,0 0-4-16,0 0 0 0,0 0 11 0,0 0 1 16,0 0 1-16,0 0 0 0,0 0-31 0,0 0-6 15,0 0-2-15,0 0 0 0,0 0-22 0,0 0-4 16,0 0 0-16,0 0-1 0,-7 10-21 0,0-4-4 16,0 3-1-16,0 1 0 0,-4-1-1 0,4 1-8 15,-4-4 12-15,4 3-4 0,0 1-8 0,0-1 10 16,0 0-10-16,0 7 10 0,4-3-10 0,-4 2 0 0,3-2 0 15,-3 3 0-15,0 2 0 0,3-2 0 0,-3-3 0 16,4 9 0-16,-4-10 0 0,3 7 0 0,1-3 0 16,-1-7 0-16,4 10 0 0,-3-10 0 0,3 7 0 15,-4 3 0-15,4-10 0 0,0 1-9 0,4-1 9 16,-4 0-13 0,3 4-11-16,1-4-3 0,-1 1 0 0,1-7 0 15,3 6-35-15,0-2-7 0,0-7-2 0</inkml:trace>
  <inkml:trace contextRef="#ctx0" brushRef="#br0" timeOffset="6425.51">33069 10945 806 0,'0'0'72'0,"0"0"-58"0,0 0-14 0,0 0 0 0,0 0 181 0,0 9 34 0,-3-2 6 15,3 2 2-15,-4-6-167 0,4-3-32 16,0 10-8-16,-3-4 0 0,-1 3 26 0,1 1 6 0,-1-4 0 0,1 3 1 15,3-9-21-15,0 4-4 0,0-4 0 16,0 0-1-16,0 0-15 0,0 9-8 0,0-9 8 16,0 6-8-1,0-6-29-15,0 0-11 0,0 0-1 0</inkml:trace>
  <inkml:trace contextRef="#ctx0" brushRef="#br0" timeOffset="6662.89">33108 10810 1350 0,'0'0'60'0,"0"0"12"15,0 0-58-15,0 0-14 0,0 0 0 0,0 0 0 0,0 0 60 0,0 0 10 16,0 0 2-16,0 0 0 0,0 0-47 0,0 0-9 15,0 0-1-15,0 0-1 0,0 0-27 0,0 0-6 16,0 0-1-16,0 0 0 16,0 0-116-16,0 0-24 0</inkml:trace>
  <inkml:trace contextRef="#ctx0" brushRef="#br0" timeOffset="7076.19">33256 10845 806 0,'0'0'72'0,"0"0"-58"0,0 0-14 0,0 0 0 16,0 0 126-16,0 0 22 0,0 0 5 0,7-7 1 15,-7 7-75-15,0 0-15 0,0 0-4 0,7 0 0 16,-7 0 25-16,0 0 5 0,0 0 1 0,8 7 0 16,-8-7-34-16,10 3-6 0,-3 3-2 0,0-3 0 15,0 3-17-15,-3 4-3 0,3-4-1 0,-4 4 0 16,4-1-1-16,-3 4-1 0,3-4 0 0,-3 7 0 16,3-1 4-16,0-2 1 0,0 3 0 0,0-1 0 15,0-2-11-15,0 6-3 0,-4-4 0 0,1 4 0 16,-1 0-17-16,1-3 8 0,-4 2-8 0,0-2 0 15,0-3 12-15,-4 5-12 0,4-2 12 0,-3 3-12 0,-4-3 11 16,0 2-11-16,0 1 10 0,0-3-10 16,0-7-27-16,-4 10-11 0,1-10-2 15,-1 1-1-15,4-1 16 0,0-2 3 0,-4-4 1 0,4 3 0 16,-3 0-188-16,-1-3-38 0,-10-3-7 16,3 0-2-16</inkml:trace>
  <inkml:trace contextRef="#ctx0" brushRef="#br0" timeOffset="54348.87">24028 415 288 0,'0'0'25'0,"0"0"-25"0,0 0 0 0,0 0 0 16,0 0 132-16,3 0 22 0,-3 0 4 0,0 0 1 16,0 0-126-16,7 0-25 0,-7 0-8 0,11 0 0 15,-4 0 53-15,-7 0 6 0,0 0 1 0,7 0 0 16,-7 0 36-16,11 0 7 0,-4-9 1 0,-7 9 1 16,7 0-35-16,-7 0-7 0,7-4-2 0,-7 4 0 15,0 0-5-15,7-6 0 0,0 0-1 0,-7 6 0 16,7 0-7-16,-7 0 0 0,3-3-1 0,1-7 0 15,-4 4-26-15,0-3-5 0,0-1 0 0,0 1-1 16,0 3-15-16,0-4 0 0,-4 7 8 0,4-6-8 16,-3 2 10-16,-1-2-1 0,1 0 0 0,-4-1 0 15,0 4 21-15,0 6 4 0,0-3 1 0,0 3 0 16,0 0-22-16,-1 0-4 0,1 0-1 0,-3 3 0 0,3 3-8 0,0 0 0 16,-4-2 0-16,4 5-11 0,0 0 11 0,0 7 0 15,-4-7 0-15,4 1 0 0,-3 9 0 16,-1-1 0-16,1-2 0 0,-1 3 0 0,0 6 0 15,1 3-13-15,-1 7 3 0,1-7 1 0,3 7 9 0,-4 2 0 16,0-2 0-16,1-1 0 0,3 4 0 0,-4-10 9 16,1 13-1-16,3-4-8 0,-4-2 8 0,0 2-8 15,4-2 0-15,0-1 0 0,0 4 0 0,-3 0 0 16,6-4 0-16,-3-9 0 0,0 10-18 0,0-10-1 16,0-3 0-16,0-3 0 15,3-4-145-15,-3 4-28 0,4-3-7 0</inkml:trace>
  <inkml:trace contextRef="#ctx0" brushRef="#br0" timeOffset="54740.16">23562 845 1209 0,'0'0'108'0,"0"0"-87"0,0 0-21 0,0 0 0 0,0 0 263 0,0 0 48 0,0 0 9 0,11 0 3 0,-4 0-250 0,3 0-49 16,4 0-11-16,-3 0-1 0,7-4-4 0,-1 4-8 16,1 0 12-16,3-6-4 0,0 6 3 0,4 0 0 15,0-9 0-15,-4 9 0 16,3 0-50-16,1 0-9 0,0-10-3 0,0 10 0 15,-1 0-115-15,-3 0-23 0,1 0-5 0</inkml:trace>
  <inkml:trace contextRef="#ctx0" brushRef="#br0" timeOffset="56482.09">25139 199 349 0,'0'0'15'0,"0"0"4"0,0 0-19 0,0 0 0 15,0 0 0-15,0 0 0 0,11-7 55 0,-11 7 7 16,0 0 2-16,7-9 0 0,-7 9 18 0,0 0 4 15,10 0 1-15,-10 0 0 0,0 0 29 0,0 0 5 16,0 0 2-16,0 0 0 0,0 0-30 0,0 0-5 16,0 0-2-16,0 0 0 0,0 0 2 0,0 0 0 15,0 9 0-15,4-2 0 0,-4-7-38 0,-4 9-7 0,1-6-2 0,-1 7 0 16,-3-4-17-16,0 3-3 0,-4 10-1 0,1-13 0 16,-1 7 8-16,-3 3 0 0,4 2 1 0,-5-2 0 15,-2 3-6-15,-1 9-2 0,1-9 0 16,-1 6 0-16,0 3-2 0,1 7-1 0,-1-7 0 15,0 6 0-15,4 1-7 0,0-1-2 0,0 4 0 0,3-10 0 16,4 7-9-16,0-7 12 0,-3 13-12 0,6-13 12 16,1 10-12-16,-1-4 0 0,4-6 0 0,0 7 0 15,0 6 0-15,7-4 0 0,-3 1 0 0,-1-10 0 16,4 13 0-16,4-13 0 0,-1-3 0 0,-2 3 0 16,6 1-28-1,-4-11 1-15,8-2 1 0,0 3 0 0,3-3-103 0,0-7-21 16,-4 0-4-16</inkml:trace>
  <inkml:trace contextRef="#ctx0" brushRef="#br0" timeOffset="57039.2">25435 763 806 0,'0'0'36'15,"0"0"7"-15,0 0-35 0,0 0-8 0,7-9 0 0,-7 9 0 0,0 0 206 0,0 0 39 16,0-10 8-16,0 10 2 0,4 0-150 0,-4 0-29 16,0 0-7-16,0 0-1 0,0 0-32 0,0 0-6 15,-4 0-2-15,-3 10 0 0,0-1 5 0,0 0 1 16,0 7 0-16,-3-3 0 0,-1 2-5 0,4 10-1 16,-4-12 0-16,4 3 0 0,-3 9-4 0,-1-3 0 15,4 3-1-15,-4-6 0 0,4 3-15 0,-3 0-8 16,-1-4 10-16,1 7-10 0,3-6 8 0,0 0-8 15,-8-3 0-15,5 3 9 0,-1-4-9 0,4-5-17 16,0-1 4-16,-3 0 1 16,-1 1-124-16,4-10-25 0,0 0-5 0</inkml:trace>
  <inkml:trace contextRef="#ctx0" brushRef="#br0" timeOffset="57261.64">25132 763 2235 0,'0'0'99'0,"0"0"21"0,0 0-96 0,0 0-24 0,0 0 0 0,0 0 0 16,0 0 60-16,10 9 8 0,1-2 2 0,0 2 0 15,-4-9-37-15,3 3-7 0,1 7-2 0,-1 5 0 0,5-5-14 0,-5 5-10 16,4-2 12-16,0 3-12 16,0 2 0-16,4-2 0 0,-4-3 0 0,0 2 0 15,4 4 0-15,-4-9-11 0,4 5 0 0,-4-5 0 16,0 9-47-16,4-10-10 0,-4 0-1 15,3 1-1-15,1-4-141 0,-4 3-28 0,11 1-5 0,-4-1-2 16</inkml:trace>
  <inkml:trace contextRef="#ctx0" brushRef="#br0" timeOffset="58151.12">25735 1139 230 0,'0'0'20'0,"0"0"-20"0,0 0 0 0,0 0 0 16,0 0 139-16,0 0 23 0,0 0 5 0,0 0 1 15,0 0-94-15,0 0-18 0,0 0-4 0,0 0-1 16,0 0 33-16,0 0 8 0,7-3 0 0,-7 3 1 0,0 0 8 15,0 0 2-15,7-6 0 0,0 6 0 16,4 6-11-16,-4-3-3 0,0 4 0 0,0-1 0 16,0-3-33-16,4 16-6 0,-4-13-2 0,0 7 0 0,3-4-8 0,1 7-1 15,-4 3-1-15,4-4 0 0,-8 1-26 0,4-4-4 16,-3-2-8-16,-1 9 11 16,-3-4-11-16,-3 4 10 0,-1-3-10 0,-3 3 10 0,0-1-10 0,0 8 10 15,0-14-10-15,-4 10 10 0,1-3-10 16,-1-7 0-16,1 4 0 0,-1 3 0 15,0-3-35-15,1-7-2 0,-1 0-1 0,1-2 0 16,-1-4-150-16,1-3-29 0,-15-3-7 0,11-10 0 0</inkml:trace>
  <inkml:trace contextRef="#ctx0" brushRef="#br0" timeOffset="59095.56">26113 1447 172 0,'-4'0'16'0,"4"0"-16"15,-3 3 0-15,3-3 0 0,0-3 322 0,0 3 62 0,0 0 12 0,0 0 2 16,-4-7-226-16,4 7-46 0,4-6-9 0,-4 3-1 16,0-3-43-16,0-4-8 0,7 1-1 0,-4-1-1 15,4 7-43-15,0-6-8 0,0-4-1 0,4 1-1 16,-4-4-10-16,4 7 0 0,-1-7 0 0,4 4 0 15,-7-4 10-15,4-6 0 0,-1 6 0 0,1 1 0 16,0-7 17-16,-4 0 3 0,3 3 1 0,-3 0 0 16,4 3 1-16,-1 4 0 0,-2-13 0 0,2 9 0 15,-3-3-9-15,0 0-2 0,0-6 0 0,4 13 0 16,-4-4 2-16,-4-3 0 0,5 4 0 0,-5 5 0 16,4-9-23-16,-3 4-18 0,-1 2 3 0,1 4 1 15,-1-7 22-15,1 4 5 0,-4-1 1 0,0 4 0 16,0 5-14-16,3-2 0 0,-3-3 8 0,0-1-8 15,0 10 0-15,0 0-16 0,0 0 3 0,0 0 1 16,0 0 12-16,0 0 15 0,0 0-3 0,0 0-1 16,-7 10-11-16,0 5 0 0,4-5 0 0,-4-1 0 15,0 1 0-15,3 8 0 0,-3-2 0 0,3 3 0 16,1 0-15-16,-1-4-1 0,1-2-1 0,-1 3 0 0,1 9 17 16,-1-13 0-16,4 4 0 0,0 3 0 15,0 0 0-15,0-4 0 0,4-5 0 0,-4-1 0 0,3 7 0 16,4-13 0-16,-7-3 0 0,7 6 0 0,4-6 9 0,0 0-9 15,-4 0 8-15,7 0-8 0,-4-9 0 0,1 3 0 16,-1-4 8-16,5 1-8 0,-5-1 10 0,1 1 0 16,3 0 0-16,-4-7 0 0,1 6-10 0,0-5 0 15,-1 2 0-15,1 4 0 0,-1-7 0 0,1-3 0 16,3 0 0-16,-3-6 8 0,-1 10-8 0,1 2 0 16,-4-3 0-16,0-5-11 0,-4 8 11 0,5 0 0 15,-5 7 8-15,1-3-8 0,-1-1 14 0,1 7-2 0,-4 3 0 16,0 0 0-16,0 0-12 0,0 0 8 0,0 0-8 15,0 13 0-15,-4 6 8 0,4-4-8 0,0 4 0 16,0 6 9-16,0-6-9 0,0 0 0 0,0 9 0 0,0-12 0 16,0 9 12-16,0-3-2 0,0 3-1 0,-3-6 0 15,3-4-9-15,0 4 0 0,-4 6 0 0,4-9 0 16,4-4-15-16,-4-2 5 0,0 6 1 16,0-7 0-1,0 0-125-15,-4 1-25 0,4-10-5 0,0 0-904 0</inkml:trace>
  <inkml:trace contextRef="#ctx0" brushRef="#br0" timeOffset="62067.39">23841 1732 864 0,'0'0'76'0,"0"0"-60"0,0 0-16 0,0 0 0 16,0 0 209-16,0 0 39 0,0 0 8 0,0 0 2 15,0 0-161-15,0 0-32 0,0 0-6 0,0 0-2 16,0 0-26-16,0 0-6 0,0 0-1 0,0 0 0 16,0 0-12-16,10 0-2 0,1 0-1 0,-4 0 0 15,4 3 6-15,-1-3 1 0,-3 0 0 0,4 0 0 16,-4 0 3-16,0 0 1 0,3-3 0 0,-2 3 0 15,2-6 9-15,4-1 3 0,-7 7 0 0,4-3 0 16,-1 3 0-16,1-9 0 0,0 3 0 0,-1-4 0 16,1 1-10-16,-4-1-2 0,3-5 0 0,1 12 0 15,0-13-3-15,-4 7-1 0,3-4 0 0,1 0 0 16,-4 1-6-16,3-4-2 0,-3 4 0 0,4-4 0 16,-4 0-8-16,0-2 0 0,0 5 9 0,0-9-9 15,0 3 0-15,0 0 9 0,-3 4-9 0,-4 2 0 16,3-6 10-16,-3 10-10 0,0-7 8 0,0 1-8 0,0-4 8 15,-3 9-8-15,3-5 0 0,-4 2 8 0,4 7-8 0,-3-13 0 16,-1 16 0-16,1-10 8 0,-1 10-8 0,1-6 0 16,-1-7 9-16,1 13-9 0,-1-3 0 0,1-4 0 15,3 4 0-15,0 6 8 0,0 0-8 0,0 0 0 16,0 0 0-16,0-9 0 0,0 6 0 0,0 3-10 16,0 0 10-16,0 0 0 0,0 0 0 0,0-10 0 15,0 10 0-15,0 0 0 0,0 0 0 0,0 0 0 16,0 0 0-16,0 0 0 0,0 0 0 0,0 0 0 15,0 0 0-15,0 0 0 0,0 0 0 0,0 0 0 16,0 0 8-16,0 0-8 0,0 0 0 0,0 0 9 16,0 0-9-16,0 10 8 0,0-10-8 0,3 9 0 0,1-6 0 15,-1 10 8-15,1-4-8 0,-1 4 0 16,1-7 0-16,3 3 0 0,-4-6 0 0,4 13 0 16,1-7 0-16,2 1 0 0,1 6 0 0,-4-13 0 0,3 6 0 15,-3 7 0-15,4-7 0 0,0 7 0 0,-1-7 0 0,1 7 0 16,-1-4 0-16,4 4 0 0,-3-3 0 0,3 2 8 15,-3 4 0-15,-1-3-8 0,4-4 12 0,-3 10-4 16,0-9 1-16,-1 6 0 0,4-10 0 0,-3 7 0 16,-1 3-9-16,1-10 0 0,0 0 0 0,-1 4 0 15,-3-10 8-15,0 7 0 0,0-1 0 0,4 7 0 16,-4-13-8-16,-4 6 0 0,5-3 0 0,-5 4-11 16,4-4 11-16,-7-6 11 0,4 3-3 0,-1 7 0 15,-3-10 20-15,0 0 3 0,0 0 1 0,0 0 0 16,4 6-22-16,-4-6-10 0,0 0 10 0,0 0-10 0,0 0 11 15,0 0-11-15,0 0 12 0,0-6-12 0,3-4 15 16,-3 1-4-16,-3-1-1 0,3-5 0 0,-4 2-2 16,4-2 0-16,-3 2 0 0,-1-9 0 15,1 0-8-15,3 0 0 0,-4 10 0 0,-3-13 8 0,3 12-8 16,4-12 0-16,0 6 0 0,-3 3 0 0,3 1 12 16,-4-4-4-16,1 0 0 0,-1 3 0 0,4 4-8 0,-3-7 0 15,3 3 0-15,0 1 0 0,0 2 0 0,3-3 0 16,-3 4 0-16,0-1 0 0,4 1 0 0,-1 6 0 15,1-13-8-15,-4 9 8 0,3 4 0 0,1-3 0 16,3 6 0-16,-3-7 0 0,-4 10-18 0,7-6 4 16,0-4 1-16,0 1 0 15,-7 9-33-15,7-3-6 0,0-10-2 0,0 10 0 16,-7 3-159-16,7-9-32 0</inkml:trace>
  <inkml:trace contextRef="#ctx0" brushRef="#br0" timeOffset="63931.4">26889 1193 115 0,'0'0'0'0,"0"0"10"0,0 0-10 0,0 0 0 0,0 0 0 0,0 0 0 15,0 0 166-15,0 0 31 0,0 0 7 0,0 0 0 16,0 0-88-16,0 0-19 0,0 0-3 0,0 0-1 0,0 0 11 16,0 0 1-16,0 0 1 0,0 0 0 0,0 0-26 0,0 0-6 15,0 9-1-15,0-3 0 0,3 10-16 16,1-3-3-16,-4-13-1 0,3 6 0 0,1 3-29 0,-1 1-7 16,-3-1-1-16,0-9 0 0,4 9-8 0,-4 1-8 15,0 6 9-15,0-7-9 0,0-9 0 0,0 9 8 16,0 1-8-16,0 9 0 0,-4-13 0 0,4 6 0 15,-3 1 8-15,-1-10-8 0,4 6 0 0,-3 1 9 16,3-10-9-16,-4 16 8 0,1-13-8 0,-1 6-16 16,4-9 4-16,-7 6 1 15,4 4-49-15,-4-4-9 0,0-3-3 0,-1-3-782 16</inkml:trace>
  <inkml:trace contextRef="#ctx0" brushRef="#br0" timeOffset="64617.89">25954 315 1267 0,'0'0'112'0,"0"0"-89"0,-4 0-23 0,4 0 0 16,0 0 120-16,0 0 20 0,-7 0 4 0,0 0 1 15,7 0-69-15,-7 0-15 0,7 0-2 0,-7 9-1 16,0-6-30-16,0 7-5 0,0-4-2 0,0 3 0 16,0 10-21-16,0-3 0 0,3 3 0 0,1-1 0 15,-1 7 28-15,1 4 2 0,-1-1 0 0,1 6 0 16,-1 1 1-16,4-1 0 0,0 4 0 0,4-10 0 15,-4 7 2-15,3-7 1 0,1 13 0 0,-4-13 0 16,3 6-7-16,1-5-2 0,-4 5 0 0,0-6 0 16,0 10-13-16,0 3-4 0,-4-13 0 0,4 7 0 15,-3 2-8-15,-1-9 8 0,-3-3-8 0,7 4 8 16,-3-4-8-16,3 3 0 0,-4-6 9 0,4 0-9 16,-3-6 8-16,3 2-8 0,0 1 8 0,3-3-8 0,-3-4 0 0,0 1 0 15,0-4 0-15,0 4 0 16,-3-13-89-16,3 6-23 0,0-6-4 0</inkml:trace>
  <inkml:trace contextRef="#ctx0" brushRef="#br0" timeOffset="66809.12">27481 898 403 0,'0'0'36'0,"0"0"-36"0,0 0 0 0,0 0 0 16,0 0 220-16,0 0 38 0,0 0 7 0,0 0 2 15,0 0-141-15,4-3-28 0,-4 3-6 0,7-7 0 16,0-2-43-16,0 0-8 0,-3-1-1 0,6 4-1 15,-3-3 0-15,0 9 0 0,4-4 0 0,-1-2 0 16,-2 6-7-16,2-9 0 0,-3 9-1 0,0 0 0 16,-7 0 13-16,0 0 2 0,0 0 1 0,7 0 0 15,0 0-15-15,0 15-4 0,-7-11 0 0,-3 5 0 16,3-3 12-16,-4 13 1 0,-3-3 1 0,4-4 0 16,-8 4-22-16,4 3-4 0,-3 0 0 0,-1-4-1 15,0 14-3-15,1-14-1 0,-1 4 0 0,1 0 0 0,-1 0-11 16,4 3 10-16,0-10-10 0,-4 7 10 0,1-3-10 15,3-7 0-15,0 10 0 0,0-13 0 0,0 7 0 0,-1-4 0 16,1-3 0-16,0 1 8 0,0-4-8 0,0-3 10 16,7 0-10-16,-7 0 10 0,0 0-10 0,0-3 0 15,4-4 0-15,-4 1 0 0,-4 6-14 0,7-9-5 16,-3-4-1-16,0-3 0 0,0 7-1 0,0 0-1 16,0-10 0-16,4 3 0 0,-1-3 10 0,1 4 1 15,-5 5 1-15,5-12 0 0,-1 0 10 0,4 10 0 16,-3-4 0-16,3-3 0 0,0 4 11 0,0-4 1 15,0 6 0-15,3 1 0 0,1-1-12 0,-1-3 12 16,5-2-12-16,-1 8 12 0,-4 1-12 0,4-1 0 16,0-5 0-16,0 5 0 0,0 1 0 0,0 0-9 0,0-1 9 15,1 4 0-15,2-4 0 0,-3 1 0 0,-3 9 0 16,3-9 0-16,0 9-8 0,-7 0 8 0,0 0 0 0,7-3 0 16,0 3 0-16,3 3 0 0,-2 6 0 0,-1-9 0 15,0 9 0-15,3-2 0 0,1 2 0 0,3-6 0 16,-3 7 0-16,-1-4 0 0,4 3 0 0,-3 1 0 15,-1-10 0-15,4 9 0 0,-3-3 0 0,0-2 0 16,3 2 0-16,-7-3 8 0,0 3-8 0,3-6 0 16,1 7 0-16,-7-4 0 0,-4-3 0 0,0 0 0 15,0 0-86-15,0 0-17 0,0 0-3 16,0 0-904-16</inkml:trace>
  <inkml:trace contextRef="#ctx0" brushRef="#br0" timeOffset="67208.69">27742 468 1821 0,'0'0'40'0,"0"0"8"0,4-3 1 0,3-3 3 0,-3 6-41 0,3-6-11 0,0 6 0 0,3-10 0 16,1 10 17-16,-4-3 2 0,3 3 0 0,1 0 0 16,-4-9-10-16,0 9-1 0,4 0-8 0,-4 0 12 15,0 0-12-15,0-7 0 0,-7 7 0 0,0 0 0 16,0 0 13-16,7 7 0 0,-7-7 0 0,0 0 0 16,4 3 1-16,-4-3 0 0,3 6 0 0,-3 3 0 15,-3-5-6-15,-1 11 0 0,0-5-8 0,1 5 12 16,-1-5-12-16,1-1 0 0,-8 10 0 0,8-3 0 15,-4-7 0-15,0 4 0 0,-4 12 0 0,8-16 0 16,-5 7 0-16,1-7 0 0,4 10 0 0,-1-3 0 16,-3-7 0-16,4 4 0 0,3-1 0 0,-4 1 0 15,4-4 0-15,-3-3 0 0,3-6 0 0,3 4 0 16,-3-4-37 0,4 9-4-16,-4-9-1 0,7 6-534 0,-7-6-108 0</inkml:trace>
  <inkml:trace contextRef="#ctx0" brushRef="#br0" timeOffset="67685.58">27827 111 1767 0,'-10'-6'78'0,"10"6"17"0,-8 0-76 0,1 0-19 0,0-4 0 0,4 4 0 16,3 0 55-16,0 0 7 0,0 0 2 0,0 0 0 15,0 0-4-15,0 0 0 0,0 0 0 0,7 10 0 16,0-1-32-16,0 1-8 0,4 5 0 0,-1-5-1 15,1-7-6-15,3 13-1 0,0-7 0 0,4 7 0 16,-4-7-12-16,3 4 8 0,5-1-8 0,-1 1 0 16,0 5 8-16,0-2-8 0,0 3 0 0,0 6 0 15,4-6 22-15,-7 9-2 0,-1-3 0 0,5 10 0 16,-5-7 9-16,1 10 2 0,-1-4 0 0,-2 4 0 16,-5 6-7-16,1-1 0 0,-1 1-1 0,-3 0 0 15,-3 3-23-15,-1 7 0 0,-3-1 0 0,-3 0 0 16,-1 1 0-16,-3-11 0 0,-3 1 0 0,3 3 0 15,-7-6 0-15,-1-3 0 0,1-1 10 0,-3 4-10 16,-1-13 8-16,0 10-8 0,1-7 0 0,3 1 9 0,-4-7-9 16,4 0 0-16,-4 3 9 0,4-3-9 15,0-3-50-15,0-6-14 0,0 3-4 0,0-4-1038 16</inkml:trace>
  <inkml:trace contextRef="#ctx0" brushRef="#br0" timeOffset="68117.75">28564 754 2124 0,'0'0'94'0,"0"0"19"0,0 0-90 0,0 0-23 16,0 0 0-16,0 0 0 0,0 0 60 0,7 0 8 16,1-3 2-16,-1-4 0 0,3 7-21 0,-3 0-4 15,4-6-1-15,-1 6 0 0,5 0-34 0,-5 0-10 16,1 0 0-16,-1 0 0 0,1 0 0 0,3 0-8 16,-3 0 0-16,3 0 0 15,-4 0-60-15,1 6-11 0,-4-6-2 0,3-6-1 16,-10 6-130-16,4 0-25 0,3 0-6 0</inkml:trace>
  <inkml:trace contextRef="#ctx0" brushRef="#br0" timeOffset="68359.59">28459 957 1670 0,'0'0'74'0,"0"0"15"0,0 0-71 0,0 0-18 0,0 0 0 0,0 0 0 15,0 0 136-15,0 0 24 0,0 0 5 0,10 0 1 16,-3-6-120-16,4 6-24 0,-1 0-5 0,1 0-1 16,7-9-16-16,-4 9-11 0,3 0 2 0,1-10 0 15,0 10-40-15,3-9-8 0,-4 9-2 0,1 0-585 16,0-6-116-16</inkml:trace>
  <inkml:trace contextRef="#ctx0" brushRef="#br0" timeOffset="68815.6">29598 236 518 0,'0'0'46'0,"0"0"-37"0,0 0-9 0,0-3 0 15,4-3 183-15,-4 6 34 0,0 0 7 0,0 0 2 16,3-6-106-16,-3 6-20 0,0 0-5 0,0 0-1 16,0 0-16-16,0 0-3 0,0 0-1 0,0 0 0 15,0 0-18-15,-3 6-3 0,3 3-1 0,0 1 0 16,-4 5-8-16,4-5-1 0,-3-1-1 0,-1 10 0 15,4-10-11-15,-4 7-3 0,4-3 0 0,-3 12 0 16,-1-10-17-16,1-2-11 0,-1 3 12 0,-3 2-12 16,4 1 0-16,-4 3 0 0,0 0 0 0,0-6-12 15,0 3-43-15,0-1-8 16,-4-2-1-16,4-3-928 0</inkml:trace>
  <inkml:trace contextRef="#ctx0" brushRef="#br0" timeOffset="69309.45">28998 729 460 0,'0'0'41'0,"0"0"-33"0,0 0-8 0,0 0 0 0,0 0 267 0,0 0 51 16,0 0 10-16,0 0 3 0,11 6-179 0,-4-6-36 16,4-6-8-16,-1 6 0 0,1 0-23 0,3 0-4 15,3 0-1-15,1 0 0 0,3 0-12 0,4 0-2 16,3 0-1-16,4 0 0 0,3-4-12 0,1 4-2 16,2-6-1-16,1 6 0 0,-4-9-31 0,4 9-7 15,0-10 0-15,0 7-1 0,0-3-11 0,3 0 0 16,4 3 0-16,0-7 0 0,3 4 0 0,4 3 0 15,-7-4 0-15,-4-2 8 0,4 9-18 0,-7 0-4 16,-4-9-1-16,-3 9 0 16,-4-4-16-16,-3-2-3 0,-4 6-1 0,-3 0 0 15,-1 0-107-15,-3 0-22 0,-3-6-4 0</inkml:trace>
  <inkml:trace contextRef="#ctx0" brushRef="#br0" timeOffset="70130.95">28885 1268 1738 0,'0'0'77'0,"0"0"16"0,0 0-74 0,0 0-19 15,0 0 0-15,0 0 0 0,0 0 76 0,0 0 11 16,0 0 2-16,0 0 1 0,-3 3-33 0,3 6-6 16,0 1-2-16,0 6 0 0,0-13-27 0,0 12-6 15,0-5 0-15,0-1-1 0,7 7-6 0,-3-7-1 16,-4-9 0-16,7 10 0 0,-4-1 5 0,-3-9 1 0,7 9 0 16,-7-9 0-16,0 0 5 0,7 10 1 15,-7-10 0-15,0 0 0 0,0 0-3 0,11 0 0 0,-4 0 0 0,0 6 0 16,0-6 6-16,0-6 1 0,0 6 0 15,-3-10 0-15,3 1 5 0,0 6 2 0,0-10 0 0,0 1 0 16,0-4-12-16,-4-3-3 0,4 4 0 0,1 2 0 16,-5-12-6-16,1 6-2 0,3-6 0 0,-7 6 0 15,3-6-8-15,-3-3-11 0,0 9 3 0,0-6 0 16,-3 6 8-16,3 1 0 0,-4-8 0 0,1 11 0 16,-1 2 0-16,4-2-8 0,-3-4 8 0,-1 3-8 15,4 7 0-15,-4 5 0 0,4-11 0 0,0 2 0 16,0 1 8-16,4 2 0 0,-4 7 0 0,4-3 0 15,-1-4-15-15,-3 10-1 0,4-9 0 0,-1 0 0 16,1 9 16-16,-4 0 0 0,0 0 0 0,0 0 10 16,0 0 3-16,0 0 1 0,0 0 0 0,0 0 0 15,0 0-6-15,0 0-8 0,0 0 11 0,0 0-11 0,0 0 0 16,0 0 0-16,0 0 0 0,10 0 0 0,-3 0 0 0,4 9 0 16,-1-9-9-16,5 0 9 0,-1 0 0 0,0-9-10 15,3 18 10-15,5-9 0 0,-1-9 0 0,0 9 0 16,4-3 0-16,-1 3 0 0,5-7 0 0,-5 7 0 15,4 0 0-15,4-6 0 0,-4 6 13 0,1 0-3 16,2 0-1-16,-2-3 0 0,-1-3-9 0,0 6 0 16,0 0 0-16,8-4-11 0,-5 4 11 15,5 0 0-15,2-6 0 0,5 6 0 0,-4-9 0 0,-1-1 8 16,1 10-8-16,-4-9 0 0,1 9-8 0,-5-6-7 16,-2-4-1-16,-1 10 0 0,-7-9 16 0,0 6 0 15,0-4 0-15,1 7 10 16,-8-9-37-16,0 9-7 0,-4 0-2 0,1-9 0 15,0 9-95-15,-4 0-19 0,-7 0-4 0,0 0-842 0</inkml:trace>
  <inkml:trace contextRef="#ctx0" brushRef="#br0" timeOffset="70777.14">29101 1199 345 0,'0'0'31'0,"0"0"-31"16,-4-6 0-16,4 6 0 0,0 0 312 0,0 0 56 0,0-3 11 16,0-7 2-16,0 10-205 0,0-6-40 15,0-4-9-15,4 1-2 0,-1 6-25 0,1-10-6 16,3 10-1-16,0-6 0 0,0 3-53 0,7-7-12 0,0 7-1 15,4-4-1-15,-1-5-26 0,5 5 0 0,-5 1 0 0,4-4 0 16,1 1 21-16,-1 2-1 0,0 7 0 0,-4-6 0 16,1-7-20-16,0 7 0 0,-4 6 0 0,-4-10 8 15,1 10 1-15,-4-3 1 0,0 2 0 16,-7 4 0-16,4 0 16 0,-4 0 3 0,0 0 1 0,0 0 0 16,0 0-11-16,0 0-3 0,0 0 0 0,-4 4 0 15,-3 2-16-15,0 3 0 0,4-2 0 0,-5 5 0 16,1-2 0-16,0-4-9 0,4 3 1 0,-4 4 0 15,3-7 0-15,-3 13 0 0,0-10 0 0,0 1 0 16,0 5-3-16,0 4 0 0,-4 0 0 0,-3 3 0 16,4-10-5-16,-1 14 0 0,1-14-1 0,-1 10 0 15,0-9 3-15,4 2 1 0,0 1 0 0,4-7 0 16,-1 4 13-16,4-7 0 0,0 4 0 0,0-1-9 0,7 0 9 16,-7-9 0-16,0 0 0 0,4 7 8 0,3-4-8 0,-4 3-13 15,-3-6 3-15,11 3 1 0,-4-3-1 0,0 0 0 16,-7 0 0-16,11 10 0 15,-4-10-23-15,3 0-5 0,-3 0-1 16,0 0 0-16,0 0-117 0,-7 0-24 0,7-10-5 0,-7 10-725 0</inkml:trace>
  <inkml:trace contextRef="#ctx0" brushRef="#br0" timeOffset="71194.47">29573 1152 2322 0,'0'0'51'0,"0"0"10"0,0 0 3 0,0 0 1 0,0 0-52 0,0 0-13 15,0 3 0-15,-3 6 0 0,-1 1 40 0,4 6 4 16,0-13 2-16,-3 12 0 0,3-5-38 0,-4 9-8 15,4-10 0-15,0 0 0 0,0 7-12 0,0 3 2 16,0-13 0-16,0 7 0 16,0-4-14-16,0 4-4 0,0-1 0 0,0-12 0 15,4 10-26-15,-4-10-6 0,0 9 0 0,3-3-1 16,-3-6-120-16,0 0-24 0</inkml:trace>
  <inkml:trace contextRef="#ctx0" brushRef="#br0" timeOffset="71430.65">29707 1193 1094 0,'0'0'48'0,"0"0"11"0,0 0-47 0,0 0-12 0,0 0 0 0,0 0 0 16,0 0 212-16,0 0 40 0,0 0 8 0,0 0 1 15,0 9-189-15,0-3-37 0,0 4-8 0,0 9-2 16,0-10-10-16,-3 0-3 0,3 4 0 0,0-1 0 15,-4-2-12-15,1 6 0 0,-1-7 0 0,-3 0 0 16,4 1-16-16,-1 9-7 0,1-13-1 0,-4 3 0 16,3-6-45-1,-3 10-10-15,4-13-1 0,3 0-489 0,-8 3-98 0</inkml:trace>
  <inkml:trace contextRef="#ctx0" brushRef="#br0" timeOffset="71697.98">29457 1252 2012 0,'0'0'89'0,"0"0"19"0,0 0-87 0,0 0-21 16,3-9 0-16,1 9 0 0,3-16 37 0,-3 13 3 15,3-3 1-15,0 3 0 0,3-10-29 0,-3 10-12 0,4-3 8 0,0 3-8 16,-1-7 0-16,1 4 0 0,-4-4 0 0,7 1 0 15,-7 0 0-15,3 2 0 0,1-2-10 0,0 6 10 16,-4-3-20-16,3 6 3 0,1-10 0 0,-4 7 0 31,0 3-20-31,-7 0-4 0,0 0-1 0,7-6 0 16,-7 6-115-16,0 0-23 0,0 0-5 0,7 0-279 0,0 0-55 0</inkml:trace>
  <inkml:trace contextRef="#ctx0" brushRef="#br0" timeOffset="71773.75">29764 1111 172 0,'14'10'16'0,"-3"-10"-16"0,-4 0 0 0,3 6 0 16,1-3 173-16,-1 3 32 0,-3-3 7 0,0 4 0 15,1 2-158-15,-5 0-32 0,-3-9-6 0,4 10-2 16</inkml:trace>
  <inkml:trace contextRef="#ctx0" brushRef="#br0" timeOffset="72424.63">30085 1193 1987 0,'0'0'44'0,"0"0"8"0,0 0 3 0,0 0 1 0,0 0-45 0,0 0-11 0,-7 6 0 0,7-6 0 15,-4 3 19-15,4-3 1 0,0 13 1 0,-3-10 0 16,-1 6-21-16,4 7 0 0,0-13 0 0,0 6-8 16,-3 4 8-16,3-10 0 0,-4 6 0 0,4 1-8 15,-3-1 8-15,3-2 0 0,-4 2 0 0,1-6 0 16,-1 3 11-16,1 4 4 0,-1-1 1 0,1 1 0 15,3-10 11-15,-8 0 2 0,5 6 1 0,3-6 0 16,-7 3-1-16,7-3 0 0,0 0 0 0,-7 0 0 16,3 6-11-16,4-6-2 0,0 0-1 0,0 0 0 15,0 0-15-15,-3-9 8 0,-1 9-8 0,1-6 0 16,-1-4 0-16,1 1 0 0,-4-1 0 0,3 4 0 16,1-6 0-16,-5 2-10 0,1 4 10 0,4-13-8 15,-4 3 8-15,3 7-10 0,4 0 10 0,0-4-10 0,-3-3 10 16,3 7-10-16,0 0 10 0,3-7-10 0,-3 6 10 15,4-2-12-15,3-1 12 0,-4 4-12 0,8 6 2 16,-7-13 0-16,3 4 0 0,0-1 0 0,0 1-11 0,0-4-3 16,0 6 0-16,0 7 0 0,-4-9 24 15,1 2 0-15,-4 10 0 0,0 0 0 0,0 0 17 0,0 0 5 16,0 0 1-16,0 0 0 0,0 0-11 0,0 0-1 16,0 0-1-16,7 10 0 0,0 2-10 0,0 1 0 15,0-4 0-15,0-2 0 0,4 2 0 0,-1 0 0 16,-3 1 0-16,0-1 0 0,4 1-12 0,0-4 12 15,-4 3-10-15,3-6 10 0,-3-3-9 0,4 7 9 16,-4-1-8-16,0-6 8 16,4 3-50-16,-4-3-5 0,0 0-1 0,0 0 0 15,0 0-134-15,3 0-27 0</inkml:trace>
  <inkml:trace contextRef="#ctx0" brushRef="#br0" timeOffset="72880.1">30240 951 1692 0,'0'0'75'0,"-3"-9"15"0,6-1-72 0,-3 7-18 15,4-3 0-15,-1 0 0 0,1-4 10 0,3 7-2 16,-4-6 0-16,4 2 0 0,-3-2 3 0,-1 0 0 16,4-1 0-16,1 10 0 0,-1-6 31 0,-4 3 6 15,4-3 2-15,-7 6 0 0,0 0 3 0,7 0 1 16,0 0 0-16,0-4 0 0,0 4-18 0,0 0-4 16,4 0-1-16,-4 0 0 0,4 0-31 0,-1 0-20 15,-3 0 4-15,0 0 0 0,0 0 16 0,4 0 0 16,-11 0-8-16,0 0 8 0,0 0 0 0,0 0 0 15,0 0 0-15,0 10 0 0,-4-1 12 0,1 1 5 16,3-1 2-16,-4 0 0 0,-3-2-19 0,4 2-14 0,-4 1 2 16,3-1 1-16,1 0 11 0,-4 1 0 0,7 5 0 15,-4-11 0-15,1 5 12 0,-1-3-1 0,8 4-1 16,-1-1 0-16,1 1-10 0,-1-4 0 0,1 3 9 16,3-6-9-16,-4 4 0 0,4-4 0 0,4 3 0 15,-4-6 8 1,0 6-52-16,4-3-9 0,-1-3-3 0,1 0 0 15,-4 0-150-15,3 0-30 0,5-15-7 0,-1 5-1 0</inkml:trace>
  <inkml:trace contextRef="#ctx0" brushRef="#br0" timeOffset="73855.92">30720 754 230 0,'0'0'20'0,"-4"9"-20"0,4-9 0 0,-7 9 0 0,7-9 266 0,-3 7 49 16,3-7 9-16,0 0 3 0,0 0-153 0,0 0-30 16,0 0-7-16,0 0-1 0,0 0-45 0,0 0-10 15,0 0-1-15,0 0-1 0,0 0-43 0,7 3-8 16,0 3-1-16,-7-6-1 0,0 0-12 0,7 0-2 16,0 3-1-16,0-3 0 0,0 0-11 0,4 7 0 15,-1-7 9-15,1 0-9 0,3-7 10 0,0 7-2 16,0 0-8-16,0 0 12 0,7-3-1 0,-3 3-1 15,-4 0 0-15,4-6 0 0,0 3 10 0,-4 3 3 16,-4-7 0-16,1 7 0 0,-4 0 13 0,3-9 4 16,-3 9 0-16,1 0 0 0,-8 0-17 0,10 0-3 15,-10 0-1-15,7-9 0 0,0 6-9 0,-7 3-2 16,0 0 0-16,11-7 0 0,-4 1-8 0,0 6 0 0,-7 0 0 16,0 0 0-16,7-9 0 0,-7 9-11 0,0 0 3 0,0 0 0 15,4-4 8-15,-4 4 0 0,0 0-9 0,0 0 9 16,0-6 0-16,0 6 0 0,-4-9 0 0,0 9 0 15,-3-10 0-15,0 7 0 0,4-3 8 0,-4 0-8 16,0 6 0-16,0-3 0 0,-4-4 0 0,4 7 0 16,7 0-12-16,-7 0-2 0,-7 0 0 0,7 0 0 15,7 0 3-15,0 0 1 0,-11 0 0 0,1 0 0 16,3 10 10-16,0-10 0 0,-1 0 0 0,-2 6 0 16,3-6 0-16,-4 6 0 0,1-3 0 0,3 7 0 15,-4-10 0-15,0 15 11 0,4-11-3 0,-3 5 0 16,3-3-8-16,0 4 12 0,0-1-12 0,3 7 12 15,-3-7-12-15,4 4 0 0,-5 2 9 0,5 4-9 0,-1-13 18 16,4 7-1-16,0 3 0 0,0-7 0 0,0 10-27 0,4-3-6 16,-1-7 0-16,1 10-1 0,3-4 9 0,-3-5 8 15,3-1-12-15,-4 1 12 0,8-1-16 0,-4 7 4 16,0-13 1-16,0 3 0 16,3-3-12-16,-2 4-2 0,2-4-1 15,1-3 0-15,3 6-110 0,0-6-21 0,0 6-5 0,0-12-787 0</inkml:trace>
  <inkml:trace contextRef="#ctx0" brushRef="#br0" timeOffset="74638.02">31277 324 403 0,'0'0'36'0,"0"0"-36"0,0 0 0 0,0 0 0 0,0 0 260 0,0 0 44 16,0 0 10-16,0 0 2 0,0 0-154 0,7 0-30 16,-7 0-7-16,7 0-1 0,4 0-50 0,-4-6-10 15,4 6-3-15,-1-3 0 0,1 3-45 0,-4 0-8 16,3 0-8-16,1 0 9 0,0 0-1 0,-4-7-8 16,3 7 12-16,1 0-4 15,3 0-33-15,-7 0-7 0,4 0-2 0,-1 0 0 16,1-9 4-16,3 9 1 0,-7 0 0 0,3 0 0 15,1 0-130-15,-4 0-25 0,-7 0-6 0,0 0-1 0</inkml:trace>
  <inkml:trace contextRef="#ctx0" brushRef="#br0" timeOffset="75901.73">31902 148 680 0,'0'0'30'0,"0"0"6"0,0 0-28 0,0 0-8 0,0 0 0 0,0 0 0 16,0 0 64-16,0 0 12 0,0 0 3 0,0 0 0 0,0 0 6 0,0 0 2 15,0 0 0-15,0 0 0 0,0 0-7 0,0 0 0 16,0 0-1-16,0 0 0 0,0 0-9 0,0 0-2 16,0 0 0-16,0 0 0 0,0 0-12 0,0 0-4 15,0 0 0-15,0 0 0 0,0 0-10 0,-7 0-2 16,3 0-1-16,-3 7 0 0,-4-7-25 0,4 0-5 15,0 3-1-15,4-3 0 0,-8 6 8 0,4 0 2 16,0-2 0-16,7-4 0 0,-7 9 2 0,0 0 1 16,4-2 0-16,-5 2 0 0,5-9 6 0,-1 9 1 15,1 1 0-15,-1-1 0 0,1 1-16 0,3-1-2 16,-4 7-1-16,4-13 0 0,0 13-9 0,0-7 0 16,0 7 0-16,4-7 8 0,-1 0-8 0,1 1-11 15,3-1 3-15,0 1 0 16,0-1-27-16,0-3-5 0,0 4 0 0,4-7-1 15,-4 3-22-15,3-6-4 0,1 0-1 0,0 0 0 16,-1 6-127-16,-3-6-25 0,7 0-6 0,-14 0-1 0</inkml:trace>
  <inkml:trace contextRef="#ctx0" brushRef="#br0" timeOffset="76645.61">32135 255 230 0,'10'-9'20'0,"-10"9"-20"0,0 0 0 0,7 0 0 15,0-10 127-15,0 7 21 0,-3-3 4 0,3 6 0 0,0-6-30 0,-7 6-6 16,7 0-2-16,-7 0 0 0,0 0-34 0,4-10-8 16,-1 7 0-16,-3 3-1 0,0 0-1 15,0 0 0-15,0 0 0 0,0 0 0 0,0 0-16 0,0 0-3 16,0 0-1-16,0 0 0 0,0 0-1 0,0 0 0 15,0 0 0-15,0 0 0 0,0 0 6 0,0 0 1 16,0 0 0-16,0 0 0 0,0 0 2 0,-7 3 1 16,0-3 0-16,-4 10 0 0,4-10-19 0,0 6-3 15,4 3-1-15,-4 1 0 0,-4-1-4 0,4 0-2 16,-4 1 0-16,4-4 0 0,0 13-22 0,0-10-8 16,-3 7 0-16,6-13 0 15,-3 13-19-15,4-7-9 0,-4 1-3 0,3-1 0 16,0 0-19-16,-3-2-4 0,4 2-1 0,3-3 0 15,0-6-34-15,0 0-7 0,0 0-2 0,0 0 0 16,0 0-142-16,0 0-28 0,0 0-5 0,0 0-2 0</inkml:trace>
  <inkml:trace contextRef="#ctx0" brushRef="#br0" timeOffset="76899.7">32064 255 1796 0,'0'0'80'0,"0"0"16"0,0 0-77 0,0 0-19 0,0 0 0 0,0 0 0 0,0 0 76 0,0 0 12 16,0 0 3-16,7 6 0 0,-7-6-37 0,7 10-7 16,-7-10-2-16,7 3 0 0,0 3-36 0,-3 4-9 15,-1-1 0-15,4 0 0 0,-3-2 0 0,-1 2 0 16,-3-6-10-16,4 7 10 15,-4-10-32-15,3 6 0 0,1 0 0 0,3-3 0 16,-7 7-96-16,0-10-20 0,0 0-4 0,0 0-652 0</inkml:trace>
  <inkml:trace contextRef="#ctx0" brushRef="#br0" timeOffset="77215.36">32304 315 1094 0,'0'0'97'0,"0"0"-77"0,0 0-20 0,0 0 0 16,0 0 223-16,0 0 41 0,0 0 8 0,0 0 1 15,0 0-142-15,0 0-29 0,0 0-6 0,7 0 0 16,-7 0-60-16,11 0-12 0,-1 0-3 0,1 0 0 16,-1 0-21-16,4 0 0 0,-7-7 0 0,8 7 0 15,-1 0-9-15,-4-9-7 0,4 9 0 0,0 0-1 16,1-9-23-16,-5 9-4 0,-3-4 0 0,4 8-1 16,-1-8-139-16,-3 4-27 0,-7 0-5 0</inkml:trace>
  <inkml:trace contextRef="#ctx0" brushRef="#br0" timeOffset="78042.31">32484 603 576 0,'0'0'25'0,"0"0"6"16,0 0-31-16,0 0 0 0,0 0 0 0,0 0 0 0,0 0 275 0,0 0 49 0,0 0 9 0,0 0 3 16,0 0-196-16,3-9-40 0,4 9-7 0,-3-10-1 15,6 10-45-15,-10 0-9 0,4-9-2 0,-4 9 0 16,7-6-12-16,0 6-4 0,0-10 0 0,0 10 0 15,-3-3 0-15,-1-6 0 0,1 2 0 0,-1-2 0 16,1 0-2-16,3 5-1 0,-4-8 0 0,5 9 0 16,-1-7 5-16,0-5 1 0,-4 5 0 0,4 1 0 15,4-1-23-15,-8 1 8 0,4 0-8 0,-3-7 0 16,3 7 0-16,0-7 9 0,0 13-9 0,-3-13 0 16,-1 7 8-16,1-1-8 0,-1-5 0 0,1 5 0 15,-4 7 0-15,3-6 0 0,1 2 0 0,-4-2 0 16,3 0 8-16,-3 9-8 0,0-4 0 0,0 4 0 15,0-6 0-15,0 6 0 0,0 0 0 0,0 0 0 0,0 0 0 16,0 0 0-16,0 0-11 0,0 0 11 0,0 0-16 16,0 0 4-16,0 0 1 0,0 0 0 0,0 0 11 0,0 0 0 15,0 0 0-15,0 0-8 0,0 0 8 0,0 0 0 16,0 0 8-16,4 10-8 0,-4 8 0 0,0-8 9 16,0-1-9-16,-4 1 0 0,4 5 11 0,0-5-11 15,0 5 10-15,4-5-10 0,-4-7 0 0,0-3 8 16,3 12-8-16,1 1 0 0,-4-4 0 0,0-9 0 15,0 0 0-15,10 7 0 0,-6-4 0 0,3 3-13 16,-7-6 4-16,11 0 1 0,-4 0 8 0,3 0 0 16,1-6 0-16,-4 3-8 0,3 3 8 0,-2-7 0 0,-8 7 0 15,7-9 0-15,0 0 0 0,0 5 9 0,-4-2-9 0,1 0 0 16,-1 3 0-16,1-7 0 0,-1 4 0 16,-3-3 0-16,4 9-18 0,-1-13 2 0,-3 7 1 0,0 0 0 15,0-4 3-15,0 10 0 0,0-3 0 0,0-3 0 16,0 3 12-16,0 3 0 0,0 0 0 0,0 0 0 15,0-7 8-15,0 7-8 0,0 0 0 0,0 0 0 16,0 0 12-16,0 0-12 0,0 0 12 0,0 0-12 16,0 0 10-16,0 0-10 0,0 0 8 0,0 0-8 15,0 0 10-15,0 0-10 0,7 7 12 0,-3 2-12 16,0 0 15-16,-1-5-4 0,-3-4-1 0,0 6 0 16,4 3-10-16,-1 1 10 0,-3 5-10 0,0-15 10 15,0 0-10-15,0 0 0 16,0 0 9-16,0 0-9 0,4 3 0 0,-4-3 0 0,3 10 0 0,-3-10 8 15,0 0-28-15,4 0-4 0,-4 0-2 0,7 6 0 16,0 0-34-16,-7-6-8 0,0 0 0 0,7-6-1 16,0 6-139-16,-7 0-28 0,0 0-6 0</inkml:trace>
  <inkml:trace contextRef="#ctx0" brushRef="#br0" timeOffset="78508.25">32949 83 460 0,'0'0'20'0,"0"0"5"0,0 0-25 0,0 0 0 0,0 0 0 0,0 0 0 16,0 0 224-16,0 0 40 0,0 0 8 0,0 0 2 15,0 0-139-15,0 0-28 0,8 9-6 0,-5-6-1 0,4 7-19 0,0-4-4 16,-3 0-1-16,3-3 0 0,0 7-19 0,0-1-4 15,0-3-1-15,0-3 0 16,0 7-11-16,0-4-2 0,0 4-1 0,-3-1 0 0,3 0-14 0,-4-2-4 16,1 2 0-16,-1 0 0 0,-3 1-8 0,0-1-1 15,0 1-1-15,0 5 0 0,0-2-2 0,-3-1-8 16,-1 1 12-16,1 3-4 0,3-7-8 0,-4 4 0 16,1-1 9-16,-1 1-9 0,1-4 0 0,-4 7 0 15,3-13 0-15,-3 9 0 16,3 1-18-16,1-13-8 0,-1 16-2 0,4-16 0 15,0 0-104-15,-3 3-20 0,-1 3-5 0</inkml:trace>
  <inkml:trace contextRef="#ctx0" brushRef="#br0" timeOffset="79218.92">33136 105 979 0,'0'0'87'15,"0"0"-70"-15,0 0-17 0,0 0 0 0,0 0 132 0,7 0 24 16,-7 0 4-16,0 0 0 16,8-4-49-16,-8 4-11 0,0 0-1 0,3-6-1 0,4 6-25 0,-7 0-5 15,7-3 0-15,0-3-1 0,-3 3-41 0,3 3-8 16,0 0-2-16,0-7 0 0,0 7-16 0,0 0 10 16,0-9-10-16,0 9 8 0,-7 0 10 0,11 0 2 15,-4 0 0-15,0 0 0 0,-7 0 1 0,10 0 1 16,-10 0 0-16,7 0 0 0,1 0-10 0,-1-9-1 15,-7 9-1-15,0 0 0 0,0 0-10 0,0 0 0 16,7 0 9-16,-7 0-9 0,0 0 0 0,0 0 0 16,0 0 0-16,0 0 8 0,0 0-8 0,0 0 0 15,0 0 0-15,0 0 8 0,0 9-8 0,0 0 0 0,-4 1 0 0,4-1 0 16,0 1 0-16,-3 2 0 0,3 1 0 0,-4-4-8 16,1 0 8-16,-1 1 0 0,4-4 0 0,-4 4-8 15,1-1 8-15,-1 0-10 0,1 1 10 0,-1-4-10 16,-3-3-4-16,4 3-1 0,-4-2 0 0,7-4 0 15,0 0 1-15,-4 6 0 0,-3 0 0 0,7-6 0 32,0 0-10-32,0 0-1 0,-7 3-1 0,7-3 0 0,-7 0 5 0,7 0 1 0,-3-3 0 0,3 3 0 15,0 0 5-15,0 0 2 0,-8-6 0 0,8 6 0 16,0-6 5-16,0 6 8 0,0-10-13 0,0 10 5 16,0 0 8-16,4 0 0 0,-4 0 0 0,0 0-8 15,7-3 36-15,0 3 7 0,0-6 1 0,4 6 1 16,-4 0-13-16,3 0-4 0,-3 0 0 0,4 0 0 15,0 6-4-15,-1-6-2 0,-3 0 0 0,0 0 0 16,4 0 2-16,-11 0 1 0,0 0 0 0,7 3 0 0,0-3 9 16,-7 0 2-16,0 0 0 0,0 0 0 0,0 0-28 15,7 0 0-15,-7 0 0 0,7 0 0 16,-7 0-49-16,0 0-6 0,0 0-1 0,11 6 0 16,-11-6-184-16,7 4-38 0,-7-4-7 0,14 0-2 15</inkml:trace>
  <inkml:trace contextRef="#ctx0" brushRef="#br0" timeOffset="80150.42">31524 628 288 0,'0'0'12'0,"0"0"4"0,0 0-16 0,0 0 0 0,0 0 0 0,7-6 0 16,0 6 220-16,-7 0 40 0,0 0 9 0,0 0 2 16,0 0-122-16,0 0-24 0,0 0-5 0,0 0 0 15,-7-3-52-15,0-3-11 0,7 6-1 0,-7 0-1 16,-3 0-15-16,3 0-2 0,7 0-1 0,-8 0 0 15,1 0-22-15,7 0-5 0,-3 6-1 0,3-6 0 16,-7 0 36-16,0-6 7 0,0 6 2 0,7 0 0 16,0 0-6-16,0 0-2 0,0 0 0 0,0 0 0 15,0 0-2-15,0 0-1 0,0 0 0 0,0 0 0 16,0 0-10-16,7 0-1 0,7-4-1 0,-4 4 0 16,8 0-4-16,0-6-1 0,3 6 0 0,0-9 0 15,4 9-2-15,-1-10 0 0,5 10 0 0,-1 0 0 16,0-9-11-16,4 9-2 0,0-6-1 0,3 6 0 15,4-10 0-15,0 10 0 0,6 0 0 0,-2 0 0 16,3 0 1-16,-4 0 0 0,-3 0 0 0,0 0 0 16,-4 0-11-16,0 7 8 0,0-14-8 0,-3 7 8 15,0 0-8-15,3 0 0 0,-3 0 0 0,3 0 8 0,-3-3-8 16,3 3 0-16,0 0 0 0,-3 0 0 0,0 0 13 0,0 0-2 16,-4 0-1-16,0 0 0 0,-3-6-10 0,3 6 12 15,-3-3-12-15,-4 3 12 0,0 0-12 0,0 0 0 16,-3-7 9-16,0 7-9 15,-1-9 13-15,1 9-1 0,-4 0-1 0,4-9 0 0,-4 9 1 0,0 0 1 16,0 0 0-16,0 0 0 0,-3 0-13 0,3 0 11 16,-4 0-11-16,4 9 10 0,-3-18-10 0,-4 9 0 15,0 0 0-15,0 9 0 0,0-9 0 0,4 0 0 16,-1 0-11-16,1 0 11 0,0 0-11 0,3 0 11 0,0 0-13 16,-4 0 5-16,1 0 8 0,3 0 0 0,-3 0-9 15,-4-9 9-15,0 9-10 0,3-4 10 0,-6-2-13 16,3 6 5-1,0-6-16-15,-7 6-4 0,0 0 0 0,0 0 0 16,4-3-19-16,-4 3-4 0,0 0-1 0,0 0 0 16,0 0-137-16,0 0-28 0,-8 0-6 0</inkml:trace>
  <inkml:trace contextRef="#ctx0" brushRef="#br0" timeOffset="81030.15">31873 898 1270 0,'0'0'56'0,"0"0"12"0,0 0-54 0,0 0-14 0,0 0 0 0,4-3 0 16,0-4 124-16,-1-2 21 0,1 9 5 0,3-9 1 16,0 6-35-16,0-4-8 0,0 1 0 0,-4 3-1 15,4-3-23-15,0 2-4 0,1-2 0 0,-1-3-1 16,0-1-50-16,3 7-9 0,4-9-3 0,-3 9 0 15,-1-7 6-15,5 4 1 0,-5 3 0 0,4-13 0 16,0 7 3-16,1 6 1 0,-5-4 0 0,1 1 0 16,3-3 3-16,-4 5 1 0,1-2 0 0,0-3 0 15,-4 9-16-15,0-10-4 0,0 10 0 0,-7 0 0 0,0 0-12 16,10-3 8-16,-10 3-8 0,0 0 0 0,7 3 0 0,-7-3 0 16,0 0 0-16,7 0 0 0,4 10 0 0,-11-10 8 15,4 9-8-15,-1-3 0 0,4 4 0 0,-7-1 0 16,4 1 0-16,-4 8 0 0,0-2 0 0,-4-6 0 15,4-1 0-15,-7 10 0 0,4-4 0 0,-1-2 0 16,0 0 0-16,-3-1 0 0,0 7 0 0,0-3 8 16,0-7-8-16,0 10 0 0,-3-10 13 0,-1 1-3 15,0-1-1-15,4 7 0 0,0-7-9 0,-7 1 0 16,0-1 0-16,0 0 0 16,3-2-24-16,1-4-6 0,-4 3-2 0,0 3 0 0,-1-9 32 0,1 10 0 15,-3-10 0-15,3 0 0 0,0 0 0 0,3 0-9 16,-3 0-1-16,3 0 0 0,4 0 0 0,-3 0 0 0,-1-10 0 15,4 1 0-15,7 9 10 0,-4-6-12 0,4 6 12 0,-3-10-12 16,-1 1 12-16,4 9-12 0,0 0 12 0,0 0-12 16,0-3 12-16,0 3 14 0,0 0-3 0,11-6-1 15,-4 6 5-15,4 0 1 0,3 0 0 0,-4 0 0 16,4 6-16-16,1-6 0 0,-1-6 0 0,0 6 0 16,3 6 11-16,-3-3-1 0,4-3 0 0,0 0 0 15,-4 6-10-15,4-6-11 0,-4 3 3 0,-4-3 0 16,4 0 8-16,-3 0-12 0,-4 7 12 0,0-4-12 15,-7-3-28 1,11 6-5-16,-8-6-2 0,-3 0 0 0,0 0-133 0,0 0-28 16,0 0-4-16,0 0-748 0</inkml:trace>
  <inkml:trace contextRef="#ctx0" brushRef="#br0" timeOffset="81704.7">32540 870 864 0,'0'0'38'0,"0"0"8"0,0 0-37 0,0 0-9 0,0 0 0 0,0 0 0 16,0 0 283-16,0 0 54 0,0 0 11 0,0 0 3 15,0 0-238-15,0 0-47 0,0 0-10 0,0 0-1 16,-7 0-35-16,7 0-6 0,-3 9-2 0,-1 0 0 16,-3-2 7-16,7-7 1 0,-3 9 0 0,-1-6 0 15,0 7 0-15,4 2 1 0,-7-9 0 0,7-3 0 16,-3 10-8-16,-1-1-1 0,1 1-1 0,-4-4 0 16,3-3 0-16,-3 3 0 0,4 4 0 0,-4-1 0 15,0-9-11-15,-4 10 0 0,4-4 9 0,0-6-9 16,0 3 14-16,0 3-2 0,0-6 0 0,3 3 0 15,-3-3-12-15,0 7 0 0,-4-7 0 0,4 0 0 16,0 3-16-16,0-3 4 0,0 0 1 0,4 0 0 16,-4-3 11-16,3-4 9 0,-3 7-1 0,4-3-8 15,-1-6 0-15,1 3 0 0,3 6 0 0,0-10 0 16,-4 1 0-16,8-1 0 0,-1 1 0 0,-3-1 0 0,4 4 0 16,3-3 0-16,-4-10 0 0,8 13 0 0,-8-4 0 15,8 1 0-15,-4-1 0 0,0 1 0 0,0-3 0 0,4-1 0 16,-8 4 0-16,4 5 0 0,0-2 8 0,0-3-8 15,4 9 9-15,-8-10-9 0,1 10 12 0,-4 0-3 16,7-3-1-16,0-3 0 0,-7 6 1 0,7 0 0 16,4 0 0-16,-4 6 0 0,0-3-1 0,0-3 0 15,-7 0 0-15,7 0 0 0,3 10-8 0,-2-1 10 16,2-9-10-16,-3 6 10 0,0-6-10 0,4 4 0 16,-8 5 0-16,4-9-11 0,0 6 11 0,1 1 0 15,-8-7 0-15,7 3 0 0,0 6 8 0,0-9 3 16,-7 0 1-16,3 9 0 0,-3-9-1 0,7 0 0 0,-7 0 0 15,7 7 0-15,-3 2-1 0,-4-9 0 16,0 0 0-16,7 3 0 0,-4-3-10 0,-3 0 0 0,0 0 0 0,0 0 0 16,11 0-18-16,-11 0 1 0,0 0 0 0,7 0 0 31,0-3-21-31,0 3-4 0,-7 0-1 0,0 0 0 16,7-9-38-16,-7 9-8 0,0 0-2 0</inkml:trace>
  <inkml:trace contextRef="#ctx0" brushRef="#br0" timeOffset="82222.05">32777 700 172 0,'0'0'16'0,"0"0"-16"0,0 0 0 0,0 0 0 0,0 0 368 0,3 0 72 15,-3 0 13-15,0 0 3 0,0 0-278 0,4-9-56 16,-4 9-11-16,7 0-3 0,-7 0-67 0,7 0-13 16,0-6-4-16,0 6 0 0,0-3-9 0,-7 3-3 15,7-7 0-15,0 7 0 0,0-3 6 0,0-3 1 16,0 3 0-16,-7 3 0 0,4 0 12 0,-4 0 2 16,10-7 1-16,-3 7 0 0,-7 0-7 0,4-9-2 15,3 9 0-15,-7 0 0 0,0 0-11 0,7-9-2 0,-7 9-1 16,0 0 0-16,0 0-11 0,0 0 10 15,4 0-10-15,-4 0 10 0,0 0-10 0,0 0 0 0,0 0 9 0,0 0-9 16,0 0 0-16,0 0 0 0,0 0 0 0,3 9 0 16,-3 0 0-16,0-2 0 0,0 2 0 0,-3 1 0 15,3-1 0-15,-4 0 0 0,4 1 0 0,-4-1 0 16,1-3 0-16,-1 4 0 0,4-7 0 0,-3 3 0 16,3 4 0-16,-4-1 0 0,4-9 0 0,-3 9-8 15,3-9 8-15,-7 7-12 0,3-4 12 0,4-3-12 16,0 0 12-16,0 0-8 0,-3 9 8 0,-1-2-8 15,4-7-1-15,0 3 0 0,0-3 0 0,0 6 0 16,4 3 33-16,3 1 6 0,0-10 2 0,0 9 0 16,3-3-16-16,1-6-4 0,0 4 0 0,3-4 0 15,0 6 0-15,0-3 0 0,4-3 0 0,-4 0 0 16,-4 0-25-16,4 0-6 0,1 0-1 0,-8 0 0 16,-7 0-43-16,3 0-9 0,4-3-1 15</inkml:trace>
  <inkml:trace contextRef="#ctx0" brushRef="#br0" timeOffset="112911.09">19883 14711 172 0,'0'0'8'0,"0"0"1"0,0 0-9 0,0 0 0 15,0 0 0-15,0 0 0 0,0 0 312 0,0 0 60 16,0 0 12-16,0 0 2 0,0 0-250 0,0 0-49 16,0 0-11-16,0 0-1 0,0 0-4 0,0 0-1 15,0 0 0-15,0 0 0 0,0 0 0 0,0 0 0 16,0 0 0-16,0 0 0 0,0 0-30 0,0 0-5 16,-7 0-2-16,-1 6 0 0,-2-2-13 0,-1 5-2 15,-3-3-1-15,4-3 0 0,-8 4-17 0,4 2 0 16,-4 0-8-16,1-2 8 0,-5-4 12 0,1 3 9 15,-3-3 2-15,-1 7 0 0,0-4 14 0,0-3 3 16,-3 3 1-16,0 4 0 0,0-1-8 0,0-3-1 16,3-2-1-16,-3 5 0 0,3 0-19 0,4-2-4 15,-4-7-8-15,4 9 12 0,0 0-12 0,3-2 0 16,4-4 8-16,-4 3-8 0,1-3 0 0,-1 4 0 16,4-4 0-16,0 3 0 0,0 3 8 0,3-9 0 0,-3 10-8 15,3-4 12-15,4-3-1 0,0 3-1 0,0-2 0 0,7-4 0 16,0 0-10-16,0 0 8 0,0 0-8 0,4 9 8 15,6-3 0-15,1-3 0 0,3 4 0 0,0 2 0 16,4-3-8-16,0-3 0 0,3 4 0 0,0-4 0 16,0 3 0-16,4-3 0 0,-1 4 0 0,5-4 0 15,-1 3 0-15,0-3 0 0,4 3 0 0,-4 4 0 16,7-4 0-16,-6-3 0 0,-1 7 8 0,0-4-8 16,0 3 0-16,-7 1 0 0,4-1 0 0,-4 0 8 15,0 1-8-15,-3-4 0 0,0 4 0 0,-1-1 0 16,-3-6 0-16,4 3 0 0,0 4 0 0,-4-1 0 15,3-3 8-15,1-2-8 0,0 2 12 0,-1-3-4 16,5-3-8-16,-5 6 8 0,1-6-8 0,-4 3 8 0,0-3-8 16,0 7 12-16,-3-7-12 0,-1 3 12 15,-3 3-12-15,0-6 10 0,-7 0-10 0,0 0 10 16,0 0-10-16,0 10 0 0,0-10 0 0,-3 9 8 0,-8-3-8 0,1 4 0 16,-1-1 0-16,-3 0 0 0,-4-2 0 0,1-4 0 15,-4 6 0-15,-1 1 0 0,1-4 0 0,-3 3 0 16,-1 1 0-16,0-7 0 0,-3 9 0 0,0-2 0 15,-4-1 9-15,0 1-9 0,4-1 0 0,-4 0 0 16,4 7 0-16,0-3 0 0,-7 2 0 0,6-5-10 16,1 9 1-16,-4-10 0 0,4 10 9 0,0-10 11 15,3 7-3-15,4 0 0 0,-4-4-8 0,8-2 0 0,-4-1 0 16,-1 7 0-16,5-7 0 0,-1 7 0 16,0-4 0-16,1 1 0 0,3-1 0 0,0-2 0 0,3-1 0 15,0 1 8-15,4-4-8 0,0 3 0 0,-3 1 0 16,6-1 0-16,-3-3 22 0,4-3-1 0,3-3 0 15,0 0 0-15,7 10-21 0,0-4-10 0,0 4 1 16,3-1 0-16,1 0 9 0,0-2 8 0,3 2-8 0,3-6 11 16,-3 7-11-16,4-4 0 0,0-3 9 0,-1 3-9 15,1 4 8-15,3-4-8 0,4-3 8 0,0 3-8 16,-1-3 10-16,4-3-2 0,4 0-8 0,0 7 12 16,-4-4-12-16,0-3 0 0,4 0 8 0,3 6-8 15,-3-6 0-15,0 0 0 0,0 0 0 0,-4 0 0 16,0 0 0-16,0 3 0 0,-3-3 0 0,-4 0 0 15,4 0-9-15,-7-3-2 0,3 3 0 0,-7 0 0 16,3 0-66-16,-2 0-14 0,-5 0-2 0,1 0-1 16,-1 0-110-16,-3 0-21 0,-7 0-5 0</inkml:trace>
  <inkml:trace contextRef="#ctx0" brushRef="#br0" timeOffset="115718.51">19255 16373 1602 0,'0'0'71'0,"-7"-3"14"0,3 3-68 0,-3 0-17 0,3-6 0 0,-3 6 0 15,0 0 51-15,4 0 6 0,3 0 2 0,-7-3 0 16,0 6-40-16,0-3-8 0,0 0-2 0,3 6 0 16,-7-6-1-16,4 0-8 0,0 9 12 0,0-9-4 0,0 10 11 15,0-1 1-15,0 1 1 0,0-1 0 0,-3 0 1 0,2 7 0 16,-2 0 0-16,3-4 0 0,0 4-8 0,0 3-2 15,-4-4 0-15,4-2 0 0,0 3 10 0,0-1 2 16,-4-2 0-16,8 3 0 0,-1-7 1 16,1 7 1-16,3-4 0 0,0-2 0 0,3-4-16 15,1 3-10-15,-1 1 12 0,8-4-12 0,0-3 0 0,3 7-22 16,0-10 3-16,3 0 1 16,1 0-45-16,0-4-9 0,-1-2-1 0,1 3-536 15,0-3-107-15</inkml:trace>
  <inkml:trace contextRef="#ctx0" brushRef="#br0" timeOffset="115905.93">19286 16085 1036 0,'-3'0'92'0,"-4"-7"-73"0,-4 4-19 0,4 3 0 16,-3-6 377-16,3 6 72 0,-1 0 15 0,8 0 2 15,0 0-425-15,0 0-85 0,0 0-16 0,0 0-4 16,0 0-118-16,0 0-23 0,0 0-5 0,8 0-399 16,-1 0-80-16</inkml:trace>
  <inkml:trace contextRef="#ctx0" brushRef="#br0" timeOffset="116200.3">19431 16486 2433 0,'0'0'53'0,"0"0"11"0,-7-6 3 0,7 6 2 0,0 0-55 0,0-3-14 0,3-4 0 0,1-2 0 31,0-1-56-31,3 7-13 0,3-3-3 0,-3-3-1 16,4 2 32-16,3 4 6 0,-3-3 2 0,3 3 0 0,0-3 20 0,0 2 4 0,0 4 1 0,-3 0 0 31,-1 0-39-31,1 4-7 0,-1-4-2 0,1 0-509 0,-4 6-103 0</inkml:trace>
  <inkml:trace contextRef="#ctx0" brushRef="#br0" timeOffset="116428.45">19403 16658 2174 0,'0'0'48'0,"0"0"9"0,0 0 3 0,0 0 1 0,0 0-49 0,10 0-12 0,1 0 0 0,0 0 0 16,6-3-22-16,-3 3-7 0,7 0-2 0,1-6 0 16,-5 6-125-16,4 0-24 0,-3-9-6 0,0 9-1 0</inkml:trace>
  <inkml:trace contextRef="#ctx0" brushRef="#br0" timeOffset="116663.02">19883 16467 2804 0,'0'0'62'0,"-4"3"13"0,-3 7 2 0,0 5 1 0,0-5-62 0,0 5-16 0,7-2 0 0,-4 3 0 31,1 3-55-31,-1-4-13 0,1 4-4 0,3-3 0 0,-4-4 23 0,4 7 4 0,-3-3 1 0,3-1 0 31,-4-2 1-31,4-4 1 0,-3 7 0 0,3-7 0 16,-4 1-141-16,4-10-28 0,-14 0-5 0,0-10-2 0</inkml:trace>
  <inkml:trace contextRef="#ctx0" brushRef="#br0" timeOffset="117505.5">19353 14739 1670 0,'0'0'148'0,"0"0"-118"0,0-9-30 0,0 9 0 0,-3-3 178 16,3-3 30-16,3-4 5 0,1 1 2 15,-4-1-193-15,3 1-38 0,5-1-8 16,-5-5-2-16,4 5 6 0,4-8 0 0,-4 2 1 0,0 3 0 0,3-2 19 0,1-4 0 16,0 0 0-16,-4-6 0 0,3 9 0 0,-3-3 0 15,0 1 0-15,0-1 9 0,-3 0 19 0,-1 0 4 16,4-3 1-16,-3 10 0 0,0-4 3 0,-1-3 0 16,1 10 0-16,-1-7 0 0,1 7-18 0,3-4-3 15,-4-2-1-15,4 8 0 0,0-2-6 0,-3 6-8 16,3-4 11-16,-7 7-11 0,0 0 0 0,3-3 0 15,-3 3 0-15,7 0 0 0,1 3 0 0,-5 7 0 16,1-1-9-16,-1 1 9 0,-3 5 0 0,4-5 0 16,-4 9 0-16,0-4-8 0,0 4 8 0,3-3 0 15,1 3 10-15,-4-1-10 0,-4 1 0 0,4-3 8 0,-3 3-8 16,3-1 0-16,3-8 0 0,-3 6 0 0,4-1 0 0,-4-2 0 16,3-4 0-16,-3 1 14 0,0-10-2 0,4 6-1 15,-1-3 10-15,-3-3 3 0,0 0 0 0,0 0 0 16,0 0-1-16,0 0 0 0,0 0 0 0,0 0 0 15,0 0-2-15,7 0 0 0,4-3 0 0,-4-3 0 16,4 2 3-16,-4-5 0 0,-4 0 0 0,4-1 0 16,0-2-11-16,0 2-1 0,-3-2-1 0,3-4 0 15,0 0-3-15,0 4-8 0,0 2 12 0,0-5-4 16,0-4-8-16,4 3 0 0,-4-3 0 0,0 1 0 16,3 2 0-16,-2 3 0 0,-1-2 0 0,3 2 0 15,1-2-10-15,-4 8-4 0,0-2-1 0,3 6 0 16,1-4-131-16,0 7-26 15,3-3-6-15,0 3-600 0,3 0-120 0</inkml:trace>
  <inkml:trace contextRef="#ctx0" brushRef="#br0" timeOffset="120132.34">21646 14799 403 0,'0'0'36'0,"0"0"-36"0,0 0 0 0,0 0 0 16,0 0 240-16,0 0 40 0,0 0 9 0,0 0 2 16,-7 0-148-16,7 0-30 0,0 0-5 0,-7 0-2 15,-3 0-29-15,-1 0-5 0,4 0-2 0,4 0 0 16,-8 0-38-16,0 0-8 0,4 0-2 0,0 0 0 15,-3 0-22-15,-1 3 9 0,1-3-9 0,-5 0 0 16,1 6 16-16,0-6-4 0,-7 0-1 0,0 7 0 16,0-4 2-16,-4-3 1 0,-3 0 0 0,0 9 0 15,-1-9 21-15,-2 0 4 0,-5 6 1 0,5-2 0 16,-1 2-12-16,4-3-1 0,-1-3-1 0,1 0 0 0,3 6-2 16,1-3-1-16,-1-3 0 0,4 0 0 0,0 0-10 0,3 0-1 15,0 0-1-15,1 0 0 0,-4 0 5 0,3 0 0 16,4 0 1-16,0 0 0 0,-4 0 3 0,1 0 1 15,2 0 0-15,1 0 0 0,4 0-9 0,-1 7-3 16,-3-7 0-16,3 0 0 0,4 0-1 16,7 0-8-16,-3 0 12 0,3 0-4 0,0 0-8 0,0 0 10 15,0 0-10-15,0 0 10 0,0 0-10 0,7 9 0 16,4-3 9-16,-1-3-9 0,-3 4 11 0,4-4-3 16,3-3 0-16,0 6 0 0,0-3-8 0,4-3 0 0,-4 7 0 15,3-4 8-15,1-3-8 0,-4 6 0 16,0-6 0-16,0 3 8 0,1 3-8 0,-5 4 0 15,4-10 0-15,0 9 0 0,0-9 0 0,1 10 0 0,-1-4 0 16,0-3 0-16,0 6 0 0,0-2 8 0,4 2-8 0,-1-3 0 16,1-3 0-16,3 7 0 0,0-10 8 0,-3 9-8 15,3-2 8-15,0-4 0 0,0 3 0 0,1-3 0 16,-1 3-8-16,0 1 0 0,-3-4 0 0,-1 6 8 16,1-9-8-16,-4 10 0 0,-3-4 0 0,3-3 8 15,-4 6-8-15,-3-2 0 0,0 2 0 0,0-3 8 16,-3 4-8-16,-1-7 0 0,-3 6 9 0,0 1-9 15,-3-4 12-15,-1 3-3 0,1 7 0 0,-4-7 0 16,0 1-9-16,-4 2 12 0,1-5-12 0,-8 8 12 16,4-2-12-16,0-4 8 0,-7 7-8 0,3-7 8 15,0 7-8-15,-3-6 8 0,0 2-8 0,0-3 8 16,-4 7-8-16,0-6 0 0,1 8 0 0,-5-2 0 16,1 0 0-16,0-4 8 0,0 4-8 0,0-4 0 0,3 4 0 15,-3 3 0-15,-1-10 0 0,5 7 0 16,-1 0 0-16,-3-4 0 0,-4 4 0 0,7-3 0 0,1 2 0 15,-1-5 0-15,0 5 0 0,4-2 0 0,-4 2 0 0,4 1 0 16,4-3 0-16,3 2 0 0,-1-5 0 0,5 5 0 16,-1-2 0-16,4 3 0 0,-3-7 0 0,6 7 0 15,-3-4 0-15,3-2 0 0,1-1 0 0,3 1 0 16,0-1 0-16,3 4 0 0,1-4 0 0,3 0 0 16,-3 1 0-16,3-7 0 0,3 13 0 0,1-7 0 15,6 0 0-15,-2-2 0 0,2 2 0 0,1-6 12 0,3 7-12 16,0-4 12-16,4 3-1 0,3-2 0 15,4-4 0-15,0 3 0 0,-1-3 0 0,5-3 0 0,2 0 0 16,5 0 0-16,-1 0-3 0,7 0-8 0,1-3 12 0,3 3-4 16,-7 0-8-16,3 3 0 0,-3-3 0 15,-4 0 0-15,1 0 0 0,-1 0 0 0,0 0 8 0,-3 0-8 16,7 0 0-16,-7 0 0 0,-4 0 0 16,0 0 0-16,4 0 0 0,-7 0 0 0,-11 0 0 0,4 6-11 15,-1-6-9-15,-2 3-1 0,-1-3-1 0,-7 7 0 31,-4-4-92-31,5-3-18 0,-1 0-4 0,-7 0-700 0,3 6-139 0</inkml:trace>
  <inkml:trace contextRef="#ctx0" brushRef="#br0" timeOffset="121237.74">20789 16191 864 0,'0'0'76'0,"0"0"-60"16,0 0-16-16,0 0 0 0,0 0 175 0,0 0 32 16,0 0 6-16,0 0 2 0,7 0-127 0,-7 0-26 15,0 0-5-15,4 10-1 0,-4-1-3 0,0 0-1 16,3 1 0-16,-3-1 0 0,0 7-19 0,-3 3-4 0,3 0-1 0,0-1 0 15,-4 7 13-15,4 1 3 0,-3-1 0 16,3 3 0-16,0-9-7 0,0 9-1 0,0-3 0 16,0-6 0-16,0 6-11 0,-4-6-2 0,1 6-1 0,-1-6 0 15,4-1-13-15,0 1-9 0,-3-3 12 0,-1-7-12 16,1 10 8-16,3-9-8 0,0 5 0 0,0-5 0 31,-4-1-26-31,4 0-12 0,0 1-2 0,0-1-1 16,0-9-138-16,4 10-27 0,-4-10-6 0,0 0 0 0</inkml:trace>
  <inkml:trace contextRef="#ctx0" brushRef="#br0" timeOffset="121779.43">21004 16530 288 0,'0'0'25'0,"0"0"-25"16,4-6 0-16,-4 6 0 0,3-10 314 0,-3 10 58 15,0 0 11-15,8 0 2 16,-1-9-341-16,-4 6-69 0,-3 3-14 0,0 0-2 0,0 0 41 0,0 0 0 16,0-7 8-16,0 7 0 0,0 0 45 0,0 0 10 15,-3-6 1-15,3 6 1 0,-11 6 0 0,4-6 0 16,0 7 0-16,0-4 0 0,3 3-30 0,-3-3-7 15,0 3 0-15,-3 4-1 0,6-7-15 0,-3 3-4 16,-4 4 0-16,4-4 0 0,0-3-8 0,0 7 0 0,0-4 0 16,0-3 8-16,0 3 0 0,0-3 0 0,4 4 0 0,-5-4 0 15,1 3 2-15,4-6 0 0,3 0 0 0,-7 3 0 16,3 3 7-16,-3 1 2 0,4-4 0 16,3-3 0-16,0 0-19 0,-7 0-9 0,3 6 1 0,-3-3 0 15,7-3 8-15,-3 6 11 0,-8-2-3 0,7-4 0 16,-3 6-8-16,7-6 0 0,0 0 0 0,0 0 0 15,-3 3 0-15,3-3 0 0,0 0-10 0,0 0 10 16,0 0 0-16,0 0 10 0,0 0 0 0,10 0 0 16,5 0-10-16,-5 0 10 0,4 0-10 0,-3 0 10 15,3-3-10-15,-3 3 0 0,-1 0 0 0,1 0 0 16,-1 3 0-16,1-3 0 0,-11 0 0 0,7 6 0 16,0-3 0-16,0 4 0 0,0 2 0 0,-7-9 0 15,4 0 0-15,-4 0 8 0,7 10-8 0,0-4 8 0,0-3-8 16,0 3 0-16,0-3 0 0,0-3 8 0,0 0-8 15,0 7 0-15,0-7-12 0,4 0 12 16,-4 3-60-16,3-3-5 0,-6 6-1 0,6-6-582 16,-10 0-117-16</inkml:trace>
  <inkml:trace contextRef="#ctx0" brushRef="#br0" timeOffset="122094.64">21318 16586 864 0,'0'0'76'0,"0"0"-60"0,0 0-16 0,0 0 0 16,0 0 319-16,0 0 61 0,0 0 12 0,0 0 2 31,0 0-338-31,0 0-68 0,0 0-14 0,11 0-2 0,-4-3 10 0,0-3 2 0,0 6 1 0,4 0 0 16,-1 0 15-16,1 0 0 0,-4 0 0 0,4 0-9 15,-4-3 9-15,3 3 0 0,-3 0 0 0,4-6 0 16,-1 6 0-16,-10 0-20 0,11 0 4 0,-11 0 1 16,11 0-133-1,-11 0-28-15,7 0-4 0,-7 0-2 0</inkml:trace>
  <inkml:trace contextRef="#ctx0" brushRef="#br0" timeOffset="122304.16">21223 16753 2246 0,'0'0'49'0,"0"0"11"0,0 0 1 0,0 0 3 0,0 0-52 0,7 3-12 0,4 3 0 16,-1-3 0 0,1 3-84-16,3-6-20 0,0 3-4 0,0 4-1 15,4-7 13-15,0 0 2 0,-1-7 1 0,-3 7-401 0,0-3-80 0</inkml:trace>
  <inkml:trace contextRef="#ctx0" brushRef="#br0" timeOffset="122602.8">21766 16332 2584 0,'-24'3'115'0,"24"-3"23"0,0 0-110 0,-7 7-28 15,-4-4 0-15,4 13 0 0,0-7-10 0,3 10-7 16,4-4-2-16,0 4 0 16,-7 0-11-16,7 0-2 0,7 0-1 0,-3 3 0 0,-4-4 21 0,0 1 12 15,0 6-12-15,3-3 12 0,1 3-20 0,-4-6 2 16,-7 0 1-16,3 6 0 16,8-9-20-16,-1 3-4 0,-10-10-1 0,4 7 0 15,-1-7-14-15,1 1-4 0,3-10 0 0</inkml:trace>
  <inkml:trace contextRef="#ctx0" brushRef="#br0" timeOffset="123253.05">21008 14122 979 0,'0'0'87'0,"0"0"-70"0,0 0-17 0,0 0 0 15,-7-7 197-15,7 7 36 0,0 0 7 0,0 0 2 16,0 0-210-16,0 0-41 0,0 0-9 0,0 0-2 15,0 0 20-15,0 0-8 0,0 0 8 0,3 7 0 16,4 2 9-16,-3 7 9 0,3-7 2 0,-3 0 0 16,-1 1 7-16,-3 9 1 0,4 0 1 0,-1-4 0 15,-3 10-4-15,4-3-1 0,-4 3 0 0,0 0 0 16,0-6-12-16,0 9-2 0,0-2-1 0,-4 2 0 16,4-9-9-16,0 6 0 0,0 3 0 0,0-9 0 15,-3 6 0-15,3-6 0 0,-4 6 0 0,1-7 0 16,3 1-39-1,-4-3-9-15,4 3-3 0,0-4-529 0,-3-2-107 0</inkml:trace>
  <inkml:trace contextRef="#ctx0" brushRef="#br0" timeOffset="123765.59">21364 14184 1555 0,'0'0'138'0,"0"0"-110"0,4-9-28 0,-4 3 0 16,0 6 94-16,0 0 14 0,3-4 2 0,-3 4 1 31,0 0-134-31,0 0-26 0,0 0-6 0,0 0-1 16,0 0 22-16,0 0 4 0,0 0 1 0,0 0 0 0,-3 10 29 0,-4-1 0 0,0 1 13 0,0 5-4 15,-4-5 25-15,0 2 5 0,1 4 1 0,-4 0 0 16,3-4 13-16,-3 4 3 0,0 3 1 0,-4-4 0 16,4-2-33-16,4 3-6 0,-5-1-2 0,1-2 0 15,4 3 4-15,-1-1 1 0,-3-2 0 0,7-4 0 16,-4 1-13-16,4-1-8 0,-3-3 8 0,3 4-8 16,3-1 8-16,4-9-8 0,-7 0 10 0,7 0-10 15,0 0 13-15,0 0-3 0,0 0-1 0,0 0 0 16,0 0-9-16,0 0 12 0,0 0-12 0,0 0 12 15,0 0-12-15,0 0 10 0,0 0-10 0,0 0 10 16,0 0 3-16,0 0 1 0,0 0 0 0,7 9 0 0,0 1 6 16,0-4 2-16,4-3 0 0,-4 4 0 0,4 2-2 15,3-9 0-15,-4 9 0 0,4-9 0 0,4 10-8 0,-4-4-3 16,0 3 0-16,4-5 0 0,-4 2-9 16,4 3 10-16,-4-2-10 0,0 2 10 0,-4 0-10 0,1 1 0 15,0-1 0-15,-1 1 0 0,-3-1 0 0,0 0-11 16,4 1 3-16,-4-1 0 15,4 1-61-15,-4-4-12 0,3-3-3 0,-3 3-602 16,4 1-121-16</inkml:trace>
  <inkml:trace contextRef="#ctx0" brushRef="#br0" timeOffset="133023.01">22747 15257 1814 0,'-18'0'80'0,"11"6"17"0,4-6-77 0,3 0-20 0,0 0 0 0,0 0 0 16,0 0 49-16,0 0 7 0,0 0 0 0,0 0 1 15,0 0-34-15,0 0-7 0,0 0-2 0,0 0 0 16,0 0 16-16,0 0 3 0,0 0 1 0,0 0 0 16,0 0 16-16,0 0 3 0,7 0 1 0,-7 0 0 15,0 0-7-15,0 0-2 0,0 0 0 0,7 0 0 16,0 3 2-16,-7-3 0 0,4 6 0 0,3 1 0 16,7-4-27-16,-4 3-4 0,-6-3-2 0,6 7 0 15,1-4 6-15,0-3 2 0,-8 6 0 0,1-2 0 16,6 2 5-16,1 1 1 0,-1-1 0 0,-3 0 0 15,1 1-16-15,2 5-4 0,1 4 0 0,-1-3 0 16,1-4-8-16,-1 4 0 0,1 0 0 0,0-4 0 0,3 4 0 0,-4 0 0 16,1-4 0-16,-1 7 0 0,5-9 0 0,-5 5 8 15,-3 4-8-15,0-10 0 0,0 1 0 0,4 5 0 16,-8-5 0-16,5 6 0 0,-5-7 0 0,1 4-9 16,3-7 0-16,-4 3 0 15,1 1-19-15,-1-1-3 0,-3 0-1 0,4-2 0 16,-4-4-15-16,3 6-3 0,-3-9-1 0,0 7 0 15,0-7-25-15,0 0-4 0,4 9-2 0,-4-9 0 16,0 0-86-16,0 0-16 0,0 0-4 0,7 0-673 0</inkml:trace>
  <inkml:trace contextRef="#ctx0" brushRef="#br0" timeOffset="133457.69">23414 15247 1555 0,'0'0'138'0,"0"0"-110"0,-7-3-28 0,7-3 0 0,0 6 116 0,-4-3 17 15,4 3 4-15,0 0 1 0,0 0-117 0,0 0-21 16,0 0-8-16,0 0 0 0,-7 0 16 0,0 0 3 15,0 3 1-15,4 3 0 0,-8-3 54 0,4 4 11 16,-4-4 3-16,4 6 0 0,-3-3-11 0,3 4-1 16,0-1-1-16,0 1 0 0,-4 5-22 0,4-2-4 15,0 9-1-15,-4 0 0 0,4-7-17 0,-3 11-4 16,-1-5-1-16,0 5 0 0,1 2-10 0,-1 3-8 16,-3-3 12-16,0 1-12 0,0 5 8 0,0 4-8 15,-7-4 0-15,7 10 0 0,-8 0 0 0,1 0 0 16,0 3 0-16,-4-9 0 0,4 12 0 0,-3-13 0 15,-5 7 0-15,-2 0 0 0,-5 0 10 0,5 0-10 16,9-6 8-16,-2 6-8 0,-1-7 0 0,7 4 0 0,1-10 0 16,3 4 0-16,3-7-20 0,4 6-2 15,0-15-1-15,7 6 0 16,0 0-37-16,3-12-7 0,-3 9-1 0,7-9-1 16,8 2-106-16,-5-5-21 0,1-1-4 0,-1 0-714 0</inkml:trace>
  <inkml:trace contextRef="#ctx0" brushRef="#br0" timeOffset="134393.07">23470 15630 864 0,'0'0'76'0,"0"0"-60"0,0 0-16 0,0 0 0 16,0 0 142-16,0 0 26 0,0 0 4 0,0 0 2 15,0 0-146-15,0 0-28 0,0 0-9 0,0 0 0 16,0 0 9-16,0 0 14 0,0 0-3 0,0 0-1 16,4 9 30-16,-1 1 5 0,4 5 2 0,-3-5 0 15,-1 5 1-15,1-2 1 0,0 3 0 0,-4 3 0 16,3-1 8-16,-3 1 2 0,4 0 0 0,-1 3 0 16,-3-3-31-16,4 0-5 0,-4-1-2 0,0 1 0 15,-4-3-21-15,4 3 8 0,0-1-8 0,-3-2 0 16,3 3-19-16,-4-10-8 15,4 7-1-15,-3-3-1 0,-1-4-115 0,0 4-24 16,1-4-4-16,-4 0 0 0</inkml:trace>
  <inkml:trace contextRef="#ctx0" brushRef="#br0" timeOffset="134915.07">23710 15737 1519 0,'0'0'67'0,"0"0"14"0,0 0-65 0,0 0-16 0,-7 9 0 0,7-9 0 15,-3 6 0-15,-1-3-14 0,4-3 2 0,-3 7 1 16,3-7 36-16,-4 9 7 0,4-9 2 0,-3 3 0 15,-1 3 51-15,4-6 11 0,-4 4 1 0,4-4 1 16,-3 6-26-16,-4 3-6 0,3-2-1 0,4-4 0 16,-7 6-34-16,4 0-7 0,-1-2-2 0,1-4 0 15,-4 3-7-15,3-3-2 0,-3 4 0 0,0 2 0 16,3 0 0-16,1-2 0 0,-8-4 0 0,4 6 0 16,0-3-5-16,0-2-8 0,-3 2 11 0,3 3-11 15,0-9 30-15,-1 7-1 0,1-4 0 0,-3-3 0 16,3 9-29-16,3-9 0 0,4 0 0 0,0 0 0 15,-3 6 0-15,3-6 0 0,0 0 0 0,0 0 0 16,0 0 0-16,-7 3 0 0,3 4 0 0,4-7 0 0,0 0 0 0,0 0 0 16,0 0 0-16,0 3 0 0,0-3 0 0,0 0 0 15,0 9 0-15,0-9 0 0,4 7 0 16,3 2 0-16,0-3 0 0,0-3 0 16,0 4-10-16,3-4-5 0,-2 6-1 0,2-3 0 0,1-2 16 15,-4 2 0-15,7 3-10 0,-4-9 10 0,1 10 0 16,3-10 0-16,-3 6 0 0,3-3 0 0,0-3 0 0,0 0 0 15,-3 0 0-15,-1 0 0 0,4 0-13 0,-7 0 5 16,4 0 8-16,0 0-13 16,-4 0-75-16,0 0-14 0,0 0-3 0,-7 0-850 0</inkml:trace>
  <inkml:trace contextRef="#ctx0" brushRef="#br0" timeOffset="135603.69">23781 14699 345 0,'0'0'15'0,"0"0"4"0,0 0-19 0,-4-7 0 0,1-2 0 0,3 9 0 16,0-6 258-16,-4-4 48 0,8 7 10 0,-4-3 1 31,3-4-291-31,1 1-58 0,-1 3-12 0,4 3-3 15,0-4 17-15,-3-2 3 0,3 9 1 0,0-3 0 0,0-4 35 0,0 4 7 0,-7 3 2 0,0 0 0 16,0 0 23-16,0 0 5 0,0 0 1 0,0 0 0 16,0 0 21-16,0 0 4 0,0 0 0 0,0 0 1 15,0 0 12-15,0 0 3 0,0 0 0 0,-7 10 0 16,4-7-23-16,-4 13-4 0,-4-7-1 0,7 0 0 16,-6 7-27-16,3-7-5 0,0 4-2 0,-4 0 0 15,8-1-13-15,-8 4-2 0,4-4-1 0,0 4 0 16,0 9-10-16,-4-12 10 0,4 9-10 0,0-10 10 15,0 7-10-15,0 0 0 0,0-4 0 0,3 4 8 16,1-9-8-16,-1 5 0 0,4 4 0 0,-3-3 0 16,3-4 0-16,3-2 0 0,-3 5 0 0,4-5 0 15,-1 6-14-15,1-7 2 0,0 0 0 0,3 1 0 16,-4-1-14-16,4 1-2 0,-3-4-1 16,3 3 0-16,0-6-48 0,0 4-10 0,3 2-1 0,1-9-1 15,-4 9-87-15,4-9-16 0,-1 0-4 0,1 0-1 0</inkml:trace>
  <inkml:trace contextRef="#ctx0" brushRef="#br0" timeOffset="135883">23964 14837 1670 0,'0'0'148'0,"0"0"-118"0,0 0-30 0,0 0 0 16,0 0 75-16,0 0 9 0,-7 0 1 0,7 0 1 15,-3 9-74-15,-4 0-12 0,3-2-9 0,1 2 9 16,-5 7 0-16,5-7 0 0,3 4 0 0,-4-4 0 16,1 4 13-16,-1-1 4 0,1-2 1 0,3-1 0 15,0 0-18-15,0 1-9 0,0-10 1 0,0 12 0 31,0-2-29-31,0-10-6 0,0 0-1 0,0 0-521 0,0 0-105 0</inkml:trace>
  <inkml:trace contextRef="#ctx0" brushRef="#br0" timeOffset="136089.34">24010 14673 2016 0,'-11'-6'89'0,"8"6"19"0,-1 0-87 0,-3 0-21 16,0 0 0-16,7 0 0 0,0 0 35 0,0 0 2 16,0 0 1-16,0 0 0 15,0 0-103-15,0 0-21 0,0 0-4 0,0 0-1 16,0 0 25-16,0 0 5 0,0 0 1 0,0 0 0 16,0 0 15-16,7 6 3 0,-7-6 1 0,7 4-634 0</inkml:trace>
  <inkml:trace contextRef="#ctx0" brushRef="#br0" timeOffset="136511.2">24059 14561 1796 0,'0'0'80'16,"0"0"16"-16,-3 0-77 0,3 0-19 0,0 0 0 0,0 0 0 15,0 0 45-15,0 0 6 0,0 0 1 0,0 0 0 0,0 0-32 0,0 0-7 16,0 0-1-16,11 0 0 0,-11 0 7 0,10 0 1 16,-10 0 0-16,11 0 0 0,-1 6 25 0,-3-3 6 15,-3 3 1-15,3 4 0 0,0-1-28 0,-4 0-4 16,5 1-2-16,-1 6 0 0,0-1-10 0,-4-2-8 15,4-4 12-15,-3 7-12 0,3 3 16 0,0 0-3 16,0-4-1-16,-4 4 0 0,5 0 13 0,-1-3 3 16,-4 2 0-16,1 1 0 0,-1-3-16 0,1 3-4 15,-1-1 0-15,1 1 0 0,-4-3 8 0,0 3 2 16,0 0 0-16,0-1 0 0,0-2-18 0,-4 3 10 16,1-3-10-16,-1-7 8 0,1 7 15 0,-4-4 2 15,0 4 1-15,-1-7 0 16,1 1-46-16,0-1-10 0,-3-3-2 0,-1-3 0 0,4 7 7 15,-3-10 1-15,-1 6 0 0,0-6-733 0,1 0-147 0</inkml:trace>
  <inkml:trace contextRef="#ctx0" brushRef="#br0" timeOffset="140701.2">24913 15065 864 0,'0'0'76'0,"0"0"-60"0,0 0-16 0,0 0 0 0,0 0 208 0,0 0 40 16,7-6 7-16,-7 6 1 0,0 0-186 0,7 0-38 15,-7 0-7-15,0 0-1 0,0 0 20 0,0 0 4 16,0 0 0-16,0 0 1 0,0 6 6 0,0 7 1 16,0-4 0-16,0 13 0 0,-3-3-37 0,-1 3-7 15,1 3-2-15,-1 3 0 0,-3 7-10 0,0-1 0 16,0 1 0-16,0 3 8 0,0-4 7 0,0 4 1 15,-4-4 0-15,4 1 0 0,0-7-8 0,4 0 0 16,-4 3-8-16,3-2 12 0,-3-4-12 0,0-3 0 16,3 3 0-16,1 3-10 15,-1-9-13-15,-3 6-2 0,0-6-1 0,0 0 0 16,4 3-56-16,-1-10-11 0,1 4-3 0,-1-7-518 16,1 1-104-16</inkml:trace>
  <inkml:trace contextRef="#ctx0" brushRef="#br0" timeOffset="141145.07">25132 15558 2062 0,'0'0'45'0,"0"0"10"0,0 0 1 0,0 0 3 0,0 0-47 0,0 0-12 0,-4 0 0 0,4 0 0 16,-7 3 10-16,0 3 0 0,-3 0 0 0,-1 4 0 15,1-1 5-15,2 1 1 0,-2-1 0 0,3 7 0 16,-4-4-7-16,1 7-1 0,3-3 0 0,0 3 0 0,-1-1 8 0,5 1 2 16,-1 6 0-16,4-6 0 15,-3-3-18-15,3 0 0 0,0-4 0 0,0 7 0 0,3-3-9 0,1-1-6 16,-1-2-1-16,1-4 0 0,7 1 16 0,-4-1 0 16,0-3 0-16,0 1 0 0,3-4 0 0,1-3 0 15,3 0 0-15,-3-3 0 0,3-4 0 0,-4-2 0 16,4 3 0-16,4-7 0 0,-7 4 0 15,3-7 0-15,-4-3 0 0,4 0 10 0,-3 4-10 0,-4-4 10 16,0 0-10-16,0 0 10 0,0-3-1 0,0 3 0 16,-3 1 0-16,-1-1 0 0,1 0-1 0,-1 3 0 15,-3-3 0-15,0 4 0 0,0 2 0 0,0-2 0 16,-3 5 0-16,3 1 0 0,-4 3 3 0,1-4 0 16,-1 10 0-16,-3-3 0 0,4-3-11 0,-4 3-11 15,3 3 3-15,-3 0 0 0,0 0 8 0,0 0-13 16,-4 0 5-16,4 3 8 0,0-3-19 0,4 6 4 15,-4-6 1-15,3 3 0 16,4-3-142-16,-7 0-28 0,7 0-5 0</inkml:trace>
  <inkml:trace contextRef="#ctx0" brushRef="#br0" timeOffset="141881.25">25696 15611 1555 0,'0'0'138'0,"-3"0"-110"16,-4 0-28-16,0-6 0 0,3 6 72 0,4 0 8 16,-7 0 3-16,0-3 0 0,0-4-50 0,0 7-9 15,3-3-3-15,-3 3 0 0,4-6 25 0,-4 6 5 16,-4 6 1-16,4-6 0 0,0 3-15 0,-3-3-2 15,-1 10-1-15,4-4 0 0,-4-3-22 0,1 10-12 16,-4-1 12-16,3-2-12 0,0-1 10 0,1 7-10 16,-4-7 8-16,3 10-8 0,-3-10 17 0,3 7-1 15,4-6-1-15,0 5 0 0,0-5-15 0,4 2 9 16,3-2-9-16,-4-4 8 0,1 3-8 0,3 1 10 16,0-10-10-16,7 6 10 0,-4-3-10 0,4 6 0 15,0-2 0-15,0-4 0 0,4-3 0 0,0 0 8 16,-4 0-8-16,3 0 0 0,1 0 0 0,3 0 0 0,4 0 0 15,-4-3 0-15,3-4 0 0,1-2 0 0,0 0 0 16,-1-1 0-16,1 1 0 0,0-1 0 0,-4 1 0 0,0-7 0 16,-4 7 0-16,4 0 0 0,-3-7 0 0,-4 6 0 15,0 1 8-15,0-4-8 0,0-2 8 16,-3 5-8-16,-1-5 11 0,-3 5-3 0,4 1-8 0,-4-1 12 16,0-5-12-16,0 5 9 0,0 7-9 0,0-3 8 15,-4-3-8-15,1 5 0 0,3 4 0 0,0 0 8 16,-4-6-8-16,4 6 0 0,0 0 9 0,0 0-9 15,-7 6 0-15,4-2 0 0,-4 5-10 0,3 0 10 16,4 1-11-16,-3-1 11 0,-1 4-10 0,4-1 10 16,0 4 0-16,-3-3-9 0,3 2 9 0,0 1 0 15,0-4 0-15,3 4 0 0,1 3 0 0,-4-3 0 16,3 2 0-16,1 1 0 0,-1 6 0 0,4-6-8 0,-3 6 8 16,-1-3 0-16,1-3 0 0,-1 6 0 0,-3 0 0 15,4 0 0-15,-1-3 0 0,1-3 0 0,-4 6 0 0,0-6 0 16,-4 3 0-16,1 0 8 0,-1-3-8 0,-3 6 0 15,0-6 8-15,0-1-8 0,-3 7 9 0,3-6-9 16,-4-3 12-16,-3 3-12 0,0 0 33 16,0-4 0-16,-4 4 0 0,-3-3 0 0,0-4-18 0,-1 7-4 15,1-3-1-15,-3-1 0 0,-5-2-10 0,5 3 0 16,-5-1 0-16,5-2 8 0,-4-4-8 0,3 7-11 16,4-7 3-16,0 1 0 0,-1-1-6 0,5 1-1 15,-1-1 0-15,4-9 0 16,0 6-22-16,3-6-5 0,1 3-1 0,-1-3 0 15,1 0-89-15,-1-3-17 0,4 3-4 0,0-6-743 0</inkml:trace>
  <inkml:trace contextRef="#ctx0" brushRef="#br1" timeOffset="149956.07">24328 13557 633 0,'0'0'56'0,"7"0"-44"0,0 0-12 0,3 0 0 16,1-6 40-16,-1 6 5 0,1 0 2 16,-11 0 0-16</inkml:trace>
  <inkml:trace contextRef="#ctx0" brushRef="#br1" timeOffset="150468.34">24098 13711 748 0,'-17'0'67'0,"6"-6"-54"0,0 2-13 0,-3 4 0 0,0 0 158 0,4 0 29 15,-4-6 5-15,3 6 2 0,-3-3-144 0,7 3-29 16,-4 0-5-16,4-6-2 0,0 6-14 0,0 0 0 16,7 0 0-16,-3 0 0 0,-5-3 0 0,8 3 0 15,0 0 0-15,0 0-10 0,0 0 26 0,0 0 6 16,0 0 1-16,0 0 0 0,0 0 21 0,0 0 5 15,0 0 1-15,0 0 0 0,0 0 18 0,0 0 3 16,0 0 1-16,0 0 0 0,0 0-15 0,8 3-2 16,2-3-1-16,4 0 0 0,0-3-7 0,4 3-2 15,0-7 0-15,-1 7 0 0,8-3-1 0,0-3-1 16,-1 6 0-16,5 0 0 0,-1-10-27 0,4 10-6 0,3 0-1 16,4 0 0-16,-1 0 15 0,5-6 2 0,6 6 1 0,-3-3 0 15,3 3-6-15,1 0-1 0,-4-6 0 0,-4 6 0 16,4 0-20-16,0 0 0 0,0 0 0 0,-1 0 0 15,1 0 0-15,-3 0 0 0,-1 0 0 0,-3 0 0 16,0 0 0-16,-4 6 0 0,-7-3 0 0,4 3 0 16,-11-6 0-16,0 7 0 0,0-4 0 0,0-3 0 15,-6 6 0-15,-1-3 0 0,0 4 0 0,-4-4 0 16,1 3-8-16,0-3-7 0,-4 3-1 0,3-6 0 16,-3 4-91-16,4 2-18 15,-11-6-4-15,7 0-923 0</inkml:trace>
  <inkml:trace contextRef="#ctx0" brushRef="#br1" timeOffset="151382.15">26187 13808 1209 0,'0'0'108'0,"0"0"-87"16,-7-6-21-16,7 6 0 0,0 0 58 0,0 0 7 15,0 0 2-15,0 0 0 0,-4 0-55 0,4 0-12 16,-7-10 0-16,7 10 0 0,0 0 25 0,0 0 5 16,7 0 1-16,0-9 0 0,0 9 18 0,4 0 4 15,3-3 1-15,0 3 0 0,4-6 10 0,-1 6 3 16,1 6 0-16,7-6 0 0,-1 0-23 0,5 3-4 15,6-3 0-15,4 0-1 0,-1 0-17 0,8 0-3 16,0 6-1-16,7-3 0 0,0 4-2 0,-4-4-1 16,1 3 0-16,3-6 0 0,7 0 1 0,-4 3 0 15,1-3 0-15,6 0 0 0,1 0-1 0,-1 6 0 16,1-6 0-16,-4 10 0 0,3-10 5 0,4 0 2 16,7 6 0-16,0-3 0 0,4 7-2 0,-8-4-1 0,1-3 0 15,0 6 0-15,3 1-19 0,0-4 10 0,7-3-10 16,-4 4 8-16,5 2 1 0,-5 0 0 0,1-2 0 15,3-4 0-15,4 3 12 0,3-3 3 0,-4 3 0 0,-2 4 0 16,-5-4-12-16,8-3-1 0,0-3-1 0,-1 10 0 16,4-10-1-16,-6 9 0 0,-5-3 0 0,1-3 0 15,-1 4-9-15,5-4 0 0,2 3 0 0,1 4 0 16,-8-1 0-16,-2 0 0 0,2-2 0 0,1 2 12 16,3 0-12-16,-7 1 12 0,-3-1-12 0,-1 1 12 15,-6-1-12-15,-1 0 8 0,1-2-8 0,-1 2 8 16,1 1 0-16,-1-4 0 0,4-3 0 0,-3 6 0 15,-4-9-8-15,3 10 8 0,-3-10-8 0,4 6 8 16,-1-6 0-16,4 3 0 0,-3-3 0 0,3 6 0 16,-7-6-8-16,-4 0 0 0,0 0 0 0,-6 0 8 0,-1 0-8 15,-3 0 0-15,-4 0 0 0,1-6 8 0,-1 6-8 16,-3 0 12-16,0 0-12 0,-8 0 12 0,5 0-12 0,-8-3 0 16,-3 3 0-16,-4 0 0 0,0 0-13 0,-3 0 5 15,-4-6 8-15,0 6-13 16,-4 6-15-16,1-6-4 0,-4 0 0 0,0 0 0 15,-7 0-179-15,0 0-36 0</inkml:trace>
  <inkml:trace contextRef="#ctx0" brushRef="#br1" timeOffset="152885.94">26409 16524 1609 0,'-14'0'71'0,"3"0"15"0,4 0-69 0,-3 0-17 15,-1 0 0-15,4 0 0 0,0 0 13 0,7 0-1 16,0 0 0-16,0 0 0 0,0 0 23 0,0 0 4 15,0 0 1-15,0 0 0 0,0 0-32 0,0 0-8 16,7 0 0-16,4-4 0 0,3 4 13 0,0-6-1 16,3 6-1-16,5 0 0 0,-5 0 14 0,11 0 3 15,1 0 1-15,6 0 0 0,-3 0 7 0,3 0 2 16,4 6 0-16,3-6 0 0,4 4 9 0,0-4 1 16,3 0 1-16,8 6 0 0,6-6-18 0,8 0-4 15,-1 0-1-15,8 0 0 0,3 0-6 0,4 0-2 16,6 0 0-16,5 0 0 0,6 0-2 0,-3 0 0 0,0 0 0 15,-1 0 0-15,8 0-2 0,0 0-1 0,0 0 0 16,0 3 0-16,-1-3-1 0,8 0-1 0,0 0 0 16,0 0 0-16,-7 0 2 0,7 0 1 0,0 0 0 15,0 0 0-15,-4 0-6 0,0 0 0 0,8 0-8 0,-4 0 12 16,0 0-12-16,-4 0 0 0,0 0 8 16,1 0-8-16,-1 0 16 0,-3 0 1 0,-4 0 0 0,-3 0 0 15,3 0 1-15,1 0 0 0,-5 0 0 0,-6 0 0 16,-7 6-6-16,-1-6-2 0,-6 0 0 0,3 3 0 15,-7-3 2-15,0 7 0 0,-10-7 0 0,-4 6 0 16,-4-3-12-16,-6-3 0 0,-5 6 0 0,-2-6 8 16,-4 4-8-16,-1-4 0 0,1-4 0 0,0-2-11 15,3 6 11-15,-3 0 0 0,3-3 0 0,-6-3 0 16,-1 6 0-16,0-7-12 0,1 4 12 0,-5 3-12 0,1-6 12 16,-4 6 0-16,1-3 0 0,-1 3-8 0,-4 0 8 15,1 0 0-15,0 0 0 0,-4 0-8 0,-3 0-8 0,-1 0 0 16,-3 3-1-16,-3-3 0 15,-11 0-145-15,0 0-29 0,0 0-5 16,0 0-2-16</inkml:trace>
  <inkml:trace contextRef="#ctx0" brushRef="#br0" timeOffset="156886.75">26846 14416 691 0,'0'0'61'0,"0"0"-49"0,0 0-12 0,0 0 0 16,0 0 150-16,0 0 27 0,0 0 6 0,0 0 1 15,0 0-132-15,-3 10-25 0,-4-4-6 0,-4-3-1 0,1 7 12 16,-1-4 1-16,0 3 1 0,4 7 0 0,-3-7 28 0,-4 4 6 16,0-4 0-16,0 1 1 15,3 5-13-15,-3 4-2 0,0-3-1 0,-4 3 0 0,0-1-1 0,4 8-1 16,-3-8 0-16,-1 11 0 0,-3 2-18 0,0 0-3 16,3 1-1-16,-3-1 0 0,3 10-17 0,-3-7-4 15,7-2-8-15,-4 2 12 0,4 4-2 0,0 3-1 16,4-4 0-16,-5-2 0 0,5 12-9 15,-4-7 0-15,3 4 0 0,-3-3 0 0,3 3 0 0,1 0 0 16,-1-10 0-16,1 10 0 0,3-6 11 0,0 3-3 16,-4-10-8-16,7 10 12 0,-3-4-12 0,0 1 8 15,7 6-8-15,-3-9 0 0,-1 8 0 0,1-5 0 16,6 3 0-16,-3-4 0 0,4-2 0 0,-1-4-10 16,4 1 10-16,0-10-12 0,1 3-5 0,2 3-2 15,1-6 0-15,-1-3 0 16,4-1-11-16,-3-5-2 0,3 3-1 0,0-1 0 15,0-5-103-15,0-1-20 0,1-6-4 0,2 4-637 0</inkml:trace>
  <inkml:trace contextRef="#ctx0" brushRef="#br0" timeOffset="157377.91">26853 15354 864 0,'0'0'76'0,"0"0"-60"0,0 0-16 0,0 0 0 16,0 0 270-16,0 0 51 0,0 0 11 0,0 0 1 15,0 0-267-15,0 0-54 0,0 9-12 0,0 1 0 16,0-1 0-16,0 7 0 0,-3 0 0 0,3-4 8 16,0 7 32-16,0 6 8 0,-4-6 0 0,4 6 1 15,-3 3-9-15,-1-3-3 0,1 0 0 0,-4-3 0 16,3 3-5-16,1 4-2 0,-4-4 0 0,3 3 0 16,1-3-30-16,-4 0 0 0,3-3 0 0,0 3 0 31,1-6-24-31,3-3-12 0,-4-1-1 0,4-5-1 0,0-1-184 15,0-9-37-15,0 0-7 0,0 0-2 0</inkml:trace>
  <inkml:trace contextRef="#ctx0" brushRef="#br0" timeOffset="157669.19">27136 15329 1332 0,'0'0'59'0,"0"0"12"0,0 0-57 0,0 0-14 16,0 0 0-16,0 0 0 0,0 0 60 0,-4 16 8 15,4-7 3-15,-3 7 0 0,-1-4 55 0,-3 10 11 16,0-9 3-16,3 12 0 0,-3-6-55 0,0 6-10 0,0 0-3 0,4-3 0 16,-4 3-32-16,0 0-6 0,3-3-2 0,1 0 0 15,-4 0-16-15,3 3-4 0,0-6-1 0,1 6 0 16,3-6-11-16,-4-1 0 0,1 1 0 0,-1-3 0 15,1-7-11-15,3 10-4 0,-4-10-1 0,4 1 0 32,-7-1-38-32,7-9-8 0,0 0-2 0,-3 13-623 0,-4-10-125 0</inkml:trace>
  <inkml:trace contextRef="#ctx0" brushRef="#br0" timeOffset="158159.84">26705 15530 288 0,'0'0'25'0,"0"0"-25"16,0 0 0-16,0 0 0 0,0 0 261 0,0 0 47 15,7-7 10-15,0-2 2 0,0 6-148 0,1-4-28 16,-1-2-7-16,0 3-1 0,3-4-27 0,1 1-5 15,-4 6-2-15,3-7 0 0,1-2-30 0,0 2-7 16,-1 1-1-16,1 0 0 0,3-4-21 0,-4-3-5 16,5 1-1-16,-1 2 0 0,0-2-12 0,-4-4-2 15,4 3-1-15,4-3 0 0,-7 0-9 0,3 4-1 16,0 5-1-16,0-8 0 0,4 2-3 0,-4 6 0 16,-4-2 0-16,1-4 0 0,0 7 0 0,3-1 0 15,-4 1 0-15,-3 3 0 0,0-4-8 0,0 10 0 16,-3-3 0-16,3-3 0 0,0 12 0 0,4-3 0 15,-4 4-11-15,0-4 11 0,3 6-12 0,1 7 4 16,-1-1 0-16,1 4 0 0,0 0 8 0,-4 0 0 0,0 0 0 0,3 3 0 16,-6-3 0-16,3 2 0 0,0-5 0 0,-3 9-8 15,3-6 8-15,-4 0 0 0,4-3 0 0,0-4 0 16,-3 4 0-16,3-7 9 0,0 1-9 0,0-1 0 16,0 0 8-16,0-2-8 0,0-4 0 0,0-3 0 15,4 0 9-15,-1 0-9 0,1 0 0 0,-1 0 9 16,5-3-9-16,-1-4-16 0,-4-2 4 0,4 0 1 15,0-1-13 1,4-6-2-16,0 4-1 0,3-4 0 0,0-3-41 16,-3 1-9-16,6-1-2 0,-2-3-668 0,-5 3-133 0</inkml:trace>
  <inkml:trace contextRef="#ctx0" brushRef="#br0" timeOffset="158724.07">27541 15727 1389 0,'0'0'61'0,"0"0"14"0,0 0-60 0,0 0-15 15,0 0 0-15,0 0 0 0,0 0 70 0,4 3 11 16,-1 4 3-16,-3 2 0 0,0 0 8 0,0 1 1 15,-3-1 1-15,3 7 0 0,-4 0-34 0,1-4-6 16,-4 7-2-16,0 3 0 0,3 0-30 0,1-3-6 16,-1 6-2-16,-3-7 0 0,0 8-14 0,4-8 0 15,-1 1 0-15,0 6 0 0,-3-6 0 0,4-3 0 16,-1-4 0-16,4 4-10 0,-3 0-6 0,3-4-2 16,-4-2 0-16,4-4 0 15,0-6-99-15,0 0-20 0,0 0-4 0</inkml:trace>
  <inkml:trace contextRef="#ctx0" brushRef="#br0" timeOffset="159443.28">27767 15871 403 0,'0'0'36'0,"0"0"-36"0,0 0 0 0,0 0 0 15,0 0 88-15,0 0 12 0,0 0 1 0,0 0 1 16,0 0-69-16,0 0-13 0,0 0-4 0,0 0 0 16,0 0 65-16,-3 0 13 0,-4 0 2 0,7 0 1 15,0 0 15-15,0 0 4 0,0 0 0 0,-7 0 0 16,-1 7-29-16,5-4-6 0,-1 3-1 0,-3-3 0 16,0 3-15-16,0-2-3 0,0 2-1 0,-3-3 0 15,-1 3-19-15,0 4-4 0,1-4-1 0,-1-3 0 16,1 6-13-16,-1 1-2 0,-3-1-1 0,0-2 0 15,3 2-9-15,1 0-3 0,-4-2 0 0,-1 2 0 16,5-6-9-16,-1 7 10 0,4-4-10 0,0-6 10 16,-3 3-10-16,3 3 0 0,7-6 0 0,0 0 0 15,-7 7 0-15,-1-4 0 0,8-3 0 0,0 0 0 16,-7 9 0-16,7-9 0 0,-3 6 0 0,3-6 0 16,0 0 12-16,0 0-2 0,0 0-1 0,0 0 0 15,0 10 7-15,7-7 0 0,0 3 1 0,0 4 0 0,4-4 2 16,-1-3 0-16,8 6 0 0,-1-2 0 0,-2 2-11 15,6-6-8-15,-4 3 12 0,5-2-12 0,-1 2 8 16,-4-3-8-16,-3 3 0 0,4 1 0 0,-4-4 0 0,-3 3-16 16,3-3 2-16,-3-3 0 15,-1 6-23-15,-10-6-5 0,0 0-1 0,7 0 0 16,-7 0-90-16,0 0-19 0,0 0-3 0</inkml:trace>
  <inkml:trace contextRef="#ctx0" brushRef="#br0" timeOffset="162479.81">28660 15040 1778 0,'0'0'79'0,"0"0"16"0,0 0-76 0,0 0-19 0,3-9 0 0,1 3 0 16,3-4 52-16,0 1 6 0,0-1 2 0,3 7 0 16,-2-3-22-16,-1-3-4 0,3 2-1 0,-3-2 0 15,0 0-5-15,0 5-2 0,-3-2 0 0,3-3 0 16,-4-1 3-16,1 1 1 0,3 3 0 0,-3 3 0 15,3-7 1-15,-4 4 0 0,1-4 0 0,-1 1 0 16,1 0-6-16,-4 2-1 0,0-2 0 0,-4 0 0 16,4-1-8-16,-3 1-3 0,-4 6 0 0,0-10 0 15,0 10 2-15,-1-3 0 0,-2 3 0 0,-4-4 0 16,3 4-15-16,1-3 0 0,-1 6 0 0,-3 0-10 16,3 6 10-16,-3-3-8 0,4 4 8 0,-1 2-8 15,0 0 0-15,1 10 0 0,-4 0 0 0,7-3 0 16,-4 2 0-16,1 8 0 0,-1-8 0 0,4 11 0 15,-4-4 8-15,4 3-8 0,-3-3 8 0,-1 9-8 16,1-5 8-16,-1 8 0 0,0 4-9 0,1 0 9 16,-1 3 0-16,1 6-9 0,-1-6 9 0,0 0 0 0,1-4 0 15,3 4 0-15,-4-3 0 0,4-3 0 0,0-4-9 0,0 4 9 16,0-10 0-16,0 7-9 16,0-7-35-16,0 3-6 0,0-9-2 0,0-3 0 15,0 6-155-15,0-9-31 0,-11 12-6 0,7-3-2 0</inkml:trace>
  <inkml:trace contextRef="#ctx0" brushRef="#br0" timeOffset="162737.29">28215 15495 2476 0,'-10'-6'110'0,"6"6"22"0,1 0-105 0,3 0-27 0,0 0 0 0,0 0 0 16,0 0 19-16,7-3-2 0,3-4 0 0,1-2 0 16,3 6-17-16,4-3-12 0,-1-4 1 0,1 10 1 15,3-9 10-15,4 9 0 0,-4-7 0 0,0 7 8 16,-3-3-8-16,3-3 0 0,-4 6 0 0,5 0 0 16,-5 0-14-16,1-3 2 0,0 3 1 0,-1-6 0 15,-3 6-136 1,0 0-27-16,4 0-6 0,-7 0-735 0</inkml:trace>
  <inkml:trace contextRef="#ctx0" brushRef="#br0" timeOffset="163994.94">28473 16307 518 0,'0'0'46'0,"0"0"-37"0,0 0-9 0,0 0 0 16,-4 3 252-16,4-3 49 0,0 0 10 0,-7 7 1 15,7-7-196-15,-3 6-40 0,3-6-8 0,0 0-2 16,0 0-1-16,0 0 0 0,0 0 0 0,0 0 0 15,0 0-15-15,0 0-3 0,0 0-1 0,0 0 0 16,0 0-3-16,0 0-1 0,0 0 0 0,7-6 0 16,0 6 3-16,0 0 1 0,3-10 0 0,-3 10 0 15,0-6-8-15,4 3-2 0,-7-3 0 0,6-4 0 16,-3 1-12-16,4-1-4 0,-1-5 0 0,1 5 0 16,3 1-2-16,-3-4-1 0,3-2 0 0,-4-1 0 15,1 3-6-15,0-2-2 0,-4-1 0 0,3-3 0 16,1 7-9-16,-4-7 10 0,0-3-10 0,3 9 10 15,-3-12-10-15,4 10 0 0,-4-4 9 0,4 0-9 16,-4 0 0-16,-4 0 9 0,1 4-9 0,-1-4 0 16,-3 9 0-16,4-5 0 0,-1 5 0 0,1 1 0 15,-4 6 0-15,0 3 0 0,0 0 0 0,3-6 0 16,-3-4 0-16,0 10 0 0,0 0 0 0,0 0 0 0,0 0 0 16,0 0 0-16,0 0 0 0,0 0 0 0,0 0-13 0,0 0 3 15,0 0 1-15,0 0 0 0,0 10-2 0,0-1 0 16,0 0 0-16,4 7 0 0,0-3 11 0,-4 2-12 15,0 4 12-15,0-3-12 0,3-4 12 0,-3 4 0 16,0 3 0-16,0-4 0 0,0-2 0 0,4 3 0 16,-1 3 0-16,1-4 0 0,-1 1 0 0,1-4 0 15,-1 4 0-15,1-3 0 0,-1-4 0 0,1 7 0 16,3-7 0-16,-4 7 0 0,4-7 0 0,-3 1 0 16,3-1 0-16,-3 7 0 0,3-7 0 0,-4-6 0 15,-3 7 0-15,4-4 0 0,3 3 0 0,-7-9 0 16,3 10 0-16,-3-10 0 0,4 9 0 0,-1-3 0 0,-3-6 0 15,0 0 0-15,7 10 17 0,-7-10-1 16,0 0 0-16,0 0 0 0,0 0 0 0,0 0-1 0,7 3 0 16,-7-3 0-16,0 0-6 0,11 0-1 0,-11 0 0 0,7-3 0 15,-7 3 4-15,7-6 0 0,-7 6 0 0,4-4 0 16,3-2-1-16,-4-3 0 0,-3-1 0 0,4 1 0 16,-1 0 3-16,-3 2 1 0,0-5 0 0,0-4 0 15,0 7 0-15,0-7 0 0,0 7 0 0,0-10 0 16,0 9-3-16,0-5-1 0,0-4 0 0,0 6 0 15,0-2-11-15,0-1 10 0,0-3-10 0,0 7 10 16,4-10-10-16,-4 9 0 0,3-3 0 0,1-2 0 16,-1 2 0-16,1 3 0 0,3-2 0 0,-4 5 0 15,5-5 0-15,-5 2 0 0,1-3-9 0,3 7 9 0,0 0 0 16,0-7-12-16,0 6 12 0,0 7-10 0,0-6-12 16,-4 3-2-16,5-4-1 0,-1 4 0 15,0 3-33-15,-4-3-6 0,4 6-2 16,-3-4 0-16,3-2-114 0,0 6-24 0,-7 0-4 15,7-3-855-15</inkml:trace>
  <inkml:trace contextRef="#ctx0" brushRef="#br0" timeOffset="164467.84">29916 14586 518 0,'0'0'46'0,"0"0"-37"0,0 0-9 0,0-3 0 16,-4-4 366-16,4 7 71 0,-3-9 15 0,3 9 2 15,0-6-340-15,0 6-68 0,0-4-14 0,0 4-2 16,0 0-6-16,0 0 0 0,-8 0-1 0,5 0 0 16,-4 4 5-16,-4 2 0 0,4 3 1 0,-7 1 0 15,-4 8-5-15,1 8 0 0,-1-1-1 0,1 3 0 16,-8 0-5-16,4 10-1 0,0 6 0 0,-1 0 0 16,-2 9-2-16,3-9-1 0,-1 9 0 0,-2 0 0 0,2 1 6 15,1 2 0-15,0 4 1 0,0-7 0 0,3 3-7 16,4-2-2-16,0-1 0 0,4-3 0 0,-5-6 0 0,8-3-1 15,0 3 0-15,4 0 0 0,-1 0-2 0,4-7 0 16,0 4 0-16,0-3 0 0,7-4-9 0,-3 1-17 16,3-7 4-16,0 6 1 0,4-5-7 0,-1-4-1 15,1-3 0-15,-4 3 0 16,3-6-95-16,4-4-19 0,-3-5-4 0,3 8-1 16,0-8-75-16,0-1-15 0,18 1-3 0,-4-10-1 0</inkml:trace>
  <inkml:trace contextRef="#ctx0" brushRef="#br0" timeOffset="164859.26">30201 15341 1036 0,'0'0'46'0,"0"0"10"0,0 0-45 16,-7 0-11-16,7 0 0 0,0 0 0 0,0 0 355 0,0 0 69 15,0 0 13-15,0 0 3 0,-3 4-360 0,-4 2-80 16,0-3 0-16,-4 6-11 0,4 1 11 0,-4 12 8 15,1-3-8-15,-4 2 11 0,0 5 4 0,-1-8 1 16,-2 7 0-16,-1 4 0 0,1-4 2 0,-5 0 1 16,5-3 0-16,-4 3 0 0,-4 0-9 0,4-3-2 15,0 3 0-15,-1 0 0 0,1 0-8 0,-3-3-12 16,2-6 2-16,5 3 1 16,-1-4-41-16,4-2-8 0,0-4-2 0,3-2 0 15,1 2-32-15,3-9-6 0,7 0-2 0,0 0-584 16,-4-9-118-16</inkml:trace>
  <inkml:trace contextRef="#ctx0" brushRef="#br0" timeOffset="165069.99">29884 15435 2293 0,'-18'0'101'0,"18"0"22"0,-3 7-99 0,-1-7-24 0,1 9 0 0,-1 1 0 16,8-4 56-16,-1 3 7 0,4 1 1 0,0-1 0 15,-3 7-18-15,6-4-3 0,4 4-1 0,-3-3 0 16,0 2 2-16,3 4 0 0,-4 0 0 0,4-4 0 15,4 4-13-15,-4 0-3 0,0 6 0 0,0-6 0 16,1 0-20-16,2-3-8 0,-6 2 0 0,-1-2 9 16,1 3-9-16,-1-3-11 0,1-4 3 0,0 4 0 15,-1-7-91-15,-3 1-17 0,4-1-4 0,-1-3-1 16,1-3-103-16,-11-3-21 0</inkml:trace>
  <inkml:trace contextRef="#ctx0" brushRef="#br0" timeOffset="165662.75">30642 14924 172 0,'0'0'8'0,"0"0"1"0,-7 0-9 0,7 0 0 0,0 0 0 0,0 0 0 16,-3 0 109-16,3 0 20 0,0 0 4 0,0 0 1 15,0 0-85-15,0 0-17 0,0 0-3 0,0 0-1 16,0 0 109-16,0 0 22 0,0 0 4 0,0 0 1 16,0 0-20-16,0 0-4 0,0 0-1 0,0 0 0 15,0 0-42-15,0 0-8 0,0 0-1 0,-4 10-1 0,4-10-27 16,0 0-4-16,0 0-2 0,0 0 0 0,0 0-22 0,0 0-5 15,0 0-1-15,0 9 0 0,0-9-14 0,0 0-4 16,0 0 0-16,0 10 0 0,0-10 5 0,-3 6 1 16,3 3 0-16,-4 1 0 0,4-7 5 0,-3 9 1 15,-1-2 0-15,1-1 0 0,3-6-9 0,-4 7-2 16,0-1 0-16,1-3 0 0,-1 4 2 0,1-1 0 16,3 1 0-16,-4-1 0 0,1 0-11 0,3-2 0 15,0-7 0-15,0 0 0 0,0 0 0 0,0 9 0 16,0 0 0-16,0-9 0 0,0 0 0 0,0 0-17 15,0 0 2-15,0 0 1 16,0 0-33-16,0 0-6 0,0 0-2 0,10 0 0 16,-3 0-119-16,1-9-24 0,2 9-5 0,-3-9-671 0</inkml:trace>
  <inkml:trace contextRef="#ctx0" brushRef="#br0" timeOffset="165974.75">30769 14592 230 0,'0'0'20'16,"0"0"-20"-16,0 0 0 0,0 0 0 0,-3-6 438 0,3 6 83 15,0 0 17-15,0 0 3 0,-4 0-401 0,4 0-81 16,-7 0-16-16,7 0-3 0,0 0 16 0,0 0 3 16,-3-10 1-16,3 10 0 0,0 0-8 0,0 0-2 15,0 0 0-15,0 0 0 0,-7 0-38 0,7 0-12 16,0 0 8-16,0 0-8 0,0 0-8 0,0 0-6 16,0 0-1-16,0 0 0 15,0 0-123-15,0 0-25 0,0 0-5 0</inkml:trace>
  <inkml:trace contextRef="#ctx0" brushRef="#br0" timeOffset="167179.43">31020 14755 1594 0,'0'0'35'0,"0"0"7"0,0 0 2 0,7-6 1 0,-4 3-36 15,4-4-9-15,-7 7 0 0,0 0 0 0,7-3 72 0,-7 3 13 16,0 0 3-16,0 0 0 0,0 0 21 0,0 0 5 16,-3 10 1-16,-1 5 0 0,-3 4-37 0,4 3-7 15,-4 13-2-15,0-7 0 0,0 13-23 0,0-4-5 16,0 1-1-16,3 6 0 0,0 0-32 0,1-1-8 16,-4 8 0-16,0-1 0 0,7 0 0 0,-4 6 12 15,-3-5-4-15,7 2 0 0,-3-6-8 0,3 3 0 16,-4-3 0-16,-3-3 0 0,4 0 0 0,-1 0 0 15,4-6 11-15,-3 5-11 0,-1-5 0 0,1-3 0 16,6 2 0-16,1-5 0 16,-4-4-34-16,3-3-10 0,1-3-1 0,3-3-1 15,-4 3-170-15,1-10-33 0,3 13-7 0,0-6-2 0</inkml:trace>
  <inkml:trace contextRef="#ctx0" brushRef="#br0" timeOffset="167914.93">31122 16113 2394 0,'0'0'52'0,"0"0"12"0,0 0 1 0,0 0 3 0,0 9-55 0,0-3-13 0,0-6 0 0,0 10 0 0,0-10 30 0,0 0 3 16,0 0 1-16,0 0 0 0,7 3 18 0,-7-3 3 15,0 0 1-15,11 0 0 0,-4 0 12 0,3-3 2 16,-6 3 1-16,6-6 0 0,-2-4-13 0,2 7-2 16,-3-6-1-16,0-1 0 0,4-5-43 0,-1-1-12 15,1 3 0-15,0-5 8 0,-1-4 1 0,1-7 1 16,3 1 0-16,0 0 0 0,0-7-10 0,4 1 0 15,-4-1 0-15,0 7 0 0,0-6 0 0,-3-1 0 16,3 13 0-16,-4-3 0 0,-3 10-13 0,0-4 1 16,0 6 1-16,-3 4 0 0,7-4 11 0,-8 10 0 15,-3 3 0-15,0 0 8 0,0 0-8 0,0 0 0 16,0 0 0-16,0 0 0 0,-3 9-18 0,3 10-5 0,3-3-1 16,1 3 0-16,-8 0 14 0,4-1 10 15,-3 8-13-15,3-1 5 0,0-3 8 0,0 0-8 0,0-1 8 0,3-2-8 16,4 6 8-16,-3-6 0 0,-8-3 0 0,8 3 0 15,-1-4 0-15,4-2 0 0,-7-4 0 0,7-2 0 16,-7 2 0-16,4-3 0 0,6-3 0 0,-3-3 8 16,1 0-8-16,2-3 0 0,4-3-11 0,0-3 11 15,0 2-8-15,1-2 8 0,-1-1 0 0,-4-2-9 16,4-4 9-16,0-9 0 0,-3 6 0 0,3-6 8 16,-3 3-8-16,-1-9-10 0,-3 9 10 0,4-6-13 15,-4-4 13-15,0 10 0 0,0-3 0 0,0 0 0 16,-3 6 0-16,-1 4 0 0,1 2-10 0,-1-2 10 15,-3 5 0-15,4 1 0 0,-4 3 0 0,0 6 0 16,0 0 0-16,0 0 8 0,0 0-8 0,0 0 8 16,0 0-8-16,0 0 0 0,0 0 0 0,0 0 0 15,-4 9 0-15,1 3 8 0,-1-2-8 0,1 2 12 0,-1-2-12 0,1 5 0 16,3 4 0-16,-4 6 0 0,4-6 0 0,0 9 0 16,0-2 0-16,0 2 0 0,0-3 0 0,0 3 0 15,0-3 0-15,4-6 0 0,-1 9 0 0,1-12 0 16,-4 3 0-16,7-1 0 0,-4-2 0 0,1 0 0 15,-1-4-14-15,1-2 5 16,-1-1-88-16,4 1-18 0,-7-10-3 0,0 0-706 16,0 0-142-16</inkml:trace>
  <inkml:trace contextRef="#ctx0" brushRef="#br0" timeOffset="168222.79">31958 15909 403 0,'0'0'17'0,"0"0"5"0,0 0-22 0,0 0 0 0,0 0 0 0,0 0 0 16,0 0 492-16,4 13 95 0,-1-10 18 0,1 6 4 15,-4 7-433-15,0-7-86 0,0 7-18 0,-4-4-3 16,4 7-18-16,-3-3-4 0,-1 9-1 0,1-6 0 15,-1 6-17-15,-3-3-3 0,4-3-1 0,-5 6 0 16,1 3-14-16,0-3-3 0,4 3-8 0,-8-3 12 16,4 0 3-16,0-3 0 0,0 3 0 0,0-6 0 15,0 6-39-15,0-6-7 0,0-3-1 0,3-4-1 16,-3 4 1-16,4-7 1 0,-1 1 0 16,1-1 0-16,3-9-140 0,0 0-28 0,0 0-5 15,0 0-546-15,0 0-109 0</inkml:trace>
  <inkml:trace contextRef="#ctx0" brushRef="#br0" timeOffset="168580.37">32187 15953 2516 0,'0'0'112'0,"0"0"22"0,0 0-107 0,0 0-27 0,0 0 0 0,0 0 0 15,0 0-8-15,0 0-8 0,0 0 0 0,0 0-1 16,0 0 17-16,-3 9 0 0,-1 4 0 0,-3-4 9 15,0 4 19-15,0-4 3 0,-7 7 1 0,4-7 0 16,-1 10 3-16,-3-9 1 0,0 5 0 0,-4 1 0 16,0-4-5-16,1-2-1 0,-4-1 0 0,-1 7 0 15,5-7-12-15,3-2-2 0,0 2-1 0,0-6 0 16,-1 3-7-16,5-2 0 0,-1 2-8 0,1-3 12 16,6-3-12-16,4 0 0 0,-7 6 0 0,7-6 0 15,0 0-12-15,0 0 2 0,0 0 0 0,0 10 0 16,0-10 10-16,4 9 0 0,-1 0 0 0,4 1 0 15,0-1 12-15,4 1 2 0,-1 5 0 0,5-5 0 16,-1-1 2-16,0 7 1 0,0-7 0 0,3 1 0 16,1-1-17-16,0 0-9 0,-1 1 1 0,1-1 0 15,3-2-19-15,-3-4-3 0,-1 3-1 16,1-6 0-16,-4 3-105 0,4-3-22 0,-4-3-4 16,0-6-934-16</inkml:trace>
  <inkml:trace contextRef="#ctx0" brushRef="#br0" timeOffset="169276.59">32851 15514 288 0,'0'0'25'0,"0"0"-25"0,0 0 0 0,0 0 0 15,-7 0 468-15,3 9 89 0,1-2 18 0,-1-4 3 16,1 6-415-16,-5 1-83 0,5-4-17 0,-4 3-3 15,3 1-6-15,1-1-1 0,-1 0 0 0,1 1 0 16,-4-4-10-16,3 3-3 0,-3 1 0 0,4-1 0 0,-1 1-17 0,1-1-4 16,-5 7-1-16,1-7 0 0,0 7-18 15,-3-7 10-15,3 4-10 0,-4 3 8 0,1-7-8 16,-1 7 10-16,0-4-10 0,-3-2 10 0,4-1-1 0,-1 7 0 16,4-10 0-16,0-3 0 0,0 6-9 0,0-9 0 15,0 7 0-15,7-7 0 0,0 0 0 16,0 0 0-16,-4-7 0 0,4-2 0 0,-3 0 0 15,3-1 0-15,0-5 0 0,0 2 0 0,0-3 0 16,0-2 0-16,3 2 0 0,-3-6 0 0,4-3 0 0,-4 6 0 16,7-6-12-16,-7 0 12 0,3 3-11 0,1-3 11 15,-1 0-8-15,1 6 8 0,3-6 0 0,-3 6 0 16,-1 0 0-16,1 10-8 0,-1-7 8 0,1 7 0 16,3-4 0-16,-4 4 8 0,1-4-8 0,3 10 0 15,-4-3 0-15,-3 6 0 0,0 0 0 0,7-3 0 0,-7 3 0 16,0 0 0-16,0 0 0 0,8 0 0 0,-1 0 8 15,3 3-8-15,-3 3 0 0,4-3 0 0,-4 10 0 16,3-4 0-16,-3 1 11 0,4 2-3 0,-4-3 0 0,4 7 0 16,-1-6-8-16,1 5 0 0,-1-2 0 0,1-7 0 15,0 3 0-15,-4 1 0 16,3-1 0-16,1 1 0 0,-1-1 0 0,-3-3 0 0,4-2 0 16,0 2 0-16,-4 3 17 0,3-9-1 0,-3 6-1 0,0-2 0 15,-7-4-15-15,11 0 0 0,-11 0 0 0,7 0 0 16,-7 0-29-16,7 0-3 15,0 0 0-15,-7 0 0 0,0 0-78 16,0 0-16-16,7-10-3 0,-7 10-1 0,0 0-106 16,0 0-22-16</inkml:trace>
  <inkml:trace contextRef="#ctx0" brushRef="#br0" timeOffset="169732.21">32935 15834 979 0,'0'0'87'0,"0"0"-70"0,0 0-17 0,0 0 0 16,0 0 416-16,0 9 79 0,0-6 16 0,4 10 3 15,-1-4-371-15,1 4-75 0,-4-4-14 0,0 7-3 16,0 3-7-16,0-1 0 0,-4-2-1 0,1 3 0 16,-1 0-32-16,1 0-11 0,-1-4 0 0,-3 4 9 15,0 0-9-15,0 6 0 0,-3-6 0 0,2 0 0 16,-2 3-42-16,-1-4-1 0,1 1 0 0,-1 0 0 16,4-3-10-16,-3-4-3 0,2-2 0 0,5-4 0 15,-1 3-123-15,4-9-25 0,0 0-4 16</inkml:trace>
  <inkml:trace contextRef="#ctx0" brushRef="#br0" timeOffset="170053.46">33105 15909 576 0,'0'0'51'0,"0"0"-41"0,0 0-10 0,0 0 0 15,0 0 433-15,-4 6 85 0,-3 4 17 0,4-4 3 16,-1-3-430-16,-3 6-87 0,0 1-21 0,0-4 0 15,-4 4 21-15,-3-1 0 0,4 0 0 0,-5 7 0 16,-2-3 10-16,3-7 1 0,0 10 1 0,0-7 0 16,3 0-18-16,0 1-4 0,-3-1-1 0,4-6 0 15,3 4-10-15,-4-1 8 0,4-3-8 0,0-3 8 16,7 0-8-16,-4 9 0 0,4-9 0 0,0 0 0 16,0 0 0-16,0 0 0 0,0 0 0 0,4 7-11 15,3-4 3-15,0 6 0 0,-3-3 0 0,3-2 0 16,3 2 8-16,-3 3 0 0,4-2 0 0,-1-4 0 15,1 6 0-15,0 1 0 0,-4-4-9 0,3 3 9 32,-3-6-37-32,4 4-3 0,-1-1-1 0,1-3 0 0,-4 3-29 15,0-6-6-15,4 3 0 0</inkml:trace>
  <inkml:trace contextRef="#ctx0" brushRef="#br0" timeOffset="170498.09">33069 15257 1209 0,'0'0'108'0,"0"0"-87"0,0-10-21 0,4 1 0 0,-4 6 213 0,7-3 39 0,0-4 7 0,0 1 1 16,-3 2-175-16,3-2-35 0,0 6-7 0,0-3-2 16,3-4 45-16,-3 1 9 0,0 6 1 0,1-4 1 15,-1-2-11-15,0 3-2 0,-4 6-1 0,-3 0 0 16,11-3-39-16,-8-4-8 0,8 4-2 0,-11 3 0 16,0 0-3-16,10 0-1 0,-10 0 0 0,0 0 0 15,8 3-30-15,-8-3-15 0,0 0 2 0,10 7 0 16,-3 2-7-16,0 0 0 0,-7 1-1 0,0 9 0 15,0-4 13-15,-3 4 8 0,-4 0-10 0,0 0 10 16,-4-4-16-16,-3 4 2 0,0 0 1 0,3-3 0 16,-3 3 1-16,0-1 1 0,0-2 0 0,3 0 0 15,4-4-31 1,0-2-6-16,4-1-2 0,-1 7 0 0,4-7 28 0,0 1 6 0,0-1 0 0,4-3 1 16,3 4-32-16,0-1-6 15,0 0-2-15,0 1 0 0,3-4 2 0,5 4 0 16,-5-7 0-16,4 6 0 0,-3-3-111 0,3-2-21 15,-3-4-5-15,-4 6-1 0</inkml:trace>
  <inkml:trace contextRef="#ctx0" brushRef="#br0" timeOffset="171049.44">33055 14285 1972 0,'-17'-3'88'0,"10"3"17"0,0 0-84 0,7 0-21 0,0 0 0 0,-4 0 0 16,-3 0 65-16,7 0 9 0,0 0 2 0,0 0 0 16,0 0-48-16,3 9-10 0,1 0-2 0,3 7 0 0,4-3 44 15,-1-4 9-15,-3 7 2 0,4 2 0 0,3-8-7 0,4 9-2 31,3 6 0-31,3-6 0 0,1 6-18 0,14 9-3 0,0 1-1 0,-4-4 0 0,0 10-8 0,-3-4-1 16,3 1-1-16,-3 6 0 0,0 0-10 16,0 0-1-16,-1-7-1 0,-2 7 0 0,-1 0-4 0,-3-6-1 15,-4 6 0-15,3-4 0 0,-2 4-5 16,-1-3-8-16,-7 3 11 0,0 0-11 0,0 0 13 0,-7 0-4 16,-3 0-1-16,-4-7 0 0,-4 7 2 0,-3-6 0 15,0 3 0-15,-4 2 0 0,-6 4-10 0,-1 1 8 16,-3-5-8-16,0 8 8 0,-4-7-8 0,0-4 0 15,1 4 0-15,-1-3 0 0,4-3 0 0,0-4 0 16,3-6 0-16,0 7 0 0,1-7 0 0,3 0 0 0,0 4 0 16,3-10 0-1,0 3-56-15,-3 0-12 0,4-3-4 0</inkml:trace>
  <inkml:trace contextRef="#ctx0" brushRef="#br0" timeOffset="173196.2">33493 14131 1209 0,'0'0'53'0,"0"0"12"0,-4 0-52 0,4 0-13 0,0 0 0 0,0 0 0 16,0 0 136-16,0 0 24 0,-3-9 4 0,3 9 2 16,0 0-93-16,0 0-18 0,0 0-4 0,0 0-1 15,0 0-1-15,0 0 0 0,0 0 0 0,0 0 0 16,0 0 10-16,0 0 1 0,0 0 1 0,0 0 0 0,0 0-1 15,3 9 0-15,-3-9 0 0,7 9 0 0,0-2-9 16,-3 2-3-16,3-6 0 0,0 3 0 0,0 4-19 0,0 6-4 16,0-7-1-16,4 4 0 0,-1-4-12 0,-3 7-2 15,4-1-1-15,-4-2 0 0,4-4 3 16,-4 7 0-16,0-7 0 0,3 10 0 0,-3-3 8 0,0 3 3 16,-3-10 0-16,3 10 0 0,-4-3 1 0,1 2 0 15,0-2 0-15,-4 3 0 0,3 0-2 0,-3-4 0 16,4-2 0-16,-4 3 0 0,3 2-2 0,-3 1 0 15,4-3 0-15,-4 0 0 0,3-4-6 0,1 7-2 16,-1-10 0-16,1 7 0 0,-1 3-12 0,4-10 0 16,0 7 0-16,4 0-10 0,-4-4 36 0,0 4 7 15,4-4 2-15,-1 4 0 0,1 0-35 0,-1-4 0 16,1-2 0-16,-4 5 0 0,4 1 0 0,-4-3 0 0,-4 2 0 16,4-5 0-16,-3 8 0 0,-1-2 20 0,-3-3-4 0,0 2 0 15,0 4-16-15,0-3 0 0,0-4 8 0,0 4-8 16,0 0 9-16,4-4-1 0,-4 4-8 0,3-7 12 15,1 7-12-15,3-3 0 0,0-4 8 0,-3 0-8 16,6 7 0-16,-10-16 0 0,0 0 0 0,0 0 0 16,0 0 0-16,0 0 0 0,0 0 0 0,0 0 0 15,0 0 0-15,0 0 0 0,0 0 0 0,0 0 0 16,0 0 0-16,0 0 0 0,0 0 0 0,0 0 0 16,0 0 14-16,0 0-3 0,0 0-1 0,0 0 0 15,0 0-10-15,0 0 8 0,0 0-8 0,0 0 8 16,0 0-8-16,0 0 0 0,0 0 0 0,0 0 0 15,0 0 0-15,0 0 0 0,0 0-12 0,0 0 12 16,0 0 0-16,0 0 0 0,0 0 9 0,0 0-1 0,0 0-8 0,0 0-10 16,0 0 10-16,0 0-13 15,0 0 13-15,0 0 8 0,0 0 0 0,0 0-8 0,0 0 0 16,0 0 0-16,0 0-10 0,0 0 10 0,0 0-9 0,0 0 9 16,0 0 0-16,0 0 0 0,0 0 0 0,0 0 14 15,0 756-1-15,-7-737 0 0,0-7-13 0,0 4-15 16,0 3 3-16,0-1 1 0,3-2 11 0,-3 3 16 15,4-10-4-15,-1 10-1 0,1-9-11 0,-1 5 0 16,4 4 0-16,-3-9 0 0,3 5 0 0,-4 1 0 16,4-4 0-16,-3-2 0 0,-1 5 0 0,1-5 0 15,-1 9 0-15,0-10 0 0,1 7 0 0,-4-7 8 0,0 10-8 16,0-10 0-16,0 10 0 0,0-9 8 0,0 5-8 16,-4 4 0-16,4-9 0 0,0 5 0 0,0 1 8 0,0-4-8 15,0 4 0-15,3-6 0 0,-3 2 0 0,4 4 0 16,-1-7 0-16,-3 1 0 0,7-1 8 0,-3 7-8 15,-5-7 0-15,5 0 0 0,-1 1 0 0,-3-1 0 16,4-2 0-16,-4 2 8 0,3 0-8 0,-3 1 0 16,0-1 0-16,0-3 8 0,-3 4-8 0,2-1 0 15,-2 1 0-15,-1-1 8 0,4 1-8 0,-3-1 0 16,3 0 8-16,0 1-8 0,-1-4 8 0,1 3-8 16,0 1 0-16,4-1 8 0,-4 1-8 0,3-1 0 15,-3-3 0-15,4 4 0 0,-1-4 8 0,1 3-8 16,-1-5 0-16,-3 5 0 0,4 0 0 0,-1-2 8 15,0 2-8-15,4 0 0 0,-3-2 0 0,-1-4 0 16,1 6 0-16,3 1 0 0,-4-4 0 0,4-6 0 16,-3 9 0-16,3-9 0 0,0 3 0 0,-4 4 0 0,4-7 0 15,0 0 0-15,-3 9 0 0,3-9 0 16,0 0-69-16,0 0-10 0,0 0-1 0</inkml:trace>
  <inkml:trace contextRef="#ctx0" brushRef="#br0" timeOffset="-154244.56">11113 15185 921 0,'0'0'82'0,"0"0"-66"0,0 0-16 0,0 0 0 16,7 0 121-16,0-10 21 0,-4 7 4 0,-3 3 1 16,4-9-65-16,-4 9-13 0,3-7-2 0,-3 7-1 15,-3-9 0-15,3 9 0 0,7-6 0 0,-4 3 0 16,-3 3-48-16,0 0-10 0,7-7-8 0,4 7 12 15,-4-3-12-15,4 3 0 0,-4 0 0 0,7-6 0 16,3 6 18-16,1 0 5 0,0-10 1 0,-1 10 0 16,8-3 31-16,0-3 6 0,-4 0 2 0,4 3 0 15,-4-4-42-15,3 7-8 0,5-9-1 0,-1 9-1 16,-7-3-11-16,0-3 8 0,7 6-8 0,-3 0 8 16,-7 0-8-16,-4 0 10 0,3 0-10 0,1 0 10 15,-4 0-25-15,0 0-5 0,-3 6 0 0,-1-3-1 16,5-3-117-16,-5 9-23 15,-10-9-5-15,7 0-402 0,0 7-80 0</inkml:trace>
  <inkml:trace contextRef="#ctx0" brushRef="#br0" timeOffset="-153871.48">11109 15373 979 0,'25'0'87'0,"-25"0"-70"0,0 0-17 0,0 0 0 15,7 0 195-15,3 0 35 0,1-3 7 0,-1 3 2 16,1 0-143-16,0-7-29 0,3 7-6 0,0 0-1 16,-7 0-21-16,7-3-5 0,7 3-1 0,0 0 0 15,-7 0-21-15,8 0-12 0,2-6 12 0,5 6-12 16,2-3 12-16,-2-3-12 0,-8 6 12 0,3 0-12 16,5-4 8-16,-1 4-8 0,-11-6 0 0,5 6 0 15,-1 0 0-15,-4 0-14 0,1 0 1 0,-4-6 0 16,-3 6-101-16,-1 0-20 0,4 0-4 15,-3 0-1-15</inkml:trace>
  <inkml:trace contextRef="#ctx0" brushRef="#br0" timeOffset="-153102.12">10407 14711 172 0,'3'-3'16'0,"1"-3"-16"0,-8-4 0 0,4 10 0 0,15-6 408 15,-15 6 78-15,-7-3 16 0,7-3 3 0,0 6-400 0,0 0-80 16,-8-4-16-16,5-2-9 0,-4 6 16 0,0 0-4 16,7 0 0-16,-7 6 0 0,-7-6-12 0,0 4 0 15,10 2 0-15,-3 3 0 0,-7-2 0 0,0 2 0 16,0 0 0-16,0 1-10 0,-1 2 19 0,1 10 4 16,-3-3 1-16,-1 0 0 0,4 0 2 0,-4 6 1 15,-3-3 0-15,3 9 0 0,4-3-3 0,-3 1-1 16,-1-1 0-16,4 6 0 0,0 1-13 0,0 2 8 15,3-2-8-15,1 6 0 0,-1-1 16 0,4 1-2 16,3-3-1-16,1 6 0 0,-1 0-5 0,1-7 0 16,3 7-8-16,0-6 12 0,0-4-12 0,0-5 0 15,0 5 0-15,3-9-10 0,4 0 10 0,-3-6 0 16,3 0 10-16,-3-10-10 0,3 1 9 0,3-4-9 0,1-3 8 16,-1-3-8-16,1-3 22 0,3-7-1 0,4-5 0 0,3-1 0 15,0-3 14-15,0 0 2 0,-3-6 1 0,-1-3 0 16,5-6-6-16,2-1-2 0,-6-2 0 0,10 2 0 15,0-9-2-15,-6 3-1 0,-5-2 0 16,1 2 0-16,3-6-13 0,-3 9-2 0,-8-3-1 16,1-3 0-16,-4 7-2 0,3 2 0 0,-2-2 0 0,-1 2 0 15,-11 7-9-15,8 0 8 0,3-4-8 0,-4 4 8 16,-6 3-8-16,-1 6 0 0,8-3 0 0,-4 0 0 16,-4 4 0-16,1-1-17 0,-1 3 4 0,4 3 1 15,4-2-27 1,-4 2-5-16,-7-2 0 0,-1 5-1 0,12 1 15 0,-8-7 3 15,-3 13 1-15,-3-6 0 0,-8 2-79 0,11 1-16 16,7 6-3-16,0 0-544 0,-10 6-108 0</inkml:trace>
  <inkml:trace contextRef="#ctx0" brushRef="#br0" timeOffset="-152748.8">10082 15094 1152 0,'0'0'102'0,"0"0"-82"0,0 0-20 0,0 0 0 15,0 0 183-15,0 0 32 0,0 0 6 0,7 0 2 16,-7 0-154-16,8 9-30 0,2-9-7 0,1 9 0 16,-4-9 0-16,0 7 0 0,3-4 0 0,1 3 0 15,3-3-9-15,-3 4-2 0,-1-4 0 0,1 3 0 16,3-3-21-16,0 3 0 0,-3 4 0 0,-4-4 0 16,7-3 0-16,0 3 0 0,-4-2 0 0,-2 2 0 15,-1-3-129-15,3 6-24 0,4-2-5 16,-3-4-1-16,-11-3-56 0,7 6-11 0</inkml:trace>
  <inkml:trace contextRef="#ctx0" brushRef="#br0" timeOffset="-151230.98">10132 14639 1152 0,'0'0'102'0,"0"0"-82"16,0 0-20-16,0 0 0 0,10-6 86 0,1 3 13 15,-11 3 2-15,7-7 1 0,7 7-72 0,-3-9-14 16,-4 6-4-16,0-4 0 0,0-2 6 0,0 0 1 15,0 6 0-15,4-10 0 0,-4 4 10 0,3 5 3 16,4-11 0-16,-3 5 0 0,-4-5-4 0,4 5 0 16,3-2 0-16,3-4 0 0,-3 0 4 0,1 4 0 15,-1-4 0-15,3 4 0 0,1-4 1 0,0 0 1 16,-11 4 0-16,7-4 0 0,3 0-10 0,-3 7-3 16,-3 0 0-16,0-1 0 0,-1 1-13 0,1-1-8 15,-4 1 8-15,0 0-8 0,-7 2 0 0,0 7 8 16,7-3-8-16,-7 3 0 0,0 0 8 0,0 0-8 0,0 0 10 15,0 0-10-15,0 0 12 0,0 0-4 0,0 0-8 0,0 0 12 16,3 10-12-16,1-1 0 0,-8 0 0 0,1 7 0 16,6-3 8-16,-3 2-8 0,0-5 0 0,0 5 9 15,4-5 3-15,0 2 1 0,-1-2 0 0,-6 2 0 16,-5-2-13-16,8-1 8 0,4 0-8 0,0-5 0 16,-4-4 10-16,0 0-10 0,3 9 10 0,4-3-10 15,0 4 0-15,-7-10 0 0,0 0 0 0,7 6 0 16,4-3-18-1,-1 3-10-15,-10-6-1 0,0 0-1 0,7 3-129 16,4 7-25-16,-4-4-6 0</inkml:trace>
  <inkml:trace contextRef="#ctx0" brushRef="#br0" timeOffset="-150289.81">10393 16229 921 0,'0'0'82'0,"0"0"-66"0,0 0-16 0,0 0 0 0,-7 0 155 0,7 0 27 16,0 0 6-16,0 0 0 0,-4-10-150 0,4 10-30 15,4-9-8-15,3 0 0 0,0-1 0 0,-4 4 11 16,1-3-11-16,3-1 12 0,7-2 34 0,-3-4 7 15,-8 0 2-15,8 4 0 0,3-4 1 0,-3-3 1 16,-4 4 0-16,0-4 0 0,0 0-19 0,0-6-4 16,3 6-1-16,-3-6 0 0,-3 6 3 0,3-9 0 15,4 9 0-15,-1-6 0 0,-6 0-9 0,3 6-2 16,3 0 0-16,1 4 0 0,-1 2-4 0,-2-3-1 16,-5 7 0-16,4 0 0 0,7-1-7 0,-7 4-1 15,-7-4-1-15,0 10 0 0,7 0-11 0,-7 0 0 16,0 0 0-16,0 0 0 0,0 0 0 0,7 10 0 0,0-1 0 15,-3 7 0-15,-8 0 0 0,1 2 0 0,6 1 0 16,1 0 0-16,-4 0 0 0,0-3 0 0,0 2 0 0,3-2 0 16,5-3 0-16,-8 2 0 0,0-5 0 0,0-1 0 15,3 0 8-15,-3-9-8 0,0 0 0 0,0 0 8 16,4 10-8-16,-4-10 12 0,0 0-12 0,0 0 12 16,0 0 0-16,0 0 0 0,7 0 0 0,-7 0 0 15,0 0 2-15,3-10 1 0,4 7 0 0,-3-6 0 16,3-7-3-16,-7 7-1 0,3-7 0 0,1 4 0 15,3-4-3-15,0-3-8 0,-7 0 12 0,4-6-4 16,6 6-8-16,-3 1 0 0,-3-1 0 0,-1 3 8 16,1 0-8-16,3 4 0 0,0-4 0 0,-4 7 0 15,-3 3 0-15,0-4-11 0,7 7 11 0,-3-3-8 16,-4 6 8-16,0 0-8 0,7-3 8 0,-7 3-8 16,0 0 8-16,0 0-8 0,0 0 8 0,7 9-8 0,7 0 8 15,-7 1 0-15,-3 5-9 0,-1-2 9 0,4 6-8 16,0-3 8-16,-3 2-10 0,-1 1 10 0,-3 6 0 0,4-6 0 15,3 6 0-15,-7-6 10 0,-7 6-10 0,7-3 0 16,7 3 0-16,-3-6 0 0,-8-3 0 0,1 2 0 16,3 1 0-16,0-3 0 0,3 3-9 0,-3-4-7 15,-7-2-2-15,7-7 0 16,4 10-36-16,-4-13-7 0,-4 6-2 0,4-9 0 16,0 0-154-16,0 0-31 0</inkml:trace>
  <inkml:trace contextRef="#ctx0" brushRef="#br0" timeOffset="-149854.22">11091 15689 1872 0,'-17'-6'83'0,"17"6"17"0,7 0-80 0,-7 0-20 0,0 0 0 0,0 0 0 15,0 0 25-15,0 0 2 0,0 0 0 0,0 0 0 16,0 0 1-16,0 0 0 0,0 0 0 0,0 0 0 16,0 0-4-16,0 0 0 0,0 0 0 0,-4 10 0 15,4-1 5-15,-3 0 1 0,-4 1 0 0,7-1 0 0,3 7-18 16,-3-7-4-16,-7 7-8 0,4-7 12 0,3 1-12 16,0-1 8-16,-4 7-8 0,-3-7 0 15,0 4 12-15,3-4-3 0,1 7-1 0,-1-7 0 0,-6 7-8 0,-1-3 0 16,11-4 0-16,-3 7 0 15,-4-1 0-15,-4-2 0 0,8-4 0 0,-1 7 0 0,4-7 0 0,-4 1 0 16,1-1 8-16,3 1-8 0,7-1 0 0,-7-9 8 16,-7 6-8-16,7-6 8 0,7 10 4 0,-7-10 0 15,0 0 0-15,0 0 0 0,0 0 2 0,7 6 1 16,0-3 0-16,-7-3 0 0,0 0-15 0,11 6 0 16,3-2 8-16,-4 2-8 0,1-6 0 0,-4 3 0 15,4-3 0-15,-1 6 0 0,4-6-13 0,-3 0 1 16,-11 0 0-16,10 0 0 15,5 0-43-15,-5 0-8 0,-10 0-1 0,0 0-1 16,11 0-185-16,-4 0-37 0</inkml:trace>
  <inkml:trace contextRef="#ctx0" brushRef="#br0" timeOffset="-149203.62">11479 15711 921 0,'15'-9'82'0,"-15"9"-66"0,0 0-16 0,0 0 0 0,0 0 120 0,3-3 20 16,1-3 4-16,-4 6 0 0,-4-4-113 0,4 4-23 16,0 0-8-16,0 0 0 0,0 0 46 0,0 0 5 15,0 0 1-15,0 0 0 0,7-6 3 0,-7 6 1 16,0 0 0-16,0 0 0 0,0 0-13 0,0 0-3 15,-10 0 0-15,2-6 0 0,8 6-9 0,-7 6-3 16,-3-6 0-16,-1 0 0 0,-3 0-13 0,0 6-3 16,3-2-1-16,1 2 0 0,-8-3-3 0,1-3-8 15,6 9 12-15,-3-2-4 0,3-4-8 0,-3 3 0 16,7-3 0-16,0 4 0 0,7-7 0 0,-3 9 0 16,-5 0 0-16,1-2 0 0,7-7 0 0,0 0 0 15,-3 3 0-15,-1 6 0 0,4-9 0 0,0 0 0 16,0 0 0-16,0 6 0 0,-7-2 10 0,7-4-10 15,0 0 12-15,0 0-12 0,0 0 25 0,0 6-1 16,7 3-1-16,-3-2 0 0,3-4-15 0,-4 6-8 16,-3-3 10-16,4 4-10 0,3-1 0 0,-3 1 0 0,-8-1 0 15,4 0 0-15,4 7 0 0,-1-3 0 0,-6-4 0 0,3 7 0 16,-4-1 0-16,4-2 0 0,0-4 0 0,-3 4 0 16,-5-1 0-16,5-2 0 0,3-1 0 0,0-9 0 15,-7 10 8-15,3-4 1 0,4-6 1 0,0 9 0 16,0-9 3-16,-3 10 1 0,-1-1 0 0,4-9 0 15,0 0-14-15,0 10 8 0,-3-1-8 0,3-3 0 16,0-6 0-16,3 10 0 0,-3-10 0 0,-3 9 0 16,3 0 0-16,0-2 0 0,0-7 0 0,0 9 0 15,-4-6 0-15,4-3 0 0,0 0 0 0,0 0 0 16,4 10 0-16,-4-10 0 0,0 0 0 0,7 6 0 16,3-3 0-16,1 3 0 0,-11-6 0 0,14 0 0 15,4-6 0-15,-1 6 0 0,-2-3 0 0,2 3 0 16,1-6 0-16,-1 6 0 0,8-4 0 0,-7-2 0 15,-4 6 0-15,4-3 0 0,-1 3 0 0,-3-6 0 0,-3 6-21 16,-1 0-1-16,5-3 0 0,-8 3 0 16,-7 0-168-16,0 0-34 0,0 0-6 0,0 0-2 0</inkml:trace>
  <inkml:trace contextRef="#ctx0" brushRef="#br0" timeOffset="-148946.04">11247 16016 1857 0,'0'0'40'0,"0"0"9"0,0 0 2 0,0 0 2 0,7-10-42 0,-7 10-11 0,7 0 0 0,3-3 0 15,4 3 12-15,0 0 1 0,-14 0 0 0,11 0 0 16,3-6 39-16,0 6 7 0,-3 0 1 0,-1 0 1 15,5 0-33-15,-1 0-8 0,7 0 0 0,-4 0-1 16,-9 0-3-16,6 0 0 0,7 0 0 0,0 0 0 31,-7 0-108-31,0-3-21 0,0 3-5 0,4 0-763 0</inkml:trace>
  <inkml:trace contextRef="#ctx0" brushRef="#br0" timeOffset="-144448.25">14464 15087 1209 0,'0'0'53'0,"0"0"12"0,0 0-52 0,0 0-13 0,0-3 0 16,0 3 0-16,3-6 66 0,4-3 10 0,-3 9 3 0,3-4-696 15</inkml:trace>
  <inkml:trace contextRef="#ctx0" brushRef="#br0" timeOffset="-144188">14545 14996 1699 0,'0'0'75'0,"0"0"16"0,0 0-73 0,0 0-18 0,0 0 0 0,0 0 0 16,0 0 51-16,0 0 6 0,0 0 2 0,0 0 0 15,7 0-49-15,-7 0-10 0,0 0 0 0,0 0 0 16,0 0 0-16,0 0 0 0,0 0 0 0,0 0-9 0,0 0 9 0,0 0 0 16,0 0 0-16,0 0 0 0,0 0 14 0,0 0 5 15,0 0 1-15,0 0 0 0,0 0 12 0,0 0 4 16,0 0 0-16,0 0 0 0,0 0-3 0,0 0 0 15,0 0 0-15,0 0 0 0,0 0-18 0,0 0-4 16,0 0-1-16,0 0 0 0,0 0-10 0,0 0 0 16,0 0 0-16,0 0 0 15,0 0-33-15,0 0-3 0,0 0 0 0,4 0-608 16,-4 0-121-16</inkml:trace>
  <inkml:trace contextRef="#ctx0" brushRef="#br0" timeOffset="-141821.04">13437 14996 1440 0,'-3'-9'64'0,"3"9"12"0,-7 0-60 0,7 0-16 15,-4-6 0-15,1 3 0 0,-1-4 172 0,1 7 31 16,-1-9 6-16,1 6 2 0,-1-3-151 0,4 2-29 15,0-2-7-15,-3-3 0 0,3-1-8 0,3 4-2 16,-3-3 0-16,0 6 0 0,0-7-14 0,0 10 0 0,0 0 0 0,0-6 0 16,-3-4 0-16,3 10 0 15,-4 0 0-15,-7 0 0 0,1 0 0 0,-4 0 0 0,0 10 0 0,-8-10 0 16,1 9 0-16,-3-2-10 0,-8 2 10 0,4 0-8 16,-1 10 8-16,-2-9 9 0,-5 8-1 15,5-2-8-15,-1 3 24 0,4 0-3 0,-1 6 0 0,5-6 0 16,6-1-12-16,0 4-9 0,8-3 12 15,-1 0-12-15,8 0 0 0,-1 0 0 0,4-4 0 0,4-2 0 16,-4 3 0-16,7-7 0 0,3 0-10 0,1 1 10 16,0-10 0-16,6 6 0 0,-3-6 0 0,4 0 0 15,3-6 0-15,0 3 0 0,0-4 0 0,1-2 0 16,-1 0 11-16,0-1 6 0,0 1 2 0,-3-7 0 16,-1 3-19-16,1-2 0 0,-4-1 8 0,4 7-8 15,-8-10 10-15,4 9-2 0,1-8 0 0,-5 2 0 16,1-3 12-16,-1 0 1 0,1 4 1 0,-4-4 0 15,4 0-1-15,-1 0 0 0,-3 4 0 0,0 2 0 16,-3 4-8-16,3-4-1 0,-4 10-1 0,-3 3 0 0,0-6 2 16,0 6 1-16,0 0 0 0,0 0 0 0,0 0-14 15,0 0 8-15,0 0-8 0,0 6 0 0,0 3 15 0,0 7-3 16,0-7-1-16,0 4 0 0,0-4 10 0,0 7 3 16,0 3 0-16,0-3 0 0,4-4-4 0,-1 4 0 15,-3 3 0-15,4-1 0 0,3 4-8 0,0-3-3 16,0 0 0-16,0 0 0 0,0 0-9 0,4-4 0 15,-1 4 0-15,-3-3 0 0,4-4 0 0,-4-2 0 16,4 5 0-16,-1-5 0 0,1-1-28 0,-4-2 3 16,3 2 0-16,-2-6 0 15,2-3-136-15,-3 0-27 0,4 0-6 0</inkml:trace>
  <inkml:trace contextRef="#ctx0" brushRef="#br0" timeOffset="-141392.34">13889 15141 2574 0,'0'0'56'0,"0"9"12"0,-4 7 3 0,4 3 1 0,0-4-57 0,4 4-15 0,-1 0 0 0,1-3 0 16,3 2 0-16,-3-2 0 0,-1-3 0 0,4-4-10 0,0 7 2 15,-3-7 0-15,3-3 0 0,0-2 0 0,-7-4 8 0,7 9 0 16,0-9 0-16,-7 0 0 0,0 0 8 0,0 0 3 16,0 0 1-16,0 0 0 0,0 0 41 0,0 0 9 15,3-3 2-15,1-3 0 0,-4-10-8 0,0 6 0 16,3-2-1-16,-3-4 0 0,4-3-7 0,0 4-2 16,-1-4 0-16,1-6 0 0,3 3-36 0,-4-3-10 15,8 0 0-15,-4 6 0 0,0-9 0 0,3 12 0 16,-2-6 0-16,2-3 0 0,-3 9 0 0,4-3 0 15,-4 1 0-15,-4 8 0 0,4-5 0 0,-3 2 12 16,-1-3-4-16,1 7 0 0,-1 3-8 0,1-7 0 16,0 7 0-16,-1-4 0 0,-3 10 0 0,7-3-12 15,0-3 4-15,-3 0 0 16,-4 6-28-16,10-3-6 0,4 3-1 0,1 0 0 16,-5 3-88-16,1 3-17 0,3 0-4 0,3-3-1 15,-2 7-51-15,-1-1-9 0,-4-2-3 0,4-4 0 0</inkml:trace>
  <inkml:trace contextRef="#ctx0" brushRef="#br0" timeOffset="-140730.79">14736 15012 2426 0,'-11'-6'108'0,"11"6"21"0,0 0-103 16,3-10-26-16,-3 10 0 0,-3-3 0 0,-1-3 15 0,4 6-3 15,0-9 0-15,0 9 0 0,-7-7-22 0,4 4-5 16,-1-3-1-16,-3 3 0 0,-3 3-7 0,-1-6-1 16,1 6-1-16,-1 6 0 0,-3-6 16 0,-4 3 9 15,4 3-10-15,-4 4 10 0,1-1 9 0,-1 0 8 16,1 1 2-16,-1 6 0 0,0-4 17 0,4 4 3 15,0 3 1-15,0-1 0 0,0-2-20 0,0 3-3 16,7 6-1-16,-4-6 0 0,4 0-16 0,7-1 0 16,-4 4 0-16,8-3 0 0,0 0 0 0,3-10 8 15,0 10-8-15,3-9 0 0,4-1 0 0,0-9 0 16,1 9 0-16,-1-12 0 0,7-3 0 0,0 3 0 0,-3-6 0 16,3-7 0-16,3 6 0 0,-2-8 12 0,2 2-3 15,-2-9 0-15,-1 6 8 0,-4 0 2 0,4 0 0 16,-3 1 0-16,-4-1-3 0,4-6 0 15,-8 9 0-15,1-3 0 0,0 0-16 0,-4 4 8 0,-4-4-8 0,1 0 0 16,-1 3 11-16,-3 7-11 0,-3 0 10 16,-1-1-10-16,4 10 0 0,-3-3 0 0,-8 3 0 0,4 3 0 15,0-3 0-15,-4 10 0 0,4-4 0 0,0 6 0 16,0-5 0-16,4 8 0 0,-1-2-13 0,-3-4 4 16,0 7 9-16,4 3 0 0,6-4 0 0,-3-2 0 15,0 12 0-15,0-6 0 0,4 6 0 0,-1 3 0 16,4-3 8-16,-3 0-8 0,6 4 8 0,-3-4-8 15,4 3 0-15,0 0 8 0,-4 7-8 0,0-7 0 16,0 0 9-16,-4 3-9 0,4 1 12 0,-3-7-12 16,-4 3 0-16,-4-3 0 0,4 0 0 0,-7 3 0 15,4-2 8-15,-8-4-8 0,1 3 0 0,-1 0 0 0,-3-6 13 0,0 9-4 16,0-9-1-16,-8 6 0 0,5-10-8 0,-4 4 12 16,-1 6-12-16,-2-6 12 0,-4-6-12 15,-4 2 0-15,0 4 0 0,0-3-11 0,-7-7-6 16,1 1-2-16,-5 5 0 0,5-5 0 15,-1-7-76-15,7 6-15 0,0-3-3 0,8-2-635 16,2-4-128-16</inkml:trace>
  <inkml:trace contextRef="#ctx0" brushRef="#br0" timeOffset="-140089.54">15208 15131 2718 0,'0'0'120'0,"0"0"25"0,0 0-116 0,0 0-29 0,0 0 0 0,0 0 0 16,4 10-27-16,3-4-11 0,0 3-2 0,3 1-1 15,1-1 14-15,0 1 3 0,-4 5 1 0,0-5 0 16,-4 5 23-16,1-2 0 0,-1 3 0 0,1-4 0 15,-4 4 0-15,0 0 0 0,0-4 0 0,0-3 0 16,-4 7 8-16,4 0 7 0,0-4 1 0,0-2 0 16,-3-4 25-16,-1-3 6 0,4-3 1 0,0 0 0 15,0 0-20-15,0 0-3 0,0 0-1 0,0 0 0 0,11-3-15 16,-1-13-9-16,1 7 10 0,0-10-10 0,3 3 0 0,0-2 0 16,0-4 0-16,0-3-10 0,0 0-2 0,0-1 0 15,0 8 0-15,1-1 0 0,-5 0 0 16,1 3 0-16,-1 7 0 0,-6 6 0 0,-4 3-6 0,0 0-2 15,0 0 0-15,7 3 0 0,-4 13 7 0,1-4 1 16,-1 4 0-16,1 3 0 0,-4-1 35 0,3-2 7 16,1 0 2-16,0-4 0 0,-1 4-20 0,1 0-3 15,-1-4-1-15,1-5 0 0,-1 2-8 0,-3-9 8 16,11 3-8-16,-4-3 8 0,0 0 4 0,3-3 0 16,-2-3 0-16,2-4 0 0,1-2-4 0,-1-4 0 15,1 0 0-15,-1-2 0 0,1-1-8 0,3 3 0 0,-3-3 0 16,-1 0 0-16,1 4 0 0,-1-4 0 15,-2 6 0-15,-1-2 0 0,3 8 0 0,-3 4 0 0,4-3 0 0,-4 6 0 16,3 0 0-16,-3 6 0 16,1-3 10-16,2 4-10 0,1 2 29 0,-1 0-1 0,1-2 0 0,3 2 0 15,0 1-16-15,0-1-4 0,-3 0-8 0,-1-2 12 16,4 2 6-16,-3-6 1 0,0 3 0 0,-1-2 0 16,1 5-19-16,-1-3 0 0,1 4 8 0,0-7-8 15,-4 3 0-15,0 4 0 0,3 5 0 0,-3-5-9 16,0-1-7-16,0 7 0 0,0-4-1 0,1-2 0 15,-5-1-95 1,4 7-18-16,0-13-4 0,0 3-1 0,0 4-90 0,4-10-19 16,-4 6-3-16,4-12-1 0</inkml:trace>
  <inkml:trace contextRef="#ctx0" brushRef="#br0" timeOffset="-139627.81">16365 15078 1555 0,'0'0'68'0,"0"0"16"0,-7 0-68 0,0-3-16 16,7 3 0-16,0 0 0 0,-7 0 156 0,4-6 27 15,-4 6 5-15,0 0 2 0,0 6-165 0,-1-3-25 16,-2 3-20-16,-4 4 3 0,3-1 9 0,-3 0 8 16,-4 7-12-16,4-3 12 0,0 9 0 0,-3-10 14 0,-1 7-1 0,4 0 0 15,3 6 15-15,1-6 4 16,-1-4 0-16,4 4 0 0,3 0 4 0,1-10 2 0,3 7 0 0,0-6 0 15,3-1-18-15,1-3-3 0,7 4-1 0,-4-7 0 16,3-3-16-16,4 0 8 0,0 0-8 0,4-3 0 16,0-4 0-16,6-2 0 0,-2 6 0 0,-1-7-12 15,0 4 12-15,0-3-11 0,-7-1 11 0,4 1-10 16,-4 0 10-16,-3-7 8 0,3 6-8 0,-4-5 11 16,1 2-11-16,-4-2 12 0,0-1-12 0,-4 6 12 15,5-2 9-15,-5-4 3 0,-3 13 0 0,4-3 0 16,-4-4-16-16,0 10-8 0,0 0 10 0,0 0-10 15,0 0 8-15,0 0-8 0,0 0 0 0,0 0 0 16,3 10 23-16,1 5-2 0,-4-2 0 0,3-4 0 16,-3 7-7-16,4 0-2 0,-4-4 0 0,0-2 0 15,0 5 0-15,0 4 0 0,0-9 0 0,3 5 0 16,1-5-3-16,-1 9-1 0,1-10 0 0,-1 0 0 0,1 1-8 16,3-4-17-16,-4-3 4 0,4 3 1 15,1 1-49-15,-1-4-10 0,3-3-1 16,1-3-1-16,-4-4-141 0,3 7-28 0,5-6-6 0</inkml:trace>
  <inkml:trace contextRef="#ctx0" brushRef="#br0" timeOffset="-139371.68">17152 14959 2246 0,'0'0'200'0,"0"0"-160"0,-7 0-32 0,0 3-8 15,0-3 168-15,0 9 33 0,-4-2 7 0,4 2 0 16,0 0-185-16,0 7-38 0,0-3-7 0,-4 2-2 16,1 4 11-16,-4 6 1 0,0 0 1 0,-4 4 0 15,0-1 0-15,-3 0 0 0,4-3 0 0,-5 10 0 16,-2-7 11-16,-1 0 8 0,4 7-8 0,-4-7 11 16,4-3-11-16,3 0-12 0,1-6 2 0,-1 0 1 31,7-1-14-31,1-8-2 0,-1 5-1 0,1-8 0 15,3-4-199-15,7-3-40 0</inkml:trace>
  <inkml:trace contextRef="#ctx0" brushRef="#br0" timeOffset="-139171.22">16760 15056 2592 0,'0'0'230'0,"0"0"-184"0,0 0-37 0,4 9-9 0,0 4 146 0,3-4 27 15,0 7 6-15,7 3 1 0,0 0-153 0,0-4-27 16,4 10-12-16,-1-3 0 0,8 0 12 0,0 0-13 16,-1-3 5-16,5 6 8 15,-1 0-39-15,0-6 0 0,0 6 0 0,0-3 0 16,-6 0-117-16,2-3-24 0,1 0-5 0,-4 0-978 0</inkml:trace>
  <inkml:trace contextRef="#ctx0" brushRef="#br0" timeOffset="-138246.09">15035 15969 1324 0,'0'0'59'0,"0"0"12"0,0 0-57 0,-3 0-14 0,-4 0 0 0,7 0 0 15,0 0 185-15,0 0 35 0,0 0 6 0,0 0 2 16,0 0-183-16,-7 6-36 0,7-6-9 0,-4 3 0 16,4-3 12-16,-7 0 0 0,7 0 0 0,-7 9 0 15,0 1 11-15,0-4 2 0,-4 3 1 0,4 1 0 16,-3-1 8-16,-4 10 2 0,0-3 0 0,-4 3 0 16,4-1 5-16,-7 11 2 0,3-4 0 0,-3 3 0 0,0 6-3 15,0-5-1-15,3 5 0 0,0 1 0 16,1 2-23-16,-1-2-4 0,4-1 0 0,3 4-1 0,-3-4-11 15,7 4 0-15,-3-7 0 0,2-2 0 0,5-1 0 16,-1 0 0-16,1-3 0 0,3 0 0 0,7-6 0 0,-4 0 0 16,-3 0 0-16,8-10 0 0,-1 7 0 0,3-10 0 15,1-3 0-15,-1 7 8 0,4-10 6 0,1 0 1 16,-1-10 0-16,3 7 0 0,1-13 2 0,3 10 1 16,0-6 0-16,0-4 0 0,-3-3-8 0,0 0-2 15,-1 0 0-15,1-6 0 0,0 6-8 0,-4-6 10 16,-4-3-10-16,4 3 10 0,-3-3 5 0,0-7 1 15,-1 1 0-15,-3 6 0 0,0-7-16 0,0 7 0 16,-3-7 0-16,-1 7 0 0,-3 3 0 0,0-3 0 0,0 9 9 16,0-6-9-16,0 6 14 0,0 4-2 15,-3-4-1-15,3 3 0 0,0 7-11 0,0-4 0 0,-4-3 0 0,4 7 0 16,0 0 0-16,0-1-11 0,-3 4 1 16,3 3 0-16,0-7-10 0,0 4-1 0,0-3-1 0,-4 6 0 31,4-4-26-31,-3-2-6 0,3 9-1 0,0 0 0 15,-7-6-194-15,7 6-39 0</inkml:trace>
  <inkml:trace contextRef="#ctx0" brushRef="#br0" timeOffset="-137970.78">14820 16470 1209 0,'0'0'108'0,"0"0"-87"16,0 0-21-16,0 0 0 0,0 0 365 0,0 0 69 16,7 10 14-16,4-4 2 0,-4 3-366 0,3 1-74 15,-2-1-10-15,2-3-11 0,-3 4 11 0,7-7 11 16,0 3-3-16,-3-6 0 0,3 10-8 0,-3-10 0 15,3 6 0-15,0-6 0 0,0 0-19 0,0 0 1 0,7-6 0 16,-3 6-809 0,0-10-161-16</inkml:trace>
  <inkml:trace contextRef="#ctx0" brushRef="#br2" timeOffset="-77095.14">18524 16451 1209 0,'0'0'108'0,"-3"-9"-87"0,-1 6-21 0,1-3 0 16,-1-4 156-16,1 4 26 0,3 6 6 0,0-3 0 15,0 3-104-15,0-6-20 0,0 6-5 0,0 0-1 16,0 0-12-16,0 0-2 0,0 0-1 0,0 0 0 16,0 0-22-16,0 0-4 0,0 0-1 0,0 0 0 15,0 0 0-15,0 0-1 0,0 0 0 0,0 0 0 16,3 9 13-16,1 0 4 0,-8 7 0 0,4-7 0 16,-3 10 4-16,3-3 2 0,-4 0 0 0,4-4 0 0,-3 7 1 15,3-3 0-15,0 3 0 0,0-1 0 16,-4 7-18-16,4-6-3 0,0 6-1 0,4 0 0 0,-4-3-7 0,3 3-2 15,-3 1 0-15,0-8 0 0,0 11 0 0,0-4 0 16,0-7 0-16,0 1 0 0,4-3 0 0,-4 3-8 16,0 0 12-16,0-4-4 0,7-2 8 15,-7 2 0-15,0 1 1 0,0-3 0 0,3-4-3 16,-3 1-1-16,0 2 0 0,4-9 0 0,-4-3 1 0,3 10 0 16,-3-10 0-16,4 9 0 0,-4-9 2 0,0 0 1 15,10 6 0-15,-2-3 0 0,2 4-5 0,-3-4-2 16,4 3 0-16,-1 4 0 0,1-4-10 0,3-3 12 15,-3 3-12-15,-4-3 12 0,7 7-12 0,0-4 0 16,0-3 0-16,4 3 0 0,-4 4 0 0,3-10 0 0,-2 9 8 16,2-3-8-16,1-2 0 0,-1 2 8 0,5-3-8 0,-1-3 8 15,0 6 2-15,4-6 0 0,-1 0 0 16,5 0 0-16,-1 0-2 0,4 0 0 0,-1 0 0 0,5 0 0 16,2 0 0-16,1 0-8 0,3-6 12 0,-3 6-4 15,0 0-8-15,0-3 10 0,0 3-10 0,3-6 10 16,4 6-10-16,0 0 0 0,3 0 0 0,-3 0 0 15,3-4 0-15,1 4 8 0,-4 4-8 0,0-4 0 16,-4 0 8-16,4 0-8 0,0 6 0 0,-1-6 8 16,1 0-8-16,7 0 0 0,-3 3 0 0,-1-3 0 15,4 0 0-15,0 6-14 0,0-12 2 0,0 6 0 16,0 0 20-16,7-3 5 0,0 3 1 0,3-6 0 16,4 6-6-16,-3-4 0 0,-1-2-8 0,1 6 12 15,-4-3-12-15,3-3 0 0,1 6 0 0,3 0 0 16,3 0 0-16,-6 0 0 0,3 0 0 0,-7 0 0 0,0 0 0 15,3 0 11-15,8 0-3 0,-8 6-8 0,-6-3 0 16,6-3 0-16,4 6 0 0,-3-2-9 0,-8-4 9 0,8 6 0 16,-4-3 0-16,7-3 0 0,7 0 0 0,-4 0 0 15,-3 6 0-15,4-6 0 0,-1-6 0 0,4 6 9 16,-7 0-1-16,4 0-8 0,7 0 0 0,-4 0 0 16,3 0 0-16,-6 0 0 0,-4 0 0 0,7-3 0 15,0 3 0-15,0 0 0 0,0 0 8 0,-3 3-8 16,-4-3 0-16,-4 0 0 0,1 0 8 0,-1 0-8 15,4 0 0-15,0-3 0 0,4 3 8 0,-8 0-8 16,4 0 0-16,-3 0 0 0,-1 0 0 0,1 0 8 0,6-6-8 0,1 6 0 16,0 0 8-16,-1 0-8 0,-3 0 0 0,4 0 0 15,-4 0 9-15,0 0-1 0,7 0-8 0,0 0 12 16,-3 0-12-16,-1 0 0 0,-3 0-9 16,-7 0 9-16,0-4 0 0,4 4 0 0,-1-6 0 15,1 6 10-15,-4 0-10 0,3 0 0 0,-3 0 0 0,0 0 0 16,-4 0 0-16,1 0 0 0,3 0 8 0,-4 0-8 15,4 0 0-15,0 0 8 0,4 6-8 0,-4-2 0 16,7-4 0-16,-7 0 8 0,3 0-8 0,1 0 0 16,6 0 0-16,-3 0 0 0,0 0 8 0,-3 0-8 15,-4 0 0-15,-4 0 0 0,1 0 0 0,-1 0 8 16,1 0-8-16,-1 0 0 0,4 0 0 0,3 0 0 16,1 0 0-16,-4 0 0 0,-4 6 0 0,1-3 8 15,-1-3-8-15,1 6 0 0,6-6 0 0,1 3 0 16,3-3 0-16,-4 7 0 0,1-7 0 0,-4 3 0 0,-4-3 0 15,4 6 0-15,7-6 8 0,0 0-8 0,4 6 0 16,3-2 0-16,-7-4 0 0,3 0 0 0,-3 6 0 16,4-3 0-16,0-3 0 0,3 6 0 0,-4-6 0 15,1 3 0-15,-8 4 0 0,1-4 0 0,-4-3 0 16,3 9 0-16,1-9 0 0,-1 6 0 0,8-2 0 0,-4 2 0 16,-4 0 0-16,4-3 0 0,-3 4 0 0,3-4 0 15,7 6 0-15,0-9 0 0,0 6 0 0,0-3 0 16,-3-3 0-16,3 7 0 0,-4-7 0 0,4 3 0 15,4 3 0-15,-4 4 0 0,0-10 0 0,-7 6 0 16,-3-3 0-16,-1-3 8 0,4 6-8 0,-3-6 8 0,3 3-8 0,0-3 8 16,0 7-8-16,-7-4 0 0,0-3 0 15,0 6 0-15,-7-3 0 0,0-3 0 0,3 6 0 0,4-6 0 16,-4 4 0-16,4 2 0 0,0 0 0 0,0-3 0 16,-3-3 0-16,-4 10 0 0,0-10 0 15,0 6 0-15,7-3 0 0,-4 3 0 0,0-3 0 0,1-3 0 16,-1 7 0-16,-3-7 0 0,-3 3 0 0,-4 3 0 15,-4 0 0-15,4-2 0 0,0-4 0 0,-1 0 0 16,5 0 0-16,-1 0 0 0,1 6 0 0,-5-3 0 16,1 3 0-16,-3-3 0 0,-1-3 0 0,-3 7 0 15,-4-4 0-15,4 3 0 0,-4-3 0 0,0-3 0 16,4 6 0-16,0-2 0 0,0 2 0 0,-11-6 0 16,4 6 0-16,-4-3 0 0,4 7 0 0,-4-4 0 15,4-3 0-15,-4 7 0 0,0-10 0 0,11 9 0 16,-4-3 0-16,1-6 0 0,-8 10 0 0,4-10 0 15,-1 0 0-15,1 6 0 0,0-3 0 0,0-3 0 0,-4 0 0 16,0 0 0-16,0 6 0 0,0-3 0 0,-6-3 0 0,-1 0 0 16,0 0 0-16,0 0 0 0,-7 0 0 0,4 0 0 15,-4 0 0-15,0 0 0 0,-3-3 0 0,-1 3 0 16,1 0 0-16,-4-6 0 0,3 3 0 0,1-3 0 16,-7 2 0-16,3-2 0 0,-4 0 0 0,-3 6 0 15,0 0 0-15,0 0 0 0,0 0 8 0,0 0-8 16,0 0 0-16,0 0 8 0,0 0-8 0,0 0 0 15,0 0 0-15,0 0 0 0,0 0 0 0,0 0 0 0,0 0 0 16,0 0 0-16,0 0 0 0,0 0 0 16,0 0 0-16,0 0-11 0,0 0 11 0,0 0 0 0,0 0 0 15,0 0 0-15,0 0 0 0,0 0 11 0,0 0-3 0,0 0 0 16,0 0-8-16,0 0 0 0,0 0 0 16,0 0 0-16,0 0 0 0,0 0 0 0,0 0 8 15,0 0-8-15,0 0 0 0,0 0 0 0,0 0 0 0,0 0 0 16,0 0 0-16,0 0 0 0,0 0 0 0,0 0 0 15,0 0 0-15,0 0 0 0,0 0 0 0,0 0 0 16,0 0 0-16,0 0 0 0,0 0 0 0,0 0 0 16,0 0 0-16,0 0 0 0,0 0 0 0,0 0 0 15,0 0 0-15,0 0 0 0,0 0 0 0,0 0 0 16,0 0 0-16,0 0 0 0,0 0 0 0,0 0 0 16,0 0 0-16,0 0 0 0,0 0-9 0,0 0 9 15,0 0-12-15,0 0 2 0,0 0 0 0,0 0 0 16,0 0-7-16,0 0-2 0,0 0 0 0,0 0 0 15,0 0-3-15,0 0-1 0,0 0 0 0,0 0 0 16,0 0-114-16,0 0-23 0,0 0-5 0</inkml:trace>
  <inkml:trace contextRef="#ctx0" brushRef="#br2" timeOffset="-74856.02">20380 18414 1760 0,'0'0'78'0,"0"0"16"0,0 0-75 0,0 0-19 0,-4 7 0 0,-3-4 0 15,7-3 21-15,0 0 1 0,0 0 0 0,-3 6 0 16,-4-3-22-16,7-3 0 0,0 0 0 0,0 0-8 16,0 0 25-16,0 0 6 0,-4 10 1 0,4-10 0 15,0 0 56-15,0 0 11 0,0 0 2 0,0 0 1 16,0 0-16-16,7-3-3 0,4 3-1 0,-4-7 0 15,4 4-8-15,-1-3-2 0,4-4 0 0,0-5 0 16,4 5-38-16,0-2-8 0,3-4-2 0,4-3 0 0,-1 4 20 16,8-4 3-16,-4-9 1 0,4 9 0 0,3-6-31 0,4-3-9 15,-4 2 0-15,1-8 0 0,-8 6 20 16,4-7-4-16,-1 7 0 0,-2-6 0 0,-5-4-2 16,1 3-1-16,-4 7 0 0,-3-6 0 0,3 5 6 0,-7 1 1 15,0-3 0-15,0 9 0 0,-3-3-1 0,-1 0 0 16,1 0 0-16,-4 6 0 0,0-9-7 0,4 9-2 15,-4-6 0-15,-4 0 0 0,4 3-10 0,-3-3 0 16,3 0 0-16,-4 6 0 0,1-6 0 0,-1 6 0 16,1 6 0-16,0-2 0 0,-4-4 0 0,0 3 0 15,0 7 0-15,-4-4 0 0,0 1 0 0,1 8 0 16,-4-2-10-16,0 3 10 0,-4 3-12 0,-3 3 12 16,0 3-13-16,-4 4 5 0,1 9-3 0,-8-1 0 15,4 4 0-15,0 7 0 0,-4-7 11 0,4 9-12 16,-4-3 12-16,4 10-12 0,0-7 12 0,0 1 0 0,3 2 0 15,0-6-8-15,1 7 8 0,6-1 0 0,-3 4 0 16,7-4 0-16,3 1 0 0,-3-1 0 0,4-5 8 0,3 5-8 16,0-6 8-16,3 7-8 0,-3-7 8 0,0 0-8 15,7-3 0-15,-3 4 8 0,0-4-8 0,-1 3 0 16,4-9 0-16,0 6 8 0,0-6-8 0,4-1 0 16,-4 4 0-16,3-9 0 0,1 3 0 0,3-4 0 15,-3 4 0-15,-1-7-8 0,1 1 0 0,-1-1 0 16,5 0-31-1,-5-2-5-15,-3-7-2 0,4 3 0 0,-4-6-150 16,0 3-29-16,3 0-7 0</inkml:trace>
  <inkml:trace contextRef="#ctx0" brushRef="#br2" timeOffset="-74273.41">21809 17377 1954 0,'0'0'87'0,"-4"-7"17"0,-6-2-83 0,6 3-21 0,8 2 0 0,-4 4 0 16,-7-6 0-16,3-3 8 0,8 6-8 0,-4 3 0 15,0 0 0-15,0 0 0 0,3-10 0 0,1 4 0 16,3-3 17-16,-7 9 6 0,0 0 1 0,0 0 0 15,0 0 31-15,0 0 6 0,0 0 2 0,0 0 0 16,0 0-13-16,0 0-2 0,0 0-1 0,-7 9 0 16,-7-3-11-16,3 4-3 0,4-1 0 0,-4 0 0 15,-6 10 9-15,3 0 2 0,-1 6 0 0,5 0 0 16,-8-3-28-16,4 13-6 0,-4-7-1 0,1 6 0 0,3 1-9 0,0-1 0 16,-8 4 0-16,5 0 8 0,3 2 2 15,0-2 0-15,-4 6 0 0,4 0 0 0,0 0 4 0,0-7 1 16,-1 1 0-16,5 3 0 0,-1-4-5 0,1-8-1 15,3 5 0-15,0-6 0 0,0 4 1 0,3-10 0 16,1 3 0-16,6 3 0 0,1-3-10 0,-1 0 12 16,4-6-12-16,0 9 12 0,4-9-12 0,3 6 0 15,-4 0 0-15,5-6 0 0,6 0-13 0,0 0-5 16,0-4-1-16,4-2 0 16,-1 3-63-16,1-7-13 0,7 0-2 0,-4-2-1 15,-7-4-121-15,4 3-24 0,31-6-5 0,-20 3 0 0</inkml:trace>
  <inkml:trace contextRef="#ctx0" brushRef="#br2" timeOffset="-73504.61">22116 17656 1555 0,'3'0'138'0,"-3"0"-110"16,-3-4-28-16,3 4 0 0,-4-6 212 0,4 6 38 0,0 0 7 15,-7 0 2-15,0 0-209 0,7 0-42 0,0 0-8 0,0 0 0 16,-7 0-16-16,7 0-3 0,-4 10 0 0,1-4 0 16,-1-3 7-16,-3 13 2 0,-3-4 0 0,3 4 0 15,0 3 10-15,0 0-8 0,-4 6 8 0,-3 3-8 16,3-3 8-16,-3 9 0 0,0 4 8 0,-4-3-8 16,4-1 23-16,0 1 0 0,7-4 0 0,-7-6 0 15,0 10-3-15,3-7 0 0,4-3 0 16,4-6 0-16,-8-1-20 0,8 1 0 0,6-3 0 0,1 0 8 15,-1-7-8-15,4 0 0 0,0 1 8 0,0-7-8 16,8-3 8-16,-5 6-8 0,-3-3 10 0,4-3-10 16,3 0 14-16,-4 0-3 0,5 0-1 0,-1-3 0 15,-4-3-1-15,4 3 0 0,4-3 0 0,0-4 0 16,-8 1-1-16,4-1 0 0,7-5 0 0,-3 2 0 16,-4-3 2-16,4-2 0 0,3-1 0 0,0-6 0 0,0 6 6 15,-3-6 2-15,0 0 0 0,3 3 0 0,0-6 5 0,0-4 1 16,-14 10 0-16,7-3 0 0,-3 0-7 0,-4-3-1 15,4 3 0-15,-11 0 0 0,0 3-3 0,-4-3-1 16,8 0 0-16,-8 6 0 0,-3-6-12 0,0 6 9 16,3 0-9-16,-6-6 8 0,-1 12-8 0,-3-5 0 15,0-4-10-15,7 12 10 0,0-2-24 0,0-4 0 16,-7 7 1-16,3-1 0 16,8-5-24-16,-4 11-5 0,-8-2 0 0,8-3-1 15,0 9-27-15,0-10-4 0,4 10-2 0,-1 0 0 16,-6-3-136-16,3 3-27 0,7 0-6 0,-11 0-1 0</inkml:trace>
  <inkml:trace contextRef="#ctx0" brushRef="#br2" timeOffset="-73218.98">21996 17913 2206 0,'0'0'48'0,"0"0"11"0,0 0 1 0,-7 0 3 0,3-7-51 0,4 7-12 0,0 0 0 0,0 0 0 16,0 0-31-16,0 0-9 0,0 0-1 0,0 0-1 15,-3 10 26-15,3-1 4 0,3 1 2 0,1-4 0 0,3 3 32 0,0 1 6 16,-4-4 2-16,4 3 0 0,0-5 11 0,4 2 3 16,-7-3 0-16,3 10 0 0,3-10-8 15,-3 3 0-15,4-3-1 0,-4-3 0 0,0 6-19 0,3-6-3 16,5 0-1-16,-1-6 0 0,-4 6-22 15,8 0-5-15,7-9-1 0,3-1 0 16,-3-5-122-16,-1 5-25 0,4-2-5 0,1-10 0 16</inkml:trace>
  <inkml:trace contextRef="#ctx0" brushRef="#br2" timeOffset="-71596.81">22994 17342 172 0,'0'0'16'0,"0"0"-16"0,0-6 0 0,0 6 0 0,-3-3 82 0,3 3 14 15,-4-7 2-15,4 7 1 0,4-9 16 0,-4 9 3 16,0 0 1-16,0 0 0 0,3-3-11 0,-3 3-3 15,0 0 0-15,0 0 0 0,0 0-28 0,4 9-5 16,-4 4-2-16,0 2 0 0,-7 11-10 16,7-5-1-16,0 5-1 0,0 8 0 0,-4 4-37 0,0-4-7 15,1 4-2-15,3 6 0 0,-7 0 0 0,3 0 0 16,1 3 0-16,-1 6 0 0,8-3 5 0,-8-3 1 16,-6 6 0-16,6-2 0 0,1-4-10 0,-1-3-8 15,-3-1 12-15,0 1-12 0,0-6 9 0,0 0-9 16,3-4 0-16,-3 1 9 0,0-7-9 0,7 0-12 15,0-3 2-15,4 0 1 16,-8-6-153-16,8 0-30 0,10 0-7 0,0-10-1 16</inkml:trace>
  <inkml:trace contextRef="#ctx0" brushRef="#br2" timeOffset="-70422.36">23626 17612 1011 0,'0'0'44'0,"0"0"11"0,3-3-44 16,1-4-11-16,-4 7 0 0,0 0 0 0,0 0 80 0,0 0 15 15,0 0 2-15,0 0 1 0,0 0-22 0,0 0-5 16,0 0-1-16,0 0 0 0,-4 10-11 0,1-1-3 16,-5 1 0-16,1 11 0 0,-3-2-1 0,3 3-1 15,-4 3 0-15,1 4 0 0,-1-4-23 0,0 3-5 16,-3 6-1-16,4 4 0 0,-1-4-1 0,1 1-1 15,-1-1 0-15,0 1 0 0,1-4-23 0,-1 1 0 16,1-10 0-16,-1 9 8 0,-3-3-8 0,3-9 0 16,1 6 8-16,-1-6-8 0,-3 0 0 0,7-4-12 15,-4-2 2-15,4-4 0 16,0-2-115-16,7-7-23 0,0 0-5 0,0 0-655 0</inkml:trace>
  <inkml:trace contextRef="#ctx0" brushRef="#br2" timeOffset="-69914.52">23654 17568 2433 0,'0'0'53'0,"0"0"11"0,0 0 3 0,0 0 2 0,-7-3-55 0,7 3-14 0,0 0 0 0,0 0 0 16,0 0-13-16,0 0-6 0,0 0-1 0,0 0 0 15,0 0 6-15,0 0 1 0,0 0 0 0,0 0 0 0,0 0 13 0,0 0 0 16,0 0-10-16,0 0 10 0,0 0 0 0,0 0 0 16,0 0 8-16,0 0-8 0,0 0 19 0,0 0-2 15,0 0 0-15,0 0 0 0,0 0 10 0,10 0 1 16,-10 0 1-16,7 0 0 0,4 3-29 0,-4-3 0 16,0 6 0-16,4-3-10 0,-4 4 10 0,3-4 0 15,-3 3 0-15,4 3 8 0,3 1-8 0,-3-1-8 16,-1 1 8-16,4-1-12 0,0 3 12 0,-3-2 9 15,3-1-1-15,-3 1-8 0,3 2 0 0,-4-5 0 16,1 11 0-16,3-8 0 0,0 5 8 0,-3-2-8 16,-4 3 0-16,0 2 0 0,3 1 0 0,-2-3 0 15,-5 3 0-15,4 6 0 0,-7-6 0 0,0 6 0 16,0-3 0-16,-3 3 0 0,-1 0 0 0,1 3-12 16,-8-3 3-16,0-6 1 0,1 9 8 0,-4-9 0 15,-8 6 8-15,1-6-8 0,0 0 14 0,0 3-2 16,-4-3 0-16,1-1 0 0,-1-2-2 0,0 3-1 0,1-7 0 15,-1 4 0-15,0-7 3 0,0 7 1 0,1-6 0 16,3-1 0-16,-1-6 17 0,1 3 3 0,0-6 1 0,3 0 0 16,4 0-34-16,-3 0 0 0,3-9 0 0,-4 3 0 31,4-4-24-31,3 1-9 0,4-1-2 0,0-8 0 16,4 8-175-16,3-5-35 0,7 2-7 0,3-3-2 0</inkml:trace>
  <inkml:trace contextRef="#ctx0" brushRef="#br2" timeOffset="-69391.16">24077 17235 1321 0,'-18'0'58'0,"8"0"13"0,-1 0-57 0,1 0-14 0,-4 0 0 0,3 0 0 15,-3-6 67-15,3 6 10 0,4 0 3 0,0 0 0 16,0 0-11-16,7 0-1 0,0 0-1 0,0 0 0 15,0 0-8-15,0 0-2 0,0 0 0 0,0 0 0 16,7-9-1-16,0 9 0 0,-7 0 0 0,11-3 0 16,-1 3-9-16,5 0-3 0,-5 0 0 0,4 0 0 15,4 0-9-15,-4 3-3 0,0 3 0 0,0 3 0 16,0 1-16-16,0-1-3 0,1 7-1 0,-1-4 0 16,0 10 23-16,-4-3 4 0,4 3 1 0,1 10 0 15,-5-4-26-15,8 6-5 0,-1-2-1 0,1 2 0 16,0 7-8-16,3-3 8 0,4-1-8 0,-1 4 8 15,8-3 1-15,0 9 0 0,-4-4 0 0,0 11 0 16,0-10 0-16,1 9 0 0,-8-6 0 0,0 3 0 16,-3-3-9-16,-4-3 12 0,-4-9-12 0,-6 9 12 15,-4-7 12-15,0-2 4 0,-7 2 0 0,-7-2 0 0,-4 2-16 16,-3-2-4-16,-4-1 0 0,-7 1 0 0,-3-7-8 16,-4 7 0-16,-3-7 0 0,0-3 0 15,3-6-120-15,-7 6-20 0,-3-6-4 0,3-10-1 16</inkml:trace>
  <inkml:trace contextRef="#ctx0" brushRef="#br2" timeOffset="-66868">1732 12077 1324 0,'0'0'59'0,"0"0"12"0,0 0-57 0,0 0-14 0,0-6 0 0,0-4 0 16,0 1 232-16,0 6 43 0,0-7 9 0,0-2 1 16,-7 9-163-16,4-7-33 0,3 1-6 0,0 3-2 15,0-4-40-15,0 1-8 0,-4-1-1 0,4 1-1 16,-7 3-23-16,3-4-8 0,-3 1 0 0,4 6 9 15,-1-7-9-15,-3 4 0 0,-7-3 0 0,4 2 0 16,-1 4 0-16,0-3 0 0,4 3 0 0,-3-3 0 16,-8 6 0-16,4 0 0 0,3 0 0 0,-3 6 0 15,0-3 0-15,4 6 0 0,-4-2 0 0,3 2 0 16,-3 10 0-16,-4 0 0 0,4-4 0 0,4 14 0 16,-5-4 0-16,5 3 0 0,-4-9 0 0,0 15 0 15,3-6 0-15,-3 7 0 0,3-7 0 0,1 4 0 16,-4-4 0-16,3 0 0 0,0-3 0 0,1 3 0 15,6-9 0-15,-6 6 0 0,6-6 0 0,4 0 0 0,-7 3 0 16,7-10 0-16,0 7 0 0,7-9 0 0,-3-1 0 16,6 4 0-16,1-10 0 0,0 6 0 0,3-3 0 15,0-3 0-15,7-3 10 0,-7-3-10 0,11-3 12 0,-4 3-12 0,-3-6 12 16,3-4-12-16,0 4 16 0,4-1-3 16,-8 1-1-16,1-10 0 0,-1 3 13 0,1 4 3 15,-4-7 0-15,-3-3 0 0,-1 3-13 0,-3-9-3 16,0 3 0-16,4-3 0 0,-7-1 0 0,-4-5 0 15,0-4 0-15,0 4 0 0,0-4 0 0,-4-3 0 0,-7 4 0 0,11-7 0 16,-10 6-12-16,6-3 0 0,-6-2-9 0,3 5 9 16,3-6 0-16,-3 0 0 0,4 6 0 15,-1 4 10-15,-3-4-10 0,4 4 0 0,3-1 0 0,0 7 0 16,0 0 0-16,0 3 0 0,0 6 0 0,0 0 0 16,0 4 0-16,3-4-11 0,-3 9 3 0,7 4 0 31,-7-3-71-31,4-1-13 0,-4 7-4 0,0 3 0 15,0 0-113-15,0 0-23 0,10 3-5 0</inkml:trace>
  <inkml:trace contextRef="#ctx0" brushRef="#br2" timeOffset="-66028.01">1926 12576 172 0,'0'0'16'0,"0"0"-16"0,0 0 0 0,0 0 0 16,0-7 395-16,0-2 76 0,0 6 15 0,0-3 3 15,0-4-320-15,4 1-64 0,3-1-13 0,-4-5-2 16,4 5-30-16,4-5-5 0,-8-4-2 0,8 6 0 16,3-2-3-16,-3-4-1 0,3 0 0 0,0 3 0 15,4-3-5-15,-4 4-2 0,-4-4 0 0,8 0 0 16,3 0-12-16,-10 4-2 0,3-4-1 0,0 0 0 15,7 0-6-15,-10-3-1 0,10 10 0 0,-7-13 0 16,0 6 0-16,0-6-1 0,4 6 0 0,-4-6 0 0,0-3-6 16,-3 2-1-16,-1 5 0 0,4-11 0 0,-3 4-4 15,3-7-8-15,-3 4 11 0,3-3-11 0,0-1 10 0,-4-9-10 16,4 10 8-16,-3-10-8 0,0 6 0 0,-1 4 0 16,1-4 8-16,-8 4-8 0,8-1 0 0,-11 7 0 15,3 0 0-15,5 9 0 0,-8 0 0 0,0-3 0 16,0 9 0-16,0-2 0 0,-8 5-11 0,8 1 11 15,-3 3-8-15,3 3 8 0,-4-4-13 0,-6 4 2 16,3-3 1-16,3 6 0 0,-3 0 10 0,4-3-8 16,-8 3 8-16,11 0-8 0,-3 3 8 0,-5 3-8 0,5 4 8 15,-1-1-8-15,-6 7 0 0,3 2 0 0,3 1 0 16,-6 10 0-16,6-1 8 0,-6 6 0 0,3 7 0 0,-1 0 0 16,1 9 0-16,4-3-10 0,-4-3 10 15,3 0 0-15,-3 0 0 0,4 3 0 0,-1-3 0 16,4-10 0-16,0 10 0 0,0-6 0 0,-7-4 0 15,4 4 0-15,3-4 0 0,-7 1 0 0,3-1 0 0,0-6 0 16,-3 1 0-16,7-10 0 0,-3 6 0 0,3-7 0 16,0 1-12-16,3-3 0 0,4 3 1 0,-3-4 0 31,7-5-13-31,-1-1-2 0,-3-9-1 0,11 10 0 0,7-10 2 0,-1 0 0 16,1-10 0-16,3 4 0 0,4-3-107 15,3-1-20-15,-10-2-5 0,3-4-903 0</inkml:trace>
  <inkml:trace contextRef="#ctx0" brushRef="#br2" timeOffset="-65503.42">921 12936 1670 0,'-18'0'148'0,"11"0"-118"0,4-3-30 0,-1 3 0 16,-3-6 105-16,7 6 15 0,0 0 4 0,0 0 0 15,0 0-60-15,0 0-11 0,0 0-2 0,0 0-1 16,11 0-9-16,-1 0-1 0,4 0-1 0,0 0 0 0,8 0 6 15,2 0 2-15,8 6 0 0,0-6 0 16,14 3-11-16,3-3-3 0,7 0 0 0,8 0 0 0,3 0-9 16,3 0-1-16,5-3-1 0,-1-3 0 0,10-4 5 15,1 7 1-15,0-6 0 0,-1-4 0 0,-3 4-13 0,1 0-3 16,-8-1 0-16,7 1 0 0,-7-1-12 0,-11 1 9 16,4 3-9-16,-14 6 8 0,4-10-26 0,-8 10-6 15,-10-3 0-15,7-3-1 16,-11 12-156-16,0-3-31 0,-10-3-7 0,0 10-1 15</inkml:trace>
  <inkml:trace contextRef="#ctx0" brushRef="#br2" timeOffset="-64713.21">1461 13861 1119 0,'0'0'24'0,"7"-6"6"0,3 3 1 0,-6-3 1 0,6-4-32 0,1 1 0 16,-8 3 0-16,8 2 0 0,-8-2 54 0,8-3 5 15,-4 6 1-15,-3-4 0 0,-1 4 14 0,-3 3 3 16,7-9 1-16,-7 9 0 0,0 0 26 0,0-6 4 16,0-4 2-16,0 4 0 0,0-4-3 0,0 10-1 15,-7 0 0-15,4-9 0 0,-1 6-38 0,-3-3-7 16,4-4-1-16,-8 7-1 0,7-3-23 0,-6-4-4 0,-1 1 0 0,1 0-1 16,-1-1-31-16,-3 1 0 0,3-7 0 0,1 10 0 15,-4-7 12-15,0 4-3 0,-1 3-1 16,-2-4 0-16,3 7-8 0,0-3 0 0,0 6 0 0,-4 0 0 15,4 6 0-15,0 3-12 0,-11 4 2 16,7 3 1-16,1-4-2 0,3 10 0 0,-4-3 0 0,4 0 0 16,3 0 11-16,1 9 0 0,6-3 0 0,-6 0 0 15,6 3 0-15,4-3-8 0,-7-3 8 0,7 3 0 16,0 0 0-16,7-6 0 0,-7 0 0 0,11 0-8 16,-8-3 8-16,8 2 0 0,-8-2 8 0,8-7-8 15,-8 1 0-15,8-1 0 0,0 1 0 0,-1-10 0 16,1 6 13-16,3-6 2 0,-4-6 0 0,4 6 0 15,1-10 13-15,6 1 4 0,0-7 0 0,-3 4 0 16,3-4 5-16,0-9 2 0,-3 6 0 0,3-9 0 16,-7 3-5-16,7-3-1 0,-10-7 0 0,3 1 0 0,0 2-12 15,-4-9-2-15,1 4-1 0,-8-1 0 0,5-3-9 16,-8 4-1-16,0-1-8 0,0-3 12 0,0 4-12 0,0 2 8 16,-8 1-8-16,8-4 0 0,-3 4 0 15,3-1 0-15,-4 4 0 0,-3-1 0 0,7 4 0 0,-3 0-8 16,3 3 8-16,0 6-10 0,0-6-8 0,3 12-2 15,-3-2 0-15,7-4 0 16,-3 3-76-16,-4 7-15 0,3 6-3 0,5-4-1 16,-8 7-138-16,0 0-28 0</inkml:trace>
  <inkml:trace contextRef="#ctx0" brushRef="#br2" timeOffset="-60535.9">2166 13642 2250 0,'0'0'49'0,"0"0"11"0,0-10 1 0,4 7 3 0,3-3-52 0,-4-3-12 0,4 5 0 0,-7 4 0 16,0 0-8-16,0-6-5 0,0 6-1 0,0 0 0 15,0-9 14-15,0 9 0 0,0 0 9 0,-7-7-9 16,4 4 8-16,3 3-8 0,0 0 0 0,0 0 0 16,-11-6 8-16,11 6-8 0,0 0 0 0,0 0 9 15,0 0 14-15,0 0 2 0,-3 0 1 0,3 0 0 16,-8 6-6-16,5-3-2 0,-4 4 0 0,3 2 0 15,4 1-18-15,-3 5 0 0,3-2 0 0,-7 2 0 0,3 4 0 16,4 0 0-16,0 3 0 0,-7 0 0 0,4-3 0 16,3 6-9-16,0 0 9 0,-7-6 0 0,7 6 0 15,-4-6 0-15,4-7 0 0,0 4 0 16,0 3-34-16,0-10-2 0,-3 7 0 16,3-7 0-16,0 1-174 0,-7-1-35 0</inkml:trace>
  <inkml:trace contextRef="#ctx0" brushRef="#br2" timeOffset="-60242.89">2350 13610 1623 0,'0'0'72'0,"7"-6"15"0,-7 6-70 0,3 0-17 0,8-3 0 0,-11 3 0 15,3-6 50-15,4 6 6 0,-7 0 2 0,0 0 0 16,0 0 13-16,4 9 2 0,-4 1 1 0,0-4 0 16,-4 6-26-16,4-2-4 0,-7 5-2 0,4 4 0 15,-1-3-13-15,-3-3-2 0,4 2-1 0,-4 1 0 16,3 3-14-16,4 0-4 0,-4-4 0 0,-3-2 0 16,4 2-8-16,-4 4 0 0,3-9 9 0,-6 5-9 15,-1-2 0-15,8-4-16 0,-4 7 2 0,3-7 1 16,-7 7-98-16,1-7-19 15,6 1-4-15,1-1-770 0</inkml:trace>
  <inkml:trace contextRef="#ctx0" brushRef="#br2" timeOffset="-59665.51">2021 13526 1821 0,'0'0'40'0,"0"0"8"0,0 0 1 0,0 0 3 0,0 0-41 0,0 0-11 0,11 0 0 0,-11 0 0 15,0 0 53-15,0 0 9 0,4 6 2 0,-4-6 0 16,0 0-8-16,0 0-2 0,7 9 0 0,-7-9 0 15,0 0-10-15,0 0-3 0,0 0 0 0,0 0 0 16,0 0 12-16,7 0 3 0,-7 0 0 0,7 0 0 16,3-6-12-16,-6 3-1 0,3-3-1 0,-4 3 0 15,8-4-27-15,-7 4-6 0,6-6-1 0,1 3 0 16,-8-4 5-16,8 1 1 0,-1 2 0 0,1-2 0 16,0 0-14-16,-4-1 0 0,10 1 0 0,-6-1 0 15,-4 1 0-15,11 0 0 0,-11 2 0 0,3-2 0 16,1 0 0-16,-1 9 0 0,1-10 0 0,-8 10 0 15,12-3 0-15,-8-3 0 0,-7 6 0 0,0 0 0 16,10 6 0-16,-10-6 0 0,4 3-9 0,-4-3 9 0,10 0 0 16,-10 0 0-16,4 10 0 0,3-10 0 15,3 9 0-15,-6-9 0 0,7 6 0 0,-8-3 0 0,4 7 0 16,-3-4 0-16,6-3 0 0,1 10 0 0,-8-4 0 16,4 1 0-16,-3-1 0 0,-1-6 0 0,5 6 0 0,-5 4 0 15,4-4 0-15,-3 1 0 0,-1-1 0 0,4-6 0 16,-7-3 0-16,4 10 0 0,3-4 9 0,-4 3-9 15,-3-9 0-15,11 7 9 0,-11-7-9 0,0 0 8 16,3 3-8-16,8-3 8 0,-4 0 0 0,0 0-8 16,0-3 12-16,4-4-4 0,-1 7 11 0,-6-9 1 15,-1 3 1-15,4 6 0 16,4-10-53-16,-7 7-10 0,-1-3-2 0,4 3-1 16,-7 3-169-16,0 0-34 0</inkml:trace>
  <inkml:trace contextRef="#ctx0" brushRef="#br2" timeOffset="-59231.68">2660 13852 2098 0,'0'0'93'0,"0"0"19"0,0 0-89 0,0 0-23 16,0-6 0-16,0 6 0 0,0 0 36 0,0 0 2 16,0 0 1-16,0 0 0 0,0 0 29 0,0 0 7 15,0 0 1-15,0 0 0 0,0 0-9 0,0 0-2 0,0 0 0 0,0 6 0 16,-4 6-24-16,4-2-5 0,0 6 0 0,0-1-1 16,-7-2-11-16,4 2-3 0,3 4 0 0,-4 0 0 15,-3 0-21-15,4-3 0 0,-4 2 0 0,3 1 0 31,-6 6-21-31,6 3-9 0,-7-2-2 0,1-1 0 16,6 3-125-16,-6 0-26 0,-1 0-5 0</inkml:trace>
  <inkml:trace contextRef="#ctx0" brushRef="#br2" timeOffset="-58303.4">1732 15552 1670 0,'0'0'148'0,"0"0"-118"16,0-10-30-16,-7 7 0 0,7-3 136 0,-3-4 22 16,3 7 4-16,0 3 1 0,0 0-134 0,-4-6-29 15,-3-4 0-15,3 4 0 0,-6-3 0 0,6 9 12 16,-6-10-1-16,-1 7-1 0,1-3-10 0,-5 3 0 15,1-3 0-15,-3-4 8 0,3 4-8 0,0 3 0 16,-8 3 0-16,8-7 0 0,-10 7 0 0,2 0 8 16,-2 7-8-16,-1 2 8 0,0-3-8 0,1 4 0 15,-12-1 0-15,12 4 0 0,-8 2 0 0,7 4 0 16,-3 0 0-16,3-3-11 0,-6 3 11 0,9 6 0 16,5 0 0-16,-4-3 0 0,6 3 0 0,1 3 0 15,4-3 0-15,-1 3 0 0,1-3 0 0,6-6 0 16,4 6 0-16,0-6 0 0,0 0 0 0,4 0 0 0,6-4 0 0,-6-5 0 15,13-1 0-15,-6 1 0 0,3-10 0 16,4 0 8-16,6 0 5 0,5 0 2 0,-12-10 0 0,8 1 0 16,-4-7 25-16,4 7 4 0,-1-4 2 0,1-2 0 15,0-4 8-15,-4-6 2 0,4 6 0 0,-4-6 0 16,-7 6-13-16,0-6-3 0,0-3 0 0,4 3 0 16,-8-4 0-16,-6 1-1 0,7-6 0 0,-8-1 0 15,-3-3-19-15,7-5-3 0,-14 5-1 0,7-3 0 16,-3 4-16-16,3-1 0 0,-8-3 0 0,5 13 0 15,-1-10 0-15,-3 4-12 0,4 9 1 0,-4-4 1 16,3 4-9-16,-3 3-1 0,7-3-1 0,-3 7 0 16,3-1-15-16,0 3-2 15,0-3-1-15,3 4 0 0,4-4-97 0,-3 9-20 16,3-5-4-16,3 5-576 0,-6 1-114 0</inkml:trace>
  <inkml:trace contextRef="#ctx0" brushRef="#br2" timeOffset="-57599.47">3221 12792 1645 0,'0'0'72'0,"0"0"16"0,0 0-70 0,0 0-18 0,0 0 0 0,0 0 0 15,0 0 40-15,0 0 4 0,0 0 0 0,10 0 1 16,-6 0 12-16,7 0 3 0,-1 6 0 0,1-6 0 16,-4 3-20-16,10-3-3 0,-10 0-1 0,11 0 0 15,-4 0-21-15,0 7-5 0,0-7-1 0,4 3 0 16,0 3-9-16,-1-6 0 0,1 3 0 0,3 3 8 16,0-2-8-16,-3-4 0 0,3 6 0 0,0-3 0 15,-3 3-9-15,3 1-1 0,0-4 0 0,-7 3 0 16,4-3-29-1,0 7-5-15,-8-4-2 0,4-3 0 0,-3 3-39 16,3 4-8-16,-3-10-2 0,-1 9-437 0,-6-3-87 0</inkml:trace>
  <inkml:trace contextRef="#ctx0" brushRef="#br2" timeOffset="-57344.17">3239 13043 2160 0,'0'0'96'0,"0"0"19"0,0 0-92 0,7 0-23 16,3-3 0-16,1 3 0 0,-4-7 28 0,10 7 0 0,-2 0 1 0,-5 0 0 15,4 0-21-15,7 0-8 0,-6 0 0 0,6 0 9 16,3-3-9-16,1 3 0 0,-7 0 0 0,13 0 8 31,-6 0-27-31,0 0-5 0,0 0-2 0,-1 0-634 0,1 0-128 0</inkml:trace>
  <inkml:trace contextRef="#ctx0" brushRef="#br2" timeOffset="-56907.75">4554 12792 748 0,'11'-16'67'0,"-4"13"-54"0,-3-3-13 0,3-3 0 16,0-1 177-16,-7 1 33 0,3-1 6 0,4 1 2 15,-7 3-118-15,0 6-24 0,0-10-5 0,-7 7-1 0,4-3 2 0,-8 3 1 16,0-4 0-16,8 7 0 0,-15 0-41 0,11 0-8 16,-10 0-1-16,3 7-1 0,-1-4-8 0,-6 6-2 15,4 7 0-15,-1-7 0 0,0 10-3 0,-6 0-1 16,2 6 0-16,8-6 0 0,-10 6-8 0,2 3 0 15,8-3 0-15,-7 0 0 0,7-3 0 0,-4 10 0 16,4-4 0-16,4 0 0 0,3-3 0 0,0 3 0 16,3-3 0-16,4-6 0 0,0 0 0 0,4 0 0 15,3 0 0-15,0-4 8 0,3 1-8 0,4-7 12 16,4 1-12-16,7-7 12 0,-8 3 5 0,12-6 2 16,-1 0 0-16,4 0 0 0,-1-6-2 0,1 3 0 15,3-3 0-15,4-4 0 0,-4 1 15 0,1-1 4 16,-4-5 0-16,-1 2 0 0,-6-6-8 0,3 4 0 15,-10-4-1-15,-4 0 0 0,4-6 3 0,-8 9 1 0,4-3 0 16,-14-6 0-16,4 7-7 0,-4-4-2 0,-4-3 0 0,4-1 0 16,-14 1-11-16,4 3-3 0,-5-3 0 0,-2 0 0 15,-1-3-8-15,-7 3-9 0,4 3 9 0,-3-3-13 32,-8 9-54-32,4 4-10 0,3-4-3 0,-7 7-695 0,4-1-139 0</inkml:trace>
  <inkml:trace contextRef="#ctx0" brushRef="#br2" timeOffset="-55210.75">1827 15790 403 0,'0'0'36'0,"0"0"-36"0,0 0 0 0,0 0 0 16,0 0 336-16,0 0 60 0,0 0 12 0,0 0 2 0,0 0-251 0,0 0-51 15,0 0-9-15,0 0-3 0,0 0 10 0,0 0 2 16,0 0 0-16,0 0 0 0,0 0-39 15,0 0-7-15,0 0-2 0,0 0 0 0,0-6-16 0,0-4-3 16,0 1-1-16,4-1 0 0,-4 10-28 0,11-9-12 16,-1 0 8-16,1 2-8 0,-4-2 0 0,3-1 8 15,11 1-8-15,-6 0 0 0,-1-1 8 0,3 1-8 16,1-7 8-16,3 7-8 0,-7-1 16 0,7-9-3 16,1 10 0-16,-5-7 0 0,4-2 0 0,1 8 0 15,-5-5 0-15,4 2 0 0,1-6-5 0,-8 3 0 16,10-2-8-16,-10-1 12 0,1-3 0 0,2 9-1 15,-3-5 0-15,0-8 0 0,-3 11-3 0,0-4 0 16,-8 0 0-16,4 0 0 0,-3 1-8 0,-1-8-11 16,4 8 3-16,-7-7 0 0,0 6 8 0,0 0 0 0,0 3 0 15,0-3 0-15,0 4-8 0,0-4 8 0,-7 9-8 0,7-5 8 16,-7 5-11-16,7 1 11 0,0 0-13 0,-7 5 5 16,4-2-1-16,-4 3 0 0,3-3 0 0,4 6 0 15,-4 0-4-15,-6 0-1 0,3 6 0 0,7-6 0 16,-4 3 2-16,-6 7 0 0,6-4 0 0,-6 3 0 15,-1 1 12-15,8-1 0 0,-5 10-10 0,5-10 10 16,-8 7 0-16,8-7 0 0,-4 10 0 0,3 0 0 16,4-3 0-16,-7 3 0 0,7-1 0 0,-3 7 0 15,3 1 0-15,0-5 0 0,0 5 0 0,0 2 0 16,0-3 0-16,0 3 0 0,0 3 0 0,0-2 0 16,3-1 0-16,-3-3 0 0,0-3 0 0,0 3 0 15,0 0 0-15,0 3 0 0,0-3 0 0,0 0 0 16,0-3 0-16,0-3-11 0,0-3 3 0,0 3 0 15,0 0-37-15,0-10-7 16,7 7-2-16,-7-7 0 0,0 0-98 0,0-2-19 0,0-7-4 16,0 0-541-16,0 0-109 0</inkml:trace>
  <inkml:trace contextRef="#ctx0" brushRef="#br2" timeOffset="-54677.09">497 16386 2502 0,'0'0'55'0,"0"0"11"0,0 0 2 0,0 0 3 0,7-7-57 0,1 1-14 0,2 3 0 0,11-6 0 0,0 9 8 0,4-7-8 15,0 4 11-15,3-3-11 0,7-4 56 0,1 1 5 16,-1 0 1-16,4-1 0 0,3 4-32 0,-3-3-6 16,0-1-2-16,17 1 0 0,4-1-3 0,-7 1-1 15,7 3 0-15,0 3 0 0,0-7 5 0,0 4 1 16,0-4 0-16,0 7 0 0,0-3-24 0,7 3 8 16,-4-3-8-16,4-1 0 0,-3 4 0 15,6 3 0-15,-10-6 0 0,-7 6 8 0,4-3-8 0,-4 3 0 16,0 0 0-16,-4-6 0 0,0 6 0 0,-3-4 0 15,4 4 0-15,-5-6 0 0,-2 6 0 0,-1-3 0 16,0-3 0-16,-6-4 0 0,-1 10 0 0,-3-9-20 16,3 3 4-16,-10 2 1 15,-1-2-89-15,1 3-19 0,-11-3-3 0,7 3-1 16,-6-4-72-16,-5 7-14 0,-6-3-3 0</inkml:trace>
  <inkml:trace contextRef="#ctx0" brushRef="#br2" timeOffset="-53207.47">1027 17496 460 0,'0'0'41'0,"0"0"-33"16,0 0-8-16,-4 6 0 0,-3 3 156 0,3-5 28 15,4-4 7-15,0 0 1 0,0 0-117 0,0 0-23 16,0 0-5-16,0 0-1 0,0 0-24 0,0 0-5 15,0 0-1-15,0 0 0 0,0 0-30 0,0 0-6 16,0 0-2-16,0 0 0 16,0 0-85-16,0 0-17 0,0 0-3 0</inkml:trace>
  <inkml:trace contextRef="#ctx0" brushRef="#br2" timeOffset="-52418.52">1372 17123 979 0,'0'0'87'0,"0"0"-70"16,0 0-17-16,0 0 0 0,0 0 211 0,0-4 38 16,0-2 8-16,4-3 2 0,-4 6-196 0,0 3-39 15,7-7-8-15,-7 7-2 0,0-9 47 0,0 0 10 16,0 5 1-16,0 4 1 0,0-6 10 0,0 6 1 0,0-9 1 0,0 2 0 16,0 7-26-16,-7-3-6 0,3-3-1 15,-6 3 0-15,6-3-25 0,-6 6-6 16,-1-4-1-16,-3-2 0 0,3 6-6 0,1-3-2 0,-4-3 0 15,0 6 0-15,-4-6-3 0,4 2-1 0,0 4 0 0,3 4 0 16,-10-4-8-16,7 6-12 0,0 0 2 16,-7-3 1-16,6 7 9 0,1-1 11 0,-7 7-3 0,7-7 0 15,-7 10-8-15,7 0 0 0,-7 0-12 0,6 6 12 16,1-7-13-16,-3 14 5 0,10-10 8 0,-4 3-13 16,1 0 13-16,-1-3 0 0,0 3 0 0,8 3-9 15,3-12 9-15,0 3 0 0,0-1 0 0,3-8 0 16,8 2 0-16,-4-2 0 0,-3-1 0 0,6-6 0 15,4-3 10-15,0 0-2 0,4-3-8 0,-4-3 12 16,4 3 1-16,3-7 0 0,0-5 0 0,4-4 0 16,-1 3 8-16,1-3 2 0,0 1 0 0,7-7 0 15,-8 6-1-15,1-6 0 0,3 6 0 0,-3-6 0 16,-4 3 1-16,0-3 0 0,-7 0 0 0,7-4 0 16,-6 4 3-16,-1-9 1 0,-4 6 0 0,-6-1 0 0,6 1-3 15,1-6-1-15,-7-1 0 0,3 1 0 0,-7 5-7 16,0-5-2-16,0-1 0 0,0 7 0 0,0 0-6 0,-7 0 0 15,3-4-8-15,4 10 12 0,-11-9-12 0,1 12 0 16,6-9 0-16,-6 9-10 16,-1 0-14-16,1 1-2 0,2 2-1 0,-9 0 0 15,6 4-76-15,4 2-15 0,-10 4-3 0,2-3-1 16,5-1-14-16,-1 10-4 0,8-6 0 0,-8 6-615 16,11 0-123-16</inkml:trace>
  <inkml:trace contextRef="#ctx0" brushRef="#br2" timeOffset="-51399.52">1672 17656 1144 0,'0'0'51'0,"0"0"10"0,-10 9-49 0,10-9-12 15,-11 9 0-15,7-2 0 0,4-7 0 0,0 9 0 16,-10-6-9-16,10 4 9 0,0-7 26 0,0 0 11 16,0 0 3-16,0 0 0 0,-4 9 49 0,4-9 11 15,0 0 1-15,0 0 1 0,0 0 6 0,0 0 0 16,0 0 1-16,0 0 0 0,0 0-24 0,0 0-5 16,0 0 0-16,7 0-1 0,0-9-23 0,8 9-4 15,-12-7 0-15,15-2-1 0,-4-1-11 0,-4 1-1 16,5 0-1-16,6-7 0 0,-7 3-12 0,0-2-2 15,0-4-1-15,4 3 0 0,-11-3 1 0,10 1 0 0,-2-7 0 16,-1-4 0-16,0 4 12 0,3-3 4 0,-3-7 0 16,1 7 0-16,6-9-40 0,-11 2 0 0,8 1 0 0,0-1 0 15,-4-2 8-15,-4 8 1 0,4-5 0 0,1-1 0 16,-5 7-9-16,4-6 0 0,-3 5 0 0,-1 4 0 16,1 3 0-16,-7 0 0 0,6 0 0 0,1 0 0 15,-8 4 0-15,4 5 0 0,-3-3 0 0,3 1 0 16,-4 5 0-16,-3 1 0 0,0 0 0 0,0 9 0 15,0 0 0-15,0 0 0 0,0 0 0 0,0 9 0 16,-3 7 0-16,-8 2-11 0,4 8 11 0,4-5-12 16,-8 14 12-16,8-10 0 0,-8 10 0 0,0-7 0 15,8 0-28 1,-4-3-3-16,3 3-1 0,-3-3 0 0,4 0 52 0,-4-3 9 0,3-6 3 0,4 3 0 16,0 0-32-16,0-4 0 0,0 1 0 0,0-3 0 0,0-7 0 15,0 3 0-15,4-6 0 0,-4-3 0 16,7 7 0-16,-7-7 0 0,0 0 0 0,3 3 0 0,-3-3 0 0,11 0 0 15,-1 0 0-15,-10 0 0 0,4-3 0 0,3-4 0 16,7 4 0-16,-10-6 0 0,3 3 0 0,3-4 0 16,1 1 0-16,-8-7 0 0,8 7 0 0,-8-1 0 15,8 1-13-15,0 0 4 0,-8-1 9 0,8-6 0 16,-1 7 0-16,1 0 0 0,0-1 0 0,-8 1 0 16,8-7 10-16,-8 7-10 0,8-1 0 0,-1-2 0 15,-6-4 0-15,6 7 0 0,1-7 0 0,-7 7 16 16,3-10-4-16,3 3 0 0,-6 7-12 0,-1-4 0 15,4-3 8-15,-3 1-8 0,3 5 0 0,-7-2 0 0,10 2 0 16,-6-5 0-16,0 5 0 0,3-5 0 0,-7 12 0 16,3-7 0-16,-3 4 0 0,0 6 0 0,0 0 0 15,7-3 0-15,-7 3 0 0,0 0 0 0,0 0 0 0,0 0 0 16,0 0 0-16,0 0 0 0,0 0 0 0,0 0 0 16,0 0 0-16,0 0 0 0,-7 9 0 0,7 1 0 15,0-1 0-15,-3 0 0 0,3 7 0 0,0-3 0 16,0 5 0-16,0-2 0 0,-7 3 0 0,7-3 9 15,0 2-1-15,0 1-8 0,0 0 12 0,0 0-4 16,0 6-8-16,-4-6 0 0,4-4 9 0,0 4-9 16,0-3 0-16,0 3 8 0,0-4-8 0,-4-2 0 15,4 3 0-15,0-4 0 0,4 4 0 0,-4-7 0 16,0 1 0-16,0-1 0 0,0 0 0 0,0-9-8 16,0 0-35-16,0 0-6 0,0 0-2 15,0 0 0-15,0 0-182 0,0 0-37 0</inkml:trace>
  <inkml:trace contextRef="#ctx0" brushRef="#br2" timeOffset="-50457.08">2522 17192 403 0,'0'0'36'0,"0"0"-36"16,0 0 0-16,0 0 0 0,0 0 192 0,0 0 31 15,0 0 6-15,0 0 2 0,0 0-107 0,0 0-20 16,0 0-5-16,0 0-1 0,0 0 18 0,0 0 4 16,0 0 1-16,0 0 0 0,0 0-16 0,0 0-3 15,0 0-1-15,0 0 0 0,0 0-35 0,0 0-7 16,4 0-2-16,6 0 0 0,1 0-40 0,3 0-8 15,-3-4-1-15,-1-2-8 0,4 6 8 0,-3 0-8 0,3 0 0 0,-3 0 0 16,3-6 8-16,-4 6-8 0,5 0 0 0,-5 0 0 16,1-3 12-16,3 3-4 0,-4 3 0 15,1 3-8-15,-4-6 26 0,4 0-2 0,-4 6 0 0,3-2 0 16,-6 2 2-16,6-3 0 0,-10-3 0 16,0 0 0-16,0 6 4 0,0-6 1 0,0 0 0 0,0 10 0 15,-7-1-31-15,4-6 0 0,-1 3-11 0,-6 4 11 16,-1-4-8-16,1-3 8 0,-1 7 0 0,0-4 0 15,-3-3-24-15,4 6 0 0,-4-2 0 0,3 2 0 16,-3-9 5-16,0 6 1 0,3-2 0 0,1 2 0 16,6-3-2-16,-7 3 0 0,1-3 0 0,6 4 0 15,-3-4 4-15,7-3 1 0,0 0 0 0,-3 0 0 16,3 0 5-16,0 0 1 0,3 9 0 0,-3-9 0 16,0 0 9-16,7 10 0 0,-3-4-9 0,6 3 9 15,-10-9 0-15,4 7 0 0,7-4 0 0,-1 6 0 16,1-3 0-16,-1-3 0 0,-3-3 10 0,0 7-10 0,4-7 12 15,-11 0-4-15,4 3 0 0,6 3-8 0,1 0 16 16,-8-2-3-16,4 5-1 0,-3-3 0 0,-1-3-1 16,4 4-1-16,4-4 0 0,-11 6 0 0,0-9 0 15,4 6 0-15,-1 4 0 0,-3-1 0 0,0 1 2 16,0-1 1-16,0 1 0 0,0-4 0 0,-3-3 0 0,3 3 0 16,-4 4 0-16,-3-1 0 0,3 0 1 0,-3-2 0 15,0-4 0-15,-3 6 0 0,3-2 5 0,-4 2 1 16,4-3 0-16,-11-3 0 0,11 4-20 0,-10-4 0 15,3 3 0-15,-1-3 0 0,1 3 0 0,-3-2 0 16,-1-4-15-16,-3 6 5 16,7-6-94-16,-7 0-20 0,-4 0-3 0,4 0-1055 0</inkml:trace>
  <inkml:trace contextRef="#ctx0" brushRef="#br2" timeOffset="-49782.58">3179 15878 1555 0,'0'0'68'0,"0"0"16"0,7 0-68 0,3-7-16 0,4 7 0 0,-3-3 0 0,3 3 147 15,0-6 25-15,7 6 6 0,0 0 1 16,-3-3-89-16,3-3-18 0,0 6-3 0,4-7-1 0,0 7-22 0,-1 0-5 15,-6-3-1-15,10 3 0 0,-3-6-21 0,3 6-5 16,-7 0-1-16,4-3 0 0,-4 3-13 0,-3 0 9 16,3 0-9-16,-7-7 8 0,7 7-8 0,-10 0 0 15,7 0 0-15,-1 0-11 16,-3 0-31-16,-3 0-6 0,3 7-2 0,7-4 0 16,-7-3-114-16,-3 6-24 0,3-3-4 0,-3 4-706 15</inkml:trace>
  <inkml:trace contextRef="#ctx0" brushRef="#br2" timeOffset="-49500.43">3376 16056 1267 0,'0'0'112'0,"4"0"-89"0,-4 0-23 0,7 4 0 15,-4 2 280-15,8-3 51 0,-1-3 10 0,-6 6 3 16,6-6-272-16,1 10-53 0,-4-4-11 0,11-3-8 16,-8 3 0-16,-3-3 0 0,11 4 0 0,-4-4 0 15,-3 3-25-15,3-3-11 0,0-3-1 0,7 6-1 16,-7-2-158-16,7-4-32 0,-3 0-7 0</inkml:trace>
  <inkml:trace contextRef="#ctx0" brushRef="#br2" timeOffset="-49026.69">4752 15658 864 0,'0'0'76'0,"0"0"-60"16,-4-3-16-16,4 3 0 0,-3-6 132 0,-4 3 24 0,3 3 5 0,-10-7 1 15,7 7-33-15,-3 0-6 0,-1 0-2 0,-3 7 0 16,3-4-7-16,-3 3-2 0,4-3 0 0,-8 7 0 16,0-4-38-16,4 9-8 0,-7-2-2 0,7 6 0 15,-4-3-28-15,-6 9-7 0,6-7-1 0,4 1 0 16,0 9-16-16,-7-2-3 0,6 2-1 0,-6-3 0 15,7 3 10-15,4-3 2 0,-1 0 0 0,0-3 0 16,4 3-11-16,7 0-1 0,0-6-8 0,0 6 12 16,0-6 0-16,0 0-1 0,7 0 0 0,0 0 0 15,4-4-11-15,3 1 0 0,0-4 0 0,7-2 8 16,1-1 0-16,6-9 0 0,4 7 0 0,-1-7 0 16,5 0-8-16,-1-7 12 0,0-2-12 0,0-1 12 15,-3-2 14-15,0-4 3 0,3 1 1 0,0-4 0 16,-3 0-14-16,4 0-4 0,-1-6 0 0,-7 0 0 15,-3 3 8-15,-4-9 2 0,0 2 0 0,-7 1 0 16,0-6 6-16,-3 5 2 0,-8-5 0 0,-3-1 0 16,0 7-18-16,-3-6-3 0,-8 6-1 0,1-1 0 0,-1 4-8 15,-7 0 0-15,-6 3 0 0,-1-3 0 16,4 9-41-16,-11-2-4 0,0 2-1 0,-3 7 0 16,0-1-126-16,0 7-26 0,-47-13-5 0,12 16-1 0</inkml:trace>
  <inkml:trace contextRef="#ctx0" brushRef="#br3" timeOffset="-716.96">6488 10456 1519 0,'0'0'67'0,"-7"0"14"0,-1 0-65 0,8 0-16 0,-10 0 0 0,3 0 0 15,0 0 16-15,0 0 0 0,3 0 0 0,4 0 0 16,0 0-16-16,0 0 10 0,-7 0-10 0,7 0 8 16,0 0-8-16,-3-3 0 0,-1-4 0 0,4 7 0 15,0 0 0-15,0 0 0 0,-3 0 0 0,3 0 0 16,-7-3 0-16,7 3 0 0,-8 0 0 0,5 0 0 16,-8 0 20-16,4 0 0 0,4 0-1 0,-8 0 0 15,4 3 21-15,-3-3 4 0,-1 0 0 0,-3 0 1 0,3 0 9 0,-3 0 2 16,4 0 0-16,-8 7 0 0,0-4-39 15,4-3-7-15,-3 0-2 0,2 0 0 0,1 6 4 16,4-6 0-16,-4 0 0 0,3 0 0 0,-3 0-12 16,7 0 0-16,7 0 0 0,-4 0 0 0,-6 3 0 0,3 4 0 15,7-7 0-15,-7 0 0 0,0 0 0 0,3 9 0 16,4-9 0-16,0 0 0 0,0 0 0 0,0 6 0 16,-11 4 0-16,8-7-11 0,3-3 19 0,0 9 3 15,0 1 1-15,0-10 0 0,0 6 0 0,0-6 0 16,-7 9 0-16,7 1 0 0,0-4-4 0,0 3 0 15,0 1 0-15,0-1 0 0,0 1-8 0,0 5 0 16,0-5 0-16,7 2 8 0,-7-2-8 0,0 5 0 16,0 1 0-16,0-4 0 0,3 4 0 0,-3 3 0 0,4-3 0 15,-4-4 0-15,7 10 12 0,-7-9-2 0,0 5-1 16,4-2 0-16,-4 3-1 0,7 0-8 0,-14 0 12 16,7 3-4-16,0-4 6 0,0 1 1 0,0 6 0 0,0-3 0 15,0 3-7-15,0-6-8 0,7 6 11 16,-7-6-11-16,-7 9 12 0,7-3-12 0,0 4 12 0,0 2-12 15,0-3 11-15,0 0-11 0,0 1 10 16,0-4-10-16,7 9 28 0,-7-6-1 0,3-3 0 0,-3 4 0 16,4-1-27-16,-4 3 0 0,0-2 8 0,0-1-8 15,0 0 0-15,0-3 8 0,3 3-8 0,-3-3 8 16,-3 4 0-16,3-4 0 0,0 3 0 0,0-3 0 16,-4-6 0-16,1 6 0 0,3-6 0 0,0 6 0 15,-7-6 1-15,3-1 0 0,4 1 0 0,0 0 0 16,0 0-9-16,0 3 10 0,0-3-10 0,-7-1 10 15,3 1 1-15,1 0 0 0,3 0 0 0,0 6 0 0,3-6-3 16,1-4 0-16,-4 4 0 0,7-3 0 0,-7 3 2 0,0 0 0 16,0-4 0-16,0 4 0 0,0-6-10 0,0 2 0 15,0 1 0-15,0-3 0 0,0-4 0 0,0 7 0 16,0-7 0-16,0 7 0 0,0-13 8 0,-7 6-8 16,3 7 0-16,1-7 8 0,3-2-8 0,0 2 0 15,-7-6 0-15,3 7 8 0,-3-4-8 0,4 3 0 16,3-9 0-16,-4 10 8 0,1-1-8 0,3 0 10 15,-4 1-10-15,1-4 10 0,3 4-10 0,0-1 0 16,-7 0 0-16,7-2 0 0,-4-4 0 0,4 6 0 16,0-3 0-16,0-6 0 0,-7 4 0 0,7 2 0 15,-3 3 0-15,-1 1 0 0,4-10 0 0,0 0 0 16,0 6 0-16,0-6 0 0,0 3 12 0,-7 3-4 0,7-6 0 0,0 0 0 16,0 10-8-16,0-10 12 0,0 0-12 0,0 0 12 15,-4 3-12-15,4-3 0 0,0 0 0 0,0 0 8 16,0 0-8-16,4 9 0 0,-4-9 0 0,0 0 0 15,-4 7 0-15,4-7 0 0,0 0 8 0,0 0-8 16,0 0 0-16,0 0 8 0,4 9-8 0,-4-9 8 16,0 0 3-16,0 0 0 0,7 0 0 0,7 6 0 15,-3-3-3-15,-8-3-8 0,4 7 12 0,7-7-4 16,-3 0 0-16,-4 0-8 0,4 0 12 0,-1 0-4 16,1 0-8-16,3 0 10 0,0 3-10 0,-3-3 10 15,3 0-10-15,3 0 0 0,-6 6 0 0,3-6-11 16,-3 0 11-16,-1 0 0 0,4 3 0 0,-7-3 0 15,4 0-28-15,-4 0-3 16,-7 0-1-16,11 0 0 0,-11 0-166 0,0 0-34 16,0 0-6-16</inkml:trace>
  <inkml:trace contextRef="#ctx0" brushRef="#br3" timeOffset="429.87">6583 10572 633 0,'0'0'56'0,"0"0"-44"0,0 0-12 0,0 0 0 16,0 0 210-16,0 0 40 0,0 0 8 0,0 0 2 15,0 0-200-15,0 0-39 0,0 0-8 0,0 0-1 16,0 0-12-16,3 6 0 0,4 4 0 0,0-1 0 16,-7 0 0-16,8 1 0 0,2-1 0 0,-6-3 0 15,-1 4 0-15,4-1 0 0,-7-9 0 0,11 10 0 16,-1-1 8-16,-6 0 7 0,3 7 1 0,0-6 0 16,0-1 16-16,0 0 4 0,0 1 1 0,4-1 0 15,-8 7-14-15,4-7-3 0,-3 7-1 0,3-4 0 16,0-2-11-16,0 6-8 0,0-7 12 0,-3 7-12 15,3-4 0-15,0-2 0 0,3 2 0 0,-6 1 0 16,3-7 0-16,7 3 0 0,-10-5 0 0,3 2 0 16,0-3-45-16,-7-3-3 0,7 0-1 0,-7 0-475 15,7 6-96-15</inkml:trace>
  <inkml:trace contextRef="#ctx0" brushRef="#br3" timeOffset="788.49">7003 10572 1378 0,'0'0'30'0,"0"0"6"0,0 0 2 0,0 0 2 0,0 0-32 0,0 0-8 0,0 0 0 0,0 0 0 15,0 0 16-15,0 0 1 0,0 0 1 0,0 6 0 16,-7 4 9-16,7-1 1 0,-7 0 1 0,3 7 0 16,-3-3-9-16,7 2-3 0,-7 4 0 0,0-3 0 15,3-4-4-15,-3 10-1 0,0-3 0 0,-3 0 0 16,-1-3 0-16,4 2-1 0,-7 1 0 0,3 0 0 16,4 0 13-16,-7 0 4 0,4 6 0 0,-1-6 0 15,-7-1-4-15,8 7 0 0,-4 1 0 0,3 2 0 16,-3-3-13-16,3 0-3 0,1-3-8 0,3 3 12 15,0 3-12-15,3-3 0 0,-3 0 8 0,7-3-8 16,-7 0-22 0,3-3-7-16,8-6-2 0,-4-4-517 0,0 7-103 0</inkml:trace>
  <inkml:trace contextRef="#ctx0" brushRef="#br3" timeOffset="1486.12">7077 10863 1137 0,'0'0'50'0,"0"0"11"0,0 0-49 0,0 0-12 0,-7-6 0 0,7 6 0 16,0 0 59-16,0 0 9 0,0 0 1 0,0 0 1 15,0 0-26-15,0 0-4 0,-4 10-2 0,4-4 0 16,-3 3 6-16,6 1 2 0,-3-1 0 0,4 1 0 15,-1-1-15-15,1-3-3 0,-1 10-1 0,1-4 0 16,-1-2-27-16,1-1 0 0,3 1 0 0,-7 2 0 16,7 1 0-16,-7-4 0 0,3 1 9 0,-3-1-9 31,4 7-32-31,0-7-12 0,3 0-1 0,-7-2-1 16,0-7 7-16,0 9 2 0,0-6 0 0,0-3 0 15,0 7 2-15,0-7 1 0,0 0 0 0,0 0-390 0,0 0-77 0</inkml:trace>
  <inkml:trace contextRef="#ctx0" brushRef="#br3" timeOffset="2318.63">7320 10233 691 0,'0'0'30'0,"0"0"7"0,-3-3-29 0,3 3-8 16,-4-6 0-16,4 6 0 0,-3-3 142 0,3 3 27 0,0 0 6 0,0 0 1 15,3-7-140-15,-3 7-27 0,0-3-9 16,0 3 0-16,0 0 10 0,0 0-10 0,0 0 12 0,0 0-12 15,0 0 0-15,0 0 0 0,0 0 0 0,4 3 0 16,-4 13-11-16,0-7 11 0,-4 1-12 0,1-1 12 16,-1 7-11-16,1-7 11 0,-5 1-10 0,1 5 10 15,-3-2 0-15,3-4 10 0,3 7 0 0,-3-7 0 16,7 7-2-16,0-3 0 0,-7-4 0 0,7 7 0 16,0-7 16-16,0 7 2 0,0-4 1 0,0 4 0 15,4-6-15-15,-1 8-2 0,4-2-1 0,-7-3 0 16,0 2-9-16,4 4 0 0,3 0 0 0,-7-3 0 15,0 2 0-15,3-2-12 0,1-7 2 0,-4 10 1 32,3-9-25-32,1-1-5 0,-1 0-1 0,5-2 0 0,-1-4-27 0,0 3-5 15,-7-6-2-15,10 0 0 0,1 0 23 16,-8 0 5-16,4-6 1 0</inkml:trace>
  <inkml:trace contextRef="#ctx0" brushRef="#br3" timeOffset="2647.31">7451 10403 979 0,'0'0'87'0,"0"0"-70"0,0 0-17 0,0 0 0 16,0 0 164-16,0 0 28 0,0 0 7 0,0 0 1 15,0 0-135-15,0 0-26 0,0 0-6 0,0 0-1 16,0 0-8-16,0 0-3 0,0 0 0 0,0 0 0 0,-4 6-21 0,4 3 0 16,0 1 0-16,-7 5 0 31,4-12-45-31,3 7-4 0,-4-1-1 0,4 4 0 0,0-4-41 15,0-9-8-15,0 0-1 0,0 0-1 0,0 0-23 16,0 0-5-16,0 0-1 0,0 0 0 0</inkml:trace>
  <inkml:trace contextRef="#ctx0" brushRef="#br3" timeOffset="2853.23">7497 10224 403 0,'0'0'36'0,"0"-3"-36"15,-4-7 0-15,4 4 0 0,0 3 408 0,0 3 76 16,0 0 14-16,0 0 3 16,0 0-448-16,0 0-89 0,0 0-19 0,0 0-564 15,0 0-113-15</inkml:trace>
  <inkml:trace contextRef="#ctx0" brushRef="#br3" timeOffset="3307.13">7560 10158 1555 0,'0'0'138'16,"0"0"-110"-16,-3-6-28 0,3 6 0 0,0 0 46 0,0 0 4 15,0 0 1-15,0 0 0 0,0 0-51 0,0 0-24 16,0 0 3-16,0 0 0 0,0 0 11 0,10-3 10 15,-3-4-13-15,4 7 5 0,-4 0 8 0,3 0 9 16,-3 0-1-16,11 0-8 0,-11 7 13 0,4-4-4 16,6 3-1-16,-10-3 0 0,4 3-8 0,0 4 12 15,3-1-12-15,-4 1 12 0,-3-1 15 0,-3 0 3 16,-1 1 1-16,4-1 0 0,-3 7 1 0,3 0 1 16,0-4 0-16,0 4 0 0,-3-1-9 0,3-2-1 15,3 6-1-15,-10-4 0 0,7 4-22 0,-3-3 0 16,-1-3 0-16,8 2 8 0,-11 4-8 0,4 0 0 15,-8-10 0-15,4 7 0 0,0 0 0 0,0-4 0 16,0-2 0-16,-7-4 0 0,0 9 8 0,3-5-8 16,1-7 10-16,-1 6-10 15,-10 1-17-15,7 6-10 0,0-10-1 0,0 3-854 0</inkml:trace>
  <inkml:trace contextRef="#ctx0" brushRef="#br3" timeOffset="3938.96">6738 11321 288 0,'0'0'25'0,"0"0"-25"0,0 0 0 0,0 0 0 16,0 0 336-16,0 0 63 0,0 0 12 0,0 0 2 0,0 0-310 0,0 0-63 16,4 10-12-16,-1 2-2 15,1 1-26-15,-1-4 0 0,1 1 0 0,3 5-11 16,-4-5 11-16,4 5 0 0,0-5 0 0,0 2 0 15,4-2 0-15,0 2 0 0,3-2 0 0,-7-7 0 0,3 6 0 0,1 1 0 16,0-1 0-16,-1-3 0 0,1-3 0 0,-1 4-13 16,-3 2 5-16,4-3 8 15,-4-2-161-15,4 2-25 0,6-3-5 0,-17-3-1 0</inkml:trace>
  <inkml:trace contextRef="#ctx0" brushRef="#br3" timeOffset="4243.92">7041 11259 1555 0,'0'0'138'0,"-3"-4"-110"0,3 4-28 0,0 0 0 15,-7 0 136-15,0 4 21 0,3 2 5 0,1-3 1 16,-1 6-138-16,1 7-25 0,-1-7-9 0,1 7 0 15,3-3 9-15,-7 9-13 0,0-4 5 0,3 1 8 16,0 6-10-16,1-3 10 0,-4 3 0 0,0 4-9 16,0 2 9-16,0-3 0 0,3 0 0 0,1-2 0 15,-11 2 0-15,7-3 0 0,3-3 0 0,-10 3 0 16,7 0 0-16,0-6 0 0,0 0 0 0,0-1 0 16,0-2 0-16,0 3 0 0,3-10 0 0,4 7 0 15,-7-7-61 1,3 10-7-16,1-9-2 0,3-1-502 0,0 0-100 0</inkml:trace>
  <inkml:trace contextRef="#ctx0" brushRef="#br3" timeOffset="5175.3">7105 11704 576 0,'0'0'51'0,"0"0"-41"0,0 0-10 0,0 0 0 15,0-10 197-15,0 10 38 0,0 0 7 0,0-9 2 16,0 3-153-16,0 3-31 0,3-4-5 0,1 4-2 16,0-3 5-16,3-3 1 0,-7-1 0 0,7 7 0 15,0-3-17-15,3-4-3 0,1 4-1 0,-4-3 0 16,4-1-26-16,-1 7-12 0,-3-6 10 0,7 2-10 16,-3-2 9-16,-1 3-9 0,-3 3 8 0,1 3-8 15,2-7 0-15,4 7 0 0,-14 0 0 0,0 0 0 31,11 0-20-31,-11 0-10 0,0 0-2 0,0 0 0 0,0 7 19 0,0-7 3 0,3 9 1 0,1 0 0 0,-4 1 9 16,-4 6 0-16,1-13 0 0,-8 12 0 0,4-5 0 0,0-1 8 16,-3 7-8-16,-1-4 8 0,4-5-8 15,0 8 0-15,0-2 0 0,-4-4 8 0,1 1-8 0,3 5 0 16,-4-5 0-16,4-1 0 0,3 1 0 0,1-1 8 16,3 0-8-16,0-2 8 0,0-7-8 0,-7 9 0 15,7 0 0-15,0 1 0 0,0-10 0 0,0 9 0 16,0 1 0-16,0-10 0 0,7 6-14 0,-7 3 2 15,0-9 1-15,7 10 0 16,4-4-29-16,-4-3-7 0,0 3-1 0,0-2 0 16,3-4-36-16,1 0-8 0,-4 0-2 0,0 0-353 15,-7 0-70-15</inkml:trace>
  <inkml:trace contextRef="#ctx0" brushRef="#br3" timeOffset="5743">7588 10867 1220 0,'0'0'54'0,"0"0"11"0,0 0-52 0,0 0-13 0,0 0 0 0,0 0 0 15,-3 12 22-15,-1-2 2 0,1-1 0 0,-4-6 0 16,3 7-13-16,-3-1-3 0,0-3 0 0,3 4 0 16,-3-1 4-16,0 0 0 0,0 7 0 0,0-6 0 15,0-1 32-15,0 7 6 0,0-4 2 0,0-2 0 16,-4 5-24-16,11 4-4 0,-10-3 0 0,3-4-1 15,0 4 18-15,3 3 4 0,1-4 1 0,-1-2 0 16,-3 3-24-16,0-1-5 0,4-2-1 0,3-4 0 16,-4 7-16-16,4-7 8 0,0 7-8 0,0-7 0 15,4-5 8-15,-4 5-8 0,7 0 0 0,-4-2 0 16,4 2-10-16,0-3-9 0,-3-3-1 0,6-3-1 31,-3 7-31-31,4-7-5 0,0 0-2 0,-1 0 0 0,4 0-21 16,0 0-5-16,-3-7-1 0,3 7-540 0</inkml:trace>
  <inkml:trace contextRef="#ctx0" brushRef="#br3" timeOffset="6028.81">7676 11036 1152 0,'0'0'102'0,"0"0"-82"16,0 0-20-16,0 0 0 0,0 0 146 0,-3 0 25 15,3 6 5-15,-4-3 0 0,4 4-129 0,-3 2-27 0,3 0-4 0,0-2-2 16,0 2 6-16,3-6 0 0,-3 7 1 0,4 2 0 16,-1-2-13-16,1-1-8 0,-4 0 10 0,7 1-10 15,-7-1 0-15,4 1 0 0,-1-1 0 0,1 0 0 16,-4-2-24-16,0 2 0 0,0-9-1 0,-4 3 0 31,4-3-27-31,0 0-4 0,0 7-2 0,0-7-450 0,-3 9-91 0</inkml:trace>
  <inkml:trace contextRef="#ctx0" brushRef="#br3" timeOffset="6255.55">7818 10892 864 0,'-11'-10'38'0,"11"10"8"0,-11-9-37 0,4 3-9 16,0 2 0-16,0-2 0 0,0 3 212 0,4-3 40 16,3 6 8-16,0 0 1 15,-4 0-278-15,4 0-56 0,0-3-11 0,0 3-399 16,4-7-79-16</inkml:trace>
  <inkml:trace contextRef="#ctx0" brushRef="#br3" timeOffset="6697.04">7934 10820 633 0,'0'0'28'0,"0"0"6"0,0 0-34 0,0 0 0 0,0 0 0 0,0 0 0 16,0 0 284-16,0 0 51 0,0 0 9 0,0 0 3 15,0 0-292-15,0 0-55 0,11 9-18 0,-8-9 0 16,4 9 18-16,0-9 0 0,0 10 0 0,-3-1 0 16,3-3 0-16,0-2 0 0,-7 2 0 0,7 3 0 15,-4 1 0-15,1-1 9 0,3 1-9 0,0-1 8 0,-3 7-8 0,-1-7 0 16,4 10 0-16,-3-3 0 0,-4-1 21 0,7 4 3 16,0-6 0-16,-7 12 0 0,7-7 8 0,-4 1 1 15,1 6 1-15,0-6 0 0,-1 6-19 0,1 0-4 16,-1-6-1-16,1 0 0 0,-8 6-10 0,8-6 0 15,-4 0 0-15,0-1 0 0,-4-2 0 0,4-3 0 16,0 2-10-16,-3 1 10 16,-1-3-31-16,1 2 0 0,-5-5 0 15,5-1 0-15,-4 1-23 0,0-1-5 0,-4 0-1 0,4-2-483 16,-3-4-97-16</inkml:trace>
  <inkml:trace contextRef="#ctx0" brushRef="#br3" timeOffset="7258">6689 12174 172 0,'0'0'16'0,"0"0"-16"0,0 0 0 0,-7 3 0 15,7-3 363-15,-4 7 69 0,4 2 15 0,-7 0 2 16,7 7-340-16,0-3-68 0,7 6-13 0,-7-4-4 16,7 4 14-16,4 0 2 0,-1-4 1 0,-3 4 0 15,4 6-17-15,3-6-3 0,-3 6-1 0,3-6 0 16,-4 6-9-16,-3-3-3 0,4-3 0 0,0 3 0 16,-1-3-8-16,1-7 0 0,-8 4 0 0,4 3 0 15,4-10-15-15,-4 1 2 0,0-4 0 0,0 3 0 31,0-2-128-31,-7-7-26 0,18 3-5 0,-18-3 0 0</inkml:trace>
  <inkml:trace contextRef="#ctx0" brushRef="#br3" timeOffset="7531.13">7084 12256 288 0,'0'0'25'0,"0"-6"-25"0,-7 6 0 0,3-10 0 0,-3 10 492 0,4 0 94 16,3 0 18-16,-7 6 4 16,7-6-523-16,-4 10-105 0,4 9-20 0,-3-4-5 0,3 4 21 0,-4 0 4 15,0 9 0-15,1-3 1 0,3 0 19 0,-7 4-12 16,0 5 12-16,3-6-10 0,-3 10 10 0,0-4 0 0,4 1 0 0,-11 2 0 16,3-2 0-16,4-1 14 0,-7 1-3 0,3-7-1 15,-3 0 2-15,4 1 1 0,-1-4 0 0,0 0 0 16,1-6-13-16,3 6-10 0,-7-6 2 0,7-7 0 31,3 4-131-31,-3-1-25 0,3-5-6 0,4-7-674 0</inkml:trace>
  <inkml:trace contextRef="#ctx0" brushRef="#br3" timeOffset="8069.8">7158 12482 288 0,'0'0'12'0,"0"0"4"0,0 0-16 0,0 0 0 0,0 0 0 0,0 0 0 0,0 0 444 0,0 0 87 16,0 0 17-16,0 0 3 0,0 0-436 0,0 0-87 16,0 0-18-16,0-4-10 0,0 4 21 0,10-6-2 15,5 6-1-15,-1-3 0 0,7 3-18 0,-7-6 0 16,4 12 0-16,-1-6 0 0,1-6 0 0,0 6 0 15,-8 6-10-15,4-3 10 0,-3-3 0 0,-1 0-9 16,-10 0 9-16,7 10 0 0,-7-10 0 0,0 0 0 16,7 6 0-16,-7 3 0 0,-7 1 0 0,4-1 17 15,-4 0-1-15,0 1-1 0,-4-1-15 0,-3 7 0 16,4 0-12-16,-5-4 12 0,5-2-12 0,-1-4 4 16,1 10 8-16,-1-7-13 0,0-6 13 0,4 6 0 15,4-2 0-15,-4-4 0 0,0 3 0 0,7-6-14 0,0 0 4 16,0 0 1-16,7 10-10 0,-7-10-1 15,-7 9-1-15,7-9 0 0,7 6 2 0,-7-6 1 0,0 0 0 16,10 3 0-16,5 7 18 0,-12-4-10 16,4-3 10-16,0-3-8 0,-7 0 8 0,7 6 0 0,4-2-9 15,-1-4 9-15,5 6 0 0,-12-3 0 16,4 3 0-16,7 1 0 0,-3-4 0 0,-1 6 13 0,4-3-3 0,-6 7-1 16,2-7 11-16,1 4 1 0,-4-1 1 0,3 0 0 15,-3 1-13-15,0 5-9 0,-3-5 12 0,3-1-12 16,-7 7 11-16,4-3-11 0,-4-4 10 0,0-3-10 15,-4 4 8-15,1-1-8 0,3 0 0 0,-4 1 9 16,0-1-9-16,-3-2 0 0,0 2 0 0,4-6 0 16,-8 3-11-16,4 4-4 0,0-10-1 0,0 9 0 15,-4-9-28 1,1 0-5-16,-1 0-2 0,1-3-586 0,6-3-118 0</inkml:trace>
  <inkml:trace contextRef="#ctx0" brushRef="#br3" timeOffset="8522.17">7747 11738 864 0,'11'0'38'0,"-4"0"8"0,-7 0-37 0,0 0-9 0,0-6 0 0,0 6 0 15,7 0 219-15,-7 0 41 0,0 0 9 0,0 0 2 16,3 0-222-16,-3 0-49 0,0 0 0 0,0 0 0 16,0 0 0-16,0 0 0 0,-3 6 0 0,-1 4 0 15,1-1 0-15,-8 1-9 0,4-1 9 0,-7 7 0 16,3-7 0-16,4 0 0 0,-7 10 0 0,4-9 0 15,-5 5 17-15,1 4 1 0,4 0 0 0,-1-3 0 16,4 3 7-16,0-4 2 0,-7 4 0 0,7-6 0 16,3 9-5-16,-3-4-1 0,0 1 0 0,0 0 0 15,4 0-7-15,-1-4-2 0,-3 4 0 0,7 0 0 0,-7-3 1 16,7 3 0-16,0-4 0 0,0-2 0 0,0 2-13 0,7 4 11 16,-7-9-11-16,4 9 10 15,3-10-10-15,0 7 0 0,3-7-12 0,-3 0 12 16,7 1-48-16,1-4-1 0,-5 3-1 0,1-2 0 15,3-4-47-15,0 3-10 0,-3-6-1 0,3 3-1 16,-4-3-108-16,1 0-22 0</inkml:trace>
  <inkml:trace contextRef="#ctx0" brushRef="#br3" timeOffset="8823.51">7973 11999 1612 0,'0'0'72'0,"0"0"14"0,0 0-69 0,0 0-17 0,0 0 0 0,0 0 0 15,0 0 174-15,0 0 31 0,0 0 7 0,0 0 0 16,7 9-181-16,-7 0-31 0,7 7-18 0,-7-6 2 31,0-1-16-31,0 7-4 0,0-4-1 0,0 4 0 16,0-7-45-16,0 10-9 0,0-10-1 0,0 1-1 0,0 6-18 15,0-7-3-15,-7 0-1 0,7-2 0 0,0-7 68 16,0 0 14-16,-4 3 2 0,4-3-379 0,0 0-76 0</inkml:trace>
  <inkml:trace contextRef="#ctx0" brushRef="#br3" timeOffset="9010.04">7997 11767 2394 0,'0'0'106'0,"-3"-10"22"0,-1 7-103 0,1-3-25 15,3 6 0-15,0 0 0 0,0 0 0 0,0 0-14 16,0 0 2-16,0 0 0 15,0 6-174-15,0-3-34 0,-7 7-8 0,7-10 0 0</inkml:trace>
  <inkml:trace contextRef="#ctx0" brushRef="#br3" timeOffset="9648.65">8079 11691 1684 0,'0'0'75'0,"0"-12"15"0,0 9-72 0,0-7-18 0,0 1 0 0,0-1 0 16,0 1 28-16,3-4 3 0,1 10 0 0,-4 3 0 16,3-9-31-16,-3 9 0 0,0 0 0 0,0 0 0 15,4-6 0-15,-4 6 0 0,0 0 0 0,0 0 0 16,0 0 12-16,7 6-4 0,0 3-8 0,-7 1 12 16,7-1 4-16,0 1 0 0,0 5 0 0,0-5 0 15,-3-1 18-15,6 10 4 0,-3-10 1 0,4 7 0 16,3-7 11-16,-3 10 2 0,-1-9 1 0,4 5 0 15,0-2-14-15,0 2-3 0,-3 4-1 0,3-3 0 16,4-3-13-16,-8 8-2 0,4-8-1 0,-6 6 0 16,2 3 2-16,1-3 1 0,-4-7 0 0,0 10 0 15,-4-3-22-15,1-7 0 0,-4 10 0 0,0-9 8 16,-4 6-8-16,1-4-13 0,-4 4 3 0,7-3 1 16,-14-4 9-16,3 4 9 0,4 0-1 0,-4-4-8 15,4 4 0-15,-3-3 0 0,-4 2 0 0,3-5 0 16,0 5 0-16,-6-5-12 0,10-1 12 0,-7-3-12 15,3-2-82-15,1 2-16 16,-5-6-3-16,5-6-861 0</inkml:trace>
  <inkml:trace contextRef="#ctx0" brushRef="#br3" timeOffset="10625.41">8216 10428 1382 0,'0'0'61'0,"-7"-4"13"0,0-2-59 0,4 6-15 0,3 0 0 0,0 0 0 0,0 0 208 0,0 0 38 15,0 0 8-15,0 0 2 0,0 0-190 0,0 0-38 16,7-9-7-16,0 3-1 0,7 2-20 0,-7 4 0 16,3-6 0-16,5 3 0 0,-1-3 0 0,3 6 0 15,4-3 0-15,-10 3 0 0,14-7-8 0,-15 7 8 16,8 0-13-16,-4 0 5 0,-3 0 8 0,3 0 0 16,-4 0 8-16,1 0-8 0,0 0 17 0,-11 0-1 15,10 0 0-15,1 0 0 0,-11 0 11 0,7 0 1 16,-7 0 1-16,7 0 0 0,-7 0-11 0,10 0-2 15,-10 0-1-15,0 0 0 0,7 0-15 0,-7 0 8 16,0 0-8-16,0 0 0 0,0 0 0 0,0 0 0 0,11 0 0 16,-11 0 0-16,0 0 0 0,4 10 0 15,-4-10 0-15,3 9 0 0,1 1 0 0,-4 5 0 16,3 1 0-16,-3 3 0 0,0 0 12 0,0 6-3 16,0-3-1-16,0 12 0 0,0-6 2 0,0 7 0 0,4-1 0 0,3 4 0 15,-4 3 3-15,4-4 1 0,0 7 0 0,0 3 0 16,4-3 3-16,3 6 1 0,-3-3 0 0,-1 7 0 15,4-1-18-15,0 0 0 0,1 1 0 0,-5 2 0 16,4-3 0-16,-3 7 0 0,-1-4 0 0,5-2 0 16,-5 8 0-16,4-8 0 0,-7 5 0 0,0-5 0 15,0-1 26-15,4 0 2 0,-7 0 0 0,3 1 0 16,-4-7-4-16,4 0 0 0,0 3 0 0,-7-3 0 16,0 3-8-16,0-3-3 0,0-9 0 0,0 6 0 15,0-10-1-15,0 1-1 0,0 2 0 0,0-11 0 16,-7 8-1-16,7-12 0 0,0 3 0 0,0 0 0 0,0-6 1 15,0 6 0-15,0-6 0 0,-3 0 0 0,3-10-1 0,0 7 0 16,0-7 0-16,-4-6 0 0,4 10 6 16,0-13 0-16,0 3 1 0,0-3 0 15,0 0-4-15,0 9-1 0,0-9 0 0,0 0 0 0,-3 7 0 16,3-7-1-16,0 0 0 0,0 0 0 0,0 3 2 0,0-3 1 16,0 0 0-16,0 0 0 0,0 0-1 0,0 0 0 15,0 0 0-15,0 0 0 0,-7 9 0 0,7-9 0 16,0 0 0-16,0 0 0 0,0 0-13 0,-4 10 0 15,4-10 0-15,-4 0 0 0,4 0 0 0,-7 6 9 16,4 3-1-16,-4-2 0 0,0-4 4 0,3 3 0 16,-3-3 0-16,-3 7 0 0,3-4 1 0,-4-3 1 15,-3 3 0-15,3-3 0 0,1 4-1 0,-4 2 0 0,-4 0 0 0,0-2 0 16,4-4-4-16,-3 3-1 0,-1-3 0 0,0 7 0 16,1-10-8-16,-1 6 0 0,0-6 0 0,-3 3 8 15,4-3-8-15,-1 0 0 0,-3 6-12 0,7-6 12 31,-4-6-156-31,7 3-23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5T15:27:22.538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1923 10093 1677 0,'0'0'36'0,"0"0"8"0,0 0 2 0,-11-4 2 15,11 4-38-15,0 0-10 0,0 0 0 0,0 0 0 0,-7 4 0 0,0 5-16 16,0 0 4-16,3-6 1 0,4-3 21 0,-10 0 4 15,-1 10 1-15,8-4 0 0,-8 4 0 0,4-4 0 16,0 3 0-16,-4 10 0 0,1-6 32 0,-1 9 6 16,-3 0 2-16,0 3 0 0,-7 0 21 0,0 6 5 15,7 4 1-15,-11 5 0 0,0 4-4 0,0 6-1 16,1 1 0-16,-8 2 0 0,7 0-49 0,1-3-9 16,-1-3-3-16,0 7 0 0,1-4-16 0,-1 0 0 0,4-3 0 15,-4-3 0-15,11-3 0 0,-7-1 0 16,7 1 0-16,0-6 0 15,-4-4-24-15,4-9-3 0,3 6 0 0,8-9 0 16,-8-3-36-16,11-7-7 0,0 1-2 0,0-10 0 16,0 0-118-16,0 0-24 0,4-19-5 0,3-3-1 0</inkml:trace>
  <inkml:trace contextRef="#ctx0" brushRef="#br0" timeOffset="440.64">1880 10215 1612 0,'-3'0'144'16,"-4"3"-116"-16,0-3-28 0,-4 0 0 0,4 6 98 0,4-6 14 15,-1 3 2-15,-3-3 1 0,3 0-94 0,4 0-21 16,-7 0 0-16,7 0 0 0,-3-3 0 0,3 3 0 16,-7 0 0-16,7 0 0 0,0 0 0 0,0 0-13 15,0 0 1-15,0 0 0 0,0 0 12 0,0 0 15 16,0 0-3-16,0 0-1 0,-4 7 19 0,1 2 4 16,-8-3 1-16,11 4 0 0,0-4 0 0,0 3 0 15,-10 1 0-15,10 2 0 0,-4-2-4 0,4 8-1 16,0-5 0-16,-7 9 0 0,7-3-3 0,0 0-1 15,7 6 0-15,-3-3 0 0,-4 9-8 0,0 0-2 16,3 1 0-16,-3-1 0 0,0 7-6 0,7-1-2 16,-7 4 0-16,4 0 0 0,-4 0-8 0,0-1 0 0,0-2 0 15,7 3 8-15,-4 3-8 0,1-4 0 0,-8-2 0 0,4-3 0 16,0-4 0-16,0 0 0 0,-3-6 0 16,-4 0 0-16,3-3-8 0,-3-6-4 0,4 0-1 0,-1-4 0 31,-7-2-111-31,1-7-21 0,3 3-5 0</inkml:trace>
  <inkml:trace contextRef="#ctx0" brushRef="#br0" timeOffset="726.15">1305 10999 2275 0,'0'0'100'0,"0"0"22"0,0 0-98 0,0 0-24 0,0 0 0 0,0 0 0 0,7 0 0 0,4 0 0 16,3 0 0-16,-3 0-11 0,6 6 2 0,1-3 0 15,0-3 0-15,3 0 0 0,0 3 9 0,4-3 0 0,-8 7 10 0,11-7-10 16,-3 0 0-16,0 0 8 16,-8 0-8-16,8 0 0 0,-4 0 0 0,4-7 0 15,0 7 0-15,-4-3 0 16,-7-6-44-16,0 6-11 0,7-4-2 0,-10-2-883 0</inkml:trace>
  <inkml:trace contextRef="#ctx0" brushRef="#br0" timeOffset="1203.13">1856 9741 1324 0,'-4'-6'118'0,"-6"6"-94"15,-1 0-24-15,7-3 0 0,4 3 297 0,0 0 55 16,0 0 12-16,0 0 1 16,0 0-321-16,4 9-64 0,7-6-12 0,-1 7-4 15,4 2 22-15,0-2 4 0,7-1 1 0,1 1 0 0,2-1-3 0,1 4 0 16,0-1 0-16,-1 4 0 0,1-1 12 0,7 4 0 16,-4 0 0-16,-3 3 0 0,-1 3 0 0,1-3-8 15,0 9 8-15,0 1 0 0,3 9 0 0,-11-1 0 16,8 4 9-16,0 0-9 0,-4 6 22 0,0 10-2 15,-3-4-1-15,-1 7 0 0,-2 0 1 0,-1 3 0 16,0-4 0-16,-4-2 0 0,1-4-12 0,0-2-8 16,-8 5 9-16,4-2-9 0,-7-4 10 0,7 7-10 0,0-4 10 15,-7-3-10-15,-7-2 0 0,4-8 0 0,-1-2 0 0,-6 3 0 16,-1 3 24-16,-3-9 0 0,3 9-1 0,-3-10 0 31,-4 4-43-31,1-3-8 0,-1-4-1 0,1-2-1 16,-5-7-71-16,-2 3-15 0,3-6-2 0,-4 0-918 0</inkml:trace>
  <inkml:trace contextRef="#ctx0" brushRef="#br0" timeOffset="2476.21">3718 10165 518 0,'0'0'46'0,"0"0"-37"0,0 0-9 0,0 0 0 16,-7 0 42-16,7 0 6 0,-7-10 2 0,7 10-234 15,-3-3-46-15</inkml:trace>
  <inkml:trace contextRef="#ctx0" brushRef="#br0" timeOffset="2778.16">3605 10089 864 0,'0'0'38'0,"0"0"8"0,0 0-37 0,0 0-9 15,-7-6 0-15,7 6 0 0,0 0 142 0,0 0 26 16,0-6 6-16,0 6 1 0,0 0-103 0,0 0-21 16,0 0-4-16,0 0-1 0,0 0-26 0,0 0-6 15,0 0-1-15,0 0 0 0,0 6 2 0,0 4 0 16,7 8 0-16,-7 1 0 0,4-3 7 0,3 3 2 16,-7 3 0-16,4 6 0 0,-4-3-8 0,3 6-2 15,-3 7 0-15,0-4 0 0,7 7 18 0,-14 3 3 0,4 0 1 0,-1-3 0 0,4 3-23 16,-7 6-4-16,3-6-1 0,-10 0 0 15,7-4 4-15,4 4 0 0,-8-3 0 0,4-10 0 16,4 10-12-16,-1-6 0 0,-7-4 9 0,11-3-9 16,0-3 0-16,0-6 8 0,0 3-8 0,0-9 0 31,0 5-16-31,0-5-8 0,4-4-2 0,-4 1-586 0,0-10-116 0</inkml:trace>
  <inkml:trace contextRef="#ctx0" brushRef="#br0" timeOffset="3312.36">4075 10695 2170 0,'-11'-7'96'0,"7"1"20"0,-6 6-92 0,3 0-24 0,0 0 0 0,0 6 0 32,3 1-21-32,-6-1-9 0,3-3-2 0,0 10 0 0,-4-4 17 0,4 0 3 0,0 10 1 0,0-6 0 31,-4 6-21-31,8-7-4 0,-8 10 0 0,8-3-1 0,-8 3 17 0,4 0 3 0,3 0 1 0,1 0 0 15,-8-4 16-15,11 4 0 0,0 0 0 0,0 0 0 16,-7-3 0-16,14 0 0 0,-7-7 0 0,11 1 0 16,-4-4 0-16,0 4 9 0,4-4-1 0,-8 1 0 15,4 2-8-15,-3-12 0 0,6 7 0 0,-6-7 0 16,3 0 0-16,7-7 8 0,-11 7-8 0,8-3 8 16,0-6 4-16,-1-1 0 0,1 1 0 0,3-4 0 15,-11 4 16-15,4-7 3 0,8-2 1 0,-12-1 0 16,4 3-12-16,-3-3-1 0,3 0-1 0,-7-3 0 0,7 4 0 0,-7-4 0 15,0 6 0-15,0-3 0 0,0 0 7 0,-4 1 2 16,1 2 0-16,-4-3 0 0,3 0-27 0,-3 7 0 16,4-1 0-16,-4 1 0 0,-1-4 12 0,1 3-2 15,4 4-1-15,-4 6 0 0,0-3-9 0,7 6-11 16,-11-4 3-16,11 4 0 16,-7 4-36-16,4-4-6 0,-8 6-2 15,8-3 0-15,3-3-96 0,-8 6-20 0,5-3-4 0,-8 1-1 0</inkml:trace>
  <inkml:trace contextRef="#ctx0" brushRef="#br0" timeOffset="4032.57">4625 10754 230 0,'0'0'20'0,"-7"-6"-20"0,3 6 0 0,-10-3 0 16,4 0 348-16,-4-4 66 0,6 7 13 0,-2-9 2 15,-1 9-345-15,4-3-68 0,-3-3-16 0,3 2 0 16,0 1 0-16,0-3 12 0,7 6-3 0,0 0-1 15,-4 0-8-15,4 0 12 0,-11 6-12 0,4-3 12 0,0 1-12 16,-3 5-14-16,-1 0 3 0,8 1 1 0,-8 2 10 0,0-2 14 16,-3 2-3-16,7 7-1 0,-3-6-10 0,3 5 0 15,-4-5 9-15,4 6-9 0,3 0 0 0,-6-4 8 16,6 4-8-16,-3 0 0 0,4 3 0 16,3-3 0-16,0-4 0 0,-7 4 0 0,7-6 8 15,7 6-8-15,-7-7 10 0,3-3-10 0,4 4 13 0,-3-4-3 16,6 1-1-16,1-7 0 0,-7 3-9 0,3-6 12 0,7 0-12 0,-4 0 12 15,4-6-12-15,1 6 10 16,-5-3-10-16,1-7 10 0,-1 1 13 0,4 0 2 16,-3-4 1-16,0 4 0 0,6-7-7 0,-6 0-2 15,3 4 0-15,-7-7 0 0,4 6 3 0,-4 1 1 16,3-1 0-16,1-2 0 0,-1 8-21 0,-10 1 9 0,4-3-9 16,3 6 0-16,-7 3 9 0,0 0-9 15,0 0 0-15,0 0 9 0,0 0-9 0,0 0 0 16,0 0 0-16,0 0 0 0,-11 3 0 0,4-3 0 0,0 9 0 15,-10-3 0-15,6 1 0 0,-3 2 0 0,3 0 0 0,4 1 0 16,-3-1 0-16,3 4 0 0,0-1 0 0,0 7 0 16,-4-6-9-16,7 9 9 0,4-4 0 0,0 4 0 15,-7 0 0-15,4 7 0 0,3-4 8 0,0 3-8 16,3-3 0-16,4 3 0 0,-7 0 0 16,0-2 0-16,0-5 0 0,0 1 0 0,0 7 0 0,0-7 0 15,4 0 0-15,-4 0 0 0,0-1 0 0,-4 1 0 16,-3 7 0-16,4-11 8 0,-1-2-8 0,-6 6 0 15,-1-3 19-15,1 0-3 0,-1 0 0 0,-3-4 0 16,0 4-16-16,0-6-19 0,3-1 4 0,-7 4 1 16,1-7 2-16,3-3 1 0,-4 4 0 0,0-1 0 15,-3-2-48 1,7-4-9-16,-11-3-3 0,8 0-818 0</inkml:trace>
  <inkml:trace contextRef="#ctx0" brushRef="#br0" timeOffset="4619.16">5009 10748 2487 0,'0'0'55'0,"0"0"11"0,-7 9 2 0,4-2 2 0,-4 2-56 0,3-3-14 16,1 10 0-16,3-4 0 16,0 1-20-16,-7 0-6 0,7 2-2 0,7 1 0 15,-7 0 2-15,0-1 0 0,3 4 0 0,-3-6 0 0,0 5 13 0,4 1 2 0,3-3 1 16,-7 0 0-1,0-1-38-15,3-5-7 0,4 9-1 0,-7-7-1 16,0-3-9-16,0 4-2 0,0-7 0 0,0-3-499 0,0-3-100 0</inkml:trace>
  <inkml:trace contextRef="#ctx0" brushRef="#br0" timeOffset="4794.6">5034 10356 2304 0,'-7'0'204'0,"0"0"-163"15,-4-3-33-15,4-3-8 0,-3 6 54 0,6 0 9 16,4 0 1-16,0 0 1 16,0 0-194-16,0 0-39 0,0 0-8 0,0 0-774 15</inkml:trace>
  <inkml:trace contextRef="#ctx0" brushRef="#br0" timeOffset="5276.79">5436 10607 518 0,'0'0'23'0,"0"0"5"0,0 0-28 0,11 0 0 16,-4-3 0-16,-7 3 0 0,0 0 163 0,0 0 27 0,0 0 6 15,0 0 0-15,0 0-87 0,0 0-17 0,0 0-4 0,0 0-1 16,0 0-7-16,0 0 0 0,0 0-1 0,0 0 0 16,-7 6-40-16,-4 3-8 0,4 1-2 0,0-1 0 15,-3 1-2-15,3-1-1 0,-4-3 0 0,4 10 0 16,-4-7-15-16,4-2-3 0,0-1-8 0,4-3 12 16,-4 6-12-16,0-5 9 0,7 5-9 0,0-9 8 15,-7 6-8-15,3-3 0 0,-3 7 0 0,7-10 0 16,-7 9 0-16,3-6 0 0,4-3 0 0,0 0 0 15,0 0 0-15,0 0 0 0,0 0 9 0,0 0-9 16,0 0 16-16,4 10 0 0,-4-10-1 0,7 12 0 16,0-5-4-16,-3-4-1 0,3 6 0 0,0-3 0 15,0 1-10-15,3 2 0 0,-3-3 0 0,0 1 0 0,4 2 0 0,-7 0 0 16,3-2 0-16,-4-1 0 0,8 3 0 16,-11 1 0-16,3-1 0 0,-3 1 0 15,7-1 0-15,-7 0 0 0,0-2 0 0,0 8 8 16,-7-2-8-16,7-1 0 0,0-2 0 0,-3 2 0 15,3-2 9-15,-7 2-9 0,0-2 10 0,7 9-10 0,-7-7 10 0,3-3-10 16,4 4 10-16,-11 6-10 0,8-7 0 0,-4-2 0 16,3 2 0-16,-3 4 0 0,4-7-35 15,-4-2-9-15,0 2-3 0,7 1 0 16,0-10-145-16,0 0-30 0,0 0-6 0,-7-10-448 0</inkml:trace>
  <inkml:trace contextRef="#ctx0" brushRef="#br0" timeOffset="5563.47">5817 10293 1209 0,'0'0'53'0,"0"0"12"0,0 0-52 0,0 10-13 0,-3 2 0 0,3-2 0 16,-7 8 296-16,7-5 57 0,0 9 11 0,0 9 3 15,0 1-294-15,7-1-58 0,-4 10-15 0,1-1 0 16,3 1 0-16,3 3-8 0,-10-3 8 0,4 3-13 16,3-10-15-1,-7 7-2-15,0 3-1 0,0-3 0 0,0 0-16 0,-7-1-3 16,3-5-1-16,-3 2 0 0,-3-2 6 16,3-4 1-16,-7-6 0 0,3 7 0 0,-7-10-26 15,8 3-5-15,-4-10-1 0,3 4 0 0,-3-6-127 0,0-7-25 0,-14 3-6 0,7-9-1 0</inkml:trace>
  <inkml:trace contextRef="#ctx0" brushRef="#br0" timeOffset="5753">5634 10779 2523 0,'0'0'112'0,"0"0"23"0,0 0-108 0,0 0-27 15,0-6 0-15,0 6 0 0,3-6 38 0,4-4 2 0,-3 7 1 0,7-3 0 16,-1 3-32-16,4-7-9 0,0 7 0 0,0-3 0 15,4-3-16-15,0 2-7 0,-1 1-1 0,1-3-1 32,-4 2-115-32,4 1-22 0,-1-3-5 0,1 9-1 0,-4-10-87 0,0 10-17 0,7 0-4 0,-10 0-1 0</inkml:trace>
  <inkml:trace contextRef="#ctx0" brushRef="#br0" timeOffset="5805.96">5980 10713 230 0,'0'0'10'0,"3"13"2"0,-3-4-12 0,4 4 0 0,-8-4 0 0,4 1 0 15,-3 2 156-15</inkml:trace>
  <inkml:trace contextRef="#ctx0" brushRef="#br0" timeOffset="5965.96">6138 11071 1843 0,'0'0'81'0,"0"0"18"0,0 3-79 0,-7 6-20 15,0-2 0-15,7-4 0 0,0 0 213 0,-3 3 39 16,3-3 8-16,0-3 2 15,0 7-310-15,0-4-61 0,0-3-13 0,0 0-628 16,0 0-126-16</inkml:trace>
  <inkml:trace contextRef="#ctx0" brushRef="#br0" timeOffset="6175.96">6131 10547 806 0,'0'0'36'0,"0"-3"7"0,0 0-35 0,-7-3-8 0,-3-4 0 0,10 10 0 15,0 0 400-15,-7 0 77 0,3-3 16 0,4-3 3 16,0 6-404-16,0 0-80 0,0 0-12 0,0 0-12 31,0 0-104-31,0 0-20 0,0 0-4 0,0 0-858 0</inkml:trace>
  <inkml:trace contextRef="#ctx0" brushRef="#br0" timeOffset="6720.2">6643 10757 2145 0,'-18'-3'95'0,"18"3"20"0,0 0-92 0,0-9-23 0,-3-1 0 0,-1 1 0 15,4-4-12-15,0 4-8 0,0 0 0 0,-7-4-1 16,4 4 6-16,-1-4 2 0,4 4 0 0,-4-1 0 16,1 7-5-16,-1-3-1 0,4 6 0 0,0 0 0 15,0-3 19-15,0 3-12 0,-10 0 12 0,-1 3-10 16,4 3 30-16,0 4 7 0,-10 2 1 0,9 1 0 15,-2-4 25-15,-8 10 6 0,11-7 1 0,-7 7 0 16,3-3 10-16,4 3 2 0,-3 3 1 0,3 0 0 16,3-4-39-16,-3 4-8 0,7 0-2 15,0 0 0-15,-7 7-24 0,7-8 0 0,7 8 0 0,-7-4 0 16,4-3 0-16,3 0 0 0,-4 0 0 0,8 3 0 16,-8-10 0-16,4 4 0 0,1-6-14 0,-1 2 5 15,3-2-13-15,4-4-2 0,0-2-1 0,1 2 0 16,2-9-55-16,1 9-10 15,3-9-2-15,7-3-588 0,0-3-118 0</inkml:trace>
  <inkml:trace contextRef="#ctx0" brushRef="#br0" timeOffset="7455.7">7313 10735 1882 0,'0'0'84'0,"0"0"16"0,0 0-80 0,0 0-20 16,0 0 0-16,0 0 0 0,0 10 14 0,4-1-2 16,-1-6 0-16,4 13 0 0,-3-10-12 0,3 13-13 15,0-6 2-15,3 5 1 0,-3 1 10 0,4 3 0 16,3-3 0-16,-10 3 0 0,6 3 0 0,-3-3 0 15,0 0 0-15,0 3-8 0,-7-3 8 0,8-6 16 0,-5 2-4 0,1 1-1 16,-1-6 27-16,-3-4 6 16,7 1 0-16,-7-10 1 0,0 0 18 0,0 0 3 15,0 0 1-15,0 0 0 0,0 0 1 0,0-7 1 16,-7-5 0-16,7-1 0 0,-3-6-49 0,-1 7-9 0,4-10-3 16,-3 0 0-16,3-6 20 0,-4 0 3 0,0 3 1 15,4-7 0-15,0 1-32 0,0-1 0 16,0-2 0-16,0-4 0 0,0 7 0 0,0 0 0 15,8-4 0-15,-5 7 0 0,4 0 0 0,0-1 0 0,-3 1 0 0,3 6 0 16,0 0 0-16,3 7 0 0,-3-1 0 0,4 0 0 16,3 1 0-16,-3 5 0 0,3-2 0 0,0 9 0 15,0-4-13-15,4 4 4 0,-1 3 1 0,1 0 0 32,7 0-22-32,-1 0-4 0,1 0-1 0,-7 3 0 0,-1 4-48 0,8-4-9 15,-4 3-3-15,0 0 0 0,1 4-93 0,-8-1-20 16,3 4-3-16,-6 2-1 0,3 1 58 0,-7 3 11 15,-3 25 3-15,-4-13 0 0</inkml:trace>
  <inkml:trace contextRef="#ctx0" brushRef="#br0" timeOffset="7853.27">7874 10735 345 0,'0'0'31'0,"0"0"-31"16,0 0 0-16,0 0 0 0,0 0 149 0,0 0 24 15,0 0 5-15,7 0 1 0,4 10-127 0,-1-10-24 16,-10 0-6-16,4 0-1 0,3 0 39 0,-7 0 8 16,0 0 2-16,0 0 0 0,14 0 6 0,-14 0 0 15,3 0 1-15,5-3 0 0,-8 3-14 0,7 0-3 16,3-7-1-16,-3 7 0 0,-7 0-15 0,7 0-2 15,0-3-1-15,-7 3 0 0,11-6 13 0,-8 6 2 16,4-3 1-16,4 3 0 0,0-6-16 0,-4 2-3 16,0 4-1-16,7-9 0 0,-11 9-23 0,4-9-5 15,4 5-1-15,-4-5 0 0,0 0-8 0,4 6 0 0,-4-4 9 0,0 1-9 16,-7 0 0-16,0 6 9 0,7-10-9 0,-7 10 0 16,-4-3 16-16,4 3-3 0,4-6-1 0,-4 6 0 15,-7-6 12-15,0-1 3 0,0-2 0 16,0 6 0-16,-4 0-27 0,1-4 0 0,-5 4 8 15,5-3-8-15,-4 6 0 0,3 6 0 0,-7-3 0 16,8 7 0-16,-4-7 8 0,0 13 0 16,0-4 0-16,-4 7 0 0,7-3-8 0,1 6 8 0,-1-4-8 0,1 11 8 15,-1-4-8-15,4-3 0 0,7 0 0 0,-7 6 0 16,3-3 0-16,1 3-11 0,3-6 3 0,0 6 0 16,3-3 0-16,1-3 0 0,3 7 0 0,-4-7 0 15,5-4 8-15,2-2 0 0,-3 0 8 0,4-1-8 16,-1-5-23-1,1 2-9-15,0-2-1 0,3-4-1 0,0-3-94 0,0-3-18 16,3-3-4-16</inkml:trace>
  <inkml:trace contextRef="#ctx0" brushRef="#br0" timeOffset="8491.25">8435 10745 1900 0,'-4'-10'169'0,"-3"7"-135"0,0-3-34 0,-3-3 0 15,3-4 144-15,0 4 21 0,0 5 5 0,-1-5 1 16,1 0-155-16,-3 6-32 0,3-4-5 0,0 7-2 16,0 0 5-16,-4 7 1 0,4-4 0 15,-4 6 0 1,4 4-23-16,-3 5-5 0,3-5-1 0,-7 9 0 15,3-3 15-15,0 3 3 0,1 0 1 0,3 0 0 0,0-4 27 0,7 4 0 0,-7-3 0 0,0 0 11 16,7-3 2-16,-4 2 1 0,8-5 0 0,-4 3 0 16,0-1 13-16,7-5 2 0,0-1 1 0,0 1 0 15,-4-7-22-15,4 6-8 16,-7-9 0-16,11 6 9 0,3-6-9 0,4 0 8 0,-8-6-8 0,4 3 8 16,4-13-8-16,0 10 0 0,-1-10-10 0,-3 4 10 15,1-7 0-15,-1 6-9 0,3-5 9 0,-6 5 0 16,0-6-8-16,-1 7 8 0,1-1-8 0,-8-6 8 15,4 1 0-15,-3 5 0 0,6-3 9 0,-10 1-9 0,0 5 20 16,0-2-2-16,0 2-1 0,-7 1 0 0,7 6-4 0,0 3-1 16,-7-3 0-16,7 3 0 0,0 0-12 0,0 0 9 15,-3 3-9-15,-4 6 8 0,7-6-8 16,0 7 0-16,0 2-10 0,0 4 10 0,-7-4 0 16,3 1 0-16,1 9 0 0,3-3 0 0,0 0 0 0,0 6 13 15,0-3-2-15,0 6-1 0,0-3 4 0,3 6 1 0,1-2 0 0,3 2 0 0,-7 3-15 16,0 4 0-1,3-3 0-15,1-1 0 0,-1 4 0 0,1-4-10 16,-4-3 2-16,0 10 0 0,-4-6 8 0,4-4 0 16,0 10 10-16,-3-10-10 0,-1 10 18 0,1-7-2 0,3-2-1 15,-7-1 0-15,-4 1 3 0,4-1 1 0,0 0 0 0,3-2 0 16,-6-4-11-16,-1 3-8 0,1-6 9 0,-1 0-9 16,0 0 11-16,-3-4-11 0,-3-2 12 0,-1 3-12 15,0-6 0-15,-3 2 0 0,0-2 0 0,3-4 0 16,-6-6-14-16,-8-3-6 0,7 0-2 0,-3-9 0 31,3-1-27-31,-3-2-6 0,7-10-1 0,0 3-668 16,-4-12-133-16</inkml:trace>
  <inkml:trace contextRef="#ctx0" brushRef="#br0" timeOffset="8881.34">8696 11008 2548 0,'0'0'113'0,"-4"3"23"0,-6 7-108 0,3-4-28 16,3-3 0-16,-3 7 0 0,4-7 0 0,3-3-9 15,0 9 0-15,0-9 0 16,0 9-29-16,0-9-6 0,0 0 0 0,0 0-1 15,0 0-35-15,0 0-6 0,0 0-2 0,0 0 0 16,0 0 44-16,0 0 9 0,0 0 2 0,3-9 0 0,4 9 100 0,-7-9 20 16,0-4 4-16,0 4 1 0,0-4 14 0,0-6 3 15,0 10 1-15,0-7 0 0,-7-3-38 0,4 1-7 16,3 2-1-16,0-3-1 0,0-3-26 0,0 0-5 16,3 0 0-16,-3 0-1 0,7-3-31 15,-7 3 8-15,7 0-8 0,-3 4 0 0,6-4 0 0,-2 0-15 0,2 9 3 16,1-6 1-1,-1 7-16-15,-3 2-3 0,4-2-1 0,3 2 0 16,-3 1-29-16,-1 6-7 0,1-3-1 0,3 6 0 16,0 0-12-16,4 0-4 0,-8 0 0 0,4 0 0 15,0 0-138-15,-3 6-28 0,3-3-6 0,-3 6 0 0</inkml:trace>
  <inkml:trace contextRef="#ctx0" brushRef="#br0" timeOffset="9240.37">9073 10804 2466 0,'0'0'109'0,"0"0"23"0,0 0-106 0,0 0-26 0,4-6 0 0,0-3 0 0,-1-1 44 0,1 4 4 15,3 0 1-15,0-4 0 16,0 1-62-16,0 3-13 0,3-4-2 0,1 1-1 16,0-1-11-16,3 1-3 0,-4 0 0 15,4-4 0-15,-3 4 0 0,0-1 0 0,-4-2 0 0,3 2 0 16,-3 1 43-16,0-4 8 0,0 4 1 0,0 6 1 0,-7-7 22 0,4 1 4 15,-4 0 0-15,-4 5 1 0,-3-5-9 0,0 9-3 16,0-9 0-16,0 9 0 0,-3-4-25 0,-1 4 0 16,-7 4 8-16,4-4-8 0,0 9 0 0,0 0 0 15,0 4 0-15,0-4 0 0,3 10 0 0,1-3 12 16,-1 3-12-16,0 0 12 0,4-1-12 0,0-2 0 0,4 6 9 16,-1-3-9-16,1 3 0 0,3 0 9 0,-4 0-9 0,4-4 0 15,0 4 0-15,4 0 0 0,-1 0 0 0,4 7 0 16,-3-8 0-16,3 1 0 0,0-3 0 0,4 3 0 31,-1-9-92-31,1 6-23 0,-1-10-4 0,4 0-558 16,1-6-112-16</inkml:trace>
  <inkml:trace contextRef="#ctx0" brushRef="#br0" timeOffset="9707.52">9560 10500 2790 0,'0'0'124'0,"0"0"24"0,-7 0-118 0,0 3-30 16,4 4 0-16,-4-4 0 0,7 6 16 0,-7-6-4 16,-1 7 0-16,1 2 0 15,0-2-35-15,-3 5-7 0,3-2-2 0,0-1 0 16,0 1-49-16,-7 6-11 0,3-7-1 0,0 4-1 15,-3-3 18-15,4-1 4 0,10-3 1 0,-11-5 0 0,4 5 51 0,0-3 11 16,0-3 9-16,7-3-13 0,0 0 52 0,0 0 10 16,0 0 3-16,0 0 0 0,0 0-14 0,0 0-2 15,0 0-1-15,0 0 0 0,0 0-35 0,0 0 0 0,7 0 0 0,4 0 0 16,3 4 0-16,-4-4 0 16,4 6-10-16,4-6 10 0,0 0-17 0,-1 0 4 15,1 0 1-15,7 0 0 0,-11 3-1 16,3-3 0-16,-3 0 0 0,4 0 0 0,-4 0 13 15,0 6 0-15,-7-3 0 0,4 4 0 0,-4-4 0 0,-3 6 0 16,-4-9 0-16,7 3 0 0,-7 7 0 0,0 2 12 0,0-2-4 0,-4 5-8 16,1-8 27-16,-5 8-2 0,5-2 0 0,-4-1 0 15,0 1-1-15,0 3 0 0,0-4 0 0,-4 1 0 16,4 2-16-16,-3-2-8 0,2-1 0 0,1 7 8 16,-3-6-8-16,-1-1 0 0,1-2 0 0,3 2 0 15,-4-2-44 1,0-1-15-16,1-3-2 0,3-2-1 0,0-4-62 0,0 0-12 15,3-10-2-15,1 1-742 0</inkml:trace>
  <inkml:trace contextRef="#ctx0" brushRef="#br0" timeOffset="10160.78">10153 10340 2718 0,'0'0'120'0,"0"0"25"0,-7-6-116 0,0 6-29 31,3 0 0-31,-3 0 0 0,4 0 19 0,-4 0-3 16,-4 0 0-16,1 9 0 15,-1-5-44-15,-3 5-10 0,-7 7-2 0,3-4 0 16,-3 1-25-16,-4 6-6 0,4-4-1 0,-4 4 0 0,1 0 40 0,-1 0 8 16,4-4 2-16,3-2 0 0,-3 6 22 0,7-7 8 15,-4-2 0-15,4-1 0 0,3 4 8 0,4-7 0 16,-3-3 1-16,3 3 0 0,7-6 8 0,0 0 2 0,0 0 0 15,0 0 0-15,0 0-27 0,0 0 0 0,0 0 0 0,0 0 0 16,0 0 0-16,10 0 0 0,4 0 0 0,1 0 12 16,2 0-12-16,1 0 0 0,3 0 0 0,0 0 0 15,4-6 0-15,-4 6 0 0,0 6 0 0,0-3 0 16,-3-3 0-16,-4 7 0 0,4-4 0 0,-4 0 0 16,0 6 0-16,-7 1-12 0,4-1 4 0,-4-6 8 15,0 7 9-15,0 2 10 0,-4-2 1 0,4 8 1 16,-3-5-8-16,-1-4-1 0,1 4-1 0,-8 6 0 15,4 0-11-15,-3-4 12 0,3 4-12 0,-4-6 12 16,-3 5 0-16,0 4 1 0,0-3 0 0,0 3 0 16,-3-3 7-16,3-3 0 0,-4 2 1 0,0 4 0 15,1-9-39-15,-1 6-8 16,1-7-2-16,-1 4 0 0,4-13-102 0,0 7-21 0,0-10-4 16,7 0-852-16</inkml:trace>
  <inkml:trace contextRef="#ctx0" brushRef="#br0" timeOffset="10382.24">10513 10563 3034 0,'14'16'135'0,"-18"-7"27"0,-10 7-130 0,0-1-32 0,11 7 0 0,-4 0 0 15,0 6 37-15,-4-2 1 0,0 2 0 0,4 3 0 31,0 0-61-31,0-5-12 0,-10 5-2 0,2 0-1 16,8-2-91-16,-3-4-19 0,-8 3-3 0,1-6-1 16,-1-3-64-16,0-7-14 0,8 7-2 0,-4-16-365 0,-4 6-73 15</inkml:trace>
  <inkml:trace contextRef="#ctx0" brushRef="#br0" timeOffset="10555.94">10283 10416 230 0,'25'-22'10'0,"-18"12"2"0,-3 1-12 0,3-1 0 0,7 1 0 0,-7 0 0 16,-7-4 420-16,4 4 82 0,6-1 16 0,4 7 3 16,0-6-337-16,-3 5-68 0,-8-2-14 0,4 3-2 0,11 3-57 0,-4 0-11 15,-14 0-3-15,4-9 0 16,10 9-29-16,-7 0-10 0,-7 0 0 0,0 0-746 16,0 0-148-16</inkml:trace>
  <inkml:trace contextRef="#ctx0" brushRef="#br0" timeOffset="11036.14">10774 10416 2124 0,'0'0'94'0,"0"0"19"0,-7 3-90 0,0 3-23 0,7-6 0 0,-4 6 0 16,-3 10 17-16,0-4-1 0,7 1 0 0,-7-4 0 16,4 13-16-16,-5-9 0 0,5 6 0 0,-1 3 0 15,1-4 0-15,-4 4 8 0,-4 0-8 0,8-3 0 16,3 0 0-16,-4-3 0 0,-6 6 0 0,3-4 0 16,7 4 12-16,0-3-4 0,-4 3 0 0,0-3-8 15,1-3 26-15,3 2-2 0,3 4 0 0,1-3 0 16,-4-6-12-16,4 9-4 0,6-13 0 0,1 4 0 15,-1 2-8-15,1-12 0 0,-1 7 0 0,8-7 0 0,-4 3-12 16,0-6 3-16,-7-6 0 0,7 3 0 16,8-7 9-16,-5 1 0 0,-6 0-9 0,3 2 9 15,0-8 18-15,0 5 8 0,0-2 2 0,-7-7 0 16,-3 6 9-16,3-9 3 0,4 4 0 0,-8 2 0 0,-6-6-7 0,3-3-1 16,7 3 0-16,-7-3 0 0,-11 3-8 0,4 3-3 15,3-3 0-15,4 3 0 0,0 10-29 16,-3-4-7-16,-8 1-1 0,1 2 0 0,3 1 24 0,-4 6 5 15,-3-3 1-15,0 2 0 16,3 4-46-16,1 0-8 0,-1 0-3 0,1 0 0 16,-5 0-47-16,5 4-10 0,10-4-1 15,0 0-1-15,-11 0-108 0,8 9-22 16,3-9-4-16,0 0-270 0,0 0-54 0</inkml:trace>
  <inkml:trace contextRef="#ctx0" brushRef="#br0" timeOffset="11425.54">11109 10673 1555 0,'7'9'138'0,"-7"-9"-110"0,-3 6-28 0,-1 1 0 16,4 2 161-16,-4 4 27 0,8 2 6 0,-8-5 1 16,-3 2-156-16,4-2-31 0,6-1-8 0,-6-3 0 15,-8 4 0-15,8-1 0 0,3-9 0 0,-4 9-8 16,4-9 8-16,-3 4 16 0,-4 5-4 0,7-9-1 15,0 0 2-15,0 0 1 0,0 0 0 0,0 0 0 16,7-3 41-16,0-3 8 0,0-7 1 0,0 4 1 16,0-1-31-16,-4-2-6 0,8-7-2 0,-4-3 0 15,-3 6-9-15,-1-12-1 0,11 6-1 0,-3-6 0 16,-4 6-15-16,3-3 0 0,1-3 0 0,3 6 0 16,-3 3 9-16,-1 6-1 0,-3 1 0 0,4-1 0 15,3 7 10-15,-3-3 2 0,-4 5 0 0,0 1 0 0,7 3-20 16,-4 3 10-16,1 1-10 0,0 5 8 0,-1 0-8 0,4 4 0 15,-3 3 9-15,0-1-9 0,-8 7 0 0,8-3 0 0,-1 3 0 16,1 0 0-16,-4 6 0 0,0-3 0 0,3 3 0 0,-2-2 0 16,-1 2 0-1,-4 0-8-15,4-3 8 0,0-3 0 0,11 9 0 0,-11-9-8 16,-11 7 8-16,8-4 0 16,3-3-86-16,-3-4-12 0,-4 1-2 0,0-6-675 15,-4 6-134-15</inkml:trace>
  <inkml:trace contextRef="#ctx0" brushRef="#br0" timeOffset="14142.96">13363 10067 921 0,'0'0'82'0,"0"0"-66"0,0 0-16 0,0 0 0 31,7-6 111-31,-3-3 18 0,3 2 4 0,-4-2 1 0,4 3-94 0,-7 6-18 16,4-6-4-16,-4 6-1 0,4-7 14 0,-4 7 2 15,0 0 1-15,0 0 0 16,0 0 29-16,0 0 5 0,0 0 2 0,0 0 0 16,0 0 14-16,0 0 2 0,0 0 1 0,0 0 0 0,0 0-18 0,7 7-3 15,-4-1-1-15,1 13 0 0,-1-7-20 0,4 10-4 16,-3 3-1-16,-1 0 0 0,1 4-25 16,3 2-6-16,0 3-1 0,-4 1 0 0,1 6-8 0,-1-1 0 15,5 1 0-15,-5 3 0 0,-3-3 0 16,0 3 0-16,0 0 0 0,0-4 0 0,0-5 12 15,-3 3 1-15,3-7 0 0,-4 0 0 0,4-6-1 0,0-3 0 16,0-3 0-16,0 3 0 0,0-9-12 0,4-4 0 16,-1 7 0-16,-3-16 0 15,0 0-142-15,0 0-25 0,0 0-5 0,4-7-829 0</inkml:trace>
  <inkml:trace contextRef="#ctx0" brushRef="#br0" timeOffset="15036.09">13296 9860 1785 0,'-14'0'79'0,"7"7"17"0,0-14-77 0,-4 7-19 0,1 0 0 0,6 0 0 0,-3 0 108 0,7 0 19 16,0 0 3-16,0 0 1 0,0 0-112 0,0 0-19 16,0 0-11-16,7 7 2 0,4-4 9 0,-1-3 12 15,1 6-2-15,3-3-1 0,-3-6 6 0,3 3 1 16,3-6 0-16,1 6 0 0,0 0 16 0,3 0 3 0,0-3 1 0,4 3 0 16,-4-7-4-16,7 7-1 15,0 0 0-15,1-3 0 0,-1 3-11 16,4 0-3-16,-8 0 0 0,5 0 0 0,-1 3-17 0,0 4 10 15,0-7-10-15,-3 3 8 0,3 6-8 0,-3-6-11 16,3 7 3-16,-7-1 0 0,-3-2 8 0,-1-1 12 16,1 9-2-16,-4-2-1 0,4 0-9 0,-8-1-12 15,-3 7 2-15,1-7 1 0,-5 7 9 0,1 3 11 16,-8 0-3-16,1-3 0 0,-1 3-8 0,-3-3-12 16,-4 3 2-16,-3 0 1 0,-3-4 9 0,-1-2 0 15,-3 3 0-15,3 0 0 0,-3-7 27 0,0 7 4 0,3-6 1 0,1-1 0 16,-5-2-32-16,1 2-15 0,0 4 2 0,3-4 0 15,1 1 13-15,-1-4 16 0,4 1-3 16,0-1-1-16,0 1-20 0,0-7-5 0,0 9-1 0,3-5 0 16,0-4 14-16,-3 6 0 0,4-6 0 0,-1 7 0 15,1-4 9-15,-1-3 5 0,4-3 1 0,-4 9 0 16,4-9-15-16,0 4-18 0,4-4 4 0,3 0 1 16,-7 6 13-16,7-6 0 0,0 0 0 0,0 0 0 15,0 0 10-15,0 0 2 0,0 0 0 0,0 0 0 16,0 0-12-16,7 3 0 0,3-3 0 0,1 9 0 15,-1-2 0-15,5-4 0 0,-1 0 0 0,0 3 0 16,3-3 0-16,-2 4 0 0,2-4 0 0,1 6 0 16,-8-6 0-16,5 4 0 0,-1-4 0 0,7 6 0 15,-7-6 0-15,7 3 0 0,-3-2 0 0,-1 2 0 0,1-3 0 16,-4 3 0-16,4-3 0 0,-4 1 0 0,0-4 0 0,-3 9 0 16,3 0 0-16,-4-2 0 0,-3-1-12 0,4 0-4 15,-1 4 0-15,-2 2-1 0,-5-2 17 16,4-1 0-16,-3 4 0 0,-1-1 0 0,1-3 0 0,-1 4 0 15,-3 0 0-15,4 2 0 0,-4-2 0 0,0-1 0 16,-4-2 0-16,4 2 0 0,0-2 0 0,-3 5 0 16,3-8 0-16,-4 2 0 0,4 0 0 0,-3 4 11 15,-1-4-3-15,1-2-8 0,-1-1 20 0,-3 0-2 0,3-3-1 16,-3 4 0-16,0-4-17 0,0 6 8 16,-3-6-8-16,-1 4 0 0,1-4 10 0,-5 3-10 0,1-3 8 0,0 3-8 0,-7-2 0 0,3-1 8 31,-3-3-8-31,0 6 0 0,0-3 8 0,0-3-8 15,-4 0 0-15,0 0 8 0,1 0-8 0,2 0 0 0,-2 0 0 0,3 0 0 16,-1 0 0-16,1 0-11 0,4-3 3 0,-1-3 0 31,0 6-29-31,4 0-6 0,4 0-1 0,-1-3 0 16,1 3-99-16,-1-4-20 0,4-2-4 0,0 6-821 0</inkml:trace>
  <inkml:trace contextRef="#ctx0" brushRef="#br0" timeOffset="15621.22">13734 9343 979 0,'0'0'87'0,"0"0"-70"0,-11 0-17 0,8-3 0 16,3 3 259-16,0 0 48 0,0 0 9 0,0 0 3 15,0 0-230-15,0 0-45 0,0 0-10 0,0 0-2 16,7 0-22-16,3 3-10 0,1-3 8 0,3 9-8 16,-4 1 0-16,5 2 0 0,-5-2 0 0,8 2 0 15,3 4 0-15,-3 0 0 0,3 3 0 0,-4 3 0 16,5-1 0-16,2 11 0 0,-3-4 0 0,4-3-11 15,-4 6 11-15,4 7 11 0,3-7-3 0,-3 4 0 16,3-1 16-16,0-2 2 0,1 9 1 0,2-1 0 16,1 1 12-16,-4 3 2 0,1 0 1 0,-5 0 0 15,1 6-16-15,-4 0-3 0,-3-3-1 0,-1 3 0 0,-3 4-8 0,-3-4-2 16,0 3 0-16,-4 4 0 16,0-4-12-16,-7 0 0 0,0 7 0 0,-4-7 0 0,-3-9 0 0,-3 6-15 15,-5-9 5-15,-2 3 1 0,-4-3 33 0,-4 3 6 16,-3-10 2-16,0 7 0 0,3 0-21 0,-3-10-11 15,-4 0 12-15,4-6-12 0,-4 7 0 16,0-10 0-16,7 3-12 0,-3-10 3 16,4 1-71-16,-1-10-13 0,0 4-3 0,4-10-1012 0</inkml:trace>
  <inkml:trace contextRef="#ctx0" brushRef="#br0" timeOffset="17463.31">15177 9857 1555 0,'0'0'68'0,"0"0"16"0,0 0-68 0,0 0-16 0,-8-6 0 0,8 6 0 16,-7 0 14-16,7 0-1 0,0 0 0 0,0 0 0 16,0 0-13-16,0 0 0 0,0 0 0 0,0 0 0 15,0 0 0-15,0 0 0 0,0 0-12 0,0 0 12 16,0 0 0-16,0 9 0 0,4 1 12 0,-4-1-3 15,3 4 41-15,1 3 8 0,0-1 2 0,-4 7 0 16,3 0 13-16,-3 3 3 0,0 0 1 0,0 7 0 16,0 2-31-16,0 7-6 0,-3-3-2 15,-1-1 0-15,-3 10-24 0,0-3-5 0,0 0-1 0,3 6 0 16,-3-6-8-16,0-3 0 0,0 0 0 0,0-4 0 16,4 1 0-16,-1-4 0 0,0-2 0 0,4-1 0 15,-3-3-24 1,3-3-3-16,-4-3-1 0,4 0 0 0,0-3-104 0,0-6-20 0,0-4-5 0,0 0-389 15,4 4-78-15</inkml:trace>
  <inkml:trace contextRef="#ctx0" brushRef="#br0" timeOffset="18596.77">15699 10321 1220 0,'0'0'54'0,"0"0"11"0,0 0-52 15,0 0-13-15,0 0 0 0,0 0 0 0,0 0 82 0,0 0 14 16,-4-6 2-16,4 6 1 0,-3-3-49 0,-4 0-10 16,7 3-1-16,-4-6-1 0,-3 6-22 0,0 0-4 15,0 0 0-15,0 0-1 0,-4 0-11 0,1 9 8 16,-1-6-8-16,0 7 8 0,-3-1 7 0,0 4 1 15,4-4 0-15,-4 10 0 0,-1-7-16 0,5 7 9 16,-1 0-9-16,1-3 8 0,3 6 0 0,0 3-8 16,7-10 12-16,-4 7-4 0,4-3 14 15,0 3 2-15,4-9 1 0,3 5 0 0,-4 4-13 0,4-9-2 0,4-4-1 16,-1 7 0-16,1-10-9 0,3 4 0 16,0-4 0-16,0-3 0 0,0-3 0 0,0 0 0 0,4 0 0 0,0 0 0 15,-1-9 0-15,5 6 0 0,-5-4 9 0,4-5-9 16,1 2 10-16,-5 1-2 0,-3-4-8 0,0 4 12 15,-3-4 4-15,3 1 1 0,4 2 0 0,-8-8 0 16,4 5-1-16,-3-6 0 0,-4 4 0 0,-3-4 0 16,-1 0 13-16,-3 3 3 0,0-3 0 0,-3 1 0 15,-4 5-40-15,-1-6-8 0,-2 4-2 0,-4-1 0 16,3 3 18-16,-3 1 0 0,-4 2-8 0,-3 1 8 16,0 0-9-16,0-1 9 0,3 7-13 0,1-3 5 15,-4 6 8-15,3 6-8 0,4-6 8 0,-4 3-8 16,0 3-8-16,4-2-2 0,4 5 0 0,-1 0 0 15,1-5-111-15,3 5-23 0,0 4-4 0,3-4-366 16,0 0-74-16</inkml:trace>
  <inkml:trace contextRef="#ctx0" brushRef="#br0" timeOffset="19404.5">16224 10375 2487 0,'0'0'55'0,"0"0"11"0,0-10 2 0,0 1 2 0,-3 0-56 0,3 5-14 0,0-5 0 0,0 0 0 32,0 5-42-32,-4-2-11 0,4 3-3 0,0-6 0 15,0 9 12-15,0 0 1 0,-7 0 1 0,4 0 0 16,-4 0-8-16,0 0-2 0,-4 6 0 0,0-3 0 0,1 6 42 0,-4 1 10 0,3-1 0 0,-3-2 0 16,-4 11 32-16,4-5 8 0,-3 3 1 0,2-1 1 15,1 1-5-15,0 0-1 0,4 2 0 0,3-5 0 16,0 9-20-16,-1-6-5 0,5-1-1 0,3 4 0 15,0-6-10-15,3 5 10 0,1-5-10 0,3 6 10 0,0-7-10 16,4-2 0-16,-1 2 0 0,4-5-11 0,1-4 11 16,-1 6 0-16,3-9 0 0,-3 0 0 0,4-3 0 0,3-3 0 15,-3 3 0-15,3-7 0 0,0 1 10 0,-3-1-2 0,3-2-8 0,-3 2 12 16,3-2-12 0,-4 2 0-16,-6-2 0 0,3-4 0 0,-3 4 0 0,-1 2 0 15,-3-2 0-15,0 2 0 0,-3 1 12 0,-4 3-3 16,3-4-1-16,-6 1 0 0,-1-1 5 0,1-2 1 15,-4 2 0-15,3 1 0 0,-6 0-14 0,3-1 0 16,3-2 0-16,-3 9 0 0,0-4 0 0,0 4 0 16,3-3-12-16,1 6 12 0,-4-3 0 0,7 3 0 15,-7 0 0-15,7 0 0 0,0 0 0 0,-7 3 0 16,3 6 8-16,-3-9-8 0,0 10 11 0,0-1-11 16,7 1 12-16,-7-1-12 0,3-3 0 0,1 10 0 0,-1-4 0 0,1 1 0 15,3 6 0-15,-4-7 0 0,4 7 0 0,0-6 0 16,4 9 0-16,-4-4 0 0,3 1 0 0,1-3 0 15,3 6 0-15,-4-3 0 0,1 3 0 0,0-4 0 16,3 4 0-16,-4 0 0 0,4 0 0 0,-3 0 0 16,-1 6 0-16,4-6 0 0,0 0 0 0,-3 10 0 15,-1-10-10-15,1 9 1 0,3-3 0 0,-7-3 0 16,0-3 33-16,-4 7 6 0,4-8 2 0,-3 8 0 16,-1-7-32-16,-3 0 0 0,0 0-13 0,0-4 4 15,0-2 9-15,-3 3 11 0,-1-7-3 0,0 7 0 16,-3-6 3-16,4-4 0 0,-1 4 0 0,-3-4 0 15,-4-3-11-15,1-2 0 0,-1-1 0 0,0 3 0 16,-3-6-9-16,-3-6-4 0,-1 3-1 0,0-7 0 16,-3 7-95-16,-4-6-19 15,-3-1-4-15,3-2-1 0,4 2-103 0,3-2-21 16</inkml:trace>
  <inkml:trace contextRef="#ctx0" brushRef="#br0" timeOffset="19895.56">16693 10717 1094 0,'0'0'97'15,"0"0"-77"-15,0 0-20 0,0 0 0 0,0 0 420 0,0 9 81 16,0 0 16-16,0 1 3 16,0-10-462-16,4 9-93 0,-4-9-18 0,4 3-4 15,3 7-91-15,0-1-19 0,3-6-3 0,-3-3-886 0</inkml:trace>
  <inkml:trace contextRef="#ctx0" brushRef="#br0" timeOffset="20418.68">17219 10441 2646 0,'0'0'58'0,"0"0"12"0,0 0 2 16,0 0 3-16,0 0-60 0,0 9-15 0,7 4 0 0,-3-4 0 16,-1 0-19-16,1 4-6 0,3-4-2 0,0 1 0 15,0 2-25-15,0-2-4 0,0 2-2 0,0-2 0 0,0-1 27 0,-3 4 6 16,-1-4 1-16,-3 0 0 0,0-9 10 0,0 10 2 15,0-7 1-15,0-3 0 0,-3 9 34 0,3-9 6 16,0 0 2-16,-4 10 0 0,4-10 17 0,0 0 4 16,0 0 1-16,0 0 0 0,0 0-23 0,0 0-5 15,0 0-1-15,-3-3 0 0,-1-7-9 0,1 1-3 16,3-1 0-16,0-8 0 0,0 5 7 0,-4-6 1 16,4-3 0-16,-4 7 0 0,4-7-2 0,0-3 0 15,0 3 0-15,0-3 0 0,0-4-6 0,0 7-2 16,4 0 0-16,0 0 0 0,-4 0-10 0,3 4 0 0,-3-4 0 15,7 3 0-15,-3 6 0 0,-1-5 0 0,1 8 0 0,3-2-11 16,0 2 11-16,0-2-8 0,0 2 8 0,0 7-8 16,4-3-2-16,-1 3 0 0,8-7 0 0,-4 10 0 15,4-3-10-15,-1-3-1 0,1 6-1 0,-1 0 0 32,1 0-139-32,3 6-28 0,4-6-6 0,-4 0-797 0</inkml:trace>
  <inkml:trace contextRef="#ctx0" brushRef="#br0" timeOffset="20854.07">17805 10397 2109 0,'0'0'93'0,"0"0"20"0,0 0-90 0,0 0-23 15,0 0 0-15,0 0 0 0,10 0 24 0,-3 0 1 16,4 0 0-16,0-3 0 0,3-4-25 0,3 7-20 16,-3 0 3-16,0-9 1 0,4 9 0 0,-4-3 0 15,4 0 0-15,0-4 0 0,-1-2 0 0,-3 0 1 16,0 5 0-16,0-5 0 0,-6 6 23 0,2-3 5 16,-3-4 1-16,0 7 0 0,-7-6 34 0,4-1 8 0,-1 7 0 15,1-6 1-15,-8-1-26 0,4 1-6 0,-7 6-1 0,4-7 0 16,-1 7-24-16,-3-3 0 0,0-3 0 0,-4 9-11 31,1-4-13-31,-1 4-4 0,1 0 0 0,-8 4 0 0,0-4 4 0,4 9 1 0,-3-3 0 16,-1 4 0-16,0-4 23 0,4 3 0 0,-3 4 10 15,3 2-10-15,3 1 39 0,0 0 1 0,1-4 0 0,3 1 0 16,0 9-17-16,3-6-3 0,1-1-1 0,3 1 0 16,0 0-19-16,3 2 0 0,1 1 8 0,3-3-8 15,0 3 0-15,0 3 0 0,3-10 0 0,1 7-9 31,-4 0-14-31,7-7-2 0,-3 1-1 0,3 6 0 16,0-10-115-16,0 4-23 0,4-4-5 0,-4-6-1 0</inkml:trace>
  <inkml:trace contextRef="#ctx0" brushRef="#br0" timeOffset="21558.61">18496 10271 288 0,'0'0'25'0,"-7"-3"-25"16,0-6 0-16,0-1 0 0,0 1 440 0,-4 0 84 16,1 2 16-16,6 1 3 15,-6 3-493-15,-1-3-98 0,4 6-20 0,-4 6-4 0,1-3 20 0,-1 3 4 0,-3-3 0 0,0 10 1 0,3-4 19 0,-3 4 4 16,0 6 1-1,0-1 0-15,4-2 39 0,-1 3 7 0,0 3 1 0,1-3 1 16,-1 0 26-16,4-4 5 0,0 4 0 0,0-6 1 16,4 5-45-16,-1-5-12 0,0-4 0 0,4 1 0 15,4-7 0-15,-4-3 0 0,0 0 0 0,0 0 0 16,7 0 0-16,4 0-11 0,-8 0 3 0,8-6 0 16,-1-1 8-16,1-2 0 0,3 0 0 0,-3 2 0 15,3-2 0-15,0-7 0 0,0 4 0 0,4 2 0 16,-4-2 0-16,0 2 11 0,3-2-3 0,-2-7 0 15,-5 10-8-15,4-7-11 0,-3 0 3 0,-1 4 0 16,-3-1 8-16,1 1 0 0,-1 2 0 0,-4 1 0 16,1-4 0-16,-4 4 11 0,0-1-3 0,0 1 0 15,0 6 16-15,0 3 4 0,0 0 0 0,0 0 0 16,0 0-4-16,0 0-1 0,0 0 0 0,0 0 0 0,0 0-12 0,0 0-3 16,0 9 0-16,0-2 0 0,0 2-8 0,3 10 0 15,1-7 0-15,-4 1 0 0,0 6-9 16,0-1 9-16,-4-5-12 0,4 9 12 0,-3-3 0 15,3-7 0-15,-4 10 0 0,4 0 0 0,-3-3 0 16,3 0 9-16,-4 3 1 0,4-3 0 0,0-4-10 0,4 4 0 16,-1 0 0-16,-3-3 8 0,7 2 4 0,-3 1 1 15,3-3 0-15,-4 3 0 0,-3 3-13 0,7-4 0 16,4 1 0-16,-4-3 0 0,0 6 0 0,0-3 0 16,-3 3 0-16,3-4 0 0,0-5 0 0,-4 9 0 15,-3 0 0-15,4-3 0 0,-1 3 0 0,-3-3 0 0,-3 2 0 16,-1-2 0-16,1 3 8 0,-1 0-8 0,-3-3 0 0,0-3 0 15,0 2 13-15,0-5-3 0,0 6-1 0,-4-7 0 16,4 4-1-16,0-3-8 0,-3-1 12 0,-1-2-4 16,4-1 20-16,-4-6 4 0,-3 7 1 15,4-7 0-15,-1 3-33 0,-3-3 0 0,-4-3 0 16,4-3 0-16,-7-6-12 0,3 5-8 0,1-11-3 16,-1 2 0-1,-3 1-16-15,3-7-3 0,1-3-1 0,-1 0-644 0,0-6-129 0</inkml:trace>
  <inkml:trace contextRef="#ctx0" brushRef="#br0" timeOffset="22087.37">18648 10544 2304 0,'0'0'51'0,"0"0"10"0,0 0 3 0,0 0 0 0,0 0-52 0,0 0-12 16,7 3 0-16,3 3 0 16,-2-2-42-16,2 2-11 0,-3-3-3 0,0 3 0 0,0-3 32 0,0 1 5 15,-7-4 2-15,11 0 0 0,-11 0 17 0,7 0 0 16,0 0 0-16,-7 0 9 0,0 0 35 0,0 0 8 15,0 0 0-15,0 0 1 0,0 0 27 0,7-4 6 0,0 1 1 16,-7 3 0-16,0 0-19 0,4-6-3 0,-1-3-1 0,-3-1 0 16,0-2-41-16,0 2-9 0,-3 1-2 0,3-4 0 15,-4 4 16-15,1-4 4 0,-4-5 0 0,0 5 0 16,-1-9-32-16,1 3 0 0,0-3 0 16,4 0 0-16,-8 4 0 0,8-4-15 15,-8 0 2-15,8 0 0 0,-4 0 26 0,3 0 6 0,0 0 1 0,1 3 0 16,3-3-8-16,0 3 0 0,0-3-1 0,3 3 0 15,5 7-11-15,-1-7 10 0,-4 3-10 0,8-2 10 16,-1 8-10-16,4 1 0 0,1-4 0 0,-1 4 0 16,3-1 0-16,-3 7 0 0,4-6 0 0,0 9-11 15,3-3 1-15,-4 3 0 0,5-6 0 0,-1 6 0 16,-4 6 10-16,5-3-8 0,-5-3 8 0,1 6-8 0,0-3 8 16,-1 0-10-16,-3-3 10 0,0 10-10 15,-3-4-43-15,0 4-9 0,-4-4-2 16,3 3 0-16,1 4-120 0,-4 2-24 15,0 1-4-15,0-6-782 0</inkml:trace>
  <inkml:trace contextRef="#ctx0" brushRef="#br0" timeOffset="22361.04">19223 10673 1555 0,'0'0'138'0,"0"0"-110"0,0 0-28 0,0 0 0 15,0 0 318-15,0 0 58 0,0 0 12 0,7 9 3 16,-7-9-441-16,7 6-88 0,0-6-18 0,0 0-1000 16</inkml:trace>
  <inkml:trace contextRef="#ctx0" brushRef="#br0" timeOffset="24573.79">15258 12103 1094 0,'0'0'97'0,"0"0"-77"15,0 0-20-15,0 0 0 0,0-7 153 0,0 7 27 16,7-3 6-16,3-3 1 0,-10 6-147 0,0 0-30 16,0 0-10-16,0 0 0 0,7 6 0 0,4-3 0 15,-11-3 0-15,7 7 0 0,0-1 0 0,0 0 12 16,-7-6-4-16,7 13-8 0,-3-1 15 0,-1 7-4 15,1 3-1-15,-1 0 0 0,-3 6 47 0,0-3 10 16,4 7 1-16,-4-1 1 0,-4 0-6 0,4 1-2 16,-3-1 0-16,-1 0 0 0,1 10-43 0,-1-6-9 15,4-4-1-15,-3 0-8 0,3 1 8 0,0-1-8 0,-7-3 0 0,7-6 0 0,3 0 8 0,-3-3-8 32,-3-3 0-32,3-7 0 0,0 4 8 0,0-4-8 0,0-9 9 15,0 0-9-15,0 0 28 0,0 0 0 0,0 0 0 0,0 0 0 16,-11-3 11-16,0-6 1 0,4-1 1 0,-3 1 0 15,-4-7-26-15,0 0-6 0,3-6-1 0,0 0 0 16,1 0 13-16,-1-9 3 0,1 6 0 0,3-6 0 16,0-1-24-16,3-5 0 0,-3 5 0 0,7-2 0 15,-4-1 9-15,4-5-9 0,0-1 12 0,4 0-12 16,-1 10 0-16,5-1 0 0,-5-8 0 0,4 8 0 16,4 7 0-16,-4-6 10 0,3 3-10 0,1 6 12 15,-4 0-12-15,4 0 0 0,3 0 0 0,-4 0-11 16,1 3 11-16,-1 0 0 0,1 7 0 0,0 2-8 15,6-2 8-15,-3-1-8 0,0-3 8 0,1 10-8 16,2-3 8-16,-3 2 0 0,4 1 0 0,-4 0 0 16,0-3 0-16,4 9 0 0,-4 0 0 0,0 0-8 0,0 0 8 15,0 9 0-15,0-9-9 0,0 12 9 0,-3-2 0 16,3-1 0-16,0 4 8 0,0-4-8 0,0 10 0 0,-3 0-14 16,0-3 2-16,-1 6 0 0,-3-4 12 0,0 4 15 15,0 0-3-15,-3 6-1 0,-1-2-11 0,1-5 0 16,-4-2 0-16,0 3 0 0,0-3 0 0,0 0 0 15,0-3 0-15,-4-1 0 0,-3-2 0 0,4-1-16 0,-4 1 3 16,0 3 0-16,0-4 13 0,-4-2 0 16,1-1 0-16,-5 3 0 0,1-2 0 0,0-7 0 0,-7 6 0 0,3 1 0 15,1-7 0-15,-4 3 0 0,-1-3 0 0,1-3-9 32,-3 0-23-32,2 0-5 0,-2 0-1 0,-1 0 0 15,7 0-154-15,1 0-30 0,3-3-6 0</inkml:trace>
  <inkml:trace contextRef="#ctx0" brushRef="#br0" timeOffset="25192.1">14524 11820 806 0,'0'0'72'0,"0"0"-58"0,0 0-14 0,0 0 0 16,0 0 139-16,0 0 25 0,0 0 4 0,0 0 2 15,0 0-116-15,0 0-23 0,0 0-5 0,0 0-1 16,0 0-9-16,0 0-3 0,0 0 0 0,7 10 0 0,0 2 34 0,-3 1 6 15,3 3 2-15,-4-1 0 0,1 4 1 0,-1 3 0 16,1 6 0-16,-1-3 0 0,-3 7-20 0,0-1-3 16,0 3-1-16,0 4 0 0,0-7-24 0,0 4-8 15,-3-4 0-15,-4 1 0 0,3-1 0 0,1 0 0 16,-4 1 0-16,3-10 0 0,-3 6-32 0,0-3 0 16,0-3 0-1,-4-3 0-15,1-7-104 0,3 4-20 0,0-10-5 0,3 4-543 0</inkml:trace>
  <inkml:trace contextRef="#ctx0" brushRef="#br0" timeOffset="25470.51">14199 12225 2343 0,'0'0'104'0,"0"0"21"0,-3-3-100 0,3 3-25 0,3-3 0 0,1-4 0 16,-1-2 37-16,8 6 3 0,0-7 0 0,-1 7 0 16,8-3-32-16,3 3-8 0,4-3 0 0,-1 6 0 15,1 0-15-15,0-4-4 0,3 1-1 0,-3-3 0 16,-1 6 12-16,5-3 8 0,-5-3-12 0,1 6 12 16,0-4-12-16,-4-2 12 0,0 6-12 0,-3 0 12 15,-4 0-27-15,0 0 2 0,0 0 0 0,-3 0 0 16,-1 0-122-1,-3 0-24-15</inkml:trace>
  <inkml:trace contextRef="#ctx0" brushRef="#br0" timeOffset="27663.49">16224 11905 1796 0,'0'0'80'0,"0"0"16"0,0 0-77 0,-3 0-19 0,-8 0 0 0,8 3 0 16,-8-3 17-16,11 0 0 0,0 0 0 0,-7 6 0 15,3-2-17-15,4-4 0 0,0 0-13 0,-7 0 5 16,7 0 8-16,0 0 0 0,-7 6 0 0,7-6 0 15,-7 3 14-15,7-3-2 0,-7 0 0 0,0 6 0 16,4-3 32-16,-4 1 7 0,-4 2 1 0,4-3 0 16,0 6-5-16,-4 4-1 0,4-4 0 0,-3 1 0 15,-1-1-22-15,1 1-5 0,2 2-1 0,1 1 0 16,-3 2-18-16,3-2 0 0,0-1 0 0,3 10 0 16,1-9 0-16,-1 6 0 0,4-7 0 15,0-2 0-15,4 5 0 0,-1-2 0 0,1-1 0 16,3 1 0-16,0-4 8 0,0 10-8 0,0-6 0 15,0-4 0-15,0 1 0 0,4-1 0 0,-1 0 0 0,1-2 0 0,-1-1 0 0,1-3 0 16,3-3 0-16,0 0 0 0,-3 0 8 0,3 0-8 16,4-3 0-16,-4-3 0 0,0 6 0 0,0-4 8 15,-4-5-8-15,5 0 0 0,2-1 9 0,-6 4-9 16,-1-3 0-16,-3-1 9 0,4-2 1 0,-4-4 0 16,-3 7 0-16,-4 2 0 0,0-8 3 0,0 8 1 15,0-8 0-15,-4-1 0 0,-3-3-3 0,0 0-1 0,0-3 0 16,0 4 0-16,-4-4-10 0,4 6 10 0,-3-3-10 15,-1 0 10-15,0 0-10 0,1 7 0 16,-1-1 0-16,4 4 0 0,0 0 0 0,0-1 8 0,-3 7-8 16,2 0 0-16,5 3 0 0,3 0 0 15,-7 0 0-15,0 3 0 16,0-3-92-16,0 3-23 0,7-3-5 0,0 0-544 16,-7 0-108-16</inkml:trace>
  <inkml:trace contextRef="#ctx0" brushRef="#br0" timeOffset="27985.8">16492 11347 2170 0,'0'0'96'0,"0"0"20"0,0 0-92 0,0 0-24 15,0 0 0-15,0 0 0 0,0 0 41 0,0 0 4 16,0 0 1-16,0 0 0 0,7 9-46 0,0-6-8 16,1 7-3-16,-1 5 0 0,3 1 11 0,1 3 0 15,-4 0 0-15,0 6 0 0,3 3 0 0,-2 7 0 16,-1-4 0-16,-4 3 0 0,1 7 0 0,-1-3 0 16,1-1-8-16,-4 4 8 0,-4 0 0 0,1 0 0 15,-1-7 0-15,1 7 0 0,-1-6 0 0,1 2 0 16,-1-2 0-16,0-4 8 0,4 0-16 15,0 4-4-15,0-7 0 0,0-6 0 16,4 0-112-16,-4 0-24 0,0 0-4 0,4-3-698 0</inkml:trace>
  <inkml:trace contextRef="#ctx0" brushRef="#br0" timeOffset="28310.53">16753 11886 1785 0,'0'0'79'0,"0"0"17"0,0 0-77 0,0 0-19 0,0 0 0 0,0 0 0 0,0 0 132 0,0 0 22 15,4 10 5-15,3-1 1 16,0 0-152-16,4 1-31 0,-1-1-5 0,1-2-2 0,3 8 14 0,0-2 2 15,0-1 1-15,0 1 0 0,0 6 13 0,0-7 16 16,1 7-3-16,-5 3-1 0,4-3-12 0,-3-7-16 16,-4 7 3-16,4-6 1 0,-1 5 12 0,1-5 0 15,-4 9 9-15,0-9-9 0,0 2 0 0,0-2 0 16,3-1 0-16,-2 4 0 16,-5-10-65-16,8 4-19 0,-4-1-4 0,0-3-812 15</inkml:trace>
  <inkml:trace contextRef="#ctx0" brushRef="#br0" timeOffset="28586.51">17205 11883 1728 0,'-11'9'153'0,"4"-5"-122"0,-3 8-31 0,-1-2 0 15,-6 8 124-15,2 4 18 0,-2 0 4 0,-1 0 1 16,4 0-135-16,0 6-28 0,-4 4-4 0,4-1-2 16,0 0 6-16,0 4 2 0,-4 3 0 0,8-1 0 15,-1-5 14-15,-3 8 0 0,3-2 0 0,-3-4 0 16,7 1 0-16,0-4 0 0,-3 7 0 0,3-4 0 16,-4 1 0-16,4-4 0 0,0 10 0 0,3-10 0 15,1 1-32-15,-4-1-3 16,3 1-1-16,1-11 0 0,-1 11-150 15,1-4-30-15,-1-3-7 0,1-3-1 0</inkml:trace>
  <inkml:trace contextRef="#ctx0" brushRef="#br0" timeOffset="29056.26">17395 12306 1382 0,'0'0'123'0,"0"0"-99"15,0 0-24-15,0 0 0 0,0 0 249 0,0 0 45 16,0 0 9-16,0 0 1 16,0 0-316-16,0 0-63 0,0 0-13 0,0 0-2 15,0 0-144-15,0 0-29 0,15 4-5 0,-15-4-2 0</inkml:trace>
  <inkml:trace contextRef="#ctx0" brushRef="#br0" timeOffset="29803.57">18341 11588 1850 0,'0'0'82'0,"0"0"17"0,3-9-79 0,-3-1-20 0,0 1 0 16,4 3 0-16,0-10 65 0,-1 7 10 0,-3-4 1 0,4 4 1 15,-1-4-63-15,1 4-14 0,-1-1 0 0,-3-2 0 16,4 2 12-16,-4-2 5 0,3 3 1 0,-3-4 0 16,-3 4 14-16,3-1 2 0,-7 1 1 15,3-4 0-15,-3 4-11 0,0-1-3 0,0 4 0 0,-4 0 0 16,4-4-11-16,-3 7-2 0,-1-6-8 0,4 6 12 15,-4-4 8-15,4 4 0 0,-3-3 1 0,6 6 0 16,-3 0-21-16,0 0 0 0,4 0-10 0,3 0 10 16,-7 9 0-16,3 1 0 0,-3-1 0 0,0 1 0 15,3 2 0-15,-3 1 0 0,4 6 0 0,-4-7 9 16,3 10-9-16,-3 6 12 0,0-3-12 0,4 7 12 16,-1-1-12-16,-3 0 0 0,4 7 0 0,-5-3 0 15,5 5 0-15,-1-5 0 0,1 6 0 0,-1-7 0 0,4-3 8 16,0 7 0-16,0-7 0 0,4 4 0 15,-4-4-8-15,0 1 0 0,0 2 9 0,0-2-9 0,0-4 0 0,0-3 0 0,0 0 0 0,0 0 0 16,-4-3-12 0,4-3-1-16,-3 3 0 0,-4-10 0 15,0 7-20-15,3-6-4 0,-3 2-1 0,-3 1 0 16,-1-7-26-16,0 1-4 0,1-1-2 0,-4-6 0 16,3 7-127-16,-3-7-26 0,-11 3-5 0,8-6-477 0</inkml:trace>
  <inkml:trace contextRef="#ctx0" brushRef="#br0" timeOffset="30051.82">17844 11871 1612 0,'0'0'144'0,"0"0"-116"0,0 0-28 0,0 0 0 16,0 0 271-16,0 0 48 0,7-7 9 0,0 7 3 15,3-9-267-15,8 9-54 0,-4-3-10 0,4-4 0 16,-4 7-20-16,7-3 0 0,4 3-1 0,6 0 0 31,-2 0-19-31,2 3-3 0,-2-3-1 0,-1 7 0 16,0-14 1-16,0 14 0 0,-3-7 0 0,-4-7 0 15,0 7 11-15,-3-3 3 0,-1 3 0 0,-2 0 0 16,-5 0-14-16,1 0-2 0,-1 0-1 0,1-3 0 0,-4 3-122 16,0-6-25-16,0 6-5 0,0 0-552 0</inkml:trace>
  <inkml:trace contextRef="#ctx0" brushRef="#br0" timeOffset="30524.02">18549 11987 518 0,'0'0'46'0,"0"0"-37"0,0 0-9 0,0 0 0 0,11 0 360 0,-11 0 69 15,0 0 15-15,7-7 2 0,7 7-366 0,-4-3-80 16,5-3 0-16,-5 6-13 15,1 0-15-15,3-3-2 0,0-4-1 0,0 4 0 0,0 3 12 0,-3-9 3 16,3 9 0-16,0-3 0 0,-3-3 28 0,3 2 7 16,-4-5 1-16,1 6 0 0,-1-3 23 0,1 2 5 15,0-2 0-15,-1 3 1 0,-3-6-1 0,4-1-1 16,-4 7 0-16,-4-3 0 0,4 0-31 0,-3-1-7 0,3-2-1 16,-3-1 0-16,-1 7-16 0,-3-6-4 0,0-1-1 0,0-2 0 15,-3 3 13-15,-1-1-11 0,0 4 11 0,-3 0-10 16,0-4 10-16,-3 7-8 15,-1-3 8-15,1 6-8 0,-5 0 8 0,1 0 0 0,-3 6 0 16,3 3-8-16,-4 1 8 0,0-4 11 0,-3 10-3 16,0-4 0-16,3 1 4 0,-3 6 1 0,0-7 0 0,0 7 0 15,7-6-13-15,0 9 8 0,3-7-8 0,0 1 0 16,1 3 18-16,3-7-2 0,0 10-1 0,0 0 0 16,3-3 1-16,4 3 0 0,0 0 0 0,0 0 0 15,4-3-4-15,3 3 0 0,-4 0 0 0,4-4 0 16,7 4-12-16,1 0 0 0,-5 0 0 0,4-6-10 0,4 0-5 15,0-1-1-15,3-2 0 0,-4-4 0 16,5 1-32 0,-1-7-8-16,-4 0 0 0,5-3-1 0,-5 6-23 15,1-6-5-15,3-6-1 0,-3 3 0 0,-1-7-98 0,1 1-20 16,14-13-4-16,-11 0-1 0</inkml:trace>
  <inkml:trace contextRef="#ctx0" brushRef="#br0" timeOffset="31071.66">19068 11958 1036 0,'0'0'92'0,"0"0"-73"0,-7 0-19 0,0-3 0 16,-4-3 416-16,7 6 79 0,4 0 16 0,0 0 3 31,0 0-492-31,0 0-98 0,0 0-20 0,0 0-4 16,-7 6-11-16,0-3-1 0,0 7-1 0,4-1 0 15,-4 4 37-15,3-1 7 0,-3-2 1 0,-3 8 1 0,2-5 78 0,-2 6 15 0,-1-7 3 0,4 1 1 16,0 6 36-16,0-7 7 0,4-2 2 0,-4 2 0 16,3 4-39-16,4-4-8 0,-4-2-2 0,8-7 0 15,-4 6-26-15,7 1 0 0,-7-10 0 0,7 3 0 16,4-3 0-16,-1 0 0 0,1 0-14 0,3-3 5 16,0-7-7-16,0 7-2 0,-3-3 0 0,3-3 0 15,-4 5 18-15,1-5 0 0,-4 0 0 0,0-1 0 16,0-2 0-16,-3-1 0 0,3 1 0 0,0-4 0 15,-4 3 0-15,1 1 14 0,-1-7-2 0,5 10-1 16,-5-4 0-16,1 1 0 0,-4-4 0 0,3 10 0 0,1-10-1 16,-4 13 0-16,-4-7 0 0,4 7 0 0,4-3-10 0,-4 6 0 15,0 0 0-15,0 0 0 0,3-3 34 0,-3 3 2 16,0 0 0-16,11 0 0 0,-4 0-12 0,0 0-3 16,-7 0 0-16,10 3 0 0,-3 3-5 0,1 0 0 15,-1 4-1-15,0-1 0 0,0 1 3 0,3 2 1 16,-3 4 0-16,0 0 0 0,4-1-6 0,-4 1-1 15,0 6 0-15,4-3 0 0,-4-7 0 0,0 7 0 16,3 0 0-16,1-3 0 0,0 2-12 0,-1 4 0 16,1-9 0-16,3 6 0 0,-4-7 0 0,1-2 0 15,-4-1-12-15,4 4 12 0,-4-7-23 0,0-3 3 0,0 3 0 0,-7-6 0 32,3 3-35-32,-3-3-6 0,0 0-2 0,0 0 0 15,0 0-154-15,0 0-31 0,11-9-7 0,-11 9-1 0</inkml:trace>
  <inkml:trace contextRef="#ctx0" brushRef="#br0" timeOffset="31344.35">19551 11507 2973 0,'0'0'65'0,"0"0"14"0,0 0 2 0,0 0 3 0,0 0-67 0,0 9-17 0,3 1 0 0,1-1 0 16,3 4-35-16,0-1-10 0,4 4-3 0,-4-1 0 0,0 4 20 0,3 9 3 16,1-2 1-16,3 5 0 0,-3 0 24 0,-1 4 0 15,1-4 0-15,-1 7 0 0,-3-4 0 0,4 4 0 0,-7-4 0 0,3 7 0 16,-7 0 0 0,0-3 0-16,0-7 0 0,-7 7 0 15,3-4-28-15,1-6-3 0,-5-3-1 0,5-3 0 16,3 0-7-16,-7-3-1 0,0 0-1 15,3-7 0-15,1-2-167 0,3-7-34 0</inkml:trace>
  <inkml:trace contextRef="#ctx0" brushRef="#br0" timeOffset="31599.36">19332 11855 2811 0,'0'0'62'0,"0"0"13"0,0 0 2 0,0 0 2 0,0-10-63 0,0 10-16 0,0 0 0 0,4-3 0 16,6-6 0-16,1-1 0 0,3 7 0 0,4-6 0 15,-1 6-8-15,4-3 8 0,4-4 0 0,7 7 0 16,-4-6 0-16,4 9-8 0,0-10 8 0,-1 10 0 16,-2-3 0-16,-1-3 0 0,0 6 0 0,-3-3 0 15,-1 3-10-15,-2 0 2 0,-5 0 0 0,1 0 0 16,-4 0-42-1,0 0-8-15,0 0-2 0,-3 0-722 0,-4 0-145 0</inkml:trace>
  <inkml:trace contextRef="#ctx0" brushRef="#br0" timeOffset="33369.64">20098 12303 2476 0,'0'0'110'0,"0"0"22"0,0 0-105 0,0 0-27 16,0 0 0-16,0 0 0 0,0 0 168 0,0 0 28 16,0 0 5-16,0 0 2 15,10-6-195-15,-3 6-38 0,4 0-8 0,0-3-2 16,-11 3-77-16,3 0-16 0,8-6-3 0,-1 6-1 0,-10 0-19 0,0 0-4 15,0 0-1-15,0 0 0 16,0 0-53-16,0 0-10 0,0 0-3 0,-21 9 0 0</inkml:trace>
  <inkml:trace contextRef="#ctx0" brushRef="#br0" timeOffset="34440.87">16387 13846 576 0,'0'0'25'0,"0"0"6"0,0 0-31 0,0 0 0 0,0 0 0 0,0 0 0 0,0 0 231 0,0 0 40 16,0 0 8-16,0 0 1 0,0 0-222 0,0 0-45 15,0-9-13-15,7-1 0 0,0 1 8 0,-4 6-8 16,4-7 0-16,-3 1 0 0,3 0 56 0,-4 2 4 16,1 1 2-16,-1-3 0 0,1 2 46 0,-4 7 10 15,0 0 2-15,-7-9 0 0,3-7-55 0,1 13-10 16,-8-6-3-16,1-1 0 0,3 1-34 0,0 3-7 16,-8-1-2-16,5-2 0 0,-8 6-9 0,1-7 0 15,-5 7 0-15,5-3 0 0,-1-3 0 0,-3 9 0 16,3 0 0-16,1 0 0 0,-1 6 0 15,4-3 0-15,-4 3 0 0,1-3 12 0,-1 10-12 0,4 3 0 16,0-1 0-16,0 4 0 0,-4 3 0 0,4 0 0 0,3 0 0 0,1 0 0 16,-4 3 0-16,3 0 0 0,0 3 0 15,1-3 0-15,-1 7-17 0,4-10 4 16,0 6 1-16,0-3 0 0,7-3 12 0,-3 3-11 0,-1-3 11 0,4-6-10 16,0 6 10-16,4-7 0 0,-1-2 0 0,4-1 0 15,-3-2 14-15,3 2 5 0,3-5 1 0,1-4 0 16,0-3-20-16,-1 0 0 0,1-3 0 0,3-4 0 15,-4 7 0-15,1-3 0 0,3-6 0 0,0-1 0 16,-3 1 0-16,3-4 0 0,-4 4 0 0,5-7 0 16,-1 1 14-16,0 2 6 0,-4-6 0 0,1 4 1 15,3-4 3-15,-3 0 0 0,-1-3 0 0,4 0 0 16,-3 0-7-16,3-6-1 0,0 6 0 0,0 0 0 16,0-3-3-16,1-3-1 0,-1 6 0 0,0 0 0 15,-7 3 6-15,3-3 1 0,-6 0 0 0,6 3 0 0,-2-3-1 0,-1 0 0 16,0 4 0-16,-4 5 0 0,4-6-9 0,0 3-1 15,-3-2-8-15,-4-1 12 0,3-3-12 0,1 9 9 0,-1-9-9 0,-3 4 8 16,0-4-8-16,-3-7 8 16,3 7-8-16,0-3 8 0,-4-3-8 15,1-3-9-15,-4-1 9 0,0 7-13 0,0-3-9 16,0 6-2-16,3-3 0 0,1 3 0 16,6-3-4-16,-3 13 0 0,-3-1-1 0,-5 4 0 15,5-1-73-15,-1 1-14 0,-3 6-4 0,-3-4-612 16,6 4-122-16</inkml:trace>
  <inkml:trace contextRef="#ctx0" brushRef="#br0" timeOffset="34848.44">16711 13595 345 0,'0'0'31'0,"0"0"-31"16,0 0 0-16,0 0 0 0,0 0 455 0,0 0 85 15,7 0 16-15,0 0 4 0,4 0-452 0,-1 0-92 16,4 0-16-16,4 0 0 0,-4 0 0 0,4 0-9 16,0 0 9-16,-1 0 0 0,4-3 0 0,-3 3 0 15,0-6 0-15,-1 6 0 0,1-3 0 0,0 0 0 16,-8-4 0-16,4 7 0 0,4-9 0 0,-4 9 0 16,0-3 0-16,0 3 8 15,0-10-29-15,0 10-6 0,1 0-1 0,-1-3 0 16,-4-3-67-16,4 6-13 0,0 0-4 0,1 0 0 15,-5 0-9-15,4-3-3 16,-3 3 0-16,-1-6 0 0</inkml:trace>
  <inkml:trace contextRef="#ctx0" brushRef="#br0" timeOffset="35168.14">16626 13859 403 0,'0'0'36'0,"0"0"-36"0,0 0 0 0,0 0 0 16,0 0 328-16,0 0 60 0,0 0 11 0,0 0 2 15,0 0-306-15,7 0-62 0,1-4-12 0,2-2-2 0,4 3-19 0,0-6 10 16,4 9-10-16,3-3 8 15,0-4 9-15,4-2 2 0,0 9 0 0,-1-3 0 0,8 0 7 16,-4 3 2-16,-3-7 0 0,3 14 0 0,-3-4-20 0,-4-3-8 16,-3 3 8-16,3-3-8 0,-7 9 0 0,0-9-14 15,0 10 2-15,0-10 0 16,-3 9-52-16,0-6-9 0,-1 3-3 0,-10-6-768 16</inkml:trace>
  <inkml:trace contextRef="#ctx0" brushRef="#br0" timeOffset="35973.12">17614 13257 2372 0,'0'0'105'0,"0"0"22"0,4 0-102 0,-4-10-25 0,0 10 0 0,3 0 0 0,4-3 0 0,0-3 0 15,0-7 0-15,4 4 0 0,-4 6-14 0,4-7-8 16,-1 1-2-16,1-1 0 0,-1 4 13 0,1 0 3 16,0-4 0-16,-1 1 0 0,1 6 18 0,-4-6 4 15,3 5 1-15,1-2 0 0,-4 3 33 0,4-3 8 16,-4 3 0-16,0-1 1 0,0-2-36 0,0 6-7 16,3 0-2-16,1-3 0 0,-4 3-12 0,0-6 0 15,4 6 0-15,-1 0 0 0,-3 6 0 0,4-3 0 16,-1-3 0-16,1 6 0 0,0-2 0 0,3 5 0 15,-4-6 0-15,1 7 0 0,0 2 0 0,-4-3 0 16,3 7 0-16,-3 0 0 0,0-4 0 0,0 7 0 16,0 3 0-16,0 6 0 0,-7-3-8 0,0 4 8 15,-3-4-12-15,-1 6 12 0,-3 0 0 0,0 1 0 16,-3-1 0-16,-4 1 0 0,-1-1 0 0,-2 7 0 0,-4-1 0 0,-1-5 0 16,1 8 0-16,0-8 0 0,0-1 0 0,0 0 0 15,0 1 0-15,3-10 0 0,0 9 0 0,1-9 0 16,3 0 0-16,0-6 0 0,-1-1 0 15,5-5 0-15,-4 2 0 0,3-2 0 0,1-1 0 16,-1 0 0-16,0-5 0 0,1-4 0 0,-4 6 0 16,3-6 0-16,1 0 0 0,-5-6 0 0,5 6 0 15,-1-7 0-15,-3-2 14 0,4-7-3 0,2 4-1 0,-2-1 0 16,-1-6 0-16,4 1 0 0,7 5 0 0,-3-3 0 16,3 1-10-16,0-1 0 0,7 0 0 0,3 4 0 15,1-1 0-15,0 4 0 0,-1-1 0 0,4 1 0 16,0 0 24-16,0 5 2 0,1 4 1 0,2-3 0 15,-3-3-15-15,0 6-2 0,4 0-1 0,-4 6 0 16,0 1-9-16,4-1 0 0,-4-3 0 0,4 6 0 0,-4-5 0 16,0 5 0-16,0 0 0 0,4 4 0 0,-4-4 0 0,3 10 8 0,1-6-8 0,0-4 8 0,-1 4 0 0,4 2 0 31,1 1 0-31,2-7 0 0,-2 10-8 0,-5-6 0 16,4 6 0-16,0-7 0 0,1 1 0 0,-5-4 0 15,-3 4 0-15,4-4 0 0,0-3-16 16,-4 4 4-16,-4-4 0 0,4 0 1 15,-6-3-86-15,2-3-18 0,1 0-3 16,-4 0-622-16,3 0-125 0</inkml:trace>
  <inkml:trace contextRef="#ctx0" brushRef="#br0" timeOffset="37709.15">15685 14545 979 0,'0'0'87'0,"0"0"-70"15,0 0-17-15,0-6 0 0,-4 0 268 0,4 6 51 16,4-10 9-16,-4 10 3 0,0 0-271 0,3-3-60 15,4-3 0-15,-7 6 0 0,0 0-13 0,0 0 5 16,7-3 8-16,-7 3-13 0,0 0 13 0,0 0 0 16,0 0 0-16,0 0 0 0,0 0 0 0,0 0 16 15,0 0-1-15,0 3-1 0,-7 6 24 0,4 1 5 0,-4 2 1 16,-4 7 0-16,0-6-15 0,1 6-2 16,-4 2-1-16,0 1 0 0,-4 7-18 0,4-4-8 0,-4 6 0 15,4 0 8-15,0 1-8 0,0-1 0 0,-4 10 0 0,8-10 0 16,-5 4 8-16,5-4 0 0,3 1 0 0,-4 5 0 15,4-5 12-15,0 2 1 0,0 0 1 0,4 4 0 16,-1-3-12-16,1-1-2 0,3 7-8 0,0 0 12 16,0-1-12-16,3 1 0 0,1-6 0 0,3-4 0 15,0 4 0-15,0-4 0 0,3-3 0 0,1-6 0 16,3 6 0-16,0-6-15 0,4 0 2 0,-1-3 0 16,5-3-24-1,-1 2-5-15,3-5-1 0,5 0 0 0,-1-4-16 0,4 0-3 16,-1 1-1-16,5-7 0 0,-1 3-111 0,-3-3-22 0,31-3-5 15,-20 0-1-15</inkml:trace>
  <inkml:trace contextRef="#ctx0" brushRef="#br0" timeOffset="40283.01">16390 15336 1209 0,'11'-4'108'0,"-11"4"-87"0,-4-6-21 0,1 0 0 16,3 0 185-16,-4-4 33 0,1 1 6 0,-1 3 2 0,0-4-199 0,4 1-40 16,0-1-8-16,4 1-2 0,-4-4 12 0,0 4 3 15,0-4 0-15,-4 4 0 0,4 0 32 0,0-1 6 16,0 1 2-16,0 3 0 15,4-1-5-15,-4 4-1 0,-4-3 0 0,4 6 0 16,0 0 10-16,-7 0 1 0,-3 0 1 0,-1 0 0 0,1 0-15 0,-4 0-3 16,3 6-1-16,-3-3 0 0,0-3-19 0,0 7 0 15,0-4 8-15,3 0-8 0,-3 3 12 0,0-3 0 16,3 7-1-16,-3-4 0 0,3 0-2 16,1 4 0-16,-1-4 0 0,4 0 0 0,0 4 11 0,4 5 3 15,-4-9 0-15,3 4 0 0,-3 6-32 0,3-4-7 16,1 1 0-16,-4-1-1 0,3 7 17 0,1-6-8 15,-1 8 8-15,1-5 0 0,-4 0 0 0,3 3 0 0,4-7 0 16,-3 7 0-16,3 0 0 0,0-3 0 0,-4-1 0 16,8-2 0-16,-4-1 0 0,3 4 0 15,1-10 0-15,-1 4 0 0,1-1 0 0,3-6 0 16,-4 7 9-16,4-10-9 0,0 6 17 0,4-6-1 0,0 0-1 16,-1 0 0-16,1-6-2 0,3 6 0 0,-3-10 0 0,3 4 0 15,-4-3-5-15,4-1 0 0,0 1-8 0,-3-10 12 16,0 6-12-16,3 1 8 0,0-7-8 0,-4 6 0 15,5-5 0-15,-5-4 0 0,1 3 0 0,-4-3 0 16,-4 6 8-16,1 1-8 0,3-1 0 0,-4 0 9 16,1 1-9-16,3-1 0 0,-4 0 9 0,5 0-9 15,-5 4 0-15,4 3 9 0,0-4-9 0,0 4 0 16,-3-1 0-16,3 7 0 0,-4 0 0 0,-3 3 0 16,0 0 0-16,0 0-11 0,0 0 11 0,0 0-13 0,0 0 13 15,0 0-9-15,4 6 9 0,-4 10-8 0,0-4 8 0,0 1 0 16,-7-1 0-16,3 7 0 0,-3-9 0 0,-3 2 0 15,3 7 0-15,0-6 0 0,3 9 0 0,0-4 0 16,1 4 8-16,-4 0-8 0,-4 0 0 16,1 6 0-16,-1-2 0 0,1 2 0 0,-5 3 0 0,1 4 0 15,4-4 0-15,-1 0 0 0,1 7 0 0,-1-4 0 16,0-2 0-16,4-1-8 0,0 1 8 0,4-7 0 16,-1 6 0-16,1-6 0 0,-1 0 0 0,4-3 0 15,0 0 0-15,0-3 8 0,0 0-8 0,4-4 0 16,-1 4 0-16,4-6 0 0,-3-4 0 0,3 10 0 15,0-10-8-15,4 4 8 16,-1-10-30-16,1 6-1 0,3 1 0 0,3-4 0 16,1-3-45-16,3 0-8 0,-3-3-3 0,3-3 0 15,0 0-61-15,0-3-13 0,1-4-3 0,-5 1-619 16</inkml:trace>
  <inkml:trace contextRef="#ctx0" brushRef="#br0" timeOffset="40891.31">16715 15301 864 0,'0'0'76'0,"0"-9"-60"0,-4-1-16 0,4 10 0 0,0-3 112 0,0 3 20 15,0 0 4-15,0 0 1 16,0 0-159-16,0 0-32 0,0 0-6 0,0 0-2 0,0 0 53 0,0 0 9 16,0 0 0-16,0 0 8 0,0 3 60 0,0 10 13 15,0-4 3-15,-3 1 0 0,3 2 21 0,-4 7 5 16,4-6 1-16,0 2 0 0,0 1-50 0,0 6-9 16,4-3-3-16,-4-1 0 0,0-2-39 0,-4 3-10 15,4 3 0-15,0-6 0 0,0-1 0 0,0 4 0 16,4-6 0-16,-1-1 0 0,1 4-14 0,-4-7-5 15,3 4-1-15,4-10 0 0,-3 6 20 0,3 1 0 16,-4-7 0-16,4 3 0 0,4-3-16 0,0-3 0 16,-1-3 0-16,4-3 0 0,0 3 2 0,0-7 1 15,4 1 0-15,-4 0 0 0,0-4 13 0,4 0 0 0,0 1 0 0,-4-4 0 16,0-6 0-16,0 10 0 0,0-7 0 0,0 3 0 16,-3-3 0-16,-1 1 10 0,1-4-10 0,-1 3 8 15,1-3 0-15,0 9-8 0,-1-5 12 0,-3 5-4 16,0 0-8-16,-3 4 8 0,3 0-8 0,-4-1 8 15,1 1 10-15,-4 9 2 0,0 0 0 0,0 0 0 16,0 0-7-16,0 0-1 0,0 0 0 0,0 0 0 16,-4 0-12-16,1 6 0 0,-4-3 0 15,0 7 0-15,3-1 0 0,-3 4 9 0,0-4-9 0,-3 4 8 16,6 2 13-16,-3 1 3 0,0 3 0 0,0-7 0 16,7 10-24-16,-4-6 0 0,4 0 0 0,0-1 0 15,0 1 0-15,4-7 0 0,-1 4 0 0,1 6-8 16,-1-10 8-16,1 4-8 0,0-4 8 0,-1 4-8 15,1 2-8-15,3-2 0 0,-4-1-1 0,4 1 0 16,0-4-11-16,0 7-3 16,0-3 0-16,-3-1 0 0,-1-3-39 15,1 4-8-15,3-4-2 0,-3-5-696 0</inkml:trace>
  <inkml:trace contextRef="#ctx0" brushRef="#br0" timeOffset="41469.79">17586 15292 1785 0,'0'0'159'0,"-4"-10"-127"0,-3 7-32 0,0-3 0 15,0 3 24-15,0-7 0 0,4 7-1 0,3 3 0 32,0 0-127-32,-4-6-26 0,4 6-5 0,0 0-1 0,-7 6 16 0,-3 0 2 0,-5 1 1 0,8 5 0 15,-3-2 102-15,-1 2 15 0,-6 7 15 0,2 0-3 16,-6-3 124-16,4 5 26 0,-1-2 5 0,0 3 1 16,1 0-32-16,3-3-5 0,0 3-2 0,3 0 0 15,0-3-79-15,4 0-16 0,0-4-3 0,7 4-1 16,0-6-30-16,0-4-8 0,4 4-1 0,3-4 0 15,0 0-36-15,3-9-7 16,1 10-2-16,3-10 0 0,-3 0 8 0,-1-3 2 16,8-4 0-16,-4-2 0 0,-3 6 24 0,-1-7 4 0,1 1 2 15,-1 0 0-15,1-1 25 0,0-2 5 0,3 2 0 0,-4-2 1 0,-3 2 11 0,0-2 3 16,7-7 0-16,-3 10 0 0,-4-13-18 0,4 9-3 16,-4-6-1-16,0 7 0 0,0-7-9 0,0 3 0 15,0-3 0-15,-3 1 0 0,3 5 0 0,0 0 0 16,-4 4-9-16,1 0 9 0,-4-1 18 0,0 10 7 15,0-9 2-15,0 9 0 0,0 0-7 0,0 0-2 16,0 0 0-16,0 0 0 0,0 9-1 0,0 7 0 16,-4-10 0-16,4 13 0 0,-3-6 8 0,3 5 2 0,-4-5 0 0,4 6 0 15,4 0-10-15,-4-4-1 0,0 1-1 0,3 0 0 16,1-7-1-16,3 10 0 0,0-7 0 0,0 1 0 16,0-4-14-16,3 1 0 0,1 2 0 15,0-5 0 1,-1 2-30-16,1-6-9 0,-1 6-1 0,1-5-1 15,3 2-51-15,-3-3-9 0,3-3-3 0,-4 0-487 0,1 0-97 0</inkml:trace>
  <inkml:trace contextRef="#ctx0" brushRef="#br0" timeOffset="42031.39">18179 15354 1324 0,'0'0'118'0,"0"0"-94"15,-4-9-24-15,1 0 0 0,-1-1 210 0,1 7 38 16,-1-16 7-16,0 10 1 16,1-4-286-16,3 1-58 15,0-1-11-15,-4-2-2 0,8 2 67 0,-8 0 14 0,1 4 2 0,-1 0 1 0,1-1 41 0,-4 10 8 16,-4 0 1-16,4 0 1 0,-7 0 48 0,0 10 10 15,-4-1 1-15,4-6 1 0,-7 16-57 0,7-6-11 16,0 5-2-16,0 1-1 0,-4 3-15 0,0 0-8 16,4-3 10-16,0 3-10 0,0 3 0 0,3-6 0 15,4 3-13-15,0-4 4 0,-3-2 9 0,6 3 0 0,-3 0 0 16,7-7 0-16,-3 7 0 0,3-6 0 16,0-1 9-16,0 4-9 0,3-4 12 0,-3-2-12 15,7-1 12-15,-3-2-12 0,-1 2 8 0,4-3-8 0,-3-3 0 0,3-3 0 16,4 7 0-16,-4-7-12 0,3 0 1 0,1-7 1 15,3 4 10-15,-4-3 0 0,5-3-9 0,-5 2 9 16,4 1 0-16,4-7 0 0,-4 4 10 0,0-10-10 16,0 7 18-16,0 2-3 0,0-5-1 0,1-4 0 15,-5 0 3-15,1-3 1 0,-4 0 0 0,3-6 0 16,-3 3-5-16,0-3-1 0,1-4 0 0,-5 1 0 16,-3-1 7-16,4-2 1 0,-8 3 0 0,4 6 0 15,0-7 1-15,-3 4 1 0,3-3 0 0,-4 6 0 16,0-4 0-16,1-2 0 0,-1 6 0 0,-3-3 0 15,4 6-22-15,-4-7 0 0,3 7 0 0,-3 1-8 0,0 2 0 0,0 3 0 16,0-3 0-16,0 10 0 16,0-1-36-1,0 4-6-15,0-3-2 0,0 2 0 0,7 7-119 0,0 0-24 16,-7 7-5-16,7-7 0 0,0 0 71 0,7 12 14 0,-4-2 3 16,1 2-580-16</inkml:trace>
  <inkml:trace contextRef="#ctx0" brushRef="#br0" timeOffset="42448.86">18260 15621 633 0,'0'0'56'0,"0"0"-44"0,3-9-12 0,1 5 0 16,-4-5 338-16,0-4 66 0,3 4 12 0,1-10 4 16,-1 7-343-16,1-1-68 0,3-6-9 0,-3 7-11 15,-1-10 11-15,1 3 0 0,-1 0 0 0,-3 7 0 16,4-7 41-16,-1-3 4 0,-3 9 1 0,0 1 0 16,0-7 30-16,0 10 5 0,0-4 2 0,0 1 0 15,-3-4-9-15,3 3-2 0,-4 1 0 0,4-1 0 16,0-2-29-16,-3 2-7 0,3-6 0 0,0 7-1 15,0 2-27-15,3-2-8 0,-3 2 0 0,4 1 0 16,-4-1 0-16,3 7-9 0,1-6 1 16,-4-1 0-16,7 7-13 0,-4-6-3 0,-3 6 0 0,4-3 0 15,3 2-6-15,0-2-2 16,-4 3 0-16,5 0 0 0,-1-3-20 0,0 6-5 0,0-4-1 0,3 8 0 16,1-4-3-16,-1 6-1 0,1-3 0 0,0 0 0 15,3 7-26-15,-4 2-6 0,4-3-1 0,-3 7 0 16,3 0-98-16,-7 0-20 0,0-4-4 0,-3 1-1 0</inkml:trace>
  <inkml:trace contextRef="#ctx0" brushRef="#br0" timeOffset="43028.22">18623 15270 1220 0,'21'-7'54'0,"-14"4"11"0,4-6-52 0,3 6-13 0,-3-3 0 0,6-4 0 16,-3 7 38-16,1-6 5 0,-1-1 1 0,3 7 0 15,-3-6-44-15,0 5-11 0,-3-2-1 0,0 3 0 16,-4-3 36-16,-4 6 6 0,-3 0 2 0,0 0 0 15,0 0 79-15,0 0 16 0,0 0 3 0,0 0 1 16,0 0-27-16,0 0-6 0,-7-3-1 0,-3 3 0 16,3 0-46-16,-4 3-10 0,4-3-1 0,-4 0-1 15,4 6-15-15,-3-3-2 0,3 3-1 0,-4-2 0 16,0 2-21-16,4 0 0 0,-3 4 0 0,-1-1-8 16,1 0 8-16,-1 1 0 0,0 2 8 0,1 1-8 15,-4-4 11-15,0 10-3 0,3-6 0 0,1 9 0 16,-1-10-8-16,0 7 8 0,4 0-8 0,4-7 8 15,-1 1 0-15,4 6-8 0,-3-10 12 0,6 4-4 16,4-4-8-16,4 0 0 0,-8-5 0 0,4 5 0 16,8-3 0-16,-5-3-14 0,1 1 2 0,-1-4 0 0,1 0 3 15,3 0 1-15,-3 0 0 0,-1-4 0 16,1 1-21-16,-1-3-4 0,4-3-1 0,1 5 0 16,-5-5 34-16,1-4 0 0,-1 4 0 0,1-10 0 0,-1 7 8 0,-2-1 1 15,-1 4 1-15,0-4 0 0,0-2 10 0,0 2 1 16,0-6 1-16,-4 7 0 0,1-7-22 0,3 6 0 15,-7 4 0-15,3-1 0 0,1-2 0 0,-4 9 0 16,0 3 0-16,0 0 0 0,0 0 8 0,0 0-8 16,0 0 8-16,0 0-8 0,0 0 23 0,0 0 0 15,0 0 0-15,0 0 0 0,0 0-15 0,-4 9-8 16,1-3 10-16,3 4-10 0,0-1 0 0,0 4 0 16,0-4 0-16,0 1 0 0,3 2 0 0,5-2 0 15,-5 2 0-15,4 4 0 0,0-1 0 0,0-5 0 16,0 9 0-16,0-7 0 0,4 7 0 0,-4-6-8 0,0-1 8 15,4 7-13-15,-4-6 1 0,0-4 0 0,0 7 0 16,0-10 0 0,3 3-25-16,1 1-5 0,-7-1-1 0,6-6 0 15,-3 4-13-15,0-4-2 0,-7-3-1 0,7 0 0 16,4-3-32-16,-4-4-6 0,0 7-2 0,4-3-764 0</inkml:trace>
  <inkml:trace contextRef="#ctx0" brushRef="#br0" timeOffset="43311.6">19293 14743 2761 0,'0'0'60'0,"0"0"13"0,0 0 3 0,0 0 2 0,0 0-62 0,4 9-16 0,-4 1 0 0,7 2 0 16,-3 1-48-16,-1 9-13 0,4 0-3 0,-3 3 0 15,3 0 16-15,-4 3 4 0,1-3 0 0,-1 7 0 0,1 5 34 0,-4-2 10 16,0-1 0-16,0 4 0 0,0-1 0 0,-4 4 0 16,1 0 0-16,-1 3 0 0,-3-3 0 0,4-1 0 15,-1-5 0-15,-3 3 0 0,4-7 0 0,-1-6 0 16,-3 6 0-16,3-9 0 16,1 0-31-16,-1-3-1 0,1-6-1 0,-1-4 0 15,1 4-177-15,3-7-35 0,0-6-7 0,0 0-2 0</inkml:trace>
  <inkml:trace contextRef="#ctx0" brushRef="#br0" timeOffset="43544.9">19032 15069 1440 0,'0'0'64'0,"0"0"12"0,0 0-60 0,0 0-16 0,0 0 0 0,11 0 0 15,-4 3 292-15,4-3 55 0,-4 0 11 0,7 6 2 16,3-6-292-16,1 4-60 0,0-4-8 0,-1 6 0 15,4 0 0-15,1-6 0 0,-5 10 0 0,4-4 0 16,-3-3-43 0,0-3-1-16,-1 9 0 0,1-9 0 0,-4 3-16 0,0-3-3 15,0 10-1-15,4-10 0 0,-7 0-12 0,-1 6-4 0,1-3 0 0,-1 0 0 0,1-3-128 0,-1 7-27 16,8-7-5-16,-4 3 0 0</inkml:trace>
  <inkml:trace contextRef="#ctx0" brushRef="#br0" timeOffset="43738.72">19703 15251 2073 0,'0'0'184'0,"0"12"-147"16,0 4-29-16,0-3-8 0,-4-1 165 0,4 4 32 16,4 0 7-16,-4 2 0 0,3 1-177 0,-3-3-36 0,4 6-7 0,-1-3-2 31,1-7-37-31,-4 7-7 0,0-6-2 0,0 2 0 15,0 1-8-15,0-7-3 0,-4 1 0 0,4-7 0 0,-3 6 42 0,3-9 8 0,0 0 1 0,0 0 1 32,0 0-57-32,-4-9-12 0,1 3-3 0</inkml:trace>
  <inkml:trace contextRef="#ctx0" brushRef="#br0" timeOffset="43890.93">19770 14856 3031 0,'0'0'67'0,"0"0"13"0,-4 3 4 0,4-3 0 0,0 0-67 0,0 0-17 0,0 0 0 0,0 0 0 15,0 3-172-15,0-3-37 0,7 9-8 0,-3-2-911 16</inkml:trace>
  <inkml:trace contextRef="#ctx0" brushRef="#br0" timeOffset="44315.58">20161 15141 1785 0,'0'0'159'0,"0"0"-127"0,-3-6-32 0,-4-4 0 16,0 7 227-16,3-6 39 0,1 0 8 0,-1 5 2 31,4-2-276-31,0-6-56 0,-3 8-10 0,3 4-2 16,0 0-9-16,0 0-2 0,0 0 0 0,0 0 0 0,-4-6 65 0,-7 12 14 0,4-2 0 0,-3 5 0 16,-1-6 54-16,1 7 9 0,-5 2 1 0,5 7 1 15,-4-7 6-15,3 7 1 0,-3-6 0 0,0 12 0 16,0-9-48-16,0 6-10 0,3 6-2 0,1-3 0 15,3 0-12-15,-4 0 0 0,7-3 0 0,1 0 0 16,-1 0 0-16,8 3-10 0,-1-9 2 0,1 6 0 16,3-4-4-16,0-5 0 0,0 3 0 0,0-4 0 15,7 1-17 1,0-7-4-16,1 0-1 0,-1-6 0 0,3 7 12 16,1-4 2-16,7-6 1 0,-1-4 0 0,-3 7-102 15,8-6-21-15,-1-3-4 0,0-1-514 0,0 1-104 0</inkml:trace>
  <inkml:trace contextRef="#ctx0" brushRef="#br0" timeOffset="44916.12">19808 14207 2120 0,'0'0'94'0,"0"0"19"0,0 0-90 0,0 0-23 0,0 0 0 0,0 0 0 0,0 0 34 0,11 6 2 16,0-3 1-16,-1 0 0 15,8 4-68-15,0-4-13 0,3 6-4 0,0 4 0 0,4-4 27 0,6 7 5 16,5-4 0-16,-1 1 1 0,0 9-4 0,7-3-1 16,-3-1 0-16,-3 7 0 0,2-3 43 0,-2 7 8 15,-5-4 1-15,-2 6 1 0,2 0 7 0,-6 1 2 16,-4-1 0-16,0 7 0 0,1-1-23 0,-5 1-5 16,1 3-1-16,-4-4 0 0,4 4-4 0,-4-3-1 15,0-1 0-15,-4-5 0 0,1-1-8 0,0 1 12 16,-1-1-12-16,-3 7 12 0,0-7-3 0,-7-3 0 15,0 10 0-15,0-4 0 16,-7 7-29-16,-3 3-5 0,-1-3-2 0,0 3 0 16,-3-4-7-16,0-8-2 0,-3 2 0 0,-1-2 0 0,0-1 44 0,-3 0 8 0,0 1 1 0,-4-1 1 31,1 0-96-31,-5-2-19 0,1-4-4 0</inkml:trace>
  <inkml:trace contextRef="#ctx0" brushRef="#br0" timeOffset="48172.98">23714 9813 748 0,'0'0'67'0,"0"0"-54"0,0 0-13 0,0 0 0 0,0 0 235 0,0 0 44 16,3-6 9-16,-3-3 1 0,0 9-221 0,7-3-44 0,-7-7-8 15,4 1-3-15,-1-1-13 0,1 7 0 0,-4 3 0 0,3-9-10 16,1 6 10-16,-4-7 11 0,0 1-3 0,0 0 0 15,0-1 39-15,-4 7 7 0,4-6 2 0,-7-1 0 16,4 1 0-16,-4 2 0 0,0 1 0 0,0 3 0 16,-4-3-31-16,-3 6-5 0,0 0-2 0,0 0 0 15,-4 6-7-15,-3-3-2 0,-4 3 0 0,1 1 0 16,-5 2-9-16,1 1 0 16,-4 2 0-16,1 4 0 0,-8-1 0 0,7 1 0 0,0 0 0 0,1 6 0 15,-1-3 0-15,7 9 10 0,-3-3-2 0,10 6-8 16,-3-3 32-16,7 4-1 0,0 2 0 0,3-2 0 15,4 2-31-15,4-2 0 0,3 5 0 0,0-5 0 16,0-1 0-16,7-6 9 0,0 6-9 0,3-9 12 16,1 6-12-16,3-2 8 0,4-4-8 0,3 6 8 0,0-6-8 15,4 0 0-15,3 0 0 0,4 0 0 16,-1-4-25-16,1-5-1 0,0 6 0 0,3-7 0 16,-3 4-51-16,-4-4-11 0,4 1-1 0,-4-4-573 15,0-5-114-15</inkml:trace>
  <inkml:trace contextRef="#ctx0" brushRef="#br0" timeOffset="48786.69">23569 9205 403 0,'0'0'36'15,"0"0"-36"-15,0 0 0 0,0 0 0 0,0 0 137 0,0 0 21 16,0 0 4-16,0 0 1 0,0 0-86 0,7 0-17 16,0-3-3-16,4-3-1 0,-8 6 38 15,8-3 7-15,-4 3 2 0,0 0 0 0,0-7-24 0,4 7-5 16,-4-3-1-16,0 0 0 0,0 3-4 0,0 0-1 15,0 0 0-15,0 0 0 0,0 0-3 0,4 0-1 16,-4 3 0-16,3 0 0 0,-3 4-9 0,4-4-3 16,-1 6 0-16,5 4 0 0,-5-4-35 0,4 7-7 15,4-1-2-15,0 4 0 0,3 0-8 0,-4 3 0 16,5 3 9-16,2 3-9 0,1 4 0 0,3-1 8 16,0 4-8-16,1-1 0 0,-1 7 0 0,-3 0 0 15,-1 2 0-15,1 4 0 0,-4-3 0 0,0 3 9 0,-3 4-9 0,-8 2 0 16,1 0 9-16,-4 10-9 0,-3-10 0 0,-1 7 9 15,-6-7-9-15,-1 0 10 0,-3 4-10 0,0-4 10 16,-4-3-10-16,1 1 8 0,-8-4-8 16,1 0 8-16,-1-10-8 0,-3 1 8 0,-4-4-8 0,4-2 8 15,-4-10-8-15,4 6 0 16,7-12 0-16,-7 2 0 16,0-5-121-16,3-4-27 0</inkml:trace>
  <inkml:trace contextRef="#ctx0" brushRef="#br0" timeOffset="50618.17">24758 9697 806 0,'0'0'72'0,"0"0"-58"15,0-9-14-15,3 0 0 0,1-1 174 0,0 1 32 16,-4 9 6-16,3-10 2 0,-3 7-96 0,4-6-19 15,-4 9-4-15,0 0-1 0,0 0 1 0,0 0 0 16,0 0 0-16,7 0 0 0,3 0-39 0,-3 9-7 16,0-6-1-16,4 7-1 0,0 9-14 0,3-7-2 15,0 7-1-15,0 3 0 0,3 0-15 0,1 6-3 16,-4-3-1-16,0 7 0 0,0-1-11 0,-3 7 12 16,0-4-12-16,-1 1 12 0,-3 5-12 15,4 1 0-15,-4 0 0 0,0-7 0 0,0 1 0 0,0 2 0 16,-7-2 8-16,4-4-8 0,-4 1 0 0,-4-1 0 15,1 0-12-15,3 1 12 16,-8-4-59-16,1-3-4 0,0-3-1 0,4-3 0 16,3-7-168-16,0 1-35 0,-4-4-6 0,4-9-2 0</inkml:trace>
  <inkml:trace contextRef="#ctx0" brushRef="#br0" timeOffset="51354.2">24786 9644 1987 0,'-10'-6'44'0,"3"6"8"0,-1-3 3 0,5-4 1 0,-4 7-45 0,7 0-11 0,0 0 0 0,0 0 0 0,0 0 24 0,0 0 2 15,0 0 1-15,0 0 0 0,0 0 15 0,0 0 3 16,7-3 1-16,0-3 0 0,0 6-6 0,4 0-2 16,3 0 0-16,0-3 0 0,0 3-13 0,4 0-2 15,-4 0-1-15,7 3 0 0,-3-6 3 0,3 3 1 16,0 0 0-16,0-3 0 0,4 3-10 0,3 0-1 16,0 0-1-16,0 0 0 0,1 0-14 15,-5 3 0-15,5 0 0 0,-5-3 0 0,1 6 22 16,0-3 8-16,-4 4 2 0,-4-4 0 0,1 9-42 0,0-2-8 15,-8-1-2-15,1 1 0 0,-1 2 20 0,-2-2-8 16,-5 2 8-16,-3 4 0 0,-3-4-10 0,-1 1 10 16,-3-1-8-16,-4 4 8 0,-3 0 0 0,0-1 0 15,0-2 0-15,-7 0-8 0,0 5-4 0,-4-5 0 16,0-1 0-16,1 4 0 0,-1-6 12 0,0-4 0 0,1 3 0 0,2 1 0 16,5-1 0-16,-1-6 0 0,0 3 0 0,1-2 0 15,6-4 0-15,1 6-10 0,3-3 10 0,7-3 0 16,-7 0-10-16,7 0 10 0,0 0-8 0,0 0 8 15,0 0-12-15,0 0 4 0,10 0 0 0,1 0 0 16,3 0 8-16,0-3 0 0,-4-3 0 0,8 6 0 16,0-4 0-16,3-2 0 0,-7 6 0 0,4-3 0 15,-1 3 0-15,4-9 0 0,-3 9 0 0,0 0 0 16,-1 0 0-16,1 0 0 0,0 0 0 0,-1 3 0 16,-3 3 0-16,4-3-10 0,0 7 10 0,-1 2-10 15,1-2 10-15,0-1 0 0,-4 0 0 0,0 1 0 16,0-1 0-16,-7 4 8 0,4-1-8 0,-1-2 8 15,-3 2-8-15,0 4 0 0,-3-4 0 0,-1 1-8 16,-3-1 8-16,0 4 0 0,-7-3 10 0,0-1-10 0,0 1 11 16,-3 2-11-16,3-2 12 0,-4 0-12 0,0 2 9 0,-3-2-9 15,0-1 0-15,0-2 9 0,0-1-9 0,0 4 0 16,0-4 0-16,3 0 8 0,-7 4-8 16,4-4 0-16,-3 1 9 0,-1-1-9 0,8 4 0 0,-5-4 0 15,1 1 0-15,0-4 0 0,0 3 0 0,0 1 0 16,0-1 0-16,0-6 0 15,3 7-20-15,1-4-4 0,-1-3-2 0,0-3 0 16,1 0-49-16,-1-3-9 0,1-3-3 0,3 6-927 0</inkml:trace>
  <inkml:trace contextRef="#ctx0" brushRef="#br0" timeOffset="51953.62">25665 10199 2041 0,'0'0'44'0,"-7"0"10"0,-1 0 2 0,8 0 2 0,0 0-46 0,0 0-12 16,0 0 0-16,0 0 0 0,-3 0 18 0,3 0 2 15,0 0 0-15,0 0 0 0,0 0 5 0,3-3 2 0,5 0 0 0,-1-3 0 16,3 2 10-16,4-2 3 0,0-3 0 0,1 6 0 0,-1-7-12 0,0 7-1 31,0-3-1-31,3 0 0 0,-2-1-2 0,-1-2-1 16,0 6 0-16,3-7 0 0,-2 1-13 0,2 0-2 15,-3-1-8-15,4 4 12 0,-4-10-1 0,0 4-1 16,0 2 0-16,0 1 0 0,1-4-10 0,-5-6 0 16,-3 7 0-16,4 3 8 0,-1-4-8 0,-3-6 0 0,-7 10 0 0,0-4 0 15,0 4-12-15,-3 3 3 0,-4-4 0 0,-4 1 0 16,1 2-5-16,-1 4-1 0,-3 0 0 0,0-3 0 16,0 6 15-16,-4 0-11 0,0 6 11 0,1-3-10 15,3 0 10-15,-4 7 11 0,0-1-3 0,4 4 0 16,-3-4-8-16,3 10 0 0,-1-6-12 0,5 5 12 15,-1-5-9-15,4 9 9 0,0-6 0 0,4 5 0 16,-4 1 0-16,7 0 0 0,0 0 12 0,0 0-3 16,0 0-9-16,3 0 0 0,1-3-10 0,-1 3 10 15,4-9 0-15,-3 5 0 0,6-5 0 0,-3 3 0 16,0-4 0-16,0-3 0 0,1 1-10 0,2-4 10 16,1 0-28-16,-1-2 0 0,-3 2-1 0,0-6 0 15,4 0-40-15,0 0-8 0,-4 0-2 0,0-6 0 16,3 6-81-16,-3-4-17 0,4-2-3 0,-4 3-574 15</inkml:trace>
  <inkml:trace contextRef="#ctx0" brushRef="#br0" timeOffset="52377.63">26046 10143 1818 0,'0'0'80'0,"0"0"17"0,0 9-77 0,-4 1-20 16,4 2 0-16,-3 1 0 0,6-1 43 0,-3 4 5 0,0 0 0 0,0-7 1 16,0 10-37-16,0-7-12 0,4-2 8 0,-1 2-8 15,1-2 0-15,3 2 10 0,3-2-10 0,-3-1 8 16,-7-9 5-16,0 0 1 16,7 9 0-16,0-5 0 0,-7-4 41 0,8 9 8 0,-8-9 1 0,10 0 1 0,-3 6-5 15,-7-6-2-15,0 0 0 0,7 0 0 16,-7 0-14-16,7-6-2 0,-3 3-1 0,-1-3 0 15,-3-7-4-15,0 10-1 0,0-7 0 16,0-2 0-16,-7-4-9 0,4 4-3 0,3-1 0 0,-7-6 0 16,3 1-16-16,-3 2-8 0,4-6 8 0,-1 3-8 15,4-3 0-15,-3 0 0 0,-1 0-14 0,4 3 5 16,0 1 9-16,4-4-8 0,-4 0 8 0,3 3-8 16,4 3 8-16,0-3 0 0,4 1 8 0,-1 5-8 15,4-6 0-15,1 7 0 0,-1 2 0 0,3-2 0 16,1 2 0-16,0 1 0 0,-1-1 0 0,4 7-8 15,-7-3-13-15,4 6-3 0,-4 0 0 0,0 0 0 16,-3 6-39 0,0-6-8-16,-1 3-1 0,-3 4-1 0,4 2-100 0,-8-3-20 15,-3-6-4-15</inkml:trace>
  <inkml:trace contextRef="#ctx0" brushRef="#br0" timeOffset="53059.46">26596 9933 2257 0,'0'0'49'0,"0"0"11"0,0 0 1 0,0 0 3 0,0 0-51 0,0 0-13 0,11 3 0 0,-11-3 0 0,7 6 0 0,0-3 0 16,-4-3 0-16,8 10 0 15,-1-1 0-15,1-6 0 0,-4 7 0 0,0-1 0 0,4 3 0 0,-4-2 14 16,-4 6-4-16,1-1-1 0,-1-2 11 16,1 2 1-16,-1 1 1 0,-3 0 0 0,0-1 26 15,4 4 6-15,-4-6 1 0,0 6 0 0,0-7-10 0,0 7-1 16,0-6-1-16,0-4 0 0,-4 4-35 0,4 2-8 16,0-2 0-16,-3-10 0 15,3 6 0-15,3 1 0 0,-3-10 0 0,0 0 0 0,0 0 8 16,0 0 0-16,0 0 0 0,0 0 0 0,0 0-8 0,0 0 0 15,0 0 0-15,0-10 0 0,0 7 14 0,0-6 1 16,0-4 0-16,-3-2 0 0,3 2-6 0,0-6-1 0,-4 3 0 16,4-5 0-16,-3-8-8 0,3 7 0 15,0-6 0-15,0 3 0 0,3-3 0 0,1 3 0 16,-1-3 0-16,1 6 0 0,3 0 8 0,-4 0-8 16,4 0 8-16,-3 3-8 0,0 6 0 0,3-5 0 0,0 8 0 15,0-2 0-15,0 2-9 0,0 7 9 0,0-3 0 16,3 3 0-16,-3-1-11 0,1 4 11 0,2-6-10 0,1 12 10 15,-4-2-9-15,0-1 9 0,3 6-8 16,-3 1 8-16,1 2 0 0,2 7 0 0,-6-7 0 16,3 7-8-16,0 3 8 0,0 0 0 0,-4 0 8 0,1 0-8 15,-1 6 0-15,1 1 0 0,-1-4 0 0,1-3-8 16,-1 9-36 0,-3-9-6-16,4 0-2 0,0 0 0 15,-4 3-12-15,0-9-2 0,0 2-1 0,3-5-664 0,-3 3-133 0</inkml:trace>
  <inkml:trace contextRef="#ctx0" brushRef="#br0" timeOffset="53450.08">27171 10343 1267 0,'0'0'112'0,"0"0"-89"0,0 0-23 0,0 0 0 16,0 0 368-16,0 0 68 0,0 0 15 0,0 0 2 16,0 0-358-16,7 4-72 0,0-4-15 0,-7 0-8 15,11 0 9-15,-11 0-9 0,0 0 8 0,10 6-8 16,-10-6 0-16,7 3 0 0,-7-3 0 0,0 0 0 16,0 0 0-16,0 0-14 0,0 0 2 0,0 0 0 31,0 0-108-31,0 0-20 0,0 0-5 0,0 0-994 0</inkml:trace>
  <inkml:trace contextRef="#ctx0" brushRef="#br0" timeOffset="53905.31">27538 9839 403 0,'0'0'17'0,"0"0"5"0,0 0-22 0,0 0 0 0,-7 9 0 0,-4-9 0 15,11 0 443-15,0 0 84 0,0 0 17 0,0 0 3 16,0 0-404-16,0 0-81 0,0 0-16 0,0 0-3 16,0 0 14-16,0 0 3 0,0 0 1 0,4 3 0 15,6-3-17-15,1 6-3 0,7-6-1 0,-1-6 0 16,1 6-16-16,7-3-4 0,-1 0-1 0,8-3 0 15,-4-4-19-15,4 10 10 0,0-9-10 0,-1 6 8 16,-2-1-8-16,-1-2-9 0,-3 3 9 0,-1-3-13 16,-3 6-115-1,1 0-22-15,-5 6-5 0,-3-3-1 0,4-3-48 16,-7 6-9-16,10-2-3 0,-21-4 0 0</inkml:trace>
  <inkml:trace contextRef="#ctx0" brushRef="#br0" timeOffset="54864.47">28910 9522 2516 0,'0'-10'56'0,"0"10"11"0,-3-9 2 0,-1 3 1 0,1-4-56 0,3 1-14 0,-4 0 0 0,4-1 0 0,-3 1 0 0,3 6-10 16,-4-7 2-16,-3 1 0 0,3-1 8 0,-3 4 0 15,0-3 0-15,0 2-8 16,-3-2-19-16,-1 6-3 0,0-7-1 0,1 10 0 0,-1-9 31 0,1 9 13 16,-4 0-1-16,0 0 0 15,-1 0 8-15,-2 6 0 0,3-3 1 0,-4 4 0 0,4-4-10 0,0 9-3 16,0-2 0-16,0-1 0 0,3 4 1 0,-3 6 0 15,3-7 0-15,1 10 0 16,-1 0-9-16,1-3 0 0,2 3 9 0,1 6-9 0,-3-3 0 0,-1 6 0 16,1 1 0-16,-1-1 0 0,4 1 0 15,-7 8 0-15,3-5 0 0,1 6 0 0,-1-4 0 0,1 1 0 16,3-7 0-16,3 1 0 0,-3-1 0 0,3 0 0 16,1-9 0-16,3 10 0 0,0-11 10 0,0 8-2 15,0-10-8-15,0-4 12 0,3 7-4 0,1-3-8 0,3-6 11 0,0 5-11 16,-3-8 22-16,6 2-2 15,1-2-1-15,-1-1 0 0,4 0-10 0,-3-5-1 16,3 5-8-16,0-6 12 0,4 3 0 0,0-2-1 0,3-4 0 16,0 0 0-16,4 0-11 0,-1 0 0 0,4-4 0 0,-3-2-11 15,0 3 11-15,0 0 11 0,-1-3-3 0,-3 6 0 16,1-4-8-16,-5-2 0 0,4 6 0 0,-3-3 0 16,0-6 0-16,-4 6 0 0,0-4 0 0,-4 7 8 15,1-9-8-15,0 9 0 0,-4-3 9 16,0-7-9-16,-4 10 8 0,4-3-8 0,-3-6 10 0,3 3-10 15,-7-1 10-15,3 1-10 0,1-7 10 0,-4 4-10 16,4 0 0-16,-4-4 0 0,0-6 0 0,0 10 0 16,0-4 0-16,0-6 0 0,0 13 0 0,0-9-10 0,0 2 10 15,0 4 0-15,-4-1 0 0,4 10 0 0,0-9 0 16,0 6 0-16,0-7 0 0,-4 7 0 0,4-3-8 0,0 6 0 16,0 0 0-16,0 0 0 0,0-3 8 0,0 3-8 15,-3-3 8-15,3-4-8 0,0 7 0 0,0 0 0 16,0 0 0-16,-7-3 0 0,3-3 8 0,4-4 0 15,0 10 0-15,-7 0-8 0,4-6 8 0,-1 0 11 0,1 3-3 0,-1-3 0 16,1 2-8-16,-1-5 12 16,-3 0-12-16,4 5 12 0,-5-2-12 0,5 6 0 15,-8 0 0-15,4-3 0 0,0 3 0 0,0-6 0 16,-3 6 0-16,3 0 0 0,-8 0 0 0,5 6 0 16,-4-3 0-16,0-3 0 0,0 10 0 0,-1-10-9 15,5 9 9-15,-1-6-10 0,1 7 10 0,3-10 0 16,-4 6 8-16,4-3-8 0,0 3 0 0,-4-3 0 15,4 0 0-15,7-3-8 0,-7 0 8 0,7 0-12 16,0 0 12-16,0 0-12 16,0 0-121-16,0 0-25 0,0 0-5 0,0 0-881 0</inkml:trace>
  <inkml:trace contextRef="#ctx0" brushRef="#br0" timeOffset="55640.55">29316 9986 1188 0,'0'0'52'0,"0"0"12"0,0 0-52 0,0 0-12 15,0 0 0-15,0 0 0 0,10-9 0 0,-6 9 8 0,-4 0-8 16,3-10 0-16,5 4 8 0,-8 6-8 0,0-6 0 0,3-4 0 15,-3 10 48-15,4-12 3 0,-1 8 1 16,1-5 0-16,-4 0 52 0,0 9 12 0,0-10 1 0,0 1 1 16,-4 6 3-16,4 3 1 0,-3-7 0 0,3 7 0 15,0 0-75-15,-7-3-15 0,-4 3-4 0,0 0 0 16,1 0-28-16,-4 3 0 0,0-3 0 0,-1 10 0 16,1-1 0-16,4 1 0 0,-1-7 0 0,-3 12 0 15,3-2 8-15,1 0 1 0,-1 5 1 16,1 1 0-16,3-3 2 0,-4 3 1 0,4 3 0 0,0-4 0 15,3 4 0-15,-3 0 0 0,4-3 0 0,3-3 0 16,0 3-13-16,0 3 0 0,0-10 8 0,3 4-8 16,1-4 0-16,3-2 0 0,-3-1 0 0,-1-6 0 15,1 7 0-15,-4-10 0 0,10 0 0 0,-3 0 0 16,4 0 0-16,-1 0 0 0,1-10 0 0,0 10 0 16,3-9 0-16,-4 0 0 0,4 2 0 0,-3-8 0 15,0 5 0-15,-1-2 8 0,1 2-8 0,-4-5 0 16,3-1 12-16,-3 0-3 0,-3-3-1 0,-1 1 0 15,8 2 0-15,-4 0 0 0,-3 0 0 0,-1 1 0 0,1 2 1 0,-1 4 0 16,-6-1 0-16,3 7 0 0,-4-6-9 0,4 0 8 16,0 9-8-16,-3-4 8 0,3 4-8 0,0 0 0 15,0 0 0-15,0 0 0 0,0 0 0 0,0 0 0 16,0 0 0-16,0 0 0 0,0 0 0 0,0 0 0 16,0 0 0-16,10 4 0 0,1 11 0 0,-4-9 0 15,0 10 0-15,3-3 8 0,-2-1 16 0,2 1 2 16,1 2 1-16,-1 1 0 0,1 0-27 0,-1-1 8 15,-3 1-8-15,4 0 0 0,0 0 0 0,-1-4 0 16,-3 1 0-16,4-1 0 16,-4-2-32-16,0-1-4 0,0 4-2 0,0-4 0 15,0-3-29-15,-7-6-5 0,0 0-2 0,7 3 0 16,-7-3-128-16,0 0-26 0</inkml:trace>
  <inkml:trace contextRef="#ctx0" brushRef="#br0" timeOffset="57044.29">29669 9892 518 0,'0'0'46'0,"0"0"-37"16,0 0-9-16,0 0 0 0,0 0 298 0,0 0 58 16,0 0 11-16,0 0 2 0,0 0-286 0,0 0-58 15,0 0-11-15,0 0-2 0,0 0-12 0,0 0 12 16,0 0-12-16,0 0 12 0,0 0 3 0,0 0 1 15,7 9 0-15,0-2 0 0,-4-1 12 0,1 3 4 16,-1 4 0-16,1 2 0 0,-1 1-3 0,1 0 0 16,3-1 0-16,-4 4 0 0,1 0-4 0,0-3-1 15,3 9 0-15,-4-3 0 0,4-7-10 0,-3 4-2 16,-1 0-1-16,4-3 0 0,0 3-11 0,0-7 0 0,4-2 0 0,-4 5 8 16,0-8-8-16,4 2 0 15,-1-3 0-15,1-3 0 0,-4-3 15 0,3 0-3 16,5 0 0-16,-5-3 0 0,1-3-12 0,-1 3 11 0,1-7-11 0,3 1 10 15,-7 0-2-15,4-1-8 0,-4-2 12 0,3-1-4 16,-3-6 11-16,-3 7 1 0,-1-7 1 0,4-3 0 16,-3 3-21-16,-4-3 0 0,0 6 0 0,0-5 0 15,0-5 0-15,0 14 0 0,0-7 0 0,-4 7 0 16,4 2 0-16,-3-2 0 0,-1 8 0 0,1-2 0 16,3 6 0-16,0 0 0 0,0 0 0 0,0 0 0 15,0 0 0-15,0 0 0 0,0 10 0 0,3 2 0 16,1-2 0-16,-1 2 0 0,1-2 0 0,0 5 0 15,3-2 0-15,-4-1 11 0,4 1-3 0,0 6 0 0,0-1-8 16,-3-2 0-16,3 0 0 0,0-1 8 0,0 4-8 0,0-6 0 16,0 6 0-16,0-7 0 15,-3 7-27-15,3-6-7 16,0-4-2-16,0 0 0 0,-4 1-96 0,4-7-20 0,0 3-4 16,1-6-457-16,2-6-91 0</inkml:trace>
  <inkml:trace contextRef="#ctx0" brushRef="#br0" timeOffset="57485.32">30491 9735 2300 0,'0'0'51'0,"0"0"10"0,0 0 3 0,0 0 0 0,-4 9-52 0,-3-9-12 0,0 10 0 0,0-4 0 15,-4 0 0-15,1 4 0 0,-1-4 0 0,-6 7 0 16,-1-4 10-16,0 0 6 0,-3 4 0 0,0-4 1 16,0 4-9-16,0-4-8 0,-1 1 12 0,5-1-12 15,-1-3 8-15,4 4-8 0,0-1 0 0,3-9 0 16,1 7 8-16,3-4-8 0,0 0 0 0,7-3 0 16,0 0 0-16,0 0 0 0,0 0 8 0,0 0-8 15,0 0 0-15,0 0 0 0,0 0 0 0,0 0 0 16,10 0-10-16,1 6 10 0,-1-3-10 0,1-3 10 15,3 0 0-15,14 6 0 0,-10-2 0 16,-4-4 0-16,4 3 0 0,3 3-8 0,-7-3 8 0,-3-3-8 16,3 10 8-16,3-4-13 0,-3 0 5 15,1 0-3-15,-5-2 0 0,1 11 0 0,-4-9 0 0,0 4 11 16,-4 6 8-16,1-10-8 0,-1 3 11 0,-3 4-11 0,0-4 0 16,-7 7 9-16,4-4-9 0,-1 1 12 0,-3 6-1 15,0-7-1-15,0 1 0 0,-7 3-10 0,3-1 10 16,-3 1-10-16,-3-4 10 0,3 1-10 0,-8 0 0 15,5 2 0-15,-1-2 0 16,0-10-116-16,1 6-26 0,-1-2-5 0</inkml:trace>
  <inkml:trace contextRef="#ctx0" brushRef="#br0" timeOffset="57928.64">30808 9650 1267 0,'0'0'112'0,"0"0"-89"0,0 0-23 0,0 0 0 16,0 0 291-16,0 0 53 0,-3 10 12 0,-1-1 1 16,1 1-282-16,-5-7-57 0,1 6-18 0,0 1 10 15,-3 2-1-15,3-2 0 0,-4-1 0 0,1-6 0 16,-1 6-9-16,0 1 0 0,-3-1 0 0,4 1 0 15,-4-7 0-15,3 6 0 0,-3 1-12 0,3-7 12 16,1-3 0-16,-1 9 0 0,4-9 0 0,7 0 0 0,0 0 0 0,0 0 0 16,0 0 0-16,0 0 0 0,0 0 0 0,0 0-14 15,0 0 5-15,0 0 1 0,7 10 8 0,0-7-12 16,-7-3 12-16,7 9-12 0,4-3 12 0,-4-2 8 16,3 5-8-16,1-6 11 0,-4 6-11 0,4-2-11 15,-1-4 3-15,1 6 0 0,-1-6 8 0,1 7 0 0,0-1 0 16,-1 4 0-16,1-4 0 15,-1 1 0-15,-6-1-9 0,3 4 9 0,0-1-8 0,-3-2 8 16,-1-1-10-16,1 3 10 0,-1-2 0 0,1 6 0 16,-4-4 13-16,0 1-4 0,0-4-9 0,0 4 0 15,0-4 0-15,-4 0 0 0,1 1 0 0,-1-1 0 0,1-3 0 0,-1 4-11 32,-3-1-13-32,0 1-4 0,-4-7 0 0,4 6 0 15,-3-2-108-15,-1-4-23 0,0 6-4 0</inkml:trace>
  <inkml:trace contextRef="#ctx0" brushRef="#br0" timeOffset="58350.98">30995 9798 2455 0,'0'0'108'0,"0"0"24"0,0 0-106 0,0 0-26 16,7 9 0-16,0 1 0 0,-3 2 23 0,-1-2-1 15,1 8 0-15,3-5 0 0,-4-1-22 0,4 7 0 0,-3 3 0 0,-1-3 0 32,1 0-42-32,0-3-10 0,-8 5-1 0,4-2-1 15,0 0 4-15,0-6 1 0,-4 5 0 0,1-5 0 16,3-4 9-16,0 4 3 0,0-7 0 0,-4 0 0 0,4-6-15 15,0 0-4-15,0 0 0 0,-3-6 0 0</inkml:trace>
  <inkml:trace contextRef="#ctx0" brushRef="#br0" timeOffset="58518.98">30995 9522 1382 0,'0'0'123'0,"0"0"-99"0,0 0-24 0,0 0 0 16,0 0 307-16,0 0 56 0,0 0 11 0,0 0 2 0,0 0-286 15,0 0-58-15,0 0-11 0,0 0-2 16,0 0-60-16,0 0-12 0,0 0-3 0,0 0 0 16,7 0-157-16,0 9-32 15,-3-6-7-15,-1 7 0 0</inkml:trace>
  <inkml:trace contextRef="#ctx0" brushRef="#br0" timeOffset="59034.74">31418 9804 288 0,'0'0'12'0,"7"-6"4"0,1 6-16 0,-8 0 0 0,0 0 0 0,0 0 0 16,7-7 420-16,-4 1 80 0,1-3 17 0,-4 9 3 15,0 0-372-15,0 0-74 0,-7-3-15 0,7 3-3 16,-7-7-4-16,-1 7-1 0,-6 0 0 0,4 10 0 15,-1-4-27-15,-3-3-6 0,0 7-1 0,3-7 0 16,-3 6-17-16,-3 1 0 0,3 2 0 0,-1-2 0 16,1 2 0-16,0 4 0 0,0-1 0 0,0 1 0 15,0 0 31-15,3-1-1 0,4 1 0 0,-3 0 0 16,3 0-18-16,0-1-3 0,3 1-1 0,0 0 0 16,4-4-8-16,0 1 0 0,0-4 0 0,4 4 0 15,3-4 0-15,-3 0-11 0,3-5 3 0,3 5 0 16,1-3-10-16,-1-3-2 0,1-3 0 0,0-3 0 0,3-3 20 0,0 6-8 0,0-9 8 0,4 9 0 31,-4-10 0-31,0 4 0 0,0-4 0 0,-4 1 0 16,1 0 0-16,-4-1 0 0,0 1 0 0,0-4 0 15,0-6 19-15,-3 7 1 0,-4-7 0 0,0 7 0 16,0-10-20-16,0 12 0 0,0-2-8 0,0 2 8 16,0 7 22-16,0 3 10 0,-4-6 3 0,4 6 0 0,0 0 5 15,0 0 2-15,0 0 0 0,-3 9 0 0,-1 4-31 0,4-4-11 16,0 4 0-16,4 6 9 0,-1-7-9 0,-3-2 0 15,4 8 0-15,3-5-11 0,0 3 11 0,3-4 0 16,-2 1-9-16,2-1 9 0,-3 4-9 0,0-4 9 16,0-2-12-16,0-1 12 15,7-3-57-15,-3 4-5 0,-7-10-1 0,-4 0 0 16,10 0-172-16,-10 0-34 0</inkml:trace>
  <inkml:trace contextRef="#ctx0" brushRef="#br0" timeOffset="59491.12">31831 9741 1958 0,'0'0'174'0,"0"0"-139"0,0 3-35 0,4 7 0 16,-1-1 184-16,1 4 29 0,-1 6 7 0,1-7 0 15,-1 7-180-15,1 0-40 0,-1-4 0 0,-3 4 0 31,0 0-36-31,0-3 0 0,0 3 0 0,0-1 0 0,-3-5 36 0,-1 0-8 0,1 5 8 0,3-5 0 16,-4-4 23-16,4 1 8 0,-3-1 1 0,3-6 1 16,0-3-1-16,0 0 0 0,0 0 0 0,0 0 0 15,0 0 0-15,0 0 0 0,0 0 0 0,0 0 0 16,0 0-32-16,3-9 0 0,1 3 0 0,-1-10 0 0,1 0 0 0,3-3 0 16,-4-9 0-16,1 6 0 0,-1-3 0 15,5-3 0-15,-5 3 0 0,4-3 0 0,0-4 0 0,0 1 0 16,4 0 0-16,-1-1 0 0,-3 1 13 0,4 6-4 15,0-4-1-15,-1 11 0 0,1 5-8 0,-1 4 0 0,1-4 0 0,0 4 8 16,3 9-8-16,0-10 10 16,-4 10-10-16,1 0 10 0,0 0-10 0,3 10 0 15,0-1 0-15,0 4 0 0,0-4 0 0,4 13 0 16,-4-3 0-16,0 0 0 0,0 3 0 0,0 0 0 16,0 0 8-16,0 0-8 0,0-1 8 0,0 1-8 15,-3 7 0-15,0-7 8 0,-1-4-8 0,1 4 0 0,-4 0 0 16,0-3 0-16,0-3-12 0,4 3-5 0,-8-7-1 0,1-2 0 31,-1-1-33-31,4 0-6 0,-7-9-2 0,0 0 0 16,0 0-158-16,0 0-32 0,0 0-7 0,-17-9 0 0</inkml:trace>
  <inkml:trace contextRef="#ctx0" brushRef="#br0" timeOffset="61371.47">26169 11074 1789 0,'0'0'79'0,"0"0"17"0,0 0-77 0,0 0-19 0,0 0 0 0,0 0 0 16,0 0 16-16,0 0 0 0,0 0 0 0,-3-3 0 0,-5-3 12 0,8 6 1 16,-3 0 1-16,-1-4 0 15,-3 4 18-15,4-9 3 0,-1 9 1 0,4-9 0 0,-7 6 2 0,7-1 1 16,-3-2 0-16,-4-3 0 0,3-1-3 0,1 7-1 15,-4-6 0-15,3 6 0 0,4 3-31 16,-3-7-7-16,-5-2-1 0,5 6 0 0,3 3-4 0,-4-3 0 0,-10 3-8 0,4 0 12 16,-4 0-12-16,-1 3 0 0,1 0 0 0,-3 6 0 31,3-2 0-31,0 5 0 0,-1-2 0 0,1 2 0 0,0 1 0 0,0 5 0 16,0 1 0-16,0 3 0 0,0 3 0 0,3 4 0 15,-3-7 0-15,3 9 0 0,4 0-8 0,-3 1 8 16,-1 2 0-16,4-3 0 0,4 1 0 0,-1-1-8 0,1 7 8 15,-1-4 0-15,1 1 0 0,3 2 0 0,0-5 0 0,3 2 0 16,1-2 9-16,-1-1-9 0,1-9 8 0,3 9-8 16,0-9 8-16,0 6-8 0,0-2 8 0,3-5-8 15,1-2 8-15,0 3-8 0,3-3 0 0,0 0 8 16,0-3-8-16,4 2 8 0,-1-5-8 0,1 6 8 16,0-7 0-16,-4-2 0 0,7-1 0 0,-7 1 0 15,0-7 14-15,0 6 2 0,4-6 1 0,-8-3 0 16,4 0-13-16,1 0-4 0,-1 0 0 15,0-3 0-15,-4 0 0 0,4-3 0 0,-3-4 0 0,0 1 0 16,3-4 2-16,-4 4 0 0,-3-4 0 16,4 1 0-16,0-7 5 0,-4 0 1 0,0 7 0 0,0-10 0 15,0 0-4-15,0 3-1 0,-4-3 0 0,1 3 0 16,3-3-11-16,-4 0 0 0,-3 0 0 0,4 10 0 16,-4-1 0-16,4-2 13 0,-1 5-3 0,1-2-1 0,-4 2-9 0,3 7-9 15,1-6 9-15,-4 9-13 0,0 0 13 0,0 0 0 16,0-10 0-16,0 10 0 0,0-3-20 0,0 3-2 15,0 0 0-15,0 0 0 0,0 0 13 0,0 0 9 16,-4-6-12-16,1 3 12 0,-1-7-10 0,4 10 10 16,0 0-8-16,-7 0 8 0,0 0 0 15,3 0 0-15,-3-3 0 0,0-3 8 0,0 6-8 0,-3 0 0 16,-1 6 0-16,1-3 0 0,-1 4 0 0,0-4 0 16,-3 0-8-16,4-3 8 0,-4 6 0 0,3-3 0 15,-3-3 0-15,3 10 0 0,1-7 0 0,-1 3-8 16,4-3 8-16,-4 7 0 0,-3-10-11 0,4 6 11 15,3-3-13-15,0-3 5 16,-4 3-37-16,4-3-7 0,7 0-2 0,-4 0 0 16,-3 0-123-16,7 0-25 0,0 0-5 0,0 0-743 0</inkml:trace>
  <inkml:trace contextRef="#ctx0" brushRef="#br0" timeOffset="61765.24">26402 11707 403 0,'7'0'36'0,"0"0"-36"0,0 0 0 0,4 0 0 16,-1 0 364-16,4 0 67 0,4 0 13 0,-4 0 2 15,0-3-335-15,4 3-67 0,-1-3-14 0,1-3-2 16,-4 3 8-16,0-3 1 0,0 2 1 0,-3-2 0 16,3 3 6-16,0-6 2 0,-3 5 0 0,3-2 0 15,-3-6-11-15,-1 8-3 0,1-2 0 0,-1-3 0 16,1 6-15-16,-4-7-3 0,-4 1-1 0,1-1 0 0,0-2-13 15,-4 2 0-15,3 1 0 0,-3-3 0 0,0 2 0 16,-3-2 14-16,-1 2-4 0,-3 1-1 0,0 3-9 0,-4-1 0 16,1-2 0-16,-1 9 8 0,-3-3-8 0,3 3 0 15,-3 3 0-15,0-3 0 0,0 9-12 0,0 1 1 16,-4-1 1-16,-3 4 0 0,4 5 10 16,-1-2 0-16,4 3 0 0,0 3 0 0,3 0 0 0,1 9 0 15,-1-9 0-15,4 9-8 0,-4-2 8 0,4-4-8 16,0 3 8-16,4-6-8 0,-4 0 8 0,7 6 0 0,0-3 0 15,3-3 0-15,-3-3 0 0,7 0 0 16,4-7 8-16,-1 7-8 0,4-3 0 0,1-7 0 16,2 1 0-16,4-1-8 15,8-6-16-15,-5-3-4 0,-3 0 0 0,4-3 0 16,0-6-173-16,7 6-35 0,-8-7-8 0</inkml:trace>
  <inkml:trace contextRef="#ctx0" brushRef="#br0" timeOffset="62194">26836 11654 2070 0,'0'0'45'0,"0"10"10"0,0 2 1 0,3-2 3 0,4 8-47 0,-3-5-12 0,-1 6 0 0,1 0 0 0,3-4 0 0,0 4 0 15,-3 0 0-15,3-4-11 0,-4 4 11 0,1 0 0 16,-1-3 0-16,1-7 0 0,3 7 14 0,-4-10 5 15,1 4 1-15,-1-1 0 0,-3-9 32 0,0 0 6 16,0 0 2-16,0 0 0 0,0 0-10 16,7 6-2-16,-7-6 0 0,11-6 0 0,-7 6-28 0,3-9-7 15,-4-1-1-15,-3 4 0 0,4-10 1 0,-4 7 0 16,0-4 0-16,0-6 0 0,0 4 15 0,0-4 2 16,0-6 1-16,0 0 0 0,0 0-31 0,-4-4 0 15,4-2 0-15,4 6 0 0,-1-3 0 0,1 6 0 16,-4 0 0-16,3 3 0 0,1 7 0 0,-1 2 0 15,1 1 0-15,3 6 0 0,0-1 0 0,0-2 0 16,4 6 0-16,-1 6 0 0,1-2 0 0,-1 5-20 0,1-6 4 16,3 7 0-16,-7 2 16 0,7 4-10 0,-3-4 10 0,3 1-8 15,-3 6 8-15,-4-7 0 0,0 7 0 0,0-6 0 16,3 9 0-16,-3-7 0 0,0 1 0 0,4 3 0 16,-4-7 0-16,0 1 0 0,-3 2 0 0,3-2 0 31,-4-4-53-31,4 4-9 0,-3-4-2 0,-4-6-681 0,0-3-137 0</inkml:trace>
  <inkml:trace contextRef="#ctx0" brushRef="#br0" timeOffset="62602.51">27376 11792 2062 0,'0'0'92'0,"0"0"18"0,0 0-88 0,0 0-22 0,7-3 0 0,0-6 0 0,3-1 11 0,1 1-3 15,-1-4 0-15,5 4 0 0,-5-4-8 0,4 1 0 16,0-1-10-16,0-2 10 0,4 2 0 0,-4 0-9 16,4-2 9-16,-1 2 0 0,-2 4 12 0,-1 3 7 15,-4-4 1-15,1 1 1 0,-4 2 15 0,0 4 2 16,0-6 1-16,0 9 0 0,-7 0-8 0,0-10-2 0,0 1 0 0,0 9 0 0,0 0-15 16,-3-6-3-1,-1 0-1-15,-3 2 0 0,0-2-10 0,0 6-9 16,-7-9 9-16,0 6-13 0,0 3 13 0,-1 0-9 15,-2 0 9-15,3 0-8 0,-4 0 8 0,4 9-12 16,3-6 12-16,1 3-12 0,-4-2 12 0,3 8 0 16,0-3 0-16,1 1 0 0,3 2 0 0,-4-2 0 15,4 9 0-15,0-7 0 0,0 7 0 0,4 0 0 16,-1-3 0-16,1 5 8 0,3-2-8 0,3-6 0 0,-3 9 0 16,4-7 0-16,3 1 0 0,0 3 0 0,0-7 0 0,0-2-8 15,3-1-9-15,4 4-2 0,1-4 0 0,-1-2 0 31,3-4-89-31,-3 0-17 0,8-3-4 0,-1 0-472 0,-4 0-95 16</inkml:trace>
  <inkml:trace contextRef="#ctx0" brushRef="#br0" timeOffset="62929.07">27866 11823 1785 0,'0'0'79'16,"0"0"17"-16,0 0-77 0,0 0-19 0,0 0 0 0,0 0 0 0,0 0 84 0,0 0 12 15,11 0 4-15,-4 0 0 0,0-6-77 0,-4 0-15 16,1-3-8-16,-1 5 8 0,1-5 28 0,-4 0 5 16,3-1 2-16,-3 1 0 0,0-4 19 0,0 1 4 15,-3-1 1-15,3-3 0 0,-4 1-8 0,1-1-2 16,-1 0 0-16,1-2 0 0,-1-4-26 0,1 3-6 15,3-3-1-15,-4 3 0 0,-3-3-24 0,7 10 0 16,-4-7 0-16,4 3 0 0,4-3 0 0,-4 0 12 16,4 10 0-16,3-3 0 0,-4-1-12 0,4-6-11 15,0 10 3-15,4-4 0 0,-4 4-12 0,3-1-1 0,1-2-1 16,3 9 0 0,-3-4-42-16,3-2-9 0,0 9-2 0,4-3 0 0,-1 6-172 0,1-3-34 0,-1 9-7 0</inkml:trace>
  <inkml:trace contextRef="#ctx0" brushRef="#br0" timeOffset="63432.67">28494 11494 1209 0,'0'0'108'0,"0"0"-87"0,0 0-21 0,0 0 0 16,0 0 174-16,0 0 30 0,0 0 7 0,0 0 1 0,0 0-160 0,0 0-31 15,0 0-6-15,0 0-2 0,-7 0 17 0,-4-3 3 16,-3-3 1-16,4 6 0 0,-5 0 19 0,1 0 4 16,0 0 1-16,-3 0 0 0,-5 9-5 0,5-2-1 15,-1-1 0-15,0 3 0 0,1 1-31 0,3 2-6 16,0 7-2-16,0-7 0 0,3 4-13 0,-3-3 0 16,3 6 0-16,4-4-10 0,0 4 10 0,7-6-8 15,0-1 8-15,4-2-8 16,-1 8 0-16,1-5 0 0,3-4 0 0,-4-2 0 0,4-1 8 15,0 0-12-15,8-3 12 0,2-3-12 0,1 0-1 0,3 0-1 16,0-3 0-16,-3-3 0 0,3 3 14 0,-7-7 12 16,4 1-3-16,-4-1 0 0,0-2-9 0,-4 3 0 15,1-1 0-15,0-2 0 0,-4 2 0 0,-4-2 13 0,1-1-3 0,-1 1-1 16,-3-4-9-16,0 3 8 0,0-6-8 0,-3 4 8 16,-1-1-8-16,1 4 0 0,-1 2 0 0,-3 1 0 15,0 3 0-15,0-1 0 0,-4 7 0 16,4 0 0-16,0 0 8 0,4 0-8 15,-4 10 12-15,3-7-4 0,4 6 0 0,0 1-8 0,0 2 12 0,4 7-4 16,-1-7-8-16,4 4 0 0,0-3 9 16,4-1-9-16,-4 7 16 0,7-6 0 0,-3-1-1 0,3 4 0 15,3-10-28-15,-2 10-6 0,2-7-1 0,1-3 0 32,-4 4-31-32,4-1-6 0,-1-9-2 0,1 7 0 15,-4-7-129-15,0 0-27 0,0 0-5 0</inkml:trace>
  <inkml:trace contextRef="#ctx0" brushRef="#br0" timeOffset="63696.24">28850 10999 2592 0,'0'0'115'0,"-3"12"23"0,3 4-110 0,0 0-28 15,3 2 0-15,1 11 0 0,3-4 0 0,-4-3-9 16,1 9 0-16,-1-3 0 0,4-3 9 0,-3 7 0 16,-1-1-9-16,5 0 9 0,-1 1 0 0,-4-1 0 15,1 4 0-15,3 2 0 0,-4-2 8 0,1 6-8 16,-1-10 8-16,1 0-8 0,-1 1 0 0,1-1 0 16,-1-6 0-16,-3 6 0 15,4-5-117-15,-1-1-16 0,-6 3-3 0,3-6-540 16,0-7-108-16</inkml:trace>
  <inkml:trace contextRef="#ctx0" brushRef="#br0" timeOffset="63927">28557 11391 1612 0,'0'0'72'0,"0"0"14"0,0 0-69 0,0 0-17 0,0 0 0 0,14 0 0 0,1-3 316 15,2 3 59-15,1-4 12 0,7-2 2 0,-1 6-324 0,4 0-65 16,1 0-12-16,2-3-4 16,5 3-24-16,-1-6-6 0,0 6-1 15,1 0 0-15,-5 0-13 0,5-3-4 16,-8 3 0-16,0 0 0 0,-3 0-76 0,-1 0-15 0,1 0-3 0,-7 0-505 16,-1 0-101-16</inkml:trace>
  <inkml:trace contextRef="#ctx0" brushRef="#br0" timeOffset="64114.49">29411 11438 1728 0,'-3'6'153'0,"3"0"-122"16,-4 7-31-16,4-1 0 0,0 4 208 0,0 0 35 0,0 3 7 0,-3-1 2 16,3-2-184-16,0 0-36 0,-4-1-7 0,0 1-1 15,-3 0-13-15,4-1-3 0,-1-2 0 0,-3 0 0 16,4-1-8-16,-4-2-14 0,3-1 3 0,-3 0 1 31,-3 1-55-31,2-7-11 0,8-3-3 0,0 0-1047 0</inkml:trace>
  <inkml:trace contextRef="#ctx0" brushRef="#br0" timeOffset="64279.48">29397 11036 3078 0,'0'0'68'0,"0"0"13"0,0 0 3 0,0 7 3 0,0-1-70 0,0 3-17 0,-4-2 0 0,4-7 0 15,0 0-51-15,0 9-13 0,0 0-4 0,0-9 0 16,0 0-144-16,0 0-28 0,4 7-7 0,-4-7-1 0</inkml:trace>
  <inkml:trace contextRef="#ctx0" brushRef="#br0" timeOffset="64660.84">29647 11262 1612 0,'0'0'72'0,"0"0"14"0,0 0-69 0,0 0-17 0,0 0 0 0,11 6 0 16,-4 1 184-16,0-1 32 0,4 3 8 15,-1-2 0 1,-6 8-235-16,3-2-47 0,0-1-10 0,-4 7-1 15,5 0 32-15,-5-3 6 0,1 6 2 0,-4-3 0 0,3 2 65 0,-3 1 12 0,0 4 4 0,4-5 0 16,-4-5 20-16,0 6 4 0,0-3 0 0,0-7 1 16,3 7-45-16,1-6-10 0,-1-4-2 15,4 1 0-15,-3 2 10 0,3-6 2 0,0-2 0 0,4 2 0 16,-1-3-32-16,1-6 0 0,3-3 0 0,0 6 0 16,0-10 0-16,0 7 0 0,0-6 0 0,4-1 0 15,3-2 20-15,-3-1 0 0,-1-3 1 16,1-6 0-16,0 1-7 0,-4-1-2 0,0 3 0 0,-4-6 0 15,5-4 20-15,-5-2 3 0,1 6 1 0,-1-6 0 16,-3 2-24-16,0-2-4 0,0 9 0 0,0-3-8 0,-3 3 0 16,0 3 0-16,-4 0 0 0,0 1 0 15,3 5-102-15,-3 4-18 0,0 6-3 0,4-7-1 16,-4 10-92-16,0 0-20 0,0 0-3 0,0 0-1 0</inkml:trace>
  <inkml:trace contextRef="#ctx0" brushRef="#br0" timeOffset="65077.63">30431 11328 864 0,'0'0'76'0,"10"0"-60"16,1-3-16-16,3 3 0 0,0-3 327 0,0-4 62 0,0 7 13 0,4-3 2 16,-8-3-296-16,5 6-59 0,-5 0-12 0,4-3-2 15,-3 3-8-15,-1 0-2 0,1-6 0 0,0 6 0 16,3-3-1-16,-4 3 0 0,-3 0 0 0,4 0 0 15,-4-4 11-15,0-2 1 0,0 6 1 0,0-9 0 16,0 9-6-16,0-7-2 0,-3 1 0 0,3-3 0 16,-4-1-3-16,1 4-1 0,-1-10 0 0,1 7 0 31,-4-4-45-31,0 4-10 0,0-3-2 0,-4 2 0 0,1 1 32 0,-1 2 0 16,1 1 0-16,-8-3 0 0,4 9 0 0,-3-3 0 0,-1 3 0 0,-3 3 0 15,0 3 0-15,0 3-12 0,-4-2 0 0,0 8 0 16,-3-2 12-16,7 6-9 0,-3-4 9 0,2 7-8 15,-2-3 8-15,3 3 0 0,3 0 8 0,0 0-8 16,1 3 20-16,-1-9 0 0,4 6 0 0,4-3 0 16,3 3 2-16,0-1 0 0,3-2 0 0,-3-6 0 0,4 9-14 15,3-7-8-15,-4 1 8 0,8 0-8 0,0-1 0 0,3-5 0 16,0 2 0-16,3-2 8 0,1-1-8 0,3-2-10 16,4-4 10-16,0 0-13 15,-1 3-87-15,5-6-18 0,6-6-3 0,0 3-1 16,7-7-101-16,1 1-20 0</inkml:trace>
  <inkml:trace contextRef="#ctx0" brushRef="#br0" timeOffset="67201.58">25640 13846 1094 0,'0'0'48'0,"0"0"11"0,0 0-47 0,0 0-12 0,0 0 0 15,7 3 0-15,0 7 275 0,0-4 53 0,0-3 10 0,0 6 2 16,-3-5-255-16,3 5-51 0,-4 0-10 0,1 4-3 16,-1-4-13-16,-3 13-8 0,4-3 8 0,-1 3-8 15,-3 0 0-15,0 9 0 0,0-2 0 0,0 5 8 16,4 7 9-16,-4 0 3 0,0-4 0 0,0 4 0 16,-4 6-20-16,4-9-9 0,-3 9 1 0,3-10 0 15,0 1 8-15,0-4 11 0,0-2-3 16,0-1 0-16,0 1 0 0,3-11 0 0,1 8 0 15,-4-7 0-15,3 0-8 0,-3-10 8 0,4 1-8 16,0-4 8-16,-4-9-8 0,0 0 0 0,0 0 0 0,0 0 8 16,0 0 0-16,3-9-8 0,1-4 12 0,-1-6-4 15,1-3-8-15,-1-3 10 0,-3-3-10 0,0-6 10 16,0-7-10-16,0 0-9 0,0-6 9 0,0-3-13 16,-3-3 13-16,-1-7-12 0,1 7 12 0,-1-1-12 15,1 1 12-15,-1 6 0 0,-3-3 0 0,0 0 10 0,3 6 10 0,1 0 3 16,-1 0 0-16,1-3 0 0,3 12-9 0,0-5-2 15,-4-1 0-15,8 6 0 0,-1 4-4 0,1 0-8 16,-1-1 11-16,4 14-11 0,0-8 12 0,1 8-12 16,2-1 12-16,4 6-12 0,-3-6 0 0,3 7 0 15,0 2 0-15,4 4 0 0,-1-3 0 0,1 3 0 16,3 6 0-16,-3 0 0 0,3 0-12 16,0 9-2-16,0 0-1 0,0 1 0 0,-3 2 3 15,3 7 1-15,-3-3 0 0,-1 3 0 0,-2 3-3 0,-5-4-1 16,1 4 0-16,-1 0 0 0,1-3 15 0,0 3 0 15,-4 0 0-15,0 0-9 0,0-3 9 0,0 0 0 16,-4-4 0-16,-3 4 0 0,0 0 10 0,0-3 1 0,-3-1 0 0,-1-2 0 16,1-1-11-16,-1 1 12 0,-6-4-12 0,3 1 12 15,-1 2-12-15,-6-2 0 16,-3-1 0-16,-1 0 0 0,-3 1 0 0,3-7-12 0,-3 6 4 16,0 1 8-16,0-7-25 0,-4 6 2 15,4-9 1-15,0 7 0 16,-4-4-35-16,0-3-7 0,4 0-2 0,0-3-639 0,-4-4-128 0</inkml:trace>
  <inkml:trace contextRef="#ctx0" brushRef="#br0" timeOffset="67636.91">26861 12921 1670 0,'0'0'148'0,"0"0"-118"0,0 0-30 0,0 0 0 0,0 0 100 0,0 0 13 15,0 0 3-15,0 0 1 16,0 0-125-16,0 0-26 0,0 0-5 0,0 0-1 0,0 0 53 0,-8 0 11 15,1 9 1-15,0-9 1 0,0 10 36 0,-3-1 7 0,-1 4 2 16,4-4 0-16,0 4 1 0,-4 2 1 16,1 1 0-16,-4 3 0 0,3 0-33 0,-3 6-8 0,0-3 0 0,-4 9-1 0,4-3-11 0,0 4-3 15,3 2 0 1,-6-2 0-16,-1 8-17 0,1-5 0 16,10 6 0-16,-4-1-9 0,-3-5 9 0,3 6 0 0,1-4 8 15,3 1-8-15,0 3 0 0,-1-4 0 0,1 1 0 16,0-7 0-16,4 10 0 0,-1-6 0 0,1 2 0 15,3-6 0 1,0-5-33-16,0 5-8 0,7-9-2 0,-4 6 0 0,4-6-29 0,4 0-7 16,3 0-1-16,0-3 0 15,4-7-125-15,0 4-26 0,-1-3-5 0,4-10 0 0</inkml:trace>
  <inkml:trace contextRef="#ctx0" brushRef="#br0" timeOffset="68644.28">27354 13464 403 0,'0'0'36'0,"0"0"-36"15,0 0 0-15,-3 6 0 0,-8 0 440 0,4-3 80 16,-3 3 17-16,-1 4 3 0,4-4-437 0,-4 4-88 16,-6-1-15-16,3 0-8 0,-4 4 17 15,-3-1 4-15,0 7 1 0,0-6 0 0,3 6 19 0,0 3 4 16,-3-4 1-16,-4 4 0 0,1-3-1 0,3 3 0 15,-4-3 0-15,4 3 0 0,-4-6-29 0,4 6-8 16,0-4 0-16,3 4 0 0,-3-3 0 0,3-6 0 16,-3 5-8-16,7-5 8 15,-4-4-60-15,4-5-8 0,-3 2 0 0,2-3-671 0,5-3-133 16</inkml:trace>
  <inkml:trace contextRef="#ctx0" brushRef="#br0" timeOffset="68889.48">26857 13489 2610 0,'0'0'116'0,"0"0"23"0,0 0-111 0,-4 9-28 0,4-6 0 0,4 13 0 16,0-4 29-16,-1 1 1 0,1 6 0 0,3-7 0 16,0 10-30-16,0 0 0 0,3 6 0 0,1-6 0 15,-1 10 0-15,5-10-13 0,-5 9 1 0,8-3 0 16,-4-3 3-16,4-3 1 0,-1 0 0 0,1-3 0 15,3 3-39-15,0-3-7 0,-3-7-2 0,-1 1 0 16,5-4-121-16,-1 1-25 0,-4-4-5 16,1 0-1-16</inkml:trace>
  <inkml:trace contextRef="#ctx0" brushRef="#br0" timeOffset="69203.23">27647 12981 2718 0,'0'0'60'0,"0"0"12"0,0 0 2 0,4 9 2 0,-4 4-60 0,3-1-16 0,8 10 0 0,-8-3 0 15,1 9-13-15,-1-3-6 0,4 7-1 0,4-1 0 16,-4 10 5-16,0-7 1 0,-7 7 0 0,4 3 0 16,-1-3 14-16,1-4 0 0,-4 1 0 0,3-7 0 15,-3 7 0-15,4-4-16 0,-1-2 2 0,-3-1 0 16,0-3-44-16,4-3-9 0,-4-3-1 0,3 7-648 15,-3-14-130-15</inkml:trace>
  <inkml:trace contextRef="#ctx0" brushRef="#br0" timeOffset="69503.32">28056 13580 2516 0,'0'0'56'0,"0"0"11"0,0 0 2 0,0 0 1 0,0 0-56 0,4 6-14 0,-1 3 0 16,1 1 0-16,0 2 0 0,-1-2 8 0,4 8-8 0,0-5 0 15,4-1 12-15,-4-2-4 0,3 6-8 0,1-4 12 16,0 1-12-16,-1-1 0 0,1-2 0 0,-1-1 0 15,1 0-14-15,-1 1-2 0,-2-1-1 0,2-6 0 32,-3 7-115-32,-3-7-22 0,6-3-5 0,-3 0-786 0</inkml:trace>
  <inkml:trace contextRef="#ctx0" brushRef="#br0" timeOffset="69762.86">28452 13448 2444 0,'0'0'54'0,"0"0"11"0,-8 6 3 0,1 7 0 0,-3-1-55 0,3 10-13 0,0-3 0 0,-4 3 0 16,4 0-24-16,-7 9-8 0,0 1-2 0,-4-1 0 0,4 7 34 0,-7-1 8 15,0 4 0-15,3 3 1 0,-3-3 21 0,-4-1 4 16,1 4 1-16,-1 6 0 0,0-6-17 0,1 0-3 15,2 6-1-15,1-6 0 16,4-3-62-16,-1 0-12 0,4-7-2 16,3-2-1-16,1-4-139 0,6-6-28 0,-3 0-6 0,4-10 0 15</inkml:trace>
  <inkml:trace contextRef="#ctx0" brushRef="#br0" timeOffset="70382.53">28540 12824 2066 0,'0'0'45'0,"0"0"10"0,0 0 1 0,0 0 3 0,0 0-47 0,3 9-12 0,4-6 0 0,0 7 0 16,4-1 16-16,-4 1 0 0,0-7 1 0,4 12 0 16,-1-2-6-16,4-1-2 0,0 1 0 0,4 6 0 15,0 0 11-15,-1 3 1 0,1 0 1 0,0 6 0 16,-4 3 15-16,3-3 3 0,1 4 1 0,-4 5 0 16,0-2-24-16,0 6-5 0,-3-1 0 0,0 1-1 15,-1-3-11-15,-3 3 0 0,-3-1 0 0,-4 1 0 16,0-6-10-16,0 5-4 0,-11 4-1 0,4-12 0 15,0 5-1-15,-4-2-1 0,1-4 0 0,-1 0 0 16,-3 1-67-16,0-7-14 0,0 3-2 16,-4-6-1-1,1 0-21-15,-1-3-4 0,4-7-1 0,-4 1 0 0</inkml:trace>
  <inkml:trace contextRef="#ctx0" brushRef="#br0" timeOffset="71434.33">29266 13520 2041 0,'0'0'90'0,"0"0"19"0,0 0-87 0,0 0-22 0,0 0 0 0,0 0 0 31,0 0-31-31,0 0-10 0,4 13-3 0,0-4 0 0,-1 0 44 0,1 4 0 0,-4 3 0 0,0-1 0 16,0 4 48-16,0-6 11 0,-4 9 2 0,4-1 1 16,0 8-5-16,0-7-1 0,0 6 0 0,0-3 0 15,0 3-16-15,0-3-3 0,0 7-1 0,0-10 0 16,0 9-12-16,-3-9-4 0,3 9 0 0,0-6 0 0,0 0-20 0,0-3 0 15,0 7 0-15,-4-4 0 16,4-3 23-16,0 0 0 0,-4-4 0 0,4 1 0 16,0-6-23-16,0-1 0 0,0-2 0 0,0-10 8 15,0 0 16-15,0 0 4 0,0 0 1 0,0 0 0 16,0 0-11-16,0-10-2 0,-3-2-1 0,-1 2 0 0,1-12 5 0,-4 10 0 16,0-16 1-16,3 6 0 0,-3 0-9 0,0 0-1 15,-3-10-1-15,2 1 0 0,1 0 9 0,0-10 1 16,4 6 1-16,-4-5 0 0,3 5-12 0,4-6-9 15,-3 1 12-15,3-1-12 0,3 6 0 0,1 4 0 16,-1-3 0-16,4 2-12 0,0 4 12 0,0 6 0 16,4 3 0-16,3-3 0 0,-3 10 0 0,6-1 0 15,-2-3 0-15,-1 13-9 16,3-6-19-16,1 0-4 0,3-1-1 0,0 10 0 0,0 0 22 0,-3 0 11 16,0 0-10-16,-1 0 10 0,1 10-16 0,-4-1 4 15,-3 3 0-15,3 7 0 0,-4-6 0 0,-3 6 0 0,4-1 0 0,-4 4 0 16,0 0 12-16,0 0 0 15,-3 0 0-15,-1 0 0 0,1-3 0 0,-4 3 0 16,3-3 0-16,1-4 0 16,-4 4-28-16,0 0-4 0,-4-6 0 0,1 5 0 0,-4-5 50 0,0 0 10 0,0 2 1 15,-4-2 1-15,-3-1-22 0,0 1-8 0,-4-4 0 0,-3 1 0 16,-4-1-10-16,4 0-8 0,-7-5-2 0,3 5 0 31,-7-9-96-31,4 6-19 0,-4-12-4 0,8 6-561 0,-1-3-112 0</inkml:trace>
  <inkml:trace contextRef="#ctx0" brushRef="#br0" timeOffset="71915.78">30258 12614 2174 0,'0'0'96'0,"0"0"20"0,0 0-92 0,0 0-24 0,0 0 0 15,0 0 0-15,0 6 40 0,3-3 4 0,-3 7 1 0,0-7 0 16,0-3-4-16,0 9-1 0,-3 0 0 0,-1 4 0 16,1-4-6-16,-1 1-2 0,1 2 0 0,-1 4 0 15,1 0 21-15,-8 6 4 0,4 6 1 0,-4-3 0 16,1 6-27-16,-4 1-6 0,3 8-1 0,-3 1 0 16,0 3-7-16,0 0-1 0,-4 6-1 0,4 4 0 15,3-4-15-15,-6-3 0 0,3 3 0 0,0-6 0 16,3 3 0-16,0-3 0 0,-3 0 0 0,4-4 0 15,-1 4 0-15,4-3 0 0,4-6 0 0,-1 2 0 16,0-2-20-16,8-1-9 0,0-2-3 16,-1-4 0-16,4-3 0 0,4-6 0 0,-1 3 0 0,4-4 0 15,4-5-56-15,0 0-11 0,-4-4-2 0,7 0-1 16,-3 4-74-16,3-7-14 0,0-3-3 0,4-3-658 16</inkml:trace>
  <inkml:trace contextRef="#ctx0" brushRef="#br0" timeOffset="72206.31">30339 13464 2469 0,'0'0'109'0,"0"0"23"0,0 0-105 0,0 0-27 0,0 0 0 0,0 0 0 0,0 0-11 0,0 0-7 16,3 6-2-16,4 0 0 16,-3-3 32-16,3 7 7 0,4-1 1 0,-4 0 0 15,0 1 29-15,0 2 7 0,3 1 0 0,5-4 1 16,-1 4-27-16,3 3-6 0,-3-4 0 0,4 1-1 16,-4-1-23-16,4-2 0 0,-4-1 0 0,0 4 8 31,0-4-48-31,0 0-10 0,-3 4-2 0,-4-4 0 0,3-2-98 0,1-4-20 0,0 0-4 0,-4-3-795 15</inkml:trace>
  <inkml:trace contextRef="#ctx0" brushRef="#br0" timeOffset="72494.58">30900 13288 2559 0,'0'0'56'0,"0"0"12"0,-4 6 3 0,1 0 1 16,3 4-58-16,-7-1-14 0,3 4 0 0,-3 2 0 0,0 1 0 0,-4 6-10 15,1-3 2-15,-1 9 0 0,-3-3 20 0,-3 7 4 16,2 5 0-16,1-2 1 0,-3-1 24 0,-1 4 5 16,-3-1 1-16,3 4 0 0,1 0-28 0,-1 0-6 15,4-7-1-15,-4 7 0 0,4-10-12 0,-4 4-16 16,4-4 3-16,0 1 1 15,4-10-42-15,3 3-8 0,-4-3-2 0,4-7 0 16,0 4-68-16,0 0-13 0,7-3-3 0,-4-7-512 16,4 0-103-16</inkml:trace>
  <inkml:trace contextRef="#ctx0" brushRef="#br0" timeOffset="72968.59">30896 12579 1209 0,'0'0'53'0,"0"0"12"0,0 0-52 0,0 0-13 16,-3-6 0-16,3 6 0 0,0 0 223 0,0 0 41 15,0-3 9-15,0 3 2 0,0 0-210 0,0 0-41 16,0 0-9-16,0 0-2 0,0 0 33 0,0 0 6 16,0 0 2-16,10 3 0 0,4 6 18 0,1 7 4 15,-1-3 1-15,3-1 0 0,4 10-42 0,1-3-9 16,2 3-2-16,1 0 0 0,3 9-12 0,-3-3-4 15,3 4 0-15,-3-7 0 0,0 6-8 0,3 1 0 0,0-1 0 0,-3 0 0 16,-1 4 8-16,1-4 0 0,-4 10 0 0,0-7 0 16,-3 7-8-16,-4-3 0 0,-3-1 0 0,-1 4 0 15,1 0 0-15,-4-7 0 0,-3 7 9 0,-4-9-9 16,0 5 0-16,-4-2 0 0,-3-4 0 0,-4 0-12 16,1-6 4-16,-1 7 0 0,-3-7 0 0,0 0 0 15,-4 3-12-15,1-3-1 0,-1-3-1 16,0 0 0-1,1-6-14-15,-1 0-4 0,-3-7 0 0,3 0-1140 0</inkml:trace>
  <inkml:trace contextRef="#ctx0" brushRef="#br0" timeOffset="78789.22">2261 16361 1094 0,'0'0'97'0,"0"0"-77"0,0-3-20 0,-3 3 0 0,3 0 279 0,0 0 52 16,0 0 10-16,0 0 3 0,-11-3-286 0,11 3-58 15,0 0-9-15,0 3-3 0,-10 0 12 0,-1 6-11 16,8 1 11-16,-8 2-10 0,0-2 10 0,1 9 0 0,-1-7 0 0,1 4 0 16,-5-1 0-16,5 7 17 0,-4 0-2 0,0-3-1 15,0 9 21-15,-4-2 4 0,4 2 1 0,0 3 0 16,-7 4-9-16,6-4-2 0,1 10 0 0,-3-1 0 16,3-2-15-16,3 9-3 0,4 0-1 0,-4-6 0 15,1 9-1-15,-1-6 0 0,11 0 0 0,-3 6 0 16,-4-6-9-16,7 6 8 0,0-6-8 0,0 6 8 15,7-6-8-15,-7 0 0 0,3 0 0 0,1-6 0 16,3-4 0-16,-4-3-17 0,4 1 4 0,4 2 1 16,-8-6-6-16,8-6-1 0,-7 0 0 0,6 0 0 15,1-3-20-15,-1 0-4 0,4-3-1 0,1-7 0 16,-1 0-44-16,3 1-8 0,-3 2-3 0,11-5 0 16,-11-4-121-16,7 0-24 0</inkml:trace>
  <inkml:trace contextRef="#ctx0" brushRef="#br0" timeOffset="83207.49">1058 16750 1166 0,'-10'0'52'0,"3"6"10"16,3-3-50-16,-6-3-12 0,6 0 0 0,-3 7 0 0,7-7 24 0,0 0 3 16,-4 3 0-16,4-3 0 0,0 0 55 0,0 0 11 15,0 0 3-15,0 0 0 0,0 0-36 0,4 9-8 16,3 0 0-16,-3 4-1 0,3 0 17 0,-4-4 4 15,1 13 1-15,3-3 0 0,-7 3-1 0,0 0 0 16,0 6 0-16,0-3 0 0,0 6-21 0,0 7-5 16,0 0-1-16,0-1 0 0,-7 4-28 0,7-3-5 15,0 12-2-15,7 0 0 0,-7-3-10 0,0 6 0 16,0-3 0-16,0 1 0 0,3-7 0 0,-3-1 0 16,0-2 0-16,7 3 0 0,-3-3 0 0,-4-7 0 15,0-2 0-15,7-1 0 0,-4 0-13 0,-3-9 1 16,4-3 1-16,-4-9 0 15,0-1-200-15,0-9-40 0</inkml:trace>
  <inkml:trace contextRef="#ctx0" brushRef="#br0" timeOffset="83724.84">871 16634 2584 0,'0'0'115'0,"0"0"23"0,0 0-110 0,0 0-28 0,0 0 0 0,0 0 0 0,11 0-12 0,0 0-8 15,-1 0-2-15,1 0 0 0,3 0 11 0,0-10 3 16,0 7 0-16,7-6 0 0,4 6 8 0,-4-4 0 16,4-5 0-16,3 9 0 0,4-7 0 0,-8 1 0 15,12 0 0-15,-1-1 8 0,-7 1 4 0,4 6 2 16,-7-7 0-16,3 7 0 0,4-3 3 0,-8 3 1 16,-3-4 0-16,4 4 0 0,-7 3 3 0,3 0 1 15,-7 3 0-15,0 4 0 0,4-4-10 0,-4 6-1 16,-3 4-1-16,3 2 0 0,-4 1-10 0,1 0 0 0,-1-1 0 15,-6 4 0-15,7-6 0 0,-11 6 0 0,3-1-10 0,-3-2 10 16,0 3 0-16,0-7 0 0,-3 7 0 16,3-6 10-16,-11 6-2 0,7-1 0 0,-6-2 0 0,-1 3 0 15,-3-6-8-15,-7 5 0 0,7-5 0 0,-4 6 0 16,-6-7 0-16,6-2 0 0,-3 2 0 0,-4-2 0 16,0-1 0-16,1 0 0 0,-1 1 0 0,4-7 0 31,-4 6-39-31,0 1-9 0,1-7-3 0,-1 6 0 0,4 1-44 15,7-7-9-15,0 6-1 0,3 1-1 0,0 2-103 16,1-2-21-16,-1-1-4 0,11-9-1 0</inkml:trace>
  <inkml:trace contextRef="#ctx0" brushRef="#br0" timeOffset="84340.87">2522 16675 1900 0,'-17'0'84'0,"13"0"18"0,-3 9-82 0,0-6-20 0,0-3 0 0,4 10 0 15,-8-1 144-15,11-6 25 0,0 6 5 0,0 1 1 16,0 2-150-16,0-2-25 0,3 6-14 0,5-1 2 16,-5-5-8-16,4 8 0 0,-3-5-1 0,6 6 0 15,1-4 8-15,-8 4 1 0,8-6 1 0,-8 6 0 16,8 3 11-16,0 18 0 0,-1-21 0 16,-6-3 22-16,3 3 6 0,3-1 2 0,-6-5 0 0,6 0-6 0,-6-4-2 15,7 4 0-15,-1-7 0 0,1-3 5 16,-1 3 1-16,-3-6 0 0,4-6 0 0,3 3 0 0,-3-3 0 15,6-7 0-15,-3 0 0 0,-3-5-28 0,3 5 0 16,0-9 0-16,-3 3 0 0,-1-3 8 0,4 0-8 16,-10-6 8-16,3 6-8 0,-3 0 12 0,3-9-2 15,-7 9-1-15,3-3 0 0,4-3-9 0,-7-1 0 16,4 4 0-16,-4-3 0 0,0 6 0 0,3 0-20 16,4 0 3-16,-7 3 1 15,4-2-30-15,3 11-6 0,-4-2 0 0,1 2-1 16,3 1-76-16,-3 6-15 0,-4 3-4 0,0 0 0 15,0 0-80-15,7 0-16 0,7 3-3 0,-4 12-1 0</inkml:trace>
  <inkml:trace contextRef="#ctx0" brushRef="#br0" timeOffset="84758.99">2671 17089 2516 0,'0'0'56'0,"0"0"11"0,0 0 2 0,0 0 1 0,0 0-56 0,0 0-14 16,0 0 0-16,0 0 0 0,0 0-14 0,3 9-6 16,-3-9 0-16,7 9-1 0,-7 4 21 0,4-4 16 15,3 1-2-15,-7 2-1 0,3-2-26 0,-3 8-6 16,7-5-1-16,-7 0 0 0,0 5 20 0,0 4 0 16,0 0 0-16,0 0 9 0,0 6 12 0,-7-6 3 15,4 10 0-15,3-10 0 0,0 9-11 0,0-9-1 16,-7 6-1-16,7-3 0 0,0 4-11 0,0-8 0 15,7 1 0-15,-7-3 0 0,3 3-11 0,4-9-7 16,-3 9-2-16,-1-7 0 16,4-8-74-16,-7 8-15 0,4-5-3 0,-4-10-1 15,0 0-42-15,0 0-8 0,7 6-1 0,-7-6-596 0</inkml:trace>
  <inkml:trace contextRef="#ctx0" brushRef="#br0" timeOffset="85148.77">3059 17308 2559 0,'0'0'113'0,"0"0"24"0,0 0-109 0,0 0-28 16,0 0 0-16,0 0 0 0,0 0 0 0,0 0 0 15,10 0-14-15,1-9 5 0,-1 9-6 0,4-10-1 16,-3 4 0-16,3 0 0 0,4-4 16 0,-4 4 0 15,0-3 0-15,0 2 0 0,4-2 0 0,-4 3 0 16,0-1 0-16,7-2 0 0,-7 6 0 0,-3-3 10 16,3 2-2-16,0-5 0 0,7 9-8 0,-10-9 0 0,-1 5 0 0,5-2-11 31,6 3-129-31,-14 3-25 0,3-9-6 0,-3 9-462 0,0 0-93 0</inkml:trace>
  <inkml:trace contextRef="#ctx0" brushRef="#br0" timeOffset="85462.65">3016 17531 403 0,'0'0'36'0,"0"0"-36"0,0 0 0 0,0 0 0 0,0 0 487 0,0 0 90 16,11 0 19-16,-4 0 3 16,11-3-506-16,-4-4-93 0,-4 7-34 0,4-3 1 0,8-6 33 0,-8 6 0 0,0-4 0 0,0 4 0 31,3-6-30-31,-2 9 1 0,-5-10 0 0,4 10 0 16,0 0-3-16,1 0 0 0,-8-3 0 0,3 3 0 15,1 3 0-15,-8-3 0 0,8 0 0 0,-11 0 0 16,10-3-23-16,-6 3-5 0,7-6 0 0,-1 6-1 15,-6-3-151-15,6 0-31 0,4-4-5 0,0-5-2 0</inkml:trace>
  <inkml:trace contextRef="#ctx0" brushRef="#br0" timeOffset="85825.66">3676 16581 2246 0,'0'0'200'0,"0"0"-160"0,0 0-32 0,0 9-8 15,-7-9 87-15,7 12 16 0,0-2 3 0,7 2 1 16,-7 4-107-16,3 0-35 0,1 3 0 0,3 3 0 15,-3 6 35-15,3-3 0 0,-7 12 0 0,10-2 0 0,-10 6 0 0,0 3 0 16,0-4 0-16,0 4 0 0,0 0 0 0,0-3 0 16,0 3 0-16,-7-3 0 0,7 3 8 0,-3-4 1 15,-4 1 1-15,3 3 0 0,-3-3-2 0,3-1-8 16,1-5 12-16,-4 6-4 0,3-10-8 0,-3 4 0 16,0-7 0-16,7-3 0 15,-10 3-33-15,3-9-9 0,3-3-2 0,4 2 0 16,0-8-145-16,-7-1-30 0,7-6-5 0,0-3-356 15,0 0-72-15</inkml:trace>
  <inkml:trace contextRef="#ctx0" brushRef="#br0" timeOffset="86461.98">4205 16148 1324 0,'0'0'59'0,"0"0"12"0,0 6-57 0,0-3-14 16,0 7 0-16,0-1 0 0,4 0 187 0,3-2 34 0,-4 8 7 16,8-2 2-16,-1-1-179 0,-6 7-36 0,7 3-7 0,-1 0-8 15,1 0 34-15,-4 9 1 0,0 1 0 0,3-1 0 16,-6 7-19-16,6-4-3 0,-6 1-1 0,3 6 0 15,-7 2 20-15,0 8 3 0,0-7 1 0,0 9 0 16,0 0 0-16,-7 10 0 0,3-4 0 0,-3-2 0 16,4-4 3-16,-1 7 1 0,4-7 0 0,-7 0 0 15,4 1-24-15,3-4-5 0,0-3-1 0,0 3 0 16,-7-6-10-16,7 0 0 0,0-3 0 0,0-10 8 16,0 10-8-16,-4-10 0 0,4-3 0 0,-3-3 0 15,3-6-20 1,0-3-7-16,0 3-1 0,0-7 0 0,-7-2-88 0,7-10-19 0,0 0-3 0,0 0-575 15,0 0-115-15</inkml:trace>
  <inkml:trace contextRef="#ctx0" brushRef="#br0" timeOffset="87176.87">5189 16903 2098 0,'0'0'46'0,"0"0"10"0,0 0 1 0,0 0 3 0,0 10-48 0,0-4-12 0,-7 4 0 0,4 8 0 15,3-5 0-15,-7 6-17 0,3-7 4 0,1 10 1 16,3-3 12-16,-11 3 10 0,4 0-2 0,0 0 0 15,-4 0 44-15,4 6 9 0,-3-6 2 0,3 0 0 16,-4 9 13-16,-3-2 2 0,-4-4 1 0,1 6 0 16,-1 0-36-16,0-2-7 0,-6-4-2 0,3 6 0 15,-1-9-34-15,5 0 0 0,-1 0 0 0,1 3 0 32,-1-9-21-32,4-7-11 0,3 4-3 0,-3-4 0 0,3 0-123 0,1-2-25 15,3-4-5-15,-4-3-466 0,4 0-94 0</inkml:trace>
  <inkml:trace contextRef="#ctx0" brushRef="#br0" timeOffset="87421.87">4787 17045 2188 0,'0'0'195'0,"0"0"-156"15,0 0-31-15,0 0-8 0,0 0 157 0,7 9 31 16,-3 4 5-16,3 5 2 0,3-5-169 0,5 3-26 15,2-1-20-15,1 4 3 0,-1-6 1 0,5 5 1 16,-1 1 0-16,7-3 0 16,4 6-17-16,-8 6-4 0,-6-6-1 0,3 0 0 0,0 0 15 0,-10 6 3 15,3-3 1-15,-3-3 0 16,3 10-8-16,-4-4-2 0,-6-6 0 0,-1 0 0 16,1 6-78-16,0-6-16 0,-1 3-3 0,-3-6-535 15,0 3-106-15</inkml:trace>
  <inkml:trace contextRef="#ctx0" brushRef="#br0" timeOffset="87762.62">5302 17656 2599 0,'0'0'57'0,"0"0"12"0,0 0 3 0,0 0 0 0,7 9-57 0,0-5-15 0,4 2 0 0,-4-3 0 16,4 3-48-16,-4-3-12 0,3 10-2 0,1-4-1 15,-4 1-9-15,7-1-3 0,-3 4 0 0,-8 6 0 0,1-7 55 0,3 10 12 16,-4 0 8-16,-3-3-12 0,0 3 39 0,7 0 7 15,-14 0 2-15,4 3 0 0,3 0 2 0,-7-3 1 16,3-3 0-16,1 3 0 0,-4-4-39 0,3-2 0 16,-3-7 0-16,0 4 0 15,0-4-144-15,3 1-23 0,-6-1-5 0,3-6-693 0</inkml:trace>
  <inkml:trace contextRef="#ctx0" brushRef="#br0" timeOffset="88344.41">5863 16835 2516 0,'0'0'56'0,"0"0"11"16,0 0 2-16,0 0 1 0,0 0-56 0,0 0-14 0,0 0 0 0,0 0 0 0,0 0 0 16,0 0-10-16,0 9 2 0,0 3 0 15,0 7-20-15,-3 3-3 0,-1 0-1 0,1 10 0 0,-1-1 32 0,-3 0 0 16,3 10 0-16,-10-6 0 0,7 5 29 0,-3 1-1 15,-1 3 0-15,-3 3 0 0,0 0-7 0,3-3-1 16,1-6-1-16,-1-4 0 0,4 4-7 0,0-10-2 16,4 0 0-16,3-6 0 0,-8-3-10 0,8-7 0 15,8 7 0-15,-8-6 0 0,3-10 0 0,4 3 8 16,-7-6-8-16,11 3 0 0,3-3 0 0,-4 0 0 16,5-3 0-16,-5-3 0 0,4 3 31 0,0-7 1 15,0 1 0-15,4-4 0 0,0 1-20 0,-1-7-3 16,1-3-1-16,-4 0 0 0,4 0-8 0,-1 0 8 15,1-6-8-15,0 6 8 0,-4-6-8 0,-4 3 0 16,8-3 0-16,-4 2 0 0,-3-5 0 0,-4 0 8 0,0-1-8 0,3-2 8 16,-6 3-8-16,3-7 0 0,-7 7 0 0,3-7 8 15,-3 0-8-15,-3 4 0 0,3-4-12 0,-7 7 12 16,3 6 0-16,-6-3 0 0,-1 6 0 0,1 0 0 16,-1 3 0-16,4-3 0 0,-11 12 0 0,8-2 12 15,-4 2-12-15,3 7-14 0,-3-6 3 0,0 9 1 31,3 0-172-31,-3 0-34 0,0 0-8 0,3 9-772 0</inkml:trace>
  <inkml:trace contextRef="#ctx0" brushRef="#br0" timeOffset="88615.69">5800 17192 2826 0,'0'0'125'0,"0"0"26"0,0 0-121 0,0 0-30 16,0 0 0-16,0 0 0 16,0 0-16-16,0 0-8 0,0 0-3 0,7 0 0 0,7 6 3 0,3-6 1 15,-6 0 0-15,7 0 0 16,-4 0-3-16,3 0-1 0,1 3 0 0,0-3 0 15,-4 0-3-15,7 0-1 0,-10 4 0 0,3-4 0 16,-4 0-2-16,4 0-1 0,-3 6 0 0,-7-3 0 16,6-3-30-16,-10 0-7 0,0 0-1 0,0 0-884 0</inkml:trace>
  <inkml:trace contextRef="#ctx0" brushRef="#br0" timeOffset="89114.65">5987 16094 2415 0,'0'0'107'0,"0"0"22"0,0 0-103 0,0 0-26 16,7 10 0-16,0-7 0 0,0 6 0 0,3 7-12 15,5-3 0-15,6-1 1 0,-7 1-5 0,7 6 0 16,-3-1-1-16,6 4 0 0,1 3 17 0,3 4 0 15,-3-4 0-15,0 6 0 0,3 0 0 0,-7 7 0 0,0-3 0 0,-3 5 9 16,3 1 10-16,-7-6 1 0,7 5 1 0,-10 1 0 16,3-6 17-16,0 8 3 0,0-2 1 0,-3 3 0 15,-1-3 2-15,1 3 1 0,-1 6 0 0,-6-6 0 16,3 3-45-16,0 0 0 0,-7-3 0 0,0 15 0 16,0-5 0-16,-3-1 9 0,-4 7-1 0,-1-7 0 15,-2 0-8-15,-1-6 8 0,-3 3-8 0,-3-6 8 16,2 0-8-16,-2-3 0 0,-1 0 0 0,1 0 0 15,-8-7 0-15,0-3-12 0,4 1 2 0,-4-10 1 32,1 0-88-32,-1-7-18 0,0-2-3 0,4-10-614 0,0 3-124 0</inkml:trace>
  <inkml:trace contextRef="#ctx0" brushRef="#br0" timeOffset="89611.6">6872 17151 2617 0,'0'0'57'0,"0"0"12"0,0 0 3 0,0 0 2 0,0 0-59 0,0 0-15 0,0 0 0 0,0 0 0 15,11 0-26-15,-4 0-8 0,3 0-2 0,1 0 0 16,3-3 36-16,4 0 0 0,-8-3 0 0,8 6 0 16,0-10-11-16,-1 10 11 0,-3-9-10 0,4 9 10 15,0-3 0-15,-4 0 15 0,3-4-2 0,-3 7 0 0,1 0-13 0,-1-3 0 16,-4-3 0-16,8 6 0 15,-11 6-49-15,4-6-13 0,-1-6-2 0,4 6-1 16,4 0-159-16,-8 0-31 0,5-3-6 0,-5-3-2 0</inkml:trace>
  <inkml:trace contextRef="#ctx0" brushRef="#br0" timeOffset="89911.86">6936 17327 2718 0,'0'0'60'0,"0"0"12"0,0 0 2 0,0 0 2 0,0 0-60 0,0 0-16 0,0 0 0 0,0 0 0 31,7 0-39-31,3 0-10 0,1-6-3 0,3 6 0 15,-3-4 9-15,6-5 2 0,-3 9 0 0,4 0 0 0,7-9 31 0,-11 9 10 0,7 0 0 0,4-4 0 16,-8-2 18-16,4 3 10 0,1 3 3 0,2 0 0 16,-3-3-19-16,1-3-3 0,-5 6-1 0,1-3 0 15,3 3-29-15,-7-7-7 0,4 7 0 0,-4 0-1 16,-4 0-191-16,1-3-37 0,7 3-8 16,-18 0-2-16</inkml:trace>
  <inkml:trace contextRef="#ctx0" brushRef="#br0" timeOffset="90945.83">9211 15492 1267 0,'0'0'56'0,"0"0"12"0,0 0-55 0,0 0-13 15,0 0 0-15,0 0 0 0,0 0 184 0,0 0 33 16,0 0 7-16,0 10 2 0,-3-1-174 0,3 4-36 15,0-1-6-15,0 4-2 0,3 0 6 0,-3 2 1 16,0 1 0-16,0 3 0 0,0 0 7 0,0 3 2 16,0 3 0-16,-3-2 0 0,3 5-12 0,-4 0-1 0,0 1-1 0,1-1 0 15,-1 7 16-15,-3-4 3 0,4 1 1 0,-4-4 0 16,0 0-19-16,0 7-11 0,0-4 12 0,0 4-12 16,3-3-9-16,-3-1-9 0,-4 7-2 0,4 3 0 31,0-13-198-31,4 7-40 0,-15 24-8 0,11-24-2 0</inkml:trace>
  <inkml:trace contextRef="#ctx0" brushRef="#br0" timeOffset="91665.56">7733 16684 806 0,'0'0'72'0,"0"0"-58"0,-7 0-14 0,3 0 0 16,-6 0 393-16,10 0 76 0,0 0 15 0,0 0 4 31,-7-3-432-31,7 3-87 0,0 0-17 0,0 0-3 15,0 0 15-15,0 0 2 0,10 3 1 0,-3-3 0 0,4 0 33 0,3 3-8 0,7-3 8 0,4 0 0 16,0 6 26-16,-1-2 9 0,4-4 1 0,4 6 1 16,-7-3-7-16,7 0-2 0,3 3 0 0,-3-3 0 15,3-3-16-15,4 10-3 0,0-10-1 0,-1 0 0 16,5 6 6-16,-1-3 1 0,7 0 0 16,-6-3 0-16,3 7 27 0,-4-4 6 0,7-3 0 0,1 0 1 15,3 6-20-15,3-6-4 0,8 0-1 16,-4 0 0-16,3-6 5 0,1 6 1 0,6 0 0 0,-10 0 0 15,7 0-30-15,-3 0 0 0,3 0 0 0,0 0 0 16,3 0 12-16,1 0-3 0,-8 0-1 0,4 0 0 0,-3 0-8 16,3-3 0-16,3 3 9 0,1-7-9 0,-4 7 14 0,0-3-2 15,-3-6 0-15,-1-1 0 0,8 7-3 0,-4-6-1 16,-7 6 0-16,3-7 0 0,1 1-8 0,-1 0 0 0,1 5 0 0,-8-5 0 16,-7 3 0-16,4-1 0 15,7 1 0-15,-10 3 0 0,-8-3 0 0,0 3 0 16,11 3 0-16,-7-7 0 0,-4 14 0 0,-6-7 0 15,-1 3 0-15,-3-3 0 0,0 0 0 0,-8 9-9 16,-3-9 9-16,1 6-13 0,6-2 5 0,-11-1 8 16,-2-3-13-16,-1 0 5 0,0 0-1 0,-4 0 0 15,1 0 0-15,-4 0 0 16,-7 0-43-16,0 0-8 0,11 0-1 0,-11 0-1 16,0 0-194-16,-7-7-38 0,-8-8-8 0,-2 2-2 0</inkml:trace>
  <inkml:trace contextRef="#ctx0" brushRef="#br0" timeOffset="93347.33">8047 17126 1555 0,'0'0'138'0,"0"0"-110"0,0 0-28 0,0 0 0 16,0 0 178-16,0 0 30 0,0 0 7 0,0 0 1 31,0 0-195-31,0 0-38 0,0 0-8 0,0 0-2 16,-7 3-6-16,7 7-2 0,-7 2 0 0,3 4 0 0,1-4 23 0,-1 7 4 0,-3-3 8 0,0 6-13 15,4 6 13-15,-8-6 15 0,4 13-3 0,0-4-1 16,-4 7 21-16,1-4 4 0,-4 4 0 0,3-4 1 16,4 1-23-16,0-4-5 0,-4 7-1 0,4-7 0 15,7 3-8-15,-10-2 0 0,6-1 0 0,1-6 0 16,-4 4-26-16,3-8-7 15,0 1-2-15,1 0 0 0,3-3-133 0,0-6-26 16,-7 15-6-16,7-28 0 0</inkml:trace>
  <inkml:trace contextRef="#ctx0" brushRef="#br0" timeOffset="93864.71">8244 17656 2178 0,'0'0'96'0,"0"0"20"0,0 0-92 0,0 0-24 0,0 0 0 0,7 0 0 16,-3-9 45-16,0 6 5 0,-1-4 1 0,-3 7 0 16,4-3-43-16,-1-6-8 0,4 9 0 0,4-3 0 15,-11 3 0-15,0 0 0 0,0 0 0 0,0 0 0 16,0-7 0-16,0 7 0 0,0 0 0 0,0 0 0 15,0 0 17-15,0 0 7 0,0 0 0 0,0 0 1 16,0 0 3-16,10 0 0 0,4 0 0 0,-6 0 0 16,2 0-11-16,1 0-1 0,6 0-1 0,1 0 0 15,-4 0 14-15,7 0 3 0,0 0 1 0,1 0 0 16,2-3-33-16,-3 3 0 0,1 0 0 0,-1 3 0 0,0-3 0 0,0 0 0 16,-7 0 0-16,0 0 0 0,4 7 0 0,-7-4 0 15,-1-3 0-15,-3 0 0 0,0 0 0 0,-7 0 0 16,0 0 0-16,0 0 0 15,0 0-33-15,0 0-11 0,7 0-1 0,4 0-1 16,-8-10-101-16,4 7-20 0,1-6-4 0,2-1-789 0</inkml:trace>
  <inkml:trace contextRef="#ctx0" brushRef="#br0" timeOffset="94415.22">8583 17321 2275 0,'0'0'100'0,"0"0"22"0,-10 0-98 0,2 0-24 16,1 6 0-16,4-3 0 0,-1 3 0 0,-3-3 0 15,4 10 0-15,-1-4-11 16,4 1-24-16,0 2-5 0,4 7 0 0,-1-6-1 0,4 9 26 0,-7-4 6 0,0-5 1 0,4 9 0 15,-1-3 8-15,1 3 0 0,-4 0 0 0,0 6 0 16,0-6 18-16,0 0 2 0,0 6 1 0,-4-3 0 16,1-3 2-16,-1 9 0 0,4-2 0 0,-7-4 0 15,0 0-23-15,4 0 0 0,-4 3 0 0,3-3-12 32,1 3-28-32,3-6-5 0,-4 0-2 0,4-9-584 0,0 6-117 0</inkml:trace>
  <inkml:trace contextRef="#ctx0" brushRef="#br0" timeOffset="95015.22">8971 17731 2257 0,'0'0'100'0,"0"0"20"0,0 0-96 0,0 0-24 16,0 0 0-16,0 0 0 0,4-3 0 0,-1-3 0 16,4 3 0-16,4 3 0 15,-1-10-66-15,1 10-18 0,3-3-4 0,0-3-1 16,-3 6 46-16,3-3 10 0,-3 0 1 0,-1-4 1 0,4 7 54 0,-3-9 10 0,-1 9 3 15,1-9 0-15,0 9 44 0,-1-4 8 0,1-5 3 0,-1 9 0 16,4-9-47-16,-3-1-10 0,0 7-2 0,3-6 0 16,3-4-21-16,-3 4-11 0,1-1 10 0,-1-2-10 15,-4-1 0-15,4-2-16 0,0 2 1 0,-3 4 1 16,-4-4 14-16,4-6-9 0,-11 7 9 0,7 2-8 16,-4 1 8-16,1-4 0 0,-1 4 0 0,-6-4-8 15,-1 4 8-15,-3 0 0 0,4-4 0 0,-11 4 0 16,-1 6 0-16,1-4-10 0,0 7 10 0,-3-3-10 15,2 3 10-15,1 3 0 0,-3 7 0 0,-1 2 0 16,4 7 0-16,-4-6 0 0,1 5 0 0,-1 4 0 16,4 0 0-16,0 0-8 0,0 3 8 0,0 0 0 15,0-3 0-15,3 10 0 0,0-10 0 0,1 0 0 16,-1 3 0-16,-3-3 0 0,7 0 9 0,0 0-9 16,0-4 22-16,3 4-2 0,1-6-1 0,3 6 0 15,3-3 2-15,1 3 1 0,-1-3 0 0,4-1 0 0,1 4-10 0,2-6-3 16,-3 3 0-16,4-7 0 0,3 4-9 0,0 0-11 15,0-7 3-15,0 1 0 16,0-1-26-16,4-6-5 0,0 6-1 0,-1-9 0 16,4 10-32-16,-3-10-6 0,3 0-2 0,-3 3 0 15,-1-3-131-15,1-3-26 0,14 3-6 0,-14-3-1 0</inkml:trace>
  <inkml:trace contextRef="#ctx0" brushRef="#br0" timeOffset="97730.51">9779 17198 691 0,'0'0'30'0,"0"0"7"0,0 0-29 0,0 0-8 15,0 0 0-15,0 0 0 0,0 0 399 0,0 0 78 16,0 0 16-16,0 0 3 0,0 0-394 0,11 3-79 0,-4-3-23 0,7 0 9 16,-4 0-19-16,8-3-4 15,0 3-1-15,3-6 0 16,0 6-10-16,-3-9-3 0,-1 9 0 0,1 0 0 15,0-4-4-15,-4 4 0 0,-4-6-1 0,1 12 0 16,-4-6-38-16,3 0-7 0,-3 4-2 0,-7-4-528 16,0 0-107-16</inkml:trace>
  <inkml:trace contextRef="#ctx0" brushRef="#br0" timeOffset="98484.09">10612 16769 230 0,'0'0'20'0,"0"0"-20"0,0 0 0 0,0 0 0 16,0 0 372-16,0 0 69 0,-4-10 15 0,4 10 2 15,11-3-381-15,-11 3-77 0,-4-6-13 0,4 6-4 32,0 0-27-32,0 0-4 0,0 0-2 0,-3-3 0 0,-1 3 50 0,4 0 0 0,0 0 0 0,-7 3 9 15,-7-3 38-15,3 6 7 0,11-6 2 0,-3 3 0 16,-11 10 14-16,0-7 3 0,6 3 1 0,1 1 0 16,4-4-22-16,-4 10-4 0,-7-4 0 0,7 1-1 15,10-1-38-15,-10 7-9 0,-10 3 0 0,-1 0 0 16,7 0 0-16,-3 6 0 0,-3 1 0 0,-5-4 0 15,-2 6 0-15,3-3 0 0,10-3 0 0,4-3 0 16,-11 6 0-16,8-2 0 0,6-4 0 0,-3 3 8 16,-4-3 10-16,4 3 2 0,4-3 0 0,3 9 0 15,-4-3 8-15,1-3 3 0,3 3 0 0,0-2 0 0,3-1-31 16,1 0-18-16,-1-3 2 0,1 0 1 0,7-4 15 0,-1-5 16 16,-3 6-3-16,4-7-1 0,-4 7-29 0,3-9-7 15,8-1 0-15,-7-3-1 16,-4 4-18-16,7-1-3 0,7 0-1 0,-3-5 0 15,-8 5-5-15,8-3 0 0,-1-6-1 0,5 3 0 16,-1-3-143-16,-7 0-29 0,11-3-6 0,3-3-1 0</inkml:trace>
  <inkml:trace contextRef="#ctx0" brushRef="#br0" timeOffset="99318.48">10530 17261 1677 0,'25'0'74'0,"-25"0"16"0,0 0-72 0,0 0-18 16,0 0 0-16,7-6 0 0,4 6 14 0,-11 0-1 15,0 0 0-15,7-3 0 0,10-4-2 0,-9-2-1 16,-8 9 0-16,7-3 0 0,3-7 41 0,-3 1 8 16,-7 9 1-16,0 0 1 0,0 0-8 0,0 0-1 15,7 0-1-15,-7 0 0 0,0 0-24 0,0 0-5 16,0 0-1-16,0 0 0 0,0 0-9 0,0 9-3 16,0 1 0-16,0-1 0 0,4 4-9 0,-1-1 0 15,-3-2 0-15,4 8-11 0,6-5 11 0,-6 0 16 0,-4 2-4 16,3 1-1-16,5-7-11 0,-1 4 8 0,0-4-8 0,-4 1 8 15,-3-10 3-15,4 12 0 0,3-2 0 0,0-1 0 16,-7 0-2-16,0-9 0 0,3 4 0 0,-3-4 0 16,0 0-9-16,0 0 12 0,0 0-12 0,7 9 12 15,4-9 6-15,-4 9 2 0,-7-9 0 0,0 0 0 16,11 0-20-16,-4 0 8 0,-7 0-8 0,0 0 0 16,14-3 0-16,-7-3 0 0,0 3 0 0,0-3 0 15,-4 2 13-15,1-5-4 0,7 0-1 0,-8-1 0 16,-6 7 4-16,6-6 0 0,4-1 0 0,0 1 0 15,-7 9-12-15,4-3 8 0,-1-7-8 0,4 10 8 16,4-3-8-16,-11 3 0 0,0 0 0 0,11 3 0 16,6-3 0-16,-6 0 0 0,-11 0 0 0,10 10 8 15,4-1-8-15,1-6 0 0,-5 4 0 0,-10-7 0 16,0 0 0-16,7 3 0 0,4 3 0 0,-4 0 0 0,-7-6 0 0,0 0 8 16,10 0 0-16,1 0 0 0,-4 0 16 0,4 0 2 15,-1-3 1-15,1 0 0 0,3-3-10 0,-4-4-1 16,-6 10-1-16,7-3 0 0,3-6-5 0,-4-1-1 15,-10 10 0-15,4-3 0 0,3-6 5 0,0-1 1 16,-4 1 0-16,1 0 0 0,-4 2-4 0,4-8-1 16,3 5 0-16,-7-2 0 0,-4 2-18 0,1-5-4 15,6-1-1-15,-3 0 0 0,-3 1-7 0,-1 2 0 16,4 0-1-16,0-5 0 16,4 8-22-16,-4-2-4 0,-8 2-1 0,8 1 0 15,8 3-25-15,-8 6-6 0,0 0-1 0,0 0 0 16,0 0-151-16,0 0-30 0</inkml:trace>
  <inkml:trace contextRef="#ctx0" brushRef="#br0" timeOffset="99726.82">11215 17393 2516 0,'0'0'112'0,"0"0"22"0,-11 6-107 0,8 0-27 16,6 4 0-16,-3-1 0 0,-3 4 8 0,-1 2-8 15,4-2 8-15,4-1-8 16,-1 1-30-16,-3 3-11 0,0-4-3 0,0 1 0 16,11-4 10-16,-8 4 2 0,-3 2 0 0,0-2 0 15,4-4 4-15,-1 1 2 0,-3 2 0 0,0 1 0 0,0-4 26 0,-3 4 0 0,3-4 0 0,-4 0 0 0,-3 4-17 16,0-7 1-16,7-6 1 0,0 3 0 31,-3 7-185-31,3-10-38 0,-7 3-7 0,7-3-2 0</inkml:trace>
  <inkml:trace contextRef="#ctx0" brushRef="#br0" timeOffset="100116.91">11673 17192 2214 0,'0'0'48'0,"0"0"11"0,0 0 1 0,0 0 3 0,0 0-51 0,0 0-12 15,0 0 0-15,0 0 0 16,4 13-36-16,-8-4-9 0,1 0-3 0,-4 4 0 16,0 6 16-16,-4-7 4 0,4 7 0 0,-3-6 0 0,-8 9 16 0,4 6 3 15,3-9 1-15,-3 3 0 0,-7-1 33 0,7 1 7 16,7-9 2-16,0 9 0 0,-4-3-14 0,1 3-4 0,-1-3 0 0,4-7 0 15,7 7-16-15,-4-7-19 0,-17 10-10 32,25-12-156-32,-4-1-35 0,-18 1-6 0,18-10-2 0</inkml:trace>
  <inkml:trace contextRef="#ctx0" brushRef="#br0" timeOffset="100373.77">11479 17223 2746 0,'0'0'60'0,"0"0"13"0,-3 7 3 0,3-7 1 0,0 0-61 0,0 0-16 0,-7 6 0 0,7-6 0 16,7 9-44-16,0 1-12 0,0-4-3 0,0 0 0 15,4 4-6-15,-1-4-2 0,4-3 0 0,0 10 0 16,-7-4 30-16,8 4 5 0,2-7 2 0,-6 6 0 0,-1 1 30 0,-3 3-9 15,8-4 9-15,-1 1 0 0,-7 5-15 0,3-5 3 16,-3 0 0-16,0 5 0 16,4-5-56-16,-4 3-12 0,0-4-1 0,0 1-786 0</inkml:trace>
  <inkml:trace contextRef="#ctx0" brushRef="#br0" timeOffset="100717.86">11949 17531 1440 0,'0'0'128'0,"0"0"-103"0,0 0-25 0,0 0 0 15,0 0 210-15,0 9 37 0,0 4 7 0,3-4 2 16,-3-9-269-16,4 9-54 0,3 1-10 0,-4-7-3 16,1 6 2-16,-1 1 0 0,4 2 0 0,-3-2 0 15,-4 2 40-15,0-2 8 0,0-1 2 0,0 4 0 0,-4-4 45 0,1 7 10 16,-1-10 1-16,4 3 1 0,-3 1-29 0,-1-7 0 15,1 6 0-15,3-9-792 16</inkml:trace>
  <inkml:trace contextRef="#ctx0" brushRef="#br0" timeOffset="101077.32">12347 17192 2314 0,'0'0'51'0,"0"0"10"0,-3 13 3 0,-1-7 1 0,4-3-52 0,-3 6-13 0,3 4 0 0,0-4 0 15,3 1-64-15,-3 9-16 0,4-7-4 0,-1 10 0 16,1-9-16-16,-4 5-3 0,0 4-1 0,0-3 0 16,0 0 26-16,0-3 5 0,-4 6 1 0,1-4 0 15,-1 4 22-15,1 0 5 0,-4-6 1 0,3 0 0 0,-3-7 35 0,3 4 9 16,1-7 0-16,-1-3-544 15</inkml:trace>
  <inkml:trace contextRef="#ctx0" brushRef="#br0" timeOffset="101320.36">12136 17371 748 0,'0'0'33'0,"0"0"7"0,0 0-32 0,0 0-8 0,0 0 0 0,10-10 0 0,1 7 491 0,3-3 96 16,0-7 19-16,0 4 4 31,0 6-530-31,7-7-105 0,-3 1-22 0,3 6-4 16,0-3-1-16,0-7 0 0,-3 10 0 0,3-3 0 16,0-4-12-16,-3 10-4 0,0-3 0 0,-4 0 0 15,0 3 28-15,-3-6 4 0,-1 6 2 0,-3 9 0 16,0-6 3-16,-3 4 1 0,-4-7 0 0,3 3-606 0,1 6-120 0</inkml:trace>
  <inkml:trace contextRef="#ctx0" brushRef="#br0" timeOffset="103904.71">12696 17170 403 0,'0'0'17'0,"0"0"5"0,0 0-22 0,4-3 0 16,0-7 0-16,-4 10 0 0,7-6 143 0,-7 6 24 15,0-6 5-15,0 6 0 0,0 0-113 0,0 0-23 16,0 0-5-16,0 0-1 0,0 0 62 0,0 0 12 16,0 0 2-16,0 0 1 0,0 0-18 0,0 0-3 15,0 0-1-15,0 0 0 0,0 0-13 0,0 0-4 16,10-6 0-16,-10 6 0 0,0 0-29 0,11 0-7 16,-11 0 0-16,7 9-1 0,3 4-15 0,-6-4-4 0,-1 4 0 0,1 2 0 15,0 1 4-15,-4 6 1 0,0-3 0 0,-4 3 0 16,4 0-17-16,0 0 0 15,0 3 0-15,0-3 0 0,0-7 8 0,0 7-8 0,0-3 9 0,4 0-9 16,-1-7 8-16,1 1-8 0,-1-4 0 0,1 1 9 16,-1-1 3-16,-3-9 1 0,7 3 0 0,-3 4 0 15,3-4 18-15,-7-3 3 0,0 0 1 0,7-3 0 16,0-4-22-16,0-2-4 0,0 3-1 0,0-10 0 16,0 3-8-16,0-5 0 0,0 5 0 0,0-6 0 15,0 4 0-15,0-1 0 0,0 3 0 0,4 4 0 16,-7 6 0-16,3-7 0 0,0 10 0 0,0 0 0 15,3 0 0-15,-3 0-14 0,0 7 3 0,4-1 1 16,3 3 10-16,-3 1 0 0,-1-7 0 0,1 6 0 0,3 1-12 16,-3-1 0-16,-1 0 0 0,1-5 0 0,-4-4 20 15,3 6 4-15,1-3 1 0,-11-3 0 0,7-3-13 16,0 3 11-16,4-6-11 0,-1 6 10 0,-3-4 4 0,0-2 1 16,-3 0 0-16,3 0 0 0,-4-4 1 0,5 1 1 0,-1 3 0 0,0-4 0 15,0 4 8-15,0-7 2 16,0 4 0-16,0 0 0 0,0-4-5 0,3 4-1 15,-2-4 0-15,-1-6 0 0,0 7-13 0,0-7-8 16,3-3 8-16,-3 0-8 0,0 0 0 0,0 3 0 16,1-3 0-16,-1 7-8 15,-4-4-27-15,4 0-5 0,-3-3 0 0,-1 9-1 16,1 1-19-16,-4 3-3 0,0 2-1 0,3-2-680 16,-3 9-137-16</inkml:trace>
  <inkml:trace contextRef="#ctx0" brushRef="#br0" timeOffset="104726.38">13377 17443 2098 0,'4'-6'46'0,"-1"2"10"0,-3-5 1 0,0 6 3 0,4-3-48 15,-1-4-12-15,1 7 0 0,0-6 0 0,-1 6 0 0,1-4-12 16,-1 4 2-16,1-6 1 0,-4 9-2 0,7 0 0 15,0-10 0-15,0 10 0 0,-7 0 3 0,0 0 0 16,10 0 0-16,-10 0 0 0,0 0 8 0,7 0 0 16,-7 0 8-16,0 0-8 0,0 0 17 0,0 0-1 15,0 0 0-15,7 10 0 0,-3-1-16 0,-4-9 10 16,0 0-10-16,0 0 8 0,0 3-8 0,0-3 10 16,0 0-10-16,0 16 10 0,-4-4-1 0,1 1 0 0,-1-4 0 0,1-5 0 0,3-4-1 0,-4 9 0 15,4 0 0-15,-7-2 0 16,4-1 6-16,-4 0 1 0,3 4 0 0,1-4 0 15,-1 3-15-15,1 1 8 0,-1-1-8 0,1 1 0 16,-1 2 8-16,1-3-8 0,-1-5 0 0,0 5 9 16,-3 0-9-16,4 1 8 0,-1-7-8 0,1 3 8 15,3-6-8-15,0 3 0 0,0-3 0 0,0 0 0 16,0 0 0-16,0 0 8 0,0 0-8 0,0 0 8 16,0 0-8-16,0 0 0 0,0 0 0 0,0 0 8 15,0 0-8-15,0 0 10 0,0 0-10 0,0 0 10 16,0 0-2-16,0 0 0 0,0 0 0 0,0 0 0 15,0 0-8-15,0 0 0 0,0 0 9 0,0 0-9 16,0 0 8-16,0 0-8 0,0 0 10 0,0 0-10 16,0 0 23-16,0 0-2 0,0 0 0 0,0 0 0 15,0 0 0-15,0 0 0 0,0 0 0 0,0 0 0 0,0 0-21 0,0 0 9 16,7 0-9-16,-7 0 0 0,7 0 8 0,-7 0-8 16,0 0 0-16,7 0 0 0,-7 0 0 0,7 0 0 15,-7 0 8-15,11 0-8 0,-4 0 12 0,-7 0 0 16,7 0-1-16,3 0 0 0,-3-3 1 0,0 3 0 15,4 0 0-15,-4 3 0 0,-7-3-12 0,7 0 8 16,0 7-8-16,0-4 8 0,0-3-8 0,-7 0 8 16,7 9-8-16,-3-6 8 0,3 7-8 0,-7-10 0 15,0 0 0-15,3 6 8 0,1 0-8 0,-4-6 0 16,0 0 0-16,0 0 0 0,0 0 0 0,7 7 0 16,-7-7 0-16,0 0 0 0,0 0 0 0,0 0 0 15,0 0 0-15,4 3 0 0,-4-3-16 0,0 0 2 16,0 0 0-16,0 0 0 15,7 0-20-15,-7 0-4 0,0 0-1 0,7 0 0 16,-7 0-25-16,0 0-6 0,0 0-1 0,0 0-610 0,0 0-123 0</inkml:trace>
  <inkml:trace contextRef="#ctx0" brushRef="#br0" timeOffset="105555.43">13949 16972 864 0,'0'0'76'0,"0"0"-60"15,0 0-16-15,0 0 0 0,0 0 200 0,0 0 38 16,0 0 7-16,0 0 2 0,0 0-162 0,0 0-32 16,0 0-6-16,7 10-2 0,-7-10-6 0,3 9-2 15,-3-9 0-15,4 10 0 0,-4-7-2 0,0 6-1 16,0 7 0-16,-4-10 0 0,1 13-9 0,-4-6-1 0,0 2-1 0,-4 1 0 15,1 3-3-15,-1 0-1 0,-3 2 0 0,0 1 0 16,-4 0-7-16,1 0 0 0,-1 7-1 16,0-4 0-16,1-3-11 0,-1 6 0 0,0-6 9 0,4-3-9 15,-3 3 0-15,2-7 0 0,8-5 0 0,0-1-8 32,4 4-24-32,-4-4-5 0,3 0-1 0,-3-9 0 15,4 0-118-15,3 0-23 0,0 0-5 0,-7-3-618 0</inkml:trace>
  <inkml:trace contextRef="#ctx0" brushRef="#br0" timeOffset="105801.21">13705 17023 403 0,'0'0'36'0,"0"0"-36"0,0 0 0 0,0 0 0 0,0 0 442 0,0 0 82 15,0 0 16-15,-3 12 3 0,3-6-431 0,0 4-87 16,0-4-17-16,7 4-8 0,-4-1 0 0,5 4-17 15,2-4 2-15,1 0 1 0,-1 4 5 0,4 6 1 16,1-7 0-16,-1 7 0 0,0-6 8 0,0 5 0 16,0-5 0-16,0 6 0 0,0-7 0 0,0 7 0 15,-3-6 0-15,3 5 0 0,-3-5 0 0,-1 0 0 16,1-4-8-16,-1 0 8 16,-3 1-64-16,-7-10-8 0,7 9-2 0,-7-9 0 15,7 10-171-15,-7-10-35 0</inkml:trace>
  <inkml:trace contextRef="#ctx0" brushRef="#br0" timeOffset="106241.54">14090 17405 2214 0,'0'0'98'0,"3"-6"20"0,1-10-94 0,3 7-24 0,4-4 0 0,-1 4 0 16,1-7-8-16,6 1-7 0,-2-1-1 0,2 0 0 16,4 4-3-16,1-1-1 0,-1 4 0 0,-4-1 0 15,5 1 20-15,-1 6-10 0,-4-7 10 0,1 10-8 0,-4 0 8 0,-3 0-8 16,-1 0 8-16,-3 0-8 0,0 10 20 0,-3-7 5 15,-4-3 1-15,0 9 0 0,0 1 10 0,0 2 1 16,0-2 1-16,-4-1 0 0,-3 4-18 0,4-4-3 16,-1 4-1-16,1 2 0 0,-1-2-8 0,1-1 0 15,-4-2 0-15,0 9 0 0,-1-4-8 0,5 1-8 16,-8 0 0-16,1 2-1 0,-1 1 1 0,1-3 0 16,-1 3 0-16,0 0 0 0,1-1 16 0,-1-2 0 15,4-7 0-15,4 4 0 0,-4 6 0 0,7-10 8 16,-4 1-8-16,4-1 9 0,0-9-9 0,7 6 0 15,0 1 9-15,0-4-9 16,0 3-18-16,4-3-8 0,3-3-2 0,0 0 0 16,0 0-167-16,0 0-33 0,11-9-8 0,-4 9 0 0</inkml:trace>
  <inkml:trace contextRef="#ctx0" brushRef="#br0" timeOffset="107041.6">14743 16966 1152 0,'0'0'102'0,"0"0"-82"16,0 0-20-16,0 0 0 0,0 0 154 0,0 0 26 16,0 0 6-16,0 0 1 15,7 0-187-15,0 0-46 0,-7 0-5 0,3 3-1 0,-3-3 42 0,7 10 10 16,-3-7 0-16,-1 6 0 0,-3 4 52 0,0 6 13 15,0-1 3-15,0-2 0 0,0 3-4 0,0 3 0 16,-3 0 0-16,3 3 0 0,0 0-40 0,0-3-9 16,0 0-2-16,0 0 0 0,0 6-22 0,0-6-5 0,0 0-1 0,0-3 0 31,3-7-29-31,-3 7-5 0,0-6-2 0,0-1 0 16,0 7-132-16,0-19-26 0,0 0-6 0,0 0-1 0</inkml:trace>
  <inkml:trace contextRef="#ctx0" brushRef="#br0" timeOffset="107264.2">14637 17205 2977 0,'0'0'132'0,"0"0"27"0,0 0-127 0,0 0-32 0,0 0 0 0,7 0 0 16,0 0-94-16,11 0-25 0,-1-4-5 0,1 4 0 15,3-9 48-15,0 6 9 0,4-7 3 0,0 1 0 16,-1 0-38-16,1-1-7 0,-4 4-2 0,-3 0 0 16,-1-4 15-16,1 1 2 0,0 9 1 0,-4-6 0 15,0-1 40-15,-4 7 8 0,1-3 1 0,-4 3-608 0</inkml:trace>
  <inkml:trace contextRef="#ctx0" brushRef="#br0" timeOffset="107892.94">15148 16769 1324 0,'0'0'59'0,"0"0"12"0,0 0-57 0,0 0-14 0,0 0 0 0,0 0 0 15,4 3 113-15,3 6 20 0,3 1 4 0,1 2 1 32,0-2-197-32,-1 2-39 0,1 4-8 0,-1-1-2 0,1 4 11 15,-4 0 1-15,-3 6 1 0,-1-6 0 0,-3 3 103 0,0 6 21 0,-3-3 4 0,-5-3 1 16,5 6 105-16,-4-6 21 0,3 0 4 0,-3 0 0 16,0-3-60-16,0 0-12 0,0-3-2 0,0 2-1 15,0-5-56-15,4 3-11 0,3-4-2 0,0-2-1 16,0-10-11-16,0 0-8 0,0 0 9 0,0 0-9 15,3 3 16-15,-3-3-4 0,0 0 0 0,0 0 0 0,0 0-12 16,0 0 0-16,4-10 0 0,-4 7 0 0,-4-6 14 0,4-1 6 16,-3-8 2-16,3 11 0 0,0-8-5 0,0 2-1 15,0-6 0-15,0 7 0 0,3 2-16 0,-3-2 0 16,7 2 0-16,-3-2-9 0,3 2 9 0,0 1-12 16,3 6 12-16,4-3-12 0,1 2 1 0,-1 4 0 15,-4-6 0-15,1 3 0 0,-4 3 1 0,3 0 0 16,-2 0 0-16,-1 3 0 0,3 3 10 0,-3-2-10 15,0 2 10-15,4-3-10 0,-4 6 10 0,-4 1 0 16,4-7 0-16,-3 6 0 0,3 4-9 0,0-4 0 16,-3 1 0-16,3-1 0 0,0 0 20 0,-4 1 4 0,1-4 1 15,-1 4 0-15,1-1-16 0,-1 0 0 16,-3-9 0-16,4 10 0 0,-1-1 9 0,-3-9-9 0,4 3 8 0,-4-3-8 16,0 13 17-16,0-13-1 0,0 0-1 0,0 0 0 15,-4 9 1-15,1-2 0 0,-4-4 0 0,0 6 0 16,-4-9-6-16,1 3-1 0,-1 4 0 0,0-4 0 15,-3-3 3-15,0 6 0 0,4-3 0 0,-1 0 0 32,-3 7-45-32,0-4-9 0,-4-3-2 0,4-3 0 0,0 6-25 0,3-3-6 0,1-3-1 0,-1 0 0 31,4-3-27-31,4 3-5 0,3 0-2 0,-7-6-694 0</inkml:trace>
  <inkml:trace contextRef="#ctx0" brushRef="#br0" timeOffset="108372.2">15258 16590 1720 0,'14'9'76'0,"-14"-9"16"0,0 0-73 0,0 0-19 0,0 0 0 0,10 0 0 16,-3 0 77-16,0 0 12 0,4 0 3 0,3 0 0 15,0 3-73-15,4-3-19 0,-4 7 0 0,4-4 0 16,-4 3 8-16,3 0-8 0,-2 4 0 0,2-1 0 16,1 4 8-16,-1 6-8 0,-2-1 0 0,2 4 0 15,-3-9 8-15,4 9-8 0,-7 0 0 0,3 6 0 16,0-6 21-16,-4 9-1 0,1-9-1 0,-1 10 0 16,-2-4 19-16,2-3 4 0,-3 3 1 0,-3-3 0 15,-1 7 7-15,1-10 2 0,-1 6 0 0,-3-3 0 16,4 0-52-16,-4-3 0 0,-4 0 0 0,4 0 0 15,-3-3-16-15,-1-4 0 0,-3 7 0 0,0-3 0 16,0-6-41-16,-4 5-9 0,1 1-2 0,-1-3 0 16,-3-7-124-16,-3 4-26 0,-19 6-5 0,5-10-1 0</inkml:trace>
  <inkml:trace contextRef="#ctx0" brushRef="#br0" timeOffset="110026.18">10890 16631 1411 0,'0'0'62'0,"0"0"14"0,-10-7-61 0,6 7-15 16,4 0 0-16,0 0 0 0,0-6 0 0,0 0 9 15,0-4-9-15,0 10 8 16,0 0-48-16,0 0-11 0,4-12-1 0,3 12-1 0,3-3 39 0,1-3 14 16,-11 6-9-16,0 0 9 0,7 0 42 0,4-4 14 15,-11 4 2-15,0 0 1 0,0 0 17 0,10-6 4 16,4 6 1-16,0 0 0 0,-14 0 2 0,11 0 0 16,10 0 0-16,0-3 0 0,-7 3-35 0,0 0-8 0,4 0 0 0,3-3-1 15,0 3-1-15,-6 0 0 16,-1-6 0-16,3 6 0 0,8 0-14 0,-7 0-4 0,-4 0 0 0,3 0 0 15,1-4-4-15,3-2-2 0,-3 6 0 0,-1 0 0 16,-2-3-4-16,2-3-1 0,8 6 0 0,-4 0 0 16,-10 0 0-16,6 0 0 0,4 0 0 0,4 6 0 15,-4-3 1-15,1-3 0 0,-1 6 0 0,7-2 0 16,0 2 6-16,0 0 0 0,-6-6 1 0,-1 10 0 16,3-4 7-16,1-3 0 0,-7-3 1 0,6 3 0 15,-2 3-12-15,2-6-2 0,1 0-1 0,0 0 0 16,-1 0-10-16,1 0 10 0,3 0-10 0,0 0 10 15,-3 0-10-15,3-6 10 0,-3 3-10 0,3 3 10 16,-3 0-10-16,0-3 0 0,-1 3 0 0,1 3 0 16,0-3 0-16,-4 0 0 0,0 0 10 0,-3 0-10 15,-1 0 14-15,5 0-4 0,-5 0-1 0,4 0 0 0,-3 0-1 16,3 0 0-16,-3 0 0 0,-1 0 0 0,8 0-8 0,-4 0 12 16,0 0-12-16,8 0 12 0,-1 0-12 0,0 0 0 15,-7 0 0-15,8 0 0 0,-1-3 0 0,0 3 0 16,-3-6 0-16,-1 6 0 0,5 0 0 0,-5 0 0 15,1 0 0-15,0 0 0 0,-4-4 0 0,4 4 8 16,-4-6-8-16,0 6 0 0,0 0 0 0,0 0 0 16,-3 0-9-16,3 0 9 0,4 0 0 0,-4-3 20 15,4 3-2-15,3 0-1 0,0-3-17 0,-3 3 8 16,-4 3-8-16,4-3 0 0,3-3 0 0,-4 3 0 16,1 0 0-16,3-6 0 0,-3 6 10 0,0 0-10 15,3-4 8-15,-3 4-8 0,-1-6 0 0,1 6 0 0,0 0 0 0,-1-3 0 16,-2-3 11-16,2 6-3 0,1 0-8 0,0-3 12 15,-1 3-4-15,1 0 0 0,0 0-8 0,0 0 12 16,6 0-12-16,-3 0 11 0,1 0-11 0,-1 0 10 16,4 0-10-16,-4-4 0 0,4-2 0 0,-4 6 0 15,4 0 0-15,-4-9 0 0,4 6 0 0,-4-4 0 16,0 4 8-16,0-6-8 0,4 6 8 0,-4-4-8 16,-3 4 8-16,0-3-8 0,3 3 0 0,0 3 8 15,-3 0-8-15,3-3 10 0,-3 3-10 0,-1 0 10 16,1 0-10-16,0 0 0 0,-4 0 0 0,0 3 0 15,0-3 0-15,4 0 10 0,-4 0-10 0,4 0 10 16,-4 0-10-16,0 0 0 0,4-3 0 0,-4 3 8 16,-3-7-8-16,3 7 0 0,4 0 0 0,-1-9 0 0,-3 9 24 15,1-3 5-15,-5-6 2 0,1 9 0 0,3-4-31 16,-7-2-15-16,4 6 2 0,-1 0 0 0,1 0 21 0,0 0 4 0,-4-3 0 0,3 3 1 16,-2 0-13-16,-1-6 0 15,3 6 0-15,-3 0 0 0,-3 0 0 0,3 0 0 16,-3 0 0-16,-1 0 0 0,1 0 0 0,-1-3 8 15,-3 3-8-15,1 0 0 0,-8 0 0 0,7 0 0 16,3-4 0-16,-10 4 0 0,0 0 0 0,7 0 0 16,-7 0 0-16,7-6 0 15,-7 6-32-15,7 0-10 0,-7 0-2 0,7 0 0 16,4-3-76-16,-11 3-15 0,7-6-3 0,-7 6-1064 0</inkml:trace>
  <inkml:trace contextRef="#ctx0" brushRef="#br1" timeOffset="117760.3">15476 17057 748 0,'0'0'67'0,"0"0"-54"0,0 0-13 0,0 0 0 0,0 0 274 0,7-3 52 15,0 3 10-15,4 0 3 16,3 0-303-16,4 0-61 0,-8 0-12 0,5 0-3 16,-1-3 3-16,0 3 0 0,3-6 0 0,1 6 0 0,-4 0 37 0,4-4 0 15,-4-2 12-15,0 6-4 0,0-3 48 0,0 3 8 16,4 0 3-16,-4 3 0 0,4-3 1 0,-1 0 1 15,-3 6 0-15,8-2 0 0,2 2-36 0,1-3-7 16,3-3-2-16,0 3 0 0,4 3-4 0,0-6 0 16,-4 4-1-16,4-4 0 0,-4 0-8 0,4 6-2 0,-4-6 0 0,4 0 0 15,3 0 1-15,0 3 0 0,8-3 0 0,-8 0 0 16,0 0 7-16,4 0 2 0,0 6 0 0,-4-3 0 16,0 1-3-16,-3-4 0 0,3 6 0 0,-3-3 0 15,3-3-1-15,-6 6-1 0,2-3 0 0,5-3 0 16,-1 7-2-16,4-7-1 0,0 3 0 0,-1-3 0 15,8 3-11-15,0-3 0 0,-4 0 0 0,4 0 8 16,-3 0-8-16,2 0 0 0,1-3 0 0,4 0 8 16,-1-4-8-16,-3 7 0 0,0-9 0 0,0 9 8 15,-4-3 0-15,-3 3-8 0,0-6 12 0,-4 6-4 16,0 0 1-16,-3 0 0 0,0 0 0 0,-4 0 0 16,4 0-9-16,-4 0 8 0,0 0-8 15,0 0 8-15,1 0-8 0,-1 0 8 0,0 0-8 16,0 0 8-16,4-4-8 0,0 4 10 0,3 0-10 0,-3-3 10 15,0-3-10-15,-1 6 0 0,-3 0 0 0,1-3 0 0,-1-3 0 0,-7 6 8 16,4 0-8-16,-8 0 0 0,1-4 0 0,0 4 8 16,-8 0-8-16,1 0 0 0,-1-6 15 0,1 6-3 15,-4 0 0-15,0 0 0 0,-3 0-3 0,-4 0-1 16,0 0 0-16,0 0 0 0,0 0 2 16,7 0 0-16,-4-3 0 0,-3 3 0 0,7 0-10 0,0 0 8 15,-7 0-8-15,0 0 8 0,4 0-8 0,-4 0 0 16,7-3 0-16,-7 3 8 0,3-6-8 0,-3 6 8 15,0 0-8-15,0 0 8 0,4-10 2 0,-4 7 0 16,-4-6 0-16,1-1 0 0,-1 7-10 0,4-3 12 0,-3 0-12 16,-1-1 12-16,1-2-12 0,-4 6 10 15,3-7-10-15,1 1 10 0,-4 0-10 0,3-1 10 16,-3 7-10-16,4-6 10 0,-4-1-10 0,-1 7 12 0,1-6-12 16,4-1 12-16,-8 1-12 0,1 6 0 0,-1-7-12 0,-3 7 12 15,0-3 0-15,-4-4 0 0,1 7 0 0,3 0 0 16,-4-3 0-16,0 6 0 0,4 0-9 0,-4 0 9 15,1 0 0-15,3 0 0 0,3 0-8 0,-3 6 8 16,0-3 0-16,7 0 0 0,0-3-8 0,7 0 8 16,0 0-10-16,0 0 2 0,0 0 0 0,0 0 0 15,0 0-3-15,0 0 0 0,0 0 0 0,10 10 0 16,1-1 11-16,0-9 0 0,-1 10 0 0,4-7 0 16,4-3 0-16,-4 9 0 0,4-9 0 0,-4 10 0 15,0-4 0-15,4-3 0 0,-4 0 0 0,-4 7 0 16,1-4 0-16,-1 0 0 0,1 4 0 0,0-1 0 15,-1 0 0-15,-3 1 0 0,4-7 0 0,-4 6 0 16,0 1 0-16,3-7 0 0,-6 6 0 0,3 1 0 0,0-1 0 0,0-6 0 16,0 7 0-16,-3-1 0 0,-1-6 0 15,1 7 0-15,-4-10 0 0,3 15 0 0,-3-8 0 0,0 2 0 16,0 7 0-16,0-10 0 0,-3 3 0 0,-1 1 0 16,1 2 0-16,-4-2 0 0,0-4 0 0,0-3 0 15,-4 6 0-15,4-5 0 0,-4 5 0 0,1 4 0 16,-8-4 0-16,4-3 0 15,0 4-24-15,0-4-7 0,-7 3-1 0,3 1 0 0,-3-1 16 0,0 1 4 16,-1-7 0-16,1 6 0 16,-3-6-120-16,-1 7-24 0,4-10-5 15</inkml:trace>
  <inkml:trace contextRef="#ctx0" brushRef="#br1" timeOffset="128560.29">16701 16073 2048 0,'0'0'91'0,"0"0"18"0,0 0-87 0,0 0-22 16,0 0 0-16,10-10 0 0,1 10 0 0,3-3 0 16,0 3 0-16,7-6-12 15,0 6-11-15,4-3-2 0,3 3-1 0,7 0 0 0,4-7 40 0,4 7 8 16,2-3 2-16,5 3 0 0,3 0 7 0,10-3 1 15,8 3 1-15,3-6 0 0,7 6 6 0,0-3 1 16,0-4 0-16,7 7 0 0,1 0-24 0,2-3-5 16,5-6-1-16,2 9 0 0,-2-10-10 0,6 10 0 15,0-9 0-15,4 6 0 0,3-7 0 0,-3 1 0 16,0 0 0-16,4 2 0 0,-5-2 0 0,-2 3 0 0,-8-4 0 16,0 7 0-16,-3-6 0 0,0-1 0 0,6 10-14 0,-6-3 5 31,-7 3-123-31,-4-3-24 0,-3 3-4 0</inkml:trace>
  <inkml:trace contextRef="#ctx0" brushRef="#br1" timeOffset="129532.65">19089 16709 1922 0,'0'0'85'0,"0"0"18"0,3-3-83 16,1 0-20-16,-4 3 0 0,3-6 0 15,1-4 63-15,-1 10 8 0,-3 0 1 0,8-3 1 16,2-6-58-16,-6 9-15 0,-4 0 0 0,0 0 0 16,10-4 0-16,-3 8 0 0,-7-4 0 0,4 0 0 15,-4 0 17-15,3 12 1 0,1-2 0 0,-4 8 0 16,-4 1-8-16,1 3-2 0,3 3 0 0,-4 3 0 15,1-2-8-15,-4 5 8 0,0 0-8 0,3 10 8 16,1-7-8-16,-1-2 0 0,-7 5 0 0,8-2 0 16,3-4 0-16,-4 1 0 0,1-10 0 0,-1 9 0 15,4-9-32-15,4 0 0 16,-1-3 1-16,-3 3 0 0,0-4-25 0,4-5-6 16,-1 0-1-16,-3-4-542 0,0 0-109 0</inkml:trace>
  <inkml:trace contextRef="#ctx0" brushRef="#br1" timeOffset="129858.57">18743 17192 2404 0,'-10'0'53'0,"10"0"11"0,-4 0 3 0,4 0 0 0,-7-9-54 0,7 9-13 0,0 0 0 0,7-4 0 32,4-5-83-32,-1 0-19 0,4-1-4 0,0 4-1 15,0 0 55-15,4-4 10 0,-4 1 2 0,4 9 1 0,0-3 86 0,-4 0 17 0,3-4 3 0,4-2 1 16,-3 9 16-16,3-3 4 0,4-3 1 0,-4 6 0 16,0-4-43-16,4 1-9 0,3 3-1 0,0-6-1 15,1 6-22-15,-1 0-4 0,4 0-1 0,-4 0 0 16,4-3-8-16,-4-3-16 0,0 2 4 15,0-2 1-15,-3 3-101 16,0 0-20-16,-1-3-4 0</inkml:trace>
  <inkml:trace contextRef="#ctx0" brushRef="#br1" timeOffset="142215.75">13000 16866 1191 0,'0'0'52'0,"3"-10"12"0,1 4-51 0,-1-3-13 15,1 3 0-15,-4 6 0 16,0-13-68-16,4 10-16 0,-4-3-3 0,0 6-1 16,0-10 2-16,0 10 0 0,0-6 0 0,0 6 0 0,-4-6 189 0,4 6 37 15,0 0 8-15,0-10 2 0,0 10 39 0,0 0 8 16,0 0 2-16,-4-9 0 0,1 6-95 0,3 3-18 15,0 0-4-15,-4-10-1 0,4 10-52 0,-3-3-10 16,-4-3-3-16,-4 3 0 0,4-4-16 0,0 4 0 16,-3 0 0-16,-1-3 0 0,-3 3 16 0,3-4 8 15,-3 7 3-15,0-3 0 0,-4 3-4 0,1-6-1 16,3 6 0-16,-4-3 0 0,0 3 22 0,1 0 5 16,-1 0 1-16,4 3 0 0,-4-6-37 0,1 3-13 0,3 0 9 0,-4 0-9 15,0 0 0-15,-3 0 0 0,4 0 0 0,-1 0 0 16,0 0 0-16,-3 3 0 0,0-3 0 0,-4 6 8 15,4-6-8-15,-4 3 0 0,4-3 9 0,-4 0-9 16,1 0 17-16,-1 0-1 0,4 0 0 0,-4 0 0 16,1 0 20-16,-1 0 3 0,4 0 1 15,0 0 0-15,-4-3-21 0,0 3-4 0,0-6-1 0,4 6 0 16,-3-3-2-16,2 3 0 0,1 0 0 0,-3 0 0 16,-1 0-12-16,-3 3 0 0,3 3 0 0,-3-3 0 15,-1-3 0-15,1 10 0 0,-3-4 0 0,2-3-10 16,5 7 10-16,-8-7 0 0,0 6 8 0,4-2-8 15,0-1 0-15,-1 3 8 0,-9-3-8 0,6-2 0 0,0 5 8 16,0-6-8-16,4-3 8 0,-4 10-8 0,-3-10 24 0,7 9 0 16,3-9 0-16,4 3 0 0,-7-3-24 0,7 0 0 15,-1 6 0-15,5-6 0 0,-1 4 13 0,1-4-1 16,-5 6-1-16,1-3 0 0,7-3-11 0,-4 9 0 16,-10-6 0-16,4 7 0 0,2-4 0 0,1 4 0 15,-7-4 0-15,0 3 0 0,-7 1 0 0,6-1 0 16,5 4 0-16,-5-4 0 0,1 0 0 0,0 1 12 15,10-1-4-15,-3-3 0 0,0 1-8 0,0-4 10 16,3 6-10-16,4-9 10 0,0 7-10 16,0-4 12-16,-7 0-12 0,7-3 12 0,6 6-12 15,-6-3 0-15,-3-3 0 0,-1 7 0 0,4-4 13 0,0 3-2 16,-4 0-1-16,1 0 0 0,-8-2-10 0,7 5 0 16,4 0 0-16,0 1 0 0,-14 2 0 0,10-2 0 15,4 2 0-15,-4-2 0 0,-3 2-11 0,4-2 3 0,3-1 0 0,-1 4 0 16,5-4 8-16,-1 4 14 0,-3-4-3 0,4 0-1 15,2 1-10-15,1-7 0 0,-3 6 0 0,3 4 8 16,0-13-8-16,0 9 10 0,3 1-10 0,1-1 10 16,-4-6-10-16,3 7 0 0,1-1 9 0,-1 4-9 15,0-4 14-15,4 4-2 16,0-4 0-16,-3 0 0 0,3 4-12 0,3 6 0 0,1-10 0 16,0 4 0-16,3-1 0 0,-4-2 0 0,1 8 8 15,3-5-8-15,0 3 0 0,0-1 0 0,0-2 0 0,0 6 0 16,0-7 0-16,4 7-12 0,-4-6 12 0,0 2-10 15,0-2 10-15,3-4 11 0,1 4-3 0,-4-1 0 0,0-2 0 16,0-1-8-16,7 1 12 0,-3-1-4 0,-4 3-8 16,0-8 8-16,7 5-8 0,0 0 8 0,0 4 0 0,4-4-8 15,-4 1 12-15,7-1-4 0,7-6 1 0,-7 7 0 16,-3 2 0-16,0-2 0 0,6-1 4 0,-2 4 1 16,-1-4 0-16,0 0 0 0,0 4-14 15,0-4 0-15,4 4 0 0,-4 3 0 0,-3-4 0 16,3-2 0-16,7-1 0 0,-3 0 0 15,-7-2 0-15,3 2 0 0,-4 0 0 0,8 4 0 0,0-13 11 16,-1 9 9-16,-6 1 1 0,7-7 1 0,6 3-22 0,1-3 0 16,-4 7 0-16,1-4 8 0,2-3 1 0,5 0 1 15,-1-3 0-15,0 7 0 0,1-7-10 0,2 0 0 0,8 3 0 16,-3-3 0-16,-1 6 0 0,0-3 0 0,4-3 0 0,0 6 0 16,-4-2 0-16,1-1 0 15,-5 3 10-15,-2-3-10 0,2 3 0 0,1-2 0 16,-7 5 0-16,3-6-12 0,1 3 12 0,-1-3 0 15,0 7 0-15,0-10 0 0,1 9 10 0,-1-6 2 0,4 4 0 16,-4-4 0-16,0 3-12 0,1-3 0 0,-1-3 0 0,4 0 0 16,0 0 0-16,3 0 0 0,0 3 0 0,1-3 0 15,2 7 8-15,1-4-8 0,-3-3 8 0,-1 0-8 16,0 6 12-16,-3-3-4 0,-4-3 0 0,4 0 0 16,0 0-8-16,-4 0-11 0,4 0 3 0,-4 6 0 15,1-6 8-15,-1 0 11 0,0 4-3 0,-3-4 0 16,3 0-8-16,0 0 0 0,1 0 0 0,-5 0 0 15,1 0 0-15,0 0 0 0,3-10 0 16,1 10 0-16,-1-3 0 0,0-3 0 0,4-4 0 0,0 7 0 16,-4-6 0-16,4 6 0 0,0-4 0 0,-1 4 0 15,-2-6 28-15,-1 9 3 0,-7 0 1 0,4 0 0 0,-4-3-32 0,0-4 0 16,-3 7 0-16,0 0 0 0,3 0 0 0,-7-3 0 16,4-3 0-16,0 6 0 0,3 0 0 0,-4-3 0 15,5-6 0-15,-1 9 0 0,4-4 0 16,-1-2 0-16,5 6 0 0,-5-9 0 0,5 6 0 15,-5-1 0-15,1-2 0 0,3 6 0 0,-6-9 0 16,-1 6 0-16,0-4 0 0,-3 4 0 0,0 0 0 0,-4-3 0 16,3 6 0-16,-2 0 0 0,-1 0 0 0,0 0 0 15,0-3 0-15,0 3 0 0,0 0 0 0,1-7 0 16,-1 4 0-16,0-6 0 0,4 9 12 0,-1-10-3 0,1 1-1 16,0 6 0-16,-1-10-8 0,1 7 0 15,0-3 0-15,3-4 0 0,-3 1 0 0,-1 2 0 16,1-2 0-16,0 2 0 0,-1-2 0 0,-2 2 0 15,2 1 0-15,-3-1 0 0,1 1 0 0,-1-3 0 0,-7 2 0 0,7 1 0 16,-3 6 0-16,-1-4 0 0,-10-5 0 0,4 9 0 16,-4-7 0-16,4 1 0 0,-4-1 9 0,3 1-9 15,1-4 0-15,3 4 0 0,0 0 0 0,0-4 0 16,0 1 0-16,0-1 0 0,4-3 0 16,0 4 0-16,-4 2 0 0,3-2 0 0,-2 2 8 0,-1-8-2 15,0 11-6-15,-4-2 0 0,1 3 0 0,0-4 0 16,-4 7 0-16,3-6 0 0,-6-1 0 0,3 1 0 15,-4 3 0-15,1-1 0 0,-1-2 0 0,1-4 0 16,-4 4 0-16,0 0 0 0,3-4 0 0,1 4 0 16,-4-13 0-16,3 9 0 0,-3-6 0 0,7-3 0 0,-7 4 0 15,4 2 0-15,3-3 0 0,-3 0 0 0,3 4 0 0,-4-1 0 16,4 0 0-16,0 1 0 0,-3 2 0 0,-1 4 0 16,1-4 0-16,-1 4 0 0,1-1 0 0,-1 7 0 15,-3-6 0-15,0 9 0 0,0-3 0 0,0-4 0 16,0 4 0-16,0 3 0 0,0-6 0 0,-3 0 0 15,-1-1 0-15,1-2 0 0,3 6 0 0,-4-7 0 16,1 1 0-16,3 0 0 0,-4-1 0 0,1-2 0 16,3 2 0-16,-4-2 0 0,1 2 0 0,-1 1 0 15,1-4 0-15,-1 4 0 0,1-4 0 0,-1 1 0 16,1 2 0-16,-1 1 0 0,0 0 0 0,1-1 0 16,-1 4 0-16,1 0 0 0,-1-4 0 0,-3 7 0 15,4-3 0-15,-4 0 0 0,3-1 0 0,-3 4 0 16,0-3 0-16,0 3 0 0,0-7 0 0,0 7 0 15,-4-3 0-15,1-3 0 0,3 5 0 0,-7-5 0 0,3 0 0 16,0 5 0-16,-3-2 0 0,0 0 0 16,0 0 0-16,4-4 0 0,-5 1 0 0,5 6 0 0,-4-7 0 0,0 10 0 15,3-9 0-15,-3 6 0 0,3-4 0 0,1 1 0 16,-1 0 0-16,4 6 0 0,-3-3 0 0,-1-4 0 16,-3 4 0-16,0-3 0 0,0 3 0 0,-1 3 0 15,-2-9 0-15,-1 9 0 0,1 0 0 0,-1-4 0 16,0-2 0-16,-3 6 0 0,0-3 0 0,3 3 0 15,-3-9 0-15,0 9 0 0,3-4 0 0,1-2 0 16,-1 3 0-16,0-3 0 0,1 3 0 0,-1-1 0 16,4-2 0-16,-4 3 0 0,1-3 0 0,-1 6 0 15,4-3 0-15,0-4 0 0,-7 7 0 0,3 0 0 16,4-3 0-16,-4 3 0 0,4 0 0 0,-3-3 0 0,-5 3 0 16,5 0 0-16,-4 0 0 0,3 0 0 0,0 3 0 0,-3-3 0 15,4 0 0-15,-5 0 0 0,5 0 0 0,-1 0 0 16,-3 0 0-16,3 0 0 0,-3 0 0 0,0 0 0 15,3 0 0-15,1 0 0 0,-1 0 0 0,-3 0 0 16,3 0 0-16,1 0 0 0,-5 0 0 0,1 0 0 16,0 0 0-16,0 0-10 0,3 0 10 0,1 0 0 15,-1 3 0-15,0-3 0 0,-3 7 0 0,0-4 0 16,0-3 0-16,0 0 8 0,0 6-6 0,-1-3-2 16,-2-3 0-16,3 10 0 0,-4-10 0 0,4 3 0 15,-4-3 0-15,4 6 0 0,-4-3 0 0,0-3 0 16,1 0 0-16,-5 0 0 0,1 0 0 0,4 0 0 15,-1 0 0-15,0 6 0 0,0-6 0 0,1 4 0 16,-1-4 0-16,0 6 0 0,1-3 0 0,3 0 0 0,-4-3 0 0,0 6 0 16,4-2 0-16,0-4 0 0,0 9 0 0,3-9 0 15,-3 3 0-15,3 3 0 0,-3-6 0 0,3 3 0 16,-3-3 0-16,0 7 0 0,3-4 0 0,-3-3 0 16,4 0 0-16,-1 0 0 0,-3 0 0 0,7 0 0 15,-4 0 0-15,0 6 0 0,4-6 0 0,-7 3 0 16,0 0 0-16,3-3 0 0,-3 7 0 0,4-4 0 15,-5-3 0-15,1 9 0 0,0-9 0 0,0 10 0 16,3-7 0-16,-3 3-8 0,3-3 8 0,1-3-10 0,3 10 10 0,0-10 0 0,-1 6 0 16,1 0 0-1,4-6 0-15,-4 6 0 0,3-2 0 0,0-4 0 16,1 0 0-16,-1 9 0 0,4-9 0 0,-3 0 0 0,-1 0 0 16,1 0 0-16,-1 0 0 0,4 0 0 0,-4 0-8 15,1 0 0-15,-1-3 0 0,1-3 0 16,2 2-90-16,1-2-18 0,-3-6-3 15,3 2-1-15,0 1-134 0,0-4-27 0</inkml:trace>
  <inkml:trace contextRef="#ctx0" brushRef="#br1" timeOffset="143947.47">19798 16907 748 0,'0'0'67'0,"0"0"-54"15,0-10-13-15,0 7 0 0,0-3 323 0,3 3 61 16,-3-7 13-16,7 7 3 16,-7-3-375-16,4 3-74 0,3-4-15 0,-3 4-4 15,-4 3 32-15,7-3 5 0,-7 3 2 0,0 0 0 0,0 0 79 0,0 0 16 16,0 0 3-16,0 0 1 0,0 0 14 0,0 0 2 0,0 0 1 0,3 13 0 15,1-1-42-15,-1 1-8 0,1 2-1 0,-1 1-1 16,-3 3-16-16,4 3-3 0,-4 0-1 0,3 0 0 16,1 3 1-16,-1-9 1 0,1 6 0 0,-1 0 0 15,1-4 1-15,-4 4 0 0,4-6 0 0,-4 0 0 16,3 2 8-16,1-5 2 0,-4-4 0 0,0 1 0 16,0-1-2-16,0-9 0 0,0 0 0 0,0 0 0 15,0 0-8-15,0 0-2 0,0 0 0 0,0 0 0 16,0 0 0-16,0 0-1 0,0 0 0 0,0 0 0 15,3-9-15-15,4 3 0 0,-3-7 0 0,-1 4 0 16,1-4 0-16,3 4 0 0,-4-4 0 0,4 4 0 16,-3-4 0-16,-1 4 0 0,1-1 0 0,-1 7 0 15,-3 3 0-15,0 0 0 0,8-6 0 0,-8 6-10 16,3 6 10-16,4-3-10 0,0 10 10 0,-3-4-10 16,3 1 10-16,0 2-8 0,-4-2 8 0,4-1-8 0,-3 4 8 15,3-4 0-15,0 4 0 0,4-4 0 0,-4-3 0 0,0-3 0 16,0 4 10-16,3-1-10 0,-3-6 0 0,0 6 8 15,-7-6-8-15,8 0 0 0,-8 0 9 0,7 0-1 16,-7 0 0-16,0 0 0 0,0 0-8 0,7 0 8 16,-7 0-8-16,0 0 8 0,0 0 1 0,7 3 0 15,-7-3 0-15,0 0 0 0,0 0-9 0,10 0 12 16,-3 0-12-16,0 0 12 0,4 0-4 0,-4 7 0 16,-7-7 0-16,7-7 0 0,7 4 9 0,0-3 2 15,-7-7 0-15,4 4 0 0,0 0 3 0,-1-4 1 16,-3 0 0-16,0-5 0 0,-3 5-4 0,3-6-1 15,-4-3 0-15,4-9 0 0,-7 6-18 16,0-6 0-16,4-1 8 0,-4 1-8 16,-4-1 0-16,4 1 0 0,-3 0 0 0,3 3 0 0,-4 2-16 0,4-2-1 15,-3 13 0-15,3-4 0 16,0 6-18-16,3-3-3 0,-3 4-1 0,4 3 0 16,-1 5-61-16,1-2-12 0,-4 6-2 0,7-6-1 15,0 0-63-15,0 6-13 0,4 0-2 0,-11 0-1 0</inkml:trace>
  <inkml:trace contextRef="#ctx0" brushRef="#br1" timeOffset="144601.38">20384 17117 2548 0,'0'0'56'0,"0"0"12"0,0 0 3 0,0 0 0 0,0 0-57 0,0 0-14 15,0 0 0-15,0 0 0 0,0 0 8 0,7 0-8 16,3 0 11-16,-3 0-11 0,4-3 0 0,3 3-17 15,0-7 1-15,0 7 1 0,0 0-6 0,4-3-2 0,0-3 0 0,-4 6 0 16,3 0 23-16,-3-3 0 16,0 3 0-16,-3 0 0 0,0 0 15 0,-1 0-3 0,1 3 0 15,-8-3 0-15,-3 0-4 0,7 9 0 0,-3 1-8 0,-4-1 12 16,-4 1-1-16,1-1-1 0,-1-3 0 0,-6 10 0 16,3-4-10-16,-4 1 0 0,4 0 9 0,-4 5-9 15,-3-5 0-15,4 3 0 0,-1-4 0 16,1 1 0-16,-1-4 0 0,4 4 0 0,0-7 0 0,0-3 0 15,7-3 0-15,0 0 0 0,-4 9 0 16,4-9 8-16,0 0-8 0,0 0 0 0,0 0 8 0,0 0-8 16,0 0 0-16,0 0 0 0,0 0 0 0,0 0 0 15,0 0 0-15,0 0 0 0,0 0 0 0,4 4 0 16,-4-4 0-16,7 9 0 0,4-9 0 0,3 9-8 16,-4-2 0-16,8-4 0 0,-4-3 0 0,0 3 0 15,0 3-20-15,0-3-4 0,-3 4-1 16,-4-4 0-16,4 6 13 0,-8-6 2 0,4 7 1 0,-3-1 0 0,-4-9 17 0,0 13 0 15,0-4 8-15,-7 4-8 16,3-4 10-16,-3 7-10 0,0-4 10 0,-4 1-10 16,4-1 0-16,-3-2 0 0,-1 2-8 0,1-2 8 0,2-1 0 15,-2 4 0-15,3-4 0 0,0 7 0 0,0-10 10 0,3 3-10 16,-3 1 10-16,0 2-10 0,0-2 8 0,0-1-8 16,-4 1 0-16,1-1 0 0,-1-6 0 0,1 6 0 15,-4-5 0-15,3 5 0 0,-3-3 0 0,-4-3 0 16,4 4 0-16,-4-4 0 0,4-3 0 0,-3 3 0 15,3-6-8-15,-4 3 8 16,7-3-124-16,-3-4-17 0,-3-2-4 0</inkml:trace>
  <inkml:trace contextRef="#ctx0" brushRef="#br1" timeOffset="145060.07">21308 16718 979 0,'0'0'43'0,"0"0"9"0,0 0-41 0,0 0-11 16,0 0 0-16,0 0 0 0,0 0 260 0,0 0 49 15,0 0 11-15,0 0 1 0,0 0-232 0,0 0-46 16,0 0-10-16,0 0-1 0,0 0-32 0,0 0 0 16,0 0 0-16,0 0 0 0,0 0 0 0,0 0 0 15,0 0 0-15,0 0 0 0,-4 10 0 0,1-1 0 16,-8 1 0-16,4 2 0 0,-3 1 33 0,-5 6 1 15,-2 3 0-15,-1 0 0 0,0-1-2 0,-3 11 0 16,-3-4 0-16,-1 3 0 0,0 1-21 0,1-1-11 16,-1 0 10-16,0-5-10 0,4 5 16 0,3-3-4 15,1-3 0-15,3-3 0 0,-1 3-12 0,5-9 8 0,-1 6-8 16,4-6 0-16,4-4 0 0,-1 1-18 0,4-7 2 0,0-6 1 31,0 0-132-31,0 0-26 0,0 0-6 0,0 0-754 0</inkml:trace>
  <inkml:trace contextRef="#ctx0" brushRef="#br1" timeOffset="145336.66">20888 16856 2602 0,'0'0'57'0,"0"0"12"0,-4-6 3 0,4 0 1 0,0 6-58 0,0 0-15 0,8-9 0 0,2 5 0 16,1-2-48-16,3 6-13 0,0 6-3 0,0-2 0 16,4 2 29-16,-1 3 6 0,1 4 1 0,-4-1 0 0,4 10 28 0,-4-3 0 15,-4 3 13-15,4 0-4 0,-3 0 14 0,3 6 2 16,-7-6 1-16,4 0 0 0,-4 0 6 0,0 6 2 16,-4-6 0-16,1 0 0 0,0 0-34 0,-1-3 0 15,1-3 0-15,-1 2-9 16,4-5-14-16,4 3-2 0,-1-7-1 0,1-3 0 15,7 1-187-15,-1-4-38 0</inkml:trace>
  <inkml:trace contextRef="#ctx0" brushRef="#br1" timeOffset="145685.45">21467 17277 1659 0,'0'0'36'0,"0"0"8"0,0 0 2 0,0 0 1 0,0 0-38 0,0 9-9 0,-4 0 0 0,0-5 0 15,1 5 9-15,-1 4 0 0,1-4 0 0,-1 0 0 0,1 1 43 0,-4-7 9 16,7 6 2-16,-4 1 0 16,4-1-11-16,0 4-1 0,0-1-1 0,0-2 0 0,0 5-37 0,0-2-13 15,0-1 9-15,0 1-9 0,0-4 0 0,0 4 0 16,0-4-14-16,0 7 5 16,-7-3-108-16,7-4-22 0,-3-6-4 0,-1 6-1 0</inkml:trace>
  <inkml:trace contextRef="#ctx0" brushRef="#br1" timeOffset="146104.74">21971 16809 2487 0,'0'0'55'0,"0"0"11"0,7-6 2 0,-7 6 2 0,4-3-56 0,-1-6-14 0,8 5 0 0,-1-2 0 16,-10 6 0-16,7 0-16 0,0-3 3 0,0-3 1 15,-7 6 12-15,0 0 16 0,0 0-3 0,4 9-1 16,0 1-12-16,-4 2-10 0,-8 7 2 0,1-6 0 16,-3 8 28-16,-1 8 7 0,-6-7 1 0,-1 0 0 0,-7 9 12 15,8-9 4-15,-5 9 0 0,1-9 0 0,-10 6-24 0,9-2-5 16,5-8-1-16,3 11 0 16,-8-8-14-16,5 1 0 0,6-9 8 0,1 9-8 15,3-6-10-15,-4-1-5 0,4-5-1 0,0-1 0 16,7-9-65-16,-4 10-14 0,1-7-2 0,3-3-1 15,0 0-102-15,0 0-20 0,-4-3-4 0,1-4-602 16</inkml:trace>
  <inkml:trace contextRef="#ctx0" brushRef="#br1" timeOffset="146374.72">21657 16800 3200 0,'0'0'142'0,"0"0"29"0,0 0-137 0,0 0-34 0,0 0 0 0,11 0 0 31,6 3-44-31,4 3-15 0,-6-2-3 0,6 5-1 16,3 0 3-16,1 1 1 0,-4-1 0 0,0 4 0 0,1-1 38 0,-1 1 7 0,3 6 2 0,-6 3 0 16,-7-4 12-16,6 4 0 0,-3 0 0 0,1 0 0 15,-8 0 0-15,0 6 16 0,3-6-3 0,-3 0-1 16,0 0 1-16,-3-3 0 0,-4 3 0 0,3-9 0 15,4 5-13-15,-3-5-15 0,-4 6 3 0,4-7 1 16,-1-2-77 0,4-1-15-16,-3-6-3 0,3 7-650 0,-7-10-129 0</inkml:trace>
  <inkml:trace contextRef="#ctx0" brushRef="#br1" timeOffset="146886.75">22370 17211 1440 0,'-22'3'128'0,"22"-3"-103"0,0 0-25 0,0 0 0 15,0 0 249-15,4-9 45 0,7 2 9 0,-1-2 1 31,4 3-320-31,-3-7-64 0,7 10-12 0,-1-7-4 16,1 4 13-16,-1 3 3 0,-10-6 0 0,4 9 0 0,3-10 80 0,-3 10 30 0,-11 0-1 0,0 0 0 16,0 0 35-16,0 0 8 0,0 0 0 0,0 0 1 15,0 0-10-15,0 0-3 0,0 0 0 0,0 0 0 16,0 0-32-16,0 0-6 0,0 0-2 0,0 0 0 16,0 0-20-16,0 0 0 0,0 0 0 0,10 7 0 15,1-4 0-15,0 3 0 0,-11-6 0 0,7 6 0 16,3-6 0-16,-3 10 0 0,-7-10 0 0,0 9 0 15,-3 0 0-15,-1 1 0 0,1 2-10 0,-8 1 10 16,-3-4 0-16,0 4 0 0,0 3 8 0,-4-4-8 16,-10 1 0-16,3 9 0 0,4-7-11 0,0 1 11 15,0 3 0-15,-1-7 0 0,5 7 0 0,-1-6 8 0,8-1-8 0,-1-2 0 16,-7-1 0-16,11 4 8 0,7-13-8 0,-3 9 0 16,-1 0 0-16,1 1 0 0,-1-1 0 0,8-6 0 15,3 7 0-15,-4-7 0 0,-3 6 0 0,4-9 0 16,10 10 0-16,-7-10 0 0,-7 9 0 0,0-9 0 15,14 0 0-15,0 3 0 0,0-3-10 0,0 0-1 16,1 0 0-16,-1 0 0 16,3 0-40-16,-3 0-8 0,-3 0-1 0,3-3-1 15,4 3-148-15,-1-3-30 0</inkml:trace>
  <inkml:trace contextRef="#ctx0" brushRef="#br1" timeOffset="149012.1">23499 16718 1767 0,'0'0'39'0,"0"0"8"0,0 0 1 0,0 0 2 0,0 0-40 0,3 0-10 0,8 0 0 0,-4-3 0 15,3-3 0-15,1 3 0 16,-1 0 9-16,1-3-9 0,0 6 21 0,-1-4 0 0,-3 4 0 0,0-6 0 16,-7 6 47-16,0 0 10 0,0 0 2 15,0 0 0-15,0 0-20 0,7 16-3 0,-7-10-1 0,0 10 0 16,-3-4-12-16,-1 7-4 0,-3-3 0 0,0 3 0 16,4 3-25-16,-8 0-6 0,4 6-1 0,0-3 0 15,0 3-8-15,0 3 8 16,0-6-8-16,3 4 8 0,1-7-8 15,3 6 0-15,-4-6 0 0,8 0 0 16,-4 0 0-16,3-3-12 0,1-4 4 0,-1 1 8 0,1-4-41 16,-1-2-1-16,1-1 0 0,-4-9 0 0,0 0-194 0,0 0-38 0</inkml:trace>
  <inkml:trace contextRef="#ctx0" brushRef="#br1" timeOffset="149272.7">23174 17032 1670 0,'0'0'74'0,"0"0"15"0,-7-9-71 0,3 9-18 16,1-10 0-16,3 10 0 0,0 0 78 0,3-3 12 16,4-3 2-16,8 0 1 0,-1-1-93 0,0-2-15 15,7 6-5-15,0-4 0 0,4 4 60 0,3-6 12 16,-3 9 2-16,-1-9 1 0,5 9 32 0,-1 0 6 0,-3 0 2 0,3 0 0 15,-4 6-40-15,5-6-8 0,-5 0-2 0,1 0 0 16,-4 3-10-16,0-3-3 0,1 0 0 0,2 6 0 16,-6-6-32-16,3 0 0 0,-3-6 0 0,-1 6 0 31,-3 0-57-31,4 0-19 0,0 0-3 0,-4-3-686 0,0-3-138 0</inkml:trace>
  <inkml:trace contextRef="#ctx0" brushRef="#br1" timeOffset="152440.44">19900 18217 1404 0,'0'0'62'0,"0"-6"13"0</inkml:trace>
  <inkml:trace contextRef="#ctx0" brushRef="#br1" timeOffset="152985.53">19840 18079 2361 0,'0'0'52'0,"0"0"10"16,-3-9 2-16,3 9 4 0,0 0-55 0,0 0-13 0,0 0 0 0,0 0 0 0,0 0 0 0,3-3-18 16,-3 3 4-16,7-10 1 0,-3 10 13 0,-4 0-9 15,7-3 9-15,-7 3-8 0,0 0 18 0,0 0 4 16,0 0 1-16,0 0 0 0,0 0 17 15,0 0 4-15,3 10 1 0,-3-4 0 0,0 3-17 0,-3 10-3 16,-1-9-1-16,1 2 0 0,-1 7-4 0,4 0 0 16,-3-4-1-16,-1 7 0 0,8 0-11 0,-1-3 0 15,1 3 9-15,-1-3-9 0,1 3 13 0,3-10-1 16,0 10-1-16,4-6 0 0,-4-3-1 0,0-4 0 16,3 0 0-16,1-5 0 0,-1 5 2 0,-3-6 1 0,1-3 0 15,2 0 0-15,-3 0 6 0,0-3 1 0,0 3 0 0,0-9 0 16,0 5-4-16,-3-2-1 0,3-6 0 0,0 2 0 15,0-2-6-15,0-1-1 0,4-3 0 0,-1 1 0 16,1-1-8-16,-1 0 0 0,1 1 0 0,3 2 0 16,-3 4 0-16,-1-1 0 0,-3 7 0 0,0 0 0 15,4 3 0-15,-11 0-11 0,0 0 1 0,4 6 0 16,3 4 2-16,0 5 0 0,-7-8 0 0,0 2 0 16,3 7 8-16,-3-4 0 0,-3 1 0 0,3-1 0 15,3-2 0-15,1-1-10 0,-1 1 10 0,-3-10 0 16,0 0 0-16,0 9 12 0,11 1 0 0,-1-7 0 15,1 0-12-15,-4-3 0 0,7 0 0 0,0-3 0 0,-3-7 28 0,3 10 8 16,-3-9 3-16,3 6 0 0,-4-4-29 0,1 4-10 16,-4-6 0-16,0-1 9 15,0 7 8-15,-3-6 2 0,-4 0 0 0,3-1 0 0,1 4 3 16,-4-4 1-16,3 1 0 0,-3 0 0 16,4-4-11-16,-4-3-1 0,3 4-1 0,4-1 0 15,-3-6-10-15,3 4 0 0,0-4 0 0,3 0 0 0,-2 0-20 16,2 4 1-16,1-4 0 0,-1 0 0 15,1 3-17-15,-1 1-4 0,1-7-1 16,-4 6 0-16,0 0-103 0,0 4-21 0,0 2-4 16,-3 7-603-16,-1-6-120 0</inkml:trace>
  <inkml:trace contextRef="#ctx0" brushRef="#br1" timeOffset="153522.68">20719 18195 288 0,'-4'-3'25'0,"1"-3"-25"16,3 6 0-16,0 0 0 0,-7 0 287 0,3-3 52 16,0 3 10-16,1 0 3 15,-1 0-417-15,4 0-83 0,-7 3-17 0,0 3-3 0,4-6 136 0,3 0 32 16,0 0 0-16,-4 0 0 0,4 0 175 15,0 0 33-15,0 0 8 0,-7 3 0 0,4 4-92 0,3-7-20 16,-4 3-3-16,1 9-1 0,-1-5-53 0,1 2-11 0,-1 4-3 0,1-4 0 0,-5 0-14 0,1 4-3 31,0-4-1-31,0 4 0 0,-3-4-15 0,3 4 0 16,-4-4 0-16,0 4 0 0,1-4 11 0,3 4-11 16,0-4 12-16,3 1-12 0,-3-4 15 15,7-6-4-15,0 0-1 0,0 0 0 0,0 0 1 0,0 0 0 16,7 6 0-16,-7-6 0 0,11 10-11 0,3-10 0 0,0 9 0 15,0-9 0-15,7 0-11 0,-7 0 11 0,-3 0-8 16,7 0 8 0,3 0-32-16,0 0-2 0,-7 0 0 0,4 0 0 15,-1-3-23-15,1-3-5 0,-7 6-1 0,3-4 0 16,-4-2-132-16,-3 6-26 0,0-3-6 0,0 0-1 0</inkml:trace>
  <inkml:trace contextRef="#ctx0" brushRef="#br1" timeOffset="153888.89">20951 18211 864 0,'0'0'38'0,"0"0"8"0,-7 3-37 0,0-3-9 16,7 0 0-16,-7 3 0 0,4 4 282 0,3-7 54 16,0 0 12-16,0 0 1 15,-7 9-326-15,7-9-66 0,0 0-13 0,0 9-2 0,3-2 58 0,-3 2 16 16,4 1 0-16,-4 2 1 0,0 4 27 0,0-1 4 16,0 1 2-16,-4 0 0 0,-3 3-18 0,4 3-3 15,-4 0-1-15,0-1 0 0,0 11-13 0,-4-10-3 16,-3 6-1-16,3-3 0 0,-3 6-11 0,0-2 0 15,3-7 0-15,1 0 0 0,-1 0 0 0,8-1 0 16,-8-2 0-16,4 3 0 0,7-12-26 0,-3 2 2 16,3 4 1-16,0-10 0 15,3 4-153-15,4-10-30 0,0 6-6 0,0-3-2 0</inkml:trace>
  <inkml:trace contextRef="#ctx0" brushRef="#br1" timeOffset="154597.19">21742 18017 403 0,'0'0'17'15,"0"0"5"-15,0 0-22 0,-11 6 0 0,-3-3 0 0,3-3 0 0,1 0 320 0,3 0 59 16,0 10 12-16,-4-10 2 15,1 6-372-15,-1-3-74 0,4 0-15 0,-4-3-4 0,1 9 72 0,-4 1 0 16,7-7 17-16,-4 6-3 0,-3 1 82 0,3-1 16 16,-3 4 3-16,4-4 1 0,-4 1-59 0,-1 2-11 15,-2 7-2-15,3-7-1 0,0 7-7 0,-4 0-2 16,0-3 0-16,-3 3 0 0,0-7-20 0,3 7-4 16,4 0-1-16,-3-4 0 0,-1 1-9 0,0 0-12 15,8-7 2-15,-4 4 1 16,3-4-23-16,0 1-4 0,4-1 0 0,7-9-1 15,0 0-107-15,0 0-22 0,0 0-4 0</inkml:trace>
  <inkml:trace contextRef="#ctx0" brushRef="#br1" timeOffset="154926.22">21280 18048 1670 0,'0'0'74'0,"0"0"15"0,0 0-71 0,3 0-18 0,1-6 0 0,-1 0 0 16,4-4-55-16,-7 10-14 0,0 0-3 0,14 0-1 16,-3-3 1-16,3 3 0 0,-14 0 0 0,7 3 0 0,0 7 150 0,-3 2 30 15,-1-3 7-15,1 1 1 0,-8 9 30 0,8-4 6 16,-1 4 2-16,1-6 0 0,-1 6-65 0,1 2-13 15,6-2-2-15,-3 0-1 0,8-3-35 0,-5 6-7 16,4-3-2-16,0-7 0 0,0 7-29 0,1 0 0 16,2-4 0-16,-3 4 0 15,0 3-30-15,4-3-12 0,-4-6-2 0,-3 8-1 16,-1-2-28-16,4 0-6 0,1-3-1 0,-5 3 0 16,-3-7-24-16,0 7-6 0,7-6-1 0,-7-4-426 15,1 3-86-15</inkml:trace>
  <inkml:trace contextRef="#ctx0" brushRef="#br1" timeOffset="155278.25">21865 18446 2516 0,'0'0'112'0,"4"3"22"0,-4 13-107 0,-4-3-27 0,4-4 0 0,0 4 0 15,4-1-69-15,3-2-19 0,-11 2-4 0,8-2-1 16,3-1-28-16,-4 0-6 0,-10 1-1 0,7-1 0 16,0 4 73-16,-3-4 15 0,3 1 2 0,-7-4 1 0,-4 9 37 0,4-5 0 15,7-4 0-15,-7 4 0 0,-4-1-8 0,4 3-8 16,7-5 0-16,4-4-680 0</inkml:trace>
  <inkml:trace contextRef="#ctx0" brushRef="#br1" timeOffset="156129.96">22006 17985 1558 0,'7'-12'34'0,"4"2"7"0,-8 7 2 0,5-6 1 0,-5-4-35 0,4 4-9 0,4-4 0 0,-1-2 0 16,-6 12-73-16,3-10-17 0,3 7-3 0,-3-4-1 0,-3 7 123 0,0-6 25 15,-1 9 5-15,1-10 1 0,-4 10 70 0,0 0 14 16,0 0 4-16,0 0 0 0,7 0-57 0,-7 0-11 16,0 0-3-16,7-3 0 0,3-6-53 0,1 6-12 15,-4-4-1-15,0 7-1 0,4-9-10 0,-1 6 0 16,1 0 9-16,-4-4-9 0,-7 7 0 0,10 0 0 15,4-9 0-15,-6 9 0 0,-8 0 14 0,7 0-2 16,7-3 0-16,-7-3 0 0,-7 6 2 0,0 0 0 16,0 0 0-16,10 0 0 0,1 0-6 0,-11 0 0 15,0 0-8-15,0 0 12 0,11 9-12 0,-4 0 0 16,-7 4 0-16,0-4-10 0,-4 1 10 0,4 2 0 0,4-2 0 0,-4 2 0 16,-7-2 0-16,3-1 0 0,8 4 0 0,-4-4 0 15,-8 7 0-15,5-10 0 0,-1 10 0 0,1-4 0 16,-1-2 0-16,-3 2 8 0,0-2-8 0,0-1 0 15,7-6 0-15,-3 10 0 0,-8-4 0 0,4 1 8 16,3-10 8-16,1 9 1 0,-4-6 1 0,0 6 0 16,-4-9-18-16,8 10 0 0,-4-10 0 0,0 3 0 15,-4 3 0-15,11-6-19 0,0 0 3 0,0 0 0 16,-7 3 16-16,0-3 0 0,7 0 0 0,0 0 0 0,0 0-8 0,-7 0 8 0,-4 0-12 0,4 0 12 31,7 0-11-31,0 0 11 0,-10 0-10 16,-1 0 10-16,11 0 0 0,-7 0 0 0,3 0-8 0,-6 0 8 15,10 0 0-15,0 0 0 0,0 0 0 0,0 0-9 0,-7 7 9 16,7-7-12-16,0 0 12 0,0 0-12 0,0 0 12 0,0 0 0 16,0 0 0-16,0 0 0 0,7 3 0 15,-7-3 0-15,0 0 0 0,7 0 0 0,4-3 0 16,-4-4 0-16,-7 7 0 0,0 0 0 0,10 0 0 16,-10 0 0-16,0 0 0 0,0 0 8 0,7 10-8 0,0-4 0 15,4-3 0-15,-4 7 8 0,-4-7-8 0,1 6 0 16,7 1 0-16,-1-7 0 0,-3 6 0 0,0-3-10 15,4-2 10-15,3 2 0 0,0 0-14 0,-3-6 4 16,-1 6 1-16,1-6 0 16,10 0-40-16,-7 0-8 0,-14 0-2 0,11 0-914 0</inkml:trace>
  <inkml:trace contextRef="#ctx0" brushRef="#br1" timeOffset="156742.24">23230 18017 1220 0,'0'0'27'0,"4"-3"5"0,-1-7 2 0,1 7 0 0,0-3-34 0,-4 6 0 0,3-3 0 0,4-7 0 15,-3 1-9-15,3 6-9 0,-4-4-2 0,-3 7 0 16,0 0 125-16,0 0 25 0,0 0 5 0,0 0 1 16,0 0 26-16,-3 10 6 0,-4 2 0 0,3-2 1 15,1 9-106-15,-4-7-22 0,-1 10-4 0,5 6-1 16,-1-9-20-16,1-3-4 0,-1 6 0 0,1-3-1 16,-1 2-11-16,1-2 0 0,-1-6 9 0,4 6-9 15,-7-1 0-15,7-2 0 0,-3-6 0 0,-1 2 0 16,4 7-20-16,-3-7 2 0,3 4 0 0,0-10 0 15,0 10-43 1,0-16-9-16,3 10-2 0,-3-10 0 0,4 6-155 0,-4-6-31 16,0 0-6-16,0 0-2 0</inkml:trace>
  <inkml:trace contextRef="#ctx0" brushRef="#br1" timeOffset="157049.96">23093 18236 2534 0,'0'0'225'0,"-7"0"-180"16,-4 0-36-16,4 0-9 16,7 0-34-16,0 0-9 0,0 0-1 0,0 0-1 15,11-3-48-15,-1-3-10 0,1 6-1 0,3-3-1 0,0-4 105 0,0 4 19 0,4 0 5 0,0-3 0 16,-1 6 77-16,1-10 15 0,-1 10 4 0,1-3 0 15,-4 3-52-15,0-6-9 0,4 3-3 0,-4 3 0 16,7 0-36-16,-3-10-8 0,-1 10-2 0,-2 0 0 16,2-3-10-16,1-3 0 0,0 6 0 0,-1 0 0 31,-3-3-45-31,4-6-5 0,0 9-1 0,-1-4 0 16,-3 4-94-16,4-6-19 0,3 6-4 0,-3 0-490 0,-1 0-98 0</inkml:trace>
  <inkml:trace contextRef="#ctx0" brushRef="#br1" timeOffset="157744.99">24021 18026 2286 0,'0'0'50'0,"-7"10"10"0,0-10 3 0,3 0 1 0,-3 0-51 0,7 0-13 0,0 0 0 0,0 0 0 31,0 0-52-31,0 0-12 0,0 0-4 0,7 9 0 0,0-6 48 0,0 6 10 0,-3-2 2 0,-1-1 0 16,1 3 53-16,-4 1 11 0,0 9 3 0,-4-7 0 16,4 10-11-16,-7-3-3 0,4-7 0 0,-4 10 0 15,3-3-28-15,0-6-5 0,-3 6-2 0,4-7 0 16,-4 7-10-16,3-6 8 0,1-4-8 0,3-9 8 16,0 0 3-16,3 9 0 0,-3-9 0 0,0 0 0 15,11 3 5-15,3-3 0 0,-3 7 1 0,-1-14 0 16,4 4-9-16,-3-3-8 0,-1 3 12 0,1-6-12 15,3-1 0-15,-3 7 0 0,-4-6 0 0,3-1 0 16,1 1 0-16,-8 6 0 0,5-7 0 0,-8 10 0 16,0 0 0-16,0 0-11 0,0 0 2 0,0 0 0 0,10 10-3 0,-3-1-1 15,0-6 0-15,0 7 0 0,0-1 13 0,-3 0-11 16,3 1 11-16,-4-4-10 0,-3-6 10 0,8 9 0 16,-5 1 0-16,-3-10 0 0,0 0 16 0,0 0-2 15,0 0 0-15,7 6 0 0,-3 0 8 16,-4-6 2-16,0 0 0 0,0 0 0 0,10-3 12 0,-3 3 2 15,0-9 1-15,0 6 0 16,0-4-11-16,4-2-3 0,0 6 0 0,-1-6 0 0,1-1 5 0,3-2 1 16,0 2 0-16,-3 1 0 0,3 2-31 0,0-2 8 15,-4 0-8-15,4-1 0 0,-3 1 8 0,3 6 0 16,-3-7-8-16,-1 1 12 0,1-1-4 0,0 1 0 16,-1 3-8-16,-3-4 12 0,0 1 3 15,4-4 0-15,-4-2 0 0,0 5 0 0,0-5-15 0,0-4 9 16,0 6-9-16,4-5 8 0,-8 5-8 0,8-6-17 0,-4 7 4 15,0-7 1 1,0 0-33-16,0 6-7 0,0 1 0 0,0-1-1 16,0 4-120-16,-3 3-24 0,-4-1-5 0,0 7-515 0,0 0-103 0</inkml:trace>
  <inkml:trace contextRef="#ctx0" brushRef="#br1" timeOffset="158284.49">24733 18224 1566 0,'0'0'34'0,"0"0"7"0,0 0 2 0,0 0 1 0,0 0-35 0,0 0-9 16,-3 3 0-16,-1 6 0 0,-3-3 12 0,4 1 0 15,-4-1 0-15,0-3 0 0,3 7 72 0,-7 2 14 16,4-6 3-16,-3-2 1 0,3 5 2 0,0 0 0 0,0-6 0 0,0 4 0 16,-1-4-34-16,8-3-6 15,0 0-2-15,0 0 0 0,0 0-46 0,0 0-8 16,0 0-8-16,0 0 9 0,0 0-9 0,0 0-12 0,0 0 2 15,0 0 1-15,11 6 1 0,-4-3 0 0,4-3 0 0,-4 3 0 16,0-3 8-16,0 7-8 0,-7-7 8 0,7 3-8 16,-7-3 0-16,11 0 0 0,-4 6 0 0,-7-6 0 15,7 3 8-15,3 7 0 0,-3-7 0 0,-7-3 0 16,0 0-19-16,4 9-1 0,3 1-1 0,-4 2 0 16,1-2 7-16,-1-1 2 0,1 0 0 15,-4 4 0-15,0-4 12 0,0 4 0 0,0-4 9 0,0 4-9 16,0-4 0-16,0 1-8 0,0 2-1 0,0-2 0 15,-4-1 9-15,1 0 0 0,-1-5-9 0,4 5 9 16,-3 3-9-16,-1-5 9 0,-3 2-12 0,4-6 12 16,-4 7-23-16,0-7 3 0,0 6 0 0,0 1 0 15,-1-7-57-15,-2 6-11 16,-1-9-3-16,-3 10 0 0,4-10-89 0,-1 0-19 16,-3 6-3-16,3-12-1 0</inkml:trace>
  <inkml:trace contextRef="#ctx0" brushRef="#br1" timeOffset="158562.17">24730 18246 806 0,'0'0'36'0,"0"0"7"0,0 0-35 0,0 0-8 0,0 0 0 0,0 0 0 15,0 0 337-15,7 0 66 0,3 0 13 0,1-4 2 32,0-2-382-32,3 6-76 0,0-3-15 0,0-3-3 0,-4 3 50 0,5-4 8 0,-5 4 0 0,4-6 8 15,-7 6 37-15,4-4 8 0,-1 4 2 0,-6-3 0 16,-4 6-45-16,7-3-10 0,0 3 0 0,-7 0 0 31,0 0-131-31,0 0-25 0,0 0-6 0,0 0-702 0</inkml:trace>
  <inkml:trace contextRef="#ctx0" brushRef="#br1" timeOffset="159033.25">25576 17879 288 0,'0'0'25'0,"0"0"-25"0,0 0 0 0,0 0 0 16,0 0 295-16,0 0 53 0,0 0 12 0,0 0 1 16,-3 6-192-16,-1-3-38 0,4-3-8 0,-3 10-2 15,-8-7-26-15,4 3-6 0,0-3-1 0,-7 6 0 16,0 1-32-16,-4 2-6 0,4 1-2 0,0 6 0 15,-7 0-38-15,7-1-10 0,0 4 0 0,-4-6 0 16,4 12 0-16,0-6-11 0,0 0 3 0,3-3 0 16,1 6 8-16,-1-6 11 0,0 0-3 0,1-4 0 15,-1 4-31-15,4-6-6 16,-3 2-2-16,-1 1 0 0,0-6-29 0,4-1-7 16,-3 3-1-16,-4-2-604 0,3-4-120 0</inkml:trace>
  <inkml:trace contextRef="#ctx0" brushRef="#br1" timeOffset="159372.2">25195 17888 1094 0,'0'0'48'0,"0"0"11"0,4-3-47 0,-4 3-12 0,0 0 0 0,3-6 0 16,1 3 158-16,-4 3 30 0,0 0 5 0,11-7 2 31,-1 7-183-31,-3 0-36 0,0 0-7 0,4 0-1 0,-4 7 102 0,-7-7 21 0,0 0 4 0,10 9 1 16,-2 7-16-16,-1-1-2 0,0 1-1 0,0 3 0 16,-4 0-45-16,4-4-10 0,0 10-2 0,4-9 0 15,-4 6-12-15,0-3-8 0,0 3 8 0,4 0-8 16,-1-7 0-16,-3 1 0 0,4 0 0 0,-1-1 0 15,1-2-9-15,0 3-7 0,-4-4 0 16,3-2-1-16,4 2-47 16,1-2-8-16,-1-1-3 0,-4-6-569 0,1 7-113 0</inkml:trace>
  <inkml:trace contextRef="#ctx0" brushRef="#br1" timeOffset="159907.67">25816 18195 2228 0,'0'0'49'0,"0"0"11"0,4-3 1 0,-4 3 1 0,10-6-50 0,-3 3-12 0,1-7 0 0,2 10 0 32,1-9-87-32,-1 9-20 0,1 0-4 0,-1 0-1 15,-6-3 58-15,-4 3 11 0,11 0 3 0,-11 0 0 0,0 0 62 0,0 0 13 0,0 0 2 0,3 3 1 16,1 6-10-16,-1 1-1 0,-3-10-1 0,0 12 0 15,0-2-14-15,0-1-2 0,-3 1-1 0,-1 2 0 16,1-2-9-16,-5 2 0 0,1-2 0 0,-3-1 0 16,-1-6 0-16,1 7-12 0,-1 2 4 0,1-3 8 15,-5 7-8-15,5-3 8 0,-4-1 0 0,0 1 0 16,-1-4-24-16,1 7 0 0,4-10 0 0,-1 10 0 16,1-4-65-16,3 1-14 0,0-7-2 15,3 0-1-15,0 4 146 0,4-10 30 0,-3 9 6 0,3-9 0 0,3 13-37 0,-3-13-8 16,0 0-2-16,8 6 0 0,2-3-29 15,1-3 0-15,-1 10-13 0,1-10 4 16,-1 0-26-16,1 0-5 0,0 3 0 0,-1-3-1 0,1-3 41 16,-1 3 8-16,-3 3 1 0,4-3 1 0,3 0-18 0,-3 6-4 15,-1-6-1-15,4 0 0 16,0 0-41-16,-3 0-8 0,3 0-2 0,-3 0 0 0</inkml:trace>
  <inkml:trace contextRef="#ctx0" brushRef="#br1" timeOffset="160615.32">25912 17499 1324 0,'0'0'118'0,"0"0"-94"0,3-3-24 0,1-3 0 0,-1 3 143 0,-3-7 24 16,4 1 5-16,3 3 0 16,3-4-232-16,-3 1-46 0,4-1-10 0,0-2-1 15,-1 2 65-15,-3 1 14 0,7 0 2 0,-3-1 1 0,-4-2 127 16,3 2 24-16,-2 7 6 0,-1-6 1 0,0-1-35 0,3 10-8 16,1-9 0-16,-1 9-1 0,-3-3-51 0,4-3-9 15,-4 6-3-15,4 0 0 0,3 0-16 0,-4 6 0 16,-3-6 0-16,4 0 0 0,0 3 8 0,-1-3-8 15,-3 6 12-15,-7-6-12 0,7 3 8 0,0 10-8 16,0-7 0-16,-7 4 0 0,4 2 0 0,-4 1 0 0,0 5 8 16,-4-5-8-16,-3 6 12 0,4 3-2 15,-4 0 0-15,0 0 0 0,0 0-10 0,0-4-17 0,0 4 4 16,-4 0 1-16,0-3 12 0,4-6-9 0,-3 6 9 0,-1-1-8 16,1-2-4-16,3-7 0 0,-4 4 0 15,0-4 0-15,1-2-8 0,-1-4-3 0,1 6 0 0,3-6 0 16,-4-3 23-16,0 0 0 0,4 0 0 15,-3 0 0-15,-1-3 0 0,4 3-14 0,0-6 5 0,4 6 1 16,-8-3 0-16,7 0 0 0,4 3 0 0,0 0 0 16,0 0 8-16,0 0 0 0,0-7 10 0,0 7-10 15,4-9 18-15,-4 9-2 0,3-3-1 0,5 0 0 0,-1-4-15 0,-7 7 0 0,7 0 0 0,-7 0 0 32,0 0 8-32,10 7 0 0,1-1-8 0,-1 0 12 15,-10-6 25-15,7 3 5 0,4 7 1 0,3-1 0 0,-7 1-2 16,7-1 0-16,0-3 0 0,4 4 0 0,-4-1-20 0,4 1-4 15,-1-1-1-15,1-6 0 0,0 6-16 0,-1-2 0 16,-3-4-11-16,1 0 11 16,-1-3-119-16,0 9-17 0,0-9-3 0</inkml:trace>
  <inkml:trace contextRef="#ctx0" brushRef="#br1" timeOffset="167551.07">22631 2463 691 0,'0'0'61'0,"0"0"-49"0,0 0-12 0,0 0 0 16,0 0 218-16,7-9 41 0,0 9 8 0,0-3 1 16,-7 3-184-16,7 0-36 0,0-10-8 0,4 10-2 15,-1-3-12-15,1 3-2 16,-1-6-1-16,4 6 0 0,8 0-10 0,-1 0-1 0,-11-3-1 0,8 3 0 15,7 0 14-15,-1 3 3 0,-6-3 1 0,0 0 0 16,6 6-17-16,1-3-3 0,0-3-1 0,-4 10 0 0,4-7 5 0,-1 3 1 16,1-3 0-16,0 10 0 15,-1-7 10-15,-2 3 3 0,2-2 0 0,1 8 0 16,0-12 4-16,-1 10 1 16,1-4 0-16,3 1 0 0,-3 9 12 0,3-10 4 0,4 7 0 0,0-7 0 15,-4 10-28-15,4-7-4 0,-1 7-2 0,1 3 0 0,-4 0 2 0,1 0 0 16,-1 0 0-16,4 6 0 15,-4-3 0-15,4 4 1 0,-1-4 0 0,5 6 0 16,-1-3 3-16,-3 4 1 0,-1-7 0 0,1 6 0 0,3 0 3 16,1 1 0-16,-1-1 0 0,0 1 0 0,0-1-8 0,4 0 0 15,-3-3-1-15,2-2 0 0,-2 5-6 0,2-3-1 16,5-3 0-16,-1 3 0 0,0-2 4 0,-3-5 1 16,4 5 0-16,-1-1 0 0,0-3-4 0,-3 9-1 15,-4-3 0-15,4-6 0 0,-4 9 2 0,4 1 0 16,-4-7 0-16,1 3 0 0,6 3 1 15,-3 4 0-15,-4-4 0 0,0 1 0 0,-3 5 1 0,3-8 1 16,1 2 0-16,-4 7 0 0,3-7 0 0,-7 0 0 16,4-6 0-16,-4 4 0 0,4 2 3 0,-1-9 0 15,1 3 0-15,0 3 0 0,3-6-2 0,4 0 0 16,-7 0 0-16,3 0 0 0,0 3-4 0,1-3-1 0,-5 3 0 16,5 3 0-16,-5-6-9 0,5 10 10 0,-5-10-10 0,1 3 10 15,-4 6-10-15,4-3 0 0,-4 4 0 0,1-1 0 16,-1 0 11-16,0 1-3 0,7 2-8 0,-3-2 12 15,-4 5-12-15,4 1 8 0,-4-1-8 0,1-2 0 16,2-1 20-16,-3-2-3 0,-3-1 0 0,3 0 0 16,-3 1-8-16,0-4-1 0,-1-3-8 0,1 7 12 15,0-4-12-15,0-3 9 0,-1 6-9 0,1 7 8 16,-4-7 0-16,4 4 0 0,0-1 0 0,-1 4 0 16,-3 3-8-16,1-7 0 0,2 16 0 0,1-15 0 15,-4 9 0-15,0-4 0 0,0 1 0 0,-3 0 0 16,3 3 0-16,-3-3 0 0,-4-1 0 0,4-2 0 0,-4 9 0 15,3-9 0-15,-3 2 0 0,4-2 8 16,-4 0-8-16,0 2 8 0,0-8-8 0,1 12 8 0,-1-13-8 0,0 10 12 16,0-4-12-16,4 1 12 0,-1 3-12 0,-3-4 12 15,4 1-12-15,0 3 12 0,6-4-12 0,-3 1 0 16,-3 0-12-16,0 3 12 0,-1-4 0 0,1 10 10 16,0-9 1-16,3 9 0 0,-4 0-11 0,1 3 0 15,-4 0 0-15,4-3 8 0,-4-3-8 0,0 6 0 16,4-6 0-16,-4-3 0 0,0 3 12 0,0-3-4 15,-3 3 0-15,3-4 0 0,-4 4-8 0,4-6 0 16,-3-4 0-16,0 7 0 0,-1-10 0 0,1 4 0 16,-1-4 0-16,1 1 0 0,-1-1 0 0,1 0 8 15,3 1-8-15,-3 9 0 0,-1-7 0 0,-3 7 8 0,4 0-8 0,-4-1 0 16,4 4 0-16,-4 0 0 16,3-3 8-16,-3 3-8 0,-3-3 0 0,3 2 0 15,3-2 0-15,-6 3 0 0,3 6 0 0,-3-6 0 0,-1-3 0 16,4 0 0-16,0 0 0 0,0-4 0 0,-3 1 0 15,-1-4 0-15,4-2 0 0,0-4 8 0,1-3-8 16,-1 3 0-16,-4-3 0 0,8 3 8 0,-4-6-8 0,-4 0 0 16,4 0 0-16,0 7 0 0,0-4 8 0,0 3-8 15,-3 3 0-15,3-6 0 0,-3 4 9 0,3-4-9 16,-4 6 0-16,1 0 0 0,-1 7 0 16,1-4 8-16,3 7-8 0,-4-6 0 0,-3-4 0 0,4 0 0 15,-4 7 0-15,3-13 0 0,-3 6 0 0,4-9 0 16,-4 7 0-16,3-7 8 0,1-4-8 0,0-2 0 15,-4 0 0-15,0-4 0 0,0 1 0 0,3-1 8 16,-3-2-8-16,0-1 0 0,-3 1 0 0,3-1 8 16,0 0-8-16,0-2 0 0,0 2 0 0,0 1 0 0,0 2 0 15,3-3 0-15,-3-2 0 0,0-1 0 0,0 3 0 16,4-2-13-16,-4-7 5 0,0 3 8 16,0 9-100-16,3-5-13 0,-3-7-3 0,0 0-1388 15</inkml:trace>
  <inkml:trace contextRef="#ctx0" brushRef="#br1" timeOffset="171689.94">2850 3103 1152 0,'-10'0'102'0,"6"-6"-82"15,4 6-20-15,-7-4 0 0,4 4 138 0,-8-6 23 16,8-3 5-16,-4 9 1 0,7 0-106 0,0 0-21 15,-4 0-4-15,4 0 0 0,0 0-5 0,0 0-1 16,0 0 0-16,0 0 0 0,0 0-30 0,0 0 0 16,0 0 0-16,0 0 0 0,11 0 0 0,-8 6 0 15,8 3 0-15,-1 1 0 0,-6 2 0 0,6-8 0 16,1 11 0-16,0-2 0 0,3-4 21 0,0 4-1 16,0-1-1-16,4 1 0 0,-4 2 8 0,7-2 1 15,-7 0 1-15,0 5 0 0,0-5 7 0,7 6 2 16,-10-7 0-16,7 7 0 0,-1-6-9 15,1 9-1-15,0-4-1 0,-1 1 0 0,4 3-8 0,0 0-2 16,-3-3 0-16,7 3 0 0,-4 3-9 0,4 3-8 0,6-6 12 0,-6 9-12 16,3-9 14-16,4 4-4 0,-7 5-1 0,3-3 0 15,4 0-9-15,3 1 0 0,-10 2 0 0,3 0 0 16,-3 7 0-16,6-7 0 0,-6-6 0 0,-4 7 0 16,4-1 0-16,0 0 0 0,-1 1 0 0,1 2 0 15,-4 4 0-15,7-4 0 0,4-2 8 0,-4 12-8 16,-3-13 8-16,7 7 0 0,-4-4 0 0,4-3 0 15,0 7 6-15,3-3 1 0,-3-4 0 0,3 3 0 0,-7 4-3 0,4 0 0 16,3-1 0-16,-7 4 0 16,4-3 6-16,-4 2 1 0,4 1 0 0,3 0 0 15,-6 0-19-15,2-4 0 0,5 4 0 0,-5 0 0 16,-2 0 9-16,9-7 5 0,-2 7 1 0,-8-7 0 16,4 4-5-16,-4-3-1 0,7-4 0 0,-3 10 0 0,3-7-9 15,-3 4 0-15,3-7 0 0,0 4 0 16,1-4 9-16,6 4-9 0,-3-7 10 0,7 3-10 0,-7-6 11 0,6 7-11 15,-6-1 12-15,0 7-12 0,3-4 8 0,-6 7-8 16,-1-7 0-16,4 7 0 0,0 0 10 0,-4 3-10 16,4 0 8-16,3-7-8 0,-7 4 16 0,4-3-1 15,-4 2-1-15,4 1 0 0,-4 0-14 0,-3 0 9 16,0-4-9-16,3 4 8 0,0 0 7 0,1 0 1 16,-1-7 0-16,4 7 0 0,3-7-16 0,4-2 0 15,-14 5 0-15,10-2-10 0,-3-4 10 0,3 1 11 16,1 2-3-16,-1 4 0 0,-7-4-8 0,7 4-9 15,-3-4 9-15,0 1-13 0,0 6 13 0,-4-1 0 0,0-5 12 16,4 6-12-16,0-1 0 0,3-5 0 0,-10-4 0 0,7 7 0 16,0-4 13-16,-4-2-4 0,0 2-1 15,1-2 0-15,-1-1 2 0,4 0 0 16,-11 1 0-16,7-1 0 0,-3 0-10 0,0 1 0 16,3-1 0-16,-7-3 0 0,4-3 0 0,3 7 8 0,-3-4-8 15,3-3 0-15,-7 6 12 0,4-2-2 0,-7-4-1 0,3 6 0 16,-3 0-9-16,0-2-17 0,-4-4 4 15,3 3 1-15,-2-3 12 0,-5 6 0 0,4-9 0 0,-3 3 0 16,0 1 11-16,-4-5 1 0,3-2 1 0,1 3 0 16,0-3-13-16,-4-3 0 0,3 9 0 0,-6-9 0 15,0-4 0-15,-1 4 0 0,4-1 0 0,4-5 0 16,-4 9 0-16,0-10-8 0,0 4 8 0,-3-4-13 16,3-6-87-1,-3 7-16-15,-1-4-4 0,1-3-720 0,-1-3-143 0</inkml:trace>
  <inkml:trace contextRef="#ctx0" brushRef="#br1" timeOffset="173222.64">5729 9691 288 0,'0'0'25'0,"0"0"-25"0,0 0 0 0,-7 6 0 15,7-6 260-15,-3 4 48 0,3-4 8 0,0 9 3 16,0-9-251-16,0 9-51 0,0-5-9 0,0 8-8 16,0-6 24-16,0-3 0 0,0-3 0 0,0 10 0 15,0-10-12-15,0 0-4 0,0 0 0 0,3 9 0 16,-3-9 15-16,0 0 2 0,0 0 1 0,0 0 0 16,0 0 37-16,0 0 7 0,0 0 2 0,0 0 0 15,0 0-11-15,0 0-1 0,0 0-1 0,0 0 0 16,0 0-16-16,0 0-3 0,0 0-1 0,7-3 0 0,0-3-15 0,0 3-2 15,-7 3-1-15,11-7 0 0,-4 4-2 16,3-3-1-16,1 6 0 0,0-3 0 0,3-6 0 16,0 5 0-16,3-2 0 0,-6-6 0 15,3 2-2-15,4 1 0 0,3 2 0 0,0-2 0 0,-3-7-5 16,3 10-2-16,4-3 0 0,-4-1 0 0,0-2-9 16,4-4 12-16,-1 4-12 0,1 2 12 0,-7 1-12 0,10-4 0 15,-3 4 0-15,-1-4 0 0,1 4 29 16,-7-4 1-16,6 1 0 0,5-4 0 0,-12 4-7 0,8-1-2 15,-4 0 0-15,4-2 0 0,-1 5-8 0,1-2-1 0,0-1-1 16,0 1 0-16,-4-4-11 0,3 3 0 16,1 1 0-16,0-7 0 0,-1 10 0 0,1-7 0 15,3 0 8-15,-3 4-8 0,3-7 0 0,-3 6 10 16,0-5-10-16,-1 5 10 0,-2-6-10 0,2 7 12 0,-3-10-12 16,4 9 12-16,0-6 8 0,0 1 3 0,-1 2 0 0,-3-3 0 15,1 0-23-15,2-3 0 0,1 10-10 0,0-7 10 16,-4 6 0-16,3-5 0 0,-2 5 0 0,6-6 9 15,-10 4 0-15,6-1 0 0,1 0 0 0,0 1 0 16,3-7-9-16,-3 9 0 0,-8 1 0 0,4-7 0 16,0 6 0-16,4-6 0 0,-7 1-10 15,-1 5 10-15,8-6 0 0,-7 4 0 0,3-7 0 0,0 0 0 16,-3-3 0-16,-1-1 12 0,8-2-4 0,-4-3-8 16,0 6 15-16,1-3-4 0,-5-4-1 0,8 7 0 15,-4-6-2-15,7 3 0 0,-10-4 0 0,3 10 0 16,4-9-8-16,-4 9 8 0,-3 0-8 0,3 0 8 0,0-6-8 15,-3 6 0-15,-1 0 0 0,-3-3 8 0,-3-3-8 16,3 2 0-16,0 1 9 0,-7-6-9 0,4 3 0 16,3 0 9-16,-11-4-9 0,4 1 0 15,1 0 10-15,2-1-10 0,-6 1 8 0,6-1-8 0,-6 1 9 16,3 0-9-16,0-4 10 0,0 4-10 0,-4-10 10 16,5 0-10-16,-5-3 10 0,4 4-10 0,0-4 8 15,0-6-8-15,0 6 0 0,4 0 0 0,-8-6 0 16,4 6 0-16,4 0 0 0,-4-6 0 0,0 6 0 0,0-6 0 15,11 12 0-15,-11-3 0 0,7 4 0 0,0-1 0 16,0 0 0-16,-3 4 0 0,3-4 0 0,0 7 0 16,0-1 0-16,4-2 0 0,-4 3 0 0,7-1 0 15,-3 1 0-15,3 0 0 0,0-1 0 0,4-2 0 16,-8 2 0-16,8-2 0 0,-4-4 0 0,0 7 0 16,1-1 0-16,2 1 0 0,-3-3 0 0,4-4 0 0,3 4 0 15,1 2 0-15,2-2 0 0,-2-4 0 0,2 7 0 0,-3-13 0 16,4 12 0-16,0-8 0 0,3 8 0 0,1-2 0 15,-5 2 0-15,1 7 0 0,0-3 0 0,3-3 0 16,-3-1 0-16,0 1 0 0,-1 6 0 0,1-3 0 16,3 6 0-16,-3 0 0 0,-4-6 0 0,4 6 0 15,-7 0 0-15,3 3 0 0,4 3 8 0,-1-6-8 16,1 7 0-16,-4-7 9 0,4 9-9 0,-4-6 8 16,1 7-8-16,-1-7 0 0,-3-3-10 0,6 9 10 15,-2-5-12-15,2 5 12 0,-2-6-13 0,-1 7 5 16,3-1-70-1,1-3-14-15,0-5-2 0,0 8-1 0,-4-6-105 0,4 7-20 16,-4-7-5-16</inkml:trace>
  <inkml:trace contextRef="#ctx0" brushRef="#br1" timeOffset="175487.5">727 5260 1094 0,'0'0'97'0,"0"0"-77"0,0 0-20 0,0 0 0 16,0 0 92-16,0 0 14 0,0 0 3 0,0 0 1 15,0 0-89-15,0 0-21 0,0 0 0 0,0 0 0 16,0 0 26-16,0 0 3 0,0 0 1 0,0 0 0 16,0 0-18-16,10 0-3 0,1 0-1 0,-8-3 0 15,8-3-8-15,-4 6 12 0,-3 0-12 0,6 0 12 16,1 0 5-16,-4-3 2 0,0 3 0 0,7 0 0 16,-3 0 2-16,-1-3 1 0,1-4 0 0,-8 7 0 15,-3 0 10-15,14-3 1 0,-3-3 1 0,3-4 0 16,-3 10-7-16,3-12-2 0,-4 3 0 0,1 5 0 15,3-5-6-15,4 0-2 0,-4-1 0 0,0 4 0 16,-4-3-6-16,5-1-2 0,6 4 0 0,-7-7 0 16,7 10-9-16,-7-13 12 0,11 10-12 0,-11-3 12 15,7-1-12-15,4 1 0 0,-4 0 0 0,-3-1 8 0,3 4 1 0,0-4 0 16,-7-5 0-16,7 15 0 0,-7-13 8 0,8 4 2 16,-8-1 0-16,3-2 0 0,1-1 1 0,-4 4 1 15,0-10 0-15,7 7 0 0,-10 2-6 16,7-5-2-16,3 5 0 0,-7-9 0 15,3 0-13-15,1-2 9 0,3 8-9 0,-7-6 8 0,11-3 1 16,-4 3 0-16,0 4 0 0,-3-4 0 0,7 0 13 0,-1 3 2 16,-2 1 1-16,-1-1 0 0,-4-3-25 15,5 7 0-15,-1-7 0 0,-4 0 0 0,5 7 0 0,-8-1 0 16,7 0 0-16,-7-2 0 0,0 2 0 0,4 1 13 16,-4-7-1-16,0 0-1 0,0 3 8 0,-3-6 1 15,3-3 1-15,3 10 0 0,-3-14-2 0,1 4-1 0,-1-3 0 0,3-3 0 16,1 6-7-16,3-4-2 0,-7 4 0 0,7-3 0 15,-7 6-9-15,1-6 0 0,2 12 9 0,-3-12-9 16,0 6 10-16,1 10-2 0,2-17-8 0,-3 17 12 16,-3-7-2-16,3-3-1 15,-3 3 0-15,-1 4 0 0,4-7 0 0,-3 6 0 0,3-9 0 16,0 3 0-16,0-6-9 0,4 6 0 0,-4 3 0 16,0-6 0-16,0 3 8 0,4-6 0 0,-4-4 0 15,0 7 0-15,0-3 0 0,4 3-8 0,-4-3 12 0,7-4-4 16,-7 10-8-16,0-3 0 0,0-3 9 0,4 0-9 15,-4 3 0-15,-3 3 0 0,3-6 0 0,0 2 8 16,0-2-8-16,4-3 0 0,-8 9 0 0,4-3 0 16,-3 0 0-16,3 0 0 0,-3 3 0 0,3-6 0 0,0 6 0 15,0 3 0-15,-3-13 0 0,6 10 0 0,-10 0 0 16,11-3 9-16,-4-3-9 0,4 6 0 0,3-3 8 0,0 0-8 16,4 0 0-16,-1-3 0 0,1 3 0 15,0-7 0-15,-1 4 0 0,1 3 0 0,0-3 0 16,0 6 0-16,3-10 0 0,-4 11 0 0,1-1 0 15,0 0 0-15,0-7 0 0,-1 7 0 0,4 0 8 16,1 4-8-16,-5-4 0 0,1 0 0 0,0 3 0 16,3 3 0-16,4-6 0 0,-8 4 0 0,5-4 16 0,2 3 2 15,-6 0 1-15,3-3 0 0,4 0-30 0,-7-3-5 16,10 3-2-16,-10-3 0 0,10 3 26 0,-7 0 6 16,8 0 1-16,-5-3 0 0,5 6-15 0,-1-3 0 15,-7-6 8-15,7 15-8 0,1-5 0 0,-1 2 0 16,0-3 0-16,-10 0 0 0,10 7 0 0,-7-7-18 15,8 6 2-15,-5-5 1 0,5 2 15 0,-5-3 0 0,12 0 0 0,-8-3 0 16,0 10 0-16,8-10 0 0,-1 0 0 0,-3 3 0 16,0 0 0-16,3 0 0 0,-7 4 0 0,-3-4 0 15,3 0 0-15,-3 3 0 0,3-2 0 0,-7 5 0 16,8-6 9-16,-1 7-9 0,-3-7 0 0,-8 10 9 16,1-1-9-16,-7-2 0 0,10 2 0 0,-10 7 0 15,3-10 12-15,0 7-4 0,4 3 0 0,-11-6 0 16,0 6-8-16,7-4-11 0,-10-2 3 0,3 9 0 15,0-3 8-15,-4 3 0 0,1-10 0 0,3 1 0 16,0 6-56-16,0-4-10 0,4 7-2 0,-7-3-1161 16</inkml:trace>
  <inkml:trace contextRef="#ctx0" brushRef="#br1" timeOffset="183765.47">15106 5082 1821 0,'0'0'40'0,"0"0"8"0,0 0 1 0,0 0 3 0,-4-10-41 0,4 7-11 0,4-6 0 0,-4 9 0 0,0-4 0 0,-4-2 0 15,4 6 0-15,0-6 0 0,0 6 0 0,0 0 0 16,-3-6 0-16,-1-4 0 0,1 10 0 0,-4-9 0 16,3 9-14-16,-3 0 5 0,0 0-3 0,-3 0 0 15,-1 0 0-15,0 0 0 0,1 0 12 0,-1 0 0 16,4 0 0-16,-3 0 0 0,-5 0 0 0,5 0-8 15,-1 6 8-15,1-6-8 0,-1 0 21 0,4 0 5 16,-3 3 1-16,-1-3 0 0,0 0 7 0,1 0 2 16,-1 6 0-16,-3-2 0 0,0-4 13 0,3 6 3 0,-6-6 1 15,-1 3 0-15,4 0-23 0,-7-3-5 16,3 6-1-16,1-2 0 0,-5-4-8 0,1 9-8 0,0-6 9 16,-4 3-9-16,4-2 0 0,4 2 0 0,-5-3 0 0,5 9 0 15,-1-12 8-15,-3 10-8 0,3-4 0 0,-3-3 0 16,3 7 0-16,1-7 0 0,-4 6 0 0,0 1 0 15,-1-1 0-15,1 0 0 0,-4 1 0 0,4-4 9 16,0 4-9-16,0-1 0 0,-4 3 0 16,4-2-11-16,3-4 11 0,1 4 14 0,-1-4-3 0,1 3-1 15,-1 1-10-15,0-1 0 0,1 0 0 0,-1 4 0 16,0-4 0-16,-3 4 0 0,0 0 0 0,3-4 0 16,-3 0 0-16,4 1 0 0,-1 2 0 0,-3-2 0 0,3-1 0 0,-3 4 0 15,0-4 0-15,3 4 0 0,-3-4 0 0,0 4 0 16,3 2 0-16,-3-2 0 0,-4-1 0 0,4-2 0 15,4 2 0-15,-5 7 8 0,5-6-8 0,-1 9 0 16,-3-7 0-16,0-2 0 0,0 9 0 0,-1-3 0 16,1-4 0-16,0 4 0 0,0 3-8 0,0 0 8 15,3-3 0-15,-3 3 0 0,0 0 0 0,3 0 0 16,1-4 0-16,-1 4 0 0,0-3 0 0,1 3 0 16,-1-3 0-16,4-3 0 0,0 2 0 0,-4-5 0 15,4 6 0-15,0 3 0 0,3-10-8 0,-3 7-1 16,4 0 0-16,-1-7 0 0,-3 10 9 0,3-3 11 15,1 0-3-15,-1 3 0 0,4-6-8 0,0 12 0 16,-4-6 0-16,-3 6 0 0,0-3 0 0,0 3 0 0,-4 4 0 0,4-7 0 16,-7 6 0-16,7 1 0 0,0-10 0 0,-4 9 0 15,4-9 0-15,0 0 0 0,0 6 0 0,3-9 0 16,1 3 0-16,-1 0 0 0,4-3 0 0,0-4 0 16,0 7 0-16,4-3 0 0,-4 0 0 0,3 3 0 15,-3 0 14-15,7 0-2 0,-7 0-1 0,7 0 0 16,-4-1-11-16,1 8 0 0,-1-7 0 0,4 6-11 15,0-3 11-15,-3 3 0 0,3-3 0 0,3-3 0 16,-3 6 0-16,4-6 0 0,-1 0 0 0,-3 0 0 16,4 0 0-16,3 0 9 0,-4-3-9 0,1 3 0 15,3 0 11-15,-3-3-11 0,3 0 10 0,0-4-10 16,0 4 11-16,-4 3-11 0,4-3 12 0,0-7-12 16,0 10 12-16,0-6-4 0,1 0 0 0,-1 2-8 15,-4-5 9-15,4 6-9 0,4-7 0 0,-4 10 9 16,0-3-9-16,0 0 0 0,4-3 0 0,-1 2 0 15,1 4 9-15,-1-3-9 0,4-6 10 0,0 9-10 16,4 0 8-16,-4-4-8 0,-3 1 0 0,3-3 9 0,0 3-9 16,0 3 0-16,4-3 9 0,-4-1-9 15,4-2 0-15,-4 3 8 0,3-7-8 0,-3 7 0 0,1 0 0 0,-5-3 9 16,8-7-9-16,-8 10 0 0,4-7 11 0,1 1-11 16,-5 3 10-16,4-4-10 0,-3 1 16 0,3 2-4 15,0 1 0-15,-3 0 0 0,3-1 0 0,0 4-1 16,0-6 0-16,0 6 0 0,0-7-1 0,0 1 0 15,4 6 0-15,0-7 0 0,-4 4-2 0,7-4-8 16,-4-2 12-16,5 2-4 0,-8-2-8 0,3-1 12 16,5 1-12-16,-1-4 12 0,0 3-12 0,4-3 12 0,-1-2-12 15,1 5 12-15,0-6-3 0,-4 3 0 0,4-2 0 0,-4 5 0 16,0-6 3-16,0 6 0 0,0-2 0 16,4-4 0-16,-4 6-4 0,0-6 0 0,4 7 0 15,-4-10 0-15,4 9 3 0,-1-2 0 0,-2-4 0 16,2 0 0-16,8-3 0 0,0 6 0 0,0-3 0 15,-1-3 0-15,1 0 1 0,0 0 1 0,0 0 0 0,-1 0 0 16,5-3-13-16,-5-3 9 0,5 6-9 0,-1 0 8 16,0-3 1-16,0-7 0 0,4 10 0 0,0-3 0 15,3-3 2-15,1 6 0 0,-1-3 0 0,-3-4 0 16,0 7-11-16,0-6 0 0,-1 0 0 0,-2 3 0 16,-1-4 8-16,0 4 0 0,0-6 0 0,1 0 0 15,-5 5 1-15,5-2 0 0,-5 0 0 0,5-4 0 16,3 4-9-16,-4-3 12 0,0-4-12 0,0 4 12 15,4-1-12-15,-4-2 12 0,1 2-12 0,-1-2 12 16,4-7-12-16,0 7 8 0,-1 2-8 0,5-2 8 0,-4-7-8 16,-1 6 12-16,5-6-12 0,-4 7 12 0,-1-7-12 15,-2 7 0-15,-1-7 9 0,-3 6-9 0,3-6 0 0,-3 7 8 16,-1-1-8-16,-2-6 0 0,2 4 14 0,-2-1-2 16,-1 0 0-16,0 1 0 0,-7-7-12 0,4 0 0 15,3 3 0-15,-3-3 0 0,3 6 10 0,-3-9-1 16,3 3 0-16,0 0 0 0,-3-3 0 15,0-3 0-15,-1-3 0 0,-3-1 0 0,4-2-9 0,-4-4 12 16,0 4-12-16,4 2 12 0,0-2-4 0,-4-4 0 16,0 7 0-16,4 0 0 0,0-1 3 0,-4-2 0 15,0 2 0-15,-3 1 0 0,3 9-11 0,0-9 12 0,-7-1-12 0,0 1 12 16,0 0-12-16,0-1 0 0,4 1 0 0,-4 0 8 16,-3-4-8-16,3 1 0 0,-4-4 0 0,1 3 0 15,-4-2 8-15,4-1-8 0,-4 1 8 0,0-7-8 16,0 3 12-16,0-3-4 0,-4-6 0 15,4 6 0-15,0-6-8 0,-3 6 0 0,3 3 0 0,-3-3 0 16,-1 3 0-16,-3 4 0 0,4-1-12 0,-4-3 12 16,0 10 0-16,-4 0 0 0,1-4 0 0,-1 1 12 15,1 2-12-15,-5 1 8 0,1 3-8 0,0-4 8 16,-3 7-8-16,-1-3 0 0,-3 3 9 0,0-3-9 16,-4 6 0-16,4-6 0 0,-7 3 0 0,0-4 0 15,0 7 0-15,0-3-10 0,-4-3 10 0,0 6 0 0,4-3 0 16,-4-3-8-16,1 0 8 0,-5 6 0 15,5-10 0-15,-1 10 0 0,4-3 0 0,-7-3 0 0,-1 3 0 0,1-3 0 16,0 6 0-16,0 0 0 0,-8-6 0 0,8 12-10 16,0-3 10-16,-4 0-8 0,0 4 8 15,1 5 0-15,-5-6 0 0,1 1 0 0,0 5 0 16,0 1 0-16,-4 0 0 0,4-1 0 0,-4-2 0 16,-4 2-8-16,1 7 8 0,0-3-8 0,-4-7 8 0,4 13-10 15,-1-9 10-15,4-1-10 0,1 10 10 0,2-12 0 16,1 2 0-16,3 4 0 0,1 0 0 0,-1-3 0 15,0-1 0-15,4 4 0 0,0-4 0 0,-1 4 0 16,-2-3 0-16,-1 9 0 0,4-13-18 0,-1 13 2 16,1-3 0-16,-4 3 0 15,1 0-128-15,2 3-24 0,-6-3-6 0</inkml:trace>
  <inkml:trace contextRef="#ctx0" brushRef="#br1" timeOffset="185349.33">14961 6819 1796 0,'0'0'40'0,"0"0"8"0,0 0 1 0,0 0 1 0,0 0-40 0,7 9-10 15,0-6 0-15,4 4 0 0,0-4 0 0,-1-3 0 16,1 3 0-16,3-3 0 0,-4 0 0 0,5 0 0 16,-1 0 0-16,0 0 0 0,3 6 0 0,-2-6-14 15,2 0 3-15,1 3 1 0,-4-3 20 0,4 0 4 16,-4 0 1-16,3 7 0 0,4-4 25 0,-6 3 4 16,-5-3 2-16,4-3 0 0,0 3-4 0,1 3-1 0,2-2 0 15,1-4 0-15,3 6-14 0,-3-3-3 16,3-3-1-16,-4 0 0 0,5 0-2 0,-5 0 0 0,4-3 0 15,-3 3 0-15,0-6-6 0,3 6-2 0,-4-4 0 16,-2-2 0-16,6 6 6 0,-7 0 1 0,7 0 0 0,-3-3 0 16,3 3 2-16,0-3 1 0,0 3 0 15,0 0 0-15,0 0-10 0,1-6-1 0,-5 6-1 0,1-3 0 16,3-4 1-16,0 7 0 0,0-9 0 0,1 9 0 16,-1-6 5-16,-4-1 2 0,5-2 0 0,-1 6 0 15,-7-7 7-15,3 1 2 0,1 0 0 0,0-1 0 16,-1 7-14-16,-2-6-2 0,6-1-1 0,-4 4 0 15,1-4 3-15,0-5 1 0,3 9 0 0,-4-4 0 16,1-6-15-16,0 4 0 0,-1 3 8 0,1-4-8 0,0 0 0 16,-1 1 11-16,4-4-11 0,-3 4 10 0,-7-7 2 0,3 6 0 15,0-6 0-15,3 4 0 0,1-1-4 16,0 0-8-16,-4 1 12 0,4-1-4 16,-1-3 3-16,-3 0 0 0,0 7 0 0,0-7 0 15,4 7 2-15,-4-7 1 0,0 6 0 0,0-6 0 0,-3 7-14 16,3-7 0-16,-3 3 0 0,3-2 0 0,-4-1 0 0,1 6 0 15,3-6 0-15,-3-3 0 0,-1 7 8 0,4-4-8 16,1-3 0-16,-1 3 9 0,3 0-9 0,-3-3 0 16,4 0 0-16,0 0 0 0,-4 4 0 0,7-7 8 15,0 6-8-15,0-3 8 0,0 3 0 0,-3-3 0 16,0 13 0-16,-1-13 0 0,5 9-8 0,-1-6 0 16,-4 7 0-16,1-1 0 0,0 4 0 0,-1-4 0 15,1-2 0-15,3 2-11 0,0 4 11 0,-3-4 0 16,-1 4 8-16,1-1-8 0,3-2 0 0,-3 2 0 0,0 1 0 15,-1-4-8-15,1 4 8 0,-1 0 0 0,5-4 8 0,-1 4-8 16,-4-1 0-16,5-2 0 0,-1 2 0 0,-4 7 0 16,1-6 8-16,0-1-8 0,3 1 8 0,0 6-8 15,0-7 0-15,0 7 0 0,1-6-12 0,2 3 4 16,1 6 8-16,-4 0 0 0,4-7 0 0,-1 1 0 16,-2 6 0-16,2 0 8 0,-2 0 0 0,-1 0 0 15,3-3-8-15,1-3-13 0,0 6 3 0,-4 0 1 16,4 0 9-16,-1 0 11 0,-3-4-3 0,4 4 0 15,0-9-8-15,0 9 0 0,-1-3 0 0,4-3 0 16,-3 6 0-16,0 0 0 0,0-3-14 0,-4 3 5 0,0-7 9 0,4 7 11 16,-4 0-3-16,0 0 0 0,0 0-8 0,-3 0-11 15,3 0 3-15,0 0 0 0,4 0 8 0,-4 0 11 16,0 7-3-16,0-4 0 0,4-3-8 0,0 0 0 16,-4 0 0-16,4 0 0 0,-1 0 0 0,4 0 0 15,-3 0 0-15,0 0 0 0,0 0 0 0,-1 0 0 16,1 0 0-16,0 0 0 0,-1 0 0 0,-3-3-9 15,1-4 9-15,-1 7-13 0,0 0 13 0,0 0 10 16,0 0-2-16,0 0 0 0,1 0-8 0,-1-3-11 16,0 3 3-16,0 0 0 0,0 0 8 0,0 0 11 15,-3 0-3-15,7 0 0 0,-4 0-8 0,0 0 0 16,-3 3 0-16,3-3 0 0,0 0 0 0,-3 0 0 16,3 0 0-16,-3 0 0 0,-1 0 0 0,1 0-12 15,-4 0 4-15,4 0 8 0,-4 0-24 0,0 0 2 0,-4-3 1 0,4 3 0 31,-3-3-31-31,0-3-7 0,-1 6-1 0,1 0 0 16,-1 0-162-16,-3 0-33 0</inkml:trace>
  <inkml:trace contextRef="#ctx0" brushRef="#br1" timeOffset="187259.48">14489 6684 1220 0,'0'0'54'0,"0"0"11"0,0 0-52 0,0 0-13 15,0 0 0-15,0 0 0 0,0 0 28 0,0 0 4 16,0 0 0-16,0 0 0 0,0 0-16 0,0 0-4 16,0 0 0-16,0 0 0 0,0 0 12 0,0 0 3 0,0 0 0 15,0 0 0-15,0 0 14 0,0 0 3 0,0 0 1 0,0 0 0 16,0 0 6-16,0 0 1 15,0 0 0-15,-4 6 0 0,1-3-29 0,-5 7-6 16,1-7-1-16,-3 3 0 0,-1 4-16 0,-3-4 10 0,0 0-10 16,-4-3 8-16,-3 7-8 0,0-1 0 0,0-6 0 0,-4 7 8 15,-3-4-8-15,3-3 0 0,4 6 9 16,-4-5-9-16,-3 2 29 0,4-3 2 16,-1 3 0-16,4-3 0 0,-1-3 9 0,5 0 3 0,-1-3 0 0,1 3 0 15,-1-6-7-15,4 3-2 0,-4-3 0 16,1 2 0-16,2-2-21 0,-2 3-4 0,-1-6-1 0,-3 9 0 15,3-10-8-15,-3 7 0 0,0 0 9 0,3-3-9 16,-3-4 0-16,4 7 0 0,-1-3 0 0,0-7 0 16,-3 10 0-16,7-3 14 0,0-4-3 0,0-2-1 15,3 3 4-15,-3-1 1 0,4 4 0 0,-5-10 0 16,5 10-3-16,-4-4-1 0,3-5 0 0,1 2 0 16,-1 4-11-16,0-1 12 0,1-2-12 0,-4 2 12 0,7-2-4 15,-4-1 0-15,0 1 0 0,1-4 0 0,3 7 9 16,0-4 2-16,-4 1 0 0,4-1 0 0,0-3-5 0,0 4-1 15,0 3 0-15,0-4 0 0,0 0-13 0,0-2 0 16,0 2 0-16,0 4 0 0,3-4 0 0,-3 4 0 16,0-10 0-16,4 6 0 0,-1 4 0 15,-3-3-8-15,0-7-1 0,0 6 0 0,0 4 9 0,3-4 16 16,1-6-4-16,-4 10-1 0,0-4-3 16,0 4 0-16,3-3 0 0,-3 2 0 0,0 1 4 15,0 2 0-15,-4-2 0 0,1 0 0 0,-1-1-12 0,4 1 0 16,-4-1 0-16,1 4 0 0,-1-3 0 0,-3-1 0 0,0 1 0 0,0-1 0 15,3 1 0-15,-3 0 0 0,-3 2 0 16,-5-2 0-16,5 3 0 0,-1-7 0 0,-3 4 0 16,0 6 0-16,0-7 0 0,0 1 0 0,3-1 0 0,-3 1 0 15,0 6 0-15,3-7 8 0,0-2-8 16,1 6 12-16,-1-7-4 0,0 4 0 0,1 6 0 0,-1-7 0 16,0 1-8-16,-3 6 0 0,-3-4 0 0,2 4 0 15,-2 3 0-15,-1-3 0 0,-7-3 0 0,4 6 0 16,0 0 0-16,0 0 0 0,-4 0 0 0,4 0-11 15,-4 0 11-15,4 0 0 0,3 0 8 0,-3 0-8 16,3 0 0-16,-3 0 0 0,3-10 0 0,-3 10 0 16,3-3 0-16,-3-3 0 0,0 3 0 0,0 0 0 0,-1-4 0 0,-2 7 0 0,2 0 0 15,1-3 0 1,0-3 0-16,-4 6 0 0,4-3 0 0,-7 3 0 16,3 0 0-16,-3 0 0 0,3 0 0 0,0-6 0 0,-3 6 0 15,0 6 0-15,-8-3 0 0,4-3 0 0,4 6 0 16,0-3-10-16,-4 4 10 0,0-1-13 15,-3-6 13-15,7 9 0 0,3 1 0 0,4-10 10 0,-1 9-10 16,5-6 0-16,-1-3 0 0,-3 7-11 0,3-7 11 16,-3 3 0-16,3-3 8 0,4 0-8 0,3 6 0 0,-6-3 0 15,-8-3 0-15,7 3-8 0,8-3 8 0,-5 7 0 16,-6-4 0-16,4-3 0 0,-1 6 0 0,4-3 0 16,-4-3 0-16,0 13-8 0,-3-13-8 0,3 9-2 15,4-3 0-15,0-3 0 0,-7 7 2 0,3-7 1 16,8 6 0-16,-1-2 0 0,0-4 1 0,-3 6 0 15,3-6 0-15,4 7 0 0,4-4 0 0,-4-3 0 0,-8 7 0 0,8-7 0 32,7 3-118-32,-3-3-23 0,-4 3-5 0,-1 1 0 0</inkml:trace>
  <inkml:trace contextRef="#ctx0" brushRef="#br1" timeOffset="191048.04">14302 6997 748 0,'0'0'67'0,"0"0"-54"0,0 0-13 0,0 0 0 16,0 0 129-16,0 0 23 0,-7 4 5 0,7-4 1 15,0 0-113-15,0 0-22 0,-7 6-5 0,7-6-1 16,0 0-7-16,-4 3-2 0,4-3 0 0,0 0 0 15,0 9 12-15,0-9 3 0,0 4 0 0,0-4 0 16,0 9 26-16,0 0 6 0,0-9 1 0,4 10 0 0,-4-1-23 0,0 1-4 16,-4-4-1-16,4 10 0 0,-7-7-4 0,3 4-2 15,-6-1 0-15,-1 1 0 0,1 5-2 0,-1-5 0 16,0 3 0-16,-3-1 0 16,0 4 1-16,0 0 0 0,-3-3 0 0,2 2 0 15,1 1-21-15,0-3 0 0,-3 3 0 0,-1-7 8 0,4 4 4 16,3 0 0-16,-3-7 1 0,0 10 0 0,3-7 2 0,1 1 0 15,-4-4 0-15,3 4 0 0,1-4 1 16,-1 1 1-16,0 2 0 0,1-2 0 0,-1-1 3 0,-3 0 0 0,0-5 0 0,-4 5 0 16,4 0-20-16,-3 1 0 15,-5-7-8-15,1 6 8 0,0-9 0 0,0 10 0 16,0-10 0-16,3 3 0 0,0 3 16 0,4-3-4 0,-3-3-1 0,-1 0 0 16,-3 0 6-16,3 0 2 0,1 0 0 0,-1 0 0 15,0 0-7-15,1 0-2 0,3-3 0 0,-4-3 0 16,0 3 12-16,1 3 2 0,3-10 1 0,-4 7 0 15,0-3-25-15,4 0 0 0,-3-1 0 0,-1-2 0 16,-3 0 0-16,3-4 0 0,-3 10 0 0,-4-6 0 16,1-1 8-16,-1 1-8 0,4 9 8 0,-8-10-8 15,-2 7 8-15,-1-6-8 0,4 9 8 0,-4-10-8 16,0 10 8-16,1 0-8 0,2-9 0 0,1 9 8 16,0-3-8-16,3 3 0 0,0-10 0 0,4 10 8 15,-3 0-8-15,-5 0 0 0,5-3 0 0,-1-3 0 16,0 6 0-16,1 0 0 0,-5 0 0 0,1 0 0 15,3 6 0-15,-3-3 0 0,-4 7 0 0,1-7 0 16,-1 13-10-16,4-4 10 0,-4 1 0 0,0-1-9 0,1 4 9 16,2 0 0-16,-2-7 0 0,2 10 0 0,-2-7 0 0,-1-2 0 15,0 2 0-15,4 4 0 0,3-3 0 0,-3-1 0 16,7-2 0-16,0 2 0 0,-1-3 0 0,-2 4 0 16,3-4 0-16,-1 4 0 0,1 3 0 0,0-1 0 15,0-5 0-15,0 9 0 0,0-7 0 0,-1 7 0 16,1-7 10-16,4 7-10 0,-5-6 0 0,1 6 0 15,-3-1 0-15,2-2 0 0,5 3 0 0,-1-7 0 16,0 10 0-16,-3-3 0 0,0 0 0 0,7-3 0 16,3 3 0-16,1 2 0 0,-8-2 0 0,8-6-8 15,3 9 8-15,0-7 0 0,-1-2-20 0,5 0-1 16,-8-1 0-16,11-2 0 16,7-1-38-16,-7 3-7 0,-3-2-2 0,3-10-613 0,7 0-123 0</inkml:trace>
  <inkml:trace contextRef="#ctx0" brushRef="#br1" timeOffset="192216.91">14467 7292 288 0,'0'0'25'0,"0"0"-25"0,0 0 0 0,0 0 0 15,0 0 144-15,0 0 23 0,0 0 5 0,0 0 0 16,7-6-126-16,1 6-26 0,-8 0-4 0,7-3-2 15,-7 3-5-15,0 0-1 0,0 0 0 0,0 0 0 16,7 0 38-16,-7 0 7 0,0 0 2 0,7 0 0 0,-7 0-3 16,7 3-1-16,-7-3 0 0,0 0 0 0,0 0 2 0,10 6 1 15,-10-6 0-15,7 3 0 16,-7-3-37-16,7 10-7 0,4-7-2 0,-4 3 0 16,-7-6 9-16,11 3 2 0,-1 4 0 0,1-4 0 0,-4-3 20 0,3 9 4 15,-2-6 1-15,2 7 0 0,1-4-32 0,-4 0-12 16,3 1 11-16,1-4-11 0,-4 6 8 15,0-3-8-15,-3 1 0 0,3 2 0 0,-4 0 0 16,1 4 8-16,-1-4-8 0,-3 1 0 0,0 2 19 16,0-2 1-16,0 9 0 0,0-7 0 0,-3 1 4 0,-1-4 0 15,4 7 1-15,-3-4 0 0,-1 1-14 0,1-1-3 16,-1-2-8-16,1 2 12 0,-1-2-3 0,0-1-1 16,1 4 0-16,-1 2 0 0,-3-5 2 0,4 2 0 0,-4 1 0 15,0-1 0-15,0 4-10 0,-4 0 12 16,0-1-12-16,1 1 12 0,-4 3-12 0,0 3 10 0,0 0-10 15,-4 0 10-15,0 0-10 0,1 3 0 0,-1-10 9 16,4 7-9-16,-4 0 0 0,1-3 0 0,3 0 0 16,3-6 0-16,-3 5 0 0,3-5 9 0,-3 6-9 15,4-4 0-15,-5-5 0 0,5 9 0 16,-4-7 0-16,0 4 0 0,3-4 0 0,0 1 0 0,1 6 0 0,-4-4 0 16,3 4 0-16,4-6 8 0,-3 6-8 0,-1-1 0 15,4 4 0-15,-4-9 0 0,1 9 0 0,3-3 0 16,3-1 0-16,-3-2 0 0,-3 6 0 0,2-6 0 15,1-1 8-15,0 1 2 0,0 0 0 0,4 3 0 16,-4-7-2-16,3 10-8 0,-3-3 12 0,4-7-4 16,-1 4 4-16,1-3 0 0,-1-1 0 0,0 1 0 15,4 2 1-15,-3 1 1 0,-1-6 0 0,4 8 0 16,-3-5-14-16,3 3 11 0,0-4-11 0,-4 1 10 0,4 6-10 0,-3-4 8 16,-1 4-8-16,1 0 8 0,-1 0-8 0,1-4 8 15,-1 4-8-15,1 0 8 16,-1-3-8-16,1 2 0 0,-1-5 0 0,-3 6 0 15,4-7 0-15,-1 10 0 0,0-6 9 0,1 0-9 0,-1-1 0 0,4-2 8 16,-3-1-8-16,-1 1 0 0,4 6 13 16,0-7-1-16,0 4-1 0,0 0 0 0,0-1-3 0,4 1-8 15,-4 3 12-15,3-7-4 0,1 7-8 0,-4-6 0 16,3 6 9-16,1-7-9 0,0 10 0 16,-1-3 0-16,1-7 0 0,-1 7 0 0,1 3 0 0,-1-3 0 15,-3-3-10-15,4 9 10 0,-4-3-20 0,-4 0 2 16,4 0 1-16,0 3 0 15,-3-6-54-15,-1 9-10 0,1-6-3 0,-1 3-888 0</inkml:trace>
  <inkml:trace contextRef="#ctx0" brushRef="#br1" timeOffset="193922.89">15000 7148 990 0,'0'0'44'0,"0"0"8"0,0 0-41 0,0 0-11 0,0 0 0 0,0 0 0 32,0-3 76-32,0 3 12 0,4-6 4 0,-4 6 0 0,0 0-51 15,0 0-9-15,3-10-3 0,1 7 0 0,-4 3 11 16,0-3 3-16,3-3 0 0,1-4 0 0,3 7-20 0,-4 0-4 15,1-3-1-15,3 6 0 0,0-10-18 0,0 10 10 16,0-3-10-16,0-3 8 0,4 6 8 0,-4 0 0 16,0 0 1-16,3 6 0 0,1-3-1 0,-4 4 0 15,0-4 0-15,4 6 0 0,-4-6 20 0,3 7 3 16,1-4 1-16,0-3 0 0,-4 6 4 0,3 1 0 16,1-7 1-16,-1 10 0 0,8-7 0 15,-7-3 0-15,-4 6 0 0,3 1 0 0,-6-7-21 0,6 3-4 16,4-3 0-16,-3 7-1 0,7-4-11 0,-4 0-8 15,0 1 9-15,0-4-9 0,0 6 0 0,0 0 0 16,4-5 0-16,-4 11 0 0,0-8 0 0,0 2 0 0,0 0 0 0,0 4 0 16,0 3 0-16,1-4 0 0,-1-2 0 0,-4 5 0 15,1-5 8-15,3 5-8 0,-3 1 0 0,3-7 9 16,0 4 5-16,-4 6 1 0,4-10 0 0,1 4 0 16,-1-4 11-16,3 1 2 0,1-1 1 0,-4 0 0 15,0-2-10-15,4 2-3 0,3-9 0 0,-3 9 0 16,-4-9-4-16,3 10-2 0,-2-10 0 15,2 3 0-15,1 3-10 0,3-3 0 0,-3-3 0 0,3 0 0 16,-4 10 10-16,5-10 0 0,-5 3 0 16,1 3 0-16,-1-3 11 0,1 7 3 0,0-10 0 0,-1 9 0 15,1-6-24-15,0 4 0 0,-1-4 0 0,4-3 0 16,-6 9 14-16,6-9-2 0,0 0 0 0,0 0 0 16,0 0-3-16,0 0-1 0,4-3 0 0,-4-3 0 15,0 6-8-15,1 0 12 0,-1-3-12 0,3-4 12 16,-2 4-12-16,2-6 12 0,-2 9-12 0,-1-10 12 15,0 7 12-15,0-6 4 0,-7 6 0 0,4-4 0 0,-1-2-11 16,-2 3-1-16,2-4-1 0,-3 4 0 0,0-3-6 16,0-4-1-16,4 4 0 0,-4 6 0 0,0-7-8 15,4 1 0-15,-4-1 0 0,4-2 0 0,3 2 0 0,0 1 0 16,-3-4 0-16,3 4 0 0,0 0 0 0,4-4 0 0,-8 4 0 0,5-1 0 0,2 4 0 0,1-3 0 31,-4-1 0-31,0 1 0 0,0 6 0 0,1-4 0 16,-1-2 0-16,0 6 0 0,0 0 0 0,-3-4 0 15,3 7 0-15,0 0 0 0,0 0 0 0,0-3 0 16,1 3 0-16,-5 0 0 0,8 0 0 0,-4 3 0 16,0-3 0-16,4 0 0 0,-4 0 0 0,0 0 0 0,4 0 0 15,0-3 0-15,-4-3 0 0,0 6 0 0,0 6 0 16,4-6 0-16,0 0 0 0,3 0 0 0,-4 0 0 0,1 3 0 16,0-3 0-16,-4 0 0 0,4 0 0 15,-4 0 0-15,0 7 0 0,4-7 0 16,-4 3 0-16,4 0 0 0,-4-3 0 0,0 0 0 0,4 0 0 0,-4 6 0 15,0-6 0-15,-3 3 0 0,-1-3 0 0,1 7 0 16,0-7 0-16,-1 3 0 0,1 0 0 0,-1 3 0 16,1-3 0-16,0 4 0 0,-4-4 0 0,3-3 0 15,1 9-19-15,0-6 1 0,-1 4 0 16,1-4 0 0,0 6-130-16,-4-3-25 0,7 1-6 0,-3-7-1 0,3 9-53 0,3-9-11 0,1 6-3 15,3-3 0-15</inkml:trace>
  <inkml:trace contextRef="#ctx0" brushRef="#br1" timeOffset="196447.67">15000 6461 172 0,'0'0'16'0,"0"0"-16"0,-7 10 0 0,0-7 0 16,0 6 72-16,3-9 12 0,-3 0 3 0,7 0 0 15,0 0-73-15,0 0-14 0,0 0 0 0,0 0 0 16,0 0 31-16,0 0 13 0,0-3 2 0,0-3 1 16,0 6 11-16,4-3 2 0,-1-4 1 0,4 1 0 15,-3 0 26-15,-4 6 5 0,0 0 0 0,0 0 1 16,0 0-18-16,0 0-4 0,0 0-1 0,0 0 0 16,0 0-10-16,0 0-3 0,0 0 0 0,0 0 0 15,0 0-5-15,0 0-2 0,0 0 0 0,7 0 0 16,-7 0-22-16,7-10-4 0,0 10 0 0,4-3-1 15,-1-6-3-15,-3 6 0 0,8-3 0 0,-5-4 0 16,1 4 5-16,6-4 1 0,-6 1 0 0,3 0 0 16,0-1 0-16,0 1 0 0,4-4 0 15,0 4 0-15,3-1-9 0,-4-2-1 0,1-1-1 0,0 1 0 16,-8-4 0-16,8 4 0 0,-4-7 0 0,0 3 0 0,4-3-5 16,-4 0-1-16,3 7 0 0,-2-7 0 0,-1 10 6 0,0-13 1 15,0 9 0-15,0-6 0 0,0 7 13 0,-3-7 3 16,3 3 1-16,0 1 0 0,0-1-14 0,-3-3-3 15,3 7-1-15,-4-7 0 0,4 0-15 16,-3 3 9-16,0 1-9 0,-1-7 8 0,1 6-8 0,-1-3 8 16,-3 0-8-16,0-3 8 0,0 10 7 0,-3-7 1 15,0 0 0-15,-1 4 0 0,1-4 6 0,-1 0 2 0,-3-3 0 16,4 0 0-16,-4 0-6 0,3 0-1 16,1 0 0-16,-1 0 0 0,1 0-3 0,-1-6-1 15,1 6 0-15,3 0 0 0,-4 0-5 0,1-6-8 16,-1 6 11-16,1-3-11 0,0 0 15 0,-1 9-4 0,1-6-1 0,-1-3 0 15,-3 3-10-15,0 7 12 0,4-4-12 0,-1-3 12 16,-3 3-12-16,4 0 10 0,-4-3-10 0,3 7 10 16,-3-4-10-16,0 0 0 0,0-3 9 15,0 3-9-15,4-3 8 0,-1 0-8 0,-3 0 8 16,0 3-8-16,0-3 8 0,0-3-8 0,4-3 10 0,-1 6-10 16,-3-3 9-16,4-3-9 0,-1 3 8 0,1 0-8 15,-1-7 8-15,1 7-8 0,3-3 8 0,-3 6-8 16,3 0 12-16,-4-3-2 0,4 3-1 0,0-3 0 15,0 9 0-15,0 1 0 0,0-10 0 0,-3 6 0 16,3-3-9-16,-3 3 10 0,3 3-10 0,0-12 10 16,3 9-10-16,1 4 0 0,-1-7 0 0,4 3 8 15,-3-3-8-15,0 0 0 0,3 0 0 0,-4 3 0 16,4-9 0-16,-3 12 0 0,3-12 0 0,0 6 0 16,0 0 0-16,0 3 0 0,1-3 0 0,-1 4 0 0,-4 2 0 15,4-6 0-15,-3 3 0 0,3 0 0 0,-3 7 0 0,3-7-11 16,0-3 11-16,0 9-8 0,0-5 8 15,0 2 0-15,0-3 8 0,0 0-8 0,4 1 0 0,0 2 0 16,3-3 0-16,-3-3 0 0,-1 0 0 16,1 3 0-16,-1-3 0 0,5 4 0 0,-1-8 0 0,3-2-10 15,1 6 10-15,-4 0-10 0,4 0 10 0,-4 4-12 16,0-4 12-16,-3 3-12 0,3 3 1 0,-3-3 0 16,-1 7 0-16,1-1 0 0,-4-2-1 0,0 11 0 15,0-5 0-15,1 0 0 16,-1 5-132-16,0-2-26 0,3 6-6 0,-2-3-957 0</inkml:trace>
  <inkml:trace contextRef="#ctx0" brushRef="#br1" timeOffset="198457.73">14633 6493 806 0,'0'0'72'0,"0"0"-58"0,0 0-14 0,0 0 0 16,0 0 72-16,0 0 12 0,0 0 3 0,0 0 0 16,7-4-70-16,-7 4-17 0,0 0 0 0,4-6 0 15,-4 6 0-15,7-9 0 0,-7 9 0 0,3-3 0 16,-3 3 0-16,0 0 0 0,7-10 0 0,-7 10 0 15,0 0 16-15,0 0-1 0,0 0 0 0,0 0 0 0,0 0 17 0,0 0 4 0,0 0 1 0,0 0 0 32,-3-9 8-32,3 9 2 0,-7-3 0 0,3-4 0 15,4 7-3-15,-3-9-1 0,-1 6 0 0,1-6 0 16,-1 5 2-16,4 4 1 0,-3-6 0 0,-1 3 0 16,1-6-27-16,-1-1-6 0,1 1-1 0,-1 6 0 0,4 3 5 15,-3-4 1-15,-1-5 0 0,0 3 0 16,4 6-3-16,-7-3-1 0,0-4 0 0,0 4 0 0,0 3 3 0,4-3 1 15,-4-3 0-15,0 6 0 0,0 0-18 0,0-3 0 16,3-4 0-16,-3 4 0 0,0-3 24 16,0 3-1-16,0 3-1 0,0-3 0 0,0-4-10 0,0 4-3 15,-4-3 0-15,4 3 0 0,0-6 4 0,0-1 1 16,-4 7 0-16,8-3 0 0,-4-7 8 0,0 4 2 16,0-1 0-16,0-2 0 0,-1 2 0 0,5 1 0 15,-4-4 0-15,0 4 0 0,3 3-14 0,1-4-2 16,-4 1-8-16,3 3 12 15,1-7-12-15,-4 4 0 0,7-1 0 0,-4-2 0 0,1 9 0 16,-1-7 0-16,4 1 0 0,-4-1 0 0,4 1 0 0,-3-4 0 0,-1 4 0 16,1 0 0-16,3-4 12 0,-4 4-3 0,1-4-1 0,-1 4 0 15,1-4 13-15,-1 1 3 0,1-4 0 16,-1 3 0-16,1-5-7 0,-1 5-1 0,4-9 0 16,0 10 0-16,0-7-3 0,0 0-1 0,4 6 0 0,-1-5 0 15,1 2-12-15,-4-3 9 0,3 0-9 0,-3 4 8 16,4-4 16-16,-4 0 4 0,0 3 0 0,3 1 0 15,1-1-28-15,-4 0 0 0,0 1 0 0,-4-1 0 16,4 3 0-16,-3 1 0 0,3-1 0 0,-4-2 0 16,1 2 0-16,-1-6 0 0,1 7 0 0,-4-7 0 15,3 6 0-15,-3 1 15 0,4-7-4 0,-1-3-1 16,-3 3-10-16,3-3 0 0,1 0 0 16,-4 10 0-16,3-7 12 0,1-3 0 0,-4 3 0 0,0 4 0 0,3-1-4 15,-6 0 0-15,2 0 0 0,1 1 0 0,-3-1-8 0,3 4 0 16,-4-1 0-16,1 4 0 0,-1-10 0 0,-3 6 8 15,3 1-8-15,-3-7 8 0,0 10 0 16,0-4-8-16,0-6 12 0,0 7-4 0,-4-7-8 0,4 3 10 16,0 0-10-16,0-6 10 0,0 7 8 15,0-4 2-15,-1-3 0 0,1 0 0 0,0 3-20 0,-3-3 0 16,-1 4 0-16,4-4 0 0,-4 3 0 0,1 3 0 16,2-6 0-16,-2 3 0 0,-4-3 0 0,3 4 0 15,-3-1 0-15,3 3 0 0,1-3 0 0,-1 0 0 16,4-3 0-16,0 10 0 0,-4-7 0 0,0 3 0 15,1 1 0-15,3-7-9 0,-4 9 9 0,0-6 0 16,4-3 0-16,-3 4 0 0,-1 2 0 0,0-12 0 0,1 6 0 16,-1-3 0-16,0 0 12 0,4-7-1 0,-7 7-1 0,7-6 0 15,-7 3-10-15,3-7 0 0,1 1 0 16,-1 2 0-16,-3 4 0 0,0-3-12 0,3-1 4 16,-3 7 8-16,0-6-8 0,0 0 8 0,3-7 0 15,-3 13 0-15,-4-3-20 0,4 3 1 0,-7-4 0 0,3 7 0 31,-7 0-20-31,8-3-4 0,-8 6-1 0,0-9-781 0,0 19-157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5T15:32:40.40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2708 3970 1324 0,'0'0'118'0,"-7"-3"-94"0,7-2-24 15,-5 4 0-15,5-4 133 0,-5 3 23 0,5 2 4 0,0 0 0 16,-2-3-86-16,2 3-18 0,-2-1-3 0,2 1-1 16,-2-3 2-16,2 3 0 0,-1-7 0 0,1 7 0 15,0 0-34-15,0 0-6 0,0 0-2 0,0 0 0 16,0 0-12-16,0 0-10 0,0 0 2 0,0 0 0 16,0 7 8-16,-4-3 0 0,4 1 0 0,0 1 0 15,-2-1 0-15,2 4 0 0,0-3 0 0,0 4 0 16,0 2 0-16,-3-3 11 0,3 2-3 0,-2 4 0 15,0-3 4-15,2 2 0 0,-3-2 0 16,1 7 0-16,-1-3 0 0,1 4 0 0,0 2 0 0,0 1 0 16,0-3 5-16,1 6 2 0,1-1 0 0,-4 1 0 15,4 0-11-15,-2 1-8 0,2 1 9 0,0 2-9 16,0-2 12-16,0 3-4 0,-3 5-8 0,3-3 12 0,0 1-4 0,-2 0 0 16,0 5-8-16,-1 0 12 0,1-1-4 0,-1 4-8 15,-1-2 11-15,4 3-11 0,-5-2 16 0,1 5-3 16,2-3-1-16,-1 1 0 0,-1 3-4 15,1 0-8-15,1-1 11 0,-1 6-11 0,-1-4 0 16,-1 6 0-16,2-3 0 0,1 2 0 16,-3 0 0-16,3 3 0 0,-2-3 0 0,-1 0 0 0,2 0 0 15,-1 3 0-15,-1 1 0 0,-1-3 0 0,3-1 0 0,-1 5 0 16,-1-2 0-16,2-1 0 0,-3 2 0 0,3 1 0 16,-3 0 0-16,3-2 0 0,-1-3 0 0,3 3 0 15,-5-1 0-15,5-2 0 0,-3 1 0 0,2-1 0 16,-1-3 0-16,1 8 0 0,2-2 12 0,0 2 0 0,-3-5-1 0,1 3 0 15,0-1 10-15,2 3 3 16,-3-6 0-16,1 5 0 0,2-1-13 0,-3-2-3 0,-1-1 0 16,4 3 0-16,-3-2 1 0,1-2 0 0,-2 2 0 15,3-1 0-15,1-2-9 0,-4 2 0 0,4-2 0 16,0 3 8-16,0-3-8 0,4-2 0 0,-4-3 0 0,0 3 0 16,1-3 0-16,-1 6 0 0,4-4 9 0,-4-1-9 15,0 0 0-15,2-2 8 0,-2 0-8 0,0 1 0 16,0-4 0-16,-2 1 0 0,2-2 0 0,0 1-8 15,0-1 8-15,-4-3 0 0,4 3 0 0,-1-3 0 16,1-6 0-16,-4 3 11 0,4-2-3 0,0-1 0 16,-2 3 12-16,2-3 3 0,2-1 0 0,-2 1 0 15,4-4-11-15,-4 1-3 0,0-2 0 0,1-1 0 16,3 1-9-16,-4-2 0 0,0 0 0 0,2-2 0 0,-2-1 0 0,3 3 0 16,-3-3 0-16,0-2 0 0,0 1 0 15,0-5 0-15,0 0 0 0,0 0 0 16,0-1 0-16,0 1 0 0,0-2 8 0,0-2-8 15,-3 4 0-15,3-5 0 0,0 0 0 0,-2 3 0 0,2-5 0 16,-4-1 0-16,3 2 8 0,1 1-8 0,0-6 0 0,-4 5 0 16,2-1 0-16,2-1 0 0,-2 0 0 0,2 0 0 15,-5 0 0-15,5-2 0 0,-3 0 0 0,1-1 0 16,0 1 8-16,-1-1-8 0,1 1 0 0,2-1 0 16,-4-1 0-16,3 1 0 0,1-4 0 0,-4 4 0 15,2 0 0-15,2-5 0 0,0 3 8 0,0-3-8 16,-2 3 8-16,-1 2-8 0,3-5 0 0,0 4 0 15,-2 1 0-15,2-5 0 0,0 2 0 0,0 2 0 16,0 1 0-16,0 0 0 0,0-4 0 0,0 4 0 16,0 0 0-16,2-1 0 0,-2-4 0 0,0 2 0 15,3 3 0-15,-3 1 0 0,2-3 0 0,0 2 0 0,-2-5 0 0,4 1 0 16,-4 6 0-16,0-7 0 0,0 0 0 0,1 3 0 16,3 1 0-16,-4-4 0 0,0 3 0 0,0 2 0 15,0-5 0-15,0 4 0 0,0-4 0 0,0 5 0 16,0 0 0-16,2 0 0 0,-2-5 0 0,0 6 0 15,0-1 0-15,0-1 0 0,0-4 0 0,3 3 8 16,-3 2-8-16,0 0 0 0,0-1-10 16,0-2 10-16,2 3-12 0,-2-2 3 0,0 2 1 0,0-5 0 15,2 3-25-15,-2 0-5 16,-2-2-1-16,2 4 0 0,0 0-71 16,0-5-14-16,0 0-4 0,-2 4-634 0,2-2-127 0</inkml:trace>
  <inkml:trace contextRef="#ctx0" brushRef="#br0" timeOffset="1">1441 9307 2476 0,'-5'-14'110'0,"2"10"22"0,1 0-105 0,0-3-27 0,-3 2 0 0,5 2 0 0,-4-5 65 16,4 5 8-16,4-1 2 0,-4-1 0 15,2 2-101-15,3 0-20 0,-3 0-4 0,2 1-1 0,2-1 27 0,1 1 4 16,3-1 2-16,-3 2 0 15,6-4 18-15,-1 5 0 0,6-5-8 0,-2 5 8 0,1-5 0 16,0 4 0-16,3-1 11 0,3-1-11 0,-2 2 11 0,-1-3-11 16,5 4 10-16,-2-1-10 15,2-1 10-15,1-1-10 0,2 3 10 0,2 0-10 0,1-1 18 0,-1 1-2 16,4 0-1-16,1 1 0 0,2-1-6 0,3 0-1 16,-2 3 0-16,5-1 0 0,-1-1-8 0,3 3 0 15,3-3 0-15,-1 2 0 0,2-1 0 0,4-2 8 16,-2 0-8-16,5 0 0 0,0 0 17 0,2 0-1 15,-2 0-1-15,4-2 0 0,0-1-1 0,-1 3 0 16,4-1 0-16,-3-3 0 0,7 4 2 0,-3-1 0 16,0-4 0-16,4 5 0 0,-3 0-4 0,4-1-1 0,-3-3 0 15,3 4 0-15,-4 0-11 0,5 0 10 0,-2 0-10 0,2 4 10 16,3-3-10-16,0-1 0 0,1 0 0 0,1 3 0 16,1-3 0-16,3 2 8 0,-2-4-8 0,-2 2 8 15,2-3-8-15,1 3 0 0,-1-1 0 0,2-3 0 16,0 4 15-16,1-1 1 0,0-2 0 15,-1 1 0-15,0 1 6 0,-4-2 2 0,4 3 0 0,0-2 0 16,0-1-7-16,-2 3-1 0,0-1 0 0,2-2 0 16,2 1-8-16,-4 0-8 0,-5-1 9 0,5 3-9 15,6-1 0-15,-1-2 8 0,-4 3-8 0,-1-2 0 16,0-3 0-16,-2 5 0 0,1-1 0 0,0-2 0 16,-3 3 0-16,2 0 0 0,3-5 0 0,-5 5 0 15,-2-2 20-15,1 1-1 0,-2-2-1 0,2 1 0 16,-6-1-18-16,3 1 0 0,1-1 8 0,-3 2-8 15,-1-4 0-15,-1 5 0 0,2-5 0 0,-4 4 0 0,-2-2 0 16,-1 1 0-16,-2 0 0 0,2-1 0 0,-2-1-8 0,-1 4 8 16,0-5-13-16,-3 3 5 0,4 1 8 0,-4-2 11 15,-1-2-3-15,-2 4 0 0,0-1 0 0,0-1-8 16,-2 2 12-16,0-3-4 0,-7 4-8 0,2-4 0 16,-2 2 0-16,-2 1-11 0,1-3 11 0,-4 4 0 15,-2-4 0-15,-5 4 0 0,-1-2 0 0,-2-1 0 16,1 2 0-16,-3-1 0 0,-1-1 0 0,-1-2 0 15,-4 4 0-15,1-4 0 0,-2 3 0 0,0-1 0 16,0-2 0-16,-2 4 0 0,0-4 0 0,-1 4 0 16,-1-4 0-16,-2 2 0 0,1 1 0 0,-1-3 9 0,-1 1-9 0,-1 2 10 15,-1-1-10-15,2 1 0 0,-1-2 0 0,-1 3 0 16,1-2 0-16,-1 1 0 0,0-3 0 0,1 5-11 16,-1-4 11-16,2 2 0 0,-4-1 0 0,2 1 0 15,1-2 0-15,2 4 0 0,-1-5 0 0,-3 5 0 16,3-2 0-16,0-1 0 0,-3 2 0 0,3-1 0 15,-2-1 0-15,1 3 0 0,-1-2 10 0,0-1-10 16,-1 3 0-16,-1-1 0 0,2 1 0 0,-2 0 0 16,2-3 0-16,-2 3 0 0,2 0 0 0,0 0 0 15,-2 0 0-15,0 3 0 0,0-2 0 0,0-1 0 16,0 0 0-16,-2 3 0 0,2-3 0 0,0 2 0 16,-2-2 9-16,1 0-9 0,-1 0 8 0,-2 0-8 15,3 0 0-15,-1 0 8 0,-5 0-8 0,0 0 0 16,3 0 0-16,-3 0 0 0,6 0 0 0,-6 0 0 15,0 0 0-15,2 0-14 0,3 3 2 0,-2-3 0 16,1-3-96-16,-4 3-18 0,0 0-4 0</inkml:trace>
  <inkml:trace contextRef="#ctx0" brushRef="#br0" timeOffset="2">9140 9440 864 0,'0'0'76'0,"0"0"-60"0,0 0-16 0,0 0 0 0,0 0 338 0,0 0 65 16,0 0 13-16,0 0 2 0,0 0-310 0,0 0-63 15,0 0-12-15,-2 5-2 0,0 0-31 0,-1-4-20 16,-1 4 4-16,0 1 0 0,-1 2 25 0,0-1 6 15,-2 1 1-15,0 3 0 0,-2 0-3 0,2 2 0 16,-2 1 0-16,0-2 0 0,-3 2 31 0,2 0 5 16,-4-1 2-16,1 2 0 0,-3-1-12 0,2 2-3 15,2 0 0-15,-2-4 0 0,0 5-36 0,2-1 0 0,-2-1 0 0,0 1 0 16,1 0 0-16,1-1 0 16,-2 1 0-16,2-1 0 15,0-4-40-15,1 0-10 0,1-1-2 0,1-1 0 16,3-3-29-16,1-1-7 0,0-3 0 0,1-2-1 15,1-2-118-15,-2-3-23 0</inkml:trace>
  <inkml:trace contextRef="#ctx0" brushRef="#br0" timeOffset="3">8788 9456 2746 0,'0'0'122'0,"-1"-2"25"0,-1-1-118 0,2 3-29 0,0 0 0 0,0 0 0 0,0 0 24 0,0 0-2 16,3 0 0-16,4 0 0 0,0 5-22 0,2 1-12 16,2 2 2-16,1-1 0 0,0 4 10 0,3 3 0 15,-4 1 8-15,4-3-8 0,-1 4 0 0,2-1 0 16,-1 2 0-16,1-1 0 0,-2 0 0 0,2-1 0 16,0 1 0-16,0 0 0 0,-2-1 0 0,-2-4 0 15,0 3 0-15,-3-2 0 0,1-2 0 0,1 4 0 16,1-3 0-16,1 0 0 0,-3-2-11 15,-1-1-3-15,2-2-1 0,-3 2 0 16,3-4-84-16,-3 0-17 0,1-1-3 0,-2-2-981 16</inkml:trace>
  <inkml:trace contextRef="#ctx0" brushRef="#br0" timeOffset="4">9357 9740 2253 0,'0'0'49'0,"0"0"11"0,0 0 1 0,0 0 3 0,0 0-51 0,2 4-13 16,-2 3 0-16,1 1 0 0,-1-2 0 0,2 0 0 15,0 3 0-15,0-3 0 0,-1 5 10 0,1 0-1 16,0 2 0-16,-2-1 0 0,2-2 11 0,-2 2 3 15,0-1 0-15,0 3 0 0,0-3 8 0,0 3 1 16,-2-2 1-16,-2-1 0 0,4 0-33 0,-1 4 0 16,-1-7 0-16,-2 0 0 15,3 2-25-15,1-4-6 0,0-1-1 0,0-1-684 16,0-4-136-16</inkml:trace>
  <inkml:trace contextRef="#ctx0" brushRef="#br0" timeOffset="5">10292 9811 1324 0,'0'0'59'0,"0"0"12"0,0 0-57 0,0 0-14 16,0 0 0-16,0 0 0 15,0-3 204-15,2 2 37 0,2-4 8 0,-3 0 2 16,3 4-218-16,0-4-43 0,-1 0-9 0,2 1-1 16,0 2 20-16,0-3 0 0,-1 1 0 0,3-1 0 15,-2-1 0-15,2 1 0 0,0 1 0 0,-1-3 0 16,1 3 0-16,0-1 0 0,0-1 12 0,-2 1-4 16,-1-1 9-16,-1 1 2 0,3-1 0 0,-3 0 0 0,1-2-7 15,-1 1 0-15,-2 3-1 0,1-3 0 0,0 2-11 0,-2-3 0 16,-2 5 0-16,0-2 8 0,1 0-8 15,-2 1 0-15,-1 2 0 0,-1-1 0 0,-4 3 0 0,0 0 0 16,0 0-10-16,-1 3 10 0,-1 2-8 0,1-2 8 16,-1 5 0-16,0-2-9 0,1 0 9 0,0 5 0 15,-1-2 0-15,2 2 0 0,-1 0 0 0,-1 3 0 16,2-1 0-16,2 1 0 0,0-2 13 0,0 2-1 16,2-1-1-16,1-1 0 0,0-1 16 0,2 2 3 0,0-2 1 15,2 0 0-15,0-2-8 0,2 1-2 0,1 0 0 16,0-4 0-16,3 5-9 0,-1-6-1 0,2 4-1 15,0-4 0-15,2 0-28 0,0-4-6 0,0 1 0 0,1-2-1 32,1 0-41-32,1-2-8 0,-2-3-2 0,2 1 0 15,3-1-24-15,-3-1-4 0,2 1-2 0,-2-3-753 0</inkml:trace>
  <inkml:trace contextRef="#ctx0" brushRef="#br0" timeOffset="6">10536 9702 748 0,'0'0'33'0,"0"5"7"0,0-5-32 0,-2 6-8 15,1-1 0-15,-1 1 0 0,0 3 404 0,2-2 80 16,0 2 15-16,0-3 3 15,0 4-430-15,0-4-85 0,0 5-18 0,0-2-3 0,-2-3 34 0,2 2 0 16,0 0 0-16,0-3 0 0,0 1 0 0,0-1 17 16,0-1-1-16,-1 3-1 0,1-3-15 0,0-1 0 15,0-3-12-15,0 0 12 0,0 0 11 0,0 0 9 16,0 0 1-16,0 0 1 0,0 0-2 0,0 0 0 16,0-4 0-16,0-1 0 0,1-1 2 0,1-2 0 15,0-3 0-15,0 3 0 0,-1-4-3 0,1 1-1 16,2 0 0-16,-1 0 0 0,-1-5-18 0,1 5 0 15,3-4 0-15,-1 4 0 0,0-3 0 0,1 6 0 16,-1-2 0-16,2 5 0 0,0 0 0 0,0 0-12 0,0 1 1 0,0 4 1 16,2-2 10-16,-2-1 8 0,0 6-8 15,1-1 11-15,0 2-1 0,-1 1 0 0,-2 0 0 0,0 2 0 16,2 1-10-16,-2 3 12 0,1 0-12 0,1 0 12 16,-4-2-4-16,2 2 0 0,2 2 0 0,-1 1 0 15,-1-4-8-15,0 4 0 0,0-1 0 0,1-2 0 16,-1 0 0-16,-2-2-17 0,1 2 4 0,0-4 1 15,-1-3-33 1,1 4-7-16,-1-5 0 0,1 1-1 0,-1 0-80 0,1-3-16 0,-1-1-3 0,1 0-527 16,-1 0-105-16</inkml:trace>
  <inkml:trace contextRef="#ctx0" brushRef="#br0" timeOffset="7">11029 9716 172 0,'0'0'16'0,"0"0"-16"16,0 0 0-16,0 0 0 0,0 0 431 0,-1-3 83 15,1-2 17-15,-2 4 3 0,2-4-414 0,0 0-82 16,0 1-17-16,0 2-3 0,0-3-18 0,0 1 0 16,0-1 0-16,-2 2 0 0,2 0 9 0,0 3-9 15,-2-4 0-15,0 2 9 0,2 2-1 0,-3-3-8 16,-2 1 12-16,-2 2-4 0,0 2 16 0,-2 3 2 0,-1-2 1 0,-1 2 0 15,-1 0 1-15,-1 1 0 0,-1 5 0 16,2-1 0-16,-2-1-4 0,3-1-1 16,1 3 0-16,0 2 0 0,1-6-23 0,0 4-10 0,4-2 1 15,-1 2 0-15,1-4 9 0,1 2 0 0,1-3 0 16,1-1 0-16,2 0 0 0,0 1 0 0,0-1 0 16,4-2 0-16,-1-2 0 0,3 1 9 0,-1-2-9 0,0 0 0 15,2-2 12-15,2 2-12 0,2-4 12 0,-1 2-12 16,0-1 13-16,3-3-4 0,-3 1-1 0,3 0 0 15,1 2 1-15,-2-5 0 0,-1 2 0 0,-1-3 0 16,-2 2-1-16,3 3-8 0,-4-4 12 0,0 0-4 16,0 4-8-16,-1 2 0 0,-3-3 0 0,2 1 8 15,-3-1-8-15,2 3 12 0,-4 2-12 0,0 0 12 16,0 0 16-16,0 0 3 0,0 0 1 0,0 0 0 16,0 0-16-16,0 0-4 0,0 0 0 0,0 0 0 15,0 0-12-15,0 0 0 0,-4 0 0 0,1 0 0 0,3 0 0 16,-4 2 0-16,1-2-8 0,1 0 8 15,-2 3 0-15,1-1 0 0,-1 2 0 0,2 3 0 0,-1-3 0 0,3 1 0 16,0 1 0-16,-2 3 0 0,2-2 0 0,0 4 0 16,2-2 0-16,0 2 0 0,-1 0 0 0,3 3 0 15,-1-3-8-15,-1 0 8 0,4 3 0 0,-5-2 0 16,3-1-8-16,-2 3 8 0,1-1 0 0,-1-2 0 16,0 4 0-16,-1-3 0 0,-1 1 0 0,0-2 9 15,0 5-1-15,-3-5 0 0,1 3-8 0,0-2 0 0,-1-1 0 16,1 3 0-16,-3-3 0 0,1 0 0 0,1 0 9 0,-1 0-9 15,-1-2 8-15,1 2-8 16,-3-1 8-16,2-4-8 0,-2 4 14 0,0-2-2 0,-1 0 0 16,-1 0 0-16,-2 0-12 0,2-4 11 15,-1 3-11-15,-3 0 10 0,1 0-10 0,-2-3 0 0,2-2 0 16,-2 3 8-16,2-5-8 0,-1 0 0 0,1 0-12 0,0-5 12 31,-1 0-50-31,3-1-2 0,-2-3-1 0,1-2 0 16,1 0-181-16,-1-5-36 0</inkml:trace>
  <inkml:trace contextRef="#ctx0" brushRef="#br0" timeOffset="8">11273 9344 1785 0,'0'0'79'0,"0"0"17"0,4 1-77 0,-4-1-19 15,0 0 0-15,0 5 0 0,3 1 168 0,-1 0 29 0,-4 4 7 0,2-4 0 16,2 8-161-16,-2-2-33 0,0 4-10 0,-2 3 0 16,-1-2 0-16,1 4 0 0,4 0 0 0,-2 1 0 15,-2 1 0-15,0-1 0 0,2 0 0 0,2 0 0 16,-2 1 0-16,-2-1 0 0,2-1 9 16,0 1-9-16,2-1 12 0,-2-4-1 0,-2 2-1 0,1-4 0 15,4-2-10-15,-3 1 0 0,-2-3 9 16,1-5-9-16,1 3-12 0,0-2-6 0,-2-3-2 15,0 1 0 1,0-3-186-16,2-2-38 0</inkml:trace>
  <inkml:trace contextRef="#ctx0" brushRef="#br0" timeOffset="9">11108 9682 2970 0,'0'0'65'0,"0"0"14"0,0 0 2 0,0 0 3 0,0 0-68 0,0 0-16 0,2-2 0 0,1 2 0 0,3-3 0 0,-1 3 0 16,2 0 8-16,2-2-8 0,3 2 0 0,1-1-9 16,-3-2 1-16,2 3 0 0,4 0-8 0,2-4 0 15,-1 2-1-15,1-3 0 16,-1 1-24-16,1-1-5 0,3-1-1 0,-5-4 0 16,-4 4-45-16,2 0-10 0,0-4-2 0,-2 1 0 15,-1-2-73-15,-3 0-15 0,3-11-4 0,-2-3 0 16</inkml:trace>
  <inkml:trace contextRef="#ctx0" brushRef="#br0" timeOffset="10">11507 9298 2944 0,'-4'0'65'0,"0"5"14"0,4-4 2 0,-3 9 1 0,-2-4-66 0,1 8-16 0,4-1 0 0,0 2 0 32,0 4-40-32,0-2-12 0,-2 5-3 0,4 1 0 0,2 1 44 0,-4-3 11 0,-6 4 0 0,5-3 0 15,2 2-8-15,-2-6 0 0,-3 6 0 0,-1-5 0 16,0-1 8-16,3 0 11 0,-1-3-3 0,-1 0 0 16,-1 0 7-16,0-4 1 0,3 0 0 0,0-5 0 15,-3 3 24-15,1-3 6 0,4-1 1 0,0 0 0 16,0-5-19-16,0 0-3 0,-2 1-1 0,2-1 0 15,0 0-24-15,0 0 0 0,0 0 0 0,4-4 0 0,0-3 32 16,1 1 0-16,-3-3 1 0,-1-2 0 0,1-2-33 0,2 1 0 16,-1-1 0-16,1 0 0 0,-3 2 0 0,3 0 0 15,1 0 0-15,-2 1 0 0,-1-1 0 0,0 5 0 16,3-3 0-16,2 4 0 0,0-1 0 16,-1 1 15-16,-3 0-3 0,2 4-1 0,2-1-11 0,-1-1 10 15,-3 6-10-15,4-1 10 0,0-1-10 0,0 4 0 16,0 0 0-16,2 1 0 0,-2 2 0 0,0 0 8 15,5 1-8-15,-3 2 0 0,0 0 16 0,0 0-1 16,1 3-1-16,-1-2 0 0,0 2-14 0,0-3 0 0,-1 3 0 0,3-1 0 16,-3 1 28-16,3-2 2 15,-6 4 1-15,6-2 0 16,1-2-55-16,-3-1-10 0,-5-1-2 0,-1 1-1 16,2 0-95-16,-1 0-18 0,-4-2-4 0,0 1-1142 0</inkml:trace>
  <inkml:trace contextRef="#ctx0" brushRef="#br0" timeOffset="11">10005 9283 1209 0,'0'0'53'0,"0"0"12"0,0 0-52 0,0 0-13 0,-4 0 0 0,1 0 0 16,-1 4 200-16,2 1 38 0,-1 1 7 0,1 0 2 16,0 2-165-16,2 0-33 0,-3 1-6 0,3 2-2 15,0 0 19-15,3 3 4 0,-3-1 1 0,4 1 0 16,-1-2-25-16,1 4-6 0,-1 0-1 0,-1 2 0 16,2 0 10-16,1-2 1 0,-2 5 1 0,1-1 0 0,-2 2-22 0,1-2-5 0,-1 2-1 15,-2 3 0 1,1 2 5-16,-1-2 1 0,-1 1 0 0,-1-3 0 15,1 2 0-15,-1 0 0 0,0-3 0 0,0-2 0 16,2-2-15-16,-2 0-8 0,2-2 10 0,0-4-10 0,-1 2 0 16,1-6 0-16,1 2 0 0,1-4 0 15,-2-2-164-15,0-4-25 16</inkml:trace>
  <inkml:trace contextRef="#ctx0" brushRef="#br0" timeOffset="12">2069 4020 2350 0,'-5'-3'104'0,"5"3"22"0,-2-4-101 0,2 4-25 0,0 0 0 0,-3 0 0 15,1-1 13-15,-2 1-2 0,3 0-1 0,1 0 0 16,-2 0-10-16,-3 0 0 0,5 1 0 0,-6 3 0 16,5-1 0-16,-5 1 0 0,1 4 0 0,-2 0 0 15,-1 2 10-15,1-1 3 0,-4 2 1 0,2 1 0 16,-1 2 19-16,-3-1 4 0,1 2 1 0,0 1 0 15,-6 4 2-15,1-3 1 0,-1 3 0 0,-1 1 0 16,1-1-19-16,-1 1-4 0,-2-3-1 0,2 2 0 16,1 1-17-16,-1-1 10 0,1-3-10 0,1 2 8 15,-1-1-8-15,6-5 0 0,-4 0 0 0,7-2 0 32,-3 0-36-32,3-4-2 0,2-4-1 0,0 2 0 0,4-2-151 0,-1-6-30 15,-1-5-7-15,5-6-1 0</inkml:trace>
  <inkml:trace contextRef="#ctx0" brushRef="#br0" timeOffset="13">1676 3996 2073 0,'0'0'184'0,"0"0"-147"0,0 0-29 0,0 0-8 15,0 0 68-15,0 0 12 0,0 0 2 0,0 0 1 16,0 0-63-16,6 2-20 0,1 4 10 0,1-1-10 16,-1 3 28-16,1-1 0 0,2 4 0 0,2-1 0 15,0 1-20-15,1 3-8 0,-1-2 8 16,0 2-8-16,4-3 15 0,-3 5-3 0,-2-4 0 0,2 7 0 16,-1-3-12-16,0-1 0 0,-1 2 0 0,-2 0 0 15,1 4 8-15,-3-1-8 0,4-3 0 0,-6 3 9 16,2-1-9-16,-2 0 0 0,2-3 0 15,0-1 0-15,-1 1 0 0,1-2 0 0,-2-3-12 0,2 0 12 16,2 0-51 0,-2 0-2-16,0-4-1 0,0-4-1020 0</inkml:trace>
  <inkml:trace contextRef="#ctx0" brushRef="#br0" timeOffset="14">2261 4407 2188 0,'-2'-2'195'0,"2"-3"-156"0,0 1-31 0,0 0-8 16,0-2 83-16,0 2 15 0,2-3 3 0,3 3 1 16,-3-1-86-16,3-1-16 0,0-3 0 0,1 2-12 15,1 6 4-15,-2-7 0 0,0 2 0 0,2 1 0 16,3 3 8-16,-3-2 0 0,0-1 0 0,0 5-8 16,-1-2 8-16,1-1 0 0,-2 3 0 0,2 0 8 15,-2 0-8-15,-1 0 0 0,3 3 0 0,-5-1 0 16,1-2 0-16,-1 5-16 0,-2 1 4 0,4-1 0 15,-8 1 12-15,2 2 0 0,-3 0 0 0,2 1 0 16,-1 2 0-16,-5 4 0 0,0-1 0 16,-7 2 0-16,2 1-16 0,-1 4-2 0,1 0 0 0,-4-4 0 15,2 4-17 1,2-6-3-16,4 0-1 0,1-3 0 0,-2-1 39 0,4-2 0 0,-1 2 0 0,4-2 8 16,1-2 12-16,1-1 1 0,2 3 1 0,0-2 0 15,2 0-6-15,-2-2-2 0,3-2 0 0,1 2 0 16,1 4 5-16,0-4 1 0,0-1 0 0,2-1 0 0,0 2-20 0,2 0 0 15,4 1 0-15,-5-6 0 0,8 5-12 0,-3-5-8 16,4 4-3-16,0-4 0 16,1 0-133-16,0 0-26 0,3 0-6 0,-1 0 0 0</inkml:trace>
  <inkml:trace contextRef="#ctx0" brushRef="#br0" timeOffset="15">769 5095 1814 0,'-2'-7'80'0,"2"4"17"0,0 0-77 0,0-2-20 0,0 1 0 0,-2-1 0 16,4 0 8-16,-2-1-8 0,-2 1 9 0,2 1-9 15,-3 2 9-15,3-3-9 0,0 1 8 0,0 4-8 16,0 0 18-16,0 0-2 0,0-5 0 0,0 5 0 15,0 0 16-15,0 0 2 0,0 0 1 0,0 0 0 16,0 0-10-16,0 0-1 0,0 0-1 0,0 0 0 16,0 5-15-16,0 1-8 0,0 2 8 0,3-1-8 15,-3 3 24-15,0 1 1 0,0 0 0 0,0 0 0 16,2 4 8-16,-2-4 2 0,0 3 0 16,0 0 0-16,2 0-12 0,1 0-3 0,-3 1 0 0,2-3 0 15,2 2-2-15,-3-3-1 0,1-4 0 0,2 3 0 16,-3-4-17-16,5 2 0 0,-6-3-8 0,5-2 8 0,-3 2 0 15,-2-5 0-15,0 0 0 0,3 0 10 0,4-2 3 0,-7 2 1 16,2-3 0-16,3 0 0 0,1-2 6 0,-1-3 0 0,-3 2 1 0,3 0 0 31,0-4-8-31,1 6-1 0,-5-2-1 0,5 1 0 0,-3 5-11 16,0-5 0-16,1 5 0 0,1 3 0 0,-3-1 0 16,0 3 0-16,3-1 12 0,0 2-4 0,-1 0 7 0,-1 4 1 15,1-4 0-15,1 4 0 0,-1-4-16 0,-1 3 0 16,2-2 0-16,1 0 0 0,-5-3 0 0,5-1 0 15,-1-2 0-15,-1 2 0 0,-1-1 8 0,2-4-8 16,1-1 11-16,-3-1-11 0,1 0 21 0,1-3-2 0,-2 0-1 16,2 1 0-16,1-3 10 0,-5-1 1 0,5-1 1 0,-3 0 0 15,3 1 2-15,-5-1 0 0,5-3 0 0,-5 1 0 16,5-1-6-16,-1 3-1 0,-5-5 0 0,2 4 0 16,1-3-15-16,-3 1-10 0,2-2 12 15,-2 0-12-15,4 5 0 0,-3 0 0 0,-1 0 0 16,2 2 0-16,-2 1-10 0,0-1-2 0,0 0-1 15,4 4 0 1,-4-1-20-16,0-1-4 0,0 3-1 0,0-1 0 0,0 0-168 16,0 1-34-16,0 0-6 0,0 1-2 0</inkml:trace>
  <inkml:trace contextRef="#ctx0" brushRef="#br0" timeOffset="16">1150 5193 2700 0,'0'0'120'0,"-5"-3"24"0,5-2-116 0,-2 3-28 16,2-2 0-16,0-1 0 0,0 3 0 0,0-2-18 15,2 2 2-15,1-1 1 0,-1-2 7 0,-1 4 8 16,3-4-13-16,1 0 5 0,0 1-2 0,-1 1 0 15,5-1 0-15,-2 0 0 0,-2-2 10 0,2 1-12 16,4-1 12-16,-4 0-12 0,0-2 12 0,0 2 0 16,2-1 0-16,-3-2 0 0,1 3 9 0,-1-4-9 0,-1 4 12 0,2 0-12 15,-2-2 13-15,-3 2-4 16,2-3-1-16,-3 2 0 0,-1 3 15 0,2 2 2 16,-2-1 1-16,-2 0 0 0,2 0-26 0,0 3 0 15,-5-2 0-15,0-1 0 0,-2 6 0 0,0-1 0 16,0-2-14-16,-3 4 5 0,-3 3 9 0,3-3-13 0,-3 3 5 15,1 2 8-15,0 0-8 0,-1 2 8 0,1-2 0 0,0-1 0 16,5 2 0-16,-4 1 0 0,4-5 8 0,2 5-8 16,-2 1 0-16,2-1 0 0,1 0 0 0,-1 0 0 15,3 0 8-15,2 0-8 0,0 3 0 16,2-2 8-16,1-1 1 0,-1 3 0 0,3-3 0 0,1 0 0 16,1 0-1-16,0 0 0 0,2-2 0 0,3-2 0 15,-4 0-8-15,6 0-14 0,1-3 3 0,-3 1 1 16,6-2-17-16,-3-3-3 15,0 0-1-15,-4 0 0 0,5 0-83 0,-3-1-17 16,-5-4-3-16,3 0-555 0,1 1-111 0</inkml:trace>
  <inkml:trace contextRef="#ctx0" brushRef="#br0" timeOffset="17">1460 5101 2293 0,'0'0'101'0,"0"0"22"0,0 0-99 0,0 0-24 0,0 5 0 0,0-1 0 15,2 2 10-15,-2-1-10 0,4 1 12 0,-4 3-12 16,1 2 28-16,3-1 0 0,-4-1-1 0,2 2 0 16,1 2-14-16,-1-2-2 0,-2 4-1 0,2-4 0 15,-2 3-10-15,0-3 0 0,3 0 0 0,-3 0 8 16,0-2-21-16,0 1-5 0,-3-4-1 0,3 0 0 31,0-1-58-31,0-5-12 0,0 0-3 0,0 0-876 0</inkml:trace>
  <inkml:trace contextRef="#ctx0" brushRef="#br0" timeOffset="18">1426 4970 2905 0,'0'0'64'0,"0"0"12"0,0-4 4 0,0 4 2 0,0 0-66 0,0 0-16 0,0 0 0 0,0 0 0 16,0 0-19-16,5 2-7 0,0 0-2 0,0-2 0 15,2 0-164-15,-2 0-34 0</inkml:trace>
  <inkml:trace contextRef="#ctx0" brushRef="#br0" timeOffset="19">1746 5157 288 0,'0'0'12'0,"0"0"4"0,0 0-16 0,0 0 0 0,0-5 0 16,0 0 0-16,0 5 422 0,0-4 82 0,0 2 16 0,0-3 3 16,0 1-411-16,0-1-81 0,-3 4-17 15,3-4-3-15,-2 0-11 0,0 1 10 16,2 1-10-16,-5-2 10 0,1 0-10 0,3 1 0 0,-4 2 0 0,0-1 0 15,3 1-10-15,-5 2 10 0,3 0 0 0,-1 2-9 16,-2 1 9-16,2-1 12 0,-2 4-2 0,1-1-1 16,-1 1 18-16,0 3 3 0,-3 1 1 0,2 0 0 15,1 1-1-15,-1 0 0 0,3 0 0 16,-2 5 0-16,5-5-11 0,-3 4-3 0,3-1 0 0,-2-3 0 16,3-2-16-16,1-1 0 0,1 2 0 0,3 1 0 15,-2-7 0-15,-1 3-19 0,5 0 4 0,-3-3 1 16,1 0 4-16,1-4 1 0,3 3 0 0,-4-3 0 15,5-3 9-15,-6 3-10 0,6-4 10 0,-2-3-10 0,-2 3 24 0,1-3 5 16,1 1 1-16,-2-3 0 0,0-1-10 0,-1 2-2 16,-1-3 0-16,3 2 0 0,-4-2-8 0,3 0 10 15,-5 2-10-15,2-2 10 0,1 2-2 0,-1 2-8 16,1 3 12-16,-1-3-4 0,-2 4-8 0,0 3 0 16,0 0 0-16,0 0-11 0,0 0 11 0,0 0 0 15,0 0 8-15,1 5-8 0,3 0 0 0,-4-1 0 16,0 3 0-16,0 2 0 0,0 2 0 0,0-2 0 15,-4 2 0-15,3 2 0 0,1-3 0 0,-2 6 0 16,-1 0 0-16,1 0 0 0,2 2 0 16,0 0 9-16,0-3-9 0,-3 2 10 0,3-1-1 0,0 3 0 15,3-2 0-15,-3 3 0 0,0-3-9 0,0 2 0 16,0 1 0-16,2-1 0 0,1-1 0 0,-1-1 0 0,-2 5 0 16,0-3 0-16,0-2 0 0,0 1 12 15,0 0-4-15,-2-2 0 0,-1 1-8 0,3-1-11 0,-2 2 3 0,-3-1 0 16,1 0 8-16,1-1 0 0,-3 0 0 0,-1-1 0 15,-3 1 0-15,-1-5 0 0,-1-2 0 0,0-3 0 32,-3-1-175-32,-2 0-33 0,1-5-6 0</inkml:trace>
  <inkml:trace contextRef="#ctx0" brushRef="#br0" timeOffset="20">1841 4851 2026 0,'0'0'90'0,"0"0"18"0,0 0-86 0,0 0-22 16,0 0 0-16,0 0 0 0,0 0 0 0,0 0 0 15,0 0 0-15,0 0 0 0,2 0 0 0,-2 0 0 16,5 3 0-16,0-3 0 0,2 0 11 0,-5 0-3 15,4 5 0-15,-3-1 0 0,-1 1 10 0,3 0 2 16,-3 1 0-16,1 4 0 0,-1 1 19 0,2 1 4 16,-3-2 1-16,1 5 0 0,2 0-16 0,-3 1-4 15,3 0 0-15,-4 1 0 0,2-1 13 0,0 4 3 16,1-5 0-16,-3 2 0 0,0 2-23 0,0-1-4 0,0-3-1 0,0 0 0 0,0-1-4 16,0-1 0-1,2 1-8-15,-2-1 12 0,0-4-12 0,3 0 0 16,-3-1 0-16,0 0 0 0,0-5 0 0,0 2 11 0,0-1-11 0,0-4 10 15,0 0-10-15,0 0 0 0,0 0 0 0,0-6 0 16,0 0 28-16,-3-2 3 0,1-3 1 0,2 0 0 16,-3 2-23-16,3-2-9 0,0-2 8 0,-2 2-8 15,2 1 8-15,0 1-8 0,2-1 8 0,1 5-8 16,-3-1 15-16,0 5-3 0,2-2 0 0,-2 3 0 16,0 0-12-16,3 3 0 0,4 0 0 0,-2 1 0 15,1 4 0-15,1-1 0 0,-2-2 0 0,0 5 0 16,-1-4 8-16,1 0 0 0,0 4-8 0,2-4 12 15,-1 3-12-15,-1-2 0 0,0-3 0 0,0 3 0 16,3-3 0-16,-3 4 0 0,0-5 9 0,-1 5-9 16,0-2 0-16,2 0 0 0,-1-1 0 0,-3 1 0 15,1-1 0-15,3 1 0 0,-5 2 0 0,5-2 0 16,-5 1 0-16,3 2 0 0,-4-3 0 0,2 4 0 0,-1-4-12 0,3 0-8 16,-4-1-2-16,0 0 0 15,0-5-126-15,0 0-26 0,0 0-5 0,5-5-1 0</inkml:trace>
  <inkml:trace contextRef="#ctx0" brushRef="#br0" timeOffset="21">2154 4912 2818 0,'0'0'62'0,"0"0"13"0,0 0 2 0,0 0 3 0,1 5-64 0,-1 0-16 0,4 1 0 0,-4 2 0 15,5-1 0-15,-3 1 0 0,1 0 0 0,1 3 0 16,-1 3 0-16,3-2-10 0,-3 4 2 0,3 0 0 16,-1-1 8-16,-2 0 0 0,1 4 0 0,1-1 0 31,-2-3-34-31,-1 1-5 0,3-1-1 0,-3-1 0 16,2-1-35-16,-4-2-7 0,1 0-2 0,-1 0 0 0,4-2-21 0,-8-3-5 0,3-1-1 0,1 0-820 0</inkml:trace>
  <inkml:trace contextRef="#ctx0" brushRef="#br0" timeOffset="22">2038 5085 3031 0,'0'0'134'0,"0"0"28"0,0 0-130 0,0 0-32 15,0 0 0-15,0 0 0 0,0 0 26 0,1 0-2 16,6-1 0-16,0-1 0 0,4-1-5 0,0 3-2 15,3-2 0-15,2-1 0 0,1 2-29 0,2-4-7 16,1 0-1-16,1-1 0 16,0-3-19-16,5 2-4 0,-1-2-1 0,-1 1 0 15,1-4-156-15,3 1-32 0,-2 0-7 0,2-2-1 0</inkml:trace>
  <inkml:trace contextRef="#ctx0" brushRef="#br0" timeOffset="23">4323 6974 1094 0,'0'0'97'0,"0"0"-77"15,0 0-20-15,0 0 0 0,0-5 169 0,-2 4 31 16,2-4 5-16,2 1 2 0,-2 1-131 0,3-2-25 16,-3-3-6-16,0 5-1 0,2-5-4 0,0 2-2 15,-2-4 0-15,1 4 0 0,-1 1-14 0,0-1-2 16,0-3-1-16,-1 4 0 0,-1-1-2 0,0-3-1 15,-1 3 0-15,-1-1 0 0,1 3 10 0,-3-3 1 16,3 1 1-16,-2 1 0 0,-1 2 9 0,-3-2 1 16,6 4 1-16,-8-4 0 0,4 5-15 0,-3 0-3 15,3 3-1-15,0 0 0 0,-2 1-12 0,0 0-2 16,-1 4-8-16,3 2 12 0,-6 1-12 0,5-1 0 0,-1 1 0 16,0 5 0-16,2-2 0 0,0 1 0 0,0 1 0 0,0 0 0 15,2-1-8-15,-2 2-2 0,3-1 0 16,1 0 0-16,-1 1 19 0,4 2 4 0,-3-3 1 15,-1 3 0-15,4 0-5 0,0 0-1 0,0-2 0 0,4-2 0 16,-1 1-8-16,1-2 0 0,1-3 0 0,4 0 8 16,-4-2-8-16,5-1 0 0,1-3 0 0,1 1 0 15,2-3-29-15,2-1 1 16,2-2 1-16,-1 0 0 0,1-2-40 16,1-1-8-16,2-1-1 0,-3-3-640 0,-1 3-128 0</inkml:trace>
  <inkml:trace contextRef="#ctx0" brushRef="#br0" timeOffset="24">4666 7163 1857 0,'0'0'82'0,"0"-1"18"0,0-3-80 0,2 1-20 0,-2 0 0 0,2-2 0 15,0 1 16-15,-1 2 0 0,-1-3 0 0,0 4 0 16,2-2 12-16,-2 0 3 0,0-1 0 0,-2 0 0 16,1-1 1-16,-1 3 0 0,0-2 0 0,0 2 0 15,-5-1 9-15,4 1 3 0,-2-1 0 0,-3 2 0 16,1 1-18-16,-1 1-3 0,-1-1-1 0,0 3 0 16,-3-1-22-16,2 3 0 0,-1 1 0 0,-1 2 0 15,-3 0 0-15,3 3 0 0,-2 1 0 0,2 0 8 16,-2 2-8-16,3-1 0 0,-1 6 0 0,-2-2 0 15,3 0 0-15,1 3-10 0,1 2 10 0,-1-2 0 16,1 2 0-16,2 3-8 0,2-3 8 0,0-2 0 0,1 2 0 16,0-3 0-16,3-2-8 0,1-1 8 0,0-1 0 0,1-4 0 15,3 0 0-15,0 0 0 16,1-3-19-16,2-2 3 0,2-4 1 0,-1 3 0 16,3-5-32-16,3 0-6 15,-2 0-2-15,4-2 0 0,0-1-109 0,1-2-21 16,16-1-5-16,-8 0-1 0</inkml:trace>
  <inkml:trace contextRef="#ctx0" brushRef="#br0" timeOffset="25">5017 7305 1069 0,'0'0'47'0,"4"0"10"0,-4 0-45 0,1-5-12 15,-1 3 0-15,2-2 0 0,-2 2 111 0,2-1 20 16,0-3 4-16,-2 4 1 0,2-2-32 0,-1 0-7 0,1-2-1 0,2 1 0 0,-4 1-25 0,0-2-6 31,0 1-1-31,0-1 0 0,0 1-16 0,-4-1-3 0,2 0-1 0,1-2 0 16,-1 2-12-16,-4 1-2 15,1-1-1-15,0 1 0 0,0 0-13 0,-5 4-2 0,1-2-1 16,0 1 0-16,-3 4-13 0,-1 1 8 0,1 1-8 0,-1 3 0 16,-1-3 0-16,3 3 0 0,-4-1 0 15,3 3 0-15,0 2 16 0,-1 0-4 0,3 3 0 0,1-2 0 16,2 3 7-16,0 2 1 0,0 2 0 0,4-2 0 16,1 3-6-16,2 0-1 0,-2 0 0 0,4-1 0 15,0 0-13-15,1-2 0 0,0-1 0 0,4-1 0 16,0-4 0-16,2 0-10 0,0 0 0 0,0-1 0 15,1-4-30-15,3-1-5 0,-1-1-2 0,1-4 0 16,0-1-118-16,3-2-24 0,-2-2-5 0</inkml:trace>
  <inkml:trace contextRef="#ctx0" brushRef="#br0" timeOffset="26">4726 6344 1036 0,'0'0'92'16,"0"0"-73"-16,0 0-19 0,0 0 0 0,0 0 137 0,0 0 24 0,0 0 5 0,0 0 1 16,0 0-152-16,0 0-31 0,-5-5-5 0,3 5-2 15,2 0 23-15,-2-1 0 0,-1-4 0 0,1 5 0 16,-1 0 0-16,1-2 0 0,2 2 0 0,-5-3 0 16,1 3 32-16,-1 0 12 0,1 0 1 0,-1 0 1 15,2 0 17-15,-3 0 3 0,1 3 1 0,-2-1 0 16,2 3-31-16,-2-4-5 0,-1 4-2 0,1 1 0 15,-1 4-10-15,-1-4-3 0,0 3 0 0,-1 1 0 16,1 0-16-16,-3 0 0 0,1 1 0 16,1 0 0-16,-1 0 0 0,0-1 0 0,4 1 0 0,1 0 0 15,0-1 8-15,-1 0-8 0,6 1 0 0,-1 0 0 16,2-1 33-16,2 1 0 0,-1 3 0 0,3-2 0 16,1-1-21-16,2-1-12 0,2 0 12 0,-1 4-12 0,1-3 11 0,4 0-11 0,-1-1 10 0,0-3-10 31,1 3-17-31,1-4-10 15,-1-1-1-15,3 0-1 0,0-4-116 0,0 2-23 0,3-3-5 16,-4-3-626-16</inkml:trace>
  <inkml:trace contextRef="#ctx0" brushRef="#br0" timeOffset="27">5298 6569 1209 0,'0'0'108'0,"-2"-5"-87"0,1 0-21 0,-1 1 0 16,2-3 297-16,-2 1 55 0,1 0 12 0,1-2 1 31,-2 3-337-31,2-1-67 0,0 1-13 0,-2-1-4 16,0-3-5-16,-1 5-2 0,-1-3 0 0,-1 2 0 15,0-1-23-15,-2 0-5 0,0 1-1 0,-2-1 0 0,-2 3 80 0,1 1 12 0,-1 1 11 0,-3 1-3 16,2 1 52-16,-2 1 9 0,-2 2 3 0,-3 3 0 16,-1 2-15-16,0-3-2 0,0 3-1 0,-1 2 0 15,2 0-24-15,-3 0-5 0,5 3-1 0,1 0 0 16,2-1-12-16,0 7-4 0,4-3 0 0,1-1 0 0,2 4-8 15,1-3 0-15,1 4 0 0,2-1 0 0,-1 2 0 0,3-2 0 16,-1 2 0-16,2-2 0 0,2 2 0 0,-1-2-14 16,4-1 5-16,-1-5 1 15,1 2-36-15,2-7-6 0,2 2-2 16,2-2-608-16,-1-4-121 0</inkml:trace>
  <inkml:trace contextRef="#ctx0" brushRef="#br0" timeOffset="28">5535 6885 2332 0,'4'-6'104'0,"-1"1"20"0,2-1-99 0,-3 2-25 0,-5-3 0 0,1 1 0 0,5-2 0 0,-3 2 0 15,-3 0 0-15,-1-4 0 0,3 1-13 0,-1 1 1 16,-3-1 1-16,-3 2 0 0,1-2 3 0,-1 5 0 15,2-3 0-15,-3 1 0 0,1 1 8 0,-1 2 8 16,1 0-8-16,-1 0 11 0,-2 3 16 0,-1 0 3 16,1 5 1-16,-1-4 0 0,1 7-19 0,-1 0-3 15,-2 1-1-15,2 2 0 0,0 3 8 0,-1-1 2 16,1 5 0-16,0 0 0 0,1-1-18 16,2 1 0-16,1-1 0 0,3-1 0 0,1 3 0 15,0-2 0-15,3-2 0 0,-1-2 0 0,4 3 0 0,-1-2 15 16,3-3-2-16,0 3 0 0,1-3-13 0,0 0 0 15,2-2 0-15,1-2 0 0,1-2 0 0,2 0-13 16,1-4 2-16,1 3 1 16,1-4-42-16,0-4-8 0,1 4-1 0,1-6-1 15,2 1-190-15,-1-1-39 0,20-14-7 0,-12 8-2 0</inkml:trace>
  <inkml:trace contextRef="#ctx0" brushRef="#br0" timeOffset="29">6011 6375 403 0,'-4'0'36'0,"0"-4"-36"0,4 4 0 0,0-5 0 16,-1 3 452-16,-3 1 83 0,4-4 17 0,2 0 3 16,0 1-427-16,-2 2-86 0,-2-3-17 0,2 1-3 31,2-3-61-31,-4 3-12 0,-2-1-2 0,-1 0-1 0,2 1-15 16,-3-1-3-16,-2 2-1 0,-1 0 0 0,-1 3 13 0,-3 0 4 15,-3 0 0-15,1 4 0 0,-7 1 45 0,5 1 11 0,3 1 0 0,-4 2 0 16,1 5 67-16,1-1 13 0,2-2 2 0,1 3 1 15,2-2-20-15,0 2-4 0,0-2-1 16,4 4 0-16,2 0-33 0,0 4-6 0,-2-5-2 0,3 6 0 0,2-4-17 0,1 3 8 16,-1 1-8-16,2-5 0 0,-2 3 8 0,4-3-8 15,1-4 0-15,3 4 0 0,-4-5 8 16,3 0-8-16,4-3 0 0,1-2 0 0,-1 0 0 0,2-3-11 16,0-1 2-16,4-2 0 15,0 0-21-15,1-5-4 0,-2 3-1 0,2-2 0 16,3-2-52-16,-3-2-10 0,-2-3-3 0,0 0-508 15,-1 2-103-15</inkml:trace>
  <inkml:trace contextRef="#ctx0" brushRef="#br0" timeOffset="30">5331 6040 1857 0,'0'0'82'0,"0"-2"18"0,-1-1-80 0,1 3-20 0,0 0 0 0,1-2 0 15,-1 2 60-15,0-4 9 0,2 2 2 0,0-1 0 16,-2 3-54-16,3-2-17 0,-1-1 10 0,0 0-10 15,2 0 0-15,-3-2 0 0,1 4 0 0,0-3 0 16,-2-1 0-16,0 3 0 0,-2-1 0 0,-1-3 0 16,1 4 0-16,-4-6 0 0,3 7 0 0,-2-4 0 15,-2 0 8-15,0 1 10 0,-1 1 2 0,0-2 0 16,-1 2 15-16,-1-3 3 0,-1 1 1 0,-1 3 0 16,3-1-2-16,-3 2 0 0,1-1 0 0,-1 2 0 15,-2 2-10-15,2-1-3 0,-1 2 0 0,-1 4 0 16,0-1-8-16,0 3-1 0,-2 2-1 0,2 0 0 15,-1 5-14-15,2-1 11 0,1 1-11 0,1 4 10 16,1-3-10-16,1-1-11 0,0 4 3 0,4-4 0 0,1-1 8 0,1 1 0 16,3-5 0-16,0 5 0 0,2-5 0 0,1 2 0 15,1 0 0-15,-1-2 0 0,1-2 0 0,1-3-10 16,4 4 10-16,0-4 0 16,1-1-51-16,1-1-3 0,1-2-1 0,2 3 0 15,0-7-127-15,2-1-26 0,0 3-4 0</inkml:trace>
  <inkml:trace contextRef="#ctx0" brushRef="#br0" timeOffset="31">4782 5982 1036 0,'0'0'92'0,"0"0"-73"16,0 0-19-16,-3-1 0 0,-1-3 131 0,4 4 22 15,-3 0 5-15,-3-3 1 0,5 0-118 0,-3 2-23 0,-1-3-5 0,0 3-1 16,-1-2-12-16,1 1 0 0,-4-2 0 0,4 4 0 16,-5-2 10-16,1-1-1 0,2 3 0 15,-4-2 0-15,3 2 23 0,-3 0 5 0,0 0 1 0,-1 2 0 16,1 1-3-16,-1-1-1 0,0 2 0 0,0 2 0 15,1-1 8-15,1 1 2 0,-3 4 0 0,3 1 0 16,3-1-22-16,-2 1-4 0,4 3-1 0,-2-3 0 16,3 5-17-16,3 0 0 0,1 1 0 15,1-2 0-15,1 6 8 0,3-3-8 0,0 1 12 0,6 0-12 16,-4-2 0-16,4-2 0 0,1 1 0 0,0 0 0 16,2-2 0-16,1-2 0 0,3-1 0 0,-2 0 0 31,4-2-117-31,-1-4-18 0,4-3-3 0,-1 1-1 0</inkml:trace>
  <inkml:trace contextRef="#ctx0" brushRef="#br0" timeOffset="32">7006 5383 864 0,'0'0'76'0,"0"0"-60"0,0 0-16 0,1-1 0 16,1-3 187-16,2 0 34 0,-3 1 7 0,1-2 2 16,0 0-186-16,0 0-44 0,0 1 0 0,-1-1 0 15,-1-1 17-15,0 1 3 0,0-1 0 0,0 0 0 16,-1-2-11-16,-1 2-1 0,0-3-8 0,0 2 12 16,-1 3 7-16,-3-3 1 0,3 3 0 0,-1-3 0 15,-1 3 23-15,-2-1 5 0,2 0 0 0,-2 4 1 16,1-4-13-16,1 3-2 0,-2-1-1 0,0 3 0 15,2 3-1-15,-2-1-1 0,0 3 0 0,-2-1 0 16,-1 3-17-16,-1 2-3 0,2-1-1 0,-3 6 0 16,1-3 11-16,1 5 3 0,1 0 0 0,-2 5 0 15,3-2 4-15,-1-1 2 0,0 3 0 0,4 3 0 0,0-2-16 0,0 3-3 16,3-1-1-16,0 0 0 0,2-2 2 0,2-1 1 16,0-2 0-16,3-3 0 0,0 0-4 0,4-3-1 15,0 1 0-15,3-3 0 0,-2-5-8 16,4 3 0-16,-1-4 0 0,3-3 8 0,1-2-17 15,3 0-4-15,-2-2-1 0,4-3 0 16,-3 1-20-16,0-6-4 16,3 2-1-16,-2-1 0 0,1-2-149 0,1 0-31 0,-3 0-5 0,-3-3-2 15</inkml:trace>
  <inkml:trace contextRef="#ctx0" brushRef="#br0" timeOffset="33">3024 7851 864 0,'0'0'76'0,"0"0"-60"0,0 0-16 0,-5 4 0 15,1-4 333-15,1 5 64 0,-1 0 13 0,2 1 2 16,2 0-333-16,0 4-67 0,0-1-12 0,0 2 0 16,0 2 12-16,2 2 9 0,2 0 2 0,-4 4 0 15,3-2-15-15,1 4-8 0,-4-1 10 0,1 2-10 16,-1 0 0-16,-1 3 0 0,1 0 0 0,-4-2 0 15,1-1 0-15,-1 1 0 0,2-1 0 0,-5-5 0 16,2 3 0-16,0-2 0 0,-1-3-13 0,2-2 4 16,2-2-7-16,-5-3 0 0,3 1-1 0,2-5 0 15,2 1-103-15,0-5-21 0,0 0-4 0</inkml:trace>
  <inkml:trace contextRef="#ctx0" brushRef="#br0" timeOffset="34">2919 7905 1612 0,'-2'-7'72'0,"-2"5"14"0,1-3-69 0,3-1-17 16,-6-2 0-16,6 2 0 0,0 1 213 0,0-1 39 15,2 0 8-15,2 1 2 0,3-1-215 0,-2 3-47 16,2-2 0-16,0 2 0 0,4 0-17 0,-2 3 4 0,3 0 1 15,2 0 0-15,-2 0 3 0,0 0 1 16,6 5 0-16,-6-4 0 0,6 4 8 0,-4-1-12 0,1 1 12 16,3 1-12-16,-2 0 12 0,2 2 16 0,-4-1-4 0,2 2-1 15,-3-1-11-15,-1 1 0 16,1 2 0-16,-1 0 0 0,1 0 14 0,-5 3 1 0,1-3 0 16,-2 4 0-16,0-4 0 0,-1 4 0 15,-1-3 0-15,0 4 0 0,-4-3-5 0,3 0-1 16,-2 3 0-16,-1-2 0 0,-1 1-9 0,-1-2 0 0,-1 2 0 0,-2 1-11 15,3-2 19-15,-6-2 3 0,2 3 1 0,-4-3 0 16,2 2-4-16,-4-3 0 0,-3 0 0 0,0 0 0 16,0-2 0-16,-2 0 0 0,-1-1 0 0,-1 2 0 15,1-4 0-15,-1-1-8 0,-1 1 12 0,2-1-4 16,-1-2 0-16,0-2 0 0,1 1 0 0,-3 1 0 16,3-3-19-16,-1 0-4 0,1 0-1 0,-1-3 0 15,6 1-36-15,-4 1-8 0,7-2-2 0,-3 3 0 16,7-5-102-16,0 5-20 0,1-3-4 0</inkml:trace>
  <inkml:trace contextRef="#ctx0" brushRef="#br0" timeOffset="35">3833 7339 2286 0,'0'0'101'0,"0"0"21"0,0 0-98 0,0 0-24 0,0 0 0 0,4 7 0 0,-4-3 14 0,1 2-2 16,3 3-1-16,-1-1 0 0,-1 2-11 0,1 1 0 15,1 3 0-15,-1-2 0 0,-1 2 0 0,2-1 0 16,-1 2 0-16,-3-1 0 0,2 2 0 0,0 1 0 15,-2-1 0-15,1 3 0 0,-2-1 0 0,1 1 0 16,-2-2 12-16,0 3-4 0,2-2-8 0,-3-3 0 16,1 1 0-16,0-1 0 0,0-4-12 0,0 0-4 0,1-1 0 15,1-4-1 1,-4-1-163-16,4-1-32 16</inkml:trace>
  <inkml:trace contextRef="#ctx0" brushRef="#br0" timeOffset="36">3738 7298 2761 0,'0'0'60'0,"0"0"13"0,0-1 3 0,0-2 2 0,2-2-62 0,0 4-16 0,3-4 0 0,-3 3 0 16,1-1 0-16,2 3-16 0,2-1 3 0,0-3 1 15,2 4-23-15,2 4-4 0,1-3-1 0,2-1 0 0,0 3 16 0,2-1 4 16,3 3 0-16,-1-4 0 0,1 4 8 0,4-1 3 16,-5 1 0-16,2 0 0 0,3 0 9 0,-3 1 0 15,-4 0 0-15,-1 4 8 0,-1-4 4 0,-2 5 2 16,-1-1 0-16,1 1 0 16,-3-1 8-16,0 4 2 0,-2-2 0 0,0-1 0 15,-2 3-9-15,1-1-2 0,-1-1 0 0,0 1 0 0,-2-3-13 16,1 5 8-16,-4-3-8 0,2-1 0 0,-2-1 16 0,0 1-4 15,-2 2 0-15,-3-2 0 0,1-1-12 0,1 0 0 16,-6 1 0-16,0-3 0 0,0 2 9 0,-3-1-1 16,-2-3 0-16,0 4 0 0,-4-4 4 0,1 0 0 0,0-1 0 15,-1 1 0-15,-2-1 3 0,3-1 1 0,0 1 0 0,-1-4 0 16,-1-1-16-16,1 4 0 0,0-4 0 0,1 0-10 31,1-4-18-31,2 4-3 0,-3 0-1 0,4-1 0 16,-3 1-112-16,4-2-22 0,1 2-5 0,3 2-531 0,-2-1-106 0</inkml:trace>
  <inkml:trace contextRef="#ctx0" brushRef="#br0" timeOffset="37">4016 8013 2718 0,'-8'5'120'0,"8"-1"25"0,-1 3-116 0,1 2-29 15,-2 2 0-15,0 0 0 0,2 4 0 0,0 3 0 16,0 2 0-16,0-2 0 16,0 4-25-16,0-1-5 0,0 1-1 0,0-1 0 15,-3 1-4-15,1 5-1 0,2-2 0 0,-4-3 0 16,4 4 8-16,-3-1 0 0,-1 2 1 0,3-6 0 16,-3 2 15-16,0-4 4 0,1 2 0 0,1-3 0 0,-3 0-7 15,0-3-1-15,1-4 0 0,1 0 0 16,-5-2-40-16,4-2-8 0,0-1-1 0,2-3-885 0</inkml:trace>
  <inkml:trace contextRef="#ctx0" brushRef="#br0" timeOffset="38">3964 8001 2718 0,'0'0'60'0,"0"0"12"0,-1-4 2 0,1 4 2 0,0 0-60 0,0 0-16 0,0 0 0 0,0 0 0 15,0 0-48-15,5 0-13 0,2-1-3 0,4 1 0 16,-4 1 18-16,3-1 3 0,3 4 1 0,-1-3 0 16,-2-1-1-16,2 5 0 0,2 0 0 0,-1-1 0 15,1 1 12-15,0 1 3 0,-2 0 0 0,-3 3 0 0,2-1 28 0,-1 2 0 16,-1 1 8-16,-1 3-8 0,-2-2 43 0,1 4 1 15,-4-2 1-15,1 1 0 0,-1 1 5 0,-1 1 1 16,0-1 0-16,-2 0 0 0,0 0-23 16,-2 0-4-16,0 0 0 0,-1 2-1 0,-1-2-15 0,1-3-8 0,-3 2 8 15,1 1-8-15,0-2 0 0,-2-2 9 16,2 4-9-16,-4-2 0 0,4-2 11 0,-4-1-11 0,2 3 10 0,-2-5-10 16,0-1 38-16,-1 3 2 0,1-1 0 15,-2-4 0-15,3-1-13 0,-3 1-3 0,1-1 0 16,-2-2 0-16,-1-2 12 0,3-1 3 0,-3 0 0 15,5-4 0 1,-5 2-56-16,-1-3-11 0,0-1-3 0,2 0 0 16,2-4-78-16,1 1-16 0,-5-4-3 0,3-1-634 0,2-1-126 0</inkml:trace>
  <inkml:trace contextRef="#ctx0" brushRef="#br0" timeOffset="39">4317 5676 2718 0,'0'0'60'0,"0"2"12"0,0 3 2 0,2 4 2 0,0-3-60 0,0 5-16 0,1 0 0 0,1 4 0 16,-3 0-13-16,3-3-6 0,-1 4-1 0,1 3 0 31,-1-3-9-31,1 5-3 0,-3-4 0 0,1 3 0 16,2 1 0-16,-3-5 0 0,1 5 0 0,-2-1 0 0,0-3 8 0,0 2 2 0,-2-1 0 0,1-3 0 31,1 0-21-31,0-4-4 0,-4 0-1 0,4-1 0 16,-3-4-145-16,1-1-30 0,2-5-5 0,0 0-504 0</inkml:trace>
  <inkml:trace contextRef="#ctx0" brushRef="#br0" timeOffset="40">4214 5661 2487 0,'-4'-7'110'0,"4"4"23"0,-1-1-106 0,2 0-27 16,-1 1 0-16,2-1 0 0,2 2 0 0,1-1 0 15,2 0 0-15,1 0 0 0,3 1 0 0,1-1 0 16,1 3 0-16,1 0 0 0,2 0 0 0,-1 0 0 16,1 0 0-16,1 0 0 0,1 0-12 0,0 3-7 15,1-3-1-15,0 2-1 0,-1-2 10 0,-1 3 3 16,1 0 0-16,-2 0 0 0,0-1 8 0,-2 2 0 16,-2 3 0-16,0 0 0 0,-3 1 21 15,0 0 7-15,-1 0 0 0,1 3 1 0,-3 3 3 0,1-3 0 16,-2 3 0-16,-2 1 0 0,1-2 0 0,-4 3 0 15,2-1 0-15,-1 1 0 0,-1-1-20 0,0 1-3 0,0-5-1 16,0 4 0-16,-1-4-8 0,-1 0 0 0,2 0 0 0,-4 0 0 16,-1-2 0-16,2 2 8 0,-1-1-8 0,1-4 8 15,-3 2-8-15,1 0 0 0,-4-4 0 0,2 2 0 16,-2-1 8-16,0 1 0 0,1-2 0 0,-4-3 0 16,3 4-16-16,0-2-4 0,-1-3-1 0,-1 2 0 31,2-4-125-31,-3-1-25 0,1 1-5 0</inkml:trace>
  <inkml:trace contextRef="#ctx0" brushRef="#br0" timeOffset="41">5974 7103 2361 0,'0'0'210'0,"-2"-3"-168"0,-3 2-34 0,1-1-8 0,3-1 106 0,1 3 19 15,-6 0 4-15,5 0 1 0,-3-1-130 0,4 1-34 16,0 0 10-1,-3 1-18-15,3 4-4 0,0-4-1 0,1 7 0 16,1 0 25-16,0 1 5 0,0 2 1 0,-1 4 0 0,5-3 16 0,-5 3 16 16,1 1-4-16,-2 0 0 0,4-1 26 15,-4 1 5-15,0 4 1 0,0-4 0 0,0 1-29 0,0-2-6 16,0 1-1-16,0 3 0 0,-4-5-8 0,2 1 0 16,4-1 0-16,-4-3 0 15,1 3-46-15,-1-3-11 0,2 0-3 0,0-4 0 16,0-1-160-16,0-2-32 0,0-4-6 0,0 0-2 0</inkml:trace>
  <inkml:trace contextRef="#ctx0" brushRef="#br0" timeOffset="42">5907 7026 3042 0,'-2'-2'135'0,"-1"-1"27"0,-4 3-130 0,1-2-32 0,5-1 0 0,1 3 0 16,0-1 0-16,1-4-20 0,3 0 2 0,3 4 1 16,2-2-29-16,0 1-6 0,-2-3 0 0,3 5-1 15,4-1 18-15,2 1 4 0,-4 1 1 0,6-1 0 0,-1 5 7 0,3-3 2 16,-3 2 0-16,2 4 0 16,-1-2 21-16,1 1-11 0,1 2 11 0,-4-1-8 15,-4 1 8-15,0 2 8 0,0 0-8 0,-1 0 11 16,-4 3 14-16,-2-3 3 0,0 3 1 0,1-2 0 15,-5 3-9-15,1-3-1 0,-2-1-1 0,0 3 0 16,0-2-18-16,-2 2 10 0,1-3-10 0,-3 3 8 16,2-1 0-16,1-3-8 0,-5 1 12 0,1 4-4 0,0-5-8 0,-1 5 0 15,3-4 0-15,-2 0 0 0,-5 0-9 0,1-5-1 16,2 3 0-16,-2-3 0 0,-4-1-8 0,3 1-2 16,-2-1 0-16,-3-2 0 0,1-2 4 0,1 1 1 15,-5-4 0-15,2 1 0 16,2-2-14-16,-2-2-3 0,-3 0-1 0,0-1 0 15,1-5-190-15,1-1-37 0</inkml:trace>
  <inkml:trace contextRef="#ctx0" brushRef="#br0" timeOffset="43">5998 5126 1832 0,'0'0'81'0,"0"0"17"0,0 0-78 0,0 0-20 16,0 0 0-16,2 5 0 0,-4-1 46 0,4 4 6 15,0 1 0-15,1 0 1 0,-1 4-33 0,2 1-8 16,-3 2 0-16,3 1-1 0,1 3 13 0,-1 2 4 15,-4-2 0-15,0 5 0 0,3-2-16 0,-1 1-4 16,-4-1 0-16,0 2 0 0,-3-3 7 0,3 5 1 16,1-7 0-16,-3 0 0 0,-1-2-16 0,-1 1 0 15,6-3 0-15,-1-3-10 0,-5 1 10 0,5-3-13 16,-1 0 5-16,0-2 8 16,2-3-174-16,-3-1-27 0</inkml:trace>
  <inkml:trace contextRef="#ctx0" brushRef="#br0" timeOffset="44">5935 5112 1728 0,'5'-8'76'0,"-3"5"16"0,-5-3-73 0,3 1-19 0,0 0 0 0,3 4 0 0,3-4 273 0,-3 3 51 15,2-1 11-15,2 3 1 16,5 0-300-16,1 3-60 0,-3-3-12 0,6 2-2 0,5-2 17 0,2 3 3 16,-2-1 1-16,2-1 0 15,1 7-23-15,1-3-5 0,-1-2-1 0,1 5 0 0,0-2 18 0,-1 0 3 16,-1 4 1-16,0-1 0 0,-4-2 10 0,1 4 2 16,-5 0 1-16,-1 3 0 0,-3-3 24 0,-1 5 5 15,-3-2 1-15,-1-2 0 0,-3 4 1 0,-3-2 1 16,-2-1 0-16,1 2 0 0,-3 1 10 0,1 0 1 15,-3-1 1-15,1 0 0 0,-2 1-25 0,-2 0-8 0,1-4 0 16,-1 2 0-16,-2-3 0 0,1 3 0 0,-1-3 0 0,-1 0 0 16,0 0 0-16,-1-2 0 0,1-1 0 0,-2 2 0 15,0-4 0-15,-4 2 0 16,-1-2 0-16,1-2 0 0,3-2 0 0,-3 2 0 16,-3-2 0-16,2-2 0 15,1 5-46-15,1-5-10 0,-2 0-1 0,-1 3-1 16,1-2-97-16,3-1-19 0,4 0-4 0,-2 0-1 15,2 0-9-15,1 0-1 0,-1 0-1 0,5 0 0 0</inkml:trace>
  <inkml:trace contextRef="#ctx0" brushRef="#br0" timeOffset="45">7263 5981 1267 0,'0'0'56'0,"0"0"12"0,0 0-55 0,0 0-13 0,0 0 0 0,0 0 0 16,0 0 356-16,0 4 69 0,0-2 14 0,2 4 2 15,0-1-360-15,2 4-72 0,-3-3-9 16,3 3-12-16,-1-2 12 0,1 4-12 0,-1 0 12 16,1 3-12-16,-1-3 12 0,1 3-9 0,0-2 9 0,-1 2-8 15,-1-1 8-15,-2 2-12 0,2-1 12 16,-2-1-12-16,0 3 12 0,-2-6 0 0,2 6 0 0,0-5-8 15,0 3-13-15,-2-2-3 0,2-2 0 16,-2 1 0 0,1-7-90-16,-1 3-18 0,2 1-4 0,-2-5-1 15,0-1-69-15,2-2-14 0,-9-2-2 0,4-5-1 0</inkml:trace>
  <inkml:trace contextRef="#ctx0" brushRef="#br0" timeOffset="46">7167 5898 2775 0,'0'0'123'0,"-2"-5"25"0,0 2-118 0,4-5-30 15,0 4 0-15,0-3 0 0,1 3 17 0,3-1-2 16,-1-1-1-16,4 1 0 0,1 0-26 0,3 2-4 16,0-2-2-16,3 2 0 0,2 2 18 0,1 1-10 15,1 0 10-15,0 0-8 0,3 1 0 0,0-1 0 16,0 5 0-16,-2 0 0 0,3 1 8 0,-3-1 0 15,-1 1 0-15,-1 2-8 0,-3-2 8 0,-2 3 14 16,-2-1-3-16,0 2-1 0,-1-1-10 0,-2 2 0 16,0 0 0-16,0 0 8 0,-2 0 2 0,-2-1 0 15,-2 5 0-15,3-3 0 0,-5 2-10 0,1-2 0 0,-2 2 0 16,0 1 0-16,-2-3 0 0,1 4 8 0,-1-5-8 0,-2 3 8 16,-1-2-8-16,2-1 0 0,-3 0 0 0,-1 1 0 15,-2-4 0-15,1 3 0 16,-3-3 0-16,0 0 0 0,-3 1 8 0,-1-3 0 0,-1 2 0 15,0 0 0-15,-1-4-8 0,-1 3 0 0,0 1 0 16,-1-2 0-16,2 0 0 0,-3-1 0 0,1-1-12 16,0 3 12-1,1-4-44-15,-1 0-2 0,0 2 0 0,-1-5 0 16,1 4-189-16,3-4-37 0,-12-4-8 0,9-1-2 0</inkml:trace>
  <inkml:trace contextRef="#ctx0" brushRef="#br0" timeOffset="47">6751 4235 1684 0,'0'0'75'0,"0"0"15"0,-2 0-72 0,2 0-18 15,-2 0 0-15,2 0 0 0,0 0 64 0,0 0 8 0,0 0 3 0,0 0 0 16,0 0-44-16,0 0-9 16,2 0-2-16,0 5 0 0,0 3-1 0,-1-2-1 15,3 0 0-15,-1 3 0 0,1 2 28 0,0 2 6 0,-1-4 0 16,2 5 1-16,-1-1-13 0,1 2-4 0,-1 1 0 0,1-1 0 15,-1 2-5-15,-1-2-2 0,1 2 0 16,-3-1 0-16,3 2-20 0,-2-2-9 16,-1-1 8-16,-1 1-8 0,0-4 0 0,0 4 0 0,-1-5 0 0,-1 0 0 31,2 3-38-31,-2-5-13 0,0-1-2 0,-1 1-1 16,1-2-131-16,-1-1-27 0,1-1-4 0,0-1-2 0</inkml:trace>
  <inkml:trace contextRef="#ctx0" brushRef="#br0" timeOffset="48">6669 4256 2656 0,'-9'-5'118'0,"7"5"24"0,0-3-114 0,2 3-28 15,0 0 0-15,0 0 0 0,0 0 8 0,0 0-8 16,0 0 0-16,0 0 0 0,4-3-10 0,1 3-8 16,0 4-2-16,2-2 0 0,0 1 20 0,0 2 0 15,2-1 0-15,0-1 0 0,2 5 0 0,-1-5 0 16,1 5 0-16,-1-7-10 0,0 6 10 0,3-7 0 16,-3 4 0-16,1 1 0 0,1 0 0 0,1-1 0 0,-1 1 0 15,0 1 0-15,0 1 13 0,1 2-1 0,-1-3-1 0,0 5 0 16,1-2 10-16,-1 2 3 0,0 0 0 0,0 5 0 15,-1-5-24-15,1 5 0 0,-1-2 0 0,-1 1 0 0,-1-3 11 0,2 4-3 16,-4 0 0 0,-2-2 0-16,0-2-8 0,1 4 0 15,-5-5 0-15,2 3 0 0,-1-2 0 0,-2 2 0 0,-2-3 0 0,-1 0-11 16,0 3 11-16,-4-3 0 0,0 1 8 0,-2-2-8 16,-3 1 13-16,-3 0-1 0,1 0-1 0,-2-2 0 15,1-3 10-15,-3 4 3 0,1-1 0 0,-3-1 0 16,1-3-24-16,1-1-13 0,3-1 1 15,-1-1 1-15,2-1-1 0,2-1 0 0,-2-3 0 0,3-1 0 16,0-4-127-16,3 0-25 0,-3-1-6 16,4-4-554-16,0 1-110 0</inkml:trace>
  <inkml:trace contextRef="#ctx0" brushRef="#br0" timeOffset="49">7355 3793 2286 0,'0'0'101'0,"0"0"21"0,0 0-98 0,0 0-24 0,0 0 0 0,0 0 0 16,3 5 34-16,-1 0 2 0,0 1 0 0,0-1 0 16,1 4-36-16,1-1 0 0,-1 0 0 0,1 0 0 15,1 1 0-15,-2 5 0 0,3 1 0 0,-3 1 0 16,3 1 22-16,-3 4-2 0,2-4-1 0,-1 5 0 16,-2-2-19-16,1 2 0 0,-2 3 0 0,1-3 0 15,0-2 12-15,-2 5-4 0,2-5 0 0,-2 2-8 16,2-5 0-16,-1 2 0 0,-1-1 0 0,0 1 0 15,2-6-10-15,-2-2-9 0,-2 3-1 0,2-4-1 16,0 0-144-16,0-5-29 0</inkml:trace>
  <inkml:trace contextRef="#ctx0" brushRef="#br0" timeOffset="50">7320 3815 691 0,'-2'-7'30'0,"2"0"7"15,0-1-29-15,0 4-8 0,-2-4 0 0,4 1 0 0,0-1 424 0,1-2 83 16,0 4 17-16,3-3 3 16,1 2-445-16,0-2-82 0,2 4-30 0,0-1 1 0,-2 0 29 0,3 1 0 0,2 0 0 0,1 1 0 15,-1 2 0-15,2 2 0 16,2 0 0-16,0-3 0 15,1 3-32-15,-1 3 0 0,1-3 0 0,-1 2 0 0,0-2 32 0,-2 4 12 0,-2 3-1 16,3-3 0-16,-5 6 8 0,2 2 1 16,-1-2 1-16,-3 1 0 0,3 4-21 0,-4 1 0 0,4 4 0 15,-4 0 0-15,-2-3 15 0,0 5-2 0,1-2 0 0,-3 5 0 16,-1-3-13-16,1 3 9 0,-1-1-9 0,2-4 8 16,-4 2-8-16,-2 1 0 0,0-4 0 0,-1-1 0 15,-1 0 0-15,-1 0 0 0,-2 0 0 0,-2-3 0 16,-2 1 0-16,-1-1 0 0,1-2 9 0,-3 1-9 15,-1-3 14-15,1 0-2 0,-2 0 0 0,-2-2 0 16,2-2 23-16,-1 0 4 0,1-4 1 0,0 2 0 16,2-1-40-16,0-4-12 0,2 0 0 0,1 0 0 15,-1 0-43-15,4-4-9 0,-1-1-1 16,0-1-696-16,0 2-139 0</inkml:trace>
  <inkml:trace contextRef="#ctx0" brushRef="#br0" timeOffset="51">7818 4870 2566 0,'0'0'56'0,"-2"4"12"0,0 4 3 0,1 3 1 0,-1 5-57 0,2 1-15 0,0 0 0 0,0 6 0 16,0-4 0-16,0 6-13 0,0-3 2 0,2-2 1 15,-2 1-2-15,0-4 0 0,1-1 0 0,-1 2 0 16,0-2-32-16,-1-1-6 0,1-2-2 0,-2 2 0 16,0 0 12-16,0-3 1 0,1-1 1 0,-3-2 0 15,3 0 10-15,-1-2 1 0,-2-3 1 0,3 1 0 16,-3-2-34-16,-1 0-6 0,5-3-2 0,-4-3-504 15,-1 3-102-15</inkml:trace>
  <inkml:trace contextRef="#ctx0" brushRef="#br0" timeOffset="52">7690 4837 2538 0,'2'-6'56'0,"-2"0"11"0,2-2 2 0,-1 0 3 0,3 0-58 0,1 0-14 0,-2 1 0 0,4 0 0 16,2 1-8-16,3 1-5 0,1-4-1 0,-1 4 0 15,2-1 2-15,2 2 0 0,0-1 0 0,-2-1 0 32,1 4-15-32,1-1-2 0,0 2-1 0,2 1 0 0,-3-4 30 0,3 4-9 0,-4-1 9 0,2 1 0 15,-4 1 0-15,1 4 0 0,1-5 0 0,-2 5 11 16,0 1 5-16,0 3 2 0,1-3 0 0,-3 7 0 15,1-1-1-15,-2 2 0 0,-1-1 0 0,1 3 0 16,-2-1-8-16,0 2-1 0,0-3-8 0,0 3 12 16,-2-1-12-16,-1 3 0 0,-1-2 0 0,1 3 0 15,-2-3 0-15,-1 2 8 0,-1-3-8 0,0 1 0 16,-1-2 8-16,-3 1 0 0,1-4-8 0,-3 3 12 16,-1-4-12-16,-2 0 0 0,-1-1 0 0,-2 0 0 15,-2-1 31-15,-2-1 0 0,0-1 0 0,-2 1 0 16,1-3 6-16,-2 1 2 0,-1 2 0 0,1-2 0 15,0-4-19-15,1 3-4 0,-1-1-1 0,0 1 0 16,-1-3-15-16,3-2 0 0,-3 3 8 0,1-2-8 16,2-1 0-16,-1 0-10 0,0-1 2 0,4-2 0 15,2 3-109-15,2-2-22 0,1-3-4 16,2 5-1-16,0-4-45 0,2 4-10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5T15:32:59.99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1441 9307 2476 0,'-5'-14'110'0,"2"10"22"0,1 0-105 0,0-3-27 0,-3 2 0 0,5 2 0 0,-4-5 65 16,4 5 8-16,4-1 2 0,-4-1 0 15,2 2-101-15,3 0-20 0,-3 0-4 0,2 1-1 0,2-1 27 0,1 1 4 16,3-1 2-16,-3 2 0 15,6-4 18-15,-1 5 0 0,6-5-8 0,-2 5 8 0,1-5 0 16,0 4 0-16,3-1 11 0,3-1-11 0,-2 2 11 0,-1-3-11 16,5 4 10-16,-2-1-10 15,2-1 10-15,1-1-10 0,2 3 10 0,2 0-10 0,1-1 18 0,-1 1-2 16,4 0-1-16,1 1 0 0,2-1-6 0,3 0-1 16,-2 3 0-16,5-1 0 0,-1-1-8 0,3 3 0 15,3-3 0-15,-1 2 0 0,2-1 0 0,4-2 8 16,-2 0-8-16,5 0 0 0,0 0 17 0,2 0-1 15,-2 0-1-15,4-2 0 0,0-1-1 0,-1 3 0 16,4-1 0-16,-3-3 0 0,7 4 2 0,-3-1 0 16,0-4 0-16,4 5 0 0,-3 0-4 0,4-1-1 0,-3-3 0 15,3 4 0-15,-4 0-11 0,5 0 10 0,-2 0-10 0,2 4 10 16,3-3-10-16,0-1 0 0,1 0 0 0,1 3 0 16,1-3 0-16,3 2 8 0,-2-4-8 0,-2 2 8 15,2-3-8-15,1 3 0 0,-1-1 0 0,2-3 0 16,0 4 15-16,1-1 1 0,0-2 0 15,-1 2 0-15,0-1 6 0,-4-1 2 0,4 3 0 0,0-2 0 16,0-1-7-16,-2 3-1 0,0-1 0 0,2-2 0 16,2 1-8-16,-4 0-8 0,-5-1 9 0,5 3-9 15,6-1 0-15,-1-2 8 0,-4 3-8 0,-1-2 0 16,0-3 0-16,-2 5 0 0,1-1 0 0,0-2 0 16,-3 3 0-16,2 0 0 0,3-5 0 0,-5 5 0 15,-2-2 20-15,1 1-1 0,-2-2-1 0,2 1 0 16,-6-1-18-16,3 1 0 0,1-1 8 0,-3 2-8 15,-1-4 0-15,-1 5 0 0,2-5 0 0,-4 4 0 0,-2-2 0 16,-1 1 0-16,-2 0 0 0,2-1 0 0,-2-1-8 0,-1 4 8 16,0-5-13-16,-3 3 5 0,4 1 8 0,-4-2 11 15,-1-2-3-15,-2 4 0 0,0-1 0 0,0-1-8 16,-2 2 12-16,0-3-4 0,-7 4-8 0,2-4 0 16,-2 2 0-16,-2 1-11 0,1-3 11 0,-4 4 0 15,-2-4 0-15,-5 4 0 0,-1-2 0 0,-2-1 0 16,1 2 0-16,-3-1 0 0,-1-1 0 0,-1-2 0 15,-4 4 0-15,1-4 0 0,-2 3 0 0,0-1 0 16,0-2 0-16,-2 4 0 0,0-4 0 0,-1 4 0 16,-1-4 0-16,-2 2 0 0,1 1 0 0,-1-3 9 0,-1 1-9 0,-1 2 10 15,-1-1-10-15,2 1 0 0,-1-2 0 0,-1 3 0 16,1-2 0-16,-1 1 0 0,0-3 0 0,1 5-11 16,-1-4 11-16,2 2 0 0,-4-1 0 0,2 1 0 15,1-2 0-15,2 4 0 0,-1-5 0 0,-3 5 0 16,3-2 0-16,0-1 0 0,-3 2 0 0,3-1 0 15,-2-1 0-15,1 3 0 0,-1-2 10 0,0-1-10 16,-1 3 0-16,-1-1 0 0,2 1 0 0,-2 0 0 16,2-3 0-16,-2 3 0 0,2 0 0 0,0 0 0 15,-2 0 0-15,0 3 0 0,0-2 0 0,0-1 0 16,0 0 0-16,-2 3 0 0,2-3 0 0,0 2 0 16,-2-2 9-16,1 0-9 0,-1 0 8 0,-2 0-8 15,3 0 0-15,-1 0 8 0,-5 0-8 0,0 0 0 16,3 0 0-16,-3 0 0 0,6 0 0 0,-6 0 0 15,0 0 0-15,2 0-14 0,3 3 2 0,-2-3 0 16,1-3-96-16,-4 3-18 0,0 0-4 0</inkml:trace>
  <inkml:trace contextRef="#ctx0" brushRef="#br0" timeOffset="1">9140 9440 864 0,'0'0'76'0,"0"0"-60"0,0 0-16 0,0 0 0 0,0 0 338 0,0 0 65 16,0 0 13-16,0 0 2 0,0 0-310 0,0 0-63 15,0 0-12-15,-2 5-2 0,0 0-31 0,-1-4-20 16,-1 4 4-16,0 1 0 0,-1 2 25 0,0-1 6 15,-2 1 1-15,0 3 0 0,-2 0-3 0,2 2 0 16,-2 1 0-16,0-2 0 0,-3 2 31 0,2 0 5 16,-4-1 2-16,1 2 0 0,-3-1-12 0,2 2-3 15,2 0 0-15,-2-4 0 0,0 5-36 0,2-1 0 0,-2-1 0 0,0 1 0 16,1 0 0-16,1-1 0 16,-2 1 0-16,2-1 0 15,0-4-40-15,1 0-10 0,1-1-2 0,1-1 0 16,3-3-29-16,1-1-7 0,0-3 0 0,1-2-1 15,1-2-118-15,-2-3-23 0</inkml:trace>
  <inkml:trace contextRef="#ctx0" brushRef="#br0" timeOffset="2">8788 9456 2746 0,'0'0'122'0,"-1"-2"25"0,-1-1-118 0,2 3-29 0,0 0 0 0,0 0 0 0,0 0 24 0,0 0-2 16,3 0 0-16,4 0 0 0,0 5-22 0,2 1-12 16,2 2 2-16,1-1 0 0,0 4 10 0,3 3 0 15,-4 1 8-15,4-3-8 0,-1 4 0 0,2-1 0 16,-1 2 0-16,1-1 0 0,-2 0 0 0,2-1 0 16,0 1 0-16,0 0 0 0,-2-1 0 0,-2-4 0 15,0 3 0-15,-3-2 0 0,1-2 0 0,1 4 0 16,1-3 0-16,1 0 0 0,-3-2-11 15,-1-1-3-15,2-2-1 0,-3 2 0 16,3-4-84-16,-3 0-17 0,1-1-3 0,-2-2-981 16</inkml:trace>
  <inkml:trace contextRef="#ctx0" brushRef="#br0" timeOffset="3">9357 9740 2253 0,'0'0'49'0,"0"0"11"0,0 0 1 0,0 0 3 0,0 0-51 0,2 4-13 16,-2 3 0-16,1 1 0 0,-1-2 0 0,2 0 0 15,0 3 0-15,0-3 0 0,-1 5 10 0,1 0-1 16,0 2 0-16,-2-1 0 0,2-2 11 0,-2 2 3 15,0-1 0-15,0 3 0 0,0-3 8 0,0 3 1 16,-2-2 1-16,-2-1 0 0,4 0-33 0,-1 4 0 16,-1-7 0-16,-2 0 0 15,3 2-25-15,1-4-6 0,0-1-1 0,0-1-684 16,0-4-136-16</inkml:trace>
  <inkml:trace contextRef="#ctx0" brushRef="#br0" timeOffset="4">10292 9811 1324 0,'0'0'59'0,"0"0"12"0,0 0-57 0,0 0-14 16,0 0 0-16,0 0 0 15,0-3 204-15,2 2 37 0,2-4 8 0,-3 0 2 16,3 4-218-16,0-4-43 0,-1 0-9 0,2 1-1 16,0 2 20-16,0-3 0 0,-1 1 0 0,3-1 0 15,-2-1 0-15,2 1 0 0,0 1 0 0,-1-3 0 16,1 3 0-16,0-1 0 0,0-1 12 0,-2 1-4 16,-1-1 9-16,-1 1 2 0,3-1 0 0,-3 0 0 0,1-2-7 15,-1 1 0-15,-2 3-1 0,1-3 0 0,0 2-11 0,-2-3 0 16,-2 5 0-16,0-2 8 0,1 0-8 15,-2 1 0-15,-1 2 0 0,-1-1 0 0,-4 3 0 0,0 0 0 16,0 0-10-16,-1 3 10 0,-1 2-8 0,1-2 8 16,-1 5 0-16,0-2-9 0,1 0 9 0,0 5 0 15,-1-2 0-15,2 2 0 0,-1 0 0 0,-1 3 0 16,2-1 0-16,2 1 0 0,0-2 13 0,0 2-1 16,2-1-1-16,1-1 0 0,0-1 16 0,2 2 3 0,0-2 1 15,2 0 0-15,0-2-8 0,2 1-2 0,1 0 0 16,0-4 0-16,3 5-9 0,-1-6-1 0,2 4-1 15,0-4 0-15,2 0-28 0,0-4-6 0,0 1 0 0,1-2-1 32,1 0-41-32,1-2-8 0,-2-3-2 0,2 1 0 15,3-1-24-15,-3-1-4 0,2 1-2 0,-2-3-753 0</inkml:trace>
  <inkml:trace contextRef="#ctx0" brushRef="#br0" timeOffset="5">10536 9702 748 0,'0'0'33'0,"0"5"7"0,0-5-32 0,-2 6-8 15,1-1 0-15,-1 1 0 0,0 3 404 0,2-2 80 16,0 2 15-16,0-3 3 15,0 4-430-15,0-4-85 0,0 5-18 0,0-2-3 0,-2-3 34 0,2 2 0 16,0 0 0-16,0-3 0 0,0 1 0 0,0-1 17 16,0-1-1-16,-1 3-1 0,1-3-15 0,0-1 0 15,0-3-12-15,0 0 12 0,0 0 11 0,0 0 9 16,0 0 1-16,0 0 1 0,0 0-2 0,0 0 0 16,0-4 0-16,0-1 0 0,1-1 2 0,1-2 0 15,0-3 0-15,0 3 0 0,-1-4-3 0,1 1-1 16,2 0 0-16,-1 0 0 0,-1-5-18 0,1 5 0 15,3-4 0-15,-1 4 0 0,0-3 0 0,1 6 0 16,-1-2 0-16,2 5 0 0,0 0 0 0,0 0-12 0,0 1 1 0,0 4 1 16,2-2 10-16,-2-1 8 0,0 6-8 15,1-1 11-15,0 2-1 0,-1 1 0 0,-2 0 0 0,0 2 0 16,2 1-10-16,-2 3 12 0,1 0-12 0,1 0 12 16,-4-2-4-16,2 2 0 0,2 2 0 0,-1 1 0 15,-1-4-8-15,0 4 0 0,0-1 0 0,1-2 0 16,-1 0 0-16,-2-2-17 0,1 2 4 0,0-4 1 15,-1-3-33 1,1 4-7-16,-1-5 0 0,1 1-1 0,-1 0-80 0,1-3-16 0,-1-1-3 0,1 0-527 16,-1 0-105-16</inkml:trace>
  <inkml:trace contextRef="#ctx0" brushRef="#br0" timeOffset="6">11029 9716 172 0,'0'0'16'0,"0"0"-16"16,0 0 0-16,0 0 0 0,0 0 431 0,-1-3 83 15,1-2 17-15,-2 4 3 0,2-4-414 0,0 0-82 16,0 1-17-16,0 2-3 0,0-3-18 0,0 1 0 16,0-1 0-16,-2 2 0 0,2 0 9 0,0 3-9 15,-2-4 0-15,0 2 9 0,2 2-1 0,-3-3-8 16,-2 1 12-16,-2 2-4 0,0 2 16 0,-2 3 2 0,-1-2 1 0,-1 2 0 15,-1 0 1-15,-1 1 0 0,-1 5 0 16,2-1 0-16,-2-1-4 0,3-1-1 16,1 3 0-16,0 2 0 0,1-6-23 0,0 4-10 0,4-2 1 15,-1 2 0-15,1-4 9 0,1 2 0 0,1-3 0 16,1-1 0-16,2 0 0 0,0 1 0 0,0-1 0 16,4-2 0-16,-1-2 0 0,3 1 9 0,-1-2-9 0,0 0 0 15,2-2 12-15,2 2-12 0,2-4 12 0,-1 2-12 16,0-1 13-16,3-3-4 0,-3 1-1 0,3 0 0 15,1 2 1-15,-2-5 0 0,-1 2 0 0,-1-3 0 16,-2 2-1-16,3 3-8 0,-4-4 12 0,0 0-4 16,0 4-8-16,-1 2 0 0,-3-3 0 0,2 1 8 15,-3-1-8-15,2 3 12 0,-4 2-12 0,0 0 12 16,0 0 16-16,0 0 3 0,0 0 1 0,0 0 0 16,0 0-16-16,0 0-4 0,0 0 0 0,0 0 0 15,0 0-12-15,0 0 0 0,-4 0 0 0,1 0 0 0,3 0 0 16,-4 2 0-16,1-2-8 0,1 0 8 15,-2 3 0-15,1-1 0 0,-1 2 0 0,2 3 0 0,-1-3 0 0,3 1 0 16,0 1 0-16,-2 3 0 0,2-2 0 0,0 4 0 16,2-2 0-16,0 2 0 0,-1 0 0 0,3 3 0 15,-1-3-8-15,-1 0 8 0,4 3 0 0,-5-2 0 16,3-1-8-16,-2 3 8 0,1-1 0 0,-1-2 0 16,0 4 0-16,-1-3 0 0,-1 1 0 0,0-2 9 15,0 5-1-15,-3-5 0 0,1 3-8 0,0-2 0 0,-1-1 0 16,1 3 0-16,-3-3 0 0,1 0 0 0,1 0 9 0,-1 0-9 15,-1-2 8-15,1 2-8 16,-3-1 8-16,2-4-8 0,-2 4 14 0,0-2-2 0,-1 0 0 16,-1 0 0-16,-2 0-12 0,2-4 11 15,-1 3-11-15,-3 0 10 0,1 0-10 0,-2-3 0 0,2-2 0 16,-2 3 8-16,2-5-8 0,-1 0 0 0,1 0-12 0,0-5 12 31,-1 0-50-31,3-1-2 0,-2-3-1 0,1-2 0 16,1 0-181-16,-1-5-36 0</inkml:trace>
  <inkml:trace contextRef="#ctx0" brushRef="#br0" timeOffset="7">11273 9344 1785 0,'0'0'79'0,"0"0"17"0,4 1-77 0,-4-1-19 15,0 0 0-15,0 5 0 0,3 1 168 0,-1 0 29 0,-4 4 7 0,2-4 0 16,2 8-161-16,-2-2-33 0,0 4-10 0,-2 3 0 16,-1-2 0-16,1 4 0 0,4 0 0 0,-2 1 0 15,-2 1 0-15,0-1 0 0,2 0 0 0,2 0 0 16,-2 1 0-16,-2-1 0 0,2-1 9 16,0 1-9-16,2-1 12 0,-2-4-1 0,-2 2-1 0,1-4 0 15,4-2-10-15,-3 1 0 0,-2-3 9 16,1-5-9-16,1 3-12 0,0-2-6 0,-2-3-2 15,0 1 0 1,0-3-186-16,2-2-38 0</inkml:trace>
  <inkml:trace contextRef="#ctx0" brushRef="#br0" timeOffset="8">11108 9682 2970 0,'0'0'65'0,"0"0"14"0,0 0 2 0,0 0 3 0,0 0-68 0,0 0-16 0,2-2 0 0,1 2 0 0,3-3 0 0,-1 3 0 16,2 0 8-16,2-2-8 0,3 2 0 0,1-1-9 16,-3-2 1-16,2 3 0 0,4 0-8 0,2-4 0 15,-1 2-1-15,1-3 0 16,-1 1-24-16,1-1-5 0,3-1-1 0,-5-4 0 16,-4 4-45-16,2 0-10 0,0-4-2 0,-2 1 0 15,-1-2-73-15,-3 0-15 0,3-11-4 0,-2-3 0 16</inkml:trace>
  <inkml:trace contextRef="#ctx0" brushRef="#br0" timeOffset="9">11507 9298 2944 0,'-4'0'65'0,"0"5"14"0,4-4 2 0,-3 9 1 0,-2-4-66 0,1 8-16 0,4-1 0 0,0 2 0 32,0 4-40-32,0-2-12 0,-2 5-3 0,4 1 0 0,2 1 44 0,-4-3 11 0,-6 4 0 0,5-3 0 15,2 2-8-15,-2-6 0 0,-3 6 0 0,-1-5 0 16,0-1 8-16,3 0 11 0,-1-3-3 0,-1 0 0 16,-1 0 7-16,0-4 1 0,3 0 0 0,0-5 0 15,-3 3 24-15,1-3 6 0,4-1 1 0,0 0 0 16,0-5-19-16,0 0-3 0,-2 1-1 0,2-1 0 15,0 0-24-15,0 0 0 0,0 0 0 0,4-4 0 0,0-3 32 16,1 1 0-16,-3-3 1 0,-1-2 0 0,1-2-33 0,2 1 0 16,-1-1 0-16,1 0 0 0,-3 2 0 0,3 0 0 15,1 0 0-15,-2 1 0 0,-1-1 0 0,0 5 0 16,3-3 0-16,2 4 0 0,0-1 0 16,-1 1 15-16,-3 0-3 0,2 4-1 0,2-1-11 0,-1-1 10 15,-3 6-10-15,4-1 10 0,0-1-10 0,0 4 0 16,0 0 0-16,2 1 0 0,-2 2 0 0,0 0 8 15,5 1-8-15,-3 2 0 0,0 0 16 0,0 0-1 16,1 3-1-16,-1-2 0 0,0 2-14 0,0-3 0 0,-1 3 0 0,3-1 0 16,-3 1 28-16,3-2 2 15,-6 4 1-15,6-2 0 16,1-2-55-16,-3-1-10 0,-5-1-2 0,-1 1-1 16,2 0-95-16,-1 0-18 0,-4-2-4 0,0 1-1142 0</inkml:trace>
  <inkml:trace contextRef="#ctx0" brushRef="#br0" timeOffset="10">10005 9283 1209 0,'0'0'53'0,"0"0"12"0,0 0-52 0,0 0-13 0,-4 0 0 0,1 0 0 16,-1 4 200-16,2 1 38 0,-1 1 7 0,1 0 2 16,0 2-165-16,2 0-33 0,-3 1-6 0,3 2-2 15,0 0 19-15,3 3 4 0,-3-1 1 0,4 1 0 16,-1-2-25-16,1 4-6 0,-1 0-1 0,-1 2 0 16,2 0 10-16,1-2 1 0,-2 5 1 0,1-1 0 0,-2 2-22 0,1-2-5 0,-1 2-1 15,-2 3 0 1,1 2 5-16,-1-2 1 0,-1 1 0 0,-1-3 0 15,1 2 0-15,-1 0 0 0,0-3 0 0,0-2 0 16,2-2-15-16,-2 0-8 0,2-2 10 0,0-4-10 0,-1 2 0 16,1-6 0-16,1 2 0 0,1-4 0 15,-2-2-164-15,0-4-25 16</inkml:trace>
  <inkml:trace contextRef="#ctx0" brushRef="#br0" timeOffset="11">2069 4020 2350 0,'-5'-3'104'0,"5"3"22"0,-2-4-101 0,2 4-25 0,0 0 0 0,-3 0 0 15,1-1 13-15,-2 1-2 0,3 0-1 0,1 0 0 16,-2 0-10-16,-3 0 0 0,5 1 0 0,-6 3 0 16,5-1 0-16,-5 1 0 0,1 4 0 0,-2 0 0 15,-1 2 10-15,1-1 3 0,-4 2 1 0,2 1 0 16,-1 2 19-16,-3-1 4 0,1 2 1 0,0 1 0 15,-6 4 2-15,1-3 1 0,-1 3 0 0,-1 1 0 16,1-1-19-16,-1 1-4 0,-2-3-1 0,2 2 0 16,1 1-17-16,-1-1 10 0,1-3-10 0,1 2 8 15,-1-1-8-15,6-5 0 0,-4 0 0 0,7-2 0 32,-3 0-36-32,3-4-2 0,2-4-1 0,0 2 0 0,4-2-151 0,-1-6-30 15,-1-5-7-15,5-6-1 0</inkml:trace>
  <inkml:trace contextRef="#ctx0" brushRef="#br0" timeOffset="12">1676 3996 2073 0,'0'0'184'0,"0"0"-147"0,0 0-29 0,0 0-8 15,0 0 68-15,0 0 12 0,0 0 2 0,0 0 1 16,0 0-63-16,6 2-20 0,1 4 10 0,1-1-10 16,-1 3 28-16,1-1 0 0,2 4 0 0,2-1 0 15,0 1-20-15,1 3-8 0,-1-2 8 16,0 2-8-16,4-3 15 0,-3 5-3 0,-2-4 0 0,2 7 0 16,-1-3-12-16,0-1 0 0,-1 2 0 0,-2 0 0 15,1 4 8-15,-3-1-8 0,4-3 0 0,-6 3 9 16,2-1-9-16,-2 0 0 0,2-3 0 15,0-1 0-15,-1 1 0 0,1-2 0 0,-2-3-12 0,2 0 12 16,2 0-51 0,-2 0-2-16,0-4-1 0,0-4-1020 0</inkml:trace>
  <inkml:trace contextRef="#ctx0" brushRef="#br0" timeOffset="13">2261 4407 2188 0,'-2'-2'195'0,"2"-3"-156"0,0 1-31 0,0 0-8 16,0-2 83-16,0 2 15 0,2-3 3 0,3 3 1 16,-3-1-86-16,3-1-16 0,0-3 0 0,1 2-12 15,1 6 4-15,-2-7 0 0,0 2 0 0,2 1 0 16,3 3 8-16,-3-2 0 0,0-1 0 0,0 5-8 16,-1-2 8-16,1-1 0 0,-2 3 0 0,2 0 8 15,-2 0-8-15,-1 0 0 0,3 3 0 0,-5-1 0 16,1-2 0-16,-1 5-16 0,-2 1 4 0,4-1 0 15,-8 1 12-15,2 2 0 0,-3 0 0 0,2 1 0 16,-1 2 0-16,-5 4 0 0,0-1 0 16,-7 2 0-16,2 1-16 0,-1 4-2 0,1 0 0 0,-4-4 0 15,2 4-17 1,2-6-3-16,4 0-1 0,1-3 0 0,-2-1 39 0,4-2 0 0,-1 2 0 0,4-2 8 16,1-2 12-16,1-1 1 0,2 3 1 0,0-2 0 15,2 0-6-15,-2-2-2 0,3-2 0 0,1 2 0 16,1 4 5-16,0-4 1 0,0-1 0 0,2-1 0 0,0 2-20 0,2 0 0 15,4 1 0-15,-5-6 0 0,8 5-12 0,-3-5-8 16,4 4-3-16,0-4 0 16,1 0-133-16,0 0-26 0,3 0-6 0,-1 0 0 0</inkml:trace>
  <inkml:trace contextRef="#ctx0" brushRef="#br0" timeOffset="14">769 5095 1814 0,'-2'-7'80'0,"2"4"17"0,0 0-77 0,0-2-20 0,0 1 0 0,-2-1 0 16,4 0 8-16,-2-1-8 0,-2 1 9 0,2 1-9 15,-3 2 9-15,3-3-9 0,0 1 8 0,0 4-8 16,0 0 18-16,0 0-2 0,0-5 0 0,0 5 0 15,0 0 16-15,0 0 2 0,0 0 1 0,0 0 0 16,0 0-10-16,0 0-1 0,0 0-1 0,0 0 0 16,0 5-15-16,0 1-8 0,0 2 8 0,3-1-8 15,-3 3 24-15,0 1 1 0,0 0 0 0,0 0 0 16,2 4 8-16,-2-4 2 0,0 3 0 16,0 0 0-16,2 0-12 0,1 0-3 0,-3 1 0 0,2-3 0 15,2 2-2-15,-3-3-1 0,1-4 0 0,2 3 0 16,-3-4-17-16,5 2 0 0,-6-3-8 0,5-2 8 0,-3 2 0 15,-2-5 0-15,0 0 0 0,3 0 10 0,4-2 3 0,-7 2 1 16,2-3 0-16,3 0 0 0,1-2 6 0,-1-3 0 0,-3 2 1 0,3 0 0 31,0-4-8-31,1 6-1 0,-5-2-1 0,5 1 0 0,-3 5-11 16,0-5 0-16,1 5 0 0,1 3 0 0,-3-1 0 16,0 3 0-16,3-1 12 0,0 2-4 0,-1 0 7 0,-1 4 1 15,1-4 0-15,1 4 0 0,-1-4-16 0,-1 3 0 16,2-2 0-16,1 0 0 0,-5-3 0 0,5-1 0 15,-1-2 0-15,-1 2 0 0,-1-1 8 0,2-4-8 16,1-1 11-16,-3-1-11 0,1 0 21 0,1-3-2 0,-2 0-1 16,2 1 0-16,1-3 10 0,-5-1 1 0,5-1 1 0,-3 0 0 15,3 1 2-15,-5-1 0 0,5-3 0 0,-5 1 0 16,5-1-6-16,-1 3-1 0,-5-5 0 0,2 4 0 16,1-3-15-16,-3 1-10 0,2-2 12 15,-2 0-12-15,4 5 0 0,-3 0 0 0,-1 0 0 16,2 2 0-16,-2 1-10 0,0-1-2 0,0 0-1 15,4 4 0 1,-4-1-20-16,0-1-4 0,0 3-1 0,0-1 0 0,0 0-168 16,0 1-34-16,0 0-6 0,0 1-2 0</inkml:trace>
  <inkml:trace contextRef="#ctx0" brushRef="#br0" timeOffset="15">1150 5193 2700 0,'0'0'120'0,"-5"-3"24"0,5-2-116 0,-2 3-28 16,2-2 0-16,0-1 0 0,0 3 0 0,0-2-18 15,2 2 2-15,1-1 1 0,-1-2 7 0,-1 4 8 16,3-4-13-16,1 0 5 0,0 1-2 0,-1 1 0 15,5-1 0-15,-2 0 0 0,-2-2 10 0,2 1-12 16,4-1 12-16,-4 0-12 0,0-2 12 0,0 2 0 16,2-1 0-16,-3-2 0 0,1 3 9 0,-1-4-9 0,-1 4 12 0,2 0-12 15,-2-2 13-15,-3 2-4 16,2-3-1-16,-3 2 0 0,-1 3 15 0,2 2 2 16,-2-1 1-16,-2 0 0 0,2 0-26 0,0 3 0 15,-5-2 0-15,0-1 0 0,-2 6 0 0,0-1 0 16,0-2-14-16,-3 4 5 0,-3 3 9 0,3-3-13 0,-3 3 5 15,1 2 8-15,0 0-8 0,-1 2 8 0,1-2 0 0,0-1 0 16,5 2 0-16,-4 1 0 0,4-5 8 0,2 5-8 16,-2 1 0-16,2-1 0 0,1 0 0 0,-1 0 0 15,3 0 8-15,2 0-8 0,0 3 0 16,2-2 8-16,1-1 1 0,-1 3 0 0,3-3 0 0,1 0 0 16,1 0-1-16,0 0 0 0,2-2 0 0,3-2 0 15,-4 0-8-15,6 0-14 0,1-3 3 0,-3 1 1 16,6-2-17-16,-3-3-3 15,0 0-1-15,-4 0 0 0,5 0-83 0,-3-1-17 16,-5-4-3-16,3 0-555 0,1 1-111 0</inkml:trace>
  <inkml:trace contextRef="#ctx0" brushRef="#br0" timeOffset="16">1460 5101 2293 0,'0'0'101'0,"0"0"22"0,0 0-99 0,0 0-24 0,0 5 0 0,0-1 0 15,2 2 10-15,-2-1-10 0,4 1 12 0,-4 3-12 16,1 2 28-16,3-1 0 0,-4-1-1 0,2 2 0 16,1 2-14-16,-1-2-2 0,-2 4-1 0,2-4 0 15,-2 3-10-15,0-3 0 0,3 0 0 0,-3 0 8 16,0-2-21-16,0 1-5 0,-3-4-1 0,3 0 0 31,0-1-58-31,0-5-12 0,0 0-3 0,0 0-876 0</inkml:trace>
  <inkml:trace contextRef="#ctx0" brushRef="#br0" timeOffset="17">1426 4970 2905 0,'0'0'64'0,"0"0"12"0,0-4 4 0,0 4 2 0,0 0-66 0,0 0-16 0,0 0 0 0,0 0 0 16,0 0-19-16,5 2-7 0,0 0-2 0,0-2 0 15,2 0-164-15,-2 0-34 0</inkml:trace>
  <inkml:trace contextRef="#ctx0" brushRef="#br0" timeOffset="18">1746 5157 288 0,'0'0'12'0,"0"0"4"0,0 0-16 0,0 0 0 0,0-5 0 16,0 0 0-16,0 5 422 0,0-4 82 0,0 2 16 0,0-3 3 16,0 1-411-16,0-1-81 0,-3 4-17 15,3-4-3-15,-2 0-11 0,0 1 10 16,2 1-10-16,-5-2 10 0,1 0-10 0,3 1 0 0,-4 2 0 0,0-1 0 15,3 1-10-15,-5 2 10 0,3 0 0 0,-1 2-9 16,-2 1 9-16,2-1 12 0,-2 4-2 0,1-1-1 16,-1 1 18-16,0 3 3 0,-3 1 1 0,2 0 0 15,1 1-1-15,-1 0 0 0,3 0 0 16,-2 5 0-16,5-5-11 0,-3 4-3 0,3-1 0 0,-2-3 0 16,3-2-16-16,1-1 0 0,1 2 0 0,3 1 0 15,-2-7 0-15,-1 3-19 0,5 0 4 0,-3-3 1 16,1 0 4-16,1-4 1 0,3 3 0 0,-4-3 0 15,5-3 9-15,-6 3-10 0,6-4 10 0,-2-3-10 0,-2 3 24 0,1-3 5 16,1 1 1-16,-2-3 0 0,0-1-10 0,-1 2-2 16,-1-3 0-16,3 2 0 0,-4-2-8 0,3 0 10 15,-5 2-10-15,2-2 10 0,1 2-2 0,-1 2-8 16,1 3 12-16,-1-3-4 0,-2 4-8 0,0 3 0 16,0 0 0-16,0 0-11 0,0 0 11 0,0 0 0 15,0 0 8-15,1 5-8 0,3 0 0 0,-4-1 0 16,0 3 0-16,0 2 0 0,0 2 0 0,0-2 0 15,-4 2 0-15,3 2 0 0,1-3 0 0,-2 6 0 16,-1 0 0-16,1 0 0 0,2 2 0 16,0 0 9-16,0-3-9 0,-3 2 10 0,3-1-1 0,0 3 0 15,3-2 0-15,-3 3 0 0,0-3-9 0,0 2 0 16,0 1 0-16,2-1 0 0,1-1 0 0,-1-1 0 0,-2 5 0 16,0-3 0-16,0-2 0 0,0 1 12 15,0 0-4-15,-2-2 0 0,-1 1-8 0,3-1-11 0,-2 2 3 0,-3-1 0 16,1 0 8-16,1-1 0 0,-3 0 0 0,-1-1 0 15,-3 1 0-15,-1-5 0 0,-1-2 0 0,0-3 0 32,-3-1-175-32,-2 0-33 0,1-5-6 0</inkml:trace>
  <inkml:trace contextRef="#ctx0" brushRef="#br0" timeOffset="19">1841 4851 2026 0,'0'0'90'0,"0"0"18"0,0 0-86 0,0 0-22 16,0 0 0-16,0 0 0 0,0 0 0 0,0 0 0 15,0 0 0-15,0 0 0 0,2 0 0 0,-2 0 0 16,5 3 0-16,0-3 0 0,2 0 11 0,-5 0-3 15,4 5 0-15,-3-1 0 0,-1 1 10 0,3 0 2 16,-3 1 0-16,1 4 0 0,-1 1 19 0,2 1 4 16,-3-2 1-16,1 5 0 0,2 0-16 0,-3 1-4 15,3 0 0-15,-4 1 0 0,2-1 13 0,0 4 3 16,1-5 0-16,-3 2 0 0,0 2-23 0,0-1-4 0,0-3-1 0,0 0 0 0,0-1-4 16,0-1 0-1,2 1-8-15,-2-1 12 0,0-4-12 0,3 0 0 16,-3-1 0-16,0 0 0 0,0-5 0 0,0 2 11 0,0-1-11 0,0-4 10 15,0 0-10-15,0 0 0 0,0 0 0 0,0-6 0 16,0 0 28-16,-3-2 3 0,1-3 1 0,2 0 0 16,-3 2-23-16,3-2-9 0,0-2 8 0,-2 2-8 15,2 1 8-15,0 1-8 0,2-1 8 0,1 5-8 16,-3-1 15-16,0 5-3 0,2-2 0 0,-2 3 0 16,0 0-12-16,3 3 0 0,4 0 0 0,-2 1 0 15,1 4 0-15,1-1 0 0,-2-2 0 0,0 5 0 16,-1-4 8-16,1 0 0 0,0 4-8 0,2-4 12 15,-1 3-12-15,-1-2 0 0,0-3 0 0,0 3 0 16,3-3 0-16,-3 4 0 0,0-5 9 0,-1 5-9 16,0-2 0-16,2 0 0 0,-1-1 0 0,-3 1 0 15,1-1 0-15,3 1 0 0,-5 2 0 0,5-2 0 16,-5 1 0-16,3 2 0 0,-4-3 0 0,2 4 0 0,-1-4-12 0,3 0-8 16,-4-1-2-16,0 0 0 15,0-5-126-15,0 0-26 0,0 0-5 0,5-5-1 0</inkml:trace>
  <inkml:trace contextRef="#ctx0" brushRef="#br0" timeOffset="20">2154 4912 2818 0,'0'0'62'0,"0"0"13"0,0 0 2 0,0 0 3 0,1 5-64 0,-1 0-16 0,4 1 0 0,-4 2 0 15,5-1 0-15,-3 1 0 0,1 0 0 0,1 3 0 16,-1 3 0-16,3-2-10 0,-3 4 2 0,3 0 0 16,-1-1 8-16,-2 0 0 0,1 4 0 0,1-1 0 31,-2-3-34-31,-1 1-5 0,3-1-1 0,-3-1 0 16,2-1-35-16,-4-2-7 0,1 0-2 0,-1 0 0 0,4-2-21 0,-8-3-5 0,3-1-1 0,1 0-820 0</inkml:trace>
  <inkml:trace contextRef="#ctx0" brushRef="#br0" timeOffset="21">2038 5085 3031 0,'0'0'134'0,"0"0"28"0,0 0-130 0,0 0-32 15,0 0 0-15,0 0 0 0,0 0 26 0,1 0-2 16,6-1 0-16,0-1 0 0,4-1-5 0,0 3-2 15,3-2 0-15,2-1 0 0,1 2-29 0,2-4-7 16,1 0-1-16,1-1 0 16,0-3-19-16,5 2-4 0,-1-2-1 0,-1 1 0 15,1-4-156-15,3 1-32 0,-2 0-7 0,2-2-1 0</inkml:trace>
  <inkml:trace contextRef="#ctx0" brushRef="#br0" timeOffset="23">4666 7163 1857 0,'0'0'82'0,"0"-1"18"0,0-3-80 0,2 1-20 0,-2 0 0 0,2-2 0 15,0 1 16-15,-1 2 0 0,-1-3 0 0,0 4 0 16,2-2 12-16,-2 0 3 0,0-1 0 0,-2 0 0 16,1-1 1-16,-1 3 0 0,0-2 0 0,0 2 0 15,-5-1 9-15,4 1 3 0,-2-1 0 0,-3 2 0 16,1 1-18-16,-1 1-3 0,-1-1-1 0,0 3 0 16,-3-1-22-16,2 3 0 0,-1 1 0 0,-1 2 0 15,-3 0 0-15,3 3 0 0,-2 1 0 0,2 0 8 16,-2 2-8-16,3-1 0 0,-1 6 0 0,-2-2 0 15,3 0 0-15,1 3-10 0,1 2 10 0,-1-2 0 16,1 2 0-16,2 3-8 0,2-3 8 0,0-2 0 0,1 2 0 16,0-3 0-16,3-2-8 0,1-1 8 0,0-1 0 0,1-4 0 15,3 0 0-15,0 0 0 16,1-3-19-16,2-2 3 0,2-4 1 0,-1 3 0 16,3-5-32-16,3 0-6 15,-2 0-2-15,4-2 0 0,0-1-109 0,1-2-21 16,16-1-5-16,-8 0-1 0</inkml:trace>
  <inkml:trace contextRef="#ctx0" brushRef="#br0" timeOffset="24">5017 7305 1069 0,'0'0'47'0,"4"0"10"0,-4 0-45 0,1-5-12 15,-1 3 0-15,2-2 0 0,-2 2 111 0,2-1 20 16,0-3 4-16,-2 4 1 0,2-2-32 0,-1 0-7 0,1-2-1 0,2 1 0 0,-4 1-25 0,0-2-6 31,0 1-1-31,0-1 0 0,0 1-16 0,-4-1-3 0,2 0-1 0,1-2 0 16,-1 2-12-16,-4 1-2 15,1-1-1-15,0 1 0 0,0 0-13 0,-5 4-2 0,1-2-1 16,0 1 0-16,-3 4-13 0,-1 1 8 0,1 1-8 0,-1 3 0 16,-1-3 0-16,3 3 0 0,-4-1 0 15,3 3 0-15,0 2 16 0,-1 0-4 0,3 3 0 0,1-2 0 16,2 3 7-16,0 2 1 0,0 2 0 0,4-2 0 16,1 3-6-16,2 0-1 0,-2 0 0 0,4-1 0 15,0 0-13-15,1-2 0 0,0-1 0 0,4-1 0 16,0-4 0-16,2 0-10 0,0 0 0 0,0-1 0 15,1-4-30-15,3-1-5 0,-1-1-2 0,1-4 0 16,0-1-118-16,3-2-24 0,-2-2-5 0</inkml:trace>
  <inkml:trace contextRef="#ctx0" brushRef="#br0" timeOffset="25">4726 6344 1036 0,'0'0'92'16,"0"0"-73"-16,0 0-19 0,0 0 0 0,0 0 137 0,0 0 24 0,0 0 5 0,0 0 1 16,0 0-152-16,0 0-31 0,-5-5-5 0,3 5-2 15,2 0 23-15,-2-1 0 0,-1-4 0 0,1 5 0 16,-1 0 0-16,1-2 0 0,2 2 0 0,-5-3 0 16,1 3 32-16,-1 0 12 0,1 0 1 0,-1 0 1 15,2 0 17-15,-3 0 3 0,1 3 1 0,-2-1 0 16,2 3-31-16,-2-4-5 0,-1 4-2 0,1 1 0 15,-1 4-10-15,-1-4-3 0,0 3 0 0,-1 1 0 16,1 0-16-16,-3 0 0 0,1 1 0 16,1 0 0-16,-1 0 0 0,0-1 0 0,4 1 0 0,1 0 0 15,0-1 8-15,-1 0-8 0,6 1 0 0,-1 0 0 16,2-1 33-16,2 1 0 0,-1 3 0 0,3-2 0 16,1-1-21-16,2-1-12 0,2 0 12 0,-1 4-12 0,1-3 11 0,4 0-11 0,-1-1 10 0,0-3-10 31,1 3-17-31,1-4-10 15,-1-1-1-15,3 0-1 0,0-4-116 0,0 2-23 0,3-3-5 16,-4-3-626-16</inkml:trace>
  <inkml:trace contextRef="#ctx0" brushRef="#br0" timeOffset="26">5298 6569 1209 0,'0'0'108'0,"-2"-5"-87"0,1 0-21 0,-1 1 0 16,2-3 297-16,-2 1 55 0,1 0 12 0,1-2 1 31,-2 3-337-31,2-1-67 0,0 1-13 0,-2-1-4 16,0-3-5-16,-1 5-2 0,-1-3 0 0,-1 2 0 15,0-1-23-15,-2 0-5 0,0 1-1 0,-2-1 0 0,-2 3 80 0,1 1 12 0,-1 1 11 0,-3 1-3 16,2 1 52-16,-2 1 9 0,-2 2 3 0,-3 3 0 16,-1 2-15-16,0-3-2 0,0 3-1 0,-1 2 0 15,2 0-24-15,-3 0-5 0,5 3-1 0,1 0 0 16,2-1-12-16,0 7-4 0,4-3 0 0,1-1 0 0,2 4-8 15,1-3 0-15,1 4 0 0,2-1 0 0,-1 2 0 0,3-2 0 16,-1 2 0-16,2-2 0 0,2 2 0 0,-1-2-14 16,4-1 5-16,-1-5 1 15,1 2-36-15,2-7-6 0,2 2-2 16,2-2-608-16,-1-4-121 0</inkml:trace>
  <inkml:trace contextRef="#ctx0" brushRef="#br0" timeOffset="27">5535 6885 2332 0,'4'-6'104'0,"-1"1"20"0,2-1-99 0,-3 2-25 0,-5-3 0 0,1 1 0 0,5-2 0 0,-3 2 0 15,-3 0 0-15,-1-4 0 0,3 1-13 0,-1 1 1 16,-3-1 1-16,-3 2 0 0,1-2 3 0,-1 5 0 15,2-3 0-15,-3 1 0 0,1 1 8 0,-1 2 8 16,1 0-8-16,-1 0 11 0,-2 3 16 0,-1 0 3 16,1 5 1-16,-1-4 0 0,1 7-19 0,-1 0-3 15,-2 1-1-15,2 2 0 0,0 3 8 0,-1-1 2 16,1 5 0-16,0 0 0 0,1-1-18 16,2 1 0-16,1-1 0 0,3-1 0 0,1 3 0 15,0-2 0-15,3-2 0 0,-1-2 0 0,4 3 0 0,-1-2 15 16,3-3-2-16,0 3 0 0,1-3-13 0,0 0 0 15,2-2 0-15,1-2 0 0,1-2 0 0,2 0-13 16,1-4 2-16,1 3 1 16,1-4-42-16,0-4-8 0,1 4-1 0,1-6-1 15,2 1-190-15,-1-1-39 0,20-14-7 0,-12 8-2 0</inkml:trace>
  <inkml:trace contextRef="#ctx0" brushRef="#br0" timeOffset="28">6011 6375 403 0,'-4'0'36'0,"0"-4"-36"0,4 4 0 0,0-5 0 16,-1 3 452-16,-3 1 83 0,4-4 17 0,2 0 3 16,0 1-427-16,-2 2-86 0,-2-3-17 0,2 1-3 31,2-3-61-31,-4 3-12 0,-2-1-2 0,-1 0-1 0,2 1-15 16,-3-1-3-16,-2 2-1 0,-1 0 0 0,-1 3 13 0,-3 0 4 15,-3 0 0-15,1 4 0 0,-7 1 45 0,5 1 11 0,3 1 0 0,-4 2 0 16,1 5 67-16,1-1 13 0,2-2 2 0,1 3 1 15,2-2-20-15,0 2-4 0,0-2-1 16,4 4 0-16,2 0-33 0,0 4-6 0,-2-5-2 0,3 6 0 0,2-4-17 0,1 3 8 16,-1 1-8-16,2-5 0 0,-2 3 8 0,4-3-8 15,1-4 0-15,3 4 0 0,-4-5 8 16,3 0-8-16,4-3 0 0,1-2 0 0,-1 0 0 0,2-3-11 16,0-1 2-16,4-2 0 15,0 0-21-15,1-5-4 0,-2 3-1 0,2-2 0 16,3-2-52-16,-3-2-10 0,-2-3-3 0,0 0-508 15,-1 2-103-15</inkml:trace>
  <inkml:trace contextRef="#ctx0" brushRef="#br0" timeOffset="29">5331 6040 1857 0,'0'0'82'0,"0"-2"18"0,-1-1-80 0,1 3-20 0,0 0 0 0,1-2 0 15,-1 2 60-15,0-4 9 0,2 2 2 0,0-1 0 16,-2 3-54-16,3-2-17 0,-1-1 10 0,0 0-10 15,2 0 0-15,-3-2 0 0,1 4 0 0,0-3 0 16,-2-1 0-16,0 3 0 0,-2-1 0 0,-1-3 0 16,1 4 0-16,-4-6 0 0,3 7 0 0,-2-4 0 15,-2 0 8-15,0 1 10 0,-1 1 2 0,0-2 0 16,-1 2 15-16,-1-3 3 0,-1 1 1 0,-1 3 0 16,3-1-2-16,-3 2 0 0,1-1 0 0,-1 2 0 15,-2 2-10-15,2-1-3 0,-1 2 0 0,-1 4 0 16,0-1-8-16,0 3-1 0,-2 2-1 0,2 0 0 15,-1 5-14-15,2-1 11 0,1 1-11 0,1 4 10 16,1-3-10-16,1-1-11 0,0 4 3 0,4-4 0 0,1-1 8 0,1 1 0 16,3-5 0-16,0 5 0 0,2-5 0 0,1 2 0 15,1 0 0-15,-1-2 0 0,1-2 0 0,1-3-10 16,4 4 10-16,0-4 0 16,1-1-51-16,1-1-3 0,1-2-1 0,2 3 0 15,0-7-127-15,2-1-26 0,0 3-4 0</inkml:trace>
  <inkml:trace contextRef="#ctx0" brushRef="#br0" timeOffset="30">4782 5982 1036 0,'0'0'92'0,"0"0"-73"16,0 0-19-16,-3-1 0 0,-1-3 131 0,4 4 22 15,-3 0 5-15,-3-3 1 0,5 0-118 0,-3 2-23 0,-1-3-5 0,0 3-1 16,-1-2-12-16,1 1 0 0,-4-2 0 0,4 4 0 16,-5-2 10-16,1-1-1 0,2 3 0 15,-4-2 0-15,3 2 23 0,-3 0 5 0,0 0 1 0,-1 2 0 16,1 1-3-16,-1-1-1 0,0 2 0 0,0 2 0 15,1-1 8-15,1 1 2 0,-3 4 0 0,3 1 0 16,3-1-22-16,-2 1-4 0,4 3-1 0,-2-3 0 16,3 5-17-16,3 0 0 0,1 1 0 15,1-2 0-15,1 6 8 0,3-3-8 0,0 1 12 0,6 0-12 16,-4-2 0-16,4-2 0 0,1 1 0 0,0 0 0 16,2-2 0-16,1-2 0 0,3-1 0 0,-2 0 0 31,4-2-117-31,-1-4-18 0,4-3-3 0,-1 1-1 0</inkml:trace>
  <inkml:trace contextRef="#ctx0" brushRef="#br0" timeOffset="31">7006 5383 864 0,'0'0'76'0,"0"0"-60"0,0 0-16 0,1-1 0 16,1-3 187-16,2 0 34 0,-3 1 7 0,1-2 2 16,0 0-186-16,0 0-44 0,0 1 0 0,-1-1 0 15,-1-1 17-15,0 1 3 0,0-1 0 0,0 0 0 16,-1-2-11-16,-1 2-1 0,0-3-8 0,0 2 12 16,-1 3 7-16,-3-3 1 0,3 3 0 0,-1-3 0 15,-1 3 23-15,-2-1 5 0,2 0 0 0,-2 4 1 16,1-4-13-16,1 3-2 0,-2-1-1 0,0 3 0 15,2 3-1-15,-2-1-1 0,0 3 0 0,-2-1 0 16,-1 3-17-16,-1 2-3 0,2-1-1 0,-3 6 0 16,1-3 11-16,1 5 3 0,1 0 0 0,-2 5 0 15,3-2 4-15,-1-1 2 0,0 3 0 0,4 3 0 0,0-2-16 0,0 3-3 16,3-1-1-16,0 0 0 0,2-2 2 0,2-1 1 16,0-2 0-16,3-3 0 0,0 0-4 0,4-3-1 15,0 1 0-15,3-3 0 0,-2-5-8 16,4 3 0-16,-1-4 0 0,3-3 8 0,1-2-17 15,3 0-4-15,-2-2-1 0,4-3 0 16,-3 1-20-16,0-6-4 16,3 2-1-16,-2-1 0 0,1-2-149 0,1 0-31 0,-3 0-5 0,-3-3-2 15</inkml:trace>
  <inkml:trace contextRef="#ctx0" brushRef="#br0" timeOffset="32">3024 7851 864 0,'0'0'76'0,"0"0"-60"0,0 0-16 0,-5 4 0 15,1-4 333-15,1 5 64 0,-1 0 13 0,2 1 2 16,2 0-333-16,0 4-67 0,0-1-12 0,0 2 0 16,0 2 12-16,2 2 9 0,2 0 2 0,-4 4 0 15,3-2-15-15,1 4-8 0,-4-1 10 0,1 2-10 16,-1 0 0-16,-1 3 0 0,1 0 0 0,-4-2 0 15,1-1 0-15,-1 1 0 0,2-1 0 0,-5-5 0 16,2 3 0-16,0-2 0 0,-1-3-13 0,2-2 4 16,2-2-7-16,-5-3 0 0,3 1-1 0,2-5 0 15,2 1-103-15,0-5-21 0,0 0-4 0</inkml:trace>
  <inkml:trace contextRef="#ctx0" brushRef="#br0" timeOffset="33">2919 7905 1612 0,'-2'-7'72'0,"-2"5"14"0,1-3-69 0,3-1-17 16,-6-2 0-16,6 2 0 0,0 1 213 0,0-1 39 15,2 0 8-15,2 1 2 0,3-1-215 0,-2 3-47 16,2-2 0-16,0 2 0 0,4 0-17 0,-2 3 4 0,3 0 1 15,2 0 0-15,-2 0 3 0,0 0 1 16,6 5 0-16,-6-4 0 0,6 4 8 0,-4-1-12 0,1 1 12 16,3 1-12-16,-2 0 12 0,2 2 16 0,-4-1-4 0,2 2-1 15,-3-1-11-15,-1 1 0 16,1 2 0-16,-1 0 0 0,1 0 14 0,-5 3 1 0,1-3 0 16,-2 4 0-16,0-4 0 0,-1 4 0 15,-1-3 0-15,0 4 0 0,-4-3-5 0,3 0-1 16,-2 3 0-16,-1-2 0 0,-1 1-9 0,-1-2 0 0,-1 2 0 0,-2 1-11 15,3-2 19-15,-6-2 3 0,2 3 1 0,-4-3 0 16,2 2-4-16,-4-3 0 0,-3 0 0 0,0 0 0 16,0-2 0-16,-2 0 0 0,-1-1 0 0,-1 2 0 15,1-4 0-15,-1-1-8 0,-1 1 12 0,2-1-4 16,-1-2 0-16,0-2 0 0,1 1 0 0,-3 1 0 16,3-3-19-16,-1 0-4 0,1 0-1 0,-1-3 0 15,6 1-36-15,-4 1-8 0,7-2-2 0,-3 3 0 16,7-5-102-16,0 5-20 0,1-3-4 0</inkml:trace>
  <inkml:trace contextRef="#ctx0" brushRef="#br0" timeOffset="34">3833 7339 2286 0,'0'0'101'0,"0"0"21"0,0 0-98 0,0 0-24 0,0 0 0 0,4 7 0 0,-4-3 14 0,1 2-2 16,3 3-1-16,-1-1 0 0,-1 2-11 0,1 1 0 15,1 3 0-15,-1-2 0 0,-1 2 0 0,2-1 0 16,-1 2 0-16,-3-1 0 0,2 2 0 0,0 1 0 15,-2-1 0-15,1 3 0 0,-2-1 0 0,1 1 0 16,-2-2 12-16,0 3-4 0,2-2-8 0,-3-3 0 16,1 1 0-16,0-1 0 0,0-4-12 0,0 0-4 0,1-1 0 15,1-4-1 1,-4-1-163-16,4-1-32 16</inkml:trace>
  <inkml:trace contextRef="#ctx0" brushRef="#br0" timeOffset="38">4317 5676 2718 0,'0'0'60'0,"0"2"12"0,0 3 2 0,2 4 2 0,0-3-60 0,0 5-16 0,1 0 0 0,1 4 0 16,-3 0-13-16,3-3-6 0,-1 4-1 0,1 3 0 31,-1-3-9-31,1 5-3 0,-3-4 0 0,1 3 0 16,2 1 0-16,-3-5 0 0,1 5 0 0,-2-1 0 0,0-3 8 0,0 2 2 0,-2-1 0 0,1-3 0 31,1 0-21-31,0-4-4 0,-4 0-1 0,4-1 0 16,-3-4-145-16,1-1-30 0,2-5-5 0,0 0-504 0</inkml:trace>
  <inkml:trace contextRef="#ctx0" brushRef="#br0" timeOffset="39">4214 5661 2487 0,'-4'-7'110'0,"4"4"23"0,-1-1-106 0,2 0-27 16,-1 1 0-16,2-1 0 0,2 2 0 0,1-1 0 15,2 0 0-15,1 0 0 0,3 1 0 0,1-1 0 16,1 3 0-16,1 0 0 0,2 0 0 0,-1 0 0 16,1 0 0-16,1 0 0 0,1 0-12 0,0 3-7 15,1-3-1-15,0 2-1 0,-1-2 10 0,-1 3 3 16,1 0 0-16,-2 0 0 0,0-1 8 0,-2 2 0 16,-2 3 0-16,0 0 0 0,-3 1 21 15,0 0 7-15,-1 0 0 0,1 3 1 0,-3 3 3 0,1-3 0 16,-2 3 0-16,-2 1 0 0,1-2 0 0,-4 3 0 15,2-1 0-15,-1 1 0 0,-1-1-20 0,0 1-3 0,0-5-1 16,0 4 0-16,-1-4-8 0,-1 0 0 0,2 0 0 0,-4 0 0 16,-1-2 0-16,2 2 8 0,-1-1-8 0,1-4 8 15,-3 2-8-15,1 0 0 0,-4-4 0 0,2 2 0 16,-2-1 8-16,0 1 0 0,1-2 0 0,-4-3 0 16,3 4-16-16,0-2-4 0,-1-3-1 0,-1 2 0 31,2-4-125-31,-3-1-25 0,1 1-5 0</inkml:trace>
  <inkml:trace contextRef="#ctx0" brushRef="#br0" timeOffset="40">5974 7103 2361 0,'0'0'210'0,"-2"-3"-168"0,-3 2-34 0,1-1-8 0,3-1 106 0,1 3 19 15,-6 0 4-15,5 0 1 0,-3-1-130 0,4 1-34 16,0 0 10-1,-3 1-18-15,3 4-4 0,0-4-1 0,1 7 0 16,1 0 25-16,0 1 5 0,0 2 1 0,-1 4 0 0,5-3 16 0,-5 3 16 16,1 1-4-16,-2 0 0 0,4-1 26 15,-4 1 5-15,0 4 1 0,0-4 0 0,0 1-29 0,0-2-6 16,0 1-1-16,0 3 0 0,-4-5-8 0,2 1 0 16,4-1 0-16,-4-3 0 15,1 3-46-15,-1-3-11 0,2 0-3 0,0-4 0 16,0-1-160-16,0-2-32 0,0-4-6 0,0 0-2 0</inkml:trace>
  <inkml:trace contextRef="#ctx0" brushRef="#br0" timeOffset="41">5907 7026 3042 0,'-2'-2'135'0,"-1"-1"27"0,-4 3-130 0,1-2-32 0,5-1 0 0,1 3 0 16,0-1 0-16,1-4-20 0,3 0 2 0,3 4 1 16,2-2-29-16,0 1-6 0,-2-3 0 0,3 5-1 15,4-1 18-15,2 1 4 0,-4 1 1 0,6-1 0 0,-1 5 7 0,3-3 2 16,-3 2 0-16,2 4 0 16,-1-2 21-16,1 1-11 0,1 2 11 0,-4-1-8 15,-4 1 8-15,0 2 8 0,0 0-8 0,-1 0 11 16,-4 3 14-16,-2-3 3 0,0 3 1 0,1-2 0 15,-5 3-9-15,1-3-1 0,-2-1-1 0,0 3 0 16,0-2-18-16,-2 2 10 0,1-3-10 0,-3 3 8 16,2-1 0-16,1-3-8 0,-5 1 12 0,1 4-4 0,0-5-8 0,-1 5 0 15,3-4 0-15,-2 0 0 0,-5 0-9 0,1-5-1 16,2 3 0-16,-2-3 0 0,-4-1-8 0,3 1-2 16,-2-1 0-16,-3-2 0 0,1-2 4 0,1 1 1 15,-5-4 0-15,2 1 0 16,2-2-14-16,-2-2-3 0,-3 0-1 0,0-1 0 15,1-5-190-15,1-1-37 0</inkml:trace>
  <inkml:trace contextRef="#ctx0" brushRef="#br0" timeOffset="42">5998 5126 1832 0,'0'0'81'0,"0"0"17"0,0 0-78 0,0 0-20 16,0 0 0-16,2 5 0 0,-4-1 46 0,4 4 6 15,0 1 0-15,1 0 1 0,-1 4-33 0,2 1-8 16,-3 2 0-16,3 1-1 0,1 3 13 0,-1 2 4 15,-4-2 0-15,0 5 0 0,3-2-16 0,-1 1-4 16,-4-1 0-16,0 2 0 0,-3-3 7 0,3 5 1 16,1-7 0-16,-3 0 0 0,-1-2-16 0,-1 1 0 15,6-3 0-15,-1-3-10 0,-5 1 10 0,5-3-13 16,-1 0 5-16,0-2 8 16,2-3-174-16,-3-1-27 0</inkml:trace>
  <inkml:trace contextRef="#ctx0" brushRef="#br0" timeOffset="43">5935 5112 1728 0,'5'-8'76'0,"-3"5"16"0,-5-3-73 0,3 1-19 0,0 0 0 0,3 4 0 0,3-4 273 0,-3 3 51 15,2-1 11-15,2 3 1 16,5 0-300-16,1 3-60 0,-3-3-12 0,6 2-2 0,5-2 17 0,2 3 3 16,-2-1 1-16,2-1 0 15,1 7-23-15,1-3-5 0,-1-2-1 0,1 5 0 0,0-2 18 0,-1 0 3 16,-1 4 1-16,0-1 0 0,-4-2 10 0,1 4 2 16,-5 0 1-16,-1 3 0 0,-3-3 24 0,-1 5 5 15,-3-2 1-15,-1-2 0 0,-3 4 1 0,-3-2 1 16,-2-1 0-16,1 2 0 0,-3 1 10 0,1 0 1 15,-3-1 1-15,1 0 0 0,-2 1-25 0,-2 0-8 0,1-4 0 16,-1 2 0-16,-2-3 0 0,1 3 0 0,-1-3 0 0,-1 0 0 16,0 0 0-16,-1-2 0 0,1-1 0 0,-2 2 0 15,0-4 0-15,-4 2 0 16,-1-2 0-16,1-2 0 0,3-2 0 0,-3 2 0 16,-3-2 0-16,2-2 0 15,1 5-46-15,1-5-10 0,-2 0-1 0,-1 3-1 16,1-2-97-16,3-1-19 0,4 0-4 0,-2 0-1 15,2 0-9-15,1 0-1 0,-1 0-1 0,5 0 0 0</inkml:trace>
  <inkml:trace contextRef="#ctx0" brushRef="#br0" timeOffset="44">7263 5981 1267 0,'0'0'56'0,"0"0"12"0,0 0-55 0,0 0-13 0,0 0 0 0,0 0 0 16,0 0 356-16,0 4 69 0,0-2 14 0,2 4 2 15,0-1-360-15,2 4-72 0,-3-3-9 16,3 3-12-16,-1-2 12 0,1 4-12 0,-1 0 12 16,1 3-12-16,-1-3 12 0,1 3-9 0,0-2 9 0,-1 2-8 15,-1-1 8-15,-2 2-12 0,2-1 12 16,-2-1-12-16,0 3 12 0,-2-6 0 0,2 6 0 0,0-5-8 15,0 3-13-15,-2-2-3 0,2-2 0 16,-2 1 0 0,1-7-90-16,-1 3-18 0,2 1-4 0,-2-5-1 15,0-1-69-15,2-2-14 0,-9-2-2 0,4-5-1 0</inkml:trace>
  <inkml:trace contextRef="#ctx0" brushRef="#br0" timeOffset="45">7167 5898 2775 0,'0'0'123'0,"-2"-5"25"0,0 2-118 0,4-5-30 15,0 4 0-15,0-3 0 0,1 3 17 0,3-1-2 16,-1-1-1-16,4 1 0 0,1 0-26 0,3 2-4 16,0-2-2-16,3 2 0 0,2 2 18 0,1 1-10 15,1 0 10-15,0 0-8 0,3 1 0 0,0-1 0 16,0 5 0-16,-2 0 0 0,3 1 8 0,-3-1 0 15,-1 1 0-15,-1 2-8 0,-3-2 8 0,-2 3 14 16,-2-1-3-16,0 2-1 0,-1-1-10 0,-2 2 0 16,0 0 0-16,0 0 8 0,-2 0 2 0,-2-1 0 15,-2 5 0-15,3-3 0 0,-5 2-10 0,1-2 0 0,-2 2 0 16,0 1 0-16,-2-3 0 0,1 4 8 0,-1-5-8 0,-2 3 8 16,-1-2-8-16,2-1 0 0,-3 0 0 0,-1 1 0 15,-2-4 0-15,1 3 0 16,-3-3 0-16,0 0 0 0,-3 1 8 0,-1-3 0 0,-1 2 0 15,0 0 0-15,-1-4-8 0,-1 3 0 0,0 1 0 16,-1-2 0-16,2 0 0 0,-3-1 0 0,1-1-12 16,0 3 12-1,1-4-44-15,-1 0-2 0,0 2 0 0,-1-5 0 16,1 4-189-16,3-4-37 0,-12-4-8 0,9-1-2 0</inkml:trace>
  <inkml:trace contextRef="#ctx0" brushRef="#br0" timeOffset="46">6751 4235 1684 0,'0'0'75'0,"0"0"15"0,-2 0-72 0,2 0-18 15,-2 0 0-15,2 0 0 0,0 0 64 0,0 0 8 0,0 0 3 0,0 0 0 16,0 0-44-16,0 0-9 16,2 0-2-16,0 5 0 0,0 3-1 0,-1-2-1 15,3 0 0-15,-1 3 0 0,1 2 28 0,0 2 6 0,-1-4 0 16,2 5 1-16,-1-1-13 0,1 2-4 0,-1 1 0 0,1-1 0 15,-1 2-5-15,-1-2-2 0,1 2 0 16,-3-1 0-16,3 2-20 0,-2-2-9 16,-1-1 8-16,-1 1-8 0,0-4 0 0,0 4 0 0,-1-5 0 0,-1 0 0 31,2 3-38-31,-2-5-13 0,0-1-2 0,-1 1-1 16,1-2-131-16,-1-1-27 0,1-1-4 0,0-1-2 0</inkml:trace>
  <inkml:trace contextRef="#ctx0" brushRef="#br0" timeOffset="47">6669 4256 2656 0,'-9'-5'118'0,"7"5"24"0,0-3-114 0,2 3-28 15,0 0 0-15,0 0 0 0,0 0 8 0,0 0-8 16,0 0 0-16,0 0 0 0,4-3-10 0,1 3-8 16,0 4-2-16,2-2 0 0,0 1 20 0,0 2 0 15,2-1 0-15,0-1 0 0,2 5 0 0,-1-5 0 16,1 5 0-16,-1-7-10 0,0 6 10 0,3-7 0 16,-3 4 0-16,1 1 0 0,1 0 0 0,1-1 0 0,-1 1 0 15,0 1 0-15,0 1 13 0,1 2-1 0,-1-3-1 0,0 5 0 16,1-2 10-16,-1 2 3 0,0 0 0 0,0 5 0 15,-1-5-24-15,1 5 0 0,-1-2 0 0,-1 1 0 0,-1-3 11 0,2 4-3 16,-4 0 0 0,-2-2 0-16,0-2-8 0,1 4 0 15,-5-5 0-15,2 3 0 0,-1-2 0 0,-2 2 0 0,-2-3 0 0,-1 0-11 16,0 3 11-16,-4-3 0 0,0 1 8 0,-2-2-8 16,-3 1 13-16,-3 0-1 0,1 0-1 0,-2-2 0 15,1-3 10-15,-3 4 3 0,1-1 0 0,-3-1 0 16,1-3-24-16,1-1-13 0,3-1 1 15,-1-1 1-15,2-1-1 0,2-1 0 0,-2-3 0 0,3-1 0 16,0-4-127-16,3 0-25 0,-3-1-6 16,4-4-554-16,0 1-110 0</inkml:trace>
  <inkml:trace contextRef="#ctx0" brushRef="#br0" timeOffset="48">7355 3793 2286 0,'0'0'101'0,"0"0"21"0,0 0-98 0,0 0-24 0,0 0 0 0,0 0 0 16,3 5 34-16,-1 0 2 0,0 1 0 0,0-1 0 16,1 4-36-16,1-1 0 0,-1 0 0 0,1 0 0 15,1 1 0-15,-2 5 0 0,3 1 0 0,-3 1 0 16,3 1 22-16,-3 4-2 0,2-4-1 0,-1 5 0 16,-2-2-19-16,1 2 0 0,-2 3 0 0,1-3 0 15,0-2 12-15,-2 5-4 0,2-5 0 0,-2 2-8 16,2-5 0-16,-1 2 0 0,-1-1 0 0,0 1 0 15,2-6-10-15,-2-2-9 0,-2 3-1 0,2-4-1 16,0 0-144-16,0-5-29 0</inkml:trace>
  <inkml:trace contextRef="#ctx0" brushRef="#br0" timeOffset="49">7320 3815 691 0,'-2'-7'30'0,"2"0"7"15,0-1-29-15,0 4-8 0,-2-4 0 0,4 1 0 0,0-1 424 0,1-2 83 16,0 4 17-16,3-3 3 16,1 2-445-16,0-2-82 0,2 4-30 0,0-1 1 0,-2 0 29 0,3 1 0 0,2 0 0 0,1 1 0 15,-1 2 0-15,2 2 0 16,2 0 0-16,0-3 0 15,1 3-32-15,-1 3 0 0,1-3 0 0,-1 2 0 0,0-2 32 0,-2 4 12 0,-2 3-1 16,3-3 0-16,-5 6 8 0,2 2 1 16,-1-2 1-16,-3 1 0 0,3 4-21 0,-4 1 0 0,4 4 0 15,-4 0 0-15,-2-3 15 0,0 5-2 0,1-2 0 0,-3 5 0 16,-1-3-13-16,1 3 9 0,-1-1-9 0,2-4 8 16,-4 2-8-16,-2 1 0 0,0-4 0 0,-1-1 0 15,-1 0 0-15,-1 0 0 0,-2 0 0 0,-2-3 0 16,-2 1 0-16,-1-1 0 0,1-2 9 0,-3 1-9 15,-1-3 14-15,1 0-2 0,-2 0 0 0,-2-2 0 16,2-2 23-16,-1 0 4 0,1-4 1 0,0 2 0 16,2-1-40-16,0-4-12 0,2 0 0 0,1 0 0 15,-1 0-43-15,4-4-9 0,-1-1-1 16,0-1-696-16,0 2-139 0</inkml:trace>
  <inkml:trace contextRef="#ctx0" brushRef="#br0" timeOffset="50">7818 4870 2566 0,'0'0'56'0,"-2"4"12"0,0 4 3 0,1 3 1 0,-1 5-57 0,2 1-15 0,0 0 0 0,0 6 0 16,0-4 0-16,0 6-13 0,0-3 2 0,2-2 1 15,-2 1-2-15,0-4 0 0,1-1 0 0,-1 2 0 16,0-2-32-16,-1-1-6 0,1-2-2 0,-2 2 0 16,0 0 12-16,0-3 1 0,1-1 1 0,-3-2 0 15,3 0 10-15,-1-2 1 0,-2-3 1 0,3 1 0 16,-3-2-34-16,-1 0-6 0,5-3-2 0,-4-3-504 15,-1 3-102-15</inkml:trace>
  <inkml:trace contextRef="#ctx0" brushRef="#br0" timeOffset="51">7690 4837 2538 0,'2'-6'56'0,"-2"0"11"0,2-2 2 0,-1 0 3 0,3 0-58 0,1 0-14 0,-2 1 0 0,4 0 0 16,2 1-8-16,3 1-5 0,1-4-1 0,-1 4 0 15,2-1 2-15,2 2 0 0,0-1 0 0,-2-1 0 32,1 4-15-32,1-1-2 0,0 2-1 0,2 1 0 0,-3-4 30 0,3 4-9 0,-4-1 9 0,2 1 0 15,-4 1 0-15,1 4 0 0,1-5 0 0,-2 5 11 16,0 1 5-16,0 3 2 0,1-3 0 0,-3 7 0 15,1-1-1-15,-2 2 0 0,-1-1 0 0,1 3 0 16,-2-1-8-16,0 2-1 0,0-3-8 0,0 3 12 16,-2-1-12-16,-1 3 0 0,-1-2 0 0,1 3 0 15,-2-3 0-15,-1 2 8 0,-1-3-8 0,0 1 0 16,-1-2 8-16,-3 1 0 0,1-4-8 0,-3 3 12 16,-1-4-12-16,-2 0 0 0,-1-1 0 0,-2 0 0 15,-2-1 31-15,-2-1 0 0,0-1 0 0,-2 1 0 16,1-3 6-16,-2 1 2 0,-1 2 0 0,1-2 0 15,0-4-19-15,1 3-4 0,-1-1-1 0,0 1 0 16,-1-3-15-16,3-2 0 0,-3 3 8 0,1-2-8 16,2-1 0-16,-1 0-10 0,0-1 2 0,4-2 0 15,2 3-109-15,2-2-22 0,1-3-4 16,2 5-1-16,0-4-45 0,2 4-10 0</inkml:trace>
  <inkml:trace contextRef="#ctx0" brushRef="#br0" timeOffset="52">8478 6190 2253 0,'0'0'49'0,"0"0"11"0,0 0 1 0,0 0 3 0,0 0-51 0,0 3-13 16,-2 1 0-16,2 1 0 16,0-5 0-16,0 4 0 0,2 1 0 0,-1 1 0 15,1-1 39-15,0 0 1 0,-2 1 1 0,2 0 0 16,-1 4-6-16,3-1-2 0,-2 2 0 0,-1 2 0 15,-1 0-2-15,0 5-1 0,2-3 0 0,-2 6 0 0,-2-1-14 16,1 0-4-16,1 2 0 0,0-2 0 0,-2 1-12 16,0 1-10-16,0-3 2 0,1 3 0 0,-1-1-13 15,2-4-3-15,-2 0 0 0,0-2 0 16,2 1-6 0,-1-5-2-16,-1 3 0 0,1-8 0 0,1 4-106 0,-2-4-22 0,2-6-4 15</inkml:trace>
  <inkml:trace contextRef="#ctx0" brushRef="#br0" timeOffset="53">8441 6155 1670 0,'0'0'148'0,"0"0"-118"0,-3 0-30 0,-3 0 0 16,3 0 167-16,-1 3 27 0,4-3 6 0,0 0 0 16,0 0-167-16,0 0-33 0,0 0 0 0,0 0-15 15,0 0 6-15,5-3 1 0,1 3 0 0,3-4 0 16,-2 4-9-16,3-4-2 0,1 1 0 0,-1 2 0 15,2-2 19-15,-1 1 0 0,1-1 11 0,2 3-11 16,0 0 28-16,2 0 0 0,-2 3-1 0,0 2 0 0,0-1-11 16,0 3-1-16,-1-1-1 0,-1 0 0 15,0 2-14-15,-1 0 8 0,-1 3-8 0,0-2 0 16,1 2 0-16,0-2 0 0,-1 2 0 0,3 0 0 0,-3 0 15 16,1 3-3-16,-1-1-1 0,2 0 0 0,1 0-11 15,-1-1 0-15,0 1 0 0,1-2 0 0,-3 5 0 0,-1-1 15 16,0-4-4-16,-4 4-1 0,0-4 10 0,-3 4 3 15,-1-3 0-15,-1 2 0 0,-3-3 7 16,0 3 2-16,-4-2 0 0,0-1 0 0,-4 5-32 0,-3-5 0 16,0 3 0-16,-2-1 0 0,-2-1 16 15,0-1-2-15,-2 1-1 0,-1-1 0 0,0 0 6 0,-2-1 1 0,-3-1 0 0,1-1 0 0,2 0 8 0,-1-4 3 16,-2-1 0-16,-1 2 0 0,2 0-18 0,3-2-3 16,1-3-1-1,0 0 0 1,-2-3-150-16,5-2-31 0,-17-6-5 0,9-5-2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5T15:33:38.26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2708 3970 1324 0,'0'0'118'0,"-7"-3"-94"0,7-2-24 15,-5 4 0-15,5-4 133 0,-5 3 23 0,5 2 4 0,0 0 0 16,-2-3-86-16,2 3-18 0,-2-1-3 0,2 1-1 16,-2-3 2-16,2 3 0 0,-1-7 0 0,1 7 0 15,0 0-34-15,0 0-6 0,0 0-2 0,0 0 0 16,0 0-12-16,0 0-10 0,0 0 2 0,0 0 0 16,0 7 8-16,-4-3 0 0,4 1 0 0,0 1 0 15,-2-1 0-15,2 4 0 0,0-3 0 0,0 4 0 16,0 2 0-16,-3-3 11 0,3 2-3 0,-2 4 0 15,0-3 4-15,2 2 0 0,-3-2 0 16,1 7 0-16,-1-3 0 0,1 4 0 0,0 2 0 0,0 1 0 16,0-3 5-16,1 6 2 0,1-1 0 0,-4 1 0 15,4 0-11-15,-2 1-8 0,2 1 9 0,0 2-9 16,0-2 12-16,0 3-4 0,-3 5-8 0,3-3 12 0,0 1-4 0,-2 0 0 16,0 5-8-16,-1 0 12 0,1-1-4 0,-1 4-8 15,-1-2 11-15,4 3-11 0,-5-2 16 0,1 5-3 16,2-3-1-16,-1 1 0 0,-1 3-4 15,1 0-8-15,1-1 11 0,-1 6-11 0,-1-4 0 16,-1 6 0-16,2-3 0 0,1 2 0 16,-3 0 0-16,3 3 0 0,-2-3 0 0,-1 0 0 0,2 0 0 15,-1 3 0-15,-1 1 0 0,-1-3 0 0,3-1 0 0,-1 5 0 16,-1-2 0-16,2-1 0 0,-3 2 0 0,3 1 0 16,-3 0 0-16,3-2 0 0,-1-3 0 0,3 3 0 15,-5-1 0-15,5-2 0 0,-3 1 0 0,2-1 0 16,-1-3 0-16,1 8 0 0,2-2 12 0,0 2 0 0,-3-5-1 0,1 3 0 15,0-1 10-15,2 3 3 16,-3-6 0-16,1 5 0 0,2-1-13 0,-3-2-3 0,-1-1 0 16,4 3 0-16,-3-2 1 0,1-2 0 0,-2 2 0 15,3-1 0-15,1-2-9 0,-4 2 0 0,4-2 0 16,0 3 8-16,0-3-8 0,4-2 0 0,-4-3 0 0,0 3 0 16,1-3 0-16,-1 6 0 0,4-4 9 0,-4-1-9 15,0 0 0-15,2-2 8 0,-2 0-8 0,0 1 0 16,0-4 0-16,-2 1 0 0,2-2 0 0,0 1-8 15,0-1 8-15,-4-3 0 0,4 3 0 0,-1-3 0 16,1-6 0-16,-4 3 11 0,4-2-3 0,0-1 0 16,-2 3 12-16,2-3 3 0,2-1 0 0,-2 1 0 15,4-4-11-15,-4 1-3 0,0-2 0 0,1-1 0 16,3 1-9-16,-4-2 0 0,0 0 0 0,2-2 0 0,-2-1 0 0,3 3 0 16,-3-3 0-16,0-2 0 0,0 1 0 15,0-5 0-15,0 0 0 0,0 0 0 16,0-1 0-16,0 1 0 0,0-2 8 0,0-2-8 15,-3 4 0-15,3-5 0 0,0 0 0 0,-2 3 0 0,2-5 0 16,-4-1 0-16,3 2 8 0,1 1-8 0,0-6 0 0,-4 5 0 16,2-1 0-16,2-1 0 0,-2 0 0 0,2 0 0 15,-5 0 0-15,5-2 0 0,-3 0 0 0,1-1 0 16,0 1 8-16,-1-1-8 0,1 1 0 0,2-1 0 16,-4-1 0-16,3 1 0 0,1-4 0 0,-4 4 0 15,2 0 0-15,2-5 0 0,0 3 8 0,0-3-8 16,-2 3 8-16,-1 2-8 0,3-5 0 0,0 4 0 15,-2 1 0-15,2-5 0 0,0 2 0 0,0 2 0 16,0 1 0-16,0 0 0 0,0-4 0 0,0 4 0 16,0 0 0-16,2-1 0 0,-2-4 0 0,0 2 0 15,3 3 0-15,-3 1 0 0,2-3 0 0,0 2 0 0,-2-5 0 0,4 1 0 16,-4 6 0-16,0-7 0 0,0 0 0 0,1 3 0 16,3 1 0-16,-4-4 0 0,0 3 0 0,0 2 0 15,0-5 0-15,0 4 0 0,0-4 0 0,0 5 0 16,0 0 0-16,2 0 0 0,-2-5 0 0,0 6 0 15,0-1 0-15,0-1 0 0,0-4 0 0,3 3 8 16,-3 2-8-16,0 0 0 0,0-1-10 16,0-2 10-16,2 3-12 0,-2-2 3 0,0 2 1 0,0-5 0 15,2 3-25-15,-2 0-5 16,-2-2-1-16,2 4 0 0,0 0-71 16,0-5-14-16,0 0-4 0,-2 4-634 0,2-2-127 0</inkml:trace>
  <inkml:trace contextRef="#ctx0" brushRef="#br0" timeOffset="1">1441 9307 2476 0,'-5'-14'110'0,"2"10"22"0,1 0-105 0,0-3-27 0,-3 2 0 0,5 2 0 0,-4-5 65 16,4 5 8-16,4-1 2 0,-4-1 0 15,2 2-101-15,3 0-20 0,-3 0-4 0,2 1-1 0,2-1 27 0,1 1 4 16,3-1 2-16,-3 2 0 15,6-4 18-15,-1 5 0 0,6-5-8 0,-2 5 8 0,1-5 0 16,0 4 0-16,3-1 11 0,3-1-11 0,-2 2 11 0,-1-3-11 16,5 4 10-16,-2-1-10 15,2-1 10-15,1-1-10 0,2 3 10 0,2 0-10 0,1-1 18 0,-1 1-2 16,4 0-1-16,1 1 0 0,2-1-6 0,3 0-1 16,-2 3 0-16,5-1 0 0,-1-1-8 0,3 3 0 15,3-3 0-15,-1 2 0 0,2-1 0 0,4-2 8 16,-2 0-8-16,5 0 0 0,0 0 17 0,2 0-1 15,-2 0-1-15,4-2 0 0,0-1-1 0,-1 3 0 16,4-1 0-16,-3-3 0 0,7 4 2 0,-3-1 0 16,0-4 0-16,4 5 0 0,-3 0-4 0,4-1-1 0,-3-3 0 15,3 4 0-15,-4 0-11 0,5 0 10 0,-2 0-10 0,2 4 10 16,3-3-10-16,0-1 0 0,1 0 0 0,1 3 0 16,1-3 0-16,3 2 8 0,-2-4-8 0,-2 2 8 15,2-3-8-15,1 3 0 0,-1-1 0 0,2-3 0 16,0 4 15-16,1-1 1 0,0-2 0 15,-1 2 0-15,0-1 6 0,-4-1 2 0,4 3 0 0,0-2 0 16,0-1-7-16,-2 3-1 0,0-1 0 0,2-2 0 16,2 1-8-16,-4 0-8 0,-5-1 9 0,5 3-9 15,6-1 0-15,-1-2 8 0,-4 3-8 0,-1-2 0 16,0-3 0-16,-2 5 0 0,1-1 0 0,0-2 0 16,-3 3 0-16,2 0 0 0,3-5 0 0,-5 5 0 15,-2-2 20-15,1 1-1 0,-2-2-1 0,2 1 0 16,-6-1-18-16,3 1 0 0,1-1 8 0,-3 2-8 15,-1-4 0-15,-1 5 0 0,2-5 0 0,-4 4 0 0,-2-2 0 16,-1 1 0-16,-2 0 0 0,2-1 0 0,-2-1-8 0,-1 4 8 16,0-5-13-16,-3 3 5 0,4 1 8 0,-4-2 11 15,-1-2-3-15,-2 4 0 0,0-1 0 0,0-1-8 16,-2 2 12-16,0-3-4 0,-7 4-8 0,2-4 0 16,-2 2 0-16,-2 1-11 0,1-3 11 0,-4 4 0 15,-2-4 0-15,-5 4 0 0,-1-2 0 0,-2-1 0 16,1 2 0-16,-3-1 0 0,-1-1 0 0,-1-2 0 15,-4 4 0-15,1-4 0 0,-2 3 0 0,0-1 0 16,0-2 0-16,-2 4 0 0,0-4 0 0,-1 4 0 16,-1-4 0-16,-2 2 0 0,1 1 0 0,-1-3 9 0,-1 1-9 0,-1 2 10 15,-1-1-10-15,2 1 0 0,-1-2 0 0,-1 3 0 16,1-2 0-16,-1 1 0 0,0-3 0 0,1 5-11 16,-1-4 11-16,2 2 0 0,-4-1 0 0,2 1 0 15,1-2 0-15,2 4 0 0,-1-5 0 0,-3 5 0 16,3-2 0-16,0-1 0 0,-3 2 0 0,3-1 0 15,-2-1 0-15,1 3 0 0,-1-2 10 0,0-1-10 16,-1 3 0-16,-1-1 0 0,2 1 0 0,-2 0 0 16,2-3 0-16,-2 3 0 0,2 0 0 0,0 0 0 15,-2 0 0-15,0 3 0 0,0-2 0 0,0-1 0 16,0 0 0-16,-2 3 0 0,2-3 0 0,0 2 0 16,-2-2 9-16,1 0-9 0,-1 0 8 0,-2 0-8 15,3 0 0-15,-1 0 8 0,-5 0-8 0,0 0 0 16,3 0 0-16,-3 0 0 0,6 0 0 0,-6 0 0 15,0 0 0-15,2 0-14 0,3 3 2 0,-2-3 0 16,1-3-96-16,-4 3-18 0,0 0-4 0</inkml:trace>
  <inkml:trace contextRef="#ctx0" brushRef="#br0" timeOffset="2">9140 9440 864 0,'0'0'76'0,"0"0"-60"0,0 0-16 0,0 0 0 0,0 0 338 0,0 0 65 16,0 0 13-16,0 0 2 0,0 0-310 0,0 0-63 15,0 0-12-15,-2 5-2 0,0 0-31 0,-1-4-20 16,-1 4 4-16,0 1 0 0,-1 2 25 0,0-1 6 15,-2 1 1-15,0 3 0 0,-2 0-3 0,2 2 0 16,-2 1 0-16,0-2 0 0,-3 2 31 0,2 0 5 16,-4-1 2-16,1 2 0 0,-3-1-12 0,2 2-3 15,2 0 0-15,-2-4 0 0,0 5-36 0,2-1 0 0,-2-1 0 0,0 1 0 16,1 0 0-16,1-1 0 16,-2 1 0-16,2-1 0 15,0-4-40-15,1 0-10 0,1-1-2 0,1-1 0 16,3-3-29-16,1-1-7 0,0-3 0 0,1-2-1 15,1-2-118-15,-2-3-23 0</inkml:trace>
  <inkml:trace contextRef="#ctx0" brushRef="#br0" timeOffset="3">8788 9456 2746 0,'0'0'122'0,"-1"-2"25"0,-1-1-118 0,2 3-29 0,0 0 0 0,0 0 0 0,0 0 24 0,0 0-2 16,3 0 0-16,4 0 0 0,0 5-22 0,2 1-12 16,2 2 2-16,1-1 0 0,0 4 10 0,3 3 0 15,-4 1 8-15,4-3-8 0,-1 4 0 0,2-1 0 16,-1 2 0-16,1-1 0 0,-2 0 0 0,2-1 0 16,0 1 0-16,0 0 0 0,-2-1 0 0,-2-4 0 15,0 3 0-15,-3-2 0 0,1-2 0 0,1 4 0 16,1-3 0-16,1 0 0 0,-3-2-11 15,-1-1-3-15,2-2-1 0,-3 2 0 16,3-4-84-16,-3 0-17 0,1-1-3 0,-2-2-981 16</inkml:trace>
  <inkml:trace contextRef="#ctx0" brushRef="#br0" timeOffset="4">9357 9740 2253 0,'0'0'49'0,"0"0"11"0,0 0 1 0,0 0 3 0,0 0-51 0,2 4-13 16,-2 3 0-16,1 1 0 0,-1-2 0 0,2 0 0 15,0 3 0-15,0-3 0 0,-1 5 10 0,1 0-1 16,0 2 0-16,-2-1 0 0,2-2 11 0,-2 2 3 15,0-1 0-15,0 3 0 0,0-3 8 0,0 3 1 16,-2-2 1-16,-2-1 0 0,4 0-33 0,-1 4 0 16,-1-7 0-16,-2 0 0 15,3 2-25-15,1-4-6 0,0-1-1 0,0-1-684 16,0-4-136-16</inkml:trace>
  <inkml:trace contextRef="#ctx0" brushRef="#br0" timeOffset="5">10292 9811 1324 0,'0'0'59'0,"0"0"12"0,0 0-57 0,0 0-14 16,0 0 0-16,0 0 0 15,0-3 204-15,2 2 37 0,2-4 8 0,-3 0 2 16,3 4-218-16,0-4-43 0,-1 0-9 0,2 1-1 16,0 2 20-16,0-3 0 0,-1 1 0 0,3-1 0 15,-2-1 0-15,2 1 0 0,0 1 0 0,-1-3 0 16,1 3 0-16,0-1 0 0,0-1 12 0,-2 1-4 16,-1-1 9-16,-1 1 2 0,3-1 0 0,-3 0 0 0,1-2-7 15,-1 1 0-15,-2 3-1 0,1-3 0 0,0 2-11 0,-2-3 0 16,-2 5 0-16,0-2 8 0,1 0-8 15,-2 1 0-15,-1 2 0 0,-1-1 0 0,-4 3 0 0,0 0 0 16,0 0-10-16,-1 3 10 0,-1 2-8 0,1-2 8 16,-1 5 0-16,0-2-9 0,1 0 9 0,0 5 0 15,-1-2 0-15,2 2 0 0,-1 0 0 0,-1 3 0 16,2-1 0-16,2 1 0 0,0-2 13 0,0 2-1 16,2-1-1-16,1-1 0 0,0-1 16 0,2 2 3 0,0-2 1 15,2 0 0-15,0-2-8 0,2 1-2 0,1 0 0 16,0-4 0-16,3 5-9 0,-1-6-1 0,2 4-1 15,0-4 0-15,2 0-28 0,0-4-6 0,0 1 0 0,1-2-1 32,1 0-41-32,1-2-8 0,-2-3-2 0,2 1 0 15,3-1-24-15,-3-1-4 0,2 1-2 0,-2-3-753 0</inkml:trace>
  <inkml:trace contextRef="#ctx0" brushRef="#br0" timeOffset="6">10536 9702 748 0,'0'0'33'0,"0"5"7"0,0-5-32 0,-2 6-8 15,1-1 0-15,-1 1 0 0,0 3 404 0,2-2 80 16,0 2 15-16,0-3 3 15,0 4-430-15,0-4-85 0,0 5-18 0,0-2-3 0,-2-3 34 0,2 2 0 16,0 0 0-16,0-3 0 0,0 1 0 0,0-1 17 16,0-1-1-16,-1 3-1 0,1-3-15 0,0-1 0 15,0-3-12-15,0 0 12 0,0 0 11 0,0 0 9 16,0 0 1-16,0 0 1 0,0 0-2 0,0 0 0 16,0-4 0-16,0-1 0 0,1-1 2 0,1-2 0 15,0-3 0-15,0 3 0 0,-1-4-3 0,1 1-1 16,2 0 0-16,-1 0 0 0,-1-5-18 0,1 5 0 15,3-4 0-15,-1 4 0 0,0-3 0 0,1 6 0 16,-1-2 0-16,2 5 0 0,0 0 0 0,0 0-12 0,0 1 1 0,0 4 1 16,2-2 10-16,-2-1 8 0,0 6-8 15,1-1 11-15,0 2-1 0,-1 1 0 0,-2 0 0 0,0 2 0 16,2 1-10-16,-2 3 12 0,1 0-12 0,1 0 12 16,-4-2-4-16,2 2 0 0,2 2 0 0,-1 1 0 15,-1-4-8-15,0 4 0 0,0-1 0 0,1-2 0 16,-1 0 0-16,-2-2-17 0,1 2 4 0,0-4 1 15,-1-3-33 1,1 4-7-16,-1-5 0 0,1 1-1 0,-1 0-80 0,1-3-16 0,-1-1-3 0,1 0-527 16,-1 0-105-16</inkml:trace>
  <inkml:trace contextRef="#ctx0" brushRef="#br0" timeOffset="7">11029 9716 172 0,'0'0'16'0,"0"0"-16"16,0 0 0-16,0 0 0 0,0 0 431 0,-1-3 83 15,1-2 17-15,-2 4 3 0,2-4-414 0,0 0-82 16,0 1-17-16,0 2-3 0,0-3-18 0,0 1 0 16,0-1 0-16,-2 2 0 0,2 0 9 0,0 3-9 15,-2-4 0-15,0 2 9 0,2 2-1 0,-3-3-8 16,-2 1 12-16,-2 2-4 0,0 2 16 0,-2 3 2 0,-1-2 1 0,-1 2 0 15,-1 0 1-15,-1 1 0 0,-1 5 0 16,2-1 0-16,-2-1-4 0,3-1-1 16,1 3 0-16,0 2 0 0,1-6-23 0,0 4-10 0,4-2 1 15,-1 2 0-15,1-4 9 0,1 2 0 0,1-3 0 16,1-1 0-16,2 0 0 0,0 1 0 0,0-1 0 16,4-2 0-16,-1-2 0 0,3 1 9 0,-1-2-9 0,0 0 0 15,2-2 12-15,2 2-12 0,2-4 12 0,-1 2-12 16,0-1 13-16,3-3-4 0,-3 1-1 0,3 0 0 15,1 2 1-15,-2-5 0 0,-1 2 0 0,-1-3 0 16,-2 2-1-16,3 3-8 0,-4-4 12 0,0 0-4 16,0 4-8-16,-1 2 0 0,-3-3 0 0,2 1 8 15,-3-1-8-15,2 3 12 0,-4 2-12 0,0 0 12 16,0 0 16-16,0 0 3 0,0 0 1 0,0 0 0 16,0 0-16-16,0 0-4 0,0 0 0 0,0 0 0 15,0 0-12-15,0 0 0 0,-4 0 0 0,1 0 0 0,3 0 0 16,-4 2 0-16,1-2-8 0,1 0 8 15,-2 3 0-15,1-1 0 0,-1 2 0 0,2 3 0 0,-1-3 0 0,3 1 0 16,0 1 0-16,-2 3 0 0,2-2 0 0,0 4 0 16,2-2 0-16,0 2 0 0,-1 0 0 0,3 3 0 15,-1-3-8-15,-1 0 8 0,4 3 0 0,-5-2 0 16,3-1-8-16,-2 3 8 0,1-1 0 0,-1-2 0 16,0 4 0-16,-1-3 0 0,-1 1 0 0,0-2 9 15,0 5-1-15,-3-5 0 0,1 3-8 0,0-2 0 0,-1-1 0 16,1 3 0-16,-3-3 0 0,1 0 0 0,1 0 9 0,-1 0-9 15,-1-2 8-15,1 2-8 16,-3-1 8-16,2-4-8 0,-2 4 14 0,0-2-2 0,-1 0 0 16,-1 0 0-16,-2 0-12 0,2-4 11 15,-1 3-11-15,-3 0 10 0,1 0-10 0,-2-3 0 0,2-2 0 16,-2 3 8-16,2-5-8 0,-1 0 0 0,1 0-12 0,0-5 12 31,-1 0-50-31,3-1-2 0,-2-3-1 0,1-2 0 16,1 0-181-16,-1-5-36 0</inkml:trace>
  <inkml:trace contextRef="#ctx0" brushRef="#br0" timeOffset="8">11273 9344 1785 0,'0'0'79'0,"0"0"17"0,4 1-77 0,-4-1-19 15,0 0 0-15,0 5 0 0,3 1 168 0,-1 0 29 0,-4 4 7 0,2-4 0 16,2 8-161-16,-2-2-33 0,0 4-10 0,-2 3 0 16,-1-2 0-16,1 4 0 0,4 0 0 0,-2 1 0 15,-2 1 0-15,0-1 0 0,2 0 0 0,2 0 0 16,-2 1 0-16,-2-1 0 0,2-1 9 16,0 1-9-16,2-1 12 0,-2-4-1 0,-2 2-1 0,1-4 0 15,4-2-10-15,-3 1 0 0,-2-3 9 16,1-5-9-16,1 3-12 0,0-2-6 0,-2-3-2 15,0 1 0 1,0-3-186-16,2-2-38 0</inkml:trace>
  <inkml:trace contextRef="#ctx0" brushRef="#br0" timeOffset="9">11108 9682 2970 0,'0'0'65'0,"0"0"14"0,0 0 2 0,0 0 3 0,0 0-68 0,0 0-16 0,2-2 0 0,1 2 0 0,3-3 0 0,-1 3 0 16,2 0 8-16,2-2-8 0,3 2 0 0,1-1-9 16,-3-2 1-16,2 3 0 0,4 0-8 0,2-4 0 15,-1 2-1-15,1-3 0 16,-1 1-24-16,1-1-5 0,3-1-1 0,-5-4 0 16,-4 4-45-16,2 0-10 0,0-4-2 0,-2 1 0 15,-1-2-73-15,-3 0-15 0,3-11-4 0,-2-3 0 16</inkml:trace>
  <inkml:trace contextRef="#ctx0" brushRef="#br0" timeOffset="10">11507 9298 2944 0,'-4'0'65'0,"0"5"14"0,4-4 2 0,-3 9 1 0,-2-4-66 0,1 8-16 0,4-1 0 0,0 2 0 32,0 4-40-32,0-2-12 0,-2 5-3 0,4 1 0 0,2 1 44 0,-4-3 11 0,-6 4 0 0,5-3 0 15,2 2-8-15,-2-6 0 0,-3 6 0 0,-1-5 0 16,0-1 8-16,3 0 11 0,-1-3-3 0,-1 0 0 16,-1 0 7-16,0-4 1 0,3 0 0 0,0-5 0 15,-3 3 24-15,1-3 6 0,4-1 1 0,0 0 0 16,0-5-19-16,0 0-3 0,-2 1-1 0,2-1 0 15,0 0-24-15,0 0 0 0,0 0 0 0,4-4 0 0,0-3 32 16,1 1 0-16,-3-3 1 0,-1-2 0 0,1-2-33 0,2 1 0 16,-1-1 0-16,1 0 0 0,-3 2 0 0,3 0 0 15,1 0 0-15,-2 1 0 0,-1-1 0 0,0 5 0 16,3-3 0-16,2 4 0 0,0-1 0 16,-1 1 15-16,-3 0-3 0,2 4-1 0,2-1-11 0,-1-1 10 15,-3 6-10-15,4-1 10 0,0-1-10 0,0 4 0 16,0 0 0-16,2 1 0 0,-2 2 0 0,0 0 8 15,5 1-8-15,-3 2 0 0,0 0 16 0,0 0-1 16,1 3-1-16,-1-2 0 0,0 2-14 0,0-3 0 0,-1 3 0 0,3-1 0 16,-3 1 28-16,3-2 2 15,-6 4 1-15,6-2 0 16,1-2-55-16,-3-1-10 0,-5-1-2 0,-1 1-1 16,2 0-95-16,-1 0-18 0,-4-2-4 0,0 1-1142 0</inkml:trace>
  <inkml:trace contextRef="#ctx0" brushRef="#br0" timeOffset="11">10005 9283 1209 0,'0'0'53'0,"0"0"12"0,0 0-52 0,0 0-13 0,-4 0 0 0,1 0 0 16,-1 4 200-16,2 1 38 0,-1 1 7 0,1 0 2 16,0 2-165-16,2 0-33 0,-3 1-6 0,3 2-2 15,0 0 19-15,3 3 4 0,-3-1 1 0,4 1 0 16,-1-2-25-16,1 4-6 0,-1 0-1 0,-1 2 0 16,2 0 10-16,1-2 1 0,-2 5 1 0,1-1 0 0,-2 2-22 0,1-2-5 0,-1 2-1 15,-2 3 0 1,1 2 5-16,-1-2 1 0,-1 1 0 0,-1-3 0 15,1 2 0-15,-1 0 0 0,0-3 0 0,0-2 0 16,2-2-15-16,-2 0-8 0,2-2 10 0,0-4-10 0,-1 2 0 16,1-6 0-16,1 2 0 0,1-4 0 15,-2-2-164-15,0-4-25 16</inkml:trace>
  <inkml:trace contextRef="#ctx0" brushRef="#br0" timeOffset="12">2069 4020 2350 0,'-5'-3'104'0,"5"3"22"0,-2-4-101 0,2 4-25 0,0 0 0 0,-3 0 0 15,1-1 13-15,-2 1-2 0,3 0-1 0,1 0 0 16,-2 0-10-16,-3 0 0 0,5 1 0 0,-6 3 0 16,5-1 0-16,-5 1 0 0,1 4 0 0,-2 0 0 15,-1 2 10-15,1-1 3 0,-4 2 1 0,2 1 0 16,-1 2 19-16,-3-1 4 0,1 2 1 0,0 1 0 15,-6 4 2-15,1-3 1 0,-1 3 0 0,-1 1 0 16,1-1-19-16,-1 1-4 0,-2-3-1 0,2 2 0 16,1 1-17-16,-1-1 10 0,1-3-10 0,1 2 8 15,-1-1-8-15,6-5 0 0,-4 0 0 0,7-2 0 32,-3 0-36-32,3-4-2 0,2-4-1 0,0 2 0 0,4-2-151 0,-1-6-30 15,-1-5-7-15,5-6-1 0</inkml:trace>
  <inkml:trace contextRef="#ctx0" brushRef="#br0" timeOffset="13">1676 3996 2073 0,'0'0'184'0,"0"0"-147"0,0 0-29 0,0 0-8 15,0 0 68-15,0 0 12 0,0 0 2 0,0 0 1 16,0 0-63-16,6 2-20 0,1 4 10 0,1-1-10 16,-1 3 28-16,1-1 0 0,2 4 0 0,2-1 0 15,0 1-20-15,1 3-8 0,-1-2 8 16,0 2-8-16,4-3 15 0,-3 5-3 0,-2-4 0 0,2 7 0 16,-1-3-12-16,0-1 0 0,-1 2 0 0,-2 0 0 15,1 4 8-15,-3-1-8 0,4-3 0 0,-6 3 9 16,2-1-9-16,-2 0 0 0,2-3 0 15,0-1 0-15,-1 1 0 0,1-2 0 0,-2-3-12 0,2 0 12 16,2 0-51 0,-2 0-2-16,0-4-1 0,0-4-1020 0</inkml:trace>
  <inkml:trace contextRef="#ctx0" brushRef="#br0" timeOffset="14">2261 4407 2188 0,'-2'-2'195'0,"2"-3"-156"0,0 1-31 0,0 0-8 16,0-2 83-16,0 2 15 0,2-3 3 0,3 3 1 16,-3-1-86-16,3-1-16 0,0-3 0 0,1 2-12 15,1 6 4-15,-2-7 0 0,0 2 0 0,2 1 0 16,3 3 8-16,-3-2 0 0,0-1 0 0,0 5-8 16,-1-2 8-16,1-1 0 0,-2 3 0 0,2 0 8 15,-2 0-8-15,-1 0 0 0,3 3 0 0,-5-1 0 16,1-2 0-16,-1 5-16 0,-2 1 4 0,4-1 0 15,-8 1 12-15,2 2 0 0,-3 0 0 0,2 1 0 16,-1 2 0-16,-5 4 0 0,0-1 0 16,-7 2 0-16,2 1-16 0,-1 4-2 0,1 0 0 0,-4-4 0 15,2 4-17 1,2-6-3-16,4 0-1 0,1-3 0 0,-2-1 39 0,4-2 0 0,-1 2 0 0,4-2 8 16,1-2 12-16,1-1 1 0,2 3 1 0,0-2 0 15,2 0-6-15,-2-2-2 0,3-2 0 0,1 2 0 16,1 4 5-16,0-4 1 0,0-1 0 0,2-1 0 0,0 2-20 0,2 0 0 15,4 1 0-15,-5-6 0 0,8 5-12 0,-3-5-8 16,4 4-3-16,0-4 0 16,1 0-133-16,0 0-26 0,3 0-6 0,-1 0 0 0</inkml:trace>
  <inkml:trace contextRef="#ctx0" brushRef="#br0" timeOffset="15">769 5095 1814 0,'-2'-7'80'0,"2"4"17"0,0 0-77 0,0-2-20 0,0 1 0 0,-2-1 0 16,4 0 8-16,-2-1-8 0,-2 1 9 0,2 1-9 15,-3 2 9-15,3-3-9 0,0 1 8 0,0 4-8 16,0 0 18-16,0 0-2 0,0-5 0 0,0 5 0 15,0 0 16-15,0 0 2 0,0 0 1 0,0 0 0 16,0 0-10-16,0 0-1 0,0 0-1 0,0 0 0 16,0 5-15-16,0 1-8 0,0 2 8 0,3-1-8 15,-3 3 24-15,0 1 1 0,0 0 0 0,0 0 0 16,2 4 8-16,-2-4 2 0,0 3 0 16,0 0 0-16,2 0-12 0,1 0-3 0,-3 1 0 0,2-3 0 15,2 2-2-15,-3-3-1 0,1-4 0 0,2 3 0 16,-3-4-17-16,5 2 0 0,-6-3-8 0,5-2 8 0,-3 2 0 15,-2-5 0-15,0 0 0 0,3 0 10 0,4-2 3 0,-7 2 1 16,2-3 0-16,3 0 0 0,1-2 6 0,-1-3 0 0,-3 2 1 0,3 0 0 31,0-4-8-31,1 6-1 0,-5-2-1 0,5 1 0 0,-3 5-11 16,0-5 0-16,1 5 0 0,1 3 0 0,-3-1 0 16,0 3 0-16,3-1 12 0,0 2-4 0,-1 0 7 0,-1 4 1 15,1-4 0-15,1 4 0 0,-1-4-16 0,-1 3 0 16,2-2 0-16,1 0 0 0,-5-3 0 0,5-1 0 15,-1-2 0-15,-1 2 0 0,-1-1 8 0,2-4-8 16,1-1 11-16,-3-1-11 0,1 0 21 0,1-3-2 0,-2 0-1 16,2 1 0-16,1-3 10 0,-5-1 1 0,5-1 1 0,-3 0 0 15,3 1 2-15,-5-1 0 0,5-3 0 0,-5 1 0 16,5-1-6-16,-1 3-1 0,-5-5 0 0,2 4 0 16,1-3-15-16,-3 1-10 0,2-2 12 15,-2 0-12-15,4 5 0 0,-3 0 0 0,-1 0 0 16,2 2 0-16,-2 1-10 0,0-1-2 0,0 0-1 15,4 4 0 1,-4-1-20-16,0-1-4 0,0 3-1 0,0-1 0 0,0 0-168 16,0 1-34-16,0 0-6 0,0 1-2 0</inkml:trace>
  <inkml:trace contextRef="#ctx0" brushRef="#br0" timeOffset="16">1150 5193 2700 0,'0'0'120'0,"-5"-3"24"0,5-2-116 0,-2 3-28 16,2-2 0-16,0-1 0 0,0 3 0 0,0-2-18 15,2 2 2-15,1-1 1 0,-1-2 7 0,-1 4 8 16,3-4-13-16,1 0 5 0,0 1-2 0,-1 1 0 15,5-1 0-15,-2 0 0 0,-2-2 10 0,2 1-12 16,4-1 12-16,-4 0-12 0,0-2 12 0,0 2 0 16,2-1 0-16,-3-2 0 0,1 3 9 0,-1-4-9 0,-1 4 12 0,2 0-12 15,-2-2 13-15,-3 2-4 16,2-3-1-16,-3 2 0 0,-1 3 15 0,2 2 2 16,-2-1 1-16,-2 0 0 0,2 0-26 0,0 3 0 15,-5-2 0-15,0-1 0 0,-2 6 0 0,0-1 0 16,0-2-14-16,-3 4 5 0,-3 3 9 0,3-3-13 0,-3 3 5 15,1 2 8-15,0 0-8 0,-1 2 8 0,1-2 0 0,0-1 0 16,5 2 0-16,-4 1 0 0,4-5 8 0,2 5-8 16,-2 1 0-16,2-1 0 0,1 0 0 0,-1 0 0 15,3 0 8-15,2 0-8 0,0 3 0 16,2-2 8-16,1-1 1 0,-1 3 0 0,3-3 0 0,1 0 0 16,1 0-1-16,0 0 0 0,2-2 0 0,3-2 0 15,-4 0-8-15,6 0-14 0,1-3 3 0,-3 1 1 16,6-2-17-16,-3-3-3 15,0 0-1-15,-4 0 0 0,5 0-83 0,-3-1-17 16,-5-4-3-16,3 0-555 0,1 1-111 0</inkml:trace>
  <inkml:trace contextRef="#ctx0" brushRef="#br0" timeOffset="17">1460 5101 2293 0,'0'0'101'0,"0"0"22"0,0 0-99 0,0 0-24 0,0 5 0 0,0-1 0 15,2 2 10-15,-2-1-10 0,4 1 12 0,-4 3-12 16,1 2 28-16,3-1 0 0,-4-1-1 0,2 2 0 16,1 2-14-16,-1-2-2 0,-2 4-1 0,2-4 0 15,-2 3-10-15,0-3 0 0,3 0 0 0,-3 0 8 16,0-2-21-16,0 1-5 0,-3-4-1 0,3 0 0 31,0-1-58-31,0-5-12 0,0 0-3 0,0 0-876 0</inkml:trace>
  <inkml:trace contextRef="#ctx0" brushRef="#br0" timeOffset="18">1426 4970 2905 0,'0'0'64'0,"0"0"12"0,0-4 4 0,0 4 2 0,0 0-66 0,0 0-16 0,0 0 0 0,0 0 0 16,0 0-19-16,5 2-7 0,0 0-2 0,0-2 0 15,2 0-164-15,-2 0-34 0</inkml:trace>
  <inkml:trace contextRef="#ctx0" brushRef="#br0" timeOffset="19">1746 5157 288 0,'0'0'12'0,"0"0"4"0,0 0-16 0,0 0 0 0,0-5 0 16,0 0 0-16,0 5 422 0,0-4 82 0,0 2 16 0,0-3 3 16,0 1-411-16,0-1-81 0,-3 4-17 15,3-4-3-15,-2 0-11 0,0 1 10 16,2 1-10-16,-5-2 10 0,1 0-10 0,3 1 0 0,-4 2 0 0,0-1 0 15,3 1-10-15,-5 2 10 0,3 0 0 0,-1 2-9 16,-2 1 9-16,2-1 12 0,-2 4-2 0,1-1-1 16,-1 1 18-16,0 3 3 0,-3 1 1 0,2 0 0 15,1 1-1-15,-1 0 0 0,3 0 0 16,-2 5 0-16,5-5-11 0,-3 4-3 0,3-1 0 0,-2-3 0 16,3-2-16-16,1-1 0 0,1 2 0 0,3 1 0 15,-2-7 0-15,-1 3-19 0,5 0 4 0,-3-3 1 16,1 0 4-16,1-4 1 0,3 3 0 0,-4-3 0 15,5-3 9-15,-6 3-10 0,6-4 10 0,-2-3-10 0,-2 3 24 0,1-3 5 16,1 1 1-16,-2-3 0 0,0-1-10 0,-1 2-2 16,-1-3 0-16,3 2 0 0,-4-2-8 0,3 0 10 15,-5 2-10-15,2-2 10 0,1 2-2 0,-1 2-8 16,1 3 12-16,-1-3-4 0,-2 4-8 0,0 3 0 16,0 0 0-16,0 0-11 0,0 0 11 0,0 0 0 15,0 0 8-15,1 5-8 0,3 0 0 0,-4-1 0 16,0 3 0-16,0 2 0 0,0 2 0 0,0-2 0 15,-4 2 0-15,3 2 0 0,1-3 0 0,-2 6 0 16,-1 0 0-16,1 0 0 0,2 2 0 16,0 0 9-16,0-3-9 0,-3 2 10 0,3-1-1 0,0 3 0 15,3-2 0-15,-3 3 0 0,0-3-9 0,0 2 0 16,0 1 0-16,2-1 0 0,1-1 0 0,-1-1 0 0,-2 5 0 16,0-3 0-16,0-2 0 0,0 1 12 15,0 0-4-15,-2-2 0 0,-1 1-8 0,3-1-11 0,-2 2 3 0,-3-1 0 16,1 0 8-16,1-1 0 0,-3 0 0 0,-1-1 0 15,-3 1 0-15,-1-5 0 0,-1-2 0 0,0-3 0 32,-3-1-175-32,-2 0-33 0,1-5-6 0</inkml:trace>
  <inkml:trace contextRef="#ctx0" brushRef="#br0" timeOffset="20">1841 4851 2026 0,'0'0'90'0,"0"0"18"0,0 0-86 0,0 0-22 16,0 0 0-16,0 0 0 0,0 0 0 0,0 0 0 15,0 0 0-15,0 0 0 0,2 0 0 0,-2 0 0 16,5 3 0-16,0-3 0 0,2 0 11 0,-5 0-3 15,4 5 0-15,-3-1 0 0,-1 1 10 0,3 0 2 16,-3 1 0-16,1 4 0 0,-1 1 19 0,2 1 4 16,-3-2 1-16,1 5 0 0,2 0-16 0,-3 1-4 15,3 0 0-15,-4 1 0 0,2-1 13 0,0 4 3 16,1-5 0-16,-3 2 0 0,0 2-23 0,0-1-4 0,0-3-1 0,0 0 0 0,0-1-4 16,0-1 0-1,2 1-8-15,-2-1 12 0,0-4-12 0,3 0 0 16,-3-1 0-16,0 0 0 0,0-5 0 0,0 2 11 0,0-1-11 0,0-4 10 15,0 0-10-15,0 0 0 0,0 0 0 0,0-6 0 16,0 0 28-16,-3-2 3 0,1-3 1 0,2 0 0 16,-3 2-23-16,3-2-9 0,0-2 8 0,-2 2-8 15,2 1 8-15,0 1-8 0,2-1 8 0,1 5-8 16,-3-1 15-16,0 5-3 0,2-2 0 0,-2 3 0 16,0 0-12-16,3 3 0 0,4 0 0 0,-2 1 0 15,1 4 0-15,1-1 0 0,-2-2 0 0,0 5 0 16,-1-4 8-16,1 0 0 0,0 4-8 0,2-4 12 15,-1 3-12-15,-1-2 0 0,0-3 0 0,0 3 0 16,3-3 0-16,-3 4 0 0,0-5 9 0,-1 5-9 16,0-2 0-16,2 0 0 0,-1-1 0 0,-3 1 0 15,1-1 0-15,3 1 0 0,-5 2 0 0,5-2 0 16,-5 1 0-16,3 2 0 0,-4-3 0 0,2 4 0 0,-1-4-12 0,3 0-8 16,-4-1-2-16,0 0 0 15,0-5-126-15,0 0-26 0,0 0-5 0,5-5-1 0</inkml:trace>
  <inkml:trace contextRef="#ctx0" brushRef="#br0" timeOffset="21">2154 4912 2818 0,'0'0'62'0,"0"0"13"0,0 0 2 0,0 0 3 0,1 5-64 0,-1 0-16 0,4 1 0 0,-4 2 0 15,5-1 0-15,-3 1 0 0,1 0 0 0,1 3 0 16,-1 3 0-16,3-2-10 0,-3 4 2 0,3 0 0 16,-1-1 8-16,-2 0 0 0,1 4 0 0,1-1 0 31,-2-3-34-31,-1 1-5 0,3-1-1 0,-3-1 0 16,2-1-35-16,-4-2-7 0,1 0-2 0,-1 0 0 0,4-2-21 0,-8-3-5 0,3-1-1 0,1 0-820 0</inkml:trace>
  <inkml:trace contextRef="#ctx0" brushRef="#br0" timeOffset="22">2038 5085 3031 0,'0'0'134'0,"0"0"28"0,0 0-130 0,0 0-32 15,0 0 0-15,0 0 0 0,0 0 26 0,1 0-2 16,6-1 0-16,0-1 0 0,4-1-5 0,0 3-2 15,3-2 0-15,2-1 0 0,1 2-29 0,2-4-7 16,1 0-1-16,1-1 0 16,0-3-19-16,5 2-4 0,-1-2-1 0,-1 1 0 15,1-4-156-15,3 1-32 0,-2 0-7 0,2-2-1 0</inkml:trace>
  <inkml:trace contextRef="#ctx0" brushRef="#br0" timeOffset="23">4323 6974 1094 0,'0'0'97'0,"0"0"-77"15,0 0-20-15,0 0 0 0,0-5 169 0,-2 4 31 16,2-4 5-16,2 1 2 0,-2 1-131 0,3-2-25 16,-3-3-6-16,0 5-1 0,2-5-4 0,0 2-2 15,-2-4 0-15,1 4 0 0,-1 1-14 0,0-1-2 16,0-3-1-16,-1 4 0 0,-1-1-2 0,0-3-1 15,-1 3 0-15,-1-1 0 0,1 3 10 0,-3-3 1 16,3 1 1-16,-2 1 0 0,-1 2 9 0,-3-2 1 16,6 4 1-16,-8-4 0 0,4 5-15 0,-3 0-3 15,3 3-1-15,0 0 0 0,-2 1-12 0,0 0-2 16,-1 4-8-16,3 2 12 0,-6 1-12 0,5-1 0 0,-1 1 0 16,0 5 0-16,2-2 0 0,0 1 0 0,0 1 0 0,0 0 0 15,2-1-8-15,-2 2-2 0,3-1 0 16,1 0 0-16,-1 1 19 0,4 2 4 0,-3-3 1 15,-1 3 0-15,4 0-5 0,0 0-1 0,0-2 0 0,4-2 0 16,-1 1-8-16,1-2 0 0,1-3 0 0,4 0 8 16,-4-2-8-16,5-1 0 0,1-3 0 0,1 1 0 15,2-3-29-15,2-1 1 16,2-2 1-16,-1 0 0 0,1-2-40 16,1-1-8-16,2-1-1 0,-3-3-640 0,-1 3-128 0</inkml:trace>
  <inkml:trace contextRef="#ctx0" brushRef="#br0" timeOffset="24">4666 7163 1857 0,'0'0'82'0,"0"-1"18"0,0-3-80 0,2 1-20 0,-2 0 0 0,2-2 0 15,0 1 16-15,-1 2 0 0,-1-3 0 0,0 4 0 16,2-2 12-16,-2 0 3 0,0-1 0 0,-2 0 0 16,1-1 1-16,-1 3 0 0,0-2 0 0,0 2 0 15,-5-1 9-15,4 1 3 0,-2-1 0 0,-3 2 0 16,1 1-18-16,-1 1-3 0,-1-1-1 0,0 3 0 16,-3-1-22-16,2 3 0 0,-1 1 0 0,-1 2 0 15,-3 0 0-15,3 3 0 0,-2 1 0 0,2 0 8 16,-2 2-8-16,3-1 0 0,-1 6 0 0,-2-2 0 15,3 0 0-15,1 3-10 0,1 2 10 0,-1-2 0 16,1 2 0-16,2 3-8 0,2-3 8 0,0-2 0 0,1 2 0 16,0-3 0-16,3-2-8 0,1-1 8 0,0-1 0 0,1-4 0 15,3 0 0-15,0 0 0 16,1-3-19-16,2-2 3 0,2-4 1 0,-1 3 0 16,3-5-32-16,3 0-6 15,-2 0-2-15,4-2 0 0,0-1-109 0,1-2-21 16,16-1-5-16,-8 0-1 0</inkml:trace>
  <inkml:trace contextRef="#ctx0" brushRef="#br0" timeOffset="25">5017 7305 1069 0,'0'0'47'0,"4"0"10"0,-4 0-45 0,1-5-12 15,-1 3 0-15,2-2 0 0,-2 2 111 0,2-1 20 16,0-3 4-16,-2 4 1 0,2-2-32 0,-1 0-7 0,1-2-1 0,2 1 0 0,-4 1-25 0,0-2-6 31,0 1-1-31,0-1 0 0,0 1-16 0,-4-1-3 0,2 0-1 0,1-2 0 16,-1 2-12-16,-4 1-2 15,1-1-1-15,0 1 0 0,0 0-13 0,-5 4-2 0,1-2-1 16,0 1 0-16,-3 4-13 0,-1 1 8 0,1 1-8 0,-1 3 0 16,-1-3 0-16,3 3 0 0,-4-1 0 15,3 3 0-15,0 2 16 0,-1 0-4 0,3 3 0 0,1-2 0 16,2 3 7-16,0 2 1 0,0 2 0 0,4-2 0 16,1 3-6-16,2 0-1 0,-2 0 0 0,4-1 0 15,0 0-13-15,1-2 0 0,0-1 0 0,4-1 0 16,0-4 0-16,2 0-10 0,0 0 0 0,0-1 0 15,1-4-30-15,3-1-5 0,-1-1-2 0,1-4 0 16,0-1-118-16,3-2-24 0,-2-2-5 0</inkml:trace>
  <inkml:trace contextRef="#ctx0" brushRef="#br0" timeOffset="26">4726 6344 1036 0,'0'0'92'16,"0"0"-73"-16,0 0-19 0,0 0 0 0,0 0 137 0,0 0 24 0,0 0 5 0,0 0 1 16,0 0-152-16,0 0-31 0,-5-5-5 0,3 5-2 15,2 0 23-15,-2-1 0 0,-1-4 0 0,1 5 0 16,-1 0 0-16,1-2 0 0,2 2 0 0,-5-3 0 16,1 3 32-16,-1 0 12 0,1 0 1 0,-1 0 1 15,2 0 17-15,-3 0 3 0,1 3 1 0,-2-1 0 16,2 3-31-16,-2-4-5 0,-1 4-2 0,1 1 0 15,-1 4-10-15,-1-4-3 0,0 3 0 0,-1 1 0 16,1 0-16-16,-3 0 0 0,1 1 0 16,1 0 0-16,-1 0 0 0,0-1 0 0,4 1 0 0,1 0 0 15,0-1 8-15,-1 0-8 0,6 1 0 0,-1 0 0 16,2-1 33-16,2 1 0 0,-1 3 0 0,3-2 0 16,1-1-21-16,2-1-12 0,2 0 12 0,-1 4-12 0,1-3 11 0,4 0-11 0,-1-1 10 0,0-3-10 31,1 3-17-31,1-4-10 15,-1-1-1-15,3 0-1 0,0-4-116 0,0 2-23 0,3-3-5 16,-4-3-626-16</inkml:trace>
  <inkml:trace contextRef="#ctx0" brushRef="#br0" timeOffset="27">5298 6569 1209 0,'0'0'108'0,"-2"-5"-87"0,1 0-21 0,-1 1 0 16,2-3 297-16,-2 1 55 0,1 0 12 0,1-2 1 31,-2 3-337-31,2-1-67 0,0 1-13 0,-2-1-4 16,0-3-5-16,-1 5-2 0,-1-3 0 0,-1 2 0 15,0-1-23-15,-2 0-5 0,0 1-1 0,-2-1 0 0,-2 3 80 0,1 1 12 0,-1 1 11 0,-3 1-3 16,2 1 52-16,-2 1 9 0,-2 2 3 0,-3 3 0 16,-1 2-15-16,0-3-2 0,0 3-1 0,-1 2 0 15,2 0-24-15,-3 0-5 0,5 3-1 0,1 0 0 16,2-1-12-16,0 7-4 0,4-3 0 0,1-1 0 0,2 4-8 15,1-3 0-15,1 4 0 0,2-1 0 0,-1 2 0 0,3-2 0 16,-1 2 0-16,2-2 0 0,2 2 0 0,-1-2-14 16,4-1 5-16,-1-5 1 15,1 2-36-15,2-7-6 0,2 2-2 16,2-2-608-16,-1-4-121 0</inkml:trace>
  <inkml:trace contextRef="#ctx0" brushRef="#br0" timeOffset="28">5535 6885 2332 0,'4'-6'104'0,"-1"1"20"0,2-1-99 0,-3 2-25 0,-5-3 0 0,1 1 0 0,5-2 0 0,-3 2 0 15,-3 0 0-15,-1-4 0 0,3 1-13 0,-1 1 1 16,-3-1 1-16,-3 2 0 0,1-2 3 0,-1 5 0 15,2-3 0-15,-3 1 0 0,1 1 8 0,-1 2 8 16,1 0-8-16,-1 0 11 0,-2 3 16 0,-1 0 3 16,1 5 1-16,-1-4 0 0,1 7-19 0,-1 0-3 15,-2 1-1-15,2 2 0 0,0 3 8 0,-1-1 2 16,1 5 0-16,0 0 0 0,1-1-18 16,2 1 0-16,1-1 0 0,3-1 0 0,1 3 0 15,0-2 0-15,3-2 0 0,-1-2 0 0,4 3 0 0,-1-2 15 16,3-3-2-16,0 3 0 0,1-3-13 0,0 0 0 15,2-2 0-15,1-2 0 0,1-2 0 0,2 0-13 16,1-4 2-16,1 3 1 16,1-4-42-16,0-4-8 0,1 4-1 0,1-6-1 15,2 1-190-15,-1-1-39 0,20-14-7 0,-12 8-2 0</inkml:trace>
  <inkml:trace contextRef="#ctx0" brushRef="#br0" timeOffset="29">6011 6375 403 0,'-4'0'36'0,"0"-4"-36"0,4 4 0 0,0-5 0 16,-1 3 452-16,-3 1 83 0,4-4 17 0,2 0 3 16,0 1-427-16,-2 2-86 0,-2-3-17 0,2 1-3 31,2-3-61-31,-4 3-12 0,-2-1-2 0,-1 0-1 0,2 1-15 16,-3-1-3-16,-2 2-1 0,-1 0 0 0,-1 3 13 0,-3 0 4 15,-3 0 0-15,1 4 0 0,-7 1 45 0,5 1 11 0,3 1 0 0,-4 2 0 16,1 5 67-16,1-1 13 0,2-2 2 0,1 3 1 15,2-2-20-15,0 2-4 0,0-2-1 16,4 4 0-16,2 0-33 0,0 4-6 0,-2-5-2 0,3 6 0 0,2-4-17 0,1 3 8 16,-1 1-8-16,2-5 0 0,-2 3 8 0,4-3-8 15,1-4 0-15,3 4 0 0,-4-5 8 16,3 0-8-16,4-3 0 0,1-2 0 0,-1 0 0 0,2-3-11 16,0-1 2-16,4-2 0 15,0 0-21-15,1-5-4 0,-2 3-1 0,2-2 0 16,3-2-52-16,-3-2-10 0,-2-3-3 0,0 0-508 15,-1 2-103-15</inkml:trace>
  <inkml:trace contextRef="#ctx0" brushRef="#br0" timeOffset="30">5331 6040 1857 0,'0'0'82'0,"0"-2"18"0,-1-1-80 0,1 3-20 0,0 0 0 0,1-2 0 15,-1 2 60-15,0-4 9 0,2 2 2 0,0-1 0 16,-2 3-54-16,3-2-17 0,-1-1 10 0,0 0-10 15,2 0 0-15,-3-2 0 0,1 4 0 0,0-3 0 16,-2-1 0-16,0 3 0 0,-2-1 0 0,-1-3 0 16,1 4 0-16,-4-6 0 0,3 7 0 0,-2-4 0 15,-2 0 8-15,0 1 10 0,-1 1 2 0,0-2 0 16,-1 2 15-16,-1-3 3 0,-1 1 1 0,-1 3 0 16,3-1-2-16,-3 2 0 0,1-1 0 0,-1 2 0 15,-2 2-10-15,2-1-3 0,-1 2 0 0,-1 4 0 16,0-1-8-16,0 3-1 0,-2 2-1 0,2 0 0 15,-1 5-14-15,2-1 11 0,1 1-11 0,1 4 10 16,1-3-10-16,1-1-11 0,0 4 3 0,4-4 0 0,1-1 8 0,1 1 0 16,3-5 0-16,0 5 0 0,2-5 0 0,1 2 0 15,1 0 0-15,-1-2 0 0,1-2 0 0,1-3-10 16,4 4 10-16,0-4 0 16,1-1-51-16,1-1-3 0,1-2-1 0,2 3 0 15,0-7-127-15,2-1-26 0,0 3-4 0</inkml:trace>
  <inkml:trace contextRef="#ctx0" brushRef="#br0" timeOffset="31">4782 5982 1036 0,'0'0'92'0,"0"0"-73"16,0 0-19-16,-3-1 0 0,-1-3 131 0,4 4 22 15,-3 0 5-15,-3-3 1 0,5 0-118 0,-3 2-23 0,-1-3-5 0,0 3-1 16,-1-2-12-16,1 1 0 0,-4-2 0 0,4 4 0 16,-5-2 10-16,1-1-1 0,2 3 0 15,-4-2 0-15,3 2 23 0,-3 0 5 0,0 0 1 0,-1 2 0 16,1 1-3-16,-1-1-1 0,0 2 0 0,0 2 0 15,1-1 8-15,1 1 2 0,-3 4 0 0,3 1 0 16,3-1-22-16,-2 1-4 0,4 3-1 0,-2-3 0 16,3 5-17-16,3 0 0 0,1 1 0 15,1-2 0-15,1 6 8 0,3-3-8 0,0 1 12 0,6 0-12 16,-4-2 0-16,4-2 0 0,1 1 0 0,0 0 0 16,2-2 0-16,1-2 0 0,3-1 0 0,-2 0 0 31,4-2-117-31,-1-4-18 0,4-3-3 0,-1 1-1 0</inkml:trace>
  <inkml:trace contextRef="#ctx0" brushRef="#br0" timeOffset="32">7006 5383 864 0,'0'0'76'0,"0"0"-60"0,0 0-16 0,1-1 0 16,1-3 187-16,2 0 34 0,-3 1 7 0,1-2 2 16,0 0-186-16,0 0-44 0,0 1 0 0,-1-1 0 15,-1-1 17-15,0 1 3 0,0-1 0 0,0 0 0 16,-1-2-11-16,-1 2-1 0,0-3-8 0,0 2 12 16,-1 3 7-16,-3-3 1 0,3 3 0 0,-1-3 0 15,-1 3 23-15,-2-1 5 0,2 0 0 0,-2 4 1 16,1-4-13-16,1 3-2 0,-2-1-1 0,0 3 0 15,2 3-1-15,-2-1-1 0,0 3 0 0,-2-1 0 16,-1 3-17-16,-1 2-3 0,2-1-1 0,-3 6 0 16,1-3 11-16,1 5 3 0,1 0 0 0,-2 5 0 15,3-2 4-15,-1-1 2 0,0 3 0 0,4 3 0 0,0-2-16 0,0 3-3 16,3-1-1-16,0 0 0 0,2-2 2 0,2-1 1 16,0-2 0-16,3-3 0 0,0 0-4 0,4-3-1 15,0 1 0-15,3-3 0 0,-2-5-8 16,4 3 0-16,-1-4 0 0,3-3 8 0,1-2-17 15,3 0-4-15,-2-2-1 0,4-3 0 16,-3 1-20-16,0-6-4 16,3 2-1-16,-2-1 0 0,1-2-149 0,1 0-31 0,-3 0-5 0,-3-3-2 15</inkml:trace>
  <inkml:trace contextRef="#ctx0" brushRef="#br0" timeOffset="33">3024 7851 864 0,'0'0'76'0,"0"0"-60"0,0 0-16 0,-5 4 0 15,1-4 333-15,1 5 64 0,-1 0 13 0,2 1 2 16,2 0-333-16,0 4-67 0,0-1-12 0,0 2 0 16,0 2 12-16,2 2 9 0,2 0 2 0,-4 4 0 15,3-2-15-15,1 4-8 0,-4-1 10 0,1 2-10 16,-1 0 0-16,-1 3 0 0,1 0 0 0,-4-2 0 15,1-1 0-15,-1 1 0 0,2-1 0 0,-5-5 0 16,2 3 0-16,0-2 0 0,-1-3-13 0,2-2 4 16,2-2-7-16,-5-3 0 0,3 1-1 0,2-5 0 15,2 1-103-15,0-5-21 0,0 0-4 0</inkml:trace>
  <inkml:trace contextRef="#ctx0" brushRef="#br0" timeOffset="34">2919 7905 1612 0,'-2'-7'72'0,"-2"5"14"0,1-3-69 0,3-1-17 16,-6-2 0-16,6 2 0 0,0 1 213 0,0-1 39 15,2 0 8-15,2 1 2 0,3-1-215 0,-2 3-47 16,2-2 0-16,0 2 0 0,4 0-17 0,-2 3 4 0,3 0 1 15,2 0 0-15,-2 0 3 0,0 0 1 16,6 5 0-16,-6-4 0 0,6 4 8 0,-4-1-12 0,1 1 12 16,3 1-12-16,-2 0 12 0,2 2 16 0,-4-1-4 0,2 2-1 15,-3-1-11-15,-1 1 0 16,1 2 0-16,-1 0 0 0,1 0 14 0,-5 3 1 0,1-3 0 16,-2 4 0-16,0-4 0 0,-1 4 0 15,-1-3 0-15,0 4 0 0,-4-3-5 0,3 0-1 16,-2 3 0-16,-1-2 0 0,-1 1-9 0,-1-2 0 0,-1 2 0 0,-2 1-11 15,3-2 19-15,-6-2 3 0,2 3 1 0,-4-3 0 16,2 2-4-16,-4-3 0 0,-3 0 0 0,0 0 0 16,0-2 0-16,-2 0 0 0,-1-1 0 0,-1 2 0 15,1-4 0-15,-1-1-8 0,-1 1 12 0,2-1-4 16,-1-2 0-16,0-2 0 0,1 1 0 0,-3 1 0 16,3-3-19-16,-1 0-4 0,1 0-1 0,-1-3 0 15,6 1-36-15,-4 1-8 0,7-2-2 0,-3 3 0 16,7-5-102-16,0 5-20 0,1-3-4 0</inkml:trace>
  <inkml:trace contextRef="#ctx0" brushRef="#br0" timeOffset="35">3833 7339 2286 0,'0'0'101'0,"0"0"21"0,0 0-98 0,0 0-24 0,0 0 0 0,4 7 0 0,-4-3 14 0,1 2-2 16,3 3-1-16,-1-1 0 0,-1 2-11 0,1 1 0 15,1 3 0-15,-1-2 0 0,-1 2 0 0,2-1 0 16,-1 2 0-16,-3-1 0 0,2 2 0 0,0 1 0 15,-2-1 0-15,1 3 0 0,-2-1 0 0,1 1 0 16,-2-2 12-16,0 3-4 0,2-2-8 0,-3-3 0 16,1 1 0-16,0-1 0 0,0-4-12 0,0 0-4 0,1-1 0 15,1-4-1 1,-4-1-163-16,4-1-32 16</inkml:trace>
  <inkml:trace contextRef="#ctx0" brushRef="#br0" timeOffset="36">3738 7298 2761 0,'0'0'60'0,"0"0"13"0,0-1 3 0,0-2 2 0,2-2-62 0,0 4-16 0,3-4 0 0,-3 3 0 16,1-1 0-16,2 3-16 0,2-1 3 0,0-3 1 15,2 4-23-15,2 4-4 0,1-3-1 0,2-1 0 0,0 3 16 0,2-1 4 16,3 3 0-16,-1-4 0 0,1 4 8 0,4-1 3 16,-5 1 0-16,2 0 0 0,3 0 9 0,-3 1 0 15,-4 0 0-15,-1 4 8 0,-1-4 4 0,-2 5 2 16,-1-1 0-16,1 1 0 16,-3-1 8-16,0 4 2 0,-2-2 0 0,0-1 0 15,-2 3-9-15,1-1-2 0,-1-1 0 0,0 1 0 0,-2-3-13 16,1 5 8-16,-4-3-8 0,2-1 0 0,-2-1 16 0,0 1-4 15,-2 2 0-15,-3-2 0 0,1-1-12 0,1 0 0 16,-6 1 0-16,0-3 0 0,0 2 9 0,-3-1-1 16,-2-3 0-16,0 4 0 0,-4-4 4 0,1 0 0 0,0-1 0 15,-1 1 0-15,-2-1 3 0,3-1 1 0,0 1 0 0,-1-4 0 16,-1-1-16-16,1 4 0 0,0-4 0 0,1 0-10 31,1-4-18-31,2 4-3 0,-3 0-1 0,4-1 0 16,-3 1-112-16,4-2-22 0,1 2-5 0,3 2-531 0,-2-1-106 0</inkml:trace>
  <inkml:trace contextRef="#ctx0" brushRef="#br0" timeOffset="37">4016 8013 2718 0,'-8'5'120'0,"8"-1"25"0,-1 3-116 0,1 2-29 15,-2 2 0-15,0 0 0 0,2 4 0 0,0 3 0 16,0 2 0-16,0-2 0 16,0 4-25-16,0-1-5 0,0 1-1 0,0-1 0 15,-3 1-4-15,1 5-1 0,2-2 0 0,-4-3 0 16,4 4 8-16,-3-1 0 0,-1 2 1 0,3-6 0 16,-3 2 15-16,0-4 4 0,1 2 0 0,1-3 0 0,-3 0-7 15,0-3-1-15,1-4 0 0,1 0 0 16,-5-2-40-16,4-2-8 0,0-1-1 0,2-3-885 0</inkml:trace>
  <inkml:trace contextRef="#ctx0" brushRef="#br0" timeOffset="38">3964 8001 2718 0,'0'0'60'0,"0"0"12"0,-1-4 2 0,1 4 2 0,0 0-60 0,0 0-16 0,0 0 0 0,0 0 0 15,0 0-48-15,5 0-13 0,2-1-3 0,4 1 0 16,-4 1 18-16,3-1 3 0,3 4 1 0,-1-3 0 16,-2-1-1-16,2 5 0 0,2 0 0 0,-1-1 0 15,1 1 12-15,0 1 3 0,-2 0 0 0,-3 3 0 0,2-1 28 0,-1 2 0 16,-1 1 8-16,-1 3-8 0,-2-2 43 0,1 4 1 15,-4-2 1-15,1 1 0 0,-1 1 5 0,-1 1 1 16,0-1 0-16,-2 0 0 0,0 0-23 16,-2 0-4-16,0 0 0 0,-1 2-1 0,-1-2-15 0,1-3-8 0,-3 2 8 15,1 1-8-15,0-2 0 0,-2-2 9 16,2 4-9-16,-4-2 0 0,4-2 11 0,-4-1-11 0,2 3 10 0,-2-5-10 16,0-1 38-16,-1 3 2 0,1-1 0 15,-2-4 0-15,3-1-13 0,-3 1-3 0,1-1 0 16,-2-2 0-16,-1-2 12 0,3-1 3 0,-3 0 0 15,5-4 0 1,-5 2-56-16,-1-3-11 0,0-1-3 0,2 0 0 16,2-4-78-16,1 1-16 0,-5-4-3 0,3-1-634 0,2-1-126 0</inkml:trace>
  <inkml:trace contextRef="#ctx0" brushRef="#br0" timeOffset="39">4317 5676 2718 0,'0'0'60'0,"0"2"12"0,0 3 2 0,2 4 2 0,0-3-60 0,0 5-16 0,1 0 0 0,1 4 0 16,-3 0-13-16,3-3-6 0,-1 4-1 0,1 3 0 31,-1-3-9-31,1 5-3 0,-3-4 0 0,1 3 0 16,2 1 0-16,-3-5 0 0,1 5 0 0,-2-1 0 0,0-3 8 0,0 2 2 0,-2-1 0 0,1-3 0 31,1 0-21-31,0-4-4 0,-4 0-1 0,4-1 0 16,-3-4-145-16,1-1-30 0,2-5-5 0,0 0-504 0</inkml:trace>
  <inkml:trace contextRef="#ctx0" brushRef="#br0" timeOffset="40">4214 5661 2487 0,'-4'-7'110'0,"4"4"23"0,-1-1-106 0,2 0-27 16,-1 1 0-16,2-1 0 0,2 2 0 0,1-1 0 15,2 0 0-15,1 0 0 0,3 1 0 0,1-1 0 16,1 3 0-16,1 0 0 0,2 0 0 0,-1 0 0 16,1 0 0-16,1 0 0 0,1 0-12 0,0 3-7 15,1-3-1-15,0 2-1 0,-1-2 10 0,-1 3 3 16,1 0 0-16,-2 0 0 0,0-1 8 0,-2 2 0 16,-2 3 0-16,0 0 0 0,-3 1 21 15,0 0 7-15,-1 0 0 0,1 3 1 0,-3 3 3 0,1-3 0 16,-2 3 0-16,-2 1 0 0,1-2 0 0,-4 3 0 15,2-1 0-15,-1 1 0 0,-1-1-20 0,0 1-3 0,0-5-1 16,0 4 0-16,-1-4-8 0,-1 0 0 0,2 0 0 0,-4 0 0 16,-1-2 0-16,2 2 8 0,-1-1-8 0,1-4 8 15,-3 2-8-15,1 0 0 0,-4-4 0 0,2 2 0 16,-2-1 8-16,0 1 0 0,1-2 0 0,-4-3 0 16,3 4-16-16,0-2-4 0,-1-3-1 0,-1 2 0 31,2-4-125-31,-3-1-25 0,1 1-5 0</inkml:trace>
  <inkml:trace contextRef="#ctx0" brushRef="#br0" timeOffset="41">5974 7103 2361 0,'0'0'210'0,"-2"-3"-168"0,-3 2-34 0,1-1-8 0,3-1 106 0,1 3 19 15,-6 0 4-15,5 0 1 0,-3-1-130 0,4 1-34 16,0 0 10-1,-3 1-18-15,3 4-4 0,0-4-1 0,1 7 0 16,1 0 25-16,0 1 5 0,0 2 1 0,-1 4 0 0,5-3 16 0,-5 3 16 16,1 1-4-16,-2 0 0 0,4-1 26 15,-4 1 5-15,0 4 1 0,0-4 0 0,0 1-29 0,0-2-6 16,0 1-1-16,0 3 0 0,-4-5-8 0,2 1 0 16,4-1 0-16,-4-3 0 15,1 3-46-15,-1-3-11 0,2 0-3 0,0-4 0 16,0-1-160-16,0-2-32 0,0-4-6 0,0 0-2 0</inkml:trace>
  <inkml:trace contextRef="#ctx0" brushRef="#br0" timeOffset="42">5907 7026 3042 0,'-2'-2'135'0,"-1"-1"27"0,-4 3-130 0,1-2-32 0,5-1 0 0,1 3 0 16,0-1 0-16,1-4-20 0,3 0 2 0,3 4 1 16,2-2-29-16,0 1-6 0,-2-3 0 0,3 5-1 15,4-1 18-15,2 1 4 0,-4 1 1 0,6-1 0 0,-1 5 7 0,3-3 2 16,-3 2 0-16,2 4 0 16,-1-2 21-16,1 1-11 0,1 2 11 0,-4-1-8 15,-4 1 8-15,0 2 8 0,0 0-8 0,-1 0 11 16,-4 3 14-16,-2-3 3 0,0 3 1 0,1-2 0 15,-5 3-9-15,1-3-1 0,-2-1-1 0,0 3 0 16,0-2-18-16,-2 2 10 0,1-3-10 0,-3 3 8 16,2-1 0-16,1-3-8 0,-5 1 12 0,1 4-4 0,0-5-8 0,-1 5 0 15,3-4 0-15,-2 0 0 0,-5 0-9 0,1-5-1 16,2 3 0-16,-2-3 0 0,-4-1-8 0,3 1-2 16,-2-1 0-16,-3-2 0 0,1-2 4 0,1 1 1 15,-5-4 0-15,2 1 0 16,2-2-14-16,-2-2-3 0,-3 0-1 0,0-1 0 15,1-5-190-15,1-1-37 0</inkml:trace>
  <inkml:trace contextRef="#ctx0" brushRef="#br0" timeOffset="43">5998 5126 1832 0,'0'0'81'0,"0"0"17"0,0 0-78 0,0 0-20 16,0 0 0-16,2 5 0 0,-4-1 46 0,4 4 6 15,0 1 0-15,1 0 1 0,-1 4-33 0,2 1-8 16,-3 2 0-16,3 1-1 0,1 3 13 0,-1 2 4 15,-4-2 0-15,0 5 0 0,3-2-16 0,-1 1-4 16,-4-1 0-16,0 2 0 0,-3-3 7 0,3 5 1 16,1-7 0-16,-3 0 0 0,-1-2-16 0,-1 1 0 15,6-3 0-15,-1-3-10 0,-5 1 10 0,5-3-13 16,-1 0 5-16,0-2 8 16,2-3-174-16,-3-1-27 0</inkml:trace>
  <inkml:trace contextRef="#ctx0" brushRef="#br0" timeOffset="44">5935 5112 1728 0,'5'-8'76'0,"-3"5"16"0,-5-3-73 0,3 1-19 0,0 0 0 0,3 4 0 0,3-4 273 0,-3 3 51 15,2-1 11-15,2 3 1 16,5 0-300-16,1 3-60 0,-3-3-12 0,6 2-2 0,5-2 17 0,2 3 3 16,-2-1 1-16,2-1 0 15,1 7-23-15,1-3-5 0,-1-2-1 0,1 5 0 0,0-2 18 0,-1 0 3 16,-1 4 1-16,0-1 0 0,-4-2 10 0,1 4 2 16,-5 0 1-16,-1 3 0 0,-3-3 24 0,-1 5 5 15,-3-2 1-15,-1-2 0 0,-3 4 1 0,-3-2 1 16,-2-1 0-16,1 2 0 0,-3 1 10 0,1 0 1 15,-3-1 1-15,1 0 0 0,-2 1-25 0,-2 0-8 0,1-4 0 16,-1 2 0-16,-2-3 0 0,1 3 0 0,-1-3 0 0,-1 0 0 16,0 0 0-16,-1-2 0 0,1-1 0 0,-2 2 0 15,0-4 0-15,-4 2 0 16,-1-2 0-16,1-2 0 0,3-2 0 0,-3 2 0 16,-3-2 0-16,2-2 0 15,1 5-46-15,1-5-10 0,-2 0-1 0,-1 3-1 16,1-2-97-16,3-1-19 0,4 0-4 0,-2 0-1 15,2 0-9-15,1 0-1 0,-1 0-1 0,5 0 0 0</inkml:trace>
  <inkml:trace contextRef="#ctx0" brushRef="#br0" timeOffset="45">7263 5981 1267 0,'0'0'56'0,"0"0"12"0,0 0-55 0,0 0-13 0,0 0 0 0,0 0 0 16,0 0 356-16,0 4 69 0,0-2 14 0,2 4 2 15,0-1-360-15,2 4-72 0,-3-3-9 16,3 3-12-16,-1-2 12 0,1 4-12 0,-1 0 12 16,1 3-12-16,-1-3 12 0,1 3-9 0,0-2 9 0,-1 2-8 15,-1-1 8-15,-2 2-12 0,2-1 12 16,-2-1-12-16,0 3 12 0,-2-6 0 0,2 6 0 0,0-5-8 15,0 3-13-15,-2-2-3 0,2-2 0 16,-2 1 0 0,1-7-90-16,-1 3-18 0,2 1-4 0,-2-5-1 15,0-1-69-15,2-2-14 0,-9-2-2 0,4-5-1 0</inkml:trace>
  <inkml:trace contextRef="#ctx0" brushRef="#br0" timeOffset="46">7167 5898 2775 0,'0'0'123'0,"-2"-5"25"0,0 2-118 0,4-5-30 15,0 4 0-15,0-3 0 0,1 3 17 0,3-1-2 16,-1-1-1-16,4 1 0 0,1 0-26 0,3 2-4 16,0-2-2-16,3 2 0 0,2 2 18 0,1 1-10 15,1 0 10-15,0 0-8 0,3 1 0 0,0-1 0 16,0 5 0-16,-2 0 0 0,3 1 8 0,-3-1 0 15,-1 1 0-15,-1 2-8 0,-3-2 8 0,-2 3 14 16,-2-1-3-16,0 2-1 0,-1-1-10 0,-2 2 0 16,0 0 0-16,0 0 8 0,-2 0 2 0,-2-1 0 15,-2 5 0-15,3-3 0 0,-5 2-10 0,1-2 0 0,-2 2 0 16,0 1 0-16,-2-3 0 0,1 4 8 0,-1-5-8 0,-2 3 8 16,-1-2-8-16,2-1 0 0,-3 0 0 0,-1 1 0 15,-2-4 0-15,1 3 0 16,-3-3 0-16,0 0 0 0,-3 1 8 0,-1-3 0 0,-1 2 0 15,0 0 0-15,-1-4-8 0,-1 3 0 0,0 1 0 16,-1-2 0-16,2 0 0 0,-3-1 0 0,1-1-12 16,0 3 12-1,1-4-44-15,-1 0-2 0,0 2 0 0,-1-5 0 16,1 4-189-16,3-4-37 0,-12-4-8 0,9-1-2 0</inkml:trace>
  <inkml:trace contextRef="#ctx0" brushRef="#br0" timeOffset="47">6751 4235 1684 0,'0'0'75'0,"0"0"15"0,-2 0-72 0,2 0-18 15,-2 0 0-15,2 0 0 0,0 0 64 0,0 0 8 0,0 0 3 0,0 0 0 16,0 0-44-16,0 0-9 16,2 0-2-16,0 5 0 0,0 3-1 0,-1-2-1 15,3 0 0-15,-1 3 0 0,1 2 28 0,0 2 6 0,-1-4 0 16,2 5 1-16,-1-1-13 0,1 2-4 0,-1 1 0 0,1-1 0 15,-1 2-5-15,-1-2-2 0,1 2 0 16,-3-1 0-16,3 2-20 0,-2-2-9 16,-1-1 8-16,-1 1-8 0,0-4 0 0,0 4 0 0,-1-5 0 0,-1 0 0 31,2 3-38-31,-2-5-13 0,0-1-2 0,-1 1-1 16,1-2-131-16,-1-1-27 0,1-1-4 0,0-1-2 0</inkml:trace>
  <inkml:trace contextRef="#ctx0" brushRef="#br0" timeOffset="48">6669 4256 2656 0,'-9'-5'118'0,"7"5"24"0,0-3-114 0,2 3-28 15,0 0 0-15,0 0 0 0,0 0 8 0,0 0-8 16,0 0 0-16,0 0 0 0,4-3-10 0,1 3-8 16,0 4-2-16,2-2 0 0,0 1 20 0,0 2 0 15,2-1 0-15,0-1 0 0,2 5 0 0,-1-5 0 16,1 5 0-16,-1-7-10 0,0 6 10 0,3-7 0 16,-3 4 0-16,1 1 0 0,1 0 0 0,1-1 0 0,-1 1 0 15,0 1 0-15,0 1 13 0,1 2-1 0,-1-3-1 0,0 5 0 16,1-2 10-16,-1 2 3 0,0 0 0 0,0 5 0 15,-1-5-24-15,1 5 0 0,-1-2 0 0,-1 1 0 0,-1-3 11 0,2 4-3 16,-4 0 0 0,-2-2 0-16,0-2-8 0,1 4 0 15,-5-5 0-15,2 3 0 0,-1-2 0 0,-2 2 0 0,-2-3 0 0,-1 0-11 16,0 3 11-16,-4-3 0 0,0 1 8 0,-2-2-8 16,-3 1 13-16,-3 0-1 0,1 0-1 0,-2-2 0 15,1-3 10-15,-3 4 3 0,1-1 0 0,-3-1 0 16,1-3-24-16,1-1-13 0,3-1 1 15,-1-1 1-15,2-1-1 0,2-1 0 0,-2-3 0 0,3-1 0 16,0-4-127-16,3 0-25 0,-3-1-6 16,4-4-554-16,0 1-110 0</inkml:trace>
  <inkml:trace contextRef="#ctx0" brushRef="#br0" timeOffset="49">7355 3793 2286 0,'0'0'101'0,"0"0"21"0,0 0-98 0,0 0-24 0,0 0 0 0,0 0 0 16,3 5 34-16,-1 0 2 0,0 1 0 0,0-1 0 16,1 4-36-16,1-1 0 0,-1 0 0 0,1 0 0 15,1 1 0-15,-2 5 0 0,3 1 0 0,-3 1 0 16,3 1 22-16,-3 4-2 0,2-4-1 0,-1 5 0 16,-2-2-19-16,1 2 0 0,-2 3 0 0,1-3 0 15,0-2 12-15,-2 5-4 0,2-5 0 0,-2 2-8 16,2-5 0-16,-1 2 0 0,-1-1 0 0,0 1 0 15,2-6-10-15,-2-2-9 0,-2 3-1 0,2-4-1 16,0 0-144-16,0-5-29 0</inkml:trace>
  <inkml:trace contextRef="#ctx0" brushRef="#br0" timeOffset="50">7320 3815 691 0,'-2'-7'30'0,"2"0"7"15,0-1-29-15,0 4-8 0,-2-4 0 0,4 1 0 0,0-1 424 0,1-2 83 16,0 4 17-16,3-3 3 16,1 2-445-16,0-2-82 0,2 4-30 0,0-1 1 0,-2 0 29 0,3 1 0 0,2 0 0 0,1 1 0 15,-1 2 0-15,2 2 0 16,2 0 0-16,0-3 0 15,1 3-32-15,-1 3 0 0,1-3 0 0,-1 2 0 0,0-2 32 0,-2 4 12 0,-2 3-1 16,3-3 0-16,-5 6 8 0,2 2 1 16,-1-2 1-16,-3 1 0 0,3 4-21 0,-4 1 0 0,4 4 0 15,-4 0 0-15,-2-3 15 0,0 5-2 0,1-2 0 0,-3 5 0 16,-1-3-13-16,1 3 9 0,-1-1-9 0,2-4 8 16,-4 2-8-16,-2 1 0 0,0-4 0 0,-1-1 0 15,-1 0 0-15,-1 0 0 0,-2 0 0 0,-2-3 0 16,-2 1 0-16,-1-1 0 0,1-2 9 0,-3 1-9 15,-1-3 14-15,1 0-2 0,-2 0 0 0,-2-2 0 16,2-2 23-16,-1 0 4 0,1-4 1 0,0 2 0 16,2-1-40-16,0-4-12 0,2 0 0 0,1 0 0 15,-1 0-43-15,4-4-9 0,-1-1-1 16,0-1-696-16,0 2-139 0</inkml:trace>
  <inkml:trace contextRef="#ctx0" brushRef="#br0" timeOffset="51">7818 4870 2566 0,'0'0'56'0,"-2"4"12"0,0 4 3 0,1 3 1 0,-1 5-57 0,2 1-15 0,0 0 0 0,0 6 0 16,0-4 0-16,0 6-13 0,0-3 2 0,2-2 1 15,-2 1-2-15,0-4 0 0,1-1 0 0,-1 2 0 16,0-2-32-16,-1-1-6 0,1-2-2 0,-2 2 0 16,0 0 12-16,0-3 1 0,1-1 1 0,-3-2 0 15,3 0 10-15,-1-2 1 0,-2-3 1 0,3 1 0 16,-3-2-34-16,-1 0-6 0,5-3-2 0,-4-3-504 15,-1 3-102-15</inkml:trace>
  <inkml:trace contextRef="#ctx0" brushRef="#br0" timeOffset="52">7690 4837 2538 0,'2'-6'56'0,"-2"0"11"0,2-2 2 0,-1 0 3 0,3 0-58 0,1 0-14 0,-2 1 0 0,4 0 0 16,2 1-8-16,3 1-5 0,1-4-1 0,-1 4 0 15,2-1 2-15,2 2 0 0,0-1 0 0,-2-1 0 32,1 4-15-32,1-1-2 0,0 2-1 0,2 1 0 0,-3-4 30 0,3 4-9 0,-4-1 9 0,2 1 0 15,-4 1 0-15,1 4 0 0,1-5 0 0,-2 5 11 16,0 1 5-16,0 3 2 0,1-3 0 0,-3 7 0 15,1-1-1-15,-2 2 0 0,-1-1 0 0,1 3 0 16,-2-1-8-16,0 2-1 0,0-3-8 0,0 3 12 16,-2-1-12-16,-1 3 0 0,-1-2 0 0,1 3 0 15,-2-3 0-15,-1 2 8 0,-1-3-8 0,0 1 0 16,-1-2 8-16,-3 1 0 0,1-4-8 0,-3 3 12 16,-1-4-12-16,-2 0 0 0,-1-1 0 0,-2 0 0 15,-2-1 31-15,-2-1 0 0,0-1 0 0,-2 1 0 16,1-3 6-16,-2 1 2 0,-1 2 0 0,1-2 0 15,0-4-19-15,1 3-4 0,-1-1-1 0,0 1 0 16,-1-3-15-16,3-2 0 0,-3 3 8 0,1-2-8 16,2-1 0-16,-1 0-10 0,0-1 2 0,4-2 0 15,2 3-109-15,2-2-22 0,1-3-4 16,2 5-1-16,0-4-45 0,2 4-10 0</inkml:trace>
  <inkml:trace contextRef="#ctx0" brushRef="#br0" timeOffset="53">8478 6190 2253 0,'0'0'49'0,"0"0"11"0,0 0 1 0,0 0 3 0,0 0-51 0,0 3-13 16,-2 1 0-16,2 1 0 16,0-5 0-16,0 4 0 0,2 1 0 0,-1 1 0 15,1-1 39-15,0 0 1 0,-2 1 1 0,2 0 0 16,-1 4-6-16,3-1-2 0,-2 2 0 0,-1 2 0 15,-1 0-2-15,0 5-1 0,2-3 0 0,-2 6 0 0,-2-1-14 16,1 0-4-16,1 2 0 0,0-2 0 0,-2 1-12 16,0 1-10-16,0-3 2 0,1 3 0 0,-1-1-13 15,2-4-3-15,-2 0 0 0,0-2 0 16,2 1-6 0,-1-5-2-16,-1 3 0 0,1-8 0 0,1 4-106 0,-2-4-22 0,2-6-4 15</inkml:trace>
  <inkml:trace contextRef="#ctx0" brushRef="#br0" timeOffset="54">8441 6155 1670 0,'0'0'148'0,"0"0"-118"0,-3 0-30 0,-3 0 0 16,3 0 167-16,-1 3 27 0,4-3 6 0,0 0 0 16,0 0-167-16,0 0-33 0,0 0 0 0,0 0-15 15,0 0 6-15,5-3 1 0,1 3 0 0,3-4 0 16,-2 4-9-16,3-4-2 0,1 1 0 0,-1 2 0 15,2-2 19-15,-1 1 0 0,1-1 11 0,2 3-11 16,0 0 28-16,2 0 0 0,-2 3-1 0,0 2 0 0,0-1-11 16,0 3-1-16,-1-1-1 0,-1 0 0 15,0 2-14-15,-1 0 8 0,-1 3-8 0,0-2 0 16,1 2 0-16,0-2 0 0,-1 2 0 0,3 0 0 0,-3 0 15 16,1 3-3-16,-1-1-1 0,2 0 0 0,1 0-11 15,-1-1 0-15,0 1 0 0,1-2 0 0,-3 5 0 0,-1-1 15 16,0-4-4-16,-4 4-1 0,0-4 10 0,-3 4 3 15,-1-3 0-15,-1 2 0 0,-3-3 7 16,0 3 2-16,-4-2 0 0,0-1 0 0,-4 5-32 0,-3-5 0 16,0 3 0-16,-2-1 0 0,-2-1 16 15,0-1-2-15,-2 1-1 0,-1-1 0 0,0 0 6 0,-2-1 1 0,-3-1 0 0,1-1 0 0,2 0 8 0,-1-4 3 16,-2-1 0-16,-1 2 0 0,2 0-18 0,3-2-3 16,1-3-1-1,0 0 0 1,-2-3-150-16,5-2-31 0,-17-6-5 0,9-5-2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5T15:34:21.400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1923 10093 1677 0,'0'0'36'0,"0"0"8"0,0 0 2 0,-11-4 2 15,11 4-38-15,0 0-10 0,0 0 0 0,0 0 0 0,-7 4 0 0,0 5-16 16,0 0 4-16,3-6 1 0,4-3 21 0,-10 0 4 15,-1 10 1-15,8-4 0 0,-8 4 0 0,4-4 0 16,0 3 0-16,-4 10 0 0,1-6 32 0,-1 9 6 16,-3 0 2-16,0 3 0 0,-7 0 21 0,0 6 5 15,7 4 1-15,-11 5 0 0,0 4-4 0,0 6-1 16,1 1 0-16,-8 2 0 0,7 0-49 0,1-3-9 16,-1-3-3-16,0 7 0 0,1-4-16 0,-1 0 0 0,4-3 0 15,-4-3 0-15,11-3 0 0,-7-1 0 16,7 1 0-16,0-6 0 15,-4-4-24-15,4-9-3 0,3 6 0 0,8-9 0 16,-8-3-36-16,11-7-7 0,0 1-2 0,0-10 0 16,0 0-118-16,0 0-24 0,4-19-5 0,3-3-1 0</inkml:trace>
  <inkml:trace contextRef="#ctx0" brushRef="#br0" timeOffset="1">1880 10215 1612 0,'-3'0'144'16,"-4"3"-116"-16,0-3-28 0,-4 0 0 0,4 6 98 0,4-6 14 15,-1 3 2-15,-3-3 1 0,3 0-94 0,4 0-21 16,-7 0 0-16,7 0 0 0,-3-3 0 0,3 3 0 16,-7 0 0-16,7 0 0 0,0 0 0 0,0 0-13 15,0 0 1-15,0 0 0 0,0 0 12 0,0 0 15 16,0 0-3-16,0 0-1 0,-4 7 19 0,1 2 4 16,-8-3 1-16,11 4 0 0,0-4 0 0,0 3 0 15,-10 1 0-15,10 2 0 0,-4-2-4 0,4 8-1 16,0-5 0-16,-7 9 0 0,7-3-3 0,0 0-1 15,7 6 0-15,-3-3 0 0,-4 9-8 0,0 0-2 16,3 1 0-16,-3-1 0 0,0 7-6 0,7-1-2 16,-7 4 0-16,4 0 0 0,-4 0-8 0,0-1 0 0,0-2 0 15,7 3 8-15,-4 3-8 0,1-4 0 0,-8-2 0 0,4-3 0 16,0-4 0-16,0 0 0 0,-3-6 0 16,-4 0 0-16,3-3-8 0,-3-6-4 0,4 0-1 0,-1-4 0 31,-7-2-111-31,1-7-21 0,3 3-5 0</inkml:trace>
  <inkml:trace contextRef="#ctx0" brushRef="#br0" timeOffset="2">1305 10999 2275 0,'0'0'100'0,"0"0"22"0,0 0-98 0,0 0-24 0,0 0 0 0,0 0 0 0,7 0 0 0,4 0 0 16,3 0 0-16,-3 0-11 0,6 6 2 0,1-3 0 15,0-3 0-15,3 0 0 0,0 3 9 0,4-3 0 0,-8 7 10 0,11-7-10 16,-3 0 0-16,0 0 8 16,-8 0-8-16,8 0 0 0,-4 0 0 0,4-7 0 15,0 7 0-15,-4-3 0 16,-7-6-44-16,0 6-11 0,7-4-2 0,-10-2-883 0</inkml:trace>
  <inkml:trace contextRef="#ctx0" brushRef="#br0" timeOffset="3">1856 9741 1324 0,'-4'-6'118'0,"-6"6"-94"15,-1 0-24-15,7-3 0 0,4 3 297 0,0 0 55 16,0 0 12-16,0 0 1 16,0 0-321-16,4 9-64 0,7-6-12 0,-1 7-4 15,4 2 22-15,0-2 4 0,7-1 1 0,1 1 0 0,2-1-3 0,1 4 0 16,0-1 0-16,-1 4 0 0,1-1 12 0,7 4 0 16,-4 0 0-16,-3 3 0 0,-1 3 0 0,1-3-8 15,0 9 8-15,0 1 0 0,3 9 0 0,-11-1 0 16,8 4 9-16,0 0-9 0,-4 6 22 0,0 10-2 15,-3-4-1-15,-1 7 0 0,-2 0 1 0,-1 3 0 16,0-4 0-16,-4-2 0 0,1-4-12 0,0-2-8 16,-8 5 9-16,4-2-9 0,-7-4 10 0,7 7-10 0,0-4 10 15,-7-3-10-15,-7-2 0 0,4-8 0 0,-1-2 0 0,-6 3 0 16,-1 3 24-16,-3-9 0 0,3 9-1 0,-3-10 0 31,-4 4-43-31,1-3-8 0,-1-4-1 0,1-2-1 16,-5-7-71-16,-2 3-15 0,3-6-2 0,-4 0-918 0</inkml:trace>
  <inkml:trace contextRef="#ctx0" brushRef="#br0" timeOffset="4">3718 10165 518 0,'0'0'46'0,"0"0"-37"0,0 0-9 0,0 0 0 16,-7 0 42-16,7 0 6 0,-7-10 2 0,7 10-234 15,-3-3-46-15</inkml:trace>
  <inkml:trace contextRef="#ctx0" brushRef="#br0" timeOffset="5">3605 10089 864 0,'0'0'38'0,"0"0"8"0,0 0-37 0,0 0-9 15,-7-6 0-15,7 6 0 0,0 0 142 0,0 0 26 16,0-6 6-16,0 6 1 0,0 0-103 0,0 0-21 16,0 0-4-16,0 0-1 0,0 0-26 0,0 0-6 15,0 0-1-15,0 0 0 0,0 6 2 0,0 4 0 16,7 8 0-16,-7 1 0 0,4-3 7 0,3 3 2 16,-7 3 0-16,4 6 0 0,-4-3-8 0,3 6-2 15,-3 7 0-15,0-4 0 0,7 7 18 0,-14 3 3 0,4 0 1 0,-1-3 0 0,4 3-23 16,-7 6-4-16,3-6-1 0,-10 0 0 15,7-4 4-15,4 4 0 0,-8-3 0 0,4-10 0 16,4 10-12-16,-1-6 0 0,-7-4 9 0,11-3-9 16,0-3 0-16,0-6 8 0,0 3-8 0,0-9 0 31,0 5-16-31,0-5-8 0,4-4-2 0,-4 1-586 0,0-10-116 0</inkml:trace>
  <inkml:trace contextRef="#ctx0" brushRef="#br0" timeOffset="6">4075 10695 2170 0,'-11'-7'96'0,"7"1"20"0,-6 6-92 0,3 0-24 0,0 0 0 0,0 6 0 32,3 1-21-32,-6-1-9 0,3-3-2 0,0 10 0 0,-4-4 17 0,4 0 3 0,0 10 1 0,0-6 0 31,-4 6-21-31,8-7-4 0,-8 10 0 0,8-3-1 0,-8 3 17 0,4 0 3 0,3 0 1 0,1 0 0 15,-8-4 16-15,11 4 0 0,0 0 0 0,0 0 0 16,-7-3 0-16,14 0 0 0,-7-7 0 0,11 1 0 16,-4-4 0-16,0 4 9 0,4-4-1 0,-8 1 0 15,4 2-8-15,-3-12 0 0,6 7 0 0,-6-7 0 16,3 0 0-16,7-7 8 0,-11 7-8 0,8-3 8 16,0-6 4-16,-1-1 0 0,1 1 0 0,3-4 0 15,-11 4 16-15,4-7 3 0,8-2 1 0,-12-1 0 16,4 3-12-16,-3-3-1 0,3 0-1 0,-7-3 0 0,7 4 0 0,-7-4 0 15,0 6 0-15,0-3 0 0,0 0 7 0,-4 1 2 16,1 2 0-16,-4-3 0 0,3 0-27 0,-3 7 0 16,4-1 0-16,-4 1 0 0,-1-4 12 0,1 3-2 15,4 4-1-15,-4 6 0 0,0-3-9 0,7 6-11 16,-11-4 3-16,11 4 0 16,-7 4-36-16,4-4-6 0,-8 6-2 15,8-3 0-15,3-3-96 0,-8 6-20 0,5-3-4 0,-8 1-1 0</inkml:trace>
  <inkml:trace contextRef="#ctx0" brushRef="#br0" timeOffset="7">4625 10754 230 0,'0'0'20'0,"-7"-6"-20"0,3 6 0 0,-10-3 0 16,4 0 348-16,-4-4 66 0,6 7 13 0,-2-9 2 15,-1 9-345-15,4-3-68 0,-3-3-16 0,3 2 0 16,0 1 0-16,0-3 12 0,7 6-3 0,0 0-1 15,-4 0-8-15,4 0 12 0,-11 6-12 0,4-3 12 0,0 1-12 16,-3 5-14-16,-1 0 3 0,8 1 1 0,-8 2 10 0,0-2 14 16,-3 2-3-16,7 7-1 0,-3-6-10 0,3 5 0 15,-4-5 9-15,4 6-9 0,3 0 0 0,-6-4 8 16,6 4-8-16,-3 0 0 0,4 3 0 16,3-3 0-16,0-4 0 0,-7 4 0 0,7-6 8 15,7 6-8-15,-7-7 10 0,3-3-10 0,4 4 13 0,-3-4-3 16,6 1-1-16,1-7 0 0,-7 3-9 0,3-6 12 0,7 0-12 0,-4 0 12 15,4-6-12-15,1 6 10 16,-5-3-10-16,1-7 10 0,-1 1 13 0,4 0 2 16,-3-4 1-16,0 4 0 0,6-7-7 0,-6 0-2 15,3 4 0-15,-7-7 0 0,4 6 3 0,-4 1 1 16,3-1 0-16,1-2 0 0,-1 8-21 0,-10 1 9 0,4-3-9 16,3 6 0-16,-7 3 9 0,0 0-9 15,0 0 0-15,0 0 9 0,0 0-9 0,0 0 0 16,0 0 0-16,0 0 0 0,-11 3 0 0,4-3 0 0,0 9 0 15,-10-3 0-15,6 1 0 0,-3 2 0 0,3 0 0 0,4 1 0 16,-3-1 0-16,3 4 0 0,0-1 0 0,0 7 0 16,-4-6-9-16,7 9 9 0,4-4 0 0,0 4 0 15,-7 0 0-15,4 7 0 0,3-4 8 0,0 3-8 16,3-3 0-16,4 3 0 0,-7 0 0 16,0-2 0-16,0-5 0 0,0 1 0 0,0 7 0 0,0-7 0 15,4 0 0-15,-4 0 0 0,0-1 0 0,-4 1 0 16,-3 7 0-16,4-11 8 0,-1-2-8 0,-6 6 0 15,-1-3 19-15,1 0-3 0,-1 0 0 0,-3-4 0 16,0 4-16-16,0-6-19 0,3-1 4 0,-7 4 1 16,1-7 2-16,3-3 1 0,-4 4 0 0,0-1 0 15,-3-2-48 1,7-4-9-16,-11-3-3 0,8 0-818 0</inkml:trace>
  <inkml:trace contextRef="#ctx0" brushRef="#br0" timeOffset="8">5009 10748 2487 0,'0'0'55'0,"0"0"11"0,-7 9 2 0,4-2 2 0,-4 2-56 0,3-3-14 16,1 10 0-16,3-4 0 16,0 1-20-16,-7 0-6 0,7 2-2 0,7 1 0 15,-7 0 2-15,0-1 0 0,3 4 0 0,-3-6 0 0,0 5 13 0,4 1 2 0,3-3 1 16,-7 0 0-1,0-1-38-15,3-5-7 0,4 9-1 0,-7-7-1 16,0-3-9-16,0 4-2 0,0-7 0 0,0-3-499 0,0-3-100 0</inkml:trace>
  <inkml:trace contextRef="#ctx0" brushRef="#br0" timeOffset="9">5034 10356 2304 0,'-7'0'204'0,"0"0"-163"15,-4-3-33-15,4-3-8 0,-3 6 54 0,6 0 9 16,4 0 1-16,0 0 1 16,0 0-194-16,0 0-39 0,0 0-8 0,0 0-774 15</inkml:trace>
  <inkml:trace contextRef="#ctx0" brushRef="#br0" timeOffset="10">5436 10607 518 0,'0'0'23'0,"0"0"5"0,0 0-28 0,11 0 0 16,-4-3 0-16,-7 3 0 0,0 0 163 0,0 0 27 0,0 0 6 15,0 0 0-15,0 0-87 0,0 0-17 0,0 0-4 0,0 0-1 16,0 0-7-16,0 0 0 0,0 0-1 0,0 0 0 16,-7 6-40-16,-4 3-8 0,4 1-2 0,0-1 0 15,-3 1-2-15,3-1-1 0,-4-3 0 0,4 10 0 16,-4-7-15-16,4-2-3 0,0-1-8 0,4-3 12 16,-4 6-12-16,0-5 9 0,7 5-9 0,0-9 8 15,-7 6-8-15,3-3 0 0,-3 7 0 0,7-10 0 16,-7 9 0-16,3-6 0 0,4-3 0 0,0 0 0 15,0 0 0-15,0 0 0 0,0 0 9 0,0 0-9 16,0 0 16-16,4 10 0 0,-4-10-1 0,7 12 0 16,0-5-4-16,-3-4-1 0,3 6 0 0,0-3 0 15,0 1-10-15,3 2 0 0,-3-3 0 0,0 1 0 0,4 2 0 0,-7 0 0 16,3-2 0-16,-4-1 0 0,8 3 0 16,-11 1 0-16,3-1 0 0,-3 1 0 15,7-1 0-15,-7 0 0 0,0-2 0 0,0 8 8 16,-7-2-8-16,7-1 0 0,0-2 0 0,-3 2 0 15,3-2 9-15,-7 2-9 0,0-2 10 0,7 9-10 0,-7-7 10 0,3-3-10 16,4 4 10-16,-11 6-10 0,8-7 0 0,-4-2 0 16,3 2 0-16,-3 4 0 0,4-7-35 15,-4-2-9-15,0 2-3 0,7 1 0 16,0-10-145-16,0 0-30 0,0 0-6 0,-7-10-448 0</inkml:trace>
  <inkml:trace contextRef="#ctx0" brushRef="#br0" timeOffset="11">5817 10293 1209 0,'0'0'53'0,"0"0"12"0,0 0-52 0,0 10-13 0,-3 2 0 0,3-2 0 16,-7 8 296-16,7-5 57 0,0 9 11 0,0 9 3 15,0 1-294-15,7-1-58 0,-4 10-15 0,1-1 0 16,3 1 0-16,3 3-8 0,-10-3 8 0,4 3-13 16,3-10-15-1,-7 7-2-15,0 3-1 0,0-3 0 0,0 0-16 0,-7-1-3 16,3-5-1-16,-3 2 0 0,-3-2 6 16,3-4 1-16,-7-6 0 0,3 7 0 0,-7-10-26 15,8 3-5-15,-4-10-1 0,3 4 0 0,-3-6-127 0,0-7-25 0,-14 3-6 0,7-9-1 0</inkml:trace>
  <inkml:trace contextRef="#ctx0" brushRef="#br0" timeOffset="12">5634 10779 2523 0,'0'0'112'0,"0"0"23"0,0 0-108 0,0 0-27 15,0-6 0-15,0 6 0 0,3-6 38 0,4-4 2 0,-3 7 1 0,7-3 0 16,-1 3-32-16,4-7-9 0,0 7 0 0,0-3 0 15,4-3-16-15,0 2-7 0,-1 1-1 0,1-3-1 32,-4 2-115-32,4 1-22 0,-1-3-5 0,1 9-1 0,-4-10-87 0,0 10-17 0,7 0-4 0,-10 0-1 0</inkml:trace>
  <inkml:trace contextRef="#ctx0" brushRef="#br0" timeOffset="13">5980 10713 230 0,'0'0'10'0,"3"13"2"0,-3-4-12 0,4 4 0 0,-8-4 0 0,4 1 0 15,-3 2 156-15</inkml:trace>
  <inkml:trace contextRef="#ctx0" brushRef="#br0" timeOffset="14">6138 11071 1843 0,'0'0'81'0,"0"0"18"0,0 3-79 0,-7 6-20 15,0-2 0-15,7-4 0 0,0 0 213 0,-3 3 39 16,3-3 8-16,0-3 2 15,0 7-310-15,0-4-61 0,0-3-13 0,0 0-628 16,0 0-126-16</inkml:trace>
  <inkml:trace contextRef="#ctx0" brushRef="#br0" timeOffset="15">6131 10547 806 0,'0'0'36'0,"0"-3"7"0,0 0-35 0,-7-3-8 0,-3-4 0 0,10 10 0 15,0 0 400-15,-7 0 77 0,3-3 16 0,4-3 3 16,0 6-404-16,0 0-80 0,0 0-12 0,0 0-12 31,0 0-104-31,0 0-20 0,0 0-4 0,0 0-858 0</inkml:trace>
  <inkml:trace contextRef="#ctx0" brushRef="#br0" timeOffset="16">6643 10757 2145 0,'-18'-3'95'0,"18"3"20"0,0 0-92 0,0-9-23 0,-3-1 0 0,-1 1 0 15,4-4-12-15,0 4-8 0,0 0 0 0,-7-4-1 16,4 4 6-16,-1-4 2 0,4 4 0 0,-4-1 0 16,1 7-5-16,-1-3-1 0,4 6 0 0,0 0 0 15,0-3 19-15,0 3-12 0,-10 0 12 0,-1 3-10 16,4 3 30-16,0 4 7 0,-10 2 1 0,9 1 0 15,-2-4 25-15,-8 10 6 0,11-7 1 0,-7 7 0 16,3-3 10-16,4 3 2 0,-3 3 1 0,3 0 0 16,3-4-39-16,-3 4-8 0,7 0-2 15,0 0 0-15,-7 7-24 0,7-8 0 0,7 8 0 0,-7-4 0 16,4-3 0-16,3 0 0 0,-4 0 0 0,8 3 0 16,-8-10 0-16,4 4 0 0,1-6-14 0,-1 2 5 15,3-2-13-15,4-4-2 0,0-2-1 0,1 2 0 16,2-9-55-16,1 9-10 15,3-9-2-15,7-3-588 0,0-3-118 0</inkml:trace>
  <inkml:trace contextRef="#ctx0" brushRef="#br0" timeOffset="17">7313 10735 1882 0,'0'0'84'0,"0"0"16"0,0 0-80 0,0 0-20 16,0 0 0-16,0 0 0 0,0 10 14 0,4-1-2 16,-1-6 0-16,4 13 0 0,-3-10-12 0,3 13-13 15,0-6 2-15,3 5 1 0,-3 1 10 0,4 3 0 16,3-3 0-16,-10 3 0 0,6 3 0 0,-3-3 0 15,0 0 0-15,0 3-8 0,-7-3 8 0,8-6 16 0,-5 2-4 0,1 1-1 16,-1-6 27-16,-3-4 6 16,7 1 0-16,-7-10 1 0,0 0 18 0,0 0 3 15,0 0 1-15,0 0 0 0,0 0 1 0,0-7 1 16,-7-5 0-16,7-1 0 0,-3-6-49 0,-1 7-9 0,4-10-3 16,-3 0 0-16,3-6 20 0,-4 0 3 0,0 3 1 15,4-7 0-15,0 1-32 0,0-1 0 16,0-2 0-16,0-4 0 0,0 7 0 0,0 0 0 15,8-4 0-15,-5 7 0 0,4 0 0 0,0-1 0 0,-3 1 0 0,3 6 0 16,0 0 0-16,3 7 0 0,-3-1 0 0,4 0 0 16,3 1 0-16,-3 5 0 0,3-2 0 0,0 9 0 15,0-4-13-15,4 4 4 0,-1 3 1 0,1 0 0 32,7 0-22-32,-1 0-4 0,1 0-1 0,-7 3 0 0,-1 4-48 0,8-4-9 15,-4 3-3-15,0 0 0 0,1 4-93 0,-8-1-20 16,3 4-3-16,-6 2-1 0,3 1 58 0,-7 3 11 15,-3 25 3-15,-4-13 0 0</inkml:trace>
  <inkml:trace contextRef="#ctx0" brushRef="#br0" timeOffset="18">7874 10735 345 0,'0'0'31'0,"0"0"-31"16,0 0 0-16,0 0 0 0,0 0 149 0,0 0 24 15,0 0 5-15,7 0 1 0,4 10-127 0,-1-10-24 16,-10 0-6-16,4 0-1 0,3 0 39 0,-7 0 8 16,0 0 2-16,0 0 0 0,14 0 6 0,-14 0 0 15,3 0 1-15,5-3 0 0,-8 3-14 0,7 0-3 16,3-7-1-16,-3 7 0 0,-7 0-15 0,7 0-2 15,0-3-1-15,-7 3 0 0,11-6 13 0,-8 6 2 16,4-3 1-16,4 3 0 0,0-6-16 0,-4 2-3 16,0 4-1-16,7-9 0 0,-11 9-23 0,4-9-5 15,4 5-1-15,-4-5 0 0,0 0-8 0,4 6 0 0,-4-4 9 0,0 1-9 16,-7 0 0-16,0 6 9 0,7-10-9 0,-7 10 0 16,-4-3 16-16,4 3-3 0,4-6-1 0,-4 6 0 15,-7-6 12-15,0-1 3 0,0-2 0 16,0 6 0-16,-4 0-27 0,1-4 0 0,-5 4 8 15,5-3-8-15,-4 6 0 0,3 6 0 0,-7-3 0 16,8 7 0-16,-4-7 8 0,0 13 0 16,0-4 0-16,-4 7 0 0,7-3-8 0,1 6 8 0,-1-4-8 0,1 11 8 15,-1-4-8-15,4-3 0 0,7 0 0 0,-7 6 0 16,3-3 0-16,1 3-11 0,3-6 3 0,0 6 0 16,3-3 0-16,1-3 0 0,3 7 0 0,-4-7 0 15,5-4 8-15,2-2 0 0,-3 0 8 0,4-1-8 16,-1-5-23-1,1 2-9-15,0-2-1 0,3-4-1 0,0-3-94 0,0-3-18 16,3-3-4-16</inkml:trace>
  <inkml:trace contextRef="#ctx0" brushRef="#br0" timeOffset="19">8435 10745 1900 0,'-4'-10'169'0,"-3"7"-135"0,0-3-34 0,-3-3 0 15,3-4 144-15,0 4 21 0,0 5 5 0,-1-5 1 16,1 0-155-16,-3 6-32 0,3-4-5 0,0 7-2 16,0 0 5-16,-4 7 1 0,4-4 0 15,-4 6 0 1,4 4-23-16,-3 5-5 0,3-5-1 0,-7 9 0 15,3-3 15-15,0 3 3 0,1 0 1 0,3 0 0 0,0-4 27 0,7 4 0 0,-7-3 0 0,0 0 11 16,7-3 2-16,-4 2 1 0,8-5 0 0,-4 3 0 16,0-1 13-16,7-5 2 0,0-1 1 0,0 1 0 15,-4-7-22-15,4 6-8 16,-7-9 0-16,11 6 9 0,3-6-9 0,4 0 8 0,-8-6-8 0,4 3 8 16,4-13-8-16,0 10 0 0,-1-10-10 0,-3 4 10 15,1-7 0-15,-1 6-9 0,3-5 9 0,-6 5 0 16,0-6-8-16,-1 7 8 0,1-1-8 0,-8-6 8 15,4 1 0-15,-3 5 0 0,6-3 9 0,-10 1-9 0,0 5 20 16,0-2-2-16,0 2-1 0,-7 1 0 0,7 6-4 0,0 3-1 16,-7-3 0-16,7 3 0 0,0 0-12 0,0 0 9 15,-3 3-9-15,-4 6 8 0,7-6-8 16,0 7 0-16,0 2-10 0,0 4 10 0,-7-4 0 16,3 1 0-16,1 9 0 0,3-3 0 0,0 0 0 0,0 6 13 15,0-3-2-15,0 6-1 0,0-3 4 0,3 6 1 0,1-2 0 0,3 2 0 0,-7 3-15 16,0 4 0-1,3-3 0-15,1-1 0 0,-1 4 0 0,1-4-10 16,-4-3 2-16,0 10 0 0,-4-6 8 0,4-4 0 16,0 10 10-16,-3-10-10 0,-1 10 18 0,1-7-2 0,3-2-1 15,-7-1 0-15,-4 1 3 0,4-1 1 0,0 0 0 0,3-2 0 16,-6-4-11-16,-1 3-8 0,1-6 9 0,-1 0-9 16,0 0 11-16,-3-4-11 0,-3-2 12 0,-1 3-12 15,0-6 0-15,-3 2 0 0,0-2 0 0,3-4 0 16,-6-6-14-16,-8-3-6 0,7 0-2 0,-3-9 0 31,3-1-27-31,-3-2-6 0,7-10-1 0,0 3-668 16,-4-12-133-16</inkml:trace>
  <inkml:trace contextRef="#ctx0" brushRef="#br0" timeOffset="20">8696 11008 2548 0,'0'0'113'0,"-4"3"23"0,-6 7-108 0,3-4-28 16,3-3 0-16,-3 7 0 0,4-7 0 0,3-3-9 15,0 9 0-15,0-9 0 16,0 9-29-16,0-9-6 0,0 0 0 0,0 0-1 15,0 0-35-15,0 0-6 0,0 0-2 0,0 0 0 16,0 0 44-16,0 0 9 0,0 0 2 0,3-9 0 0,4 9 100 0,-7-9 20 16,0-4 4-16,0 4 1 0,0-4 14 0,0-6 3 15,0 10 1-15,0-7 0 0,-7-3-38 0,4 1-7 16,3 2-1-16,0-3-1 0,0-3-26 0,0 0-5 16,3 0 0-16,-3 0-1 0,7-3-31 15,-7 3 8-15,7 0-8 0,-3 4 0 0,6-4 0 0,-2 0-15 0,2 9 3 16,1-6 1-1,-1 7-16-15,-3 2-3 0,4-2-1 0,3 2 0 16,-3 1-29-16,-1 6-7 0,1-3-1 0,3 6 0 16,0 0-12-16,4 0-4 0,-8 0 0 0,4 0 0 15,0 0-138-15,-3 6-28 0,3-3-6 0,-3 6 0 0</inkml:trace>
  <inkml:trace contextRef="#ctx0" brushRef="#br0" timeOffset="21">9073 10804 2466 0,'0'0'109'0,"0"0"23"0,0 0-106 0,0 0-26 0,4-6 0 0,0-3 0 0,-1-1 44 0,1 4 4 15,3 0 1-15,0-4 0 16,0 1-62-16,0 3-13 0,3-4-2 0,1 1-1 16,0-1-11-16,3 1-3 0,-4 0 0 15,4-4 0-15,-3 4 0 0,0-1 0 0,-4-2 0 0,3 2 0 16,-3 1 43-16,0-4 8 0,0 4 1 0,0 6 1 0,-7-7 22 0,4 1 4 15,-4 0 0-15,-4 5 1 0,-3-5-9 0,0 9-3 16,0-9 0-16,0 9 0 0,-3-4-25 0,-1 4 0 16,-7 4 8-16,4-4-8 0,0 9 0 0,0 0 0 15,0 4 0-15,0-4 0 0,3 10 0 0,1-3 12 16,-1 3-12-16,0 0 12 0,4-1-12 0,0-2 0 0,4 6 9 16,-1-3-9-16,1 3 0 0,3 0 9 0,-4 0-9 0,4-4 0 15,0 4 0-15,4 0 0 0,-1 0 0 0,4 7 0 16,-3-8 0-16,3 1 0 0,0-3 0 0,4 3 0 31,-1-9-92-31,1 6-23 0,-1-10-4 0,4 0-558 16,1-6-112-16</inkml:trace>
  <inkml:trace contextRef="#ctx0" brushRef="#br0" timeOffset="22">9560 10500 2790 0,'0'0'124'0,"0"0"24"0,-7 0-118 0,0 3-30 16,4 4 0-16,-4-4 0 0,7 6 16 0,-7-6-4 16,-1 7 0-16,1 2 0 15,0-2-35-15,-3 5-7 0,3-2-2 0,0-1 0 16,0 1-49-16,-7 6-11 0,3-7-1 0,0 4-1 15,-3-3 18-15,4-1 4 0,10-3 1 0,-11-5 0 0,4 5 51 0,0-3 11 16,0-3 9-16,7-3-13 0,0 0 52 0,0 0 10 16,0 0 3-16,0 0 0 0,0 0-14 0,0 0-2 15,0 0-1-15,0 0 0 0,0 0-35 0,0 0 0 0,7 0 0 0,4 0 0 16,3 4 0-16,-4-4 0 16,4 6-10-16,4-6 10 0,0 0-17 0,-1 0 4 15,1 0 1-15,7 0 0 0,-11 3-1 16,3-3 0-16,-3 0 0 0,4 0 0 0,-4 0 13 15,0 6 0-15,-7-3 0 0,4 4 0 0,-4-4 0 0,-3 6 0 16,-4-9 0-16,7 3 0 0,-7 7 0 0,0 2 12 0,0-2-4 0,-4 5-8 16,1-8 27-16,-5 8-2 0,5-2 0 0,-4-1 0 15,0 1-1-15,0 3 0 0,0-4 0 0,-4 1 0 16,4 2-16-16,-3-2-8 0,2-1 0 0,1 7 8 16,-3-6-8-16,-1-1 0 0,1-2 0 0,3 2 0 15,-4-2-44 1,0-1-15-16,1-3-2 0,3-2-1 0,0-4-62 0,0 0-12 15,3-10-2-15,1 1-742 0</inkml:trace>
  <inkml:trace contextRef="#ctx0" brushRef="#br0" timeOffset="23">10153 10340 2718 0,'0'0'120'0,"0"0"25"0,-7-6-116 0,0 6-29 31,3 0 0-31,-3 0 0 0,4 0 19 0,-4 0-3 16,-4 0 0-16,1 9 0 15,-1-5-44-15,-3 5-10 0,-7 7-2 0,3-4 0 16,-3 1-25-16,-4 6-6 0,4-4-1 0,-4 4 0 0,1 0 40 0,-1 0 8 16,4-4 2-16,3-2 0 0,-3 6 22 0,7-7 8 15,-4-2 0-15,4-1 0 0,3 4 8 0,4-7 0 16,-3-3 1-16,3 3 0 0,7-6 8 0,0 0 2 0,0 0 0 15,0 0 0-15,0 0-27 0,0 0 0 0,0 0 0 0,0 0 0 16,0 0 0-16,10 0 0 0,4 0 0 0,1 0 12 16,2 0-12-16,1 0 0 0,3 0 0 0,0 0 0 15,4-6 0-15,-4 6 0 0,0 6 0 0,0-3 0 16,-3-3 0-16,-4 7 0 0,4-4 0 0,-4 0 0 16,0 6 0-16,-7 1-12 0,4-1 4 0,-4-6 8 15,0 7 9-15,0 2 10 0,-4-2 1 0,4 8 1 16,-3-5-8-16,-1-4-1 0,1 4-1 0,-8 6 0 15,4 0-11-15,-3-4 12 0,3 4-12 0,-4-6 12 16,-3 5 0-16,0 4 1 0,0-3 0 0,0 3 0 16,-3-3 7-16,3-3 0 0,-4 2 1 0,0 4 0 15,1-9-39-15,-1 6-8 16,1-7-2-16,-1 4 0 0,4-13-102 0,0 7-21 0,0-10-4 16,7 0-852-16</inkml:trace>
  <inkml:trace contextRef="#ctx0" brushRef="#br0" timeOffset="24">10513 10563 3034 0,'14'16'135'0,"-18"-7"27"0,-10 7-130 0,0-1-32 0,11 7 0 0,-4 0 0 15,0 6 37-15,-4-2 1 0,0 2 0 0,4 3 0 31,0 0-61-31,0-5-12 0,-10 5-2 0,2 0-1 16,8-2-91-16,-3-4-19 0,-8 3-3 0,1-6-1 16,-1-3-64-16,0-7-14 0,8 7-2 0,-4-16-365 0,-4 6-73 15</inkml:trace>
  <inkml:trace contextRef="#ctx0" brushRef="#br0" timeOffset="25">10283 10416 230 0,'25'-22'10'0,"-18"12"2"0,-3 1-12 0,3-1 0 0,7 1 0 0,-7 0 0 16,-7-4 420-16,4 4 82 0,6-1 16 0,4 7 3 16,0-6-337-16,-3 5-68 0,-8-2-14 0,4 3-2 0,11 3-57 0,-4 0-11 15,-14 0-3-15,4-9 0 16,10 9-29-16,-7 0-10 0,-7 0 0 0,0 0-746 16,0 0-148-16</inkml:trace>
  <inkml:trace contextRef="#ctx0" brushRef="#br0" timeOffset="26">10774 10416 2124 0,'0'0'94'0,"0"0"19"0,-7 3-90 0,0 3-23 0,7-6 0 0,-4 6 0 16,-3 10 17-16,0-4-1 0,7 1 0 0,-7-4 0 16,4 13-16-16,-5-9 0 0,5 6 0 0,-1 3 0 15,1-4 0-15,-4 4 8 0,-4 0-8 0,8-3 0 16,3 0 0-16,-4-3 0 0,-6 6 0 0,3-4 0 16,7 4 12-16,0-3-4 0,-4 3 0 0,0-3-8 15,1-3 26-15,3 2-2 0,3 4 0 0,1-3 0 16,-4-6-12-16,4 9-4 0,6-13 0 0,1 4 0 15,-1 2-8-15,1-12 0 0,-1 7 0 0,8-7 0 0,-4 3-12 16,0-6 3-16,-7-6 0 0,7 3 0 16,8-7 9-16,-5 1 0 0,-6 0-9 0,3 2 9 15,0-8 18-15,0 5 8 0,0-2 2 0,-7-7 0 16,-3 6 9-16,3-9 3 0,4 4 0 0,-8 2 0 0,-6-6-7 0,3-3-1 16,7 3 0-16,-7-3 0 0,-11 3-8 0,4 3-3 15,3-3 0-15,4 3 0 0,0 10-29 16,-3-4-7-16,-8 1-1 0,1 2 0 0,3 1 24 0,-4 6 5 15,-3-3 1-15,0 2 0 16,3 4-46-16,1 0-8 0,-1 0-3 0,1 0 0 16,-5 0-47-16,5 4-10 0,10-4-1 15,0 0-1-15,-11 0-108 0,8 9-22 16,3-9-4-16,0 0-270 0,0 0-54 0</inkml:trace>
  <inkml:trace contextRef="#ctx0" brushRef="#br0" timeOffset="27">11109 10673 1555 0,'7'9'138'0,"-7"-9"-110"0,-3 6-28 0,-1 1 0 16,4 2 161-16,-4 4 27 0,8 2 6 0,-8-5 1 16,-3 2-156-16,4-2-31 0,6-1-8 0,-6-3 0 15,-8 4 0-15,8-1 0 0,3-9 0 0,-4 9-8 16,4-9 8-16,-3 4 16 0,-4 5-4 0,7-9-1 15,0 0 2-15,0 0 1 0,0 0 0 0,0 0 0 16,7-3 41-16,0-3 8 0,0-7 1 0,0 4 1 16,0-1-31-16,-4-2-6 0,8-7-2 0,-4-3 0 15,-3 6-9-15,-1-12-1 0,11 6-1 0,-3-6 0 16,-4 6-15-16,3-3 0 0,1-3 0 0,3 6 0 16,-3 3 9-16,-1 6-1 0,-3 1 0 0,4-1 0 15,3 7 10-15,-3-3 2 0,-4 5 0 0,0 1 0 0,7 3-20 16,-4 3 10-16,1 1-10 0,0 5 8 0,-1 0-8 0,4 4 0 15,-3 3 9-15,0-1-9 0,-8 7 0 0,8-3 0 0,-1 3 0 16,1 0 0-16,-4 6 0 0,0-3 0 0,3 3 0 0,-2-2 0 16,-1 2 0-1,-4 0-8-15,4-3 8 0,0-3 0 0,11 9 0 0,-11-9-8 16,-11 7 8-16,8-4 0 16,3-3-86-16,-3-4-12 0,-4 1-2 0,0-6-675 15,-4 6-134-15</inkml:trace>
  <inkml:trace contextRef="#ctx0" brushRef="#br0" timeOffset="28">13363 10067 921 0,'0'0'82'0,"0"0"-66"0,0 0-16 0,0 0 0 31,7-6 111-31,-3-3 18 0,3 2 4 0,-4-2 1 0,4 3-94 0,-7 6-18 16,4-6-4-16,-4 6-1 0,4-7 14 0,-4 7 2 15,0 0 1-15,0 0 0 16,0 0 29-16,0 0 5 0,0 0 2 0,0 0 0 16,0 0 14-16,0 0 2 0,0 0 1 0,0 0 0 0,0 0-18 0,7 7-3 15,-4-1-1-15,1 13 0 0,-1-7-20 0,4 10-4 16,-3 3-1-16,-1 0 0 0,1 4-25 16,3 2-6-16,0 3-1 0,-4 1 0 0,1 6-8 0,-1-1 0 15,5 1 0-15,-5 3 0 0,-3-3 0 16,0 3 0-16,0 0 0 0,0-4 0 0,0-5 12 15,-3 3 1-15,3-7 0 0,-4 0 0 0,4-6-1 0,0-3 0 16,0-3 0-16,0 3 0 0,0-9-12 0,4-4 0 16,-1 7 0-16,-3-16 0 15,0 0-142-15,0 0-25 0,0 0-5 0,4-7-829 0</inkml:trace>
  <inkml:trace contextRef="#ctx0" brushRef="#br0" timeOffset="29">13296 9860 1785 0,'-14'0'79'0,"7"7"17"0,0-14-77 0,-4 7-19 0,1 0 0 0,6 0 0 0,-3 0 108 0,7 0 19 16,0 0 3-16,0 0 1 0,0 0-112 0,0 0-19 16,0 0-11-16,7 7 2 0,4-4 9 0,-1-3 12 15,1 6-2-15,3-3-1 0,-3-6 6 0,3 3 1 16,3-6 0-16,1 6 0 0,0 0 16 0,3 0 3 0,0-3 1 0,4 3 0 16,-4-7-4-16,7 7-1 15,0 0 0-15,1-3 0 0,-1 3-11 16,4 0-3-16,-8 0 0 0,5 0 0 0,-1 3-17 0,0 4 10 15,0-7-10-15,-3 3 8 0,3 6-8 0,-3-6-11 16,3 7 3-16,-7-1 0 0,-3-2 8 0,-1-1 12 16,1 9-2-16,-4-2-1 0,4 0-9 0,-8-1-12 15,-3 7 2-15,1-7 1 0,-5 7 9 0,1 3 11 16,-8 0-3-16,1-3 0 0,-1 3-8 0,-3-3-12 16,-4 3 2-16,-3 0 1 0,-3-4 9 0,-1-2 0 15,-3 3 0-15,3 0 0 0,-3-7 27 0,0 7 4 0,3-6 1 0,1-1 0 16,-5-2-32-16,1 2-15 0,0 4 2 0,3-4 0 15,1 1 13-15,-1-4 16 0,4 1-3 16,0-1-1-16,0 1-20 0,0-7-5 0,0 9-1 0,3-5 0 16,0-4 14-16,-3 6 0 0,4-6 0 0,-1 7 0 15,1-4 9-15,-1-3 5 0,4-3 1 0,-4 9 0 16,4-9-15-16,0 4-18 0,4-4 4 0,3 0 1 16,-7 6 13-16,7-6 0 0,0 0 0 0,0 0 0 15,0 0 10-15,0 0 2 0,0 0 0 0,0 0 0 16,0 0-12-16,7 3 0 0,3-3 0 0,1 9 0 15,-1-2 0-15,5-4 0 0,-1 0 0 0,0 3 0 16,3-3 0-16,-2 4 0 0,2-4 0 0,1 6 0 16,-8-6 0-16,5 4 0 0,-1-4 0 0,7 6 0 15,-7-6 0-15,7 3 0 0,-3-2 0 0,-1 2 0 0,1-3 0 16,-4 3 0-16,4-3 0 0,-4 1 0 0,0-4 0 0,-3 9 0 16,3 0 0-16,-4-2 0 0,-3-1-12 0,4 0-4 15,-1 4 0-15,-2 2-1 0,-5-2 17 16,4-1 0-16,-3 4 0 0,-1-1 0 0,1-3 0 0,-1 4 0 15,-3 0 0-15,4 2 0 0,-4-2 0 0,0-1 0 16,-4-2 0-16,4 2 0 0,0-2 0 0,-3 5 0 16,3-8 0-16,-4 2 0 0,4 0 0 0,-3 4 11 15,-1-4-3-15,1-2-8 0,-1-1 20 0,-3 0-2 0,3-3-1 16,-3 4 0-16,0-4-17 0,0 6 8 16,-3-6-8-16,-1 4 0 0,1-4 10 0,-5 3-10 0,1-3 8 0,0 3-8 0,-7-2 0 0,3-1 8 31,-3-3-8-31,0 6 0 0,0-3 8 0,0-3-8 15,-4 0 0-15,0 0 8 0,1 0-8 0,2 0 0 0,-2 0 0 0,3 0 0 16,-1 0 0-16,1 0-11 0,4-3 3 0,-1-3 0 31,0 6-29-31,4 0-6 0,4 0-1 0,-1-3 0 16,1 3-99-16,-1-4-20 0,4-2-4 0,0 6-821 0</inkml:trace>
  <inkml:trace contextRef="#ctx0" brushRef="#br0" timeOffset="30">13734 9343 979 0,'0'0'87'0,"0"0"-70"0,-11 0-17 0,8-3 0 16,3 3 259-16,0 0 48 0,0 0 9 0,0 0 3 15,0 0-230-15,0 0-45 0,0 0-10 0,0 0-2 16,7 0-22-16,3 3-10 0,1-3 8 0,3 9-8 16,-4 1 0-16,5 2 0 0,-5-2 0 0,8 2 0 15,3 4 0-15,-3 0 0 0,3 3 0 0,-4 3 0 16,5-1 0-16,2 11 0 0,-3-4 0 0,4-3-11 15,-4 6 11-15,4 7 11 0,3-7-3 0,-3 4 0 16,3-1 16-16,0-2 2 0,1 9 1 0,2-1 0 16,1 1 12-16,-4 3 2 0,1 0 1 0,-5 0 0 15,1 6-16-15,-4 0-3 0,-3-3-1 0,-1 3 0 0,-3 4-8 0,-3-4-2 16,0 3 0-16,-4 4 0 16,0-4-12-16,-7 0 0 0,0 7 0 0,-4-7 0 0,-3-9 0 0,-3 6-15 15,-5-9 5-15,-2 3 1 0,-4-3 33 0,-4 3 6 16,-3-10 2-16,0 7 0 0,3 0-21 0,-3-10-11 15,-4 0 12-15,4-6-12 0,-4 7 0 16,0-10 0-16,7 3-12 0,-3-10 3 16,4 1-71-16,-1-10-13 0,0 4-3 0,4-10-1012 0</inkml:trace>
  <inkml:trace contextRef="#ctx0" brushRef="#br0" timeOffset="31">15177 9857 1555 0,'0'0'68'0,"0"0"16"0,0 0-68 0,0 0-16 0,-8-6 0 0,8 6 0 16,-7 0 14-16,7 0-1 0,0 0 0 0,0 0 0 16,0 0-13-16,0 0 0 0,0 0 0 0,0 0 0 15,0 0 0-15,0 0 0 0,0 0-12 0,0 0 12 16,0 0 0-16,0 9 0 0,4 1 12 0,-4-1-3 15,3 4 41-15,1 3 8 0,0-1 2 0,-4 7 0 16,3 0 13-16,-3 3 3 0,0 0 1 0,0 7 0 16,0 2-31-16,0 7-6 0,-3-3-2 15,-1-1 0-15,-3 10-24 0,0-3-5 0,0 0-1 0,3 6 0 16,-3-6-8-16,0-3 0 0,0 0 0 0,0-4 0 16,4 1 0-16,-1-4 0 0,0-2 0 0,4-1 0 15,-3-3-24 1,3-3-3-16,-4-3-1 0,4 0 0 0,0-3-104 0,0-6-20 0,0-4-5 0,0 0-389 15,4 4-78-15</inkml:trace>
  <inkml:trace contextRef="#ctx0" brushRef="#br0" timeOffset="32">15699 10321 1220 0,'0'0'54'0,"0"0"11"0,0 0-52 15,0 0-13-15,0 0 0 0,0 0 0 0,0 0 82 0,0 0 14 16,-4-6 2-16,4 6 1 0,-3-3-49 0,-4 0-10 16,7 3-1-16,-4-6-1 0,-3 6-22 0,0 0-4 15,0 0 0-15,0 0-1 0,-4 0-11 0,1 9 8 16,-1-6-8-16,0 7 8 0,-3-1 7 0,0 4 1 15,4-4 0-15,-4 10 0 0,-1-7-16 0,5 7 9 16,-1 0-9-16,1-3 8 0,3 6 0 0,0 3-8 16,7-10 12-16,-4 7-4 0,4-3 14 15,0 3 2-15,4-9 1 0,3 5 0 0,-4 4-13 0,4-9-2 0,4-4-1 16,-1 7 0-16,1-10-9 0,3 4 0 16,0-4 0-16,0-3 0 0,0-3 0 0,0 0 0 0,4 0 0 0,0 0 0 15,-1-9 0-15,5 6 0 0,-5-4 9 0,4-5-9 16,1 2 10-16,-5 1-2 0,-3-4-8 0,0 4 12 15,-3-4 4-15,3 1 1 0,4 2 0 0,-8-8 0 16,4 5-1-16,-3-6 0 0,-4 4 0 0,-3-4 0 16,-1 0 13-16,-3 3 3 0,0-3 0 0,-3 1 0 15,-4 5-40-15,-1-6-8 0,-2 4-2 0,-4-1 0 16,3 3 18-16,-3 1 0 0,-4 2-8 0,-3 1 8 16,0 0-9-16,0-1 9 0,3 7-13 0,1-3 5 15,-4 6 8-15,3 6-8 0,4-6 8 0,-4 3-8 16,0 3-8-16,4-2-2 0,4 5 0 0,-1 0 0 15,1-5-111-15,3 5-23 0,0 4-4 0,3-4-366 16,0 0-74-16</inkml:trace>
  <inkml:trace contextRef="#ctx0" brushRef="#br0" timeOffset="33">16224 10375 2487 0,'0'0'55'0,"0"0"11"0,0-10 2 0,0 1 2 0,-3 0-56 0,3 5-14 0,0-5 0 0,0 0 0 32,0 5-42-32,-4-2-11 0,4 3-3 0,0-6 0 15,0 9 12-15,0 0 1 0,-7 0 1 0,4 0 0 16,-4 0-8-16,0 0-2 0,-4 6 0 0,0-3 0 0,1 6 42 0,-4 1 10 0,3-1 0 0,-3-2 0 16,-4 11 32-16,4-5 8 0,-3 3 1 0,2-1 1 15,1 1-5-15,0 0-1 0,4 2 0 0,3-5 0 16,0 9-20-16,-1-6-5 0,5-1-1 0,3 4 0 15,0-6-10-15,3 5 10 0,1-5-10 0,3 6 10 0,0-7-10 16,4-2 0-16,-1 2 0 0,4-5-11 0,1-4 11 16,-1 6 0-16,3-9 0 0,-3 0 0 0,4-3 0 0,3-3 0 15,-3 3 0-15,3-7 0 0,0 1 10 0,-3-1-2 0,3-2-8 0,-3 2 12 16,3-2-12 0,-4 2 0-16,-6-2 0 0,3-4 0 0,-3 4 0 0,-1 2 0 15,-3-2 0-15,0 2 0 0,-3 1 12 0,-4 3-3 16,3-4-1-16,-6 1 0 0,-1-1 5 0,1-2 1 15,-4 2 0-15,3 1 0 0,-6 0-14 0,3-1 0 16,3-2 0-16,-3 9 0 0,0-4 0 0,0 4 0 16,3-3-12-16,1 6 12 0,-4-3 0 0,7 3 0 15,-7 0 0-15,7 0 0 0,0 0 0 0,-7 3 0 16,3 6 8-16,-3-9-8 0,0 10 11 0,0-1-11 16,7 1 12-16,-7-1-12 0,3-3 0 0,1 10 0 0,-1-4 0 0,1 1 0 15,3 6 0-15,-4-7 0 0,4 7 0 0,0-6 0 16,4 9 0-16,-4-4 0 0,3 1 0 0,1-3 0 15,3 6 0-15,-4-3 0 0,1 3 0 0,0-4 0 16,3 4 0-16,-4 0 0 0,4 0 0 0,-3 0 0 16,-1 6 0-16,4-6 0 0,0 0 0 0,-3 10 0 15,-1-10-10-15,1 9 1 0,3-3 0 0,-7-3 0 16,0-3 33-16,-4 7 6 0,4-8 2 0,-3 8 0 16,-1-7-32-16,-3 0 0 0,0 0-13 0,0-4 4 15,0-2 9-15,-3 3 11 0,-1-7-3 0,0 7 0 16,-3-6 3-16,4-4 0 0,-1 4 0 0,-3-4 0 15,-4-3-11-15,1-2 0 0,-1-1 0 0,0 3 0 16,-3-6-9-16,-3-6-4 0,-1 3-1 0,0-7 0 16,-3 7-95-16,-4-6-19 15,-3-1-4-15,3-2-1 0,4 2-103 0,3-2-21 16</inkml:trace>
  <inkml:trace contextRef="#ctx0" brushRef="#br0" timeOffset="34">16693 10717 1094 0,'0'0'97'15,"0"0"-77"-15,0 0-20 0,0 0 0 0,0 0 420 0,0 9 81 16,0 0 16-16,0 1 3 16,0-10-462-16,4 9-93 0,-4-9-18 0,4 3-4 15,3 7-91-15,0-1-19 0,3-6-3 0,-3-3-886 0</inkml:trace>
  <inkml:trace contextRef="#ctx0" brushRef="#br0" timeOffset="35">17219 10441 2646 0,'0'0'58'0,"0"0"12"0,0 0 2 16,0 0 3-16,0 0-60 0,0 9-15 0,7 4 0 0,-3-4 0 16,-1 0-19-16,1 4-6 0,3-4-2 0,0 1 0 15,0 2-25-15,0-2-4 0,0 2-2 0,0-2 0 0,0-1 27 0,-3 4 6 16,-1-4 1-16,-3 0 0 0,0-9 10 0,0 10 2 15,0-7 1-15,0-3 0 0,-3 9 34 0,3-9 6 16,0 0 2-16,-4 10 0 0,4-10 17 0,0 0 4 16,0 0 1-16,0 0 0 0,0 0-23 0,0 0-5 15,0 0-1-15,-3-3 0 0,-1-7-9 0,1 1-3 16,3-1 0-16,0-8 0 0,0 5 7 0,-4-6 1 16,4-3 0-16,-4 7 0 0,4-7-2 0,0-3 0 15,0 3 0-15,0-3 0 0,0-4-6 0,0 7-2 16,4 0 0-16,0 0 0 0,-4 0-10 0,3 4 0 0,-3-4 0 15,7 3 0-15,-3 6 0 0,-1-5 0 0,1 8 0 0,3-2-11 16,0 2 11-16,0-2-8 0,0 2 8 0,0 7-8 16,4-3-2-16,-1 3 0 0,8-7 0 0,-4 10 0 15,4-3-10-15,-1-3-1 0,1 6-1 0,-1 0 0 32,1 0-139-32,3 6-28 0,4-6-6 0,-4 0-797 0</inkml:trace>
  <inkml:trace contextRef="#ctx0" brushRef="#br0" timeOffset="36">17805 10397 2109 0,'0'0'93'0,"0"0"20"0,0 0-90 0,0 0-23 15,0 0 0-15,0 0 0 0,10 0 24 0,-3 0 1 16,4 0 0-16,0-3 0 0,3-4-25 0,3 7-20 16,-3 0 3-16,0-9 1 0,4 9 0 0,-4-3 0 15,4 0 0-15,0-4 0 0,-1-2 0 0,-3 0 1 16,0 5 0-16,0-5 0 0,-6 6 23 0,2-3 5 16,-3-4 1-16,0 7 0 0,-7-6 34 0,4-1 8 0,-1 7 0 15,1-6 1-15,-8-1-26 0,4 1-6 0,-7 6-1 0,4-7 0 16,-1 7-24-16,-3-3 0 0,0-3 0 0,-4 9-11 31,1-4-13-31,-1 4-4 0,1 0 0 0,-8 4 0 0,0-4 4 0,4 9 1 0,-3-3 0 16,-1 4 0-16,0-4 23 0,4 3 0 0,-3 4 10 15,3 2-10-15,3 1 39 0,0 0 1 0,1-4 0 0,3 1 0 16,0 9-17-16,3-6-3 0,1-1-1 0,3 1 0 16,0 0-19-16,3 2 0 0,1 1 8 0,3-3-8 15,0 3 0-15,0 3 0 0,3-10 0 0,1 7-9 31,-4 0-14-31,7-7-2 0,-3 1-1 0,3 6 0 16,0-10-115-16,0 4-23 0,4-4-5 0,-4-6-1 0</inkml:trace>
  <inkml:trace contextRef="#ctx0" brushRef="#br0" timeOffset="37">18496 10271 288 0,'0'0'25'0,"-7"-3"-25"16,0-6 0-16,0-1 0 0,0 1 440 0,-4 0 84 16,1 2 16-16,6 1 3 15,-6 3-493-15,-1-3-98 0,4 6-20 0,-4 6-4 0,1-3 20 0,-1 3 4 0,-3-3 0 0,0 10 1 0,3-4 19 0,-3 4 4 16,0 6 1-1,0-1 0-15,4-2 39 0,-1 3 7 0,0 3 1 0,1-3 1 16,-1 0 26-16,4-4 5 0,0 4 0 0,0-6 1 16,4 5-45-16,-1-5-12 0,0-4 0 0,4 1 0 15,4-7 0-15,-4-3 0 0,0 0 0 0,0 0 0 16,7 0 0-16,4 0-11 0,-8 0 3 0,8-6 0 16,-1-1 8-16,1-2 0 0,3 0 0 0,-3 2 0 15,3-2 0-15,0-7 0 0,0 4 0 0,4 2 0 16,-4-2 0-16,0 2 11 0,3-2-3 0,-2-7 0 15,-5 10-8-15,4-7-11 0,-3 0 3 0,-1 4 0 16,-3-1 8-16,1 1 0 0,-1 2 0 0,-4 1 0 16,1-4 0-16,-4 4 11 0,0-1-3 0,0 1 0 15,0 6 16-15,0 3 4 0,0 0 0 0,0 0 0 16,0 0-4-16,0 0-1 0,0 0 0 0,0 0 0 0,0 0-12 0,0 0-3 16,0 9 0-16,0-2 0 0,0 2-8 0,3 10 0 15,1-7 0-15,-4 1 0 0,0 6-9 16,0-1 9-16,-4-5-12 0,4 9 12 0,-3-3 0 15,3-7 0-15,-4 10 0 0,4 0 0 0,-3-3 0 16,3 0 9-16,-4 3 1 0,4-3 0 0,0-4-10 0,4 4 0 16,-1 0 0-16,-3-3 8 0,7 2 4 0,-3 1 1 15,3-3 0-15,-4 3 0 0,-3 3-13 0,7-4 0 16,4 1 0-16,-4-3 0 0,0 6 0 0,0-3 0 16,-3 3 0-16,3-4 0 0,0-5 0 0,-4 9 0 15,-3 0 0-15,4-3 0 0,-1 3 0 0,-3-3 0 0,-3 2 0 16,-1-2 0-16,1 3 8 0,-1 0-8 0,-3-3 0 0,0-3 0 15,0 2 13-15,0-5-3 0,0 6-1 0,-4-7 0 16,4 4-1-16,0-3-8 0,-3-1 12 0,-1-2-4 16,4-1 20-16,-4-6 4 0,-3 7 1 15,4-7 0-15,-1 3-33 0,-3-3 0 0,-4-3 0 16,4-3 0-16,-7-6-12 0,3 5-8 0,1-11-3 16,-1 2 0-1,-3 1-16-15,3-7-3 0,1-3-1 0,-1 0-644 0,0-6-129 0</inkml:trace>
  <inkml:trace contextRef="#ctx0" brushRef="#br0" timeOffset="38">18648 10544 2304 0,'0'0'51'0,"0"0"10"0,0 0 3 0,0 0 0 0,0 0-52 0,0 0-12 16,7 3 0-16,3 3 0 16,-2-2-42-16,2 2-11 0,-3-3-3 0,0 3 0 0,0-3 32 0,0 1 5 15,-7-4 2-15,11 0 0 0,-11 0 17 0,7 0 0 16,0 0 0-16,-7 0 9 0,0 0 35 0,0 0 8 15,0 0 0-15,0 0 1 0,0 0 27 0,7-4 6 0,0 1 1 16,-7 3 0-16,0 0-19 0,4-6-3 0,-1-3-1 0,-3-1 0 16,0-2-41-16,0 2-9 0,-3 1-2 0,3-4 0 15,-4 4 16-15,1-4 4 0,-4-5 0 0,0 5 0 16,-1-9-32-16,1 3 0 0,0-3 0 16,4 0 0-16,-8 4 0 0,8-4-15 15,-8 0 2-15,8 0 0 0,-4 0 26 0,3 0 6 0,0 0 1 0,1 3 0 16,3-3-8-16,0 3 0 0,0-3-1 0,3 3 0 15,5 7-11-15,-1-7 10 0,-4 3-10 0,8-2 10 16,-1 8-10-16,4 1 0 0,1-4 0 0,-1 4 0 16,3-1 0-16,-3 7 0 0,4-6 0 0,0 9-11 15,3-3 1-15,-4 3 0 0,5-6 0 0,-1 6 0 16,-4 6 10-16,5-3-8 0,-5-3 8 0,1 6-8 0,0-3 8 16,-1 0-10-16,-3-3 10 0,0 10-10 15,-3-4-43-15,0 4-9 0,-4-4-2 16,3 3 0-16,1 4-120 0,-4 2-24 15,0 1-4-15,0-6-782 0</inkml:trace>
  <inkml:trace contextRef="#ctx0" brushRef="#br0" timeOffset="39">19223 10673 1555 0,'0'0'138'0,"0"0"-110"0,0 0-28 0,0 0 0 15,0 0 318-15,0 0 58 0,0 0 12 0,7 9 3 16,-7-9-441-16,7 6-88 0,0-6-18 0,0 0-1000 16</inkml:trace>
  <inkml:trace contextRef="#ctx0" brushRef="#br0" timeOffset="40">15258 12103 1094 0,'0'0'97'0,"0"0"-77"15,0 0-20-15,0 0 0 0,0-7 153 0,0 7 27 16,7-3 6-16,3-3 1 0,-10 6-147 0,0 0-30 16,0 0-10-16,0 0 0 0,7 6 0 0,4-3 0 15,-11-3 0-15,7 7 0 0,0-1 0 0,0 0 12 16,-7-6-4-16,7 13-8 0,-3-1 15 0,-1 7-4 15,1 3-1-15,-1 0 0 0,-3 6 47 0,0-3 10 16,4 7 1-16,-4-1 1 0,-4 0-6 0,4 1-2 16,-3-1 0-16,-1 0 0 0,1 10-43 0,-1-6-9 15,4-4-1-15,-3 0-8 0,3 1 8 0,0-1-8 0,-7-3 0 0,7-6 0 0,3 0 8 0,-3-3-8 32,-3-3 0-32,3-7 0 0,0 4 8 0,0-4-8 0,0-9 9 15,0 0-9-15,0 0 28 0,0 0 0 0,0 0 0 0,0 0 0 16,-11-3 11-16,0-6 1 0,4-1 1 0,-3 1 0 15,-4-7-26-15,0 0-6 0,3-6-1 0,0 0 0 16,1 0 13-16,-1-9 3 0,1 6 0 0,3-6 0 16,0-1-24-16,3-5 0 0,-3 5 0 0,7-2 0 15,-4-1 9-15,4-5-9 0,0-1 12 0,4 0-12 16,-1 10 0-16,5-1 0 0,-5-8 0 0,4 8 0 16,4 7 0-16,-4-6 10 0,3 3-10 0,1 6 12 15,-4 0-12-15,4 0 0 0,3 0 0 0,-4 0-11 16,1 3 11-16,-1 0 0 0,1 7 0 0,0 2-8 15,6-2 8-15,-3-1-8 0,0-3 8 0,1 10-8 16,2-3 8-16,-3 2 0 0,4 1 0 0,-4 0 0 16,0-3 0-16,4 9 0 0,-4 0 0 0,0 0-8 0,0 0 8 15,0 9 0-15,0-9-9 0,0 12 9 0,-3-2 0 16,3-1 0-16,0 4 8 0,0-4-8 0,0 10 0 0,-3 0-14 16,0-3 2-16,-1 6 0 0,-3-4 12 0,0 4 15 15,0 0-3-15,-3 6-1 0,-1-2-11 0,1-5 0 16,-4-2 0-16,0 3 0 0,0-3 0 0,0 0 0 15,0-3 0-15,-4-1 0 0,-3-2 0 0,4-1-16 0,-4 1 3 16,0 3 0-16,0-4 13 0,-4-2 0 16,1-1 0-16,-5 3 0 0,1-2 0 0,0-7 0 0,-7 6 0 0,3 1 0 15,1-7 0-15,-4 3 0 0,-1-3 0 0,1-3-9 32,-3 0-23-32,2 0-5 0,-2 0-1 0,-1 0 0 15,7 0-154-15,1 0-30 0,3-3-6 0</inkml:trace>
  <inkml:trace contextRef="#ctx0" brushRef="#br0" timeOffset="41">14524 11820 806 0,'0'0'72'0,"0"0"-58"0,0 0-14 0,0 0 0 16,0 0 139-16,0 0 25 0,0 0 4 0,0 0 2 15,0 0-116-15,0 0-23 0,0 0-5 0,0 0-1 16,0 0-9-16,0 0-3 0,0 0 0 0,7 10 0 0,0 2 34 0,-3 1 6 15,3 3 2-15,-4-1 0 0,1 4 1 0,-1 3 0 16,1 6 0-16,-1-3 0 0,-3 7-20 0,0-1-3 16,0 3-1-16,0 4 0 0,0-7-24 0,0 4-8 15,-3-4 0-15,-4 1 0 0,3-1 0 0,1 0 0 16,-4 1 0-16,3-10 0 0,-3 6-32 0,0-3 0 16,0-3 0-1,-4-3 0-15,1-7-104 0,3 4-20 0,0-10-5 0,3 4-543 0</inkml:trace>
  <inkml:trace contextRef="#ctx0" brushRef="#br0" timeOffset="42">14199 12225 2343 0,'0'0'104'0,"0"0"21"0,-3-3-100 0,3 3-25 0,3-3 0 0,1-4 0 16,-1-2 37-16,8 6 3 0,0-7 0 0,-1 7 0 16,8-3-32-16,3 3-8 0,4-3 0 0,-1 6 0 15,1 0-15-15,0-4-4 0,3 1-1 0,-3-3 0 16,-1 6 12-16,5-3 8 0,-5-3-12 0,1 6 12 16,0-4-12-16,-4-2 12 0,0 6-12 0,-3 0 12 15,-4 0-27-15,0 0 2 0,0 0 0 0,-3 0 0 16,-1 0-122-1,-3 0-24-15</inkml:trace>
  <inkml:trace contextRef="#ctx0" brushRef="#br0" timeOffset="43">16224 11905 1796 0,'0'0'80'0,"0"0"16"0,0 0-77 0,-3 0-19 0,-8 0 0 0,8 3 0 16,-8-3 17-16,11 0 0 0,0 0 0 0,-7 6 0 15,3-2-17-15,4-4 0 0,0 0-13 0,-7 0 5 16,7 0 8-16,0 0 0 0,-7 6 0 0,7-6 0 15,-7 3 14-15,7-3-2 0,-7 0 0 0,0 6 0 16,4-3 32-16,-4 1 7 0,-4 2 1 0,4-3 0 16,0 6-5-16,-4 4-1 0,4-4 0 0,-3 1 0 15,-1-1-22-15,1 1-5 0,2 2-1 0,1 1 0 16,-3 2-18-16,3-2 0 0,0-1 0 0,3 10 0 16,1-9 0-16,-1 6 0 0,4-7 0 15,0-2 0-15,4 5 0 0,-1-2 0 0,1-1 0 16,3 1 0-16,0-4 8 0,0 10-8 0,0-6 0 15,0-4 0-15,0 1 0 0,4-1 0 0,-1 0 0 0,1-2 0 0,-1-1 0 0,1-3 0 16,3-3 0-16,0 0 0 0,-3 0 8 0,3 0-8 16,4-3 0-16,-4-3 0 0,0 6 0 0,0-4 8 15,-4-5-8-15,5 0 0 0,2-1 9 0,-6 4-9 16,-1-3 0-16,-3-1 9 0,4-2 1 0,-4-4 0 16,-3 7 0-16,-4 2 0 0,0-8 3 0,0 8 1 15,0-8 0-15,-4-1 0 0,-3-3-3 0,0 0-1 0,0-3 0 16,0 4 0-16,-4-4-10 0,4 6 10 0,-3-3-10 15,-1 0 10-15,0 0-10 0,1 7 0 16,-1-1 0-16,4 4 0 0,0 0 0 0,0-1 8 0,-3 7-8 16,2 0 0-16,5 3 0 0,3 0 0 15,-7 0 0-15,0 3 0 16,0-3-92-16,0 3-23 0,7-3-5 0,0 0-544 16,-7 0-108-16</inkml:trace>
  <inkml:trace contextRef="#ctx0" brushRef="#br0" timeOffset="44">16492 11347 2170 0,'0'0'96'0,"0"0"20"0,0 0-92 0,0 0-24 15,0 0 0-15,0 0 0 0,0 0 41 0,0 0 4 16,0 0 1-16,0 0 0 0,7 9-46 0,0-6-8 16,1 7-3-16,-1 5 0 0,3 1 11 0,1 3 0 15,-4 0 0-15,0 6 0 0,3 3 0 0,-2 7 0 16,-1-4 0-16,-4 3 0 0,1 7 0 0,-1-3 0 16,1-1-8-16,-4 4 8 0,-4 0 0 0,1 0 0 15,-1-7 0-15,1 7 0 0,-1-6 0 0,1 2 0 16,-1-2 0-16,0-4 8 0,4 0-16 15,0 4-4-15,0-7 0 0,0-6 0 16,4 0-112-16,-4 0-24 0,0 0-4 0,4-3-698 0</inkml:trace>
  <inkml:trace contextRef="#ctx0" brushRef="#br0" timeOffset="45">16753 11886 1785 0,'0'0'79'0,"0"0"17"0,0 0-77 0,0 0-19 0,0 0 0 0,0 0 0 0,0 0 132 0,0 0 22 15,4 10 5-15,3-1 1 16,0 0-152-16,4 1-31 0,-1-1-5 0,1-2-2 0,3 8 14 0,0-2 2 15,0-1 1-15,0 1 0 0,0 6 13 0,0-7 16 16,1 7-3-16,-5 3-1 0,4-3-12 0,-3-7-16 16,-4 7 3-16,4-6 1 0,-1 5 12 0,1-5 0 15,-4 9 9-15,0-9-9 0,0 2 0 0,0-2 0 16,3-1 0-16,-2 4 0 16,-5-10-65-16,8 4-19 0,-4-1-4 0,0-3-812 15</inkml:trace>
  <inkml:trace contextRef="#ctx0" brushRef="#br0" timeOffset="46">17205 11883 1728 0,'-11'9'153'0,"4"-5"-122"0,-3 8-31 0,-1-2 0 15,-6 8 124-15,2 4 18 0,-2 0 4 0,-1 0 1 16,4 0-135-16,0 6-28 0,-4 4-4 0,4-1-2 16,0 0 6-16,0 4 2 0,-4 3 0 0,8-1 0 15,-1-5 14-15,-3 8 0 0,3-2 0 0,-3-4 0 16,7 1 0-16,0-4 0 0,-3 7 0 0,3-4 0 16,-4 1 0-16,4-4 0 0,0 10 0 0,3-10 0 15,1 1-32-15,-4-1-3 16,3 1-1-16,1-11 0 0,-1 11-150 15,1-4-30-15,-1-3-7 0,1-3-1 0</inkml:trace>
  <inkml:trace contextRef="#ctx0" brushRef="#br0" timeOffset="47">17395 12306 1382 0,'0'0'123'0,"0"0"-99"15,0 0-24-15,0 0 0 0,0 0 249 0,0 0 45 16,0 0 9-16,0 0 1 16,0 0-316-16,0 0-63 0,0 0-13 0,0 0-2 15,0 0-144-15,0 0-29 0,15 4-5 0,-15-4-2 0</inkml:trace>
  <inkml:trace contextRef="#ctx0" brushRef="#br0" timeOffset="48">18341 11588 1850 0,'0'0'82'0,"0"0"17"0,3-9-79 0,-3-1-20 0,0 1 0 16,4 3 0-16,0-10 65 0,-1 7 10 0,-3-4 1 0,4 4 1 15,-1-4-63-15,1 4-14 0,-1-1 0 0,-3-2 0 16,4 2 12-16,-4-2 5 0,3 3 1 0,-3-4 0 16,-3 4 14-16,3-1 2 0,-7 1 1 15,3-4 0-15,-3 4-11 0,0-1-3 0,0 4 0 0,-4 0 0 16,4-4-11-16,-3 7-2 0,-1-6-8 0,4 6 12 15,-4-4 8-15,4 4 0 0,-3-3 1 0,6 6 0 16,-3 0-21-16,0 0 0 0,4 0-10 0,3 0 10 16,-7 9 0-16,3 1 0 0,-3-1 0 0,0 1 0 15,3 2 0-15,-3 1 0 0,4 6 0 0,-4-7 9 16,3 10-9-16,-3 6 12 0,0-3-12 0,4 7 12 16,-1-1-12-16,-3 0 0 0,4 7 0 0,-5-3 0 15,5 5 0-15,-1-5 0 0,1 6 0 0,-1-7 0 0,4-3 8 16,0 7 0-16,0-7 0 0,4 4 0 15,-4-4-8-15,0 1 0 0,0 2 9 0,0-2-9 0,0-4 0 0,0-3 0 0,0 0 0 0,0 0 0 16,-4-3-12 0,4-3-1-16,-3 3 0 0,-4-10 0 15,0 7-20-15,3-6-4 0,-3 2-1 0,-3 1 0 16,-1-7-26-16,0 1-4 0,1-1-2 0,-4-6 0 16,3 7-127-16,-3-7-26 0,-11 3-5 0,8-6-477 0</inkml:trace>
  <inkml:trace contextRef="#ctx0" brushRef="#br0" timeOffset="49">17844 11871 1612 0,'0'0'144'0,"0"0"-116"0,0 0-28 0,0 0 0 16,0 0 271-16,0 0 48 0,7-7 9 0,0 7 3 15,3-9-267-15,8 9-54 0,-4-3-10 0,4-4 0 16,-4 7-20-16,7-3 0 0,4 3-1 0,6 0 0 31,-2 0-19-31,2 3-3 0,-2-3-1 0,-1 7 0 16,0-14 1-16,0 14 0 0,-3-7 0 0,-4-7 0 15,0 7 11-15,-3-3 3 0,-1 3 0 0,-2 0 0 16,-5 0-14-16,1 0-2 0,-1 0-1 0,1-3 0 0,-4 3-122 16,0-6-25-16,0 6-5 0,0 0-552 0</inkml:trace>
  <inkml:trace contextRef="#ctx0" brushRef="#br0" timeOffset="50">18549 11987 518 0,'0'0'46'0,"0"0"-37"0,0 0-9 0,0 0 0 0,11 0 360 0,-11 0 69 15,0 0 15-15,7-7 2 0,7 7-366 0,-4-3-80 16,5-3 0-16,-5 6-13 15,1 0-15-15,3-3-2 0,0-4-1 0,0 4 0 0,0 3 12 0,-3-9 3 16,3 9 0-16,0-3 0 0,-3-3 28 0,3 2 7 16,-4-5 1-16,1 6 0 0,-1-3 23 0,1 2 5 15,0-2 0-15,-1 3 1 0,-3-6-1 0,4-1-1 16,-4 7 0-16,-4-3 0 0,4 0-31 0,-3-1-7 0,3-2-1 16,-3-1 0-16,-1 7-16 0,-3-6-4 0,0-1-1 0,0-2 0 15,-3 3 13-15,-1-1-11 0,0 4 11 0,-3 0-10 16,0-4 10-16,-3 7-8 15,-1-3 8-15,1 6-8 0,-5 0 8 0,1 0 0 0,-3 6 0 16,3 3-8-16,-4 1 8 0,0-4 11 0,-3 10-3 16,0-4 0-16,3 1 4 0,-3 6 1 0,0-7 0 0,0 7 0 15,7-6-13-15,0 9 8 0,3-7-8 0,0 1 0 16,1 3 18-16,3-7-2 0,0 10-1 0,0 0 0 16,3-3 1-16,4 3 0 0,0 0 0 0,0 0 0 15,4-3-4-15,3 3 0 0,-4 0 0 0,4-4 0 16,7 4-12-16,1 0 0 0,-5 0 0 0,4-6-10 0,4 0-5 15,0-1-1-15,3-2 0 0,-4-4 0 16,5 1-32 0,-1-7-8-16,-4 0 0 0,5-3-1 0,-5 6-23 15,1-6-5-15,3-6-1 0,-3 3 0 0,-1-7-98 0,1 1-20 16,14-13-4-16,-11 0-1 0</inkml:trace>
  <inkml:trace contextRef="#ctx0" brushRef="#br0" timeOffset="51">19068 11958 1036 0,'0'0'92'0,"0"0"-73"0,-7 0-19 0,0-3 0 16,-4-3 416-16,7 6 79 0,4 0 16 0,0 0 3 31,0 0-492-31,0 0-98 0,0 0-20 0,0 0-4 16,-7 6-11-16,0-3-1 0,0 7-1 0,4-1 0 15,-4 4 37-15,3-1 7 0,-3-2 1 0,-3 8 1 0,2-5 78 0,-2 6 15 0,-1-7 3 0,4 1 1 16,0 6 36-16,0-7 7 0,4-2 2 0,-4 2 0 16,3 4-39-16,4-4-8 0,-4-2-2 0,8-7 0 15,-4 6-26-15,7 1 0 0,-7-10 0 0,7 3 0 16,4-3 0-16,-1 0 0 0,1 0-14 0,3-3 5 16,0-7-7-16,0 7-2 0,-3-3 0 0,3-3 0 15,-4 5 18-15,1-5 0 0,-4 0 0 0,0-1 0 16,0-2 0-16,-3-1 0 0,3 1 0 0,0-4 0 15,-4 3 0-15,1 1 14 0,-1-7-2 0,5 10-1 16,-5-4 0-16,1 1 0 0,-4-4 0 0,3 10 0 0,1-10-1 16,-4 13 0-16,-4-7 0 0,4 7 0 0,4-3-10 0,-4 6 0 15,0 0 0-15,0 0 0 0,3-3 34 0,-3 3 2 16,0 0 0-16,11 0 0 0,-4 0-12 0,0 0-3 16,-7 0 0-16,10 3 0 0,-3 3-5 0,1 0 0 15,-1 4-1-15,0-1 0 0,0 1 3 0,3 2 1 16,-3 4 0-16,0 0 0 0,4-1-6 0,-4 1-1 15,0 6 0-15,4-3 0 0,-4-7 0 0,0 7 0 16,3 0 0-16,1-3 0 0,0 2-12 0,-1 4 0 16,1-9 0-16,3 6 0 0,-4-7 0 0,1-2 0 15,-4-1-12-15,4 4 12 0,-4-7-23 0,0-3 3 0,0 3 0 0,-7-6 0 32,3 3-35-32,-3-3-6 0,0 0-2 0,0 0 0 15,0 0-154-15,0 0-31 0,11-9-7 0,-11 9-1 0</inkml:trace>
  <inkml:trace contextRef="#ctx0" brushRef="#br0" timeOffset="52">19551 11507 2973 0,'0'0'65'0,"0"0"14"0,0 0 2 0,0 0 3 0,0 0-67 0,0 9-17 0,3 1 0 0,1-1 0 16,3 4-35-16,0-1-10 0,4 4-3 0,-4-1 0 0,0 4 20 0,3 9 3 16,1-2 1-16,3 5 0 0,-3 0 24 0,-1 4 0 15,1-4 0-15,-1 7 0 0,-3-4 0 0,4 4 0 0,-7-4 0 0,3 7 0 16,-7 0 0 0,0-3 0-16,0-7 0 0,-7 7 0 15,3-4-28-15,1-6-3 0,-5-3-1 0,5-3 0 16,3 0-7-16,-7-3-1 0,0 0-1 15,3-7 0-15,1-2-167 0,3-7-34 0</inkml:trace>
  <inkml:trace contextRef="#ctx0" brushRef="#br0" timeOffset="53">19332 11855 2811 0,'0'0'62'0,"0"0"13"0,0 0 2 0,0 0 2 0,0-10-63 0,0 10-16 0,0 0 0 0,4-3 0 16,6-6 0-16,1-1 0 0,3 7 0 0,4-6 0 15,-1 6-8-15,4-3 8 0,4-4 0 0,7 7 0 16,-4-6 0-16,4 9-8 0,0-10 8 0,-1 10 0 16,-2-3 0-16,-1-3 0 0,0 6 0 0,-3-3 0 15,-1 3-10-15,-2 0 2 0,-5 0 0 0,1 0 0 16,-4 0-42-1,0 0-8-15,0 0-2 0,-3 0-722 0,-4 0-145 0</inkml:trace>
  <inkml:trace contextRef="#ctx0" brushRef="#br0" timeOffset="54">20098 12303 2476 0,'0'0'110'0,"0"0"22"0,0 0-105 0,0 0-27 16,0 0 0-16,0 0 0 0,0 0 168 0,0 0 28 16,0 0 5-16,0 0 2 15,10-6-195-15,-3 6-38 0,4 0-8 0,0-3-2 16,-11 3-77-16,3 0-16 0,8-6-3 0,-1 6-1 0,-10 0-19 0,0 0-4 15,0 0-1-15,0 0 0 16,0 0-53-16,0 0-10 0,0 0-3 0,-21 9 0 0</inkml:trace>
  <inkml:trace contextRef="#ctx0" brushRef="#br0" timeOffset="55">16387 13846 576 0,'0'0'25'0,"0"0"6"0,0 0-31 0,0 0 0 0,0 0 0 0,0 0 0 0,0 0 231 0,0 0 40 16,0 0 8-16,0 0 1 0,0 0-222 0,0 0-45 15,0-9-13-15,7-1 0 0,0 1 8 0,-4 6-8 16,4-7 0-16,-3 1 0 0,3 0 56 0,-4 2 4 16,1 1 2-16,-1-3 0 0,1 2 46 0,-4 7 10 15,0 0 2-15,-7-9 0 0,3-7-55 0,1 13-10 16,-8-6-3-16,1-1 0 0,3 1-34 0,0 3-7 16,-8-1-2-16,5-2 0 0,-8 6-9 0,1-7 0 15,-5 7 0-15,5-3 0 0,-1-3 0 0,-3 9 0 16,3 0 0-16,1 0 0 0,-1 6 0 15,4-3 0-15,-4 3 0 0,1-3 12 0,-1 10-12 0,4 3 0 16,0-1 0-16,0 4 0 0,-4 3 0 0,4 0 0 0,3 0 0 0,1 0 0 16,-4 3 0-16,3 0 0 0,0 3 0 15,1-3 0-15,-1 7-17 0,4-10 4 16,0 6 1-16,0-3 0 0,7-3 12 0,-3 3-11 0,-1-3 11 0,4-6-10 16,0 6 10-16,4-7 0 0,-1-2 0 0,4-1 0 15,-3-2 14-15,3 2 5 0,3-5 1 0,1-4 0 16,0-3-20-16,-1 0 0 0,1-3 0 0,3-4 0 15,-4 7 0-15,1-3 0 0,3-6 0 0,0-1 0 16,-3 1 0-16,3-4 0 0,-4 4 0 0,5-7 0 16,-1 1 14-16,0 2 6 0,-4-6 0 0,1 4 1 15,3-4 3-15,-3 0 0 0,-1-3 0 0,4 0 0 16,-3 0-7-16,3-6-1 0,0 6 0 0,0 0 0 16,0-3-3-16,1-3-1 0,-1 6 0 0,0 0 0 15,-7 3 6-15,3-3 1 0,-6 0 0 0,6 3 0 0,-2-3-1 0,-1 0 0 16,0 4 0-16,-4 5 0 0,4-6-9 0,0 3-1 15,-3-2-8-15,-4-1 12 0,3-3-12 0,1 9 9 0,-1-9-9 0,-3 4 8 16,0-4-8-16,-3-7 8 16,3 7-8-16,0-3 8 0,-4-3-8 15,1-3-9-15,-4-1 9 0,0 7-13 0,0-3-9 16,0 6-2-16,3-3 0 0,1 3 0 16,6-3-4-16,-3 13 0 0,-3-1-1 0,-5 4 0 15,5-1-73-15,-1 1-14 0,-3 6-4 0,-3-4-612 16,6 4-122-16</inkml:trace>
  <inkml:trace contextRef="#ctx0" brushRef="#br0" timeOffset="56">16711 13595 345 0,'0'0'31'0,"0"0"-31"16,0 0 0-16,0 0 0 0,0 0 455 0,0 0 85 15,7 0 16-15,0 0 4 0,4 0-452 0,-1 0-92 16,4 0-16-16,4 0 0 0,-4 0 0 0,4 0-9 16,0 0 9-16,-1 0 0 0,4-3 0 0,-3 3 0 15,0-6 0-15,-1 6 0 0,1-3 0 0,0 0 0 16,-8-4 0-16,4 7 0 0,4-9 0 0,-4 9 0 16,0-3 0-16,0 3 8 15,0-10-29-15,0 10-6 0,1 0-1 0,-1-3 0 16,-4-3-67-16,4 6-13 0,0 0-4 0,1 0 0 15,-5 0-9-15,4-3-3 16,-3 3 0-16,-1-6 0 0</inkml:trace>
  <inkml:trace contextRef="#ctx0" brushRef="#br0" timeOffset="57">16626 13859 403 0,'0'0'36'0,"0"0"-36"0,0 0 0 0,0 0 0 16,0 0 328-16,0 0 60 0,0 0 11 0,0 0 2 15,0 0-306-15,7 0-62 0,1-4-12 0,2-2-2 0,4 3-19 0,0-6 10 16,4 9-10-16,3-3 8 15,0-4 9-15,4-2 2 0,0 9 0 0,-1-3 0 0,8 0 7 16,-4 3 2-16,-3-7 0 0,3 14 0 0,-3-4-20 0,-4-3-8 16,-3 3 8-16,3-3-8 0,-7 9 0 0,0-9-14 15,0 10 2-15,0-10 0 16,-3 9-52-16,0-6-9 0,-1 3-3 0,-10-6-768 16</inkml:trace>
  <inkml:trace contextRef="#ctx0" brushRef="#br0" timeOffset="58">17614 13257 2372 0,'0'0'105'0,"0"0"22"0,4 0-102 0,-4-10-25 0,0 10 0 0,3 0 0 0,4-3 0 0,0-3 0 15,0-7 0-15,4 4 0 0,-4 6-14 0,4-7-8 16,-1 1-2-16,1-1 0 0,-1 4 13 0,1 0 3 16,0-4 0-16,-1 1 0 0,1 6 18 0,-4-6 4 15,3 5 1-15,1-2 0 0,-4 3 33 0,4-3 8 16,-4 3 0-16,0-1 1 0,0-2-36 0,0 6-7 16,3 0-2-16,1-3 0 0,-4 3-12 0,0-6 0 15,4 6 0-15,-1 0 0 0,-3 6 0 0,4-3 0 16,-1-3 0-16,1 6 0 0,0-2 0 0,3 5 0 15,-4-6 0-15,1 7 0 0,0 2 0 0,-4-3 0 16,3 7 0-16,-3 0 0 0,0-4 0 0,0 7 0 16,0 3 0-16,0 6 0 0,-7-3-8 0,0 4 8 15,-3-4-12-15,-1 6 12 0,-3 0 0 0,0 1 0 16,-3-1 0-16,-4 1 0 0,-1-1 0 0,-2 7 0 0,-4-1 0 0,-1-5 0 16,1 8 0-16,0-8 0 0,0-1 0 0,0 0 0 15,0 1 0-15,3-10 0 0,0 9 0 0,1-9 0 16,3 0 0-16,0-6 0 0,-1-1 0 15,5-5 0-15,-4 2 0 0,3-2 0 0,1-1 0 16,-1 0 0-16,0-5 0 0,1-4 0 0,-4 6 0 16,3-6 0-16,1 0 0 0,-5-6 0 0,5 6 0 15,-1-7 0-15,-3-2 14 0,4-7-3 0,2 4-1 0,-2-1 0 16,-1-6 0-16,4 1 0 0,7 5 0 0,-3-3 0 16,3 1-10-16,0-1 0 0,7 0 0 0,3 4 0 15,1-1 0-15,0 4 0 0,-1-1 0 0,4 1 0 16,0 0 24-16,0 5 2 0,1 4 1 0,2-3 0 15,-3-3-15-15,0 6-2 0,4 0-1 0,-4 6 0 16,0 1-9-16,4-1 0 0,-4-3 0 0,4 6 0 0,-4-5 0 16,0 5 0-16,0 0 0 0,4 4 0 0,-4-4 0 0,3 10 8 0,1-6-8 0,0-4 8 0,-1 4 0 0,4 2 0 31,1 1 0-31,2-7 0 0,-2 10-8 0,-5-6 0 16,4 6 0-16,0-7 0 0,1 1 0 0,-5-4 0 15,-3 4 0-15,4-4 0 0,0-3-16 16,-4 4 4-16,-4-4 0 0,4 0 1 15,-6-3-86-15,2-3-18 0,1 0-3 16,-4 0-622-16,3 0-125 0</inkml:trace>
  <inkml:trace contextRef="#ctx0" brushRef="#br0" timeOffset="59">15685 14545 979 0,'0'0'87'0,"0"0"-70"15,0 0-17-15,0-6 0 0,-4 0 268 0,4 6 51 16,4-10 9-16,-4 10 3 0,0 0-271 0,3-3-60 15,4-3 0-15,-7 6 0 0,0 0-13 0,0 0 5 16,7-3 8-16,-7 3-13 0,0 0 13 0,0 0 0 16,0 0 0-16,0 0 0 0,0 0 0 0,0 0 16 15,0 0-1-15,0 3-1 0,-7 6 24 0,4 1 5 0,-4 2 1 16,-4 7 0-16,0-6-15 0,1 6-2 16,-4 2-1-16,0 1 0 0,-4 7-18 0,4-4-8 0,-4 6 0 15,4 0 8-15,0 1-8 0,0-1 0 0,-4 10 0 0,8-10 0 16,-5 4 8-16,5-4 0 0,3 1 0 0,-4 5 0 15,4-5 12-15,0 2 1 0,0 0 1 0,4 4 0 16,-1-3-12-16,1-1-2 0,3 7-8 0,0 0 12 16,0-1-12-16,3 1 0 0,1-6 0 0,3-4 0 15,0 4 0-15,0-4 0 0,3-3 0 0,1-6 0 16,3 6 0-16,0-6-15 0,4 0 2 0,-1-3 0 16,5-3-24-1,-1 2-5-15,3-5-1 0,5 0 0 0,-1-4-16 0,4 0-3 16,-1 1-1-16,5-7 0 0,-1 3-111 0,-3-3-22 0,31-3-5 15,-20 0-1-15</inkml:trace>
  <inkml:trace contextRef="#ctx0" brushRef="#br0" timeOffset="60">16390 15336 1209 0,'11'-4'108'0,"-11"4"-87"0,-4-6-21 0,1 0 0 16,3 0 185-16,-4-4 33 0,1 1 6 0,-1 3 2 0,0-4-199 0,4 1-40 16,0-1-8-16,4 1-2 0,-4-4 12 0,0 4 3 15,0-4 0-15,-4 4 0 0,4 0 32 0,0-1 6 16,0 1 2-16,0 3 0 15,4-1-5-15,-4 4-1 0,-4-3 0 0,4 6 0 16,0 0 10-16,-7 0 1 0,-3 0 1 0,-1 0 0 0,1 0-15 0,-4 0-3 16,3 6-1-16,-3-3 0 0,0-3-19 0,0 7 0 15,0-4 8-15,3 0-8 0,-3 3 12 0,0-3 0 16,3 7-1-16,-3-4 0 0,3 0-2 16,1 4 0-16,-1-4 0 0,4 0 0 0,0 4 11 0,4 5 3 15,-4-9 0-15,3 4 0 0,-3 6-32 0,3-4-7 16,1 1 0-16,-4-1-1 0,3 7 17 0,1-6-8 15,-1 8 8-15,1-5 0 0,-4 0 0 0,3 3 0 0,4-7 0 16,-3 7 0-16,3 0 0 0,0-3 0 0,-4-1 0 16,8-2 0-16,-4-1 0 0,3 4 0 15,1-10 0-15,-1 4 0 0,1-1 0 0,3-6 0 16,-4 7 9-16,4-10-9 0,0 6 17 0,4-6-1 0,0 0-1 16,-1 0 0-16,1-6-2 0,3 6 0 0,-3-10 0 0,3 4 0 15,-4-3-5-15,4-1 0 0,0 1-8 0,-3-10 12 16,0 6-12-16,3 1 8 0,0-7-8 0,-4 6 0 15,5-5 0-15,-5-4 0 0,1 3 0 0,-4-3 0 16,-4 6 8-16,1 1-8 0,3-1 0 0,-4 0 9 16,1 1-9-16,3-1 0 0,-4 0 9 0,5 0-9 15,-5 4 0-15,4 3 9 0,0-4-9 0,0 4 0 16,-3-1 0-16,3 7 0 0,-4 0 0 0,-3 3 0 16,0 0 0-16,0 0-11 0,0 0 11 0,0 0-13 0,0 0 13 15,0 0-9-15,4 6 9 0,-4 10-8 0,0-4 8 0,0 1 0 16,-7-1 0-16,3 7 0 0,-3-9 0 0,-3 2 0 15,3 7 0-15,0-6 0 0,3 9 0 0,0-4 0 16,1 4 8-16,-4 0-8 0,-4 0 0 16,1 6 0-16,-1-2 0 0,1 2 0 0,-5 3 0 0,1 4 0 15,4-4 0-15,-1 0 0 0,1 7 0 0,-1-4 0 16,0-2 0-16,4-1-8 0,0 1 8 0,4-7 0 16,-1 6 0-16,1-6 0 0,-1 0 0 0,4-3 0 15,0 0 0-15,0-3 8 0,0 0-8 0,4-4 0 16,-1 4 0-16,4-6 0 0,-3-4 0 0,3 10 0 15,0-10-8-15,4 4 8 16,-1-10-30-16,1 6-1 0,3 1 0 0,3-4 0 16,1-3-45-16,3 0-8 0,-3-3-3 0,3-3 0 15,0 0-61-15,0-3-13 0,1-4-3 0,-5 1-619 16</inkml:trace>
  <inkml:trace contextRef="#ctx0" brushRef="#br0" timeOffset="61">16715 15301 864 0,'0'0'76'0,"0"-9"-60"0,-4-1-16 0,4 10 0 0,0-3 112 0,0 3 20 15,0 0 4-15,0 0 1 16,0 0-159-16,0 0-32 0,0 0-6 0,0 0-2 0,0 0 53 0,0 0 9 16,0 0 0-16,0 0 8 0,0 3 60 0,0 10 13 15,0-4 3-15,-3 1 0 0,3 2 21 0,-4 7 5 16,4-6 1-16,0 2 0 0,0 1-50 0,0 6-9 16,4-3-3-16,-4-1 0 0,0-2-39 0,-4 3-10 15,4 3 0-15,0-6 0 0,0-1 0 0,0 4 0 16,4-6 0-16,-1-1 0 0,1 4-14 0,-4-7-5 15,3 4-1-15,4-10 0 0,-3 6 20 0,3 1 0 16,-4-7 0-16,4 3 0 0,4-3-16 0,0-3 0 16,-1-3 0-16,4-3 0 0,0 3 2 0,0-7 1 15,4 1 0-15,-4 0 0 0,0-4 13 0,4 0 0 0,0 1 0 0,-4-4 0 16,0-6 0-16,0 10 0 0,0-7 0 0,0 3 0 16,-3-3 0-16,-1 1 10 0,1-4-10 0,-1 3 8 15,1-3 0-15,0 9-8 0,-1-5 12 0,-3 5-4 16,0 0-8-16,-3 4 8 0,3 0-8 0,-4-1 8 15,1 1 10-15,-4 9 2 0,0 0 0 0,0 0 0 16,0 0-7-16,0 0-1 0,0 0 0 0,0 0 0 16,-4 0-12-16,1 6 0 0,-4-3 0 15,0 7 0-15,3-1 0 0,-3 4 9 0,0-4-9 0,-3 4 8 16,6 2 13-16,-3 1 3 0,0 3 0 0,0-7 0 16,7 10-24-16,-4-6 0 0,4 0 0 0,0-1 0 15,0 1 0-15,4-7 0 0,-1 4 0 0,1 6-8 16,-1-10 8-16,1 4-8 0,0-4 8 0,-1 4-8 15,1 2-8-15,3-2 0 0,-4-1-1 0,4 1 0 16,0-4-11-16,0 7-3 16,0-3 0-16,-3-1 0 0,-1-3-39 15,1 4-8-15,3-4-2 0,-3-5-696 0</inkml:trace>
  <inkml:trace contextRef="#ctx0" brushRef="#br0" timeOffset="62">17586 15292 1785 0,'0'0'159'0,"-4"-10"-127"0,-3 7-32 0,0-3 0 15,0 3 24-15,0-7 0 0,4 7-1 0,3 3 0 32,0 0-127-32,-4-6-26 0,4 6-5 0,0 0-1 0,-7 6 16 0,-3 0 2 0,-5 1 1 0,8 5 0 15,-3-2 102-15,-1 2 15 0,-6 7 15 0,2 0-3 16,-6-3 124-16,4 5 26 0,-1-2 5 0,0 3 1 16,1 0-32-16,3-3-5 0,0 3-2 0,3 0 0 15,0-3-79-15,4 0-16 0,0-4-3 0,7 4-1 16,0-6-30-16,0-4-8 0,4 4-1 0,3-4 0 15,0 0-36-15,3-9-7 16,1 10-2-16,3-10 0 0,-3 0 8 0,-1-3 2 16,8-4 0-16,-4-2 0 0,-3 6 24 0,-1-7 4 0,1 1 2 15,-1 0 0-15,1-1 25 0,0-2 5 0,3 2 0 0,-4-2 1 0,-3 2 11 0,0-2 3 16,7-7 0-16,-3 10 0 0,-4-13-18 0,4 9-3 16,-4-6-1-16,0 7 0 0,0-7-9 0,0 3 0 15,0-3 0-15,-3 1 0 0,3 5 0 0,0 0 0 16,-4 4-9-16,1 0 9 0,-4-1 18 0,0 10 7 15,0-9 2-15,0 9 0 0,0 0-7 0,0 0-2 16,0 0 0-16,0 0 0 0,0 9-1 0,0 7 0 16,-4-10 0-16,4 13 0 0,-3-6 8 0,3 5 2 0,-4-5 0 0,4 6 0 15,4 0-10-15,-4-4-1 0,0 1-1 0,3 0 0 16,1-7-1-16,3 10 0 0,0-7 0 0,0 1 0 16,0-4-14-16,3 1 0 0,1 2 0 15,0-5 0 1,-1 2-30-16,1-6-9 0,-1 6-1 0,1-5-1 15,3 2-51-15,-3-3-9 0,3-3-3 0,-4 0-487 0,1 0-97 0</inkml:trace>
  <inkml:trace contextRef="#ctx0" brushRef="#br0" timeOffset="63">18179 15354 1324 0,'0'0'118'0,"0"0"-94"15,-4-9-24-15,1 0 0 0,-1-1 210 0,1 7 38 16,-1-16 7-16,0 10 1 16,1-4-286-16,3 1-58 15,0-1-11-15,-4-2-2 0,8 2 67 0,-8 0 14 0,1 4 2 0,-1 0 1 0,1-1 41 0,-4 10 8 16,-4 0 1-16,4 0 1 0,-7 0 48 0,0 10 10 15,-4-1 1-15,4-6 1 0,-7 16-57 0,7-6-11 16,0 5-2-16,0 1-1 0,-4 3-15 0,0 0-8 16,4-3 10-16,0 3-10 0,0 3 0 0,3-6 0 15,4 3-13-15,0-4 4 0,-3-2 9 0,6 3 0 0,-3 0 0 16,7-7 0-16,-3 7 0 0,3-6 0 16,0-1 9-16,0 4-9 0,3-4 12 0,-3-2-12 15,7-1 12-15,-3-2-12 0,-1 2 8 0,4-3-8 0,-3-3 0 0,3-3 0 16,4 7 0-16,-4-7-12 0,3 0 1 0,1-7 1 15,3 4 10-15,-4-3 0 0,5-3-9 0,-5 2 9 16,4 1 0-16,4-7 0 0,-4 4 10 0,0-10-10 16,0 7 18-16,0 2-3 0,0-5-1 0,1-4 0 15,-5 0 3-15,1-3 1 0,-4 0 0 0,3-6 0 16,-3 3-5-16,0-3-1 0,1-4 0 0,-5 1 0 16,-3-1 7-16,4-2 1 0,-8 3 0 0,4 6 0 15,0-7 1-15,-3 4 1 0,3-3 0 0,-4 6 0 16,0-4 0-16,1-2 0 0,-1 6 0 0,-3-3 0 15,4 6-22-15,-4-7 0 0,3 7 0 0,-3 1-8 0,0 2 0 0,0 3 0 16,0-3 0-16,0 10 0 16,0-1-36-1,0 4-6-15,0-3-2 0,0 2 0 0,7 7-119 0,0 0-24 16,-7 7-5-16,7-7 0 0,0 0 71 0,7 12 14 0,-4-2 3 16,1 2-580-16</inkml:trace>
  <inkml:trace contextRef="#ctx0" brushRef="#br0" timeOffset="64">18260 15621 633 0,'0'0'56'0,"0"0"-44"0,3-9-12 0,1 5 0 16,-4-5 338-16,0-4 66 0,3 4 12 0,1-10 4 16,-1 7-343-16,1-1-68 0,3-6-9 0,-3 7-11 15,-1-10 11-15,1 3 0 0,-1 0 0 0,-3 7 0 16,4-7 41-16,-1-3 4 0,-3 9 1 0,0 1 0 16,0-7 30-16,0 10 5 0,0-4 2 0,0 1 0 15,-3-4-9-15,3 3-2 0,-4 1 0 0,4-1 0 16,0-2-29-16,-3 2-7 0,3-6 0 0,0 7-1 15,0 2-27-15,3-2-8 0,-3 2 0 0,4 1 0 16,-4-1 0-16,3 7-9 0,1-6 1 16,-4-1 0-16,7 7-13 0,-4-6-3 0,-3 6 0 0,4-3 0 15,3 2-6-15,0-2-2 16,-4 3 0-16,5 0 0 0,-1-3-20 0,0 6-5 0,0-4-1 0,3 8 0 16,1-4-3-16,-1 6-1 0,1-3 0 0,0 0 0 15,3 7-26-15,-4 2-6 0,4-3-1 0,-3 7 0 16,3 0-98-16,-7 0-20 0,0-4-4 0,-3 1-1 0</inkml:trace>
  <inkml:trace contextRef="#ctx0" brushRef="#br0" timeOffset="65">18623 15270 1220 0,'21'-7'54'0,"-14"4"11"0,4-6-52 0,3 6-13 0,-3-3 0 0,6-4 0 16,-3 7 38-16,1-6 5 0,-1-1 1 0,3 7 0 15,-3-6-44-15,0 5-11 0,-3-2-1 0,0 3 0 16,-4-3 36-16,-4 6 6 0,-3 0 2 0,0 0 0 15,0 0 79-15,0 0 16 0,0 0 3 0,0 0 1 16,0 0-27-16,0 0-6 0,-7-3-1 0,-3 3 0 16,3 0-46-16,-4 3-10 0,4-3-1 0,-4 0-1 15,4 6-15-15,-3-3-2 0,3 3-1 0,-4-2 0 16,0 2-21-16,4 0 0 0,-3 4 0 0,-1-1-8 16,1 0 8-16,-1 1 0 0,0 2 8 0,1 1-8 15,-4-4 11-15,0 10-3 0,3-6 0 0,1 9 0 16,-1-10-8-16,0 7 8 0,4 0-8 0,4-7 8 15,-1 1 0-15,4 6-8 0,-3-10 12 0,6 4-4 16,4-4-8-16,4 0 0 0,-8-5 0 0,4 5 0 16,8-3 0-16,-5-3-14 0,1 1 2 0,-1-4 0 0,1 0 3 15,3 0 1-15,-3 0 0 0,-1-4 0 16,1 1-21-16,-1-3-4 0,4-3-1 0,1 5 0 16,-5-5 34-16,1-4 0 0,-1 4 0 0,1-10 0 0,-1 7 8 0,-2-1 1 15,-1 4 1-15,0-4 0 0,0-2 10 0,0 2 1 16,0-6 1-16,-4 7 0 0,1-7-22 0,3 6 0 15,-7 4 0-15,3-1 0 0,1-2 0 0,-4 9 0 16,0 3 0-16,0 0 0 0,0 0 8 0,0 0-8 16,0 0 8-16,0 0-8 0,0 0 23 0,0 0 0 15,0 0 0-15,0 0 0 0,0 0-15 0,-4 9-8 16,1-3 10-16,3 4-10 0,0-1 0 0,0 4 0 16,0-4 0-16,0 1 0 0,3 2 0 0,5-2 0 15,-5 2 0-15,4 4 0 0,0-1 0 0,0-5 0 16,0 9 0-16,0-7 0 0,4 7 0 0,-4-6-8 0,0-1 8 15,4 7-13-15,-4-6 1 0,0-4 0 0,0 7 0 16,0-10 0 0,3 3-25-16,1 1-5 0,-7-1-1 0,6-6 0 15,-3 4-13-15,0-4-2 0,-7-3-1 0,7 0 0 16,4-3-32-16,-4-4-6 0,0 7-2 0,4-3-764 0</inkml:trace>
  <inkml:trace contextRef="#ctx0" brushRef="#br0" timeOffset="66">19293 14743 2761 0,'0'0'60'0,"0"0"13"0,0 0 3 0,0 0 2 0,0 0-62 0,4 9-16 0,-4 1 0 0,7 2 0 16,-3 1-48-16,-1 9-13 0,4 0-3 0,-3 3 0 15,3 0 16-15,-4 3 4 0,1-3 0 0,-1 7 0 0,1 5 34 0,-4-2 10 16,0-1 0-16,0 4 0 0,0-1 0 0,-4 4 0 16,1 0 0-16,-1 3 0 0,-3-3 0 0,4-1 0 15,-1-5 0-15,-3 3 0 0,4-7 0 0,-1-6 0 16,-3 6 0-16,3-9 0 16,1 0-31-16,-1-3-1 0,1-6-1 0,-1-4 0 15,1 4-177-15,3-7-35 0,0-6-7 0,0 0-2 0</inkml:trace>
  <inkml:trace contextRef="#ctx0" brushRef="#br0" timeOffset="67">19032 15069 1440 0,'0'0'64'0,"0"0"12"0,0 0-60 0,0 0-16 0,0 0 0 0,11 0 0 15,-4 3 292-15,4-3 55 0,-4 0 11 0,7 6 2 16,3-6-292-16,1 4-60 0,0-4-8 0,-1 6 0 15,4 0 0-15,1-6 0 0,-5 10 0 0,4-4 0 16,-3-3-43 0,0-3-1-16,-1 9 0 0,1-9 0 0,-4 3-16 0,0-3-3 15,0 10-1-15,4-10 0 0,-7 0-12 0,-1 6-4 0,1-3 0 0,-1 0 0 0,1-3-128 0,-1 7-27 16,8-7-5-16,-4 3 0 0</inkml:trace>
  <inkml:trace contextRef="#ctx0" brushRef="#br0" timeOffset="68">19703 15251 2073 0,'0'0'184'0,"0"12"-147"16,0 4-29-16,0-3-8 0,-4-1 165 0,4 4 32 16,4 0 7-16,-4 2 0 0,3 1-177 0,-3-3-36 0,4 6-7 0,-1-3-2 31,1-7-37-31,-4 7-7 0,0-6-2 0,0 2 0 15,0 1-8-15,0-7-3 0,-4 1 0 0,4-7 0 0,-3 6 42 0,3-9 8 0,0 0 1 0,0 0 1 32,0 0-57-32,-4-9-12 0,1 3-3 0</inkml:trace>
  <inkml:trace contextRef="#ctx0" brushRef="#br0" timeOffset="69">19770 14856 3031 0,'0'0'67'0,"0"0"13"0,-4 3 4 0,4-3 0 0,0 0-67 0,0 0-17 0,0 0 0 0,0 0 0 15,0 3-172-15,0-3-37 0,7 9-8 0,-3-2-911 16</inkml:trace>
  <inkml:trace contextRef="#ctx0" brushRef="#br0" timeOffset="70">20161 15141 1785 0,'0'0'159'0,"0"0"-127"0,-3-6-32 0,-4-4 0 16,0 7 227-16,3-6 39 0,1 0 8 0,-1 5 2 31,4-2-276-31,0-6-56 0,-3 8-10 0,3 4-2 16,0 0-9-16,0 0-2 0,0 0 0 0,0 0 0 0,-4-6 65 0,-7 12 14 0,4-2 0 0,-3 5 0 16,-1-6 54-16,1 7 9 0,-5 2 1 0,5 7 1 15,-4-7 6-15,3 7 1 0,-3-6 0 0,0 12 0 16,0-9-48-16,0 6-10 0,3 6-2 0,1-3 0 15,3 0-12-15,-4 0 0 0,7-3 0 0,1 0 0 16,-1 0 0-16,8 3-10 0,-1-9 2 0,1 6 0 16,3-4-4-16,0-5 0 0,0 3 0 0,0-4 0 15,7 1-17 1,0-7-4-16,1 0-1 0,-1-6 0 0,3 7 12 16,1-4 2-16,7-6 1 0,-1-4 0 0,-3 7-102 15,8-6-21-15,-1-3-4 0,0-1-514 0,0 1-104 0</inkml:trace>
  <inkml:trace contextRef="#ctx0" brushRef="#br0" timeOffset="71">19808 14207 2120 0,'0'0'94'0,"0"0"19"0,0 0-90 0,0 0-23 0,0 0 0 0,0 0 0 0,0 0 34 0,11 6 2 16,0-3 1-16,-1 0 0 15,8 4-68-15,0-4-13 0,3 6-4 0,0 4 0 0,4-4 27 0,6 7 5 16,5-4 0-16,-1 1 1 0,0 9-4 0,7-3-1 16,-3-1 0-16,-3 7 0 0,2-3 43 0,-2 7 8 15,-5-4 1-15,-2 6 1 0,2 0 7 0,-6 1 2 16,-4-1 0-16,0 7 0 0,1-1-23 0,-5 1-5 16,1 3-1-16,-4-4 0 0,4 4-4 0,-4-3-1 15,0-1 0-15,-4-5 0 0,1-1-8 0,0 1 12 16,-1-1-12-16,-3 7 12 0,0-7-3 0,-7-3 0 15,0 10 0-15,0-4 0 16,-7 7-29-16,-3 3-5 0,-1-3-2 0,0 3 0 16,-3-4-7-16,0-8-2 0,-3 2 0 0,-1-2 0 0,0-1 44 0,-3 0 8 0,0 1 1 0,-4-1 1 31,1 0-96-31,-5-2-19 0,1-4-4 0</inkml:trace>
  <inkml:trace contextRef="#ctx0" brushRef="#br0" timeOffset="72">23714 9813 748 0,'0'0'67'0,"0"0"-54"0,0 0-13 0,0 0 0 0,0 0 235 0,0 0 44 16,3-6 9-16,-3-3 1 0,0 9-221 0,7-3-44 0,-7-7-8 15,4 1-3-15,-1-1-13 0,1 7 0 0,-4 3 0 0,3-9-10 16,1 6 10-16,-4-7 11 0,0 1-3 0,0 0 0 15,0-1 39-15,-4 7 7 0,4-6 2 0,-7-1 0 16,4 1 0-16,-4 2 0 0,0 1 0 0,0 3 0 16,-4-3-31-16,-3 6-5 0,0 0-2 0,0 0 0 15,-4 6-7-15,-3-3-2 0,-4 3 0 0,1 1 0 16,-5 2-9-16,1 1 0 16,-4 2 0-16,1 4 0 0,-8-1 0 0,7 1 0 0,0 0 0 0,1 6 0 15,-1-3 0-15,7 9 10 0,-3-3-2 0,10 6-8 16,-3-3 32-16,7 4-1 0,0 2 0 0,3-2 0 15,4 2-31-15,4-2 0 0,3 5 0 0,0-5 0 16,0-1 0-16,7-6 9 0,0 6-9 0,3-9 12 16,1 6-12-16,3-2 8 0,4-4-8 0,3 6 8 0,0-6-8 15,4 0 0-15,3 0 0 0,4 0 0 16,-1-4-25-16,1-5-1 0,0 6 0 0,3-7 0 16,-3 4-51-16,-4-4-11 0,4 1-1 0,-4-4-573 15,0-5-114-15</inkml:trace>
  <inkml:trace contextRef="#ctx0" brushRef="#br0" timeOffset="73">23569 9205 403 0,'0'0'36'15,"0"0"-36"-15,0 0 0 0,0 0 0 0,0 0 137 0,0 0 21 16,0 0 4-16,0 0 1 0,0 0-86 0,7 0-17 16,0-3-3-16,4-3-1 0,-8 6 38 15,8-3 7-15,-4 3 2 0,0 0 0 0,0-7-24 0,4 7-5 16,-4-3-1-16,0 0 0 0,0 3-4 0,0 0-1 15,0 0 0-15,0 0 0 0,0 0-3 0,4 0-1 16,-4 3 0-16,3 0 0 0,-3 4-9 0,4-4-3 16,-1 6 0-16,5 4 0 0,-5-4-35 0,4 7-7 15,4-1-2-15,0 4 0 0,3 0-8 0,-4 3 0 16,5 3 9-16,2 3-9 0,1 4 0 0,3-1 8 16,0 4-8-16,1-1 0 0,-1 7 0 0,-3 0 0 15,-1 2 0-15,1 4 0 0,-4-3 0 0,0 3 9 0,-3 4-9 0,-8 2 0 16,1 0 9-16,-4 10-9 0,-3-10 0 0,-1 7 9 15,-6-7-9-15,-1 0 10 0,-3 4-10 0,0-4 10 16,-4-3-10-16,1 1 8 0,-8-4-8 16,1 0 8-16,-1-10-8 0,-3 1 8 0,-4-4-8 0,4-2 8 15,-4-10-8-15,4 6 0 16,7-12 0-16,-7 2 0 16,0-5-121-16,3-4-27 0</inkml:trace>
  <inkml:trace contextRef="#ctx0" brushRef="#br0" timeOffset="74">24758 9697 806 0,'0'0'72'0,"0"0"-58"15,0-9-14-15,3 0 0 0,1-1 174 0,0 1 32 16,-4 9 6-16,3-10 2 0,-3 7-96 0,4-6-19 15,-4 9-4-15,0 0-1 0,0 0 1 0,0 0 0 16,0 0 0-16,7 0 0 0,3 0-39 0,-3 9-7 16,0-6-1-16,4 7-1 0,0 9-14 0,3-7-2 15,0 7-1-15,0 3 0 0,3 0-15 0,1 6-3 16,-4-3-1-16,0 7 0 0,0-1-11 0,-3 7 12 16,0-4-12-16,-1 1 12 0,-3 5-12 15,4 1 0-15,-4 0 0 0,0-7 0 0,0 1 0 0,0 2 0 16,-7-2 8-16,4-4-8 0,-4 1 0 0,-4-1 0 15,1 0-12-15,3 1 12 16,-8-4-59-16,1-3-4 0,0-3-1 0,4-3 0 16,3-7-168-16,0 1-35 0,-4-4-6 0,4-9-2 0</inkml:trace>
  <inkml:trace contextRef="#ctx0" brushRef="#br0" timeOffset="75">24786 9644 1987 0,'-10'-6'44'0,"3"6"8"0,-1-3 3 0,5-4 1 0,-4 7-45 0,7 0-11 0,0 0 0 0,0 0 0 0,0 0 24 0,0 0 2 15,0 0 1-15,0 0 0 0,0 0 15 0,0 0 3 16,7-3 1-16,0-3 0 0,0 6-6 0,4 0-2 16,3 0 0-16,0-3 0 0,0 3-13 0,4 0-2 15,-4 0-1-15,7 3 0 0,-3-6 3 0,3 3 1 16,0 0 0-16,0-3 0 0,4 3-10 0,3 0-1 16,0 0-1-16,0 0 0 0,1 0-14 15,-5 3 0-15,5 0 0 0,-5-3 0 0,1 6 22 16,0-3 8-16,-4 4 2 0,-4-4 0 0,1 9-42 0,0-2-8 15,-8-1-2-15,1 1 0 0,-1 2 20 0,-2-2-8 16,-5 2 8-16,-3 4 0 0,-3-4-10 0,-1 1 10 16,-3-1-8-16,-4 4 8 0,-3 0 0 0,0-1 0 15,0-2 0-15,-7 0-8 0,0 5-4 0,-4-5 0 16,0-1 0-16,1 4 0 0,-1-6 12 0,0-4 0 0,1 3 0 0,2 1 0 16,5-1 0-16,-1-6 0 0,0 3 0 0,1-2 0 15,6-4 0-15,1 6-10 0,3-3 10 0,7-3 0 16,-7 0-10-16,7 0 10 0,0 0-8 0,0 0 8 15,0 0-12-15,0 0 4 0,10 0 0 0,1 0 0 16,3 0 8-16,0-3 0 0,-4-3 0 0,8 6 0 16,0-4 0-16,3-2 0 0,-7 6 0 0,4-3 0 15,-1 3 0-15,4-9 0 0,-3 9 0 0,0 0 0 16,-1 0 0-16,1 0 0 0,0 0 0 0,-1 3 0 16,-3 3 0-16,4-3-10 0,0 7 10 0,-1 2-10 15,1-2 10-15,0-1 0 0,-4 0 0 0,0 1 0 16,0-1 0-16,-7 4 8 0,4-1-8 0,-1-2 8 15,-3 2-8-15,0 4 0 0,-3-4 0 0,-1 1-8 16,-3-1 8-16,0 4 0 0,-7-3 10 0,0-1-10 0,0 1 11 16,-3 2-11-16,3-2 12 0,-4 0-12 0,0 2 9 0,-3-2-9 15,0-1 0-15,0-2 9 0,0-1-9 0,0 4 0 16,0-4 0-16,3 0 8 0,-7 4-8 16,4-4 0-16,-3 1 9 0,-1-1-9 0,8 4 0 0,-5-4 0 15,1 1 0-15,0-4 0 0,0 3 0 0,0 1 0 16,0-1 0-16,0-6 0 15,3 7-20-15,1-4-4 0,-1-3-2 0,0-3 0 16,1 0-49-16,-1-3-9 0,1-3-3 0,3 6-927 0</inkml:trace>
  <inkml:trace contextRef="#ctx0" brushRef="#br0" timeOffset="76">25665 10199 2041 0,'0'0'44'0,"-7"0"10"0,-1 0 2 0,8 0 2 0,0 0-46 0,0 0-12 16,0 0 0-16,0 0 0 0,-3 0 18 0,3 0 2 15,0 0 0-15,0 0 0 0,0 0 5 0,3-3 2 0,5 0 0 0,-1-3 0 16,3 2 10-16,4-2 3 0,0-3 0 0,1 6 0 0,-1-7-12 0,0 7-1 31,0-3-1-31,3 0 0 0,-2-1-2 0,-1-2-1 16,0 6 0-16,3-7 0 0,-2 1-13 0,2 0-2 15,-3-1-8-15,4 4 12 0,-4-10-1 0,0 4-1 16,0 2 0-16,0 1 0 0,1-4-10 0,-5-6 0 16,-3 7 0-16,4 3 8 0,-1-4-8 0,-3-6 0 0,-7 10 0 0,0-4 0 15,0 4-12-15,-3 3 3 0,-4-4 0 0,-4 1 0 16,1 2-5-16,-1 4-1 0,-3 0 0 0,0-3 0 16,0 6 15-16,-4 0-11 0,0 6 11 0,1-3-10 15,3 0 10-15,-4 7 11 0,0-1-3 0,4 4 0 16,-3-4-8-16,3 10 0 0,-1-6-12 0,5 5 12 15,-1-5-9-15,4 9 9 0,0-6 0 0,4 5 0 16,-4 1 0-16,7 0 0 0,0 0 12 0,0 0-3 16,0 0-9-16,3 0 0 0,1-3-10 0,-1 3 10 15,4-9 0-15,-3 5 0 0,6-5 0 0,-3 3 0 16,0-4 0-16,0-3 0 0,1 1-10 0,2-4 10 16,1 0-28-16,-1-2 0 0,-3 2-1 0,0-6 0 15,4 0-40-15,0 0-8 0,-4 0-2 0,0-6 0 16,3 6-81-16,-3-4-17 0,4-2-3 0,-4 3-574 15</inkml:trace>
  <inkml:trace contextRef="#ctx0" brushRef="#br0" timeOffset="77">26046 10143 1818 0,'0'0'80'0,"0"0"17"0,0 9-77 0,-4 1-20 16,4 2 0-16,-3 1 0 0,6-1 43 0,-3 4 5 0,0 0 0 0,0-7 1 16,0 10-37-16,0-7-12 0,4-2 8 0,-1 2-8 15,1-2 0-15,3 2 10 0,3-2-10 0,-3-1 8 16,-7-9 5-16,0 0 1 16,7 9 0-16,0-5 0 0,-7-4 41 0,8 9 8 0,-8-9 1 0,10 0 1 0,-3 6-5 15,-7-6-2-15,0 0 0 0,7 0 0 16,-7 0-14-16,7-6-2 0,-3 3-1 0,-1-3 0 15,-3-7-4-15,0 10-1 0,0-7 0 16,0-2 0-16,-7-4-9 0,4 4-3 0,3-1 0 0,-7-6 0 16,3 1-16-16,-3 2-8 0,4-6 8 0,-1 3-8 15,4-3 0-15,-3 0 0 0,-1 0-14 0,4 3 5 16,0 1 9-16,4-4-8 0,-4 0 8 0,3 3-8 16,4 3 8-16,0-3 0 0,4 1 8 0,-1 5-8 15,4-6 0-15,1 7 0 0,-1 2 0 0,3-2 0 16,1 2 0-16,0 1 0 0,-1-1 0 0,4 7-8 15,-7-3-13-15,4 6-3 0,-4 0 0 0,0 0 0 16,-3 6-39 0,0-6-8-16,-1 3-1 0,-3 4-1 0,4 2-100 0,-8-3-20 15,-3-6-4-15</inkml:trace>
  <inkml:trace contextRef="#ctx0" brushRef="#br0" timeOffset="78">26596 9933 2257 0,'0'0'49'0,"0"0"11"0,0 0 1 0,0 0 3 0,0 0-51 0,0 0-13 0,11 3 0 0,-11-3 0 0,7 6 0 0,0-3 0 16,-4-3 0-16,8 10 0 15,-1-1 0-15,1-6 0 0,-4 7 0 0,0-1 0 0,4 3 0 0,-4-2 14 16,-4 6-4-16,1-1-1 0,-1-2 11 16,1 2 1-16,-1 1 1 0,-3 0 0 0,0-1 26 15,4 4 6-15,-4-6 1 0,0 6 0 0,0-7-10 0,0 7-1 16,0-6-1-16,0-4 0 0,-4 4-35 0,4 2-8 16,0-2 0-16,-3-10 0 15,3 6 0-15,3 1 0 0,-3-10 0 0,0 0 0 0,0 0 8 16,0 0 0-16,0 0 0 0,0 0 0 0,0 0-8 0,0 0 0 15,0 0 0-15,0-10 0 0,0 7 14 0,0-6 1 16,0-4 0-16,-3-2 0 0,3 2-6 0,0-6-1 0,-4 3 0 16,4-5 0-16,-3-8-8 0,3 7 0 15,0-6 0-15,0 3 0 0,3-3 0 0,1 3 0 16,-1-3 0-16,1 6 0 0,3 0 8 0,-4 0-8 16,4 0 8-16,-3 3-8 0,0 6 0 0,3-5 0 0,0 8 0 15,0-2 0-15,0 2-9 0,0 7 9 0,0-3 0 16,3 3 0-16,-3-1-11 0,1 4 11 0,2-6-10 0,1 12 10 15,-4-2-9-15,0-1 9 0,3 6-8 16,-3 1 8-16,1 2 0 0,2 7 0 0,-6-7 0 16,3 7-8-16,0 3 8 0,0 0 0 0,-4 0 8 0,1 0-8 15,-1 6 0-15,1 1 0 0,-1-4 0 0,1-3-8 16,-1 9-36 0,-3-9-6-16,4 0-2 0,0 0 0 15,-4 3-12-15,0-9-2 0,0 2-1 0,3-5-664 0,-3 3-133 0</inkml:trace>
  <inkml:trace contextRef="#ctx0" brushRef="#br0" timeOffset="79">27171 10343 1267 0,'0'0'112'0,"0"0"-89"0,0 0-23 0,0 0 0 16,0 0 368-16,0 0 68 0,0 0 15 0,0 0 2 16,0 0-358-16,7 4-72 0,0-4-15 0,-7 0-8 15,11 0 9-15,-11 0-9 0,0 0 8 0,10 6-8 16,-10-6 0-16,7 3 0 0,-7-3 0 0,0 0 0 16,0 0 0-16,0 0-14 0,0 0 2 0,0 0 0 31,0 0-108-31,0 0-20 0,0 0-5 0,0 0-994 0</inkml:trace>
  <inkml:trace contextRef="#ctx0" brushRef="#br0" timeOffset="80">27538 9839 403 0,'0'0'17'0,"0"0"5"0,0 0-22 0,0 0 0 0,-7 9 0 0,-4-9 0 15,11 0 443-15,0 0 84 0,0 0 17 0,0 0 3 16,0 0-404-16,0 0-81 0,0 0-16 0,0 0-3 16,0 0 14-16,0 0 3 0,0 0 1 0,4 3 0 15,6-3-17-15,1 6-3 0,7-6-1 0,-1-6 0 16,1 6-16-16,7-3-4 0,-1 0-1 0,8-3 0 15,-4-4-19-15,4 10 10 0,0-9-10 0,-1 6 8 16,-2-1-8-16,-1-2-9 0,-3 3 9 0,-1-3-13 16,-3 6-115-1,1 0-22-15,-5 6-5 0,-3-3-1 0,4-3-48 16,-7 6-9-16,10-2-3 0,-21-4 0 0</inkml:trace>
  <inkml:trace contextRef="#ctx0" brushRef="#br0" timeOffset="81">28910 9522 2516 0,'0'-10'56'0,"0"10"11"0,-3-9 2 0,-1 3 1 0,1-4-56 0,3 1-14 0,-4 0 0 0,4-1 0 0,-3 1 0 0,3 6-10 16,-4-7 2-16,-3 1 0 0,3-1 8 0,-3 4 0 15,0-3 0-15,0 2-8 16,-3-2-19-16,-1 6-3 0,0-7-1 0,1 10 0 0,-1-9 31 0,1 9 13 16,-4 0-1-16,0 0 0 15,-1 0 8-15,-2 6 0 0,3-3 1 0,-4 4 0 0,4-4-10 0,0 9-3 16,0-2 0-16,0-1 0 0,3 4 1 0,-3 6 0 15,3-7 0-15,1 10 0 16,-1 0-9-16,1-3 0 0,2 3 9 0,1 6-9 0,-3-3 0 0,-1 6 0 16,1 1 0-16,-1-1 0 0,4 1 0 15,-7 8 0-15,3-5 0 0,1 6 0 0,-1-4 0 0,1 1 0 16,3-7 0-16,3 1 0 0,-3-1 0 0,3 0 0 16,1-9 0-16,3 10 0 0,0-11 10 0,0 8-2 15,0-10-8-15,0-4 12 0,3 7-4 0,1-3-8 0,3-6 11 0,0 5-11 16,-3-8 22-16,6 2-2 15,1-2-1-15,-1-1 0 0,4 0-10 0,-3-5-1 16,3 5-8-16,0-6 12 0,4 3 0 0,0-2-1 0,3-4 0 16,0 0 0-16,4 0-11 0,-1 0 0 0,4-4 0 0,-3-2-11 15,0 3 11-15,0 0 11 0,-1-3-3 0,-3 6 0 16,1-4-8-16,-5-2 0 0,4 6 0 0,-3-3 0 16,0-6 0-16,-4 6 0 0,0-4 0 0,-4 7 8 15,1-9-8-15,0 9 0 0,-4-3 9 16,0-7-9-16,-4 10 8 0,4-3-8 0,-3-6 10 0,3 3-10 15,-7-1 10-15,3 1-10 0,1-7 10 0,-4 4-10 16,4 0 0-16,-4-4 0 0,0-6 0 0,0 10 0 16,0-4 0-16,0-6 0 0,0 13 0 0,0-9-10 0,0 2 10 15,0 4 0-15,-4-1 0 0,4 10 0 0,0-9 0 16,0 6 0-16,0-7 0 0,-4 7 0 0,4-3-8 0,0 6 0 16,0 0 0-16,0 0 0 0,0-3 8 0,0 3-8 15,-3-3 8-15,3-4-8 0,0 7 0 0,0 0 0 16,0 0 0-16,-7-3 0 0,3-3 8 0,4-4 0 15,0 10 0-15,-7 0-8 0,4-6 8 0,-1 0 11 0,1 3-3 0,-1-3 0 16,1 2-8-16,-1-5 12 16,-3 0-12-16,4 5 12 0,-5-2-12 0,5 6 0 15,-8 0 0-15,4-3 0 0,0 3 0 0,0-6 0 16,-3 6 0-16,3 0 0 0,-8 0 0 0,5 6 0 16,-4-3 0-16,0-3 0 0,0 10 0 0,-1-10-9 15,5 9 9-15,-1-6-10 0,1 7 10 0,3-10 0 16,-4 6 8-16,4-3-8 0,0 3 0 0,-4-3 0 15,4 0 0-15,7-3-8 0,-7 0 8 0,7 0-12 16,0 0 12-16,0 0-12 16,0 0-121-16,0 0-25 0,0 0-5 0,0 0-881 0</inkml:trace>
  <inkml:trace contextRef="#ctx0" brushRef="#br0" timeOffset="82">29316 9986 1188 0,'0'0'52'0,"0"0"12"0,0 0-52 0,0 0-12 15,0 0 0-15,0 0 0 0,10-9 0 0,-6 9 8 0,-4 0-8 16,3-10 0-16,5 4 8 0,-8 6-8 0,0-6 0 0,3-4 0 15,-3 10 48-15,4-12 3 0,-1 8 1 16,1-5 0-16,-4 0 52 0,0 9 12 0,0-10 1 0,0 1 1 16,-4 6 3-16,4 3 1 0,-3-7 0 0,3 7 0 15,0 0-75-15,-7-3-15 0,-4 3-4 0,0 0 0 16,1 0-28-16,-4 3 0 0,0-3 0 0,-1 10 0 16,1-1 0-16,4 1 0 0,-1-7 0 0,-3 12 0 15,3-2 8-15,1 0 1 0,-1 5 1 16,1 1 0-16,3-3 2 0,-4 3 1 0,4 3 0 0,0-4 0 15,3 4 0-15,-3 0 0 0,4-3 0 0,3-3 0 16,0 3-13-16,0 3 0 0,0-10 8 0,3 4-8 16,1-4 0-16,3-2 0 0,-3-1 0 0,-1-6 0 15,1 7 0-15,-4-10 0 0,10 0 0 0,-3 0 0 16,4 0 0-16,-1 0 0 0,1-10 0 0,0 10 0 16,3-9 0-16,-4 0 0 0,4 2 0 0,-3-8 0 15,0 5 0-15,-1-2 8 0,1 2-8 0,-4-5 0 16,3-1 12-16,-3 0-3 0,-3-3-1 0,-1 1 0 15,8 2 0-15,-4 0 0 0,-3 0 0 0,-1 1 0 0,1 2 1 0,-1 4 0 16,-6-1 0-16,3 7 0 0,-4-6-9 0,4 0 8 16,0 9-8-16,-3-4 8 0,3 4-8 0,0 0 0 15,0 0 0-15,0 0 0 0,0 0 0 0,0 0 0 16,0 0 0-16,0 0 0 0,0 0 0 0,0 0 0 16,0 0 0-16,10 4 0 0,1 11 0 0,-4-9 0 15,0 10 0-15,3-3 8 0,-2-1 16 0,2 1 2 16,1 2 1-16,-1 1 0 0,1 0-27 0,-1-1 8 15,-3 1-8-15,4 0 0 0,0 0 0 0,-1-4 0 16,-3 1 0-16,4-1 0 16,-4-2-32-16,0-1-4 0,0 4-2 0,0-4 0 15,0-3-29-15,-7-6-5 0,0 0-2 0,7 3 0 16,-7-3-128-16,0 0-26 0</inkml:trace>
  <inkml:trace contextRef="#ctx0" brushRef="#br0" timeOffset="83">29669 9892 518 0,'0'0'46'0,"0"0"-37"16,0 0-9-16,0 0 0 0,0 0 298 0,0 0 58 16,0 0 11-16,0 0 2 0,0 0-286 0,0 0-58 15,0 0-11-15,0 0-2 0,0 0-12 0,0 0 12 16,0 0-12-16,0 0 12 0,0 0 3 0,0 0 1 15,7 9 0-15,0-2 0 0,-4-1 12 0,1 3 4 16,-1 4 0-16,1 2 0 0,-1 1-3 0,1 0 0 16,3-1 0-16,-4 4 0 0,1 0-4 0,0-3-1 15,3 9 0-15,-4-3 0 0,4-7-10 0,-3 4-2 16,-1 0-1-16,4-3 0 0,0 3-11 0,0-7 0 0,4-2 0 0,-4 5 8 16,0-8-8-16,4 2 0 15,-1-3 0-15,1-3 0 0,-4-3 15 0,3 0-3 16,5 0 0-16,-5-3 0 0,1-3-12 0,-1 3 11 0,1-7-11 0,3 1 10 15,-7 0-2-15,4-1-8 0,-4-2 12 0,3-1-4 16,-3-6 11-16,-3 7 1 0,-1-7 1 0,4-3 0 16,-3 3-21-16,-4-3 0 0,0 6 0 0,0-5 0 15,0-5 0-15,0 14 0 0,0-7 0 0,-4 7 0 16,4 2 0-16,-3-2 0 0,-1 8 0 0,1-2 0 16,3 6 0-16,0 0 0 0,0 0 0 0,0 0 0 15,0 0 0-15,0 0 0 0,0 10 0 0,3 2 0 16,1-2 0-16,-1 2 0 0,1-2 0 0,0 5 0 15,3-2 0-15,-4-1 11 0,4 1-3 0,0 6 0 0,0-1-8 16,-3-2 0-16,3 0 0 0,0-1 8 0,0 4-8 0,0-6 0 16,0 6 0-16,0-7 0 15,-3 7-27-15,3-6-7 16,0-4-2-16,0 0 0 0,-4 1-96 0,4-7-20 0,0 3-4 16,1-6-457-16,2-6-91 0</inkml:trace>
  <inkml:trace contextRef="#ctx0" brushRef="#br0" timeOffset="84">30491 9735 2300 0,'0'0'51'0,"0"0"10"0,0 0 3 0,0 0 0 0,-4 9-52 0,-3-9-12 0,0 10 0 0,0-4 0 15,-4 0 0-15,1 4 0 0,-1-4 0 0,-6 7 0 16,-1-4 10-16,0 0 6 0,-3 4 0 0,0-4 1 16,0 4-9-16,0-4-8 0,-1 1 12 0,5-1-12 15,-1-3 8-15,4 4-8 0,0-1 0 0,3-9 0 16,1 7 8-16,3-4-8 0,0 0 0 0,7-3 0 16,0 0 0-16,0 0 0 0,0 0 8 0,0 0-8 15,0 0 0-15,0 0 0 0,0 0 0 0,0 0 0 16,10 0-10-16,1 6 10 0,-1-3-10 0,1-3 10 15,3 0 0-15,14 6 0 0,-10-2 0 16,-4-4 0-16,4 3 0 0,3 3-8 0,-7-3 8 0,-3-3-8 16,3 10 8-16,3-4-13 0,-3 0 5 15,1 0-3-15,-5-2 0 0,1 11 0 0,-4-9 0 0,0 4 11 16,-4 6 8-16,1-10-8 0,-1 3 11 0,-3 4-11 0,0-4 0 16,-7 7 9-16,4-4-9 0,-1 1 12 0,-3 6-1 15,0-7-1-15,0 1 0 0,-7 3-10 0,3-1 10 16,-3 1-10-16,-3-4 10 0,3 1-10 0,-8 0 0 15,5 2 0-15,-1-2 0 16,0-10-116-16,1 6-26 0,-1-2-5 0</inkml:trace>
  <inkml:trace contextRef="#ctx0" brushRef="#br0" timeOffset="85">30808 9650 1267 0,'0'0'112'0,"0"0"-89"0,0 0-23 0,0 0 0 16,0 0 291-16,0 0 53 0,-3 10 12 0,-1-1 1 16,1 1-282-16,-5-7-57 0,1 6-18 0,0 1 10 15,-3 2-1-15,3-2 0 0,-4-1 0 0,1-6 0 16,-1 6-9-16,0 1 0 0,-3-1 0 0,4 1 0 15,-4-7 0-15,3 6 0 0,-3 1-12 0,3-7 12 16,1-3 0-16,-1 9 0 0,4-9 0 0,7 0 0 0,0 0 0 0,0 0 0 16,0 0 0-16,0 0 0 0,0 0 0 0,0 0-14 15,0 0 5-15,0 0 1 0,7 10 8 0,0-7-12 16,-7-3 12-16,7 9-12 0,4-3 12 0,-4-2 8 16,3 5-8-16,1-6 11 0,-4 6-11 0,4-2-11 15,-1-4 3-15,1 6 0 0,-1-6 8 0,1 7 0 0,0-1 0 16,-1 4 0-16,1-4 0 15,-1 1 0-15,-6-1-9 0,3 4 9 0,0-1-8 0,-3-2 8 16,-1-1-10-16,1 3 10 0,-1-2 0 0,1 6 0 16,-4-4 13-16,0 1-4 0,0-4-9 0,0 4 0 15,0-4 0-15,-4 0 0 0,1 1 0 0,-1-1 0 0,1-3 0 0,-1 4-11 32,-3-1-13-32,0 1-4 0,-4-7 0 0,4 6 0 15,-3-2-108-15,-1-4-23 0,0 6-4 0</inkml:trace>
  <inkml:trace contextRef="#ctx0" brushRef="#br0" timeOffset="86">30995 9798 2455 0,'0'0'108'0,"0"0"24"0,0 0-106 0,0 0-26 16,7 9 0-16,0 1 0 0,-3 2 23 0,-1-2-1 15,1 8 0-15,3-5 0 0,-4-1-22 0,4 7 0 0,-3 3 0 0,-1-3 0 32,1 0-42-32,0-3-10 0,-8 5-1 0,4-2-1 15,0 0 4-15,0-6 1 0,-4 5 0 0,1-5 0 16,3-4 9-16,0 4 3 0,0-7 0 0,-4 0 0 0,4-6-15 15,0 0-4-15,0 0 0 0,-3-6 0 0</inkml:trace>
  <inkml:trace contextRef="#ctx0" brushRef="#br0" timeOffset="87">30995 9522 1382 0,'0'0'123'0,"0"0"-99"0,0 0-24 0,0 0 0 16,0 0 307-16,0 0 56 0,0 0 11 0,0 0 2 0,0 0-286 15,0 0-58-15,0 0-11 0,0 0-2 16,0 0-60-16,0 0-12 0,0 0-3 0,0 0 0 16,7 0-157-16,0 9-32 15,-3-6-7-15,-1 7 0 0</inkml:trace>
  <inkml:trace contextRef="#ctx0" brushRef="#br0" timeOffset="88">31418 9804 288 0,'0'0'12'0,"7"-6"4"0,1 6-16 0,-8 0 0 0,0 0 0 0,0 0 0 16,7-7 420-16,-4 1 80 0,1-3 17 0,-4 9 3 15,0 0-372-15,0 0-74 0,-7-3-15 0,7 3-3 16,-7-7-4-16,-1 7-1 0,-6 0 0 0,4 10 0 15,-1-4-27-15,-3-3-6 0,0 7-1 0,3-7 0 16,-3 6-17-16,-3 1 0 0,3 2 0 0,-1-2 0 16,1 2 0-16,0 4 0 0,0-1 0 0,0 1 0 15,0 0 31-15,3-1-1 0,4 1 0 0,-3 0 0 16,3 0-18-16,0-1-3 0,3 1-1 0,0 0 0 16,4-4-8-16,0 1 0 0,0-4 0 0,4 4 0 15,3-4 0-15,-3 0-11 0,3-5 3 0,3 5 0 16,1-3-10-16,-1-3-2 0,1-3 0 0,0-3 0 0,3-3 20 0,0 6-8 0,0-9 8 0,4 9 0 31,-4-10 0-31,0 4 0 0,0-4 0 0,-4 1 0 16,1 0 0-16,-4-1 0 0,0 1 0 0,0-4 0 15,0-6 19-15,-3 7 1 0,-4-7 0 0,0 7 0 16,0-10-20-16,0 12 0 0,0-2-8 0,0 2 8 16,0 7 22-16,0 3 10 0,-4-6 3 0,4 6 0 0,0 0 5 15,0 0 2-15,0 0 0 0,-3 9 0 0,-1 4-31 0,4-4-11 16,0 4 0-16,4 6 9 0,-1-7-9 0,-3-2 0 15,4 8 0-15,3-5-11 0,0 3 11 0,3-4 0 16,-2 1-9-16,2-1 9 0,-3 4-9 0,0-4 9 16,0-2-12-16,0-1 12 15,7-3-57-15,-3 4-5 0,-7-10-1 0,-4 0 0 16,10 0-172-16,-10 0-34 0</inkml:trace>
  <inkml:trace contextRef="#ctx0" brushRef="#br0" timeOffset="89">31831 9741 1958 0,'0'0'174'0,"0"0"-139"0,0 3-35 0,4 7 0 16,-1-1 184-16,1 4 29 0,-1 6 7 0,1-7 0 15,-1 7-180-15,1 0-40 0,-1-4 0 0,-3 4 0 31,0 0-36-31,0-3 0 0,0 3 0 0,0-1 0 0,-3-5 36 0,-1 0-8 0,1 5 8 0,3-5 0 16,-4-4 23-16,4 1 8 0,-3-1 1 0,3-6 1 16,0-3-1-16,0 0 0 0,0 0 0 0,0 0 0 15,0 0 0-15,0 0 0 0,0 0 0 0,0 0 0 16,0 0-32-16,3-9 0 0,1 3 0 0,-1-10 0 0,1 0 0 0,3-3 0 16,-4-9 0-16,1 6 0 0,-1-3 0 15,5-3 0-15,-5 3 0 0,4-3 0 0,0-4 0 0,0 1 0 16,4 0 0-16,-1-1 0 0,-3 1 13 0,4 6-4 15,0-4-1-15,-1 11 0 0,1 5-8 0,-1 4 0 0,1-4 0 0,0 4 8 16,3 9-8-16,0-10 10 16,-4 10-10-16,1 0 10 0,0 0-10 0,3 10 0 15,0-1 0-15,0 4 0 0,0-4 0 0,4 13 0 16,-4-3 0-16,0 0 0 0,0 3 0 0,0 0 0 16,0 0 8-16,0 0-8 0,0-1 8 0,0 1-8 15,-3 7 0-15,0-7 8 0,-1-4-8 0,1 4 0 0,-4 0 0 16,0-3 0-16,0-3-12 0,4 3-5 0,-8-7-1 0,1-2 0 31,-1-1-33-31,4 0-6 0,-7-9-2 0,0 0 0 16,0 0-158-16,0 0-32 0,0 0-7 0,-17-9 0 0</inkml:trace>
  <inkml:trace contextRef="#ctx0" brushRef="#br0" timeOffset="90">26169 11074 1789 0,'0'0'79'0,"0"0"17"0,0 0-77 0,0 0-19 0,0 0 0 0,0 0 0 16,0 0 16-16,0 0 0 0,0 0 0 0,-3-3 0 0,-5-3 12 0,8 6 1 16,-3 0 1-16,-1-4 0 15,-3 4 18-15,4-9 3 0,-1 9 1 0,4-9 0 0,-7 6 2 0,7-1 1 16,-3-2 0-16,-4-3 0 0,3-1-3 0,1 7-1 15,-4-6 0-15,3 6 0 0,4 3-31 16,-3-7-7-16,-5-2-1 0,5 6 0 0,3 3-4 0,-4-3 0 0,-10 3-8 0,4 0 12 16,-4 0-12-16,-1 3 0 0,1 0 0 0,-3 6 0 31,3-2 0-31,0 5 0 0,-1-2 0 0,1 2 0 0,0 1 0 0,0 5 0 16,0 1 0-16,0 3 0 0,0 3 0 0,3 4 0 15,-3-7 0-15,3 9 0 0,4 0-8 0,-3 1 8 16,-1 2 0-16,4-3 0 0,4 1 0 0,-1-1-8 0,1 7 8 15,-1-4 0-15,1 1 0 0,3 2 0 0,0-5 0 0,3 2 0 16,1-2 9-16,-1-1-9 0,1-9 8 0,3 9-8 16,0-9 8-16,0 6-8 0,0-2 8 0,3-5-8 15,1-2 8-15,0 3-8 0,3-3 0 0,0 0 8 16,0-3-8-16,4 2 8 0,-1-5-8 0,1 6 8 16,0-7 0-16,-4-2 0 0,7-1 0 0,-7 1 0 15,0-7 14-15,0 6 2 0,4-6 1 0,-8-3 0 16,4 0-13-16,1 0-4 0,-1 0 0 15,0-3 0-15,-4 0 0 0,4-3 0 0,-3-4 0 0,0 1 0 16,3-4 2-16,-4 4 0 0,-3-4 0 16,4 1 0-16,0-7 5 0,-4 0 1 0,0 7 0 0,0-10 0 15,0 0-4-15,0 3-1 0,-4-3 0 0,1 3 0 16,3-3-11-16,-4 0 0 0,-3 0 0 0,4 10 0 16,-4-1 0-16,4-2 13 0,-1 5-3 0,1-2-1 0,-4 2-9 0,3 7-9 15,1-6 9-15,-4 9-13 0,0 0 13 0,0 0 0 16,0-10 0-16,0 10 0 0,0-3-20 0,0 3-2 15,0 0 0-15,0 0 0 0,0 0 13 0,0 0 9 16,-4-6-12-16,1 3 12 0,-1-7-10 0,4 10 10 16,0 0-8-16,-7 0 8 0,0 0 0 15,3 0 0-15,-3-3 0 0,0-3 8 0,0 6-8 0,-3 0 0 16,-1 6 0-16,1-3 0 0,-1 4 0 0,0-4 0 16,-3 0-8-16,4-3 8 0,-4 6 0 0,3-3 0 15,-3-3 0-15,3 10 0 0,1-7 0 0,-1 3-8 16,4-3 8-16,-4 7 0 0,-3-10-11 0,4 6 11 15,3-3-13-15,0-3 5 16,-4 3-37-16,4-3-7 0,7 0-2 0,-4 0 0 16,-3 0-123-16,7 0-25 0,0 0-5 0,0 0-743 0</inkml:trace>
  <inkml:trace contextRef="#ctx0" brushRef="#br0" timeOffset="91">26402 11707 403 0,'7'0'36'0,"0"0"-36"0,0 0 0 0,4 0 0 16,-1 0 364-16,4 0 67 0,4 0 13 0,-4 0 2 15,0-3-335-15,4 3-67 0,-1-3-14 0,1-3-2 16,-4 3 8-16,0-3 1 0,0 2 1 0,-3-2 0 16,3 3 6-16,0-6 2 0,-3 5 0 0,3-2 0 15,-3-6-11-15,-1 8-3 0,1-2 0 0,-1-3 0 16,1 6-15-16,-4-7-3 0,-4 1-1 0,1-1 0 0,0-2-13 15,-4 2 0-15,3 1 0 0,-3-3 0 0,0 2 0 16,-3-2 14-16,-1 2-4 0,-3 1-1 0,0 3-9 0,-4-1 0 16,1-2 0-16,-1 9 8 0,-3-3-8 0,3 3 0 15,-3 3 0-15,0-3 0 0,0 9-12 0,0 1 1 16,-4-1 1-16,-3 4 0 0,4 5 10 16,-1-2 0-16,4 3 0 0,0 3 0 0,3 0 0 0,1 9 0 15,-1-9 0-15,4 9-8 0,-4-2 8 0,4-4-8 16,0 3 8-16,4-6-8 0,-4 0 8 0,7 6 0 0,0-3 0 15,3-3 0-15,-3-3 0 0,7 0 0 16,4-7 8-16,-1 7-8 0,4-3 0 0,1-7 0 16,2 1 0-16,4-1-8 15,8-6-16-15,-5-3-4 0,-3 0 0 0,4-3 0 16,0-6-173-16,7 6-35 0,-8-7-8 0</inkml:trace>
  <inkml:trace contextRef="#ctx0" brushRef="#br0" timeOffset="92">26836 11654 2070 0,'0'0'45'0,"0"10"10"0,0 2 1 0,3-2 3 0,4 8-47 0,-3-5-12 0,-1 6 0 0,1 0 0 0,3-4 0 0,0 4 0 15,-3 0 0-15,3-4-11 0,-4 4 11 0,1 0 0 16,-1-3 0-16,1-7 0 0,3 7 14 0,-4-10 5 15,1 4 1-15,-1-1 0 0,-3-9 32 0,0 0 6 16,0 0 2-16,0 0 0 0,0 0-10 16,7 6-2-16,-7-6 0 0,11-6 0 0,-7 6-28 0,3-9-7 15,-4-1-1-15,-3 4 0 0,4-10 1 0,-4 7 0 16,0-4 0-16,0-6 0 0,0 4 15 0,0-4 2 16,0-6 1-16,0 0 0 0,0 0-31 0,-4-4 0 15,4-2 0-15,4 6 0 0,-1-3 0 0,1 6 0 16,-4 0 0-16,3 3 0 0,1 7 0 0,-1 2 0 15,1 1 0-15,3 6 0 0,0-1 0 0,0-2 0 16,4 6 0-16,-1 6 0 0,1-2 0 0,-1 5-20 0,1-6 4 16,3 7 0-16,-7 2 16 0,7 4-10 0,-3-4 10 0,3 1-8 15,-3 6 8-15,-4-7 0 0,0 7 0 0,0-6 0 16,3 9 0-16,-3-7 0 0,0 1 0 0,4 3 0 16,-4-7 0-16,0 1 0 0,-3 2 0 0,3-2 0 31,-4-4-53-31,4 4-9 0,-3-4-2 0,-4-6-681 0,0-3-137 0</inkml:trace>
  <inkml:trace contextRef="#ctx0" brushRef="#br0" timeOffset="93">27376 11792 2062 0,'0'0'92'0,"0"0"18"0,0 0-88 0,0 0-22 0,7-3 0 0,0-6 0 0,3-1 11 0,1 1-3 15,-1-4 0-15,5 4 0 0,-5-4-8 0,4 1 0 16,0-1-10-16,0-2 10 0,4 2 0 0,-4 0-9 16,4-2 9-16,-1 2 0 0,-2 4 12 0,-1 3 7 15,-4-4 1-15,1 1 1 0,-4 2 15 0,0 4 2 16,0-6 1-16,0 9 0 0,-7 0-8 0,0-10-2 0,0 1 0 0,0 9 0 0,0 0-15 16,-3-6-3-1,-1 0-1-15,-3 2 0 0,0-2-10 0,0 6-9 16,-7-9 9-16,0 6-13 0,0 3 13 0,-1 0-9 15,-2 0 9-15,3 0-8 0,-4 0 8 0,4 9-12 16,3-6 12-16,1 3-12 0,-4-2 12 0,3 8 0 16,0-3 0-16,1 1 0 0,3 2 0 0,-4-2 0 15,4 9 0-15,0-7 0 0,0 7 0 0,4 0 0 16,-1-3 0-16,1 5 8 0,3-2-8 0,3-6 0 0,-3 9 0 16,4-7 0-16,3 1 0 0,0 3 0 0,0-7 0 0,0-2-8 15,3-1-9-15,4 4-2 0,1-4 0 0,-1-2 0 31,3-4-89-31,-3 0-17 0,8-3-4 0,-1 0-472 0,-4 0-95 16</inkml:trace>
  <inkml:trace contextRef="#ctx0" brushRef="#br0" timeOffset="94">27866 11823 1785 0,'0'0'79'16,"0"0"17"-16,0 0-77 0,0 0-19 0,0 0 0 0,0 0 0 0,0 0 84 0,0 0 12 15,11 0 4-15,-4 0 0 0,0-6-77 0,-4 0-15 16,1-3-8-16,-1 5 8 0,1-5 28 0,-4 0 5 16,3-1 2-16,-3 1 0 0,0-4 19 0,0 1 4 15,-3-1 1-15,3-3 0 0,-4 1-8 0,1-1-2 16,-1 0 0-16,1-2 0 0,-1-4-26 0,1 3-6 15,3-3-1-15,-4 3 0 0,-3-3-24 0,7 10 0 16,-4-7 0-16,4 3 0 0,4-3 0 0,-4 0 12 16,4 10 0-16,3-3 0 0,-4-1-12 0,4-6-11 15,0 10 3-15,4-4 0 0,-4 4-12 0,3-1-1 0,1-2-1 16,3 9 0 0,-3-4-42-16,3-2-9 0,0 9-2 0,4-3 0 0,-1 6-172 0,1-3-34 0,-1 9-7 0</inkml:trace>
  <inkml:trace contextRef="#ctx0" brushRef="#br0" timeOffset="95">28494 11494 1209 0,'0'0'108'0,"0"0"-87"0,0 0-21 0,0 0 0 16,0 0 174-16,0 0 30 0,0 0 7 0,0 0 1 0,0 0-160 0,0 0-31 15,0 0-6-15,0 0-2 0,-7 0 17 0,-4-3 3 16,-3-3 1-16,4 6 0 0,-5 0 19 0,1 0 4 16,0 0 1-16,-3 0 0 0,-5 9-5 0,5-2-1 15,-1-1 0-15,0 3 0 0,1 1-31 0,3 2-6 16,0 7-2-16,0-7 0 0,3 4-13 0,-3-3 0 16,3 6 0-16,4-4-10 0,0 4 10 0,7-6-8 15,0-1 8-15,4-2-8 16,-1 8 0-16,1-5 0 0,3-4 0 0,-4-2 0 0,4-1 8 15,0 0-12-15,8-3 12 0,2-3-12 0,1 0-1 0,3 0-1 16,0-3 0-16,-3-3 0 0,3 3 14 0,-7-7 12 16,4 1-3-16,-4-1 0 0,0-2-9 0,-4 3 0 15,1-1 0-15,0-2 0 0,-4 2 0 0,-4-2 13 0,1-1-3 0,-1 1-1 16,-3-4-9-16,0 3 8 0,0-6-8 0,-3 4 8 16,-1-1-8-16,1 4 0 0,-1 2 0 0,-3 1 0 15,0 3 0-15,0-1 0 0,-4 7 0 16,4 0 0-16,0 0 8 0,4 0-8 15,-4 10 12-15,3-7-4 0,4 6 0 0,0 1-8 0,0 2 12 0,4 7-4 16,-1-7-8-16,4 4 0 0,0-3 9 16,4-1-9-16,-4 7 16 0,7-6 0 0,-3-1-1 0,3 4 0 15,3-10-28-15,-2 10-6 0,2-7-1 0,1-3 0 32,-4 4-31-32,4-1-6 0,-1-9-2 0,1 7 0 15,-4-7-129-15,0 0-27 0,0 0-5 0</inkml:trace>
  <inkml:trace contextRef="#ctx0" brushRef="#br0" timeOffset="96">28850 10999 2592 0,'0'0'115'0,"-3"12"23"0,3 4-110 0,0 0-28 15,3 2 0-15,1 11 0 0,3-4 0 0,-4-3-9 16,1 9 0-16,-1-3 0 0,4-3 9 0,-3 7 0 16,-1-1-9-16,5 0 9 0,-1 1 0 0,-4-1 0 15,1 4 0-15,3 2 0 0,-4-2 8 0,1 6-8 16,-1-10 8-16,1 0-8 0,-1 1 0 0,1-1 0 16,-1-6 0-16,-3 6 0 15,4-5-117-15,-1-1-16 0,-6 3-3 0,3-6-540 16,0-7-108-16</inkml:trace>
  <inkml:trace contextRef="#ctx0" brushRef="#br0" timeOffset="97">28557 11391 1612 0,'0'0'72'0,"0"0"14"0,0 0-69 0,0 0-17 0,0 0 0 0,14 0 0 0,1-3 316 15,2 3 59-15,1-4 12 0,7-2 2 0,-1 6-324 0,4 0-65 16,1 0-12-16,2-3-4 16,5 3-24-16,-1-6-6 0,0 6-1 15,1 0 0-15,-5 0-13 0,5-3-4 16,-8 3 0-16,0 0 0 0,-3 0-76 0,-1 0-15 0,1 0-3 0,-7 0-505 16,-1 0-101-16</inkml:trace>
  <inkml:trace contextRef="#ctx0" brushRef="#br0" timeOffset="98">29411 11438 1728 0,'-3'6'153'0,"3"0"-122"16,-4 7-31-16,4-1 0 0,0 4 208 0,0 0 35 0,0 3 7 0,-3-1 2 16,3-2-184-16,0 0-36 0,-4-1-7 0,0 1-1 15,-3 0-13-15,4-1-3 0,-1-2 0 0,-3 0 0 16,4-1-8-16,-4-2-14 0,3-1 3 0,-3 0 1 31,-3 1-55-31,2-7-11 0,8-3-3 0,0 0-1047 0</inkml:trace>
  <inkml:trace contextRef="#ctx0" brushRef="#br0" timeOffset="99">29397 11036 3078 0,'0'0'68'0,"0"0"13"0,0 0 3 0,0 7 3 0,0-1-70 0,0 3-17 0,-4-2 0 0,4-7 0 15,0 0-51-15,0 9-13 0,0 0-4 0,0-9 0 16,0 0-144-16,0 0-28 0,4 7-7 0,-4-7-1 0</inkml:trace>
  <inkml:trace contextRef="#ctx0" brushRef="#br0" timeOffset="100">29647 11262 1612 0,'0'0'72'0,"0"0"14"0,0 0-69 0,0 0-17 0,0 0 0 0,11 6 0 16,-4 1 184-16,0-1 32 0,4 3 8 15,-1-2 0 1,-6 8-235-16,3-2-47 0,0-1-10 0,-4 7-1 15,5 0 32-15,-5-3 6 0,1 6 2 0,-4-3 0 0,3 2 65 0,-3 1 12 0,0 4 4 0,4-5 0 16,-4-5 20-16,0 6 4 0,0-3 0 0,0-7 1 16,3 7-45-16,1-6-10 0,-1-4-2 15,4 1 0-15,-3 2 10 0,3-6 2 0,0-2 0 0,4 2 0 16,-1-3-32-16,1-6 0 0,3-3 0 0,0 6 0 16,0-10 0-16,0 7 0 0,0-6 0 0,4-1 0 15,3-2 20-15,-3-1 0 0,-1-3 1 16,1-6 0-16,0 1-7 0,-4-1-2 0,0 3 0 0,-4-6 0 15,5-4 20-15,-5-2 3 0,1 6 1 0,-1-6 0 16,-3 2-24-16,0-2-4 0,0 9 0 0,0-3-8 0,-3 3 0 16,0 3 0-16,-4 0 0 0,0 1 0 15,3 5-102-15,-3 4-18 0,0 6-3 0,4-7-1 16,-4 10-92-16,0 0-20 0,0 0-3 0,0 0-1 0</inkml:trace>
  <inkml:trace contextRef="#ctx0" brushRef="#br0" timeOffset="101">30431 11328 864 0,'0'0'76'0,"10"0"-60"16,1-3-16-16,3 3 0 0,0-3 327 0,0-4 62 0,0 7 13 0,4-3 2 16,-8-3-296-16,5 6-59 0,-5 0-12 0,4-3-2 15,-3 3-8-15,-1 0-2 0,1-6 0 0,0 6 0 16,3-3-1-16,-4 3 0 0,-3 0 0 0,4 0 0 15,-4-4 11-15,0-2 1 0,0 6 1 0,0-9 0 16,0 9-6-16,0-7-2 0,-3 1 0 0,3-3 0 16,-4-1-3-16,1 4-1 0,-1-10 0 0,1 7 0 31,-4-4-45-31,0 4-10 0,0-3-2 0,-4 2 0 0,1 1 32 0,-1 2 0 16,1 1 0-16,-8-3 0 0,4 9 0 0,-3-3 0 0,-1 3 0 0,-3 3 0 15,0 3 0-15,0 3-12 0,-4-2 0 0,0 8 0 16,-3-2 12-16,7 6-9 0,-3-4 9 0,2 7-8 15,-2-3 8-15,3 3 0 0,3 0 8 0,0 0-8 16,1 3 20-16,-1-9 0 0,4 6 0 0,4-3 0 16,3 3 2-16,0-1 0 0,3-2 0 0,-3-6 0 0,4 9-14 15,3-7-8-15,-4 1 8 0,8 0-8 0,0-1 0 0,3-5 0 16,0 2 0-16,3-2 8 0,1-1-8 0,3-2-10 16,4-4 10-16,0 0-13 15,-1 3-87-15,5-6-18 0,6-6-3 0,0 3-1 16,7-7-101-16,1 1-20 0</inkml:trace>
  <inkml:trace contextRef="#ctx0" brushRef="#br0" timeOffset="102">25640 13846 1094 0,'0'0'48'0,"0"0"11"0,0 0-47 0,0 0-12 0,0 0 0 15,7 3 0-15,0 7 275 0,0-4 53 0,0-3 10 0,0 6 2 16,-3-5-255-16,3 5-51 0,-4 0-10 0,1 4-3 16,-1-4-13-16,-3 13-8 0,4-3 8 0,-1 3-8 15,-3 0 0-15,0 9 0 0,0-2 0 0,0 5 8 16,4 7 9-16,-4 0 3 0,0-4 0 0,0 4 0 16,-4 6-20-16,4-9-9 0,-3 9 1 0,3-10 0 15,0 1 8-15,0-4 11 0,0-2-3 16,0-1 0-16,0 1 0 0,3-11 0 0,1 8 0 15,-4-7 0-15,3 0-8 0,-3-10 8 0,4 1-8 16,0-4 8-16,-4-9-8 0,0 0 0 0,0 0 0 0,0 0 8 16,0 0 0-16,3-9-8 0,1-4 12 0,-1-6-4 15,1-3-8-15,-1-3 10 0,-3-3-10 0,0-6 10 16,0-7-10-16,0 0-9 0,0-6 9 0,0-3-13 16,-3-3 13-16,-1-7-12 0,1 7 12 0,-1-1-12 15,1 1 12-15,-1 6 0 0,-3-3 0 0,0 0 10 0,3 6 10 0,1 0 3 16,-1 0 0-16,1-3 0 0,3 12-9 0,0-5-2 15,-4-1 0-15,8 6 0 0,-1 4-4 0,1 0-8 16,-1-1 11-16,4 14-11 0,0-8 12 0,1 8-12 16,2-1 12-16,4 6-12 0,-3-6 0 0,3 7 0 15,0 2 0-15,4 4 0 0,-1-3 0 0,1 3 0 16,3 6 0-16,-3 0 0 0,3 0-12 16,0 9-2-16,0 0-1 0,0 1 0 0,-3 2 3 15,3 7 1-15,-3-3 0 0,-1 3 0 0,-2 3-3 0,-5-4-1 16,1 4 0-16,-1 0 0 0,1-3 15 0,0 3 0 15,-4 0 0-15,0 0-9 0,0-3 9 0,0 0 0 16,-4-4 0-16,-3 4 0 0,0 0 10 0,0-3 1 0,-3-1 0 0,-1-2 0 16,1-1-11-16,-1 1 12 0,-6-4-12 0,3 1 12 15,-1 2-12-15,-6-2 0 16,-3-1 0-16,-1 0 0 0,-3 1 0 0,3-7-12 0,-3 6 4 16,0 1 8-16,0-7-25 0,-4 6 2 15,4-9 1-15,0 7 0 16,-4-4-35-16,0-3-7 0,4 0-2 0,0-3-639 0,-4-4-128 0</inkml:trace>
  <inkml:trace contextRef="#ctx0" brushRef="#br0" timeOffset="103">26861 12921 1670 0,'0'0'148'0,"0"0"-118"0,0 0-30 0,0 0 0 0,0 0 100 0,0 0 13 15,0 0 3-15,0 0 1 16,0 0-125-16,0 0-26 0,0 0-5 0,0 0-1 0,0 0 53 0,-8 0 11 15,1 9 1-15,0-9 1 0,0 10 36 0,-3-1 7 0,-1 4 2 16,4-4 0-16,0 4 1 0,-4 2 1 16,1 1 0-16,-4 3 0 0,3 0-33 0,-3 6-8 0,0-3 0 0,-4 9-1 0,4-3-11 0,0 4-3 15,3 2 0 1,-6-2 0-16,-1 8-17 0,1-5 0 16,10 6 0-16,-4-1-9 0,-3-5 9 0,3 6 0 0,1-4 8 15,3 1-8-15,0 3 0 0,-1-4 0 0,1 1 0 16,0-7 0-16,4 10 0 0,-1-6 0 0,1 2 0 15,3-6 0 1,0-5-33-16,0 5-8 0,7-9-2 0,-4 6 0 0,4-6-29 0,4 0-7 16,3 0-1-16,0-3 0 15,4-7-125-15,0 4-26 0,-1-3-5 0,4-10 0 0</inkml:trace>
  <inkml:trace contextRef="#ctx0" brushRef="#br0" timeOffset="104">27354 13464 403 0,'0'0'36'0,"0"0"-36"15,0 0 0-15,-3 6 0 0,-8 0 440 0,4-3 80 16,-3 3 17-16,-1 4 3 0,4-4-437 0,-4 4-88 16,-6-1-15-16,3 0-8 0,-4 4 17 15,-3-1 4-15,0 7 1 0,0-6 0 0,3 6 19 0,0 3 4 16,-3-4 1-16,-4 4 0 0,1-3-1 0,3 3 0 15,-4-3 0-15,4 3 0 0,-4-6-29 0,4 6-8 16,0-4 0-16,3 4 0 0,-3-3 0 0,3-6 0 16,-3 5-8-16,7-5 8 15,-4-4-60-15,4-5-8 0,-3 2 0 0,2-3-671 0,5-3-133 16</inkml:trace>
  <inkml:trace contextRef="#ctx0" brushRef="#br0" timeOffset="105">26857 13489 2610 0,'0'0'116'0,"0"0"23"0,0 0-111 0,-4 9-28 0,4-6 0 0,4 13 0 16,0-4 29-16,-1 1 1 0,1 6 0 0,3-7 0 16,0 10-30-16,0 0 0 0,3 6 0 0,1-6 0 15,-1 10 0-15,5-10-13 0,-5 9 1 0,8-3 0 16,-4-3 3-16,4-3 1 0,-1 0 0 0,1-3 0 15,3 3-39-15,0-3-7 0,-3-7-2 0,-1 1 0 16,5-4-121-16,-1 1-25 0,-4-4-5 16,1 0-1-16</inkml:trace>
  <inkml:trace contextRef="#ctx0" brushRef="#br0" timeOffset="106">27647 12981 2718 0,'0'0'60'0,"0"0"12"0,0 0 2 0,4 9 2 0,-4 4-60 0,3-1-16 0,8 10 0 0,-8-3 0 15,1 9-13-15,-1-3-6 0,4 7-1 0,4-1 0 16,-4 10 5-16,0-7 1 0,-7 7 0 0,4 3 0 16,-1-3 14-16,1-4 0 0,-4 1 0 0,3-7 0 15,-3 7 0-15,4-4-16 0,-1-2 2 0,-3-1 0 16,0-3-44-16,4-3-9 0,-4-3-1 0,3 7-648 15,-3-14-130-15</inkml:trace>
  <inkml:trace contextRef="#ctx0" brushRef="#br0" timeOffset="107">28056 13580 2516 0,'0'0'56'0,"0"0"11"0,0 0 2 0,0 0 1 0,0 0-56 0,4 6-14 0,-1 3 0 16,1 1 0-16,0 2 0 0,-1-2 8 0,4 8-8 0,0-5 0 15,4-1 12-15,-4-2-4 0,3 6-8 0,1-4 12 16,0 1-12-16,-1-1 0 0,1-2 0 0,-1-1 0 15,1 0-14-15,-1 1-2 0,-2-1-1 0,2-6 0 32,-3 7-115-32,-3-7-22 0,6-3-5 0,-3 0-786 0</inkml:trace>
  <inkml:trace contextRef="#ctx0" brushRef="#br0" timeOffset="108">28452 13448 2444 0,'0'0'54'0,"0"0"11"0,-8 6 3 0,1 7 0 0,-3-1-55 0,3 10-13 0,0-3 0 0,-4 3 0 16,4 0-24-16,-7 9-8 0,0 1-2 0,-4-1 0 0,4 7 34 0,-7-1 8 15,0 4 0-15,3 3 1 0,-3-3 21 0,-4-1 4 16,1 4 1-16,-1 6 0 0,0-6-17 0,1 0-3 15,2 6-1-15,1-6 0 16,4-3-62-16,-1 0-12 0,4-7-2 16,3-2-1-16,1-4-139 0,6-6-28 0,-3 0-6 0,4-10 0 15</inkml:trace>
  <inkml:trace contextRef="#ctx0" brushRef="#br0" timeOffset="109">28540 12824 2066 0,'0'0'45'0,"0"0"10"0,0 0 1 0,0 0 3 0,0 0-47 0,3 9-12 0,4-6 0 0,0 7 0 16,4-1 16-16,-4 1 0 0,0-7 1 0,4 12 0 16,-1-2-6-16,4-1-2 0,0 1 0 0,4 6 0 15,0 0 11-15,-1 3 1 0,1 0 1 0,0 6 0 16,-4 3 15-16,3-3 3 0,1 4 1 0,-4 5 0 16,0-2-24-16,0 6-5 0,-3-1 0 0,0 1-1 15,-1-3-11-15,-3 3 0 0,-3-1 0 0,-4 1 0 16,0-6-10-16,0 5-4 0,-11 4-1 0,4-12 0 15,0 5-1-15,-4-2-1 0,1-4 0 0,-1 0 0 16,-3 1-67-16,0-7-14 0,0 3-2 16,-4-6-1-1,1 0-21-15,-1-3-4 0,4-7-1 0,-4 1 0 0</inkml:trace>
  <inkml:trace contextRef="#ctx0" brushRef="#br0" timeOffset="110">29266 13520 2041 0,'0'0'90'0,"0"0"19"0,0 0-87 0,0 0-22 0,0 0 0 0,0 0 0 31,0 0-31-31,0 0-10 0,4 13-3 0,0-4 0 0,-1 0 44 0,1 4 0 0,-4 3 0 0,0-1 0 16,0 4 48-16,0-6 11 0,-4 9 2 0,4-1 1 16,0 8-5-16,0-7-1 0,0 6 0 0,0-3 0 15,0 3-16-15,0-3-3 0,0 7-1 0,0-10 0 16,0 9-12-16,-3-9-4 0,3 9 0 0,0-6 0 0,0 0-20 0,0-3 0 15,0 7 0-15,-4-4 0 16,4-3 23-16,0 0 0 0,-4-4 0 0,4 1 0 16,0-6-23-16,0-1 0 0,0-2 0 0,0-10 8 15,0 0 16-15,0 0 4 0,0 0 1 0,0 0 0 16,0 0-11-16,0-10-2 0,-3-2-1 0,-1 2 0 0,1-12 5 0,-4 10 0 16,0-16 1-16,3 6 0 0,-3 0-9 0,0 0-1 15,-3-10-1-15,2 1 0 0,1 0 9 0,0-10 1 16,4 6 1-16,-4-5 0 0,3 5-12 0,4-6-9 15,-3 1 12-15,3-1-12 0,3 6 0 0,1 4 0 16,-1-3 0-16,4 2-12 0,0 4 12 0,0 6 0 16,4 3 0-16,3-3 0 0,-3 10 0 0,6-1 0 15,-2-3 0-15,-1 13-9 16,3-6-19-16,1 0-4 0,3-1-1 0,0 10 0 0,0 0 22 0,-3 0 11 16,0 0-10-16,-1 0 10 0,1 10-16 0,-4-1 4 15,-3 3 0-15,3 7 0 0,-4-6 0 0,-3 6 0 0,4-1 0 0,-4 4 0 16,0 0 12-16,0 0 0 15,-3 0 0-15,-1 0 0 0,1-3 0 0,-4 3 0 16,3-3 0-16,1-4 0 16,-4 4-28-16,0 0-4 0,-4-6 0 0,1 5 0 0,-4-5 50 0,0 0 10 0,0 2 1 15,-4-2 1-15,-3-1-22 0,0 1-8 0,-4-4 0 0,-3 1 0 16,-4-1-10-16,4 0-8 0,-7-5-2 0,3 5 0 31,-7-9-96-31,4 6-19 0,-4-12-4 0,8 6-561 0,-1-3-112 0</inkml:trace>
  <inkml:trace contextRef="#ctx0" brushRef="#br0" timeOffset="111">30258 12614 2174 0,'0'0'96'0,"0"0"20"0,0 0-92 0,0 0-24 0,0 0 0 15,0 0 0-15,0 6 40 0,3-3 4 0,-3 7 1 0,0-7 0 16,0-3-4-16,0 9-1 0,-3 0 0 0,-1 4 0 16,1-4-6-16,-1 1-2 0,1 2 0 0,-1 4 0 15,1 0 21-15,-8 6 4 0,4 6 1 0,-4-3 0 16,1 6-27-16,-4 1-6 0,3 8-1 0,-3 1 0 16,0 3-7-16,0 0-1 0,-4 6-1 0,4 4 0 15,3-4-15-15,-6-3 0 0,3 3 0 0,0-6 0 16,3 3 0-16,0-3 0 0,-3 0 0 0,4-4 0 15,-1 4 0-15,4-3 0 0,4-6 0 0,-1 2 0 16,0-2-20-16,8-1-9 0,0-2-3 16,-1-4 0-16,4-3 0 0,4-6 0 0,-1 3 0 0,4-4 0 15,4-5-56-15,0 0-11 0,-4-4-2 0,7 0-1 16,-3 4-74-16,3-7-14 0,0-3-3 0,4-3-658 16</inkml:trace>
  <inkml:trace contextRef="#ctx0" brushRef="#br0" timeOffset="112">30339 13464 2469 0,'0'0'109'0,"0"0"23"0,0 0-105 0,0 0-27 0,0 0 0 0,0 0 0 0,0 0-11 0,0 0-7 16,3 6-2-16,4 0 0 16,-3-3 32-16,3 7 7 0,4-1 1 0,-4 0 0 15,0 1 29-15,0 2 7 0,3 1 0 0,5-4 1 16,-1 4-27-16,3 3-6 0,-3-4 0 0,4 1-1 16,-4-1-23-16,4-2 0 0,-4-1 0 0,0 4 8 31,0-4-48-31,0 0-10 0,-3 4-2 0,-4-4 0 0,3-2-98 0,1-4-20 0,0 0-4 0,-4-3-795 15</inkml:trace>
  <inkml:trace contextRef="#ctx0" brushRef="#br0" timeOffset="113">30900 13288 2559 0,'0'0'56'0,"0"0"12"0,-4 6 3 0,1 0 1 16,3 4-58-16,-7-1-14 0,3 4 0 0,-3 2 0 0,0 1 0 0,-4 6-10 15,1-3 2-15,-1 9 0 0,-3-3 20 0,-3 7 4 16,2 5 0-16,1-2 1 0,-3-1 24 0,-1 4 5 16,-3-1 1-16,3 4 0 0,1 0-28 0,-1 0-6 15,4-7-1-15,-4 7 0 0,4-10-12 0,-4 4-16 16,4-4 3-16,0 1 1 15,4-10-42-15,3 3-8 0,-4-3-2 0,4-7 0 16,0 4-68-16,0 0-13 0,7-3-3 0,-4-7-512 16,4 0-103-16</inkml:trace>
  <inkml:trace contextRef="#ctx0" brushRef="#br0" timeOffset="114">30896 12579 1209 0,'0'0'53'0,"0"0"12"0,0 0-52 0,0 0-13 16,-3-6 0-16,3 6 0 0,0 0 223 0,0 0 41 15,0-3 9-15,0 3 2 0,0 0-210 0,0 0-41 16,0 0-9-16,0 0-2 0,0 0 33 0,0 0 6 16,0 0 2-16,10 3 0 0,4 6 18 0,1 7 4 15,-1-3 1-15,3-1 0 0,4 10-42 0,1-3-9 16,2 3-2-16,1 0 0 0,3 9-12 0,-3-3-4 15,3 4 0-15,-3-7 0 0,0 6-8 0,3 1 0 0,0-1 0 0,-3 0 0 16,-1 4 8-16,1-4 0 0,-4 10 0 0,0-7 0 16,-3 7-8-16,-4-3 0 0,-3-1 0 0,-1 4 0 15,1 0 0-15,-4-7 0 0,-3 7 9 0,-4-9-9 16,0 5 0-16,-4-2 0 0,-3-4 0 0,-4 0-12 16,1-6 4-16,-1 7 0 0,-3-7 0 0,0 0 0 15,-4 3-12-15,1-3-1 0,-1-3-1 16,0 0 0-1,1-6-14-15,-1 0-4 0,-3-7 0 0,3 0-1140 0</inkml:trace>
  <inkml:trace contextRef="#ctx0" brushRef="#br1" timeOffset="172">19900 18217 1404 0,'0'0'62'0,"0"-6"13"0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5T15:32:40.40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2708 3970 1324 0,'0'0'118'0,"-7"-3"-94"0,7-2-24 15,-5 4 0-15,5-4 133 0,-5 3 23 0,5 2 4 0,0 0 0 16,-2-3-86-16,2 3-18 0,-2-1-3 0,2 1-1 16,-2-3 2-16,2 3 0 0,-1-7 0 0,1 7 0 15,0 0-34-15,0 0-6 0,0 0-2 0,0 0 0 16,0 0-12-16,0 0-10 0,0 0 2 0,0 0 0 16,0 7 8-16,-4-3 0 0,4 1 0 0,0 1 0 15,-2-1 0-15,2 4 0 0,0-3 0 0,0 4 0 16,0 2 0-16,-3-3 11 0,3 2-3 0,-2 4 0 15,0-3 4-15,2 2 0 0,-3-2 0 16,1 7 0-16,-1-3 0 0,1 4 0 0,0 2 0 0,0 1 0 16,0-3 5-16,1 6 2 0,1-1 0 0,-4 1 0 15,4 0-11-15,-2 1-8 0,2 1 9 0,0 2-9 16,0-2 12-16,0 3-4 0,-3 5-8 0,3-3 12 0,0 1-4 0,-2 0 0 16,0 5-8-16,-1 0 12 0,1-1-4 0,-1 4-8 15,-1-2 11-15,4 3-11 0,-5-2 16 0,1 5-3 16,2-3-1-16,-1 1 0 0,-1 3-4 15,1 0-8-15,1-1 11 0,-1 6-11 0,-1-4 0 16,-1 6 0-16,2-3 0 0,1 2 0 16,-3 0 0-16,3 3 0 0,-2-3 0 0,-1 0 0 0,2 0 0 15,-1 3 0-15,-1 1 0 0,-1-3 0 0,3-1 0 0,-1 5 0 16,-1-2 0-16,2-1 0 0,-3 2 0 0,3 1 0 16,-3 0 0-16,3-2 0 0,-1-3 0 0,3 3 0 15,-5-1 0-15,5-2 0 0,-3 1 0 0,2-1 0 16,-1-3 0-16,1 8 0 0,2-2 12 0,0 2 0 0,-3-5-1 0,1 3 0 15,0-1 10-15,2 3 3 16,-3-6 0-16,1 5 0 0,2-1-13 0,-3-2-3 0,-1-1 0 16,4 3 0-16,-3-2 1 0,1-2 0 0,-2 2 0 15,3-1 0-15,1-2-9 0,-4 2 0 0,4-2 0 16,0 3 8-16,0-3-8 0,4-2 0 0,-4-3 0 0,0 3 0 16,1-3 0-16,-1 6 0 0,4-4 9 0,-4-1-9 15,0 0 0-15,2-2 8 0,-2 0-8 0,0 1 0 16,0-4 0-16,-2 1 0 0,2-2 0 0,0 1-8 15,0-1 8-15,-4-3 0 0,4 3 0 0,-1-3 0 16,1-6 0-16,-4 3 11 0,4-2-3 0,0-1 0 16,-2 3 12-16,2-3 3 0,2-1 0 0,-2 1 0 15,4-4-11-15,-4 1-3 0,0-2 0 0,1-1 0 16,3 1-9-16,-4-2 0 0,0 0 0 0,2-2 0 0,-2-1 0 0,3 3 0 16,-3-3 0-16,0-2 0 0,0 1 0 15,0-5 0-15,0 0 0 0,0 0 0 16,0-1 0-16,0 1 0 0,0-2 8 0,0-2-8 15,-3 4 0-15,3-5 0 0,0 0 0 0,-2 3 0 0,2-5 0 16,-4-1 0-16,3 2 8 0,1 1-8 0,0-6 0 0,-4 5 0 16,2-1 0-16,2-1 0 0,-2 0 0 0,2 0 0 15,-5 0 0-15,5-2 0 0,-3 0 0 0,1-1 0 16,0 1 8-16,-1-1-8 0,1 1 0 0,2-1 0 16,-4-1 0-16,3 1 0 0,1-4 0 0,-4 4 0 15,2 0 0-15,2-5 0 0,0 3 8 0,0-3-8 16,-2 3 8-16,-1 2-8 0,3-5 0 0,0 4 0 15,-2 1 0-15,2-5 0 0,0 2 0 0,0 2 0 16,0 1 0-16,0 0 0 0,0-4 0 0,0 4 0 16,0 0 0-16,2-1 0 0,-2-4 0 0,0 2 0 15,3 3 0-15,-3 1 0 0,2-3 0 0,0 2 0 0,-2-5 0 0,4 1 0 16,-4 6 0-16,0-7 0 0,0 0 0 0,1 3 0 16,3 1 0-16,-4-4 0 0,0 3 0 0,0 2 0 15,0-5 0-15,0 4 0 0,0-4 0 0,0 5 0 16,0 0 0-16,2 0 0 0,-2-5 0 0,0 6 0 15,0-1 0-15,0-1 0 0,0-4 0 0,3 3 8 16,-3 2-8-16,0 0 0 0,0-1-10 16,0-2 10-16,2 3-12 0,-2-2 3 0,0 2 1 0,0-5 0 15,2 3-25-15,-2 0-5 16,-2-2-1-16,2 4 0 0,0 0-71 16,0-5-14-16,0 0-4 0,-2 4-634 0,2-2-127 0</inkml:trace>
  <inkml:trace contextRef="#ctx0" brushRef="#br0" timeOffset="1">1441 9307 2476 0,'-5'-14'110'0,"2"10"22"0,1 0-105 0,0-3-27 0,-3 2 0 0,5 2 0 0,-4-5 65 16,4 5 8-16,4-1 2 0,-4-1 0 15,2 2-101-15,3 0-20 0,-3 0-4 0,2 1-1 0,2-1 27 0,1 1 4 16,3-1 2-16,-3 2 0 15,6-4 18-15,-1 5 0 0,6-5-8 0,-2 5 8 0,1-5 0 16,0 4 0-16,3-1 11 0,3-1-11 0,-2 2 11 0,-1-3-11 16,5 4 10-16,-2-1-10 15,2-1 10-15,1-1-10 0,2 3 10 0,2 0-10 0,1-1 18 0,-1 1-2 16,4 0-1-16,1 1 0 0,2-1-6 0,3 0-1 16,-2 3 0-16,5-1 0 0,-1-1-8 0,3 3 0 15,3-3 0-15,-1 2 0 0,2-1 0 0,4-2 8 16,-2 0-8-16,5 0 0 0,0 0 17 0,2 0-1 15,-2 0-1-15,4-2 0 0,0-1-1 0,-1 3 0 16,4-1 0-16,-3-3 0 0,7 4 2 0,-3-1 0 16,0-4 0-16,4 5 0 0,-3 0-4 0,4-1-1 0,-3-3 0 15,3 4 0-15,-4 0-11 0,5 0 10 0,-2 0-10 0,2 4 10 16,3-3-10-16,0-1 0 0,1 0 0 0,1 3 0 16,1-3 0-16,3 2 8 0,-2-4-8 0,-2 2 8 15,2-3-8-15,1 3 0 0,-1-1 0 0,2-3 0 16,0 4 15-16,1-1 1 0,0-2 0 15,-1 1 0-15,0 1 6 0,-4-2 2 0,4 3 0 0,0-2 0 16,0-1-7-16,-2 3-1 0,0-1 0 0,2-2 0 16,2 1-8-16,-4 0-8 0,-5-1 9 0,5 3-9 15,6-1 0-15,-1-2 8 0,-4 3-8 0,-1-2 0 16,0-3 0-16,-2 5 0 0,1-1 0 0,0-2 0 16,-3 3 0-16,2 0 0 0,3-5 0 0,-5 5 0 15,-2-2 20-15,1 1-1 0,-2-2-1 0,2 1 0 16,-6-1-18-16,3 1 0 0,1-1 8 0,-3 2-8 15,-1-4 0-15,-1 5 0 0,2-5 0 0,-4 4 0 0,-2-2 0 16,-1 1 0-16,-2 0 0 0,2-1 0 0,-2-1-8 0,-1 4 8 16,0-5-13-16,-3 3 5 0,4 1 8 0,-4-2 11 15,-1-2-3-15,-2 4 0 0,0-1 0 0,0-1-8 16,-2 2 12-16,0-3-4 0,-7 4-8 0,2-4 0 16,-2 2 0-16,-2 1-11 0,1-3 11 0,-4 4 0 15,-2-4 0-15,-5 4 0 0,-1-2 0 0,-2-1 0 16,1 2 0-16,-3-1 0 0,-1-1 0 0,-1-2 0 15,-4 4 0-15,1-4 0 0,-2 3 0 0,0-1 0 16,0-2 0-16,-2 4 0 0,0-4 0 0,-1 4 0 16,-1-4 0-16,-2 2 0 0,1 1 0 0,-1-3 9 0,-1 1-9 0,-1 2 10 15,-1-1-10-15,2 1 0 0,-1-2 0 0,-1 3 0 16,1-2 0-16,-1 1 0 0,0-3 0 0,1 5-11 16,-1-4 11-16,2 2 0 0,-4-1 0 0,2 1 0 15,1-2 0-15,2 4 0 0,-1-5 0 0,-3 5 0 16,3-2 0-16,0-1 0 0,-3 2 0 0,3-1 0 15,-2-1 0-15,1 3 0 0,-1-2 10 0,0-1-10 16,-1 3 0-16,-1-1 0 0,2 1 0 0,-2 0 0 16,2-3 0-16,-2 3 0 0,2 0 0 0,0 0 0 15,-2 0 0-15,0 3 0 0,0-2 0 0,0-1 0 16,0 0 0-16,-2 3 0 0,2-3 0 0,0 2 0 16,-2-2 9-16,1 0-9 0,-1 0 8 0,-2 0-8 15,3 0 0-15,-1 0 8 0,-5 0-8 0,0 0 0 16,3 0 0-16,-3 0 0 0,6 0 0 0,-6 0 0 15,0 0 0-15,2 0-14 0,3 3 2 0,-2-3 0 16,1-3-96-16,-4 3-18 0,0 0-4 0</inkml:trace>
  <inkml:trace contextRef="#ctx0" brushRef="#br0" timeOffset="2">9140 9440 864 0,'0'0'76'0,"0"0"-60"0,0 0-16 0,0 0 0 0,0 0 338 0,0 0 65 16,0 0 13-16,0 0 2 0,0 0-310 0,0 0-63 15,0 0-12-15,-2 5-2 0,0 0-31 0,-1-4-20 16,-1 4 4-16,0 1 0 0,-1 2 25 0,0-1 6 15,-2 1 1-15,0 3 0 0,-2 0-3 0,2 2 0 16,-2 1 0-16,0-2 0 0,-3 2 31 0,2 0 5 16,-4-1 2-16,1 2 0 0,-3-1-12 0,2 2-3 15,2 0 0-15,-2-4 0 0,0 5-36 0,2-1 0 0,-2-1 0 0,0 1 0 16,1 0 0-16,1-1 0 16,-2 1 0-16,2-1 0 15,0-4-40-15,1 0-10 0,1-1-2 0,1-1 0 16,3-3-29-16,1-1-7 0,0-3 0 0,1-2-1 15,1-2-118-15,-2-3-23 0</inkml:trace>
  <inkml:trace contextRef="#ctx0" brushRef="#br0" timeOffset="3">8788 9456 2746 0,'0'0'122'0,"-1"-2"25"0,-1-1-118 0,2 3-29 0,0 0 0 0,0 0 0 0,0 0 24 0,0 0-2 16,3 0 0-16,4 0 0 0,0 5-22 0,2 1-12 16,2 2 2-16,1-1 0 0,0 4 10 0,3 3 0 15,-4 1 8-15,4-3-8 0,-1 4 0 0,2-1 0 16,-1 2 0-16,1-1 0 0,-2 0 0 0,2-1 0 16,0 1 0-16,0 0 0 0,-2-1 0 0,-2-4 0 15,0 3 0-15,-3-2 0 0,1-2 0 0,1 4 0 16,1-3 0-16,1 0 0 0,-3-2-11 15,-1-1-3-15,2-2-1 0,-3 2 0 16,3-4-84-16,-3 0-17 0,1-1-3 0,-2-2-981 16</inkml:trace>
  <inkml:trace contextRef="#ctx0" brushRef="#br0" timeOffset="4">9357 9740 2253 0,'0'0'49'0,"0"0"11"0,0 0 1 0,0 0 3 0,0 0-51 0,2 4-13 16,-2 3 0-16,1 1 0 0,-1-2 0 0,2 0 0 15,0 3 0-15,0-3 0 0,-1 5 10 0,1 0-1 16,0 2 0-16,-2-1 0 0,2-2 11 0,-2 2 3 15,0-1 0-15,0 3 0 0,0-3 8 0,0 3 1 16,-2-2 1-16,-2-1 0 0,4 0-33 0,-1 4 0 16,-1-7 0-16,-2 0 0 15,3 2-25-15,1-4-6 0,0-1-1 0,0-1-684 16,0-4-136-16</inkml:trace>
  <inkml:trace contextRef="#ctx0" brushRef="#br0" timeOffset="5">10292 9811 1324 0,'0'0'59'0,"0"0"12"0,0 0-57 0,0 0-14 16,0 0 0-16,0 0 0 15,0-3 204-15,2 2 37 0,2-4 8 0,-3 0 2 16,3 4-218-16,0-4-43 0,-1 0-9 0,2 1-1 16,0 2 20-16,0-3 0 0,-1 1 0 0,3-1 0 15,-2-1 0-15,2 1 0 0,0 1 0 0,-1-3 0 16,1 3 0-16,0-1 0 0,0-1 12 0,-2 1-4 16,-1-1 9-16,-1 1 2 0,3-1 0 0,-3 0 0 0,1-2-7 15,-1 1 0-15,-2 3-1 0,1-3 0 0,0 2-11 0,-2-3 0 16,-2 5 0-16,0-2 8 0,1 0-8 15,-2 1 0-15,-1 2 0 0,-1-1 0 0,-4 3 0 0,0 0 0 16,0 0-10-16,-1 3 10 0,-1 2-8 0,1-2 8 16,-1 5 0-16,0-2-9 0,1 0 9 0,0 5 0 15,-1-2 0-15,2 2 0 0,-1 0 0 0,-1 3 0 16,2-1 0-16,2 1 0 0,0-2 13 0,0 2-1 16,2-1-1-16,1-1 0 0,0-1 16 0,2 2 3 0,0-2 1 15,2 0 0-15,0-2-8 0,2 1-2 0,1 0 0 16,0-4 0-16,3 5-9 0,-1-6-1 0,2 4-1 15,0-4 0-15,2 0-28 0,0-4-6 0,0 1 0 0,1-2-1 32,1 0-41-32,1-2-8 0,-2-3-2 0,2 1 0 15,3-1-24-15,-3-1-4 0,2 1-2 0,-2-3-753 0</inkml:trace>
  <inkml:trace contextRef="#ctx0" brushRef="#br0" timeOffset="6">10536 9702 748 0,'0'0'33'0,"0"5"7"0,0-5-32 0,-2 6-8 15,1-1 0-15,-1 1 0 0,0 3 404 0,2-2 80 16,0 2 15-16,0-3 3 15,0 4-430-15,0-4-85 0,0 5-18 0,0-2-3 0,-2-3 34 0,2 2 0 16,0 0 0-16,0-3 0 0,0 1 0 0,0-1 17 16,0-1-1-16,-1 3-1 0,1-3-15 0,0-1 0 15,0-3-12-15,0 0 12 0,0 0 11 0,0 0 9 16,0 0 1-16,0 0 1 0,0 0-2 0,0 0 0 16,0-4 0-16,0-1 0 0,1-1 2 0,1-2 0 15,0-3 0-15,0 3 0 0,-1-4-3 0,1 1-1 16,2 0 0-16,-1 0 0 0,-1-5-18 0,1 5 0 15,3-4 0-15,-1 4 0 0,0-3 0 0,1 6 0 16,-1-2 0-16,2 5 0 0,0 0 0 0,0 0-12 0,0 1 1 0,0 4 1 16,2-2 10-16,-2-1 8 0,0 6-8 15,1-1 11-15,0 2-1 0,-1 1 0 0,-2 0 0 0,0 2 0 16,2 1-10-16,-2 3 12 0,1 0-12 0,1 0 12 16,-4-2-4-16,2 2 0 0,2 2 0 0,-1 1 0 15,-1-4-8-15,0 4 0 0,0-1 0 0,1-2 0 16,-1 0 0-16,-2-2-17 0,1 2 4 0,0-4 1 15,-1-3-33 1,1 4-7-16,-1-5 0 0,1 1-1 0,-1 0-80 0,1-3-16 0,-1-1-3 0,1 0-527 16,-1 0-105-16</inkml:trace>
  <inkml:trace contextRef="#ctx0" brushRef="#br0" timeOffset="7">11029 9716 172 0,'0'0'16'0,"0"0"-16"16,0 0 0-16,0 0 0 0,0 0 431 0,-1-3 83 15,1-2 17-15,-2 4 3 0,2-4-414 0,0 0-82 16,0 1-17-16,0 2-3 0,0-3-18 0,0 1 0 16,0-1 0-16,-2 2 0 0,2 0 9 0,0 3-9 15,-2-4 0-15,0 2 9 0,2 2-1 0,-3-3-8 16,-2 1 12-16,-2 2-4 0,0 2 16 0,-2 3 2 0,-1-2 1 0,-1 2 0 15,-1 0 1-15,-1 1 0 0,-1 5 0 16,2-1 0-16,-2-1-4 0,3-1-1 16,1 3 0-16,0 2 0 0,1-6-23 0,0 4-10 0,4-2 1 15,-1 2 0-15,1-4 9 0,1 2 0 0,1-3 0 16,1-1 0-16,2 0 0 0,0 1 0 0,0-1 0 16,4-2 0-16,-1-2 0 0,3 1 9 0,-1-2-9 0,0 0 0 15,2-2 12-15,2 2-12 0,2-4 12 0,-1 2-12 16,0-1 13-16,3-3-4 0,-3 1-1 0,3 0 0 15,1 2 1-15,-2-5 0 0,-1 2 0 0,-1-3 0 16,-2 2-1-16,3 3-8 0,-4-4 12 0,0 0-4 16,0 4-8-16,-1 2 0 0,-3-3 0 0,2 1 8 15,-3-1-8-15,2 3 12 0,-4 2-12 0,0 0 12 16,0 0 16-16,0 0 3 0,0 0 1 0,0 0 0 16,0 0-16-16,0 0-4 0,0 0 0 0,0 0 0 15,0 0-12-15,0 0 0 0,-4 0 0 0,1 0 0 0,3 0 0 16,-4 2 0-16,1-2-8 0,1 0 8 15,-2 3 0-15,1-1 0 0,-1 2 0 0,2 3 0 0,-1-3 0 0,3 1 0 16,0 1 0-16,-2 3 0 0,2-2 0 0,0 4 0 16,2-2 0-16,0 2 0 0,-1 0 0 0,3 3 0 15,-1-3-8-15,-1 0 8 0,4 3 0 0,-5-2 0 16,3-1-8-16,-2 3 8 0,1-1 0 0,-1-2 0 16,0 4 0-16,-1-3 0 0,-1 1 0 0,0-2 9 15,0 5-1-15,-3-5 0 0,1 3-8 0,0-2 0 0,-1-1 0 16,1 3 0-16,-3-3 0 0,1 0 0 0,1 0 9 0,-1 0-9 15,-1-2 8-15,1 2-8 16,-3-1 8-16,2-4-8 0,-2 4 14 0,0-2-2 0,-1 0 0 16,-1 0 0-16,-2 0-12 0,2-4 11 15,-1 3-11-15,-3 0 10 0,1 0-10 0,-2-3 0 0,2-2 0 16,-2 3 8-16,2-5-8 0,-1 0 0 0,1 0-12 0,0-5 12 31,-1 0-50-31,3-1-2 0,-2-3-1 0,1-2 0 16,1 0-181-16,-1-5-36 0</inkml:trace>
  <inkml:trace contextRef="#ctx0" brushRef="#br0" timeOffset="8">11273 9344 1785 0,'0'0'79'0,"0"0"17"0,4 1-77 0,-4-1-19 15,0 0 0-15,0 5 0 0,3 1 168 0,-1 0 29 0,-4 4 7 0,2-4 0 16,2 8-161-16,-2-2-33 0,0 4-10 0,-2 3 0 16,-1-2 0-16,1 4 0 0,4 0 0 0,-2 1 0 15,-2 1 0-15,0-1 0 0,2 0 0 0,2 0 0 16,-2 1 0-16,-2-1 0 0,2-1 9 16,0 1-9-16,2-1 12 0,-2-4-1 0,-2 2-1 0,1-4 0 15,4-2-10-15,-3 1 0 0,-2-3 9 16,1-5-9-16,1 3-12 0,0-2-6 0,-2-3-2 15,0 1 0 1,0-3-186-16,2-2-38 0</inkml:trace>
  <inkml:trace contextRef="#ctx0" brushRef="#br0" timeOffset="9">11108 9682 2970 0,'0'0'65'0,"0"0"14"0,0 0 2 0,0 0 3 0,0 0-68 0,0 0-16 0,2-2 0 0,1 2 0 0,3-3 0 0,-1 3 0 16,2 0 8-16,2-2-8 0,3 2 0 0,1-1-9 16,-3-2 1-16,2 3 0 0,4 0-8 0,2-4 0 15,-1 2-1-15,1-3 0 16,-1 1-24-16,1-1-5 0,3-1-1 0,-5-4 0 16,-4 4-45-16,2 0-10 0,0-4-2 0,-2 1 0 15,-1-2-73-15,-3 0-15 0,3-11-4 0,-2-3 0 16</inkml:trace>
  <inkml:trace contextRef="#ctx0" brushRef="#br0" timeOffset="10">11507 9298 2944 0,'-4'0'65'0,"0"5"14"0,4-4 2 0,-3 9 1 0,-2-4-66 0,1 8-16 0,4-1 0 0,0 2 0 32,0 4-40-32,0-2-12 0,-2 5-3 0,4 1 0 0,2 1 44 0,-4-3 11 0,-6 4 0 0,5-3 0 15,2 2-8-15,-2-6 0 0,-3 6 0 0,-1-5 0 16,0-1 8-16,3 0 11 0,-1-3-3 0,-1 0 0 16,-1 0 7-16,0-4 1 0,3 0 0 0,0-5 0 15,-3 3 24-15,1-3 6 0,4-1 1 0,0 0 0 16,0-5-19-16,0 0-3 0,-2 1-1 0,2-1 0 15,0 0-24-15,0 0 0 0,0 0 0 0,4-4 0 0,0-3 32 16,1 1 0-16,-3-3 1 0,-1-2 0 0,1-2-33 0,2 1 0 16,-1-1 0-16,1 0 0 0,-3 2 0 0,3 0 0 15,1 0 0-15,-2 1 0 0,-1-1 0 0,0 5 0 16,3-3 0-16,2 4 0 0,0-1 0 16,-1 1 15-16,-3 0-3 0,2 4-1 0,2-1-11 0,-1-1 10 15,-3 6-10-15,4-1 10 0,0-1-10 0,0 4 0 16,0 0 0-16,2 1 0 0,-2 2 0 0,0 0 8 15,5 1-8-15,-3 2 0 0,0 0 16 0,0 0-1 16,1 3-1-16,-1-2 0 0,0 2-14 0,0-3 0 0,-1 3 0 0,3-1 0 16,-3 1 28-16,3-2 2 15,-6 4 1-15,6-2 0 16,1-2-55-16,-3-1-10 0,-5-1-2 0,-1 1-1 16,2 0-95-16,-1 0-18 0,-4-2-4 0,0 1-1142 0</inkml:trace>
  <inkml:trace contextRef="#ctx0" brushRef="#br0" timeOffset="11">10005 9283 1209 0,'0'0'53'0,"0"0"12"0,0 0-52 0,0 0-13 0,-4 0 0 0,1 0 0 16,-1 4 200-16,2 1 38 0,-1 1 7 0,1 0 2 16,0 2-165-16,2 0-33 0,-3 1-6 0,3 2-2 15,0 0 19-15,3 3 4 0,-3-1 1 0,4 1 0 16,-1-2-25-16,1 4-6 0,-1 0-1 0,-1 2 0 16,2 0 10-16,1-2 1 0,-2 5 1 0,1-1 0 0,-2 2-22 0,1-2-5 0,-1 2-1 15,-2 3 0 1,1 2 5-16,-1-2 1 0,-1 1 0 0,-1-3 0 15,1 2 0-15,-1 0 0 0,0-3 0 0,0-2 0 16,2-2-15-16,-2 0-8 0,2-2 10 0,0-4-10 0,-1 2 0 16,1-6 0-16,1 2 0 0,1-4 0 15,-2-2-164-15,0-4-25 16</inkml:trace>
  <inkml:trace contextRef="#ctx0" brushRef="#br0" timeOffset="12">2069 4020 2350 0,'-5'-3'104'0,"5"3"22"0,-2-4-101 0,2 4-25 0,0 0 0 0,-3 0 0 15,1-1 13-15,-2 1-2 0,3 0-1 0,1 0 0 16,-2 0-10-16,-3 0 0 0,5 1 0 0,-6 3 0 16,5-1 0-16,-5 1 0 0,1 4 0 0,-2 0 0 15,-1 2 10-15,1-1 3 0,-4 2 1 0,2 1 0 16,-1 2 19-16,-3-1 4 0,1 2 1 0,0 1 0 15,-6 4 2-15,1-3 1 0,-1 3 0 0,-1 1 0 16,1-1-19-16,-1 1-4 0,-2-3-1 0,2 2 0 16,1 1-17-16,-1-1 10 0,1-3-10 0,1 2 8 15,-1-1-8-15,6-5 0 0,-4 0 0 0,7-2 0 32,-3 0-36-32,3-4-2 0,2-4-1 0,0 2 0 0,4-2-151 0,-1-6-30 15,-1-5-7-15,5-6-1 0</inkml:trace>
  <inkml:trace contextRef="#ctx0" brushRef="#br0" timeOffset="13">1676 3996 2073 0,'0'0'184'0,"0"0"-147"0,0 0-29 0,0 0-8 15,0 0 68-15,0 0 12 0,0 0 2 0,0 0 1 16,0 0-63-16,6 2-20 0,1 4 10 0,1-1-10 16,-1 3 28-16,1-1 0 0,2 4 0 0,2-1 0 15,0 1-20-15,1 3-8 0,-1-2 8 16,0 2-8-16,4-3 15 0,-3 5-3 0,-2-4 0 0,2 7 0 16,-1-3-12-16,0-1 0 0,-1 2 0 0,-2 0 0 15,1 4 8-15,-3-1-8 0,4-3 0 0,-6 3 9 16,2-1-9-16,-2 0 0 0,2-3 0 15,0-1 0-15,-1 1 0 0,1-2 0 0,-2-3-12 0,2 0 12 16,2 0-51 0,-2 0-2-16,0-4-1 0,0-4-1020 0</inkml:trace>
  <inkml:trace contextRef="#ctx0" brushRef="#br0" timeOffset="14">2261 4407 2188 0,'-2'-2'195'0,"2"-3"-156"0,0 1-31 0,0 0-8 16,0-2 83-16,0 2 15 0,2-3 3 0,3 3 1 16,-3-1-86-16,3-1-16 0,0-3 0 0,1 2-12 15,1 6 4-15,-2-7 0 0,0 2 0 0,2 1 0 16,3 3 8-16,-3-2 0 0,0-1 0 0,0 5-8 16,-1-2 8-16,1-1 0 0,-2 3 0 0,2 0 8 15,-2 0-8-15,-1 0 0 0,3 3 0 0,-5-1 0 16,1-2 0-16,-1 5-16 0,-2 1 4 0,4-1 0 15,-8 1 12-15,2 2 0 0,-3 0 0 0,2 1 0 16,-1 2 0-16,-5 4 0 0,0-1 0 16,-7 2 0-16,2 1-16 0,-1 4-2 0,1 0 0 0,-4-4 0 15,2 4-17 1,2-6-3-16,4 0-1 0,1-3 0 0,-2-1 39 0,4-2 0 0,-1 2 0 0,4-2 8 16,1-2 12-16,1-1 1 0,2 3 1 0,0-2 0 15,2 0-6-15,-2-2-2 0,3-2 0 0,1 2 0 16,1 4 5-16,0-4 1 0,0-1 0 0,2-1 0 0,0 2-20 0,2 0 0 15,4 1 0-15,-5-6 0 0,8 5-12 0,-3-5-8 16,4 4-3-16,0-4 0 16,1 0-133-16,0 0-26 0,3 0-6 0,-1 0 0 0</inkml:trace>
  <inkml:trace contextRef="#ctx0" brushRef="#br0" timeOffset="15">769 5095 1814 0,'-2'-7'80'0,"2"4"17"0,0 0-77 0,0-2-20 0,0 1 0 0,-2-1 0 16,4 0 8-16,-2-1-8 0,-2 1 9 0,2 1-9 15,-3 2 9-15,3-3-9 0,0 1 8 0,0 4-8 16,0 0 18-16,0 0-2 0,0-5 0 0,0 5 0 15,0 0 16-15,0 0 2 0,0 0 1 0,0 0 0 16,0 0-10-16,0 0-1 0,0 0-1 0,0 0 0 16,0 5-15-16,0 1-8 0,0 2 8 0,3-1-8 15,-3 3 24-15,0 1 1 0,0 0 0 0,0 0 0 16,2 4 8-16,-2-4 2 0,0 3 0 16,0 0 0-16,2 0-12 0,1 0-3 0,-3 1 0 0,2-3 0 15,2 2-2-15,-3-3-1 0,1-4 0 0,2 3 0 16,-3-4-17-16,5 2 0 0,-6-3-8 0,5-2 8 0,-3 2 0 15,-2-5 0-15,0 0 0 0,3 0 10 0,4-2 3 0,-7 2 1 16,2-3 0-16,3 0 0 0,1-2 6 0,-1-3 0 0,-3 2 1 0,3 0 0 31,0-4-8-31,1 6-1 0,-5-2-1 0,5 1 0 0,-3 5-11 16,0-5 0-16,1 5 0 0,1 3 0 0,-3-1 0 16,0 3 0-16,3-1 12 0,0 2-4 0,-1 0 7 0,-1 4 1 15,1-4 0-15,1 4 0 0,-1-4-16 0,-1 3 0 16,2-2 0-16,1 0 0 0,-5-3 0 0,5-1 0 15,-1-2 0-15,-1 2 0 0,-1-1 8 0,2-4-8 16,1-1 11-16,-3-1-11 0,1 0 21 0,1-3-2 0,-2 0-1 16,2 1 0-16,1-3 10 0,-5-1 1 0,5-1 1 0,-3 0 0 15,3 1 2-15,-5-1 0 0,5-3 0 0,-5 1 0 16,5-1-6-16,-1 3-1 0,-5-5 0 0,2 4 0 16,1-3-15-16,-3 1-10 0,2-2 12 15,-2 0-12-15,4 5 0 0,-3 0 0 0,-1 0 0 16,2 2 0-16,-2 1-10 0,0-1-2 0,0 0-1 15,4 4 0 1,-4-1-20-16,0-1-4 0,0 3-1 0,0-1 0 0,0 0-168 16,0 1-34-16,0 0-6 0,0 1-2 0</inkml:trace>
  <inkml:trace contextRef="#ctx0" brushRef="#br0" timeOffset="16">1150 5193 2700 0,'0'0'120'0,"-5"-3"24"0,5-2-116 0,-2 3-28 16,2-2 0-16,0-1 0 0,0 3 0 0,0-2-18 15,2 2 2-15,1-1 1 0,-1-2 7 0,-1 4 8 16,3-4-13-16,1 0 5 0,0 1-2 0,-1 1 0 15,5-1 0-15,-2 0 0 0,-2-2 10 0,2 1-12 16,4-1 12-16,-4 0-12 0,0-2 12 0,0 2 0 16,2-1 0-16,-3-2 0 0,1 3 9 0,-1-4-9 0,-1 4 12 0,2 0-12 15,-2-2 13-15,-3 2-4 16,2-3-1-16,-3 2 0 0,-1 3 15 0,2 2 2 16,-2-1 1-16,-2 0 0 0,2 0-26 0,0 3 0 15,-5-2 0-15,0-1 0 0,-2 6 0 0,0-1 0 16,0-2-14-16,-3 4 5 0,-3 3 9 0,3-3-13 0,-3 3 5 15,1 2 8-15,0 0-8 0,-1 2 8 0,1-2 0 0,0-1 0 16,5 2 0-16,-4 1 0 0,4-5 8 0,2 5-8 16,-2 1 0-16,2-1 0 0,1 0 0 0,-1 0 0 15,3 0 8-15,2 0-8 0,0 3 0 16,2-2 8-16,1-1 1 0,-1 3 0 0,3-3 0 0,1 0 0 16,1 0-1-16,0 0 0 0,2-2 0 0,3-2 0 15,-4 0-8-15,6 0-14 0,1-3 3 0,-3 1 1 16,6-2-17-16,-3-3-3 15,0 0-1-15,-4 0 0 0,5 0-83 0,-3-1-17 16,-5-4-3-16,3 0-555 0,1 1-111 0</inkml:trace>
  <inkml:trace contextRef="#ctx0" brushRef="#br0" timeOffset="17">1460 5101 2293 0,'0'0'101'0,"0"0"22"0,0 0-99 0,0 0-24 0,0 5 0 0,0-1 0 15,2 2 10-15,-2-1-10 0,4 1 12 0,-4 3-12 16,1 2 28-16,3-1 0 0,-4-1-1 0,2 2 0 16,1 2-14-16,-1-2-2 0,-2 4-1 0,2-4 0 15,-2 3-10-15,0-3 0 0,3 0 0 0,-3 0 8 16,0-2-21-16,0 1-5 0,-3-4-1 0,3 0 0 31,0-1-58-31,0-5-12 0,0 0-3 0,0 0-876 0</inkml:trace>
  <inkml:trace contextRef="#ctx0" brushRef="#br0" timeOffset="18">1426 4970 2905 0,'0'0'64'0,"0"0"12"0,0-4 4 0,0 4 2 0,0 0-66 0,0 0-16 0,0 0 0 0,0 0 0 16,0 0-19-16,5 2-7 0,0 0-2 0,0-2 0 15,2 0-164-15,-2 0-34 0</inkml:trace>
  <inkml:trace contextRef="#ctx0" brushRef="#br0" timeOffset="19">1746 5157 288 0,'0'0'12'0,"0"0"4"0,0 0-16 0,0 0 0 0,0-5 0 16,0 0 0-16,0 5 422 0,0-4 82 0,0 2 16 0,0-3 3 16,0 1-411-16,0-1-81 0,-3 4-17 15,3-4-3-15,-2 0-11 0,0 1 10 16,2 1-10-16,-5-2 10 0,1 0-10 0,3 1 0 0,-4 2 0 0,0-1 0 15,3 1-10-15,-5 2 10 0,3 0 0 0,-1 2-9 16,-2 1 9-16,2-1 12 0,-2 4-2 0,1-1-1 16,-1 1 18-16,0 3 3 0,-3 1 1 0,2 0 0 15,1 1-1-15,-1 0 0 0,3 0 0 16,-2 5 0-16,5-5-11 0,-3 4-3 0,3-1 0 0,-2-3 0 16,3-2-16-16,1-1 0 0,1 2 0 0,3 1 0 15,-2-7 0-15,-1 3-19 0,5 0 4 0,-3-3 1 16,1 0 4-16,1-4 1 0,3 3 0 0,-4-3 0 15,5-3 9-15,-6 3-10 0,6-4 10 0,-2-3-10 0,-2 3 24 0,1-3 5 16,1 1 1-16,-2-3 0 0,0-1-10 0,-1 2-2 16,-1-3 0-16,3 2 0 0,-4-2-8 0,3 0 10 15,-5 2-10-15,2-2 10 0,1 2-2 0,-1 2-8 16,1 3 12-16,-1-3-4 0,-2 4-8 0,0 3 0 16,0 0 0-16,0 0-11 0,0 0 11 0,0 0 0 15,0 0 8-15,1 5-8 0,3 0 0 0,-4-1 0 16,0 3 0-16,0 2 0 0,0 2 0 0,0-2 0 15,-4 2 0-15,3 2 0 0,1-3 0 0,-2 6 0 16,-1 0 0-16,1 0 0 0,2 2 0 16,0 0 9-16,0-3-9 0,-3 2 10 0,3-1-1 0,0 3 0 15,3-2 0-15,-3 3 0 0,0-3-9 0,0 2 0 16,0 1 0-16,2-1 0 0,1-1 0 0,-1-1 0 0,-2 5 0 16,0-3 0-16,0-2 0 0,0 1 12 15,0 0-4-15,-2-2 0 0,-1 1-8 0,3-1-11 0,-2 2 3 0,-3-1 0 16,1 0 8-16,1-1 0 0,-3 0 0 0,-1-1 0 15,-3 1 0-15,-1-5 0 0,-1-2 0 0,0-3 0 32,-3-1-175-32,-2 0-33 0,1-5-6 0</inkml:trace>
  <inkml:trace contextRef="#ctx0" brushRef="#br0" timeOffset="20">1841 4851 2026 0,'0'0'90'0,"0"0"18"0,0 0-86 0,0 0-22 16,0 0 0-16,0 0 0 0,0 0 0 0,0 0 0 15,0 0 0-15,0 0 0 0,2 0 0 0,-2 0 0 16,5 3 0-16,0-3 0 0,2 0 11 0,-5 0-3 15,4 5 0-15,-3-1 0 0,-1 1 10 0,3 0 2 16,-3 1 0-16,1 4 0 0,-1 1 19 0,2 1 4 16,-3-2 1-16,1 5 0 0,2 0-16 0,-3 1-4 15,3 0 0-15,-4 1 0 0,2-1 13 0,0 4 3 16,1-5 0-16,-3 2 0 0,0 2-23 0,0-1-4 0,0-3-1 0,0 0 0 0,0-1-4 16,0-1 0-1,2 1-8-15,-2-1 12 0,0-4-12 0,3 0 0 16,-3-1 0-16,0 0 0 0,0-5 0 0,0 2 11 0,0-1-11 0,0-4 10 15,0 0-10-15,0 0 0 0,0 0 0 0,0-6 0 16,0 0 28-16,-3-2 3 0,1-3 1 0,2 0 0 16,-3 2-23-16,3-2-9 0,0-2 8 0,-2 2-8 15,2 1 8-15,0 1-8 0,2-1 8 0,1 5-8 16,-3-1 15-16,0 5-3 0,2-2 0 0,-2 3 0 16,0 0-12-16,3 3 0 0,4 0 0 0,-2 1 0 15,1 4 0-15,1-1 0 0,-2-2 0 0,0 5 0 16,-1-4 8-16,1 0 0 0,0 4-8 0,2-4 12 15,-1 3-12-15,-1-2 0 0,0-3 0 0,0 3 0 16,3-3 0-16,-3 4 0 0,0-5 9 0,-1 5-9 16,0-2 0-16,2 0 0 0,-1-1 0 0,-3 1 0 15,1-1 0-15,3 1 0 0,-5 2 0 0,5-2 0 16,-5 1 0-16,3 2 0 0,-4-3 0 0,2 4 0 0,-1-4-12 0,3 0-8 16,-4-1-2-16,0 0 0 15,0-5-126-15,0 0-26 0,0 0-5 0,5-5-1 0</inkml:trace>
  <inkml:trace contextRef="#ctx0" brushRef="#br0" timeOffset="21">2154 4912 2818 0,'0'0'62'0,"0"0"13"0,0 0 2 0,0 0 3 0,1 5-64 0,-1 0-16 0,4 1 0 0,-4 2 0 15,5-1 0-15,-3 1 0 0,1 0 0 0,1 3 0 16,-1 3 0-16,3-2-10 0,-3 4 2 0,3 0 0 16,-1-1 8-16,-2 0 0 0,1 4 0 0,1-1 0 31,-2-3-34-31,-1 1-5 0,3-1-1 0,-3-1 0 16,2-1-35-16,-4-2-7 0,1 0-2 0,-1 0 0 0,4-2-21 0,-8-3-5 0,3-1-1 0,1 0-820 0</inkml:trace>
  <inkml:trace contextRef="#ctx0" brushRef="#br0" timeOffset="22">2038 5085 3031 0,'0'0'134'0,"0"0"28"0,0 0-130 0,0 0-32 15,0 0 0-15,0 0 0 0,0 0 26 0,1 0-2 16,6-1 0-16,0-1 0 0,4-1-5 0,0 3-2 15,3-2 0-15,2-1 0 0,1 2-29 0,2-4-7 16,1 0-1-16,1-1 0 16,0-3-19-16,5 2-4 0,-1-2-1 0,-1 1 0 15,1-4-156-15,3 1-32 0,-2 0-7 0,2-2-1 0</inkml:trace>
  <inkml:trace contextRef="#ctx0" brushRef="#br0" timeOffset="23">4323 6974 1094 0,'0'0'97'0,"0"0"-77"15,0 0-20-15,0 0 0 0,0-5 169 0,-2 4 31 16,2-4 5-16,2 1 2 0,-2 1-131 0,3-2-25 16,-3-3-6-16,0 5-1 0,2-5-4 0,0 2-2 15,-2-4 0-15,1 4 0 0,-1 1-14 0,0-1-2 16,0-3-1-16,-1 4 0 0,-1-1-2 0,0-3-1 15,-1 3 0-15,-1-1 0 0,1 3 10 0,-3-3 1 16,3 1 1-16,-2 1 0 0,-1 2 9 0,-3-2 1 16,6 4 1-16,-8-4 0 0,4 5-15 0,-3 0-3 15,3 3-1-15,0 0 0 0,-2 1-12 0,0 0-2 16,-1 4-8-16,3 2 12 0,-6 1-12 0,5-1 0 0,-1 1 0 16,0 5 0-16,2-2 0 0,0 1 0 0,0 1 0 0,0 0 0 15,2-1-8-15,-2 2-2 0,3-1 0 16,1 0 0-16,-1 1 19 0,4 2 4 0,-3-3 1 15,-1 3 0-15,4 0-5 0,0 0-1 0,0-2 0 0,4-2 0 16,-1 1-8-16,1-2 0 0,1-3 0 0,4 0 8 16,-4-2-8-16,5-1 0 0,1-3 0 0,1 1 0 15,2-3-29-15,2-1 1 16,2-2 1-16,-1 0 0 0,1-2-40 16,1-1-8-16,2-1-1 0,-3-3-640 0,-1 3-128 0</inkml:trace>
  <inkml:trace contextRef="#ctx0" brushRef="#br0" timeOffset="24">4666 7163 1857 0,'0'0'82'0,"0"-1"18"0,0-3-80 0,2 1-20 0,-2 0 0 0,2-2 0 15,0 1 16-15,-1 2 0 0,-1-3 0 0,0 4 0 16,2-2 12-16,-2 0 3 0,0-1 0 0,-2 0 0 16,1-1 1-16,-1 3 0 0,0-2 0 0,0 2 0 15,-5-1 9-15,4 1 3 0,-2-1 0 0,-3 2 0 16,1 1-18-16,-1 1-3 0,-1-1-1 0,0 3 0 16,-3-1-22-16,2 3 0 0,-1 1 0 0,-1 2 0 15,-3 0 0-15,3 3 0 0,-2 1 0 0,2 0 8 16,-2 2-8-16,3-1 0 0,-1 6 0 0,-2-2 0 15,3 0 0-15,1 3-10 0,1 2 10 0,-1-2 0 16,1 2 0-16,2 3-8 0,2-3 8 0,0-2 0 0,1 2 0 16,0-3 0-16,3-2-8 0,1-1 8 0,0-1 0 0,1-4 0 15,3 0 0-15,0 0 0 16,1-3-19-16,2-2 3 0,2-4 1 0,-1 3 0 16,3-5-32-16,3 0-6 15,-2 0-2-15,4-2 0 0,0-1-109 0,1-2-21 16,16-1-5-16,-8 0-1 0</inkml:trace>
  <inkml:trace contextRef="#ctx0" brushRef="#br0" timeOffset="25">5017 7305 1069 0,'0'0'47'0,"4"0"10"0,-4 0-45 0,1-5-12 15,-1 3 0-15,2-2 0 0,-2 2 111 0,2-1 20 16,0-3 4-16,-2 4 1 0,2-2-32 0,-1 0-7 0,1-2-1 0,2 1 0 0,-4 1-25 0,0-2-6 31,0 1-1-31,0-1 0 0,0 1-16 0,-4-1-3 0,2 0-1 0,1-2 0 16,-1 2-12-16,-4 1-2 15,1-1-1-15,0 1 0 0,0 0-13 0,-5 4-2 0,1-2-1 16,0 1 0-16,-3 4-13 0,-1 1 8 0,1 1-8 0,-1 3 0 16,-1-3 0-16,3 3 0 0,-4-1 0 15,3 3 0-15,0 2 16 0,-1 0-4 0,3 3 0 0,1-2 0 16,2 3 7-16,0 2 1 0,0 2 0 0,4-2 0 16,1 3-6-16,2 0-1 0,-2 0 0 0,4-1 0 15,0 0-13-15,1-2 0 0,0-1 0 0,4-1 0 16,0-4 0-16,2 0-10 0,0 0 0 0,0-1 0 15,1-4-30-15,3-1-5 0,-1-1-2 0,1-4 0 16,0-1-118-16,3-2-24 0,-2-2-5 0</inkml:trace>
  <inkml:trace contextRef="#ctx0" brushRef="#br0" timeOffset="26">4726 6344 1036 0,'0'0'92'16,"0"0"-73"-16,0 0-19 0,0 0 0 0,0 0 137 0,0 0 24 0,0 0 5 0,0 0 1 16,0 0-152-16,0 0-31 0,-5-5-5 0,3 5-2 15,2 0 23-15,-2-1 0 0,-1-4 0 0,1 5 0 16,-1 0 0-16,1-2 0 0,2 2 0 0,-5-3 0 16,1 3 32-16,-1 0 12 0,1 0 1 0,-1 0 1 15,2 0 17-15,-3 0 3 0,1 3 1 0,-2-1 0 16,2 3-31-16,-2-4-5 0,-1 4-2 0,1 1 0 15,-1 4-10-15,-1-4-3 0,0 3 0 0,-1 1 0 16,1 0-16-16,-3 0 0 0,1 1 0 16,1 0 0-16,-1 0 0 0,0-1 0 0,4 1 0 0,1 0 0 15,0-1 8-15,-1 0-8 0,6 1 0 0,-1 0 0 16,2-1 33-16,2 1 0 0,-1 3 0 0,3-2 0 16,1-1-21-16,2-1-12 0,2 0 12 0,-1 4-12 0,1-3 11 0,4 0-11 0,-1-1 10 0,0-3-10 31,1 3-17-31,1-4-10 15,-1-1-1-15,3 0-1 0,0-4-116 0,0 2-23 0,3-3-5 16,-4-3-626-16</inkml:trace>
  <inkml:trace contextRef="#ctx0" brushRef="#br0" timeOffset="27">5298 6569 1209 0,'0'0'108'0,"-2"-5"-87"0,1 0-21 0,-1 1 0 16,2-3 297-16,-2 1 55 0,1 0 12 0,1-2 1 31,-2 3-337-31,2-1-67 0,0 1-13 0,-2-1-4 16,0-3-5-16,-1 5-2 0,-1-3 0 0,-1 2 0 15,0-1-23-15,-2 0-5 0,0 1-1 0,-2-1 0 0,-2 3 80 0,1 1 12 0,-1 1 11 0,-3 1-3 16,2 1 52-16,-2 1 9 0,-2 2 3 0,-3 3 0 16,-1 2-15-16,0-3-2 0,0 3-1 0,-1 2 0 15,2 0-24-15,-3 0-5 0,5 3-1 0,1 0 0 16,2-1-12-16,0 7-4 0,4-3 0 0,1-1 0 0,2 4-8 15,1-3 0-15,1 4 0 0,2-1 0 0,-1 2 0 0,3-2 0 16,-1 2 0-16,2-2 0 0,2 2 0 0,-1-2-14 16,4-1 5-16,-1-5 1 15,1 2-36-15,2-7-6 0,2 2-2 16,2-2-608-16,-1-4-121 0</inkml:trace>
  <inkml:trace contextRef="#ctx0" brushRef="#br0" timeOffset="28">5535 6885 2332 0,'4'-6'104'0,"-1"1"20"0,2-1-99 0,-3 2-25 0,-5-3 0 0,1 1 0 0,5-2 0 0,-3 2 0 15,-3 0 0-15,-1-4 0 0,3 1-13 0,-1 1 1 16,-3-1 1-16,-3 2 0 0,1-2 3 0,-1 5 0 15,2-3 0-15,-3 1 0 0,1 1 8 0,-1 2 8 16,1 0-8-16,-1 0 11 0,-2 3 16 0,-1 0 3 16,1 5 1-16,-1-4 0 0,1 7-19 0,-1 0-3 15,-2 1-1-15,2 2 0 0,0 3 8 0,-1-1 2 16,1 5 0-16,0 0 0 0,1-1-18 16,2 1 0-16,1-1 0 0,3-1 0 0,1 3 0 15,0-2 0-15,3-2 0 0,-1-2 0 0,4 3 0 0,-1-2 15 16,3-3-2-16,0 3 0 0,1-3-13 0,0 0 0 15,2-2 0-15,1-2 0 0,1-2 0 0,2 0-13 16,1-4 2-16,1 3 1 16,1-4-42-16,0-4-8 0,1 4-1 0,1-6-1 15,2 1-190-15,-1-1-39 0,20-14-7 0,-12 8-2 0</inkml:trace>
  <inkml:trace contextRef="#ctx0" brushRef="#br0" timeOffset="29">6011 6375 403 0,'-4'0'36'0,"0"-4"-36"0,4 4 0 0,0-5 0 16,-1 3 452-16,-3 1 83 0,4-4 17 0,2 0 3 16,0 1-427-16,-2 2-86 0,-2-3-17 0,2 1-3 31,2-3-61-31,-4 3-12 0,-2-1-2 0,-1 0-1 0,2 1-15 16,-3-1-3-16,-2 2-1 0,-1 0 0 0,-1 3 13 0,-3 0 4 15,-3 0 0-15,1 4 0 0,-7 1 45 0,5 1 11 0,3 1 0 0,-4 2 0 16,1 5 67-16,1-1 13 0,2-2 2 0,1 3 1 15,2-2-20-15,0 2-4 0,0-2-1 16,4 4 0-16,2 0-33 0,0 4-6 0,-2-5-2 0,3 6 0 0,2-4-17 0,1 3 8 16,-1 1-8-16,2-5 0 0,-2 3 8 0,4-3-8 15,1-4 0-15,3 4 0 0,-4-5 8 16,3 0-8-16,4-3 0 0,1-2 0 0,-1 0 0 0,2-3-11 16,0-1 2-16,4-2 0 15,0 0-21-15,1-5-4 0,-2 3-1 0,2-2 0 16,3-2-52-16,-3-2-10 0,-2-3-3 0,0 0-508 15,-1 2-103-15</inkml:trace>
  <inkml:trace contextRef="#ctx0" brushRef="#br0" timeOffset="30">5331 6040 1857 0,'0'0'82'0,"0"-2"18"0,-1-1-80 0,1 3-20 0,0 0 0 0,1-2 0 15,-1 2 60-15,0-4 9 0,2 2 2 0,0-1 0 16,-2 3-54-16,3-2-17 0,-1-1 10 0,0 0-10 15,2 0 0-15,-3-2 0 0,1 4 0 0,0-3 0 16,-2-1 0-16,0 3 0 0,-2-1 0 0,-1-3 0 16,1 4 0-16,-4-6 0 0,3 7 0 0,-2-4 0 15,-2 0 8-15,0 1 10 0,-1 1 2 0,0-2 0 16,-1 2 15-16,-1-3 3 0,-1 1 1 0,-1 3 0 16,3-1-2-16,-3 2 0 0,1-1 0 0,-1 2 0 15,-2 2-10-15,2-1-3 0,-1 2 0 0,-1 4 0 16,0-1-8-16,0 3-1 0,-2 2-1 0,2 0 0 15,-1 5-14-15,2-1 11 0,1 1-11 0,1 4 10 16,1-3-10-16,1-1-11 0,0 4 3 0,4-4 0 0,1-1 8 0,1 1 0 16,3-5 0-16,0 5 0 0,2-5 0 0,1 2 0 15,1 0 0-15,-1-2 0 0,1-2 0 0,1-3-10 16,4 4 10-16,0-4 0 16,1-1-51-16,1-1-3 0,1-2-1 0,2 3 0 15,0-7-127-15,2-1-26 0,0 3-4 0</inkml:trace>
  <inkml:trace contextRef="#ctx0" brushRef="#br0" timeOffset="31">4782 5982 1036 0,'0'0'92'0,"0"0"-73"16,0 0-19-16,-3-1 0 0,-1-3 131 0,4 4 22 15,-3 0 5-15,-3-3 1 0,5 0-118 0,-3 2-23 0,-1-3-5 0,0 3-1 16,-1-2-12-16,1 1 0 0,-4-2 0 0,4 4 0 16,-5-2 10-16,1-1-1 0,2 3 0 15,-4-2 0-15,3 2 23 0,-3 0 5 0,0 0 1 0,-1 2 0 16,1 1-3-16,-1-1-1 0,0 2 0 0,0 2 0 15,1-1 8-15,1 1 2 0,-3 4 0 0,3 1 0 16,3-1-22-16,-2 1-4 0,4 3-1 0,-2-3 0 16,3 5-17-16,3 0 0 0,1 1 0 15,1-2 0-15,1 6 8 0,3-3-8 0,0 1 12 0,6 0-12 16,-4-2 0-16,4-2 0 0,1 1 0 0,0 0 0 16,2-2 0-16,1-2 0 0,3-1 0 0,-2 0 0 31,4-2-117-31,-1-4-18 0,4-3-3 0,-1 1-1 0</inkml:trace>
  <inkml:trace contextRef="#ctx0" brushRef="#br0" timeOffset="32">7006 5383 864 0,'0'0'76'0,"0"0"-60"0,0 0-16 0,1-1 0 16,1-3 187-16,2 0 34 0,-3 1 7 0,1-2 2 16,0 0-186-16,0 0-44 0,0 1 0 0,-1-1 0 15,-1-1 17-15,0 1 3 0,0-1 0 0,0 0 0 16,-1-2-11-16,-1 2-1 0,0-3-8 0,0 2 12 16,-1 3 7-16,-3-3 1 0,3 3 0 0,-1-3 0 15,-1 3 23-15,-2-1 5 0,2 0 0 0,-2 4 1 16,1-4-13-16,1 3-2 0,-2-1-1 0,0 3 0 15,2 3-1-15,-2-1-1 0,0 3 0 0,-2-1 0 16,-1 3-17-16,-1 2-3 0,2-1-1 0,-3 6 0 16,1-3 11-16,1 5 3 0,1 0 0 0,-2 5 0 15,3-2 4-15,-1-1 2 0,0 3 0 0,4 3 0 0,0-2-16 0,0 3-3 16,3-1-1-16,0 0 0 0,2-2 2 0,2-1 1 16,0-2 0-16,3-3 0 0,0 0-4 0,4-3-1 15,0 1 0-15,3-3 0 0,-2-5-8 16,4 3 0-16,-1-4 0 0,3-3 8 0,1-2-17 15,3 0-4-15,-2-2-1 0,4-3 0 16,-3 1-20-16,0-6-4 16,3 2-1-16,-2-1 0 0,1-2-149 0,1 0-31 0,-3 0-5 0,-3-3-2 15</inkml:trace>
  <inkml:trace contextRef="#ctx0" brushRef="#br0" timeOffset="33">3024 7851 864 0,'0'0'76'0,"0"0"-60"0,0 0-16 0,-5 4 0 15,1-4 333-15,1 5 64 0,-1 0 13 0,2 1 2 16,2 0-333-16,0 4-67 0,0-1-12 0,0 2 0 16,0 2 12-16,2 2 9 0,2 0 2 0,-4 4 0 15,3-2-15-15,1 4-8 0,-4-1 10 0,1 2-10 16,-1 0 0-16,-1 3 0 0,1 0 0 0,-4-2 0 15,1-1 0-15,-1 1 0 0,2-1 0 0,-5-5 0 16,2 3 0-16,0-2 0 0,-1-3-13 0,2-2 4 16,2-2-7-16,-5-3 0 0,3 1-1 0,2-5 0 15,2 1-103-15,0-5-21 0,0 0-4 0</inkml:trace>
  <inkml:trace contextRef="#ctx0" brushRef="#br0" timeOffset="34">2919 7905 1612 0,'-2'-7'72'0,"-2"5"14"0,1-3-69 0,3-1-17 16,-6-2 0-16,6 2 0 0,0 1 213 0,0-1 39 15,2 0 8-15,2 1 2 0,3-1-215 0,-2 3-47 16,2-2 0-16,0 2 0 0,4 0-17 0,-2 3 4 0,3 0 1 15,2 0 0-15,-2 0 3 0,0 0 1 16,6 5 0-16,-6-4 0 0,6 4 8 0,-4-1-12 0,1 1 12 16,3 1-12-16,-2 0 12 0,2 2 16 0,-4-1-4 0,2 2-1 15,-3-1-11-15,-1 1 0 16,1 2 0-16,-1 0 0 0,1 0 14 0,-5 3 1 0,1-3 0 16,-2 4 0-16,0-4 0 0,-1 4 0 15,-1-3 0-15,0 4 0 0,-4-3-5 0,3 0-1 16,-2 3 0-16,-1-2 0 0,-1 1-9 0,-1-2 0 0,-1 2 0 0,-2 1-11 15,3-2 19-15,-6-2 3 0,2 3 1 0,-4-3 0 16,2 2-4-16,-4-3 0 0,-3 0 0 0,0 0 0 16,0-2 0-16,-2 0 0 0,-1-1 0 0,-1 2 0 15,1-4 0-15,-1-1-8 0,-1 1 12 0,2-1-4 16,-1-2 0-16,0-2 0 0,1 1 0 0,-3 1 0 16,3-3-19-16,-1 0-4 0,1 0-1 0,-1-3 0 15,6 1-36-15,-4 1-8 0,7-2-2 0,-3 3 0 16,7-5-102-16,0 5-20 0,1-3-4 0</inkml:trace>
  <inkml:trace contextRef="#ctx0" brushRef="#br0" timeOffset="35">3833 7339 2286 0,'0'0'101'0,"0"0"21"0,0 0-98 0,0 0-24 0,0 0 0 0,4 7 0 0,-4-3 14 0,1 2-2 16,3 3-1-16,-1-1 0 0,-1 2-11 0,1 1 0 15,1 3 0-15,-1-2 0 0,-1 2 0 0,2-1 0 16,-1 2 0-16,-3-1 0 0,2 2 0 0,0 1 0 15,-2-1 0-15,1 3 0 0,-2-1 0 0,1 1 0 16,-2-2 12-16,0 3-4 0,2-2-8 0,-3-3 0 16,1 1 0-16,0-1 0 0,0-4-12 0,0 0-4 0,1-1 0 15,1-4-1 1,-4-1-163-16,4-1-32 16</inkml:trace>
  <inkml:trace contextRef="#ctx0" brushRef="#br0" timeOffset="36">3738 7298 2761 0,'0'0'60'0,"0"0"13"0,0-1 3 0,0-2 2 0,2-2-62 0,0 4-16 0,3-4 0 0,-3 3 0 16,1-1 0-16,2 3-16 0,2-1 3 0,0-3 1 15,2 4-23-15,2 4-4 0,1-3-1 0,2-1 0 0,0 3 16 0,2-1 4 16,3 3 0-16,-1-4 0 0,1 4 8 0,4-1 3 16,-5 1 0-16,2 0 0 0,3 0 9 0,-3 1 0 15,-4 0 0-15,-1 4 8 0,-1-4 4 0,-2 5 2 16,-1-1 0-16,1 1 0 16,-3-1 8-16,0 4 2 0,-2-2 0 0,0-1 0 15,-2 3-9-15,1-1-2 0,-1-1 0 0,0 1 0 0,-2-3-13 16,1 5 8-16,-4-3-8 0,2-1 0 0,-2-1 16 0,0 1-4 15,-2 2 0-15,-3-2 0 0,1-1-12 0,1 0 0 16,-6 1 0-16,0-3 0 0,0 2 9 0,-3-1-1 16,-2-3 0-16,0 4 0 0,-4-4 4 0,1 0 0 0,0-1 0 15,-1 1 0-15,-2-1 3 0,3-1 1 0,0 1 0 0,-1-4 0 16,-1-1-16-16,1 4 0 0,0-4 0 0,1 0-10 31,1-4-18-31,2 4-3 0,-3 0-1 0,4-1 0 16,-3 1-112-16,4-2-22 0,1 2-5 0,3 2-531 0,-2-1-106 0</inkml:trace>
  <inkml:trace contextRef="#ctx0" brushRef="#br0" timeOffset="37">4016 8013 2718 0,'-8'5'120'0,"8"-1"25"0,-1 3-116 0,1 2-29 15,-2 2 0-15,0 0 0 0,2 4 0 0,0 3 0 16,0 2 0-16,0-2 0 16,0 4-25-16,0-1-5 0,0 1-1 0,0-1 0 15,-3 1-4-15,1 5-1 0,2-2 0 0,-4-3 0 16,4 4 8-16,-3-1 0 0,-1 2 1 0,3-6 0 16,-3 2 15-16,0-4 4 0,1 2 0 0,1-3 0 0,-3 0-7 15,0-3-1-15,1-4 0 0,1 0 0 16,-5-2-40-16,4-2-8 0,0-1-1 0,2-3-885 0</inkml:trace>
  <inkml:trace contextRef="#ctx0" brushRef="#br0" timeOffset="38">3964 8001 2718 0,'0'0'60'0,"0"0"12"0,-1-4 2 0,1 4 2 0,0 0-60 0,0 0-16 0,0 0 0 0,0 0 0 15,0 0-48-15,5 0-13 0,2-1-3 0,4 1 0 16,-4 1 18-16,3-1 3 0,3 4 1 0,-1-3 0 16,-2-1-1-16,2 5 0 0,2 0 0 0,-1-1 0 15,1 1 12-15,0 1 3 0,-2 0 0 0,-3 3 0 0,2-1 28 0,-1 2 0 16,-1 1 8-16,-1 3-8 0,-2-2 43 0,1 4 1 15,-4-2 1-15,1 1 0 0,-1 1 5 0,-1 1 1 16,0-1 0-16,-2 0 0 0,0 0-23 16,-2 0-4-16,0 0 0 0,-1 2-1 0,-1-2-15 0,1-3-8 0,-3 2 8 15,1 1-8-15,0-2 0 0,-2-2 9 16,2 4-9-16,-4-2 0 0,4-2 11 0,-4-1-11 0,2 3 10 0,-2-5-10 16,0-1 38-16,-1 3 2 0,1-1 0 15,-2-4 0-15,3-1-13 0,-3 1-3 0,1-1 0 16,-2-2 0-16,-1-2 12 0,3-1 3 0,-3 0 0 15,5-4 0 1,-5 2-56-16,-1-3-11 0,0-1-3 0,2 0 0 16,2-4-78-16,1 1-16 0,-5-4-3 0,3-1-634 0,2-1-126 0</inkml:trace>
  <inkml:trace contextRef="#ctx0" brushRef="#br0" timeOffset="39">4317 5676 2718 0,'0'0'60'0,"0"2"12"0,0 3 2 0,2 4 2 0,0-3-60 0,0 5-16 0,1 0 0 0,1 4 0 16,-3 0-13-16,3-3-6 0,-1 4-1 0,1 3 0 31,-1-3-9-31,1 5-3 0,-3-4 0 0,1 3 0 16,2 1 0-16,-3-5 0 0,1 5 0 0,-2-1 0 0,0-3 8 0,0 2 2 0,-2-1 0 0,1-3 0 31,1 0-21-31,0-4-4 0,-4 0-1 0,4-1 0 16,-3-4-145-16,1-1-30 0,2-5-5 0,0 0-504 0</inkml:trace>
  <inkml:trace contextRef="#ctx0" brushRef="#br0" timeOffset="40">4214 5661 2487 0,'-4'-7'110'0,"4"4"23"0,-1-1-106 0,2 0-27 16,-1 1 0-16,2-1 0 0,2 2 0 0,1-1 0 15,2 0 0-15,1 0 0 0,3 1 0 0,1-1 0 16,1 3 0-16,1 0 0 0,2 0 0 0,-1 0 0 16,1 0 0-16,1 0 0 0,1 0-12 0,0 3-7 15,1-3-1-15,0 2-1 0,-1-2 10 0,-1 3 3 16,1 0 0-16,-2 0 0 0,0-1 8 0,-2 2 0 16,-2 3 0-16,0 0 0 0,-3 1 21 15,0 0 7-15,-1 0 0 0,1 3 1 0,-3 3 3 0,1-3 0 16,-2 3 0-16,-2 1 0 0,1-2 0 0,-4 3 0 15,2-1 0-15,-1 1 0 0,-1-1-20 0,0 1-3 0,0-5-1 16,0 4 0-16,-1-4-8 0,-1 0 0 0,2 0 0 0,-4 0 0 16,-1-2 0-16,2 2 8 0,-1-1-8 0,1-4 8 15,-3 2-8-15,1 0 0 0,-4-4 0 0,2 2 0 16,-2-1 8-16,0 1 0 0,1-2 0 0,-4-3 0 16,3 4-16-16,0-2-4 0,-1-3-1 0,-1 2 0 31,2-4-125-31,-3-1-25 0,1 1-5 0</inkml:trace>
  <inkml:trace contextRef="#ctx0" brushRef="#br0" timeOffset="41">5974 7103 2361 0,'0'0'210'0,"-2"-3"-168"0,-3 2-34 0,1-1-8 0,3-1 106 0,1 3 19 15,-6 0 4-15,5 0 1 0,-3-1-130 0,4 1-34 16,0 0 10-1,-3 1-18-15,3 4-4 0,0-4-1 0,1 7 0 16,1 0 25-16,0 1 5 0,0 2 1 0,-1 4 0 0,5-3 16 0,-5 3 16 16,1 1-4-16,-2 0 0 0,4-1 26 15,-4 1 5-15,0 4 1 0,0-4 0 0,0 1-29 0,0-2-6 16,0 1-1-16,0 3 0 0,-4-5-8 0,2 1 0 16,4-1 0-16,-4-3 0 15,1 3-46-15,-1-3-11 0,2 0-3 0,0-4 0 16,0-1-160-16,0-2-32 0,0-4-6 0,0 0-2 0</inkml:trace>
  <inkml:trace contextRef="#ctx0" brushRef="#br0" timeOffset="42">5907 7026 3042 0,'-2'-2'135'0,"-1"-1"27"0,-4 3-130 0,1-2-32 0,5-1 0 0,1 3 0 16,0-1 0-16,1-4-20 0,3 0 2 0,3 4 1 16,2-2-29-16,0 1-6 0,-2-3 0 0,3 5-1 15,4-1 18-15,2 1 4 0,-4 1 1 0,6-1 0 0,-1 5 7 0,3-3 2 16,-3 2 0-16,2 4 0 16,-1-2 21-16,1 1-11 0,1 2 11 0,-4-1-8 15,-4 1 8-15,0 2 8 0,0 0-8 0,-1 0 11 16,-4 3 14-16,-2-3 3 0,0 3 1 0,1-2 0 15,-5 3-9-15,1-3-1 0,-2-1-1 0,0 3 0 16,0-2-18-16,-2 2 10 0,1-3-10 0,-3 3 8 16,2-1 0-16,1-3-8 0,-5 1 12 0,1 4-4 0,0-5-8 0,-1 5 0 15,3-4 0-15,-2 0 0 0,-5 0-9 0,1-5-1 16,2 3 0-16,-2-3 0 0,-4-1-8 0,3 1-2 16,-2-1 0-16,-3-2 0 0,1-2 4 0,1 1 1 15,-5-4 0-15,2 1 0 16,2-2-14-16,-2-2-3 0,-3 0-1 0,0-1 0 15,1-5-190-15,1-1-37 0</inkml:trace>
  <inkml:trace contextRef="#ctx0" brushRef="#br0" timeOffset="43">5998 5126 1832 0,'0'0'81'0,"0"0"17"0,0 0-78 0,0 0-20 16,0 0 0-16,2 5 0 0,-4-1 46 0,4 4 6 15,0 1 0-15,1 0 1 0,-1 4-33 0,2 1-8 16,-3 2 0-16,3 1-1 0,1 3 13 0,-1 2 4 15,-4-2 0-15,0 5 0 0,3-2-16 0,-1 1-4 16,-4-1 0-16,0 2 0 0,-3-3 7 0,3 5 1 16,1-7 0-16,-3 0 0 0,-1-2-16 0,-1 1 0 15,6-3 0-15,-1-3-10 0,-5 1 10 0,5-3-13 16,-1 0 5-16,0-2 8 16,2-3-174-16,-3-1-27 0</inkml:trace>
  <inkml:trace contextRef="#ctx0" brushRef="#br0" timeOffset="44">5935 5112 1728 0,'5'-8'76'0,"-3"5"16"0,-5-3-73 0,3 1-19 0,0 0 0 0,3 4 0 0,3-4 273 0,-3 3 51 15,2-1 11-15,2 3 1 16,5 0-300-16,1 3-60 0,-3-3-12 0,6 2-2 0,5-2 17 0,2 3 3 16,-2-1 1-16,2-1 0 15,1 7-23-15,1-3-5 0,-1-2-1 0,1 5 0 0,0-2 18 0,-1 0 3 16,-1 4 1-16,0-1 0 0,-4-2 10 0,1 4 2 16,-5 0 1-16,-1 3 0 0,-3-3 24 0,-1 5 5 15,-3-2 1-15,-1-2 0 0,-3 4 1 0,-3-2 1 16,-2-1 0-16,1 2 0 0,-3 1 10 0,1 0 1 15,-3-1 1-15,1 0 0 0,-2 1-25 0,-2 0-8 0,1-4 0 16,-1 2 0-16,-2-3 0 0,1 3 0 0,-1-3 0 0,-1 0 0 16,0 0 0-16,-1-2 0 0,1-1 0 0,-2 2 0 15,0-4 0-15,-4 2 0 16,-1-2 0-16,1-2 0 0,3-2 0 0,-3 2 0 16,-3-2 0-16,2-2 0 15,1 5-46-15,1-5-10 0,-2 0-1 0,-1 3-1 16,1-2-97-16,3-1-19 0,4 0-4 0,-2 0-1 15,2 0-9-15,1 0-1 0,-1 0-1 0,5 0 0 0</inkml:trace>
  <inkml:trace contextRef="#ctx0" brushRef="#br0" timeOffset="45">7263 5981 1267 0,'0'0'56'0,"0"0"12"0,0 0-55 0,0 0-13 0,0 0 0 0,0 0 0 16,0 0 356-16,0 4 69 0,0-2 14 0,2 4 2 15,0-1-360-15,2 4-72 0,-3-3-9 16,3 3-12-16,-1-2 12 0,1 4-12 0,-1 0 12 16,1 3-12-16,-1-3 12 0,1 3-9 0,0-2 9 0,-1 2-8 15,-1-1 8-15,-2 2-12 0,2-1 12 16,-2-1-12-16,0 3 12 0,-2-6 0 0,2 6 0 0,0-5-8 15,0 3-13-15,-2-2-3 0,2-2 0 16,-2 1 0 0,1-7-90-16,-1 3-18 0,2 1-4 0,-2-5-1 15,0-1-69-15,2-2-14 0,-9-2-2 0,4-5-1 0</inkml:trace>
  <inkml:trace contextRef="#ctx0" brushRef="#br0" timeOffset="46">7167 5898 2775 0,'0'0'123'0,"-2"-5"25"0,0 2-118 0,4-5-30 15,0 4 0-15,0-3 0 0,1 3 17 0,3-1-2 16,-1-1-1-16,4 1 0 0,1 0-26 0,3 2-4 16,0-2-2-16,3 2 0 0,2 2 18 0,1 1-10 15,1 0 10-15,0 0-8 0,3 1 0 0,0-1 0 16,0 5 0-16,-2 0 0 0,3 1 8 0,-3-1 0 15,-1 1 0-15,-1 2-8 0,-3-2 8 0,-2 3 14 16,-2-1-3-16,0 2-1 0,-1-1-10 0,-2 2 0 16,0 0 0-16,0 0 8 0,-2 0 2 0,-2-1 0 15,-2 5 0-15,3-3 0 0,-5 2-10 0,1-2 0 0,-2 2 0 16,0 1 0-16,-2-3 0 0,1 4 8 0,-1-5-8 0,-2 3 8 16,-1-2-8-16,2-1 0 0,-3 0 0 0,-1 1 0 15,-2-4 0-15,1 3 0 16,-3-3 0-16,0 0 0 0,-3 1 8 0,-1-3 0 0,-1 2 0 15,0 0 0-15,-1-4-8 0,-1 3 0 0,0 1 0 16,-1-2 0-16,2 0 0 0,-3-1 0 0,1-1-12 16,0 3 12-1,1-4-44-15,-1 0-2 0,0 2 0 0,-1-5 0 16,1 4-189-16,3-4-37 0,-12-4-8 0,9-1-2 0</inkml:trace>
  <inkml:trace contextRef="#ctx0" brushRef="#br0" timeOffset="47">6751 4235 1684 0,'0'0'75'0,"0"0"15"0,-2 0-72 0,2 0-18 15,-2 0 0-15,2 0 0 0,0 0 64 0,0 0 8 0,0 0 3 0,0 0 0 16,0 0-44-16,0 0-9 16,2 0-2-16,0 5 0 0,0 3-1 0,-1-2-1 15,3 0 0-15,-1 3 0 0,1 2 28 0,0 2 6 0,-1-4 0 16,2 5 1-16,-1-1-13 0,1 2-4 0,-1 1 0 0,1-1 0 15,-1 2-5-15,-1-2-2 0,1 2 0 16,-3-1 0-16,3 2-20 0,-2-2-9 16,-1-1 8-16,-1 1-8 0,0-4 0 0,0 4 0 0,-1-5 0 0,-1 0 0 31,2 3-38-31,-2-5-13 0,0-1-2 0,-1 1-1 16,1-2-131-16,-1-1-27 0,1-1-4 0,0-1-2 0</inkml:trace>
  <inkml:trace contextRef="#ctx0" brushRef="#br0" timeOffset="48">6669 4256 2656 0,'-9'-5'118'0,"7"5"24"0,0-3-114 0,2 3-28 15,0 0 0-15,0 0 0 0,0 0 8 0,0 0-8 16,0 0 0-16,0 0 0 0,4-3-10 0,1 3-8 16,0 4-2-16,2-2 0 0,0 1 20 0,0 2 0 15,2-1 0-15,0-1 0 0,2 5 0 0,-1-5 0 16,1 5 0-16,-1-7-10 0,0 6 10 0,3-7 0 16,-3 4 0-16,1 1 0 0,1 0 0 0,1-1 0 0,-1 1 0 15,0 1 0-15,0 1 13 0,1 2-1 0,-1-3-1 0,0 5 0 16,1-2 10-16,-1 2 3 0,0 0 0 0,0 5 0 15,-1-5-24-15,1 5 0 0,-1-2 0 0,-1 1 0 0,-1-3 11 0,2 4-3 16,-4 0 0 0,-2-2 0-16,0-2-8 0,1 4 0 15,-5-5 0-15,2 3 0 0,-1-2 0 0,-2 2 0 0,-2-3 0 0,-1 0-11 16,0 3 11-16,-4-3 0 0,0 1 8 0,-2-2-8 16,-3 1 13-16,-3 0-1 0,1 0-1 0,-2-2 0 15,1-3 10-15,-3 4 3 0,1-1 0 0,-3-1 0 16,1-3-24-16,1-1-13 0,3-1 1 15,-1-1 1-15,2-1-1 0,2-1 0 0,-2-3 0 0,3-1 0 16,0-4-127-16,3 0-25 0,-3-1-6 16,4-4-554-16,0 1-110 0</inkml:trace>
  <inkml:trace contextRef="#ctx0" brushRef="#br0" timeOffset="49">7355 3793 2286 0,'0'0'101'0,"0"0"21"0,0 0-98 0,0 0-24 0,0 0 0 0,0 0 0 16,3 5 34-16,-1 0 2 0,0 1 0 0,0-1 0 16,1 4-36-16,1-1 0 0,-1 0 0 0,1 0 0 15,1 1 0-15,-2 5 0 0,3 1 0 0,-3 1 0 16,3 1 22-16,-3 4-2 0,2-4-1 0,-1 5 0 16,-2-2-19-16,1 2 0 0,-2 3 0 0,1-3 0 15,0-2 12-15,-2 5-4 0,2-5 0 0,-2 2-8 16,2-5 0-16,-1 2 0 0,-1-1 0 0,0 1 0 15,2-6-10-15,-2-2-9 0,-2 3-1 0,2-4-1 16,0 0-144-16,0-5-29 0</inkml:trace>
  <inkml:trace contextRef="#ctx0" brushRef="#br0" timeOffset="50">7320 3815 691 0,'-2'-7'30'0,"2"0"7"15,0-1-29-15,0 4-8 0,-2-4 0 0,4 1 0 0,0-1 424 0,1-2 83 16,0 4 17-16,3-3 3 16,1 2-445-16,0-2-82 0,2 4-30 0,0-1 1 0,-2 0 29 0,3 1 0 0,2 0 0 0,1 1 0 15,-1 2 0-15,2 2 0 16,2 0 0-16,0-3 0 15,1 3-32-15,-1 3 0 0,1-3 0 0,-1 2 0 0,0-2 32 0,-2 4 12 0,-2 3-1 16,3-3 0-16,-5 6 8 0,2 2 1 16,-1-2 1-16,-3 1 0 0,3 4-21 0,-4 1 0 0,4 4 0 15,-4 0 0-15,-2-3 15 0,0 5-2 0,1-2 0 0,-3 5 0 16,-1-3-13-16,1 3 9 0,-1-1-9 0,2-4 8 16,-4 2-8-16,-2 1 0 0,0-4 0 0,-1-1 0 15,-1 0 0-15,-1 0 0 0,-2 0 0 0,-2-3 0 16,-2 1 0-16,-1-1 0 0,1-2 9 0,-3 1-9 15,-1-3 14-15,1 0-2 0,-2 0 0 0,-2-2 0 16,2-2 23-16,-1 0 4 0,1-4 1 0,0 2 0 16,2-1-40-16,0-4-12 0,2 0 0 0,1 0 0 15,-1 0-43-15,4-4-9 0,-1-1-1 16,0-1-696-16,0 2-139 0</inkml:trace>
  <inkml:trace contextRef="#ctx0" brushRef="#br0" timeOffset="51">7818 4870 2566 0,'0'0'56'0,"-2"4"12"0,0 4 3 0,1 3 1 0,-1 5-57 0,2 1-15 0,0 0 0 0,0 6 0 16,0-4 0-16,0 6-13 0,0-3 2 0,2-2 1 15,-2 1-2-15,0-4 0 0,1-1 0 0,-1 2 0 16,0-2-32-16,-1-1-6 0,1-2-2 0,-2 2 0 16,0 0 12-16,0-3 1 0,1-1 1 0,-3-2 0 15,3 0 10-15,-1-2 1 0,-2-3 1 0,3 1 0 16,-3-2-34-16,-1 0-6 0,5-3-2 0,-4-3-504 15,-1 3-102-15</inkml:trace>
  <inkml:trace contextRef="#ctx0" brushRef="#br0" timeOffset="52">7690 4837 2538 0,'2'-6'56'0,"-2"0"11"0,2-2 2 0,-1 0 3 0,3 0-58 0,1 0-14 0,-2 1 0 0,4 0 0 16,2 1-8-16,3 1-5 0,1-4-1 0,-1 4 0 15,2-1 2-15,2 2 0 0,0-1 0 0,-2-1 0 32,1 4-15-32,1-1-2 0,0 2-1 0,2 1 0 0,-3-4 30 0,3 4-9 0,-4-1 9 0,2 1 0 15,-4 1 0-15,1 4 0 0,1-5 0 0,-2 5 11 16,0 1 5-16,0 3 2 0,1-3 0 0,-3 7 0 15,1-1-1-15,-2 2 0 0,-1-1 0 0,1 3 0 16,-2-1-8-16,0 2-1 0,0-3-8 0,0 3 12 16,-2-1-12-16,-1 3 0 0,-1-2 0 0,1 3 0 15,-2-3 0-15,-1 2 8 0,-1-3-8 0,0 1 0 16,-1-2 8-16,-3 1 0 0,1-4-8 0,-3 3 12 16,-1-4-12-16,-2 0 0 0,-1-1 0 0,-2 0 0 15,-2-1 31-15,-2-1 0 0,0-1 0 0,-2 1 0 16,1-3 6-16,-2 1 2 0,-1 2 0 0,1-2 0 15,0-4-19-15,1 3-4 0,-1-1-1 0,0 1 0 16,-1-3-15-16,3-2 0 0,-3 3 8 0,1-2-8 16,2-1 0-16,-1 0-10 0,0-1 2 0,4-2 0 15,2 3-109-15,2-2-22 0,1-3-4 16,2 5-1-16,0-4-45 0,2 4-10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5T15:32:59.99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1441 9307 2476 0,'-5'-14'110'0,"2"10"22"0,1 0-105 0,0-3-27 0,-3 2 0 0,5 2 0 0,-4-5 65 16,4 5 8-16,4-1 2 0,-4-1 0 15,2 2-101-15,3 0-20 0,-3 0-4 0,2 1-1 0,2-1 27 0,1 1 4 16,3-1 2-16,-3 2 0 15,6-4 18-15,-1 5 0 0,6-5-8 0,-2 5 8 0,1-5 0 16,0 4 0-16,3-1 11 0,3-1-11 0,-2 2 11 0,-1-3-11 16,5 4 10-16,-2-1-10 15,2-1 10-15,1-1-10 0,2 3 10 0,2 0-10 0,1-1 18 0,-1 1-2 16,4 0-1-16,1 1 0 0,2-1-6 0,3 0-1 16,-2 3 0-16,5-1 0 0,-1-1-8 0,3 3 0 15,3-3 0-15,-1 2 0 0,2-1 0 0,4-2 8 16,-2 0-8-16,5 0 0 0,0 0 17 0,2 0-1 15,-2 0-1-15,4-2 0 0,0-1-1 0,-1 3 0 16,4-1 0-16,-3-3 0 0,7 4 2 0,-3-1 0 16,0-4 0-16,4 5 0 0,-3 0-4 0,4-1-1 0,-3-3 0 15,3 4 0-15,-4 0-11 0,5 0 10 0,-2 0-10 0,2 4 10 16,3-3-10-16,0-1 0 0,1 0 0 0,1 3 0 16,1-3 0-16,3 2 8 0,-2-4-8 0,-2 2 8 15,2-3-8-15,1 3 0 0,-1-1 0 0,2-3 0 16,0 4 15-16,1-1 1 0,0-2 0 15,-1 2 0-15,0-1 6 0,-4-1 2 0,4 3 0 0,0-2 0 16,0-1-7-16,-2 3-1 0,0-1 0 0,2-2 0 16,2 1-8-16,-4 0-8 0,-5-1 9 0,5 3-9 15,6-1 0-15,-1-2 8 0,-4 3-8 0,-1-2 0 16,0-3 0-16,-2 5 0 0,1-1 0 0,0-2 0 16,-3 3 0-16,2 0 0 0,3-5 0 0,-5 5 0 15,-2-2 20-15,1 1-1 0,-2-2-1 0,2 1 0 16,-6-1-18-16,3 1 0 0,1-1 8 0,-3 2-8 15,-1-4 0-15,-1 5 0 0,2-5 0 0,-4 4 0 0,-2-2 0 16,-1 1 0-16,-2 0 0 0,2-1 0 0,-2-1-8 0,-1 4 8 16,0-5-13-16,-3 3 5 0,4 1 8 0,-4-2 11 15,-1-2-3-15,-2 4 0 0,0-1 0 0,0-1-8 16,-2 2 12-16,0-3-4 0,-7 4-8 0,2-4 0 16,-2 2 0-16,-2 1-11 0,1-3 11 0,-4 4 0 15,-2-4 0-15,-5 4 0 0,-1-2 0 0,-2-1 0 16,1 2 0-16,-3-1 0 0,-1-1 0 0,-1-2 0 15,-4 4 0-15,1-4 0 0,-2 3 0 0,0-1 0 16,0-2 0-16,-2 4 0 0,0-4 0 0,-1 4 0 16,-1-4 0-16,-2 2 0 0,1 1 0 0,-1-3 9 0,-1 1-9 0,-1 2 10 15,-1-1-10-15,2 1 0 0,-1-2 0 0,-1 3 0 16,1-2 0-16,-1 1 0 0,0-3 0 0,1 5-11 16,-1-4 11-16,2 2 0 0,-4-1 0 0,2 1 0 15,1-2 0-15,2 4 0 0,-1-5 0 0,-3 5 0 16,3-2 0-16,0-1 0 0,-3 2 0 0,3-1 0 15,-2-1 0-15,1 3 0 0,-1-2 10 0,0-1-10 16,-1 3 0-16,-1-1 0 0,2 1 0 0,-2 0 0 16,2-3 0-16,-2 3 0 0,2 0 0 0,0 0 0 15,-2 0 0-15,0 3 0 0,0-2 0 0,0-1 0 16,0 0 0-16,-2 3 0 0,2-3 0 0,0 2 0 16,-2-2 9-16,1 0-9 0,-1 0 8 0,-2 0-8 15,3 0 0-15,-1 0 8 0,-5 0-8 0,0 0 0 16,3 0 0-16,-3 0 0 0,6 0 0 0,-6 0 0 15,0 0 0-15,2 0-14 0,3 3 2 0,-2-3 0 16,1-3-96-16,-4 3-18 0,0 0-4 0</inkml:trace>
  <inkml:trace contextRef="#ctx0" brushRef="#br0" timeOffset="1">9140 9440 864 0,'0'0'76'0,"0"0"-60"0,0 0-16 0,0 0 0 0,0 0 338 0,0 0 65 16,0 0 13-16,0 0 2 0,0 0-310 0,0 0-63 15,0 0-12-15,-2 5-2 0,0 0-31 0,-1-4-20 16,-1 4 4-16,0 1 0 0,-1 2 25 0,0-1 6 15,-2 1 1-15,0 3 0 0,-2 0-3 0,2 2 0 16,-2 1 0-16,0-2 0 0,-3 2 31 0,2 0 5 16,-4-1 2-16,1 2 0 0,-3-1-12 0,2 2-3 15,2 0 0-15,-2-4 0 0,0 5-36 0,2-1 0 0,-2-1 0 0,0 1 0 16,1 0 0-16,1-1 0 16,-2 1 0-16,2-1 0 15,0-4-40-15,1 0-10 0,1-1-2 0,1-1 0 16,3-3-29-16,1-1-7 0,0-3 0 0,1-2-1 15,1-2-118-15,-2-3-23 0</inkml:trace>
  <inkml:trace contextRef="#ctx0" brushRef="#br0" timeOffset="2">8788 9456 2746 0,'0'0'122'0,"-1"-2"25"0,-1-1-118 0,2 3-29 0,0 0 0 0,0 0 0 0,0 0 24 0,0 0-2 16,3 0 0-16,4 0 0 0,0 5-22 0,2 1-12 16,2 2 2-16,1-1 0 0,0 4 10 0,3 3 0 15,-4 1 8-15,4-3-8 0,-1 4 0 0,2-1 0 16,-1 2 0-16,1-1 0 0,-2 0 0 0,2-1 0 16,0 1 0-16,0 0 0 0,-2-1 0 0,-2-4 0 15,0 3 0-15,-3-2 0 0,1-2 0 0,1 4 0 16,1-3 0-16,1 0 0 0,-3-2-11 15,-1-1-3-15,2-2-1 0,-3 2 0 16,3-4-84-16,-3 0-17 0,1-1-3 0,-2-2-981 16</inkml:trace>
  <inkml:trace contextRef="#ctx0" brushRef="#br0" timeOffset="3">9357 9740 2253 0,'0'0'49'0,"0"0"11"0,0 0 1 0,0 0 3 0,0 0-51 0,2 4-13 16,-2 3 0-16,1 1 0 0,-1-2 0 0,2 0 0 15,0 3 0-15,0-3 0 0,-1 5 10 0,1 0-1 16,0 2 0-16,-2-1 0 0,2-2 11 0,-2 2 3 15,0-1 0-15,0 3 0 0,0-3 8 0,0 3 1 16,-2-2 1-16,-2-1 0 0,4 0-33 0,-1 4 0 16,-1-7 0-16,-2 0 0 15,3 2-25-15,1-4-6 0,0-1-1 0,0-1-684 16,0-4-136-16</inkml:trace>
  <inkml:trace contextRef="#ctx0" brushRef="#br0" timeOffset="4">10292 9811 1324 0,'0'0'59'0,"0"0"12"0,0 0-57 0,0 0-14 16,0 0 0-16,0 0 0 15,0-3 204-15,2 2 37 0,2-4 8 0,-3 0 2 16,3 4-218-16,0-4-43 0,-1 0-9 0,2 1-1 16,0 2 20-16,0-3 0 0,-1 1 0 0,3-1 0 15,-2-1 0-15,2 1 0 0,0 1 0 0,-1-3 0 16,1 3 0-16,0-1 0 0,0-1 12 0,-2 1-4 16,-1-1 9-16,-1 1 2 0,3-1 0 0,-3 0 0 0,1-2-7 15,-1 1 0-15,-2 3-1 0,1-3 0 0,0 2-11 0,-2-3 0 16,-2 5 0-16,0-2 8 0,1 0-8 15,-2 1 0-15,-1 2 0 0,-1-1 0 0,-4 3 0 0,0 0 0 16,0 0-10-16,-1 3 10 0,-1 2-8 0,1-2 8 16,-1 5 0-16,0-2-9 0,1 0 9 0,0 5 0 15,-1-2 0-15,2 2 0 0,-1 0 0 0,-1 3 0 16,2-1 0-16,2 1 0 0,0-2 13 0,0 2-1 16,2-1-1-16,1-1 0 0,0-1 16 0,2 2 3 0,0-2 1 15,2 0 0-15,0-2-8 0,2 1-2 0,1 0 0 16,0-4 0-16,3 5-9 0,-1-6-1 0,2 4-1 15,0-4 0-15,2 0-28 0,0-4-6 0,0 1 0 0,1-2-1 32,1 0-41-32,1-2-8 0,-2-3-2 0,2 1 0 15,3-1-24-15,-3-1-4 0,2 1-2 0,-2-3-753 0</inkml:trace>
  <inkml:trace contextRef="#ctx0" brushRef="#br0" timeOffset="5">10536 9702 748 0,'0'0'33'0,"0"5"7"0,0-5-32 0,-2 6-8 15,1-1 0-15,-1 1 0 0,0 3 404 0,2-2 80 16,0 2 15-16,0-3 3 15,0 4-430-15,0-4-85 0,0 5-18 0,0-2-3 0,-2-3 34 0,2 2 0 16,0 0 0-16,0-3 0 0,0 1 0 0,0-1 17 16,0-1-1-16,-1 3-1 0,1-3-15 0,0-1 0 15,0-3-12-15,0 0 12 0,0 0 11 0,0 0 9 16,0 0 1-16,0 0 1 0,0 0-2 0,0 0 0 16,0-4 0-16,0-1 0 0,1-1 2 0,1-2 0 15,0-3 0-15,0 3 0 0,-1-4-3 0,1 1-1 16,2 0 0-16,-1 0 0 0,-1-5-18 0,1 5 0 15,3-4 0-15,-1 4 0 0,0-3 0 0,1 6 0 16,-1-2 0-16,2 5 0 0,0 0 0 0,0 0-12 0,0 1 1 0,0 4 1 16,2-2 10-16,-2-1 8 0,0 6-8 15,1-1 11-15,0 2-1 0,-1 1 0 0,-2 0 0 0,0 2 0 16,2 1-10-16,-2 3 12 0,1 0-12 0,1 0 12 16,-4-2-4-16,2 2 0 0,2 2 0 0,-1 1 0 15,-1-4-8-15,0 4 0 0,0-1 0 0,1-2 0 16,-1 0 0-16,-2-2-17 0,1 2 4 0,0-4 1 15,-1-3-33 1,1 4-7-16,-1-5 0 0,1 1-1 0,-1 0-80 0,1-3-16 0,-1-1-3 0,1 0-527 16,-1 0-105-16</inkml:trace>
  <inkml:trace contextRef="#ctx0" brushRef="#br0" timeOffset="6">11029 9716 172 0,'0'0'16'0,"0"0"-16"16,0 0 0-16,0 0 0 0,0 0 431 0,-1-3 83 15,1-2 17-15,-2 4 3 0,2-4-414 0,0 0-82 16,0 1-17-16,0 2-3 0,0-3-18 0,0 1 0 16,0-1 0-16,-2 2 0 0,2 0 9 0,0 3-9 15,-2-4 0-15,0 2 9 0,2 2-1 0,-3-3-8 16,-2 1 12-16,-2 2-4 0,0 2 16 0,-2 3 2 0,-1-2 1 0,-1 2 0 15,-1 0 1-15,-1 1 0 0,-1 5 0 16,2-1 0-16,-2-1-4 0,3-1-1 16,1 3 0-16,0 2 0 0,1-6-23 0,0 4-10 0,4-2 1 15,-1 2 0-15,1-4 9 0,1 2 0 0,1-3 0 16,1-1 0-16,2 0 0 0,0 1 0 0,0-1 0 16,4-2 0-16,-1-2 0 0,3 1 9 0,-1-2-9 0,0 0 0 15,2-2 12-15,2 2-12 0,2-4 12 0,-1 2-12 16,0-1 13-16,3-3-4 0,-3 1-1 0,3 0 0 15,1 2 1-15,-2-5 0 0,-1 2 0 0,-1-3 0 16,-2 2-1-16,3 3-8 0,-4-4 12 0,0 0-4 16,0 4-8-16,-1 2 0 0,-3-3 0 0,2 1 8 15,-3-1-8-15,2 3 12 0,-4 2-12 0,0 0 12 16,0 0 16-16,0 0 3 0,0 0 1 0,0 0 0 16,0 0-16-16,0 0-4 0,0 0 0 0,0 0 0 15,0 0-12-15,0 0 0 0,-4 0 0 0,1 0 0 0,3 0 0 16,-4 2 0-16,1-2-8 0,1 0 8 15,-2 3 0-15,1-1 0 0,-1 2 0 0,2 3 0 0,-1-3 0 0,3 1 0 16,0 1 0-16,-2 3 0 0,2-2 0 0,0 4 0 16,2-2 0-16,0 2 0 0,-1 0 0 0,3 3 0 15,-1-3-8-15,-1 0 8 0,4 3 0 0,-5-2 0 16,3-1-8-16,-2 3 8 0,1-1 0 0,-1-2 0 16,0 4 0-16,-1-3 0 0,-1 1 0 0,0-2 9 15,0 5-1-15,-3-5 0 0,1 3-8 0,0-2 0 0,-1-1 0 16,1 3 0-16,-3-3 0 0,1 0 0 0,1 0 9 0,-1 0-9 15,-1-2 8-15,1 2-8 16,-3-1 8-16,2-4-8 0,-2 4 14 0,0-2-2 0,-1 0 0 16,-1 0 0-16,-2 0-12 0,2-4 11 15,-1 3-11-15,-3 0 10 0,1 0-10 0,-2-3 0 0,2-2 0 16,-2 3 8-16,2-5-8 0,-1 0 0 0,1 0-12 0,0-5 12 31,-1 0-50-31,3-1-2 0,-2-3-1 0,1-2 0 16,1 0-181-16,-1-5-36 0</inkml:trace>
  <inkml:trace contextRef="#ctx0" brushRef="#br0" timeOffset="7">11273 9344 1785 0,'0'0'79'0,"0"0"17"0,4 1-77 0,-4-1-19 15,0 0 0-15,0 5 0 0,3 1 168 0,-1 0 29 0,-4 4 7 0,2-4 0 16,2 8-161-16,-2-2-33 0,0 4-10 0,-2 3 0 16,-1-2 0-16,1 4 0 0,4 0 0 0,-2 1 0 15,-2 1 0-15,0-1 0 0,2 0 0 0,2 0 0 16,-2 1 0-16,-2-1 0 0,2-1 9 16,0 1-9-16,2-1 12 0,-2-4-1 0,-2 2-1 0,1-4 0 15,4-2-10-15,-3 1 0 0,-2-3 9 16,1-5-9-16,1 3-12 0,0-2-6 0,-2-3-2 15,0 1 0 1,0-3-186-16,2-2-38 0</inkml:trace>
  <inkml:trace contextRef="#ctx0" brushRef="#br0" timeOffset="8">11108 9682 2970 0,'0'0'65'0,"0"0"14"0,0 0 2 0,0 0 3 0,0 0-68 0,0 0-16 0,2-2 0 0,1 2 0 0,3-3 0 0,-1 3 0 16,2 0 8-16,2-2-8 0,3 2 0 0,1-1-9 16,-3-2 1-16,2 3 0 0,4 0-8 0,2-4 0 15,-1 2-1-15,1-3 0 16,-1 1-24-16,1-1-5 0,3-1-1 0,-5-4 0 16,-4 4-45-16,2 0-10 0,0-4-2 0,-2 1 0 15,-1-2-73-15,-3 0-15 0,3-11-4 0,-2-3 0 16</inkml:trace>
  <inkml:trace contextRef="#ctx0" brushRef="#br0" timeOffset="9">11507 9298 2944 0,'-4'0'65'0,"0"5"14"0,4-4 2 0,-3 9 1 0,-2-4-66 0,1 8-16 0,4-1 0 0,0 2 0 32,0 4-40-32,0-2-12 0,-2 5-3 0,4 1 0 0,2 1 44 0,-4-3 11 0,-6 4 0 0,5-3 0 15,2 2-8-15,-2-6 0 0,-3 6 0 0,-1-5 0 16,0-1 8-16,3 0 11 0,-1-3-3 0,-1 0 0 16,-1 0 7-16,0-4 1 0,3 0 0 0,0-5 0 15,-3 3 24-15,1-3 6 0,4-1 1 0,0 0 0 16,0-5-19-16,0 0-3 0,-2 1-1 0,2-1 0 15,0 0-24-15,0 0 0 0,0 0 0 0,4-4 0 0,0-3 32 16,1 1 0-16,-3-3 1 0,-1-2 0 0,1-2-33 0,2 1 0 16,-1-1 0-16,1 0 0 0,-3 2 0 0,3 0 0 15,1 0 0-15,-2 1 0 0,-1-1 0 0,0 5 0 16,3-3 0-16,2 4 0 0,0-1 0 16,-1 1 15-16,-3 0-3 0,2 4-1 0,2-1-11 0,-1-1 10 15,-3 6-10-15,4-1 10 0,0-1-10 0,0 4 0 16,0 0 0-16,2 1 0 0,-2 2 0 0,0 0 8 15,5 1-8-15,-3 2 0 0,0 0 16 0,0 0-1 16,1 3-1-16,-1-2 0 0,0 2-14 0,0-3 0 0,-1 3 0 0,3-1 0 16,-3 1 28-16,3-2 2 15,-6 4 1-15,6-2 0 16,1-2-55-16,-3-1-10 0,-5-1-2 0,-1 1-1 16,2 0-95-16,-1 0-18 0,-4-2-4 0,0 1-1142 0</inkml:trace>
  <inkml:trace contextRef="#ctx0" brushRef="#br0" timeOffset="10">10005 9283 1209 0,'0'0'53'0,"0"0"12"0,0 0-52 0,0 0-13 0,-4 0 0 0,1 0 0 16,-1 4 200-16,2 1 38 0,-1 1 7 0,1 0 2 16,0 2-165-16,2 0-33 0,-3 1-6 0,3 2-2 15,0 0 19-15,3 3 4 0,-3-1 1 0,4 1 0 16,-1-2-25-16,1 4-6 0,-1 0-1 0,-1 2 0 16,2 0 10-16,1-2 1 0,-2 5 1 0,1-1 0 0,-2 2-22 0,1-2-5 0,-1 2-1 15,-2 3 0 1,1 2 5-16,-1-2 1 0,-1 1 0 0,-1-3 0 15,1 2 0-15,-1 0 0 0,0-3 0 0,0-2 0 16,2-2-15-16,-2 0-8 0,2-2 10 0,0-4-10 0,-1 2 0 16,1-6 0-16,1 2 0 0,1-4 0 15,-2-2-164-15,0-4-25 16</inkml:trace>
  <inkml:trace contextRef="#ctx0" brushRef="#br0" timeOffset="11">2069 4020 2350 0,'-5'-3'104'0,"5"3"22"0,-2-4-101 0,2 4-25 0,0 0 0 0,-3 0 0 15,1-1 13-15,-2 1-2 0,3 0-1 0,1 0 0 16,-2 0-10-16,-3 0 0 0,5 1 0 0,-6 3 0 16,5-1 0-16,-5 1 0 0,1 4 0 0,-2 0 0 15,-1 2 10-15,1-1 3 0,-4 2 1 0,2 1 0 16,-1 2 19-16,-3-1 4 0,1 2 1 0,0 1 0 15,-6 4 2-15,1-3 1 0,-1 3 0 0,-1 1 0 16,1-1-19-16,-1 1-4 0,-2-3-1 0,2 2 0 16,1 1-17-16,-1-1 10 0,1-3-10 0,1 2 8 15,-1-1-8-15,6-5 0 0,-4 0 0 0,7-2 0 32,-3 0-36-32,3-4-2 0,2-4-1 0,0 2 0 0,4-2-151 0,-1-6-30 15,-1-5-7-15,5-6-1 0</inkml:trace>
  <inkml:trace contextRef="#ctx0" brushRef="#br0" timeOffset="12">1676 3996 2073 0,'0'0'184'0,"0"0"-147"0,0 0-29 0,0 0-8 15,0 0 68-15,0 0 12 0,0 0 2 0,0 0 1 16,0 0-63-16,6 2-20 0,1 4 10 0,1-1-10 16,-1 3 28-16,1-1 0 0,2 4 0 0,2-1 0 15,0 1-20-15,1 3-8 0,-1-2 8 16,0 2-8-16,4-3 15 0,-3 5-3 0,-2-4 0 0,2 7 0 16,-1-3-12-16,0-1 0 0,-1 2 0 0,-2 0 0 15,1 4 8-15,-3-1-8 0,4-3 0 0,-6 3 9 16,2-1-9-16,-2 0 0 0,2-3 0 15,0-1 0-15,-1 1 0 0,1-2 0 0,-2-3-12 0,2 0 12 16,2 0-51 0,-2 0-2-16,0-4-1 0,0-4-1020 0</inkml:trace>
  <inkml:trace contextRef="#ctx0" brushRef="#br0" timeOffset="13">2261 4407 2188 0,'-2'-2'195'0,"2"-3"-156"0,0 1-31 0,0 0-8 16,0-2 83-16,0 2 15 0,2-3 3 0,3 3 1 16,-3-1-86-16,3-1-16 0,0-3 0 0,1 2-12 15,1 6 4-15,-2-7 0 0,0 2 0 0,2 1 0 16,3 3 8-16,-3-2 0 0,0-1 0 0,0 5-8 16,-1-2 8-16,1-1 0 0,-2 3 0 0,2 0 8 15,-2 0-8-15,-1 0 0 0,3 3 0 0,-5-1 0 16,1-2 0-16,-1 5-16 0,-2 1 4 0,4-1 0 15,-8 1 12-15,2 2 0 0,-3 0 0 0,2 1 0 16,-1 2 0-16,-5 4 0 0,0-1 0 16,-7 2 0-16,2 1-16 0,-1 4-2 0,1 0 0 0,-4-4 0 15,2 4-17 1,2-6-3-16,4 0-1 0,1-3 0 0,-2-1 39 0,4-2 0 0,-1 2 0 0,4-2 8 16,1-2 12-16,1-1 1 0,2 3 1 0,0-2 0 15,2 0-6-15,-2-2-2 0,3-2 0 0,1 2 0 16,1 4 5-16,0-4 1 0,0-1 0 0,2-1 0 0,0 2-20 0,2 0 0 15,4 1 0-15,-5-6 0 0,8 5-12 0,-3-5-8 16,4 4-3-16,0-4 0 16,1 0-133-16,0 0-26 0,3 0-6 0,-1 0 0 0</inkml:trace>
  <inkml:trace contextRef="#ctx0" brushRef="#br0" timeOffset="14">769 5095 1814 0,'-2'-7'80'0,"2"4"17"0,0 0-77 0,0-2-20 0,0 1 0 0,-2-1 0 16,4 0 8-16,-2-1-8 0,-2 1 9 0,2 1-9 15,-3 2 9-15,3-3-9 0,0 1 8 0,0 4-8 16,0 0 18-16,0 0-2 0,0-5 0 0,0 5 0 15,0 0 16-15,0 0 2 0,0 0 1 0,0 0 0 16,0 0-10-16,0 0-1 0,0 0-1 0,0 0 0 16,0 5-15-16,0 1-8 0,0 2 8 0,3-1-8 15,-3 3 24-15,0 1 1 0,0 0 0 0,0 0 0 16,2 4 8-16,-2-4 2 0,0 3 0 16,0 0 0-16,2 0-12 0,1 0-3 0,-3 1 0 0,2-3 0 15,2 2-2-15,-3-3-1 0,1-4 0 0,2 3 0 16,-3-4-17-16,5 2 0 0,-6-3-8 0,5-2 8 0,-3 2 0 15,-2-5 0-15,0 0 0 0,3 0 10 0,4-2 3 0,-7 2 1 16,2-3 0-16,3 0 0 0,1-2 6 0,-1-3 0 0,-3 2 1 0,3 0 0 31,0-4-8-31,1 6-1 0,-5-2-1 0,5 1 0 0,-3 5-11 16,0-5 0-16,1 5 0 0,1 3 0 0,-3-1 0 16,0 3 0-16,3-1 12 0,0 2-4 0,-1 0 7 0,-1 4 1 15,1-4 0-15,1 4 0 0,-1-4-16 0,-1 3 0 16,2-2 0-16,1 0 0 0,-5-3 0 0,5-1 0 15,-1-2 0-15,-1 2 0 0,-1-1 8 0,2-4-8 16,1-1 11-16,-3-1-11 0,1 0 21 0,1-3-2 0,-2 0-1 16,2 1 0-16,1-3 10 0,-5-1 1 0,5-1 1 0,-3 0 0 15,3 1 2-15,-5-1 0 0,5-3 0 0,-5 1 0 16,5-1-6-16,-1 3-1 0,-5-5 0 0,2 4 0 16,1-3-15-16,-3 1-10 0,2-2 12 15,-2 0-12-15,4 5 0 0,-3 0 0 0,-1 0 0 16,2 2 0-16,-2 1-10 0,0-1-2 0,0 0-1 15,4 4 0 1,-4-1-20-16,0-1-4 0,0 3-1 0,0-1 0 0,0 0-168 16,0 1-34-16,0 0-6 0,0 1-2 0</inkml:trace>
  <inkml:trace contextRef="#ctx0" brushRef="#br0" timeOffset="15">1150 5193 2700 0,'0'0'120'0,"-5"-3"24"0,5-2-116 0,-2 3-28 16,2-2 0-16,0-1 0 0,0 3 0 0,0-2-18 15,2 2 2-15,1-1 1 0,-1-2 7 0,-1 4 8 16,3-4-13-16,1 0 5 0,0 1-2 0,-1 1 0 15,5-1 0-15,-2 0 0 0,-2-2 10 0,2 1-12 16,4-1 12-16,-4 0-12 0,0-2 12 0,0 2 0 16,2-1 0-16,-3-2 0 0,1 3 9 0,-1-4-9 0,-1 4 12 0,2 0-12 15,-2-2 13-15,-3 2-4 16,2-3-1-16,-3 2 0 0,-1 3 15 0,2 2 2 16,-2-1 1-16,-2 0 0 0,2 0-26 0,0 3 0 15,-5-2 0-15,0-1 0 0,-2 6 0 0,0-1 0 16,0-2-14-16,-3 4 5 0,-3 3 9 0,3-3-13 0,-3 3 5 15,1 2 8-15,0 0-8 0,-1 2 8 0,1-2 0 0,0-1 0 16,5 2 0-16,-4 1 0 0,4-5 8 0,2 5-8 16,-2 1 0-16,2-1 0 0,1 0 0 0,-1 0 0 15,3 0 8-15,2 0-8 0,0 3 0 16,2-2 8-16,1-1 1 0,-1 3 0 0,3-3 0 0,1 0 0 16,1 0-1-16,0 0 0 0,2-2 0 0,3-2 0 15,-4 0-8-15,6 0-14 0,1-3 3 0,-3 1 1 16,6-2-17-16,-3-3-3 15,0 0-1-15,-4 0 0 0,5 0-83 0,-3-1-17 16,-5-4-3-16,3 0-555 0,1 1-111 0</inkml:trace>
  <inkml:trace contextRef="#ctx0" brushRef="#br0" timeOffset="16">1460 5101 2293 0,'0'0'101'0,"0"0"22"0,0 0-99 0,0 0-24 0,0 5 0 0,0-1 0 15,2 2 10-15,-2-1-10 0,4 1 12 0,-4 3-12 16,1 2 28-16,3-1 0 0,-4-1-1 0,2 2 0 16,1 2-14-16,-1-2-2 0,-2 4-1 0,2-4 0 15,-2 3-10-15,0-3 0 0,3 0 0 0,-3 0 8 16,0-2-21-16,0 1-5 0,-3-4-1 0,3 0 0 31,0-1-58-31,0-5-12 0,0 0-3 0,0 0-876 0</inkml:trace>
  <inkml:trace contextRef="#ctx0" brushRef="#br0" timeOffset="17">1426 4970 2905 0,'0'0'64'0,"0"0"12"0,0-4 4 0,0 4 2 0,0 0-66 0,0 0-16 0,0 0 0 0,0 0 0 16,0 0-19-16,5 2-7 0,0 0-2 0,0-2 0 15,2 0-164-15,-2 0-34 0</inkml:trace>
  <inkml:trace contextRef="#ctx0" brushRef="#br0" timeOffset="18">1746 5157 288 0,'0'0'12'0,"0"0"4"0,0 0-16 0,0 0 0 0,0-5 0 16,0 0 0-16,0 5 422 0,0-4 82 0,0 2 16 0,0-3 3 16,0 1-411-16,0-1-81 0,-3 4-17 15,3-4-3-15,-2 0-11 0,0 1 10 16,2 1-10-16,-5-2 10 0,1 0-10 0,3 1 0 0,-4 2 0 0,0-1 0 15,3 1-10-15,-5 2 10 0,3 0 0 0,-1 2-9 16,-2 1 9-16,2-1 12 0,-2 4-2 0,1-1-1 16,-1 1 18-16,0 3 3 0,-3 1 1 0,2 0 0 15,1 1-1-15,-1 0 0 0,3 0 0 16,-2 5 0-16,5-5-11 0,-3 4-3 0,3-1 0 0,-2-3 0 16,3-2-16-16,1-1 0 0,1 2 0 0,3 1 0 15,-2-7 0-15,-1 3-19 0,5 0 4 0,-3-3 1 16,1 0 4-16,1-4 1 0,3 3 0 0,-4-3 0 15,5-3 9-15,-6 3-10 0,6-4 10 0,-2-3-10 0,-2 3 24 0,1-3 5 16,1 1 1-16,-2-3 0 0,0-1-10 0,-1 2-2 16,-1-3 0-16,3 2 0 0,-4-2-8 0,3 0 10 15,-5 2-10-15,2-2 10 0,1 2-2 0,-1 2-8 16,1 3 12-16,-1-3-4 0,-2 4-8 0,0 3 0 16,0 0 0-16,0 0-11 0,0 0 11 0,0 0 0 15,0 0 8-15,1 5-8 0,3 0 0 0,-4-1 0 16,0 3 0-16,0 2 0 0,0 2 0 0,0-2 0 15,-4 2 0-15,3 2 0 0,1-3 0 0,-2 6 0 16,-1 0 0-16,1 0 0 0,2 2 0 16,0 0 9-16,0-3-9 0,-3 2 10 0,3-1-1 0,0 3 0 15,3-2 0-15,-3 3 0 0,0-3-9 0,0 2 0 16,0 1 0-16,2-1 0 0,1-1 0 0,-1-1 0 0,-2 5 0 16,0-3 0-16,0-2 0 0,0 1 12 15,0 0-4-15,-2-2 0 0,-1 1-8 0,3-1-11 0,-2 2 3 0,-3-1 0 16,1 0 8-16,1-1 0 0,-3 0 0 0,-1-1 0 15,-3 1 0-15,-1-5 0 0,-1-2 0 0,0-3 0 32,-3-1-175-32,-2 0-33 0,1-5-6 0</inkml:trace>
  <inkml:trace contextRef="#ctx0" brushRef="#br0" timeOffset="19">1841 4851 2026 0,'0'0'90'0,"0"0"18"0,0 0-86 0,0 0-22 16,0 0 0-16,0 0 0 0,0 0 0 0,0 0 0 15,0 0 0-15,0 0 0 0,2 0 0 0,-2 0 0 16,5 3 0-16,0-3 0 0,2 0 11 0,-5 0-3 15,4 5 0-15,-3-1 0 0,-1 1 10 0,3 0 2 16,-3 1 0-16,1 4 0 0,-1 1 19 0,2 1 4 16,-3-2 1-16,1 5 0 0,2 0-16 0,-3 1-4 15,3 0 0-15,-4 1 0 0,2-1 13 0,0 4 3 16,1-5 0-16,-3 2 0 0,0 2-23 0,0-1-4 0,0-3-1 0,0 0 0 0,0-1-4 16,0-1 0-1,2 1-8-15,-2-1 12 0,0-4-12 0,3 0 0 16,-3-1 0-16,0 0 0 0,0-5 0 0,0 2 11 0,0-1-11 0,0-4 10 15,0 0-10-15,0 0 0 0,0 0 0 0,0-6 0 16,0 0 28-16,-3-2 3 0,1-3 1 0,2 0 0 16,-3 2-23-16,3-2-9 0,0-2 8 0,-2 2-8 15,2 1 8-15,0 1-8 0,2-1 8 0,1 5-8 16,-3-1 15-16,0 5-3 0,2-2 0 0,-2 3 0 16,0 0-12-16,3 3 0 0,4 0 0 0,-2 1 0 15,1 4 0-15,1-1 0 0,-2-2 0 0,0 5 0 16,-1-4 8-16,1 0 0 0,0 4-8 0,2-4 12 15,-1 3-12-15,-1-2 0 0,0-3 0 0,0 3 0 16,3-3 0-16,-3 4 0 0,0-5 9 0,-1 5-9 16,0-2 0-16,2 0 0 0,-1-1 0 0,-3 1 0 15,1-1 0-15,3 1 0 0,-5 2 0 0,5-2 0 16,-5 1 0-16,3 2 0 0,-4-3 0 0,2 4 0 0,-1-4-12 0,3 0-8 16,-4-1-2-16,0 0 0 15,0-5-126-15,0 0-26 0,0 0-5 0,5-5-1 0</inkml:trace>
  <inkml:trace contextRef="#ctx0" brushRef="#br0" timeOffset="20">2154 4912 2818 0,'0'0'62'0,"0"0"13"0,0 0 2 0,0 0 3 0,1 5-64 0,-1 0-16 0,4 1 0 0,-4 2 0 15,5-1 0-15,-3 1 0 0,1 0 0 0,1 3 0 16,-1 3 0-16,3-2-10 0,-3 4 2 0,3 0 0 16,-1-1 8-16,-2 0 0 0,1 4 0 0,1-1 0 31,-2-3-34-31,-1 1-5 0,3-1-1 0,-3-1 0 16,2-1-35-16,-4-2-7 0,1 0-2 0,-1 0 0 0,4-2-21 0,-8-3-5 0,3-1-1 0,1 0-820 0</inkml:trace>
  <inkml:trace contextRef="#ctx0" brushRef="#br0" timeOffset="21">2038 5085 3031 0,'0'0'134'0,"0"0"28"0,0 0-130 0,0 0-32 15,0 0 0-15,0 0 0 0,0 0 26 0,1 0-2 16,6-1 0-16,0-1 0 0,4-1-5 0,0 3-2 15,3-2 0-15,2-1 0 0,1 2-29 0,2-4-7 16,1 0-1-16,1-1 0 16,0-3-19-16,5 2-4 0,-1-2-1 0,-1 1 0 15,1-4-156-15,3 1-32 0,-2 0-7 0,2-2-1 0</inkml:trace>
  <inkml:trace contextRef="#ctx0" brushRef="#br0" timeOffset="23">4666 7163 1857 0,'0'0'82'0,"0"-1"18"0,0-3-80 0,2 1-20 0,-2 0 0 0,2-2 0 15,0 1 16-15,-1 2 0 0,-1-3 0 0,0 4 0 16,2-2 12-16,-2 0 3 0,0-1 0 0,-2 0 0 16,1-1 1-16,-1 3 0 0,0-2 0 0,0 2 0 15,-5-1 9-15,4 1 3 0,-2-1 0 0,-3 2 0 16,1 1-18-16,-1 1-3 0,-1-1-1 0,0 3 0 16,-3-1-22-16,2 3 0 0,-1 1 0 0,-1 2 0 15,-3 0 0-15,3 3 0 0,-2 1 0 0,2 0 8 16,-2 2-8-16,3-1 0 0,-1 6 0 0,-2-2 0 15,3 0 0-15,1 3-10 0,1 2 10 0,-1-2 0 16,1 2 0-16,2 3-8 0,2-3 8 0,0-2 0 0,1 2 0 16,0-3 0-16,3-2-8 0,1-1 8 0,0-1 0 0,1-4 0 15,3 0 0-15,0 0 0 16,1-3-19-16,2-2 3 0,2-4 1 0,-1 3 0 16,3-5-32-16,3 0-6 15,-2 0-2-15,4-2 0 0,0-1-109 0,1-2-21 16,16-1-5-16,-8 0-1 0</inkml:trace>
  <inkml:trace contextRef="#ctx0" brushRef="#br0" timeOffset="24">5017 7305 1069 0,'0'0'47'0,"4"0"10"0,-4 0-45 0,1-5-12 15,-1 3 0-15,2-2 0 0,-2 2 111 0,2-1 20 16,0-3 4-16,-2 4 1 0,2-2-32 0,-1 0-7 0,1-2-1 0,2 1 0 0,-4 1-25 0,0-2-6 31,0 1-1-31,0-1 0 0,0 1-16 0,-4-1-3 0,2 0-1 0,1-2 0 16,-1 2-12-16,-4 1-2 15,1-1-1-15,0 1 0 0,0 0-13 0,-5 4-2 0,1-2-1 16,0 1 0-16,-3 4-13 0,-1 1 8 0,1 1-8 0,-1 3 0 16,-1-3 0-16,3 3 0 0,-4-1 0 15,3 3 0-15,0 2 16 0,-1 0-4 0,3 3 0 0,1-2 0 16,2 3 7-16,0 2 1 0,0 2 0 0,4-2 0 16,1 3-6-16,2 0-1 0,-2 0 0 0,4-1 0 15,0 0-13-15,1-2 0 0,0-1 0 0,4-1 0 16,0-4 0-16,2 0-10 0,0 0 0 0,0-1 0 15,1-4-30-15,3-1-5 0,-1-1-2 0,1-4 0 16,0-1-118-16,3-2-24 0,-2-2-5 0</inkml:trace>
  <inkml:trace contextRef="#ctx0" brushRef="#br0" timeOffset="25">4726 6344 1036 0,'0'0'92'16,"0"0"-73"-16,0 0-19 0,0 0 0 0,0 0 137 0,0 0 24 0,0 0 5 0,0 0 1 16,0 0-152-16,0 0-31 0,-5-5-5 0,3 5-2 15,2 0 23-15,-2-1 0 0,-1-4 0 0,1 5 0 16,-1 0 0-16,1-2 0 0,2 2 0 0,-5-3 0 16,1 3 32-16,-1 0 12 0,1 0 1 0,-1 0 1 15,2 0 17-15,-3 0 3 0,1 3 1 0,-2-1 0 16,2 3-31-16,-2-4-5 0,-1 4-2 0,1 1 0 15,-1 4-10-15,-1-4-3 0,0 3 0 0,-1 1 0 16,1 0-16-16,-3 0 0 0,1 1 0 16,1 0 0-16,-1 0 0 0,0-1 0 0,4 1 0 0,1 0 0 15,0-1 8-15,-1 0-8 0,6 1 0 0,-1 0 0 16,2-1 33-16,2 1 0 0,-1 3 0 0,3-2 0 16,1-1-21-16,2-1-12 0,2 0 12 0,-1 4-12 0,1-3 11 0,4 0-11 0,-1-1 10 0,0-3-10 31,1 3-17-31,1-4-10 15,-1-1-1-15,3 0-1 0,0-4-116 0,0 2-23 0,3-3-5 16,-4-3-626-16</inkml:trace>
  <inkml:trace contextRef="#ctx0" brushRef="#br0" timeOffset="26">5298 6569 1209 0,'0'0'108'0,"-2"-5"-87"0,1 0-21 0,-1 1 0 16,2-3 297-16,-2 1 55 0,1 0 12 0,1-2 1 31,-2 3-337-31,2-1-67 0,0 1-13 0,-2-1-4 16,0-3-5-16,-1 5-2 0,-1-3 0 0,-1 2 0 15,0-1-23-15,-2 0-5 0,0 1-1 0,-2-1 0 0,-2 3 80 0,1 1 12 0,-1 1 11 0,-3 1-3 16,2 1 52-16,-2 1 9 0,-2 2 3 0,-3 3 0 16,-1 2-15-16,0-3-2 0,0 3-1 0,-1 2 0 15,2 0-24-15,-3 0-5 0,5 3-1 0,1 0 0 16,2-1-12-16,0 7-4 0,4-3 0 0,1-1 0 0,2 4-8 15,1-3 0-15,1 4 0 0,2-1 0 0,-1 2 0 0,3-2 0 16,-1 2 0-16,2-2 0 0,2 2 0 0,-1-2-14 16,4-1 5-16,-1-5 1 15,1 2-36-15,2-7-6 0,2 2-2 16,2-2-608-16,-1-4-121 0</inkml:trace>
  <inkml:trace contextRef="#ctx0" brushRef="#br0" timeOffset="27">5535 6885 2332 0,'4'-6'104'0,"-1"1"20"0,2-1-99 0,-3 2-25 0,-5-3 0 0,1 1 0 0,5-2 0 0,-3 2 0 15,-3 0 0-15,-1-4 0 0,3 1-13 0,-1 1 1 16,-3-1 1-16,-3 2 0 0,1-2 3 0,-1 5 0 15,2-3 0-15,-3 1 0 0,1 1 8 0,-1 2 8 16,1 0-8-16,-1 0 11 0,-2 3 16 0,-1 0 3 16,1 5 1-16,-1-4 0 0,1 7-19 0,-1 0-3 15,-2 1-1-15,2 2 0 0,0 3 8 0,-1-1 2 16,1 5 0-16,0 0 0 0,1-1-18 16,2 1 0-16,1-1 0 0,3-1 0 0,1 3 0 15,0-2 0-15,3-2 0 0,-1-2 0 0,4 3 0 0,-1-2 15 16,3-3-2-16,0 3 0 0,1-3-13 0,0 0 0 15,2-2 0-15,1-2 0 0,1-2 0 0,2 0-13 16,1-4 2-16,1 3 1 16,1-4-42-16,0-4-8 0,1 4-1 0,1-6-1 15,2 1-190-15,-1-1-39 0,20-14-7 0,-12 8-2 0</inkml:trace>
  <inkml:trace contextRef="#ctx0" brushRef="#br0" timeOffset="28">6011 6375 403 0,'-4'0'36'0,"0"-4"-36"0,4 4 0 0,0-5 0 16,-1 3 452-16,-3 1 83 0,4-4 17 0,2 0 3 16,0 1-427-16,-2 2-86 0,-2-3-17 0,2 1-3 31,2-3-61-31,-4 3-12 0,-2-1-2 0,-1 0-1 0,2 1-15 16,-3-1-3-16,-2 2-1 0,-1 0 0 0,-1 3 13 0,-3 0 4 15,-3 0 0-15,1 4 0 0,-7 1 45 0,5 1 11 0,3 1 0 0,-4 2 0 16,1 5 67-16,1-1 13 0,2-2 2 0,1 3 1 15,2-2-20-15,0 2-4 0,0-2-1 16,4 4 0-16,2 0-33 0,0 4-6 0,-2-5-2 0,3 6 0 0,2-4-17 0,1 3 8 16,-1 1-8-16,2-5 0 0,-2 3 8 0,4-3-8 15,1-4 0-15,3 4 0 0,-4-5 8 16,3 0-8-16,4-3 0 0,1-2 0 0,-1 0 0 0,2-3-11 16,0-1 2-16,4-2 0 15,0 0-21-15,1-5-4 0,-2 3-1 0,2-2 0 16,3-2-52-16,-3-2-10 0,-2-3-3 0,0 0-508 15,-1 2-103-15</inkml:trace>
  <inkml:trace contextRef="#ctx0" brushRef="#br0" timeOffset="29">5331 6040 1857 0,'0'0'82'0,"0"-2"18"0,-1-1-80 0,1 3-20 0,0 0 0 0,1-2 0 15,-1 2 60-15,0-4 9 0,2 2 2 0,0-1 0 16,-2 3-54-16,3-2-17 0,-1-1 10 0,0 0-10 15,2 0 0-15,-3-2 0 0,1 4 0 0,0-3 0 16,-2-1 0-16,0 3 0 0,-2-1 0 0,-1-3 0 16,1 4 0-16,-4-6 0 0,3 7 0 0,-2-4 0 15,-2 0 8-15,0 1 10 0,-1 1 2 0,0-2 0 16,-1 2 15-16,-1-3 3 0,-1 1 1 0,-1 3 0 16,3-1-2-16,-3 2 0 0,1-1 0 0,-1 2 0 15,-2 2-10-15,2-1-3 0,-1 2 0 0,-1 4 0 16,0-1-8-16,0 3-1 0,-2 2-1 0,2 0 0 15,-1 5-14-15,2-1 11 0,1 1-11 0,1 4 10 16,1-3-10-16,1-1-11 0,0 4 3 0,4-4 0 0,1-1 8 0,1 1 0 16,3-5 0-16,0 5 0 0,2-5 0 0,1 2 0 15,1 0 0-15,-1-2 0 0,1-2 0 0,1-3-10 16,4 4 10-16,0-4 0 16,1-1-51-16,1-1-3 0,1-2-1 0,2 3 0 15,0-7-127-15,2-1-26 0,0 3-4 0</inkml:trace>
  <inkml:trace contextRef="#ctx0" brushRef="#br0" timeOffset="30">4782 5982 1036 0,'0'0'92'0,"0"0"-73"16,0 0-19-16,-3-1 0 0,-1-3 131 0,4 4 22 15,-3 0 5-15,-3-3 1 0,5 0-118 0,-3 2-23 0,-1-3-5 0,0 3-1 16,-1-2-12-16,1 1 0 0,-4-2 0 0,4 4 0 16,-5-2 10-16,1-1-1 0,2 3 0 15,-4-2 0-15,3 2 23 0,-3 0 5 0,0 0 1 0,-1 2 0 16,1 1-3-16,-1-1-1 0,0 2 0 0,0 2 0 15,1-1 8-15,1 1 2 0,-3 4 0 0,3 1 0 16,3-1-22-16,-2 1-4 0,4 3-1 0,-2-3 0 16,3 5-17-16,3 0 0 0,1 1 0 15,1-2 0-15,1 6 8 0,3-3-8 0,0 1 12 0,6 0-12 16,-4-2 0-16,4-2 0 0,1 1 0 0,0 0 0 16,2-2 0-16,1-2 0 0,3-1 0 0,-2 0 0 31,4-2-117-31,-1-4-18 0,4-3-3 0,-1 1-1 0</inkml:trace>
  <inkml:trace contextRef="#ctx0" brushRef="#br0" timeOffset="31">7006 5383 864 0,'0'0'76'0,"0"0"-60"0,0 0-16 0,1-1 0 16,1-3 187-16,2 0 34 0,-3 1 7 0,1-2 2 16,0 0-186-16,0 0-44 0,0 1 0 0,-1-1 0 15,-1-1 17-15,0 1 3 0,0-1 0 0,0 0 0 16,-1-2-11-16,-1 2-1 0,0-3-8 0,0 2 12 16,-1 3 7-16,-3-3 1 0,3 3 0 0,-1-3 0 15,-1 3 23-15,-2-1 5 0,2 0 0 0,-2 4 1 16,1-4-13-16,1 3-2 0,-2-1-1 0,0 3 0 15,2 3-1-15,-2-1-1 0,0 3 0 0,-2-1 0 16,-1 3-17-16,-1 2-3 0,2-1-1 0,-3 6 0 16,1-3 11-16,1 5 3 0,1 0 0 0,-2 5 0 15,3-2 4-15,-1-1 2 0,0 3 0 0,4 3 0 0,0-2-16 0,0 3-3 16,3-1-1-16,0 0 0 0,2-2 2 0,2-1 1 16,0-2 0-16,3-3 0 0,0 0-4 0,4-3-1 15,0 1 0-15,3-3 0 0,-2-5-8 16,4 3 0-16,-1-4 0 0,3-3 8 0,1-2-17 15,3 0-4-15,-2-2-1 0,4-3 0 16,-3 1-20-16,0-6-4 16,3 2-1-16,-2-1 0 0,1-2-149 0,1 0-31 0,-3 0-5 0,-3-3-2 15</inkml:trace>
  <inkml:trace contextRef="#ctx0" brushRef="#br0" timeOffset="32">3024 7851 864 0,'0'0'76'0,"0"0"-60"0,0 0-16 0,-5 4 0 15,1-4 333-15,1 5 64 0,-1 0 13 0,2 1 2 16,2 0-333-16,0 4-67 0,0-1-12 0,0 2 0 16,0 2 12-16,2 2 9 0,2 0 2 0,-4 4 0 15,3-2-15-15,1 4-8 0,-4-1 10 0,1 2-10 16,-1 0 0-16,-1 3 0 0,1 0 0 0,-4-2 0 15,1-1 0-15,-1 1 0 0,2-1 0 0,-5-5 0 16,2 3 0-16,0-2 0 0,-1-3-13 0,2-2 4 16,2-2-7-16,-5-3 0 0,3 1-1 0,2-5 0 15,2 1-103-15,0-5-21 0,0 0-4 0</inkml:trace>
  <inkml:trace contextRef="#ctx0" brushRef="#br0" timeOffset="33">2919 7905 1612 0,'-2'-7'72'0,"-2"5"14"0,1-3-69 0,3-1-17 16,-6-2 0-16,6 2 0 0,0 1 213 0,0-1 39 15,2 0 8-15,2 1 2 0,3-1-215 0,-2 3-47 16,2-2 0-16,0 2 0 0,4 0-17 0,-2 3 4 0,3 0 1 15,2 0 0-15,-2 0 3 0,0 0 1 16,6 5 0-16,-6-4 0 0,6 4 8 0,-4-1-12 0,1 1 12 16,3 1-12-16,-2 0 12 0,2 2 16 0,-4-1-4 0,2 2-1 15,-3-1-11-15,-1 1 0 16,1 2 0-16,-1 0 0 0,1 0 14 0,-5 3 1 0,1-3 0 16,-2 4 0-16,0-4 0 0,-1 4 0 15,-1-3 0-15,0 4 0 0,-4-3-5 0,3 0-1 16,-2 3 0-16,-1-2 0 0,-1 1-9 0,-1-2 0 0,-1 2 0 0,-2 1-11 15,3-2 19-15,-6-2 3 0,2 3 1 0,-4-3 0 16,2 2-4-16,-4-3 0 0,-3 0 0 0,0 0 0 16,0-2 0-16,-2 0 0 0,-1-1 0 0,-1 2 0 15,1-4 0-15,-1-1-8 0,-1 1 12 0,2-1-4 16,-1-2 0-16,0-2 0 0,1 1 0 0,-3 1 0 16,3-3-19-16,-1 0-4 0,1 0-1 0,-1-3 0 15,6 1-36-15,-4 1-8 0,7-2-2 0,-3 3 0 16,7-5-102-16,0 5-20 0,1-3-4 0</inkml:trace>
  <inkml:trace contextRef="#ctx0" brushRef="#br0" timeOffset="34">3833 7339 2286 0,'0'0'101'0,"0"0"21"0,0 0-98 0,0 0-24 0,0 0 0 0,4 7 0 0,-4-3 14 0,1 2-2 16,3 3-1-16,-1-1 0 0,-1 2-11 0,1 1 0 15,1 3 0-15,-1-2 0 0,-1 2 0 0,2-1 0 16,-1 2 0-16,-3-1 0 0,2 2 0 0,0 1 0 15,-2-1 0-15,1 3 0 0,-2-1 0 0,1 1 0 16,-2-2 12-16,0 3-4 0,2-2-8 0,-3-3 0 16,1 1 0-16,0-1 0 0,0-4-12 0,0 0-4 0,1-1 0 15,1-4-1 1,-4-1-163-16,4-1-32 16</inkml:trace>
  <inkml:trace contextRef="#ctx0" brushRef="#br0" timeOffset="38">4317 5676 2718 0,'0'0'60'0,"0"2"12"0,0 3 2 0,2 4 2 0,0-3-60 0,0 5-16 0,1 0 0 0,1 4 0 16,-3 0-13-16,3-3-6 0,-1 4-1 0,1 3 0 31,-1-3-9-31,1 5-3 0,-3-4 0 0,1 3 0 16,2 1 0-16,-3-5 0 0,1 5 0 0,-2-1 0 0,0-3 8 0,0 2 2 0,-2-1 0 0,1-3 0 31,1 0-21-31,0-4-4 0,-4 0-1 0,4-1 0 16,-3-4-145-16,1-1-30 0,2-5-5 0,0 0-504 0</inkml:trace>
  <inkml:trace contextRef="#ctx0" brushRef="#br0" timeOffset="39">4214 5661 2487 0,'-4'-7'110'0,"4"4"23"0,-1-1-106 0,2 0-27 16,-1 1 0-16,2-1 0 0,2 2 0 0,1-1 0 15,2 0 0-15,1 0 0 0,3 1 0 0,1-1 0 16,1 3 0-16,1 0 0 0,2 0 0 0,-1 0 0 16,1 0 0-16,1 0 0 0,1 0-12 0,0 3-7 15,1-3-1-15,0 2-1 0,-1-2 10 0,-1 3 3 16,1 0 0-16,-2 0 0 0,0-1 8 0,-2 2 0 16,-2 3 0-16,0 0 0 0,-3 1 21 15,0 0 7-15,-1 0 0 0,1 3 1 0,-3 3 3 0,1-3 0 16,-2 3 0-16,-2 1 0 0,1-2 0 0,-4 3 0 15,2-1 0-15,-1 1 0 0,-1-1-20 0,0 1-3 0,0-5-1 16,0 4 0-16,-1-4-8 0,-1 0 0 0,2 0 0 0,-4 0 0 16,-1-2 0-16,2 2 8 0,-1-1-8 0,1-4 8 15,-3 2-8-15,1 0 0 0,-4-4 0 0,2 2 0 16,-2-1 8-16,0 1 0 0,1-2 0 0,-4-3 0 16,3 4-16-16,0-2-4 0,-1-3-1 0,-1 2 0 31,2-4-125-31,-3-1-25 0,1 1-5 0</inkml:trace>
  <inkml:trace contextRef="#ctx0" brushRef="#br0" timeOffset="40">5974 7103 2361 0,'0'0'210'0,"-2"-3"-168"0,-3 2-34 0,1-1-8 0,3-1 106 0,1 3 19 15,-6 0 4-15,5 0 1 0,-3-1-130 0,4 1-34 16,0 0 10-1,-3 1-18-15,3 4-4 0,0-4-1 0,1 7 0 16,1 0 25-16,0 1 5 0,0 2 1 0,-1 4 0 0,5-3 16 0,-5 3 16 16,1 1-4-16,-2 0 0 0,4-1 26 15,-4 1 5-15,0 4 1 0,0-4 0 0,0 1-29 0,0-2-6 16,0 1-1-16,0 3 0 0,-4-5-8 0,2 1 0 16,4-1 0-16,-4-3 0 15,1 3-46-15,-1-3-11 0,2 0-3 0,0-4 0 16,0-1-160-16,0-2-32 0,0-4-6 0,0 0-2 0</inkml:trace>
  <inkml:trace contextRef="#ctx0" brushRef="#br0" timeOffset="41">5907 7026 3042 0,'-2'-2'135'0,"-1"-1"27"0,-4 3-130 0,1-2-32 0,5-1 0 0,1 3 0 16,0-1 0-16,1-4-20 0,3 0 2 0,3 4 1 16,2-2-29-16,0 1-6 0,-2-3 0 0,3 5-1 15,4-1 18-15,2 1 4 0,-4 1 1 0,6-1 0 0,-1 5 7 0,3-3 2 16,-3 2 0-16,2 4 0 16,-1-2 21-16,1 1-11 0,1 2 11 0,-4-1-8 15,-4 1 8-15,0 2 8 0,0 0-8 0,-1 0 11 16,-4 3 14-16,-2-3 3 0,0 3 1 0,1-2 0 15,-5 3-9-15,1-3-1 0,-2-1-1 0,0 3 0 16,0-2-18-16,-2 2 10 0,1-3-10 0,-3 3 8 16,2-1 0-16,1-3-8 0,-5 1 12 0,1 4-4 0,0-5-8 0,-1 5 0 15,3-4 0-15,-2 0 0 0,-5 0-9 0,1-5-1 16,2 3 0-16,-2-3 0 0,-4-1-8 0,3 1-2 16,-2-1 0-16,-3-2 0 0,1-2 4 0,1 1 1 15,-5-4 0-15,2 1 0 16,2-2-14-16,-2-2-3 0,-3 0-1 0,0-1 0 15,1-5-190-15,1-1-37 0</inkml:trace>
  <inkml:trace contextRef="#ctx0" brushRef="#br0" timeOffset="42">5998 5126 1832 0,'0'0'81'0,"0"0"17"0,0 0-78 0,0 0-20 16,0 0 0-16,2 5 0 0,-4-1 46 0,4 4 6 15,0 1 0-15,1 0 1 0,-1 4-33 0,2 1-8 16,-3 2 0-16,3 1-1 0,1 3 13 0,-1 2 4 15,-4-2 0-15,0 5 0 0,3-2-16 0,-1 1-4 16,-4-1 0-16,0 2 0 0,-3-3 7 0,3 5 1 16,1-7 0-16,-3 0 0 0,-1-2-16 0,-1 1 0 15,6-3 0-15,-1-3-10 0,-5 1 10 0,5-3-13 16,-1 0 5-16,0-2 8 16,2-3-174-16,-3-1-27 0</inkml:trace>
  <inkml:trace contextRef="#ctx0" brushRef="#br0" timeOffset="43">5935 5112 1728 0,'5'-8'76'0,"-3"5"16"0,-5-3-73 0,3 1-19 0,0 0 0 0,3 4 0 0,3-4 273 0,-3 3 51 15,2-1 11-15,2 3 1 16,5 0-300-16,1 3-60 0,-3-3-12 0,6 2-2 0,5-2 17 0,2 3 3 16,-2-1 1-16,2-1 0 15,1 7-23-15,1-3-5 0,-1-2-1 0,1 5 0 0,0-2 18 0,-1 0 3 16,-1 4 1-16,0-1 0 0,-4-2 10 0,1 4 2 16,-5 0 1-16,-1 3 0 0,-3-3 24 0,-1 5 5 15,-3-2 1-15,-1-2 0 0,-3 4 1 0,-3-2 1 16,-2-1 0-16,1 2 0 0,-3 1 10 0,1 0 1 15,-3-1 1-15,1 0 0 0,-2 1-25 0,-2 0-8 0,1-4 0 16,-1 2 0-16,-2-3 0 0,1 3 0 0,-1-3 0 0,-1 0 0 16,0 0 0-16,-1-2 0 0,1-1 0 0,-2 2 0 15,0-4 0-15,-4 2 0 16,-1-2 0-16,1-2 0 0,3-2 0 0,-3 2 0 16,-3-2 0-16,2-2 0 15,1 5-46-15,1-5-10 0,-2 0-1 0,-1 3-1 16,1-2-97-16,3-1-19 0,4 0-4 0,-2 0-1 15,2 0-9-15,1 0-1 0,-1 0-1 0,5 0 0 0</inkml:trace>
  <inkml:trace contextRef="#ctx0" brushRef="#br0" timeOffset="44">7263 5981 1267 0,'0'0'56'0,"0"0"12"0,0 0-55 0,0 0-13 0,0 0 0 0,0 0 0 16,0 0 356-16,0 4 69 0,0-2 14 0,2 4 2 15,0-1-360-15,2 4-72 0,-3-3-9 16,3 3-12-16,-1-2 12 0,1 4-12 0,-1 0 12 16,1 3-12-16,-1-3 12 0,1 3-9 0,0-2 9 0,-1 2-8 15,-1-1 8-15,-2 2-12 0,2-1 12 16,-2-1-12-16,0 3 12 0,-2-6 0 0,2 6 0 0,0-5-8 15,0 3-13-15,-2-2-3 0,2-2 0 16,-2 1 0 0,1-7-90-16,-1 3-18 0,2 1-4 0,-2-5-1 15,0-1-69-15,2-2-14 0,-9-2-2 0,4-5-1 0</inkml:trace>
  <inkml:trace contextRef="#ctx0" brushRef="#br0" timeOffset="45">7167 5898 2775 0,'0'0'123'0,"-2"-5"25"0,0 2-118 0,4-5-30 15,0 4 0-15,0-3 0 0,1 3 17 0,3-1-2 16,-1-1-1-16,4 1 0 0,1 0-26 0,3 2-4 16,0-2-2-16,3 2 0 0,2 2 18 0,1 1-10 15,1 0 10-15,0 0-8 0,3 1 0 0,0-1 0 16,0 5 0-16,-2 0 0 0,3 1 8 0,-3-1 0 15,-1 1 0-15,-1 2-8 0,-3-2 8 0,-2 3 14 16,-2-1-3-16,0 2-1 0,-1-1-10 0,-2 2 0 16,0 0 0-16,0 0 8 0,-2 0 2 0,-2-1 0 15,-2 5 0-15,3-3 0 0,-5 2-10 0,1-2 0 0,-2 2 0 16,0 1 0-16,-2-3 0 0,1 4 8 0,-1-5-8 0,-2 3 8 16,-1-2-8-16,2-1 0 0,-3 0 0 0,-1 1 0 15,-2-4 0-15,1 3 0 16,-3-3 0-16,0 0 0 0,-3 1 8 0,-1-3 0 0,-1 2 0 15,0 0 0-15,-1-4-8 0,-1 3 0 0,0 1 0 16,-1-2 0-16,2 0 0 0,-3-1 0 0,1-1-12 16,0 3 12-1,1-4-44-15,-1 0-2 0,0 2 0 0,-1-5 0 16,1 4-189-16,3-4-37 0,-12-4-8 0,9-1-2 0</inkml:trace>
  <inkml:trace contextRef="#ctx0" brushRef="#br0" timeOffset="46">6751 4235 1684 0,'0'0'75'0,"0"0"15"0,-2 0-72 0,2 0-18 15,-2 0 0-15,2 0 0 0,0 0 64 0,0 0 8 0,0 0 3 0,0 0 0 16,0 0-44-16,0 0-9 16,2 0-2-16,0 5 0 0,0 3-1 0,-1-2-1 15,3 0 0-15,-1 3 0 0,1 2 28 0,0 2 6 0,-1-4 0 16,2 5 1-16,-1-1-13 0,1 2-4 0,-1 1 0 0,1-1 0 15,-1 2-5-15,-1-2-2 0,1 2 0 16,-3-1 0-16,3 2-20 0,-2-2-9 16,-1-1 8-16,-1 1-8 0,0-4 0 0,0 4 0 0,-1-5 0 0,-1 0 0 31,2 3-38-31,-2-5-13 0,0-1-2 0,-1 1-1 16,1-2-131-16,-1-1-27 0,1-1-4 0,0-1-2 0</inkml:trace>
  <inkml:trace contextRef="#ctx0" brushRef="#br0" timeOffset="47">6669 4256 2656 0,'-9'-5'118'0,"7"5"24"0,0-3-114 0,2 3-28 15,0 0 0-15,0 0 0 0,0 0 8 0,0 0-8 16,0 0 0-16,0 0 0 0,4-3-10 0,1 3-8 16,0 4-2-16,2-2 0 0,0 1 20 0,0 2 0 15,2-1 0-15,0-1 0 0,2 5 0 0,-1-5 0 16,1 5 0-16,-1-7-10 0,0 6 10 0,3-7 0 16,-3 4 0-16,1 1 0 0,1 0 0 0,1-1 0 0,-1 1 0 15,0 1 0-15,0 1 13 0,1 2-1 0,-1-3-1 0,0 5 0 16,1-2 10-16,-1 2 3 0,0 0 0 0,0 5 0 15,-1-5-24-15,1 5 0 0,-1-2 0 0,-1 1 0 0,-1-3 11 0,2 4-3 16,-4 0 0 0,-2-2 0-16,0-2-8 0,1 4 0 15,-5-5 0-15,2 3 0 0,-1-2 0 0,-2 2 0 0,-2-3 0 0,-1 0-11 16,0 3 11-16,-4-3 0 0,0 1 8 0,-2-2-8 16,-3 1 13-16,-3 0-1 0,1 0-1 0,-2-2 0 15,1-3 10-15,-3 4 3 0,1-1 0 0,-3-1 0 16,1-3-24-16,1-1-13 0,3-1 1 15,-1-1 1-15,2-1-1 0,2-1 0 0,-2-3 0 0,3-1 0 16,0-4-127-16,3 0-25 0,-3-1-6 16,4-4-554-16,0 1-110 0</inkml:trace>
  <inkml:trace contextRef="#ctx0" brushRef="#br0" timeOffset="48">7355 3793 2286 0,'0'0'101'0,"0"0"21"0,0 0-98 0,0 0-24 0,0 0 0 0,0 0 0 16,3 5 34-16,-1 0 2 0,0 1 0 0,0-1 0 16,1 4-36-16,1-1 0 0,-1 0 0 0,1 0 0 15,1 1 0-15,-2 5 0 0,3 1 0 0,-3 1 0 16,3 1 22-16,-3 4-2 0,2-4-1 0,-1 5 0 16,-2-2-19-16,1 2 0 0,-2 3 0 0,1-3 0 15,0-2 12-15,-2 5-4 0,2-5 0 0,-2 2-8 16,2-5 0-16,-1 2 0 0,-1-1 0 0,0 1 0 15,2-6-10-15,-2-2-9 0,-2 3-1 0,2-4-1 16,0 0-144-16,0-5-29 0</inkml:trace>
  <inkml:trace contextRef="#ctx0" brushRef="#br0" timeOffset="49">7320 3815 691 0,'-2'-7'30'0,"2"0"7"15,0-1-29-15,0 4-8 0,-2-4 0 0,4 1 0 0,0-1 424 0,1-2 83 16,0 4 17-16,3-3 3 16,1 2-445-16,0-2-82 0,2 4-30 0,0-1 1 0,-2 0 29 0,3 1 0 0,2 0 0 0,1 1 0 15,-1 2 0-15,2 2 0 16,2 0 0-16,0-3 0 15,1 3-32-15,-1 3 0 0,1-3 0 0,-1 2 0 0,0-2 32 0,-2 4 12 0,-2 3-1 16,3-3 0-16,-5 6 8 0,2 2 1 16,-1-2 1-16,-3 1 0 0,3 4-21 0,-4 1 0 0,4 4 0 15,-4 0 0-15,-2-3 15 0,0 5-2 0,1-2 0 0,-3 5 0 16,-1-3-13-16,1 3 9 0,-1-1-9 0,2-4 8 16,-4 2-8-16,-2 1 0 0,0-4 0 0,-1-1 0 15,-1 0 0-15,-1 0 0 0,-2 0 0 0,-2-3 0 16,-2 1 0-16,-1-1 0 0,1-2 9 0,-3 1-9 15,-1-3 14-15,1 0-2 0,-2 0 0 0,-2-2 0 16,2-2 23-16,-1 0 4 0,1-4 1 0,0 2 0 16,2-1-40-16,0-4-12 0,2 0 0 0,1 0 0 15,-1 0-43-15,4-4-9 0,-1-1-1 16,0-1-696-16,0 2-139 0</inkml:trace>
  <inkml:trace contextRef="#ctx0" brushRef="#br0" timeOffset="50">7818 4870 2566 0,'0'0'56'0,"-2"4"12"0,0 4 3 0,1 3 1 0,-1 5-57 0,2 1-15 0,0 0 0 0,0 6 0 16,0-4 0-16,0 6-13 0,0-3 2 0,2-2 1 15,-2 1-2-15,0-4 0 0,1-1 0 0,-1 2 0 16,0-2-32-16,-1-1-6 0,1-2-2 0,-2 2 0 16,0 0 12-16,0-3 1 0,1-1 1 0,-3-2 0 15,3 0 10-15,-1-2 1 0,-2-3 1 0,3 1 0 16,-3-2-34-16,-1 0-6 0,5-3-2 0,-4-3-504 15,-1 3-102-15</inkml:trace>
  <inkml:trace contextRef="#ctx0" brushRef="#br0" timeOffset="51">7690 4837 2538 0,'2'-6'56'0,"-2"0"11"0,2-2 2 0,-1 0 3 0,3 0-58 0,1 0-14 0,-2 1 0 0,4 0 0 16,2 1-8-16,3 1-5 0,1-4-1 0,-1 4 0 15,2-1 2-15,2 2 0 0,0-1 0 0,-2-1 0 32,1 4-15-32,1-1-2 0,0 2-1 0,2 1 0 0,-3-4 30 0,3 4-9 0,-4-1 9 0,2 1 0 15,-4 1 0-15,1 4 0 0,1-5 0 0,-2 5 11 16,0 1 5-16,0 3 2 0,1-3 0 0,-3 7 0 15,1-1-1-15,-2 2 0 0,-1-1 0 0,1 3 0 16,-2-1-8-16,0 2-1 0,0-3-8 0,0 3 12 16,-2-1-12-16,-1 3 0 0,-1-2 0 0,1 3 0 15,-2-3 0-15,-1 2 8 0,-1-3-8 0,0 1 0 16,-1-2 8-16,-3 1 0 0,1-4-8 0,-3 3 12 16,-1-4-12-16,-2 0 0 0,-1-1 0 0,-2 0 0 15,-2-1 31-15,-2-1 0 0,0-1 0 0,-2 1 0 16,1-3 6-16,-2 1 2 0,-1 2 0 0,1-2 0 15,0-4-19-15,1 3-4 0,-1-1-1 0,0 1 0 16,-1-3-15-16,3-2 0 0,-3 3 8 0,1-2-8 16,2-1 0-16,-1 0-10 0,0-1 2 0,4-2 0 15,2 3-109-15,2-2-22 0,1-3-4 16,2 5-1-16,0-4-45 0,2 4-10 0</inkml:trace>
  <inkml:trace contextRef="#ctx0" brushRef="#br0" timeOffset="52">8478 6190 2253 0,'0'0'49'0,"0"0"11"0,0 0 1 0,0 0 3 0,0 0-51 0,0 3-13 16,-2 1 0-16,2 1 0 16,0-5 0-16,0 4 0 0,2 1 0 0,-1 1 0 15,1-1 39-15,0 0 1 0,-2 1 1 0,2 0 0 16,-1 4-6-16,3-1-2 0,-2 2 0 0,-1 2 0 15,-1 0-2-15,0 5-1 0,2-3 0 0,-2 6 0 0,-2-1-14 16,1 0-4-16,1 2 0 0,0-2 0 0,-2 1-12 16,0 1-10-16,0-3 2 0,1 3 0 0,-1-1-13 15,2-4-3-15,-2 0 0 0,0-2 0 16,2 1-6 0,-1-5-2-16,-1 3 0 0,1-8 0 0,1 4-106 0,-2-4-22 0,2-6-4 15</inkml:trace>
  <inkml:trace contextRef="#ctx0" brushRef="#br0" timeOffset="53">8441 6155 1670 0,'0'0'148'0,"0"0"-118"0,-3 0-30 0,-3 0 0 16,3 0 167-16,-1 3 27 0,4-3 6 0,0 0 0 16,0 0-167-16,0 0-33 0,0 0 0 0,0 0-15 15,0 0 6-15,5-3 1 0,1 3 0 0,3-4 0 16,-2 4-9-16,3-4-2 0,1 1 0 0,-1 2 0 15,2-2 19-15,-1 1 0 0,1-1 11 0,2 3-11 16,0 0 28-16,2 0 0 0,-2 3-1 0,0 2 0 0,0-1-11 16,0 3-1-16,-1-1-1 0,-1 0 0 15,0 2-14-15,-1 0 8 0,-1 3-8 0,0-2 0 16,1 2 0-16,0-2 0 0,-1 2 0 0,3 0 0 0,-3 0 15 16,1 3-3-16,-1-1-1 0,2 0 0 0,1 0-11 15,-1-1 0-15,0 1 0 0,1-2 0 0,-3 5 0 0,-1-1 15 16,0-4-4-16,-4 4-1 0,0-4 10 0,-3 4 3 15,-1-3 0-15,-1 2 0 0,-3-3 7 16,0 3 2-16,-4-2 0 0,0-1 0 0,-4 5-32 0,-3-5 0 16,0 3 0-16,-2-1 0 0,-2-1 16 15,0-1-2-15,-2 1-1 0,-1-1 0 0,0 0 6 0,-2-1 1 0,-3-1 0 0,1-1 0 0,2 0 8 0,-1-4 3 16,-2-1 0-16,-1 2 0 0,2 0-18 0,3-2-3 16,1-3-1-1,0 0 0 1,-2-3-150-16,5-2-31 0,-17-6-5 0,9-5-2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5T14:29:59.872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2932 3667 1324 0,'0'0'59'0,"0"0"12"0,0 0-57 0,0 0-14 15,-7 0 0-15,7 0 0 0,-4 7 124 0,4-4 21 16,-7 6 5-16,7 0 1 0,0 4-119 0,7 6-24 15,-7-7-8-15,0 10 0 0,0 0 0 0,4 10 0 16,3-4 0-16,-4 3 0 0,1 1 13 0,-4-1 2 0,7 0 0 16,-7 4 0-16,3 6 17 0,-3-7 3 0,-3 4 1 15,3-1 0-15,-7 4-7 0,3 0-1 0,1 0 0 16,-4-1 0-16,3-5-16 16,-7-1-3-16,11-2-1 0,-3-4 0 0,-4-3 10 0,7 3 2 0,0-9 0 15,0 3 0 1,7-6-42-16,-4-10-8 0,-3 7-2 0,0-7 0 15,4 0-102-15,3-6-21 0,-3 0-4 0,3 0-1 0</inkml:trace>
  <inkml:trace contextRef="#ctx0" brushRef="#br0" timeOffset="341.35">3415 3761 460 0,'0'0'41'0,"0"0"-33"16,-4 7-8-16,-6-1 0 0,10-6 382 0,-7 0 74 15,3 9 16-15,1 1 2 0,-4-1-379 0,7 4-76 16,0 2-19-16,-4 1 0 0,4 6 0 0,0 0 0 15,4-3 0-15,3 3 0 0,-7 9 0 0,0-3 0 16,3 4 0-16,-3 2 0 0,-3 1 0 0,3-4 0 16,-7 10 0-16,3-4 0 0,4 1 0 0,-7 0 0 15,4 2 0-15,-5-2 0 0,5 0 0 0,-1-4 0 16,4-3 0-16,-7-2 0 16,4-7-24-16,3 0-1 0,0-4-1 0,-7-2 0 15,3-6-102-15,4-1-20 0,0-9-4 0</inkml:trace>
  <inkml:trace contextRef="#ctx0" brushRef="#br0" timeOffset="766.2">2462 3846 1670 0,'-10'-9'74'0,"3"5"15"0,3-5-71 0,-6 9-18 16,6-9 0-16,-3 6 0 0,7-4 143 0,0 7 25 16,0-6 4-16,7-3 2 0,-7 9-119 0,4-7-24 15,6-2-5-15,1 9-1 0,-1-13-6 0,-3 10-2 16,4-3 0-16,3-3 0 0,4 5-4 0,-1-5-1 15,5 9 0-15,2-3 0 0,-3 3 6 0,4-6 1 16,3 6 0-16,4-4 0 0,3 4 10 0,-6-9 3 16,6 9 0-16,7-9 0 0,-3 5 6 0,10-5 2 15,-3-3 0-15,-3-4 0 0,10 3-4 0,-11 1 0 0,11-7 0 16,-11-3 0-16,4 9-36 0,0-8-16 0,0 5 0 16,-7 0 1-16,6-3 24 0,-6 7 5 0,-4-7 1 0,1 6 0 31,-1-5-54-31,-10 5-10 0,3 7-3 0,-3-10 0 15,-4 10-103-15,0-4-21 0,-7 7-4 0,0 3 0 16,0 0-93-16,4 0-19 0</inkml:trace>
  <inkml:trace contextRef="#ctx0" brushRef="#br0" timeOffset="2821.71">3881 4395 1713 0,'0'0'37'0,"0"0"8"0,0-3 2 0,0 3 2 0,-7-7-39 0,7 7-10 0,7-12 0 0,-7 12 0 16,0 0 61-16,0 0 11 0,0 0 1 0,0 0 1 16,0 0-42-16,0 0-9 0,10 0-2 0,-3 9 0 15,0-6-13-15,4 7-8 0,-8-4 8 0,8 7-8 16,-8-1 0-16,5 1 0 0,-5 2 0 0,-3-2 0 15,7 6 0-15,-3 3 0 0,-4-10 0 0,0 16 0 16,0-2 0-16,0 2 0 0,0 6 0 0,-4 1 0 16,-3-4 14-16,4 7-2 0,3-4 0 0,0-2 0 15,-8 8 0-15,8-8 0 0,0-1 0 0,0-6 0 16,-3 6 2-16,3-9 0 0,0 4 0 0,11-5 0 16,-8-5-14-16,8 6 0 0,-11-6 0 0,0-1 0 0,0-8 9 15,3 2 6-15,-3-6 1 0,0-3 0 0,0 0-16 0,0 0 0 16,0 0-12-16,0 0 12 0,-7-9 0 0,0-1 14 15,4-11-1-15,-5 8 0 0,5-9-13 16,-4 0 0-16,3 0 0 0,1-9 0 0,3-7 0 0,-7 7 11 16,3-4-3-16,4-5-8 0,4-1 13 0,3-3-4 15,-7 0-1-15,0 3 0 0,3-3-8 0,1-6 12 16,3 6-12-16,-4 3 12 0,5 1 8 0,-5-7 3 16,-3 3 0-16,11 6 0 0,-8 4-9 0,4-4-2 0,4 7 0 15,-8-1 0-15,8 10-1 0,0 0-1 16,3 0 0-16,-4 4 0 0,4-4-10 0,0 0 8 15,8 9-8-15,-8 1 8 0,7-4-8 0,4 3 0 0,-11 10 0 16,10-6-11-16,-2 3 0 0,-1-1 0 0,3 1 0 16,1 6 0-16,-7 13 11 0,-1-13 0 0,8 9 0 0,-14 0 0 15,3 4-13-15,0-4-4 0,0 10-1 0,-3-6 0 16,-4 9 2-16,0 0 1 0,0-4 0 0,-7 4 0 16,0 0 15-16,0-3 16 0,0 3-3 0,0-3-1 15,0 0-12-15,-7-4 0 0,0 4 0 0,0-6 0 16,3 6 0-16,-3-7 0 0,3 1 0 0,-10 2 0 0,4-5 0 0,-4-4 0 15,-4 3 0-15,4 1 0 16,0-1 0-16,-7 1 0 0,7-7-9 0,-8-3 9 16,5 0-27-16,-4 0 1 0,6 0 0 0,-6 0 0 15,0 0-142-15,3-3-28 16,1 3-5-16,-1-10-2 0</inkml:trace>
  <inkml:trace contextRef="#ctx0" brushRef="#br0" timeOffset="3269.6">5196 3222 1998 0,'0'0'44'0,"0"0"8"0,0 0 3 0,0 0 1 0,0 0-44 0,0 0-12 0,-3 3 0 0,-1 3 0 16,-3-2 0-16,4 5-9 0,-11-3 9 0,7 7-13 15,3-4 5-15,-10 7 8 0,3 0-13 0,-6-1 5 16,10 4 8-16,-11 3-12 0,4 0 12 0,0 6-12 15,-7-3 12-15,3 7-8 0,-3 5 8 0,0 1-8 16,-4 3 8-16,4 3 0 0,3 6 8 0,-3 3-8 16,0-9 35-16,3 6 2 0,4 3 1 0,-4-2 0 15,4-4-6-15,0 3-2 0,4 0 0 0,-1-6 0 0,8 0-15 16,-4 0-3-16,3-4-1 0,4-2 0 0,4 0-3 0,3-10 0 16,-4 3 0-16,8-6 0 0,-1 7 4 15,1-14 0-15,6 11 0 0,1-4 0 16,-4 3-24-16,4-6-5 0,3 0-1 0,0 0 0 15,4 0-35-15,-4-3-7 0,4-7-2 0,-8 1 0 16,8 6-174-16,-4-10-34 0,25-6-7 0,-18-3-2 0</inkml:trace>
  <inkml:trace contextRef="#ctx0" brushRef="#br0" timeOffset="3885.52">5669 4003 1382 0,'0'0'123'0,"-7"0"-99"0,4 3-24 0,-8-3 0 15,7 6 155-15,-6-3 25 0,3-3 6 0,7 0 1 0,-7 10-150 0,0-1-29 16,-4 1-8-16,1-1 0 16,2 4 0-16,-2-1 0 0,-4 1 0 0,3 5 0 15,1 1 0-15,-4 3 0 0,-4-3-11 0,0 3 11 16,1 0 0-16,2 0-9 0,-6 0 9 0,4 0 0 16,3 0 0-16,-11 0 0 0,14-4 0 0,-13 1 0 15,6 0 0-15,0-3 0 0,1-7 0 0,3 4 0 16,-4-4 0-16,0 4 8 0,4-4-8 0,0 0 8 15,0-9-64-15,3 7-13 16,1-14-3-16</inkml:trace>
  <inkml:trace contextRef="#ctx0" brushRef="#br0" timeOffset="4205.53">5207 4053 2246 0,'0'0'200'0,"0"0"-160"16,0 0-32-16,0 0-8 0,0 0 118 0,0 0 22 15,0 0 5-15,0 0 1 0,11 3-119 0,-1 7-27 16,1-1 0-16,-1-6 0 0,1 10 0 0,7-4 0 16,-4 0 0-16,3 4 0 0,-3 6 0 0,8 0 0 15,-5-7 0-15,4 10 0 0,1 0 0 0,2-3-8 16,1 0 8-16,-7 3-8 0,3-10-7 0,0 10-1 0,4-9 0 15,-8 5 0-15,4-5 16 0,1 6 10 0,-8-7-2 0,7-2 0 32,-11 9-42-32,5-10-9 0,-5 7-1 0,1-10-1 15,3 3-3-15,-7 1 0 0,0-4 0 0,-7-6 0 16,11 0-73-16,-11 0-15 0,10 0-4 0,-3 0-779 0</inkml:trace>
  <inkml:trace contextRef="#ctx0" brushRef="#br0" timeOffset="5270.13">6167 3435 172 0,'0'0'16'16,"0"0"-16"-16,0 0 0 0,0 0 0 16,0 0 268-16,0 0 50 0,0 0 10 0,0 0 3 0,0 0-219 0,0 0-43 15,0 0-9-15,0 0-1 0,0 0-26 0,0 0-5 16,0 0 0-16,0 0-1 0,0 0-12 0,0 0-3 15,-4 10 0-15,4-4 0 0,-7 0-12 0,3 0-13 16,-6-2 2-16,-1 5 1 0,1 10 25 0,3-10 5 16,-11-3 0-16,11 10 1 0,-11 0 11 0,4-10 3 15,4 7 0-15,6 5 0 0,-10-8-10 0,3 2-1 16,4 1-1-16,0 0 0 0,4 2-3 16,-1 1-1-16,1-10 0 0,3 7 0 0,-7 5-7 15,7-5 0-15,-4 0-1 0,4-4 0 0,0 10-11 0,4-7 0 16,3 1 0-16,-7-4 0 0,0 1 0 0,7 9 0 15,-4-16 0-15,-3-3 0 16,7 6-36-16,4-3-5 0,3-3-2 0,-3 0 0 16,-1 0-140-16,1-3-28 0,17-6-5 0,-10-4-2 0</inkml:trace>
  <inkml:trace contextRef="#ctx0" brushRef="#br0" timeOffset="5578.44">6184 3119 1267 0,'0'0'112'0,"0"0"-89"0,0 0-23 0,0 0 0 0,0 0 183 0,0 0 32 16,0 0 6-16,0 0 2 0,-3 9-185 0,3-9-38 16,0 0 0-16,0 0-12 15,0 0-147-15,0 0-29 0,-4 12-7 16,4-12-1-16</inkml:trace>
  <inkml:trace contextRef="#ctx0" brushRef="#br0" timeOffset="6060.78">6414 3021 1609 0,'0'0'71'0,"0"0"15"0,0 0-69 0,7 10-17 15,-4-1 0-15,4-6 0 0,4 10 15 0,-4-4-1 16,7 4 0-16,-4-4 0 0,-2 1-14 0,9 8 0 16,-10-5 0-16,11 6 0 0,-8-7 0 0,1 7 0 15,3-3 0-15,-7 3 0 0,4 3 0 0,-1-1 0 16,4-2 0-16,-6 3 0 0,-5 0 0 0,-3 6-10 15,7-9 2-15,-7 6 0 0,-7-3 8 0,7 0 0 16,-3 6 0-16,-5-9 0 0,1 3 0 0,0 0 0 16,4-6 0-16,-11 9 0 0,3-3 0 0,1 0-8 15,-5-10 8-15,5 10-485 16,-8 0-92-16</inkml:trace>
  <inkml:trace contextRef="#ctx0" brushRef="#br0" timeOffset="6587.21">5976 3034 403 0,'0'0'36'0,"0"0"-36"16,0 0 0-16,0 0 0 0,0 0 85 0,0 0 11 0,-7 6 1 0,0-3 1 16,3-3 21-16,4 0 4 0,-14 3 1 0,11 4 0 15,-4-4-9-15,0 3-2 0,0-3 0 0,3 3 0 16,-3 1-49-16,0 2-9 0,3-3-3 0,-3 7 0 16,0 0-35-16,0 2-7 15,-3 1-2-15,3 3 0 0,-4 6-8 0,4-6 0 0,-7 3 0 0,3 6 0 16,-3 3 0-16,4-9 0 0,-1 3 0 15,-3 3 0-15,3-6 0 16,1 0 0-16,-1 0 0 0,4 6 0 0,0-6 0 0,4 0 0 0,-8 0 0 0,7 7 0 16,-3-4 0-16,7 3 0 0,-3 3 0 15,3-6 0-15,0 3 0 0,3 4 0 0,1-10 0 16,3 3 0 0,4-6-32-16,-1 3-6 0,-3 0-1 0,4 0 0 0,3-7-93 0,4-5-20 15,6 12-3-15,-3-10-1 0</inkml:trace>
  <inkml:trace contextRef="#ctx0" brushRef="#br0" timeOffset="8464.06">6978 2962 864 0,'7'-13'76'0,"-3"13"-60"0,-1-3-16 0,-3-6 0 0,4-1 124 0,-4 10 23 16,0-3 4-16,0 3 1 0,0 0-78 0,0 0-15 15,0 0-3-15,0 0-1 0,0 0-3 0,0 0 0 16,0 0 0-16,0 0 0 0,0 0-36 0,0 0-7 15,0 0-1-15,0 0-8 0,0 0 9 0,-4 6-9 16,4 10 0-16,0 0 9 0,0-1 4 0,0-2 1 16,4 9 0-16,3 0 0 0,-7 9 16 0,0 1 3 15,3-1 1-15,-3 13 0 0,-3-3-1 0,3 9 0 16,0-3 0-16,0 3 0 0,-7 3-7 0,0 10-2 16,-1 3 0-16,5-7 0 0,-4 4-16 0,0 3-8 15,-4-6 8-15,8-4-8 0,-4 4 8 0,0-7-8 0,3-6 0 0,-3 3 8 16,4 0 4-16,-1-3 1 0,4-6 0 0,-7 0 0 15,3 0-13-15,4-7-8 0,-3-3 8 0,3 1-13 16,-4-1 13-16,1 4 0 0,3-17 0 0,-4 14 0 16,4-10 0-16,0-3 0 0,-3 6 0 0,3-10 0 15,0 1 0-15,-4-7-19 0,4 7 3 0,0-3 0 32,0-10-153-32,0-3-31 0,0 0-5 0,0 0-2 0</inkml:trace>
  <inkml:trace contextRef="#ctx0" brushRef="#br0" timeOffset="9044.62">7567 3410 1152 0,'0'0'51'0,"0"0"10"0,-7 0-49 0,0-6-12 0,0 3 0 0,7 3 0 15,0 0 205-15,-4 0 39 0,-6-7 7 16,3 7 1-16,0 7-207 0,0 2-45 0,3-6 0 15,-10 10 0-15,3-4-17 0,1 13 4 0,-1-3 1 0,1 3 0 16,-1 9 12-16,-3 1 12 0,0-1-3 0,0 10 0 16,3 0-20-16,-3 2-4 0,3-2-1 0,-6 3 0 15,10-3 16-15,-11 0 0 0,8 3 0 0,3-4-9 16,-8-2 21-16,8 0 5 0,4 2 1 0,-4-2 0 16,3 0-18-16,4-4 0 0,0-3 0 15,0 1 0-15,0-4 0 0,4-3 0 0,6-3 0 0,-3-3 0 16,8-7 0-16,-8 4 0 0,3-3 0 0,8-10 0 15,-11-3 0-15,10 0 0 0,-2-3 0 0,2-4 0 16,-3-5 0-16,4-1 0 0,3-6 0 0,-7 1 0 16,7-4 0-16,-6-3 0 0,2-13 10 0,-3 7-10 15,0-4 12-15,1 1-4 0,2 2 0 0,-3-8 0 16,0-1 8-16,-3 6 0 0,3-2 1 0,-7-1 0 16,4 0-6-16,-1 4-2 0,-3 3 0 0,-7-7 0 0,4 16 12 0,-8-3 3 15,4-3 0-15,0 6 0 0,-10 3-12 16,3-3-1-16,0 0-1 0,-4 9 0 15,0 1-32-15,1 2-6 0,-1-2-2 0,-3-4 0 16,0 13-26-16,0-3-6 0,3-7-1 0,-6 10 0 16,3-3-105-16,-4 6-20 0,-7-3-5 15,4 6-1-15</inkml:trace>
  <inkml:trace contextRef="#ctx0" brushRef="#br0" timeOffset="9350.62">7415 3962 2487 0,'0'0'55'0,"0"0"11"0,0 0 2 0,0 0 2 0,0 0-56 0,0 0-14 0,0 0 0 0,0 0 0 16,7-3 0-16,-3 3 0 0,-4 0 0 0,7-6 0 16,0 2-18-16,0-2-6 0,0 3-2 0,0 3 0 0,0-3 6 15,7 3 0-15,-7-6 1 0,4 6 0 16,0 0 3-16,-4 0 1 0,3-3 0 0,4 3 0 16,-3 0-39-16,3-10-8 0,0 7-2 0,0-3 0 15,0-4-109-15,4 10-23 0,0-9-4 0,-1-7 0 0</inkml:trace>
  <inkml:trace contextRef="#ctx0" brushRef="#br0" timeOffset="9840.62">7680 2896 2134 0,'0'0'47'0,"0"0"9"0,-7 0 3 0,7 0 1 0,0 0-48 0,0 0-12 0,0 0 0 0,0 0 0 16,0 0 8-16,7 9 0 0,0 1-8 0,0 2 12 0,4 1 12 15,-1 2 3-15,1 7 0 0,3-6 0 0,0 3-27 16,4 3 0-16,-4 6 0 0,7 3 0 16,0-5 0-16,0 2 0 0,0 3 0 0,1 4 0 0,-1 2 0 15,0-2 0-15,0 5 0 0,0-8 0 16,-3 2 0-16,3 1 0 0,-3 6 0 0,3-1 0 15,-7 4 0-15,4 3 0 0,-4-3 0 0,0 0 0 16,-7 0 12-16,0 0 1 0,-3 6 0 0,-1-6 0 16,1-3-5-16,-8 9 0 0,1-6-8 0,-1 0 12 0,0 0-4 15,-3 6 0-15,-3-9-8 0,3 2 12 0,-4-2-12 0,-3-6 0 16,4-4 0-16,-5-3 0 0,1-3 0 0,4-6-10 16,-4 3 10-16,-1-9-1042 0</inkml:trace>
  <inkml:trace contextRef="#ctx0" brushRef="#br0" timeOffset="19079.54">3101 5702 518 0,'0'0'46'16,"0"0"-37"-16,0 0-9 0,0 0 0 15,0 0 190-15,0 0 36 0,0 0 7 0,-11 0 2 0,11 0-140 0,-3 0-28 16,3 0-6-16,0 0-1 0,-11 0 0 16,4 0-1-16,4 0 0 0,-4 7 0 0,0-4-21 0,7 0-4 15,-11 6-1-15,4-2 0 0,3 2-8 0,1-3-1 16,-8 10-1-16,1-3 0 0,-1-1-5 0,1 7-1 16,-1 0 0-16,4-4 0 0,-4 14-7 0,1-4-2 15,-1 3 0-15,1 3 0 0,-1 1 32 0,4 2 7 16,-4-3 1-16,1 7 0 0,3 0-15 0,0 9-2 15,-4-3-1-15,0 3 0 0,11 3 2 0,-10-6 1 16,6 6 0-16,-6-6 0 0,6 0-33 0,-3-3-16 16,4-1 2-16,-4-5 0 0,7 2 14 0,-4-2 0 15,4-4-10-15,0-3 10 16,-7-2-29-16,3-4-2 0,4-4 0 0,0-5 0 16,0-4-117-16,0 4-24 0,0-13-5 0</inkml:trace>
  <inkml:trace contextRef="#ctx0" brushRef="#br0" timeOffset="19515.68">3267 5856 1440 0,'0'0'128'0,"0"0"-103"16,0 0-25-16,0 0 0 0,-7 3 96 0,7-3 15 15,0 0 2-15,0 0 1 0,0 0-90 0,0 0-24 16,0 0 8-16,0 0-8 0,-4 3 20 0,4 7 0 15,0-1 0-15,0 4 0 0,0 2-8 16,4 1 0-16,-4 6-1 0,0-3 0 0,-4 9 6 0,4-3 2 16,0 6 0-16,0 7 0 0,0-3 23 0,-10-1 5 15,10 7 1-15,-11 3 0 0,7 3-16 0,-6-3-4 16,-1-4 0-16,8-2 0 0,-8 3-19 0,4-4-9 16,-3-2 8-16,2-4-8 0,1-6 0 0,4 7 8 0,-8-4-8 15,8-3 0-15,-8 0 0 0,4-3-17 16,4-6 2-16,3-1 1 15,-7-2-190-15,0 0-39 16</inkml:trace>
  <inkml:trace contextRef="#ctx0" brushRef="#br0" timeOffset="19918.52">2632 5884 1324 0,'0'0'59'0,"-7"-3"12"0,3 0-57 0,4-3-14 15,0 6 0-15,0 0 0 0,0 0 259 0,0 0 49 16,4-3 9-16,3-4 3 0,7 7-263 0,-4 7-57 15,5-4 0-15,6-3 0 0,-7 6 15 0,7-3 10 16,7-3 3-16,4 0 0 0,-7 0-13 0,10-3-3 16,-3-3 0-16,3 6 0 0,7-3 18 0,-6-4 3 15,2 1 1-15,-2-3 0 0,2-7-34 0,5 3-12 16,-4 1 0-16,-4-7 0 0,4 10 20 0,-1-4 4 16,5 1 0-16,-8-7 1 0,4 6-13 0,0 1 0 0,-4-4 0 15,7 7 0-15,-10-7 0 0,0 0 0 16,3 10 0-16,0-10 0 15,-6 13-24-15,2-6-7 0,-2-1-1 0,2 7-1 16,-2-3-103-16,2 3-20 0,-6 0-4 16,0-4-513-16,-4 7-103 0</inkml:trace>
  <inkml:trace contextRef="#ctx0" brushRef="#br0" timeOffset="20806.11">3916 6389 1324 0,'0'0'118'0,"0"0"-94"0,0 0-24 0,0 0 0 16,0 0 148-16,0 0 24 0,0 0 6 0,0 0 1 16,0 0-124-16,0 10-25 0,-7-1-5 0,7 0-1 15,0 1-3-15,0 2-1 0,-4 1 0 0,4-1 0 16,0 7-10-16,-7 0-2 0,7 3-8 0,-3 0 12 15,-1 0-12-15,-3 9 0 0,4 1 0 0,3-1 0 16,-7 3 17-16,3 4-2 0,4 3-1 0,-7-4 0 16,0 4 4-16,0-3 1 0,3-4 0 15,4 1 0-15,-7-4-5 0,4 1-1 0,-1-1 0 16,-3-9 0-16,4 9-1 0,3-12-1 0,-7 3 0 0,3 0 0 16,4-3-11-16,-7-7 0 0,3 4 9 0,4-3-9 0,-3-10 0 15,3-3 0-15,0 0 0 0,0 0 0 0,0 0-18 0,0-3-2 16,0-7 0-16,0-9 0 0,0 7-3 0,0-7-1 15,0-3 0-15,0-9 0 0,0-1 14 0,3 1 10 16,-3-10-13-16,0 4 5 16,0-4 8-16,4-3 0 0,-4-3 0 0,0 9 8 0,-4-3-8 0,4 4 8 15,4 2-8-15,-4 1 8 0,-4-4 10 0,4 7 2 16,4-1 1-16,3 7 0 0,-3-6-5 0,6 3-2 16,1 6 0-16,3-3 0 0,-4 3 1 0,5-3 0 15,6 9 0-15,-7-3 0 0,7 7 9 0,0-7 1 0,4 9 1 0,-8-2 0 16,8 3-38-16,7-1-7 0,-7 1-1 15,-1 6-1-15,5-1 5 0,-8-2 0 0,3 6 1 16,1 6 0-16,-7 1-2 0,6-1-1 0,-9 3 0 16,-1 4 0-16,0-10 3 0,3 13 1 0,-3-4 0 0,-3 1 0 15,0-4 14-15,-8 4 0 0,8-4 0 0,-8 1 0 16,4-1 0-16,-7 4 0 0,0-4 0 0,4 4 0 16,-4-4 0-16,-4 0 8 0,4 4-8 0,-10-1 10 15,3-2 2-15,0 5 1 0,-4-2 0 0,0 0 0 16,-10-1-5-16,7-2-8 0,0 2 11 0,-7 7-11 15,-4-7 8-15,4 4-8 0,-4-3 0 0,1-1 0 16,-5-2 8-16,5 2-8 0,-4-2 0 0,-1-1 0 16,5-6-13-16,2 3-7 0,5-2 0 0,-1-8-1 15,4-2-123-15,0 3-25 16,0-6-5-16,-4-1-1 0</inkml:trace>
  <inkml:trace contextRef="#ctx0" brushRef="#br0" timeOffset="21333.44">5179 5351 1094 0,'0'0'97'0,"0"-9"-77"0,-11 3-20 0,11 6 0 15,0 0 150-15,-3 0 26 0,-8 0 6 0,-3 0 1 16,7 0-141-16,-4 0-28 0,1 9-6 0,3-3 0 16,-11-3 7-16,11 10 1 0,-4-4 1 0,1 7 0 15,-4-3 19-15,-4-1 3 0,4 10 1 0,0-3 0 16,0 0 6-16,3 3 2 0,-3 0 0 0,3 3 0 16,1-3-14-16,-4 9-2 0,3-3-1 0,-3 7 0 15,4 2-6-15,-1 7-1 0,0 0 0 0,-3 0 0 16,4 6-4-16,-1 3 0 0,-3-2-1 0,0 2 0 0,-4 3 0 0,4-2 0 15,0 8 0-15,3-8 0 0,1 5-5 0,-1-9-1 16,8-2 0-16,-1-5 0 16,4-2-13-16,4-3 11 0,-1-1-11 0,4-5 10 0,4 5-10 15,-4-2 0-15,11-13 0 0,-8 9 0 0,15-9 0 0,-8 0 0 16,5-3 0-16,6 3 0 16,7-13-93-16,-3 4-15 0,-4-4-2 0,7-9-912 0</inkml:trace>
  <inkml:trace contextRef="#ctx0" brushRef="#br0" timeOffset="26600.61">5398 6167 1267 0,'0'0'112'0,"-4"0"-89"0,-3 0-23 0,7 0 0 16,0 0 123-16,0 0 20 0,0 0 4 0,0 0 1 15,0 0-104-15,0 0-21 0,0 0-4 0,0 0-1 16,7 0 7-16,4 0 2 0,-8 0 0 0,8 0 0 16,-1 0-5-16,-6 0-1 0,6 0 0 0,1 6 0 15,0-3 7-15,-4 0 0 0,3 6 1 0,1 1 0 16,-4-1 6-16,7 4 1 0,-11 9 0 0,8-3 0 15,3-1-6-15,-3 4-1 0,-4 3 0 0,7-3 0 16,-4 7-5-16,-2-7-2 0,2 0 0 16,1 6 0-16,-1-3-13 0,1-3-9 0,3-3 12 0,0-1-12 15,-3-2 8-15,3 3-8 0,0-7 0 0,4 4 0 16,-8-6-16-16,1-4-6 0,3 3-2 0,-4-3 0 16,5-2-48-16,-5 2-9 0,-3-3-3 0,0-3 0 15,4-9-152-15,-4 9-30 0</inkml:trace>
  <inkml:trace contextRef="#ctx0" brushRef="#br0" timeOffset="26935.1">5980 6050 1036 0,'0'0'92'0,"-7"-3"-73"15,3-3-19-15,4 6 0 16,0 0 178-16,0 0 32 0,0 0 6 0,0 0 2 16,0 0-178-16,-7 9-40 0,3 1 0 0,4 2 0 15,-7-2 0-15,4 2 0 0,-1 4 0 0,1 0 0 16,-1 6 0-16,1 6 0 0,-4-6 0 0,3 9 0 16,-3 1 17-16,0 2 5 0,0-3 1 0,-4 10 0 15,1 0 5-15,-4 3 2 0,0-3 0 0,-1 3 0 16,1-1-12-16,-3 4-2 15,-1 1-1-15,-3 2 0 0,0 0-15 0,3-3 0 0,-3 0 0 0,7-3 0 16,-11 0 0-16,15-4 0 0,-5-5-12 0,8-4 12 16,4-2-8-16,-4-4 8 0,3-3 0 0,4-4 0 15,4-5-177-15,3-7-29 16,3-3-6-16,5-3 0 0</inkml:trace>
  <inkml:trace contextRef="#ctx0" brushRef="#br0" timeOffset="27686.16">6368 5417 403 0,'0'0'36'0,"0"0"-36"15,-7 3 0-15,7-3 0 0,-4 6 230 0,4-6 39 16,0 0 8-16,-3 0 2 0,3 0-220 0,0 0-44 16,0 0-15-16,-8 4 9 0,5 2-9 0,3-6 0 15,-7 3 0-15,7 10 8 0,-7-13-8 0,3 9 12 16,1-3-12-16,-1-3 12 0,-3 7 16 0,0-7 3 15,0 6 1-15,4 1 0 0,-8 2-8 0,0-2-2 16,4-1 0-16,0 4 0 0,-3-4 16 0,3 4 3 16,0 5 1-16,7-5 0 0,-11 6-28 0,11 0-6 15,-7-7 0-15,0 10-8 0,7-9 11 16,0 5-11-16,0 4 10 0,0-3-10 0,3-6 0 0,-3 9 0 0,4 0 0 16,-4-7 0-16,7 1 0 0,-3 3 0 0,3 0 0 0,-7-7 0 15,3 10 0-15,4-9 0 0,-3 5 0 0,6-5 0 16,-6 3 0-16,3-1 0 0,7-5 0 0,-10 2 0 15,3-2-11-15,0-1 11 0,3 4-10 0,1-13 10 16,-1 9-27 0,1 0 1-16,0-9 0 0,3 0 0 0,0 0 10 0,-4 0 1 0,4 0 1 0,4-3 0 15,0-3-34-15,-4 6-6 0,3-9-2 16,1 9-403-16,-4-7-81 0</inkml:trace>
  <inkml:trace contextRef="#ctx0" brushRef="#br0" timeOffset="28105.59">6657 5684 1440 0,'0'0'128'0,"-4"9"-103"0,-3-3-25 0,4 4 0 16,3-4 136-16,-7 10 21 0,3-4 5 0,1 1 1 15,3-4-145-15,-4 4-29 0,1-4-5 0,3 4-2 32,-4-4-14-32,4 7-2 0,0-10-1 0,0 10 0 0,0-4-129 0,0-9-27 0,4 7-5 15,-4-10 0-15</inkml:trace>
  <inkml:trace contextRef="#ctx0" brushRef="#br0" timeOffset="28371.66">6682 5467 2286 0,'0'0'101'0,"-4"0"21"0,-6 0-98 0,10 0-24 0,0 0 0 0,-8 3 0 31,1-3-91-31,7 0-23 0,0 0-5 0,0 0-1 15,0 0-46-15,0 0-10 0,0 0-1 0,0 0-1 0</inkml:trace>
  <inkml:trace contextRef="#ctx0" brushRef="#br0" timeOffset="28975.44">6745 5282 979 0,'0'0'43'0,"0"0"9"0,0 0-41 0,0 0-11 0,0 0 0 0,0 0 0 15,0 0 131-15,11 10 24 0,-4-4 5 0,3-3 0 16,-3 6-128-16,4-5-32 0,0 2 0 0,-1-3 0 16,4 10 14-16,0-4-4 0,-3-3-1 0,3 4 0 15,-3-4-9-15,3 3 0 0,-4 7 0 0,1-10 0 16,-4 4 8-16,4-1-8 0,3 0 8 0,-11 4-8 15,4 0 47-15,0 5 4 0,-3-5 1 0,-1 6 0 0,1 3-32 16,-4-4-7-16,0 8-1 0,0-8 0 16,0 1 0-16,0 3-1 0,-4 0 0 0,4 0 0 15,-3-3-11-15,-1 3 0 0,1-10 9 0,-4 10-9 0,3-3 0 16,1 0 8-16,-4-3-8 0,0 2 0 0,-4-5 0 16,4 3 0-16,0-1 0 0,-4-5 0 0,1 9-16 0,-4-7-2 15,3 1 0-15,-3-4-531 16,0 0-107-16</inkml:trace>
  <inkml:trace contextRef="#ctx0" brushRef="#br0" timeOffset="29523.44">7250 5336 1292 0,'0'0'57'0,"0"0"12"0,0 0-55 0,0 0-14 16,0 0 0-16,0 0 0 0,0 0 69 0,0 0 11 16,0 0 3-16,0-13 0 0,-4 13-37 0,4 0-7 15,0 0-2-15,0 0 0 0,0 0 3 0,0 0 0 16,0 0 0-16,4 13 0 0,-1-7-6 0,1 6-1 15,-8 1 0-15,4 6 0 0,4-7-18 0,-4 16-4 16,3-2-1-16,-6-8 0 0,3 14-10 0,-4-1 8 16,4 4-8-16,0 2 8 0,-3 7 1 0,-1 0 0 15,4 6 0-15,0 7 0 0,-3-7-9 0,3 16 12 16,-8-10-12-16,5 4 12 0,-1 2-12 0,1 11 0 16,-4-8 0-16,-4 4 8 0,11-12-19 0,-10 2-4 15,3-5-1-15,0-4 0 0,0-6 16 0,-1 0 0 0,1-10 0 16,4 4 0-16,-4-7 0 0,3-6 0 0,-3-3 0 0,4-3 10 31,-1 0-121-31,1-7-24 0,-1 1-5 0,4-13 0 0</inkml:trace>
  <inkml:trace contextRef="#ctx0" brushRef="#br0" timeOffset="30206.87">7835 5828 1630 0,'0'0'72'0,"0"0"16"0,-7 0-71 0,-3 0-17 0,-1 3 0 0,4-3 0 15,-4 9 8-15,4 1-8 0,-7-4 9 0,4 0-9 16,3 13 0-16,-4-6 0 0,4 2 0 0,-4 1 0 16,1 3 0-16,3 3 0 0,-4 0 0 0,4 0 0 15,-4 0 20-15,4 6 2 0,0-6 0 0,0 12 0 16,-3-2 19-16,-1 8 4 0,8-8 1 0,-1 9 0 16,-7-7-24-16,4 7-5 0,4 0-1 0,-1-7 0 15,4-3-16-15,0 1 0 0,0-4 8 16,0-6-8-16,7 0 0 0,-3-10 0 0,3 4 0 0,0-3 0 15,4-4 0-15,-1-6 0 0,4-3 0 0,-7 0 0 16,11 0 58-16,-4-3 8 0,7-6 2 0,-10-1 0 16,3 1-100-16,4-4-19 0,-1-5-4 15,8 5-1-15,-14-6 68 0,3-3 12 0,3 0 4 0,4-6 0 0,-6 3 11 0,2-3 2 16,-3-4 1-16,0-2 0 0,1 3-42 0,-1-1 0 16,-4-2 0-16,1 2 0 0,-4-5 8 0,0 5 2 15,-4-2 1-15,1 2 0 0,0 1 1 16,-4-3 1-16,-4 2 0 0,0 4 0 0,1-3 3 15,-1 6 1-15,1-4 0 0,-8 7 0 0,1 4-17 0,-1-7 0 16,1 6 0-16,-1 3-9 0,-3 0 9 0,3 4 0 16,-3-1 0-16,4 7 0 15,-1-3-65-15,4 9-8 0,-7-7-2 0,7 1 0 16,3 6-145-16,-3 0-30 0,-10 0-6 0,17 0 0 16</inkml:trace>
  <inkml:trace contextRef="#ctx0" brushRef="#br0" timeOffset="30466.2">7676 6229 1440 0,'0'0'128'0,"0"0"-103"0,0 0-25 0,11-3 0 16,-4 3 150-16,0 0 25 0,4-6 5 0,-1 6 0 0,1 0-124 0,3 0-26 16,4-3-5-16,-1-4-1 0,1 7-11 0,0-3-2 15,6-6-1-15,-6 6 0 0,0-4-19 0,6-2-4 16,-10 6-1-16,8-6 0 16,-5-1-102-16,1 7-21 0,-4-3-4 0,4-7-415 15,-4 4-82-15</inkml:trace>
  <inkml:trace contextRef="#ctx0" brushRef="#br0" timeOffset="30972.19">8036 5301 2134 0,'0'0'47'0,"-7"0"9"0,4 0 3 0,-4 0 1 0,7 0-48 0,0 0-12 0,0 0 0 0,0 0 0 16,0 0 29-16,0 0 3 0,0 0 1 0,0 0 0 16,10 3-16-16,1 3-3 0,-1-2-1 0,5-4 0 0,-1 6-13 0,0-3 0 0,3 10 0 0,1-7 0 31,0 3 0-31,3 4-10 0,-7-1 10 0,4 10-12 0,-1-3 12 0,1 3 0 16,-1 6 0-16,-6-6 0 0,3 3 12 0,0 7-3 15,0-1 0-15,4 0 0 0,-4 10 7 16,0 0 2-16,0 0 0 0,0 3 0 0,8-1-18 15,-8 1 0-15,3-3 0 0,-2 3 0 0,6 3 23 0,-11-9 7 16,4 2 2-16,0 1 0 0,1 3-32 0,-1-3 0 16,-7 0 0-16,3-1 0 0,-10-5 0 0,4 6 0 15,-8-7 0-15,4 4 0 0,-14-4-10 0,4-2-8 16,-4-1-2-16,-8 0 0 0,-2-6 4 0,-5 4 0 16,-2-1 0-16,-5-3 0 15,-2-3-128-15,2 0-26 0,-2-6-5 0,-1-4-1 0</inkml:trace>
  <inkml:trace contextRef="#ctx0" brushRef="#br0" timeOffset="34223.62">8446 7051 1324 0,'0'0'59'0,"0"0"12"0,-8-6-57 0,8 6-14 0,-3 0 0 0,3 0 0 16,-4-4 141-16,4 4 26 0,0 0 5 0,-7-9 0 0,4 6-107 0,3 3-21 15,0 0-5-15,0 0-1 16,0 0-2-16,0 0-1 0,0 0 0 0,0 0 0 0,0 0-18 15,0 0-3-15,10 3-1 0,-3-3 0 0,4 0 14 0,0 6 2 16,-4-3 1-16,3 1 0 0,4 2-6 0,-3-3 0 16,3 6-1-16,-3 1 0 0,3-7-12 0,0 6-3 15,4 1 0-15,-1-1 0 0,4 4 5 16,-7-4 1-16,8 0 0 0,2 4 0 0,-3 0 10 16,4-4 1-16,-4 10 1 0,4-7 0 0,3 7 1 0,-10-6 0 15,7 9 0-15,-1-4 0 0,1 1-27 0,3-3 0 16,-10 6-9-16,7 3 9 0,-1-9 0 0,1 12 0 15,3-6 8-15,-10 0-8 0,6 6 0 0,-2-6 0 16,2 3 0-16,-3-3 0 0,1 0 10 0,-1 3 2 16,0-3 1-16,0-6 0 0,-3 2-1 0,3 4 0 15,-3-3 0-15,3-6 0 0,-4 9-2 0,1-7-1 0,-7 1 0 16,3-7 0-16,0 4 19 0,0 6 3 0,0-7 1 0,-3 7 0 16,6-6-32-16,-6 6 0 0,3-7 0 0,-3 7 0 15,-4-7 0-15,3 1 0 0,4 6 0 0,-7-7 0 16,4 4 0-16,0-3 0 0,-4-1 0 15,3 4 0-15,-3-4 0 0,0 1 0 0,0-4 0 0,4 1 0 16,-4-1 12-16,4-3-3 0,-11 4-1 0,7-1 0 16,0 1-8-16,0-7 0 0,-4 3 0 0,4-3 0 15,0 7 0-15,-7-10 0 0,7 0 8 0,-3 9-8 16,-4-9 0-16,7 3 8 0,-3 7-8 0,-4-10 0 16,7 6 10-16,-4-3-10 0,-3-3 12 0,7 3-12 15,-7-3 13-15,0 0-4 0,4 9-1 0,-4-9 0 16,3 7 3-16,-3-7 0 0,0 0 0 0,0 0 0 0,0 0-3 0,0 0-8 15,0 0 12-15,0 0-4 0,0 0-8 0,7 9 0 16,-7-9 0-16,0 0 0 0,0 0 0 16,4 6 0-16,-4-6 0 0,0 0 0 0,0 0 0 0,7 7 0 15,-7-7 8-15,0 0-8 0,3 3 0 0,-3-3 0 16,4 9 0-16,-4-9 0 0,7 10 0 0,-7-10 0 16,4 3 0-16,-4-3 0 0,7 9 0 0,-7-9 0 15,0 0 0-15,0 0 0 0,0 6 0 0,0-6 0 16,0 0 0-16,3 4 0 0,-3-4 0 0,0 0 0 15,0 0 0-15,0 0 0 0,0 0 0 0,0 0 8 16,0 0-8-16,0 0 8 0,0 0 8 0,0 0 0 16,0 0 1-16,0 0 0 0,0 0-3 0,0 0-1 15,0 0 0-15,0-4 0 0,-3-2-3 0,3-3-1 0,-4 6 0 16,1-7 0-16,3 1-9 0,0-1 10 16,-4 7-10-16,4-6 10 0,-4 6-10 0,1-7 0 0,-1 1 0 15,1 0 0-15,3-1 0 0,-4-2 0 0,1 2 0 0,3 1 0 16,0-4 0-16,-4 1 0 0,4-7 8 0,0 6-8 15,0-6 0-15,-3-2 0 0,-1 2 0 0,4 3 0 16,0-3 0-16,0 0 0 0,0-3 0 0,0 10 0 16,-3-7 0-16,3-3 0 0,0 10 0 0,-4-7 0 15,4 6 0-15,-3 1 0 0,3-4 0 0,0 10 0 16,-4-10 0-16,4 7 0 0,-3 6 0 0,3-7 0 16,0 10 0-16,0 0 0 0,0 0 0 0,0 0 0 15,0 0 0-15,0 0 0 0,0 0 0 0,0 0 0 16,0 0-11-16,0 0 11 0,0 0-8 0,0 0 8 15,-4 10 0-15,4-1-10 0,0 3 10 0,0-2 0 0,0 2 0 0,0-2-8 16,0 2 8-16,0 4 0 0,0 0 0 0,4-1 0 16,-4 1 0-16,3 0 0 0,-3-4 0 0,4 1 0 15,-4-1 0-15,0 4 0 0,3-3 0 16,1-1 0-16,-4 10 0 0,0-6 0 0,0-1 0 16,0 4 0-16,0 0 0 0,0-3 0 0,0 3 0 0,3-7 0 15,-3 7 0-15,4-6 0 0,-4-1 0 16,0 4 0-16,3-7 0 0,1-3 0 0,-4 4 0 0,3-1 0 15,-3-9 0-15,0 0 0 0,4 10 0 0,-1-1 0 16,-3-9 0-16,0 3 0 0,0-3 0 0,0 10 0 16,0-10 0-16,0 0 0 0,0 0 0 0,0 0 0 0,0 0 0 15,0 9 0-15,0-9 0 0,0 0 8 16,0 0-8-16,0 0 0 0,-3 3 8 0,3-3-8 0,0 0 0 0,0 0 9 16,0 0 1-16,0 0 0 0,-7 6 0 15,7-6 0-15,0 0-10 0,-7 0 12 0,0 0-12 16,0 0 12-16,0-6 0 0,0 6 0 0,-1 0 0 15,1 0 0-15,-3 0-4 0,-1 0 0 0,-3 0 0 0,4 0 0 16,-5 0-8-16,-2 0 12 0,-1 0-12 0,8 0 12 16,-15 0-12-16,7 0 0 0,1 0 0 0,3 6 8 15,-4-2-8-15,0-4 0 0,1 0 0 0,2 6 0 32,1-6-36-32,4 0-10 0,-1 0-2 0,8-6-944 0,-4-4-188 0</inkml:trace>
  <inkml:trace contextRef="#ctx0" brushRef="#br0" timeOffset="39844.72">14573 6515 1267 0,'0'0'112'0,"0"0"-89"0,0 0-23 0,0 0 0 0,0 0 197 0,0 0 35 15,0 0 8-15,0 0 0 0,0 0-158 0,0 0-32 16,0 0-6-16,0 0-2 0,0 0-19 0,0 0-4 16,0 0-1-16,0 9 0 0,0-6-18 0,0 7 0 15,0-1 0-15,0 3 0 0,0 7 0 0,0 0 0 16,-3-3 0-16,-1 3 0 0,4 3 8 0,-3 9-8 15,3-9 12-15,-4 9-12 0,1 1 20 0,-1-1-2 16,4 10-1-16,-3-10 0 0,-1 4-6 0,1-4-2 16,-1 0 0-16,4 1 0 0,-4-1-9 0,1 0 0 15,3-2 0-15,-4-4 8 0,4-3-8 0,0 0 8 16,0-4-8-16,4-5 8 16,-4 3-57-16,0-4-12 0,0-9-3 0,3 7 0 15,-3-10-141-15,0 0-29 0,0 0-6 0,-3-22 0 0</inkml:trace>
  <inkml:trace contextRef="#ctx0" brushRef="#br0" timeOffset="40466.26">14517 6273 864 0,'0'-12'38'0,"0"12"8"0,0-10-37 0,-4 7-9 16,4-3 0-16,-3-4 0 0,3 7 280 0,0-6 55 16,0 9 10-16,0-3 3 0,3-4-286 0,-3 7-62 15,0-9 0-15,0 9-9 0,4-3-7 0,-4-7 0 16,3 10-1-16,1-9 0 0,-4 9 0 0,0 0 0 15,7 0 0-15,-7 0 0 0,0 0 17 0,7-3 0 16,0-6-8-16,-7 9 8 0,0 0 28 0,7 0 10 16,0 0 2-16,0-10 0 0,0 10 12 0,-3-3 4 15,3-3 0-15,0 6 0 0,0 0-32 0,0 0-5 16,-7 0-2-16,7-7 0 0,4 1-17 0,-4 6 8 0,0 0-8 16,3 0 0-16,-3-3 0 0,0 6 0 15,4-3 0-15,0 0 0 0,-1 13 0 0,1-13 0 16,-1 6 0-16,4-3 0 0,-3 7 0 0,3 2-9 0,0-3 9 15,0 1 0-15,1 2 0 0,-1-2-8 0,-4 2 8 0,8 4 0 16,-8-3 0-16,5-1 8 0,-5-2 0 0,1 2 0 16,-1-3-8-16,-3 4 0 0,0 3 0 0,-3-4 0 15,-1-2 11-15,5 2 1 0,-8-2 0 0,0 2 0 16,0-2-12-16,-4 2 12 0,0-2-12 16,1-1 12-16,-1 0 0 0,-3 1 0 0,-3-1 0 0,3 4 0 15,-7-4-12-15,-1 0 10 0,1 4-10 0,-3 0 10 16,-4-1-10-16,3-2 8 0,-3 8-8 0,0-5 8 15,3-4-8-15,-3 4 0 0,3-4 0 0,1 1 0 16,-5-1 8-16,8-6-8 0,-3 7 0 0,2-10 8 16,-2 6-8-16,3-3 0 0,-4-3 0 0,4-3 8 15,0-3-8-15,0 6 0 0,0-10-12 0,0 7 12 16,-1-3-39-16,5 3 0 0,-1-7 0 16,1 10 0-16,-1-3-133 0,1-3-28 0,-8 3-4 0,18 3-2 15</inkml:trace>
  <inkml:trace contextRef="#ctx0" brushRef="#br0" timeOffset="41270.83">15600 5649 1036 0,'0'0'92'0,"0"0"-73"0,0 0-19 0,0 0 0 16,0 0 89-16,0 0 15 0,0 0 2 0,0 0 1 15,0 0-46-15,0 0-9 0,0 0-1 0,0 0-1 16,0 0-8-16,0 0-2 0,0 0 0 15,0 0 0-15,0 0-5 0,0 0-2 0,0 0 0 0,0 0 0 0,0 0 12 0,0 0 3 16,-4 10 0-16,-3-7 0 16,0-3 0-16,0 9 0 0,-3 4 0 0,-1-7 0 15,-3 3-4-15,3 1-1 0,-6 2 0 0,3 1 0 16,-1-1-9-16,1 7-2 0,-3-6 0 0,-4 9 0 16,6-13-20-16,-6 13-12 0,4 3 12 15,-5 0-12-15,5-3 9 0,-1 0-9 0,4 9 0 0,0-9 9 16,-4 10-9-16,4-1 0 0,-3-3 9 0,-1 4-9 15,0-1 0-15,4 0 0 0,0 1 0 0,7-1 8 16,-4 4-8-16,1-1 9 0,3 7-9 0,0-4 10 16,0-2 3-16,7-1 1 0,-4-2 0 0,4-1 0 0,4-3-6 0,3-3 0 15,-4 7-8-15,8-1 12 0,-4-3-12 0,7-2 8 16,-3 2-8-16,3-6 0 0,0 0 0 0,0 6-16 16,-4-6 1-16,8-7 1 15,3 1-33-15,0-3-6 16,4-1-2-16,0-2 0 0,3-1-36 0,0-6-7 15,-3 7-2-15,3-4 0 0,-3-3-72 0,-4-3-16 16,25 3-2-16,-18-3-1 0</inkml:trace>
  <inkml:trace contextRef="#ctx0" brushRef="#br0" timeOffset="43120.93">15621 6251 2192 0,'0'0'97'0,"0"0"20"0,0 0-93 0,0 0-24 0,-7 6 0 0,7-6 0 16,0 0 43-16,0 0 4 0,0 0 1 0,0 0 0 15,0 0-40-15,0 0-8 0,7 4 0 0,4-1 0 16,-1 3 0-16,1 3 0 0,-1 1 0 0,1-4 0 15,3 3 0-15,0 4 0 0,0 3 0 0,0-4-10 16,0 1 10-16,-3 9 0 0,7-3 0 0,-8 3 8 16,-3-1 1-16,0 1 1 0,0-3 0 0,4 3 0 15,0 0-2-15,-1-3-8 0,1 0 12 0,-1-4-4 16,4 4 8-16,-3-6 0 0,3 6 1 0,-3-7 0 16,3-2-17-16,-4-1 0 0,1 4 0 0,0-4 0 15,-1 3-21 1,-3-2-8-16,4-4-2 0,-1 4 0 0,-3-4-101 0,1 0-20 15,-1-3-4-15,0 3-452 0,0-2-92 0</inkml:trace>
  <inkml:trace contextRef="#ctx0" brushRef="#br0" timeOffset="43451.79">16189 6220 2152 0,'0'0'48'0,"0"0"9"0,-4 9 3 0,4-9 0 0,-3 3-48 0,-1 7-12 0,-3-1 0 0,4 4 0 16,-4 6 8-16,3-7 0 0,-3 7 0 0,4 3 0 15,-8 6 9-15,4-3 2 0,-4 7 0 0,1 5 0 16,-4-2-19-16,0-1-17 0,0 7 3 0,-1 0 1 15,-2-1 22-15,-1 4 5 0,4 0 1 0,-4-3 0 16,1 3-6-16,-1-3-1 0,0 9 0 0,-3-6 0 16,4-4 2-16,-1 1 0 0,4-3 0 0,0 3 0 15,0-4-10-15,-4 1 0 0,4 0 0 0,-4-4 0 16,4-3-40 0,4-2-1-16,3-7 0 0,-1-7-619 0,5 4-124 0</inkml:trace>
  <inkml:trace contextRef="#ctx0" brushRef="#br0" timeOffset="43921.77">16521 5850 1267 0,'0'0'56'0,"0"0"12"0,0 0-55 0,0 0-13 0,0 0 0 0,0 0 0 15,0 0 178-15,0 0 33 0,0 0 6 0,0 0 2 16,0 12-179-16,0-2-40 0,0-1 0 0,0 4 0 16,0 9 12-16,3-7 3 0,-3 7 1 0,0 0 0 15,0 3-7-15,0 7-1 0,0-4 0 0,-3 3 0 16,3 1 22-16,0 2 4 0,0 7 1 0,0 0 0 0,0-1-21 0,0 4-4 16,0 0-1-16,3-3 0 15,-3 3-1-15,0-3-8 0,0-1 12 0,0 4-4 16,-3-9-8-16,3 12 10 0,-4-10-10 0,1 4 10 0,-1 0-10 0,4-7 0 15,-4-2 0-15,4-1 0 0,-3-3-9 0,6-2 9 16,1-8-12-16,-4 4 12 16,0-6-39-16,0-4-1 0,4 1 0 15,-1-10-617-15,-3-3-124 0</inkml:trace>
  <inkml:trace contextRef="#ctx0" brushRef="#br0" timeOffset="44676.76">17304 6442 806 0,'0'0'72'0,"0"0"-58"0,0 0-14 0,0 0 0 15,0-3 183-15,-4-6 33 0,4 6 8 0,0-3 0 16,0-4-165-16,0 10-34 0,0-3-6 0,0 3-2 15,0-3-17-15,0 3 0 0,0 0 0 0,0 0 0 16,0 0 30-16,0 0 2 0,0 0 1 0,0 0 0 16,0 0 0-16,0 0 0 0,0 0 0 0,0 0 0 15,-3 6 37-15,-1 0 7 0,-3 4 2 0,-3 2 0 16,2-2-11-16,-2 5-1 0,-1 1-1 0,1 0 0 16,-1-1-38-16,-3 1-7 0,0 3-1 0,0 3-1 15,0-3-19-15,0-7 8 0,-4 10-8 0,0-3 0 16,-3 3 0-16,0 0 0 0,3 0 0 0,-6-3 0 0,2 3 0 15,-2 0 0-15,3-4 0 0,-1 1 0 16,5-3-52 0,-1 3-8-16,-3-7-2 0,3-2 0 0,1 2-141 0,3-2-28 15,-4-1-5-15</inkml:trace>
  <inkml:trace contextRef="#ctx0" brushRef="#br0" timeOffset="44996.21">16933 6417 2584 0,'0'0'115'0,"0"0"23"0,0 0-110 0,0 0-28 0,7 10 0 0,4-4 0 16,-4 3 16-16,7 1-3 0,4 2 0 0,-4 4 0 15,0 0-13-15,4-1 0 0,-1 1 0 0,1 3 0 16,0 0-12-16,-1 3 4 0,1 0 8 0,-4-4-13 16,0 4 2-16,0 0 1 0,-3 0 0 0,-1 0 0 15,1 0-8-15,-4 0-2 0,4-3 0 0,-4-6 0 32,0 5-28-32,-4-8-7 0,8 2-1 0,-4-2 0 0,0-7-6 15,0 3-2-15,4-3 0 0,-4-3 0 16,3 0-92-16,1 0-20 0,-1-9-3 0,1 9-1 0</inkml:trace>
  <inkml:trace contextRef="#ctx0" brushRef="#br0" timeOffset="45935.57">17649 6765 1609 0,'0'0'71'0,"0"0"15"16,0 0-69-16,0 0-17 0,0 4 0 0,0-4 0 0,0 9 66 0,4 0 10 15,-4-5 1-15,4 5 1 0,3 3-61 0,0-2-17 16,0 6 0-16,0-1 8 0,0 1-8 0,0 0 8 16,3 2-8-16,-2 4 8 0,-1 0-8 0,0 0 0 15,-4 0 0-15,1-3 0 0,-1 3 0 0,-3 0 0 16,-3 0 0-16,3 6 0 0,-7-6 8 0,0-3-8 15,-4-3 8-15,0 2-8 0,1 4 27 0,-4-3 0 16,-4 0 0-16,-3-3 0 0,7-1-27 0,-7-8 0 16,3 2 0-16,0 0 0 15,1-2-129-15,3-7-31 0,-15-7-7 16,12-2-1-16</inkml:trace>
  <inkml:trace contextRef="#ctx0" brushRef="#br0" timeOffset="46555.44">18221 6135 1591 0,'0'0'70'0,"-7"0"15"0,3 0-68 0,-3 0-17 16,0 0 0-16,0-3 0 0,0-3 49 0,4 6 7 15,-1-3 0-15,-3 3 1 0,4-7-39 0,3 7-8 16,-8 0-2-16,8 0 0 0,-7-3 16 0,4 3 4 16,3 0 0-16,0 0 0 0,-7 0 0 0,0 0 0 15,3 3 0-15,-3-3 0 0,4 10-14 0,-8-4-2 16,8-3-1-16,-8 10 0 0,4-4 21 0,0 10 4 15,-4-7 0-15,1 7 1 0,-1 3-11 0,1 0-2 16,2 0-1-16,-2 0 0 0,3 6-11 16,0-3-3-16,-4 4 0 0,4-1 0 0,7-3 9 15,-3 9 2-15,-1-5 0 0,1 2 0 0,3 0-20 0,-4-6 0 16,4 7 0-16,0-4 0 0,0-3 0 0,0 3 0 16,0 1 0-16,4-4 0 0,-4-3 0 0,3 0 0 0,1-1 0 0,-1-5 0 15,8-3 0-15,-4-1 0 0,0-2 0 0,3 2 0 16,5-12 0-16,-5 6 0 0,4-6 0 15,0-6-9-15,4 6 33 0,0-6 6 0,-1-3 2 16,1-7 0-16,0 10-13 0,3-10-3 0,-4-6 0 16,1 0 0-16,0 3 0 0,-1-6 0 0,1-3 0 0,-4 3 0 15,4-3-16-15,-4-4 10 0,0 1-10 0,0-1 8 16,-3 1-8-16,-1-7 0 0,1 1 0 0,-4 2-11 16,0-2 11-16,-4 5 0 0,-3 1 8 0,0 6-8 15,-3-3 0-15,-4 3 0 0,3 3 0 0,-6 3-12 16,3 0 12-16,-4 3 0 0,0 1 0 0,-3 2 0 15,4 1 0-15,-4-1-15 0,0 7 3 0,-1-4 0 0,1 4-8 16,4 0 0-16,-1 3-1 0,1-4 0 16,-1 7-58-1,4-3-11-15,-4-3-2 0,4 6-589 0,0 0-118 0</inkml:trace>
  <inkml:trace contextRef="#ctx0" brushRef="#br0" timeOffset="46882.25">18030 6537 2548 0,'0'0'113'0,"0"0"23"0,0 0-108 0,0 0-28 0,8 0 0 0,2 9 0 16,1-6 10-16,-1 6-10 0,1-9 12 0,3 7-12 15,0-4 0-15,0-3-11 0,4 6 0 0,-1-6 0 32,5 0-25-32,-5 0-6 0,1-6-1 0,0 6 0 15,-1 0-10-15,1-3-3 0,3-4 0 0,0 4 0 16,-7-3 6-16,7 3 1 0,-3-6 0 0,0 5 0 15,-1-2-79-15,1 3-16 0,0 0-4 0,-4-3-592 0</inkml:trace>
  <inkml:trace contextRef="#ctx0" brushRef="#br0" timeOffset="47434.9">18570 5847 1036 0,'11'-7'92'0,"-8"7"-73"0,-3 0-19 0,0-9 0 15,0 9 233-15,0 0 43 0,4 0 9 0,-4 0 2 16,0 0-212-16,7 0-43 0,-7 0-8 0,0 0-1 16,0 0-12-16,3 0-3 0,8 0 0 0,-4 0 0 15,-7 0 9-15,7 9 2 0,0-9 0 0,0 10 0 16,4-1-19-16,-4 1 0 0,0 2 8 0,4 1-8 15,-1 9 25-15,1-13 2 0,-1 10 0 0,4-7 0 16,1 10-1-16,-1-3 0 0,0 3 0 0,0 0 0 16,3 0-2-16,1 6 0 0,0-3 0 0,3 7 0 15,0-1-8-15,0 0-1 0,4 1-1 0,-4 5 0 16,0-2-3-16,0 6-1 0,-3-7 0 0,0 7 0 0,-1 0-2 16,-3-7 0-16,-3 4 0 0,0-7 0 0,-4 4-8 0,0-4 0 15,-11 0 0-15,4 1 0 0,0-1 0 0,-3 0 0 16,-4-5 0-16,-4 5 0 0,-7-3 15 0,1 3 1 15,-1-5 0-15,-7 5 0 0,-3-3-16 0,4-3 9 16,-5-3-9-16,1-3 8 16,0 3-39-16,-4-6-8 0,0-4-1 0,-3-2-1 15,0-1-162-15,0-6-32 0,-36 0-6 0,18-6-2 0</inkml:trace>
  <inkml:trace contextRef="#ctx0" brushRef="#br0" timeOffset="55319.26">14139 7148 835 0,'0'0'36'0,"0"0"9"0,0 0-36 0,-7 0-9 16,0 0 0-16,0 0 0 0,0 0 24 0,7 0 2 16,-3 6 1-16,-4-3 0 0,-1-3-12 0,8 0-3 15,0 0 0-15,-7 0 0 0,0 0 29 0,0 0 6 16,-3-3 1-16,3 3 0 0,0-6-20 0,-4 6-3 15,4-3-1-15,-4-3 0 0,4 6-12 0,-3 0-4 16,-1-4 0-16,4 4 0 0,-3-6 32 0,-5 6 5 0,5 0 2 16,-4 0 0-16,0 0-11 0,0 6-1 0,-1-6-1 15,1 4 0-15,-3-4-22 0,-1 9-4 16,0-9 0-16,1 9-8 0,-4-5 8 0,-4 2-8 0,4-3 0 16,0 6 0-16,-1 1 8 0,1-7-8 0,-3 6 0 0,-1-2 0 15,0-4 24-15,0 6-3 0,1-6 0 16,-1 7 0-16,0-10 16 0,1 9 3 0,2-6 1 15,-2 3 0-15,-4-2-9 0,-1 5-3 0,5 0 0 0,-1-5 0 16,-3 5-16-16,0 0-3 0,-4 4-1 0,4-4 0 16,-1 10-9-16,1-6 0 0,-4-4 0 0,-3 4 0 15,7 5 0-15,-4-5 0 0,-3 6 0 0,0 0 0 16,3-4 0-16,0 7 0 0,0-3 0 0,1 0 0 16,-1-7 0-16,4 10 0 0,-1-9 0 0,5 6 0 15,-1-7 0-15,4 7 0 0,3-6 0 0,-7-4 0 0,4 13 0 16,-3-6 0-16,6-1 0 0,0 1 8 0,-3 0-8 0,0 3 0 15,3-7 0-15,1 10 8 16,-4-3-8-16,3 3 0 0,0-3 0 0,1-1 0 16,3-2 0-16,-4 6 0 0,4-3 0 0,-4-7 0 0,4 7 0 0,3 0 0 15,-3-6 0-15,4-1 0 0,-4 7 0 0,3-7 0 16,0-2 0-16,1 2 0 0,-1-2 0 0,1 2 0 16,-1-2 0-16,1-1 0 0,-1 4 0 0,0-4 0 15,4-3 8-15,0-2-8 0,-3 5 24 0,3-6 0 16,0-3 0-16,-4 10 0 0,4-10-5 0,0 9-2 15,0-9 0-15,0 3 0 0,7-3-9 0,-7 6-8 16,3-6 12-16,-3 3-12 0,-3-3 10 0,10 0-10 16,0 0 8-16,0 0-8 0,0 0 9 0,-4 0-9 0,-3 0 10 0,0-3-10 0,7 3 19 0,0 0-3 15,-7-6 0 1,3 3 0-16,1 3 0 0,-1-9-1 0,1 5 0 0,-1-2 0 16,1 0 1-16,-1 0 1 0,4-4 0 0,-3 1 0 15,3-4 0-15,0 4 0 0,0-4 0 0,0 1 0 16,0-7-2-16,0 6-1 0,-4-5 0 0,4 5 0 15,0 0-14-15,0-2 9 0,0 2-9 0,-3 1 8 16,3-7-8-16,3 9 12 0,1-2-12 0,-4-7 12 16,3 10-12-16,-3-4 0 0,0 4 0 0,4-1 0 15,-1 4 8-15,1 0-8 0,-4 6 0 0,3-10 8 16,-3 10-8-16,4 0 0 0,-4 0 0 0,7-3 0 16,0 3 0-16,-7 0 0 0,0 0 0 0,0 0 0 15,0 0-12-15,3 3 12 0,1 13-12 0,3-3 12 16,-3-4-8-16,-1 4 8 0,-3-4 0 0,0 4 0 0,4 5-12 15,-4-5 3-15,0 6 0 0,0-4 0 0,-4 4 9 16,4 0 0-16,0 0 0 0,0-4 0 0,4 4 0 16,-4 0 0-16,0-3 0 0,0 3 0 0,0-7 0 15,0 7 0-15,0-6 0 0,0 5 0 0,0-5 0 0,0-1 0 16,0 7 0-16,0-6 0 0,3 2 0 0,-3-2 0 16,-3 0 0-16,3-4 0 0,3 3 8 0,4-2-8 15,-7-1 8-15,0-6-8 0,0-3 12 0,0 0-1 16,0 10-1-16,0-10 0 0,0 0 1 0,0 0 0 15,0 0 0-15,0 0 0 0,0 0 12 0,0 0 2 16,0 0 1-16,0 0 0 0,0 0-4 0,0 0-1 16,7-10 0-16,0 10 0 0,4-3-1 0,-4-6-1 0,4-1 0 0,-1 7 0 15,4-6-1-15,0 0 0 0,-3 9 0 0,7-10 0 16,-4 4-10-16,0 0-8 0,0-4 9 16,4 1-9-16,-4 6 8 0,3 0-8 0,1-4 0 15,-4 4 9-15,0-3-9 0,0 6-17 0,0-3 4 0,0-4 1 16,1 7 12-16,-1-3 16 0,-4 3-3 15,4-9-1-15,0 9-12 0,-3-3 0 0,3-4 0 0,0 7 0 16,0-3 0-16,1 3 0 0,-5-9 0 0,1 9-10 31,-1 0-26-31,-3-3-4 0,-7 3-2 0,11 0 0 0,-8 0-136 0,8 0-27 0,-4 0-6 0</inkml:trace>
  <inkml:trace contextRef="#ctx0" brushRef="#br0" timeOffset="59506.53">19054 7223 345 0,'0'0'15'0,"0"0"4"0,-8-3-19 0,5 0 0 0,-1-3 0 0,1 3 0 0,-4-4 330 0,3 4 62 16,4 3 13-16,-3-6 3 16,3 3-316-16,-4 0-62 0,4 3-13 0,0 0-2 0,0 0-15 15,0 0 11-15,0 0-11 0,0 0 10 0,0 0-10 0,0 0 0 16,0 0 0-16,0 0 0 0,4-7 0 16,6 7 8-16,-3 0-8 0,0 0 8 0,4 0 7 15,-11 0 1-15,7 10 0 0,0-7 0 16,4 6 9-16,-1-2 3 0,1-4 0 0,0 6 0 15,-4 1-20-15,3-1-8 0,-3-3 0 0,0 4 8 0,0 5 11 16,4-8 1-16,-4 11 1 0,0-5 0 0,0-4 15 16,0 4 4-16,4 3 0 0,-1-4 0 0,4 1-16 0,-3 2-2 15,3 1-1-15,4 0 0 0,-4-1-5 0,3 7 0 16,1-3-1-16,0 0 0 0,-1-3-6 0,1 2-1 16,3 4 0-16,-3-3 0 0,3 0-8 0,-3 3 0 0,-1-6 9 15,1 12-9-15,-4-6 8 0,4 0-8 0,-1 9 10 0,-3-3-10 16,-3 4 16-16,0-1-4 15,-4 0 0-15,0-5 0 0,0 5-3 0,0 3-1 16,0-5 0-16,0-1 0 0,4-3 15 0,-1 3 2 0,-6-3 1 16,6-3 0-16,1 6-10 0,-4-3-1 0,0-3-1 0,0 7 0 15,0-7-3-15,-3 0-1 0,-1-1 0 0,4 8 0 16,0-4-10-16,-3 0 12 0,-1 0-12 0,1-3 12 16,-4 0-12-16,3 0 0 0,-3 6 0 0,0-3 0 15,-3-6 0-15,-1 9 0 0,4-6 0 0,-3 0 0 16,-1-3 8-16,1-3-8 0,-4 6 12 0,3-4-4 15,4-5 5-15,-3 3 1 0,-5-1 0 0,8-5 0 16,-3 2-1-16,-1 4 0 0,1-4 0 0,-1-2 0 16,4 2-2-16,-3 1-1 0,-1-4 0 0,1 1 0 15,-1 2-10-15,4-2 8 0,0 2-8 0,0-2 8 16,-3-4-8-16,-1 3 8 0,1-2-8 0,3 2 8 16,0-9-8-16,-4 9 0 0,-3 1 0 0,4-7 0 0,3 6 0 0,0-9 0 15,-7 10 0-15,3-1 0 0,4-9 12 0,0 3 0 16,-7 7 0-16,7-10 0 0,0 0-12 0,0 0 0 15,0 0 0-15,0 0-11 0,-7 0 11 16,7 0 0-16,0 0 0 0,0 0 8 0,0 0-8 0,0 0 9 0,0 0-9 0,0 0 10 16,0 0-2-16,0 0 0 15,0 0 0-15,0 0 0 0,0 0 7 0,0 0 1 16,0 0 0-16,0-10 0 0,0 10-4 0,0 0-1 16,0 0 0-16,0-12 0 0,-4 9-11 0,1-7 8 15,3 4-8-15,0-7 8 0,0 4-8 0,0 0 0 16,0 2 0-16,0-8 0 0,0 2 0 0,-4 1 0 0,1-7 8 0,-1 9-8 15,4-5 0-15,-3-4 0 0,-1 0 0 0,1 6 8 16,-1-5-8-16,-3-4 0 0,4 3 9 16,-5 6-9-16,1-5 8 0,0 5-8 15,4 0 10-15,-4 1-10 0,3 2 8 0,-3 1-8 0,4 0 0 16,-4-1 9-16,3 7-9 0,1-3 0 0,-1 3 0 0,4 3 0 16,-3-10 0-16,3 10 0 0,-4-3 0 0,4 3 0 15,0 0 0-15,0 0 0 0,0-6 0 0,0 6 0 16,-4-10 0-16,4 10 0 0,0-3 0 0,0 3 0 15,0 0 0-15,0 0 0 0,-3-9 0 0,3 9 0 16,0 0 0-16,0 0 0 0,0 0 0 0,0 0 0 16,-7 6-10-16,7 0 10 0,-4 4 0 0,4-1-9 15,4 4 9-15,-4-4 0 0,0 1 0 0,0 2-8 16,7 7 8-16,-4-6 0 0,-3-4 0 0,4 4-8 16,3 2 8-16,-7-2 0 0,4-1 0 0,3-2 0 0,-4 2 0 0,1 4 0 15,-4-4 0-15,7 1 0 0,-7 0 0 0,3 2 0 16,4-2 0-16,-3-1 0 0,-4 1 0 0,3 3 0 15,1-4 0-15,-1-3 0 0,1 4 0 0,3-4 0 16,-3 1 0-16,-1-1 0 0,4 1 0 0,-3-4 0 16,-1 3 0-16,1 1 0 0,-1-1 0 0,-3-9 0 15,7 3 0-15,-7-3 0 0,4 10 0 0,-1-1 0 16,-3-9 0-16,0 0 0 0,0 0 8 0,0 0-8 16,11 3 8-16,-11-3-8 0,0 0 10 0,7 10-2 15,4-10-8-15,-4 0 12 0,3 0-12 16,1-3 9-16,-1-4-9 0,1 4 8 0,3-6-8 0,-3-1 10 15,-4 1-10-15,3-4 10 0,1 4-10 0,-1-4 10 16,1 1-10-16,0-1 10 0,-1-2-10 0,1 2 10 16,-1-6-10-16,1-3 10 0,0 7-10 0,-1-4 8 0,-3 0-8 0,4 0 8 0,-4-3-8 0,3 10 0 15,1-7 0 1,0 3 0-16,-4 1 0 0,0 2 0 0,0 4 0 0,0-1 0 16,0-2-16-16,3 8-6 0,-3-2-1 0,1-3 0 31,-1 6-17-31,0 3-4 0,3 0-1 0,-3-3 0 0,0-4-71 15,4 14-13-15,0-7-3 0,-1 3-1 0,1-3-81 0,-4 9-16 0</inkml:trace>
  <inkml:trace contextRef="#ctx0" brushRef="#br0" timeOffset="61795.83">15071 7389 1587 0,'0'0'70'0,"0"0"15"0,0 0-68 0,0 0-17 0,0 0 0 0,0 0 0 16,0 0 56-16,0-9 8 0,-4 6 2 0,4 3 0 15,0 0-42-15,0 0-9 0,-3-6-2 0,-1 3 0 16,4 3 1-16,-3-7 0 0,3 1 0 0,-4 0 0 16,4 6-4-16,-3-3-1 0,3 3 0 0,-8-7 0 15,1 7 9-15,4 0 2 0,3 0 0 0,-7 0 0 16,0 0 3-16,0 7 1 0,-4-4 0 0,4 3 0 15,-4-3 11-15,1 0 2 0,3 4 1 0,-4-4 0 16,1 6-38-16,-1 0 0 0,1 1-9 0,-5-1 9 0,5 4 0 16,-4-4 0-16,3 4 0 0,-3-1 12 0,0-2 1 15,0 2 1-15,3 4 0 0,-3-4 0 0,0 1 7 16,0 3 2-16,3-4 0 0,-3 1 0 16,4 6-6-16,-5-4-1 0,1 4 0 0,4-6 0 0,-4 5-6 0,3 4-2 15,1-3 0-15,-1-6 0 0,4 6-8 0,-4-1 0 16,4-2 9-16,0 3-9 0,0-7 12 0,0 10-3 15,4-3 0-15,3 0 0 0,-8-3-9 0,5 3-11 16,3-7 3-16,0 7 0 0,0 0 8 0,0-4 0 16,0 4 0-16,3 3 0 0,-3-3 0 0,4 3 0 15,0-3 0-15,-4-4 8 0,3 4-8 0,1 0 0 0,3 3 0 0,-4-9 8 16,1 8-8-16,-1-2 0 0,1 0 0 0,3-3 0 16,0 3 0-16,3-1 0 0,-2-5 0 0,-1 6 8 15,0-4-8-15,3 1 0 0,4 0 0 0,-3-1 8 16,-1 1-8-16,5-6 0 0,-5 8 0 0,4-5 0 15,0-1 0-15,4-2 0 0,0 9 0 0,-4-7 0 32,3-2-24-32,-2 2-10 0,-1 7-2 0,0-10 0 15,3 4-38-15,-2-4-8 0,-5-6-2 0,4 7-892 0</inkml:trace>
  <inkml:trace contextRef="#ctx0" brushRef="#br0" timeOffset="62855.04">15572 7728 1119 0,'0'0'49'0,"0"0"11"0,0 0-48 0,0 0-12 16,0 0 0-16,-7-3 0 0,3-3 25 0,4 6 3 16,-7-3 0-16,3-4 0 0,1 4-16 0,-4-6-4 15,3 6 0-15,1-4 0 0,-1-2 4 0,1 6 1 16,3-7 0-16,0 7 0 0,-4-3 24 0,1 3 5 15,-1-7 1-15,4 7 0 0,-3-3 21 0,3-3 4 16,-7 9 0-16,7-7 1 0,-4 1-21 0,4 3-5 16,-3-3-1-16,3-4 0 0,-4 4-26 0,0-3-6 15,1 2-1-15,3-5 0 0,-7 9-9 0,3-4 12 16,1-2-12-16,-4 6 12 0,3-7-1 0,-3 10 0 16,0 0 0-16,0 0 0 0,0 0-3 0,0 0 0 0,-4 0 0 0,1 7 0 15,3-4 0-15,-4 0-8 0,1 3 12 0,3-3-4 16,-4 4 1-16,4-4 0 0,-4 0 0 15,1 6 0-15,-1-2-9 0,1-4 0 0,6 6 0 0,-3 1 8 16,0-1-8-16,-4 0 10 0,1-2-10 0,3 2 10 16,-7 7-10-16,3-4 0 0,4 1 9 0,-4-1-9 15,-3 4 8-15,4 0-8 0,-1-7 8 0,1 13-8 16,-1-3 0-16,4-7 0 0,-4 10 0 0,1-6 0 16,3 0 0-16,-4 6 0 0,4-13 0 0,0 10 0 15,3-7 0-15,-3 1 14 0,4 6-3 0,-1 0-1 16,1-7-1-16,-1 1 0 0,1 6 0 0,-1-7 0 15,4 7-9-15,-3-7 0 0,3 4 0 0,0 0 0 16,0-7 0-16,0 4 8 0,3-4-8 0,-3 1 0 16,4 2 10-16,-4 4-10 0,3-4 12 0,-3-2-12 15,7 2 12-15,-7-9-4 0,4 7 0 0,-1-1-8 0,1 4 12 16,3-7-4-16,-4-3 0 0,1 7-8 16,0-4 14-16,3-3-4 0,0 0-1 0,0-3 0 0,3 10 8 15,-3-10 2-15,4 6 0 0,0-3 0 0,-1-3-7 0,4 0-2 16,0 3 0-16,4-3 0 0,-7 6-10 0,-1-3 8 15,-10-3-8-15,7 0 8 0,4 7-8 0,3-4 0 16,-4-3 0-16,1 0 8 0,0 0-8 0,-1 0 0 16,1 0 0-16,-1 0 0 0,1 0 0 0,0-3 0 15,-1 3 0-15,-3-7 0 0,0 7 0 0,4 0 0 16,-4-3 0-16,0-3 0 0,0 3-16 0,0 3-6 16,0-3-1-16,0-3 0 15,-7 6-51-15,7 0-10 0,0-4-3 0,-3-2-542 16,3 6-109-16</inkml:trace>
  <inkml:trace contextRef="#ctx0" brushRef="#br0" timeOffset="63872.97">15639 7339 1036 0,'0'0'46'0,"0"0"10"0,0 0-45 0,0 0-11 0,0 0 0 0,-7 0 0 0,7 0 171 0,0 0 32 16,0 0 6-16,0 0 2 0,-4 0-189 0,4 0-38 16,0 0-7-16,0 0-1 0,0 0 11 0,0 0 2 15,0 0 1-15,0 0 0 0,0 0-1 0,4-9 0 16,3 6 0-16,-7 3 0 0,0 0 11 0,7 0 0 15,-7 0 8-15,0 0-8 0,0 0 42 0,7 0 4 16,-7 0 1-16,7 0 0 0,-7 0 12 0,7 3 2 16,3 6 1-16,-6 1 0 0,3-1-28 0,0-6-6 15,0 7 0-15,4-1-1 0,-4 0-18 0,0 1-9 16,0 2 10-16,3-2-10 0,5 2 0 0,-1-2 0 16,0 2 0-16,-4 7 0 0,1-6 16 15,0 2-2-15,-1-2-1 0,1-1 0 0,3 7 9 0,-4-6 2 16,5-1 0-16,-5 7 0 0,1-6-8 0,-1 9-2 15,-3-4 0-15,0-5 0 0,-3 6 0 0,-1 3 0 0,1 0 0 0,0 0 0 16,-1 6-14-16,1-6 0 0,-4 6 0 16,0-3-10-16,3 3 18 0,-3-3 3 0,0-3 1 0,0 10 0 15,-3-4-12-15,6-3 0 0,-3 3 0 0,4-6 0 16,-8 0 0-16,4 0 0 0,7 0 0 0,-7 6 0 16,0-6 0-16,0-3 0 0,-3-3 0 0,-1 9 0 15,1-9 16-15,-1 5 4 0,-3-2 0 0,3-6 1 16,-3 9-21-16,0-7 0 0,-3 1 0 0,-1-6 0 15,1 8 12-15,-1-5-1 0,0-4-1 0,4 1 0 16,-3 2-10-16,3-2 0 0,-4-1 9 0,4 1-9 16,-11 2 0-16,4-9 0 0,0 7 0 0,4-1 0 15,-4 0-13-15,-1 1 2 0,5-1 1 0,-4-3 0 0,3 1-2 0,-3 2 0 16,3 1 0-16,1-7 0 16,-1 0-19-16,1 3-4 15,3-3-1-15,0 4 0 0,3-4-84 0,4-3-16 16,0 0-4-16,0 0-748 0</inkml:trace>
  <inkml:trace contextRef="#ctx0" brushRef="#br0" timeOffset="65309.73">16281 7719 864 0,'0'0'76'0,"0"0"-60"15,0 0-16-15,0 0 0 0,0 0 204 0,7 0 37 16,0 0 8-16,-7 0 2 0,0 0-191 0,7-3-37 16,7-4-8-16,-7 7-2 0,-7 0-13 0,7 0 0 15,4-3 0-15,-1 3 0 0,-10 0 0 0,11 0 0 0,-4-3 0 0,3 3 0 16,-2 0 0-16,-1 0 0 0,3 0 0 0,-3 0 0 15,0 3 16-15,0-3 0 0,4 3 0 0,-4-3 0 16,0 7 21-16,4-4 5 0,-8-3 1 0,8 0 0 16,-4 9-11-16,-4-9-1 0,4 6-1 0,0-2 0 15,4-4 3-15,0 0 1 0,-4 0 0 0,3 0 0 16,1 0-34-16,-1 0 0 0,-3 0 0 0,4 0 0 16,-4 0 0-16,4-4 13 0,-4-2-2 0,0 6-1 15,0 0 1-15,0 0 0 0,0-3 0 0,-4-3 0 16,5 6 0-16,-1-3 0 0,0-4 0 0,0 4 0 0,-7 3-1 0,3-3 0 0,8-3 0 15,-8-4 0 1,4 7 6-16,-3-6 0 0,3-1 1 0,-3 7 0 16,3-6-3-16,-4-1-1 0,1-2 0 0,3 3 0 15,-4-1-1-15,-3-2-1 0,4-1 0 0,-1-3 0 0,1 4-11 16,-4 2 0-16,0-5 9 0,0-1-9 0,0 3 0 16,0-5 0-16,-4 8 0 0,1-2 8 0,-4-1-8 0,3-6 0 15,1 10 0-15,-1-4 0 0,-3 4 0 0,0 0 0 16,0 2 0-16,3-8 0 0,-3 12 0 0,4-7 0 15,-4 1 0-15,3-1 0 0,1 7 0 0,-4-6 0 16,0 9 0-16,3-3 0 0,-3 3 0 0,3 0-8 16,4 0 8-16,-7 0-12 0,0 3 12 0,0-3 0 15,0 9 0-15,4-6-8 0,-8 7 8 0,4-1 0 16,4-6 0-16,-4 7 0 0,-1-1 0 0,1 4 0 16,-3-4 0-16,6 7 0 0,1-4 0 0,-4 1-10 15,0-1 10-15,3 4-10 0,1-3 10 0,-4-1 0 0,3 7 0 0,-3 0 0 16,3-4 0-16,1 4 0 0,-4 3 0 0,3 0 0 15,1 0 0-15,-4 0 0 0,0 6 0 0,0-3 0 16,-4 4 0-16,4 2 0 0,0-6 0 16,0 6 8-16,0 1-8 0,0-1 0 0,-4-3 0 15,4 4 0-15,4-7 0 0,-1 3 0 0,-7-6 0 0,4 6 0 16,0-3 0-16,0-3 0 0,0 0 0 0,-3-3 0 16,-4 3 10-16,3-3-2 0,0-7-8 0,1 7 12 15,-4-6-12-15,3 5 0 0,1-5 8 0,-1-1-8 16,-3 4 0-16,3-10 0 0,4 10 0 0,-3-3 0 15,-1-10 0-15,0 6 0 0,1 1 0 0,-1-1 0 16,4-6 8-16,0 3-8 0,0-2 0 0,0 2 9 16,0-3-9-16,3-3 0 0,-3 0 0 0,7 0 0 15,-7 0 0-15,4 0 0 0,-4 0 0 0,3-3 0 16,-6 3 0-16,3-6 0 0,3 2 0 0,-3-2 0 16,4 3 0-16,-1-6 0 0,0 5 0 0,1-2 0 0,3-3 0 0,-4 9 0 15,4 0 0-15,-3-6 0 0,3-4 0 0,0 10 0 16,0-6 0-16,3-4 8 15,-3 7-8-15,0-6 0 0,4-1 0 0,-4 7 0 0,3-6 0 0,1 0 0 16,3-1 0-16,-3 7 0 0,3-6 0 0,0-1 0 16,0 1 0-16,0 6 0 0,-4-7 0 0,4 1 0 15,4 6 0-15,-4-4 0 0,0 4 12 0,4 0-2 16,-1-3-1-16,-3 3 0 0,4-4 15 0,-1 4 4 16,1-3 0-16,3 3 0 0,0 3-28 0,0-3-14 15,0-3 2-15,1 6 0 0,-1 0 12 0,0 0 13 16,0 0-2-16,0 9-1 0,-7-6-19 0,4 6-4 15,3-2-1-15,-4-4 0 0,8 9 23 0,-4-2 5 16,0-1 1-16,4 1 0 0,0-7-5 0,-4 6-1 0,0 1 0 0,0-1 0 16,0 0-9-16,0 1 8 0,-3-7-8 0,3 9 8 15,-4-2 0-15,4-1 0 0,-6 1 0 16,6-1 0-16,-4 1-8 0,1-4 8 0,-1 3-8 16,1 1 8-16,0-1 0 0,-1 0 0 0,1 1 0 0,3-4 0 15,-4 4-8-15,1-1 0 0,3 3 0 0,0-5 0 16,0-4 0-16,0 3 0 0,-3-3 0 0,7-3 0 15,-1 0 0-15,-3 0 0 0,8 0 0 0,-5-3 0 16,1-3-10-16,-1 6-4 0,1-3-1 0,-4-4 0 31,4 4-34-31,0-6-7 0,-1 9-2 0,1-9-730 0,-4 5-147 0</inkml:trace>
  <inkml:trace contextRef="#ctx0" brushRef="#br0" timeOffset="69596.75">13176 8402 748 0,'0'0'33'16,"0"0"7"-16,0 0-32 0,7-3-8 0,0-3 0 0,-7 6 0 0,0 0 193 0,0 0 37 15,0 0 7-15,0 0 2 0,0 0-146 0,0 0-29 16,0 0-5-16,0 0-2 0,0 0-45 0,0 0-12 16,0 0 0-16,0 0 0 0,-7 9 0 0,4-6 0 15,3-3 0-15,-7 10 0 0,-4-10 10 0,-3 9 0 16,0-9 0-16,0 0 0 0,-7 0 43 0,-4 0 9 16,4 0 2-16,-4 0 0 0,0 0-3 0,-3 0 0 15,0 0 0-15,0 0 0 0,-8 0-34 16,1 0-7-16,-4 0-2 0,-3 0 0 0,-4-3-18 0,0 6 0 0,-7-3 0 0,0 0 0 15,1 10 19-15,-1-7 3 0,3-3 1 0,-3 9 0 16,0-2-8-16,-3-4-2 0,3 6 0 0,0-6 0 16,-3 7-1-16,-1-1 0 0,4 0 0 0,-3-5 0 15,3 2 9-15,-3-3 2 0,-4 6 0 0,0-6 0 16,-7-3 4-16,3 7 1 0,11-4 0 0,0 3 0 16,4-3-15-16,-4 4-2 0,0-7-1 0,0 3 0 15,4 0 0-15,-8 3 0 0,-3-3 0 0,4-3 0 16,3 10-10-16,4-1 0 0,-8 0 9 15,-3 1-9-15,4-4 0 0,-1 4 0 0,1-1 0 0,-4 4 8 16,0-4-8-16,7 0 0 0,7 4 0 0,0-7 8 16,0-3-8-16,4 7 0 0,0-10 0 0,3 3 8 15,0 3-8-15,0-3 11 0,-3-3-11 0,0-3 12 0,3 3 14 0,-4-6 3 16,5 3 1-16,2 3 0 0,-2-3-30 0,6-4 0 16,-3 4-13-16,6-3 4 0,1 3 9 0,0 0 0 15,0-4 0-15,3 4 0 0,0-3 0 0,1 3 0 16,-1-3 0-16,-3 6 0 0,3-4 0 0,0 4 0 15,1-9 0-15,-1 9 0 0,-3-3 0 0,6-3 0 16,-2 6 0-16,3-4 0 0,-1 4 0 0,1-6 0 16,0 3 0-16,3 3 0 0,-3-9 0 0,7 9 8 15,-3 0-8-15,2-4 0 0,1-2 8 0,0 6-8 16,0-3 8-16,4-3-8 0,-1 3 0 16,0 3 0-16,1 0 0 0,3 0-8 0,0 0 8 0,3-3 0 15,-6-4 0-15,3 7 0 0,-1 0 0 0,5 0 0 0,-4-3 0 0,0 3 8 16,3 0-8-16,4 0 9 0,0 0-9 0,0 0 10 15,-3 0-10-15,3 0 0 0,-7 0 0 0,7 0 0 16,0 0 0-16,0 0 0 0,0 0 0 0,0 0 0 16,0 0 0-16,0 0 0 0,0 0 0 0,0 0 0 15,0 0 0-15,0 0 0 0,-4 0-9 0,4 0 9 16,0 0 0-16,0 0 0 0,0 0 0 0,0 3 0 16,0-3 0-16,0 10 0 0,0-1 0 0,0 0 0 15,0-9 8-15,4 4-8 0,-4 8 0 0,7-6 0 16,-7 4 0-16,3-1 8 0,-3-2-8 0,4 2 0 15,-1 7 0-15,1-10 8 0,-4 13-8 0,3-7 0 16,-3 4 8-16,4 0-8 0,-4-1 0 0,3 1 0 0,-3 6 12 16,0-3-4-16,4 3-8 0,-4 0 12 0,-4 0-12 15,4 9 0-15,0-3 0 0,0-3 0 0,0 7 13 0,0-4-3 16,-3-3-1-16,-1 6 0 0,4-3-9 0,-3 1 0 16,-1-4 0-16,1 6 0 0,-1-9 0 15,4 0 8-15,-3 6-8 0,-1-6 8 0,1 3-8 16,-1-6 0-16,1 3 9 0,-1-3-9 0,4 0 0 15,-7-4 0-15,4-5 0 0,-1 9 8 16,0-7-8-16,1 1 9 0,-1 2-9 0,1-2 10 0,-1-4 1 0,1 4 0 16,-4-4 0-16,7 4 0 0,-4-4-11 0,1 4 0 15,-1-4 0-15,1 4 0 0,-1 2 0 0,4-2 0 16,-7-10 8-16,4 13-8 0,-1-4 0 0,4 1 0 0,-3-1 0 16,-1-2 0-16,0-1 0 0,4 1 0 0,-3-1 0 0,3-9 0 0,0 9 0 0,-4-5 0 31,4-4 0-31,0 0 0 0,0 0 0 0,0 12 0 15,0-12 8-15,0 10-8 0,0-10 0 0,4 6 0 0,-4 0 0 0,0-6 8 16,3 9-8-16,-3-9 0 0,0 7 0 0,4-4 0 16,-4-3 0-16,0 0 0 0,0 0 9 0,4 12-9 15,-1-5 0-15,-3-7 9 0,0 0-9 0,4 3 0 16,-4-3 0-16,0 0 0 0,0 0 0 0,3 9 0 16,-3-9 8-16,0 0-8 0,7 10 0 0,-7-10 0 15,0 0 0-15,0 0 0 0,0 0 0 0,0 0 0 16,0 3 12-16,0-3-4 0,0 0 0 0,0 0-8 15,7 9 13-15,0-9-4 0,-7 0-1 0,0 0 0 16,7 10-8-16,0-10 0 0,0 9 9 0,4-6-9 16,-11-3 10-16,7 0-2 0,4 10-8 0,-1-4 12 15,1-3-12-15,-1 0 0 0,1 3 0 0,0-3 0 0,3-3 0 16,0 7 0-16,3-4 0 0,1-3 0 0,0 0 0 16,3 0 0-16,0 0 0 0,4 0 0 0,3 0 8 15,4-3-8-15,-11-4 0 0,7 7 9 0,0 0-9 16,1-3 0-16,6-3 9 0,-3 6-9 0,-4 0 10 0,4-3-2 15,-1 3-8-15,5 0 12 0,-5 0-12 0,5-3 0 16,-1 3 0-16,4-6 0 0,3 6 0 0,4 0 0 16,0 0 0-16,0-4 0 0,-1 4 0 0,1-6 0 15,0 6 0-15,0-3 0 0,0 3 0 0,0-6 0 16,3 3 8-16,11-1-8 0,0-2 0 0,-3-3 0 16,-15 9 0-16,7-3 0 0,4-1 0 0,-3-2 0 15,-5 6 0-15,1-3 0 0,4-3 0 0,-1 6 8 16,4-3-8-16,-4-4 0 0,-3 7 8 0,4-3 0 15,6 0-8-15,-7-3 12 0,-3 6-12 0,4-10 0 0,-1 7 0 16,4-3 0-16,0 3 0 0,-4 0 0 0,4-3 0 0,4 6 0 16,-1 0 0-16,-3-4 0 0,-4 4 0 0,-3-6 0 15,0 6 0-15,0 6 0 0,0-2 0 0,-4-4 0 16,4 0 0-16,0 6 0 0,-4-3 0 0,4-3 0 16,-4 0 0-16,1 0 0 0,-4 0 0 0,-4 0 0 15,0 3 0-15,0-3 0 0,4 0 0 0,-3 0 0 16,2 0 0-16,1-3 0 0,0 3 0 0,-4 0 0 15,-3-3 0-15,0 3 0 0,-1 0 0 0,-2 0 0 16,-1 0 0-16,0 0 0 0,-3 0 0 0,0 0 9 16,-1 3-9-16,1 0 12 0,-4-3-12 0,-3 6 12 15,3-3-12-15,-3-3 0 0,-1 7 0 0,1-4 0 0,-1-3 0 16,1 6 0-16,0-3 0 0,-1-3 0 0,1 3 0 0,-4-3 0 16,0 0 0-16,4 0 0 0,-8 0 0 0,8 0 0 15,0 0 0-15,-1 0 0 0,-6 0 0 0,0 0 0 16,-1 0 0-16,1 0 0 0,-4 0 0 15,3 0 0-15,-3 0 0 0,0-3 8 0,4 3-8 16,-4 0 8-16,-7 0-8 0,0 0 8 0,7 0-8 16,-7 0 12-16,0 0-12 0,0 0 12 0,7 0-12 0,4-3 0 15,-11 3 0-15,0 0 8 0,3-6-8 0,4 6 0 16,0-10 0-16,-3 7 8 0,-4 3-8 0,3-6 0 16,-3 6 0-16,4-6 8 0,0 0-8 0,-1-4 8 15,1-2-8-15,-4 2 8 0,0 1-8 0,0 2 8 16,0-8-8-16,-4 2 8 0,4-6-8 0,-3 7 0 0,-1-7 9 15,4-3-9-15,-4 0 0 0,4 0 8 16,-3-6-8-16,-1 3 0 0,4-6 0 0,0 2 9 16,0-5-9-16,-3 9 0 0,3-7 8 0,0 1-8 0,0 3 0 0,0-4 0 15,0 1 11-15,-4 6-2 0,1-6 0 0,3-1 0 16,-4 4 1-16,4-3 0 0,-3 6 0 0,3-4 0 16,0 4-10-16,0-3 0 0,-4-3 9 0,1-1-9 15,-1 10 0-15,1-6 0 0,-1 3 0 0,-3-3 8 16,0 6-8-16,3 0 0 0,-3-3 0 15,0-3 0-15,0 6 0 0,0-6 0 0,4 2 0 0,-8-2 0 16,1 3 0-16,-1-3-8 0,0 6 8 0,1 0 0 16,-1-6 0-16,1 6 0 0,-1 6 0 0,0 0-8 15,4 1 8-15,0-1 0 0,-3 10 0 0,-1 0 8 16,4-4-23-16,0 7-4 0,0-6-1 0,4 9 0 16,-5 0-46-16,5 9-10 0,-4-6-1 0,3 7-920 15,-3 2-184-15</inkml:trace>
  <inkml:trace contextRef="#ctx0" brushRef="#br0" timeOffset="72486.27">21699 9064 1609 0,'32'-6'71'0,"-25"3"15"0,-7 3-69 0,0 0-17 0,11-7 0 0,3 7 0 16,-4 0 73-16,5 0 11 0,-8 0 3 0,7-3 0 0,0 3-23 0,-4 0-4 15,-3 3 0-15,1-3-1 0,-1 0-27 0,0 0-4 16,-7 0-2-16,0 0 0 0,0 0-9 15,0 0-1-15,0 0-1 0,-7 0 0 0,-8 0 4 0,1 0 1 16,4 0 0-16,-4 0 0 0,-7 0 9 0,-1 0 3 16,5 0 0-16,-4 0 0 0,-8 0 2 0,1 0 1 15,0 0 0-15,-7 0 0 0,3 0-15 16,-3 0-2-16,-4 0-1 0,0 0 0 0,-7 0-6 16,-3 0-2-16,-1 7 0 0,-6-4 0 0,-4 6-9 0,0 1 0 15,0-1 9-15,-4 0-9 0,-3-2 0 0,0 2 0 16,-3 7 0-16,-4-10 0 0,0 13 0 0,3-10 0 15,1 1 0-15,-1-1 0 0,-3-6 8 0,3 0-8 0,1 4 10 0,-1-4-10 16,1 3 21-16,6-3-1 0,1-3-1 16,-1 6 0-16,-3-2-3 0,4-4-1 0,3 3 0 0,-4-3 0 15,4 0-15-15,0 6 11 0,4-3-11 16,-1-3 10-16,1 9-10 0,-1-9 0 0,-2 7 9 16,-1-4-9-16,3 0 0 0,1 6 0 0,-1-9 0 15,4 10 0-15,4-10 0 0,0 3 0 16,-1 3 0-16,1-6 0 0,-1 0 0 0,4 0 0 0,4 0 0 0,0-6 0 15,3 3 0-15,0 3 9 0,0-3-9 0,4-4 10 16,3 4-10-16,-3-3 10 0,7 3-10 0,-4 3 10 16,4-10-10-16,0 10 12 0,3-9-12 0,0 9 12 15,-3-3-12-15,3-3 10 0,1-1-10 0,-1 1 10 16,0 3-10-16,4-3 0 0,3 3 0 0,1-4 0 16,-1 4 0-16,1 3 0 0,2-3 0 0,1 3 0 15,0-6 0-15,-3 6 0 0,2 0 0 0,5 0 0 0,-4 6 0 0,3-3 0 16,1-3 0-16,3 3 8 15,-4-3-8-15,4 0 0 0,-4 0 0 0,8 7 0 0,-4-4 0 16,7-3 0-16,-7 0 0 0,3 9 0 0,-3-9 0 0,4 13 0 16,3-7 0-16,-4 3 0 0,1 4 0 0,-1-4 0 15,4 4 0-15,0-1 0 0,0 7 0 0,-4-6 0 16,1 9 0-16,3-4 0 0,0 4 0 16,-4 0 0-16,4 7 0 0,0-4 0 0,0 6 0 15,-3 0 0-15,-1-2 0 0,4 2 0 0,0 3 8 0,0-2 0 16,0-1 0-16,0 1 0 0,0-1-8 0,0 0 0 15,0 1 0-15,0-1 0 0,0 0 0 0,0 4 12 16,4-4-4-16,-1 1 0 0,-3 5 4 0,4-5 1 0,-4 2 0 16,0-3 0-16,3 4 2 0,-3-4 0 0,4-3 0 0,-4-2 0 15,0 5-7-15,0-9 0 0,4 9-8 0,-4-9 12 16,0 6-12-16,3-6 8 0,1 7-8 16,-1-14 0-16,1 7 8 0,-1-3-8 0,1 0 0 15,-1-7 0-15,1 1 17 0,-1 3-2 0,4-10-1 0,0 3 0 16,-3 1-14-16,3-1 0 0,0-6 0 0,0 7 0 15,-3-10 0-15,3 9 0 0,-7-9 11 0,10 9-11 16,1-5 15-16,-1 5-4 0,-3-3-1 16,4-3 0-16,0 7-10 0,-4-7 0 0,3 6 9 0,1 1-9 15,-4-7 0-15,4 6 0 0,-1-2 0 0,8-4 0 16,-8 6 0-16,8-6 8 0,0-3-8 0,3 7 0 16,0-4 0-16,4-3 8 0,-1 0-8 0,5 0 0 15,-1-3 0-15,4 3 8 0,-1-7-8 0,1 7 0 16,7-3 8-16,-4 3-8 0,0-9 8 0,8 9-8 15,-1 0 0-15,7 0 0 0,-3 0 0 0,4 0 0 16,-4 0 8-16,3 6-8 0,4-6 8 0,-4 0-8 0,4 0 0 16,4 0 0-16,-4 0 0 0,6 0 0 0,1 3 0 15,-3-3 0-15,-1 0 0 0,4 0 0 0,4-3 0 16,-4-3 0-16,0 3 0 0,7-4 0 0,0 4 0 0,0-3 8 16,-4 0-8-16,1-1 0 0,-4 4 0 0,7-3 8 15,-4 3-8-15,4 0 0 0,-3 3 8 0,-1 0-8 16,-6-7 8-16,3 7-8 0,-4 0 0 0,1 0 0 15,3 0 0-15,-4 0 0 0,1 0 0 0,-1 0 0 16,0 0 0-16,1 7 0 0,-4-4 0 0,-4 0 0 16,-3-3 0-16,0 0 0 0,0 0 0 0,0 0 0 15,-1 6 0-15,1-6 0 0,0 0 0 0,0 0 0 16,0-6 0-16,0 6 0 0,-4 0 0 0,-3 0 0 16,3 0 0-16,-3-3 0 0,3 0 10 0,1-4-2 0,-4 7-8 0,-1-3 12 15,1-3-12-15,-4 6 0 0,-3-3-12 0,0 3 12 16,-7 0 0-16,3 0 0 0,0 3 0 0,-3-3 0 15,-4 0 0-15,-3 0 8 0,3 0-8 0,0 6 9 16,-7-6-9-16,0 3 0 0,0-3 0 0,0 0 0 16,0 0 0-16,-3 0 0 0,-11 0 0 0,7 0 0 15,4 0 8-15,-1-3 0 0,-6-3 0 0,6 6 0 16,-6-3 0-16,3-3 0 0,4 2 0 0,-4 1 0 16,-4-3 0-16,4-3 0 0,4 9 0 0,-8-4 0 15,-3 4-8-15,7-6 0 0,0 0 0 0,0 0 0 16,4-4 8-16,-11 10-8 0,4 0 12 0,3-9-4 0,0 6-8 15,-4-7 0-15,-3 7 0 0,4-6 0 0,-1-1 8 16,4 1-8-16,-7-4 8 0,0 4-8 0,0-4 0 0,0-5 0 16,0 5 0-16,0-6 0 0,-7-3 13 15,7 0-2-15,0-6-1 0,0 3 0 0,-7-6-10 0,4-4 0 16,3-2 0-16,0-4 8 0,-4 6-8 0,-3-5 0 16,4-4-12-16,-1 3 12 0,4 0 0 0,-3-3 0 15,-5 3 0-15,5 10 0 0,-1-7 0 0,1 1 0 16,-4 2 0-16,0-2 0 0,0-1 0 0,0 0 12 15,3 4 0-15,-3-4 0 0,-7 7-12 0,7-3 0 16,0 2 0-16,0 1 0 0,-4-1 0 0,1 1-17 16,-1 0 4-16,4 6 1 0,-4-4 12 0,1-2 13 0,-4 9-2 15,7-3-1-15,0-3-10 0,-8 9 0 0,1-3 0 16,4 0 0-16,3 3 0 0,0 7 0 0,-4-1 0 16,4 1 0-16,-4-4-21 0,4 13 3 0,4 0 1 0,-4-4 0 31,-4 4-69-31,4-3-14 0,7 6-2 0,0 0-867 0,0 0-174 0</inkml:trace>
  <inkml:trace contextRef="#ctx0" brushRef="#br1" timeOffset="78722.78">7860 9218 2286 0,'0'0'50'0,"-4"-3"10"0,1-7 3 0,3 7 1 0,0-3-51 0,0 6-13 16,0 0 0-16,0 0 0 0,0 0 0 0,0 0-12 0,-4 0 3 0,-3 0 0 15,-3 9-3-15,-4 1 0 0,3 2 0 16,-14-3 0-16,1 10 12 0,-5-6-10 0,-6 9 10 0,3 0-10 16,-17 0 10-16,3 6 0 0,-7-6 0 0,-7 9 0 15,-3-9 22-15,-1 10 10 0,-13 2 1 0,-1 7 1 16,-3-4 27-16,-4 1 6 0,-3 3 1 0,-4 0 0 15,-3-1-9-15,0 4-2 0,0-3 0 0,-8 3 0 16,1 0-20-16,0-3-4 0,-4 9-1 0,7-6 0 16,-10 0-19-16,10-4-4 0,0 4-1 0,4-3 0 15,7-3 4-15,-4-1 0 0,7 1 0 0,-3 3 0 16,7-4-36-16,0 4-8 16,7-3 0-16,-4-1-1 0,11 1-12 0,4-4-3 15,-12 1 0-15,12 6 0 0,7-10-133 0,3 7-27 0,0-4-6 0</inkml:trace>
  <inkml:trace contextRef="#ctx0" brushRef="#br1" timeOffset="79520.08">13395 10061 1785 0,'0'0'79'0,"4"-9"17"0,-1 6-77 0,1-7-19 0,-4 1 0 0,0 9 0 16,0 0 185-16,0 0 34 0,0-3 6 15,0 3 2-15,0 0-198 0,0 0-39 0,0 0-8 0,-7 3-2 16,-4 6 7-16,0 1 1 0,1-1 0 0,-4 0 0 15,-4 4 0-15,-3 0 0 0,-4 2 0 0,-7-2 0 16,-3 6 12-16,-7-4 0 0,-4 7 12 0,-7 6-12 16,-3-2 44-16,-8 2 1 0,-3-3 1 0,-7 12 0 15,-4-2 2-15,-6 6 0 0,-1 3 0 0,0 3 0 16,1-10-1-16,-5 13 0 0,-6-6 0 0,0 10 0 16,3-10-31-16,1 6-5 0,-1-6-2 0,4 6 0 15,10-6-9-15,-3 6 0 0,-4-6 0 0,8-3 0 16,10-1-19-16,3 1-2 0,1-6-1 0,3-1 0 15,-4-6-29-15,11-3-5 0,7 0-2 0,4-9 0 16,-7 3-181-16,13-7-36 0</inkml:trace>
  <inkml:trace contextRef="#ctx0" brushRef="#br1" timeOffset="80195.08">15635 8675 1825 0,'0'0'40'0,"0"0"8"0,0 0 1 0,0 0 3 0,0 0-41 0,0 0-11 15,-3-9 0-15,3 9 0 0,0 0 25 0,0 0 3 16,3-10 1-16,-3 7 0 0,0-3-2 0,0 6-1 15,0 0 0-15,0 0 0 0,0 0-18 0,0 0-8 16,0 0 8-16,0 0-8 0,0 0 20 0,-3 0-2 16,-4-3 0-16,-1 6 0 0,-2-3 16 0,-1 6 3 15,-3-3 1-15,0 7 0 0,-4-7 14 0,1 3 2 16,-11-3 1-16,3 7 0 0,-7 2-4 0,-3-2-1 16,0 2 0-16,-8 7 0 0,-3 0-10 0,-7 3-1 0,1 0-1 15,-12 9 0-15,-3-3-13 0,-7 4-2 0,-7-4-1 16,0 10 0-16,-4-4-2 0,0 7 0 0,-3-7 0 0,0-2 0 15,3-1-7-15,1 7-1 0,-1-13-1 0,7 12 0 16,1-5-11-16,6-7 0 0,1 6 0 0,6-3 0 31,4-3-79-31,7 7-8 0,0-10-1 0,4 0-728 16,0-3-146-16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5T15:33:38.26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2708 3970 1324 0,'0'0'118'0,"-7"-3"-94"0,7-2-24 15,-5 4 0-15,5-4 133 0,-5 3 23 0,5 2 4 0,0 0 0 16,-2-3-86-16,2 3-18 0,-2-1-3 0,2 1-1 16,-2-3 2-16,2 3 0 0,-1-7 0 0,1 7 0 15,0 0-34-15,0 0-6 0,0 0-2 0,0 0 0 16,0 0-12-16,0 0-10 0,0 0 2 0,0 0 0 16,0 7 8-16,-4-3 0 0,4 1 0 0,0 1 0 15,-2-1 0-15,2 4 0 0,0-3 0 0,0 4 0 16,0 2 0-16,-3-3 11 0,3 2-3 0,-2 4 0 15,0-3 4-15,2 2 0 0,-3-2 0 16,1 7 0-16,-1-3 0 0,1 4 0 0,0 2 0 0,0 1 0 16,0-3 5-16,1 6 2 0,1-1 0 0,-4 1 0 15,4 0-11-15,-2 1-8 0,2 1 9 0,0 2-9 16,0-2 12-16,0 3-4 0,-3 5-8 0,3-3 12 0,0 1-4 0,-2 0 0 16,0 5-8-16,-1 0 12 0,1-1-4 0,-1 4-8 15,-1-2 11-15,4 3-11 0,-5-2 16 0,1 5-3 16,2-3-1-16,-1 1 0 0,-1 3-4 15,1 0-8-15,1-1 11 0,-1 6-11 0,-1-4 0 16,-1 6 0-16,2-3 0 0,1 2 0 16,-3 0 0-16,3 3 0 0,-2-3 0 0,-1 0 0 0,2 0 0 15,-1 3 0-15,-1 1 0 0,-1-3 0 0,3-1 0 0,-1 5 0 16,-1-2 0-16,2-1 0 0,-3 2 0 0,3 1 0 16,-3 0 0-16,3-2 0 0,-1-3 0 0,3 3 0 15,-5-1 0-15,5-2 0 0,-3 1 0 0,2-1 0 16,-1-3 0-16,1 8 0 0,2-2 12 0,0 2 0 0,-3-5-1 0,1 3 0 15,0-1 10-15,2 3 3 16,-3-6 0-16,1 5 0 0,2-1-13 0,-3-2-3 0,-1-1 0 16,4 3 0-16,-3-2 1 0,1-2 0 0,-2 2 0 15,3-1 0-15,1-2-9 0,-4 2 0 0,4-2 0 16,0 3 8-16,0-3-8 0,4-2 0 0,-4-3 0 0,0 3 0 16,1-3 0-16,-1 6 0 0,4-4 9 0,-4-1-9 15,0 0 0-15,2-2 8 0,-2 0-8 0,0 1 0 16,0-4 0-16,-2 1 0 0,2-2 0 0,0 1-8 15,0-1 8-15,-4-3 0 0,4 3 0 0,-1-3 0 16,1-6 0-16,-4 3 11 0,4-2-3 0,0-1 0 16,-2 3 12-16,2-3 3 0,2-1 0 0,-2 1 0 15,4-4-11-15,-4 1-3 0,0-2 0 0,1-1 0 16,3 1-9-16,-4-2 0 0,0 0 0 0,2-2 0 0,-2-1 0 0,3 3 0 16,-3-3 0-16,0-2 0 0,0 1 0 15,0-5 0-15,0 0 0 0,0 0 0 16,0-1 0-16,0 1 0 0,0-2 8 0,0-2-8 15,-3 4 0-15,3-5 0 0,0 0 0 0,-2 3 0 0,2-5 0 16,-4-1 0-16,3 2 8 0,1 1-8 0,0-6 0 0,-4 5 0 16,2-1 0-16,2-1 0 0,-2 0 0 0,2 0 0 15,-5 0 0-15,5-2 0 0,-3 0 0 0,1-1 0 16,0 1 8-16,-1-1-8 0,1 1 0 0,2-1 0 16,-4-1 0-16,3 1 0 0,1-4 0 0,-4 4 0 15,2 0 0-15,2-5 0 0,0 3 8 0,0-3-8 16,-2 3 8-16,-1 2-8 0,3-5 0 0,0 4 0 15,-2 1 0-15,2-5 0 0,0 2 0 0,0 2 0 16,0 1 0-16,0 0 0 0,0-4 0 0,0 4 0 16,0 0 0-16,2-1 0 0,-2-4 0 0,0 2 0 15,3 3 0-15,-3 1 0 0,2-3 0 0,0 2 0 0,-2-5 0 0,4 1 0 16,-4 6 0-16,0-7 0 0,0 0 0 0,1 3 0 16,3 1 0-16,-4-4 0 0,0 3 0 0,0 2 0 15,0-5 0-15,0 4 0 0,0-4 0 0,0 5 0 16,0 0 0-16,2 0 0 0,-2-5 0 0,0 6 0 15,0-1 0-15,0-1 0 0,0-4 0 0,3 3 8 16,-3 2-8-16,0 0 0 0,0-1-10 16,0-2 10-16,2 3-12 0,-2-2 3 0,0 2 1 0,0-5 0 15,2 3-25-15,-2 0-5 16,-2-2-1-16,2 4 0 0,0 0-71 16,0-5-14-16,0 0-4 0,-2 4-634 0,2-2-127 0</inkml:trace>
  <inkml:trace contextRef="#ctx0" brushRef="#br0" timeOffset="1">1441 9307 2476 0,'-5'-14'110'0,"2"10"22"0,1 0-105 0,0-3-27 0,-3 2 0 0,5 2 0 0,-4-5 65 16,4 5 8-16,4-1 2 0,-4-1 0 15,2 2-101-15,3 0-20 0,-3 0-4 0,2 1-1 0,2-1 27 0,1 1 4 16,3-1 2-16,-3 2 0 15,6-4 18-15,-1 5 0 0,6-5-8 0,-2 5 8 0,1-5 0 16,0 4 0-16,3-1 11 0,3-1-11 0,-2 2 11 0,-1-3-11 16,5 4 10-16,-2-1-10 15,2-1 10-15,1-1-10 0,2 3 10 0,2 0-10 0,1-1 18 0,-1 1-2 16,4 0-1-16,1 1 0 0,2-1-6 0,3 0-1 16,-2 3 0-16,5-1 0 0,-1-1-8 0,3 3 0 15,3-3 0-15,-1 2 0 0,2-1 0 0,4-2 8 16,-2 0-8-16,5 0 0 0,0 0 17 0,2 0-1 15,-2 0-1-15,4-2 0 0,0-1-1 0,-1 3 0 16,4-1 0-16,-3-3 0 0,7 4 2 0,-3-1 0 16,0-4 0-16,4 5 0 0,-3 0-4 0,4-1-1 0,-3-3 0 15,3 4 0-15,-4 0-11 0,5 0 10 0,-2 0-10 0,2 4 10 16,3-3-10-16,0-1 0 0,1 0 0 0,1 3 0 16,1-3 0-16,3 2 8 0,-2-4-8 0,-2 2 8 15,2-3-8-15,1 3 0 0,-1-1 0 0,2-3 0 16,0 4 15-16,1-1 1 0,0-2 0 15,-1 2 0-15,0-1 6 0,-4-1 2 0,4 3 0 0,0-2 0 16,0-1-7-16,-2 3-1 0,0-1 0 0,2-2 0 16,2 1-8-16,-4 0-8 0,-5-1 9 0,5 3-9 15,6-1 0-15,-1-2 8 0,-4 3-8 0,-1-2 0 16,0-3 0-16,-2 5 0 0,1-1 0 0,0-2 0 16,-3 3 0-16,2 0 0 0,3-5 0 0,-5 5 0 15,-2-2 20-15,1 1-1 0,-2-2-1 0,2 1 0 16,-6-1-18-16,3 1 0 0,1-1 8 0,-3 2-8 15,-1-4 0-15,-1 5 0 0,2-5 0 0,-4 4 0 0,-2-2 0 16,-1 1 0-16,-2 0 0 0,2-1 0 0,-2-1-8 0,-1 4 8 16,0-5-13-16,-3 3 5 0,4 1 8 0,-4-2 11 15,-1-2-3-15,-2 4 0 0,0-1 0 0,0-1-8 16,-2 2 12-16,0-3-4 0,-7 4-8 0,2-4 0 16,-2 2 0-16,-2 1-11 0,1-3 11 0,-4 4 0 15,-2-4 0-15,-5 4 0 0,-1-2 0 0,-2-1 0 16,1 2 0-16,-3-1 0 0,-1-1 0 0,-1-2 0 15,-4 4 0-15,1-4 0 0,-2 3 0 0,0-1 0 16,0-2 0-16,-2 4 0 0,0-4 0 0,-1 4 0 16,-1-4 0-16,-2 2 0 0,1 1 0 0,-1-3 9 0,-1 1-9 0,-1 2 10 15,-1-1-10-15,2 1 0 0,-1-2 0 0,-1 3 0 16,1-2 0-16,-1 1 0 0,0-3 0 0,1 5-11 16,-1-4 11-16,2 2 0 0,-4-1 0 0,2 1 0 15,1-2 0-15,2 4 0 0,-1-5 0 0,-3 5 0 16,3-2 0-16,0-1 0 0,-3 2 0 0,3-1 0 15,-2-1 0-15,1 3 0 0,-1-2 10 0,0-1-10 16,-1 3 0-16,-1-1 0 0,2 1 0 0,-2 0 0 16,2-3 0-16,-2 3 0 0,2 0 0 0,0 0 0 15,-2 0 0-15,0 3 0 0,0-2 0 0,0-1 0 16,0 0 0-16,-2 3 0 0,2-3 0 0,0 2 0 16,-2-2 9-16,1 0-9 0,-1 0 8 0,-2 0-8 15,3 0 0-15,-1 0 8 0,-5 0-8 0,0 0 0 16,3 0 0-16,-3 0 0 0,6 0 0 0,-6 0 0 15,0 0 0-15,2 0-14 0,3 3 2 0,-2-3 0 16,1-3-96-16,-4 3-18 0,0 0-4 0</inkml:trace>
  <inkml:trace contextRef="#ctx0" brushRef="#br0" timeOffset="2">9140 9440 864 0,'0'0'76'0,"0"0"-60"0,0 0-16 0,0 0 0 0,0 0 338 0,0 0 65 16,0 0 13-16,0 0 2 0,0 0-310 0,0 0-63 15,0 0-12-15,-2 5-2 0,0 0-31 0,-1-4-20 16,-1 4 4-16,0 1 0 0,-1 2 25 0,0-1 6 15,-2 1 1-15,0 3 0 0,-2 0-3 0,2 2 0 16,-2 1 0-16,0-2 0 0,-3 2 31 0,2 0 5 16,-4-1 2-16,1 2 0 0,-3-1-12 0,2 2-3 15,2 0 0-15,-2-4 0 0,0 5-36 0,2-1 0 0,-2-1 0 0,0 1 0 16,1 0 0-16,1-1 0 16,-2 1 0-16,2-1 0 15,0-4-40-15,1 0-10 0,1-1-2 0,1-1 0 16,3-3-29-16,1-1-7 0,0-3 0 0,1-2-1 15,1-2-118-15,-2-3-23 0</inkml:trace>
  <inkml:trace contextRef="#ctx0" brushRef="#br0" timeOffset="3">8788 9456 2746 0,'0'0'122'0,"-1"-2"25"0,-1-1-118 0,2 3-29 0,0 0 0 0,0 0 0 0,0 0 24 0,0 0-2 16,3 0 0-16,4 0 0 0,0 5-22 0,2 1-12 16,2 2 2-16,1-1 0 0,0 4 10 0,3 3 0 15,-4 1 8-15,4-3-8 0,-1 4 0 0,2-1 0 16,-1 2 0-16,1-1 0 0,-2 0 0 0,2-1 0 16,0 1 0-16,0 0 0 0,-2-1 0 0,-2-4 0 15,0 3 0-15,-3-2 0 0,1-2 0 0,1 4 0 16,1-3 0-16,1 0 0 0,-3-2-11 15,-1-1-3-15,2-2-1 0,-3 2 0 16,3-4-84-16,-3 0-17 0,1-1-3 0,-2-2-981 16</inkml:trace>
  <inkml:trace contextRef="#ctx0" brushRef="#br0" timeOffset="4">9357 9740 2253 0,'0'0'49'0,"0"0"11"0,0 0 1 0,0 0 3 0,0 0-51 0,2 4-13 16,-2 3 0-16,1 1 0 0,-1-2 0 0,2 0 0 15,0 3 0-15,0-3 0 0,-1 5 10 0,1 0-1 16,0 2 0-16,-2-1 0 0,2-2 11 0,-2 2 3 15,0-1 0-15,0 3 0 0,0-3 8 0,0 3 1 16,-2-2 1-16,-2-1 0 0,4 0-33 0,-1 4 0 16,-1-7 0-16,-2 0 0 15,3 2-25-15,1-4-6 0,0-1-1 0,0-1-684 16,0-4-136-16</inkml:trace>
  <inkml:trace contextRef="#ctx0" brushRef="#br0" timeOffset="5">10292 9811 1324 0,'0'0'59'0,"0"0"12"0,0 0-57 0,0 0-14 16,0 0 0-16,0 0 0 15,0-3 204-15,2 2 37 0,2-4 8 0,-3 0 2 16,3 4-218-16,0-4-43 0,-1 0-9 0,2 1-1 16,0 2 20-16,0-3 0 0,-1 1 0 0,3-1 0 15,-2-1 0-15,2 1 0 0,0 1 0 0,-1-3 0 16,1 3 0-16,0-1 0 0,0-1 12 0,-2 1-4 16,-1-1 9-16,-1 1 2 0,3-1 0 0,-3 0 0 0,1-2-7 15,-1 1 0-15,-2 3-1 0,1-3 0 0,0 2-11 0,-2-3 0 16,-2 5 0-16,0-2 8 0,1 0-8 15,-2 1 0-15,-1 2 0 0,-1-1 0 0,-4 3 0 0,0 0 0 16,0 0-10-16,-1 3 10 0,-1 2-8 0,1-2 8 16,-1 5 0-16,0-2-9 0,1 0 9 0,0 5 0 15,-1-2 0-15,2 2 0 0,-1 0 0 0,-1 3 0 16,2-1 0-16,2 1 0 0,0-2 13 0,0 2-1 16,2-1-1-16,1-1 0 0,0-1 16 0,2 2 3 0,0-2 1 15,2 0 0-15,0-2-8 0,2 1-2 0,1 0 0 16,0-4 0-16,3 5-9 0,-1-6-1 0,2 4-1 15,0-4 0-15,2 0-28 0,0-4-6 0,0 1 0 0,1-2-1 32,1 0-41-32,1-2-8 0,-2-3-2 0,2 1 0 15,3-1-24-15,-3-1-4 0,2 1-2 0,-2-3-753 0</inkml:trace>
  <inkml:trace contextRef="#ctx0" brushRef="#br0" timeOffset="6">10536 9702 748 0,'0'0'33'0,"0"5"7"0,0-5-32 0,-2 6-8 15,1-1 0-15,-1 1 0 0,0 3 404 0,2-2 80 16,0 2 15-16,0-3 3 15,0 4-430-15,0-4-85 0,0 5-18 0,0-2-3 0,-2-3 34 0,2 2 0 16,0 0 0-16,0-3 0 0,0 1 0 0,0-1 17 16,0-1-1-16,-1 3-1 0,1-3-15 0,0-1 0 15,0-3-12-15,0 0 12 0,0 0 11 0,0 0 9 16,0 0 1-16,0 0 1 0,0 0-2 0,0 0 0 16,0-4 0-16,0-1 0 0,1-1 2 0,1-2 0 15,0-3 0-15,0 3 0 0,-1-4-3 0,1 1-1 16,2 0 0-16,-1 0 0 0,-1-5-18 0,1 5 0 15,3-4 0-15,-1 4 0 0,0-3 0 0,1 6 0 16,-1-2 0-16,2 5 0 0,0 0 0 0,0 0-12 0,0 1 1 0,0 4 1 16,2-2 10-16,-2-1 8 0,0 6-8 15,1-1 11-15,0 2-1 0,-1 1 0 0,-2 0 0 0,0 2 0 16,2 1-10-16,-2 3 12 0,1 0-12 0,1 0 12 16,-4-2-4-16,2 2 0 0,2 2 0 0,-1 1 0 15,-1-4-8-15,0 4 0 0,0-1 0 0,1-2 0 16,-1 0 0-16,-2-2-17 0,1 2 4 0,0-4 1 15,-1-3-33 1,1 4-7-16,-1-5 0 0,1 1-1 0,-1 0-80 0,1-3-16 0,-1-1-3 0,1 0-527 16,-1 0-105-16</inkml:trace>
  <inkml:trace contextRef="#ctx0" brushRef="#br0" timeOffset="7">11029 9716 172 0,'0'0'16'0,"0"0"-16"16,0 0 0-16,0 0 0 0,0 0 431 0,-1-3 83 15,1-2 17-15,-2 4 3 0,2-4-414 0,0 0-82 16,0 1-17-16,0 2-3 0,0-3-18 0,0 1 0 16,0-1 0-16,-2 2 0 0,2 0 9 0,0 3-9 15,-2-4 0-15,0 2 9 0,2 2-1 0,-3-3-8 16,-2 1 12-16,-2 2-4 0,0 2 16 0,-2 3 2 0,-1-2 1 0,-1 2 0 15,-1 0 1-15,-1 1 0 0,-1 5 0 16,2-1 0-16,-2-1-4 0,3-1-1 16,1 3 0-16,0 2 0 0,1-6-23 0,0 4-10 0,4-2 1 15,-1 2 0-15,1-4 9 0,1 2 0 0,1-3 0 16,1-1 0-16,2 0 0 0,0 1 0 0,0-1 0 16,4-2 0-16,-1-2 0 0,3 1 9 0,-1-2-9 0,0 0 0 15,2-2 12-15,2 2-12 0,2-4 12 0,-1 2-12 16,0-1 13-16,3-3-4 0,-3 1-1 0,3 0 0 15,1 2 1-15,-2-5 0 0,-1 2 0 0,-1-3 0 16,-2 2-1-16,3 3-8 0,-4-4 12 0,0 0-4 16,0 4-8-16,-1 2 0 0,-3-3 0 0,2 1 8 15,-3-1-8-15,2 3 12 0,-4 2-12 0,0 0 12 16,0 0 16-16,0 0 3 0,0 0 1 0,0 0 0 16,0 0-16-16,0 0-4 0,0 0 0 0,0 0 0 15,0 0-12-15,0 0 0 0,-4 0 0 0,1 0 0 0,3 0 0 16,-4 2 0-16,1-2-8 0,1 0 8 15,-2 3 0-15,1-1 0 0,-1 2 0 0,2 3 0 0,-1-3 0 0,3 1 0 16,0 1 0-16,-2 3 0 0,2-2 0 0,0 4 0 16,2-2 0-16,0 2 0 0,-1 0 0 0,3 3 0 15,-1-3-8-15,-1 0 8 0,4 3 0 0,-5-2 0 16,3-1-8-16,-2 3 8 0,1-1 0 0,-1-2 0 16,0 4 0-16,-1-3 0 0,-1 1 0 0,0-2 9 15,0 5-1-15,-3-5 0 0,1 3-8 0,0-2 0 0,-1-1 0 16,1 3 0-16,-3-3 0 0,1 0 0 0,1 0 9 0,-1 0-9 15,-1-2 8-15,1 2-8 16,-3-1 8-16,2-4-8 0,-2 4 14 0,0-2-2 0,-1 0 0 16,-1 0 0-16,-2 0-12 0,2-4 11 15,-1 3-11-15,-3 0 10 0,1 0-10 0,-2-3 0 0,2-2 0 16,-2 3 8-16,2-5-8 0,-1 0 0 0,1 0-12 0,0-5 12 31,-1 0-50-31,3-1-2 0,-2-3-1 0,1-2 0 16,1 0-181-16,-1-5-36 0</inkml:trace>
  <inkml:trace contextRef="#ctx0" brushRef="#br0" timeOffset="8">11273 9344 1785 0,'0'0'79'0,"0"0"17"0,4 1-77 0,-4-1-19 15,0 0 0-15,0 5 0 0,3 1 168 0,-1 0 29 0,-4 4 7 0,2-4 0 16,2 8-161-16,-2-2-33 0,0 4-10 0,-2 3 0 16,-1-2 0-16,1 4 0 0,4 0 0 0,-2 1 0 15,-2 1 0-15,0-1 0 0,2 0 0 0,2 0 0 16,-2 1 0-16,-2-1 0 0,2-1 9 16,0 1-9-16,2-1 12 0,-2-4-1 0,-2 2-1 0,1-4 0 15,4-2-10-15,-3 1 0 0,-2-3 9 16,1-5-9-16,1 3-12 0,0-2-6 0,-2-3-2 15,0 1 0 1,0-3-186-16,2-2-38 0</inkml:trace>
  <inkml:trace contextRef="#ctx0" brushRef="#br0" timeOffset="9">11108 9682 2970 0,'0'0'65'0,"0"0"14"0,0 0 2 0,0 0 3 0,0 0-68 0,0 0-16 0,2-2 0 0,1 2 0 0,3-3 0 0,-1 3 0 16,2 0 8-16,2-2-8 0,3 2 0 0,1-1-9 16,-3-2 1-16,2 3 0 0,4 0-8 0,2-4 0 15,-1 2-1-15,1-3 0 16,-1 1-24-16,1-1-5 0,3-1-1 0,-5-4 0 16,-4 4-45-16,2 0-10 0,0-4-2 0,-2 1 0 15,-1-2-73-15,-3 0-15 0,3-11-4 0,-2-3 0 16</inkml:trace>
  <inkml:trace contextRef="#ctx0" brushRef="#br0" timeOffset="10">11507 9298 2944 0,'-4'0'65'0,"0"5"14"0,4-4 2 0,-3 9 1 0,-2-4-66 0,1 8-16 0,4-1 0 0,0 2 0 32,0 4-40-32,0-2-12 0,-2 5-3 0,4 1 0 0,2 1 44 0,-4-3 11 0,-6 4 0 0,5-3 0 15,2 2-8-15,-2-6 0 0,-3 6 0 0,-1-5 0 16,0-1 8-16,3 0 11 0,-1-3-3 0,-1 0 0 16,-1 0 7-16,0-4 1 0,3 0 0 0,0-5 0 15,-3 3 24-15,1-3 6 0,4-1 1 0,0 0 0 16,0-5-19-16,0 0-3 0,-2 1-1 0,2-1 0 15,0 0-24-15,0 0 0 0,0 0 0 0,4-4 0 0,0-3 32 16,1 1 0-16,-3-3 1 0,-1-2 0 0,1-2-33 0,2 1 0 16,-1-1 0-16,1 0 0 0,-3 2 0 0,3 0 0 15,1 0 0-15,-2 1 0 0,-1-1 0 0,0 5 0 16,3-3 0-16,2 4 0 0,0-1 0 16,-1 1 15-16,-3 0-3 0,2 4-1 0,2-1-11 0,-1-1 10 15,-3 6-10-15,4-1 10 0,0-1-10 0,0 4 0 16,0 0 0-16,2 1 0 0,-2 2 0 0,0 0 8 15,5 1-8-15,-3 2 0 0,0 0 16 0,0 0-1 16,1 3-1-16,-1-2 0 0,0 2-14 0,0-3 0 0,-1 3 0 0,3-1 0 16,-3 1 28-16,3-2 2 15,-6 4 1-15,6-2 0 16,1-2-55-16,-3-1-10 0,-5-1-2 0,-1 1-1 16,2 0-95-16,-1 0-18 0,-4-2-4 0,0 1-1142 0</inkml:trace>
  <inkml:trace contextRef="#ctx0" brushRef="#br0" timeOffset="11">10005 9283 1209 0,'0'0'53'0,"0"0"12"0,0 0-52 0,0 0-13 0,-4 0 0 0,1 0 0 16,-1 4 200-16,2 1 38 0,-1 1 7 0,1 0 2 16,0 2-165-16,2 0-33 0,-3 1-6 0,3 2-2 15,0 0 19-15,3 3 4 0,-3-1 1 0,4 1 0 16,-1-2-25-16,1 4-6 0,-1 0-1 0,-1 2 0 16,2 0 10-16,1-2 1 0,-2 5 1 0,1-1 0 0,-2 2-22 0,1-2-5 0,-1 2-1 15,-2 3 0 1,1 2 5-16,-1-2 1 0,-1 1 0 0,-1-3 0 15,1 2 0-15,-1 0 0 0,0-3 0 0,0-2 0 16,2-2-15-16,-2 0-8 0,2-2 10 0,0-4-10 0,-1 2 0 16,1-6 0-16,1 2 0 0,1-4 0 15,-2-2-164-15,0-4-25 16</inkml:trace>
  <inkml:trace contextRef="#ctx0" brushRef="#br0" timeOffset="12">2069 4020 2350 0,'-5'-3'104'0,"5"3"22"0,-2-4-101 0,2 4-25 0,0 0 0 0,-3 0 0 15,1-1 13-15,-2 1-2 0,3 0-1 0,1 0 0 16,-2 0-10-16,-3 0 0 0,5 1 0 0,-6 3 0 16,5-1 0-16,-5 1 0 0,1 4 0 0,-2 0 0 15,-1 2 10-15,1-1 3 0,-4 2 1 0,2 1 0 16,-1 2 19-16,-3-1 4 0,1 2 1 0,0 1 0 15,-6 4 2-15,1-3 1 0,-1 3 0 0,-1 1 0 16,1-1-19-16,-1 1-4 0,-2-3-1 0,2 2 0 16,1 1-17-16,-1-1 10 0,1-3-10 0,1 2 8 15,-1-1-8-15,6-5 0 0,-4 0 0 0,7-2 0 32,-3 0-36-32,3-4-2 0,2-4-1 0,0 2 0 0,4-2-151 0,-1-6-30 15,-1-5-7-15,5-6-1 0</inkml:trace>
  <inkml:trace contextRef="#ctx0" brushRef="#br0" timeOffset="13">1676 3996 2073 0,'0'0'184'0,"0"0"-147"0,0 0-29 0,0 0-8 15,0 0 68-15,0 0 12 0,0 0 2 0,0 0 1 16,0 0-63-16,6 2-20 0,1 4 10 0,1-1-10 16,-1 3 28-16,1-1 0 0,2 4 0 0,2-1 0 15,0 1-20-15,1 3-8 0,-1-2 8 16,0 2-8-16,4-3 15 0,-3 5-3 0,-2-4 0 0,2 7 0 16,-1-3-12-16,0-1 0 0,-1 2 0 0,-2 0 0 15,1 4 8-15,-3-1-8 0,4-3 0 0,-6 3 9 16,2-1-9-16,-2 0 0 0,2-3 0 15,0-1 0-15,-1 1 0 0,1-2 0 0,-2-3-12 0,2 0 12 16,2 0-51 0,-2 0-2-16,0-4-1 0,0-4-1020 0</inkml:trace>
  <inkml:trace contextRef="#ctx0" brushRef="#br0" timeOffset="14">2261 4407 2188 0,'-2'-2'195'0,"2"-3"-156"0,0 1-31 0,0 0-8 16,0-2 83-16,0 2 15 0,2-3 3 0,3 3 1 16,-3-1-86-16,3-1-16 0,0-3 0 0,1 2-12 15,1 6 4-15,-2-7 0 0,0 2 0 0,2 1 0 16,3 3 8-16,-3-2 0 0,0-1 0 0,0 5-8 16,-1-2 8-16,1-1 0 0,-2 3 0 0,2 0 8 15,-2 0-8-15,-1 0 0 0,3 3 0 0,-5-1 0 16,1-2 0-16,-1 5-16 0,-2 1 4 0,4-1 0 15,-8 1 12-15,2 2 0 0,-3 0 0 0,2 1 0 16,-1 2 0-16,-5 4 0 0,0-1 0 16,-7 2 0-16,2 1-16 0,-1 4-2 0,1 0 0 0,-4-4 0 15,2 4-17 1,2-6-3-16,4 0-1 0,1-3 0 0,-2-1 39 0,4-2 0 0,-1 2 0 0,4-2 8 16,1-2 12-16,1-1 1 0,2 3 1 0,0-2 0 15,2 0-6-15,-2-2-2 0,3-2 0 0,1 2 0 16,1 4 5-16,0-4 1 0,0-1 0 0,2-1 0 0,0 2-20 0,2 0 0 15,4 1 0-15,-5-6 0 0,8 5-12 0,-3-5-8 16,4 4-3-16,0-4 0 16,1 0-133-16,0 0-26 0,3 0-6 0,-1 0 0 0</inkml:trace>
  <inkml:trace contextRef="#ctx0" brushRef="#br0" timeOffset="15">769 5095 1814 0,'-2'-7'80'0,"2"4"17"0,0 0-77 0,0-2-20 0,0 1 0 0,-2-1 0 16,4 0 8-16,-2-1-8 0,-2 1 9 0,2 1-9 15,-3 2 9-15,3-3-9 0,0 1 8 0,0 4-8 16,0 0 18-16,0 0-2 0,0-5 0 0,0 5 0 15,0 0 16-15,0 0 2 0,0 0 1 0,0 0 0 16,0 0-10-16,0 0-1 0,0 0-1 0,0 0 0 16,0 5-15-16,0 1-8 0,0 2 8 0,3-1-8 15,-3 3 24-15,0 1 1 0,0 0 0 0,0 0 0 16,2 4 8-16,-2-4 2 0,0 3 0 16,0 0 0-16,2 0-12 0,1 0-3 0,-3 1 0 0,2-3 0 15,2 2-2-15,-3-3-1 0,1-4 0 0,2 3 0 16,-3-4-17-16,5 2 0 0,-6-3-8 0,5-2 8 0,-3 2 0 15,-2-5 0-15,0 0 0 0,3 0 10 0,4-2 3 0,-7 2 1 16,2-3 0-16,3 0 0 0,1-2 6 0,-1-3 0 0,-3 2 1 0,3 0 0 31,0-4-8-31,1 6-1 0,-5-2-1 0,5 1 0 0,-3 5-11 16,0-5 0-16,1 5 0 0,1 3 0 0,-3-1 0 16,0 3 0-16,3-1 12 0,0 2-4 0,-1 0 7 0,-1 4 1 15,1-4 0-15,1 4 0 0,-1-4-16 0,-1 3 0 16,2-2 0-16,1 0 0 0,-5-3 0 0,5-1 0 15,-1-2 0-15,-1 2 0 0,-1-1 8 0,2-4-8 16,1-1 11-16,-3-1-11 0,1 0 21 0,1-3-2 0,-2 0-1 16,2 1 0-16,1-3 10 0,-5-1 1 0,5-1 1 0,-3 0 0 15,3 1 2-15,-5-1 0 0,5-3 0 0,-5 1 0 16,5-1-6-16,-1 3-1 0,-5-5 0 0,2 4 0 16,1-3-15-16,-3 1-10 0,2-2 12 15,-2 0-12-15,4 5 0 0,-3 0 0 0,-1 0 0 16,2 2 0-16,-2 1-10 0,0-1-2 0,0 0-1 15,4 4 0 1,-4-1-20-16,0-1-4 0,0 3-1 0,0-1 0 0,0 0-168 16,0 1-34-16,0 0-6 0,0 1-2 0</inkml:trace>
  <inkml:trace contextRef="#ctx0" brushRef="#br0" timeOffset="16">1150 5193 2700 0,'0'0'120'0,"-5"-3"24"0,5-2-116 0,-2 3-28 16,2-2 0-16,0-1 0 0,0 3 0 0,0-2-18 15,2 2 2-15,1-1 1 0,-1-2 7 0,-1 4 8 16,3-4-13-16,1 0 5 0,0 1-2 0,-1 1 0 15,5-1 0-15,-2 0 0 0,-2-2 10 0,2 1-12 16,4-1 12-16,-4 0-12 0,0-2 12 0,0 2 0 16,2-1 0-16,-3-2 0 0,1 3 9 0,-1-4-9 0,-1 4 12 0,2 0-12 15,-2-2 13-15,-3 2-4 16,2-3-1-16,-3 2 0 0,-1 3 15 0,2 2 2 16,-2-1 1-16,-2 0 0 0,2 0-26 0,0 3 0 15,-5-2 0-15,0-1 0 0,-2 6 0 0,0-1 0 16,0-2-14-16,-3 4 5 0,-3 3 9 0,3-3-13 0,-3 3 5 15,1 2 8-15,0 0-8 0,-1 2 8 0,1-2 0 0,0-1 0 16,5 2 0-16,-4 1 0 0,4-5 8 0,2 5-8 16,-2 1 0-16,2-1 0 0,1 0 0 0,-1 0 0 15,3 0 8-15,2 0-8 0,0 3 0 16,2-2 8-16,1-1 1 0,-1 3 0 0,3-3 0 0,1 0 0 16,1 0-1-16,0 0 0 0,2-2 0 0,3-2 0 15,-4 0-8-15,6 0-14 0,1-3 3 0,-3 1 1 16,6-2-17-16,-3-3-3 15,0 0-1-15,-4 0 0 0,5 0-83 0,-3-1-17 16,-5-4-3-16,3 0-555 0,1 1-111 0</inkml:trace>
  <inkml:trace contextRef="#ctx0" brushRef="#br0" timeOffset="17">1460 5101 2293 0,'0'0'101'0,"0"0"22"0,0 0-99 0,0 0-24 0,0 5 0 0,0-1 0 15,2 2 10-15,-2-1-10 0,4 1 12 0,-4 3-12 16,1 2 28-16,3-1 0 0,-4-1-1 0,2 2 0 16,1 2-14-16,-1-2-2 0,-2 4-1 0,2-4 0 15,-2 3-10-15,0-3 0 0,3 0 0 0,-3 0 8 16,0-2-21-16,0 1-5 0,-3-4-1 0,3 0 0 31,0-1-58-31,0-5-12 0,0 0-3 0,0 0-876 0</inkml:trace>
  <inkml:trace contextRef="#ctx0" brushRef="#br0" timeOffset="18">1426 4970 2905 0,'0'0'64'0,"0"0"12"0,0-4 4 0,0 4 2 0,0 0-66 0,0 0-16 0,0 0 0 0,0 0 0 16,0 0-19-16,5 2-7 0,0 0-2 0,0-2 0 15,2 0-164-15,-2 0-34 0</inkml:trace>
  <inkml:trace contextRef="#ctx0" brushRef="#br0" timeOffset="19">1746 5157 288 0,'0'0'12'0,"0"0"4"0,0 0-16 0,0 0 0 0,0-5 0 16,0 0 0-16,0 5 422 0,0-4 82 0,0 2 16 0,0-3 3 16,0 1-411-16,0-1-81 0,-3 4-17 15,3-4-3-15,-2 0-11 0,0 1 10 16,2 1-10-16,-5-2 10 0,1 0-10 0,3 1 0 0,-4 2 0 0,0-1 0 15,3 1-10-15,-5 2 10 0,3 0 0 0,-1 2-9 16,-2 1 9-16,2-1 12 0,-2 4-2 0,1-1-1 16,-1 1 18-16,0 3 3 0,-3 1 1 0,2 0 0 15,1 1-1-15,-1 0 0 0,3 0 0 16,-2 5 0-16,5-5-11 0,-3 4-3 0,3-1 0 0,-2-3 0 16,3-2-16-16,1-1 0 0,1 2 0 0,3 1 0 15,-2-7 0-15,-1 3-19 0,5 0 4 0,-3-3 1 16,1 0 4-16,1-4 1 0,3 3 0 0,-4-3 0 15,5-3 9-15,-6 3-10 0,6-4 10 0,-2-3-10 0,-2 3 24 0,1-3 5 16,1 1 1-16,-2-3 0 0,0-1-10 0,-1 2-2 16,-1-3 0-16,3 2 0 0,-4-2-8 0,3 0 10 15,-5 2-10-15,2-2 10 0,1 2-2 0,-1 2-8 16,1 3 12-16,-1-3-4 0,-2 4-8 0,0 3 0 16,0 0 0-16,0 0-11 0,0 0 11 0,0 0 0 15,0 0 8-15,1 5-8 0,3 0 0 0,-4-1 0 16,0 3 0-16,0 2 0 0,0 2 0 0,0-2 0 15,-4 2 0-15,3 2 0 0,1-3 0 0,-2 6 0 16,-1 0 0-16,1 0 0 0,2 2 0 16,0 0 9-16,0-3-9 0,-3 2 10 0,3-1-1 0,0 3 0 15,3-2 0-15,-3 3 0 0,0-3-9 0,0 2 0 16,0 1 0-16,2-1 0 0,1-1 0 0,-1-1 0 0,-2 5 0 16,0-3 0-16,0-2 0 0,0 1 12 15,0 0-4-15,-2-2 0 0,-1 1-8 0,3-1-11 0,-2 2 3 0,-3-1 0 16,1 0 8-16,1-1 0 0,-3 0 0 0,-1-1 0 15,-3 1 0-15,-1-5 0 0,-1-2 0 0,0-3 0 32,-3-1-175-32,-2 0-33 0,1-5-6 0</inkml:trace>
  <inkml:trace contextRef="#ctx0" brushRef="#br0" timeOffset="20">1841 4851 2026 0,'0'0'90'0,"0"0"18"0,0 0-86 0,0 0-22 16,0 0 0-16,0 0 0 0,0 0 0 0,0 0 0 15,0 0 0-15,0 0 0 0,2 0 0 0,-2 0 0 16,5 3 0-16,0-3 0 0,2 0 11 0,-5 0-3 15,4 5 0-15,-3-1 0 0,-1 1 10 0,3 0 2 16,-3 1 0-16,1 4 0 0,-1 1 19 0,2 1 4 16,-3-2 1-16,1 5 0 0,2 0-16 0,-3 1-4 15,3 0 0-15,-4 1 0 0,2-1 13 0,0 4 3 16,1-5 0-16,-3 2 0 0,0 2-23 0,0-1-4 0,0-3-1 0,0 0 0 0,0-1-4 16,0-1 0-1,2 1-8-15,-2-1 12 0,0-4-12 0,3 0 0 16,-3-1 0-16,0 0 0 0,0-5 0 0,0 2 11 0,0-1-11 0,0-4 10 15,0 0-10-15,0 0 0 0,0 0 0 0,0-6 0 16,0 0 28-16,-3-2 3 0,1-3 1 0,2 0 0 16,-3 2-23-16,3-2-9 0,0-2 8 0,-2 2-8 15,2 1 8-15,0 1-8 0,2-1 8 0,1 5-8 16,-3-1 15-16,0 5-3 0,2-2 0 0,-2 3 0 16,0 0-12-16,3 3 0 0,4 0 0 0,-2 1 0 15,1 4 0-15,1-1 0 0,-2-2 0 0,0 5 0 16,-1-4 8-16,1 0 0 0,0 4-8 0,2-4 12 15,-1 3-12-15,-1-2 0 0,0-3 0 0,0 3 0 16,3-3 0-16,-3 4 0 0,0-5 9 0,-1 5-9 16,0-2 0-16,2 0 0 0,-1-1 0 0,-3 1 0 15,1-1 0-15,3 1 0 0,-5 2 0 0,5-2 0 16,-5 1 0-16,3 2 0 0,-4-3 0 0,2 4 0 0,-1-4-12 0,3 0-8 16,-4-1-2-16,0 0 0 15,0-5-126-15,0 0-26 0,0 0-5 0,5-5-1 0</inkml:trace>
  <inkml:trace contextRef="#ctx0" brushRef="#br0" timeOffset="21">2154 4912 2818 0,'0'0'62'0,"0"0"13"0,0 0 2 0,0 0 3 0,1 5-64 0,-1 0-16 0,4 1 0 0,-4 2 0 15,5-1 0-15,-3 1 0 0,1 0 0 0,1 3 0 16,-1 3 0-16,3-2-10 0,-3 4 2 0,3 0 0 16,-1-1 8-16,-2 0 0 0,1 4 0 0,1-1 0 31,-2-3-34-31,-1 1-5 0,3-1-1 0,-3-1 0 16,2-1-35-16,-4-2-7 0,1 0-2 0,-1 0 0 0,4-2-21 0,-8-3-5 0,3-1-1 0,1 0-820 0</inkml:trace>
  <inkml:trace contextRef="#ctx0" brushRef="#br0" timeOffset="22">2038 5085 3031 0,'0'0'134'0,"0"0"28"0,0 0-130 0,0 0-32 15,0 0 0-15,0 0 0 0,0 0 26 0,1 0-2 16,6-1 0-16,0-1 0 0,4-1-5 0,0 3-2 15,3-2 0-15,2-1 0 0,1 2-29 0,2-4-7 16,1 0-1-16,1-1 0 16,0-3-19-16,5 2-4 0,-1-2-1 0,-1 1 0 15,1-4-156-15,3 1-32 0,-2 0-7 0,2-2-1 0</inkml:trace>
  <inkml:trace contextRef="#ctx0" brushRef="#br0" timeOffset="23">4323 6974 1094 0,'0'0'97'0,"0"0"-77"15,0 0-20-15,0 0 0 0,0-5 169 0,-2 4 31 16,2-4 5-16,2 1 2 0,-2 1-131 0,3-2-25 16,-3-3-6-16,0 5-1 0,2-5-4 0,0 2-2 15,-2-4 0-15,1 4 0 0,-1 1-14 0,0-1-2 16,0-3-1-16,-1 4 0 0,-1-1-2 0,0-3-1 15,-1 3 0-15,-1-1 0 0,1 3 10 0,-3-3 1 16,3 1 1-16,-2 1 0 0,-1 2 9 0,-3-2 1 16,6 4 1-16,-8-4 0 0,4 5-15 0,-3 0-3 15,3 3-1-15,0 0 0 0,-2 1-12 0,0 0-2 16,-1 4-8-16,3 2 12 0,-6 1-12 0,5-1 0 0,-1 1 0 16,0 5 0-16,2-2 0 0,0 1 0 0,0 1 0 0,0 0 0 15,2-1-8-15,-2 2-2 0,3-1 0 16,1 0 0-16,-1 1 19 0,4 2 4 0,-3-3 1 15,-1 3 0-15,4 0-5 0,0 0-1 0,0-2 0 0,4-2 0 16,-1 1-8-16,1-2 0 0,1-3 0 0,4 0 8 16,-4-2-8-16,5-1 0 0,1-3 0 0,1 1 0 15,2-3-29-15,2-1 1 16,2-2 1-16,-1 0 0 0,1-2-40 16,1-1-8-16,2-1-1 0,-3-3-640 0,-1 3-128 0</inkml:trace>
  <inkml:trace contextRef="#ctx0" brushRef="#br0" timeOffset="24">4666 7163 1857 0,'0'0'82'0,"0"-1"18"0,0-3-80 0,2 1-20 0,-2 0 0 0,2-2 0 15,0 1 16-15,-1 2 0 0,-1-3 0 0,0 4 0 16,2-2 12-16,-2 0 3 0,0-1 0 0,-2 0 0 16,1-1 1-16,-1 3 0 0,0-2 0 0,0 2 0 15,-5-1 9-15,4 1 3 0,-2-1 0 0,-3 2 0 16,1 1-18-16,-1 1-3 0,-1-1-1 0,0 3 0 16,-3-1-22-16,2 3 0 0,-1 1 0 0,-1 2 0 15,-3 0 0-15,3 3 0 0,-2 1 0 0,2 0 8 16,-2 2-8-16,3-1 0 0,-1 6 0 0,-2-2 0 15,3 0 0-15,1 3-10 0,1 2 10 0,-1-2 0 16,1 2 0-16,2 3-8 0,2-3 8 0,0-2 0 0,1 2 0 16,0-3 0-16,3-2-8 0,1-1 8 0,0-1 0 0,1-4 0 15,3 0 0-15,0 0 0 16,1-3-19-16,2-2 3 0,2-4 1 0,-1 3 0 16,3-5-32-16,3 0-6 15,-2 0-2-15,4-2 0 0,0-1-109 0,1-2-21 16,16-1-5-16,-8 0-1 0</inkml:trace>
  <inkml:trace contextRef="#ctx0" brushRef="#br0" timeOffset="25">5017 7305 1069 0,'0'0'47'0,"4"0"10"0,-4 0-45 0,1-5-12 15,-1 3 0-15,2-2 0 0,-2 2 111 0,2-1 20 16,0-3 4-16,-2 4 1 0,2-2-32 0,-1 0-7 0,1-2-1 0,2 1 0 0,-4 1-25 0,0-2-6 31,0 1-1-31,0-1 0 0,0 1-16 0,-4-1-3 0,2 0-1 0,1-2 0 16,-1 2-12-16,-4 1-2 15,1-1-1-15,0 1 0 0,0 0-13 0,-5 4-2 0,1-2-1 16,0 1 0-16,-3 4-13 0,-1 1 8 0,1 1-8 0,-1 3 0 16,-1-3 0-16,3 3 0 0,-4-1 0 15,3 3 0-15,0 2 16 0,-1 0-4 0,3 3 0 0,1-2 0 16,2 3 7-16,0 2 1 0,0 2 0 0,4-2 0 16,1 3-6-16,2 0-1 0,-2 0 0 0,4-1 0 15,0 0-13-15,1-2 0 0,0-1 0 0,4-1 0 16,0-4 0-16,2 0-10 0,0 0 0 0,0-1 0 15,1-4-30-15,3-1-5 0,-1-1-2 0,1-4 0 16,0-1-118-16,3-2-24 0,-2-2-5 0</inkml:trace>
  <inkml:trace contextRef="#ctx0" brushRef="#br0" timeOffset="26">4726 6344 1036 0,'0'0'92'16,"0"0"-73"-16,0 0-19 0,0 0 0 0,0 0 137 0,0 0 24 0,0 0 5 0,0 0 1 16,0 0-152-16,0 0-31 0,-5-5-5 0,3 5-2 15,2 0 23-15,-2-1 0 0,-1-4 0 0,1 5 0 16,-1 0 0-16,1-2 0 0,2 2 0 0,-5-3 0 16,1 3 32-16,-1 0 12 0,1 0 1 0,-1 0 1 15,2 0 17-15,-3 0 3 0,1 3 1 0,-2-1 0 16,2 3-31-16,-2-4-5 0,-1 4-2 0,1 1 0 15,-1 4-10-15,-1-4-3 0,0 3 0 0,-1 1 0 16,1 0-16-16,-3 0 0 0,1 1 0 16,1 0 0-16,-1 0 0 0,0-1 0 0,4 1 0 0,1 0 0 15,0-1 8-15,-1 0-8 0,6 1 0 0,-1 0 0 16,2-1 33-16,2 1 0 0,-1 3 0 0,3-2 0 16,1-1-21-16,2-1-12 0,2 0 12 0,-1 4-12 0,1-3 11 0,4 0-11 0,-1-1 10 0,0-3-10 31,1 3-17-31,1-4-10 15,-1-1-1-15,3 0-1 0,0-4-116 0,0 2-23 0,3-3-5 16,-4-3-626-16</inkml:trace>
  <inkml:trace contextRef="#ctx0" brushRef="#br0" timeOffset="27">5298 6569 1209 0,'0'0'108'0,"-2"-5"-87"0,1 0-21 0,-1 1 0 16,2-3 297-16,-2 1 55 0,1 0 12 0,1-2 1 31,-2 3-337-31,2-1-67 0,0 1-13 0,-2-1-4 16,0-3-5-16,-1 5-2 0,-1-3 0 0,-1 2 0 15,0-1-23-15,-2 0-5 0,0 1-1 0,-2-1 0 0,-2 3 80 0,1 1 12 0,-1 1 11 0,-3 1-3 16,2 1 52-16,-2 1 9 0,-2 2 3 0,-3 3 0 16,-1 2-15-16,0-3-2 0,0 3-1 0,-1 2 0 15,2 0-24-15,-3 0-5 0,5 3-1 0,1 0 0 16,2-1-12-16,0 7-4 0,4-3 0 0,1-1 0 0,2 4-8 15,1-3 0-15,1 4 0 0,2-1 0 0,-1 2 0 0,3-2 0 16,-1 2 0-16,2-2 0 0,2 2 0 0,-1-2-14 16,4-1 5-16,-1-5 1 15,1 2-36-15,2-7-6 0,2 2-2 16,2-2-608-16,-1-4-121 0</inkml:trace>
  <inkml:trace contextRef="#ctx0" brushRef="#br0" timeOffset="28">5535 6885 2332 0,'4'-6'104'0,"-1"1"20"0,2-1-99 0,-3 2-25 0,-5-3 0 0,1 1 0 0,5-2 0 0,-3 2 0 15,-3 0 0-15,-1-4 0 0,3 1-13 0,-1 1 1 16,-3-1 1-16,-3 2 0 0,1-2 3 0,-1 5 0 15,2-3 0-15,-3 1 0 0,1 1 8 0,-1 2 8 16,1 0-8-16,-1 0 11 0,-2 3 16 0,-1 0 3 16,1 5 1-16,-1-4 0 0,1 7-19 0,-1 0-3 15,-2 1-1-15,2 2 0 0,0 3 8 0,-1-1 2 16,1 5 0-16,0 0 0 0,1-1-18 16,2 1 0-16,1-1 0 0,3-1 0 0,1 3 0 15,0-2 0-15,3-2 0 0,-1-2 0 0,4 3 0 0,-1-2 15 16,3-3-2-16,0 3 0 0,1-3-13 0,0 0 0 15,2-2 0-15,1-2 0 0,1-2 0 0,2 0-13 16,1-4 2-16,1 3 1 16,1-4-42-16,0-4-8 0,1 4-1 0,1-6-1 15,2 1-190-15,-1-1-39 0,20-14-7 0,-12 8-2 0</inkml:trace>
  <inkml:trace contextRef="#ctx0" brushRef="#br0" timeOffset="29">6011 6375 403 0,'-4'0'36'0,"0"-4"-36"0,4 4 0 0,0-5 0 16,-1 3 452-16,-3 1 83 0,4-4 17 0,2 0 3 16,0 1-427-16,-2 2-86 0,-2-3-17 0,2 1-3 31,2-3-61-31,-4 3-12 0,-2-1-2 0,-1 0-1 0,2 1-15 16,-3-1-3-16,-2 2-1 0,-1 0 0 0,-1 3 13 0,-3 0 4 15,-3 0 0-15,1 4 0 0,-7 1 45 0,5 1 11 0,3 1 0 0,-4 2 0 16,1 5 67-16,1-1 13 0,2-2 2 0,1 3 1 15,2-2-20-15,0 2-4 0,0-2-1 16,4 4 0-16,2 0-33 0,0 4-6 0,-2-5-2 0,3 6 0 0,2-4-17 0,1 3 8 16,-1 1-8-16,2-5 0 0,-2 3 8 0,4-3-8 15,1-4 0-15,3 4 0 0,-4-5 8 16,3 0-8-16,4-3 0 0,1-2 0 0,-1 0 0 0,2-3-11 16,0-1 2-16,4-2 0 15,0 0-21-15,1-5-4 0,-2 3-1 0,2-2 0 16,3-2-52-16,-3-2-10 0,-2-3-3 0,0 0-508 15,-1 2-103-15</inkml:trace>
  <inkml:trace contextRef="#ctx0" brushRef="#br0" timeOffset="30">5331 6040 1857 0,'0'0'82'0,"0"-2"18"0,-1-1-80 0,1 3-20 0,0 0 0 0,1-2 0 15,-1 2 60-15,0-4 9 0,2 2 2 0,0-1 0 16,-2 3-54-16,3-2-17 0,-1-1 10 0,0 0-10 15,2 0 0-15,-3-2 0 0,1 4 0 0,0-3 0 16,-2-1 0-16,0 3 0 0,-2-1 0 0,-1-3 0 16,1 4 0-16,-4-6 0 0,3 7 0 0,-2-4 0 15,-2 0 8-15,0 1 10 0,-1 1 2 0,0-2 0 16,-1 2 15-16,-1-3 3 0,-1 1 1 0,-1 3 0 16,3-1-2-16,-3 2 0 0,1-1 0 0,-1 2 0 15,-2 2-10-15,2-1-3 0,-1 2 0 0,-1 4 0 16,0-1-8-16,0 3-1 0,-2 2-1 0,2 0 0 15,-1 5-14-15,2-1 11 0,1 1-11 0,1 4 10 16,1-3-10-16,1-1-11 0,0 4 3 0,4-4 0 0,1-1 8 0,1 1 0 16,3-5 0-16,0 5 0 0,2-5 0 0,1 2 0 15,1 0 0-15,-1-2 0 0,1-2 0 0,1-3-10 16,4 4 10-16,0-4 0 16,1-1-51-16,1-1-3 0,1-2-1 0,2 3 0 15,0-7-127-15,2-1-26 0,0 3-4 0</inkml:trace>
  <inkml:trace contextRef="#ctx0" brushRef="#br0" timeOffset="31">4782 5982 1036 0,'0'0'92'0,"0"0"-73"16,0 0-19-16,-3-1 0 0,-1-3 131 0,4 4 22 15,-3 0 5-15,-3-3 1 0,5 0-118 0,-3 2-23 0,-1-3-5 0,0 3-1 16,-1-2-12-16,1 1 0 0,-4-2 0 0,4 4 0 16,-5-2 10-16,1-1-1 0,2 3 0 15,-4-2 0-15,3 2 23 0,-3 0 5 0,0 0 1 0,-1 2 0 16,1 1-3-16,-1-1-1 0,0 2 0 0,0 2 0 15,1-1 8-15,1 1 2 0,-3 4 0 0,3 1 0 16,3-1-22-16,-2 1-4 0,4 3-1 0,-2-3 0 16,3 5-17-16,3 0 0 0,1 1 0 15,1-2 0-15,1 6 8 0,3-3-8 0,0 1 12 0,6 0-12 16,-4-2 0-16,4-2 0 0,1 1 0 0,0 0 0 16,2-2 0-16,1-2 0 0,3-1 0 0,-2 0 0 31,4-2-117-31,-1-4-18 0,4-3-3 0,-1 1-1 0</inkml:trace>
  <inkml:trace contextRef="#ctx0" brushRef="#br0" timeOffset="32">7006 5383 864 0,'0'0'76'0,"0"0"-60"0,0 0-16 0,1-1 0 16,1-3 187-16,2 0 34 0,-3 1 7 0,1-2 2 16,0 0-186-16,0 0-44 0,0 1 0 0,-1-1 0 15,-1-1 17-15,0 1 3 0,0-1 0 0,0 0 0 16,-1-2-11-16,-1 2-1 0,0-3-8 0,0 2 12 16,-1 3 7-16,-3-3 1 0,3 3 0 0,-1-3 0 15,-1 3 23-15,-2-1 5 0,2 0 0 0,-2 4 1 16,1-4-13-16,1 3-2 0,-2-1-1 0,0 3 0 15,2 3-1-15,-2-1-1 0,0 3 0 0,-2-1 0 16,-1 3-17-16,-1 2-3 0,2-1-1 0,-3 6 0 16,1-3 11-16,1 5 3 0,1 0 0 0,-2 5 0 15,3-2 4-15,-1-1 2 0,0 3 0 0,4 3 0 0,0-2-16 0,0 3-3 16,3-1-1-16,0 0 0 0,2-2 2 0,2-1 1 16,0-2 0-16,3-3 0 0,0 0-4 0,4-3-1 15,0 1 0-15,3-3 0 0,-2-5-8 16,4 3 0-16,-1-4 0 0,3-3 8 0,1-2-17 15,3 0-4-15,-2-2-1 0,4-3 0 16,-3 1-20-16,0-6-4 16,3 2-1-16,-2-1 0 0,1-2-149 0,1 0-31 0,-3 0-5 0,-3-3-2 15</inkml:trace>
  <inkml:trace contextRef="#ctx0" brushRef="#br0" timeOffset="33">3024 7851 864 0,'0'0'76'0,"0"0"-60"0,0 0-16 0,-5 4 0 15,1-4 333-15,1 5 64 0,-1 0 13 0,2 1 2 16,2 0-333-16,0 4-67 0,0-1-12 0,0 2 0 16,0 2 12-16,2 2 9 0,2 0 2 0,-4 4 0 15,3-2-15-15,1 4-8 0,-4-1 10 0,1 2-10 16,-1 0 0-16,-1 3 0 0,1 0 0 0,-4-2 0 15,1-1 0-15,-1 1 0 0,2-1 0 0,-5-5 0 16,2 3 0-16,0-2 0 0,-1-3-13 0,2-2 4 16,2-2-7-16,-5-3 0 0,3 1-1 0,2-5 0 15,2 1-103-15,0-5-21 0,0 0-4 0</inkml:trace>
  <inkml:trace contextRef="#ctx0" brushRef="#br0" timeOffset="34">2919 7905 1612 0,'-2'-7'72'0,"-2"5"14"0,1-3-69 0,3-1-17 16,-6-2 0-16,6 2 0 0,0 1 213 0,0-1 39 15,2 0 8-15,2 1 2 0,3-1-215 0,-2 3-47 16,2-2 0-16,0 2 0 0,4 0-17 0,-2 3 4 0,3 0 1 15,2 0 0-15,-2 0 3 0,0 0 1 16,6 5 0-16,-6-4 0 0,6 4 8 0,-4-1-12 0,1 1 12 16,3 1-12-16,-2 0 12 0,2 2 16 0,-4-1-4 0,2 2-1 15,-3-1-11-15,-1 1 0 16,1 2 0-16,-1 0 0 0,1 0 14 0,-5 3 1 0,1-3 0 16,-2 4 0-16,0-4 0 0,-1 4 0 15,-1-3 0-15,0 4 0 0,-4-3-5 0,3 0-1 16,-2 3 0-16,-1-2 0 0,-1 1-9 0,-1-2 0 0,-1 2 0 0,-2 1-11 15,3-2 19-15,-6-2 3 0,2 3 1 0,-4-3 0 16,2 2-4-16,-4-3 0 0,-3 0 0 0,0 0 0 16,0-2 0-16,-2 0 0 0,-1-1 0 0,-1 2 0 15,1-4 0-15,-1-1-8 0,-1 1 12 0,2-1-4 16,-1-2 0-16,0-2 0 0,1 1 0 0,-3 1 0 16,3-3-19-16,-1 0-4 0,1 0-1 0,-1-3 0 15,6 1-36-15,-4 1-8 0,7-2-2 0,-3 3 0 16,7-5-102-16,0 5-20 0,1-3-4 0</inkml:trace>
  <inkml:trace contextRef="#ctx0" brushRef="#br0" timeOffset="35">3833 7339 2286 0,'0'0'101'0,"0"0"21"0,0 0-98 0,0 0-24 0,0 0 0 0,4 7 0 0,-4-3 14 0,1 2-2 16,3 3-1-16,-1-1 0 0,-1 2-11 0,1 1 0 15,1 3 0-15,-1-2 0 0,-1 2 0 0,2-1 0 16,-1 2 0-16,-3-1 0 0,2 2 0 0,0 1 0 15,-2-1 0-15,1 3 0 0,-2-1 0 0,1 1 0 16,-2-2 12-16,0 3-4 0,2-2-8 0,-3-3 0 16,1 1 0-16,0-1 0 0,0-4-12 0,0 0-4 0,1-1 0 15,1-4-1 1,-4-1-163-16,4-1-32 16</inkml:trace>
  <inkml:trace contextRef="#ctx0" brushRef="#br0" timeOffset="36">3738 7298 2761 0,'0'0'60'0,"0"0"13"0,0-1 3 0,0-2 2 0,2-2-62 0,0 4-16 0,3-4 0 0,-3 3 0 16,1-1 0-16,2 3-16 0,2-1 3 0,0-3 1 15,2 4-23-15,2 4-4 0,1-3-1 0,2-1 0 0,0 3 16 0,2-1 4 16,3 3 0-16,-1-4 0 0,1 4 8 0,4-1 3 16,-5 1 0-16,2 0 0 0,3 0 9 0,-3 1 0 15,-4 0 0-15,-1 4 8 0,-1-4 4 0,-2 5 2 16,-1-1 0-16,1 1 0 16,-3-1 8-16,0 4 2 0,-2-2 0 0,0-1 0 15,-2 3-9-15,1-1-2 0,-1-1 0 0,0 1 0 0,-2-3-13 16,1 5 8-16,-4-3-8 0,2-1 0 0,-2-1 16 0,0 1-4 15,-2 2 0-15,-3-2 0 0,1-1-12 0,1 0 0 16,-6 1 0-16,0-3 0 0,0 2 9 0,-3-1-1 16,-2-3 0-16,0 4 0 0,-4-4 4 0,1 0 0 0,0-1 0 15,-1 1 0-15,-2-1 3 0,3-1 1 0,0 1 0 0,-1-4 0 16,-1-1-16-16,1 4 0 0,0-4 0 0,1 0-10 31,1-4-18-31,2 4-3 0,-3 0-1 0,4-1 0 16,-3 1-112-16,4-2-22 0,1 2-5 0,3 2-531 0,-2-1-106 0</inkml:trace>
  <inkml:trace contextRef="#ctx0" brushRef="#br0" timeOffset="37">4016 8013 2718 0,'-8'5'120'0,"8"-1"25"0,-1 3-116 0,1 2-29 15,-2 2 0-15,0 0 0 0,2 4 0 0,0 3 0 16,0 2 0-16,0-2 0 16,0 4-25-16,0-1-5 0,0 1-1 0,0-1 0 15,-3 1-4-15,1 5-1 0,2-2 0 0,-4-3 0 16,4 4 8-16,-3-1 0 0,-1 2 1 0,3-6 0 16,-3 2 15-16,0-4 4 0,1 2 0 0,1-3 0 0,-3 0-7 15,0-3-1-15,1-4 0 0,1 0 0 16,-5-2-40-16,4-2-8 0,0-1-1 0,2-3-885 0</inkml:trace>
  <inkml:trace contextRef="#ctx0" brushRef="#br0" timeOffset="38">3964 8001 2718 0,'0'0'60'0,"0"0"12"0,-1-4 2 0,1 4 2 0,0 0-60 0,0 0-16 0,0 0 0 0,0 0 0 15,0 0-48-15,5 0-13 0,2-1-3 0,4 1 0 16,-4 1 18-16,3-1 3 0,3 4 1 0,-1-3 0 16,-2-1-1-16,2 5 0 0,2 0 0 0,-1-1 0 15,1 1 12-15,0 1 3 0,-2 0 0 0,-3 3 0 0,2-1 28 0,-1 2 0 16,-1 1 8-16,-1 3-8 0,-2-2 43 0,1 4 1 15,-4-2 1-15,1 1 0 0,-1 1 5 0,-1 1 1 16,0-1 0-16,-2 0 0 0,0 0-23 16,-2 0-4-16,0 0 0 0,-1 2-1 0,-1-2-15 0,1-3-8 0,-3 2 8 15,1 1-8-15,0-2 0 0,-2-2 9 16,2 4-9-16,-4-2 0 0,4-2 11 0,-4-1-11 0,2 3 10 0,-2-5-10 16,0-1 38-16,-1 3 2 0,1-1 0 15,-2-4 0-15,3-1-13 0,-3 1-3 0,1-1 0 16,-2-2 0-16,-1-2 12 0,3-1 3 0,-3 0 0 15,5-4 0 1,-5 2-56-16,-1-3-11 0,0-1-3 0,2 0 0 16,2-4-78-16,1 1-16 0,-5-4-3 0,3-1-634 0,2-1-126 0</inkml:trace>
  <inkml:trace contextRef="#ctx0" brushRef="#br0" timeOffset="39">4317 5676 2718 0,'0'0'60'0,"0"2"12"0,0 3 2 0,2 4 2 0,0-3-60 0,0 5-16 0,1 0 0 0,1 4 0 16,-3 0-13-16,3-3-6 0,-1 4-1 0,1 3 0 31,-1-3-9-31,1 5-3 0,-3-4 0 0,1 3 0 16,2 1 0-16,-3-5 0 0,1 5 0 0,-2-1 0 0,0-3 8 0,0 2 2 0,-2-1 0 0,1-3 0 31,1 0-21-31,0-4-4 0,-4 0-1 0,4-1 0 16,-3-4-145-16,1-1-30 0,2-5-5 0,0 0-504 0</inkml:trace>
  <inkml:trace contextRef="#ctx0" brushRef="#br0" timeOffset="40">4214 5661 2487 0,'-4'-7'110'0,"4"4"23"0,-1-1-106 0,2 0-27 16,-1 1 0-16,2-1 0 0,2 2 0 0,1-1 0 15,2 0 0-15,1 0 0 0,3 1 0 0,1-1 0 16,1 3 0-16,1 0 0 0,2 0 0 0,-1 0 0 16,1 0 0-16,1 0 0 0,1 0-12 0,0 3-7 15,1-3-1-15,0 2-1 0,-1-2 10 0,-1 3 3 16,1 0 0-16,-2 0 0 0,0-1 8 0,-2 2 0 16,-2 3 0-16,0 0 0 0,-3 1 21 15,0 0 7-15,-1 0 0 0,1 3 1 0,-3 3 3 0,1-3 0 16,-2 3 0-16,-2 1 0 0,1-2 0 0,-4 3 0 15,2-1 0-15,-1 1 0 0,-1-1-20 0,0 1-3 0,0-5-1 16,0 4 0-16,-1-4-8 0,-1 0 0 0,2 0 0 0,-4 0 0 16,-1-2 0-16,2 2 8 0,-1-1-8 0,1-4 8 15,-3 2-8-15,1 0 0 0,-4-4 0 0,2 2 0 16,-2-1 8-16,0 1 0 0,1-2 0 0,-4-3 0 16,3 4-16-16,0-2-4 0,-1-3-1 0,-1 2 0 31,2-4-125-31,-3-1-25 0,1 1-5 0</inkml:trace>
  <inkml:trace contextRef="#ctx0" brushRef="#br0" timeOffset="41">5974 7103 2361 0,'0'0'210'0,"-2"-3"-168"0,-3 2-34 0,1-1-8 0,3-1 106 0,1 3 19 15,-6 0 4-15,5 0 1 0,-3-1-130 0,4 1-34 16,0 0 10-1,-3 1-18-15,3 4-4 0,0-4-1 0,1 7 0 16,1 0 25-16,0 1 5 0,0 2 1 0,-1 4 0 0,5-3 16 0,-5 3 16 16,1 1-4-16,-2 0 0 0,4-1 26 15,-4 1 5-15,0 4 1 0,0-4 0 0,0 1-29 0,0-2-6 16,0 1-1-16,0 3 0 0,-4-5-8 0,2 1 0 16,4-1 0-16,-4-3 0 15,1 3-46-15,-1-3-11 0,2 0-3 0,0-4 0 16,0-1-160-16,0-2-32 0,0-4-6 0,0 0-2 0</inkml:trace>
  <inkml:trace contextRef="#ctx0" brushRef="#br0" timeOffset="42">5907 7026 3042 0,'-2'-2'135'0,"-1"-1"27"0,-4 3-130 0,1-2-32 0,5-1 0 0,1 3 0 16,0-1 0-16,1-4-20 0,3 0 2 0,3 4 1 16,2-2-29-16,0 1-6 0,-2-3 0 0,3 5-1 15,4-1 18-15,2 1 4 0,-4 1 1 0,6-1 0 0,-1 5 7 0,3-3 2 16,-3 2 0-16,2 4 0 16,-1-2 21-16,1 1-11 0,1 2 11 0,-4-1-8 15,-4 1 8-15,0 2 8 0,0 0-8 0,-1 0 11 16,-4 3 14-16,-2-3 3 0,0 3 1 0,1-2 0 15,-5 3-9-15,1-3-1 0,-2-1-1 0,0 3 0 16,0-2-18-16,-2 2 10 0,1-3-10 0,-3 3 8 16,2-1 0-16,1-3-8 0,-5 1 12 0,1 4-4 0,0-5-8 0,-1 5 0 15,3-4 0-15,-2 0 0 0,-5 0-9 0,1-5-1 16,2 3 0-16,-2-3 0 0,-4-1-8 0,3 1-2 16,-2-1 0-16,-3-2 0 0,1-2 4 0,1 1 1 15,-5-4 0-15,2 1 0 16,2-2-14-16,-2-2-3 0,-3 0-1 0,0-1 0 15,1-5-190-15,1-1-37 0</inkml:trace>
  <inkml:trace contextRef="#ctx0" brushRef="#br0" timeOffset="43">5998 5126 1832 0,'0'0'81'0,"0"0"17"0,0 0-78 0,0 0-20 16,0 0 0-16,2 5 0 0,-4-1 46 0,4 4 6 15,0 1 0-15,1 0 1 0,-1 4-33 0,2 1-8 16,-3 2 0-16,3 1-1 0,1 3 13 0,-1 2 4 15,-4-2 0-15,0 5 0 0,3-2-16 0,-1 1-4 16,-4-1 0-16,0 2 0 0,-3-3 7 0,3 5 1 16,1-7 0-16,-3 0 0 0,-1-2-16 0,-1 1 0 15,6-3 0-15,-1-3-10 0,-5 1 10 0,5-3-13 16,-1 0 5-16,0-2 8 16,2-3-174-16,-3-1-27 0</inkml:trace>
  <inkml:trace contextRef="#ctx0" brushRef="#br0" timeOffset="44">5935 5112 1728 0,'5'-8'76'0,"-3"5"16"0,-5-3-73 0,3 1-19 0,0 0 0 0,3 4 0 0,3-4 273 0,-3 3 51 15,2-1 11-15,2 3 1 16,5 0-300-16,1 3-60 0,-3-3-12 0,6 2-2 0,5-2 17 0,2 3 3 16,-2-1 1-16,2-1 0 15,1 7-23-15,1-3-5 0,-1-2-1 0,1 5 0 0,0-2 18 0,-1 0 3 16,-1 4 1-16,0-1 0 0,-4-2 10 0,1 4 2 16,-5 0 1-16,-1 3 0 0,-3-3 24 0,-1 5 5 15,-3-2 1-15,-1-2 0 0,-3 4 1 0,-3-2 1 16,-2-1 0-16,1 2 0 0,-3 1 10 0,1 0 1 15,-3-1 1-15,1 0 0 0,-2 1-25 0,-2 0-8 0,1-4 0 16,-1 2 0-16,-2-3 0 0,1 3 0 0,-1-3 0 0,-1 0 0 16,0 0 0-16,-1-2 0 0,1-1 0 0,-2 2 0 15,0-4 0-15,-4 2 0 16,-1-2 0-16,1-2 0 0,3-2 0 0,-3 2 0 16,-3-2 0-16,2-2 0 15,1 5-46-15,1-5-10 0,-2 0-1 0,-1 3-1 16,1-2-97-16,3-1-19 0,4 0-4 0,-2 0-1 15,2 0-9-15,1 0-1 0,-1 0-1 0,5 0 0 0</inkml:trace>
  <inkml:trace contextRef="#ctx0" brushRef="#br0" timeOffset="45">7263 5981 1267 0,'0'0'56'0,"0"0"12"0,0 0-55 0,0 0-13 0,0 0 0 0,0 0 0 16,0 0 356-16,0 4 69 0,0-2 14 0,2 4 2 15,0-1-360-15,2 4-72 0,-3-3-9 16,3 3-12-16,-1-2 12 0,1 4-12 0,-1 0 12 16,1 3-12-16,-1-3 12 0,1 3-9 0,0-2 9 0,-1 2-8 15,-1-1 8-15,-2 2-12 0,2-1 12 16,-2-1-12-16,0 3 12 0,-2-6 0 0,2 6 0 0,0-5-8 15,0 3-13-15,-2-2-3 0,2-2 0 16,-2 1 0 0,1-7-90-16,-1 3-18 0,2 1-4 0,-2-5-1 15,0-1-69-15,2-2-14 0,-9-2-2 0,4-5-1 0</inkml:trace>
  <inkml:trace contextRef="#ctx0" brushRef="#br0" timeOffset="46">7167 5898 2775 0,'0'0'123'0,"-2"-5"25"0,0 2-118 0,4-5-30 15,0 4 0-15,0-3 0 0,1 3 17 0,3-1-2 16,-1-1-1-16,4 1 0 0,1 0-26 0,3 2-4 16,0-2-2-16,3 2 0 0,2 2 18 0,1 1-10 15,1 0 10-15,0 0-8 0,3 1 0 0,0-1 0 16,0 5 0-16,-2 0 0 0,3 1 8 0,-3-1 0 15,-1 1 0-15,-1 2-8 0,-3-2 8 0,-2 3 14 16,-2-1-3-16,0 2-1 0,-1-1-10 0,-2 2 0 16,0 0 0-16,0 0 8 0,-2 0 2 0,-2-1 0 15,-2 5 0-15,3-3 0 0,-5 2-10 0,1-2 0 0,-2 2 0 16,0 1 0-16,-2-3 0 0,1 4 8 0,-1-5-8 0,-2 3 8 16,-1-2-8-16,2-1 0 0,-3 0 0 0,-1 1 0 15,-2-4 0-15,1 3 0 16,-3-3 0-16,0 0 0 0,-3 1 8 0,-1-3 0 0,-1 2 0 15,0 0 0-15,-1-4-8 0,-1 3 0 0,0 1 0 16,-1-2 0-16,2 0 0 0,-3-1 0 0,1-1-12 16,0 3 12-1,1-4-44-15,-1 0-2 0,0 2 0 0,-1-5 0 16,1 4-189-16,3-4-37 0,-12-4-8 0,9-1-2 0</inkml:trace>
  <inkml:trace contextRef="#ctx0" brushRef="#br0" timeOffset="47">6751 4235 1684 0,'0'0'75'0,"0"0"15"0,-2 0-72 0,2 0-18 15,-2 0 0-15,2 0 0 0,0 0 64 0,0 0 8 0,0 0 3 0,0 0 0 16,0 0-44-16,0 0-9 16,2 0-2-16,0 5 0 0,0 3-1 0,-1-2-1 15,3 0 0-15,-1 3 0 0,1 2 28 0,0 2 6 0,-1-4 0 16,2 5 1-16,-1-1-13 0,1 2-4 0,-1 1 0 0,1-1 0 15,-1 2-5-15,-1-2-2 0,1 2 0 16,-3-1 0-16,3 2-20 0,-2-2-9 16,-1-1 8-16,-1 1-8 0,0-4 0 0,0 4 0 0,-1-5 0 0,-1 0 0 31,2 3-38-31,-2-5-13 0,0-1-2 0,-1 1-1 16,1-2-131-16,-1-1-27 0,1-1-4 0,0-1-2 0</inkml:trace>
  <inkml:trace contextRef="#ctx0" brushRef="#br0" timeOffset="48">6669 4256 2656 0,'-9'-5'118'0,"7"5"24"0,0-3-114 0,2 3-28 15,0 0 0-15,0 0 0 0,0 0 8 0,0 0-8 16,0 0 0-16,0 0 0 0,4-3-10 0,1 3-8 16,0 4-2-16,2-2 0 0,0 1 20 0,0 2 0 15,2-1 0-15,0-1 0 0,2 5 0 0,-1-5 0 16,1 5 0-16,-1-7-10 0,0 6 10 0,3-7 0 16,-3 4 0-16,1 1 0 0,1 0 0 0,1-1 0 0,-1 1 0 15,0 1 0-15,0 1 13 0,1 2-1 0,-1-3-1 0,0 5 0 16,1-2 10-16,-1 2 3 0,0 0 0 0,0 5 0 15,-1-5-24-15,1 5 0 0,-1-2 0 0,-1 1 0 0,-1-3 11 0,2 4-3 16,-4 0 0 0,-2-2 0-16,0-2-8 0,1 4 0 15,-5-5 0-15,2 3 0 0,-1-2 0 0,-2 2 0 0,-2-3 0 0,-1 0-11 16,0 3 11-16,-4-3 0 0,0 1 8 0,-2-2-8 16,-3 1 13-16,-3 0-1 0,1 0-1 0,-2-2 0 15,1-3 10-15,-3 4 3 0,1-1 0 0,-3-1 0 16,1-3-24-16,1-1-13 0,3-1 1 15,-1-1 1-15,2-1-1 0,2-1 0 0,-2-3 0 0,3-1 0 16,0-4-127-16,3 0-25 0,-3-1-6 16,4-4-554-16,0 1-110 0</inkml:trace>
  <inkml:trace contextRef="#ctx0" brushRef="#br0" timeOffset="49">7355 3793 2286 0,'0'0'101'0,"0"0"21"0,0 0-98 0,0 0-24 0,0 0 0 0,0 0 0 16,3 5 34-16,-1 0 2 0,0 1 0 0,0-1 0 16,1 4-36-16,1-1 0 0,-1 0 0 0,1 0 0 15,1 1 0-15,-2 5 0 0,3 1 0 0,-3 1 0 16,3 1 22-16,-3 4-2 0,2-4-1 0,-1 5 0 16,-2-2-19-16,1 2 0 0,-2 3 0 0,1-3 0 15,0-2 12-15,-2 5-4 0,2-5 0 0,-2 2-8 16,2-5 0-16,-1 2 0 0,-1-1 0 0,0 1 0 15,2-6-10-15,-2-2-9 0,-2 3-1 0,2-4-1 16,0 0-144-16,0-5-29 0</inkml:trace>
  <inkml:trace contextRef="#ctx0" brushRef="#br0" timeOffset="50">7320 3815 691 0,'-2'-7'30'0,"2"0"7"15,0-1-29-15,0 4-8 0,-2-4 0 0,4 1 0 0,0-1 424 0,1-2 83 16,0 4 17-16,3-3 3 16,1 2-445-16,0-2-82 0,2 4-30 0,0-1 1 0,-2 0 29 0,3 1 0 0,2 0 0 0,1 1 0 15,-1 2 0-15,2 2 0 16,2 0 0-16,0-3 0 15,1 3-32-15,-1 3 0 0,1-3 0 0,-1 2 0 0,0-2 32 0,-2 4 12 0,-2 3-1 16,3-3 0-16,-5 6 8 0,2 2 1 16,-1-2 1-16,-3 1 0 0,3 4-21 0,-4 1 0 0,4 4 0 15,-4 0 0-15,-2-3 15 0,0 5-2 0,1-2 0 0,-3 5 0 16,-1-3-13-16,1 3 9 0,-1-1-9 0,2-4 8 16,-4 2-8-16,-2 1 0 0,0-4 0 0,-1-1 0 15,-1 0 0-15,-1 0 0 0,-2 0 0 0,-2-3 0 16,-2 1 0-16,-1-1 0 0,1-2 9 0,-3 1-9 15,-1-3 14-15,1 0-2 0,-2 0 0 0,-2-2 0 16,2-2 23-16,-1 0 4 0,1-4 1 0,0 2 0 16,2-1-40-16,0-4-12 0,2 0 0 0,1 0 0 15,-1 0-43-15,4-4-9 0,-1-1-1 16,0-1-696-16,0 2-139 0</inkml:trace>
  <inkml:trace contextRef="#ctx0" brushRef="#br0" timeOffset="51">7818 4870 2566 0,'0'0'56'0,"-2"4"12"0,0 4 3 0,1 3 1 0,-1 5-57 0,2 1-15 0,0 0 0 0,0 6 0 16,0-4 0-16,0 6-13 0,0-3 2 0,2-2 1 15,-2 1-2-15,0-4 0 0,1-1 0 0,-1 2 0 16,0-2-32-16,-1-1-6 0,1-2-2 0,-2 2 0 16,0 0 12-16,0-3 1 0,1-1 1 0,-3-2 0 15,3 0 10-15,-1-2 1 0,-2-3 1 0,3 1 0 16,-3-2-34-16,-1 0-6 0,5-3-2 0,-4-3-504 15,-1 3-102-15</inkml:trace>
  <inkml:trace contextRef="#ctx0" brushRef="#br0" timeOffset="52">7690 4837 2538 0,'2'-6'56'0,"-2"0"11"0,2-2 2 0,-1 0 3 0,3 0-58 0,1 0-14 0,-2 1 0 0,4 0 0 16,2 1-8-16,3 1-5 0,1-4-1 0,-1 4 0 15,2-1 2-15,2 2 0 0,0-1 0 0,-2-1 0 32,1 4-15-32,1-1-2 0,0 2-1 0,2 1 0 0,-3-4 30 0,3 4-9 0,-4-1 9 0,2 1 0 15,-4 1 0-15,1 4 0 0,1-5 0 0,-2 5 11 16,0 1 5-16,0 3 2 0,1-3 0 0,-3 7 0 15,1-1-1-15,-2 2 0 0,-1-1 0 0,1 3 0 16,-2-1-8-16,0 2-1 0,0-3-8 0,0 3 12 16,-2-1-12-16,-1 3 0 0,-1-2 0 0,1 3 0 15,-2-3 0-15,-1 2 8 0,-1-3-8 0,0 1 0 16,-1-2 8-16,-3 1 0 0,1-4-8 0,-3 3 12 16,-1-4-12-16,-2 0 0 0,-1-1 0 0,-2 0 0 15,-2-1 31-15,-2-1 0 0,0-1 0 0,-2 1 0 16,1-3 6-16,-2 1 2 0,-1 2 0 0,1-2 0 15,0-4-19-15,1 3-4 0,-1-1-1 0,0 1 0 16,-1-3-15-16,3-2 0 0,-3 3 8 0,1-2-8 16,2-1 0-16,-1 0-10 0,0-1 2 0,4-2 0 15,2 3-109-15,2-2-22 0,1-3-4 16,2 5-1-16,0-4-45 0,2 4-10 0</inkml:trace>
  <inkml:trace contextRef="#ctx0" brushRef="#br0" timeOffset="53">8478 6190 2253 0,'0'0'49'0,"0"0"11"0,0 0 1 0,0 0 3 0,0 0-51 0,0 3-13 16,-2 1 0-16,2 1 0 16,0-5 0-16,0 4 0 0,2 1 0 0,-1 1 0 15,1-1 39-15,0 0 1 0,-2 1 1 0,2 0 0 16,-1 4-6-16,3-1-2 0,-2 2 0 0,-1 2 0 15,-1 0-2-15,0 5-1 0,2-3 0 0,-2 6 0 0,-2-1-14 16,1 0-4-16,1 2 0 0,0-2 0 0,-2 1-12 16,0 1-10-16,0-3 2 0,1 3 0 0,-1-1-13 15,2-4-3-15,-2 0 0 0,0-2 0 16,2 1-6 0,-1-5-2-16,-1 3 0 0,1-8 0 0,1 4-106 0,-2-4-22 0,2-6-4 15</inkml:trace>
  <inkml:trace contextRef="#ctx0" brushRef="#br0" timeOffset="54">8441 6155 1670 0,'0'0'148'0,"0"0"-118"0,-3 0-30 0,-3 0 0 16,3 0 167-16,-1 3 27 0,4-3 6 0,0 0 0 16,0 0-167-16,0 0-33 0,0 0 0 0,0 0-15 15,0 0 6-15,5-3 1 0,1 3 0 0,3-4 0 16,-2 4-9-16,3-4-2 0,1 1 0 0,-1 2 0 15,2-2 19-15,-1 1 0 0,1-1 11 0,2 3-11 16,0 0 28-16,2 0 0 0,-2 3-1 0,0 2 0 0,0-1-11 16,0 3-1-16,-1-1-1 0,-1 0 0 15,0 2-14-15,-1 0 8 0,-1 3-8 0,0-2 0 16,1 2 0-16,0-2 0 0,-1 2 0 0,3 0 0 0,-3 0 15 16,1 3-3-16,-1-1-1 0,2 0 0 0,1 0-11 15,-1-1 0-15,0 1 0 0,1-2 0 0,-3 5 0 0,-1-1 15 16,0-4-4-16,-4 4-1 0,0-4 10 0,-3 4 3 15,-1-3 0-15,-1 2 0 0,-3-3 7 16,0 3 2-16,-4-2 0 0,0-1 0 0,-4 5-32 0,-3-5 0 16,0 3 0-16,-2-1 0 0,-2-1 16 15,0-1-2-15,-2 1-1 0,-1-1 0 0,0 0 6 0,-2-1 1 0,-3-1 0 0,1-1 0 0,2 0 8 0,-1-4 3 16,-2-1 0-16,-1 2 0 0,2 0-18 0,3-2-3 16,1-3-1-1,0 0 0 1,-2-3-150-16,5-2-31 0,-17-6-5 0,9-5-2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5T15:34:21.400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1923 10093 1677 0,'0'0'36'0,"0"0"8"0,0 0 2 0,-11-4 2 15,11 4-38-15,0 0-10 0,0 0 0 0,0 0 0 0,-7 4 0 0,0 5-16 16,0 0 4-16,3-6 1 0,4-3 21 0,-10 0 4 15,-1 10 1-15,8-4 0 0,-8 4 0 0,4-4 0 16,0 3 0-16,-4 10 0 0,1-6 32 0,-1 9 6 16,-3 0 2-16,0 3 0 0,-7 0 21 0,0 6 5 15,7 4 1-15,-11 5 0 0,0 4-4 0,0 6-1 16,1 1 0-16,-8 2 0 0,7 0-49 0,1-3-9 16,-1-3-3-16,0 7 0 0,1-4-16 0,-1 0 0 0,4-3 0 15,-4-3 0-15,11-3 0 0,-7-1 0 16,7 1 0-16,0-6 0 15,-4-4-24-15,4-9-3 0,3 6 0 0,8-9 0 16,-8-3-36-16,11-7-7 0,0 1-2 0,0-10 0 16,0 0-118-16,0 0-24 0,4-19-5 0,3-3-1 0</inkml:trace>
  <inkml:trace contextRef="#ctx0" brushRef="#br0" timeOffset="1">1880 10215 1612 0,'-3'0'144'16,"-4"3"-116"-16,0-3-28 0,-4 0 0 0,4 6 98 0,4-6 14 15,-1 3 2-15,-3-3 1 0,3 0-94 0,4 0-21 16,-7 0 0-16,7 0 0 0,-3-3 0 0,3 3 0 16,-7 0 0-16,7 0 0 0,0 0 0 0,0 0-13 15,0 0 1-15,0 0 0 0,0 0 12 0,0 0 15 16,0 0-3-16,0 0-1 0,-4 7 19 0,1 2 4 16,-8-3 1-16,11 4 0 0,0-4 0 0,0 3 0 15,-10 1 0-15,10 2 0 0,-4-2-4 0,4 8-1 16,0-5 0-16,-7 9 0 0,7-3-3 0,0 0-1 15,7 6 0-15,-3-3 0 0,-4 9-8 0,0 0-2 16,3 1 0-16,-3-1 0 0,0 7-6 0,7-1-2 16,-7 4 0-16,4 0 0 0,-4 0-8 0,0-1 0 0,0-2 0 15,7 3 8-15,-4 3-8 0,1-4 0 0,-8-2 0 0,4-3 0 16,0-4 0-16,0 0 0 0,-3-6 0 16,-4 0 0-16,3-3-8 0,-3-6-4 0,4 0-1 0,-1-4 0 31,-7-2-111-31,1-7-21 0,3 3-5 0</inkml:trace>
  <inkml:trace contextRef="#ctx0" brushRef="#br0" timeOffset="2">1305 10999 2275 0,'0'0'100'0,"0"0"22"0,0 0-98 0,0 0-24 0,0 0 0 0,0 0 0 0,7 0 0 0,4 0 0 16,3 0 0-16,-3 0-11 0,6 6 2 0,1-3 0 15,0-3 0-15,3 0 0 0,0 3 9 0,4-3 0 0,-8 7 10 0,11-7-10 16,-3 0 0-16,0 0 8 16,-8 0-8-16,8 0 0 0,-4 0 0 0,4-7 0 15,0 7 0-15,-4-3 0 16,-7-6-44-16,0 6-11 0,7-4-2 0,-10-2-883 0</inkml:trace>
  <inkml:trace contextRef="#ctx0" brushRef="#br0" timeOffset="3">1856 9741 1324 0,'-4'-6'118'0,"-6"6"-94"15,-1 0-24-15,7-3 0 0,4 3 297 0,0 0 55 16,0 0 12-16,0 0 1 16,0 0-321-16,4 9-64 0,7-6-12 0,-1 7-4 15,4 2 22-15,0-2 4 0,7-1 1 0,1 1 0 0,2-1-3 0,1 4 0 16,0-1 0-16,-1 4 0 0,1-1 12 0,7 4 0 16,-4 0 0-16,-3 3 0 0,-1 3 0 0,1-3-8 15,0 9 8-15,0 1 0 0,3 9 0 0,-11-1 0 16,8 4 9-16,0 0-9 0,-4 6 22 0,0 10-2 15,-3-4-1-15,-1 7 0 0,-2 0 1 0,-1 3 0 16,0-4 0-16,-4-2 0 0,1-4-12 0,0-2-8 16,-8 5 9-16,4-2-9 0,-7-4 10 0,7 7-10 0,0-4 10 15,-7-3-10-15,-7-2 0 0,4-8 0 0,-1-2 0 0,-6 3 0 16,-1 3 24-16,-3-9 0 0,3 9-1 0,-3-10 0 31,-4 4-43-31,1-3-8 0,-1-4-1 0,1-2-1 16,-5-7-71-16,-2 3-15 0,3-6-2 0,-4 0-918 0</inkml:trace>
  <inkml:trace contextRef="#ctx0" brushRef="#br0" timeOffset="4">3718 10165 518 0,'0'0'46'0,"0"0"-37"0,0 0-9 0,0 0 0 16,-7 0 42-16,7 0 6 0,-7-10 2 0,7 10-234 15,-3-3-46-15</inkml:trace>
  <inkml:trace contextRef="#ctx0" brushRef="#br0" timeOffset="5">3605 10089 864 0,'0'0'38'0,"0"0"8"0,0 0-37 0,0 0-9 15,-7-6 0-15,7 6 0 0,0 0 142 0,0 0 26 16,0-6 6-16,0 6 1 0,0 0-103 0,0 0-21 16,0 0-4-16,0 0-1 0,0 0-26 0,0 0-6 15,0 0-1-15,0 0 0 0,0 6 2 0,0 4 0 16,7 8 0-16,-7 1 0 0,4-3 7 0,3 3 2 16,-7 3 0-16,4 6 0 0,-4-3-8 0,3 6-2 15,-3 7 0-15,0-4 0 0,7 7 18 0,-14 3 3 0,4 0 1 0,-1-3 0 0,4 3-23 16,-7 6-4-16,3-6-1 0,-10 0 0 15,7-4 4-15,4 4 0 0,-8-3 0 0,4-10 0 16,4 10-12-16,-1-6 0 0,-7-4 9 0,11-3-9 16,0-3 0-16,0-6 8 0,0 3-8 0,0-9 0 31,0 5-16-31,0-5-8 0,4-4-2 0,-4 1-586 0,0-10-116 0</inkml:trace>
  <inkml:trace contextRef="#ctx0" brushRef="#br0" timeOffset="6">4075 10695 2170 0,'-11'-7'96'0,"7"1"20"0,-6 6-92 0,3 0-24 0,0 0 0 0,0 6 0 32,3 1-21-32,-6-1-9 0,3-3-2 0,0 10 0 0,-4-4 17 0,4 0 3 0,0 10 1 0,0-6 0 31,-4 6-21-31,8-7-4 0,-8 10 0 0,8-3-1 0,-8 3 17 0,4 0 3 0,3 0 1 0,1 0 0 15,-8-4 16-15,11 4 0 0,0 0 0 0,0 0 0 16,-7-3 0-16,14 0 0 0,-7-7 0 0,11 1 0 16,-4-4 0-16,0 4 9 0,4-4-1 0,-8 1 0 15,4 2-8-15,-3-12 0 0,6 7 0 0,-6-7 0 16,3 0 0-16,7-7 8 0,-11 7-8 0,8-3 8 16,0-6 4-16,-1-1 0 0,1 1 0 0,3-4 0 15,-11 4 16-15,4-7 3 0,8-2 1 0,-12-1 0 16,4 3-12-16,-3-3-1 0,3 0-1 0,-7-3 0 0,7 4 0 0,-7-4 0 15,0 6 0-15,0-3 0 0,0 0 7 0,-4 1 2 16,1 2 0-16,-4-3 0 0,3 0-27 0,-3 7 0 16,4-1 0-16,-4 1 0 0,-1-4 12 0,1 3-2 15,4 4-1-15,-4 6 0 0,0-3-9 0,7 6-11 16,-11-4 3-16,11 4 0 16,-7 4-36-16,4-4-6 0,-8 6-2 15,8-3 0-15,3-3-96 0,-8 6-20 0,5-3-4 0,-8 1-1 0</inkml:trace>
  <inkml:trace contextRef="#ctx0" brushRef="#br0" timeOffset="7">4625 10754 230 0,'0'0'20'0,"-7"-6"-20"0,3 6 0 0,-10-3 0 16,4 0 348-16,-4-4 66 0,6 7 13 0,-2-9 2 15,-1 9-345-15,4-3-68 0,-3-3-16 0,3 2 0 16,0 1 0-16,0-3 12 0,7 6-3 0,0 0-1 15,-4 0-8-15,4 0 12 0,-11 6-12 0,4-3 12 0,0 1-12 16,-3 5-14-16,-1 0 3 0,8 1 1 0,-8 2 10 0,0-2 14 16,-3 2-3-16,7 7-1 0,-3-6-10 0,3 5 0 15,-4-5 9-15,4 6-9 0,3 0 0 0,-6-4 8 16,6 4-8-16,-3 0 0 0,4 3 0 16,3-3 0-16,0-4 0 0,-7 4 0 0,7-6 8 15,7 6-8-15,-7-7 10 0,3-3-10 0,4 4 13 0,-3-4-3 16,6 1-1-16,1-7 0 0,-7 3-9 0,3-6 12 0,7 0-12 0,-4 0 12 15,4-6-12-15,1 6 10 16,-5-3-10-16,1-7 10 0,-1 1 13 0,4 0 2 16,-3-4 1-16,0 4 0 0,6-7-7 0,-6 0-2 15,3 4 0-15,-7-7 0 0,4 6 3 0,-4 1 1 16,3-1 0-16,1-2 0 0,-1 8-21 0,-10 1 9 0,4-3-9 16,3 6 0-16,-7 3 9 0,0 0-9 15,0 0 0-15,0 0 9 0,0 0-9 0,0 0 0 16,0 0 0-16,0 0 0 0,-11 3 0 0,4-3 0 0,0 9 0 15,-10-3 0-15,6 1 0 0,-3 2 0 0,3 0 0 0,4 1 0 16,-3-1 0-16,3 4 0 0,0-1 0 0,0 7 0 16,-4-6-9-16,7 9 9 0,4-4 0 0,0 4 0 15,-7 0 0-15,4 7 0 0,3-4 8 0,0 3-8 16,3-3 0-16,4 3 0 0,-7 0 0 16,0-2 0-16,0-5 0 0,0 1 0 0,0 7 0 0,0-7 0 15,4 0 0-15,-4 0 0 0,0-1 0 0,-4 1 0 16,-3 7 0-16,4-11 8 0,-1-2-8 0,-6 6 0 15,-1-3 19-15,1 0-3 0,-1 0 0 0,-3-4 0 16,0 4-16-16,0-6-19 0,3-1 4 0,-7 4 1 16,1-7 2-16,3-3 1 0,-4 4 0 0,0-1 0 15,-3-2-48 1,7-4-9-16,-11-3-3 0,8 0-818 0</inkml:trace>
  <inkml:trace contextRef="#ctx0" brushRef="#br0" timeOffset="8">5009 10748 2487 0,'0'0'55'0,"0"0"11"0,-7 9 2 0,4-2 2 0,-4 2-56 0,3-3-14 16,1 10 0-16,3-4 0 16,0 1-20-16,-7 0-6 0,7 2-2 0,7 1 0 15,-7 0 2-15,0-1 0 0,3 4 0 0,-3-6 0 0,0 5 13 0,4 1 2 0,3-3 1 16,-7 0 0-1,0-1-38-15,3-5-7 0,4 9-1 0,-7-7-1 16,0-3-9-16,0 4-2 0,0-7 0 0,0-3-499 0,0-3-100 0</inkml:trace>
  <inkml:trace contextRef="#ctx0" brushRef="#br0" timeOffset="9">5034 10356 2304 0,'-7'0'204'0,"0"0"-163"15,-4-3-33-15,4-3-8 0,-3 6 54 0,6 0 9 16,4 0 1-16,0 0 1 16,0 0-194-16,0 0-39 0,0 0-8 0,0 0-774 15</inkml:trace>
  <inkml:trace contextRef="#ctx0" brushRef="#br0" timeOffset="10">5436 10607 518 0,'0'0'23'0,"0"0"5"0,0 0-28 0,11 0 0 16,-4-3 0-16,-7 3 0 0,0 0 163 0,0 0 27 0,0 0 6 15,0 0 0-15,0 0-87 0,0 0-17 0,0 0-4 0,0 0-1 16,0 0-7-16,0 0 0 0,0 0-1 0,0 0 0 16,-7 6-40-16,-4 3-8 0,4 1-2 0,0-1 0 15,-3 1-2-15,3-1-1 0,-4-3 0 0,4 10 0 16,-4-7-15-16,4-2-3 0,0-1-8 0,4-3 12 16,-4 6-12-16,0-5 9 0,7 5-9 0,0-9 8 15,-7 6-8-15,3-3 0 0,-3 7 0 0,7-10 0 16,-7 9 0-16,3-6 0 0,4-3 0 0,0 0 0 15,0 0 0-15,0 0 0 0,0 0 9 0,0 0-9 16,0 0 16-16,4 10 0 0,-4-10-1 0,7 12 0 16,0-5-4-16,-3-4-1 0,3 6 0 0,0-3 0 15,0 1-10-15,3 2 0 0,-3-3 0 0,0 1 0 0,4 2 0 0,-7 0 0 16,3-2 0-16,-4-1 0 0,8 3 0 16,-11 1 0-16,3-1 0 0,-3 1 0 15,7-1 0-15,-7 0 0 0,0-2 0 0,0 8 8 16,-7-2-8-16,7-1 0 0,0-2 0 0,-3 2 0 15,3-2 9-15,-7 2-9 0,0-2 10 0,7 9-10 0,-7-7 10 0,3-3-10 16,4 4 10-16,-11 6-10 0,8-7 0 0,-4-2 0 16,3 2 0-16,-3 4 0 0,4-7-35 15,-4-2-9-15,0 2-3 0,7 1 0 16,0-10-145-16,0 0-30 0,0 0-6 0,-7-10-448 0</inkml:trace>
  <inkml:trace contextRef="#ctx0" brushRef="#br0" timeOffset="11">5817 10293 1209 0,'0'0'53'0,"0"0"12"0,0 0-52 0,0 10-13 0,-3 2 0 0,3-2 0 16,-7 8 296-16,7-5 57 0,0 9 11 0,0 9 3 15,0 1-294-15,7-1-58 0,-4 10-15 0,1-1 0 16,3 1 0-16,3 3-8 0,-10-3 8 0,4 3-13 16,3-10-15-1,-7 7-2-15,0 3-1 0,0-3 0 0,0 0-16 0,-7-1-3 16,3-5-1-16,-3 2 0 0,-3-2 6 16,3-4 1-16,-7-6 0 0,3 7 0 0,-7-10-26 15,8 3-5-15,-4-10-1 0,3 4 0 0,-3-6-127 0,0-7-25 0,-14 3-6 0,7-9-1 0</inkml:trace>
  <inkml:trace contextRef="#ctx0" brushRef="#br0" timeOffset="12">5634 10779 2523 0,'0'0'112'0,"0"0"23"0,0 0-108 0,0 0-27 15,0-6 0-15,0 6 0 0,3-6 38 0,4-4 2 0,-3 7 1 0,7-3 0 16,-1 3-32-16,4-7-9 0,0 7 0 0,0-3 0 15,4-3-16-15,0 2-7 0,-1 1-1 0,1-3-1 32,-4 2-115-32,4 1-22 0,-1-3-5 0,1 9-1 0,-4-10-87 0,0 10-17 0,7 0-4 0,-10 0-1 0</inkml:trace>
  <inkml:trace contextRef="#ctx0" brushRef="#br0" timeOffset="13">5980 10713 230 0,'0'0'10'0,"3"13"2"0,-3-4-12 0,4 4 0 0,-8-4 0 0,4 1 0 15,-3 2 156-15</inkml:trace>
  <inkml:trace contextRef="#ctx0" brushRef="#br0" timeOffset="14">6138 11071 1843 0,'0'0'81'0,"0"0"18"0,0 3-79 0,-7 6-20 15,0-2 0-15,7-4 0 0,0 0 213 0,-3 3 39 16,3-3 8-16,0-3 2 15,0 7-310-15,0-4-61 0,0-3-13 0,0 0-628 16,0 0-126-16</inkml:trace>
  <inkml:trace contextRef="#ctx0" brushRef="#br0" timeOffset="15">6131 10547 806 0,'0'0'36'0,"0"-3"7"0,0 0-35 0,-7-3-8 0,-3-4 0 0,10 10 0 15,0 0 400-15,-7 0 77 0,3-3 16 0,4-3 3 16,0 6-404-16,0 0-80 0,0 0-12 0,0 0-12 31,0 0-104-31,0 0-20 0,0 0-4 0,0 0-858 0</inkml:trace>
  <inkml:trace contextRef="#ctx0" brushRef="#br0" timeOffset="16">6643 10757 2145 0,'-18'-3'95'0,"18"3"20"0,0 0-92 0,0-9-23 0,-3-1 0 0,-1 1 0 15,4-4-12-15,0 4-8 0,0 0 0 0,-7-4-1 16,4 4 6-16,-1-4 2 0,4 4 0 0,-4-1 0 16,1 7-5-16,-1-3-1 0,4 6 0 0,0 0 0 15,0-3 19-15,0 3-12 0,-10 0 12 0,-1 3-10 16,4 3 30-16,0 4 7 0,-10 2 1 0,9 1 0 15,-2-4 25-15,-8 10 6 0,11-7 1 0,-7 7 0 16,3-3 10-16,4 3 2 0,-3 3 1 0,3 0 0 16,3-4-39-16,-3 4-8 0,7 0-2 15,0 0 0-15,-7 7-24 0,7-8 0 0,7 8 0 0,-7-4 0 16,4-3 0-16,3 0 0 0,-4 0 0 0,8 3 0 16,-8-10 0-16,4 4 0 0,1-6-14 0,-1 2 5 15,3-2-13-15,4-4-2 0,0-2-1 0,1 2 0 16,2-9-55-16,1 9-10 15,3-9-2-15,7-3-588 0,0-3-118 0</inkml:trace>
  <inkml:trace contextRef="#ctx0" brushRef="#br0" timeOffset="17">7313 10735 1882 0,'0'0'84'0,"0"0"16"0,0 0-80 0,0 0-20 16,0 0 0-16,0 0 0 0,0 10 14 0,4-1-2 16,-1-6 0-16,4 13 0 0,-3-10-12 0,3 13-13 15,0-6 2-15,3 5 1 0,-3 1 10 0,4 3 0 16,3-3 0-16,-10 3 0 0,6 3 0 0,-3-3 0 15,0 0 0-15,0 3-8 0,-7-3 8 0,8-6 16 0,-5 2-4 0,1 1-1 16,-1-6 27-16,-3-4 6 16,7 1 0-16,-7-10 1 0,0 0 18 0,0 0 3 15,0 0 1-15,0 0 0 0,0 0 1 0,0-7 1 16,-7-5 0-16,7-1 0 0,-3-6-49 0,-1 7-9 0,4-10-3 16,-3 0 0-16,3-6 20 0,-4 0 3 0,0 3 1 15,4-7 0-15,0 1-32 0,0-1 0 16,0-2 0-16,0-4 0 0,0 7 0 0,0 0 0 15,8-4 0-15,-5 7 0 0,4 0 0 0,0-1 0 0,-3 1 0 0,3 6 0 16,0 0 0-16,3 7 0 0,-3-1 0 0,4 0 0 16,3 1 0-16,-3 5 0 0,3-2 0 0,0 9 0 15,0-4-13-15,4 4 4 0,-1 3 1 0,1 0 0 32,7 0-22-32,-1 0-4 0,1 0-1 0,-7 3 0 0,-1 4-48 0,8-4-9 15,-4 3-3-15,0 0 0 0,1 4-93 0,-8-1-20 16,3 4-3-16,-6 2-1 0,3 1 58 0,-7 3 11 15,-3 25 3-15,-4-13 0 0</inkml:trace>
  <inkml:trace contextRef="#ctx0" brushRef="#br0" timeOffset="18">7874 10735 345 0,'0'0'31'0,"0"0"-31"16,0 0 0-16,0 0 0 0,0 0 149 0,0 0 24 15,0 0 5-15,7 0 1 0,4 10-127 0,-1-10-24 16,-10 0-6-16,4 0-1 0,3 0 39 0,-7 0 8 16,0 0 2-16,0 0 0 0,14 0 6 0,-14 0 0 15,3 0 1-15,5-3 0 0,-8 3-14 0,7 0-3 16,3-7-1-16,-3 7 0 0,-7 0-15 0,7 0-2 15,0-3-1-15,-7 3 0 0,11-6 13 0,-8 6 2 16,4-3 1-16,4 3 0 0,0-6-16 0,-4 2-3 16,0 4-1-16,7-9 0 0,-11 9-23 0,4-9-5 15,4 5-1-15,-4-5 0 0,0 0-8 0,4 6 0 0,-4-4 9 0,0 1-9 16,-7 0 0-16,0 6 9 0,7-10-9 0,-7 10 0 16,-4-3 16-16,4 3-3 0,4-6-1 0,-4 6 0 15,-7-6 12-15,0-1 3 0,0-2 0 16,0 6 0-16,-4 0-27 0,1-4 0 0,-5 4 8 15,5-3-8-15,-4 6 0 0,3 6 0 0,-7-3 0 16,8 7 0-16,-4-7 8 0,0 13 0 16,0-4 0-16,-4 7 0 0,7-3-8 0,1 6 8 0,-1-4-8 0,1 11 8 15,-1-4-8-15,4-3 0 0,7 0 0 0,-7 6 0 16,3-3 0-16,1 3-11 0,3-6 3 0,0 6 0 16,3-3 0-16,1-3 0 0,3 7 0 0,-4-7 0 15,5-4 8-15,2-2 0 0,-3 0 8 0,4-1-8 16,-1-5-23-1,1 2-9-15,0-2-1 0,3-4-1 0,0-3-94 0,0-3-18 16,3-3-4-16</inkml:trace>
  <inkml:trace contextRef="#ctx0" brushRef="#br0" timeOffset="19">8435 10745 1900 0,'-4'-10'169'0,"-3"7"-135"0,0-3-34 0,-3-3 0 15,3-4 144-15,0 4 21 0,0 5 5 0,-1-5 1 16,1 0-155-16,-3 6-32 0,3-4-5 0,0 7-2 16,0 0 5-16,-4 7 1 0,4-4 0 15,-4 6 0 1,4 4-23-16,-3 5-5 0,3-5-1 0,-7 9 0 15,3-3 15-15,0 3 3 0,1 0 1 0,3 0 0 0,0-4 27 0,7 4 0 0,-7-3 0 0,0 0 11 16,7-3 2-16,-4 2 1 0,8-5 0 0,-4 3 0 16,0-1 13-16,7-5 2 0,0-1 1 0,0 1 0 15,-4-7-22-15,4 6-8 16,-7-9 0-16,11 6 9 0,3-6-9 0,4 0 8 0,-8-6-8 0,4 3 8 16,4-13-8-16,0 10 0 0,-1-10-10 0,-3 4 10 15,1-7 0-15,-1 6-9 0,3-5 9 0,-6 5 0 16,0-6-8-16,-1 7 8 0,1-1-8 0,-8-6 8 15,4 1 0-15,-3 5 0 0,6-3 9 0,-10 1-9 0,0 5 20 16,0-2-2-16,0 2-1 0,-7 1 0 0,7 6-4 0,0 3-1 16,-7-3 0-16,7 3 0 0,0 0-12 0,0 0 9 15,-3 3-9-15,-4 6 8 0,7-6-8 16,0 7 0-16,0 2-10 0,0 4 10 0,-7-4 0 16,3 1 0-16,1 9 0 0,3-3 0 0,0 0 0 0,0 6 13 15,0-3-2-15,0 6-1 0,0-3 4 0,3 6 1 0,1-2 0 0,3 2 0 0,-7 3-15 16,0 4 0-1,3-3 0-15,1-1 0 0,-1 4 0 0,1-4-10 16,-4-3 2-16,0 10 0 0,-4-6 8 0,4-4 0 16,0 10 10-16,-3-10-10 0,-1 10 18 0,1-7-2 0,3-2-1 15,-7-1 0-15,-4 1 3 0,4-1 1 0,0 0 0 0,3-2 0 16,-6-4-11-16,-1 3-8 0,1-6 9 0,-1 0-9 16,0 0 11-16,-3-4-11 0,-3-2 12 0,-1 3-12 15,0-6 0-15,-3 2 0 0,0-2 0 0,3-4 0 16,-6-6-14-16,-8-3-6 0,7 0-2 0,-3-9 0 31,3-1-27-31,-3-2-6 0,7-10-1 0,0 3-668 16,-4-12-133-16</inkml:trace>
  <inkml:trace contextRef="#ctx0" brushRef="#br0" timeOffset="20">8696 11008 2548 0,'0'0'113'0,"-4"3"23"0,-6 7-108 0,3-4-28 16,3-3 0-16,-3 7 0 0,4-7 0 0,3-3-9 15,0 9 0-15,0-9 0 16,0 9-29-16,0-9-6 0,0 0 0 0,0 0-1 15,0 0-35-15,0 0-6 0,0 0-2 0,0 0 0 16,0 0 44-16,0 0 9 0,0 0 2 0,3-9 0 0,4 9 100 0,-7-9 20 16,0-4 4-16,0 4 1 0,0-4 14 0,0-6 3 15,0 10 1-15,0-7 0 0,-7-3-38 0,4 1-7 16,3 2-1-16,0-3-1 0,0-3-26 0,0 0-5 16,3 0 0-16,-3 0-1 0,7-3-31 15,-7 3 8-15,7 0-8 0,-3 4 0 0,6-4 0 0,-2 0-15 0,2 9 3 16,1-6 1-1,-1 7-16-15,-3 2-3 0,4-2-1 0,3 2 0 16,-3 1-29-16,-1 6-7 0,1-3-1 0,3 6 0 16,0 0-12-16,4 0-4 0,-8 0 0 0,4 0 0 15,0 0-138-15,-3 6-28 0,3-3-6 0,-3 6 0 0</inkml:trace>
  <inkml:trace contextRef="#ctx0" brushRef="#br0" timeOffset="21">9073 10804 2466 0,'0'0'109'0,"0"0"23"0,0 0-106 0,0 0-26 0,4-6 0 0,0-3 0 0,-1-1 44 0,1 4 4 15,3 0 1-15,0-4 0 16,0 1-62-16,0 3-13 0,3-4-2 0,1 1-1 16,0-1-11-16,3 1-3 0,-4 0 0 15,4-4 0-15,-3 4 0 0,0-1 0 0,-4-2 0 0,3 2 0 16,-3 1 43-16,0-4 8 0,0 4 1 0,0 6 1 0,-7-7 22 0,4 1 4 15,-4 0 0-15,-4 5 1 0,-3-5-9 0,0 9-3 16,0-9 0-16,0 9 0 0,-3-4-25 0,-1 4 0 16,-7 4 8-16,4-4-8 0,0 9 0 0,0 0 0 15,0 4 0-15,0-4 0 0,3 10 0 0,1-3 12 16,-1 3-12-16,0 0 12 0,4-1-12 0,0-2 0 0,4 6 9 16,-1-3-9-16,1 3 0 0,3 0 9 0,-4 0-9 0,4-4 0 15,0 4 0-15,4 0 0 0,-1 0 0 0,4 7 0 16,-3-8 0-16,3 1 0 0,0-3 0 0,4 3 0 31,-1-9-92-31,1 6-23 0,-1-10-4 0,4 0-558 16,1-6-112-16</inkml:trace>
  <inkml:trace contextRef="#ctx0" brushRef="#br0" timeOffset="22">9560 10500 2790 0,'0'0'124'0,"0"0"24"0,-7 0-118 0,0 3-30 16,4 4 0-16,-4-4 0 0,7 6 16 0,-7-6-4 16,-1 7 0-16,1 2 0 15,0-2-35-15,-3 5-7 0,3-2-2 0,0-1 0 16,0 1-49-16,-7 6-11 0,3-7-1 0,0 4-1 15,-3-3 18-15,4-1 4 0,10-3 1 0,-11-5 0 0,4 5 51 0,0-3 11 16,0-3 9-16,7-3-13 0,0 0 52 0,0 0 10 16,0 0 3-16,0 0 0 0,0 0-14 0,0 0-2 15,0 0-1-15,0 0 0 0,0 0-35 0,0 0 0 0,7 0 0 0,4 0 0 16,3 4 0-16,-4-4 0 16,4 6-10-16,4-6 10 0,0 0-17 0,-1 0 4 15,1 0 1-15,7 0 0 0,-11 3-1 16,3-3 0-16,-3 0 0 0,4 0 0 0,-4 0 13 15,0 6 0-15,-7-3 0 0,4 4 0 0,-4-4 0 0,-3 6 0 16,-4-9 0-16,7 3 0 0,-7 7 0 0,0 2 12 0,0-2-4 0,-4 5-8 16,1-8 27-16,-5 8-2 0,5-2 0 0,-4-1 0 15,0 1-1-15,0 3 0 0,0-4 0 0,-4 1 0 16,4 2-16-16,-3-2-8 0,2-1 0 0,1 7 8 16,-3-6-8-16,-1-1 0 0,1-2 0 0,3 2 0 15,-4-2-44 1,0-1-15-16,1-3-2 0,3-2-1 0,0-4-62 0,0 0-12 15,3-10-2-15,1 1-742 0</inkml:trace>
  <inkml:trace contextRef="#ctx0" brushRef="#br0" timeOffset="23">10153 10340 2718 0,'0'0'120'0,"0"0"25"0,-7-6-116 0,0 6-29 31,3 0 0-31,-3 0 0 0,4 0 19 0,-4 0-3 16,-4 0 0-16,1 9 0 15,-1-5-44-15,-3 5-10 0,-7 7-2 0,3-4 0 16,-3 1-25-16,-4 6-6 0,4-4-1 0,-4 4 0 0,1 0 40 0,-1 0 8 16,4-4 2-16,3-2 0 0,-3 6 22 0,7-7 8 15,-4-2 0-15,4-1 0 0,3 4 8 0,4-7 0 16,-3-3 1-16,3 3 0 0,7-6 8 0,0 0 2 0,0 0 0 15,0 0 0-15,0 0-27 0,0 0 0 0,0 0 0 0,0 0 0 16,0 0 0-16,10 0 0 0,4 0 0 0,1 0 12 16,2 0-12-16,1 0 0 0,3 0 0 0,0 0 0 15,4-6 0-15,-4 6 0 0,0 6 0 0,0-3 0 16,-3-3 0-16,-4 7 0 0,4-4 0 0,-4 0 0 16,0 6 0-16,-7 1-12 0,4-1 4 0,-4-6 8 15,0 7 9-15,0 2 10 0,-4-2 1 0,4 8 1 16,-3-5-8-16,-1-4-1 0,1 4-1 0,-8 6 0 15,4 0-11-15,-3-4 12 0,3 4-12 0,-4-6 12 16,-3 5 0-16,0 4 1 0,0-3 0 0,0 3 0 16,-3-3 7-16,3-3 0 0,-4 2 1 0,0 4 0 15,1-9-39-15,-1 6-8 16,1-7-2-16,-1 4 0 0,4-13-102 0,0 7-21 0,0-10-4 16,7 0-852-16</inkml:trace>
  <inkml:trace contextRef="#ctx0" brushRef="#br0" timeOffset="24">10513 10563 3034 0,'14'16'135'0,"-18"-7"27"0,-10 7-130 0,0-1-32 0,11 7 0 0,-4 0 0 15,0 6 37-15,-4-2 1 0,0 2 0 0,4 3 0 31,0 0-61-31,0-5-12 0,-10 5-2 0,2 0-1 16,8-2-91-16,-3-4-19 0,-8 3-3 0,1-6-1 16,-1-3-64-16,0-7-14 0,8 7-2 0,-4-16-365 0,-4 6-73 15</inkml:trace>
  <inkml:trace contextRef="#ctx0" brushRef="#br0" timeOffset="25">10283 10416 230 0,'25'-22'10'0,"-18"12"2"0,-3 1-12 0,3-1 0 0,7 1 0 0,-7 0 0 16,-7-4 420-16,4 4 82 0,6-1 16 0,4 7 3 16,0-6-337-16,-3 5-68 0,-8-2-14 0,4 3-2 0,11 3-57 0,-4 0-11 15,-14 0-3-15,4-9 0 16,10 9-29-16,-7 0-10 0,-7 0 0 0,0 0-746 16,0 0-148-16</inkml:trace>
  <inkml:trace contextRef="#ctx0" brushRef="#br0" timeOffset="26">10774 10416 2124 0,'0'0'94'0,"0"0"19"0,-7 3-90 0,0 3-23 0,7-6 0 0,-4 6 0 16,-3 10 17-16,0-4-1 0,7 1 0 0,-7-4 0 16,4 13-16-16,-5-9 0 0,5 6 0 0,-1 3 0 15,1-4 0-15,-4 4 8 0,-4 0-8 0,8-3 0 16,3 0 0-16,-4-3 0 0,-6 6 0 0,3-4 0 16,7 4 12-16,0-3-4 0,-4 3 0 0,0-3-8 15,1-3 26-15,3 2-2 0,3 4 0 0,1-3 0 16,-4-6-12-16,4 9-4 0,6-13 0 0,1 4 0 15,-1 2-8-15,1-12 0 0,-1 7 0 0,8-7 0 0,-4 3-12 16,0-6 3-16,-7-6 0 0,7 3 0 16,8-7 9-16,-5 1 0 0,-6 0-9 0,3 2 9 15,0-8 18-15,0 5 8 0,0-2 2 0,-7-7 0 16,-3 6 9-16,3-9 3 0,4 4 0 0,-8 2 0 0,-6-6-7 0,3-3-1 16,7 3 0-16,-7-3 0 0,-11 3-8 0,4 3-3 15,3-3 0-15,4 3 0 0,0 10-29 16,-3-4-7-16,-8 1-1 0,1 2 0 0,3 1 24 0,-4 6 5 15,-3-3 1-15,0 2 0 16,3 4-46-16,1 0-8 0,-1 0-3 0,1 0 0 16,-5 0-47-16,5 4-10 0,10-4-1 15,0 0-1-15,-11 0-108 0,8 9-22 16,3-9-4-16,0 0-270 0,0 0-54 0</inkml:trace>
  <inkml:trace contextRef="#ctx0" brushRef="#br0" timeOffset="27">11109 10673 1555 0,'7'9'138'0,"-7"-9"-110"0,-3 6-28 0,-1 1 0 16,4 2 161-16,-4 4 27 0,8 2 6 0,-8-5 1 16,-3 2-156-16,4-2-31 0,6-1-8 0,-6-3 0 15,-8 4 0-15,8-1 0 0,3-9 0 0,-4 9-8 16,4-9 8-16,-3 4 16 0,-4 5-4 0,7-9-1 15,0 0 2-15,0 0 1 0,0 0 0 0,0 0 0 16,7-3 41-16,0-3 8 0,0-7 1 0,0 4 1 16,0-1-31-16,-4-2-6 0,8-7-2 0,-4-3 0 15,-3 6-9-15,-1-12-1 0,11 6-1 0,-3-6 0 16,-4 6-15-16,3-3 0 0,1-3 0 0,3 6 0 16,-3 3 9-16,-1 6-1 0,-3 1 0 0,4-1 0 15,3 7 10-15,-3-3 2 0,-4 5 0 0,0 1 0 0,7 3-20 16,-4 3 10-16,1 1-10 0,0 5 8 0,-1 0-8 0,4 4 0 15,-3 3 9-15,0-1-9 0,-8 7 0 0,8-3 0 0,-1 3 0 16,1 0 0-16,-4 6 0 0,0-3 0 0,3 3 0 0,-2-2 0 16,-1 2 0-1,-4 0-8-15,4-3 8 0,0-3 0 0,11 9 0 0,-11-9-8 16,-11 7 8-16,8-4 0 16,3-3-86-16,-3-4-12 0,-4 1-2 0,0-6-675 15,-4 6-134-15</inkml:trace>
  <inkml:trace contextRef="#ctx0" brushRef="#br0" timeOffset="28">13363 10067 921 0,'0'0'82'0,"0"0"-66"0,0 0-16 0,0 0 0 31,7-6 111-31,-3-3 18 0,3 2 4 0,-4-2 1 0,4 3-94 0,-7 6-18 16,4-6-4-16,-4 6-1 0,4-7 14 0,-4 7 2 15,0 0 1-15,0 0 0 16,0 0 29-16,0 0 5 0,0 0 2 0,0 0 0 16,0 0 14-16,0 0 2 0,0 0 1 0,0 0 0 0,0 0-18 0,7 7-3 15,-4-1-1-15,1 13 0 0,-1-7-20 0,4 10-4 16,-3 3-1-16,-1 0 0 0,1 4-25 16,3 2-6-16,0 3-1 0,-4 1 0 0,1 6-8 0,-1-1 0 15,5 1 0-15,-5 3 0 0,-3-3 0 16,0 3 0-16,0 0 0 0,0-4 0 0,0-5 12 15,-3 3 1-15,3-7 0 0,-4 0 0 0,4-6-1 0,0-3 0 16,0-3 0-16,0 3 0 0,0-9-12 0,4-4 0 16,-1 7 0-16,-3-16 0 15,0 0-142-15,0 0-25 0,0 0-5 0,4-7-829 0</inkml:trace>
  <inkml:trace contextRef="#ctx0" brushRef="#br0" timeOffset="29">13296 9860 1785 0,'-14'0'79'0,"7"7"17"0,0-14-77 0,-4 7-19 0,1 0 0 0,6 0 0 0,-3 0 108 0,7 0 19 16,0 0 3-16,0 0 1 0,0 0-112 0,0 0-19 16,0 0-11-16,7 7 2 0,4-4 9 0,-1-3 12 15,1 6-2-15,3-3-1 0,-3-6 6 0,3 3 1 16,3-6 0-16,1 6 0 0,0 0 16 0,3 0 3 0,0-3 1 0,4 3 0 16,-4-7-4-16,7 7-1 15,0 0 0-15,1-3 0 0,-1 3-11 16,4 0-3-16,-8 0 0 0,5 0 0 0,-1 3-17 0,0 4 10 15,0-7-10-15,-3 3 8 0,3 6-8 0,-3-6-11 16,3 7 3-16,-7-1 0 0,-3-2 8 0,-1-1 12 16,1 9-2-16,-4-2-1 0,4 0-9 0,-8-1-12 15,-3 7 2-15,1-7 1 0,-5 7 9 0,1 3 11 16,-8 0-3-16,1-3 0 0,-1 3-8 0,-3-3-12 16,-4 3 2-16,-3 0 1 0,-3-4 9 0,-1-2 0 15,-3 3 0-15,3 0 0 0,-3-7 27 0,0 7 4 0,3-6 1 0,1-1 0 16,-5-2-32-16,1 2-15 0,0 4 2 0,3-4 0 15,1 1 13-15,-1-4 16 0,4 1-3 16,0-1-1-16,0 1-20 0,0-7-5 0,0 9-1 0,3-5 0 16,0-4 14-16,-3 6 0 0,4-6 0 0,-1 7 0 15,1-4 9-15,-1-3 5 0,4-3 1 0,-4 9 0 16,4-9-15-16,0 4-18 0,4-4 4 0,3 0 1 16,-7 6 13-16,7-6 0 0,0 0 0 0,0 0 0 15,0 0 10-15,0 0 2 0,0 0 0 0,0 0 0 16,0 0-12-16,7 3 0 0,3-3 0 0,1 9 0 15,-1-2 0-15,5-4 0 0,-1 0 0 0,0 3 0 16,3-3 0-16,-2 4 0 0,2-4 0 0,1 6 0 16,-8-6 0-16,5 4 0 0,-1-4 0 0,7 6 0 15,-7-6 0-15,7 3 0 0,-3-2 0 0,-1 2 0 0,1-3 0 16,-4 3 0-16,4-3 0 0,-4 1 0 0,0-4 0 0,-3 9 0 16,3 0 0-16,-4-2 0 0,-3-1-12 0,4 0-4 15,-1 4 0-15,-2 2-1 0,-5-2 17 16,4-1 0-16,-3 4 0 0,-1-1 0 0,1-3 0 0,-1 4 0 15,-3 0 0-15,4 2 0 0,-4-2 0 0,0-1 0 16,-4-2 0-16,4 2 0 0,0-2 0 0,-3 5 0 16,3-8 0-16,-4 2 0 0,4 0 0 0,-3 4 11 15,-1-4-3-15,1-2-8 0,-1-1 20 0,-3 0-2 0,3-3-1 16,-3 4 0-16,0-4-17 0,0 6 8 16,-3-6-8-16,-1 4 0 0,1-4 10 0,-5 3-10 0,1-3 8 0,0 3-8 0,-7-2 0 0,3-1 8 31,-3-3-8-31,0 6 0 0,0-3 8 0,0-3-8 15,-4 0 0-15,0 0 8 0,1 0-8 0,2 0 0 0,-2 0 0 0,3 0 0 16,-1 0 0-16,1 0-11 0,4-3 3 0,-1-3 0 31,0 6-29-31,4 0-6 0,4 0-1 0,-1-3 0 16,1 3-99-16,-1-4-20 0,4-2-4 0,0 6-821 0</inkml:trace>
  <inkml:trace contextRef="#ctx0" brushRef="#br0" timeOffset="30">13734 9343 979 0,'0'0'87'0,"0"0"-70"0,-11 0-17 0,8-3 0 16,3 3 259-16,0 0 48 0,0 0 9 0,0 0 3 15,0 0-230-15,0 0-45 0,0 0-10 0,0 0-2 16,7 0-22-16,3 3-10 0,1-3 8 0,3 9-8 16,-4 1 0-16,5 2 0 0,-5-2 0 0,8 2 0 15,3 4 0-15,-3 0 0 0,3 3 0 0,-4 3 0 16,5-1 0-16,2 11 0 0,-3-4 0 0,4-3-11 15,-4 6 11-15,4 7 11 0,3-7-3 0,-3 4 0 16,3-1 16-16,0-2 2 0,1 9 1 0,2-1 0 16,1 1 12-16,-4 3 2 0,1 0 1 0,-5 0 0 15,1 6-16-15,-4 0-3 0,-3-3-1 0,-1 3 0 0,-3 4-8 0,-3-4-2 16,0 3 0-16,-4 4 0 16,0-4-12-16,-7 0 0 0,0 7 0 0,-4-7 0 0,-3-9 0 0,-3 6-15 15,-5-9 5-15,-2 3 1 0,-4-3 33 0,-4 3 6 16,-3-10 2-16,0 7 0 0,3 0-21 0,-3-10-11 15,-4 0 12-15,4-6-12 0,-4 7 0 16,0-10 0-16,7 3-12 0,-3-10 3 16,4 1-71-16,-1-10-13 0,0 4-3 0,4-10-1012 0</inkml:trace>
  <inkml:trace contextRef="#ctx0" brushRef="#br0" timeOffset="31">15177 9857 1555 0,'0'0'68'0,"0"0"16"0,0 0-68 0,0 0-16 0,-8-6 0 0,8 6 0 16,-7 0 14-16,7 0-1 0,0 0 0 0,0 0 0 16,0 0-13-16,0 0 0 0,0 0 0 0,0 0 0 15,0 0 0-15,0 0 0 0,0 0-12 0,0 0 12 16,0 0 0-16,0 9 0 0,4 1 12 0,-4-1-3 15,3 4 41-15,1 3 8 0,0-1 2 0,-4 7 0 16,3 0 13-16,-3 3 3 0,0 0 1 0,0 7 0 16,0 2-31-16,0 7-6 0,-3-3-2 15,-1-1 0-15,-3 10-24 0,0-3-5 0,0 0-1 0,3 6 0 16,-3-6-8-16,0-3 0 0,0 0 0 0,0-4 0 16,4 1 0-16,-1-4 0 0,0-2 0 0,4-1 0 15,-3-3-24 1,3-3-3-16,-4-3-1 0,4 0 0 0,0-3-104 0,0-6-20 0,0-4-5 0,0 0-389 15,4 4-78-15</inkml:trace>
  <inkml:trace contextRef="#ctx0" brushRef="#br0" timeOffset="32">15699 10321 1220 0,'0'0'54'0,"0"0"11"0,0 0-52 15,0 0-13-15,0 0 0 0,0 0 0 0,0 0 82 0,0 0 14 16,-4-6 2-16,4 6 1 0,-3-3-49 0,-4 0-10 16,7 3-1-16,-4-6-1 0,-3 6-22 0,0 0-4 15,0 0 0-15,0 0-1 0,-4 0-11 0,1 9 8 16,-1-6-8-16,0 7 8 0,-3-1 7 0,0 4 1 15,4-4 0-15,-4 10 0 0,-1-7-16 0,5 7 9 16,-1 0-9-16,1-3 8 0,3 6 0 0,0 3-8 16,7-10 12-16,-4 7-4 0,4-3 14 15,0 3 2-15,4-9 1 0,3 5 0 0,-4 4-13 0,4-9-2 0,4-4-1 16,-1 7 0-16,1-10-9 0,3 4 0 16,0-4 0-16,0-3 0 0,0-3 0 0,0 0 0 0,4 0 0 0,0 0 0 15,-1-9 0-15,5 6 0 0,-5-4 9 0,4-5-9 16,1 2 10-16,-5 1-2 0,-3-4-8 0,0 4 12 15,-3-4 4-15,3 1 1 0,4 2 0 0,-8-8 0 16,4 5-1-16,-3-6 0 0,-4 4 0 0,-3-4 0 16,-1 0 13-16,-3 3 3 0,0-3 0 0,-3 1 0 15,-4 5-40-15,-1-6-8 0,-2 4-2 0,-4-1 0 16,3 3 18-16,-3 1 0 0,-4 2-8 0,-3 1 8 16,0 0-9-16,0-1 9 0,3 7-13 0,1-3 5 15,-4 6 8-15,3 6-8 0,4-6 8 0,-4 3-8 16,0 3-8-16,4-2-2 0,4 5 0 0,-1 0 0 15,1-5-111-15,3 5-23 0,0 4-4 0,3-4-366 16,0 0-74-16</inkml:trace>
  <inkml:trace contextRef="#ctx0" brushRef="#br0" timeOffset="33">16224 10375 2487 0,'0'0'55'0,"0"0"11"0,0-10 2 0,0 1 2 0,-3 0-56 0,3 5-14 0,0-5 0 0,0 0 0 32,0 5-42-32,-4-2-11 0,4 3-3 0,0-6 0 15,0 9 12-15,0 0 1 0,-7 0 1 0,4 0 0 16,-4 0-8-16,0 0-2 0,-4 6 0 0,0-3 0 0,1 6 42 0,-4 1 10 0,3-1 0 0,-3-2 0 16,-4 11 32-16,4-5 8 0,-3 3 1 0,2-1 1 15,1 1-5-15,0 0-1 0,4 2 0 0,3-5 0 16,0 9-20-16,-1-6-5 0,5-1-1 0,3 4 0 15,0-6-10-15,3 5 10 0,1-5-10 0,3 6 10 0,0-7-10 16,4-2 0-16,-1 2 0 0,4-5-11 0,1-4 11 16,-1 6 0-16,3-9 0 0,-3 0 0 0,4-3 0 0,3-3 0 15,-3 3 0-15,3-7 0 0,0 1 10 0,-3-1-2 0,3-2-8 0,-3 2 12 16,3-2-12 0,-4 2 0-16,-6-2 0 0,3-4 0 0,-3 4 0 0,-1 2 0 15,-3-2 0-15,0 2 0 0,-3 1 12 0,-4 3-3 16,3-4-1-16,-6 1 0 0,-1-1 5 0,1-2 1 15,-4 2 0-15,3 1 0 0,-6 0-14 0,3-1 0 16,3-2 0-16,-3 9 0 0,0-4 0 0,0 4 0 16,3-3-12-16,1 6 12 0,-4-3 0 0,7 3 0 15,-7 0 0-15,7 0 0 0,0 0 0 0,-7 3 0 16,3 6 8-16,-3-9-8 0,0 10 11 0,0-1-11 16,7 1 12-16,-7-1-12 0,3-3 0 0,1 10 0 0,-1-4 0 0,1 1 0 15,3 6 0-15,-4-7 0 0,4 7 0 0,0-6 0 16,4 9 0-16,-4-4 0 0,3 1 0 0,1-3 0 15,3 6 0-15,-4-3 0 0,1 3 0 0,0-4 0 16,3 4 0-16,-4 0 0 0,4 0 0 0,-3 0 0 16,-1 6 0-16,4-6 0 0,0 0 0 0,-3 10 0 15,-1-10-10-15,1 9 1 0,3-3 0 0,-7-3 0 16,0-3 33-16,-4 7 6 0,4-8 2 0,-3 8 0 16,-1-7-32-16,-3 0 0 0,0 0-13 0,0-4 4 15,0-2 9-15,-3 3 11 0,-1-7-3 0,0 7 0 16,-3-6 3-16,4-4 0 0,-1 4 0 0,-3-4 0 15,-4-3-11-15,1-2 0 0,-1-1 0 0,0 3 0 16,-3-6-9-16,-3-6-4 0,-1 3-1 0,0-7 0 16,-3 7-95-16,-4-6-19 15,-3-1-4-15,3-2-1 0,4 2-103 0,3-2-21 16</inkml:trace>
  <inkml:trace contextRef="#ctx0" brushRef="#br0" timeOffset="34">16693 10717 1094 0,'0'0'97'15,"0"0"-77"-15,0 0-20 0,0 0 0 0,0 0 420 0,0 9 81 16,0 0 16-16,0 1 3 16,0-10-462-16,4 9-93 0,-4-9-18 0,4 3-4 15,3 7-91-15,0-1-19 0,3-6-3 0,-3-3-886 0</inkml:trace>
  <inkml:trace contextRef="#ctx0" brushRef="#br0" timeOffset="35">17219 10441 2646 0,'0'0'58'0,"0"0"12"0,0 0 2 16,0 0 3-16,0 0-60 0,0 9-15 0,7 4 0 0,-3-4 0 16,-1 0-19-16,1 4-6 0,3-4-2 0,0 1 0 15,0 2-25-15,0-2-4 0,0 2-2 0,0-2 0 0,0-1 27 0,-3 4 6 16,-1-4 1-16,-3 0 0 0,0-9 10 0,0 10 2 15,0-7 1-15,0-3 0 0,-3 9 34 0,3-9 6 16,0 0 2-16,-4 10 0 0,4-10 17 0,0 0 4 16,0 0 1-16,0 0 0 0,0 0-23 0,0 0-5 15,0 0-1-15,-3-3 0 0,-1-7-9 0,1 1-3 16,3-1 0-16,0-8 0 0,0 5 7 0,-4-6 1 16,4-3 0-16,-4 7 0 0,4-7-2 0,0-3 0 15,0 3 0-15,0-3 0 0,0-4-6 0,0 7-2 16,4 0 0-16,0 0 0 0,-4 0-10 0,3 4 0 0,-3-4 0 15,7 3 0-15,-3 6 0 0,-1-5 0 0,1 8 0 0,3-2-11 16,0 2 11-16,0-2-8 0,0 2 8 0,0 7-8 16,4-3-2-16,-1 3 0 0,8-7 0 0,-4 10 0 15,4-3-10-15,-1-3-1 0,1 6-1 0,-1 0 0 32,1 0-139-32,3 6-28 0,4-6-6 0,-4 0-797 0</inkml:trace>
  <inkml:trace contextRef="#ctx0" brushRef="#br0" timeOffset="36">17805 10397 2109 0,'0'0'93'0,"0"0"20"0,0 0-90 0,0 0-23 15,0 0 0-15,0 0 0 0,10 0 24 0,-3 0 1 16,4 0 0-16,0-3 0 0,3-4-25 0,3 7-20 16,-3 0 3-16,0-9 1 0,4 9 0 0,-4-3 0 15,4 0 0-15,0-4 0 0,-1-2 0 0,-3 0 1 16,0 5 0-16,0-5 0 0,-6 6 23 0,2-3 5 16,-3-4 1-16,0 7 0 0,-7-6 34 0,4-1 8 0,-1 7 0 15,1-6 1-15,-8-1-26 0,4 1-6 0,-7 6-1 0,4-7 0 16,-1 7-24-16,-3-3 0 0,0-3 0 0,-4 9-11 31,1-4-13-31,-1 4-4 0,1 0 0 0,-8 4 0 0,0-4 4 0,4 9 1 0,-3-3 0 16,-1 4 0-16,0-4 23 0,4 3 0 0,-3 4 10 15,3 2-10-15,3 1 39 0,0 0 1 0,1-4 0 0,3 1 0 16,0 9-17-16,3-6-3 0,1-1-1 0,3 1 0 16,0 0-19-16,3 2 0 0,1 1 8 0,3-3-8 15,0 3 0-15,0 3 0 0,3-10 0 0,1 7-9 31,-4 0-14-31,7-7-2 0,-3 1-1 0,3 6 0 16,0-10-115-16,0 4-23 0,4-4-5 0,-4-6-1 0</inkml:trace>
  <inkml:trace contextRef="#ctx0" brushRef="#br0" timeOffset="37">18496 10271 288 0,'0'0'25'0,"-7"-3"-25"16,0-6 0-16,0-1 0 0,0 1 440 0,-4 0 84 16,1 2 16-16,6 1 3 15,-6 3-493-15,-1-3-98 0,4 6-20 0,-4 6-4 0,1-3 20 0,-1 3 4 0,-3-3 0 0,0 10 1 0,3-4 19 0,-3 4 4 16,0 6 1-1,0-1 0-15,4-2 39 0,-1 3 7 0,0 3 1 0,1-3 1 16,-1 0 26-16,4-4 5 0,0 4 0 0,0-6 1 16,4 5-45-16,-1-5-12 0,0-4 0 0,4 1 0 15,4-7 0-15,-4-3 0 0,0 0 0 0,0 0 0 16,7 0 0-16,4 0-11 0,-8 0 3 0,8-6 0 16,-1-1 8-16,1-2 0 0,3 0 0 0,-3 2 0 15,3-2 0-15,0-7 0 0,0 4 0 0,4 2 0 16,-4-2 0-16,0 2 11 0,3-2-3 0,-2-7 0 15,-5 10-8-15,4-7-11 0,-3 0 3 0,-1 4 0 16,-3-1 8-16,1 1 0 0,-1 2 0 0,-4 1 0 16,1-4 0-16,-4 4 11 0,0-1-3 0,0 1 0 15,0 6 16-15,0 3 4 0,0 0 0 0,0 0 0 16,0 0-4-16,0 0-1 0,0 0 0 0,0 0 0 0,0 0-12 0,0 0-3 16,0 9 0-16,0-2 0 0,0 2-8 0,3 10 0 15,1-7 0-15,-4 1 0 0,0 6-9 16,0-1 9-16,-4-5-12 0,4 9 12 0,-3-3 0 15,3-7 0-15,-4 10 0 0,4 0 0 0,-3-3 0 16,3 0 9-16,-4 3 1 0,4-3 0 0,0-4-10 0,4 4 0 16,-1 0 0-16,-3-3 8 0,7 2 4 0,-3 1 1 15,3-3 0-15,-4 3 0 0,-3 3-13 0,7-4 0 16,4 1 0-16,-4-3 0 0,0 6 0 0,0-3 0 16,-3 3 0-16,3-4 0 0,0-5 0 0,-4 9 0 15,-3 0 0-15,4-3 0 0,-1 3 0 0,-3-3 0 0,-3 2 0 16,-1-2 0-16,1 3 8 0,-1 0-8 0,-3-3 0 0,0-3 0 15,0 2 13-15,0-5-3 0,0 6-1 0,-4-7 0 16,4 4-1-16,0-3-8 0,-3-1 12 0,-1-2-4 16,4-1 20-16,-4-6 4 0,-3 7 1 15,4-7 0-15,-1 3-33 0,-3-3 0 0,-4-3 0 16,4-3 0-16,-7-6-12 0,3 5-8 0,1-11-3 16,-1 2 0-1,-3 1-16-15,3-7-3 0,1-3-1 0,-1 0-644 0,0-6-129 0</inkml:trace>
  <inkml:trace contextRef="#ctx0" brushRef="#br0" timeOffset="38">18648 10544 2304 0,'0'0'51'0,"0"0"10"0,0 0 3 0,0 0 0 0,0 0-52 0,0 0-12 16,7 3 0-16,3 3 0 16,-2-2-42-16,2 2-11 0,-3-3-3 0,0 3 0 0,0-3 32 0,0 1 5 15,-7-4 2-15,11 0 0 0,-11 0 17 0,7 0 0 16,0 0 0-16,-7 0 9 0,0 0 35 0,0 0 8 15,0 0 0-15,0 0 1 0,0 0 27 0,7-4 6 0,0 1 1 16,-7 3 0-16,0 0-19 0,4-6-3 0,-1-3-1 0,-3-1 0 16,0-2-41-16,0 2-9 0,-3 1-2 0,3-4 0 15,-4 4 16-15,1-4 4 0,-4-5 0 0,0 5 0 16,-1-9-32-16,1 3 0 0,0-3 0 16,4 0 0-16,-8 4 0 0,8-4-15 15,-8 0 2-15,8 0 0 0,-4 0 26 0,3 0 6 0,0 0 1 0,1 3 0 16,3-3-8-16,0 3 0 0,0-3-1 0,3 3 0 15,5 7-11-15,-1-7 10 0,-4 3-10 0,8-2 10 16,-1 8-10-16,4 1 0 0,1-4 0 0,-1 4 0 16,3-1 0-16,-3 7 0 0,4-6 0 0,0 9-11 15,3-3 1-15,-4 3 0 0,5-6 0 0,-1 6 0 16,-4 6 10-16,5-3-8 0,-5-3 8 0,1 6-8 0,0-3 8 16,-1 0-10-16,-3-3 10 0,0 10-10 15,-3-4-43-15,0 4-9 0,-4-4-2 16,3 3 0-16,1 4-120 0,-4 2-24 15,0 1-4-15,0-6-782 0</inkml:trace>
  <inkml:trace contextRef="#ctx0" brushRef="#br0" timeOffset="39">19223 10673 1555 0,'0'0'138'0,"0"0"-110"0,0 0-28 0,0 0 0 15,0 0 318-15,0 0 58 0,0 0 12 0,7 9 3 16,-7-9-441-16,7 6-88 0,0-6-18 0,0 0-1000 16</inkml:trace>
  <inkml:trace contextRef="#ctx0" brushRef="#br0" timeOffset="40">15258 12103 1094 0,'0'0'97'0,"0"0"-77"15,0 0-20-15,0 0 0 0,0-7 153 0,0 7 27 16,7-3 6-16,3-3 1 0,-10 6-147 0,0 0-30 16,0 0-10-16,0 0 0 0,7 6 0 0,4-3 0 15,-11-3 0-15,7 7 0 0,0-1 0 0,0 0 12 16,-7-6-4-16,7 13-8 0,-3-1 15 0,-1 7-4 15,1 3-1-15,-1 0 0 0,-3 6 47 0,0-3 10 16,4 7 1-16,-4-1 1 0,-4 0-6 0,4 1-2 16,-3-1 0-16,-1 0 0 0,1 10-43 0,-1-6-9 15,4-4-1-15,-3 0-8 0,3 1 8 0,0-1-8 0,-7-3 0 0,7-6 0 0,3 0 8 0,-3-3-8 32,-3-3 0-32,3-7 0 0,0 4 8 0,0-4-8 0,0-9 9 15,0 0-9-15,0 0 28 0,0 0 0 0,0 0 0 0,0 0 0 16,-11-3 11-16,0-6 1 0,4-1 1 0,-3 1 0 15,-4-7-26-15,0 0-6 0,3-6-1 0,0 0 0 16,1 0 13-16,-1-9 3 0,1 6 0 0,3-6 0 16,0-1-24-16,3-5 0 0,-3 5 0 0,7-2 0 15,-4-1 9-15,4-5-9 0,0-1 12 0,4 0-12 16,-1 10 0-16,5-1 0 0,-5-8 0 0,4 8 0 16,4 7 0-16,-4-6 10 0,3 3-10 0,1 6 12 15,-4 0-12-15,4 0 0 0,3 0 0 0,-4 0-11 16,1 3 11-16,-1 0 0 0,1 7 0 0,0 2-8 15,6-2 8-15,-3-1-8 0,0-3 8 0,1 10-8 16,2-3 8-16,-3 2 0 0,4 1 0 0,-4 0 0 16,0-3 0-16,4 9 0 0,-4 0 0 0,0 0-8 0,0 0 8 15,0 9 0-15,0-9-9 0,0 12 9 0,-3-2 0 16,3-1 0-16,0 4 8 0,0-4-8 0,0 10 0 0,-3 0-14 16,0-3 2-16,-1 6 0 0,-3-4 12 0,0 4 15 15,0 0-3-15,-3 6-1 0,-1-2-11 0,1-5 0 16,-4-2 0-16,0 3 0 0,0-3 0 0,0 0 0 15,0-3 0-15,-4-1 0 0,-3-2 0 0,4-1-16 0,-4 1 3 16,0 3 0-16,0-4 13 0,-4-2 0 16,1-1 0-16,-5 3 0 0,1-2 0 0,0-7 0 0,-7 6 0 0,3 1 0 15,1-7 0-15,-4 3 0 0,-1-3 0 0,1-3-9 32,-3 0-23-32,2 0-5 0,-2 0-1 0,-1 0 0 15,7 0-154-15,1 0-30 0,3-3-6 0</inkml:trace>
  <inkml:trace contextRef="#ctx0" brushRef="#br0" timeOffset="41">14524 11820 806 0,'0'0'72'0,"0"0"-58"0,0 0-14 0,0 0 0 16,0 0 139-16,0 0 25 0,0 0 4 0,0 0 2 15,0 0-116-15,0 0-23 0,0 0-5 0,0 0-1 16,0 0-9-16,0 0-3 0,0 0 0 0,7 10 0 0,0 2 34 0,-3 1 6 15,3 3 2-15,-4-1 0 0,1 4 1 0,-1 3 0 16,1 6 0-16,-1-3 0 0,-3 7-20 0,0-1-3 16,0 3-1-16,0 4 0 0,0-7-24 0,0 4-8 15,-3-4 0-15,-4 1 0 0,3-1 0 0,1 0 0 16,-4 1 0-16,3-10 0 0,-3 6-32 0,0-3 0 16,0-3 0-1,-4-3 0-15,1-7-104 0,3 4-20 0,0-10-5 0,3 4-543 0</inkml:trace>
  <inkml:trace contextRef="#ctx0" brushRef="#br0" timeOffset="42">14199 12225 2343 0,'0'0'104'0,"0"0"21"0,-3-3-100 0,3 3-25 0,3-3 0 0,1-4 0 16,-1-2 37-16,8 6 3 0,0-7 0 0,-1 7 0 16,8-3-32-16,3 3-8 0,4-3 0 0,-1 6 0 15,1 0-15-15,0-4-4 0,3 1-1 0,-3-3 0 16,-1 6 12-16,5-3 8 0,-5-3-12 0,1 6 12 16,0-4-12-16,-4-2 12 0,0 6-12 0,-3 0 12 15,-4 0-27-15,0 0 2 0,0 0 0 0,-3 0 0 16,-1 0-122-1,-3 0-24-15</inkml:trace>
  <inkml:trace contextRef="#ctx0" brushRef="#br0" timeOffset="43">16224 11905 1796 0,'0'0'80'0,"0"0"16"0,0 0-77 0,-3 0-19 0,-8 0 0 0,8 3 0 16,-8-3 17-16,11 0 0 0,0 0 0 0,-7 6 0 15,3-2-17-15,4-4 0 0,0 0-13 0,-7 0 5 16,7 0 8-16,0 0 0 0,-7 6 0 0,7-6 0 15,-7 3 14-15,7-3-2 0,-7 0 0 0,0 6 0 16,4-3 32-16,-4 1 7 0,-4 2 1 0,4-3 0 16,0 6-5-16,-4 4-1 0,4-4 0 0,-3 1 0 15,-1-1-22-15,1 1-5 0,2 2-1 0,1 1 0 16,-3 2-18-16,3-2 0 0,0-1 0 0,3 10 0 16,1-9 0-16,-1 6 0 0,4-7 0 15,0-2 0-15,4 5 0 0,-1-2 0 0,1-1 0 16,3 1 0-16,0-4 8 0,0 10-8 0,0-6 0 15,0-4 0-15,0 1 0 0,4-1 0 0,-1 0 0 0,1-2 0 0,-1-1 0 0,1-3 0 16,3-3 0-16,0 0 0 0,-3 0 8 0,3 0-8 16,4-3 0-16,-4-3 0 0,0 6 0 0,0-4 8 15,-4-5-8-15,5 0 0 0,2-1 9 0,-6 4-9 16,-1-3 0-16,-3-1 9 0,4-2 1 0,-4-4 0 16,-3 7 0-16,-4 2 0 0,0-8 3 0,0 8 1 15,0-8 0-15,-4-1 0 0,-3-3-3 0,0 0-1 0,0-3 0 16,0 4 0-16,-4-4-10 0,4 6 10 0,-3-3-10 15,-1 0 10-15,0 0-10 0,1 7 0 16,-1-1 0-16,4 4 0 0,0 0 0 0,0-1 8 0,-3 7-8 16,2 0 0-16,5 3 0 0,3 0 0 15,-7 0 0-15,0 3 0 16,0-3-92-16,0 3-23 0,7-3-5 0,0 0-544 16,-7 0-108-16</inkml:trace>
  <inkml:trace contextRef="#ctx0" brushRef="#br0" timeOffset="44">16492 11347 2170 0,'0'0'96'0,"0"0"20"0,0 0-92 0,0 0-24 15,0 0 0-15,0 0 0 0,0 0 41 0,0 0 4 16,0 0 1-16,0 0 0 0,7 9-46 0,0-6-8 16,1 7-3-16,-1 5 0 0,3 1 11 0,1 3 0 15,-4 0 0-15,0 6 0 0,3 3 0 0,-2 7 0 16,-1-4 0-16,-4 3 0 0,1 7 0 0,-1-3 0 16,1-1-8-16,-4 4 8 0,-4 0 0 0,1 0 0 15,-1-7 0-15,1 7 0 0,-1-6 0 0,1 2 0 16,-1-2 0-16,0-4 8 0,4 0-16 15,0 4-4-15,0-7 0 0,0-6 0 16,4 0-112-16,-4 0-24 0,0 0-4 0,4-3-698 0</inkml:trace>
  <inkml:trace contextRef="#ctx0" brushRef="#br0" timeOffset="45">16753 11886 1785 0,'0'0'79'0,"0"0"17"0,0 0-77 0,0 0-19 0,0 0 0 0,0 0 0 0,0 0 132 0,0 0 22 15,4 10 5-15,3-1 1 16,0 0-152-16,4 1-31 0,-1-1-5 0,1-2-2 0,3 8 14 0,0-2 2 15,0-1 1-15,0 1 0 0,0 6 13 0,0-7 16 16,1 7-3-16,-5 3-1 0,4-3-12 0,-3-7-16 16,-4 7 3-16,4-6 1 0,-1 5 12 0,1-5 0 15,-4 9 9-15,0-9-9 0,0 2 0 0,0-2 0 16,3-1 0-16,-2 4 0 16,-5-10-65-16,8 4-19 0,-4-1-4 0,0-3-812 15</inkml:trace>
  <inkml:trace contextRef="#ctx0" brushRef="#br0" timeOffset="46">17205 11883 1728 0,'-11'9'153'0,"4"-5"-122"0,-3 8-31 0,-1-2 0 15,-6 8 124-15,2 4 18 0,-2 0 4 0,-1 0 1 16,4 0-135-16,0 6-28 0,-4 4-4 0,4-1-2 16,0 0 6-16,0 4 2 0,-4 3 0 0,8-1 0 15,-1-5 14-15,-3 8 0 0,3-2 0 0,-3-4 0 16,7 1 0-16,0-4 0 0,-3 7 0 0,3-4 0 16,-4 1 0-16,4-4 0 0,0 10 0 0,3-10 0 15,1 1-32-15,-4-1-3 16,3 1-1-16,1-11 0 0,-1 11-150 15,1-4-30-15,-1-3-7 0,1-3-1 0</inkml:trace>
  <inkml:trace contextRef="#ctx0" brushRef="#br0" timeOffset="47">17395 12306 1382 0,'0'0'123'0,"0"0"-99"15,0 0-24-15,0 0 0 0,0 0 249 0,0 0 45 16,0 0 9-16,0 0 1 16,0 0-316-16,0 0-63 0,0 0-13 0,0 0-2 15,0 0-144-15,0 0-29 0,15 4-5 0,-15-4-2 0</inkml:trace>
  <inkml:trace contextRef="#ctx0" brushRef="#br0" timeOffset="48">18341 11588 1850 0,'0'0'82'0,"0"0"17"0,3-9-79 0,-3-1-20 0,0 1 0 16,4 3 0-16,0-10 65 0,-1 7 10 0,-3-4 1 0,4 4 1 15,-1-4-63-15,1 4-14 0,-1-1 0 0,-3-2 0 16,4 2 12-16,-4-2 5 0,3 3 1 0,-3-4 0 16,-3 4 14-16,3-1 2 0,-7 1 1 15,3-4 0-15,-3 4-11 0,0-1-3 0,0 4 0 0,-4 0 0 16,4-4-11-16,-3 7-2 0,-1-6-8 0,4 6 12 15,-4-4 8-15,4 4 0 0,-3-3 1 0,6 6 0 16,-3 0-21-16,0 0 0 0,4 0-10 0,3 0 10 16,-7 9 0-16,3 1 0 0,-3-1 0 0,0 1 0 15,3 2 0-15,-3 1 0 0,4 6 0 0,-4-7 9 16,3 10-9-16,-3 6 12 0,0-3-12 0,4 7 12 16,-1-1-12-16,-3 0 0 0,4 7 0 0,-5-3 0 15,5 5 0-15,-1-5 0 0,1 6 0 0,-1-7 0 0,4-3 8 16,0 7 0-16,0-7 0 0,4 4 0 15,-4-4-8-15,0 1 0 0,0 2 9 0,0-2-9 0,0-4 0 0,0-3 0 0,0 0 0 0,0 0 0 16,-4-3-12 0,4-3-1-16,-3 3 0 0,-4-10 0 15,0 7-20-15,3-6-4 0,-3 2-1 0,-3 1 0 16,-1-7-26-16,0 1-4 0,1-1-2 0,-4-6 0 16,3 7-127-16,-3-7-26 0,-11 3-5 0,8-6-477 0</inkml:trace>
  <inkml:trace contextRef="#ctx0" brushRef="#br0" timeOffset="49">17844 11871 1612 0,'0'0'144'0,"0"0"-116"0,0 0-28 0,0 0 0 16,0 0 271-16,0 0 48 0,7-7 9 0,0 7 3 15,3-9-267-15,8 9-54 0,-4-3-10 0,4-4 0 16,-4 7-20-16,7-3 0 0,4 3-1 0,6 0 0 31,-2 0-19-31,2 3-3 0,-2-3-1 0,-1 7 0 16,0-14 1-16,0 14 0 0,-3-7 0 0,-4-7 0 15,0 7 11-15,-3-3 3 0,-1 3 0 0,-2 0 0 16,-5 0-14-16,1 0-2 0,-1 0-1 0,1-3 0 0,-4 3-122 16,0-6-25-16,0 6-5 0,0 0-552 0</inkml:trace>
  <inkml:trace contextRef="#ctx0" brushRef="#br0" timeOffset="50">18549 11987 518 0,'0'0'46'0,"0"0"-37"0,0 0-9 0,0 0 0 0,11 0 360 0,-11 0 69 15,0 0 15-15,7-7 2 0,7 7-366 0,-4-3-80 16,5-3 0-16,-5 6-13 15,1 0-15-15,3-3-2 0,0-4-1 0,0 4 0 0,0 3 12 0,-3-9 3 16,3 9 0-16,0-3 0 0,-3-3 28 0,3 2 7 16,-4-5 1-16,1 6 0 0,-1-3 23 0,1 2 5 15,0-2 0-15,-1 3 1 0,-3-6-1 0,4-1-1 16,-4 7 0-16,-4-3 0 0,4 0-31 0,-3-1-7 0,3-2-1 16,-3-1 0-16,-1 7-16 0,-3-6-4 0,0-1-1 0,0-2 0 15,-3 3 13-15,-1-1-11 0,0 4 11 0,-3 0-10 16,0-4 10-16,-3 7-8 15,-1-3 8-15,1 6-8 0,-5 0 8 0,1 0 0 0,-3 6 0 16,3 3-8-16,-4 1 8 0,0-4 11 0,-3 10-3 16,0-4 0-16,3 1 4 0,-3 6 1 0,0-7 0 0,0 7 0 15,7-6-13-15,0 9 8 0,3-7-8 0,0 1 0 16,1 3 18-16,3-7-2 0,0 10-1 0,0 0 0 16,3-3 1-16,4 3 0 0,0 0 0 0,0 0 0 15,4-3-4-15,3 3 0 0,-4 0 0 0,4-4 0 16,7 4-12-16,1 0 0 0,-5 0 0 0,4-6-10 0,4 0-5 15,0-1-1-15,3-2 0 0,-4-4 0 16,5 1-32 0,-1-7-8-16,-4 0 0 0,5-3-1 0,-5 6-23 15,1-6-5-15,3-6-1 0,-3 3 0 0,-1-7-98 0,1 1-20 16,14-13-4-16,-11 0-1 0</inkml:trace>
  <inkml:trace contextRef="#ctx0" brushRef="#br0" timeOffset="51">19068 11958 1036 0,'0'0'92'0,"0"0"-73"0,-7 0-19 0,0-3 0 16,-4-3 416-16,7 6 79 0,4 0 16 0,0 0 3 31,0 0-492-31,0 0-98 0,0 0-20 0,0 0-4 16,-7 6-11-16,0-3-1 0,0 7-1 0,4-1 0 15,-4 4 37-15,3-1 7 0,-3-2 1 0,-3 8 1 0,2-5 78 0,-2 6 15 0,-1-7 3 0,4 1 1 16,0 6 36-16,0-7 7 0,4-2 2 0,-4 2 0 16,3 4-39-16,4-4-8 0,-4-2-2 0,8-7 0 15,-4 6-26-15,7 1 0 0,-7-10 0 0,7 3 0 16,4-3 0-16,-1 0 0 0,1 0-14 0,3-3 5 16,0-7-7-16,0 7-2 0,-3-3 0 0,3-3 0 15,-4 5 18-15,1-5 0 0,-4 0 0 0,0-1 0 16,0-2 0-16,-3-1 0 0,3 1 0 0,0-4 0 15,-4 3 0-15,1 1 14 0,-1-7-2 0,5 10-1 16,-5-4 0-16,1 1 0 0,-4-4 0 0,3 10 0 0,1-10-1 16,-4 13 0-16,-4-7 0 0,4 7 0 0,4-3-10 0,-4 6 0 15,0 0 0-15,0 0 0 0,3-3 34 0,-3 3 2 16,0 0 0-16,11 0 0 0,-4 0-12 0,0 0-3 16,-7 0 0-16,10 3 0 0,-3 3-5 0,1 0 0 15,-1 4-1-15,0-1 0 0,0 1 3 0,3 2 1 16,-3 4 0-16,0 0 0 0,4-1-6 0,-4 1-1 15,0 6 0-15,4-3 0 0,-4-7 0 0,0 7 0 16,3 0 0-16,1-3 0 0,0 2-12 0,-1 4 0 16,1-9 0-16,3 6 0 0,-4-7 0 0,1-2 0 15,-4-1-12-15,4 4 12 0,-4-7-23 0,0-3 3 0,0 3 0 0,-7-6 0 32,3 3-35-32,-3-3-6 0,0 0-2 0,0 0 0 15,0 0-154-15,0 0-31 0,11-9-7 0,-11 9-1 0</inkml:trace>
  <inkml:trace contextRef="#ctx0" brushRef="#br0" timeOffset="52">19551 11507 2973 0,'0'0'65'0,"0"0"14"0,0 0 2 0,0 0 3 0,0 0-67 0,0 9-17 0,3 1 0 0,1-1 0 16,3 4-35-16,0-1-10 0,4 4-3 0,-4-1 0 0,0 4 20 0,3 9 3 16,1-2 1-16,3 5 0 0,-3 0 24 0,-1 4 0 15,1-4 0-15,-1 7 0 0,-3-4 0 0,4 4 0 0,-7-4 0 0,3 7 0 16,-7 0 0 0,0-3 0-16,0-7 0 0,-7 7 0 15,3-4-28-15,1-6-3 0,-5-3-1 0,5-3 0 16,3 0-7-16,-7-3-1 0,0 0-1 15,3-7 0-15,1-2-167 0,3-7-34 0</inkml:trace>
  <inkml:trace contextRef="#ctx0" brushRef="#br0" timeOffset="53">19332 11855 2811 0,'0'0'62'0,"0"0"13"0,0 0 2 0,0 0 2 0,0-10-63 0,0 10-16 0,0 0 0 0,4-3 0 16,6-6 0-16,1-1 0 0,3 7 0 0,4-6 0 15,-1 6-8-15,4-3 8 0,4-4 0 0,7 7 0 16,-4-6 0-16,4 9-8 0,0-10 8 0,-1 10 0 16,-2-3 0-16,-1-3 0 0,0 6 0 0,-3-3 0 15,-1 3-10-15,-2 0 2 0,-5 0 0 0,1 0 0 16,-4 0-42-1,0 0-8-15,0 0-2 0,-3 0-722 0,-4 0-145 0</inkml:trace>
  <inkml:trace contextRef="#ctx0" brushRef="#br0" timeOffset="54">20098 12303 2476 0,'0'0'110'0,"0"0"22"0,0 0-105 0,0 0-27 16,0 0 0-16,0 0 0 0,0 0 168 0,0 0 28 16,0 0 5-16,0 0 2 15,10-6-195-15,-3 6-38 0,4 0-8 0,0-3-2 16,-11 3-77-16,3 0-16 0,8-6-3 0,-1 6-1 0,-10 0-19 0,0 0-4 15,0 0-1-15,0 0 0 16,0 0-53-16,0 0-10 0,0 0-3 0,-21 9 0 0</inkml:trace>
  <inkml:trace contextRef="#ctx0" brushRef="#br0" timeOffset="55">16387 13846 576 0,'0'0'25'0,"0"0"6"0,0 0-31 0,0 0 0 0,0 0 0 0,0 0 0 0,0 0 231 0,0 0 40 16,0 0 8-16,0 0 1 0,0 0-222 0,0 0-45 15,0-9-13-15,7-1 0 0,0 1 8 0,-4 6-8 16,4-7 0-16,-3 1 0 0,3 0 56 0,-4 2 4 16,1 1 2-16,-1-3 0 0,1 2 46 0,-4 7 10 15,0 0 2-15,-7-9 0 0,3-7-55 0,1 13-10 16,-8-6-3-16,1-1 0 0,3 1-34 0,0 3-7 16,-8-1-2-16,5-2 0 0,-8 6-9 0,1-7 0 15,-5 7 0-15,5-3 0 0,-1-3 0 0,-3 9 0 16,3 0 0-16,1 0 0 0,-1 6 0 15,4-3 0-15,-4 3 0 0,1-3 12 0,-1 10-12 0,4 3 0 16,0-1 0-16,0 4 0 0,-4 3 0 0,4 0 0 0,3 0 0 0,1 0 0 16,-4 3 0-16,3 0 0 0,0 3 0 15,1-3 0-15,-1 7-17 0,4-10 4 16,0 6 1-16,0-3 0 0,7-3 12 0,-3 3-11 0,-1-3 11 0,4-6-10 16,0 6 10-16,4-7 0 0,-1-2 0 0,4-1 0 15,-3-2 14-15,3 2 5 0,3-5 1 0,1-4 0 16,0-3-20-16,-1 0 0 0,1-3 0 0,3-4 0 15,-4 7 0-15,1-3 0 0,3-6 0 0,0-1 0 16,-3 1 0-16,3-4 0 0,-4 4 0 0,5-7 0 16,-1 1 14-16,0 2 6 0,-4-6 0 0,1 4 1 15,3-4 3-15,-3 0 0 0,-1-3 0 0,4 0 0 16,-3 0-7-16,3-6-1 0,0 6 0 0,0 0 0 16,0-3-3-16,1-3-1 0,-1 6 0 0,0 0 0 15,-7 3 6-15,3-3 1 0,-6 0 0 0,6 3 0 0,-2-3-1 0,-1 0 0 16,0 4 0-16,-4 5 0 0,4-6-9 0,0 3-1 15,-3-2-8-15,-4-1 12 0,3-3-12 0,1 9 9 0,-1-9-9 0,-3 4 8 16,0-4-8-16,-3-7 8 16,3 7-8-16,0-3 8 0,-4-3-8 15,1-3-9-15,-4-1 9 0,0 7-13 0,0-3-9 16,0 6-2-16,3-3 0 0,1 3 0 16,6-3-4-16,-3 13 0 0,-3-1-1 0,-5 4 0 15,5-1-73-15,-1 1-14 0,-3 6-4 0,-3-4-612 16,6 4-122-16</inkml:trace>
  <inkml:trace contextRef="#ctx0" brushRef="#br0" timeOffset="56">16711 13595 345 0,'0'0'31'0,"0"0"-31"16,0 0 0-16,0 0 0 0,0 0 455 0,0 0 85 15,7 0 16-15,0 0 4 0,4 0-452 0,-1 0-92 16,4 0-16-16,4 0 0 0,-4 0 0 0,4 0-9 16,0 0 9-16,-1 0 0 0,4-3 0 0,-3 3 0 15,0-6 0-15,-1 6 0 0,1-3 0 0,0 0 0 16,-8-4 0-16,4 7 0 0,4-9 0 0,-4 9 0 16,0-3 0-16,0 3 8 15,0-10-29-15,0 10-6 0,1 0-1 0,-1-3 0 16,-4-3-67-16,4 6-13 0,0 0-4 0,1 0 0 15,-5 0-9-15,4-3-3 16,-3 3 0-16,-1-6 0 0</inkml:trace>
  <inkml:trace contextRef="#ctx0" brushRef="#br0" timeOffset="57">16626 13859 403 0,'0'0'36'0,"0"0"-36"0,0 0 0 0,0 0 0 16,0 0 328-16,0 0 60 0,0 0 11 0,0 0 2 15,0 0-306-15,7 0-62 0,1-4-12 0,2-2-2 0,4 3-19 0,0-6 10 16,4 9-10-16,3-3 8 15,0-4 9-15,4-2 2 0,0 9 0 0,-1-3 0 0,8 0 7 16,-4 3 2-16,-3-7 0 0,3 14 0 0,-3-4-20 0,-4-3-8 16,-3 3 8-16,3-3-8 0,-7 9 0 0,0-9-14 15,0 10 2-15,0-10 0 16,-3 9-52-16,0-6-9 0,-1 3-3 0,-10-6-768 16</inkml:trace>
  <inkml:trace contextRef="#ctx0" brushRef="#br0" timeOffset="58">17614 13257 2372 0,'0'0'105'0,"0"0"22"0,4 0-102 0,-4-10-25 0,0 10 0 0,3 0 0 0,4-3 0 0,0-3 0 15,0-7 0-15,4 4 0 0,-4 6-14 0,4-7-8 16,-1 1-2-16,1-1 0 0,-1 4 13 0,1 0 3 16,0-4 0-16,-1 1 0 0,1 6 18 0,-4-6 4 15,3 5 1-15,1-2 0 0,-4 3 33 0,4-3 8 16,-4 3 0-16,0-1 1 0,0-2-36 0,0 6-7 16,3 0-2-16,1-3 0 0,-4 3-12 0,0-6 0 15,4 6 0-15,-1 0 0 0,-3 6 0 0,4-3 0 16,-1-3 0-16,1 6 0 0,0-2 0 0,3 5 0 15,-4-6 0-15,1 7 0 0,0 2 0 0,-4-3 0 16,3 7 0-16,-3 0 0 0,0-4 0 0,0 7 0 16,0 3 0-16,0 6 0 0,-7-3-8 0,0 4 8 15,-3-4-12-15,-1 6 12 0,-3 0 0 0,0 1 0 16,-3-1 0-16,-4 1 0 0,-1-1 0 0,-2 7 0 0,-4-1 0 0,-1-5 0 16,1 8 0-16,0-8 0 0,0-1 0 0,0 0 0 15,0 1 0-15,3-10 0 0,0 9 0 0,1-9 0 16,3 0 0-16,0-6 0 0,-1-1 0 15,5-5 0-15,-4 2 0 0,3-2 0 0,1-1 0 16,-1 0 0-16,0-5 0 0,1-4 0 0,-4 6 0 16,3-6 0-16,1 0 0 0,-5-6 0 0,5 6 0 15,-1-7 0-15,-3-2 14 0,4-7-3 0,2 4-1 0,-2-1 0 16,-1-6 0-16,4 1 0 0,7 5 0 0,-3-3 0 16,3 1-10-16,0-1 0 0,7 0 0 0,3 4 0 15,1-1 0-15,0 4 0 0,-1-1 0 0,4 1 0 16,0 0 24-16,0 5 2 0,1 4 1 0,2-3 0 15,-3-3-15-15,0 6-2 0,4 0-1 0,-4 6 0 16,0 1-9-16,4-1 0 0,-4-3 0 0,4 6 0 0,-4-5 0 16,0 5 0-16,0 0 0 0,4 4 0 0,-4-4 0 0,3 10 8 0,1-6-8 0,0-4 8 0,-1 4 0 0,4 2 0 31,1 1 0-31,2-7 0 0,-2 10-8 0,-5-6 0 16,4 6 0-16,0-7 0 0,1 1 0 0,-5-4 0 15,-3 4 0-15,4-4 0 0,0-3-16 16,-4 4 4-16,-4-4 0 0,4 0 1 15,-6-3-86-15,2-3-18 0,1 0-3 16,-4 0-622-16,3 0-125 0</inkml:trace>
  <inkml:trace contextRef="#ctx0" brushRef="#br0" timeOffset="72">23714 9813 748 0,'0'0'67'0,"0"0"-54"0,0 0-13 0,0 0 0 0,0 0 235 0,0 0 44 16,3-6 9-16,-3-3 1 0,0 9-221 0,7-3-44 0,-7-7-8 15,4 1-3-15,-1-1-13 0,1 7 0 0,-4 3 0 0,3-9-10 16,1 6 10-16,-4-7 11 0,0 1-3 0,0 0 0 15,0-1 39-15,-4 7 7 0,4-6 2 0,-7-1 0 16,4 1 0-16,-4 2 0 0,0 1 0 0,0 3 0 16,-4-3-31-16,-3 6-5 0,0 0-2 0,0 0 0 15,-4 6-7-15,-3-3-2 0,-4 3 0 0,1 1 0 16,-5 2-9-16,1 1 0 16,-4 2 0-16,1 4 0 0,-8-1 0 0,7 1 0 0,0 0 0 0,1 6 0 15,-1-3 0-15,7 9 10 0,-3-3-2 0,10 6-8 16,-3-3 32-16,7 4-1 0,0 2 0 0,3-2 0 15,4 2-31-15,4-2 0 0,3 5 0 0,0-5 0 16,0-1 0-16,7-6 9 0,0 6-9 0,3-9 12 16,1 6-12-16,3-2 8 0,4-4-8 0,3 6 8 0,0-6-8 15,4 0 0-15,3 0 0 0,4 0 0 16,-1-4-25-16,1-5-1 0,0 6 0 0,3-7 0 16,-3 4-51-16,-4-4-11 0,4 1-1 0,-4-4-573 15,0-5-114-15</inkml:trace>
  <inkml:trace contextRef="#ctx0" brushRef="#br0" timeOffset="73">23569 9205 403 0,'0'0'36'15,"0"0"-36"-15,0 0 0 0,0 0 0 0,0 0 137 0,0 0 21 16,0 0 4-16,0 0 1 0,0 0-86 0,7 0-17 16,0-3-3-16,4-3-1 0,-8 6 38 15,8-3 7-15,-4 3 2 0,0 0 0 0,0-7-24 0,4 7-5 16,-4-3-1-16,0 0 0 0,0 3-4 0,0 0-1 15,0 0 0-15,0 0 0 0,0 0-3 0,4 0-1 16,-4 3 0-16,3 0 0 0,-3 4-9 0,4-4-3 16,-1 6 0-16,5 4 0 0,-5-4-35 0,4 7-7 15,4-1-2-15,0 4 0 0,3 0-8 0,-4 3 0 16,5 3 9-16,2 3-9 0,1 4 0 0,3-1 8 16,0 4-8-16,1-1 0 0,-1 7 0 0,-3 0 0 15,-1 2 0-15,1 4 0 0,-4-3 0 0,0 3 9 0,-3 4-9 0,-8 2 0 16,1 0 9-16,-4 10-9 0,-3-10 0 0,-1 7 9 15,-6-7-9-15,-1 0 10 0,-3 4-10 0,0-4 10 16,-4-3-10-16,1 1 8 0,-8-4-8 16,1 0 8-16,-1-10-8 0,-3 1 8 0,-4-4-8 0,4-2 8 15,-4-10-8-15,4 6 0 16,7-12 0-16,-7 2 0 16,0-5-121-16,3-4-27 0</inkml:trace>
  <inkml:trace contextRef="#ctx0" brushRef="#br0" timeOffset="74">24758 9697 806 0,'0'0'72'0,"0"0"-58"15,0-9-14-15,3 0 0 0,1-1 174 0,0 1 32 16,-4 9 6-16,3-10 2 0,-3 7-96 0,4-6-19 15,-4 9-4-15,0 0-1 0,0 0 1 0,0 0 0 16,0 0 0-16,7 0 0 0,3 0-39 0,-3 9-7 16,0-6-1-16,4 7-1 0,0 9-14 0,3-7-2 15,0 7-1-15,0 3 0 0,3 0-15 0,1 6-3 16,-4-3-1-16,0 7 0 0,0-1-11 0,-3 7 12 16,0-4-12-16,-1 1 12 0,-3 5-12 15,4 1 0-15,-4 0 0 0,0-7 0 0,0 1 0 0,0 2 0 16,-7-2 8-16,4-4-8 0,-4 1 0 0,-4-1 0 15,1 0-12-15,3 1 12 16,-8-4-59-16,1-3-4 0,0-3-1 0,4-3 0 16,3-7-168-16,0 1-35 0,-4-4-6 0,4-9-2 0</inkml:trace>
  <inkml:trace contextRef="#ctx0" brushRef="#br0" timeOffset="75">24786 9644 1987 0,'-10'-6'44'0,"3"6"8"0,-1-3 3 0,5-4 1 0,-4 7-45 0,7 0-11 0,0 0 0 0,0 0 0 0,0 0 24 0,0 0 2 15,0 0 1-15,0 0 0 0,0 0 15 0,0 0 3 16,7-3 1-16,0-3 0 0,0 6-6 0,4 0-2 16,3 0 0-16,0-3 0 0,0 3-13 0,4 0-2 15,-4 0-1-15,7 3 0 0,-3-6 3 0,3 3 1 16,0 0 0-16,0-3 0 0,4 3-10 0,3 0-1 16,0 0-1-16,0 0 0 0,1 0-14 15,-5 3 0-15,5 0 0 0,-5-3 0 0,1 6 22 16,0-3 8-16,-4 4 2 0,-4-4 0 0,1 9-42 0,0-2-8 15,-8-1-2-15,1 1 0 0,-1 2 20 0,-2-2-8 16,-5 2 8-16,-3 4 0 0,-3-4-10 0,-1 1 10 16,-3-1-8-16,-4 4 8 0,-3 0 0 0,0-1 0 15,0-2 0-15,-7 0-8 0,0 5-4 0,-4-5 0 16,0-1 0-16,1 4 0 0,-1-6 12 0,0-4 0 0,1 3 0 0,2 1 0 16,5-1 0-16,-1-6 0 0,0 3 0 0,1-2 0 15,6-4 0-15,1 6-10 0,3-3 10 0,7-3 0 16,-7 0-10-16,7 0 10 0,0 0-8 0,0 0 8 15,0 0-12-15,0 0 4 0,10 0 0 0,1 0 0 16,3 0 8-16,0-3 0 0,-4-3 0 0,8 6 0 16,0-4 0-16,3-2 0 0,-7 6 0 0,4-3 0 15,-1 3 0-15,4-9 0 0,-3 9 0 0,0 0 0 16,-1 0 0-16,1 0 0 0,0 0 0 0,-1 3 0 16,-3 3 0-16,4-3-10 0,0 7 10 0,-1 2-10 15,1-2 10-15,0-1 0 0,-4 0 0 0,0 1 0 16,0-1 0-16,-7 4 8 0,4-1-8 0,-1-2 8 15,-3 2-8-15,0 4 0 0,-3-4 0 0,-1 1-8 16,-3-1 8-16,0 4 0 0,-7-3 10 0,0-1-10 0,0 1 11 16,-3 2-11-16,3-2 12 0,-4 0-12 0,0 2 9 0,-3-2-9 15,0-1 0-15,0-2 9 0,0-1-9 0,0 4 0 16,0-4 0-16,3 0 8 0,-7 4-8 16,4-4 0-16,-3 1 9 0,-1-1-9 0,8 4 0 0,-5-4 0 15,1 1 0-15,0-4 0 0,0 3 0 0,0 1 0 16,0-1 0-16,0-6 0 15,3 7-20-15,1-4-4 0,-1-3-2 0,0-3 0 16,1 0-49-16,-1-3-9 0,1-3-3 0,3 6-927 0</inkml:trace>
  <inkml:trace contextRef="#ctx0" brushRef="#br0" timeOffset="76">25665 10199 2041 0,'0'0'44'0,"-7"0"10"0,-1 0 2 0,8 0 2 0,0 0-46 0,0 0-12 16,0 0 0-16,0 0 0 0,-3 0 18 0,3 0 2 15,0 0 0-15,0 0 0 0,0 0 5 0,3-3 2 0,5 0 0 0,-1-3 0 16,3 2 10-16,4-2 3 0,0-3 0 0,1 6 0 0,-1-7-12 0,0 7-1 31,0-3-1-31,3 0 0 0,-2-1-2 0,-1-2-1 16,0 6 0-16,3-7 0 0,-2 1-13 0,2 0-2 15,-3-1-8-15,4 4 12 0,-4-10-1 0,0 4-1 16,0 2 0-16,0 1 0 0,1-4-10 0,-5-6 0 16,-3 7 0-16,4 3 8 0,-1-4-8 0,-3-6 0 0,-7 10 0 0,0-4 0 15,0 4-12-15,-3 3 3 0,-4-4 0 0,-4 1 0 16,1 2-5-16,-1 4-1 0,-3 0 0 0,0-3 0 16,0 6 15-16,-4 0-11 0,0 6 11 0,1-3-10 15,3 0 10-15,-4 7 11 0,0-1-3 0,4 4 0 16,-3-4-8-16,3 10 0 0,-1-6-12 0,5 5 12 15,-1-5-9-15,4 9 9 0,0-6 0 0,4 5 0 16,-4 1 0-16,7 0 0 0,0 0 12 0,0 0-3 16,0 0-9-16,3 0 0 0,1-3-10 0,-1 3 10 15,4-9 0-15,-3 5 0 0,6-5 0 0,-3 3 0 16,0-4 0-16,0-3 0 0,1 1-10 0,2-4 10 16,1 0-28-16,-1-2 0 0,-3 2-1 0,0-6 0 15,4 0-40-15,0 0-8 0,-4 0-2 0,0-6 0 16,3 6-81-16,-3-4-17 0,4-2-3 0,-4 3-574 15</inkml:trace>
  <inkml:trace contextRef="#ctx0" brushRef="#br0" timeOffset="77">26046 10143 1818 0,'0'0'80'0,"0"0"17"0,0 9-77 0,-4 1-20 16,4 2 0-16,-3 1 0 0,6-1 43 0,-3 4 5 0,0 0 0 0,0-7 1 16,0 10-37-16,0-7-12 0,4-2 8 0,-1 2-8 15,1-2 0-15,3 2 10 0,3-2-10 0,-3-1 8 16,-7-9 5-16,0 0 1 16,7 9 0-16,0-5 0 0,-7-4 41 0,8 9 8 0,-8-9 1 0,10 0 1 0,-3 6-5 15,-7-6-2-15,0 0 0 0,7 0 0 16,-7 0-14-16,7-6-2 0,-3 3-1 0,-1-3 0 15,-3-7-4-15,0 10-1 0,0-7 0 16,0-2 0-16,-7-4-9 0,4 4-3 0,3-1 0 0,-7-6 0 16,3 1-16-16,-3 2-8 0,4-6 8 0,-1 3-8 15,4-3 0-15,-3 0 0 0,-1 0-14 0,4 3 5 16,0 1 9-16,4-4-8 0,-4 0 8 0,3 3-8 16,4 3 8-16,0-3 0 0,4 1 8 0,-1 5-8 15,4-6 0-15,1 7 0 0,-1 2 0 0,3-2 0 16,1 2 0-16,0 1 0 0,-1-1 0 0,4 7-8 15,-7-3-13-15,4 6-3 0,-4 0 0 0,0 0 0 16,-3 6-39 0,0-6-8-16,-1 3-1 0,-3 4-1 0,4 2-100 0,-8-3-20 15,-3-6-4-15</inkml:trace>
  <inkml:trace contextRef="#ctx0" brushRef="#br0" timeOffset="78">26596 9933 2257 0,'0'0'49'0,"0"0"11"0,0 0 1 0,0 0 3 0,0 0-51 0,0 0-13 0,11 3 0 0,-11-3 0 0,7 6 0 0,0-3 0 16,-4-3 0-16,8 10 0 15,-1-1 0-15,1-6 0 0,-4 7 0 0,0-1 0 0,4 3 0 0,-4-2 14 16,-4 6-4-16,1-1-1 0,-1-2 11 16,1 2 1-16,-1 1 1 0,-3 0 0 0,0-1 26 15,4 4 6-15,-4-6 1 0,0 6 0 0,0-7-10 0,0 7-1 16,0-6-1-16,0-4 0 0,-4 4-35 0,4 2-8 16,0-2 0-16,-3-10 0 15,3 6 0-15,3 1 0 0,-3-10 0 0,0 0 0 0,0 0 8 16,0 0 0-16,0 0 0 0,0 0 0 0,0 0-8 0,0 0 0 15,0 0 0-15,0-10 0 0,0 7 14 0,0-6 1 16,0-4 0-16,-3-2 0 0,3 2-6 0,0-6-1 0,-4 3 0 16,4-5 0-16,-3-8-8 0,3 7 0 15,0-6 0-15,0 3 0 0,3-3 0 0,1 3 0 16,-1-3 0-16,1 6 0 0,3 0 8 0,-4 0-8 16,4 0 8-16,-3 3-8 0,0 6 0 0,3-5 0 0,0 8 0 15,0-2 0-15,0 2-9 0,0 7 9 0,0-3 0 16,3 3 0-16,-3-1-11 0,1 4 11 0,2-6-10 0,1 12 10 15,-4-2-9-15,0-1 9 0,3 6-8 16,-3 1 8-16,1 2 0 0,2 7 0 0,-6-7 0 16,3 7-8-16,0 3 8 0,0 0 0 0,-4 0 8 0,1 0-8 15,-1 6 0-15,1 1 0 0,-1-4 0 0,1-3-8 16,-1 9-36 0,-3-9-6-16,4 0-2 0,0 0 0 15,-4 3-12-15,0-9-2 0,0 2-1 0,3-5-664 0,-3 3-133 0</inkml:trace>
  <inkml:trace contextRef="#ctx0" brushRef="#br0" timeOffset="79">27171 10343 1267 0,'0'0'112'0,"0"0"-89"0,0 0-23 0,0 0 0 16,0 0 368-16,0 0 68 0,0 0 15 0,0 0 2 16,0 0-358-16,7 4-72 0,0-4-15 0,-7 0-8 15,11 0 9-15,-11 0-9 0,0 0 8 0,10 6-8 16,-10-6 0-16,7 3 0 0,-7-3 0 0,0 0 0 16,0 0 0-16,0 0-14 0,0 0 2 0,0 0 0 31,0 0-108-31,0 0-20 0,0 0-5 0,0 0-994 0</inkml:trace>
  <inkml:trace contextRef="#ctx0" brushRef="#br0" timeOffset="80">27538 9839 403 0,'0'0'17'0,"0"0"5"0,0 0-22 0,0 0 0 0,-7 9 0 0,-4-9 0 15,11 0 443-15,0 0 84 0,0 0 17 0,0 0 3 16,0 0-404-16,0 0-81 0,0 0-16 0,0 0-3 16,0 0 14-16,0 0 3 0,0 0 1 0,4 3 0 15,6-3-17-15,1 6-3 0,7-6-1 0,-1-6 0 16,1 6-16-16,7-3-4 0,-1 0-1 0,8-3 0 15,-4-4-19-15,4 10 10 0,0-9-10 0,-1 6 8 16,-2-1-8-16,-1-2-9 0,-3 3 9 0,-1-3-13 16,-3 6-115-1,1 0-22-15,-5 6-5 0,-3-3-1 0,4-3-48 16,-7 6-9-16,10-2-3 0,-21-4 0 0</inkml:trace>
  <inkml:trace contextRef="#ctx0" brushRef="#br0" timeOffset="81">28910 9522 2516 0,'0'-10'56'0,"0"10"11"0,-3-9 2 0,-1 3 1 0,1-4-56 0,3 1-14 0,-4 0 0 0,4-1 0 0,-3 1 0 0,3 6-10 16,-4-7 2-16,-3 1 0 0,3-1 8 0,-3 4 0 15,0-3 0-15,0 2-8 16,-3-2-19-16,-1 6-3 0,0-7-1 0,1 10 0 0,-1-9 31 0,1 9 13 16,-4 0-1-16,0 0 0 15,-1 0 8-15,-2 6 0 0,3-3 1 0,-4 4 0 0,4-4-10 0,0 9-3 16,0-2 0-16,0-1 0 0,3 4 1 0,-3 6 0 15,3-7 0-15,1 10 0 16,-1 0-9-16,1-3 0 0,2 3 9 0,1 6-9 0,-3-3 0 0,-1 6 0 16,1 1 0-16,-1-1 0 0,4 1 0 15,-7 8 0-15,3-5 0 0,1 6 0 0,-1-4 0 0,1 1 0 16,3-7 0-16,3 1 0 0,-3-1 0 0,3 0 0 16,1-9 0-16,3 10 0 0,0-11 10 0,0 8-2 15,0-10-8-15,0-4 12 0,3 7-4 0,1-3-8 0,3-6 11 0,0 5-11 16,-3-8 22-16,6 2-2 15,1-2-1-15,-1-1 0 0,4 0-10 0,-3-5-1 16,3 5-8-16,0-6 12 0,4 3 0 0,0-2-1 0,3-4 0 16,0 0 0-16,4 0-11 0,-1 0 0 0,4-4 0 0,-3-2-11 15,0 3 11-15,0 0 11 0,-1-3-3 0,-3 6 0 16,1-4-8-16,-5-2 0 0,4 6 0 0,-3-3 0 16,0-6 0-16,-4 6 0 0,0-4 0 0,-4 7 8 15,1-9-8-15,0 9 0 0,-4-3 9 16,0-7-9-16,-4 10 8 0,4-3-8 0,-3-6 10 0,3 3-10 15,-7-1 10-15,3 1-10 0,1-7 10 0,-4 4-10 16,4 0 0-16,-4-4 0 0,0-6 0 0,0 10 0 16,0-4 0-16,0-6 0 0,0 13 0 0,0-9-10 0,0 2 10 15,0 4 0-15,-4-1 0 0,4 10 0 0,0-9 0 16,0 6 0-16,0-7 0 0,-4 7 0 0,4-3-8 0,0 6 0 16,0 0 0-16,0 0 0 0,0-3 8 0,0 3-8 15,-3-3 8-15,3-4-8 0,0 7 0 0,0 0 0 16,0 0 0-16,-7-3 0 0,3-3 8 0,4-4 0 15,0 10 0-15,-7 0-8 0,4-6 8 0,-1 0 11 0,1 3-3 0,-1-3 0 16,1 2-8-16,-1-5 12 16,-3 0-12-16,4 5 12 0,-5-2-12 0,5 6 0 15,-8 0 0-15,4-3 0 0,0 3 0 0,0-6 0 16,-3 6 0-16,3 0 0 0,-8 0 0 0,5 6 0 16,-4-3 0-16,0-3 0 0,0 10 0 0,-1-10-9 15,5 9 9-15,-1-6-10 0,1 7 10 0,3-10 0 16,-4 6 8-16,4-3-8 0,0 3 0 0,-4-3 0 15,4 0 0-15,7-3-8 0,-7 0 8 0,7 0-12 16,0 0 12-16,0 0-12 16,0 0-121-16,0 0-25 0,0 0-5 0,0 0-881 0</inkml:trace>
  <inkml:trace contextRef="#ctx0" brushRef="#br0" timeOffset="82">29316 9986 1188 0,'0'0'52'0,"0"0"12"0,0 0-52 0,0 0-12 15,0 0 0-15,0 0 0 0,10-9 0 0,-6 9 8 0,-4 0-8 16,3-10 0-16,5 4 8 0,-8 6-8 0,0-6 0 0,3-4 0 15,-3 10 48-15,4-12 3 0,-1 8 1 16,1-5 0-16,-4 0 52 0,0 9 12 0,0-10 1 0,0 1 1 16,-4 6 3-16,4 3 1 0,-3-7 0 0,3 7 0 15,0 0-75-15,-7-3-15 0,-4 3-4 0,0 0 0 16,1 0-28-16,-4 3 0 0,0-3 0 0,-1 10 0 16,1-1 0-16,4 1 0 0,-1-7 0 0,-3 12 0 15,3-2 8-15,1 0 1 0,-1 5 1 16,1 1 0-16,3-3 2 0,-4 3 1 0,4 3 0 0,0-4 0 15,3 4 0-15,-3 0 0 0,4-3 0 0,3-3 0 16,0 3-13-16,0 3 0 0,0-10 8 0,3 4-8 16,1-4 0-16,3-2 0 0,-3-1 0 0,-1-6 0 15,1 7 0-15,-4-10 0 0,10 0 0 0,-3 0 0 16,4 0 0-16,-1 0 0 0,1-10 0 0,0 10 0 16,3-9 0-16,-4 0 0 0,4 2 0 0,-3-8 0 15,0 5 0-15,-1-2 8 0,1 2-8 0,-4-5 0 16,3-1 12-16,-3 0-3 0,-3-3-1 0,-1 1 0 15,8 2 0-15,-4 0 0 0,-3 0 0 0,-1 1 0 0,1 2 1 0,-1 4 0 16,-6-1 0-16,3 7 0 0,-4-6-9 0,4 0 8 16,0 9-8-16,-3-4 8 0,3 4-8 0,0 0 0 15,0 0 0-15,0 0 0 0,0 0 0 0,0 0 0 16,0 0 0-16,0 0 0 0,0 0 0 0,0 0 0 16,0 0 0-16,10 4 0 0,1 11 0 0,-4-9 0 15,0 10 0-15,3-3 8 0,-2-1 16 0,2 1 2 16,1 2 1-16,-1 1 0 0,1 0-27 0,-1-1 8 15,-3 1-8-15,4 0 0 0,0 0 0 0,-1-4 0 16,-3 1 0-16,4-1 0 16,-4-2-32-16,0-1-4 0,0 4-2 0,0-4 0 15,0-3-29-15,-7-6-5 0,0 0-2 0,7 3 0 16,-7-3-128-16,0 0-26 0</inkml:trace>
  <inkml:trace contextRef="#ctx0" brushRef="#br0" timeOffset="83">29669 9892 518 0,'0'0'46'0,"0"0"-37"16,0 0-9-16,0 0 0 0,0 0 298 0,0 0 58 16,0 0 11-16,0 0 2 0,0 0-286 0,0 0-58 15,0 0-11-15,0 0-2 0,0 0-12 0,0 0 12 16,0 0-12-16,0 0 12 0,0 0 3 0,0 0 1 15,7 9 0-15,0-2 0 0,-4-1 12 0,1 3 4 16,-1 4 0-16,1 2 0 0,-1 1-3 0,1 0 0 16,3-1 0-16,-4 4 0 0,1 0-4 0,0-3-1 15,3 9 0-15,-4-3 0 0,4-7-10 0,-3 4-2 16,-1 0-1-16,4-3 0 0,0 3-11 0,0-7 0 0,4-2 0 0,-4 5 8 16,0-8-8-16,4 2 0 15,-1-3 0-15,1-3 0 0,-4-3 15 0,3 0-3 16,5 0 0-16,-5-3 0 0,1-3-12 0,-1 3 11 0,1-7-11 0,3 1 10 15,-7 0-2-15,4-1-8 0,-4-2 12 0,3-1-4 16,-3-6 11-16,-3 7 1 0,-1-7 1 0,4-3 0 16,-3 3-21-16,-4-3 0 0,0 6 0 0,0-5 0 15,0-5 0-15,0 14 0 0,0-7 0 0,-4 7 0 16,4 2 0-16,-3-2 0 0,-1 8 0 0,1-2 0 16,3 6 0-16,0 0 0 0,0 0 0 0,0 0 0 15,0 0 0-15,0 0 0 0,0 10 0 0,3 2 0 16,1-2 0-16,-1 2 0 0,1-2 0 0,0 5 0 15,3-2 0-15,-4-1 11 0,4 1-3 0,0 6 0 0,0-1-8 16,-3-2 0-16,3 0 0 0,0-1 8 0,0 4-8 0,0-6 0 16,0 6 0-16,0-7 0 15,-3 7-27-15,3-6-7 16,0-4-2-16,0 0 0 0,-4 1-96 0,4-7-20 0,0 3-4 16,1-6-457-16,2-6-91 0</inkml:trace>
  <inkml:trace contextRef="#ctx0" brushRef="#br0" timeOffset="84">30491 9735 2300 0,'0'0'51'0,"0"0"10"0,0 0 3 0,0 0 0 0,-4 9-52 0,-3-9-12 0,0 10 0 0,0-4 0 15,-4 0 0-15,1 4 0 0,-1-4 0 0,-6 7 0 16,-1-4 10-16,0 0 6 0,-3 4 0 0,0-4 1 16,0 4-9-16,0-4-8 0,-1 1 12 0,5-1-12 15,-1-3 8-15,4 4-8 0,0-1 0 0,3-9 0 16,1 7 8-16,3-4-8 0,0 0 0 0,7-3 0 16,0 0 0-16,0 0 0 0,0 0 8 0,0 0-8 15,0 0 0-15,0 0 0 0,0 0 0 0,0 0 0 16,10 0-10-16,1 6 10 0,-1-3-10 0,1-3 10 15,3 0 0-15,14 6 0 0,-10-2 0 16,-4-4 0-16,4 3 0 0,3 3-8 0,-7-3 8 0,-3-3-8 16,3 10 8-16,3-4-13 0,-3 0 5 15,1 0-3-15,-5-2 0 0,1 11 0 0,-4-9 0 0,0 4 11 16,-4 6 8-16,1-10-8 0,-1 3 11 0,-3 4-11 0,0-4 0 16,-7 7 9-16,4-4-9 0,-1 1 12 0,-3 6-1 15,0-7-1-15,0 1 0 0,-7 3-10 0,3-1 10 16,-3 1-10-16,-3-4 10 0,3 1-10 0,-8 0 0 15,5 2 0-15,-1-2 0 16,0-10-116-16,1 6-26 0,-1-2-5 0</inkml:trace>
  <inkml:trace contextRef="#ctx0" brushRef="#br0" timeOffset="85">30808 9650 1267 0,'0'0'112'0,"0"0"-89"0,0 0-23 0,0 0 0 16,0 0 291-16,0 0 53 0,-3 10 12 0,-1-1 1 16,1 1-282-16,-5-7-57 0,1 6-18 0,0 1 10 15,-3 2-1-15,3-2 0 0,-4-1 0 0,1-6 0 16,-1 6-9-16,0 1 0 0,-3-1 0 0,4 1 0 15,-4-7 0-15,3 6 0 0,-3 1-12 0,3-7 12 16,1-3 0-16,-1 9 0 0,4-9 0 0,7 0 0 0,0 0 0 0,0 0 0 16,0 0 0-16,0 0 0 0,0 0 0 0,0 0-14 15,0 0 5-15,0 0 1 0,7 10 8 0,0-7-12 16,-7-3 12-16,7 9-12 0,4-3 12 0,-4-2 8 16,3 5-8-16,1-6 11 0,-4 6-11 0,4-2-11 15,-1-4 3-15,1 6 0 0,-1-6 8 0,1 7 0 0,0-1 0 16,-1 4 0-16,1-4 0 15,-1 1 0-15,-6-1-9 0,3 4 9 0,0-1-8 0,-3-2 8 16,-1-1-10-16,1 3 10 0,-1-2 0 0,1 6 0 16,-4-4 13-16,0 1-4 0,0-4-9 0,0 4 0 15,0-4 0-15,-4 0 0 0,1 1 0 0,-1-1 0 0,1-3 0 0,-1 4-11 32,-3-1-13-32,0 1-4 0,-4-7 0 0,4 6 0 15,-3-2-108-15,-1-4-23 0,0 6-4 0</inkml:trace>
  <inkml:trace contextRef="#ctx0" brushRef="#br0" timeOffset="86">30995 9798 2455 0,'0'0'108'0,"0"0"24"0,0 0-106 0,0 0-26 16,7 9 0-16,0 1 0 0,-3 2 23 0,-1-2-1 15,1 8 0-15,3-5 0 0,-4-1-22 0,4 7 0 0,-3 3 0 0,-1-3 0 32,1 0-42-32,0-3-10 0,-8 5-1 0,4-2-1 15,0 0 4-15,0-6 1 0,-4 5 0 0,1-5 0 16,3-4 9-16,0 4 3 0,0-7 0 0,-4 0 0 0,4-6-15 15,0 0-4-15,0 0 0 0,-3-6 0 0</inkml:trace>
  <inkml:trace contextRef="#ctx0" brushRef="#br0" timeOffset="87">30995 9522 1382 0,'0'0'123'0,"0"0"-99"0,0 0-24 0,0 0 0 16,0 0 307-16,0 0 56 0,0 0 11 0,0 0 2 0,0 0-286 15,0 0-58-15,0 0-11 0,0 0-2 16,0 0-60-16,0 0-12 0,0 0-3 0,0 0 0 16,7 0-157-16,0 9-32 15,-3-6-7-15,-1 7 0 0</inkml:trace>
  <inkml:trace contextRef="#ctx0" brushRef="#br0" timeOffset="88">31418 9804 288 0,'0'0'12'0,"7"-6"4"0,1 6-16 0,-8 0 0 0,0 0 0 0,0 0 0 16,7-7 420-16,-4 1 80 0,1-3 17 0,-4 9 3 15,0 0-372-15,0 0-74 0,-7-3-15 0,7 3-3 16,-7-7-4-16,-1 7-1 0,-6 0 0 0,4 10 0 15,-1-4-27-15,-3-3-6 0,0 7-1 0,3-7 0 16,-3 6-17-16,-3 1 0 0,3 2 0 0,-1-2 0 16,1 2 0-16,0 4 0 0,0-1 0 0,0 1 0 15,0 0 31-15,3-1-1 0,4 1 0 0,-3 0 0 16,3 0-18-16,0-1-3 0,3 1-1 0,0 0 0 16,4-4-8-16,0 1 0 0,0-4 0 0,4 4 0 15,3-4 0-15,-3 0-11 0,3-5 3 0,3 5 0 16,1-3-10-16,-1-3-2 0,1-3 0 0,0-3 0 0,3-3 20 0,0 6-8 0,0-9 8 0,4 9 0 31,-4-10 0-31,0 4 0 0,0-4 0 0,-4 1 0 16,1 0 0-16,-4-1 0 0,0 1 0 0,0-4 0 15,0-6 19-15,-3 7 1 0,-4-7 0 0,0 7 0 16,0-10-20-16,0 12 0 0,0-2-8 0,0 2 8 16,0 7 22-16,0 3 10 0,-4-6 3 0,4 6 0 0,0 0 5 15,0 0 2-15,0 0 0 0,-3 9 0 0,-1 4-31 0,4-4-11 16,0 4 0-16,4 6 9 0,-1-7-9 0,-3-2 0 15,4 8 0-15,3-5-11 0,0 3 11 0,3-4 0 16,-2 1-9-16,2-1 9 0,-3 4-9 0,0-4 9 16,0-2-12-16,0-1 12 15,7-3-57-15,-3 4-5 0,-7-10-1 0,-4 0 0 16,10 0-172-16,-10 0-34 0</inkml:trace>
  <inkml:trace contextRef="#ctx0" brushRef="#br0" timeOffset="89">31831 9741 1958 0,'0'0'174'0,"0"0"-139"0,0 3-35 0,4 7 0 16,-1-1 184-16,1 4 29 0,-1 6 7 0,1-7 0 15,-1 7-180-15,1 0-40 0,-1-4 0 0,-3 4 0 31,0 0-36-31,0-3 0 0,0 3 0 0,0-1 0 0,-3-5 36 0,-1 0-8 0,1 5 8 0,3-5 0 16,-4-4 23-16,4 1 8 0,-3-1 1 0,3-6 1 16,0-3-1-16,0 0 0 0,0 0 0 0,0 0 0 15,0 0 0-15,0 0 0 0,0 0 0 0,0 0 0 16,0 0-32-16,3-9 0 0,1 3 0 0,-1-10 0 0,1 0 0 0,3-3 0 16,-4-9 0-16,1 6 0 0,-1-3 0 15,5-3 0-15,-5 3 0 0,4-3 0 0,0-4 0 0,0 1 0 16,4 0 0-16,-1-1 0 0,-3 1 13 0,4 6-4 15,0-4-1-15,-1 11 0 0,1 5-8 0,-1 4 0 0,1-4 0 0,0 4 8 16,3 9-8-16,0-10 10 16,-4 10-10-16,1 0 10 0,0 0-10 0,3 10 0 15,0-1 0-15,0 4 0 0,0-4 0 0,4 13 0 16,-4-3 0-16,0 0 0 0,0 3 0 0,0 0 0 16,0 0 8-16,0 0-8 0,0-1 8 0,0 1-8 15,-3 7 0-15,0-7 8 0,-1-4-8 0,1 4 0 0,-4 0 0 16,0-3 0-16,0-3-12 0,4 3-5 0,-8-7-1 0,1-2 0 31,-1-1-33-31,4 0-6 0,-7-9-2 0,0 0 0 16,0 0-158-16,0 0-32 0,0 0-7 0,-17-9 0 0</inkml:trace>
  <inkml:trace contextRef="#ctx0" brushRef="#br0" timeOffset="90">26169 11074 1789 0,'0'0'79'0,"0"0"17"0,0 0-77 0,0 0-19 0,0 0 0 0,0 0 0 16,0 0 16-16,0 0 0 0,0 0 0 0,-3-3 0 0,-5-3 12 0,8 6 1 16,-3 0 1-16,-1-4 0 15,-3 4 18-15,4-9 3 0,-1 9 1 0,4-9 0 0,-7 6 2 0,7-1 1 16,-3-2 0-16,-4-3 0 0,3-1-3 0,1 7-1 15,-4-6 0-15,3 6 0 0,4 3-31 16,-3-7-7-16,-5-2-1 0,5 6 0 0,3 3-4 0,-4-3 0 0,-10 3-8 0,4 0 12 16,-4 0-12-16,-1 3 0 0,1 0 0 0,-3 6 0 31,3-2 0-31,0 5 0 0,-1-2 0 0,1 2 0 0,0 1 0 0,0 5 0 16,0 1 0-16,0 3 0 0,0 3 0 0,3 4 0 15,-3-7 0-15,3 9 0 0,4 0-8 0,-3 1 8 16,-1 2 0-16,4-3 0 0,4 1 0 0,-1-1-8 0,1 7 8 15,-1-4 0-15,1 1 0 0,3 2 0 0,0-5 0 0,3 2 0 16,1-2 9-16,-1-1-9 0,1-9 8 0,3 9-8 16,0-9 8-16,0 6-8 0,0-2 8 0,3-5-8 15,1-2 8-15,0 3-8 0,3-3 0 0,0 0 8 16,0-3-8-16,4 2 8 0,-1-5-8 0,1 6 8 16,0-7 0-16,-4-2 0 0,7-1 0 0,-7 1 0 15,0-7 14-15,0 6 2 0,4-6 1 0,-8-3 0 16,4 0-13-16,1 0-4 0,-1 0 0 15,0-3 0-15,-4 0 0 0,4-3 0 0,-3-4 0 0,0 1 0 16,3-4 2-16,-4 4 0 0,-3-4 0 16,4 1 0-16,0-7 5 0,-4 0 1 0,0 7 0 0,0-10 0 15,0 0-4-15,0 3-1 0,-4-3 0 0,1 3 0 16,3-3-11-16,-4 0 0 0,-3 0 0 0,4 10 0 16,-4-1 0-16,4-2 13 0,-1 5-3 0,1-2-1 0,-4 2-9 0,3 7-9 15,1-6 9-15,-4 9-13 0,0 0 13 0,0 0 0 16,0-10 0-16,0 10 0 0,0-3-20 0,0 3-2 15,0 0 0-15,0 0 0 0,0 0 13 0,0 0 9 16,-4-6-12-16,1 3 12 0,-1-7-10 0,4 10 10 16,0 0-8-16,-7 0 8 0,0 0 0 15,3 0 0-15,-3-3 0 0,0-3 8 0,0 6-8 0,-3 0 0 16,-1 6 0-16,1-3 0 0,-1 4 0 0,0-4 0 16,-3 0-8-16,4-3 8 0,-4 6 0 0,3-3 0 15,-3-3 0-15,3 10 0 0,1-7 0 0,-1 3-8 16,4-3 8-16,-4 7 0 0,-3-10-11 0,4 6 11 15,3-3-13-15,0-3 5 16,-4 3-37-16,4-3-7 0,7 0-2 0,-4 0 0 16,-3 0-123-16,7 0-25 0,0 0-5 0,0 0-743 0</inkml:trace>
  <inkml:trace contextRef="#ctx0" brushRef="#br0" timeOffset="91">26402 11707 403 0,'7'0'36'0,"0"0"-36"0,0 0 0 0,4 0 0 16,-1 0 364-16,4 0 67 0,4 0 13 0,-4 0 2 15,0-3-335-15,4 3-67 0,-1-3-14 0,1-3-2 16,-4 3 8-16,0-3 1 0,0 2 1 0,-3-2 0 16,3 3 6-16,0-6 2 0,-3 5 0 0,3-2 0 15,-3-6-11-15,-1 8-3 0,1-2 0 0,-1-3 0 16,1 6-15-16,-4-7-3 0,-4 1-1 0,1-1 0 0,0-2-13 15,-4 2 0-15,3 1 0 0,-3-3 0 0,0 2 0 16,-3-2 14-16,-1 2-4 0,-3 1-1 0,0 3-9 0,-4-1 0 16,1-2 0-16,-1 9 8 0,-3-3-8 0,3 3 0 15,-3 3 0-15,0-3 0 0,0 9-12 0,0 1 1 16,-4-1 1-16,-3 4 0 0,4 5 10 16,-1-2 0-16,4 3 0 0,0 3 0 0,3 0 0 0,1 9 0 15,-1-9 0-15,4 9-8 0,-4-2 8 0,4-4-8 16,0 3 8-16,4-6-8 0,-4 0 8 0,7 6 0 0,0-3 0 15,3-3 0-15,-3-3 0 0,7 0 0 16,4-7 8-16,-1 7-8 0,4-3 0 0,1-7 0 16,2 1 0-16,4-1-8 15,8-6-16-15,-5-3-4 0,-3 0 0 0,4-3 0 16,0-6-173-16,7 6-35 0,-8-7-8 0</inkml:trace>
  <inkml:trace contextRef="#ctx0" brushRef="#br0" timeOffset="92">26836 11654 2070 0,'0'0'45'0,"0"10"10"0,0 2 1 0,3-2 3 0,4 8-47 0,-3-5-12 0,-1 6 0 0,1 0 0 0,3-4 0 0,0 4 0 15,-3 0 0-15,3-4-11 0,-4 4 11 0,1 0 0 16,-1-3 0-16,1-7 0 0,3 7 14 0,-4-10 5 15,1 4 1-15,-1-1 0 0,-3-9 32 0,0 0 6 16,0 0 2-16,0 0 0 0,0 0-10 16,7 6-2-16,-7-6 0 0,11-6 0 0,-7 6-28 0,3-9-7 15,-4-1-1-15,-3 4 0 0,4-10 1 0,-4 7 0 16,0-4 0-16,0-6 0 0,0 4 15 0,0-4 2 16,0-6 1-16,0 0 0 0,0 0-31 0,-4-4 0 15,4-2 0-15,4 6 0 0,-1-3 0 0,1 6 0 16,-4 0 0-16,3 3 0 0,1 7 0 0,-1 2 0 15,1 1 0-15,3 6 0 0,0-1 0 0,0-2 0 16,4 6 0-16,-1 6 0 0,1-2 0 0,-1 5-20 0,1-6 4 16,3 7 0-16,-7 2 16 0,7 4-10 0,-3-4 10 0,3 1-8 15,-3 6 8-15,-4-7 0 0,0 7 0 0,0-6 0 16,3 9 0-16,-3-7 0 0,0 1 0 0,4 3 0 16,-4-7 0-16,0 1 0 0,-3 2 0 0,3-2 0 31,-4-4-53-31,4 4-9 0,-3-4-2 0,-4-6-681 0,0-3-137 0</inkml:trace>
  <inkml:trace contextRef="#ctx0" brushRef="#br0" timeOffset="93">27376 11792 2062 0,'0'0'92'0,"0"0"18"0,0 0-88 0,0 0-22 0,7-3 0 0,0-6 0 0,3-1 11 0,1 1-3 15,-1-4 0-15,5 4 0 0,-5-4-8 0,4 1 0 16,0-1-10-16,0-2 10 0,4 2 0 0,-4 0-9 16,4-2 9-16,-1 2 0 0,-2 4 12 0,-1 3 7 15,-4-4 1-15,1 1 1 0,-4 2 15 0,0 4 2 16,0-6 1-16,0 9 0 0,-7 0-8 0,0-10-2 0,0 1 0 0,0 9 0 0,0 0-15 16,-3-6-3-1,-1 0-1-15,-3 2 0 0,0-2-10 0,0 6-9 16,-7-9 9-16,0 6-13 0,0 3 13 0,-1 0-9 15,-2 0 9-15,3 0-8 0,-4 0 8 0,4 9-12 16,3-6 12-16,1 3-12 0,-4-2 12 0,3 8 0 16,0-3 0-16,1 1 0 0,3 2 0 0,-4-2 0 15,4 9 0-15,0-7 0 0,0 7 0 0,4 0 0 16,-1-3 0-16,1 5 8 0,3-2-8 0,3-6 0 0,-3 9 0 16,4-7 0-16,3 1 0 0,0 3 0 0,0-7 0 0,0-2-8 15,3-1-9-15,4 4-2 0,1-4 0 0,-1-2 0 31,3-4-89-31,-3 0-17 0,8-3-4 0,-1 0-472 0,-4 0-95 16</inkml:trace>
  <inkml:trace contextRef="#ctx0" brushRef="#br0" timeOffset="94">27866 11823 1785 0,'0'0'79'16,"0"0"17"-16,0 0-77 0,0 0-19 0,0 0 0 0,0 0 0 0,0 0 84 0,0 0 12 15,11 0 4-15,-4 0 0 0,0-6-77 0,-4 0-15 16,1-3-8-16,-1 5 8 0,1-5 28 0,-4 0 5 16,3-1 2-16,-3 1 0 0,0-4 19 0,0 1 4 15,-3-1 1-15,3-3 0 0,-4 1-8 0,1-1-2 16,-1 0 0-16,1-2 0 0,-1-4-26 0,1 3-6 15,3-3-1-15,-4 3 0 0,-3-3-24 0,7 10 0 16,-4-7 0-16,4 3 0 0,4-3 0 0,-4 0 12 16,4 10 0-16,3-3 0 0,-4-1-12 0,4-6-11 15,0 10 3-15,4-4 0 0,-4 4-12 0,3-1-1 0,1-2-1 16,3 9 0 0,-3-4-42-16,3-2-9 0,0 9-2 0,4-3 0 0,-1 6-172 0,1-3-34 0,-1 9-7 0</inkml:trace>
  <inkml:trace contextRef="#ctx0" brushRef="#br0" timeOffset="95">28494 11494 1209 0,'0'0'108'0,"0"0"-87"0,0 0-21 0,0 0 0 16,0 0 174-16,0 0 30 0,0 0 7 0,0 0 1 0,0 0-160 0,0 0-31 15,0 0-6-15,0 0-2 0,-7 0 17 0,-4-3 3 16,-3-3 1-16,4 6 0 0,-5 0 19 0,1 0 4 16,0 0 1-16,-3 0 0 0,-5 9-5 0,5-2-1 15,-1-1 0-15,0 3 0 0,1 1-31 0,3 2-6 16,0 7-2-16,0-7 0 0,3 4-13 0,-3-3 0 16,3 6 0-16,4-4-10 0,0 4 10 0,7-6-8 15,0-1 8-15,4-2-8 16,-1 8 0-16,1-5 0 0,3-4 0 0,-4-2 0 0,4-1 8 15,0 0-12-15,8-3 12 0,2-3-12 0,1 0-1 0,3 0-1 16,0-3 0-16,-3-3 0 0,3 3 14 0,-7-7 12 16,4 1-3-16,-4-1 0 0,0-2-9 0,-4 3 0 15,1-1 0-15,0-2 0 0,-4 2 0 0,-4-2 13 0,1-1-3 0,-1 1-1 16,-3-4-9-16,0 3 8 0,0-6-8 0,-3 4 8 16,-1-1-8-16,1 4 0 0,-1 2 0 0,-3 1 0 15,0 3 0-15,0-1 0 0,-4 7 0 16,4 0 0-16,0 0 8 0,4 0-8 15,-4 10 12-15,3-7-4 0,4 6 0 0,0 1-8 0,0 2 12 0,4 7-4 16,-1-7-8-16,4 4 0 0,0-3 9 16,4-1-9-16,-4 7 16 0,7-6 0 0,-3-1-1 0,3 4 0 15,3-10-28-15,-2 10-6 0,2-7-1 0,1-3 0 32,-4 4-31-32,4-1-6 0,-1-9-2 0,1 7 0 15,-4-7-129-15,0 0-27 0,0 0-5 0</inkml:trace>
  <inkml:trace contextRef="#ctx0" brushRef="#br0" timeOffset="96">28850 10999 2592 0,'0'0'115'0,"-3"12"23"0,3 4-110 0,0 0-28 15,3 2 0-15,1 11 0 0,3-4 0 0,-4-3-9 16,1 9 0-16,-1-3 0 0,4-3 9 0,-3 7 0 16,-1-1-9-16,5 0 9 0,-1 1 0 0,-4-1 0 15,1 4 0-15,3 2 0 0,-4-2 8 0,1 6-8 16,-1-10 8-16,1 0-8 0,-1 1 0 0,1-1 0 16,-1-6 0-16,-3 6 0 15,4-5-117-15,-1-1-16 0,-6 3-3 0,3-6-540 16,0-7-108-16</inkml:trace>
  <inkml:trace contextRef="#ctx0" brushRef="#br0" timeOffset="97">28557 11391 1612 0,'0'0'72'0,"0"0"14"0,0 0-69 0,0 0-17 0,0 0 0 0,14 0 0 0,1-3 316 15,2 3 59-15,1-4 12 0,7-2 2 0,-1 6-324 0,4 0-65 16,1 0-12-16,2-3-4 16,5 3-24-16,-1-6-6 0,0 6-1 15,1 0 0-15,-5 0-13 0,5-3-4 16,-8 3 0-16,0 0 0 0,-3 0-76 0,-1 0-15 0,1 0-3 0,-7 0-505 16,-1 0-101-16</inkml:trace>
  <inkml:trace contextRef="#ctx0" brushRef="#br0" timeOffset="98">29411 11438 1728 0,'-3'6'153'0,"3"0"-122"16,-4 7-31-16,4-1 0 0,0 4 208 0,0 0 35 0,0 3 7 0,-3-1 2 16,3-2-184-16,0 0-36 0,-4-1-7 0,0 1-1 15,-3 0-13-15,4-1-3 0,-1-2 0 0,-3 0 0 16,4-1-8-16,-4-2-14 0,3-1 3 0,-3 0 1 31,-3 1-55-31,2-7-11 0,8-3-3 0,0 0-1047 0</inkml:trace>
  <inkml:trace contextRef="#ctx0" brushRef="#br0" timeOffset="99">29397 11036 3078 0,'0'0'68'0,"0"0"13"0,0 0 3 0,0 7 3 0,0-1-70 0,0 3-17 0,-4-2 0 0,4-7 0 15,0 0-51-15,0 9-13 0,0 0-4 0,0-9 0 16,0 0-144-16,0 0-28 0,4 7-7 0,-4-7-1 0</inkml:trace>
  <inkml:trace contextRef="#ctx0" brushRef="#br0" timeOffset="100">29647 11262 1612 0,'0'0'72'0,"0"0"14"0,0 0-69 0,0 0-17 0,0 0 0 0,11 6 0 16,-4 1 184-16,0-1 32 0,4 3 8 15,-1-2 0 1,-6 8-235-16,3-2-47 0,0-1-10 0,-4 7-1 15,5 0 32-15,-5-3 6 0,1 6 2 0,-4-3 0 0,3 2 65 0,-3 1 12 0,0 4 4 0,4-5 0 16,-4-5 20-16,0 6 4 0,0-3 0 0,0-7 1 16,3 7-45-16,1-6-10 0,-1-4-2 15,4 1 0-15,-3 2 10 0,3-6 2 0,0-2 0 0,4 2 0 16,-1-3-32-16,1-6 0 0,3-3 0 0,0 6 0 16,0-10 0-16,0 7 0 0,0-6 0 0,4-1 0 15,3-2 20-15,-3-1 0 0,-1-3 1 16,1-6 0-16,0 1-7 0,-4-1-2 0,0 3 0 0,-4-6 0 15,5-4 20-15,-5-2 3 0,1 6 1 0,-1-6 0 16,-3 2-24-16,0-2-4 0,0 9 0 0,0-3-8 0,-3 3 0 16,0 3 0-16,-4 0 0 0,0 1 0 15,3 5-102-15,-3 4-18 0,0 6-3 0,4-7-1 16,-4 10-92-16,0 0-20 0,0 0-3 0,0 0-1 0</inkml:trace>
  <inkml:trace contextRef="#ctx0" brushRef="#br0" timeOffset="101">30431 11328 864 0,'0'0'76'0,"10"0"-60"16,1-3-16-16,3 3 0 0,0-3 327 0,0-4 62 0,0 7 13 0,4-3 2 16,-8-3-296-16,5 6-59 0,-5 0-12 0,4-3-2 15,-3 3-8-15,-1 0-2 0,1-6 0 0,0 6 0 16,3-3-1-16,-4 3 0 0,-3 0 0 0,4 0 0 15,-4-4 11-15,0-2 1 0,0 6 1 0,0-9 0 16,0 9-6-16,0-7-2 0,-3 1 0 0,3-3 0 16,-4-1-3-16,1 4-1 0,-1-10 0 0,1 7 0 31,-4-4-45-31,0 4-10 0,0-3-2 0,-4 2 0 0,1 1 32 0,-1 2 0 16,1 1 0-16,-8-3 0 0,4 9 0 0,-3-3 0 0,-1 3 0 0,-3 3 0 15,0 3 0-15,0 3-12 0,-4-2 0 0,0 8 0 16,-3-2 12-16,7 6-9 0,-3-4 9 0,2 7-8 15,-2-3 8-15,3 3 0 0,3 0 8 0,0 0-8 16,1 3 20-16,-1-9 0 0,4 6 0 0,4-3 0 16,3 3 2-16,0-1 0 0,3-2 0 0,-3-6 0 0,4 9-14 15,3-7-8-15,-4 1 8 0,8 0-8 0,0-1 0 0,3-5 0 16,0 2 0-16,3-2 8 0,1-1-8 0,3-2-10 16,4-4 10-16,0 0-13 15,-1 3-87-15,5-6-18 0,6-6-3 0,0 3-1 16,7-7-101-16,1 1-20 0</inkml:trace>
  <inkml:trace contextRef="#ctx0" brushRef="#br1" timeOffset="172">19900 18217 1404 0,'0'0'62'0,"0"-6"13"0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5T15:36:44.960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FFC000"/>
    </inkml:brush>
    <inkml:brush xml:id="br3">
      <inkml:brushProperty name="width" value="0.05292" units="cm"/>
      <inkml:brushProperty name="height" value="0.05292" units="cm"/>
      <inkml:brushProperty name="color" value="#00B050"/>
    </inkml:brush>
    <inkml:brush xml:id="br4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23167 17126 288 0,'0'0'12'0,"0"0"4"0,-4 3-16 0,4-3 0 0,0 0 0 0,-7 7 0 16,7-7 334-16,0 0 64 0,0 0 13 0,0 0 2 15,0 0-354 1,0 0-71-16,7 3-15 0,4-3-2 0,3 0 9 0,-3 0 3 0,-1 0 0 0,4 0 0 15,0 0 27-15,4-3 6 0,-4-4 0 0,4 7 1 16,0-3 28-16,3 3 6 0,3-6 1 0,1 6 0 0,0-3 1 0,3 3 1 16,0-3 0-16,0-4 0 0,1 7-33 0,2 0-6 15,1 0-2-15,0 0 0 0,0-3-13 16,3 3 0-16,0-6 0 0,4 6 0 0,0 0 0 16,3 0 0-16,0-3 0 0,4 3 0 0,0-6 0 15,4 6 8-15,-5 0-8 0,1 0 0 0,0-4 36 0,0 1 2 16,0-3 0-16,3 6 0 0,4 0-23 0,-3 0-5 15,-1 0-1-15,-3-3 0 0,0 6-1 0,0-3-8 16,-1 0 12-16,1 0-4 0,-3 0 0 0,-1 0-8 16,7-3 12-16,-3 3-4 0,4-6-8 0,-1 6 0 15,-3 0 0-15,3 0-11 0,-3 0 11 0,-4-4 0 0,-3 4 10 16,4 0-10-16,-5 0 22 0,1-6-2 0,0 6 0 0,3 0 0 16,8-3-4-16,-4 3-2 0,-4-3 0 0,-3 3 0 15,7-6-6-15,-8 6-8 0,5 0 11 0,-1-4-11 16,0-2 9-16,1 6-9 0,3-6 0 0,-4 0 9 0,4 3-9 0,3-4 8 0,1-2-8 0,-1 9 8 31,0-3 0-31,1 0-8 0,-1-4 12 0,0 4-4 16,1-3 0-16,-1 3 0 0,4-4 0 0,-3 1 0 15,2 0-8-15,-2 3 8 0,-1-3-8 0,1 2 8 16,-1 4-8-16,-3 0 0 0,0-6 0 0,0 3 0 16,-1 0 10-16,1-3-10 0,0-4 12 0,4 10-12 15,6-3 8-15,-3 0-8 0,-4-3 0 0,1 6 0 16,-1-4 32-16,1-2 0 0,-1 6 0 0,4-3 0 15,-4-3-32-15,8 6 0 0,-4 0 0 0,-4-3 0 0,4 3 0 0,-4-3-19 16,-3-4 4-16,0 7 1 0,-4-3 23 0,1-3 5 16,-1 6 1-16,4 0 0 0,0-3-15 15,0-4 0-15,3 7 0 0,0-3 0 16,-3 0 0-16,4-3 0 0,-1 6 0 0,-3-3 0 0,3-3 0 16,-3 6 0-16,7-4-9 0,-4 4 9 0,8-6 0 0,-4 6 0 15,0 0 0-15,-4 0 0 0,0 0 8 0,1 6-8 16,-4-6 0-16,0 4 0 0,-1-4 0 0,8 0 0 15,0 6 0-15,-3-3 0 0,-1-3 0 0,0 0 0 16,1 0 9-16,-1-3-9 0,-3-3 13 0,0 6-3 16,-4 0-1-16,4 0 0 0,0-4-9 0,3 4 0 0,-3 0 0 0,4 0 0 15,-1 0 0-15,0 0 0 0,-6 0-10 0,3 0 10 16,-8 0 0-16,1 4 0 0,4-4-8 0,-1 0 8 16,0 6 0-16,1-3 0 0,-1-3 0 0,0 6 10 15,-3-3-10-15,3 0 0 0,4-3 0 0,-7 7 0 16,3-7 0-16,-6 0 0 0,2 0 0 0,-2 0 0 15,-1 3 0-15,-3-3 0 0,3-3 8 0,0 3-8 16,-3 0 0-16,3 3 0 0,-6-3 0 0,-1 0 0 16,4 0 0-16,-4 0 0 0,0 0 0 0,-3 0 0 15,-1 0 0-15,1 0 0 0,0 6 0 0,-1-6 0 16,-2 0 0-16,-1 3 0 0,3-3 0 0,-2 0 0 16,-1 0 0-16,3 0 0 0,-2 0 0 0,-1 0 0 15,4 0 0-15,-4 0 0 0,-4 0 0 0,1 0 0 16,3-3 8-16,-3 3 0 0,-4-6 0 0,0 6 0 15,4 0-8-15,-4 0 0 0,0 0 0 0,0 0-11 0,-3-3 11 16,6 3 0-16,-3-7 8 0,-3 7-8 16,3-3 0-16,0 3 0 0,-3 0 0 0,3-3-8 0,0-3-7 15,0 6-1-15,0 0 0 0,4-3 0 16,-1-3-185-16,1 6-38 16,3 0-7-16,-3 0-2 0</inkml:trace>
  <inkml:trace contextRef="#ctx0" brushRef="#br0" timeOffset="1251.54">32498 16734 1933 0,'0'0'85'0,"0"0"19"0,0 0-84 0,0 0-20 0,0 0 0 0,0 0 0 0,0 0 28 0,0 0 2 15,0 0 0-15,0 0 0 0,10 3 34 0,-10-3 8 16,0 0 0-16,0 0 1 0,0 0-8 0,-3 10-1 16,-4-7-1-16,3 6 0 0,-6 1-19 0,6 2-4 15,-6-2-1-15,3 2 0 0,-4-2-5 0,0 8-1 16,1 1 0-16,-4-3 0 0,0 6-19 0,-4 6-4 15,4-6-1-15,-7 9 0 0,3-2-9 0,-3-4 8 16,0 6-8-16,0 0 8 0,-4-2-8 16,4-4 0-16,-4 3 9 0,4-3-9 0,3 3 0 0,-3-3 0 15,3-3 0-15,1-3 0 0,3 3 0 0,0-9 0 16,-1-4 0-16,8 0 0 16,0 1-104-16,0-7-18 0,-3-3-4 0,3 0-1010 0</inkml:trace>
  <inkml:trace contextRef="#ctx0" brushRef="#br0" timeOffset="1607.28">32099 16693 1566 0,'-7'-6'69'0,"7"6"15"0,-3 0-68 0,3 0-16 0,0-3 0 0,0 3 0 16,0 0 60-16,0 0 9 0,3-9 2 0,-3 9 0 0,0 0 45 0,0 0 8 0,0 0 3 0,0 0 0 16,11 6-31-16,-4 0-7 0,3 4-1 0,-3-1 0 31,4 10-34-31,0-4-7 0,-4 4-2 0,3 3 0 0,1 10-25 16,-1-10-6-16,1 9-1 0,3 0 0 15,-3 1-5-15,3-1-8 0,0 0 11 0,4 7-11 0,-4-10 0 16,3 10 0-16,1-4 0 0,3-2 0 0,-3-1 12 0,-1 0-12 15,5 1 12-15,-5 2-12 0,4-2 0 0,-3-1 0 16,-4-3-10-16,0-6 10 0,-3 0-26 0,3 0 2 16,-3-6 1-16,-1-4 0 15,4 1-114-15,-3-4-23 16,-1-6-5-16</inkml:trace>
  <inkml:trace contextRef="#ctx0" brushRef="#br0" timeOffset="1986.37">32759 17261 1382 0,'0'0'123'0,"0"0"-99"0,0 0-24 16,0 0 0-16,0 0 180 0,3 6 32 0,-3 4 5 0,4 2 2 0,0-2-132 0,-4 8-27 15,3 1-4-15,1 3-2 0,-1 3 0 0,-3-3 0 16,4 3 0-16,-1 0 0 0,-3 4-26 0,0-4-6 16,0-3-1-16,0 0 0 0,0 6-21 0,0-6 0 15,4 0 0-15,-4-3 0 0,3-7-132 0,-3 1-30 0</inkml:trace>
  <inkml:trace contextRef="#ctx0" brushRef="#br1" timeOffset="11991.86">24666 16587 1177 0,'0'0'52'0,"0"0"11"0,0 0-51 0,0 0-12 16,0 0 0-16,0 0 0 0,0 0 79 0,0 0 13 16,0 0 2-16,0 0 1 0,0 0-26 0,7 6-5 15,-7-6 0-15,4 9-1 0,-1 1-10 0,1 2-1 16,-4-2-1-16,0 5 0 0,3-2-19 0,-3 0-4 15,0 5-1-15,0-5 0 0,0 9-27 0,0 0 0 16,0 0 0-16,0-3 0 0,-3 3 0 0,3 0 0 16,0 6-14-16,-4-6 5 0,4-4-5 0,0-2-1 15,0 3 0-15,0 3 0 16,0-10-21-16,0 7-4 0,4-9 0 0,-4 2-512 16,0-2-101-16</inkml:trace>
  <inkml:trace contextRef="#ctx0" brushRef="#br1" timeOffset="12464.49">24582 16549 1936 0,'0'0'43'0,"0"0"9"0,0-3 1 0,0-3 1 0,-4 3-43 0,4-7-11 0,0 7 0 0,4-3 0 32,-4 6 35-32,0 0 5 0,7-10 0 0,-7 10 1 0,0 0 12 0,3-3 3 15,-3 3 0-15,0 0 0 0,0 0-7 16,7 0-1-16,-7 0 0 0,7 0 0 0,4 0-20 0,-1 3-5 16,-3-3-1-16,1 10 0 0,2-10-22 15,1 9 0-15,3-3 0 0,-4 1 0 0,5-1 0 0,-1 3 0 16,0-5 0-16,0 5 0 0,3 0 0 0,1 1 0 15,3-7 0-15,0 9 0 0,-3-2 0 16,3-1 0-16,4 1 0 0,0-1 0 0,-4 0 0 16,0-2 0-16,-7 8 0 0,4-2 0 0,-4-4 0 15,0 4 0-15,0-1 0 0,-3-2-8 0,-4 9 8 0,0-7 0 16,-4-2 0-16,1 2-8 0,-1 4-2 0,-3-4 0 16,-3 1 0-16,-4-4 0 0,-4 4 10 0,4-4 0 15,0 4 0-15,-4-4 0 0,-3 4 0 0,4 2 0 16,-4-2 0-16,-4 0 0 15,0-4-23-15,-3 4-2 0,4-4-1 0,-1 3 0 0,0-2 18 0,-3-1 8 0,0 4-8 0,3-4 8 32,-3 1-36-32,4-4-1 0,-1-3-1 0,0 0 0 15,1-3-109-15,-1 6-21 0,4-6-5 0,3 0-647 0</inkml:trace>
  <inkml:trace contextRef="#ctx0" brushRef="#br1" timeOffset="13143.68">25234 16621 1422 0,'0'0'63'0,"0"0"13"0,0 0-61 0,0 0-15 0,0 0 0 0,0 0 0 0,0 0 64 0,0 0 11 16,-3-3 1-16,3 3 1 0,0 0-7 0,0 0-2 15,0 0 0-15,-4 6 0 0,-3 4 5 0,4-1 1 16,3 1 0-16,-4 2 0 0,1-2-34 0,3 8-8 15,-4-5 0-15,4 6-1 0,0-4-16 0,0 4-3 16,0 3-1-16,-4 0 0 0,4-3-11 0,0 3 0 16,0 0 0-16,0 0 0 0,0 3 0 0,0 0-16 15,0-6 4-15,-3 3 1 16,3 0-40-16,3-3-8 0,-3-4-1 16,0 4-1-16,0-6-73 0,0 2-14 0,0-2-4 15,4-10-630-15</inkml:trace>
  <inkml:trace contextRef="#ctx0" brushRef="#br1" timeOffset="13569.58">25107 16518 2149 0,'0'0'47'0,"0"0"9"0,0 0 3 0,0 0 2 0,0 0-49 0,0 0-12 0,0 0 0 0,0 0 0 16,0 0 0-16,0 0-12 0,4 0 3 0,-4 0 0 15,0 0 37-15,7-3 7 0,3 3 1 0,-3 0 1 0,0 3 3 0,4-3 1 16,0 6 0-16,-1-3 0 16,1 7-13-16,-1-7-2 0,1 6-1 0,3 1 0 0,0 2-25 15,0-2 0-15,0-1-9 0,1 3 9 0,-1-2 0 0,3 2 0 16,-3-2 0-16,-3 5 0 0,0-2-8 0,-1 0 8 15,1-1 0-15,-1 4 0 0,-3-1 0 16,4 1 0-16,-4 0 0 0,-3-7 0 16,-1 10 0-16,4-6 0 0,-3-1 0 0,-1 7 0 0,-3-6-10 15,0 5 10-15,0-5-8 0,-3-4 8 0,-1 4-9 0,1 6 9 16,-4-7-10-16,-1 7 10 0,-2-6 0 0,-1 5 0 16,1 1-8-16,-1-3 8 0,-3-7 0 0,3 10 0 15,-3-6 0-15,-3-1 0 0,3-2 0 0,-1-1 0 0,1-3 0 16,-3 1-9-1,3-7-14-15,0 6-2 0,-1-12-1 0,1 6 0 16,4-4-86-16,-4 1-18 0,3-3-3 0,0-3-475 0,4-1-94 16</inkml:trace>
  <inkml:trace contextRef="#ctx0" brushRef="#br1" timeOffset="14141.21">25897 16477 1191 0,'0'0'26'0,"0"0"6"0,0 0 0 0,0 0 2 0,0 0-34 0,0 0 0 0,-7-3 0 0,7 3 0 15,0 0 44-15,0 0 1 0,0 0 1 0,0 0 0 16,-3-3 38-16,3 3 8 0,0 0 2 0,0 0 0 16,0 0 5-16,0 0 1 0,0 0 0 0,-7 3 0 15,3 6-19-15,1-6-3 0,-1 7-1 0,1 2 0 16,3-2-17-16,0-1-4 0,-4 4-1 0,4-4 0 15,0 10-33-15,4-6-6 0,-4 5-2 0,0 1 0 16,0 3-14-16,0 0 0 0,3 0 0 0,-3 0 0 16,-3 9 0-16,3-2 0 0,0-4 0 0,0 3 0 15,0-3 0-15,0-3 0 0,0 0 0 0,0-3 0 16,-4-7-11-16,4 7 11 0,0-10-10 0,0 1 10 16,0-7-107-16,0-3-15 0,0 0-3 0,0 0-1 15,0 0-94-15,0 0-20 0,0-22-3 16,0-3-1-16</inkml:trace>
  <inkml:trace contextRef="#ctx0" brushRef="#br1" timeOffset="14529.18">25876 16380 2210 0,'0'0'98'0,"-3"6"20"0,-4-3-94 0,0 0-24 16,3-3 0-16,4 0 0 0,0 0 29 0,0 0 2 0,0 0 0 0,-3 7 0 15,3-7-23-15,-4 3-8 0,4-3 0 0,0 9 9 16,-3-3 7-16,6 1 2 0,1 2 0 0,3 1 0 16,-4-1 9-16,4 3 1 0,0-2 1 15,4-1 0-15,-1 1-15 0,1 2-3 16,0-2-1-16,3 2 0 0,0-2-10 0,-4 2 0 0,5-2 0 0,-1 2 8 16,0 4-8-16,0-4 0 0,-4 1 0 0,1 6 0 15,0-7 0-15,-1 1 8 0,1 6-8 16,-4-7 0-16,0 4 0 0,0-1 0 0,0 1 0 15,0 0 0-15,-3-7 0 0,-1 4 0 0,4 6 8 16,-7-7-8-16,4 4 0 0,-1-4 0 0,-3 1 0 0,4-1 0 16,-4-2 0-16,-4-1 0 0,-3 4 0 0,7 2 0 15,-7-2 12-15,4-4-4 0,-4 4 0 0,-4-4 0 16,0 1-8-16,1-1 0 0,-8-3 0 0,4 1 0 16,-4-4 0-16,1 3 0 0,-1-6 0 0,0-6 0 15,1 6-25-15,-1 0-11 0,4-10-1 16,0 7-1-16,0-6-178 0,0 6-36 0</inkml:trace>
  <inkml:trace contextRef="#ctx0" brushRef="#br1" timeOffset="15491.4">26889 16358 540 0,'0'0'24'0,"0"0"4"0,0 0-28 0,0 0 0 16,0 0 0-16,0 0 0 0,0 0 132 0,0 0 20 16,0-3 4-16,0 3 0 0,0 0-22 0,0 0-5 15,0 0-1-15,0 0 0 0,0 0-36 0,0 0-7 16,0 0-1-16,0 0-1 0,0 0-1 0,0 0 0 16,0 0 0-16,0 12 0 0,0-2-30 0,3 5-5 15,1 1-2-15,-4 0 0 0,0 9-31 0,3 0-6 16,-3-3-8-16,4 6 11 0,-4-3-11 0,0 7 0 15,0-1 0-15,0 0 0 0,3-3 0 0,-3-2 0 16,0 5 0-16,0-3 0 0,0-3 0 0,0-3 0 0,0-3 0 0,0 3 8 16,0-10-8-16,0 4 0 0,0-3 0 15,0-10 0 1,0-3-24-16,0 0-9 0,0 0-3 0,0 0 0 16,0 0-168-16,4-6-35 0,-4-26-6 0,0 4-2 0</inkml:trace>
  <inkml:trace contextRef="#ctx0" brushRef="#br1" timeOffset="16672.55">26804 16358 1094 0,'0'0'97'0,"0"0"-77"0,0 0-20 0,0 0 0 16,0 0 168-16,0 0 29 0,0 0 7 0,0 0 0 15,0 0-121-15,0 0-25 0,0 0-5 0,0 0-1 16,0 0-9-16,0 0-3 0,0 0 0 0,0 0 0 15,0 0 4-15,7 0 0 0,-7 0 0 0,7 0 0 16,0 0-20-16,4 0-3 0,-4 0-1 0,0 3 0 16,4 6-20-16,-1-2 0 0,4-4 0 0,-3 9 8 0,3-2-8 0,0-1 0 15,0 4 0-15,0 6-8 16,0-7 8-16,0-3 0 0,1 4 0 0,-1 3 0 0,3-4 0 0,1 1 0 16,-4 6 0-16,0-7 0 0,0-2 0 0,4 2 0 15,-4 4 0-15,7-4 0 0,-3-2 0 0,-1 2 8 16,-2-2-8-16,2-1 11 0,-3 4-11 0,0-10 0 15,-3 6 0-15,0 1 0 0,-1 2 0 16,-6-2 0-16,-1-1 0 0,1 3 0 0,-1-2-13 0,-6-1 5 16,-4 4 8-16,0-4-13 0,-7 4 34 0,-1 2 7 0,-2 1 2 15,-1-6 0-15,1 8-30 0,-5-5 0 16,-9-1 0-16,2 4 0 0,1-3 8 0,0-1-8 16,0-2 0-16,-4 2 0 0,4 4 0 0,0-10 0 15,-1 4 0-15,1-1 0 0,3-3 0 0,-3 0 14 0,0-6-2 16,7 7-1-16,-4-4-11 0,4-3-16 0,0 0 4 15,7-3 1 1,3-4-165-16,0 7-34 0,4-3-6 0</inkml:trace>
  <inkml:trace contextRef="#ctx0" brushRef="#br1" timeOffset="17867.14">28603 16339 633 0,'0'0'28'0,"0"0"6"0,-7 6-34 0,7-6 0 16,0 0 0-16,-3 3 0 0,-4 4 184 0,7-7 31 15,0 0 5-15,-4 3 2 0,4-3-98 0,0 0-20 16,-3 3-4-16,3-3-1 0,-4 9-18 0,0-9-3 16,1 10-1-16,-1-1 0 0,4-6 12 0,-3 7 3 0,3-1 0 0,-4 1 0 15,4-1-31-15,0 4-5 0,0-1-2 0,0 7 0 16,0 0-37-16,0 3-7 0,4 0-2 0,-4 0 0 15,0 9-8-15,0 0 0 0,0 1 0 0,0 2 0 0,0-3-19 0,0 7 4 16,-4-7 1-16,4 1 0 16,-3-7-4-16,3 3-1 0,0-6 0 0,0-3 0 15,-4-7-1-15,4 1-1 0,0-10 0 0,0-3 0 32,0 0-166-32,0 0-33 0</inkml:trace>
  <inkml:trace contextRef="#ctx0" brushRef="#br1" timeOffset="18292.4">28494 16339 1324 0,'0'0'59'0,"0"0"12"0,0-3-57 0,0-6-14 15,-4-1 0-15,4 7 0 0,4-3 169 0,-4-1 31 16,3 1 7-16,-3 6 1 0,7-9-148 0,-7 9-28 15,8 0-7-15,-8 0-1 0,0 0 34 0,0 0 6 16,7 0 2-16,3 9 0 0,1 1-30 0,-4-7-7 16,3 6-1-16,1 7 0 0,3-10-28 0,0 13 0 15,-3-7 0-15,-1-2 0 0,8 9 0 0,-4-1 0 16,0-2 0-16,4 3 0 0,-4-7 0 0,4 7 0 16,-4-6 0-16,0 6 0 0,0-7 0 0,0 1 0 15,-3 6 0-15,3-7 0 0,-4 7 0 0,-3-7 0 16,4-2 0-16,-4 2 0 0,4 7 10 0,-8-6-10 0,1-4 10 15,-4 7-10-15,0-10 0 0,0 10 0 0,-7-4 0 0,0-2 0 16,-4-1 0-16,4 4 0 16,-4-1 0-16,-3-2 0 0,-3 2 0 0,-1-2 0 0,-3-1 0 15,0 4 0-15,-4-4 0 0,0 0 0 0,4 1 0 16,0 2-10-16,0 1 2 0,0-4 0 0,-1 1 0 16,5-7 0-16,-1 6-13 0,0-3-3 0,1-2 0 0,3-4 0 31,3 0-10-31,1-10-2 0,-1 10-1 0,4-9 0 15,3 3-174-15,1-10-34 0,-1-6-7 0,4 9-2 0</inkml:trace>
  <inkml:trace contextRef="#ctx0" brushRef="#br1" timeOffset="18647.83">28653 16232 1094 0,'0'0'97'15,"0"0"-77"-15,0 0-20 0,0 0 0 0,0 0 85 0,0 0 14 16,0 0 2-16,0 0 1 0,0 0-44 0,0 0-9 16,0 0-1-16,0 10-1 0,0-1 33 0,0 4 6 15,0 9 2-15,3-3 0 0,1 3-7 0,-1-1-1 0,1 1 0 0,-1 7 0 16,1-4-22-16,-1 3-5 0,1 3-1 0,-1-6 0 15,1 4-22-15,-1-1-5 0,1-3-1 0,-1 6 0 16,1 1-24-16,3-4 0 0,-3-3 8 0,3 9-8 16,-4-5 0-16,-3 2 0 0,4 0 0 0,-4-6 0 31,3 7-34-31,-3-7 1 0,0 0 0 0,0-6 0 0,0-4-43 16,0-5-9-16,0-1-2 0,0-9 0 15,0 0-97-15,0 0-19 0,4-22-4 0,-8-9-1 0</inkml:trace>
  <inkml:trace contextRef="#ctx0" brushRef="#br1" timeOffset="19120.03">28688 16223 864 0,'0'0'76'0,"0"0"-60"16,0 0-16-16,0 0 0 0,0 0 269 0,0 0 51 15,0 0 11-15,0 0 1 0,0 0-199 0,0 0-40 16,0 0-8-16,0 0-1 0,0 0-33 0,7 0-7 16,0 0 0-16,0 6-1 0,-3-3-14 0,6 4-2 15,-3-4-1-15,0 0 0 0,0 6 1 0,0-2 0 16,0-4 0-16,1 9 0 0,-1-2-27 0,3-1 8 15,1 1-8-15,-1 2 0 0,1-2 0 0,3 2 0 0,0 4 8 0,0-1-8 16,0 1 0-16,0 0 0 0,1 3 0 16,-1 3 0-16,-4-4 0 0,1 4 0 0,-1 0 0 15,5 0 0-15,-8 0 0 0,0 0 0 0,0-3 0 16,0 0 0-16,-4 3 0 0,4-4 0 0,-3-2 0 16,-1 3 0-16,-3-6 0 0,0 5 0 0,0-5 0 0,0 6 0 15,-3-7 0-15,-1-2 0 0,4 2 0 0,-3-2 0 16,-4-1 0-16,3 0 0 0,-6 1 0 0,-1-4 0 15,4 4 8-15,-7-1 0 0,0 0 0 0,0-6 0 16,0 4-8-16,-4-4 0 0,-3-3 0 0,0 0 0 16,3 0 0-16,-3-3 0 0,0-4 0 0,3 4 0 15,0-6-37 1,1 6-10-16,3-3-1 0,-1 2-1 0,1-5-95 16,0 6-18-16,7-3-4 0,0-4-810 0</inkml:trace>
  <inkml:trace contextRef="#ctx0" brushRef="#br1" timeOffset="21454.72">29767 16170 1144 0,'0'0'51'0,"0"0"10"0,0 0-49 0,0 0-12 15,0 0 0-15,0 0 0 0,0 0 54 0,-3 6 8 0,3-3 2 0,0-3 0 16,0 0 17-16,0 10 4 0,0-10 1 0,0 3 0 15,-4 6 26-15,4-9 4 0,-3 9 2 0,3 1 0 16,-4-7-36-16,4 6-7 0,-3 1-2 0,3 2 0 16,0-2-44-16,0 9-9 0,-4-7-1 0,4 1-1 15,0 6-18-15,0-1 0 0,-3 4 0 0,3 0 0 16,0 0 10-16,0 0 2 0,0 9 0 0,0-9 0 16,0 7-12-16,3-7-17 0,-3 0 4 0,0 0 1 0,0-1 12 0,0 1 0 15,0-3 0-15,0 3 0 16,0 0 0-16,0-3 0 0,0-7 0 0,0 7 0 15,0-6-19-15,0 3-1 0,-3-10 0 0,3 3 0 16,-4 1-163-16,4-10-33 16,-7 6-6-16</inkml:trace>
  <inkml:trace contextRef="#ctx0" brushRef="#br1" timeOffset="21861.53">29669 16276 748 0,'0'0'33'0,"0"0"7"0,0 0-32 0,-4-3-8 0,1-6 0 0,3 9 0 16,-4-10 222-16,4 10 42 0,0-3 9 0,0 3 2 16,-3-9-163-16,3 9-32 0,0-10-6 0,0 10-2 15,0 0 27-15,0 0 5 0,3-3 0 0,-3 3 1 16,0 0-48-16,0 0-9 0,11-6-3 15,-4 6 0-15,0 0-31 0,0 0-6 0,0 0-8 16,7 6 11-16,-7-3-11 0,4 4 0 0,-1-4 0 0,1-3 0 16,-1 9 8-16,4-6 0 0,1 4 0 0,-1-4 0 15,0 6-8-15,0-6 0 0,0 7-12 0,0 5 12 16,-3-2 0-16,3 0 0 0,0-1 0 0,0 4 0 16,-3-1 0-16,-1 4 0 0,-3 3 0 0,4 0 0 15,-4-3 0-15,0 3-9 0,-4 0 9 0,5 0 0 16,-1 0 0-16,-4-3 0 0,-3 3 0 0,0-4 0 15,0 4 0-15,-3-9 0 0,-1 6 0 0,1-7 0 16,-1 7 0-16,-3-6 0 0,-4 5 0 0,1-5 0 16,-1-1 11-16,-6-2-11 0,2 9 12 0,1-10-12 0,-10 4 0 0,2-4 0 15,1 0 0-15,-3-5 0 0,6 5 0 16,-7-9-12-16,4 0 1 0,3 0 1 16,1-9-30-16,-1 5-7 0,1-5-1 0,2 0-680 0,5-1-137 0</inkml:trace>
  <inkml:trace contextRef="#ctx0" brushRef="#br1" timeOffset="22654.28">30025 16348 1177 0,'0'0'52'0,"0"0"11"0,0 0-51 0,0 0-12 0,0 0 0 0,0 0 0 16,0 0 140-16,0 0 24 0,0 0 6 0,0 0 1 15,0 0-48-15,0 0-10 0,0 0-1 0,7 0-1 16,-7 0-17-16,4 10-3 0,-1-1-1 0,1 4 0 15,-1-4-28-15,-3 4-6 0,4 6 0 0,-1-7-1 16,1 7-55-16,-4 0 0 0,3 3-11 0,1-7 2 16,3 4 9-16,-4 3 0 0,1 0 0 0,-1 0 0 15,4-3 0-15,-3 3 0 0,-1 0 0 0,1-3 0 16,0 3 0-16,-4-4 14 0,3 1-3 0,1-3-1 0,-1 0-27 0,1-1-6 16,-1-5-1-16,4 2 0 15,-7-2-29-15,4-4-7 0,-4-6 0 0,0 0-1 16,0 0-43-16,0 0-9 0,0 0-2 0,7-6-530 15,-4-4-107-15</inkml:trace>
  <inkml:trace contextRef="#ctx0" brushRef="#br1" timeOffset="23082.31">29993 16242 1209 0,'0'0'108'0,"0"0"-87"0,0 0-21 0,0 0 0 15,0 0 244-15,0 0 44 0,0 0 8 0,0 0 3 16,0 0-195-16,0 0-38 0,0 0-8 0,0 0-2 16,0 0-16-16,7 0-3 0,-7 0-1 0,7 0 0 15,4 0-6-15,-1 0-2 0,-2 9 0 0,2-6 0 16,1 7-16-16,3 2-3 0,-4-2-1 0,4 5 0 16,1 1-8-16,2 0 0 0,-3-1 0 0,4-2 0 15,0 6 0-15,-4 3 0 0,3-3 0 0,-3-7 0 16,-3 10 0-16,3-3 0 0,0 0 0 0,-3-4 0 0,-1 4 0 0,5-6-11 0,-5 6 3 0,1-7 0 31,-1 7 8-31,-3-7 9 0,4 7-1 0,-4-6-8 16,-7 6 0-16,4-7 0 0,3-2-10 0,-4 2 10 0,-3 4 0 15,0-4 0-15,0 1 0 0,-3-1 0 0,-4-2 0 16,-1-1 0-16,1 4 0 0,-3-4 0 0,3 7 10 0,-4-10-10 16,-3 4 12-16,0 2-12 0,0-2 8 0,0-1-8 15,-4 3 0-15,0-5 0 0,4-4 0 0,-3 6 0 16,-1-2 0-16,4-4 0 0,0-3 0 0,0-3 0 15,0-4 0-15,0 7 0 16,-1-3-54-16,5-3-5 0,3-4-1 0,0 4 0 16,0 0-115-16,0-3-23 0,3-1-5 0,1 7-717 0</inkml:trace>
  <inkml:trace contextRef="#ctx0" brushRef="#br1" timeOffset="24448.84">30773 16261 403 0,'0'0'17'0,"0"0"5"0,0 0-22 0,0 0 0 0,0 0 0 0,0 0 0 16,0 3 329-16,0-3 62 0,0 0 12 0,0 0 2 16,0 12-241-16,0-2-48 0,-4-1-9 0,1 1-3 15,3 2-21-15,0-2-5 0,-4 2-1 0,1 7 0 16,-1-7-43-16,4 10-9 0,0-3-1 0,-3 3-1 16,-1 0-23-16,4 9 0 0,0-9 0 0,0 7 0 15,-3-1 0-15,-1-3 0 0,4 6 0 0,-3-3 0 16,3-2 0-16,-4 2-16 0,4-3 4 0,0-3 0 31,0-3-24-31,4-1-4 0,-4-2-2 0,0-6 0 0,0-1-24 0,3 0-5 0,-3-9-1 0,0 0-597 0,0 0-120 0</inkml:trace>
  <inkml:trace contextRef="#ctx0" brushRef="#br1" timeOffset="24793.26">30663 16210 2073 0,'0'0'92'0,"0"0"19"0,0 0-89 0,0 0-22 16,0 0 0-16,0 0 0 0,0 0 64 0,0 0 9 16,0 0 2-16,0 0 0 0,0 0-55 0,0 0-12 15,0 0-8-15,0 0 12 0,0 0 3 0,8 0 1 16,2 0 0-16,1 10 0 0,-1-7 12 0,1 6 2 16,-1 1 1-16,5 2 0 0,-1-2-23 0,0 2-8 15,7 7 0-15,-3-6 9 0,3 6-9 0,-4-7 0 16,5 7 0-16,-5-7 8 0,-6 10-8 0,3-3 0 15,0-6 0-15,-3 6-11 0,3 2 11 0,-4 1 0 16,-3-3 0-16,4 0 0 0,-4-3 0 0,0 3 0 0,-3 3 0 16,-1-4 0-16,-3-5 0 0,0 6 0 15,-3-1 0-15,-1-2 8 0,0 0-8 0,1 0 0 0,-8 2 0 16,1-5 0-16,-1 6 0 0,-3-7 0 0,0 7 0 0,0-6 8 16,-4-1-8-16,1-2 0 0,-1 2 0 15,0-2 8-15,1-1-8 0,-1-3 0 0,0-3 0 16,1-3 0-1,3 0-117-15,0-3-22 0,-1-3-4 0,5-3-850 0</inkml:trace>
  <inkml:trace contextRef="#ctx0" brushRef="#br1" timeOffset="25146.24">31094 16348 1209 0,'0'0'53'0,"0"0"12"0,0 0-52 0,0 0-13 15,0 0 0-15,0 0 0 0,0 0 257 0,0 0 49 16,0 0 10-16,3 10 1 0,-3-1-224 0,4-6-45 0,-4 7-8 0,0 2-3 15,3 7-10-15,-3-6-3 0,0 6 0 0,0 2 0 16,4 1-12-16,-1 0-2 16,-3 7-1-16,0-7 0 0,4 0-9 0,-4-1 0 15,4 8 0-15,-4-4 0 0,-4 0 0 0,4-3 0 0,0-7 0 0,0 7 0 16,0-3-8-16,0-6-1 0,4 2 0 0,-4-2 0 31,0-4-83-31,0-9-17 0,0 0-3 0,0 0-582 0,0 0-116 16</inkml:trace>
  <inkml:trace contextRef="#ctx0" brushRef="#br1" timeOffset="25498.43">31041 16210 2329 0,'-11'0'103'0,"11"0"21"0,0 0-99 0,0 0-25 0,0 0 0 0,0 0 0 0,0 0 15 0,0 0-3 16,0 0 0-16,0 0 0 0,7 7-12 0,0-1 9 15,4 0-9-15,0 4 8 0,-1-7 23 0,4 9 4 16,-3-2 1-16,3 2 0 0,4-2-24 0,-1 5-12 16,-3-2 12-16,8 0-12 0,-5 8 0 0,4-2 0 15,1-6 0-15,-1 9 0 0,-7-3 0 0,0 3 0 16,0-1 0-16,-3 1 0 0,-1-3 0 0,1 3 0 16,-4-9 0-16,0 6 0 0,-4-1 8 0,1-2-8 15,-8 3 0-15,4 0 0 0,0-7 15 0,-3 7-4 16,3-6-1-16,-4-1 0 0,-3 4-10 0,4-4 10 15,-8 1-10-15,4-1 10 0,0-2-2 0,-7-1-8 0,3 1 12 0,-3-1-4 16,-3 0-8-16,-1 1-11 0,0-4 3 0,1 0 0 16,-4-2-2-16,-1 5 0 0,5-6 0 0,-4 3 0 31,-4-2-110-31,4 5-23 0,3-9-4 0,-3 0-1 16,7 6-57-16,-4-3-12 0,-10-6-3 0,14-3 0 0</inkml:trace>
  <inkml:trace contextRef="#ctx0" brushRef="#br1" timeOffset="26142.24">31595 16305 1249 0,'0'0'55'0,"0"0"12"0,0 0-54 0,0 0-13 0,0 0 0 0,0 0 0 31,0 0 19-31,0 0 1 0,0 0 0 0,0 0 0 16,-11 0 11-16,11 0 2 0,0 0 1 0,0 0 0 15,0 0 70-15,0 0 15 0,0 0 2 0,0 0 1 0,0 0-22 0,0 0-4 16,0 9 0-16,0 0-1 0,0 4-11 0,0-4-3 15,0 4 0-15,-3-1 0 0,3 7-20 16,0 3-4-16,-4 0-1 0,1 0 0 0,-1 0-35 16,4 3-7-16,0 0-2 0,4-3 0 15,-8 6-3-15,4-6-1 0,0 0 0 0,4 0 0 0,-1 0-8 16,-3 0 0-16,0-3 0 0,4-7-11 16,-1 7-31-16,-3-6-6 0,-3 3-2 15,3-10 0-15,0-6-117 0,0 0-23 0,0 0-5 0,0 0-456 16,0 0-91-16</inkml:trace>
  <inkml:trace contextRef="#ctx0" brushRef="#br1" timeOffset="26508.8">31517 16185 2646 0,'0'0'117'0,"0"0"24"0,0 0-113 0,0 0-28 0,0 0 0 0,7 0 0 16,4 0 21-16,-4-6-1 0,3 6-1 0,-2 0 0 15,2 0-8-15,1 0-2 0,-1 0 0 0,4-3 0 16,-3 3-9-16,3 3 0 0,-3-3 9 0,3 6-9 16,3-2 12-16,1-1-3 0,0 6 0 0,-1 0 0 15,1 1-9-15,0 2 0 0,3 1 0 0,0 6 0 16,-3 0 0-16,-1-1 0 0,-3-2 0 0,0 6 0 16,1-3 0-16,-5 3 0 0,-3 0 0 0,0 0 0 15,0-3 0-15,-3 2 0 0,-1 1 0 0,1 0 0 16,-8-3 0-16,4 3 0 0,-3-3 0 0,-4 3 0 15,0-3 0-15,-4-4 8 0,1 4-8 0,-1-6 8 0,-3 6 8 16,0-1 0-16,0-5 1 0,-4 6 0 0,0-7-3 0,-3 1-1 16,0 6 0-16,0-10 0 0,0 4 2 0,0-4 0 15,-8 0 0-15,5-5 0 0,-1 5-7 16,4-6 0-16,-4 3-8 0,0-6 12 0,4-9-12 16,0 6-18-16,0-7 4 0,3 1 1 15,-3-4-163-15,3-5-33 0</inkml:trace>
  <inkml:trace contextRef="#ctx0" brushRef="#br2" timeOffset="32354.65">26649 16424 518 0,'0'0'46'0,"0"0"-37"0,0 0-9 0,0 0 0 16,0 0 224-16,0 0 44 0,0 0 8 0,0 0 1 15,0 0-154-15,0 0-31 0,0 0-7 0,0 0-1 16,0 0-32-16,0 0-8 0,0 0 0 0,0 0-1 16,3-3-7-16,-3 3-2 0,4-10 0 0,-4 10 0 15,0-3 4-15,-4-3 1 0,1 3 0 0,3 3 0 16,0-10 1-16,-4 1 0 0,4 6 0 0,0-4 0 0,4-2-5 0,-4 6-1 16,-4-7 0-16,-3 1 0 15,0 6-10-15,0-6-1 0,0-1-1 0,0 7 0 16,-7-3-13-16,3-1-9 0,4 1 12 0,0 3-12 15,-7-3 0-15,7 6 0 0,0-3 0 0,0 3 0 16,0 0 0-16,0 0 0 0,0 0 0 0,-4 3 0 16,8-3 0-16,-4 6 0 0,0-3 0 0,-4 10 0 0,0-4 0 15,4 10 0-15,-3-7 0 0,-1 1 0 16,4 6 0-16,-3 0 0 0,2-7 0 0,1 10 0 0,4-3 0 16,-1 0-9-16,1-4 9 0,3 4 0 0,0-6 0 0,0 9-10 15,3-3 10-15,1 3 0 0,-1-4-20 0,1 1 2 16,3-3 1-16,-3 6 0 15,6-3-16-15,-3-7-3 0,4 7-1 0,-1 0 0 0,1-4 23 0,0 1 5 16,-1-3 1-16,4-1 0 0,0-2 8 0,0 2-12 0,1-2 12 0,-1-4-12 31,3-3-96-31,1-3-19 0,-4 0-4 0,7 0-480 16,-3-3-96-16</inkml:trace>
  <inkml:trace contextRef="#ctx0" brushRef="#br2" timeOffset="33207.18">26966 16471 691 0,'0'0'61'0,"0"0"-49"0,0 0-12 0,0 0 0 0,0 0 246 0,4-7 46 16,-4-2 10-16,3 3 2 0,-3 0-191 0,0-4-37 16,0 1-8-16,0-4-2 0,0 4-8 15,-3 6-2-15,3-7 0 0,-4 1 0 0,1 6 14 0,-1-7 2 16,-3 1 1-16,0-1 0 0,4 1-31 0,-4 3-6 16,0-4-2-16,-1 4 0 0,1-3-22 0,0 6-12 15,-3-7 12-15,3 10-12 0,0-9 9 0,-4 9-9 16,4 0 0-16,-4 0 9 0,4 0-9 0,-3 0 0 15,3 6 0-15,0-3 0 0,0 3 8 0,-4 1-8 16,4 2 0-16,0 1 8 0,3 2 8 0,-3-3 0 16,-3 4 1-16,6 3 0 0,-3-4-7 0,4 1-2 15,-4 6 0-15,3-1 0 0,1-2-8 0,3 6 0 0,-4 3 0 16,4-9 0-16,0 6 0 0,4 6 0 0,-1-9 0 0,1-4 0 16,3 7 0-16,3-6 0 0,1 0 0 0,-1 3 0 0,5-7 0 0,-5 7-11 31,4-10 3-31,0 4 0 15,0-4-39-15,4 1-7 0,-4-7-2 0,4 6 0 16,-1 1-4-16,1-7 0 0,0 3-1 0,-4-3 0 16,4-3-35-16,-1 0-6 0,-3 0-2 0,0 0 0 15,4 0-15-15,-4-3-3 0,7-3-1 0,-7 0-609 0</inkml:trace>
  <inkml:trace contextRef="#ctx0" brushRef="#br2" timeOffset="33753.69">27503 16317 633 0,'0'0'56'0,"-7"0"-44"0,-1 0-12 0,8 0 0 16,-3-3 164-16,-4-3 32 0,0 6 5 0,0-3 2 15,0-7-119-15,3 7-23 0,-3-3-5 0,4 3 0 16,-4-4 36-16,-1 1 7 0,5 0 1 0,-4-4 1 15,0 7-18-15,3-6-4 0,-3-1-1 16,4 10 0-16,-4-9-30 0,7 9-7 0,-11 0-1 0,8-3 0 16,-8 3-1-16,0 3-1 0,1-3 0 0,-4 9 0 15,3-2-21-15,-3-4-4 0,0 9-1 0,0-2 0 16,0 2-3-16,0 4-1 0,-1 0 0 0,-2-1 0 16,-1 1-8-16,4 0 0 0,3-1 0 15,1 7 0-15,-1 3 9 0,4 1-9 0,-3-5 10 16,3 1-10-16,-4 0 17 0,8 3-2 0,-1-3-1 0,0 4 0 15,1-5 3-15,-1-2 1 0,8 3 0 0,-1-3 0 16,5 0-18-16,2-3 0 0,-3 2 8 0,0-5-8 16,0-1 0-16,0-2 8 0,7-1-8 0,1 4 0 15,-1-4-28-15,0-3-13 0,3-2-3 16,1-4 0-16,0 6-7 0,-1-6-1 16,4 0-1-16,1-6 0 0,-5 6-33 0,1-4-6 0,3-2-2 15,-3-3-550-15,-1 6-111 0</inkml:trace>
  <inkml:trace contextRef="#ctx0" brushRef="#br2" timeOffset="34719.33">27668 16323 864 0,'-3'0'76'0,"3"0"-60"0,0 0-16 0,-7 0 0 0,3-6 155 0,4 6 28 16,0 0 5-16,0 0 2 0,0-9-171 0,4 6-35 16,-8-7-6-16,4 10-2 0,4-9 40 0,-4 9 8 15,-4-3 2-15,1-4 0 0,3 7 46 0,-4-6 8 16,4 6 3-16,-3-6 0 0,-4 3 10 0,3-4 3 15,4 7 0-15,-7 0 0 0,0-3-25 0,0-6-5 16,0 9-1-16,-4 0 0 0,4 0-34 0,-3 0-7 16,-1 0-2-16,-3 0 0 0,3 3-12 0,1 6-2 15,-1-2-8-15,-3 2 12 0,4-3-12 0,-1 10 0 16,0 0 8-16,1 3-8 0,-1-7 0 0,4 10 0 16,0 6 0-16,0-6 0 0,-4 0 0 0,4 9 0 0,0-9 0 15,4 10 0-15,-4-10 0 0,3 6 0 0,1-6 0 0,-1 6 0 16,4-6 0-16,0-6 0 15,-3 3 0-15,3-1 0 0,3-5-8 0,1 6 8 0,-1-7-12 0,8-2 12 32,-4-1-65-32,3-6-7 0,5 7 0 0,-1-7-1 15,7 3-146-15,-4-3-29 0</inkml:trace>
  <inkml:trace contextRef="#ctx0" brushRef="#br2" timeOffset="35158.33">28007 16345 1670 0,'0'0'148'0,"0"0"-118"15,0 0-30-15,0 0 0 0,-3-6 136 0,-1-6 22 16,-3 2 4-16,7 7 1 16,-4-6-173-16,1-4-34 0,-1 4-8 0,1-1 0 0,-1 1 40 0,-3-4 12 15,-3 4 0-15,3-1 0 0,0 7 28 0,-4-3 11 16,-3 0 1-16,3-1 1 0,1 4 1 0,-4-3 0 15,-4 6 0-15,4 0 0 0,0 9-26 0,-4-9-4 16,0 10-2-16,4-1 0 0,-3 1-10 0,-1 2 8 0,7 1-8 0,-3 6 8 16,4-7 10-16,-1 10 2 0,1 0 0 0,3 6 0 15,-1-3-20-15,1 0-19 0,0 1 4 0,4 5 1 16,6-9 14-16,-3 9 0 0,0-3 0 0,0-2 0 16,7-5 0-16,-3 1 0 0,3 7-10 0,0-11 10 15,0-2-24-15,4 3 0 0,-1 3 0 0,1-10 0 16,-1-2-36-1,5 6-8-15,2-10-2 0,1 3-580 0,-1-3-116 0</inkml:trace>
  <inkml:trace contextRef="#ctx0" brushRef="#br2" timeOffset="36339.99">28300 16273 403 0,'0'0'17'0,"3"-9"5"0,-3 6-22 0,0-7 0 15,0 1 0-15,4-1 0 0,-4 7 177 0,0-6 31 16,0-1 7-16,0 1 1 0,-4 6-36 0,4-3-8 15,-3-1 0-15,-1 1-1 0,1-3-45 0,-1 6-9 16,-6-7-1-16,3 1-1 0,3 6-31 0,-3-4-7 16,-4 4-1-16,4 0 0 0,-7-3-51 0,4 6-10 0,-4 0-3 0,-1 0 0 15,-2 6 0-15,3-3 0 0,-7 0 0 0,3 7 0 16,0-1-3-16,1 1-1 0,-1 2 0 0,0 1 0 16,1-4 20-16,3 10 3 0,0-7 1 15,-1 1 0-15,5 6-19 0,3 0-3 0,0 3-1 0,0-4 0 16,3-2-9-16,4 6 8 0,0 3-8 0,4-3 8 15,-4 0-8-15,3 3-17 0,1-6 4 0,3 3 1 16,0 0-47 0,0 0-9-16,0-3-1 0,4-1-1 0,3-5-169 0,0 6-33 0,17 3-8 15,1-10 0-15</inkml:trace>
  <inkml:trace contextRef="#ctx0" brushRef="#br2" timeOffset="38475.48">28557 16270 806 0,'0'0'72'0,"0"0"-58"16,0 0-14-16,0 0 0 0,0 0 146 0,0 0 26 0,0 0 6 0,0 0 1 31,0 0-179-31,0 0-48 0,0 0-3 0,0 0-1 15,0 0-44-15,0 0-10 0,0 0-2 0,0 0 0 0,0 0 85 0,0 0 23 0,0 0 0 0,0 0-9 16,0 0 110-16,0 0 23 0,0 0 4 0,0 0 0 16,0 0-28-16,0 0-7 0,0 0-1 0,0 0 0 15,4-6-25-15,-1 3-6 0,1-4-1 0,-4 7 0 16,0 0-2-16,3-3-1 0,-3 3 0 0,4-9 0 16,-4 9 19-16,4-10 4 0,-1 7 1 0,1-3 0 15,-1 0-13-15,-3-1-2 0,0-2-1 0,-3 6 0 16,3-3-29-16,-4 3-7 0,4-7-1 0,-3 10 0 15,-1-9-15-15,-3 6-3 0,0-4-1 0,0 4 0 0,0 3 3 0,3-3 1 16,-3 6 0-16,0-3 0 0,0 3-13 0,0 7-12 16,-4-4 3-16,4 7 0 0,0-1 9 0,0-3 0 15,-3 10 0-15,-1-3 0 0,4 3 0 0,-4 3 0 16,1 0 0-16,3 3 0 0,-4 0 0 0,4-3 0 16,-3 0 0-16,-1 0 0 0,8-3 0 0,-5 2 17 15,1-8-2-15,4 6-1 0,-1-7-5 0,1 7-1 16,3-6 0-16,-4 6 0 0,4-7-8 0,4 4 0 15,-4-1 0-15,3 1 0 0,1-3 0 0,3-1 0 16,0 1-10-16,0-4 10 16,4 7-32-16,-1-10 0 0,4 4 0 0,0-1 0 15,1 0-23-15,2-6-5 0,1 7 0 0,-1-10-1 16,8 9-120-16,-4-9-24 0,4 0-5 0</inkml:trace>
  <inkml:trace contextRef="#ctx0" brushRef="#br2" timeOffset="40394.12">30127 16474 1602 0,'0'0'35'0,"0"0"7"0,0 0 2 0,0 0 1 0,0 0-36 16,0 0-9-16,0 0 0 0,0 0 0 0,0 0 0 0,0 0 0 0,7 0 0 0,-7 0 0 15,0 0 0-15,0 0 0 0,0 0 0 0,0 0 0 16,0 0 50-16,0 0 14 0,0 0 4 15,0 0 0-15,0 0 21 0,0 0 5 0,4-3 1 0,-1-4 0 16,1-2-8-16,-1 6-2 0,-3-6 0 0,0-1 0 16,-3 7-33-16,3-6-6 0,3-1-2 0,-3 1 0 15,-3-1-3-15,-1-2-1 0,4 2 0 0,0-2 0 16,-3 2-12-16,-1-2-4 0,1 3 0 0,-4-4 0 16,3 4-6-16,-3-1-2 0,0 1 0 0,-4-1 0 15,4 7-16-15,0-6 10 0,-3 6-10 0,3-4 8 16,0 7 0-16,0 0 0 0,-4 0 0 0,4 7 0 15,-4-4-8-15,1 3 0 0,-1-3 0 0,4 7 0 16,-7-7 0-16,3 6 0 0,1 1 0 16,-1 2 0-16,1-2 0 0,-1 2 0 0,1-3 0 0,-1 1 0 15,0 2 0-15,1 7 0 0,-4-6 0 0,3 2 0 0,4 1 0 16,-4 3 8-16,4-7-8 0,0 7 0 16,4 0 12-16,-4-3-2 0,3 3-1 0,4-7 0 15,-3 7-9-15,3 0 0 0,3 3 9 0,-3-7-9 0,4 4 9 16,3-6-9-16,-4 6 12 0,8-1-12 0,-8-5 8 0,8 9-8 15,0-10 0-15,-1 4 0 0,4-3 0 16,-3-1 0-16,0 4 0 0,3-10 0 0,0 4 8 0,0 2-8 16,0-2 0-16,0-4 0 0,4-3 0 0,-4 3 0 15,0-3 0-15,-3 0 0 0,-1-3-20 0,4 0 3 16,-3 0 0-16,-1 0 0 16,1 0-12-16,-11 0-3 0,7 0 0 0,4-3 0 15,-4 3-9-15,0-3-3 0,0-3 0 0,0 6 0 16,3-9-132-16,1 5-28 0,0-5-4 0</inkml:trace>
  <inkml:trace contextRef="#ctx0" brushRef="#br2" timeOffset="50961.54">23195 16907 403 0,'0'0'17'0,"0"0"5"0,0 0-22 0,0 0 0 0,0 0 0 0,0 9 0 15,0-9 261-15,4 3 48 0,-4-3 10 0,0 0 1 32,0 0-280-32,0 0-56 0,10 10-11 0,-10-10-2 0,7 0 47 0,0 6 10 0,-3-3 1 0,-4-3 1 15,0 0 27-15,10 0 6 0,-2 0 1 0,2 0 0 16,-10 0 12-16,0 0 4 0,7 0 0 0,0 0 0 15,0 3-25-15,-7-3-5 0,7 6-1 0,4-6 0 0,-4 4-19 0,0-4-4 16,4 6-1-16,-1-3 0 16,-3-3-13-16,4 6-2 0,-1-3-1 0,1-3 0 15,-4 3 8-15,7-3 2 0,-3 0 0 0,-1 0 0 16,1 7 0-16,3-7 0 0,-3 0 0 0,3 0 0 16,-4 0 1-16,4 0 1 0,-3 0 0 0,3 0 0 15,0 3-9-15,-3-3-1 0,3 0-1 0,-3 9 0 16,-4-9 2-16,3 7 1 0,1-4 0 0,-4 0 0 0,3-3-1 0,1 6-1 15,-4-3 0-15,4-3 0 0,-4 10 5 0,3-10 0 16,-3 0 1-16,4 6 0 0,-1-3 2 0,-2 0 0 16,2-3 0-16,1 10 0 0,3-10 9 0,-4 0 1 15,-3 6 1-15,4-3 0 0,0-3-30 0,-4 3-13 16,3-3 1-16,1 6 0 0,-4-6 12 16,0 4 0-16,4-4 9 0,-1 0-9 0,1 0 11 15,-1 0-11-15,1 6 12 0,-4-6-12 0,7 0 16 0,-3 3-3 16,-4-3-1-16,0 6 0 15,0-3-56-15,3-3-11 0,1 4-2 16,-4-4-1-16,4 0 105 0,-1 0 21 0,1 6 4 0,3-6 0 0,-4 0-46 0,5 3-10 0,-5-3-1 16,1 0-1-16,-1 0-5 0,4 0-1 0,-7 0 0 0,4 0 0 15,3 0 0-15,-7 0-8 0,4 0 12 0,-4 0-4 16,3 0 0-16,1 0-8 16,-4 0 12-16,4 0-4 0,-1 0-8 0,-3 0 0 0,4 6 0 0,-1-6 8 15,1 0-8-15,0 0 0 0,-1 3 0 0,1-3 0 16,-1 0 0-16,-3 0 0 0,4 0 0 0,3 0 8 15,-3 0-8-15,-1 0 12 0,4-3-12 0,-3 3 12 16,3 0-4-16,0 0 0 0,-3-6 0 0,6 6 0 16,-2 0-8-16,-1 0 12 0,-4-3-12 0,4 3 12 15,-3-6-12-15,3 6 0 0,-3 0 0 0,3-4 8 16,0 4-8-16,0-3 0 0,0-3 0 0,-3 6 0 16,3 0 0-16,-4-3 0 0,1 3 8 0,3 0-8 15,-3 0 0-15,-1-6 0 0,1 6 0 0,-1 0 8 0,1 0-8 0,0 0 0 16,-1 0 0-16,1 0 0 15,3 0 8-15,-4 0 0 0,1 0 0 0,0-4 0 0,-1 4 0 16,1 0 0-16,-1-6 0 0,1 3 0 0,-1 3-8 0,1-3 0 0,0-3 0 0,-1 6 0 16,1-10 0-1,-1 10 0-15,1 0-10 0,0-3 10 0,-1 3 0 16,1 0 0-16,-4-3 0 0,7-3 0 0,-4 6 0 0,-2 0 0 16,2-3 0-16,4-4 0 0,-3 7 0 0,-1 0 0 15,1 0 0-15,0 0 0 0,-1-3 8 0,1 3-8 16,3 0 0-16,-4 0 0 0,1 0 10 0,0 0-10 15,3 0 8-15,0 0-8 0,0-6 0 0,0 6 0 16,0 0 8-16,-3 0-8 0,3 0 0 16,0 0 0-16,-3 0 0 0,-1 0 8 0,1 0-8 0,-1 0 0 15,-3-3 0-15,0 0 8 0,4-4 5 0,-11 7 1 16,7 0 0-16,-7 0 0 0,7-3-14 0,4-3 0 0,-4 6 0 0,3 0 0 16,-6-3 0-16,6-4 0 0,-3 7 0 0,1 0 0 15,2 0 0-15,-3-3 0 0,0 0 0 0,4-3 0 16,-1 6 0-16,1 0 0 0,-4 0 0 0,4-3 0 15,-1 3 0-15,1-6 0 0,-1 6 0 0,1 0 0 16,-4-4 8-16,4 4-8 0,-4-6 0 0,0 6 0 16,3-3 11-16,-3 3-11 0,4 0 12 0,0 0-12 15,-4-3 11-15,0 3-11 0,7 0 10 0,-4-6-10 16,-3 6 9-16,4 0-9 0,0-4 8 0,-1-2-8 16,4 6 0-16,-3 0 0 0,-1 0 8 0,5 0-8 0,-1-3 0 15,-4 3 0-15,1 0 0 0,3-3 0 16,-4 3 0-16,1 0 0 0,0 0 0 0,-1 0 0 0,-3 0 0 0,4-6 0 15,-1 6 0-15,1 0 0 0,-4 0 0 0,4 0 8 16,3-4-8-16,-4-2 0 0,1 6 8 0,0 0-8 16,3-9 8-16,-4 9-8 0,1-3 8 0,3 0-8 15,-3-4 8-15,-1 4-8 0,4 3 0 0,-3-6 8 16,3 6-8-16,-4-3 0 0,5-4 0 0,-1 4 0 16,-4 0 0-16,4-3 0 0,-7 3 0 0,4-3 0 15,3 2 0-15,-3-2 0 0,-4 3 0 0,3 0 10 16,4-3-10-16,1-4 10 0,-8 7-10 0,7-6 8 15,-4 5-8-15,4-2 8 0,-3-3-8 0,0 6 8 16,3-7-8-16,-4 7 8 0,1-6-8 0,3 2 0 16,0-5 0-16,-3 2 0 0,3 7 0 0,0-6 0 0,-3 6 8 0,3-3-8 15,0-4 0-15,-4 4 0 0,8-4 0 0,-7 4 0 16,-1-3 0-16,4 6 8 0,-3-7-8 0,-1 1 0 16,1 6 0-16,0-4 0 0,-1 1 8 0,1 0-8 15,-1-4 0-15,1 1 0 0,-4 3 0 0,0 0 0 16,0-4 12-16,4 4-2 0,-8 0-1 0,4-4 0 15,0 1-9-15,4-4 0 0,-4 4-12 0,0-1 12 16,0 4 0-16,0-10 0 0,0 4 0 0,0 2 0 16,0-2 0-16,0-1 0 0,0-2 0 0,4-1 0 15,-8 0 0-15,8 1 0 0,-4-4 0 0,0-3 0 16,0 3 8-16,0-3-8 0,0 3 12 0,0 4-4 16,0-4-8-16,1 0 0 0,-1 6 0 0,0-5 0 15,0 5 0-15,-4 4 0 0,1-7 0 0,-1 0-11 0,1 4 11 16,-1 2 0-16,1-5 0 0,-4-1 0 15,3 7 0-15,1-4 0 0,3-6 8 0,-4 7-8 0,1-4 0 0,0-3 0 16,-1 0 0-16,1-3 0 0,3 4 0 0,-4-4 0 16,4 0 0-16,-3 3 8 0,3-3 0 0,0-3 0 15,0-3 0-15,0 6 0 0,0 0-8 0,0 0-10 16,0 0 10-16,0 3-13 0,0 0 13 0,4-3 0 16,-8 10 0-16,4-7 0 0,0 6 0 0,1-5 0 15,-1 5 0-15,0-6 0 0,0 7 0 0,-4-7 0 16,4 6 0-16,0-5 0 0,0-4 0 0,-3 9 0 15,-1-9 0-15,5 0 0 0,-5 3 0 0,4-3 0 16,0 0 8-16,-3 0-8 0,3-6 0 0,-4 6 0 16,4 0 0-16,0 0 0 0,-3-6 0 0,3 6 0 0,0 0 0 15,-3 0 0-15,3 0 0 0,0 0 0 0,-4 4 0 0,4-4 0 16,0 3 0-16,0-3 0 0,0 0 0 0,0 3 0 16,1-3 0-16,-1 6 0 0,3-2 0 0,-3-1 0 15,0-3 0-15,0 3 0 0,0 3 0 0,4-2 0 16,-4-1 0-16,4-3 0 0,-1 9 0 0,4-6 0 15,-7-2 0-15,7 2 0 0,-3-3 0 0,3 0 0 16,-3 9 0-16,-1-6 0 0,1-3 0 0,3 4 0 16,0 2 0-16,4-3 0 0,-4 0 0 0,0 7 0 15,0-7 0-15,0 6 0 0,0-5 0 0,0 5 0 16,1 1 0-16,2-7 0 0,-3 6 0 0,0 1 0 16,-3-4 0-16,3 10 0 0,0-10 0 0,-3 7 0 15,-1-4 0-15,4 4 0 0,-3-4 0 0,0 4 0 16,-1-1 0-16,4 7 0 0,-3-6 0 0,0-1 0 0,-1 1 0 15,1 6 0-15,-1-7-8 0,4 1 8 0,0 6 0 0,1-3 0 16,-1 2 0-16,0 1 0 0,3 3 0 0,-2-6 0 16,2 6 0-16,1-3 0 0,-8-3 0 0,5 3 0 15,-1-4 0-15,0 4 0 0,3 0 0 0,-2-3 0 16,-1 3 0-16,-4-4 0 0,4 7 0 0,0-3 0 16,-3 0 0-16,0 3 0 0,-1 0 0 0,1-6 0 15,-1 6 0-15,1 0-9 0,-4 6 9 0,4-3 0 16,-1-3 0-16,1 3 0 0,-8-3 0 0,8 0 0 15,-1 0 0-15,-3 7 0 0,1-4 0 0,-1-3 0 16,-7 0 0-16,7 9 0 0,-7-9 0 0,10 0 0 16,-3 10 0-16,0-7-8 0,4 3 8 0,-4-3 0 0,-3 10 0 15,3-7 0-15,-4 3 0 0,1 1 0 0,3-4 0 0,-4 3 0 16,4-2 0-16,-3 2 0 0,-1-3 0 0,4 1 0 16,-3 2 0-16,3-6 0 0,-4 10 0 0,5-4 0 15,-5 0 0-15,4 1 0 0,-3-1 0 0,3 1 0 16,-4-4 0-16,4 3 0 0,-3 1 0 0,3 2 0 15,-4-2 0-15,4-1 0 0,1 4 0 0,-5-4 0 16,4 1 0-16,-3 2 0 0,-1-3 0 0,4 4 0 16,-7-4 0-16,4 1 0 0,-1 2 0 0,-3 4 0 15,4-10 0-15,-1 10 0 0,-3-3 0 0,4-1 0 16,-4 4 0-16,3-4 0 0,1 1 0 0,-1-4 0 16,-3 4 0-16,4-1 0 0,-1-2 0 0,5 9 0 15,-1-7 0-15,-4-2 0 0,4 2 0 0,-3-3 0 16,-1 1 0-16,4 2 0 0,-3-2 0 0,3-1 0 15,-4 4 0-15,1 2 0 0,-1-2 0 0,-3 0 0 0,4 5 0 0,-4-5 0 16,4 6 0-16,-4-7 0 0,0 7 0 0,0-3 0 16,-4-1 0-16,4-2 0 0,0 0 0 0,-4 2 0 15,4-2 0-15,0-1 0 0,0 1 0 0,4-4 0 0,-4 4 0 0,4-4 0 16,3 1 0-16,-4-1 0 16,1 0 0-16,-1 1 0 0,4-4 0 0,0 3 0 15,-3 1 0-15,-1 2 0 0,1-2 0 16,-1-1 0-16,1 4 0 0,-4-4 0 0,3 7 0 0,1-4 0 15,-4 1 0-15,3 6 0 0,-3-7 0 16,0 1 0-16,4 3 0 0,0-4 0 0,-4 1 0 0,0-1 0 16,3 7 0-16,-3-6 0 0,4 2 0 0,-1 1 0 15,1-7 0-15,-4 4 0 0,3 3 0 0,4-4 11 0,-3 1-11 0,-1-4 12 16,1 4-12-16,-1 2 0 0,1-2 0 16,-1-4 0-16,1 1 0 0,3 2 0 15,-3-2 8-15,-1 2-8 0,4-9 0 0,-3 7 0 0,-1-1 0 16,1 4 0-16,-1-4 0 0,1 4 0 15,-1-4 0-15,1 0 0 0,-1 4 0 0,1-4 0 0,-1 7 0 0,1-10 0 16,-1 4 0-16,1 2 0 0,-1-2 0 16,1-1 0-16,0 4 0 0,-1-4 0 0,1 10 0 0,-1-10 0 15,4 4 0-15,-3-4 0 0,-1 1 0 0,1 2 0 16,-1-9 0-16,1 7 0 0,-1-1 0 0,4 4 0 16,-3-7 0-16,3 3 0 0,-3-6 0 0,-1 10 0 15,4-4 0-15,-3 1 0 0,-1-1 0 0,1 1 8 16,3-1-8-16,-4-3 0 0,1 4 0 0,3-1 0 15,-4-3 0-15,4 1 0 0,-3-1 0 0,-1 3 3 16,1-6-3-16,0 7 0 0,3-7 0 0,-4 6 0 0,4-9 0 0,-3 10 0 16,3-1 0-16,0-6 0 0,-7-3 0 15,7 7 0-15,-7-7 0 0,7 3 0 0,0 6 0 0,0 1 0 16,4-7 0-16,-4 6 0 0,-4-3 0 16,4 1 0-16,0-1 0 0,0-3 0 0,0 6 0 15,0 1 0-15,1-7 0 0,-1 6 0 0,3-2 0 16,-3-4 0-16,0 6 0 0,0-6 0 0,4 7 0 15,-4-10 0-15,0 9 0 0,-3-6 0 0,6 4 0 0,-6-4 0 16,-4-3 0-16,10 9 0 0,4 1 0 0,-3-7 0 16,-4 3 0-16,4-3 0 0,-1 6 0 0,4 1 0 15,-7-7 0-15,4 6 0 0,0-2 0 0,-1-4 0 16,1 6 0-16,-1 1 0 0,-3-7 0 0,0 9 0 0,0-5 0 0,0 2 0 16,4 0 0-16,-4-2 0 0,0 2 0 15,0 1 0-15,0 2 0 0,4-3 0 0,-4 1 0 0,0-7 0 16,0 3 0-16,0-3 0 0,0 7 0 0,0-4 0 15,-3 0 0-15,3 1 0 0,0-4 0 0,0 3 0 16,0-3 0-16,0 3 0 0,0 1 0 0,0-7 0 16,0 9 0-16,0-3 0 0,0-2 0 0,4 5 0 15,-4-6 0-15,0 3 0 0,4-3 0 16,-1 4 0-16,-3-4 0 0,4 0 0 0,-1 3 0 16,-3-3 0-16,4 4 0 0,0-4 0 0,-1 3 0 15,1-3 0-15,-1 0 0 0,1-3 0 0,3 7 0 0,-3-4 0 16,-1-3 0-16,1 0 0 0,-4 0 0 0,0 6 0 15,3-3 0-15,1-3 0 0,0 0 0 0,3 6 0 16,-4-6 0-16,4 4 0 0,-3-4 0 0,3 0 0 16,0 3 0-16,0-3 0 0,-3 0 0 0,3 0 0 15,4 6 0-15,-4-3 0 0,0-3 0 0,0 0 0 0,4 6 0 16,-8-2 0-16,4-4 0 0,0 0 0 0,-3 6 0 0,3-3 0 16,0-3 0-16,0 3 0 0,1-3 0 0,-1 6 0 15,0-6 0-15,0 4 0 0,3-4 0 0,-2 0 0 16,2 0 0-16,1 0 0 0,3 0 0 0,0 0 0 15,-3 0 0-15,3 0 0 0,0 0 0 0,0 0 0 16,-3 0 0-16,3 0 0 0,0 0 0 0,0 0 0 16,-3 0 0-16,0 0 0 0,-1 6 0 15,5-6 0-15,-5 3 0 0,4-3 0 0,-7 0 0 0,4 0 0 16,-4 3 0-16,4-3 0 0,0 6 0 16,-4-6 0-16,3 3 0 0,-3-3 0 0,4 0 0 0,0 0 0 15,-1 0 0-15,1 7 0 0,0-7 0 0,-1 3 0 0,1-3 0 0,3 0 0 16,-3 0 0-16,-1 6 0 0,1-6 0 0,3 0 0 15,-7 0 0-15,0 0 0 0,4 0 0 0,0 3 0 16,-4-3 0-16,3 0 0 0,1 3 0 0,0-3 0 16,-4 0 0-16,0 0 0 15,3 7 0-15,-2-7 0 0,-1 0 0 0,0 0 0 0,0 3 0 0,-3-3 0 16,3 0 0-16,-4 0 0 0,4 0 0 0,0 0 0 16,1-3 0-16,-5 3 0 0,4 0 0 0,-3 0 0 15,3 0 0-15,4 0 0 0,-1 0 0 0,1 0 0 16,-4 0 0-16,4 0 0 0,-4 0 0 0,0 0 0 15,3 3 0-15,-2-3 0 0,-5 0 0 0,4 0 0 16,4 0 0-16,-4 0 0 0,-3 0 0 0,3 0 0 16,3 6 0-16,-3-6 0 0,1 0 0 0,-5 0 0 15,8 3 0-15,-4-3 0 0,0 0 0 0,-3 0 0 0,3 0 0 16,-4 0 0-16,1 0 0 0,3 0 0 0,0 0 0 0,-3 6 0 16,-1-6 0-16,4 0 0 0,-3 0 0 0,0 4 0 15,3-4 0-15,-4 3 0 0,4-3 0 0,0 0 0 16,-3 0 0-16,3 6 0 0,0-6 0 0,0 3 0 15,0-3 0-15,-3 0 0 0,3 0 0 0,0 6 0 16,0-6 0-16,-3 4 0 0,0-4 0 0,6 0 0 16,1 0 0-16,-1 0 0 0,-2 0 0 15,2 0 0-15,4 0 0 0,-3 6 0 0,0-6 0 0,-4 3 0 16,3-3 0-16,-2 3 0 0,-1-3 0 0,3 0 0 16,-3 0 0-16,1 6 0 0,-1-6 0 0,0 4 0 15,-4-4 0-15,4 0 0 0,-3 0 0 0,3 0 0 0,0 0 0 0,-3 0 0 16,3 0 0-16,-3 0 0 0,6 0 0 0,-3 0 0 15,0 0 0-15,0 0 0 0,4 0 0 16,-4 0 0-16,7-4 0 0,-3 4 0 0,0-6 0 16,-1 6 0-16,1 0 0 0,0 0 0 0,-1 0 0 0,1 0 0 15,0 0 0-15,-1-3 0 0,-3 3 0 0,4 0 0 16,-4 0 0-16,0 0 0 0,-3 0 0 0,3 0 0 16,-4 0 0-16,1 0 0 0,0 0 0 0,-1 0 0 15,-3 0 0-15,4 0 0 0,-1 0 0 0,-10 0 0 16,11-3 0-16,-4-3 0 0,4 6 0 0,-4 0 0 15,3-4 0-15,-3 4 0 0,0-6 0 0,0 6 0 16,0-3 0-16,1-3 0 0,-1 3 0 0,0-7 0 16,-4 1-57-1,1-1-11-15,-1-2-3 0,-3-10-1497 0</inkml:trace>
  <inkml:trace contextRef="#ctx0" brushRef="#br1" timeOffset="65998.63">22687 16972 115 0,'0'0'0'0,"4"0"10"0,3 0-10 0,-7 0 0 16,0 0 0-16,0 0 0 0,7 0 137 0,-7 0 26 15,0 0 5-15,0 0 0 0,0 0-128 0,0 0-27 16,0 0-5-16,0 0 0 0,0 0 5 0,0 0 2 16,0 0 0-16,0 0 0 0,0 0 58 0,0 0 12 15,0 0 3-15,0 0 0 0,0 0-17 0,0 0-3 16,0 0-1-16,0 0 0 0,0 0-38 0,0 0-7 15,0 0-2-15,0 0 0 0,0 0-9 0,0 0-3 0,0 0 0 16,0 0 0-16,0 0 16 0,7 7 4 0,-7-7 0 16,0 0 0-16,-4 3-6 0,4-3-1 0,7 9 0 0,-7-9 0 15,0 0 23-15,0 0 4 0,11 7 0 0,-4-1 1 16,-7-6-4-16,0 0-1 0,0 0 0 0,7 0 0 16,4 0-10-16,-4 6-2 0,-7-6-1 0,10 0 0 15,1 0-6-15,-1 0-1 0,-10 0 0 0,0 0 0 16,8 3-4-16,-1-3-2 0,0 0 0 0,-7 0 0 15,0 0-3-15,7 0-1 0,3 7 0 0,1-7 0 16,-11 0-1-16,10 0 0 0,1 3 0 0,3-3 0 16,-3 0-5-16,-1 0-8 0,-3 0 11 0,4-3-11 15,3 3 14-15,-3-7-4 0,-4 7-1 0,3 0 0 16,4-3 3-16,0-3 1 0,-3 6 0 0,-4 0 0 16,4-3-3-16,-4 0-1 0,3-4 0 0,-3 7 0 15,-7 0 4-15,11-3 1 0,-4-3 0 0,4 6 0 0,-4-3-14 0,0 3 0 0,0 0 0 0,0 0 0 31,3 0 0-31,-3-7 8 0,1 7-8 0,-1 0 0 0,3 0 16 16,-3-3-4-16,-7 3 0 0,11 0 0 0,-1 0 1 16,1 0 0-16,0-3 0 0,-1 3 0 0,-3-6-13 0,4 6 11 15,-1 0-11-15,1-3 10 0,3-3 10 0,-3 6 1 16,-1 0 1-16,1-4 0 0,3-2-22 0,4 3-13 16,-4 3 1-16,0-3 1 0,-4 3 11 0,1-6 16 15,3 6-4-15,0 0-1 0,-3 0-11 0,-1 0 0 16,1 0 0-16,3 0 0 0,-3 0 14 0,-1 0-2 15,4 0-1-15,0 0 0 0,-3 0-2 0,0 6 0 0,-1-12 0 16,1 6 0-16,-1 0-9 0,4 0 0 0,-3 0 0 0,3 0 0 16,-3 0 0-16,3 0 12 0,-4-4-12 0,1-2 12 15,0 6-12-15,3 0 0 0,-4-3 0 0,1 0 8 16,-1-3-8-16,1 6 0 0,0-4 0 0,-1-2 8 16,1 6-8-16,-4-3 8 0,3 3-8 0,1-6 8 15,-4 6-8-15,4 0 8 0,-4-3-8 0,3 3 8 16,1 0 13-16,-1-3 3 0,1-4 0 0,0 7 0 15,3-3-24-15,0 3 0 0,0-6 0 0,-3 6 0 16,-4-3 0-16,0-4-13 0,3 7 1 0,4-3 1 16,0-6 11-16,-3 9 0 0,3 0 10 0,0-3-10 15,0-3 0-15,0 6 0 0,-3 0 0 0,3-4 0 16,0-2 12-16,0 3-3 0,-3 3-1 0,0 0 0 16,-1-3-8-16,1-3 0 0,-1 6 0 0,-3 0 0 15,4 0 0-15,0-4 0 0,-4-2 11 0,0 6-11 0,3-3 0 16,1 3 0-16,-1-3 0 0,-3-3 0 0,4 6 12 0,-4 0-3 15,4 0-1-15,-1-4 0 0,1-2-8 0,-1 6 0 16,1-3 0-16,0-3 0 0,-1 6 8 16,1 0 0-16,-1 0 0 0,4-3 0 0,-3 0-8 15,3-4 0-15,-3 7 0 0,3 0 0 0,-4-3 0 16,5 3 0-16,-5-6 0 0,1 6 8 0,-1-3 0 0,1 3 0 16,3-7 0-16,-3 4 0 0,3 0-8 0,-4-3 8 15,4 3-8-15,0-4 8 0,-3 7 0 0,3-3 0 16,0-6 0-16,-3 9 0 0,3-3-8 0,-3-3 12 0,-1 2-12 0,4-2 12 15,-3 3-12-15,-1-6 8 16,1 5-8-16,3-2 8 0,-3 6 0 0,-1-9-8 16,1 9 12-16,-1-3-4 0,1-7-8 0,0 10 0 0,-1-9 0 0,1 9 8 15,-1-3-8-15,1-4 0 0,0 1 0 0,-4 0 0 16,3 3 8-16,1-4-8 0,-1 7 0 0,1-3 8 16,0-6-8-16,-4 9 12 0,3-9-12 0,1 9 12 15,3-10-12-15,-4 10 0 0,1-3 0 0,3-6 8 16,0 9-8-16,0-4 0 0,0-2 0 0,-3 6 8 15,0-9-8-15,-1 9 0 0,1-7 0 0,-1 1 0 16,1 3 0-16,0-3 0 0,3 3 0 0,-4-4 0 16,4 4 0-16,-3-6 0 0,3 9 0 0,-3-3 0 15,-1-4 0-15,4 4 8 0,-7-3-8 0,4 3 0 16,0-7 8-16,-1 10-8 0,1-9 8 0,-4 6-8 16,3 0 0-16,1-3 8 0,0-4-8 0,-4 7 0 15,3-3 10-15,1 3-10 0,-4-7 12 0,3 7-12 0,-3-3 0 0,4 3 0 16,-4-4 0-16,4 1 0 0,-1-3 0 15,1 2 0-15,-1-2 0 0,1 6 0 0,-4-7 0 0,4 1 0 16,-1 3 0-16,-3 0 0 0,4-4 0 16,-1 1 0-16,-3-4 0 0,4 4 0 0,0-1 9 15,-1 4-1-15,1 0-8 0,-4-4 12 0,3-2-12 16,1 2 9-16,3 1-9 0,-3 3 8 0,-4-1-8 16,0-2 0-16,7 0 9 0,-3-4-9 0,-4 10 8 0,0-3-8 15,3-7 8-15,1 10-8 0,-1-6 20 0,1 2-1 16,-4 1 0-16,0 0 0 0,4-4-19 0,-4 1 0 15,3 6 8-15,-3-7-8 0,0 7 0 0,0-3 0 16,1 3 0-16,-1-3 0 0,0-1-11 0,0 1 1 16,3-3 0-16,-3 9 0 0,0-10 18 0,0 7 3 15,4 0 1-15,0-3 0 0,-4 3-12 0,0-4-12 0,0 4 2 16,0-6 1-16,3 6 9 0,1-4 0 0,-4-2 8 0,0 9-8 16,0-6 13-16,4-1-1 0,-4 4-1 0,3-3 0 15,-3-3-11-15,1 5 0 0,2 1 0 16,-3-3 0-16,0 3 0 0,0-3 0 0,4 3 0 0,-4-4 0 15,0 4 0-15,0-6 0 0,4 9 0 0,-4-10 8 0,3 7-8 16,-3 0 0-16,0-3 0 0,4-4 0 16,0 10 0-16,-1-9 0 0,-3 9 0 0,4-3 0 15,-1-7 0-15,1 10 0 0,-1-9 0 0,-2 9 8 16,2-3-8-16,-3-3 0 0,4 6 9 0,-1-4-9 16,-3-5 0-16,0 9 8 0,1-3-8 0,2-3 0 15,-3 3 0-15,0-4 0 0,0 4 0 0,4 0 8 16,-1-3-8-16,-3 6 0 0,1-10 0 0,2 10 0 15,1-3 0-15,-4-6 0 0,0 9 0 0,3-3 8 16,-3-4-8-16,1 4 11 0,2-3-11 0,1 3 12 0,-4-7-12 0,3 7 8 16,1-3-8-16,-4-3 8 0,4 5-8 0,-1 1 0 15,-3-3 0-15,4 6-11 0,-4-9 19 16,3 9 3-16,-3-4 1 0,4-2 0 0,-4 3-12 0,0 3 0 16,0-3 0-16,0-3 0 0,4 3 0 0,-1-4 0 15,-6 7 0-15,3-3 0 0,0-6 0 0,0 9 0 16,4 0 0-16,-4-3 0 0,0-4 0 0,0 7 0 15,0-3 0-15,0-3 0 0,-7 6 0 0,11-3 0 16,-4 0 0-16,3-4 0 0,-3 7 0 0,4-3 0 0,-4-3 0 0,3 6 0 16,5-3 0-16,-5-3 0 0,1 2 0 0,-1 1 0 15,4-3 0-15,-3 3 0 0,-4-3 0 0,4 6 0 16,3-10 0-16,-4 7 0 16,1 0 0-16,0-3 0 0,-1 6 0 0,4-10 0 0,-3 10 0 15,3-3 0-15,0 0 0 0,0-3 0 0,-3 6 0 0,-1-3 8 16,4-4-8-16,1 7 12 0,-5 0-12 0,4-3 12 15,0-3-12-15,0 6-17 0,-3 0 4 16,3-3 1-16,4 0 12 0,-8-4 15 0,4 7-3 0,1-3-1 16,-1-3-11-16,0 6-16 0,0-3 4 0,4 3 1 15,-4-6 11-15,7 2 0 0,-4 1 0 0,1-3 0 16,3 6 0-16,-7-9 9 0,4 9-1 0,-4-4-8 16,4-2 11-16,3 3-11 0,-3 3 10 0,-1 0-10 15,1 0 0-15,3 0-13 0,-7 0 1 0,4 0 0 16,-1 0 12-16,1 0 0 0,0 0 0 0,-1 0 0 15,1 0 0-15,0 0 0 0,-1 0 0 0,1 3 0 0,-4 3 0 0,4-6 0 0,-1 0 0 16,4 4 0 0,-3-4 0-16,0 0 0 0,-1 0 0 0,1 0 0 0,3 0 0 15,4 0 0-15,-4 0 0 0,0 0 0 0,0 0 0 0,4 0 0 16,0 0 0-16,-4 0 0 0,4 6 0 0,-4-6 16 16,0 3-3-16,0-3-1 0,0 0-12 0,0 6-16 15,-3-3 3-15,0-3 1 0,-1 0 12 0,1 4 0 16,0-4 0-16,-1 0 0 0,1 0 0 0,0 6 0 15,-1-6 0-15,1 3 0 0,3-3 0 0,-3 0 0 0,3 6 0 16,0-3 0-16,0-3 0 0,0 0 0 16,0 10 0-16,1-10 0 0,-1 3 0 0,-4-3 16 15,1 0-3-15,3 0-1 0,-3 0-12 0,0 6-16 16,-1-3 3-16,4-3 1 0,1 7 12 0,-5-4 16 0,1-3-3 0,-4 6-1 16,4 0-12-16,-4-6 0 0,3 10 0 0,-3-4 0 15,4-3 0-15,-4 0 0 0,4 3 0 0,-1-2 0 16,1 5 0-16,0 0 0 0,-4-5 0 0,7 5 0 15,-7-3 0-15,4-3 0 0,3 7 0 0,0-7 0 16,-3 3 9-16,-1-3-1 0,1 7 0 0,0-1 0 16,-1-6-8-16,-3 7 0 0,8-10 0 0,-8 9-11 15,3-6 11-15,1 7 0 0,0-10 8 0,-4 6-8 16,0-3 0-16,0 3 8 0,0 1-8 0,0-7 0 16,0 6 0-16,0-3 0 0,0 3 0 0,1-3 8 15,-5 4-8-15,1-1 0 0,3 0 0 0,-4-3 0 16,5 7 0-16,-5-1 0 0,4 1 0 0,0-7 0 15,0 6 0-15,-3 1 0 0,3-7 0 0,0 6 0 0,0-3 0 16,4 1 0-16,-4-1 0 0,4-3 0 0,-1 6 8 0,-2-2-8 16,2-1 8-16,-3 0-8 0,4-3 0 0,-4 7 0 15,0-1 0-15,0-6 0 0,4 7 0 16,0-4 0-16,-4-3 0 0,0 7 0 0,0-7 0 16,0 6 0-16,0-9 0 0,0 9 0 0,0 1 0 15,0-7 0-15,4 6 0 0,-4 4 0 0,-3-4 0 0,3-2 0 16,0 2 0-16,0-3 0 0,0 4 0 0,0-1 0 15,0 4 0-15,1-4 8 0,-1 1-8 0,0-7 0 16,0 6 0-16,0 0 0 0,0 1 9 0,4-7-9 0,-4 6 12 16,0 1-12-16,4-1 0 0,-4-6 0 15,3 7 0-15,1-1 0 0,-4 1 0 0,0-7 0 0,4 6 0 16,-1-3 0-16,-2 1 9 0,2 2-9 0,-6 0 0 0,6-2 9 16,-2-1-9-16,2 3 0 0,-3 1 0 0,0-7 0 15,1 6 0-15,2 1 0 0,-3-1 0 16,0-6 0-16,0 7 0 0,1-1 0 0,2 1 0 15,-3-7 0-15,0 6 0 0,1-3 0 0,-1-2 8 0,3 8-8 16,1-6 0-16,0-3 0 0,-4 4 0 16,7-4 0-16,-3 6 0 0,-1-6 8 0,1 7-8 0,-1-10 8 15,1 12-5-15,0-5-3 0,-4-4 0 0,0 3 0 16,7-3 0-16,-3 7 0 0,-1-7 0 0,1 6 0 16,0-3 0-16,-1-2 0 0,1 5 0 0,0-6 0 15,-1 6 0-15,1 1 0 0,-1-7 0 0,1 6 0 16,0-2 0-16,-1-4 0 0,1 3 0 0,0 0 0 15,-1 1 0-15,4-4 0 0,-3 3 0 0,3-3 0 16,0 7 0-16,4-7 0 0,-4-3 0 0,0 0 0 16,4 9 0-16,-4-9 0 0,1 6 0 0,-1-2 0 0,0 2 0 0,4-3 0 15,-4 0 0-15,-4 7 0 0,5-10 0 0,2 6 0 16,-3-3 0-16,-3 0 0 0,0 6 0 0,-1-9 0 16,4 7 0-16,-3-4 0 0,0 3 0 0,-1-3 0 15,5 0 0-15,-5 4 0 0,4-7 0 0,1 3 0 16,-1-3 0-16,0 6 0 0,4-3 0 0,-1-3 0 15,-6 0 0-15,3 0 0 0,0 6 0 0,4-6 0 16,-4 4 0-16,0-4 0 0,0 0 0 0,4 3 0 16,0-3 0-16,-4 0 0 0,4 0 0 0,-4 6 0 15,-4-6 0-15,5 3 0 0,-1-3 0 0,-4 0 0 16,1 6 0-16,0-2 0 0,3-4 0 0,-3 0 0 16,3 0 0-16,0 6 0 0,4-3 0 0,-4-3 0 15,0 0 0-15,0 0 0 0,4 3 0 0,-1-3 0 0,1 0 0 16,-4 0 0-16,4 0 0 0,0 0 0 0,-4 6 0 15,0-12 0-15,0 6 0 0,0 0 0 0,1 0 0 0,-1 0 0 16,-4 0 0-16,4 0 0 0,-3 0 0 0,0 0 0 16,3 0 0-16,-3 0 0 0,3 0 0 0,-4 0 0 15,5 0 0-15,-1 0 0 0,0 0 0 0,0 6 0 16,0-6 0-16,0 0 0 0,4 0 0 0,0 0 0 16,-4 0 0-16,4 0 0 0,-1 0 0 0,1 4 0 15,-4-4 0-15,0 0 0 0,-3 0 0 0,3 0 0 16,-7 0 0-16,4 0 0 0,0 0 0 0,-4 0 0 15,0 0 0-15,3 6 0 0,-6-3 0 0,3-3 0 16,0 0 0-16,-3 0 0 0,-1 0 0 0,4 0 0 0,-3 0 0 16,0 0 0-16,-1 0 0 0,1 0 0 15,-4 3-37-15,3-3-4 16,1 0-1-16,-7 0 0 0,-4 0-90 16,0 0-19-16,0 0-3 0</inkml:trace>
  <inkml:trace contextRef="#ctx0" brushRef="#br3" timeOffset="73200.33">26755 14771 392 0,'0'0'17'0,"0"-6"4"0,0-4-21 0,0 1 0 0,0 6 0 0,0-6 0 16,-4-1 14-16,4 7-2 0,-3-3 0 0,3 3 0 15,-4-7-12-15,4 7 0 16,-3-3 8-16,3-4-8 0,-4 7 0 0,1-6 0 0,3 6 0 15,-4-4 0-15,4 4 11 0,0-6-1 0,0-1 0 0,0 7 0 16,0-3 42-16,0 0 9 0,0-1 2 0,0-2 0 16,0 6-12-16,0-6-3 0,0 9 0 0,0-10 0 15,0 7-24-15,0 3-6 0,4-6-1 0,-4 6 0 16,0 0-8-16,0 0-1 0,0-10-8 0,0 10 12 16,0 0-12-16,0 0 0 0,0 0 8 0,0 0-8 15,0 0 0-15,0 0 0 0,0 0 8 0,0 0-8 16,0 0 10-16,0 0-1 0,0 0 0 0,0 0 0 15,0 0 12-15,0 0 3 0,0 10 0 0,-4-1 0 16,4-9 19-16,0 10 4 0,0-1 1 0,0 0 0 16,0 1-3-16,0-4 0 0,0 3 0 0,0 1 0 0,0-1-23 0,0 1-5 15,0 2-1-15,4-2 0 0,-1-1-8 0,1 0-8 16,-4 4 12-16,3-4-12 0,-3 1 10 0,4-4-10 16,-1 10 8-16,-3-4-8 0,4 1 12 0,-1-4-4 15,1 10 0-15,-1-3 0 0,1 3-8 0,-1-7 0 16,-3 7-12-16,4 0 12 0,-4-7 0 0,3 7 0 15,-3-3 0-15,0-1 0 0,0 1 0 0,0-6 0 16,-3 8 0-16,6-5 0 0,-3-4 11 16,0 4 3-16,0 3 1 0,0-4 0 0,-3 1 13 0,3-4 2 15,0 4 1-15,0-4 0 0,0 3-11 0,0-2-3 16,0 2 0-16,3-2 0 0,-3-1-3 0,0 4-1 16,0-4 0-16,0 7 0 0,4-10-13 0,-1 10-10 0,-3-4 2 15,0 1 0-15,0-4 8 0,0 4 0 0,0-4 0 0,-3 4 0 16,3-4 12-16,0 7-3 0,0-4 0 0,0 1 0 15,0 0 3-15,0-4 1 0,3 3 0 0,-3-2 0 16,0 6-3-16,0-10-1 0,4 10 0 16,-4-7 0-16,3-3-9 0,-3 10 10 0,4-10-10 0,0 4 10 15,-1-1-2-15,1 4-8 0,-4-4 12 16,0 0-4-16,3 1 0 0,-3-1-8 0,4 1 12 0,-4-1-4 16,0-3 5-16,0 4 1 0,0-1 0 0,3 0 0 15,-3 1-4-15,4-1-1 0,-4-2 0 0,0 2 0 16,0 0-1-16,3 4 0 0,-3-4 0 0,4 1 0 15,-1-1 2-15,1 4 0 0,-4-4 0 0,0 0 0 16,0 4 6-16,3-4 0 0,-3 1 1 0,4 2 0 16,-1-2-9-16,1-1-8 0,-4 4 9 0,0-4-9 15,3 1 19-15,-3 2-3 0,4-2 0 0,-4-1 0 16,4 3-16-16,-4-2 0 0,0-1 0 0,0 4 0 0,0-4-12 0,0 4 0 16,0-1 0-16,0-2 0 0,0 2 12 0,0-2 10 15,0-1-2-15,0 4 0 0,0-4 4 16,0 0 1-16,0 1 0 0,-4-1 0 0,8 1-13 15,-4-1 0-15,0-3 0 0,0 10 0 0,0-10 0 16,0 4 0-16,0 5 0 0,0-8 0 0,0 2 0 0,0 7 0 16,0-10 0-16,0 10 0 0,0-7 0 0,0-3 0 15,3 4 0-15,-3-1 0 0,4 4 8 0,-1-4-8 16,-6 4 11-16,3-4-11 0,3 0 13 0,-3 4-4 0,0-4-1 16,0 1 0-16,0 2 0 0,0-2 0 15,0 2 0-15,0-2 0 0,0-1-8 0,0 1 0 16,4-1 9-16,-4 0-9 0,0 1 10 0,3-4-2 15,1 10-8-15,-4-10 12 0,0 3-12 0,0 1 11 16,0 2-11-16,0 4 10 0,0-3 6 0,0-1 2 0,0 4 0 0,0-10 0 16,0 13-18-16,0-10 0 0,0 1 0 0,0 2 0 15,0-2 0-15,0-1-16 0,0 0 2 0,0-2 0 16,0 2 14-16,-4 1 0 0,4 2 0 0,0-2 0 16,-3-1 12-16,-1 0-4 0,4 4 0 0,-3-4-8 15,3 1 13-15,-4-1-4 0,4 4-1 16,0-4 0-16,-3 0-8 0,3 4 0 0,0 0 0 0,-4-4 0 15,4 3 0-15,0-2 0 0,-4 2 8 16,4-2-8-16,0-1 0 0,0 4 10 0,0-4-10 0,0 1 10 16,0 2-10-16,0-2 0 0,0 2 9 0,0-2-9 0,0 5 0 15,0-2 0-15,0-4 0 0,0 4 8 0,4-1-8 16,-4-2 0-16,0 2 0 0,0 7 0 0,0-6 0 0,4-4 0 16,-8 10 0-16,4-10 8 0,0 4-8 0,0-1 0 15,-4-2 0-15,4 2 0 0,0-2 0 0,0 2 9 16,0 4-9-16,0-4 0 0,0 1 0 0,0-4 0 15,0 4 0-15,-3-4 0 0,3 1 12 0,0 2-4 16,0-2 0-16,0 2-8 0,0-2 14 0,0 5-4 16,-4-8-1-16,4 2 0 0,0 7 2 15,0-10 0-15,0 3 0 0,0 7 0 0,0-10-11 0,0 4 10 16,0-1-10-16,0 0 10 0,-3 4-10 0,3-4 0 16,3 1 0-16,-3-1 8 0,0 1-8 0,0-4 0 15,0 10 0-15,0-10 0 0,0 3 0 0,0 7 0 0,0-4 0 0,0-8 0 16,0-4 8-16,0 15-8 0,-3-8 0 0,3 2 8 15,0-9 4-15,0 0 1 0,0 0 0 0,-4 9 0 16,4 4-13-16,0-4 0 0,0-9 0 0,0 0 0 16,0 0 0-16,0 7 8 0,0-7-8 15,0 6 0-15,0-6 0 0,4 9 8 0,-4 1-8 16,0-10 0-16,0 0 0 0,0 0 0 0,0 9 0 0,0-9 0 16,0 0 0-16,3 10 0 0,-3-7 0 15,0-3 0-15,0 0 0 0,0 0 0 0,0 0 0 0,0 0 0 16,0 0 0-16,0 0 0 0,0 0 0 0,0 0-10 15,0 0-28-15,0 0-6 0,0-3 0 16,4-10-1-16,-4-12-163 16,3 3-33-16</inkml:trace>
  <inkml:trace contextRef="#ctx0" brushRef="#br3" timeOffset="75346.12">28459 14407 756 0,'0'0'33'0,"0"0"7"0,0 0-32 0,0 0-8 0,0 0 0 0,0 0 0 16,0 0 0-16,0 0 0 0,0 0 0 0,0 0 0 16,0 0-8-16,0 0 8 0,0 0-10 0,0 0 10 15,-4 7 14-15,4-7 9 0,-7 9 1 0,7-9 1 16,-7 6 43-16,7-6 9 0,-4 7 2 0,4-7 0 16,-3 9-35-16,3-6-6 0,0-3-2 0,-4 13 0 15,1-4-17-15,3 4-4 0,0-4-1 0,0 0 0 16,0 4 1-16,0 6 0 0,-4-7 0 0,4 4 0 15,0 0 10-15,0 3 3 0,0-7 0 0,-3 10 0 16,3-3 4-16,0 3 2 0,-4 0 0 16,4-3 0-16,0 3-22 0,0-1-4 0,4 1 0 0,-4 7-8 15,0-7 0-15,0 0 0 0,0-1 0 0,0 1 0 16,0 0 8-16,3-3-8 0,-3 3 0 0,0 0 0 16,0-3 13-16,4 0-4 0,-4-4-1 0,0 4 0 0,3-6 12 15,-3 6 3-15,-3-1 0 0,3-5 0 0,0 6-8 0,0-4-2 16,0 4 0-16,0-6 0 15,0 6-3-15,0-7-1 0,0 7 0 0,0 0 0 16,0-4 3-16,0 1 1 0,-4-3 0 0,4-1 0 0,0 7 0 0,0-6 0 16,0 5 0-16,0-5 0 0,0 6-13 15,0-7 11-15,0 1-11 0,0 6 10 0,0-7-10 0,0 4 10 0,0-4-10 0,0 1 10 0,-3 0 1 16,3-4 0 0,0 7 0-16,3-10 0 0,-3 3-11 0,0 7 10 15,0-10-10-15,0 10 10 0,0-4-10 0,0-2 0 16,0 2 0-16,0 1 0 0,4-4 9 0,-4 4 0 15,0-4 0-15,3 7 0 0,-3-10 8 0,4 10 2 0,-4-4 0 0,0-2 0 16,0-1-10-16,0 4-1 0,0-4-8 0,3 4 12 16,-3-4-12-16,4 1 11 0,-4-1-11 15,0-3 10-15,0 10 2 0,0-10 1 0,-4 4 0 0,4-1 0 16,0 0 0-16,0 1 0 0,0-1 0 16,0 1 0-16,0-4-5 0,0 3 0 0,0 1-8 15,0 2 12-15,0-2-12 0,4-1 8 16,-8 4-8-16,4 2 0 0,0-2 12 0,0-4-3 0,0 1-1 0,0-4 0 15,0 10 0-15,4-7 0 0,-8-3 0 16,4 4 0-16,0-1-8 0,0 4 12 0,0-4-12 0,0 4 12 16,0-4-12-16,0 0 0 0,0 4 9 0,0-4-9 15,0 1 0-15,0 2 8 0,-3-2-8 0,3 2 0 16,0-2 9-16,0 5-9 0,0-8 12 0,-4 8-12 16,1-2 9-16,3-1-9 0,0-2 0 0,0 2 9 0,-4-2-9 15,4 2 0-15,0 4 9 0,-3-3-9 0,3-1 16 0,0-2-2 16,0 8 0-16,0-5 0 0,0-1 0 15,0 4 0-15,0-3 0 0,0-1 0 16,0 1-5-16,3 2-1 0,-3 1 0 0,4-7 0 0,-4 10-8 16,3-6 0-16,1-1 0 0,-4 4 8 0,3-3-8 15,-3-1 0-15,0-2 0 0,0 2 0 0,0-2 0 16,0 2 0-16,0-3 0 0,0 7 0 0,0-3 8 0,0-4-8 16,-3 0 0-16,3-2 8 0,0 8 0 0,-4-5-8 15,8 2 12-15,-4 1-4 0,0-4-8 0,0 4 0 16,0-1 9-16,0-2-9 0,0 6 0 0,0-10 8 15,0 9-8-15,0-5 0 0,0-4 0 0,0 10 0 16,0-4 0-16,0 1 8 0,0-4-8 0,0 1 0 16,0-7 0-16,0 6 0 0,0 4 0 0,0-4 0 0,0 1 8 0,0-4-8 15,0 0 0-15,-4 4 0 0,4-1 0 16,-3 0 8-16,3 1-8 0,0-7 9 0,-4 9-9 16,4-2 10-16,0-1-1 0,-3-2 0 0,3-1 0 0,-4 3 0 15,4 1 3-15,-3-1 1 0,3-6 0 0,-4 7 0 16,4-1-2-16,0 4-1 0,-3-4 0 0,3 0 0 15,0 1-10-15,0-7 0 0,-4 6 9 0,4 1-9 16,0-1 0-16,0 1 0 0,0-1 0 0,0-3 8 16,0 4-8-16,0-1 0 0,0-9 0 0,0 3 0 15,0 7 0-15,0-1 0 0,0 0 8 0,0 1-8 16,0-7 9-16,0 6-9 0,0 1 12 0,0-10-12 16,0 9 12-16,-3 1-12 0,3-7 12 0,-4 9-12 0,4-12 11 15,-3 10-11-15,-1-1 10 0,1 0-10 0,3-9 8 0,0 4-8 16,-4 11 0-16,0-8 0 0,1 2 12 0,3 0-3 15,0 1-1-15,-4-7 0 0,4 6-8 0,0-9 12 16,-3 10-12-16,-1 2 12 0,4-5-12 0,0 2 0 16,0-9 0-16,0 0 8 0,0 0-8 0,0 12 0 15,-3-2 9-15,3-10-9 0,0 0 0 16,0 0 0-16,0 9 0 0,0-9 0 0,0 0 0 0,0 0 0 16,0 0 0-16,0 0 0 0,0 7 0 0,0-7 0 15,0 0 0-15,0 0 0 0,3 9 0 0,-3-9 0 16,0 0 0-16,0 0 0 0,0 0 0 0,0 0 0 15,0 0 0-15,0 0 0 0,0 0 0 0,0 0 0 16,0 0 0-16,0 0 0 16,0 0-64-16,0 0-7 0,4 0-1 0,-1-9-739 15,4 5-147-15</inkml:trace>
  <inkml:trace contextRef="#ctx0" brushRef="#br3" timeOffset="95328.21">27390 4815 172 0,'0'0'16'0,"0"0"-16"16,0 0 0-16,0-9 0 0,3 5 247 0,-3 4 46 15,0 0 10-15,7-9 1 0,-3 3-228 0,3-7-47 0,-4 13-9 0,1-3-1 16,-1-13-31-16,1 13-7 0,3-6-1 16,-7 9 0-16,4-3 8 0,-4 3 2 0,3-7 0 15,-3 7 0-15,0 0 32 0,0 0 6 0,0-6 2 0,0 6 0 16,0 0 2-16,0 0 0 0,0 0 0 0,0 0 0 15,0 0 3-15,0 0 1 0,-3-6 0 0,3 6 0 16,-8-3-4-16,8 3-1 0,-3-7 0 0,-1 4 0 16,1-6-31-16,-4 6 0 0,3-3 0 0,1 6 0 15,-4-4 0-15,0-2 9 0,0 6 1 0,0 0 0 16,0 0-10-16,-1-3 0 0,-2-3 9 0,-1 6-9 16,1 0 20-16,-1 0 0 0,1 0 0 0,-1 0 0 15,0 0-20-15,1 0 0 0,-1 0 0 0,1 0 0 16,-1-7 17-16,0 1 3 0,1 6 0 0,-1 0 0 15,4 0 4-15,-3-3 0 0,-1 3 1 0,4 0 0 16,0 0-5-16,-4 0 0 0,4 0-1 0,-3 0 0 0,-1 0-19 16,1 3 0-16,-1-3 0 0,0 0 0 0,1 6 0 0,3-6 0 15,-4 7 0-15,1-7 0 0,-1 0 13 16,0 0-4-16,-3 0-1 0,4 0 0 0,-1 0 12 16,-3 6 1-16,3-6 1 0,1 3 0 0,3-6-9 0,-4 3-1 0,1 0-1 0,-1 0 0 15,0 3 5 1,4-3 0-16,-3 0 1 0,3 6 0 0,0-2-9 0,0-4-8 15,-4 6 12-15,4-3-12 0,0-3 9 0,0 3-9 16,-4-3 0-16,4 6 9 0,0-3-9 0,-3 4 10 16,-1-4-10-16,4-3 10 0,-4 9 3 0,4-9 1 15,-7 3 0-15,4 4 0 0,-4-7-4 0,3 3-1 16,0-3 0-16,-3 6 0 0,4-3 1 0,-1 7 0 16,-3-7 0-16,3 3 0 0,1-3-10 0,-1 10 0 15,1-13 0-15,3 6 8 0,-4-3-8 0,0 7 0 0,1-1 0 16,-1-6 0-16,1 7 0 0,-1-4 0 0,1-3 0 0,-1 9 0 15,0-5 0-15,1 2 0 0,-1-6 9 0,1 7-9 16,-1-1 9-16,0-6-9 0,1 10 12 0,-1-7-12 16,-3 3 10-16,4 1-10 0,3-4 8 0,-4 4-8 15,0-1 0-15,4 3 0 0,-3-2 0 0,3 2 0 16,0-2 8-16,0-1-8 0,-4 4 8 0,7-7-8 16,-3 3 8-16,0 4-8 0,0-10 8 0,0 13-8 15,4-10 0-15,-4 4 0 0,3 5 0 0,-3-9 0 16,0 4 12-16,3-1-4 0,-3 1 0 15,4-1 0-15,-4 1-8 0,0 2 0 0,3-9 0 0,-3 7 0 16,0-1 0-16,0 4 0 0,4-4 0 0,-4 3-11 16,-1-5 11-16,1 2 0 0,0-6 8 0,4 7-8 0,-1-7 0 15,-6 6 0-15,3 1 0 0,0 2 0 0,3-2 0 0,-3-1 0 16,3 0 0-16,-3 1 0 0,0 6 0 0,4-10 8 16,-1 3-8-16,1 4 0 0,-4-4 12 15,0 1-1-15,3-1-1 0,1-3 0 16,-4 10-2-16,3-4 0 0,4-2 0 0,-3 6 0 0,3-7-8 0,-4 0 0 15,0 4 0-15,4 3 0 0,0-7 0 0,0-3 0 16,-3 4 0-16,3 2 0 0,-4-2 0 0,4-1 0 16,-3 4 0-16,3 2 0 0,-7-2 0 0,3-1 0 15,4 4 0-15,-3 0 8 0,-4 3-8 0,3-1 0 16,-3-2 9-16,4 6-9 0,-4-3 0 0,3-7 9 16,0 7-9-16,-3-6 0 0,4 2 8 0,-1 1-8 0,4-7 0 0,-3 10 0 15,-1-6 16-15,4-1-4 0,0 4-1 0,-3-3 0 16,-1-1-11-16,4 1 0 0,0 5 0 0,0-8 0 15,-3 2 0-15,3 7 0 0,0-6 0 0,0-1 8 16,-4 7-8-16,4-6 0 0,0 5 0 0,0-5 0 16,0 6 0-16,-3 3 8 0,3 0-8 0,0 0 0 15,3-13 8-15,-3 10-8 0,0-7 8 16,4 7-8-16,-1-6 0 0,1-1 0 0,-1 4 0 0,-3-3 0 16,4-1 0-16,-1 4 0 0,4-10 0 0,-3 3 8 15,-4 4-8-15,3-4 0 0,5 7 0 0,-1-3 0 16,-7-1 0-16,3 1 0 0,4-4 0 0,-3 10 0 15,3-6 0-15,-4 5 0 0,4-5 0 0,-3 6 0 16,-1-7 0-16,4 1 0 0,-3-4 0 0,3 7 0 16,0-10 14-16,0 10-2 0,0-4-1 0,0-2 0 0,0-1-11 15,0-3 0-15,4 4 0 0,0-1 0 0,-4 1 12 0,0-7 0 16,0 3 0-16,3-3 0 0,-3 7-3 0,4-4 0 16,-4 0 0-16,4 0 0 0,-4 4-9 0,3-7 12 15,1 0-12-15,-4 7 12 0,3-4-12 0,1-3 0 16,-4 6 0-16,4 1 8 0,-4-7-8 0,3 6 0 15,-3 1 0-15,4-1 8 0,-4-6-8 16,0 7 0-16,0-4-12 0,0-3 12 0,4 0 0 16,-4 7 12-16,3-10 0 0,1 6 0 0,-4-3 6 0,4-3 2 15,-1 3 0-15,-3 3 0 0,0-6-20 0,4 4 0 16,-4-4 0-16,4 0 0 0,-1 6 0 0,1-3 0 16,-1-3 0-16,1 6 0 0,-1-3 0 0,1 0 10 0,-4-3-10 15,4 0 8-15,-1 7-8 0,4-4 0 0,0-3 9 0,-3 0-9 16,-11 0 8-16,11 0-8 0,-1 6 8 0,1-6-8 15,-1 0 9-15,1 0-9 0,0 0 12 0,-1 0-12 16,8-6 11-16,-8 6-11 0,4 0 10 16,1 0-10-16,-5-3 16 0,4 3-4 15,-3-7 0-15,-1 4 0 0,1 0-12 0,0-3 0 0,-1 6 0 16,1-3-10-16,-1-3 10 0,1 6 0 0,0-4 0 0,-4-5 0 16,3 9 20-16,-3 0 10 0,4 0 2 0,3 0 0 15,-4-3-24-15,1 3-8 0,-4-6 0 0,4 6 9 0,3-4-9 0,-4-2 0 0,1 6 0 0,3-3 0 31,0 0 0-31,0-3 0 0,0 2 0 0,-3-2 0 16,3-3 0-16,0 9 0 0,0-6 0 0,0-1 0 16,-3 4 0-16,0-3 0 0,-1 3 0 0,4-4 0 15,-3 4 0-15,-1-6 10 0,1 9 1 0,0 0 0 16,-1-9-11-16,4 9 0 0,-3-4 0 0,0 4 0 0,3-9 0 16,-4 9 0-16,4 0 0 0,-3-3 0 0,3-3 0 0,-3 6 0 15,3-4 0-15,-4-2 0 0,4 3 0 0,-3-6 0 16,0 9 0-16,3-10 0 0,-4 7 0 15,4-3 0-15,-3 3 0 0,0-7 0 0,-1 1 0 0,1 9 0 16,3-10 0-16,-4 7 8 0,1-6-8 0,0 9 8 16,-1-10-8-16,1 7 8 0,-1-6-8 0,1 6 0 15,-1-3 0-15,1 2 8 0,0-2-8 0,-1 0 0 16,1 0 0-16,-1-4 0 0,1 7 0 0,0-3 0 16,3-1 0-16,-4 1 0 0,1-3 0 0,-1-1 0 15,1 4 8-15,3-3-8 0,-3-1 0 0,-1 1 0 16,4 0 0-16,-7 5 8 0,4-5-8 0,0 0 0 15,-1-1 0-15,1 7 8 0,-1-3-8 0,1-1 0 0,-4-8 0 0,4 12 0 16,-4-4 0-16,0 4 8 0,-7 3-8 0,10-9 8 16,-10 9-8-16,14-10 8 0,-7 1-8 0,4-4 8 15,-4 4-8-15,0 3 12 0,4-4-12 0,-4-5 12 16,-4 8-12-16,4-2 0 0,0 0 0 16,0-1-11-16,-3 1 11 0,0-4 0 0,3 4 0 15,-4-1 0-15,1 1 0 0,-1 3 0 0,1-4 0 0,-1 1 0 16,1 3 8-16,-1-7 3 0,1 1 1 0,-1 2 0 15,4 1-12-15,-3-4 0 0,-1 4 0 0,1-4 0 16,0 4 18-16,3-4 2 0,-4-2 0 0,1 2 0 16,3 4-20-16,-4-4 0 0,1 4 0 0,-1-4 0 15,1 1 0-15,-4-4 0 0,3 3 0 0,1 4 0 0,-1 0 0 0,1-4 0 16,-4 1 0-16,7-1 0 0,-4-3 0 0,-3 10 0 16,4-3 0-16,0-7 0 0,-4 13 0 0,3-7 0 15,1 1 0-15,-4 0 0 0,0 2 0 0,0-2-16 16,3 0 4-16,1-1 0 0,-4-2 12 0,0 2 0 15,3-2 0-15,-3-4 10 0,7 10-10 0,-7-10 0 16,0 7 0-16,4-4 0 0,-4 1 0 16,0-1 0-16,3-3 11 0,-3 4-11 0,-3 2 8 0,3 1-8 15,0-4 0-15,0 10 0 0,-4-12 8 0,4 2-8 16,0 4 0-16,-3-4 0 0,-1 4 0 0,4-1 0 16,0-2 0-16,0 2 0 0,-3-2 0 0,3 2 11 15,0-2-3-15,-4 6-8 0,4-10 8 0,-3 6-8 16,3-8 0-16,-4 8 0 0,1-2 0 0,3-1 0 0,-8 1 0 0,5 2 0 15,-1-5 0-15,1-1 0 0,-1 6 0 0,1-2 0 16,-1-4 0-16,1 4 0 0,-1-1 0 0,1 1 0 16,-1-4 0-16,1 6 0 0,-4-11-11 0,3 8 11 15,1 0 0-15,-1 4 0 0,1-3 8 0,-1-4-8 16,-3 10 0-16,3-4 0 0,4-6 0 0,-7 10 0 16,4-9 0-16,-4 11 0 0,0-8 0 15,3 2 0-15,-3 1 0 0,4 0 0 0,-4-1-13 0,3 1 4 16,-7-4 9-16,4 10 0 0,4-13 0 0,-1 4 0 15,-3 2 0-15,-3 4 0 0,3-3 0 0,0-1 0 16,0 1 0-16,-1 0 0 0,-2-1 0 0,6 1 0 16,-3-4 0-16,-3 4 0 0,3-4 0 0,0 4 0 15,-4-1 0-15,0-2 0 0,4 3 0 0,-3-1 0 16,-1-2 0-16,1 2 0 0,-1 1 0 0,-3 9-8 16,0-13 8-16,3 10 0 0,1-6 0 0,-4 2 0 0,-1 4 0 15,1 3 0-15,4-9 0 0,-1 6 0 0,-3-4 0 0,3 1 0 16,1-3 0-16,-4 2 8 0,3-2-8 0,1 6 0 15,-1-6 0-15,0-1 0 0,1 7 0 0,3-3 0 16,0-7 0-16,0 10 0 0,0-3 0 16,-4 3 0-16,4-7 0 0,0 10 0 0,-4-9 0 0,4 9 0 15,-3 0 0-15,3-3 0 0,-4 3 0 0,0-7 0 16,4 4 0-16,-3 3 0 0,3 0 0 0,-4-3 0 16,4-3 0-16,-3 3 0 0,-1-4 0 0,0 7 0 15,1 0 0-15,-1 0 0 0,-3-3 0 0,0-3 0 16,3 6 0-16,-3 0 0 0,0 0 0 0,0 0-8 0,0 0 8 0,0 0-8 0,0 0 8 15,3 0 0 1,1 0 8-16,-5 0-8 16,5 0-24-16,-1 0-10 0,-3 0-2 0,4 0 0 15,3 0-152-15,-4 0-30 0</inkml:trace>
  <inkml:trace contextRef="#ctx0" brushRef="#br3" timeOffset="101137.22">25996 6408 496 0,'0'0'22'0,"0"0"5"0,0 0-27 0,0 0 0 0,0 0 0 0,0 0 0 0,0 0 16 0,0 0-1 16,0 0-1-16,0 0 0 0,0 0-6 0,0 0 0 15,11 3-8-15,-11-3 12 0,0 10 13 0,0-10 3 16,7 12 0-16,-4-3 0 0,-3 1-6 0,0 2-1 15,0-2 0-15,0 5 0 0,4-2-21 0,-4 0 8 16,-4-1-8-16,4 4 0 0,4-1 22 0,-4 1 0 16,0 0 0-16,0 3 0 0,-4 3-5 0,4-4-1 15,4 4 0-15,-1 0 0 0,-6 0-7 0,3 10-1 16,0-10-8-16,0 9 12 0,-4 0-12 0,1 1 0 16,3-1 8-16,0 4-8 0,0 2 0 0,-4-2 0 0,4-4 0 15,0 10 0-15,0-7 12 0,4 7-1 0,-8-3 0 0,4-1 0 16,0 4-11-16,0 0 0 15,0 0 0-15,-3-1 8 0,-1-2-8 0,1 3 0 0,3 3 0 0,0-4 8 16,-4 1 6-16,-3 3 1 0,7-3 0 16,-3 3 0-16,-1-4 1 0,4 4 0 15,0-3 0-15,0 3 0 0,0-3-7 0,0 9-1 0,0-6 0 0,0 0 0 16,0 6-8-16,4-6 0 0,-8 0 0 0,4 3 0 16,4 0 0-16,-4 0 8 0,0-3-8 0,-4 0 8 15,4 0-8-15,0-1 0 0,4 5 0 0,-4-5 0 16,-4-2 0-16,4-6 10 0,4 9-10 0,-4-4 10 15,-4-5 7-15,4 6 2 0,0 9 0 0,-3-6 0 16,3-4-9-16,0-5-2 0,0 12 0 0,0-9 0 16,3-1-8-16,1-2 8 0,-1 2-8 0,4-2 8 15,-3-1-8-15,3-2 0 0,0 5 0 0,0-2 8 0,-4-4-8 0,4 1 0 16,-3-1 0-16,3-6 0 0,-3 6 0 0,3-2 0 16,3 2 0-16,-3 0 0 0,0-6 0 0,-3 4 0 15,3-4 0-15,0 3 0 0,0-6 0 0,0 6 8 16,0-3-8-16,0-3 8 0,0 9 3 0,0 1 0 15,-3-1 0-15,6 1 0 0,-3-1-11 0,1 0 8 16,2 1-8-16,1 2 8 0,-4-3 0 0,0 1 0 16,3-1 0-16,1 1 0 0,-4-1 2 0,4 7 0 15,-1-7 0-15,1 3 0 0,-1 1 2 16,1-4 1-16,-4 10 0 0,4-10 0 0,-4 10-1 0,-4-6 0 16,4 5 0-16,-3 1 0 0,-1-6 0 0,4 2-1 15,-7-2 0-15,4-4 0 0,3 0 13 0,-7 4 2 0,3-4 1 16,-3 1 0-16,4 5-15 0,3 1-2 0,-3 0-1 0,-4-4 0 15,3 7-9-15,1-7 0 0,3 4 0 16,-4-4 0-16,1 4 0 0,-1 0 0 16,1-7 0-16,3 10 8 0,-4-10-8 0,4 1 0 0,-3 2 0 15,-1-3 0-15,5 1 0 0,-5-1 0 0,1 0 0 0,3 1 8 16,-4-1-8-16,4-3 0 0,-3-2 0 0,-1 5 0 16,1 0 0-16,-1 1 8 0,1-1-8 0,-1-3 8 15,1-3-8-15,-4 7 0 0,7-4 0 0,-3 3 0 16,-8 1 0-16,4 2 0 0,4 1 0 0,-4 2 0 15,0-5 0-15,0 2 0 0,0 1 0 0,0 2 0 16,0-2 0-16,0-4 0 0,0 7 0 0,-4-7 0 16,4-6 9-16,0 6 0 0,-4-2 0 0,1-4 0 15,-1 6 13-15,4-9 2 0,0 9 1 0,0-2 0 16,0-4-25-16,0-3 0 0,0 0 8 0,4 6-8 0,-4-6 0 0,0 0 0 16,0 0 0-16,3 0 8 0,1 6-8 15,0-6 0-15,-4 0 0 0,3 0 8 0,1 6-8 16,-4-6 0-16,3-3 0 0,-3 3 0 15,4 3 0-15,-1-3 0 0,1 3 0 0,-1-3 0 0,-3 0 0 0,4 3 0 0,3-3 0 0,-4 6 0 0,-3-6 0 0,0 6 0 32,4-6 0-32,-1 0 0 0,-3 3 0 0,4 3 0 15,-1-6 0-15,1 6 0 0,-4-2 0 0,-4-4 0 16,1-1 0-16,3 1 8 0,3 4-8 0,-3-5 0 16,-3 5 0-16,3-4 0 0,0-4 0 0,0 4 8 15,0 0-8-15,0 0 8 0,0 3-8 0,0-3 0 0,0 0 0 16,3 0 0-16,-6-3 0 0,3-3 0 0,0 6 8 0,3-4-8 15,1 4 0-15,-1-9 0 0,-3 6 0 16,4 3 0-16,3-7 0 0,-3 1 0 16,-1-3 0-16,1 5 0 0,-4-5 0 0,3-4 0 0,4 7 0 15,-3-3 0-15,-4-1 0 0,0 1-9 0,3 2 9 16,1-2-10-16,-1-1-2 0,-3 1-1 0,4-4 0 16,-1 10 0-1,1-6-19-15,-4-4-4 0,3 4-1 0,1-4-472 0,0-3-95 0</inkml:trace>
  <inkml:trace contextRef="#ctx0" brushRef="#br3" timeOffset="102920.59">28071 5521 680 0,'0'0'30'0,"0"0"6"0,0 0-28 0,0 0-8 0,0 0 0 0,0 0 0 32,0 0 19-32,0 0 2 0,0 0 1 0,3 9 0 15,1-6 6-15,-4 10 2 0,0-7 0 0,0 3 0 0,0 4-8 0,0-4-2 16,0 4 0-16,0-1 0 0,0-2-20 15,0 9 9-15,0-7-9 0,0 1 0 0,0 9 19 0,-4-7-3 16,4 1-1-16,0 3 0 0,0 3-5 0,-3 0-1 16,3 9 0-16,0-3 0 0,-4 4 30 0,0 2 5 15,4-3 2-15,-3 10 0 0,-1 0 0 16,1 3 0-16,3 0 0 16,-4 0 0-16,1 6-21 0,-1-6-4 0,1 9-1 0,3 0 0 15,0-2-12-15,-4-8-8 16,4 8 8-16,0-7-8 0,0-1 0 0,0-2 8 15,0 0-8-15,0 3 0 0,4-3 0 0,-4 3 0 0,0-4 0 16,0 4 0-16,3-3 0 0,-3 3 0 0,4 6 0 0,-4-6 0 0,0 3 0 0,0 0 0 0,0-3 0 16,0 9 0-16,0-3 0 0,0 4 0 0,0-4 0 0,-4 3 0 15,1-3 0-15,3-3 0 0,0 4 0 0,-4-8-8 16,4 1 8-16,0 7 14 0,0-8-3 0,0 1-1 16,0 3-10-16,4-3 10 0,-1 0-10 0,-3 0 10 15,4 3-10-15,-4-9 0 0,3 3 0 0,-3-1 8 16,4 1-8-16,-4 0 8 0,0-4-8 0,0 4 8 15,0 3-8-15,0-3 0 0,0-3 0 0,0 5 0 16,0-2 0-16,0 3 0 0,3-3 0 0,1 3 0 16,-4-3 0-16,3 2 0 0,1 1 0 0,0-3 0 15,-1 3 0-15,-3-3-9 0,0 9 9 0,0-3 0 16,4 0 0-16,-4 0 19 0,0-6-3 0,0 3 0 16,3-4-16-16,1 4 0 0,-4 3 0 0,0-3 0 15,0 0-12-15,0 0 0 0,0-3 0 16,0 3 0-16,0-3 20 0,0 2 5 0,0 4 1 0,0-9 0 15,-4 9-26-15,1-9-4 0,6 12-2 0,-6-9 0 0,3 3 27 16,-4 0 6-16,8 3 1 0,-4-4 0 0,-4 4-16 0,4 4-16 16,0-7 3-16,-3 6 1 0,3-6 20 15,0 6 4-15,-8 3 0 0,8-3 1 0,-3 4-27 16,3-1-6-16,-7-6 0 0,3 6-1 0,-3-6 21 0,7 0 0 0,-3-6 0 0,-1 3 0 0,1 3 18 0,-1 0 2 31,1-3 0-31,-1-3 0 0,1 3-10 0,3 3-2 16,0-3 0-16,0-4 0 0,0 1-8 0,0-3 0 15,0 2 0-15,0 1 0 0,0 0 0 0,0 0 0 16,0-4 0-16,0 4 0 0,3 0 0 0,1 3 0 16,-8-7 0-16,4 1 0 0,0 3 0 0,-3 0 0 0,3-7 0 0,0 7 0 15,-4-3 10-15,1-4-10 0,3 1 12 0,0 5-12 16,-4-2 20-16,4 0-2 0,0 2-1 0,0 1 0 16,4-6 12-16,-4 2 3 0,0-2 0 0,3 2 0 15,-3-8-19-15,4 8-3 0,-4-12-1 0,3 7 0 16,1-4-9-16,-1-3 0 0,1 6 0 0,-1-2 0 15,1-4 0-15,-1 6 0 0,4-3 0 0,-3 0 0 16,-1-3 0-16,1 7 0 0,3-4 0 0,-3 3 0 16,-4-5 0-16,3 5 0 0,-3-3 0 0,4-3 0 15,-1 10 0-15,1-7 0 0,-4 6 0 0,0-5 0 16,0 2 0-16,3-6 0 0,-6 6 0 0,3 1 0 16,3 5 0-16,-3-5 0 0,0-1 0 0,4-6 0 15,-1 7 0-15,1-4 0 0,-4-3 0 0,3-3 0 0,-3 6 0 0,4-3 0 16,-1-6 0-16,-3 3 0 0,0 0 0 0,4 0 0 15,-4-3 0-15,3 3 0 0,1 0 0 0,-1-4 0 16,-3 4 0-16,4 0 0 0,0 0 0 0,-1-3 0 16,4 3 0-16,-3 0 0 0,6 0 0 0,-6-3 0 15,3 3 0-15,0-4 0 0,-4 1-12 0,1-3 12 16,-1 0-10-16,1-4 10 0,3 1-24 0,-3-1 0 16,3-2 1-16,-4 8 0 15,4-5-3-15,0-4-1 0,-3 10 0 0,3-6 0 16,0-1-16-16,0 4-3 0,-4-10-1 0,5 13 0 15,-1-10-16-15,-4 4-3 0,-3-4-1 0,4 4-509 0</inkml:trace>
  <inkml:trace contextRef="#ctx0" brushRef="#br4" timeOffset="137200.85">1760 16856 403 0,'0'0'36'0,"0"0"-36"0,0 0 0 0,0 0 0 0,0 0 180 0,0 0 28 15,0 0 7-15,0 0 1 16,0 0-170-16,0 0-34 0,7 7-12 0,-7-7 9 16,0 0-9-16,0 0 0 0,4 3 0 0,7 6 0 15,-11-2 0-15,0-7 0 0,10 3 0 0,-10-3 8 16,4 3 8-16,6 3 0 0,-10-3 1 0,11-3 0 15,-8 6 6-15,4-2 1 0,4-4 0 0,-7 6 0 16,6-3 0-16,1-3 0 0,3 3 0 0,-4-3 0 16,1 0-7-16,3 0-1 0,0 0 0 0,-3 0 0 15,3 0 6-15,7 0 1 0,-7 0 0 0,0-3 0 16,7 3 1-16,-6 0 0 0,-1 0 0 0,7 0 0 16,-7 0-7-16,7 0-1 0,-7-3 0 0,7-3 0 0,-7 6 3 0,8 0 0 15,-1 0 0-15,-7 0 0 0,4 0-19 0,-1 0 0 16,8 0 0-16,-7 0 0 0,-1-4 0 0,8-2 12 15,-11 6-1-15,7 0 0 0,4 0 1 0,-11 0 0 16,7 0 0-16,4 0 0 0,0 0 4 0,-8 0 2 16,4 0 0-16,0-3 0 0,-3 3 8 0,3-6 2 15,0 6 0-15,-3 0 0 0,3 0-28 0,0 0 0 16,-6 0 0-16,6-3 0 0,-7 3 0 0,7 0 0 0,-3 0-9 16,3 0 9-16,-11-3 0 0,8-4 8 0,3 7 0 0,0 0 1 15,-7 0-1-15,1 0 0 0,-1-3 0 0,3 3 0 16,1 0 1-16,0-6 0 0,-1 6 0 0,4 0 0 15,1-10-1-15,-8 10 0 0,7-6 0 0,-7 0 0 16,4-3-8-16,-1 9 8 0,1-4-8 0,0-5 8 16,-4 9-8-16,-4-9 0 0,8 9 9 0,-1-4-9 15,-9-2 11-15,9 6-3 0,-3-3 0 0,-3 3 0 16,3-9-8-16,0 9 10 0,4-4-10 0,-4-2 10 16,3 6-10-16,1-3 0 0,-4-3 0 0,7 3 8 15,-3 0 4-15,3-4 0 0,-7 4 0 0,7-3 0 16,-6 3-4-16,-1-4 0 0,3 4 0 0,1-6 0 0,-4-1 12 15,4 7 1-15,-1-6 1 0,1 0 0 16,0 5-7-16,-1-2-2 0,-3-6 0 0,1 2 0 16,6 1 8-16,-11 6 2 0,4-7 0 0,0 1 0 0,8-1-23 0,-12-2 0 0,4 2 0 0,0 1 0 15,1-3 0-15,2 2 0 16,-3-2 0-16,-3 2 0 0,7 1 8 0,-1-4 4 16,-3 1 1-16,0 2 0 0,1-9-1 0,2 7 0 15,-3 2 0-15,0-5 0 0,0-1-4 0,-3 4-8 16,3-1 11-16,-3-3-11 0,3 4 12 0,4 2-4 15,-4-5 0-15,0-1-8 0,7 0 13 0,-11 1-4 16,5-7-1-16,-1 9 0 0,0-6 10 0,3 7 2 16,-2-7 0-16,-5 3 0 0,1-2-20 0,3-1 0 15,0 6 0-15,0 1 0 0,-3-1 0 0,3-3 0 0,-4 4 0 16,1-7 0-16,0 7 0 0,-1-1 0 0,1-6 0 0,3 7 0 16,0-7 10-16,0 6-2 0,-3 1 0 0,3-4 0 15,-4 0-8-15,1 1 8 0,3-1-8 16,-3 0 8-16,3 1-8 0,3-1 0 15,-3 3 0-15,-3 1 0 0,3-7 0 0,0 0 0 0,0 4 0 0,4-4 0 16,-4 0 0-16,0-3 0 0,7 9 0 16,-7-5 0-16,8 5 0 0,-12-6 0 0,8 7 0 0,0-7 0 15,-1 6 8-15,-3 1 0 0,4-1 0 0,0-2 0 16,-1 2-8-16,-3-6 0 0,4 7-10 0,0-7 10 16,-8 6 0-16,8 1 0 0,-4-1 0 0,4-2 0 15,-4-1 0-15,7-3 0 0,-7 0 0 0,7 7 0 16,-3-7 0-16,3 3 0 0,-7 1 0 0,7 2 0 15,4 4 0-15,-11-4 0 0,7 1 0 0,-7-4 0 16,7 3 0-16,4 4 0 0,0-4 0 0,-8 4 0 0,5-4 0 0,2 4 0 16,-3 0 0-16,1-1 0 0,2-2 8 0,-6 2-8 15,3 1 0-15,0 6 0 0,-3-7 0 0,7 1 0 16,-4-1-11-16,0-2 11 0,-3 2 0 0,6 7 0 16,5-6 0-16,-12 0 0 0,8-4 0 0,0 4 0 15,-4-1 0-15,3 1 9 0,8 3-9 0,-7-4 0 16,-7 4 0-16,6-7 0 0,1 10 0 0,3-3 0 15,-10-4 0-15,6 7 0 0,-2 0 0 0,-1-3 0 16,3 3 0-16,-2-3 0 0,-1 2 0 0,7-2 0 16,-3 3 0-16,-1-6 0 0,-6 9 0 0,7-10 0 0,-4 7 0 0,4-3 0 15,-1 3 0-15,-6-7 0 0,7 7 0 0,-1-3 0 16,1 3 0-16,-4-7 0 16,4 10 0-16,-7-9 0 0,3 9 0 0,0-10 0 15,4 10 0-15,-8 0 0 0,1-3 0 0,7-6 0 16,-11 9 0-16,3-3 0 0,4 3 0 0,-3-7 0 0,3 7 0 15,-3 0 0-15,3 0 0 0,-3 0 0 0,3-3 0 16,-3 3 0-16,3-6 0 0,0 6 0 0,0 0 0 0,-3-3 0 16,3 0 0-16,-4-3 0 0,1 6 0 0,7-10 0 15,-4 10 10-15,4 0-10 0,-1-3 12 16,1-3-12-16,-7 6 8 0,3-3-8 0,0 3 0 0,-3-4 0 16,3-2 0-16,0 6 0 0,4 0 0 0,-8-3 0 15,1 3 0-15,0 0 0 0,-1-6 0 0,8 6 0 16,-11 0 0-16,4 0 0 0,-1 0 0 0,4 0 0 15,1 0-8-15,-5 0 8 0,-3 0 0 0,8 0-9 0,2 0 9 0,-3 0 0 16,-3 0 0-16,3 0 0 16,0 0 0-16,4 0 0 0,0-3 0 0,-8-4 8 15,1 4-8-15,3 3 0 0,0 0 0 0,-3-9 0 16,0 9 8-16,-1-10 0 0,1 10 0 0,3-3 0 0,-3 0-8 0,-1-3 0 16,-2 3 0-16,2-4 0 0,4 7 0 0,-7 0 0 15,4-3 0-15,-4 3 0 0,7 0 0 0,-10 0 0 16,3 0 0-16,0 0-8 0,-3 3 8 0,3-3 0 15,0 0-9-15,-3 0 9 0,-4 7 0 0,0-14 0 16,10 7 0-16,-10 0 0 0,4 0 0 0,3 0 0 16,-3 0 0-16,-1 0 0 0,1-9 0 0,-1 9 0 15,1 0 0-15,-4 0-11 0,0 0 11 0,0 0-8 16,0 0 8-16,4 0-8 0,-4 0-4 0,7 0 0 16,-7 0 0-16,0 0 0 0,0 0 3 0,-7 0 0 15,7 0 0-15,0 6 0 16,-7-6-18-16,11 0-3 0,-11 0-1 0,7 3 0 0,0-3 6 0,-7 0 1 0,7 7 0 0,0-4 0 31,0-3-64-31,-7 0-12 0,7 9-2 0,-3-6-914 16</inkml:trace>
  <inkml:trace contextRef="#ctx0" brushRef="#br4" timeOffset="138770.4">2477 16938 270 0,'0'0'12'0,"0"0"2"0,0 0-14 0,0 0 0 0,0 0 0 0,0 0 0 16,-8-3 98-16,5-3 17 0,-1 2 3 0,4 4 1 15,-7-6-43-15,4 3-9 0,3-6-2 0,0 9 0 16,-7 0-13-16,3-10-4 0,-3 7 0 0,4-3 0 15,-1 0-20-15,-3-1-5 0,4 4-1 0,-5 3 0 16,5-6 0-16,-8 6 0 0,8 0 0 0,-8 0 0 16,1 0-7-16,6 0-2 0,-6 0 0 0,-1 0 0 15,7 0 2-15,-6 0 0 0,3 0 0 0,-4 0 0 16,4 0 6-16,-3 0 2 0,3 0 0 0,-1-3 0 16,-2-4 16-16,-1 7 3 0,8-3 1 0,-8 3 0 15,1-3-25-15,3 3-5 0,3-6-1 16,1 6 0-16,-8 0-12 0,0 0 0 0,1 0 0 15,6 0 0-15,-6 9 0 0,-1-9 0 0,-3 3 0 0,3-3 0 16,1 7 0-16,-1-4 0 0,1-3 0 0,-4 9 0 16,3-9 0-16,4 7 16 0,-4-4-4 0,-6-3 0 15,10 0 16-15,-4-3 4 0,0 3 0 0,1 0 0 16,-1 0-13-16,1-7-3 0,3 7 0 0,-4 0 0 0,0 0-6 0,1 0-2 16,-1-3 0-16,1-3 0 0,3 6-8 0,-4 0 8 15,0-3-8-15,-3 3 8 0,4-7-8 0,-1 7 8 16,1 0-8-16,-1-3 8 0,4 3-8 0,-4 0 0 15,1 0 0-15,-1 3 8 0,-3-3-8 0,0 0 0 16,3 7 0-16,1-4 0 0,-4-3 8 0,3 0-8 16,-3 6 8-16,3-3-8 0,1-3 15 0,-4 0-3 15,3 0 0-15,1 0 0 0,-1 0 6 0,0 0 1 16,8 0 0-16,-11 0 0 0,3 0-2 0,4 0 0 16,0 0 0-16,-3 0 0 0,-1-3-17 0,-3-3 10 15,3 6-10-15,1 0 8 0,-1 0-8 0,0 0 0 0,4-3 9 16,-3 3-9-16,-1 0 0 0,1 0 0 0,-4 0 0 15,3 0 0-15,0 0 0 0,1 0 0 0,-4 0 0 0,3 0 0 16,1 0 0-16,2 0 0 0,-2 3 0 0,-1-3 0 16,1 0 0-16,6 6 0 0,-6-3 0 0,3-3 0 15,3 0-15-15,4 0-1 0,-3 0 0 0,3 0 0 32,-11 0-20-32,4 0-4 0,7 0 0 0,0 0-1 0,0 0-28 0,-4 0-6 0,-6 0-1 0,10 0-448 15,0 0-89-15</inkml:trace>
  <inkml:trace contextRef="#ctx0" brushRef="#br0" timeOffset="144580.04">483 17139 691 0,'0'0'61'0,"0"0"-49"0,0 0-12 0,0 0 0 0,-10-10 86 0,10 10 14 16,0 0 4-16,0 0 0 0,-4-9-78 0,4 9-15 15,0 0-3-15,0 0-8 0,0 0 0 0,0 0 0 16,4-3 0-16,-4 3 0 16,0 0-16-16,3-10-9 0,-3 10-3 0,0 0 0 0,0 0 19 0,11 0 9 15,-11 0-10-15,0 0 10 0,0 0 0 0,10 0 0 16,-3 0 0-16,-7 0 0 0,4 0 21 0,7 0 4 15,-8 0 1-15,8 0 0 0,-8 0 12 0,8 0 2 16,-4 0 1-16,3 0 0 0,-6 0-6 0,10 0-2 0,-3-3 0 16,-1-3 0-16,4 6-13 0,-3 0-4 15,3 0 0-15,-3 0 0 0,3-3-4 0,0 3-2 0,-4 0 0 0,8-6 0 16,-4 6-1-16,4 0 0 0,3 0 0 0,-7-4 0 16,7 4-9-16,4 0 0 0,-4 0 0 0,4 0 0 15,0 0 8-15,-1 0-8 0,-3 0 12 0,-3 0-4 16,3 0 14-16,4 0 2 0,-4 0 1 0,4 0 0 15,-4 0-9-15,4-3-1 0,-1 3-1 0,1-6 0 16,0 6 6-16,-1 0 2 0,1 0 0 0,10-3 0 16,-10 6 2-16,3-3 0 0,4 0 0 0,-4 0 0 15,4 0-24-15,3 0 0 0,-6 0 0 0,2 9 0 0,-3-5 0 0,8-4 0 0,-4 6 0 16,3-3 0-16,4 6-10 0,-4-9-6 0,0 10-2 0,-7-7 0 31,8-3 18-31,-1 6 0 0,0-6 0 0,0 3 0 0,1-3 0 0,-8 0 0 16,7-3 0-16,-3 3 0 0,3-6 10 0,-6 6-1 15,6 0 0-15,0-3 0 0,0 0 1 0,4-4 0 16,7 7 0-16,-7-3 0 0,3-3 2 0,0 6 0 16,1 0 0-16,-4 0 0 0,-1 0-12 0,5 0 8 15,-8 0-8-15,4 0 8 0,-4 0-8 0,11 0 0 16,-7 0 0-16,0 0 0 0,6 0 0 0,1 0 0 16,-3 0 0-16,-1 0 0 0,4-3 0 0,-7 3 8 15,-1-6-8-15,5 6 8 0,-4-4-8 0,6 1 0 16,-2-3 9-16,3 6-9 0,3 0 8 0,-3-3-8 0,0 3 8 15,3 0-8-15,-3 0 0 0,-4 0 0 0,1 0 0 0,-1 0 0 16,4 3 0-16,-4-3 0 0,8 0 0 16,-1 0 0-16,-10 0 0 0,7 0 0 0,0 6 0 0,3-6 0 15,-10 0 0-15,7 0 0 0,-1 0 0 0,-6-6 0 16,7 6 0-16,-4 0 8 0,4-3-8 0,0 3 0 16,0 0 0-16,3 0 0 0,-3 0 0 0,4 0 0 15,-4 3 0-15,3-3 0 0,-7 0 0 0,1 9 0 16,2-9 0-16,5 4 0 0,-8-4 0 0,4 6 0 15,3-6 0-15,1 3 0 0,-4-3 0 0,3 0 0 16,-7 0 0-16,8 6 0 0,-4-12 0 0,-8 6 0 16,8 0 0-16,4 0 0 0,-4 0 0 0,3 0 0 15,-3 6 0-15,3-3 0 0,-6-3 0 0,2 0 0 16,-2 10 0-16,6-10 0 0,-10 3 0 0,7-3 0 0,0 6 0 0,3-3 0 16,0-3 0-16,-3 0 0 0,4 0 0 0,-8 0 0 15,4 0 0-15,-4 0 0 0,1 0 0 0,-1 0 0 16,-3 0 0-16,-1 0 0 0,5 0 0 0,-4 0 0 15,-1 0 0-15,5-3 0 0,-4 3 0 0,6-6 0 16,-9 6 0-16,6 0 0 0,0 0 0 0,-3 0 0 16,0 0 0-16,-4-3 8 0,4 0-8 15,0-4 0-15,3 7 0 0,-3-3 0 0,-4-3 0 0,8 6 0 16,-1-3 0-16,4 3 8 0,-4-6 0 0,0 2 1 0,1 1 0 0,-8-3 0 0,7 6-9 0,-3-9 8 31,0 9-8-31,-4-4 8 0,4-2-8 0,0 3 0 0,-4 0 0 0,4-3 0 16,3 6 0-16,-10 0 0 15,7-4 0-15,-4-2 0 0,-3 6 0 0,3-3 0 16,-3-6 0-16,0 9 0 0,-4-10 16 0,-3 10-1 16,3-9-1-16,0 6 0 0,4-7-14 0,-4 1-10 0,0 6 2 15,0-7 0-15,1 1 20 0,-5 6 4 0,1-3 0 0,0 2 1 16,-1-2-7-16,1 3-2 0,-4 3 0 0,-3-3 0 16,3 3-8-16,-3-6 0 0,3 6 0 0,-7 0 0 15,4 0-24-15,-8 0 2 0,4 0 1 0,0 0 0 16,1 0-3-16,-5-4 0 0,1 8 0 0,-1-4 0 15,1 0 11-15,0-4 1 0,-1 4 1 0,1 0 0 16,-1 4-8-16,4-4-1 0,-7 0-1 0,4 6 0 16,-4-3-82-16,4-3-16 0,-1 9-3 0</inkml:trace>
  <inkml:trace contextRef="#ctx0" brushRef="#br0" timeOffset="145931.6">9232 17107 288 0,'0'0'25'0,"0"0"-25"0,4-9 0 0,-4 6 0 15,3-7 76-15,1 1 9 0,-4-4 3 0,3 4 0 16,-3-4-52-16,7 4-9 0,-7-3-3 0,4-4 0 16,-4 10-6-16,3-4-2 0,-3 1 0 0,4-1 0 15,-4 1 41-15,3 0 8 0,-3-1 2 0,4 4 0 16,-4 6-12-16,0 0-3 0,0 0 0 0,4-6 0 16,-4 6-38-16,0 0-14 0,0 0 9 0,0 0-9 15,0 0-14-15,7 0-8 0,-7 0-2 0,0 0 0 16,0 0 24-16,7 6 0 0,-7-6-9 0,0 0 9 15,0 0 24-15,0 0 8 0,0 6 1 0,0 4 1 0,-4-1 10 16,1 0 3-16,-4 4 0 0,3-4 0 0,-3 4 2 0,3-4 1 16,-3 1 0-16,-3 2 0 0,-1 7-20 0,1-6-4 15,-1-4-1-15,4 10 0 0,-4-7-14 0,1 7-3 16,-1-6-8-16,-3 9 12 0,4-4-12 0,-1-5 0 16,-3 9 8-16,0 0-8 0,3-3 0 0,1 0 0 15,-5-4 0-15,5 4 0 0,3-6 0 0,-4 5 0 0,1-5 0 0,6-4 0 16,-10 1 0-16,3-1 0 0,8-6 0 0,-4 7 0 31,0-4-19-31,3 0-6 0,-3 0-2 0,7-6-458 0,-7 0-92 16</inkml:trace>
  <inkml:trace contextRef="#ctx0" brushRef="#br0" timeOffset="146265.57">8971 16929 288 0,'0'-4'25'16,"-7"-2"-25"-16,7 0 0 0,-7 0 0 0,4 2 451 0,3 4 85 15,0 0 16-15,0 0 4 16,0 0-465-16,0 0-91 0,0 4-24 15,3 8-1-15,4 4-12 0,0 0-3 0,4 2 0 0,-1-5 0 16,1 9 8-16,3 3 0 16,0 0 1-16,4-3 0 0,-4 6 22 0,4-3 9 0,-1 7-8 0,1-1 8 0,3 0-11 0,-3 7 11 15,-1-4-13-15,1-2 5 0,0-7-4 0,-4 6-1 16,0-3 0-16,0-2 0 0,-4 2-9 0,1-9-2 16,0-4 0-16,3 4 0 15,-4 0-20-15,1-3-5 0,-4-1-1 0,0-2-445 16,0-4-89-16</inkml:trace>
  <inkml:trace contextRef="#ctx0" brushRef="#br0" timeOffset="146617.98">9581 17352 288 0,'0'0'12'0,"0"0"4"0,0 0-16 0,0 0 0 0,0 0 0 0,0 0 0 0,0 0 447 0,0 0 86 15,0 0 18-15,0 0 3 0,0 0-453 0,0 9-90 16,4 10-11-16,0-6-17 0,3 9-7 0,-7-4 0 15,7 1-1-15,0-3 0 16,0 3-13-16,0 3-2 0,0 6-1 0,0-3 0 16,3-3-13-16,-6 0-2 0,3 6-1 0,-3-6 0 15,-1 0-83-15,4 6-17 0,-7 16-3 16,4-12-1-16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5T15:39:51.233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1588 8807 2023 0,'0'0'89'0,"0"-3"19"15,-8-7-86-15,5 7-22 0,3 3 0 0,0-6 0 16,0-7 16-16,3 10-2 0,-3-6 0 0,8 3 0 0,2-7-14 0,-6 10 0 15,-1-7 0-15,8 4 0 0,-4 3 0 0,3 0 0 16,-3-3 0-16,4-4 0 0,0 10 0 0,-1-9 0 16,4 6 0-16,0 3 0 0,-3 0 20 15,10-3-1-15,-7 3-1 0,7 3 0 0,-3-3 0 0,7 0 0 0,-4 9 0 0,11-6 0 16,-8-3-4-16,5 10-1 16,2-10 0-16,-2 6 0 0,6-3 0 15,0 0 0-15,-3-3 0 0,0 6 0 0,10-6 11 0,-7 0 1 16,4-6 1-16,7 6 0 0,-4 0 5 0,11 0 1 15,-3 0 0-15,-1 0 0 0,-3 0-23 0,3 0-9 16,1 0 8-16,6 0-8 0,-3 0 12 0,7 6-2 16,0-6-1-16,7 4 0 0,-7-4-9 0,3 9 10 15,-3-9-10-15,11 0 10 0,3 0 2 0,-3 0 0 16,3 0 0-16,0 0 0 0,-4 0 12 0,4 0 4 0,4 0 0 16,-4 0 0-16,0 0-28 0,7-3 0 0,-3 3-9 0,3 0 9 15,-7-6 8-15,7 6 8 0,0-4 1 16,4 4 1-16,0-6-10 0,-1 6-8 0,-2 0 9 15,2 0-9-15,1 0 12 0,0 0-3 0,-8 0-1 0,4 0 0 16,0 0-8-16,4 0 10 0,-7 0-10 0,6-3 10 16,5 3-10-16,-5 0 12 0,1-3-12 0,0-3 12 15,-8 6-4-15,8 0 0 0,3-3 0 0,-3-4 0 16,-1 7-8-16,-6 0 0 0,0 0 0 16,-1 0 0-16,1-3 0 0,-1-3 0 0,5 3 0 0,-1 3 8 15,3 0 1-15,-10 0 0 0,4-3 0 0,3-4 0 16,-3 7 3-16,-1 0 1 0,5 0 0 0,-15 0 0 15,10 0-4-15,-10 0-1 0,7 7 0 0,0-4 0 0,-7 0-8 16,4 3 0-16,0-3 0 0,-4 7 8 0,0-4-8 0,-4 0 0 16,8 0 0-16,-1-2 0 0,-6 5 8 15,3-9-8-15,0 9 0 0,-7-5 8 0,0-4-8 16,0 0 0-16,0 6 0 0,0-3 8 0,3-3-8 16,-3 0 0-16,-3 0 9 0,-1 0-9 0,-3 6 8 15,0-6-8-15,-4 3 8 0,4-3-8 0,-4 0 11 0,1 0-3 16,3-3 0-16,0 3 0 0,-7-6-8 0,-1 6 10 15,5-3-10-15,-4-3 10 0,-4 6-10 0,0-4 0 16,-3 1 0-16,3-3 8 0,1 6-8 0,-1-3 0 16,0-3 0-16,1 6 8 0,-4 0-8 0,-1-4 0 15,-2 4 0-15,3-6 0 0,-4 6 0 0,-3 6 0 16,-1-6 0-16,-2 0 0 0,2 0-13 0,-6 0-2 0,-4 4 0 0,0-4 0 31,-3 0-40-31,0 0-8 0,-4 0-1 0,0 0-1 16,-4 0-167-16,1 0-32 0</inkml:trace>
  <inkml:trace contextRef="#ctx0" brushRef="#br0" timeOffset="1806.93">16986 6032 403 0,'0'0'17'0,"0"0"5"0,0 0-22 15,0 0 0-15,-3-13 0 0,-1 10 0 0,4-3 279 0,-3 3 51 16,-1-7 10-16,4 10 3 0,0-3-272 0,-3-3-55 16,-1-4-16-16,1 10 8 0,3 0-8 0,-4-3 0 15,1-6 9-15,-5 9-9 0,1-10 0 0,0 10 0 16,7 0 0-16,0 0 8 0,-7-3 27 0,4-3 5 15,-4 3 2-15,7 3 0 0,0 0 14 0,0 0 2 16,-4-3 1-16,4 3 0 0,0 0-3 0,0 0 0 16,0 0 0-16,0 0 0 0,0 0-7 0,0 0-1 15,0 0-1-15,4-7 0 0,-1 7-18 0,8-3-3 16,-1-3-1-16,1 6 0 0,0 0-14 0,3 0-3 16,3 0-8-16,1 6 12 0,7-3 1 0,-4-3 0 15,4 0 0-15,-1 7 0 0,4-4-1 0,4 0 0 0,0-3 0 0,3 6 0 0,4-3-12 16,3-3 0-1,-3 0 0-15,7 0 0 0,3 0 36 0,1 7 5 0,3-14 1 0,0 7 0 16,3 0-22-16,4 0-5 0,4-9-1 0,-1 9 0 16,4 0 5-16,4 0 1 0,3-3 0 0,0 3 0 15,0 0 0-15,11 0 0 0,-4-3 0 0,7 3 0 16,4 3-10-16,-4-3-2 0,7 0 0 16,0 0 0-16,8 3-8 0,-5-3 0 0,-2 0 9 0,-1 6-9 15,4-6 0-15,3 3 8 0,0-3-8 0,-3 7 0 16,0-7 8-16,0 0-8 0,3 0 10 0,0 0-10 15,1-7 16-15,-1 14-4 0,4-14 0 0,-1 7 0 16,1 0 1-16,-3 0 0 0,-1 0 0 0,-3 0 0 16,3 0-5-16,0 0 0 0,1 0-8 0,-5 0 12 15,-2-3 0-15,-1 3 0 0,4-6 0 0,-4 6 0 16,-7 0-12-16,-3 0 0 0,-4 0-12 0,0 0 12 16,4 0 0-16,-8 0 0 0,-6-3 0 0,-1 3 0 0,5 0 0 15,-12 0 0-15,-3 0 0 0,-4 0 0 0,4 0 9 0,-7 0-9 16,0 0 8-16,-3 0-8 0,-12 0 0 0,8 0 0 15,-3 0-14-15,-5 3 5 16,1-3-22-16,-7 0-4 0,3 6-1 16,-3-6 0-16,-4 0-180 0,0 0-36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27T16:38:17.1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20472 4896 1825 0,'-32'-9'40'0,"18"9"8"0,0 0 1 0,3-10 3 0,1 1-41 0,3 9-11 0,3-10 0 0,4 10 0 0,7-9 47 15,4 9 7-15,3-6 2 0,10 3 0 0,5-4-16 0,6 7-4 16,7 7 0-16,4-4 0 16,7 3 0-16,7 3 0 0,0 1 0 0,7 9 0 0,0-13-28 15,7 3-8-15,7 1 0 0,4 5 0 16,3-5 0-16,0-1 0 0,-3 4 0 0,7-7 0 0,10 3 0 0,-7-2 0 15,-10-4 0-15,3-3 0 0,0 6 0 16,-7-12 0-16,-3 6 0 0,-4 0-8 0,0-10 8 0,-3 10 9 16,-11-9-1-16,-4 9-8 0,-10-6 37 15,0 6 1-15,0-3 0 0,0 3 0 0,-11-7 2 16,-3 7 0-16,-1 0 0 0,-2 7 0 0,-1-4-24 0,-7 12-4 16,4-5 0-16,-4 9-1 0,0-1-11 0,-3 14 0 15,-8-4 0-15,1 16 0 0,3 3 0 0,-10 16 0 16,-1-10-11-16,-3 19 11 0,-3-3-8 0,-1 3 8 15,4 10-8-15,-4 2 8 0,1-2-21 0,-1 0 1 16,8-1 0-16,7 1 0 0,-1-4 20 0,-6 10 0 0,-4-7 0 16,3 1 0-16,4-1-12 0,0-2 1 15,-3 2 1-15,-1 1 0 0,1 2 10 0,-1-8 0 0,8-7 0 0,-4 3 0 16,0-9 13-16,4 6-1 0,3-13-1 0,0 4 0 16,0-7 4-16,0-6 1 0,0-3 0 0,-3-7 0 15,3 4 0-15,-4-13 0 0,-2 1 0 0,2-11 0 16,-3-2 4-16,0 3 0 0,0-10 1 0,4 1 0 15,-4-4 3-15,0-3 0 0,-3-3 0 0,6 0 0 16,-10 0 3-16,7 0 1 0,-3-3 0 0,-4 3 0 16,0 0-9-16,0 0-2 0,0 0 0 0,0 0 0 15,0 0-3-15,0 0-1 0,0 0 0 0,-7-6 0 16,0 6-13-16,-11 0 0 0,0 0 8 0,-3 0-8 16,-7 0 9-16,-14 0-1 0,-8-3 0 0,-3-4 0 0,-7 4 15 15,-7-3 2-15,4-3 1 0,-11 2 0 16,-7-2-5-16,-4 6-1 0,0-7 0 0,-7 4 0 0,-3-3-5 15,7 6-2-15,0-4 0 0,-4-2 0 16,0 9-13-16,4-6 8 0,4 6-8 0,2-4 0 16,5-2-101-16,-1 6-27 0,1-3-4 15,17 3-2-15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5T15:40:24.227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1760 11591 864 0,'-14'-3'76'0,"11"0"-60"0,-8 3-16 0,4-6 0 0,7 6 215 0,-3 0 40 16,-8-3 8-16,11 3 1 0,0 0-190 0,-4-7-38 15,-6 7-8-15,6 0-2 0,4 0-6 0,0 0 0 16,0 0-1-16,0 0 0 0,0 0-19 16,0 0 0-16,0 0-13 0,0 0 5 0,0 0 8 0,0 0 0 15,0 0 0-15,0 0 0 0,4 0 26 0,6 10 7 16,-6-10 2-16,7 6 0 0,-1-3 24 0,4-3 5 15,-3 3 0-15,-1-3 1 0,5 0-9 0,-5 7-1 16,4-7-1-16,7 3 0 0,-3-3-13 0,7 0-2 16,6-3-1-16,-6-4 0 0,0 7-14 15,7 0-4-15,-4 0 0 0,4 0 0 0,-4-3-20 0,4 0 0 16,3-3 0-16,-3 6 0 0,-1 0 0 0,5 0 0 16,-1 0 0-16,-7 0 0 0,7 0 14 0,1 0-2 15,-5 0 0-15,-2 0 0 0,6 0 0 0,-7 6 0 0,0-12 0 16,-3 12 0-16,0-3-3 0,3-3-1 0,4 0 0 0,-8 0 0 15,1 0 18-15,10 0 3 0,-10 0 1 0,3 0 0 16,4 3-15-16,-7-3-3 0,3 0-1 0,4 0 0 16,-4-3-11-16,4 3 8 0,-4 0-8 0,-3 0 8 15,6 0 2-15,-6-3 0 0,0-3 0 0,-1 6 0 16,1-3 2-16,0 3 1 0,0-7 0 0,-4 7 0 16,3-9-1-16,1 9 0 0,0-3 0 0,7 0 0 15,-8-3-4-15,1 2-8 0,7-2 11 0,-4 3-11 16,7-3 13-16,-7 3-4 0,8-1-1 0,-5-2 0 15,5-3 2-15,-12 9 0 0,5 0 0 0,2 0 0 16,-2-3-10-16,-5 3 0 0,8 0 0 0,-11 3 0 0,11-3-12 0,0 6 12 16,-8-3-10-16,1-3 10 0,0 6 0 0,-1-2 0 15,8-8 0-15,-7 8 0 0,0-4 0 0,3 0 0 16,-3 0 8-16,3 0-8 0,-4-4 8 16,5-2-8-16,-5 6 0 0,1-3 0 0,0-3 16 0,-1 3-3 15,5-7-1-15,-12 10 0 0,8-9-12 0,0 9 11 16,-4-10-11-16,4 10 10 0,6-3-10 0,-6-6 0 15,-7 9 0-15,6-3 8 0,-2-4-8 0,2 7 0 16,-3-3 0-16,1 3 0 0,2-6 0 0,-10 6 0 16,8 0 0-16,-5 0 0 0,-3-3 0 0,4 3 0 15,-8 0-8-15,5 0 8 0,-5 0-16 16,4-3 0-16,-3 3 1 0,-8 0 0 16,-3 0-71-16,0 0-14 0,0 0-4 0,0 0 0 15,0 0-116-15,0 0-23 0</inkml:trace>
  <inkml:trace contextRef="#ctx0" brushRef="#br0" timeOffset="1966.06">3344 12190 1209 0,'0'0'108'16,"0"0"-87"-16,-3-9-21 0,3 9 0 0,0 0 112 0,0-9 17 15,3-4 4-15,-3 4 1 0,7-1-112 0,-3 7-22 16,-1-6 0-16,5-1-10 0,2 1 18 0,-6 3 3 16,6-4 1-16,1 1 0 0,-1-1 14 0,4-2 3 15,-3 2 1-15,-4 1 0 0,4-4 27 0,6 4 6 16,-3 0 1-16,-3-1 0 0,3-2 4 0,0 2 0 16,0 1 1-16,4-4 0 0,0 4-30 0,-1 0-7 15,8-4 0-15,-7 4-1 0,-1-4-13 0,8 0-2 16,0 4-1-16,-8-3 0 0,8 2 1 15,3 1 1-15,-10-1 0 0,7 7 0 0,-4-3-4 16,3 6-1-16,1 0 0 0,-4 6 0 0,4-3-12 0,-4 7 0 16,-3-1 0-16,3 4 0 0,4-4 0 0,-11 4 0 0,7-1 0 0,-3 4 0 15,-1 0 0-15,-6 2 0 0,3-5 0 0,0 9 0 16,-3 3 0-16,-1 0 0 0,1-3 0 0,-8 6 0 16,8-3 0-16,-11-3 0 0,3 6 0 0,-3-2 0 15,-3 5 12-15,3-3-4 0,-11 0-8 0,8 1 12 16,-8 2-12-16,1 0 11 0,-5-3-11 0,-2 4 10 15,-1-7-10-15,1 3 0 0,-1-6 0 0,4 0 8 16,-4 6-8-16,4-3 10 0,-7-3-10 0,3-3 10 16,-6-6-10-16,-1 5 0 0,0-5 0 0,-3-4 8 15,3 4-8-15,8-7 8 0,-8-3-8 0,0-3 8 0,4 7 6 0,0-7 1 16,-4 0 0-16,4 0 0 0,3-7-15 0,-3 7 0 16,7 0 0-16,-7-3 0 0,3-3 0 0,8 3 0 15,-1-7 0-15,-3 10 0 0,3-9 0 16,4 6 0-16,0-3 0 0,7 2 0 0,0-5 0 15,0 9 0-15,0-9 0 0,0 6 0 0,4-7 0 0,-1 7 0 16,4-3 0-16,4-4 0 0,3 10 0 0,-3-3 0 16,-1 0 0-16,8-3 0 0,3 6 0 0,-7-3 0 15,7-4 0-15,-3 7 0 0,10 0 9 0,-10 0-1 16,7-3 0-16,-1 3 0 0,8 3-8 0,-7-3 0 16,3 7 9-16,0-4-9 0,-3 3 12 0,0-3-1 15,-1 0-1-15,1 7 0 0,0-4-10 0,-4 3 10 0,3-2-10 0,1 8 10 16,-11-12-10-16,7 10 0 0,-6-4 0 0,6 1 0 15,-14-7-9-15,10 6-4 0,-13-2-1 0,7-4 0 32,-1-3-21-32,1 0-4 0,-8 0-1 0,-3 0 0 15,11-3-21-15,-1-4-5 0,-6-2-1 0,7-4 0 16,-1 4-120-16,-6-4-24 0,3-5-5 0,7 5-623 0</inkml:trace>
  <inkml:trace contextRef="#ctx0" brushRef="#br0" timeOffset="2211.27">4636 12253 2376 0,'0'0'52'0,"0"0"12"0,0 0 1 0,0 0 1 0,0 0-53 0,0 0-13 15,0 0 0-15,0 0 0 0,0 3 0 0,3 7 0 0,8-1-12 0,-11 0 12 16,10-5 0-16,-10 5 0 15,14-9 0-15,-10 9 0 0,6-9 0 0,5 4 0 16,-5 2 0-16,4-6 0 0,-3 0 0 0,3-6-8 16,4 6 8-16,-8-4-10 15,8 4-28-15,-4-9-6 0,4 9 0 0,-4-3-1 16,0-3-133-16,0 2-26 0,4 1-6 0,-1-3-1 0</inkml:trace>
  <inkml:trace contextRef="#ctx0" brushRef="#br0" timeOffset="3002.58">5701 12297 288 0,'0'0'25'0,"0"0"-25"0,-4-3 0 0,1 3 0 0,-4-6 425 0,3 6 80 16,4 0 16-16,0 0 3 16,-7 0-448-16,7-7-89 0,-3 1-19 0,3-3-3 0,-4 6 9 0,4-7 2 15,0 1 0-15,0-1 0 0,-7-2 24 0,7 2-8 16,-3-2 8-16,-4 2 0 0,3 1 17 0,0 0 9 15,-6 2 2-15,3 1 0 0,-4 6 20 0,4-3 5 16,-10 3 1-16,2 3 0 0,-2 3-54 0,-1 1-8 16,1 11-4-16,-8-5 0 0,4 9 12 0,-4-3-13 15,4 3 5-15,0-4 8 16,3 4-10-16,-3 0 10 0,7 7 0 0,0-7-9 0,3 3 9 0,-3-7 0 16,7 4 0-16,3 0 0 0,-3 0 0 0,4-3 0 15,3 3 0-15,-7-3 0 0,14 0 0 16,-7-4 0-16,0 1 0 0,3-10 8 0,4 10-8 0,-3-13 0 0,-4-3 0 0,3 10-8 0,-3-10 8 0,7 3 0 15,4-3-9-15,0 0 9 16,-4 0 0-16,0 0 0 0,7-3 0 0,-4-7 0 16,5 1 17-16,-1-1-1 0,-4-2-1 0,4 2 0 15,4 1 7-15,-4-4 2 0,0-5 0 0,0 5 0 16,-3 1-8-16,7-7-2 0,-11 9 0 0,3-5 0 16,-3-1-14-16,0 3 8 0,4 4-8 0,-4-4 0 15,-4 1 0-15,4 2 8 0,1-2-8 0,-1 3 0 16,-4 2 0-16,4 1 0 0,-7 6 8 0,0 0-8 15,0 0 0-15,0 0 0 0,0 0-12 0,0 0 12 16,0 0 0-16,0 0 0 0,0 0 10 0,4 6-2 16,-1 4-8-16,1-1 0 0,3 4 0 0,0 5-8 15,-7-5 8-15,3 6 0 0,4 0 0 0,-3-4 0 16,7 10 0-16,-11-3 0 0,10 0 9 0,-10 0-9 0,7 3 26 16,-3 0-2-16,-1 0 0 0,1-3 0 0,3 7-24 0,-7-4-19 15,3 3 3-15,1-3 1 0,-1 3 15 0,1-3 0 16,-4 4 0-16,3-4 0 0,-3 3 11 0,0-6 5 15,0 6 0-15,0-6 1 0,-3 3-17 0,-1-3-17 16,1-3 3-16,-1 3 1 0,1 0 13 0,-8 0 15 16,4-3-3-16,0-1-1 0,-3-5-3 15,-5 6 0-15,-2-7 0 0,3 1 0 0,0-4-8 0,-1 1 0 16,-6-1 0-16,7-6 8 0,-7-3-24 16,7-3-6-16,-11-3-1 0,8 3 0 15,-1-7-89-15,-3 1-19 0,7-13-3 0,-11 6-813 16</inkml:trace>
  <inkml:trace contextRef="#ctx0" brushRef="#br0" timeOffset="3417.66">6103 12636 1728 0,'0'0'76'0,"0"0"16"0,0 0-73 0,0 0-19 0,0 0 0 0,0 0 0 16,0 0 172-16,0 0 32 0,0 0 5 0,0 0 2 16,0 0-198-16,-7 0-39 0,0-3-8 0,7-7-2 0,-7 7 12 0,3-6 3 15,-3 2 0-15,0-5 0 0,4 2 21 0,-4 1 0 16,7-4 0-16,-11 1 0 0,11-1 45 0,-7-2 17 15,0-1 3-15,7 0 1 0,-7-6-11 0,3 10-3 16,4-10 0-16,-7 3 0 0,4-3-26 0,-1 3-6 16,1-3 0-16,-1 10-1 0,4-7-2 0,0-3 0 15,0 6 0-15,0-2 0 0,0-1 12 0,4 0 3 16,-4 6 0-16,3 1 0 16,4-1-52-16,0-2-9 0,4 11-3 0,-7-5 0 0,6 0 16 0,-6-1 4 15,10 7 0-15,3-6 0 16,-6-1-35-16,-4 10-6 0,4-3-2 0,-1 3 0 15,1 0-7-15,3 3-2 0,7-3 0 0,-7 0 0 16,7 7-100-16,-3-4-20 0,3 6-4 0,4-6-398 0,0-3-80 0</inkml:trace>
  <inkml:trace contextRef="#ctx0" brushRef="#br0" timeOffset="3947.54">6780 12168 1821 0,'0'0'40'0,"0"0"8"0,0 0 1 0,0 0 3 0,0 0-41 0,0 0-11 0,4-9 0 0,-4 9 0 16,0 0 64-16,0 0 10 0,0 0 2 0,0 0 1 15,0 0-44-15,-4 0-9 0,-3-9-1 0,0 9-1 16,-3 0-22-16,-1 0 0 0,-7 0 0 0,4 0 0 16,4 0 21-16,-8 6 0 0,-3-3 0 0,0 10 0 15,-4-7 8-15,0 6 2 0,4 1 0 0,0 6 0 16,-4 0 1-16,4-4 0 0,0 4 0 0,3 3 0 0,1 0-20 15,6-3-4-15,-6 3-8 0,10-3 12 16,-4 2-12-16,0-2 0 0,8 3 0 0,-1 0 0 16,4 0 0-16,0 0 0 0,0-3 0 0,4-3 0 0,3 2 0 15,3 4 0-15,-2-3 9 0,2-6-9 0,4-4 0 0,-3 4 0 16,6-7 0-16,-2-3 0 0,2-3 0 0,-3 0 0 16,7 0 0-16,-3-3 0 0,-4-3 0 0,7-7 8 15,-3 4 0-15,0-4 0 0,3-6 2 0,-7 7 0 16,7-7 0-16,-10-3 0 0,6 0-2 0,1 3-8 15,-4-3 12-15,-3 0-4 0,-4 0-8 0,3 0 12 0,-3-6-12 16,-3 3 12-16,-4-3-25 0,3 6-5 0,-3 0-1 16,0 3 0-16,-3 4 19 0,-1-1-10 0,4 3 10 0,-7 4-8 15,7 0 8-15,0 9 16 0,0 0-4 0,0 0-1 16,0 0-3-16,0 0 0 0,-3 9 0 0,3-3 0 16,-7 7 1-16,7-1 0 0,7 4 0 0,-7 0 0 15,0 2-1-15,3-5-8 0,4 9 12 0,0 0-4 16,-3-3-8-16,3 3 0 0,0 0 9 0,-3 0-9 15,3 3 8-15,0 0-8 0,0-3 8 0,0 0-8 16,0-4 12-16,0 4-3 0,0 0 0 0,0 0 0 16,-3-3-33-1,3 3-6-15,-4-3-2 0,1-7 0 0,3 1-102 0,-4 3-21 0,1-13-4 16</inkml:trace>
  <inkml:trace contextRef="#ctx0" brushRef="#br0" timeOffset="4734.29">7278 12451 2304 0,'0'0'102'0,"0"0"21"0,0 0-99 0,0 0-24 16,-7 6 0-16,3 0 0 0,-3-3 110 0,4 7 17 15,3 2 3-15,0-2 1 0,-4-1-118 0,1 4-23 0,6-4-5 0,-3 4-1 32,4 5-32-32,-1-5-6 0,-3-4-2 0,7 1 0 0,-7-1 39 0,0-9 7 0,0 0 2 0,0 0 0 15,0 0 24-15,0 0 6 0,0 0 1 0,0 0 0 16,11-9 33-16,-8 9 8 0,1-10 0 0,-1 1 1 16,4-7-20-16,1-3-4 0,-5 7-1 0,4-7 0 15,7 0-40-15,-10-3 0 0,3 0 0 16,3 4-11-16,-3 2 11 0,0-3 0 0,1 0 10 0,-1 7-10 15,3 2 0-15,-6 1 0 0,-1 3 0 0,-3 6 0 32,11-7-24-32,-11 7-4 0,7 0 0 0,3 10-1 0,-2-1 17 0,2-6 12 15,-3 7-13-15,0 2 5 0,0-2 8 0,0 5 0 0,7-8 0 0,-14 2 0 16,7 0 0-16,1 1 0 0,2-7 0 0,-10 6 0 16,0-9 0-16,7 7 0 0,-7-7 12 0,0 0-4 15,7 3 4-15,-7-3 0 0,0 0 1 0,0 0 0 16,7 3-2-16,0 3-1 0,-7-6 0 0,0 0 0 0,7 3 0 15,0-3 0-15,1 0 0 0,-8 0 0 0,0 0-10 0,10 0 0 16,-3 0 0-16,4 7 0 0,-11-7 0 0,7-7 0 16,3 7 0-16,1 0 0 0,3 0 0 0,-10-3 0 15,3-6 0-15,3-1 0 0,4 7 0 0,-7-6 0 16,4-1 0-16,0 1 0 0,-4 0 8 16,3 2 0-16,4-2 0 0,-10-7 0 0,3 10-8 15,7-3 0-15,-7-1 0 0,0 4 0 0,0-7 0 0,0 13 0 16,4-9 0-16,-4 9 0 0,7 0-9 0,-10-3 9 15,6-3-12-15,4 2 12 0,-3 4-8 0,-1-3 8 16,1-3 0-16,0 6 0 0,3 0 0 0,-4 0 0 16,1 0 0-16,3 0 0 0,0 0 0 0,0 0 9 15,-3 0-9-15,3 0 12 0,0 0-12 0,0 0 0 16,0 0 0-16,0 0 0 0,-3 0 0 0,3 6 0 0,0-3 0 16,0 1 0-16,4 5 0 0,-8 0 0 15,1 1 0-15,3 2 0 0,4 4 9 0,-8 0-9 0,4-1 10 0,1 1-10 16,-5 6 13-16,8-3-3 0,-11 3-1 0,10 0 0 15,-13 0-9-15,7 0 10 0,-4 6-10 0,0-6 10 16,0 0-10-16,-4 0-9 0,4-7 9 0,0-2-13 16,0-1-1-16,-7 1 0 0,8-4 0 0,-1 1 0 31,-7-10-28-31,0 0-6 0,0 0 0 0,0 0-1 16,0 0-175-16,3-10-36 0</inkml:trace>
  <inkml:trace contextRef="#ctx0" brushRef="#br0" timeOffset="6006.18">14781 6916 1904 0,'-24'-9'84'0,"13"9"18"0,-3-4-82 0,0-2-20 16,3 3 0-16,-3 3 0 0,4 0 41 0,-4-3 4 16,3-3 1-16,0 6 0 0,4 0-16 0,7 0-3 15,0 0-1-15,0 0 0 0,0 0-10 0,0 0-1 16,0 0-1-16,0 0 0 0,0 0 5 0,7 0 1 15,7 6 0-15,1-3 0 0,-1-3-11 0,7 3-1 16,4 3-8-16,6-2 12 0,1-4 30 0,3 0 6 16,4 6 0-16,3-6 1 0,1-6-20 0,3 2-4 0,3-2-1 15,7 3 0-15,1 3-12 16,3-3-4-16,0-3 0 0,7 6 0 0,-4 0 26 0,4-4 5 16,0-2 1-16,8 6 0 0,-5-3-22 0,4 3-4 15,0 3-1-15,-3 3 0 0,-1-2-1 0,-3-4-1 0,4 0 0 16,-4 6 0-16,0-6 17 0,-3 3 3 0,3-3 1 0,-4 0 0 15,-7 0-20-15,1 0-3 0,-4-3-1 0,0-3 0 16,0 6-8-16,-4-10 0 0,0 7 0 0,-3-6 0 16,0 9 0-16,-3-10 0 0,-5 7 0 15,-2-3 0-15,-1 0 0 0,-7-1 0 0,-3-2 0 0,-1 6 0 16,-6-4 0-16,-4 4 8 0,4 0-8 0,-11-3 8 16,4 6-8-16,-11 0 0 0,0 0 0 0,0 0 0 15,0 0 0-15,0 0 0 0,-8 6-10 0,1 0 10 16,-3 1 0-16,-8-4 0 0,-3 3-8 0,-4-3 8 15,-3 4 0-15,-4-4 0 0,-10 0 0 0,3-3 0 16,-7 0 0-16,0 0 0 0,-3 6 0 0,0-6 0 16,-4-6 0-16,-4 6 0 0,-3 0 0 0,-7 0 0 15,0 0 0-15,-3-3 0 0,-4 3 0 0,0 0 0 0,-4 3 0 16,-3-3-11-16,-7 0 11 0,-1 0-13 16,-2 6-31-16,3-3-7 15,-1 7-1-15,1-4 0 0,0 0-8 16,0 4-1-16,-4 8-1 0,4-5-719 0,-4 0-144 0</inkml:trace>
  <inkml:trace contextRef="#ctx0" brushRef="#br0" timeOffset="8264.4">5853 4457 172 0,'-4'-3'16'0,"4"-3"-16"0,-7-3 0 0,3-4 0 15,-3 4 328-15,0-4 64 0,4 4 12 0,-4 6 2 0,0-7-270 16,3 7-55-16,-3-3-10 0,0 6-3 0,0-3-22 0,4 3-5 16,-12 3-1-16,8-3 0 0,4 0-32 15,-8 6-8-15,4-3 0 0,0 7 0 0,0-10 0 0,4 3 0 16,3-3 0-16,0 0 0 0,0 6 0 0,0-6 12 15,0 0-12-15,0 0 12 0,0 0 26 0,0 0 6 16,0 0 0-16,0 0 1 0,0 3 10 0,10 7 1 16,-3-7 1-16,4 3 0 0,3-6-21 0,4 3-4 15,-4-3 0-15,10 6-1 0,-3 1-9 0,8-7-2 16,2 0 0-16,-2 6 0 0,6-3-8 0,4 3-3 16,3-3 0-16,4 4 0 0,7-4-9 0,3 0 0 15,-10 6 9-15,7-9-9 0,4 10 0 0,-5-4 0 16,8-3 0-16,7 7 8 0,-7-10 8 0,7 3 3 15,0 3 0-15,4-3 0 0,-4-3-9 0,11 3-2 0,-4 4 0 0,7-4 0 16,4 3 8-16,-8-6 0 0,8 0 1 0,3 3 0 16,4-3 4-16,-1 0 1 0,1 0 0 0,0 0 0 15,-4 0-3-15,11 6-1 0,-7-6 0 0,6 7 0 16,-2-7-10-16,6 0-8 0,-7 6 12 0,8-3-12 16,2 7 11-16,-2-1-11 0,-5-6 10 0,5 6-10 15,-4 1 0-15,3-1 8 0,4 1-8 0,-4-7 0 16,0 6 0-16,1 1 8 0,2-1-8 0,-2-6 0 15,-1-3 0-15,4 0 0 0,0 6 0 0,-4 1 0 16,-3-7 0-16,0 0 0 0,6 0 0 0,-9 0 0 16,-8 0 0-16,7 0 11 0,4 0-11 0,-4 0 10 15,0 0-10-15,-6 0 0 0,-5 0 0 0,4 0-11 16,4 0 11-16,0 0-8 0,-11 0 8 0,4 6-8 16,-1-6-33-16,1 0-7 15,0 0 0-15,-4 0-1 0,0-6-171 0,4 6-35 16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27T16:40:00.2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22186 12952 2055 0,'0'0'45'0,"0"0"10"0,0 0 1 0,0 0 2 0,-7-6-46 0,4-4-12 0,-1 7 0 0,1-3 0 15,-4-4 32-15,-1 1 4 0,5 0 0 0,-1-7 1 16,-3 7-12-16,4-4-2 0,-8-3-1 0,4 7 0 16,4-7-22-16,-4 7 0 0,-4-1 0 0,-3 1 0 15,3 0 32-15,-3-1 3 0,0 4 0 0,0 6 0 16,-7-9 16-16,0 9 3 0,3-4 1 0,-3 4 0 15,-7 0-16-15,3-6-3 0,4 6-1 0,0 0 0 16,-8-3-12-16,1-3-3 0,0 6 0 16,-4-3 0-16,0-4-6 0,1 7-2 0,-8-9 0 0,4 9 0 15,-4-6 16-15,-4 6 2 0,5-10 1 0,-8 10 0 16,-4-3-19-16,1 3-3 0,-7 0-1 0,3 3 0 16,-4 3-8-16,4-2 10 0,4 2-10 0,-4 3 10 0,4 1-10 15,-1-1 0-15,-6 7 9 0,3-7-9 0,3 10 10 16,1 0-2-16,-4 0-8 0,4-4 12 0,-1 10-4 0,5-6-8 15,-1 0 11-15,3 0-11 0,-3 0 0 0,1 3 0 16,-5-4 0-16,4 1 0 0,4 0 8 0,0 0 2 16,-1 0 0-16,1 6 0 0,7-6-2 0,-1-1-8 15,8 7 12-15,0-6-4 0,3-3 11 0,1 9 1 16,2-3 1-16,5 0 0 0,-1 0-21 0,1 3 0 16,2 9 0-16,1-5 0 0,0-1-11 0,4 6 11 15,-1 4-13-15,0-3 5 0,1 8 8 0,3-5 0 0,0 3 0 16,3-4 0-16,1 1 0 0,-1-3 0 0,4-1 0 0,7-6 0 15,-3 7 0-15,3-7 9 0,-4-3 0 0,8 3 0 16,0-9 11-16,3 6 1 0,0-6 1 0,0 0 0 16,3-3-5-16,1 9-1 0,3-7 0 0,4 1 0 15,0 6-6-15,3-6-2 0,4 9 0 16,3-3 0-16,4 1-8 0,3-4 0 0,0 3 0 0,1 9 0 16,-1-6 10-16,4 1-10 0,-4-4 12 0,1 0-12 15,-1-6 0-15,4 6 0 0,-4-13 0 0,4 7 0 16,3-3 0-16,-3-1 0 0,4-2 0 0,-1-4 0 15,4-2 0-15,0 2 8 0,-4 0 1 0,4-2 0 16,4-4 4-16,6-3 1 0,4 0 0 0,7-10 0 16,0 7-14-16,4-3 9 0,-4-3-9 0,4-1 8 15,3 1-8-15,3-7 0 0,1 7 0 0,-7-7 0 16,-8 7 0-16,1-10 0 0,6 0 0 0,-6 3 8 0,-4-3 0 16,4-6 0-16,-1 7 0 0,1-4 0 0,-4-3 5 15,-4-4 1-15,-6-2 0 0,3 3 0 0,3-1-5 0,-6-5-1 16,-12-1 0-16,5 7 0 0,-4-6-8 0,0-4 8 15,-8 1-8-15,-2-4 8 0,-5-3 1 0,-2-3 0 16,2 3 0-16,-6-3 0 0,-4 3-1 0,0 0-8 16,-3 6 12-16,-4-2-4 0,-3 2-8 15,-8 4 8-15,4 5-8 0,-3-5 8 0,-8-1-8 0,4 7 0 16,-7-6 9-16,0 5-9 0,-3 1 11 0,-8-6-3 16,0 5 0-16,-3-5 0 0,-7 6-8 0,-4-7-11 15,-7 7 3-15,-10-3 0 0,-7-1 8 0,-1 1 0 0,1 0 0 0,-4-1 0 16,-7 4 0-16,3 0-8 0,-3-7 8 0,4 10 0 15,-8-3 0-15,4 3 0 0,-4 6 0 16,4-6 0-16,7 6 0 0,-7 0 0 0,0 1 0 16,0-1-8-16,7 3 8 0,0 7 0 0,-3-7 0 0,3 7 8 15,0 5-8-15,7-2 0 0,-3 6-8 16,3 0 8 0,-4 6-40-16,-3-2-4 0,0 2 0 0,0 3 0 15,-3 1-67-15,-1 5-13 0,1-2-4 0,-8 3-826 0,-3 2-166 0</inkml:trace>
  <inkml:trace contextRef="#ctx0" brushRef="#br0" timeOffset="2154.62">25640 4670 1209 0,'-11'-15'108'0,"4"15"-87"0,-3 0-21 15,-1 0 0-15,-3 0 199 0,3 0 35 0,4 0 7 0,0 0 2 16,0 0-140-16,7 0-28 0,-3 0-6 0,3 0-1 16,0 0-2-16,0 0-1 0,7 9 0 0,7-3 0 15,0-3-17-15,7 4-4 0,7 2-1 0,1-9 0 16,6 6-28-16,0-3-6 0,7-3-1 0,1 0 0 16,6-3-8-16,4-3 8 0,0 6-8 0,-4-9 8 15,4 9 13-15,0-7 3 0,-3 4 0 0,-1 3 0 16,0-6 3-16,-3 3 1 0,4-3 0 0,-4 6 0 15,-4-10-28-15,4 10 0 0,0-3-9 0,-1-3 9 16,1 6 9-16,-3-10 9 0,-5 10 2 16,1 0 0-16,-3-6-1 0,-1 3 0 0,-3-3 0 0,-1 6 0 0,5-3-4 15,-5 3-1-15,-2-7 0 0,-1 7 0 0,-4 0 3 16,-2 0 1-16,-5 0 0 0,-3 7 0 0,1-4-2 16,-5-3 0-16,-3 6 0 0,0-3 0 0,0 3-4 0,-3 4-2 15,-4-1 0-15,0 7 0 0,0-4-10 0,0 13 12 16,-4-6-12-16,4 6 12 0,0 4-12 0,-3 5 0 15,-4 10 0-15,3 0 8 0,1 0-8 0,3 3 0 0,-4 6 0 16,4 10 0-16,0 0 0 0,4 9 0 0,3-3 0 0,-4 3 0 16,-3 6 0-16,7-3 0 0,-3 13 0 0,3-6 0 15,0 6 0-15,3 3 0 0,1-7 0 16,0 1 0-16,6-7 0 0,-3 4 0 0,1 6 0 16,2-7-11-16,4 1 34 0,-3-4 6 0,3 0 2 0,0 4 0 15,0 0-31-15,1-4 0 0,-1-3 0 0,0 4 0 16,-3-10-9-16,-1-4-5 0,1 4-1 0,3-6 0 15,-3 0 15-15,-1-7 0 0,1-2 0 0,-4-1 0 16,0-9 0-16,0 0 0 0,-3-10 8 0,-1 1-8 16,-2-7 13-16,-1-3-1 0,0-6 0 0,0 0 0 15,-4-4 7-15,1-5 1 16,-1 2 0-16,-3-5 0 0,0-7-5 0,0 0-1 0,0 0 0 0,0 0 0 16,0 0-2-16,0 0 0 0,0 0 0 0,0 0 0 15,-7 0-2-15,0-7-1 0,-3 7 0 0,3-3 0 16,-4-3-9-16,-3 3 10 0,0-4-10 0,0 4 10 0,-1-3-10 0,-6-3 0 15,-3-1 0-15,-1 4 0 0,0 3 0 0,-7-7 0 16,1 4 8-16,-8-3-8 0,0-1 0 0,-7 1 0 16,4 3 0-16,-4-4 8 0,-3 1-8 0,-1-1 8 15,1 7-8-15,0-6 8 0,-4-4-8 0,0 4 0 16,-7 0 9-16,-4 5-9 0,1-5 10 0,-1 3-2 16,4-4-8-16,4 1 12 0,-1 9-12 15,4-6 0-15,-3 2 0 0,7-2 0 0,6 6 0 0,-6 0-12 16,-1 0 12-16,5 0-10 15,2 0-134-15,4 0-26 0</inkml:trace>
  <inkml:trace contextRef="#ctx0" brushRef="#br0" timeOffset="25639.76">16729 8919 2235 0,'0'0'99'16,"0"0"21"-16,0 0-96 0,0 0-24 0,7-3 0 0,-4-3 0 15,8 0 41-15,-4 2 4 0,4 4 1 0,-4 0 0 16,-7 0-46-16,10 0 0 0,-6 0 0 0,3 10 0 15,-7-1 0-15,-4 1-8 0,4 5 8 0,-7 4 0 0,0 6 0 0,-7 3-8 16,-7 1 8-16,0 5 0 0,-4 4 0 16,-3 3 0-16,-8-4 0 0,5-2 0 0,-8 2 0 15,7-8 0-15,-3 2 0 0,10-9-10 16,1-6 39-16,6 2 8 0,4-8 2 0,3-1 0 0,8 1-16 16,-4-4-3-16,7-6-1 0,0 0 0 15,0 0-19-15,14 0 0 0,0 0 0 0,0 0-9 0,0 0 9 0,7 0 0 16,-3 0 0-16,-1 0 0 0,5 0 0 0,-5 3 0 15,4 3-9-15,-3 4 9 0,0-1 0 0,-1 1 0 16,1-1 0-16,3 0 0 0,-3-2 0 0,-1 2 0 16,1 0 0-16,3 7 0 0,-3-7 0 0,3 1 0 15,0 6 0-15,0-4 0 0,1-2 0 0,-8-1 0 16,3 7 0-16,-3-7 8 0,1 0-8 0,-5 7 10 16,-3-3-10-16,-3-7 10 0,-1 10-10 0,-3-7 0 0,-10 0 0 15,3 1 8-15,-8-7-19 0,-2 6-4 0,-4-2-1 0,-4-4 0 31,-3-3-150-31,0 0-30 0</inkml:trace>
  <inkml:trace contextRef="#ctx0" brushRef="#br0" timeOffset="25884.46">16926 8938 3427 0,'4'-12'152'0,"-4"12"31"16,0 0-147-16,0 0-28 0,10-7-8 0,5 7 0 0,6 0 0 0,3 0 12 16,8 0-4-16,0 0 0 0,0-3-18 0,-1 3-3 15,1 0-1-15,3 0 0 16,-3 0-81-16,0 0-16 0,0 3-3 0,-1-6-1 16,1 3-19-16,3-6-4 0,-3 6-1 0,3 0 0 15,1-6-77-15,-5 2-16 0,1-2-4 0,-4 3 0 0</inkml:trace>
  <inkml:trace contextRef="#ctx0" brushRef="#br0" timeOffset="26267.09">17854 8794 1324 0,'0'0'118'0,"-3"9"-94"0,-8-2-24 15,4-4 0-15,-7 6 228 0,3 0 42 16,1 1 8-16,-4 6 2 0,3-7-139 0,0 7-27 0,1-4-6 0,-1 10 0 16,-3 0-71-16,0-3-13 0,0 6-4 0,0 9 0 15,-7-5-20-15,3 11 0 0,0-2 0 0,-3 6 0 16,-4 3-14-16,4-3 2 0,-3 9 1 0,6 1 0 31,0-1-44-31,4 3-9 0,0-6-1 0,0-2-1 16,3-5 25-16,4-8 5 0,4-1 0 0,3-5 1 0,0-4 52 0,0-6 11 15,7-1 1-15,0-8 1 0,-4-1 6 0,1-3 0 0,10-2 1 0,0-8 0 16,4-2-5-16,-1-3 0 0,8-1-1 16,-4-8 0-16,4-1-13 0,-4-6-2 0,0 0-1 0,4-10 0 15,-4 7-7-15,4-7 0 0,-4-2-8 0,0-1 12 16,0 4-4-16,4-4 0 0,-7-3-8 0,-1 7 12 15,1 2 23-15,0-2 4 0,-4 9 1 0,0-10 0 16,-4 13-15-16,1-3-2 0,-4 10-1 0,-3-7 0 16,-1-3 6-16,-3 9 0 0,0-3 1 0,-3 0 0 15,-4 10-12-15,0-7-2 0,-1 7-1 0,-2-1 0 16,-4 1-14-16,3-7-16 0,-3 7 3 0,0-1 1 16,-4 1-116-16,1 6-22 0,3-3-5 15,-1 2-1-15,1 4-100 0,0 4-20 16,-10 5-4-16,6 0 0 0</inkml:trace>
  <inkml:trace contextRef="#ctx0" brushRef="#br0" timeOffset="26739.6">18479 9775 1900 0,'0'0'169'0,"0"0"-135"16,0 0-34-16,3 10 0 0,1 5 195 0,-1-2 32 15,-3-4 6-15,4 7 2 0,-4 3-185 0,3-3-37 16,1-4-13-16,-4 10 9 0,-7-3-9 0,3 0 0 16,1 0-10-16,-1-1 10 0,-3 1-12 0,0 6 12 15,0-6-13-15,0 3 5 16,-4-3-16-16,1 0-2 0,-4-1-1 0,3-2 0 16,-3-3-64-16,0 2-13 0,-4-5-2 0,4-1-952 0</inkml:trace>
  <inkml:trace contextRef="#ctx0" brushRef="#br0" timeOffset="27195.96">19262 9060 2746 0,'0'0'60'0,"0"0"13"0,-11-6 3 0,4 6 1 0,0 0-61 0,-4 6-16 0,1-2 0 0,3 2 0 15,-4 3-20-15,1 1-6 0,-5 5-2 0,1-2 0 16,-7 3 1-16,4 2 0 16,-1 11 0-16,4-7 0 0,0-1 14 0,3 5 2 0,4 2 1 0,0-9 0 15,3 6-5-15,1 3-1 0,-1-3 0 0,4 0 0 0,4-3 16 0,3 3 12 16,0-6-3-16,0 6 0 0,4-6-9 0,3-4 0 15,0-2 0-15,4 3 0 0,3-1 0 0,0-2-11 16,0-7 3-16,4-3 0 0,-1-3 8 16,-2 0 0-16,-1-3 0 0,0-6 0 0,0-7 9 0,0 4-9 15,-3-10 12-15,0 3-12 0,-1-6 0 0,-3 3 0 16,0-6 0-16,-3-4 0 0,0-2 25 0,-1 5-1 16,1-8-1-16,-4-1 0 0,-4-3 13 0,4 4 2 0,0-7 1 15,1 9 0-15,-5-2-11 0,4 9-1 0,-3-4-1 0,-1 4 0 16,-3 9-14-16,0-6-4 0,0 13 0 0,0-4 0 15,0 6 20-15,-3 1 3 0,-4 3 1 0,-4 6 0 16,0 0-44-16,-3 0-9 0,-3 9-2 0,-5 1 0 31,1 5-65-31,-3-5-14 0,-1-1-2 0,-3 7-682 0,-4-7-136 0</inkml:trace>
  <inkml:trace contextRef="#ctx0" brushRef="#br0" timeOffset="27767.3">20433 8963 2552 0,'-7'-6'56'0,"0"6"12"0,-4-3 3 0,1 3 0 0,-1-6-57 0,0 2-14 16,1 4 0-16,-1-6 0 16,1 6-32-16,-1-3-10 0,-3 3-2 0,-4 3 0 0,-3-3 22 0,-3 10 4 0,-5-4 1 0,1 3 0 15,3 1 17-15,-3 5 0 0,-7-2 0 0,3 6 0 16,4 6 10-16,3 0 2 15,-3-6 1-15,7 9 0 0,0-3 28 0,3 0 6 0,4-6 1 16,0 9 0-16,3-9-3 0,4 6 0 0,0-6 0 16,4 6 0-16,-1-6-36 0,8 6-9 0,-1-6 0 0,4-1 0 15,0-2 0-15,7 3 0 0,4-3 0 16,3-4 0-16,0-2 0 0,8-1 0 0,-1-3 0 16,3-3 0-16,8-3 0 0,-3 0 0 0,-1-3 9 0,4-6-9 15,-1-1 12-15,1-5-3 0,-3-1 0 0,-1 3 0 16,-3-2-1-16,3-4 0 0,-3 0 0 0,-4-6 0 15,0 0 21-15,0 3 4 0,-3-3 1 0,-4 0 0 16,-3-3 3-16,-1 3 1 0,-6-4 0 0,0 4 0 16,-8-6-14-16,-3 0-2 0,-3 12-1 0,-1-10 0 15,-7 4-11-15,-6-3-2 0,3 9-8 0,-7-6 12 16,-1 6-4-16,1 4 0 0,4-4-8 0,-8 10 12 16,0-7-12-16,4 13-15 0,-4-4 3 0,4 4 1 15,-4 3-12-15,1 0-2 0,-1 3-1 16,4 4 0-16,-4-4-125 0,4 13-25 15,-4-7-4-15</inkml:trace>
  <inkml:trace contextRef="#ctx0" brushRef="#br0" timeOffset="28233.33">21622 8929 518 0,'0'0'46'0,"-7"0"-37"0,7 0-9 0,-7-10 0 16,0 10 507-16,0-3 99 0,-1-3 20 0,1 6 4 15,-3 0-504-15,3 0-101 0,-4 0-25 0,-6 6 0 16,2-3-11-16,-6 7-7 0,-3-1-2 0,-8 1 0 31,-3 5-25-31,-4 4-6 0,-7 6-1 0,-3 0 0 0,3 3 8 16,-4 1 0-16,1-4 1 0,7 3 0 0,-1 0 31 0,4-3 12 0,4 3-8 0,7-2 8 15,-4-1 0-15,7-3 0 0,8 3 12 0,-1-7-4 16,8 1 16-16,3 6 3 0,3-6 1 0,8-3 0 16,6 3-13-16,4-4-3 0,7-2 0 0,4-4 0 15,3 1 4-15,11-4 0 0,7 0 0 0,3-6 0 0,11-6-8 16,0-3-8-16,7-7 11 0,-3 3-11 0,-1-2 15 0,-3-10-4 15,-3 6-1-15,3-9 0 0,-4 2 4 16,-6 5 1-16,-15-11 0 0,-3 4 0 0,-4 0 16 0,-11-7 3 16,-6 7 1-16,-7-6 0 0,-8-1 7 0,-7-3 2 15,-3-2 0-15,-14 2 0 0,-11 0-30 0,-3-2-6 16,3 8 0-16,-7-2-8 16,-7-1-106-16,0 7-28 0,-6-6-6 15,-1-1-1056-15</inkml:trace>
  <inkml:trace contextRef="#ctx0" brushRef="#br0" timeOffset="39088.98">22737 7543 1843 0,'0'0'81'0,"-8"0"18"0,1-7-79 0,0 14-20 0,0-7 0 0,0 3 0 16,-3-3 230-16,10 0 42 0,0 0 9 0,0 0 2 15,-4 9-243-15,4-9-49 0,0 0-10 0,0 0-1 16,0 0 20-16,-3 6-9 0,-4 4 9 0,3-7 0 16,8 10-20-16,-4-1 4 0,-7-2 0 0,-1-1 0 15,1 7 16-15,0 2-12 0,-3-2 12 0,-4 3-10 0,0 0 10 0,-1-4 0 16,5 4 10-16,3-3-10 0,-4 3 12 0,4-7-3 16,7 4-1-16,0-7 0 0,0 1-8 0,0-1 0 15,4 1 0-15,3-1 0 0,0-3 0 0,3 4 0 16,-3-1 0-16,4-3 0 0,7-3 0 0,-1 4 0 15,-3-4 0-15,4 6 0 0,7-9 0 0,-1 7 0 16,5-4-10-16,-1 3 10 0,0 3 0 0,0 1 0 16,1-1 0-16,-1 1 0 0,-4-1 0 0,-2 7 0 15,2-1-12-15,-3-2 3 0,-6 3 9 0,-1-1 0 16,-4-2 0-16,1 6 0 0,-4-4 17 0,0 4 3 16,0-3 0-16,0-4 0 0,0-2 2 0,-3 2 1 15,-1 1 0-15,4-7 0 0,-3 4-2 0,-4-10 0 16,3 3 0-16,-3-3 0 0,-3 9-33 0,-1-3-8 0,-3 4 0 15,-3-1-1-15,-4 1 10 0,-8-1 3 0,1 0 0 16,-7-2 0-16,0 2-12 0,-8 0-3 0,-2-2 0 0,2-4 0 31,5-3-62-31,-1 6-13 0,0-12-2 0,7-4-1 16,8 1-135-16,-1 0-28 0,-21-26-4 0,22 1-2 0</inkml:trace>
  <inkml:trace contextRef="#ctx0" brushRef="#br0" timeOffset="39292.75">22694 7561 3283 0,'7'-6'72'0,"0"3"16"0,0-3 2 0,7-4 2 0,8 1-74 0,6 0-18 0,4 2 0 0,6 4 0 0,8-3 10 0,4-4-2 15,-1 1 0-15,0-3 0 0,11-1-8 0,-3 0 0 16,6 4 0-16,1-7 8 15,6 4-55-15,1-4-11 0,-4 0-2 16,0-2-887-16,0-7-177 0</inkml:trace>
  <inkml:trace contextRef="#ctx0" brushRef="#br0" timeOffset="78508.73">3119 17091 2361 0,'0'0'210'0,"7"10"-168"0,-4 2-34 0,4-2-8 0,4 5 107 0,-4 4 19 16,3-3 4-16,-3 3 1 0,8-1-105 0,-12 1-26 15,4 6 0-15,4-6 0 0,-8 6 0 0,1 3-14 16,3 1 2-16,-7 5 0 0,0 7 0 0,0-4 0 16,0 7 0-16,-7 0 0 0,3-6 12 0,1 9 0 15,-8 6 0-15,1-3 0 0,-5-3-9 0,-2 4 1 16,3 2 0-16,0-6 0 16,0-9-138-16,-4 2-27 0,4-11-6 0,0-1-1 15,0-9-19-15,3-4-4 0,-14-5-1 16,8-13 0-16</inkml:trace>
  <inkml:trace contextRef="#ctx0" brushRef="#br0" timeOffset="78866.58">2790 16941 3175 0,'0'-7'70'0,"0"-2"14"0,0 0 4 0,11-1 0 0,-7 1-70 0,13-1-18 0,1 1 0 0,14-7 0 16,-4-3-47-16,11 4-13 0,-4-4-2 0,7 6-1 31,-3-2-101-31,7-1-20 0,-7 7-4 0,0-1 0 0,3 1 96 0,-3-1 20 0,7 10 4 0,-8 0 1 16,5 0 87-16,-5 10 18 0,-2-1 3 0,-1 1 1 16,-7 5 34-16,4 4 6 0,-7 0 2 0,-1 6 0 15,-6-6-40-15,0 9-8 0,-8-3-2 0,4 0 0 16,-3 3-15-16,-4-2-3 0,0-8-1 0,-7 11 0 0,0-11-15 0,-7 8 0 15,3-8 0-15,-6-2 0 16,-1-7 0-16,-3 10-10 0,0-9 10 0,0-1-8 16,-11 0 8-16,4 1 8 0,0-4-8 0,3 4 11 0,-10-1 0 15,3-3 0-15,1-3 0 0,-1 4 0 0,0-4-20 16,8 3-4-16,-15-3-1 0,7-3 0 16,1 6-61-16,-1-6-12 0,0 4-2 0,0-4-641 15,4 0-128-15</inkml:trace>
  <inkml:trace contextRef="#ctx0" brushRef="#br0" timeOffset="79284.32">4523 16038 2188 0,'0'-7'195'0,"-4"7"-156"0,1-9-31 0,3 9-8 16,7-6 91-16,-7 6 17 0,-4 0 3 0,4 0 1 16,0 0-145-16,0 0-29 15,-3 0-6-15,-4 0 0 0,3 6 22 16,-7 10 5-16,-3-4 1 0,-3 4 0 0,-1 3 40 0,-3-1 16 0,0 11-1 0,-4-4 0 15,0 9 40-15,-3 1 8 0,-4 2 1 0,4 1 1 16,-4 3-1-16,4-4 0 0,3 7 0 0,1-6 0 0,-4 6-44 16,10-7-10-16,-3 7-2 0,7 0 0 0,-1 0-8 15,5 9 0-15,-4-6 0 0,3 13 0 0,1-4 0 16,3 4 0-16,3-3 0 0,1-4 0 0,-5 0 0 0,5-3 0 16,3-3 0-16,0-3 0 0,11 0 0 15,-4 0-11-15,3-6 3 0,8-4 0 0,-1-6 8 0,5 1 0 16,-1 2 0-16,7-12 0 15,4 0-84-15,-8-4-14 0,12-2-3 0,-8-7-643 16,7-3-129-16</inkml:trace>
  <inkml:trace contextRef="#ctx0" brushRef="#br0" timeOffset="79582.58">4840 16520 3056 0,'0'0'136'0,"0"0"27"0,0 0-131 0,0 0-32 0,0 0 0 0,0 0 0 15,0 10-43-15,0-1-15 0,0 10-3 0,0 0-1 16,0 6-11-16,0 3-3 0,0-3 0 0,0 10 0 15,0-4 52-15,-7 10 9 0,4 3 3 0,-5 0 0 0,5-4 28 0,-1 11 7 16,1-7 1-16,-1-1 0 16,1-5 22-16,3 6 5 0,-7-6 1 0,3-4 0 0,-3 1-52 0,4-7 0 15,-1 6-14-15,4-9-1217 16</inkml:trace>
  <inkml:trace contextRef="#ctx0" brushRef="#br0" timeOffset="79779.53">4614 16906 1440 0,'0'0'128'0,"0"0"-103"0,0 0-25 0,0 0 0 16,0 0 491-16,11-9 93 0,3 9 18 0,7-10 4 31,4-5-606-31,0 5-135 0,3-2-20 0,4-4-4 15,-8 0-37-15,4 4-7 0,4 2-1 0</inkml:trace>
  <inkml:trace contextRef="#ctx0" brushRef="#br0" timeOffset="80283.89">5253 16235 3495 0,'0'0'77'0,"0"0"16"0,0 0 3 0,0 0 2 0,3 10-78 0,-3-1-20 16,4 7 0-16,3-4 0 16,4 13-134-16,-4-6-30 0,-4 6-7 0,1-3-1 15,3 9 0-15,-7-2 0 0,0 5 0 0,-7 4 0 16,3-4 80-16,1 4 16 0,-4 3 4 0,3-4 0 0,-7 10 131 0,4-3 26 15,4 0 6-15,-1 0 1 0,4 3 28 0,-7-6 7 16,7-7 1-16,0-2 0 0,0 2-68 0,7-9-12 16,-7 0-4-16,0-3 0 0,0-3-28 0,0-3-7 15,0-7-1-15,0 1 0 16,4-1-38-16,-4-9-8 0,0 0-2 0,0 0 0 16,-4-3 7-16,4-7 1 0,0-5 0 0,0-1 0 0,0-3 32 15,0-9 0-15,7 9 0 0,0-9 0 0,4-3 0 0,0 2 12 0,6-5 0 16,-3 6 0-16,8 0 4 0,-1 2 0 0,0 1 0 0,4 3 0 15,-1 0-16-15,4 4 8 0,-3 8-8 16,0-2 0-16,7-1 13 0,-11 10-3 0,3-3-1 0,1 6 0 16,-7 0 15-16,-1 0 4 0,8 6 0 15,-11 3 0-15,4 1 9 0,0-1 3 0,-8 1 0 0,8 5 0 16,-4 1-11-16,4-3-1 0,-8 5-1 0,4-2 0 16,0 3-18-16,0 0-9 0,-3-1 10 0,-4 8-10 15,4-1 0-15,-4-7-13 0,0 11 1 0,0-4 0 16,-7 3-42-16,3-3-8 0,-3 3-2 0,0-9 0 15,-3 6-121-15,-1 0-25 0,1-6-5 0,-8 6-529 16,4-12-105-16</inkml:trace>
  <inkml:trace contextRef="#ctx0" brushRef="#br0" timeOffset="80501.73">6265 16881 3481 0,'0'0'154'0,"0"0"32"0,0 6-149 0,4 4-29 0,3 5-8 0,0-2 0 32,4-4-81-32,-8 7-18 0,1 0-3 0,3-4-1 15,-4-2-45-15,4-1-10 0,-14 7-2 0,7-7 0 16,-7 7-164-16,4-7-32 0,-11 10-8 0,3 0 0 0</inkml:trace>
  <inkml:trace contextRef="#ctx0" brushRef="#br0" timeOffset="80676.13">6223 16658 2937 0,'0'0'261'0,"0"0"-209"0,0 0-41 0,0 0-11 16,0 0 128-16,11-3 24 0,-11-3 5 0,3 3 1 16,1-3-277-16,-4 6-55 0,3-10-11 0</inkml:trace>
  <inkml:trace contextRef="#ctx0" brushRef="#br0" timeOffset="81126.7">6773 16727 2790 0,'0'0'124'0,"0"0"24"0,0 0-118 16,0 0-30-16,7 0 0 0,0-9 0 0,4 9 16 0,-11 0-4 0,0 0 0 0,0 0 0 31,0 0-39-31,0 0-8 0,0 0-1 0,0 0-1 16,-14 3-5-16,3 3-1 0,1 4 0 0,-4-1 0 0,3 1 67 0,-7-1 12 0,4-3 4 0,-3 4 0 15,6-1 16-15,-3 7 3 0,3-7 1 0,1 1 0 16,-4-1-45-16,3 0-15 0,-3 1 9 0,7-1-9 31,-4 1-30-31,8-1-11 0,-8-3-3 0,4 4 0 16,4-4-15-16,-1-3-3 0,4-3-1 0,0 0 0 0,0 0 50 0,0 0 13 0,7 16 0 0,0-7 0 16,4-6 0-16,-1 4 19 0,5 2-3 0,-1-3-1 15,7-3 15-15,-4 7 3 0,5-4 1 0,-1 4 0 16,3-1-34-16,1 0-20 0,0 1 2 0,-4-1 1 15,4 1 5-15,-8-4 2 0,1 3 0 0,0 1 0 16,-1-1 10-16,-6 1 0 0,3-1 0 0,-7 0 0 16,0 1 0-16,4 5 11 0,-8-5-1 0,1 9 0 15,-1-10 12-15,1 0 2 0,-1 7 1 0,-3-6 0 16,0-1-7-16,0 0-2 0,0 1 0 0,0-1 0 0,0-3-29 0,0 4-7 16,-3-1 0-16,3-9-1 15,-7 7-41-15,3-4-8 0,1-3-2 0,-11 0 0 16,3 0-94-16,-3 0-19 0,0 0-4 0</inkml:trace>
  <inkml:trace contextRef="#ctx0" brushRef="#br0" timeOffset="81535.48">6731 15881 2847 0,'-11'6'63'0,"-3"-3"13"0,4-3 2 0,-1 0 2 0,4 10-64 0,0-4-16 0,7-6 0 0,0 9 0 16,7 7-8-16,-3-4-5 0,3 4-1 0,10 3 0 16,4 0 14-16,1 0-9 0,6 6 9 0,0-6-8 15,7-1 8-15,1 7 0 0,-1-6 0 0,0 6 0 16,4 4 11-16,0 2-3 0,0 0 0 0,-1 4 0 15,1-7 6-15,4 13 1 0,2-4 0 0,5 7 0 16,-11 0-5-16,6 3-1 0,-9-3 0 0,6 0 0 16,-7 3 3-16,-3 6 0 0,3 1 0 0,-3-1 0 15,-4 0-12-15,1 1 0 0,-5-1 0 0,1-3 0 16,-7-3 0-16,-1 0 0 0,-3-3 0 0,-3 0 0 0,-4-10 0 16,0 10 0-16,0-9 0 0,-7-4 0 15,0 1-20-15,-7-4-7 16,4 0-1-16,-8 0 0 0,-3-3 0 0,-4-6 0 0,-3-3 0 15,-4 3-799-15,-10-4-160 0</inkml:trace>
  <inkml:trace contextRef="#ctx0" brushRef="#br0" timeOffset="82440.07">7860 17003 2718 0,'0'0'120'0,"7"-6"25"0,-7-3-116 0,7-1-29 15,0 1 0-15,4-1 0 16,3 1-176-16,0 0-42 0,4 2-8 0,-4 4-2 0,3-3 167 0,1 6 33 16,-11 6 6-16,7-3 2 0,-3 4 20 0,3 2 15 15,-7 0-3-15,3 10 0 0,-3-3 93 0,1 3 19 16,-1 0 3-16,0 6 1 0,-4 0-16 0,4 3-4 16,-7 0 0-16,4 0 0 0,-1 7-63 0,1-1-13 15,3 4-2-15,-7-3-1 0,0 8-29 16,3-5 8-16,4 6-8 0,0-10 0 0,-3 4 0 0,3 3-10 15,-3-3 2-15,3-4 0 0,0-6 8 0,0 7 0 0,0-7 0 16,-7 6 0-16,3-8 0 0,1-5 0 16,-8 5 0-16,4-1 0 0,-3-3 0 0,3-7 8 0,0 4-8 15,-11-10 0-15,4 1 9 0,4-1-9 0,3-9 12 0,-7 0-12 16,0 0 0-16,-1-3 0 0,1-6 0 0,0-7 0 16,4-3 16-16,-4 0-3 0,3-6-1 0,1-3 0 15,-1-6 7-15,-3-1 1 0,7-2 0 0,-3-7 0 16,3 0-11-16,0-3-1 0,-4-3-8 0,1-4 12 15,-1 1-12-15,4 6 8 0,-3-6-8 0,-5 9 0 16,5-3 20-16,3-4-1 0,-7 4-1 0,7-6 0 16,0 6-8-16,0-3-2 0,0-3 0 0,0 9 0 15,7-3 0-15,4 12 0 0,3-2 0 0,7 2 0 16,3 1-8-16,5 5-11 0,10 4 3 0,3 6 0 16,4-6-15-16,0 16-2 15,-1-4-1-15,-2 7 0 0,3-3 13 0,-8 9 2 0,-2 9 1 0,-5-3 0 0,-2 7-11 16,-1 3-3-16,-3 2 0 0,-8 1 0 15,1 6 24-15,-4 0 0 0,-3-3 0 0,-1 13 8 0,-3-7-8 16,0 7-17-16,-7-1 4 0,4 1 1 0,-4-7 34 0,0 6 7 16,-4-6 2-16,4 1 0 0,0 5-40 0,0-9-8 15,-7-6-2-15,0 9 0 0,4-9 19 16,-4 3-10-16,-8-3 10 0,5 0-8 0,-1 0 8 0,-6-4 0 16,-5-2 0-16,5 2 0 0,-4-5 0 0,0-1 0 15,-1 7 8-15,-6-13-8 0,7 6 0 0,-4-9 0 16,1 7 0-16,2-7 0 15,-2 0-16-15,3-7-8 0,-1 7-2 0,5-9 0 16,-1 0-51-16,4 6-11 0,0-13-1 0,0 6-1 16,0 1-127-16,3-7-26 0,0-18-5 0,-3 6 0 0</inkml:trace>
  <inkml:trace contextRef="#ctx0" brushRef="#br0" timeOffset="82973.22">9585 15827 2602 0,'-4'-9'116'0,"4"9"23"0,4-9-111 0,-4-1-28 0,0 1 0 0,4 3 0 16,-4-7 47-16,7 7 4 0,-7-4 1 0,0 7 0 15,3-3-52-15,-3-3-22 0,0 9 2 0,0 0 0 32,0 0-10-32,0 0-2 0,-3 9 0 0,-12 0 0 0,1 7 52 0,0 3 9 0,-3 0 3 0,-5 9 0 15,1 6-5-15,-3 1-1 0,-1 9 0 0,-3-7 0 16,3 7 0-16,-3 3 0 0,3 3 0 0,4-2 0 16,3 5-5-16,4 6-1 0,0-2 0 0,0 2 0 15,0-2-20-15,3 6 0 0,1-1 0 0,-1 1 0 16,0 6 0-16,-3 0 0 0,4 3 0 0,3-6-8 15,-7-3 8-15,3-1 0 0,4 1 0 0,0-3 0 16,3-4 0-16,4-3 0 0,7-2 0 0,0-4 0 16,4-3 0-16,7-7 0 0,3-2 8 0,4-7-8 15,6-3-80 1,5-6-21-16,6-3-4 0,0-7-1 0,1 0-128 16,2-9-26-16,44 10-4 0,-29-13-2 0</inkml:trace>
  <inkml:trace contextRef="#ctx0" brushRef="#br0" timeOffset="84010.61">10291 16690 2718 0,'0'0'120'0,"0"0"25"0,0 0-116 0,0 0-29 16,-4-6 0-16,4-4 0 15,0 1-123-15,0-1-30 0,-4 1-7 0,4-1 0 16,4 1-17-16,-4 3-3 0,-7-4-1 0,7 1 0 15,-4 0 121-15,4 9 24 0,0-7 4 0,-3 4 2 0,-4-6 138 0,0 3 27 16,3 6 5-16,-3-10 2 0,0 10-4 0,-3-9-1 16,6-1 0-16,-7 10 0 0,4-6-57 0,-3-3-11 15,-1 5-2-15,1-5-1 0,-4-7-22 0,3 7-4 16,-7-7 0-16,4 7-1 0,0-4-25 0,0-2-5 16,-4 5-1-16,-3 1 0 0,0-1-8 0,0 4-17 15,0 6 4-15,-4 6 1 0,4-2 0 0,0 5 1 16,-4 7 0-16,4 2 0 0,0 8-5 0,-1-1-2 15,5 3 0-15,-4 0 0 0,-1 0 26 0,8 7 6 16,0-1 1-16,0 1 0 0,4-4 7 0,3 10 2 16,3-3 0-16,0-4 0 0,8 4-15 0,0-4-9 0,3 1 12 0,3-1-12 15,4-6 0-15,0 1-22 16,0-11 3-16,8 8 1 16,-5-11-53-16,4-2-10 0,1 2-3 0,-1-5 0 15,3-1-124-15,1 1-24 0,0-4-6 0</inkml:trace>
  <inkml:trace contextRef="#ctx0" brushRef="#br0" timeOffset="84417.32">10594 16825 3218 0,'0'0'71'0,"0"0"14"0,0 0 3 15,0 0 3-15,0 0-73 0,0 0-18 0,14 0 0 0,-3 0 0 16,-1 0-50-16,1-7-14 0,6 4-2 0,1-6-1 16,3 3-29-16,-7-4-7 0,0 1-1 0,1-1 0 0,2 1 74 0,-3 3 14 15,-7-4 4-15,0 1 0 0,4 6 21 0,-4-4 5 16,-3-2 1-16,-4 3 0 0,-4 3 1 0,4-4 1 16,4-2 0-16,-8 6 0 0,-3-7-8 0,0 4-1 15,0-3-8-15,3-1 12 0,-6 4-12 0,-1-3 8 16,1 5-8-16,-1-2 0 0,4-3 12 0,0 9-3 15,-14-3-1-15,7 6 0 0,0-3-8 0,3 9 0 16,-7 1-12-16,4 5 12 0,0 4 0 0,4 0 0 16,2 6 0-16,-6 10 0 0,-3-1 0 0,6 4 0 0,8-1 12 15,-4 7-4-15,-1 0 16 0,1 0 2 0,4 0 1 16,6 0 0-16,-3-7 5 0,7 7 0 0,-3-6 1 16,3-4 0-16,11-5-21 0,-8-1-12 0,-3-3 12 15,7 0-12 1,1-6-68-16,-1-10-21 0,-4 7-4 0,1-13-1 15,-1-3-102-15,5 0-20 0,-1-9-4 0</inkml:trace>
  <inkml:trace contextRef="#ctx0" brushRef="#br0" timeOffset="84733.14">10961 17066 2966 0,'3'10'65'0,"-3"-1"14"0,-7 0 2 0,11 1 3 0,6-1-68 0,-3 1-16 0,-3 5 0 0,-4-5 0 16,11-4-158-16,-1 3-35 0,-3-6-7 0,-3 7-2 15,-4-10 104-15,3 6 21 0,4 0 4 0,-7-6 1 0,-7 4 102 0,7-4 21 16,0 0 4-16,0 0 1 0,-7 9 80 0,-3-9 17 16,10 0 3-16,0 0 1 0,0 0-62 0,-4-9-13 15,-3-7-2-15,4 3-1 0,6-12-26 0,-3 0-5 16,-3-3 0-16,-1-7-1 0,-3 4-36 0,7-10-11 15,0 4 0-15,-4-1 0 0,-3 4 0 0,7-1-11 16,11 7 0-16,-4 3 0 0,-14 6 11 0,14 3 0 16,4-3 0-16,-1 4 0 0,1 5 9 0,-1 1 7 15,1 0 2-15,3-1 0 0,7 1-18 0,-7 2 0 0,-3 4-13 16,-1-6 5 0,12 3-124-16,-8-4-25 0,-4 1-5 0,4-1-1 0</inkml:trace>
  <inkml:trace contextRef="#ctx0" brushRef="#br0" timeOffset="85109.28">11469 16916 3211 0,'14'6'142'0,"-14"-6"30"0,-7 3-138 0,7-3-34 0,0 0 0 0,0 0 0 15,0 0-40-15,0 0-16 0,3-9-2 0,8-1-1 16,7 1 1-16,-1-1 0 0,-10-5 0 0,7 2 0 15,11-3-14-15,-4 1-4 16,-7 5 0-16,1-2 0 0,-1 2 76 0,-4-5 11 0,4 5 4 0,-7 4 1 0,-3-3 38 16,-1 6 8-16,1-4 2 0,-1 4 0 0,-6-3-10 0,-1 3-2 15,1-4 0-15,-4 1 0 0,0 3-34 0,-4 3-7 16,-6 0-2-16,2-6 0 0,1 6-9 0,-3 0 0 16,-12 6 0-16,5-3 0 0,-1 3-14 15,4 4 2-15,-4 6 0 0,1-4 0 0,-1 4 12 0,4 3 0 16,3-1 0-16,-3 7 0 0,-4 4 0 0,4-4 0 15,3 3 0-15,1 3 0 0,-1-2 0 0,4-1 0 16,-4 0 0-16,11-3 0 0,0 3 8 0,4-3-8 16,-1 4 0-16,4-4 0 0,7 3 0 0,0-9-14 15,-3 0 2-15,3 3 1 16,3-4-33-16,5-5-6 0,-5 3-2 0,1-7 0 16,-1 0-64-16,4 1-12 0,8-4-4 0,-5-3 0 15,-6-3-81-15,6 0-17 0,8 0-3 0,0-9-1 0</inkml:trace>
  <inkml:trace contextRef="#ctx0" brushRef="#br0" timeOffset="85540.48">12069 16872 2534 0,'0'0'112'0,"0"0"24"0,0 0-109 0,0 0-27 0,0 0 0 0,0 0 0 16,-4-3 103-16,0 3 15 0,1-7 3 0,-1 7 1 15,-3 0-106-15,0 0-16 0,0 7-15 0,-3-4 3 16,-1-3-28-16,-3 9-7 0,0 7-1 15,-4-1 0-15,1-2 4 0,-5 12 0 16,5 0 0-16,-4 3 0 0,-1 1 35 0,1-1 9 0,0 3 0 0,7-3 0 16,-4 1 48-16,4-1 12 0,0-3 3 0,0 3 0 15,7-3-24-15,0 0-5 0,-4 0-1 0,8-6 0 0,3-6-43 16,0 2-9-16,3-5-1 0,-3-1-1 16,0-9-8-16,7 10-2 0,4-10 0 15,0 6 0-15,-11-6 14 0,10-6 2 0,-3-4 1 0,4 7 0 0,-1-9 14 0,-3 2 13 16,4 1-2-16,-4-4-1 0,0-2 10 0,4-1 3 15,-4 3 0-15,0-5 0 0,3-8 8 0,1 11 1 16,3-7 1-16,-3-3 0 16,3 9-53-16,-4-3-10 0,4 0-2 0,1 4-1 15,-1 5 11-15,-4 1 2 0,4 0 1 0,-3-1 0 0,3 10 19 0,-3 0-10 16,-1 0 10-16,1 6-8 0,-1 4 19 0,-3-1 4 16,1 4 1-16,-1 2 0 0,-4 1-8 0,1 3 0 0,-1-7-8 0,1 10 12 15,-4-9 16-15,3 6 4 0,-3 6 0 0,4-6 0 31,-1-4-52-31,1 4-9 0,-1-9-3 0,1 8 0 16,3-8-196-16,4 5-39 0</inkml:trace>
  <inkml:trace contextRef="#ctx0" brushRef="#br0" timeOffset="86239.25">12520 17345 2790 0,'0'0'124'0,"0"6"24"0,-3 13-118 0,-1-9-30 0,1-1 0 0,-5 0 0 0,5-2 58 0,-1 2 6 16,-3-3 0-16,4-2 1 0,-4-4-65 0,0 0-9 16,3 0-4-16,4 0-1 0,-7-4 14 0,4-8 0 15,-1 2 0-15,4 7 0 0,-3-12 11 0,-1 2 1 16,0-9 1-16,4 10 0 0,-3-13-1 0,3 6 0 16,-4 0 0-16,4-6 0 0,-7 6-12 0,7 0 0 15,-3 0 0-15,-1 4-10 0,1-1-6 0,-1 3-2 16,1-2 0-16,3 5 0 0,-4 1 18 0,4 0 0 15,-3 2 0-15,3-2 0 0,-4 0 0 0,4-1 14 16,-3 1-2-16,-1-1-1 0,4-5 25 0,-3 5 4 16,3-9 2-16,-4 4 0 0,4-4-11 0,0 6-3 15,0-9 0-15,0 10 0 0,4-7-9 0,-4 3-3 16,0 1 0-16,-4 2 0 0,4-3-16 0,0 7-9 16,4 3 1-16,-4 6 0 0,0 0 0 0,0 0 0 0,0 0 0 15,0 0 0-15,0 0-2 0,0 0 0 0,0 0 0 0,0 0 0 16,0 0 10-16,0 0 14 0,0 0-3 0,0 12-1 15,0-12-2-15,0 0 0 0,0 0 0 0,0 0 0 16,0 0 12-16,0 0 3 0,0 0 0 0,0 0 0 16,0 0 0-16,0 0 0 0,3-6 0 0,4 0 0 15,0 3-14-15,-3-4-9 0,3-2 12 0,-4 0-12 16,4-1 0-16,-3 1 0 0,-4-7 0 0,3 7 0 16,1-1 0-16,-4-9 0 0,0 10 0 0,0-7 0 15,0 7 0-15,0 0 0 0,-4-4 0 0,1 0 0 16,-1 4 0-16,4 0 0 0,0-1 0 0,-3 1 0 15,3-1 0-15,3-5 0 0,-3 5 0 0,4 1 0 16,-1 0 0-16,-3-4 0 0,4-3 0 0,-1 7 0 16,1-7 12-16,0 7-12 0,-1-7 12 0,1 4-12 15,-1 2 0-15,1 1 0 0,-4-1 0 0,0 1 0 0,0-4 0 0,-4 4 0 16,4 0 0-16,-3-1 0 0,-1 1 9 0,1-1-9 16,-1 1 0-16,0 0 9 0,1-1-9 0,3-6 0 15,-4 7 0-15,4 0 0 0,4-7 0 0,-4 3 0 16,3-2 0-16,5-1 0 0,-5 4 0 0,4-4 0 15,0-3 0-15,-3 0 0 0,3 10 0 0,0-7 0 16,-4-3-11-16,1 10 11 0,-1-7-8 0,1 7 8 16,-4-4-8-16,3-2 8 0,-6 5 0 0,3 1 0 15,-4-1 0-15,1 4 0 0,-1-3-9 0,4-1-3 16,-3 1-1-16,-4 3 0 16,3 2-79-16,1-2-16 0,-4-3-4 0,3 6-844 0,-3-4-170 15</inkml:trace>
  <inkml:trace contextRef="#ctx0" brushRef="#br0" timeOffset="88535.87">12622 15925 2484 0,'0'0'110'0,"11"9"22"16,-4 0-105-16,4 1-27 0,-1-1 0 0,1 4 0 0,6-4 57 0,-2 4 7 15,2-4 0-15,1 7 1 0,-1-7 10 0,5 10 1 16,-5 0 1-16,4-3 0 0,1 9-46 0,-1-3-10 15,3 12-1-15,8-6-1 0,-4 13-19 0,4 6-14 16,7 3 2-16,-4 7 1 0,4-4-9 0,-4 10-3 16,1 0 0-16,-5-1 0 15,-2 10-15-15,-8 7-3 0,0-1-1 0,-7-3 0 16,-3 4 18-16,-8 2 3 0,-3-2 1 0,-7 2 0 0,0-2 29 0,-7-7 7 16,-4-6 0-16,1-1 1 0,-5-8 8 0,1-4 2 15,-3 1 0-15,-1-11 0 0,0-5-27 0,1-10 0 16,2 4 0-16,1-14 0 15,-3-8-184-15,6-7-41 0</inkml:trace>
  <inkml:trace contextRef="#ctx0" brushRef="#br0" timeOffset="89124.21">13684 17323 3402 0,'7'28'75'0,"-7"-9"15"0,-3-3 3 0,-1 3 3 0,-6 0-77 0,6-1-19 0,1 7 0 0,3 4 0 15,-4-10-32-15,8 6-11 0,-1 3-1 0,1-3-1 16,3 3-2-16,0-3 0 0,-4 3 0 0,4 7 0 15,0-7 24-15,-3 7 5 0,-4-1 1 0,0 1 0 0,-4 2 17 0,1-2 0 16,-4-1 0-16,0-2 0 0,3 2 17 16,1-6-2-16,-4-3-1 0,0-6 0 0,0-3 2 0,3 0 0 15,1-4 0-15,3-6 0 0,0-6-16 0,0 0 8 16,0 0-8-16,7-6 0 0,0-6 0 16,0-10-13-16,3-7 1 0,1-5 0 0,6 3 12 0,1-13 0 15,3-10 0-15,0 1 0 0,1-7 0 0,-5-2 0 16,4-1 0-16,1-9 0 0,-5 0-9 0,4 3 9 15,-3-3-8-15,0 9 8 0,-1 0 0 0,1 1 0 16,3 8 9-16,-3 10-9 0,-1 0 8 0,1 7-8 0,3 9 0 16,0 2 0-16,1 1 0 0,2 13 0 0,-3 2 0 15,11 4 0-15,3 6-10 0,1 0-9 0,6 10-1 16,-3 5-1-16,0 4 5 0,-4 0 0 16,-3 9 1-16,-1-3 0 0,-2 0 6 0,-1 4 1 0,-10-1 0 0,-1 6 0 15,-6-6 8-15,-1 7 0 0,-3-1 0 0,-3 10 0 16,-1-9 0-16,-6 2 0 0,-1 1 12 0,1-3-4 15,-4-1 7-15,-4-6 1 0,1 7 1 0,-4-7 0 16,-4-9-6-16,0 6-2 0,-3-6 0 0,0-4 0 16,-4-5 24-16,-3 5 5 0,-7-11 1 0,3 5 0 15,-7-9-31-15,0 0-8 0,-3 0 0 0,-4-9 0 16,4-1 0-16,3-5-12 0,-3-4 2 0,-1-6 0 16,5 3-77-1,-5-7-15-15,1-2-3 0,0 3-1 0,3 0-130 16,0-1-25-16</inkml:trace>
  <inkml:trace contextRef="#ctx0" brushRef="#br0" timeOffset="89788.52">15840 15784 1382 0,'0'0'61'0,"0"0"13"0,7-10-59 0,-7 10-15 0,3-3 0 0,-3-6 0 0,4 2 207 0,-4 7 38 16,0-9 8-16,-4 0 2 0,4 9-206 0,0 0-41 16,0 0-8-16,-7 0 0 0,-7 0 0 0,0 6 8 15,0 3-8-15,0 1 12 0,-7 2 28 0,3 4 7 16,-3 3 1-16,0 9 0 0,0-3-20 0,-4 13-3 15,0-4-1-15,0 1 0 0,1 8 13 0,-1 1 3 16,-3 3 0-16,-4 7 0 0,0 5-19 0,1-2-3 16,-1 12-1-16,-3-3 0 0,-1 3 32 0,1-4 7 15,0 4 0-15,6 4 1 0,1-1-15 0,7-3-3 0,0 3-1 16,7-3 0-16,3-7-19 0,8-5-4 0,3 6-1 16,3-10 0-16,4 7-14 0,4-7-15 0,3-6 3 0,4 0 1 31,3 6-62-31,3-12-13 0,-2-3-2 0,6-1-1 15,4-5-65-15,3-4-13 0,0-3-2 0,0-3-562 0,4-6-112 16</inkml:trace>
  <inkml:trace contextRef="#ctx0" brushRef="#br0" timeOffset="90211.01">16387 16727 3135 0,'0'0'69'0,"0"0"15"0,0-6 2 0,0 3 2 0,0-6-71 0,0-1-17 16,3 1 0-16,-3 3 0 15,0-7-19-15,-3 0-7 0,-1 4-2 0,-3 6 0 16,-11-3-23-16,-3 6-5 0,-11 0 0 0,-3 0-1 0,0 9 27 0,0 0 6 0,-4 7 0 0,0 3 1 16,0 0 12-16,0 6 3 0,1 3 0 0,2 7 0 15,1-1 22-15,7 4 5 0,7 2 1 0,-4-2 0 16,0 0-20-16,8 6 10 0,-1-10-10 15,7 4 8-15,-3-4-8 0,7 4 0 0,4-4 0 16,3 1-11-16,3-7 3 0,4 3 0 0,0-2 0 0,4-11 0 31,7 11-36-31,-1-14-8 0,8-5 0 0,3-1-1 16,7-3-176-16,-3-2-35 0,35-14-8 0,-14 1 0 0</inkml:trace>
  <inkml:trace contextRef="#ctx0" brushRef="#br0" timeOffset="90591.24">16785 16834 1497 0,'0'0'133'0,"0"0"-106"16,4 0-27-16,-4 0 0 0,0 0 276 0,0 0 51 15,-7-6 9-15,0 6 3 0,-4-3-265 0,0 6-53 16,-3 3-10-16,0 3-3 0,0 1-8 0,0 9 0 16,-4-4 0-16,4 4 0 0,0 0 12 0,-4 6 0 15,4-6 0-15,0 9 0 0,0-3 24 0,4 0 6 16,-1 0 1-16,0 4 0 0,1-11-35 0,3 17-8 15,-4-13 0-15,4 9 0 0,0-9 0 0,4 10 0 16,-1-11 0-16,4 5 0 16,0-8-23-16,4 1-6 0,3 3-2 0,3-9 0 0,4 2 9 0,0-12 2 15,4 4 0-15,0-4 0 0,3-3 20 0,4-3-11 16,-4-7 11-16,3 1-8 0,-2-7 16 0,-1 1 3 0,3 2 1 16,-2-6 0-16,-1 0 0 0,-7-3 0 0,4 4 0 15,-4-7 0-15,0 3 20 0,-4-13 5 0,-3 10 1 16,0-9 0-16,-3 2-18 0,-8-9-3 0,1 4-1 0,-1 2 0 15,1-2-5-15,-1 2-2 0,-3 7 0 0,-3 3 0 16,3 0-18-16,-4 6-4 0,-7 6-1 0,4 4 0 31,-7-4-80-31,3 10-16 0,-3 3-3 0,0 0-1 16,0 3-79-16,0 10-16 0,3-4-3 0,4 1-431 0,0 2-85 0</inkml:trace>
  <inkml:trace contextRef="#ctx0" brushRef="#br0" timeOffset="91010.22">17198 16959 3236 0,'0'19'144'0,"-4"-9"28"0,4-1-137 0,-3-3-35 16,3 10 0-16,-4-3 0 0,1-4-9 0,3 7-9 15,-4-1-2-15,4-2 0 16,-3-4-25-16,-4 1-6 0,3-1-1 0,-3-3 0 0,4-2 36 0,3 2 6 15,0-6 2-15,0 0 0 0,0 0 8 0,0 0 9 16,0 0-1-16,0 0-8 0,0 0 23 0,3-10-3 16,4 1 0-16,0-7 0 0,0 4-11 0,4-10-9 15,-4 0 12-15,4-3-12 0,-1 0 0 0,4-4 0 16,0 4 0-16,-3 7 0 0,3-1 0 0,0 0 0 16,-3 3 0-16,3 7 0 0,0-1 0 0,7 1 0 0,0 3 0 15,0 3 0-15,1 3 0 0,2 0 0 0,1 0 0 16,3 0-9-16,0 3 9 0,-3 3-10 0,0 0 10 0,-4 4-10 15,0 2 10-15,0-2 0 0,-3 5 0 16,-4 4 0-16,0-3 8 0,-3 3 0 0,-1 9 0 0,-3-9 0 16,0 12 16-16,-3-3 4 0,3 1 1 0,-7-1 0 15,4 6-29-15,-4-6-12 0,0-2 1 0,-4 2 0 16,4 3 11-16,4-9-13 16,-4 3 5-16,3-6 8 0,1 0-74 15,-4-10-7-15,3 1-2 0,-3-10 0 0,0 0-138 16,0 0-28-16</inkml:trace>
  <inkml:trace contextRef="#ctx0" brushRef="#br0" timeOffset="91326.83">18179 16417 1555 0,'0'16'138'0,"-4"2"-110"15,-3 1-28-15,4 0 0 0,-1 6 415 0,0 3 77 0,4 7 16 0,0-1 4 31,0 4-437-31,0 3-87 0,0 3-18 0,0-7-3 16,0 10-16-16,-3 4-3 0,-4-4-1 0,3-4 0 16,1 1-7-16,-8-6-2 0,-3 3 0 0,4-10 0 15,-5 4-82-15,1-1-17 0,-7-6-3 0,4-3-944 0</inkml:trace>
  <inkml:trace contextRef="#ctx0" brushRef="#br0" timeOffset="91506.8">17819 16712 3052 0,'0'0'136'0,"0"0"27"0,0 0-131 0,10 6-32 0,-3-3 0 0,1 3 0 0,2 4 62 0,4-4 6 15,7-3 0-15,-3 4 1 0,3-7-57 0,0 3-12 16,4-3 0-16,3-3 0 16,4-4-53-16,3 7-9 0,-3-9-2 0,3 6 0 15,1-4-117-15,-1-2-24 0</inkml:trace>
  <inkml:trace contextRef="#ctx0" brushRef="#br0" timeOffset="91904.26">18831 16737 1094 0,'18'0'97'0,"-18"0"-77"0,0 0-20 0,7 0 0 15,4 0 429-15,-4 0 83 0,0-10 16 16,0 10 3-16,0-9-415 0,-7 9-82 0,0 0-17 0,0 0-3 16,0 0-26-16,0 0-4 0,-7 3-2 0,-7 3 0 15,0 1 5-15,-11 5 1 16,-3-2 0-16,-1 5 0 0,-2 10 12 0,-8-3 0 15,4 3 0-15,3 1 0 0,0-5 8 0,4 11 4 0,0-10 0 0,3 3 1 16,4 3 8-16,3-3 2 0,-3-6 0 0,7 0 0 16,0-3-15-16,3 2-8 0,4-8 8 0,4-1-8 15,-1 1 0-15,4-10-10 0,4 6 1 0,6 3 0 16,1-9-2-16,6 6 0 0,5-6 0 0,2-6 0 16,4 3-5-16,1-3-2 0,2-4 0 0,-2 1 0 31,-1-7-13-31,0 7-2 0,-3-4-1 0,-1-2 0 0,-2 5 34 0,-1-5 0 0,-4-4 0 15,1 3 0-15,-4-3 25 0,0-3 12 0,0 0 3 0,-3 0 0 16,0-3-7-16,-1 10-1 0,4-7 0 0,-3 6 0 16,-4 0-15-16,3 7-3 0,-6 6-1 0,3-3 0 15,-7 6 0-15,7 9 0 0,0-3 0 0,0 4 0 0,-3 5 8 16,-1 4 2-16,-3 3 0 0,0 0 0 0,-3 6 3 16,-1-3 1-16,-3 4 0 0,0-1 0 0,-3 0-12 0,2-3-3 15,-2 3 0-15,3-3 0 16,-4-6-41-16,8 0-9 0,-4 0-2 0,3-3 0 15,1-7-116-15,6 0-23 0,-3-9-5 0,4 10-1082 0</inkml:trace>
  <inkml:trace contextRef="#ctx0" brushRef="#br0" timeOffset="92077.39">19230 16994 3409 0,'7'34'75'0,"-7"-15"15"0,0-6 3 0,0 9 3 0,-4-3-76 0,4-7-20 0,-7 4 0 0,7-7 0 16,0 7-12-16,0-7-5 0,0-6-2 0,0-3 0 31,0 0-117-31,0 0-23 0,4 7-5 0,3 2-726 0,-7-9-146 0</inkml:trace>
  <inkml:trace contextRef="#ctx0" brushRef="#br0" timeOffset="92281.36">19389 16364 3218 0,'0'0'71'0,"-7"6"14"0,3 3 3 0,1 1 3 0,-4-1-73 0,3 7-18 16,0-7 0-16,1 1 0 15,3 5-24-15,-4-2-9 0,4-4-2 0,4 7 0 16,-1 0-81-16,1-4-16 0,3-2-3 0,4-1-1 15,-1 7-64-15,1-1-12 0,-1-2-4 0,1 3 0 0</inkml:trace>
  <inkml:trace contextRef="#ctx0" brushRef="#br0" timeOffset="92646.24">19650 16934 864 0,'0'0'76'0,"0"0"-60"0,0 0-16 0,0 0 0 16,0 0 474-16,0 0 92 0,7 7 18 0,-7-7 4 15,0 0-428-15,0 0-85 0,0 0-18 0,3 9-3 16,-3-9-36-16,0 0-7 0,0 0-2 0,0 0 0 16,4 6 1-16,-4-6 0 0,0 0 0 0,0 0 0 15,7 0 12-15,3-6 2 0,-2-3 1 0,-1-1 0 16,3-5-3-16,4-4-1 0,-3-6 0 0,3 6 0 16,-3-6-21-16,3 6-15 0,-4-3 3 0,4 0 0 15,-3 3 3-15,-4 10 1 0,4-1 0 0,-4 1 0 16,-4 3-4-16,-3 6 0 0,0 0 0 0,7 6 0 15,0 3 20-15,4 7 3 0,-4-3 1 0,4 5 0 16,-1 8 4-16,1-8 2 0,3 7 0 0,0 4 0 16,0-4-18-16,4-6 0 0,-1-1 8 0,4 4-8 0,1 0 8 15,-5-3-8-15,4-3 12 0,-3 3-12 16,0-4 0-16,-1-2 0 0,-6 9 0 0,3-3 0 16,0-7-18-16,-3 13-10 0,-8-6-3 15,4 0 0-15,-3 6-52 0,-4 3-10 0,0-3-3 16,-7 3 0-16,-4-2-111 0,-3 2-22 15,4-13-5-15,-5 4-506 0,5-9-100 0</inkml:trace>
  <inkml:trace contextRef="#ctx0" brushRef="#br0" timeOffset="95040.89">20306 16605 2862 0,'0'0'127'0,"0"0"25"0,7-3-121 0,-4 3-31 0,1-9 0 0,3 2 0 16,0 4 31-16,0-3 0 0,4-3 0 0,-4 9 0 16,0-10-31-16,0 10 0 0,-7 0-11 0,0 0 11 31,0 0-40-31,0 0 0 0,0 0 0 0,0 0 0 0,-7 10 29 0,0-1 11 0,-4 0-8 15,1 1 8-15,-8 5 0 0,-3-5 14 0,-4 5-2 0,0-2 0 16,4-4 0-16,-7 4 0 0,3 0 0 0,1-4 0 16,6 0-12-16,-3-2 9 0,7 2-9 0,3-6 8 15,1 3 0-15,3 1-8 0,7-7 12 0,-8 3-4 16,8-3-25-16,0 0-6 0,4 9-1 0,3 1 0 16,0 5 4-16,4-5 1 0,3-1 0 0,0 1 0 15,4-1 9-15,-1 0 2 0,8 1 0 0,0-4 0 16,3 3 8-16,4 1 0 0,-4-4 8 0,4 4-8 15,-1-7 0-15,1 6 0 0,3-3 0 0,1 4 0 0,-1-1 0 16,4 1 0-16,-4-1 0 0,-3 0 0 0,-4 1 0 0,-3 5 0 16,-4 1 0-16,0-3 0 0,-7 2 8 0,0 4-8 15,-3 0 8-15,-4-3-8 0,0 3 0 0,-7 6 0 16,-4-13 0-16,-3 13 0 0,4-6 20 0,-8 6 2 16,1-6 1-16,-5 0 0 0,5 6-1 15,-4-6 0-15,0-4 0 0,0-5 0 0,-4-1-14 16,7 7-8-16,1-7 8 0,-4-6-8 15,0 4-23-15,-1-4-9 0,1 3-1 0,0-6-1 16,-3-6-97-16,-5 6-19 0,1-10-4 0,-3 1-941 0</inkml:trace>
  <inkml:trace contextRef="#ctx0" brushRef="#br0" timeOffset="95522.34">20595 15620 2361 0,'0'0'104'0,"0"0"23"0,-10 7-102 0,3-4-25 16,-4-3 0-16,0 0 0 0,4 6 128 0,7-6 21 15,0 0 4-15,0 0 1 0,0 0-137 0,0 0-27 16,0 0-6-16,0 0 0 0,7 3 16 0,-3 7 12 16,3-1-1-16,4 7-1 0,3-7 0 0,0 16 0 15,0-6 0-15,4 9 0 0,3 7-10 0,0 2 10 16,4 4-10-16,-1 0 10 0,4 9-2 0,1-3 0 16,2 3 0-16,1 4 0 0,-4 2 0 0,4-3-8 15,0 10 12-15,0-3-4 0,3 2 3 16,0 1 0-16,0 0 0 0,1 0 0 0,-1-1-11 0,0 4 0 15,-3 3 0-15,3 0 0 0,-6-3 0 0,-1 3 0 16,0-6 0-16,-7-1 0 0,-3-5 0 0,-4 2 0 16,-3-5 0-16,-1 2 12 0,-3-6 16 0,-7-3 4 15,0-3 1-15,0 0 0 0,-7-6-33 0,0-4 0 16,-4 1 0-16,-3-1 0 0,-3-5 8 0,-1-1-8 0,-3-3 0 16,0 0 0-1,-11-6-24-15,4 0-12 0,-8-10-3 0,1 0 0 16,0-9-137-16,-7-3-28 0</inkml:trace>
  <inkml:trace contextRef="#ctx0" brushRef="#br0" timeOffset="100983.15">22070 17007 403 0,'-7'6'36'0,"7"-6"-36"0,0 0 0 0,0 0 0 16,-4 0 572-16,4 0 108 0,-3 0 22 0,3 0 4 15,0 0-554-15,0 0-112 0,0 0-21 0,0 0-5 16,10 6-14-16,4 3 0 0,-3 1-9 0,-4 2 9 31,0 4-38-31,4 12-2 0,-4-3 0 0,-4 10 0 0,-6 3 24 0,-1 5 5 0,1 4 1 0,-4 7 0 16,-8 8 10-16,1-8 0 0,0 5 0 0,0-5 0 15,0-1 36-15,-4 0 4 0,1 4 0 0,3-7 0 16,3-9-19-16,0 3-3 0,-3-4-1 0,7-8 0 16,4-1 8-16,3-9 2 0,-4-6 0 0,4-1 0 15,-7-2-27-15,4-4 0 0,3-9 0 0,0 0 0 16,0 0-24-16,-4-12-6 15,4-4-2-15,0-3 0 0,-3 0 8 0,-4-9 0 0,-4-3 1 0,7 3 0 16,1-7 23-16,-4-2 13 0,-7-1-1 0,7-6-1 16,3-6 6-16,-3 3 2 0,0-3 0 0,0 3 0 0,3-7 4 15,8 1 1-15,0 6 0 0,3-3 0 0,0 3-24 0,7-3 0 16,10 9 0-16,-2-3 8 0,-1 0-8 16,3 0-13-16,5 6 3 0,2-2 1 15,-2 2-15-15,-1 4-2 0,0-1-1 0,0 7 0 16,8 0 13-16,-12 9 2 0,-3 0 1 0,-3 3 0 0,7 1 11 0,-4 5 12 15,-14 1-2-15,4-1-1 0,-4 4-1 16,3 3-8-16,4 3 12 0,-3 0-4 0,-11 0-8 0,11 9 0 16,6 10 0-16,1-9 0 0,-4 8 0 0,4 8 0 15,-1-1-9-15,4 3 9 0,-3 0-10 0,0-3 2 16,-1 3 0-16,-3 4 0 16,4-4-26-16,-4 0-5 0,-7 7-1 0,-3-7 0 0,-1 0 26 0,-3 7 5 0,-7-7 1 0,-7 6 0 15,-4-5 22-15,-6 5 5 0,3 1 1 0,-11-7 0 16,-3 6 16-16,-1-9 3 0,5 0 1 15,-1-6 0-15,-7 3-13 0,4-6-3 0,3 3 0 0,0-10 0 16,0 1-14-16,1-10-10 0,-1 6 12 0,0-12-12 16,8 2-8-16,-5-5-9 0,-6 0-2 0,7-7 0 31,7 0-25-31,-4-3-6 0,0 1-1 0,4-1 0 0,-4 0-125 16,4 0-26-16,11-3-5 0,-4 0-1 0</inkml:trace>
  <inkml:trace contextRef="#ctx0" brushRef="#br0" timeOffset="101404.2">23509 16229 2487 0,'0'0'110'0,"0"0"23"0,0 0-106 0,0 0-27 0,0 0 0 0,0 0 0 16,0 0 82-16,0 0 11 0,0 0 3 16,0 0 0-16,0 0-77 0,-7 0-19 0,0 6 0 0,-7-3 0 15,0 4 0-15,-4 2 0 0,1-6 0 0,-5 13 0 16,-2-1 0-16,-1-2 0 0,-3 3 0 0,0 9 0 15,-1-3 29-15,1 9 3 0,0-3 0 0,0 7 0 16,-1-4-10-16,-2 10-2 0,-1-3 0 0,0 5 0 16,-3 1-6-16,0 3-2 0,3 7 0 0,-3-1 0 15,-1 0-12-15,1 7 0 0,10-4 0 0,1-2 0 16,-5-1 0-16,12-3 0 0,3-3 0 0,7 0 0 16,3-6 12-16,4 3-3 0,0-7-1 0,4 1 0 15,10-3-8-15,0 2 10 0,-4-2-10 0,12-1 10 16,2 1-32-16,8-7-6 15,0 10-2-15,3-7 0 0,0 0-118 0,8-6-23 16,-1 0-5-16,0-6-983 0</inkml:trace>
  <inkml:trace contextRef="#ctx0" brushRef="#br0" timeOffset="102044.88">23686 17022 1785 0,'0'0'159'0,"0"0"-127"0,0 0-32 0,0 0 0 16,0 0 229-16,0 0 40 0,-4-3 8 0,4 3 2 15,-7-6-233-15,3 6-46 0,-3 0-10 0,0 0-2 16,-3 0-36 0,-1 0-8-16,1 9-2 0,-5-3 0 0,-2-2 42 0,-1 5 8 0,1 0 8 0,-5-2-12 15,-2 8 12-15,2-2 0 0,-2 6 0 0,3-4-8 16,-1 4 17-16,-2 9 4 0,3-2 1 0,3 2 0 15,0 3 2-15,1 0 0 0,6 4 0 0,1-1 0 16,-1 4-16-16,0 3 0 0,4-10 0 0,4 4 0 16,3-10 0-16,0 0 0 0,0-3 0 0,7-6 0 0,-4 2 0 15,1-8 0-15,6-1 0 0,-2-3 0 0,-1-2 9 16,3 2-1-16,4-12 0 0,0 2 0 0,-3-2-8 16,3-3 0-16,4-10 0 0,-1 3 0 0,5-3 0 0,-5 1-11 15,1-7 3-15,-1-4 0 0,-2 1 0 0,-1-6 0 16,-4 5 0-16,4-5 0 0,-3 6 8 15,3 3 11-15,-3-1-3 0,3 8 0 0,-7-1-8 0,3 9 0 16,-3 4 0-16,0-3-11 0,4 9 41 0,-11 0 8 16,7 0 2-16,-7 0 0 0,7 6-23 0,0 3-4 15,0 1-1-15,-3-1 0 0,3 7-12 0,-4-4 9 0,4-2-9 0,-3 6 8 16,0-1 26-16,-1-2 5 0,4 2 1 0,0-5 0 16,-3 6-40-16,3-4 0 0,0 7 0 0,3-3 0 15,1 2 0-15,0 1 0 0,-1-3 0 0,1 3 0 31,-1-4-32-31,1 4-10 0,3 0-2 0,-3-3-1 16,3-4-39-16,-4 4-8 0,-6-7-2 0,3 7 0 16,0-7-112-16,3-5-22 0,-2 2-5 0,2-6-619 0</inkml:trace>
  <inkml:trace contextRef="#ctx0" brushRef="#br0" timeOffset="102823.15">24423 16586 2476 0,'0'0'220'0,"0"0"-176"16,0 0-35-16,0 0-9 0,0 0 129 0,0 0 24 15,0 0 5-15,10 0 1 0,-10 0-131 0,0 0-28 16,11 0 0-16,-11 0 0 16,0 0-24-16,0 0-2 0,0 0 0 0,0 0 0 0,0 0 26 0,0 0-8 15,0 0 8-15,-7 7 0 0,0 2 0 0,-4 7 0 16,1-4 0-16,-4 7 0 0,3 6 0 0,-3 3 0 16,3 7 0-16,4-1 0 0,-3 4 0 0,6 6 19 15,-3-10-3-15,4 13-1 0,-1-6-7 0,4 3 0 0,0-3-8 16,0 0 12-16,0-4-12 0,0 1 0 0,0 6 0 15,0-10 0-15,0 4-14 0,0-4-2 0,-3 1-1 16,-1 2 0 0,0-11-38-16,-3 2-7 0,4-3-2 0,-4 0 0 15,3-3-103-15,-3 0-21 0,0-10-4 0,-3 7-823 0</inkml:trace>
  <inkml:trace contextRef="#ctx0" brushRef="#br0" timeOffset="105970.77">24363 17198 1209 0,'0'0'108'0,"0"0"-87"0,-4 3-21 0,-3 3 0 16,7-6 172-16,0 0 29 0,-7 3 7 0,7-3 0 0,0 0-128 0,-7 0-25 16,7 0-6-16,0 0-1 0,0 0 24 0,0 0 5 15,-7 7 1-15,7-7 0 16,-3 3 5-16,3-3 1 0,-7 6 0 0,7-6 0 0,-8 3-16 0,5 3-4 15,-4-2 0-15,0 2 0 0,0 0-41 0,7-6-9 16,-4 3-2-16,4-3 0 0,-7 10-12 0,7-10 0 16,-7 6 0-16,7-6 0 0,0 0 0 0,0 0 0 15,0 0 0-15,0 0 0 0,0 0 0 0,0 0 0 16,0 0 0-16,0 0 0 0,11 0 16 0,-4-6 3 16,0-4 1-16,0 1 0 0,0-1 11 0,0 4 2 15,0-6 1-15,0-4 0 0,0 3 0 0,-3-2 0 16,6-4 0-16,-3 0 0 0,-3-3-7 0,3 0-2 15,3-3 0-15,1-3 0 0,-4 3-13 0,0-3-4 16,4 2 0-16,-1 1 0 0,1 3-8 0,-4-3 0 16,0 7 0-16,4-8 0 0,3 11 0 0,0-4-11 15,0 6 11-15,0-2-8 0,4-1 8 0,-1 7 0 0,-6-1 0 16,3 1-8-16,4-1 8 0,-4 4 0 16,0 3 0-16,0-3 0 0,-3 3 0 0,3 3 0 0,-4 0-9 15,1 0 9-15,-1 0 0 0,1 3-9 0,0 3 9 16,-1 3 0-16,4 1-14 0,0 9 4 0,1-4 1 0,-1 4 0 15,0 0-7-15,0 0 0 0,4 6-1 16,-1-6 0 0,1-1-15-16,-1 8-4 0,1-11 0 0,0-2 0 0,-4 9 3 0,0-10 0 15,-3-2 0-15,3 5 0 0,-7-5-7 0,-4-4 0 16,8-3-1-16,-4 7 0 0,-7-10-123 0,0 0-24 0,0 0-4 0,0 0-896 16</inkml:trace>
  <inkml:trace contextRef="#ctx0" brushRef="#br0" timeOffset="106469.86">25453 16414 2718 0,'0'0'60'0,"0"0"12"0,0 0 2 0,-4 9 2 0,1 1-60 0,-1-1-16 0,4 0 0 0,-3 1 0 16,3-1 18-16,-4 1 1 0,4 5 0 0,-3 1 0 16,-4-3 21-16,3 5 4 0,1 8 0 0,-1-8 1 0,1 14-25 0,-1-4-4 15,1 0-2-15,-1 7 0 16,-3 2 3-16,0 7 1 0,3 0 0 0,-3 3 0 15,4 6-18-15,-4-2 0 0,0 2 0 0,0 0 0 0,-4 0 0 16,4 1 0-16,-4 2 0 0,1-2 0 0,-1-1 0 16,1-9 0-16,-1 3 0 0,0-6 0 0,4-4-13 15,0-9-7-15,0-9 0 0,0 3-1 16,4-9-95-16,-4-4-18 0,3-3-4 16,4-6-1051-16</inkml:trace>
  <inkml:trace contextRef="#ctx0" brushRef="#br0" timeOffset="106686.72">25266 16916 3265 0,'0'0'72'0,"0"0"14"0,0 0 3 0,0 0 3 0,0 9-73 0,0-9-19 0,0 0 0 0,7 9 0 16,-3-2 10-16,6 2-2 0,4-3 0 0,0-6 0 15,4 3-8-15,7-3 0 0,-4-3 0 0,7 3 0 16,0 0 0-16,4 0 0 0,-4 0 0 0,0-6 0 15,1 12-16-15,-1-3 4 0,-3-3 0 0,3 0 1 32,-7 7-92-32,0-4-18 0,-3 3-4 0,-1-3-760 0,-2-3-152 0</inkml:trace>
  <inkml:trace contextRef="#ctx0" brushRef="#br0" timeOffset="106827.22">25880 17226 3409 0,'-7'25'151'0,"0"-12"31"0,0 5-146 0,0-2-28 16,-4 3-8-16,7-3 0 15,-3-4-44-15,7-2-9 0,-3 2-3 0,3-12 0 16,0 0-193-16,0 0-39 0</inkml:trace>
  <inkml:trace contextRef="#ctx0" brushRef="#br0" timeOffset="107045.28">26106 16542 3459 0,'0'0'153'0,"0"0"32"0,0 13-148 0,0-4-29 0,-4-5-8 0,4-4 0 32,4 9-76-32,3-3-17 0,-7-6-3 0,10 3-1345 0</inkml:trace>
  <inkml:trace contextRef="#ctx0" brushRef="#br0" timeOffset="107509.83">26913 16361 3294 0,'0'-7'72'0,"0"-2"16"0,-3-4 2 0,-1-9 2 0,1 10-73 0,-1-7-19 0,1-3 0 0,-4 3 0 16,3 0-15-16,1 7-6 0,-1-4-2 0,-3 1 0 31,-3 2-21-31,2 4-4 0,-2-4 0 0,-1 10-1 0,1-3 29 0,-8 2 7 16,4 4 1-16,-4 4 0 0,1-4 12 0,-8 6 0 0,4 10 0 15,3-4 0-15,-7 7 0 0,4 12 8 0,0-2 1 0,-4 8 0 16,8 4-1-16,-8 0 0 0,4 9 0 15,3-3 0-15,4 6 0 0,0-3 0 0,0-3 0 16,3 7 0-16,4-1 0 0,0 3 0 0,0 4 0 0,4-7 0 16,3 10 9-16,-4-10 2 0,4 1 0 15,0-7 0-15,0 3-19 0,4-3 0 0,-4-3 0 0,0 0 0 32,3 0-23-32,-3-7-8 0,7-2-1 0,-7-7-1 15,4 0-49-15,-1-6-10 0,-3-9-1 0,4 2-1 0,-1-5-45 16,-3-1-9-16,0-9-1 0,0 0-567 0,0 0-112 0</inkml:trace>
  <inkml:trace contextRef="#ctx0" brushRef="#br0" timeOffset="107701.98">26300 17013 2516 0,'0'0'112'0,"0"0"22"0,0 0-107 0,0 0-27 15,0 0 0-15,0 0 0 0,0 0 108 0,0 0 16 16,-4 9 3-16,4-9 1 0,4 10-90 0,-4-10-18 15,3 6-3-15,4-3-1 0,4 6-16 0,-1-9 0 16,4 0 0-16,1 7 0 0,6-7 0 0,3-7 0 16,1 7-11-16,7 0 11 15,0 0-133-15,3 0-20 0,7 0-4 0,-3-3-1024 0</inkml:trace>
  <inkml:trace contextRef="#ctx0" brushRef="#br0" timeOffset="107896.47">27231 17123 864 0,'0'31'76'0,"-4"-19"-60"0,-3 14-16 0,0-8 0 15,0 7 490-15,0 4 95 0,-3-11 19 0,-5 8 4 16,8 2-446-16,0-3-90 0,-3-6-17 0,3-1-4 16,0-2-51-16,3 3 0 0,4-3-16 0,-3-4 4 31,-1-6-46-31,4 4-9 0,0-1-1 0,0-9-1 0,0 0-138 0,0 0-27 15,0 0-6-15,-7 0 0 0</inkml:trace>
  <inkml:trace contextRef="#ctx0" brushRef="#br0" timeOffset="108039.92">27199 16699 3297 0,'0'0'146'0,"0"0"30"0,0 0-140 0,0 0-36 15,-3 3 0-15,3-3 0 16,0 0-21-16,0 0-11 0,10 0-3 0,-3-3-921 16,7-3-184-16</inkml:trace>
  <inkml:trace contextRef="#ctx0" brushRef="#br0" timeOffset="108483.15">27996 17148 2948 0,'0'0'65'0,"0"0"14"0,0-10 2 0,0-5 1 0,-3 2-66 0,3-12-16 0,3 0 0 0,1-3 0 15,0-1-41-15,-1-5-12 0,1-1-3 0,-1-2 0 16,1 9 13-16,-4-1 3 0,0-2 0 0,-4 12 0 0,1 0 40 0,-1 13 0 16,-3-3 0-16,-4 9 0 0,-3 0 33 0,0 9 3 15,0 7 0-15,-4 3 0 0,-3-1-26 0,4 14-10 16,-5-4 8-16,1 0-8 0,0 7 16 0,0 2-3 15,3-2 0-15,1-1 0 0,6 4 2 0,-3-4 0 16,7 4 0-16,0 3 0 0,3-4 6 0,1 1 2 16,-4 6 0-16,7-6 0 0,-4 5-34 0,1-8-6 15,-4-7-2-15,3 7 0 0,-3-7 9 0,7 3 2 16,0-9 0-16,0-6 0 16,4 3-125-16,3-4-25 0,7-5-5 0</inkml:trace>
  <inkml:trace contextRef="#ctx0" brushRef="#br0" timeOffset="108982.38">28427 17210 2160 0,'0'0'48'0,"0"-9"9"0,7 6 3 0,-7-7 0 0,0-5-48 0,0 5-12 0,3-5 0 0,-3 2 0 16,4-3-48-16,-1 1-11 0,-3 5-2 0,0 1-1 16,0 0 84-16,-3 5 17 0,3-2 3 0,-4 0 1 0,1 3 79 0,-4 3 16 15,0-7 3-15,0 7 1 0,-4 0-33 0,1 7-6 16,-8-7-2-16,4 3 0 0,-4 3-77 0,4 4-16 16,-4-1-8-16,1 0 8 0,-1 1-8 0,1 5-8 15,2 1 8-15,-2-3-12 0,-1 5 12 0,4-2-12 16,-4 3 12-16,4 6-12 0,4-6 12 15,-1 0 0-15,1-1 0 0,-1 4 0 0,0-9 0 16,1 6 0-16,-1-4 0 0,4 4 8 0,0-9 0 16,0 8 0-16,0-8 0 0,3 2 0 0,-3-2 3 0,0-1 1 15,4 1 0-15,3-10 0 0,-4 3 24 0,4-3 4 16,0 0 2-16,0 0 0 0,0 0-32 0,4 9-10 16,-4-3 0-16,3 10 0 0,1-6-10 0,-1-1-9 15,1 0-1-15,3 1-1 0,-4-1 1 0,5 1 1 0,-5-1 0 16,1-3 0-16,3 4 19 0,-4-7 0 15,-3-3 0-15,0 0 0 0,0 0 0 0,4 9 9 0,-1-2-1 0,-3-7 0 16,0 0 20-16,0 0 3 0,0 0 1 0,0 0 0 16,0 0-20-16,0 0-3 0,0 0-1 0,0 0 0 15,0 0-8-15,0 0 0 0,0 0 0 0,0 0 0 16,0 0-11-16,0 0 3 0,4-7 0 0,-4 7 0 16,3-9-85-1,-3 9-17-15,4-3-3 0,-1-7-759 0,-6 1-151 0</inkml:trace>
  <inkml:trace contextRef="#ctx0" brushRef="#br0" timeOffset="109246.56">28515 16451 3207 0,'0'0'71'0,"0"0"14"0,0 0 3 0,0 0 2 0,0 0-72 0,0 0-18 16,0-9 0-16,4 6 0 16,-1-3-27-16,-3 6-9 0,4-10-1 0,-1 4-1 15,-3 6 3-15,0-3 1 0,0 3 0 0,0 0 0 0,0 0 34 0,0 0 0 16,0-10 0-16,0 10 0 16,0 0-29-16,0 0 1 0,0 0 0 0,0 0 0 15,-7 4-196-15,4 5-38 0,-8 7-8 0,11-16-2 0</inkml:trace>
  <inkml:trace contextRef="#ctx0" brushRef="#br0" timeOffset="109770.37">28938 17163 2941 0,'0'0'130'0,"0"0"27"0,0 0-125 0,0 0-32 0,-7-6 0 0,0 6 0 0,7 0 38 0,-7-3 2 16,0-3 0-16,0 6 0 15,-3 0-64-15,-1 6-12 0,-7-3-2 0,1 6-1 16,-1 7-43-16,-3 0-9 0,0 3-1 0,0-1-1 15,-1 8 57-15,-2-5 11 0,2 11 2 0,1-4 1 0,4 0 31 0,-1 0 7 16,4 7 0-16,0-7 1 0,3-3 34 0,1 0 6 16,3-6 2-16,3 0 0 0,4-3-41 0,0-4-8 15,7-2-2-15,-3-4 0 0,6 3-8 0,4-9-11 16,4 0 3-16,0-9 0 0,6 9-13 0,1-9-3 16,0 2 0-16,3-5 0 15,0-4-7-15,-3 7-1 0,0-10-1 0,-1 3 0 0,-3-3 59 16,1 0 12-16,-1 1 2 0,-4-1 1 0,1-6-13 0,-4 9-4 15,0-3 0-15,-7 10 0 0,4-7 13 0,-4 7 3 0,0 6 0 16,-7 3 0-16,0 0-14 0,0 0-2 0,0 0-1 0,0 0 0 16,0 0-23-16,7 9 0 0,0 0 0 15,-3 1 8-15,3 9 18 0,-4-4 4 0,4-2 1 0,-3 9 0 16,-1-10-31-16,1 7 0 0,3 3 0 16,-4-3 0-16,4-6 0 0,-3 8 0 0,0-2 0 0,-1-6 9 31,1 3-35-31,-1-1-7 0,-3-2-2 0,4-4 0 0,-1 1-125 15,-3-1-26-15,4-3-5 0,-4-6-598 0,0 0-120 0</inkml:trace>
  <inkml:trace contextRef="#ctx0" brushRef="#br0" timeOffset="110063.83">29503 16423 3452 0,'0'0'76'0,"0"0"16"0,0 0 4 0,0 0 0 0,0 0-77 0,0 0-19 15,3-6 0-15,-3 6 0 0,7-3 0 0,-7 3-16 16,11 3 4-16,-7 6 0 16,-1 7-36-16,4 12-6 0,-7-3-2 0,4 10 0 0,-8 3 38 0,-3-1 7 15,0 7 2-15,-4 9 0 0,1 1 9 0,-1 5 9 0,1-2-1 0,-1 2-8 16,0-2 32-16,4-4-1 0,-3 0 0 0,3 1 0 15,0-4-19-15,0-3-4 0,3-3-8 16,1 0 12-16,-1-10-22 0,4-3-5 0,-3 4-1 0,3-1 0 31,0-8-168-31,0-4-33 0,0-7-7 0</inkml:trace>
  <inkml:trace contextRef="#ctx0" brushRef="#br0" timeOffset="110606.48">29404 15511 3056 0,'0'0'136'0,"-3"-7"27"0,-1 1-131 15,4 6-32-15,0 0 0 0,0 0 0 0,0 0 0 0,0 0 0 0,0 0 0 16,7 6 0-16,4 4-12 0,-1 6-10 0,1-4-2 0,-1 4 0 16,4 9 24-16,4 3 0 0,0 0 0 0,-1 10 0 15,8 6 19-15,0 9 1 0,3 7 1 0,4-4 0 16,3 7 9-16,4 0 2 0,7-1 0 0,3 14 0 16,0-4-32-16,1 3-10 0,-1 3 0 15,-3 4 0-15,4-4 10 0,-8 4 0 0,0 6 0 0,4-7 0 16,-4 1 8-16,-3 2 4 0,-7-8 1 0,-7 2 0 15,-4-6-13-15,-7 7 0 0,-7-14-9 0,-4 4 9 16,-10-3 0-16,-3-6 10 0,-8-4 0 0,-3-2 0 16,0-1-10-16,-4-9 12 0,-3 0-12 0,0 0 12 15,-4 3-12-15,-3-7 0 0,-1-2 0 0,-6-4 0 16,-4-5 0-16,-7-4-9 0,0-6 0 0,0-1 0 16,4-2-135-1,-7-13-28-15</inkml:trace>
  <inkml:trace contextRef="#ctx0" brushRef="#br0" timeOffset="155407.79">2350 12187 230 0,'7'-22'10'0,"-7"12"2"0,-7-2-12 0,7 2 0 0,-4 1 0 0,4 0 0 15,0-1 349-15,0 1 67 0,4-1 14 0,-4 1 2 0,-4 3-300 0,4-4-60 16,0 10-12-16,0 0-2 16,0 0-9-16,0 0-1 0,0 0-1 0,0 0 0 0,0 0-7 0,0 0-2 15,11 7 0-15,-8-7 0 0,8 3 21 0,-1 3 4 16,-6-3 1-16,6 13 0 15,1-7-36-15,-8 7-6 0,5-4-2 0,-8 4 0 0,3 3 20 16,4 0 3-16,-14 6 1 0,7-6 0 16,-3 6-36-16,3 0-8 0,-11-3 0 0,7 3 0 0,-6 0 0 0,-1-6 0 15,1 0 0-15,6-1 0 0,4-2 0 16,0-6 0-16,-7-1 0 0,4 0-11 0,3-9 11 0,0 0-12 16,-7 7 12-16,7-7-12 0,0 0 12 0,0 0 0 15,7-7 0-15,-4 4 0 0,-3 3 16 0,11-6 0 16,-1 6-1-16,1-3 0 0,3-3-15 0,-3 6 11 15,-1 0-11-15,4 6 10 0,0-6-10 0,8 3 0 16,-5-3 0-16,4 0 0 0,0 0 0 0,4 0 0 16,0 0 0-16,-4 6 0 0,4-3 0 0,-8-3 0 0,8 10 0 15,-4-10 0-15,0 9 0 0,-6-3 10 0,-1 4 1 16,3-1 0-16,-13 1 9 0,6 5 3 16,1-2 0-16,-8-4 0 0,-3 7-3 0,4 3 0 0,-4-10 0 15,-4 7 0-15,1 3-10 0,-8-1-2 16,1 1-8-16,-4 6 12 0,-7-6-12 0,-1 0 0 0,-2 6-9 0,-5 0 9 15,-2 0-108 1,-5-3-15-16,-2-6-3 0,-8 3-685 0,3 0-137 0</inkml:trace>
  <inkml:trace contextRef="#ctx0" brushRef="#br0" timeOffset="155658.99">2350 12086 2973 0,'7'-9'65'0,"-4"3"14"0,4-4 2 0,0 1 3 0,11 0-67 16,-4-1-17-16,0 1 0 0,7 2 0 0,4-2 9 0,-4 0-1 15,7-1-8-15,-3 1 12 0,7-1-12 0,3 4 0 16,0-3 0-16,-3 6 0 0,10-7 0 0,-3 4-13 16,7-3 1-16,-7-1 0 15,7 10-31-15,0-9-5 0,-8 2-2 0,-2 7 0 16,-8-3-10-16,4 3-1 0,-8 0-1 0,-2 3 0 15,-5-3-88-15,4 0-18 0,-10 0-3 0</inkml:trace>
  <inkml:trace contextRef="#ctx0" brushRef="#br0" timeOffset="156029.31">3440 11845 1785 0,'-11'0'159'0,"7"3"-127"0,-10 3-32 0,4-6 0 0,-1 10 254 0,-3-4 45 0,4-3 9 0,-1 7 1 15,0-1-243-15,1 0-49 0,3-2-9 0,-11 12-8 16,7-1 0-16,-3 7 0 0,0 1 0 0,-7 2 0 16,3 9-19-16,-3 7-2 0,-3 0-1 0,2 3 0 15,-2-3 12-15,-1 6 10 0,4-6-13 0,3-6 5 16,-3 6 8-16,7-7 0 0,3-2 0 0,1 2 0 16,6-5 0-16,4-4 0 0,4-9 0 0,6 6 8 15,-6-6-8-15,14-7 8 0,-4 4-8 0,7-7 8 16,4-9 19-16,-1 7 4 0,11-14 1 0,1 4 0 15,3-12-32-15,-1-1-16 0,5 3 1 0,-4-12 1 0,6 6 14 16,5-6-12-16,-8-9 12 0,0 6-12 0,-6-1 12 16,-1-5 0-16,0-1 0 0,-7-2 0 0,4-7 13 0,-7 0 6 15,0 0 1-15,-8 0 0 0,1-3-20 16,-11 3 0-16,4-3 8 0,-4 6-8 0,-7-2 16 0,0 5 0 16,-7 3 0-16,-4 4 0 0,-3 0-2 0,0 2-1 15,0 4 0-15,-11 7 0 0,0-1-13 0,4 9-8 16,-4 4 8-16,1 6-13 15,-1 6-65-15,0 4-13 0,4-1-2 16,-4 10-750-16,11 6-149 0</inkml:trace>
  <inkml:trace contextRef="#ctx0" brushRef="#br0" timeOffset="156304.6">4128 12522 2746 0,'0'0'122'0,"-4"13"25"0,4 3-118 0,-4 2-29 0,4 1 0 0,4 0 0 16,-4 6 9-16,4 0-9 0,3-6 8 0,-7 6-8 15,3-6 0-15,-3 0 0 0,0 0 0 0,0-1 0 16,0-2-41-16,0 3-1 15,0-4 0-15,-3-5 0 0,3 6-27 0,-7-7-6 16,3 0-1-16,0-5 0 0,-6 2-88 0,3-6-17 0,0 3-4 0,-4-6-1 0</inkml:trace>
  <inkml:trace contextRef="#ctx0" brushRef="#br0" timeOffset="156720.79">4710 12017 3020 0,'0'0'67'0,"0"0"13"0,-11 0 4 0,4 7 0 0,7-7-68 0,-4 0-16 0,1 0 0 0,-8 3 0 16,1 3 0-16,6 4-17 0,-13-1 3 0,6 7 1 31,4 2-11-31,-11-2-3 0,4-3 0 0,0 5 0 0,3 4 15 0,-3 0 4 0,7 3 0 0,0-6 0 15,0 10 8-15,4-8-8 0,3-2 8 0,0 0-8 16,3 0 8-16,4 0-8 0,7 0 8 0,-3-4-8 16,-4-5-7-16,11-1-1 0,-1 0 0 0,4 1 0 15,1-10 16-15,2 0-9 0,-3 0 9 0,8 0-8 16,-5-10 8-16,8 1 0 0,-14 0 0 0,6-10 0 16,1 3 0-16,0 7 0 0,-7-10 8 0,-8 0-8 15,4-6 22-15,-3 6 0 0,-4-9 0 0,0 3 0 16,-7-10 6-16,3 7 0 0,-3-6 1 0,7-1 0 15,-14 4-14-15,7-4-3 0,-3 1-1 0,3-1 0 16,-7 1 6-16,3 6 2 0,1-1 0 0,-4 11 0 16,3-1-6-16,-3-3-1 0,4 12 0 0,-1 1 0 15,4 0-12-15,-10-1-12 0,2 10 3 0,1 0 0 16,7 0-144-16,-3 0-29 0,-1 10-6 16,1-1-984-16</inkml:trace>
  <inkml:trace contextRef="#ctx0" brushRef="#br0" timeOffset="157176.37">5793 11911 2818 0,'-4'-3'62'0,"-6"3"13"0,-5-7 2 0,5 7 3 0,-11 0-64 0,7-3-16 0,-8 3 0 0,1 0 0 15,4 0 0-15,-8 0-13 0,-7 3 2 0,7 4 1 16,-3-4 10-16,4 9 0 0,-8 1 0 0,7-4 0 16,4 7 11-16,3-3 1 0,-3 2 0 0,7 4 0 15,0 6 0-15,3-6 0 0,1 6 0 0,-1 0 0 16,8-3 7-16,3 3 1 0,0 0 1 0,0 3 0 16,0-2-21-16,3-4 0 0,8 3 0 0,-1 0 0 15,1-7 0-15,3 1 0 0,0-3 0 0,7 3 0 16,-7-10-21-1,8 7-9-15,2-7-2 0,-6-6 0 0,7 7 32 0,-1-10 12 0,4 0-1 0,-3 0 0 16,0-10-11-16,0 1 0 0,-11 0 0 0,7-10 0 16,-7 3 19-16,7-3 1 0,-10 0 1 0,3-6 0 15,-7-3 9-15,3 0 2 0,-2-7 0 0,2-2 0 0,-10-4 4 16,0 3 2-16,0 4 0 0,0-4 0 16,0-2-26-16,0 8-4 0,-10-2-8 0,-1 9 11 0,0 6-2 0,1-6 0 15,-4 12 0-15,0-3 0 0,-4 7-9 0,-3 3 12 16,0 3-12-16,-4 3 12 15,0 3-78-15,0 3-15 0,1 3-3 0,6-9-1 16,1 10-73-16,-5-1-14 0,12-2-4 0</inkml:trace>
  <inkml:trace contextRef="#ctx0" brushRef="#br0" timeOffset="157607.22">6731 11785 864 0,'-7'0'76'0,"0"-3"-60"0,3-3-16 0,-13 3 0 16,3-3 426-16,0 2 82 0,-1-2 17 0,-2 6 3 16,-8 6-417-16,0-2-84 0,-3 2-17 0,3 3-10 15,-6 1 16-15,2-1-3 0,-2 7-1 0,3-4 0 16,3 4 16-16,0 3 4 0,4 0 0 0,-4-4 0 15,1 4-32-15,2 0 0 0,8 0 0 0,0 6 0 16,4 0 0-16,3-6 11 0,3 9-3 0,4 0-8 16,0 4 11-16,0-4-11 0,4 6 10 0,3-6-10 15,3 7 8-15,4-7-8 0,0 0 0 0,8-3 9 0,-5 1-9 16,8-8 0-16,-4 1 0 0,7-9 0 0,1-1 8 16,2-3-8-16,1-6 8 0,0-6-8 0,3-3 9 0,4-1-9 15,-11-5 10-15,4-4-10 0,-4-3 44 16,4-3 4-16,-11-10 0 0,0 7 0 0,-3-7-19 0,-4 1-3 15,-4-1-1-15,1-2 0 0,-7-7 6 0,-4 9 1 16,-4-8 0-16,4 5 0 0,-14 3-20 0,3 4-4 16,-13 0-8-16,6 2 12 15,0 1-12-15,-13 9-18 0,2 4 4 0,-6-1 1 16,-7 16-38-16,-1 0-7 0,8 0-2 0,-18 10 0 16,4 5-104-16,-4 10-20 0,-3-6-5 0,3 9-1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5T15:41:06.18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4505 14649 979 0,'-7'-10'87'0,"3"1"-70"0,-10-4-17 0,7 4 0 15,-3 0 296-15,3 2 56 0,-4-2 12 0,0 0 1 16,1-1-299-16,-4 1-66 0,0-1 0 0,3-2-8 16,0 2-16-16,-3 1-4 0,-3-4 0 0,-1 4 0 15,0 6-8-15,1-6-1 16,-8-4-1-16,4 4 0 0,0-1 14 0,-4 1 4 0,-3-1 0 0,-4 4 0 16,-3-3 52-16,7 2 12 0,-11-2 1 0,4 3 1 15,-1-4 2-15,-6 4 1 0,3-3 0 0,4 2 0 16,-4-2-17-16,0 0-4 0,4-1-1 0,-7 7 0 15,-1-3-3-15,-3-4 0 0,1 4 0 0,-5 0 0 16,1-4-13-16,-1 10-3 0,-3 0-8 0,4-3 12 0,-4-3 3 16,-3 6 0-16,3 0 0 0,-14 0 0 0,7 6-7 0,-4-3-8 15,-3 13 11-15,4-10-11 0,-8 13 0 0,8-6 0 16,-8-4 0-16,1 10 0 0,-1 0 0 0,8-4 0 16,-4 4 0-16,7 0 0 0,7-3 0 0,-4 3 0 15,8-1 0-15,-1-2 0 0,5 3 0 0,-1 3 0 0,3 0 0 0,-3 0 0 0,1-4 0 16,6 11 0-1,-7-4 0-15,7-3 0 0,4 9 0 0,-4-3 0 0,4 4 0 16,0-1 0-16,-1 0 0 0,4-6 0 0,8 7 0 16,-1-4 0-16,0-3 0 0,4 3 0 0,7-3 0 0,0 4 0 15,0-4 0-15,7 6 0 0,3 0 0 0,-3 1 0 16,7-1 0-16,0 1 0 0,7-1 0 16,-7 7 0-16,11-4 0 0,-1 1 0 0,-2 2 0 0,2-2 0 15,4-1 0-15,-3 4 0 16,10-4 0-16,-7 7 0 0,7-6 0 0,0-4 0 0,4 7 0 0,0-4 0 15,0 4 0-15,3-7 0 0,7-6 0 0,0 6 0 16,4-9 9-16,3 7-9 0,-3-7 0 0,7 0 9 16,3-1-9-16,8-2 0 0,-8-3 0 0,11-7 0 15,0 7 8-15,11-10-8 0,-4 10 8 0,3-10-8 16,4 4 11-16,8-4-3 0,-1-3-8 0,3 3 12 16,5-2-12-16,2-4 0 0,-2 0 0 0,2 0 0 0,-3-4 0 15,8-2 8-15,-1 3-8 0,0-3 9 0,0-4 4 16,1 4 1-16,-8-10 0 0,7 10 0 0,4-10 2 0,-7 1 0 15,3-4 0-15,-7 0 0 0,4-3-2 16,3 0 0-16,0 0 0 0,-6-6 0 16,2 6-6-16,-3-9 0 0,4 6-8 0,-4-4 12 0,-3-2-4 15,-4 0-8-15,-3-1 11 0,-1 7-11 0,-10-3 0 16,4-3 0-16,-4-1 0 0,4 1-12 0,-11 0 25 0,-1-1 6 16,-6 1 1-16,-3-1 0 0,-4 1 0 0,-8 6 0 15,5-6 0-15,-15-1 0 0,-3 1-20 0,-1 9 8 16,-6-6-8-16,0 3 0 0,-8-4 24 0,-3 8-1 15,-3-5-1-15,-4-2 0 0,-4 6-7 0,1-3-2 0,-4 0 0 0,-4 0 0 16,1-3-5-16,-5 6 0 0,-2-3-8 0,-4-3 12 16,-1 6-2-16,-2 0-1 0,-8-7 0 0,-3 7 0 15,-4 1-9-15,-7 2 0 0,-3 3-10 0,-1-3 10 16,1 0 0-16,-8 7 0 0,5-1 0 0,-8 1 10 16,-11-4-10-16,0 7-17 0,-3 2 4 0,4-8 1 15,-4 12 12-15,-7-7 0 0,-1-2 0 0,5 5 0 0,-8-5 0 0,1 9 0 16,2-4 0-16,8-2 0 0,-10 9 0 0,6-3 13 15,-7 0-1 1,8-4 0-16,-4 14-12 0,-1-4-18 0,8-3 4 16,0 3 1-16,0 3 13 0,-7-3 0 0,7 7 0 15,-4-1-9-15,1 4-91 16,3-1-19-16,-7 7-3 0,-4 3-1139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5T15:41:35.66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22430 16643 1094 0,'-7'0'97'0,"7"0"-77"0,0 0-20 0,0 0 0 0,0 0 184 0,0 0 32 16,0 0 8-16,0 0 0 16,10-3-214-16,-3-3-43 0,-7 6-9 0,0 0-2 0,14 0 20 0,-3 0 4 15,-11 0 1-15,0 0 0 0,10-3 48 0,-2 3 10 16,-8 0 1-16,0 0 1 0,0 0 12 0,0 0 3 16,14 0 0-16,-7 3 0 0,-7-3-36 0,0 0-8 15,14 0 0-15,0 6-1 0,0-3-1 0,-3-3 0 16,-4 0 0-16,7 0 0 0,0 6-2 0,-4-6-8 15,1 0 12-15,3 0-4 0,4 0 20 0,-4-6 4 16,-3 6 1-16,-1 0 0 0,4 0-7 0,-3 0-2 0,3 0 0 0,-4 0 0 16,-10 0-10-16,11 0-2 0,3 0-1 0,0 0 0 15,-14 0-11-15,11 0 0 0,3 0 0 0,0 0 0 16,-7 0 26-16,4 0 3 0,-1 0 1 0,4 0 0 16,1 0-30-16,-5 0-12 0,-10 0 1 0,11 0 0 15,3 0 19-15,0 6 4 0,-14-6 1 0,7 0 0 16,4 0-13-16,-1 0-10 0,-10 0 2 0,0 0 0 15,0 0 16-15,7-6 3 0,4 6 1 0,-4 0 0 16,-7 0-3-16,0 0 0 0,10 0 0 0,1 0 0 16,-4 0-9-16,0-3 8 0,-7 3-8 0,11 0 8 15,-1-6-8-15,1 6 0 0,-11 0 0 0,7 0 8 16,4 0-8-16,-4 0 0 0,-7 0 0 0,0 0 0 16,7 0 10-16,-7 0-10 0,0 0 12 0,0 0-12 15,7 0 12-15,-7 0-4 0,10 0 0 0,-10 0-8 0,0 0 10 16,0 0-10-16,7 0 8 0,-7 0-8 15,0 0 12-15,7 0-4 0,-7 0 0 0,7 0 0 0,0 0 1 0,-7 0 0 16,0 0 0-16,8 0 0 0,2-3-9 0,-10 3 0 16,0 0 0-16,0 0 8 0,7 0 0 0,-7 0-8 15,0 0 12-15,0 0-4 0,0 0 3 0,0 0 0 16,0 0 0-16,0 0 0 0,0 0 2 0,0 0 1 16,0 0 0-16,7-7 0 0,-7 7 0 0,0 0 0 15,0 0 0-15,0 0 0 0,7 0-2 0,-7 0-1 16,0 0 0-16,4-6 0 0,-4 6 0 0,3-6 0 15,-3-4 0-15,0 10 0 0,4-3-1 0,-4 3 0 0,3-9 0 0,-3 9 0 0,0-3-10 0,0 3 0 32,0 0 0-32,0 0 8 0,0-6-8 0,0 6 0 0,0-10 0 0,0 10 0 15,0 0 0-15,0-6 10 0,-3 0-10 0,-1-4 10 16,4 10 1-16,-3 0 0 0,-4-9 0 0,0 6 0 16,3-7-11-16,-3 1 12 0,0 6-12 0,0-7 12 15,0 1 16-15,0-1 4 0,0 1 1 0,0-4 0 16,0 4-33-16,3 3 0 0,-3-10 0 0,4 7 0 15,-1 2 0-15,1 1 0 0,-1-3 0 0,1-1 0 16,3 10 0-16,-4-3 0 0,-3-6 0 0,7 9 0 31,0 0-19-31,-7 0-10 0,0 0-3 0,0 0 0 0,0 0 32 0,7 0 0 0,-7 0-8 0,0 0 8 16,0 0 0-16,3 0 0 0,4 0 0 0,0 0 0 16,-7 6 0-16,7-6 0 0,0 0 0 0,0 0 0 15,0 0 0-15,0 0 0 0,0 0 0 0,7 3 0 16,4 0 0-16,-1-3 0 0,-10 0 0 0,7 7 0 15,4-4-11-15,-4-3 11 0,-7 0-12 0,7 9 12 16,4 1 0-16,-4-7 0 0,0 6 0 0,-4-3 0 16,4 4-9-16,-3-4 9 0,-4-6 0 0,7 6-9 15,0 4 9-15,0-7 0 0,0 0 0 0,4 6 0 0,-4-2 0 16,3-4 0-16,-3 6 0 0,4-6 0 0,-11-3 0 0,10 10-8 16,-3-10 8-16,4 9 0 0,-4 1 0 0,0-7 0 15,-3 6 0-15,3 1 0 0,0-4 0 0,-4 0-10 16,1 4 10-16,-1-1 0 0,-3 0 0 0,0 1 0 15,0-1 0-15,0-3 0 0,-3 4 0 0,3-4 0 16,0-6 0-16,-4 9 0 0,1-2 0 0,-1 2 0 16,1 1 0-16,3-10 9 0,-4 9-9 0,-3-6 0 15,4 7 0-15,-4-1 0 0,3-6 8 0,1 6-8 0,-5-2 0 16,1-4 8-16,0 6-8 0,0 1 0 0,0-7 0 0,0 6 0 16,-3-2 0-16,3-1 0 15,-1 3 0-15,-2-3 0 0,-1 4 0 0,1-4 8 0,-1 4-8 16,1-4 0-16,3-3 0 0,-4 6 0 0,0-5 0 15,4 5 0-15,4-9-12 0,-4 9 0 0,-4-6-1 16,4 4 0-16,7-7-72 0,-3 3-15 0,-5 6-2 0,5-9-1 31,3 0-116-31,0 0-23 0,0 0-5 0,0 0-668 0</inkml:trace>
  <inkml:trace contextRef="#ctx0" brushRef="#br0" timeOffset="1344.21">24250 16697 1551 0,'0'0'68'0,"0"0"16"0,0 0-68 0,0 0-16 16,0 0 0-16,7-4 0 0,4 4 13 0,-4-6-1 15,0 6 0-15,0 0 0 0,0 0-27 0,3 0-5 16,-3-3-2-16,4 3 0 0,0 0 80 0,-4 0 16 16,3 0 3-16,1 0 1 0,3 0-5 0,-3 0-1 15,-1-3 0-15,1 3 0 0,-1 3-33 0,4-3-7 16,-3 0-2-16,-4 3 0 0,7-3-22 0,-3 0-8 0,6 6 0 16,-3-6 9-16,4 0 9 0,0 0 2 0,-1-6 0 0,1 6 0 15,0 0-20-15,3 0-14 16,0 0 2-16,-3-3 1 0,-1 3 11 15,1 0 0-15,0 0 0 0,-1 3 0 0,-3-3 0 0,0 0 0 16,1 0 0-16,-1 0 0 0,-4 6 11 0,4-6 1 16,-3 0 0-16,0 0 0 0,-4 4 8 0,3-4 3 0,-3 0 0 15,-7 0 0-15,0 0-11 0,0 0-1 0,7 0-1 0,4 0 0 16,-11 0-10-16,7-4 8 0,0-2-8 0,0 6 8 16,0-3 7-16,0 0 1 0,0-3 0 0,0 2 0 15,0-2-5-15,-7 6-1 0,4 0 0 0,-4 0 0 16,7-3-2-16,-7 3-8 0,0 0 12 0,0 0-4 15,0 0-8-15,0 0 0 0,0 0 0 0,0 0 0 16,0 0 0-16,0 0 0 0,0 0 0 0,0 0 0 16,0 0 0-16,0 0 0 0,0 0 8 0,0 0-8 15,0 0 10-15,0 0-10 0,0 0 12 0,0 0-12 0,0 0 19 16,0 0-3-16,0 0-1 0,0 0 0 0,-7-6 13 0,3 3 2 16,1-7 1-16,-4 7 0 0,3-3-3 15,-3-4 0-15,-3 7 0 0,2-6 0 0,-6 6-12 16,4-4-4-16,-1-5 0 0,1 9 0 0,-4-7 13 15,3 1 3-15,0 0 0 0,1-1 0 0,-1 1-16 16,1 6-4-16,3-7 0 0,-4 10 0 0,0-9-8 0,4 6 0 16,-3-4 0-16,-1 4 0 0,1 3 0 0,-1-3 0 0,0-3 0 0,1 6 0 15,-1 0 0-15,1-3 0 16,-1-4 0-16,4 7 0 0,0 0 0 0,0 0 0 16,0-3 0-16,7 3 0 0,-4 0 0 0,-3-6 0 15,4 6 0-15,3 0 0 0,0 0 0 0,0 0-11 16,0 0 3-16,0 0 0 0,-7 6 8 0,7-6 0 0,0 0 0 0,0 0 0 15,7 10 0-15,-4-7 0 0,8 6 0 0,-4-6 0 16,3 4-24-16,5-4 0 0,-5 6 0 0,4-3 0 16,0 1 13-16,4 2 11 0,0-3-13 0,-4-2 5 15,-4 8 0-15,4-6 0 0,-3 4 0 0,0-7 0 16,3 9 8-16,-4-2 0 0,-3-1 0 0,4 1 0 16,-4-7 0-16,0 6 0 0,0 1 8 0,0-7-8 15,-7-3 0-15,4 9 0 0,3 1 0 0,-7-10 8 16,0 0-8-16,3 9 8 0,4 0-8 0,-3 1 8 15,-4-10-8-15,-4 6 0 0,4 3 0 0,0 1 0 16,0 2 8-16,0-5 3 0,0-7 1 0,-3 9 0 16,-1 1-4-16,4-4 0 0,-3 3 0 0,-1 1 0 15,1-1 4-15,-4 0 0 0,0 1 0 0,0-7 0 0,0 6-12 0,-1 1 0 16,1-1 0-16,0-3-11 16,-3 4 11-16,3-1 16 0,0 1-4 0,0-7-1 15,0 6-11-15,-4 1-9 0,4-4 9 0,3-3-13 16,-3 0-15-16,0 7-4 0,0-10 0 0,7 0 0 15,-3 0-100-15,3 0-21 0,0 0-4 0,0 0-944 0</inkml:trace>
  <inkml:trace contextRef="#ctx0" brushRef="#br0" timeOffset="2546.94">26024 16697 979 0,'0'0'43'0,"0"0"9"0,0 0-41 0,0 0-11 0,0 0 0 0,0 0 0 16,-3-4 202-16,3-2 38 0,0 6 8 0,0 0 2 15,3-6-214-15,-3 6-36 0,0 0-22 0,4-6 3 16,-1 2 30-16,-3 4 5 0,0 0 2 0,0 0 0 16,8-6 51-16,-8 6 11 0,0 0 1 0,0 0 1 15,0 0-28-15,7 0-6 0,0 0 0 0,0 0-1 16,-7 0-34-16,10-3-13 0,1-3 11 0,-1 6-11 16,5 0 12-16,-1 0-4 0,3-3-8 0,1-1 12 15,3 4-4-15,-3-6 0 0,3 6-8 0,0 0 12 16,0 0-12-16,4 0 0 0,-4 6 0 0,0-6 0 15,0 4 0-15,4-1-13 0,-4-3 1 0,0 0 0 16,-3 6 12-16,3-3 0 0,0 3 0 0,1-2 0 16,-5-4 0-16,1 9 8 0,3-9 0 0,-3 3-8 15,-1-3 0-15,1 10-9 0,-4-10-1 0,4 0 0 0,-1 0 10 0,1 0 0 16,0 0 0-16,-1 0 0 0,1 0 28 0,0 0 2 16,-1 0 0-16,-3 0 0 0,0-4-30 0,1 4 0 15,-5 0 0-15,1-6 0 0,-4 6 22 16,0 0 2-16,0 0 0 0,-7 0 0 0,0 0-1 15,7-3 0-15,-7 3 0 0,0 0 0 16,0 0-2-16,0 0 0 0,0 0 0 0,0 0 0 0,0 0-7 0,0 0-2 16,0 0 0-16,-7-3 0 0,0-3-4 0,-4 2 0 15,1-2-8-15,-1 6 12 0,-3-9-12 16,3 9 0-16,-3-3 0 0,0-1-10 0,-3-2 10 0,2 3 11 16,-2-3-3-16,3 3 0 0,-4-4 0 0,7 1 0 15,-3 0 0-15,4-4 0 0,-4 7-8 0,0-6 0 16,3 9 0-16,4-9 0 0,-4 9 0 0,1-10 0 15,3 10 0-15,0-3 0 0,7 3 0 0,0 0 0 16,-11-3 0-16,4-3 0 0,7 6 0 0,-4 0 0 0,1-10 0 0,3 10 0 16,0 0 29-16,0 0 1 0,0 0 0 0,0 0 0 15,-4-3-30-15,4 3 0 0,0 0 0 0,0 0 0 32,0 0-18-32,0 0-10 0,0 0-1 0,7-6-1 0,-7 6 30 0,7 0 0 0,-7 0 0 0,8 0 0 15,-1 0 0-15,-7 0 0 0,0 0 0 0,10 0 0 16,-3 9 44-16,-7-9 14 0,4 6 3 0,-1-2 1 31,1 5-100-31,-1-6-20 0,4 7-4 0,-3-1-1 0,-4-9 103 0,3 3 20 0,5 6 4 0,-1 1 0 31,-7-4-101-31,7 0-21 0,-4 4-4 0,4-4-1 0,0-3 55 0,0 7 8 16,-7-10 0-16,4 9 10 0,6-6-10 0,-3 7 0 0,-7-10-12 0,4 12 12 16,0-2 16-16,3-1 12 0,-4-6 1 0,1 6 1 15,-1 1-16-15,1-1-3 0,-4 1-1 0,0-1 0 0,0-9-10 0,-4 10 0 16,1 2 0-16,-1-3 0 0,1 1 0 0,-4-4 0 15,3 4 8-15,0-1-8 0,4-9 0 0,-3 9 0 16,-8 1 8-16,4-7-8 0,4 6 0 0,-4-6 0 16,0 4 0-16,0-7 0 0,0 3-8 0,3-3-4 15,-3 0-1-15,0 0 0 0,-4 0-82 0,4 0-16 0,7 0-3 16,-7 0-1 0,-3-3-103-16,-1-4-21 0,-3 4-4 0,0 0-1 15</inkml:trace>
  <inkml:trace contextRef="#ctx0" brushRef="#br0" timeOffset="3688.14">27764 16750 748 0,'0'0'33'0,"0"0"7"0,0 0-32 0,0 0-8 0,7-3 0 0,-7 3 0 15,3-7 314-15,-3 7 61 0,7-3 12 0,-7 3 2 32,0 0-389-32,0 0-82 0,11 0-14 0,-11 0-4 0,7 0 82 0,-7 0 18 0,10 0 0 15,1 0 0-15,-4 0 78 0,0 0 14 0,-7 0 4 0,11 0 0 16,-4 0-26-16,3 0-5 0,-3 0-1 0,4 3 0 0,0-3-28 0,-1 0-7 16,4 0-1-16,-3 0 0 15,3 0-19-15,0 0-9 0,0 0 8 0,0 0-8 16,4 0 8-16,0-3-8 0,-1 3 0 0,1 0 8 15,3 0-8-15,-3 0 12 0,-1 0-12 0,5 0 12 16,-5 0-12-16,1 0 0 0,3 0 0 0,-3 0 0 16,-4 0 0-16,7 0-9 0,0 0 9 0,0-3-10 15,0 3 10-15,-3-6 0 0,0 6 0 0,-1 0 8 16,1 0-8-16,-4 0 0 0,0 0 0 0,4 0 0 0,-4 0 0 16,-4 0 0-16,1 0 0 0,0-3 0 0,-1 3 0 15,1-7 0-15,-1 7 0 0,1 0 11 0,-4 0-1 0,0 0 0 16,0 7 0-16,0-7 0 0,-7 0 0 0,11-7 0 15,-4 7 0-15,-7 0 0 0,0 0 19 0,3 0 4 16,-3 0 1-16,0 0 0 0,0 0-21 16,0 0-4-16,0 0-1 0,0 0 0 0,0 0 4 0,0 0 0 15,0 0 0-15,0 0 0 0,0 0-12 0,0 0 8 16,0 0-8-16,0 0 8 0,-7 0 0 0,0-9 0 16,0 6 0-16,0 0 0 0,-3-3 20 0,-1-4 3 15,0 4 1-15,1-4 0 0,-1 1-32 0,-3 0 0 16,4-1 0-16,-5 1 0 0,1-4 0 0,0 4 0 15,0-1 0-15,0-2 0 0,0 3 0 0,0 5-15 16,0-2 2-16,0 0 0 0,-1 0 13 0,5-4 16 0,-1 10-3 16,1-3-1-16,-4-3-12 0,-1 6 0 0,5 0 0 15,-4-3 0 1,3-1-27-16,-3 4-1 0,7 0-1 0,-4-6 0 0,4 6 29 0,4 0 0 0,3 0 0 16,0 0 0-16,0 0-12 0,0 0 3 0,-7 0 1 0,7 0 0 15,0 0 8-15,0 0-8 0,0 0 8 0,0 0-8 16,0 0 0-16,10 0 0 0,1 0 0 15,0 6 0-15,-1-2-4 0,1-1 0 0,-1 6 0 0,1-9 0 32,3 10-11-32,0-1-2 0,0-6-1 0,4 7 0 0,-4-1 26 0,0-6 0 0,0 6 0 0,4-2-8 15,-4-4 8-15,0 6 0 0,0-6 0 0,0 7 8 16,-3-4-8-16,3-3 0 0,-3 10 0 0,-1-4 0 16,-3-3 0-16,4 4-8 0,-8-4 8 0,1 4 0 0,3-1-8 0,-4 3 8 15,-3-2-8-15,0-1 8 16,0 1 0-16,0-7 0 0,-3 6 0 0,3 4 0 15,-7-4 20-15,3 1 10 0,1-1 2 0,-1 0 0 0,-3 1-20 16,4-4-3-16,-4 4-1 0,3-1 0 0,-3 3-8 0,0-2 8 16,0-1-8-16,-4 4 8 0,4-4 0 0,-3 7 0 15,-1-10 0-15,1 4 0 0,-1-1-8 0,0 0 0 16,-3-5 0-16,0 5 0 0,0-3 0 0,0-3-14 16,3 0 3-16,-3-3 1 15,0 0-146-15,0 0-28 0,-25-6-7 0,4-9-1 16</inkml:trace>
  <inkml:trace contextRef="#ctx0" brushRef="#br0" timeOffset="5401.37">22479 16399 288 0,'0'0'25'0,"0"0"-25"0,0 0 0 0,-4-7 0 0,-6 7 216 0,3-3 37 15,7 3 8-15,0 0 2 0,0 0-188 0,-4-9-38 16,-3-1-7-16,4 1-2 0,3 3 28 0,0-1 4 16,-4-2 2-16,1 9 0 0,3-6 9 0,0 0 1 15,-4 2 1-15,1-2 0 0,3 6 2 0,0-3 0 16,-4-3 0-16,4 6 0 0,-3-3-21 0,-1-7-4 16,1 10-1-16,3 0 0 0,0-9-29 0,3 6-7 15,1-4-1-15,3 4 0 0,0 0-4 0,0-3-8 16,-7 6 11-16,10-3-11 0,4-4 14 0,-3 4-4 15,-4-6-1-15,0 6 0 0,4-4 7 0,-1-2 0 16,1 6 1-16,-1-7 0 0,1 7 7 0,3-3 0 16,4-3 1-16,-4 2 0 0,-4-8-25 0,8 12 0 0,7-7 0 15,-4 1 0-15,4-4 9 0,-1 4-9 0,1-1 10 0,10 1-10 16,1 3 0-16,-1-4 0 0,-3 1 0 0,-1 3 0 16,8-1 0-16,-4 1 0 0,-3-3 0 0,4 9 0 15,-5-10 0-15,5 7 0 0,-5-6 0 0,8 6 0 0,-4-7 0 0,4 1 0 16,0-1 0-16,3 7 0 15,1-6 0-15,-1-1 0 0,-3 1 0 0,3 6 0 16,-3-3 0-16,-4 2 0 0,4-5 0 0,-4 9 0 16,4-3 0-16,3-3 0 0,1 6 0 0,-4-3 0 15,-1 3 0-15,1 0 0 0,0-7 0 0,-4 7 0 16,4 7 0-16,0-7 0 0,-7 3 0 0,-1 3 0 16,1-3 0-16,0 3 0 0,0-3 0 0,-1 1 0 15,1 5 0-15,0-3 0 0,0-3 0 0,-4 7 0 16,0-1 0-16,4 1 0 0,0-7 0 0,-1 9 0 15,-2-2 9-15,-1-1-9 0,-4 4 8 0,1-4-8 0,0 4 12 16,0-4-2-16,-4-3-1 0,0 7 0 0,0-4-1 0,-3 4 0 16,3-4 0-16,-4 4 0 0,1-4-8 0,0 4 0 15,-4-4 0-15,4 4 8 0,-4 2 0 0,0-2 0 16,0-1 0-16,-4-2 0 0,1 2 0 0,0-2-8 16,3-1 12-16,-4 4-4 0,-3-4 4 0,4-3 1 15,3 1 0-15,-3-1 0 0,-4-3-5 0,-4 7 0 16,8-10-8-16,-4 6 12 0,3 0-12 0,-3-6 11 15,1 6-11-15,2-6 10 0,-3 3 2 0,4-3 1 16,-11 0 0-16,0 0 0 0,0 0-1 0,7 0-1 16,-7 0 0-16,0 0 0 0,0 0-11 0,7 7 0 0,0-14 0 15,-7 7-11-15,0 0 34 0,0 0 6 16,0 0 2-16,0 0 0 0,0 0-31 0,0 0 0 0,0 0 0 0,0 0 0 16,0 0 0-16,0 0 19 0,0 0-3 0,0 0 0 15,7 0-3-15,-3-9-1 0,-1 6 0 0,-3-6 0 16,-3 5-1-16,3-2-1 0,0-3 0 0,0 9 0 15,-8-7-10-15,5 1 0 0,-1-3 0 0,1 6 8 16,3 3-8-16,-4-10 0 0,1 1 0 16,-4 6 0-16,3-4 0 0,1-2 0 0,-4 6 0 15,3-7 0-15,1 7 9 0,-1-6 0 0,-3-1 0 0,3 1 0 16,4 6-9-16,-3-3 12 0,-4-1-12 0,0 1 12 16,0-3-12-16,0 6 0 0,0-7 0 0,0 10 0 15,-4-9 0-15,4 9 0 0,-4-3 0 0,4-4 0 16,0 4 0-16,0 0 0 0,4-3 0 0,-4 6 0 15,0-10 0-15,3 10 0 0,1-9 0 0,3 9 8 16,-8 0-8-16,8 0 0 0,-3-3 0 0,3 3 8 16,0 0-8-16,-4-10 0 0,4 10 0 0,0 0 0 0,0 0 0 0,0 0 0 15,0 0 0-15,0 0 0 0,0 0-15 0,0 0 5 16,0 0 1-16,0 0 0 0,0 0-9 16,11 0-2-16,-4 0 0 0,4 7 0 0,-1-4 2 15,4 0 0-15,-3-3 0 0,0 9 0 16,3-2 6-16,-7-4 0 0,0 6 1 0,0-6 0 0,3 7 11 0,-3-1 0 15,-7-9 0-15,4 10 0 0,-1-7 0 0,1 6 0 16,-4 4 0-16,0-4 0 0,-4 0 0 0,1 1 0 16,3-1 0-16,-4 1 0 0,-3-7 0 0,4 9 0 15,3-12 0-15,0 10 0 0,-4-4 0 0,1 0 8 16,-1 4 0-16,1-1 0 0,-1-3-8 0,1 1 0 16,-1-1-11-16,-3-3 11 0,4 7 0 0,-4-1 0 15,3-6 0-15,-3 6 0 0,0-9 10 0,0 10 5 16,0-10 1-16,0 9 0 0,-4-6-7 0,4 7-1 0,0-10 0 0,-4 6 0 15,4 0 0-15,-3 1-8 0,3-7 12 0,-4 3-4 16,4-3-8-16,-3 0 0 0,2 0 0 0,-2 0-11 16,3-3-3-16,-4 3-1 0,1-7 0 0,3 7 0 31,-4-3-120-31,4 3-24 0,-4 0-5 0,4 0-994 0</inkml:trace>
  <inkml:trace contextRef="#ctx0" brushRef="#br0" timeOffset="6991">24169 16518 403 0,'0'0'36'0,"0"0"-36"0,0 0 0 0,0 0 0 0,-7 6 188 0,7-6 32 16,0 0 5-16,0 0 2 15,-7-6-207-15,7 6-42 0,-7 0-8 0,7 0-2 0,0 0 32 0,-4-3 13 16,4-4-1-16,0 7 0 0,-3-6 89 16,3 6 18-16,0-6 3 0,0 6 1 0,0 0-23 0,3-10-4 15,-3 7 0-15,0 3-1 0,0 0-25 0,4-9-5 16,-1 6-1-16,1-4 0 0,-4 7-32 0,7-9-8 15,0 9 0-15,0-6-1 0,0 0-10 0,0-4-1 16,0 1-1-16,4 6 0 0,-1-10 10 0,1 4 3 16,3-1 0-16,0 1 0 0,0-1 12 0,0-2 4 15,0-7 0-15,0 7 0 0,1-1-23 0,-1 0-4 16,0-5-1-16,0-1 0 0,0 6-1 0,0-6-1 16,4 7 0-16,-1-1 0 0,1-2 1 0,0 2 0 0,-4 1 0 0,7-1 0 15,-3-3 9-15,3 10 3 0,0-10 0 0,4 7 0 16,-1 3-23-16,-3-4 0 0,4 1 0 0,-4 3 0 15,4-7 0-15,3 4 0 0,-3 6 0 0,0-7 0 16,3 1 0-16,0-1 0 0,4 7 0 0,-4-6 0 16,0 6 0-16,1-4 0 0,2-2 0 0,5 6 0 15,-5-7 0-15,1 7 0 0,3-3 0 0,-3 3 0 16,0-3 0-16,0 2 0 0,-1-5 0 0,-2 9 0 16,6-9 0-16,-3 9 0 0,3-3 0 0,0-4 0 15,4 7 0-15,-4 0 0 0,0 7 0 0,1-7 0 16,-1 3 0-16,0-3 0 0,1 6 0 0,-5-3 0 15,5-3 0-15,-5 6 0 0,1-3 0 0,3 1 0 16,-3 2 0-16,3-3 0 0,1 6 0 0,-1-2 0 16,-3-1 0-16,-1 0 0 0,5 4 0 0,-8-7 0 15,4 9 0-15,-8-5 11 0,1 2-3 0,-4-6 0 0,0 10-8 0,1-7 12 16,-5 3-12-16,1-2 12 0,-4-1 0 0,4 3 0 16,-4-6 0-16,0 10 0 15,0-13-4-15,-3 9 0 0,6-2 0 0,-6-4 0 0,3 6-8 16,0-6 0-16,-3-3 9 0,3 10-9 0,0-4 0 0,0-3 9 15,-3 0-9-15,3 4 0 0,3-4 9 0,-6 3-9 16,-1-3 0-16,5 3 9 0,-5-2 1 0,1-1 0 16,-4 3 0-16,3-3 0 0,-3 3-10 0,0-3 0 15,4 7 0-15,-11-10 0 0,0 0 0 0,0 0 0 16,11 3 0-16,-4 6 0 0,-7-9 0 0,0 0 10 16,7 10-10-16,-7-10 10 0,0 0 7 0,0 0 2 15,0 0 0-15,3 3 0 0,-3-3-19 0,0 0 8 0,0 0-8 16,7 9 0-16,-7-9 8 0,0 0-8 15,7 0 0-15,-7 0 0 0,7 10 0 0,-7-10 0 0,0 0 0 16,7 0 0-16,-7 0 0 0,8 9 0 0,-8-9 0 0,7 3 0 16,-7-3 0-16,0 0 0 0,3 10 0 0,1-4 0 15,-1-3 0-15,-3-3 0 0,0 0 0 0,11 0 0 16,-11 0 0-16,0 0 10 0,0 0-10 0,0 0 12 16,0 0-1-16,0 0 0 0,0 0 0 0,0 0 0 15,0 0 16-15,0 0 3 0,3 0 1 0,-3-9 0 16,0 6-17-16,0-7-3 0,0 1-1 0,0-1 0 15,-3-2-10-15,-1 2 12 0,1 1-12 0,-4 3 12 16,0-10-12-16,0 7 8 0,-1-4-8 0,5 4 8 0,-1-4-8 0,1 4 0 16,-8 6 0-16,1-4 0 15,3-5 0-15,0 9 0 0,-4-4-8 0,0-2 8 0,1 6 0 16,-1-7 0-16,4 7 0 0,0-3 0 0,0-3 0 0,0 9 0 16,7 0 0-16,-3-7 0 0,-1 1 0 0,0-3 0 15,1 6 0-15,-1-7 0 0,1 1 0 0,3 9-11 16,0 0 3-16,0 0 0 0,0 0 8 0,0 0 0 15,0 0-9-15,0 0 9 0,0 0-8 0,0 0 8 16,0 0-10-16,0 0 10 16,0 0-33-16,0 0-1 0,7 0 0 0,4 9 0 15,-8-6 17-15,8 7 3 0,-1-4 1 0,4 3 0 0,-3-2 4 0,3 2 1 16,0 0 0-16,-3 1 0 0,3-7-1 0,0 6 0 16,-3 1 0-16,3-1 0 0,-4 4 9 0,1-4 0 0,-1 1 0 15,-3-1 0-15,1 4 0 0,-1-4 0 0,-4 3 0 16,4-2-8-16,-7-1 8 0,4 4 0 0,-4-4 0 0,0-6 0 15,0 7 0-15,-4-1 0 0,4 4 0 16,-7-4 0-16,4 1 9 0,-1-7-9 0,1 12 12 16,-5-11-12-16,1 8 12 0,4-6-4 0,-8-3 0 15,1-3-8-15,3 10 12 0,0-7-4 0,0 6 0 0,-1-2-8 16,5-4 12-16,-4 6-12 0,3-6 12 0,-3 4-12 16,-3-4 10-16,-1 3-10 0,4-3 8 0,0-3-8 15,-7 0 0-15,7 0 0 0,0 6 0 0,0-6 0 16,-4-6 0-16,1 6 0 0,3 0 0 0,-4-3 0 31,4-3-22-31,0-4-6 0,-4 7-2 0,1-6 0 0,-1-1-229 16,1 1-45-16</inkml:trace>
  <inkml:trace contextRef="#ctx0" brushRef="#br0" timeOffset="8437.17">25795 16505 1422 0,'0'0'63'0,"0"0"13"0,0 0-61 0,0 0-15 0,0 0 0 0,7-3 0 15,-3-3-10-15,3-4-5 0,-4 7-1 0,1-3 0 16,3 3 16-16,0-7 0 0,-4 7 0 0,5-3 10 15,-1 0 111-15,-4 0 23 0,4 2 4 0,0-2 0 16,0-3 9-16,-3 9 2 0,3-13 0 0,0 10 0 16,0-3-76-16,0 3-15 0,0-4-4 0,4-5 0 15,-1 2-51-15,-3 7-13 0,4-6 0 0,-4-1 0 16,7 1 9-16,-7-3-1 0,4 2 0 0,-1-2 0 16,4 2 0-16,-3-2 0 0,0-1 0 0,-1-3 0 0,4 4 9 15,-3-1 2-15,-1 1 0 0,5-4 0 16,-1 7 8-16,0-4 1 0,0-6 1 0,0 7 0 15,-3-1-29-15,6 1 0 0,-3-4 0 0,0 3 0 0,1 4 12 0,-1-3-3 16,3-1-1-16,-3 4 0 0,4-4-8 0,0 4 8 16,-4-1-8-16,3 1 8 0,-2-1-8 0,2 7 0 15,-3-3 0-15,4 0 0 0,0-1 0 0,3 4 0 16,0-3 0-16,0 3 0 0,0-3 0 0,0 2 0 16,4 1 0-16,-4-3 0 0,0 12 0 0,1-6 0 15,2-6 0-15,1 6 0 0,3 0 0 0,-3 0 0 16,3 6 0-16,0-6 0 0,-3 3 0 0,3-3 0 15,-3 4 0-15,0-4 0 0,-1 6 0 0,5-6 0 16,-1 3 0-16,-4 3 0 0,1-3 0 0,3-3 0 0,8 10 9 0,-5-7-9 16,-2 3 8-16,2 4-8 0,1-7 8 0,0 3-8 0,0-3 0 0,-4 0 0 15,4 4 0-15,-4-4 8 16,-3-3-8-16,3 6 0 0,-4-3 0 16,1-3 8-16,0 3-8 0,-4 4 0 15,4-4 0-15,-4 3 0 0,0-3 0 0,4 7 0 0,-4-7 0 0,4 6 0 16,-8 0 0-16,8 1 0 0,0-7 0 0,-1 6 0 15,-3 1 8-15,8-1-8 0,-5 1 8 0,1-7-8 16,0 6 0-16,-4 1 8 0,4-1-8 0,-4-6 0 16,0 10 0-16,0-7 0 0,0-3 0 0,-3 6 8 15,3-2-8-15,0-1 0 0,0 0 0 0,-3 4 0 16,0-4 0-16,-1 3 0 0,1 1 0 0,0-1 0 0,-4 1 0 16,3-1 0-16,-3-6 0 0,1 7 0 0,-1-7 0 0,0 6 8 15,0-9-8-15,0 10 0 0,0-10 0 0,-3 9 0 16,3-6 0-16,-4-3 8 0,5 0-8 0,-5 6 0 15,-3-3 0-15,0-3 0 0,4 10 0 0,-4-10 0 16,-7 0 0-16,7 0 8 0,-4 3-8 0,-3-3 0 16,8 6 0-16,-8-6 8 0,7 3-8 0,0 4 0 15,-7-7 0-15,3 3 0 0,-3-3 0 0,0 0 0 16,0 0 0-16,0 0 8 0,0 0-8 0,0 0 0 16,0 0 0-16,7 6 8 0,-7-6 0 0,0 0 1 15,4 6 0-15,-4-6 0 0,0 0 0 0,0 0 0 16,0 0 0-16,0 0 0 0,0 0-9 0,0 0 10 0,0 0-10 15,0 0 10-15,0 0-10 0,0 0 10 0,0 0-10 0,0 0 10 16,0 0-1-16,0 0 0 0,0 0 0 16,0 0 0-16,3-12 0 0,-3 12 0 15,-3-3 0-15,3 3 0 0,0-10-9 0,-4 1 10 0,1-1-10 16,-1 1 10-16,1 6-10 0,-1-6 0 0,-3-1 0 0,4 1 8 16,-5 6-8-16,-2-7 0 0,3 1 0 0,0 6 0 15,-4-4 0-15,4 1 0 0,0 0 0 0,-4-4 0 16,1 7 0-16,-1-6 0 0,4 6 0 0,4-4 0 15,-4-2 0-15,3 6 0 0,-3 0 0 0,0-4 0 16,-4-2 0-16,4 6 0 0,4-3 0 0,-4 3 0 16,3-1 0-16,-3-2 0 0,7 6 0 0,-3 0 0 15,-1 0 0-15,4 0-9 0,0 0 9 0,0 0-13 0,0 0 4 0,0 0 1 0,0 0 0 0,0 0 0 32,0 0-6-32,0 0-1 0,0 0 0 0,0 0 0 15,0 0-1-15,7-3-1 0,4 3 0 0,-11 0 0 16,7 3 1-16,3-3 0 0,-2 10 0 0,2-7 0 0,-3 3 16 15,4-3-12-15,-1 6 12 0,1-2-10 16,-1-1 10-16,-2 0 0 0,2-3 0 0,-6 7 0 0,3-1 0 0,0-6-8 16,0 7 8-16,0-1 0 0,0-6 0 0,-4 7 0 15,1-1 0-15,0-3-8 0,-1 1 8 0,-3-7 0 16,4 6 0-16,-1 3 0 0,-3-5 0 0,4 8 0 16,-4-6 0-16,3 4 0 0,-6-7 0 0,3-3 0 15,-4 9 0-15,1 1 0 0,-4-7 0 0,-1 9 0 16,1-5 0-16,0-4 0 0,-3 6 0 0,3-3 9 15,0 1-9-15,0-7 10 0,-4 9-10 0,4-9 10 16,-4 10-10-16,4-4 10 0,0 0-10 0,0-6 0 0,-3 9 0 16,-1-2 8-16,0-4-8 0,1 6 0 15,-1-6-10-15,-3-3 10 0,0 10 0 0,0-4 0 0,0-3 0 16,3 0 0-16,-3 4 0 0,4-4 0 0,3-3 0 0,-4 6 0 16,0-3-19-16,4-3 3 0,-3 0 0 0,3 0 0 31,0 0-144-31,0 0-28 0,-4-9-5 0</inkml:trace>
  <inkml:trace contextRef="#ctx0" brushRef="#br0" timeOffset="27614.03">22073 16323 1195 0,'0'0'52'0,"0"0"12"0,0 0-51 0,0 0-13 15,0 0 0-15,0 0 0 0,0 0 8 0,0 0 0 16,0 0-8-16,0 0 12 0,0 0-12 0,0 0 0 16,0 0 8-16,0 0-8 0,0 0 9 0,0 0-1 15,0 0 0-15,0 0 0 0,0 0 38 0,0 0 7 16,0 0 2-16,0 0 0 0,11-6 10 0,-11 6 3 16,0 0 0-16,0 0 0 0,0 0-22 0,0 0-4 15,0 0-1-15,0 0 0 0,0 0-13 0,0 0-2 16,0 0-1-16,0 0 0 0,0 0-16 0,0 0-9 0,0 0 10 0,0 0-10 0,0 0 0 0,0 0 0 15,3-3 0-15,-3 3 0 16,0 0 20-16,0 0-1 0,0 0-1 0,4-6 0 16,3 6-1-16,-7 0 0 0,0 0 0 0,0 0 0 15,7-3-3-15,0-1-1 0,-7 4 0 0,0 0 0 16,0 0-13-16,0 0 11 0,0 0-11 0,0 0 10 16,0 0-10-16,0 0 10 0,7-6-10 0,-7 6 10 15,0 0 11-15,0 0 3 0,0 0 0 0,7-3 0 16,-3-3-24-16,-4 6 8 0,0 0-8 0,0 0 0 15,10-3 10-15,-10 3-2 0,0 0-8 0,0 0 12 16,4 0-12-16,-4 0 0 0,0 0 0 0,0 0 0 16,0 0 16-16,0 0-2 0,7-7-1 0,-7 7 0 15,0-6-1-15,0 6 0 0,7-6 0 0,-3-4 0 16,-4 10-3-16,0 0-1 0,3 0 0 0,4-9 0 0,0 6 3 0,-7 3 0 16,0 0 0-16,7-3 0 0,0-4-11 0,0 7 8 15,-7 0-8-15,0 0 8 0,0 0 0 0,0 0 0 16,4-9 0-16,-4 9 0 0,0 0-8 0,0 0 0 15,10 0 0-15,-10 0 0 0,0 0 0 0,0 0 0 16,7-6 0-16,-3-1 0 0,-4 7 0 0,4-9 0 16,3 9 0-16,0-3 0 0,3-3 0 0,-3 3 0 15,-7 3 0-15,0 0 0 0,11-4 8 0,-4-2-8 16,-7 6 8-16,0 0-8 0,3-3 8 0,1-3-8 16,0 3 0-16,-4 3 8 0,0-10-8 0,0 10 0 15,7 0 0-15,-7 0 0 0,0 0 0 0,3-9 0 16,8 6 0-16,-4-4 0 0,0 7 0 0,-7 0 0 0,0 0 0 0,10-3 0 15,1 0 0-15,0-3 0 0,-11 6 0 0,3 0 0 16,8 0 0-16,-4-3 0 0,-7 3 0 0,0 0 0 16,7-7 0-16,0 7 0 0,-4 0 8 0,-3 0-8 15,0 0 0-15,4-9 0 0,6 9 0 0,-2-3 0 16,-8 3 0-16,0 0 0 0,3-3 0 0,4-4 0 16,-3 4 0-16,-4 3 0 0,0 0 0 0,7-6 0 15,3 6 0-15,-10 0 0 0,0 0 0 0,0 0 0 16,11 0 0-16,-11 0 0 0,0 0 0 0,0 0 0 15,0 0 0-15,3-9 0 0,4 9 0 0,-7 0 0 16,0 0 0-16,0-3 0 0,0 3 0 0,0 0 0 0,0 0 0 16,0 0 8-16,7-10-8 0,1 7 8 15,-5-3 1-15,-3 6 0 0,0 0 0 0,7-3 0 16,0-4-1-16,0 4-8 0,-7 3 12 0,0 0-4 16,7 0-8-16,-7 0 0 0,0 0 0 0,0 0 0 0,0 0 0 15,0 0 0-15,4-9 0 0,-4 9 0 0,0 0 0 0,0 0 0 16,7-3 0-16,0-4 0 0,-7 7 0 0,0 0 0 15,7-3 0-15,-7 3 0 0,0 0 0 0,4-3 0 16,3-3 0-16,0-4 0 0,0 10 0 0,0-9 8 16,-7 9-8-16,7 0 0 0,0-6 0 0,-4-1 0 15,-3 7 8-15,0 0-8 0,4-9 0 0,-1 9 0 16,4-9 0-16,-7 9 8 0,-3-4-8 0,3 4 0 16,7-3 0-16,-7 3 0 0,4-6 0 0,-4 6 0 15,7-3 0-15,-7 3 0 0,7-6 0 0,-7 6 0 16,0 0 0-16,7 0 0 0,0-3 0 0,3-4 0 0,-10 7 0 15,0 0 0-15,7-3 0 0,0 3 0 16,1-3 0-16,-8 3 0 0,0 0 0 0,7-6 0 0,0 6 0 0,-7 0 0 16,0 0 0-16,7-10 0 0,0 7 8 0,3 0-8 15,-3-3 0-15,0 3 0 0,-3-4 0 0,3 4 0 16,7-3 0-16,-7 6 0 0,-7 0 0 0,7-3 8 16,7-7-8-16,-7 10 0 0,-7 0 0 0,0 0 0 15,11-3 0-15,0-3 8 0,-4 3-8 0,-7 3 8 16,0 0-8-16,0 0-17 0,7-6 4 0,-7 6 1 15,0 0 12-15,7-4 16 0,7 1-3 0,-4-3-1 16,-3 6-12-16,1 0 0 0,2-9 0 0,1 9 0 16,3-3 0-16,-4-4 0 0,-3 4 0 0,4 0-10 15,0-3 10-15,3 3 0 0,-7-4 8 0,3 7-8 16,4-6 0-16,-3 0 0 0,0 6 0 0,-1-10 0 16,1 10 0-16,-1-9 0 0,1 6 0 0,0 0-8 0,-1-4 8 15,1 7 0-15,-1-3 0 0,1-3 0 0,-1 6 0 0,5-3 0 16,-5-3 0-16,-3 6-8 0,4-4 8 15,-4 1 0-15,0 3 0 0,4-6 0 0,-1 6 0 0,1 0 0 16,-1-9 0-16,1 9 0 0,-4-4 0 0,7 4 0 16,-3-6 0-16,-1 3 0 0,1 3 0 0,3-3 0 15,-4-3 0-15,1 6 0 0,3-3 0 0,-3-4 0 16,-1 7 0-16,4 0 0 0,-3-3 0 0,0-6 0 16,-1 9 0-16,4-3 0 0,-3-4 8 0,-1 7-8 15,1 0 8-15,0-3-8 0,-1 3 0 0,1-6 0 16,-1 6 0-16,1 0 0 0,3-3-10 0,-3 3 0 15,-1 0 0-15,4-3 0 0,-3-4 10 0,3 7 8 0,-3 0-8 16,-1 0 11-16,4 0-11 0,-3-3 0 0,-1 3 0 0,5-6 0 16,-1 6 0-16,-4 0 0 0,4-3 0 0,1-3 0 15,-1 2 0-15,0 1 0 0,3-3 0 0,5 3 0 16,-8-3 0-16,3 2 0 0,1-2 0 0,0 3 8 16,-1 3-8-16,-3-3 0 0,0-3 0 0,4 6 0 15,0-3 0-15,-1-4 0 0,-3 7 0 0,4-3 8 16,-4 3-8-16,4 0 0 0,-4-3 0 0,0 3-11 15,0 0 11-15,0 0 0 0,0 0 0 0,4 0 0 16,-4 0 0-16,0-6 0 0,4 6 8 0,-4 0-8 16,4 0 0-16,-4 0 0 0,3-3 0 0,-2 3-8 15,2-7 8-15,-3 7 0 0,4-3 0 0,-4-3 8 16,4 6-8-16,-1-3 0 0,1 0 0 0,-4-4 0 16,4 7 0-16,-4 0 0 0,3 0 0 0,-2-3 0 15,-5 3 0-15,4 0 0 0,0 0 0 0,0 0 0 16,-3 0 0-16,3 3 0 0,-3-3 0 0,3 0 0 15,0 0 0-15,0 0 0 0,0 0 0 0,0 0 8 0,4 0-8 16,-4 0 0-16,-3 0 0 0,6 7 0 0,1-7 0 0,-4 0 0 16,0-7 0-16,0 7 8 0,0 0-8 0,0 0 11 15,1 0-11-15,-1 0 12 0,-4 0-4 0,4-3-8 16,-3 3 12-16,0-6-4 0,-1 6-8 0,1 0 10 16,-1 0-10-16,1 0 10 0,-1 0-10 0,1 0 0 15,3 0 9-15,-3 0-9 0,-1 0 0 0,1 6 0 16,-1-3 0-16,1-3 8 0,3 0-8 0,-3 0 0 15,-1 7 0-15,1-7 0 0,0 3 0 0,-1-3 0 16,4 0 0-16,-3 3 0 0,-4-3 10 0,3 0-2 0,-3 0-8 0,1 0 12 16,6 0-12-16,-4 6 0 0,-3-3 0 0,4-3 0 15,-1 0 0-15,1 0 0 0,-4 0 0 0,0 7 0 16,4-7 0-16,-11 0 0 0,0 0 0 0,14 3 0 16,-7-3 0-16,-7 0 9 0,10 0-9 0,1 0 12 15,-4 0 0-15,4 0 0 0,-1 0 0 0,1 0 0 16,-4 0-12-16,0 0 0 0,4 6 0 0,-1-6 0 15,-3-6 0-15,0 12 0 0,0-3-9 0,4-3 9 16,-4 3 0-16,4-3 0 0,-4 0 0 0,0 7 0 16,3-4 0-16,-3-3 0 0,0 0 0 0,0 6 0 15,0-3 11-15,1-3-1 0,-1 0 0 0,0 9 0 16,0-9-10-16,-4 4 0 0,4-4 0 0,0 6-11 16,0-3 11-16,4-3 0 0,-4 0 0 0,0 6 0 15,-7-6 0-15,7 0 0 0,0 0 8 0,4 0-8 0,-4 3 26 16,0-3 1-16,0 0 0 0,0 0 0 15,4 0-27-15,-4 0 0 0,0 0 8 0,3 0-8 0,1 0 0 0,-4 4 12 16,-7-4-12-16,10 0 12 0,-2 0-12 0,2 6-11 16,-3-6 3-16,0 3 0 0,-7-3 8 0,11 0 0 15,-4 0 0-15,0 6 0 0,-7-6 0 0,7 3 0 16,-7-3 0-16,11 7 0 0,-11-7 0 0,7 3 0 16,0 0 0-16,-4-3 0 0,-3 0 0 0,0 0 14 15,7 9-3-15,-7-9-1 0,11 0-10 0,-11 0-11 16,0 0 3-16,7 7 0 0,-7-7 8 0,7 3 0 15,4-3 8-15,-11 0-8 0,7 0 9 0,0 0-9 16,-4 0 12-16,4 0-12 0,4 0 9 0,-11 0-9 0,7 0 0 0,-7 0 9 16,7 6-9-16,0-3 0 15,-7-3 0-15,7 3 0 0,4-3 0 0,-11 0 0 0,0 0 0 0,3 7 0 16,-3-7 0-16,0 0 0 0,11 3 8 0,-11-3-8 16,7 6 0-16,-7-6 0 0,7 3 9 0,0-3-9 15,-7 0 8-15,7 0-8 0,-7 0 10 0,7 3-10 16,-7-3 0-16,11 0 0 0,-4 0 0 0,-7 0 0 15,7 0 13-15,-7 0-3 0,0 0-1 0,7-3 0 16,0 3 16-16,-7 0 3 0,0 0 1 0,0 0 0 16,7 0-21-16,-7 0-8 0,7 0 0 0,-7 0 0 15,0 0 0-15,7 0 0 0,0 3 0 0,-7-3 0 0,7 0 0 0,-7 0 0 16,7 6 0-16,0-2 0 16,0 2 0-16,0-3 0 0,0-3 0 0,0 9 0 15,0-5 0-15,1-4 0 0,-5 6 0 0,4-3 0 16,4-3 0-16,-4 6 0 0,-7-6 0 0,7 3 0 0,3-3 0 0,-3 0 0 15,-7 0 0-15,11 0 0 0,-4 7 0 0,0-4 8 16,4 0-8-16,-4-3 0 0,-7 0 0 0,10 6 0 16,1-3 0-16,0 4 0 0,-11-7 0 0,10 9 0 15,1-3 0-15,-1 1 0 0,-3-4 0 0,0 6 0 16,4-6 0-16,0 7 0 0,-1-4 0 0,1-3 0 16,-1 3 0-16,-3-3 0 0,4 1 0 0,0 2 0 15,-1-3 0-15,1-3 0 0,-1 9 0 0,1-2 0 16,-1-4 0-16,1-3 0 0,0 3 0 0,-1-3 0 15,4 9 0-15,-3-9 0 0,-1 0 9 0,1 7-1 16,0-4 0-16,-1-3 0 0,1 6-8 0,-1-3 0 16,1 0 0-16,0 4 0 0,-1-4 0 0,1-3 0 15,-1 9 0-15,1-6 0 0,-4 7 0 0,4-4 0 0,-1-3 0 0,4 6 0 16,-7-5 0-16,4 2 0 0,3-3 0 0,-3 3 0 16,-4-3 0-16,3-3 0 0,1 7 0 0,3-7 0 15,-4 3 0-15,5-3 0 0,-5 3 10 0,8-3-10 16,-4 0 9-16,0 0-9 0,-3 0 0 0,-1 6 9 15,1-6-9-15,-1 3 0 0,1-3 0 0,-4 7 8 16,4-4-8-16,-1 3 0 0,1-3 0 0,-4 7 0 16,3-7 0-16,1 6 0 0,0 4 0 0,3-4 0 15,-4 1 0-15,-3-7 0 0,4 6 0 0,-1 0 0 16,1-2 0-16,-4-4 8 0,4 0-8 0,-4 3 12 16,3-3-4-16,1-3-8 0,0 7 12 0,-1-4-4 15,4-3-8-15,-3 6 0 0,-4-6 0 0,3 3 8 16,-3-3-8-16,4 0 0 0,0 3 0 0,-4-3 0 15,0 7 0-15,0-4 0 0,0-3 0 0,0 6 0 0,-7-6 0 16,11 3 0-16,-4-3 0 0,3 10 0 0,-3-7 0 0,4-3 0 16,-4 9 0-16,0-9 0 0,0 6 10 0,-7-6-10 15,7 4 12-15,0-1-12 0,0-3 8 0,4 6-8 16,-4-3 0-16,-7-3 0 0,0 0 0 0,0 0 0 16,7 0-15-16,3 0 5 0,-10 0 34 0,0 0 8 15,7 0 0-15,-7 0 1 0,0 0-33 0,0 0 0 16,8 0 0-16,-8 0 0 0,0 0 0 0,0 0 0 15,0 0 0-15,0 0 10 0,10-3-10 0,-10 3 10 16,0 0-10-16,4-6 10 0,-1 3-10 0,-3 3 10 16,4-10-10-16,-1 7 10 0,-3-3-10 0,0-4 10 0,0 4-10 0,0 0 10 15,0-4-10-15,0-2 0 0,4 2 0 16,-1 1 8-16,-3 6-8 0,0-7 0 0,0 1 0 0,4 0 8 16,-4-4-8-16,0 10 0 0,0-6 0 0,-4-1 0 15,4 10 0-15,0-3 0 0,-3-3 0 0,3 6 0 16,-4-3 0-16,4 3 0 0,-3-7 0 0,3 7 0 15,-7-3 0-15,7 3 0 0,0 0-9 0,-4-3 9 16,-3-3 0-16,7 6 0 0,0 0-8 0,0 0 8 16,0 0 0-16,0 0 0 0,-3 0 0 0,3 0 0 15,0 0-8-15,0 0 8 0,0 0 0 0,0 0 0 16,0 0 0-16,0 0 0 0,0 0 0 0,0 0 0 16,-8 0 0-16,8 0-12 0,0 0 12 0,0 0-10 15,-7 0 10-15,7 0 0 0,0 0 0 0,-3 6 0 16,-1 0 0-16,1 1-15 0,3-7 4 0,-4 9 1 0,4-9 2 15,0 3 0-15,4 10 0 0,-4-13 0 0,3 6 8 16,-3-3 0-16,0 7 0 0,4-7-8 0,-4-3 8 0,3 9 0 16,-3 0 0-16,4 1 0 0,-4-7 0 0,0-3 16 15,0 9-4-15,0-9-1 0,-4 10-23 0,4-10-4 16,4 9 0-16,-4-6-1 0,0-3 17 0,0 0 0 16,0 0-8-16,0 10 8 0,0-1 0 0,0-9 0 15,-4 13 0-15,4-13 0 0,0 0 0 0,0 0 0 16,0 6 0-16,0-6 0 0,-3 9 0 0,3-9 0 15,-4 7 0-15,4-7 0 0,-3 6 8 0,-4-3-8 16,3 6 0-16,4-9 9 0,-7 0 3 0,7 0 1 16,-7 7 0-16,0-4 0 0,0 0-13 0,0-3-13 0,0 6 2 15,0-3 1-15,0-3 10 0,0 7 0 16,-4-4 0-16,4-3 0 0,0 0 0 0,0 3 8 16,-4 3-8-16,4-6 8 0,0 3-8 0,-3-3-8 15,3 7 8-15,-4-4-12 0,4-3 12 0,-4 0 14 0,1 6-3 0,-1-3-1 16,1-3-27-16,3 3-6 0,-4-3-1 0,4 0 0 15,0 0 8-15,0 0 2 0,0-3 0 0,0 0 0 32,3-3-61-32,-3-4-12 0,4 1-2 0,-1-4-824 0,1 1-165 0</inkml:trace>
  <inkml:trace contextRef="#ctx0" brushRef="#br0" timeOffset="29971.95">23703 16380 288 0,'0'0'25'0,"0"0"-25"16,0 0 0-16,0 0 0 0,0 0 285 0,0 0 52 15,0 0 11-15,0 0 1 0,0-10-269 0,4 1-53 16,3 3-11-16,-4-10-3 0,1 10-13 0,3-4 0 15,-4-5 0-15,4 12 0 0,0-7 13 0,-3 1 7 16,3-1 0-16,-3 7 1 0,3-6 31 0,-4 9 7 16,1-10 1-16,-1 7 0 0,4-3-9 0,0 3-2 15,-3 0 0-15,-1-4 0 0,4 4 4 0,1-3 1 16,-1 3 0-16,0 0 0 0,-4-4-28 0,4-2-6 0,0 9 0 0,0-9-1 16,0 6-7-16,-3-1-2 0,6-2 0 0,-2-3 0 15,2 6-10-15,-3-7 10 0,4 7-10 0,-1-6 10 16,1 2 21-16,0 4 4 0,-4-6 1 0,3-1 0 15,1 1-14-15,-1 6-2 0,1-7-1 0,-4 1 0 16,4 6-8-16,-1-3-2 0,1-7 0 0,-1 4 0 16,1 6-9-16,3-7 8 0,-3 1-8 0,3 6 8 15,0-7-8-15,0 1 10 0,0-1-10 0,0 1 10 16,4-4-2-16,-1 4-8 0,1 0 12 0,3-4-4 16,0 1 7-16,4-7 1 0,3 9 0 0,1-5 0 15,6-1-8-15,-3 3 0 0,3-5-8 16,0 5 12-16,0-6-12 0,1 7 0 0,2-4 0 0,-6 0 0 15,0 4 0-15,0-7 0 0,-1 10 0 0,-2-4 0 16,2 0 0-16,1 4 0 0,-4 0 0 0,4-1 0 16,0-2 0-16,-4 2 0 0,4 1 0 0,-4 3 0 0,4-10 0 15,0 13 0-15,-1-7 0 0,1 1 0 0,-4 6 9 0,4-3-9 16,-4-7 8-16,1 10-8 0,-1-6 0 0,3 2 0 16,1 1 0-16,0 0 0 0,0-4 0 15,3 7 0-15,4-6 0 0,0-1 0 0,-4 7 0 0,-3-3 0 0,3-3 0 0,0 5 0 16,0-5 0-1,1 6 0-15,-4-3 0 0,3 2 0 0,-3-5 0 16,-1 9 8-16,1-9-8 0,0 9 0 0,3-10 10 0,-3 10-10 16,0-6 12-16,-1 0-12 0,1 6 9 0,-4 0-9 15,1-10 0-15,-1 10 9 0,0 0-9 0,0 0 0 16,0 0 0-16,1-3 0 0,-5 3 0 0,5-6 0 16,-1 6 0-16,-4 0 0 0,1 0 12 0,0 0-4 15,0 6 0-15,3-3 0 0,0-3-8 0,0 0-11 0,-3 0 3 16,3 7 0-16,-7-4 8 0,0-3 11 0,1 6-3 15,-1-3 0-15,-4 0-8 0,5 3 0 0,-1-2 0 0,-4-4 0 16,-2 9 0-16,2-9 0 0,-3 9 0 0,4-5 0 16,0 5 0-16,-4-9 0 0,0 6 0 0,3-3 0 15,1 1 0-15,-4 2 0 0,0-3 0 0,4 3 0 16,0-3 27-16,-1 4 3 0,1-1 1 0,-1-6 0 16,5 9-31-16,-1-9 8 0,0 10-8 0,0-4 0 15,-3-3 0-15,-1 0 0 0,1 7 0 0,3-10 0 16,-3 9-16-16,3 0 3 0,-3-5 1 0,3 5 0 15,4 4 21-15,-4-4 5 0,-4-3 1 0,1 4 0 16,7-4-15-16,-4 3 0 0,-4 1 0 0,1-1 0 16,0-6 0-16,-1 7 0 0,1-1 0 0,0-6 0 0,-1 7 0 15,1-1 0-15,3-3 0 0,-3 1 0 0,-1 2 8 0,5-3 0 16,-1-3-8-16,0 7 12 16,0-7-12-16,-3 6 0 0,3 1 0 0,4-1 0 0,-11 1 0 15,3-1 0-15,1-6 0 0,-4 7 9 16,4-7-9-16,-1 6 0 0,-3 4 0 0,4-4 0 0,0 0 9 0,-4 1-9 15,3-7 10-15,-2 6-10 0,-5-2 12 0,4 2-3 16,-3-3-1-16,3 1 0 0,-3-4-8 0,3 3 0 16,-4-3 0-16,1 0 0 0,-1 4 0 0,1-4 0 15,0 3 0-15,-1-3 0 0,1 3 0 0,-1-3 12 16,1 1-12-16,-1 5 12 0,1-9-12 0,0 9 0 16,-1-2 0-16,1-1 0 0,3 0 0 0,-3-3 0 0,3 4 0 15,-4-4 0-15,1 6 0 16,-1-6 0-16,4 7 0 0,-3-1 0 0,0-6 0 0,-1 7 10 0,1-4-10 0,-4-3 10 15,0 7-10-15,4-1 0 0,-4-6 0 0,3 3 0 16,-3-3 0-16,4 4 0 0,-4-4 8 0,0 0-8 16,3-3 0-16,-2 9 8 0,-8-9-8 0,7 0 8 15,0 7-8-15,3-4 0 0,-6 3 0 16,6-3 0-16,-6 0 0 0,3 4-14 0,0-4 2 0,0 3 0 16,0-3 20-16,0 7 4 0,0-7 0 15,0-3 1-15,0 9-13 0,-3-9-18 0,3 10 4 0,0-7 1 16,0 6 13-16,0-9 0 0,-3 9 0 0,-1 1 0 15,1-7 12-15,-1 3 1 0,-3-6 1 0,7 3 0 16,-7-3 3-16,4 7 1 0,-4-7 0 0,7 3 0 16,-4 6-18-16,-3-9 0 0,7 3 0 0,-7-3 0 15,0 0 0-15,4 0 0 0,3 10 0 0,-7-10 0 16,4 0 0-16,3 9 0 0,-4-6 0 0,-3-3 0 16,7 0 0-16,0 7 0 0,-7-7 0 0,7 3 0 0,-7-3 0 15,0 0 0-15,0 0 0 0,7 0 0 0,0 6 0 0,-7-6 0 16,0 0 0-16,0 0 0 0,4 3 0 0,-4-3 0 15,0 0 0-15,0 0 0 0,0 0 0 0,0 0 0 16,7 6 0-16,-7-6 0 0,0 0 0 16,0 0 0-16,0 0 0 0,0 0 0 0,0 0 8 0,0 0-8 15,0 0 0-15,7 4 0 0,-7-4 10 16,0 0-2-16,0 0 0 0,0 0 0 0,7 0 4 0,-7 0 0 16,4-10 0-16,-1 7 0 0,1-3 1 0,-4-4 1 15,7 4 0-15,-7-3 0 0,0-1-14 0,0 1 0 16,3-10 8-16,-3 6-8 0,0 4 9 0,0-7-1 15,4 1 0-15,-4-1 0 0,0 0-8 0,0 1-11 0,0-1 3 0,0 3 0 16,0 1 8-16,0-1 0 0,0-2 0 0,0 2 0 16,0 4 0-16,3-4 0 0,-3 1 0 0,0-4 0 15,0 10 0-15,4-4 0 0,-4 1 0 0,0-1 0 16,0 1 0-16,0 6 0 0,3-3-9 0,-3-4 9 16,4 7-10-16,-1-6 10 0,-3 9-13 0,0 0 5 15,4-10 8-15,-4 10 0 0,0 0 0 0,0 0 0 16,0 0-10-16,0 0 0 0,0 0 0 0,0 0 0 15,0 0 0-15,0 0 0 0,0 0 0 0,0 10 0 16,3-1 2-16,-3 4 0 0,0-4 0 0,4 4 0 31,-4 2-19-31,0-2-3 0,0-1-1 0,0 4 0 0,0-3 31 0,0-1 0 0,0 1 0 16,0 6 0-16,0-7 0 0,0-3 0 0,0 4 0 0,-4 3 0 16,4-4 0-16,-3 1-9 0,-1-4 9 0,4 4 0 0,-3 2 0 15,3-2 0-15,-4-4 0 0,4 4 8 0,0-4-8 16,-3 1 0-16,3-7 0 0,0 9 0 0,0-12 0 15,-4 7 0-15,4 2 0 0,0-9-8 0,0 0 8 0,-3 6 0 16,3-6 0-16,0 0 0 0,0 0 0 0,0 0 0 16,0 0 0-16,0 0 8 0,0 0 1 0,0 0 1 15,0 0 0-15,0 0 0 0,0 0 7 0,0 0 2 16,0 0 0-16,0 0 0 0,0 0-19 0,0 0 0 16,0 0 8-16,0 0-8 0,0 0 10 0,-4-3-2 15,1 0 0-15,-4-3 0 0,3 3-8 0,-3-4 0 16,7 7 0-16,-7 0 8 0,3 0-8 0,-3-3 0 0,4 3 0 15,-4-6 8-15,0 6-8 0,0-3 12 0,0 3-12 16,0 0 12-16,0 0-12 0,-4 0 0 0,4-3 9 0,0 3-9 16,-4-7 8-16,1 7-8 0,3 0 10 0,-4 0-10 15,4 0 8-15,-4 0-8 0,1 0 0 0,3-3 0 16,-4-3 0-16,4 6 0 0,-7 0 0 0,7 0 0 16,0 0-8-16,-4 0 8 0,1 0 0 0,-1-3 0 15,1 0-16-15,-5 3 3 0,1-7 1 16,0 7 0-1,0 0-95-15,0-3-18 0,-4-3-4 0,1 3-1170 0</inkml:trace>
  <inkml:trace contextRef="#ctx0" brushRef="#br0" timeOffset="36944.01">21883 16210 633 0,'0'0'56'0,"0"0"-44"0,0 0-12 0,0 0 0 0,0 0 158 0,0 0 30 15,0 0 5-15,0 0 2 0,0 0-155 0,0 0-30 16,0 0-10-16,0 0 0 0,0 0 9 0,3-9-9 16,4 6 10-16,0-3-10 0,-7 6 52 0,4-3 4 15,3-7 0-15,4 1 1 0,-8 6-4 0,4-7-1 16,-3 7 0-16,6-3 0 0,-3-4-13 0,4 10-3 16,-8-6-1-16,5 0 0 0,-1-4-17 0,0 7-3 15,0-3-1-15,-4 0 0 0,4-1 4 0,0-2 1 16,4 0 0-16,-4-4 0 0,-3 10 13 0,3-6 2 15,3-1 1-15,-3 1 0 0,0-1-7 0,0 4-2 16,0-3 0-16,4-1 0 0,3 1-8 0,-3-1-2 16,-4-2 0-16,3-1 0 0,8-2-4 15,-4 2 0-15,-3 4-1 0,-1-4 0 0,8-6 2 0,-4 10 1 0,0-4 0 16,0 1 0-16,-7-1-6 0,7-2-8 0,4 2 11 0,-4 1-11 16,-3-7 0-16,3 9 0 0,7-2-10 15,-3-1 10-15,-1-2 0 0,-3 2 0 0,11 4 9 0,-4-4-1 16,-3 4-8-16,3-1 0 0,-7-2 0 0,7 2-8 15,0 1 8-15,1-4 0 0,-5 4 0 0,-3-4 8 16,11 4 14-16,-4-4 3 0,0 1 1 0,-3-4 0 16,3 4-26-16,4 2 0 0,3-2 8 0,-7-7-8 15,-3 10 0-15,7-4-16 0,3 0 4 0,4 1 1 16,-8-4 11-16,1 4 8 0,0 2-8 0,3 1 11 16,0-4-11-16,0 1 12 0,-3-1-12 0,0-2 12 0,-1 2-12 15,1 4 8-15,3-1-8 0,4-2 8 0,0-1-8 0,0 1 0 16,-1-4 0-16,8 3 0 0,-4-5 8 0,4 5-8 15,0 0 0-15,-4 1 8 0,4-4-8 16,-4 7 8-16,1 3-8 0,-1-10 8 0,4 6-8 16,0 4 0-16,-1 0 0 0,5-4 0 0,-4-2 0 15,3 3 0-15,0-1 0 0,1 7 0 0,-5-6 0 0,5-1 0 16,-5 7 0-16,-2-3 0 0,-1 0 0 0,4-1 13 16,0-2-3-16,-1 9-1 0,5-10-9 0,-4 7 12 15,3 0-12-15,4-3 12 0,0-4-12 0,-1 7 8 16,1 0-8-16,0-3 8 0,-3-3-8 0,2 5 12 15,-6-2-12-15,7 0 12 0,-4 0-12 0,1 2 0 16,-1-2 0-16,0 6 0 0,-3-3 0 0,4-3 0 16,-1 6 0-16,-3 0-11 0,-1 0 11 0,-2 0 16 0,-1 0-4 15,-3 0-1-15,3 0-2 0,0-3 0 0,8 3 0 16,-8-4 0-16,4 4 2 0,3-6 0 0,0 6 0 0,1 0 0 16,-1 0 1-16,-3 0 1 0,0 0 0 0,0 0 0 15,-1 0-1-15,1 6 0 0,0-2 0 0,-4-1 0 16,0-3-12-16,4 0 11 0,4 6-11 0,-5-3 10 15,-2-3-10-15,-1 10 10 0,0-4-10 0,1-3 10 16,-1 0-10-16,-3 7 0 0,-1-1 0 0,5 3 8 16,-5-2-8-16,1-1 0 0,-4 4 0 0,4 3-11 15,0-10 11-15,0 3 0 0,-1 1 0 0,1 2 0 16,-4-6 17-16,1-2 6 0,-5 5 1 0,4-9 0 16,-3 9 1-16,3-6 1 0,1-3 0 0,-1 10 0 0,0-10-8 15,0 0-2-15,-3 6 0 0,0-3 0 0,6 0-16 16,-6-3 0-16,3 7 0 0,1-4 0 0,-1 6 0 0,0-2 0 15,4-1 0-15,-8 3 0 0,1 1 0 16,0-1 0-16,-1 0 0 0,1 1 0 0,0-4 0 16,0 4 0-16,-1 5 0 0,1-9 0 0,0 4 0 15,-4-1 0-15,0-2 0 0,0-1 10 0,0 0 12 16,0-3 2-16,1 7 1 0,-1-10 0 0,4 9-25 0,-4-6-14 16,3 3 2-16,1-2 0 0,0 5 21 0,-1-6 5 15,-2 7 1-15,-1-4 0 0,0-3-15 0,4 9 0 16,-8-5 0-16,1-4 0 0,3 6 0 0,-3 1-10 15,3-7 2-15,-3 6 0 0,-1 1 16 0,1-1 3 16,-1-6 1-16,-2 7 0 0,2-4-4 0,-3-3-8 16,0 6 12-16,1-5-4 0,-1 2-8 0,0-3 8 0,3 6-8 0,-2-5 8 15,-5 5-8-15,4-9 0 0,0 6 0 0,0-3 0 16,1 7 8-16,-1-7-8 0,0 3 0 0,3-3 8 16,-2 7-8-16,-1-4 12 0,3-3-12 15,1 0 12-15,0 7-12 0,-4-4 0 0,-4-3 0 0,1 6 8 16,-1 1-8-16,5-1 0 0,-1-2 0 0,0 2 0 15,3-3 0-15,-3-3 0 0,1 7 0 0,-1-1 0 16,0-6 10-16,0 7-10 0,0-1 12 0,-3-6-12 16,3 7 11-16,-4-1-11 0,4 0 10 0,-3-5-10 15,0 5 10-15,-1-3-10 0,1-3 10 0,-1 7-10 16,-3-7 0-16,4 6 0 0,0-2 0 0,-1-1 0 16,1 0 0-16,-1-3 8 0,-3 7-8 0,4-1 0 15,-4-6 0-15,4 7 0 0,-1-1 8 0,1 4-8 0,-1-7 0 16,1-3 11-16,0 6-11 0,-1-5 10 0,-3 5-10 0,0-3 0 15,4-3 0-15,-1 7 0 0,-3-7 0 0,4 3 0 0,0-3 0 0,-4 4 0 16,3-4 8-16,1 6-8 16,-4-6 0-16,3 4 8 0,-2-4-8 0,-1 3 8 15,-7-6-8-15,10 6 8 0,-3 4-8 16,0-4 0-16,0-3 0 0,0 6 8 0,0 1-8 0,0-1 0 16,1 1 0-16,-5-4-11 0,4 3 11 0,-3-2 0 15,6 2 0-15,-3-3 0 0,0 1 0 0,4-4 0 16,-4 6 0-16,4-6 0 0,-4 7 0 0,3-4 8 15,1-3-8-15,-4 3 0 0,0-2 0 0,-7-4 8 0,0 0-8 16,7 3 0-16,0 3 8 0,-7-6-8 0,0 0 8 0,7 3-8 16,-7-3 0-16,7 0 9 0,-7 0-9 15,7 6 0-15,-7-6 10 0,0 0-10 16,7 3 8-16,-7-3-8 0,0 0 8 0,0 0-8 16,0 0 8-16,4 0-8 0,-4 0 9 0,7 0-9 0,0 0 10 0,-7 0-10 15,7-9 16-15,0 9-4 0,-3-3 0 0,-1-3 0 16,4-1-12-16,0 1 9 0,-3-3-9 0,-1-1 8 15,1-2-8-15,-4 2 0 0,3 4 0 0,1-10-11 16,-4 7 19-16,0-4 3 0,3 1 1 0,-3-1 0 16,0-2-12-16,4 2 0 0,-4-6 0 0,0 13 0 15,0-10 0-15,0 7 0 0,0 3 0 0,0-4 0 16,0 1 0-16,0 3 0 0,-4-7 0 0,4 10 0 16,0-3 0-16,0-4-17 0,0 7 4 0,0-6 1 15,0 6 12-15,0 3 16 0,0 0-3 0,0 0-1 16,-3-7-12-16,3 7-16 0,-4-3 3 0,4 3 1 0,0 0 12 0,0 0 8 15,0 0 0-15,0 0-8 0,0 0 0 0,0 0 0 16,0 0 0-16,0 0 0 0,-3 10 0 16,-1-1 0-16,-3 4 0 0,4-4 0 0,3 3-9 15,-4 1 1-15,1 6 0 0,-1-7 0 0,1 7 8 16,3-6-8-16,-4-1 8 0,0 4-8 0,1-4 8 16,3 1 0-16,0-4 0 0,0 4 0 0,-4-4 0 0,1 1 0 15,3-1 0-15,0 1-8 0,-4-7 8 0,4 6 0 16,-3 1 0-16,3-1 0 0,-4-6 0 0,4 10 0 15,0-13 0-15,0 9 0 0,0-3 0 0,0-3 0 0,0-3 0 0,-3 10-8 16,3-10 8-16,0 3 0 0,0-3 0 0,0 0-8 16,-4 9 8-16,4-9 0 15,0 0 0-15,-3 10 0 0,3-10 0 0,0 0 0 16,0 0 0-16,-7 0 0 0,7 0 0 0,0 0 0 0,0 0 0 16,0 0 0-16,0 0 0 0,-4 6 0 0,-3-3 0 0,0-6 0 15,0 3 0-15,0-6 0 0,3 6 0 0,-6 0 8 16,-1 0-8-16,1-3 0 0,3 3 0 0,-8 0 8 15,1 0-8-15,0 0 0 0,4 3 0 0,-8-3 0 16,4 0 0-16,-4 6 0 0,-3-3 0 0,0-3-8 16,3 3 8-16,4-3 0 0,-3 7 0 0,-1-4 0 15,4-3 0-15,0 0 0 0,0 6 0 0,-1-3 0 16,1-3 0-16,4 3 0 0,-1-3 0 0,1 7 0 16,-1-7 0-16,4 0 0 0,0 0 0 0,0 0 0 15,0 0-74 1,0-10-10-16,-4 10-1 0</inkml:trace>
  <inkml:trace contextRef="#ctx0" brushRef="#br0" timeOffset="42678.8">12467 16643 172 0,'0'0'16'0,"0"0"-16"0,0 0 0 0,0 0 0 16,-7-3 170-16,4-3 31 0,-4 6 7 0,3-3 0 15,-3 3-163-15,7 0-33 0,0 0-12 0,-4-7 9 16,-3 4 0-16,7-6 0 0,0 9 0 0,-3-3 0 0,-1-4 45 0,4 7 9 0,-3-3 1 0,3 3 1 31,0 0 6-31,0 0 1 0,0-6 0 0,0 6 0 16,0 0-26-16,0 0-5 0,0 0-1 0,0 0 0 16,0 0-30-16,0 0-10 0,0 0 0 0,0 0 0 15,0 0 10-15,0 0-10 0,0 0 8 0,-4 9-8 16,4-9 20-16,0 7-2 0,0-7 0 0,0 0 0 15,0 0 24-15,0 0 5 0,0 0 1 0,4 3 0 0,-4-3-11 0,7 6-1 16,3-3-1-16,1-3 0 0,0 3-18 0,3-3-3 16,-4 0-1-16,4 0 0 0,4 0-13 0,0 0 0 15,-1 0 8-15,1 0-8 16,0-3 0-16,3 3 0 0,-4 0 0 16,5 0 0-16,-1 0 0 0,-4-3 0 0,5 3 0 0,-1 0 9 0,-7 0-9 0,0-6 0 15,4 6 0-15,-4 0 0 0,0 0 0 0,0 0 0 16,4 0 0-16,-4 0 0 0,3 0 8 15,-3 0-8-15,1 0 12 0,2 0-4 0,-3 0-8 0,0 0 0 16,0 0 0-16,1 6 0 0,-5-6 0 0,1 3 0 0,-1-3 0 16,1 0 0-16,-11 0 18 0,0 0-2 0,11 0 0 0,-11 0 0 15,0 0 17-15,0 0 3 16,7 0 1-16,-7 0 0 0,0 0-8 0,0 0-1 0,0 0-1 16,0 0 0-16,0 0 10 0,0 0 3 0,0 0 0 15,0 0 0-15,7 0-28 0,-7 0-4 0,0 0-8 0,0 0 11 16,0 0-2-16,0 0 0 0,0 0 0 0,0 0 0 15,0-9 3-15,0 9 1 0,-4-10 0 0,4 7 0 16,-3-6-5-16,3 6 0 0,-4-3-8 0,4 6 12 16,-3-10-12-16,3 7 0 0,0 3 0 0,-4-9 0 15,4 9 10-15,-4-4-10 0,1-2 10 0,3 6-10 16,0 0 8-16,-4-9-8 0,-3 9 0 0,0-3 9 16,0-7 9-16,0 10 2 0,0-9 0 0,4 9 0 15,-4-3-20-15,-1-4 10 0,1 4-10 0,4 0 8 16,-4-3-8-16,0 6 0 0,3-3 0 0,1-4 0 0,-4 4 0 15,3-6 0-15,1 9 9 0,-4-10-9 0,7 7 12 16,-4-3-3-16,1 3 0 0,-1-6 0 0,4 9-9 0,0 0 0 16,-7-4 0-16,7 4 8 0,0 0-8 0,0 0 0 15,0 0 0-15,0 0 0 0,0 0 0 0,0 0-11 16,0 0 11-16,0 0-8 0,0 0-4 0,0 0 0 16,0 0 0-16,0 0 0 0,7 4 12 0,0 5 0 15,0-6 0-15,0 6 0 0,7-9-12 16,-3 10-1-16,3-7 0 0,0 3 0 0,4-3 13 0,-4 7 0 15,3-10-10-15,1 9 10 0,-4 1-8 0,4-7 8 16,-4 6-10-16,0-3 10 0,-3 1 0 0,-1 2-9 0,4 1 9 16,-3-1 0-16,-8-6 0 0,1 7 0 0,0-4 0 15,-4-6 0-15,3 6 0 0,-3 3 17 0,0-9-2 0,4 10-1 16,-4-10-14-16,3 6 0 0,-3-6 0 0,0 0 0 16,0 0 0-16,0 0 0 0,0 0 0 0,0 6 0 15,-7 4 0-15,7-10 0 0,0 0 10 0,0 0-2 16,-3 9-8-16,-5 1 12 0,8-10-4 0,0 3 0 15,-7 6-8-15,4 1 0 0,-4-1 0 0,0 0 0 16,3 1 0-16,-6-4 0 0,3 3 0 0,-4 1 0 16,4-1 0-16,-4 1 0 0,4-7 0 15,0 3 0-15,0-3-9 0,7-3 9 0,0 0-10 0,0 0 10 16,-7 0-25-16,7 0 1 0,0 0 0 0,0 0 0 31,0 0-148-31,-3-3-30 0,3 3-6 0</inkml:trace>
  <inkml:trace contextRef="#ctx0" brushRef="#br0" timeOffset="43898.44">14097 16643 1447 0,'0'0'64'0,"0"0"13"0,0 0-61 0,0 0-16 15,0 0 0-15,0 0 0 0,0 0 50 0,0 0 7 16,0 0 2-16,0 0 0 0,0 0-59 0,0 0-17 16,0 0-1-16,0 0 0 0,-7 0 18 0,7 0 16 15,0 0-4-15,0 0 0 0,0 0 52 0,0 0 9 16,0 0 3-16,0 0 0 0,0 0-5 0,0 0-1 15,0 0 0-15,7 6 0 0,4-6-29 0,3 0-5 16,-4 0-2-16,4 0 0 0,1 0-16 0,-1 0-3 16,7 0-1-16,0 0 0 0,0 0-3 0,4 0-1 15,-4 4 0-15,0-4 0 0,0 3-10 0,-3-3 8 16,0 0-8-16,-1 6 8 0,1-3-8 0,3-3 0 16,-3 0 0-16,-1 6-11 0,1-6 11 0,0 0 0 15,3 4 0-15,-4-8 0 0,1 4 12 0,3-6 7 0,-3 6 1 16,-1 0 1-16,5-9-6 0,-5 9-2 0,-3 0 0 0,1 0 0 15,-1 0-1-15,0 0-1 0,0 0 0 0,-4 0 0 16,-3 0-11-16,4 0 0 0,-4 0 0 0,0 0-11 16,-7 0 11-16,7 0 0 0,-7 0 0 0,11 0 0 15,-11 0 12-15,0 0-1 0,0 0-1 0,7 0 0 16,-7 0 17-16,0 0 3 0,0 0 1 0,0 0 0 16,0 0 1-16,0 0 0 0,3 0 0 0,4-7 0 15,-7 7-16-15,0-6-4 0,0-3 0 0,0 9 0 16,0-10 0-16,0 7-1 0,0-6 0 0,0-1 0 0,0 7-11 15,0-6 0-15,-7 6 0 0,4-3 8 0,3-4-8 0,-4 7 0 16,1-6 0-16,3 9 0 16,0 0 0-16,-4-4 0 0,-6-5 0 0,3 3 0 15,0 3 0-15,0-7 0 0,3 7 0 0,-3-3 0 0,0 3 18 16,0-4 2-16,0 4 0 0,0 0 0 16,3-3-20-16,4 6 0 0,-7 0 0 0,0-3 0 0,4-4 0 0,-4 7 0 15,7 0 0-15,-4-3 0 0,4 3 0 0,-7 0 0 16,3-9 0-16,4 9 0 0,-7 0 0 0,7 0 0 15,-3-3 0-15,3 3-9 0,0 0 9 0,-7-7 11 16,7 7-3-16,0 0 0 0,0 0-8 0,0 0 0 16,0 0 0-16,0 0-11 0,0 0 11 0,0 0 0 15,0 0 0-15,0 0 0 0,0 0 0 0,0 0 0 0,0 0 0 16,10 7 0 0,-3-4-28-16,0 6-3 0,1-6-1 0,-1 4 0 0,0-4 32 15,3 6 0-15,-6 1 0 0,3-7 0 0,0 6 0 0,0-3 0 16,3 1 0-16,-6 2 0 0,0-3 0 0,-1 4 0 0,4-7 0 0,4 0 0 15,-4 7 0-15,0-4 0 0,3-3 0 0,1 6 0 16,0-6 0-16,-1 4 0 0,-3-4 0 0,4 6 0 16,-4-6 0-16,-7-3 0 0,7 10 0 0,0-4 0 15,-4-3 0-15,5 7 0 0,-8-10 0 0,0 9 0 16,0-9 0-16,0 9 0 0,-4-5 0 0,0 5 0 16,1-6 0-16,3-3 0 0,-4 10 0 0,1-1 0 15,-4-9 9-15,0 9-9 0,-4-6 0 0,4 7 9 16,-3-4-9-16,3-3 0 0,-1 7 0 0,-2-7 0 15,-1 3 8-15,1-3-8 0,-1 4 0 0,1-1 8 16,2-6-8-16,1 9 0 0,-3-9 0 0,-1 0 0 16,4 10 0-16,0-10-11 0,7 0 1 0,-10 0 0 15,6 0-30-15,4 0-5 16,0 0-2-16,0 0 0 0,-11 0-151 0,11 0-30 0,0 0-7 0</inkml:trace>
  <inkml:trace contextRef="#ctx0" brushRef="#br0" timeOffset="45157.15">15900 16675 403 0,'0'0'36'0,"0"0"-36"16,0 0 0-16,0 0 0 0,0 0 217 0,0-4 37 15,0-2 7-15,0 6 2 0,0-9-221 0,0 9-42 16,0-3-12-16,0 3-1 0,-4-10-8 0,4 10-2 0,0 0 0 0,-7 0 0 16,0-9 43-16,0 9 9 0,3 0 2 0,4 0 0 0,0 0 78 0,0 0 16 15,0 0 3 1,0 0 1-16,-7-3-26 0,7 3-6 15,0 0-1-15,0 0 0 0,0 0-57 0,0 0-12 0,-7 0-3 0,7 0 0 16,0 0-4-16,0 0-2 0,0 0 0 0,7 0 0 16,8-7 8-16,-1 7 2 0,0-3 0 15,3 3 0-15,1 0-12 0,-4 0-1 0,7 0-1 0,-3 0 0 16,3 0-14-16,-3 0 0 0,-1 0 0 0,5 3 0 16,-5-3 0-16,4 0 0 0,-7 7 0 0,4-7 0 15,0 0 0-15,-1 0 0 0,-2 0 0 0,2 0 0 16,-3 0 0-16,0 0 0 0,4 0 0 0,0 0 0 15,-1 0 11-15,1 0-11 0,0 0 12 0,3 0-12 16,-4 0 9-16,-3 0-9 0,4 0 0 0,0 0 9 0,-1 0-9 0,-2 0 0 16,-1 0 0-16,0 0 8 0,0 0-8 15,-4 0 0-15,1 0 9 0,-4 0-9 0,0 0 13 0,-7 0-1 16,0 0-1-16,0 0 0 0,0 0 5 0,7 0 2 16,-7 0 0-16,0 0 0 0,0 0 7 0,11-7 2 15,-11 7 0-15,0 0 0 0,0 0-11 0,0 0-3 16,3 0 0-16,-3 0 0 0,0 0-5 0,0 0 0 15,0 0-8-15,0-3 12 0,0 3-4 0,0-9-8 16,-3-1 11-16,-1 7-11 0,1-6 16 0,-4 6-4 16,3-3-1-16,-3-4 0 0,0 4 1 0,0 0 0 15,0-4 0-15,0 1 0 0,0-4-1 0,0 4 0 16,3-1 0-16,-3 4 0 0,0-3-3 0,4 2 0 16,-4-5 0-16,-1 9 0 0,5-4-8 0,-4-2 10 0,3 9-10 0,4 0 10 15,-3-6-10-15,-4 0 0 0,0 6 9 0,0-4-9 16,0-2 0-16,7 6-13 0,0 0 1 0,0 0 1 15,0 0 11-15,0 0 0 0,0 0 0 0,0 0 0 16,-4 0 0-16,4 0 0 0,0 0 0 0,0 0 8 16,0 0-8-16,0 0 0 0,0 0 0 0,0 0 0 15,0 0 0-15,0 0 0 0,7-3 0 0,4-3 0 32,-1 6-29-32,1 0-1 0,3 0 0 0,0 6 0 0,0-3 15 0,0-3 3 0,0 10 1 0,-3-1 0 15,0-6 3-15,-1 6 0 0,1 1 0 0,-1 2 0 0,-3-2 8 0,0-4-8 0,-3 0 8 0,0 4-8 31,-1-4 8-31,-3-6 0 0,4 9 0 0,-1-2 0 16,4-1 0-16,-7-6-10 0,4 9 10 0,-1-5-10 0,-3-4 10 0,0 0 0 16,4 9 0-16,-4-9 0 15,3 3 8-15,1 7 0 0,-4-10 0 0,3 9 0 0,-3-9-8 0,0 9-8 16,0-9 8-16,0 10-12 0,-3-1 12 0,3-3 0 16,-4 4 0-16,1-1 0 0,-1 1 0 0,1-1 8 15,-4 0-8-15,0-5 8 0,0 8 0 0,3-6 1 16,-7-2 0-16,8 5 0 0,-4-6 3 0,3 6 0 15,-3-9 0-15,0 10 0 0,0-10-12 0,0 9 0 16,4-6 0-16,3-3 0 0,-8 7 0 0,1-7 0 16,4 3 0-16,-4-3 0 0,0 0-17 0,3 6-6 15,4-6-1-15,-7 3 0 16,7-3-89-16,-10 0-19 0,3 7-3 0,7-7-597 16,-7 0-119-16</inkml:trace>
  <inkml:trace contextRef="#ctx0" brushRef="#br0" timeOffset="46469.6">17699 16665 1404 0,'0'0'62'0,"0"0"13"0,0 0-60 0,0 0-15 0,0 0 0 0,0 0 0 16,0 0 90-16,0 0 15 0,0 0 3 0,0 0 1 16,0 0-83-16,0 0-17 0,7-3-9 0,0-3 10 15,-7 6 7-15,7 0 2 0,-7 0 0 0,0 0 0 16,11 0 13-16,-11 0 4 0,7 0 0 0,-7 0 0 15,0 0 6-15,7 0 2 0,0 0 0 0,-7 0 0 16,0 0 7-16,10 0 1 0,1 0 1 0,-4 0 0 16,4 0-14-16,-4 0-3 0,0 0-1 0,3 0 0 15,-3 0-23-15,4 0-12 0,0 0 12 0,3 0-12 16,0 0 8-16,0 0-8 0,0 0 0 0,0 0 0 16,4 0 0-16,-1 0 0 0,-3 0-10 0,1 0 10 15,6 0 0-15,-4 0 0 0,5 0 0 0,-1 0 0 0,0 0 0 16,-3 6 0-16,3-6 0 0,-7 3 0 0,3-3 0 0,-2 0 0 15,-1 0 0-15,0 0 0 0,-4 0 0 0,1 0 0 16,0 0 0-16,-1 0 0 0,-3 0 0 0,0 6 0 16,0-6 0-16,-7 0 0 0,7 4 0 15,0-4 10-15,0 0 1 0,4 0 0 0,-4 0-3 0,0 0-8 16,4-4 12-16,-4 4-4 0,0-6-8 0,0 6 10 16,0 0-10-16,0 0 10 0,-7 0-2 0,7 0 0 15,-7 0 0-15,0 0 0 0,7 0-8 0,-7 0 8 16,0 0-8-16,0 0 8 0,0 0 4 0,0 0 0 0,0 0 0 0,0 0 0 0,0 0 0 0,0 0 0 31,0 0 0-31,-7-3 0 0,0-3 9 0,0 3 3 0,0-7 0 16,0 7 0-16,0-3-8 0,0 3-2 0,0-7 0 0,0 1 0 15,3-1-14-15,-3 7 0 0,0-6 0 0,0 0 0 16,0-1 22-16,0 4 8 0,0-4 2 0,0 4 0 16,0-3-32-16,0 2 0 0,-4 1 0 0,4-3 0 15,0 6 0-15,3-7 0 0,-3 1 0 0,0 6 0 16,0-4 0-16,4 4 0 0,-1-3 0 0,4 6 0 15,-3-3 0-15,-1-7 0 0,1 1 0 16,-1 9 0-16,0-3 0 0,4-6 0 0,0 5 0 0,0 4 0 16,-3-6 0-16,3 6 0 0,0 0 0 0,0-9 0 15,0 6 0-15,0 3 0 0,-4-10 0 0,4 10 0 16,0 0 0-16,0 0 0 0,0 0 0 0,0 0 0 16,0 0-22-16,0 0-7 0,0 0-2 0,0 0 0 15,0 0 31-15,0 0 0 0,0 0 0 0,-3 10 0 0,-1-7 0 16,1 6 0-16,3-9 0 0,3 10 0 15,-3-1 0-15,4-6 0 0,-4-3 0 0,7 9 0 0,-4 1-12 16,5 2 3-16,-1-12 1 0,0 10 0 0,0-1 8 16,0-6 0-16,3 7 0 0,-3-10 0 0,0 9 0 0,4 1 0 15,-4-7 0-15,0 3 0 0,4 3 0 0,-4 1 0 16,0-4 0-16,0 4 0 0,3-1 0 0,-6-6 0 16,3 6 0-16,0 1 0 0,0-1 0 0,-3-6 0 15,-1 7 0-15,-3-10 0 0,4 6 0 0,-1-3 0 16,-3-3 0-16,4 10 0 0,-4-10 0 0,3 9 0 15,-3-9 8-15,7 3-8 0,-7-3 0 0,0 10 0 16,0-10 0-16,4 9-8 0,-4-9 8 0,0 0 8 16,0 0-8-16,3 9 11 0,-3-9-11 0,0 4 0 0,0 5 0 15,0-9 8-15,0 0 13 0,0 9 3 0,-3 1 0 16,-1-7 0-16,1 6-14 0,-4 1-2 0,3-7-8 0,1 6 12 16,-4 4-12-16,0-4 11 0,0 1-11 0,-4 2 10 15,4-2-10-15,-4-1 0 0,1 0 0 16,-1 1 0-16,1-1 0 0,-1-3 0 0,0 1-9 15,1-4 9 1,-4 6-140-16,0 1-25 0,0-7-5 0,-8 6-970 0</inkml:trace>
  <inkml:trace contextRef="#ctx0" brushRef="#br0" timeOffset="72362.6">10597 5310 2066 0,'0'0'92'0,"4"-9"18"0,-4 9-88 0,4 0-22 0,-4 0 0 0,7-9 0 16,3 5 42-16,1-2 4 0,-4 3 1 0,7-6 0 15,4 9-27-15,3-3-4 0,3-4-2 0,1 4 0 16,0-3-14-16,10 3 0 0,7 0 0 0,1-4 0 16,-4 4 0-16,6 3 0 0,8-9 0 0,4 2 0 15,-4 7 0-15,-4-6 0 0,4 0 0 0,0 6 0 16,10-9 0-16,1 9 0 0,-8 0 0 0,4-4 0 0,0 4 0 16,0-6 8-16,-3 3-8 0,-1 3 9 0,8-3-9 15,-4-3-9-15,3 2 9 0,1-2-13 0,3 0 13 16,-4 0 8-16,1-4 0 0,-1 1-8 0,4 9 0 0,-3 0 0 15,3-6 0-15,-4-1 0 0,-3 7 0 0,0 0 0 16,-3 0 0-16,-8 10-9 16,0-7-111-16,1 6-21 0,-8 1-5 0</inkml:trace>
  <inkml:trace contextRef="#ctx0" brushRef="#br0" timeOffset="72912.13">13508 5235 2530 0,'0'0'112'0,"0"-6"24"0,0-4-109 0,3 10-27 15,1-12 0-15,3 12 0 0,7-3 21 0,4-3-1 16,3 6 0-16,4 0 0 0,-1 0-20 0,8 0 9 16,7 6-9-16,0-3 0 0,7 3 0 0,-4 0 0 15,4-6-10-15,3 0 10 0,-3 0-24 0,3 7 4 0,4-4 0 0,4 3 0 31,-1-6-19-31,1 0-3 0,-1 0-1 0,-3 0 0 16,0 0-3-16,-4 0-1 0,1-6 0 0,-1 6 0 16,0 0 1-16,-3 0 0 0,0-3 0 15,-4 3 0-15,4-7-8 0,-3 7-2 0,-5-6 0 0,5 0 0 16,-8 6-92-16,0 0-20 0,32 6-3 0,-21-6-1 16</inkml:trace>
  <inkml:trace contextRef="#ctx0" brushRef="#br0" timeOffset="73384.25">15709 5386 1785 0,'-3'-19'79'0,"3"16"17"0,0 3-77 0,-4-10-19 0,-3 7 0 0,4-3 0 16,3-3 85-16,0 9 14 0,3 0 2 0,1-7 1 16,3 1-68-16,0 6-14 0,7-9-2 0,0 9-1 15,7 0-17-15,4-4-16 0,7-2 4 0,6 3 0 16,5 3 12-16,-1 0 0 0,7-3 0 0,-3-3 10 16,7 6-10-16,4-4 0 0,3-2 0 0,3 6 0 15,1 0 16-15,-4-3-3 0,3-6 0 0,-3 9 0 16,-3-3-4-16,6-4-1 0,1 7 0 0,-5 0 0 15,5-9-8-15,3 9 0 0,-3 0 0 0,-8 0 0 16,0 0-33 0,1 0-3-16,-1 0 0 0,-3 0 0 0,0 6-140 0,-3-3-29 0,-5-3-6 15,5 7-1-15</inkml:trace>
  <inkml:trace contextRef="#ctx0" brushRef="#br0" timeOffset="73856.85">18429 5477 2214 0,'25'-10'98'0,"-15"10"20"0,5-6-94 0,6 3-24 0,3-3 0 0,12 6 0 16,-1 0 48-16,4 0 6 0,7 0 1 0,-4 0 0 16,7-7-18-16,4 1-3 0,0 6-1 0,7-3 0 15,0-3-33-15,0 6 0 0,0-10 0 0,0 10 0 16,0-3 0-16,0 0 0 0,3-3 0 0,-3 3 0 16,-3-4 8-16,6 7-8 0,4-3 0 0,-7 3 0 15,0 0 0-15,-3 0 0 0,-1 0 0 0,1 0 0 16,3 3-13-16,0-3-7 0,-7 0 0 0,-1 7-1 15,1-4-124-15,0-3-25 16,-7 9-5-16,0-9-741 0</inkml:trace>
  <inkml:trace contextRef="#ctx0" brushRef="#br0" timeOffset="74356.84">22176 5524 2516 0,'-18'-10'112'0,"18"10"22"0,0 0-107 0,-4-3-27 16,-3-6 0-16,4 9 0 0,3 0 24 0,3-10 0 16,-3 10 0-16,11 0 0 0,0-3-24 0,10-3 0 15,3 6-14-15,8-3 5 0,-4 3-3 0,11 0-1 16,18 0 0-16,6 3 0 0,-3-3 13 0,14 0 8 16,11 0 0-16,7 6-8 0,10-3 44 0,7-3 1 15,4 0 1-15,7 7 0 0,4-4-27 0,3 6-6 16,7-9-1-16,0 3 0 0,3-3-3 0,1 7-1 15,3-4 0-15,0-3 0 0,0 9-8 0,-3-6-11 16,3 3 3-16,-7-2-814 0,4 5-162 0</inkml:trace>
  <inkml:trace contextRef="#ctx0" brushRef="#br0" timeOffset="92690.93">29587 15524 2581 0,'-10'-10'114'0,"3"1"24"0,-4 6-110 15,1-7-28-15,-1 1 0 0,1 0 0 0,-1 5 0 0,0-5-17 16,1 0 2-16,-4-4 1 16,0 1-26-1,-4-4-4-15,0 3-2 0,-3-6 0 0,3 7 2 0,-6-1 1 16,-8-5 0-16,0 8 0 0,-7-2 15 0,1-1 4 0,-5 7 0 0,1 3 0 0,-7 0 24 0,-4 3-8 16,-7 3 8-16,-7 0 0 0,-4 16 24 15,4-7 11-15,-3 7 1 0,3 3 1 0,-4 6-23 0,7-3-5 16,-3 7-1-16,0-1 0 0,4 7 4 0,3-1 0 15,0 4 0-15,7 3 0 0,4 3-12 0,6 0 12 16,5 6-12-16,-1 10 12 0,0-10-12 0,4 10 8 16,-4 0-8-16,7-1 8 0,0 1-8 0,4 3-12 15,3 6 2-15,1 0 1 0,-1 0 9 0,7-3 0 0,8 4-9 0,3 2 9 16,3-3 0-16,11 3 0 0,7-3 0 0,8 0 0 16,2-6 0-16,8-3 0 0,0 6 0 0,10-9 0 15,0 12 0-15,4-13 0 0,4-2 0 0,6 2 0 16,4-2 0-16,7-13 0 0,4 3 0 0,-1-3 0 15,1-10 0-15,3-3 0 0,0-9 0 0,7 0 0 16,4-6 18-16,-1-3-2 0,1-1 0 0,0-6 0 16,3-6-6-16,0-6-2 0,7-3 0 0,-3-4 0 15,-4 1-8-15,4-10-11 0,-4-7 3 0,4-2 0 16,0 0 8-16,-1-4 0 0,-9-9-9 0,-5-3 9 16,1-6 0-16,-4-4 0 0,0-2 12 0,-7 2-4 15,-7-2 8-15,-4-7 0 0,-3 3 1 0,-7-9 0 16,-7 3 14-16,-7 0 2 0,-1-3 1 0,-9 6 0 15,-8 4 12-15,-4-11 2 0,-3 8 1 0,-10-8 0 16,-1 4-9-16,-6 0-3 0,-11 4 0 0,-1-1 0 0,-6-3-17 0,-4-3-3 16,-6 6-1-16,-8-6 0 0,-4 6-16 0,-3 0-11 15,-3 3 2-15,0 4 0 0,-1 2 9 0,-6-2-10 16,-4 5 10-16,-4 4-10 0,-3 6-6 16,0 3-2-16,3-2 0 0,-6 11 0 15,-1 1-11-15,-7 6-3 0,1 3 0 16,3 6-788-16,-4 4-157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27T16:43:05.22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7521 5009 1450 0,'0'0'32'0,"0"0"6"0,0 0 2 0,0 0 1 0,0 0-33 0,0 0-8 0,0 0 0 0,7 0 0 15,-7 0 44-15,14 0 6 0,-10-6 2 0,3 6 0 16,0-10-52-16,4 10 0 0,-4-9-9 0,0 9 1 16,-7 0 8-16,0 0-8 0,0 0 8 0,0 0-8 15,0 0 8-15,0 0 14 0,0 0-3 0,-7 0-1 16,-4 6 25-16,-3-3 5 0,3 7 0 0,-3-4 1 16,0 3-13-16,0-9-4 0,-4 10 0 0,1-1 0 15,6-3-16-15,-3-2-8 0,0-4 8 0,0 6-8 16,0-3 0-16,3-3 0 0,-3 0 8 0,3 0-8 0,-6 0 8 15,3 0 0-15,-4-3 0 0,8 3 0 0,-15-6 32 16,7 6 5-16,4-4 2 0,-7-2 0 16,3 6 1-16,-6 0 1 0,-1 0 0 0,-3 0 0 0,3 0-31 15,-3 0-6-15,0 0-2 0,-1 0 0 0,1 6-10 0,0-6 0 16,7 4 0-16,-11-4 8 0,7 0-8 0,4 6 0 16,-4-3 0-16,1-3 0 0,-1 0 0 0,7 0 0 15,-10-3 0-15,7-3 0 0,0 6 8 0,-4-4-8 16,4-2 12-16,-4 6-4 0,1 0 0 0,-1-3 0 15,0-3 0-15,0 6 0 0,1 0 3 0,3 0 0 16,-4 0 0-16,4 0 0 0,3 0 1 0,-3 0 0 16,0 0 0-16,3 0 0 0,0 0 8 0,1 6 1 0,-1-3 1 0,1-3 0 15,-1 6-22-15,4-2 0 0,-4-4 0 16,8 6 0-16,-12-6 0 0,8 3 0 0,4-3 0 16,-4 6 0-16,3-6 0 0,-3 3 0 0,-7-3 0 15,7 0 0-15,3 0 0 0,-3-3 9 0,3 3-9 16,-6 0 0-16,10-6 16 0,-4 6-3 0,1 0-1 0,6 0 0 15,-7 0 0-15,1-3-1 0,3 3 0 0,3 0 0 16,1 0-11-16,3 0 0 0,0 0 0 0,0 0 0 16,-7-6 0-16,7 6 8 0,0 0 0 0,0 0 0 15,0 0-8-15,0 0-11 0,0 0 3 0,7 0 0 16,-7 0 21-16,0-10 5 0,0 10 1 0,3-9 0 16,4 2 3-16,0 4 1 0,0 3 0 0,4-9 0 15,-4 3-13-15,0 6-2 0,4-10-8 0,-1 1 12 16,4 9-12-16,-3-10 0 0,3 10 0 0,0-6 0 15,-3 3 0-15,3 3 8 0,-4-6-8 0,5 6 0 16,-1 0 0-16,3-3 0 0,-6-4 0 0,-4 7 0 0,4 0 0 0,-1-3 0 16,-3 3 0-16,0-6 0 0,4 6 0 0,-4-3 0 15,0 3 0-15,0-6 0 0,-3-4 0 0,3 10 0 16,-4-9 0-16,1 2 0 0,-1 4 0 0,-3 3 0 16,4-9 0-16,-1 3 0 0,-3 6 12 0,0-10-3 15,-3 7-1-15,3-3 0 0,0-4-8 0,-4 10 0 16,1-9 0-16,3 9-11 0,0 0 11 0,-4-6 0 15,1 6 0-15,3 0 0 0,-7-3 0 0,-4 3 0 16,0-7 0-16,-3 7 0 0,0 7 0 0,4-4-10 16,-1 3 10-16,-3-3-10 0,-4 3 10 0,8 4 0 15,-8-4 0-15,4-3-8 0,-4 7 8 0,8 5 0 0,-12-12 0 16,8 10-8-16,0-4 8 0,4 1 0 0,-11 2 10 16,6-2-10-16,-2-1 0 0,3 7 0 0,0-7 0 15,-1 7 0-15,-2-4 0 0,3 4 0 16,-4 3-13-16,7-3 4 0,1-7 9 0,3 0 0 0,0 10 0 15,7-9 0-15,-7 5 0 0,3-5 8 0,1-1-8 0,3 7 0 16,3-4 8-16,1-2-8 0,3 5 8 0,0-5-8 16,0-1 8-16,7 7-8 0,-3-13 8 0,10 7-8 15,-7-4 0-15,7 3 0 0,-3-3 0 0,3-2 0 16,4 2 0-16,-1-3 0 0,-3 3 0 0,4-6 0 31,-4 3-16-31,7-3-8 0,1 0-2 0,-1 0-790 0,4 0-157 0</inkml:trace>
  <inkml:trace contextRef="#ctx0" brushRef="#br0" timeOffset="874.04">9063 4761 1728 0,'3'-9'153'0,"4"-7"-122"16,-3 4-31-16,3-4 0 0,0-3 124 0,0 3 18 0,-3 4 4 0,3-4 1 15,0 4-118-15,0-1-29 0,-4-6 0 0,-3 10 0 16,0-1 0-16,0 1 0 0,-3 0 0 0,-1-1 0 16,-3 10 0-16,-3-6 0 0,-4 3 0 0,-1-3 0 15,-6 6-14-15,0 6-6 0,-4-3 0 0,-3 3-1 16,0-3 12-16,-4 10 9 0,-7-1-12 0,4 4 12 16,0-3 16-16,3 2 9 0,0 4 3 0,1 6 0 15,6-6 28-15,-3 9 7 0,3 7 1 0,0-1 0 16,1 1-33-16,-1 2-7 0,0-2 0 0,4 3-1 15,0 5-2-15,3 1 0 0,1 0 0 0,-1 3 0 16,7 3-21-16,1-9-15 0,3 3 3 0,7 0 0 0,3 0 12 16,11-10 10-16,-10 4-2 0,10-10 0 15,4 7-28-15,-8-16-5 0,8 6-2 16,0-7 0-16,3-8-24 0,3 6-5 0,1-10 0 0,3-3-1 16,1-3-96-16,6 0-19 0,4-3-4 0,-1-7-1 0</inkml:trace>
  <inkml:trace contextRef="#ctx0" brushRef="#br0" timeOffset="1398.9">9507 5181 748 0,'0'0'33'0,"0"0"7"0,0 0-32 0,0 0-8 0,0 0 0 16,0 0 0-16,4-9 270 0,-4 9 52 0,0-9 10 0,0 9 3 31,3-10-294-31,-3 10-58 0,-3-9-12 0,3-1-3 0,-4 4 32 0,4-3-9 0,-3-1 9 0,-8 1 0 16,4 6 0-16,-3-4 0 0,-1 1 0 0,-3 3 0 15,-4 3 40-15,1 0 6 0,3 0 2 0,-4 3 0 16,0 3 37-16,-3 1 8 0,0-4 2 0,0 6 0 16,0 1-37-16,-1-1-7 0,5-3-2 0,-1 10 0 15,1-7-49-15,2 1 0 0,1 2 0 0,4-2 0 16,-4 5-9-16,7 4 1 0,-4-3 0 0,4 3 0 16,0 0 8-16,0-1 0 0,0 1 0 0,3 6 0 15,-3 0 0-15,0 1 0 0,4-5 0 0,-1 5 0 16,4-8 0-16,0 1 0 0,0-3 0 0,4 0 0 15,-1-4 0-15,4-3 0 0,4-2 0 0,-4-4 0 16,7 3 0-16,4-6 0 0,-4-6 8 0,7 3-8 16,0-4 28-16,4-2 0 0,-1-3 1 0,1-4 0 0,-4 0-10 0,0 7-3 15,4-10 0-15,-4 0 0 0,-3 3 4 0,0-2 1 16,-4-1 0-16,0 3 0 0,0 7-8 0,-7-4-1 16,0 4-1-16,0 3 0 0,-7 6-11 0,0 0 12 15,0 0-12-15,0 0 12 0,0 0-12 0,0 0 10 16,0 0-10-16,-3 9 10 0,3 0-10 0,0 1 0 15,-4-4 0-15,4 3 0 0,0 1 0 0,4-1 0 16,-1 1 0-16,8 5 0 0,-11-5 0 0,7 2 8 16,-4 4-8-16,4 3 8 0,0-10-8 0,0 7 0 15,-3 0 0-15,3-4 0 0,-4 4 0 0,5 3 8 16,-1-4-8-16,-7-2 8 0,3-4-8 0,1 7 0 0,-1-7 0 16,4 1-11-1,-3-1-17-15,3-3-3 0,0-2-1 0,3-4 0 16,5 0-121-16,-5-4-25 0,1-5-5 0,3 0-841 0</inkml:trace>
  <inkml:trace contextRef="#ctx0" brushRef="#br0" timeOffset="1630.13">10033 4601 2480 0,'0'0'110'0,"0"0"22"0,-7 7-105 0,3-4-27 0,1-3 0 0,-1 9 0 15,4-3 61-15,-3 4 7 0,3-1 2 0,0 7 0 16,3 3-40-16,1-1-8 0,-1 8-2 0,8-1 0 16,-4 6-12-16,4 4-8 0,-1-1 8 0,1 4-8 0,-1-4 0 0,1 4 0 15,0 6 0-15,-4-10 0 0,0 4 0 0,-4 6 0 16,1-4 0-16,-4-2-8 16,-4 0-39-16,1-4-7 0,-4 1-2 0,0-7 0 15,0 0-128-15,-8-3-25 0,5 0-6 0</inkml:trace>
  <inkml:trace contextRef="#ctx0" brushRef="#br0" timeOffset="2208.41">9761 5090 3258 0,'0'0'72'0,"0"0"14"0,0 0 3 0,0 0 3 0,0 0-74 0,0 0-18 0,0 0 0 16,0 0 0-16,11 7 0 0,0-7 0 0,3 0 0 0,3-7 0 15,1 7-16-15,3 0-8 0,0 0 0 0,4 0-1 32,0-6-29-32,3 6-6 0,-3-3 0 0,-4 3-1 15,7 0-99-15,-3 0-19 0,-4 3-4 0,4 3-1 16,-4-6 82-16,0 7 16 0,-4-4 3 0,1 6 1 16,-4-9-131-16,4 10-27 0,-4-4-4 0,-3-3-2 15,-1-3 110-15,1 6 23 0,6-2 4 0,-3 2 1 0,-3-6 96 0,3 0 12 0,0 0 16 0,7 0-3 16,4-6 85-16,0 2 17 0,-8-2 3 0,12 6 1 15,6-9-39-15,-3 9-7 0,-8 0-1 0,1-10-1 16,0 10 17-16,0 0 4 0,-1 0 1 0,-6 0 0 16,-4 0 31-16,0 0 5 0,4 10 2 0,-8-10 0 15,-3 6-27-15,0-3-4 0,0-3-2 0,1 0 0 16,-8 0-43-16,7 6-9 0,0-6-2 0,3 0 0 16,1 0-35-16,-1-6-9 0,-10 6 0 0,4 0 0 0,6-3 0 0,-2-3-17 15,-5-4 4-15,-3 1 1 16,-3-1-12-16,3 1-3 0,0 0 0 0,-4-1 0 0,-3 1 18 0,0-1 9 15,3 4-10-15,-6-3 10 0,-8 2 0 0,4 7 8 16,0 0 1-16,-4 7 0 0,-3-7 11 0,-4 9 3 16,-6 1 0-16,6 5 0 0,7-2-23 0,-6 2-10 15,-5 4 1-15,8 6 0 0,11-6 21 0,-1 9 4 16,1-3 0-16,-1 4 1 0,0-14-17 0,8 14 0 16,6-11 0-16,-6 1 0 0,-4 6 0 0,7-6 0 0,7 6 0 15,0-6 0-15,-7-3 0 0,3 3 0 16,12-1 0-16,-1 1 0 0,7-3 0 0,-4 3 10 0,5-1-10 0,2-2 8 15,8 3 0-15,0 0 0 0,-4-10 0 0,4 7 0 16,7 3-23-16,-1-10-5 0,1 1 0 0,-4-1-1 31,1-3-149-31,3 4-30 0,42-10-5 0,-21-10-2 0</inkml:trace>
  <inkml:trace contextRef="#ctx0" brushRef="#br0" timeOffset="3683.99">11490 5244 2444 0,'0'0'54'0,"0"-3"11"0,-4-3 3 0,-3-4 0 0,-3 7-55 0,3-3-13 15,7-4 0-15,-4 1 0 16,-6 0-21-16,3-7-7 0,0 7-2 0,3-4 0 0,-3-3 19 0,0 10 11 16,-4-3-12-16,8-1 12 0,3 1-17 0,-7-1 3 15,-4 10 1-15,4-6 0 0,7 6 13 0,-7 0 15 16,-7 6-3-16,3-6-1 0,1 10 14 0,-1-4 3 16,1 7 1-16,-5-4 0 0,1-3-9 0,4 10-3 15,6-3 0-15,1-4 0 0,-8 7-17 0,8-4 10 16,6 4-10-16,-3 3 8 0,4-4-8 0,-4 4 0 15,3-3 0-15,4 3 0 0,0 0 0 0,0-1 0 0,4 1 0 0,0-9 0 16,6 5 0-16,4 1 0 0,-7-7 0 0,4-6 0 16,3 7 0-16,0-4 12 0,4-6-2 15,-4 0 0-15,-7-6-10 0,8 6 0 0,2-3 0 16,1-4 0-16,-7-2 0 0,-1 0 0 0,4-1 0 16,-3 1 0-16,0-1 0 0,-4-5 0 0,-4 5 0 0,-3-2 0 15,4-4 12-15,0 0 0 0,-11 7 0 0,3-10 0 16,-3 4 28-16,-3-4 7 0,-1 0 1 0,-7 0 0 15,4 3-26-15,-3 4-5 0,3-4-1 0,-4-3 0 16,-3 10-8-16,0 3-8 0,7-13 12 0,-4 16-12 16,4-4 0-16,0 7 0 0,-7 0 0 0,7 0-12 15,7 0 12-15,-11 10 0 0,1-4 0 0,6-3 0 16,4-3-10-16,0 10 1 0,-10-1 0 0,10 7 0 16,0-7 9-16,3 7 0 0,-6-4 0 0,-1 4 0 0,1 3 0 15,6 0 0-15,4-10 0 0,-3 13 0 0,-4 0 0 0,3-3 0 16,11 6 0-16,-3 0 0 0,3 0 0 0,0-3 0 15,4 3 0-15,3 3 0 0,4-3 0 0,-1 4 0 16,-2-4 0-16,2 3 0 0,1 0 0 16,0-3 0-16,-4 4 0 0,-3 5 0 0,3-6 0 15,-7 4 0-15,0-4 0 0,-7 0 0 0,0 0 0 0,-7-3 0 16,4 4 0-16,-8 2 0 0,1-9 11 0,-5 3 1 16,1 0 0-16,-7-6 0 0,0 0-4 0,0-1 0 15,-4-2 0-15,1-6 0 0,-1 8 20 0,-7-8 3 16,1-1 1-16,-4-3 0 0,-1-2-32 0,1 2 0 15,-11-6 0-15,0 0 0 16,1-6-90-16,-1 2-24 0,0-5-5 0,0 0-682 0,0-7-137 0</inkml:trace>
  <inkml:trace contextRef="#ctx0" brushRef="#br0" timeOffset="5013.92">13882 5003 2268 0,'0'0'100'0,"0"0"21"0,0 0-97 0,0 0-24 0,0 0 0 0,0 0 0 16,3-10 70-16,1 1 9 0,3 6 1 0,-4-10 1 16,5 10-65-16,-1-6-16 0,0-1 0 0,0 1 0 15,-4-1 0-15,4 1-16 0,-3-7 4 0,-4 10 0 16,0-3 3-16,0-1 1 0,-4 1 0 0,1 9 0 16,-4-3 8-16,0-4 0 0,-4 7 0 0,-3 0 0 15,-4 0 28-15,1 7 4 0,-5-4 0 0,-6 6 1 16,4 1-4-16,-5-4-1 0,5 3 0 0,-1 1 0 0,4 5-5 15,-4-2-2-15,4 3 0 0,0-4 0 0,3 4-6 0,0 3-2 16,4-4 0-16,4 4 0 0,-1 0-1 0,4 0 0 16,4 3 0-16,-4 0 0 0,3-7-12 0,4 4-16 15,0 6 3-15,4-6 1 0,-1 0 12 0,1 6 0 16,3-12 0-16,3 12 0 0,1-10 0 0,3-2 0 16,4 3 0-16,-4-1 0 0,-4-2 21 0,8-4 7 15,0-3 2-15,6-2 0 0,1 2-22 0,3-6-8 16,0 0 0-16,4 0 0 0,0-6 10 0,-4 2-10 15,4-2 10-15,0-3-10 0,-1-1 21 0,1-2-1 16,0-4-1-16,0 7 0 0,-1-7-10 0,-2 7-1 16,-5-10-8-16,-3 3 12 0,4 7 16 0,-4-4 2 15,-3-3 1-15,0 1 0 0,-4 2-31 0,-4-2 8 16,1-4-8-16,-4 3 0 0,-4-3 12 0,-3 7-1 16,0-10 0-16,-7 3 0 0,0 0-11 0,-7 0 12 0,4 4-12 0,-4-4 12 15,-1 0-12-15,-2 3 0 0,-1-2 0 0,1 5 0 16,-1-3 0-16,0 16 0 0,-3-15 0 0,0 15 0 15,0 0 0-15,0 0 0 0,-4 0 0 0,0 0 0 16,0 9-8-16,1-3 8 0,-4 10 0 0,-4-3 0 16,0 2 0-16,0-2-9 0,1 2 9 0,2 1 0 15,5-3 0-15,2 2 0 0,1-12 0 0,4 10 0 16,3 0-14-16,-1-7 1 0,5 3 0 0,3-6 0 16,3-3-35-16,4 0-8 0,-7 7 0 15,7-7-1-15,0 0-106 0,0 0-21 0,0 0-4 0,11 0-940 16</inkml:trace>
  <inkml:trace contextRef="#ctx0" brushRef="#br0" timeOffset="5376.37">14333 4520 691 0,'0'0'30'0,"-3"-10"7"0,3 10-29 0,-4-6-8 16,-3 6 0-16,7 0 0 0,0 0 407 0,0 0 80 16,-7-3 16-16,0 6 3 0,0-3-387 0,-3 6-78 0,-1 4-15 15,0-1-3-15,-3 7 7 0,4-4 2 0,-1 13 0 16,-3-6 0-16,0 6-24 0,-4 4-8 0,1-4 0 16,-1 3 0-16,0 6 0 0,-3 1 0 0,3-1 0 0,-3 4 0 15,0 0 16-15,0-4-4 0,0 4 0 0,0 6 0 16,-1-4 7-16,-2-2 1 0,-1 9 0 15,-3-3 0-15,3-3 20 0,-3-4 5 0,0 7 1 0,0 0 0 16,-4-6-19-16,7-1-4 0,4 7-1 0,3-15 0 16,-3 5-22-16,7-3 0 0,-4 1 0 0,8-17-8 15,-1 11 8-15,4-14 16 0,4 4-4 0,-4-7-1 32,7 1-48-32,3-1-10 0,-3-9-1 0,0 0-1 0,7-9-142 15,4-10-28-15,13-16-5 0,-2-9-2 0</inkml:trace>
  <inkml:trace contextRef="#ctx0" brushRef="#br0" timeOffset="6082.98">13815 4520 115 0,'-18'6'0'0,"11"-3"10"0,-3-3-10 0,-5 10 0 0,1-10 0 0,0 0 0 16,0 6 348-16,0-6 67 0,-4 3 13 0,4 3 4 16,0-6-260-16,0 0-52 0,0 0-11 0,3-6-1 15,1 6-49-15,3-3-10 0,-4 3-1 0,4-6-1 16,0 6-31-16,0 0-5 0,3 0-2 0,4 0 0 16,0 0-1-16,0 0-8 0,0 0 12 0,0 0-4 15,0 0 17-15,0 0 3 0,11 0 1 0,3 6 0 16,0 3 4-16,0-6 1 0,0 4 0 0,4 2 0 15,3 0-21-15,0-2-4 0,4-4-1 0,0 3 0 16,-1-3 12-16,5-3 3 0,-5 0 0 0,1 0 0 16,-4-3 9-16,7-3 3 0,-3 3 0 0,0-4 0 15,-4 4-15-15,4-3-4 0,-1-3 0 0,-2 2 0 0,-1 4 0 16,3-6 0-16,-2 3 0 0,-1-4 0 0,-7 1-8 16,4-1-8-16,-1 4 9 0,1 6-9 0,-1-9 8 0,-2 9-8 15,-1-10 0-15,0 10 9 0,-4-3-1 0,1-3-8 16,0 6 12-16,-1-3-4 0,-3-4 4 0,4 7 0 15,-4-3 0-15,0-3 0 0,-4 6 4 0,-3 0 0 16,7-3 1-16,-3-3 0 0,-4 6-5 0,3-10-2 16,-3 10 0-16,0 0 0 0,4 0 6 0,-8-9 0 15,4 3 1-15,-3 6 0 0,-4-10-9 0,0 1-8 16,0 9 9-16,-4-10-9 0,-3 4 0 0,4 6 0 16,-8-3 0-16,4-3 0 0,0 3 0 0,0-4 0 0,-1 7 0 0,-2-3 0 15,-1-3 12-15,1 3-3 0,-1-4-1 0,4-2 0 16,0 6 12-16,3-3 1 0,-3-4 1 0,3 10 0 15,1-9-3-15,-1 3-1 0,1-4 0 0,-1 1 0 16,4 6-8-16,0-4-2 0,3 1 0 0,1-3 0 31,-1 5-35-31,4 4-7 0,0 0-2 0,0 0-931 0,0 0-186 0</inkml:trace>
  <inkml:trace contextRef="#ctx0" brushRef="#br0" timeOffset="7993.64">16080 4811 1094 0,'0'0'97'0,"0"0"-77"0,0 0-20 0,0 0 0 15,0 0 175-15,7-6 31 0,-4-3 6 0,1 9 2 0,-1-10-164 0,-3 10-33 16,7 0-6-16,-7 0-2 0,0 0-9 0,4-9 0 16,-4 9 0-16,0 0 0 15,3-6 0-15,-3 6 0 0,0 0 0 0,0 0 0 0,-3 0 13 0,-1-10 1 16,-3 7 0-16,0-3 0 15,0 6 3-15,-3 0 1 0,-5 0 0 0,1 0 0 0,-3 0 6 0,-4 0 0 16,-1 0 1-16,-6 6 0 0,0-3 13 0,0-3 2 16,-1 10 1-16,1-4 0 0,-3 3-5 0,-1-6-2 15,7 13 0-15,-3-6 0 0,3 8-6 0,0-2-2 16,1 0 0-16,3 6 0 0,-4-7-16 0,4 4-10 16,0 6 12-16,3-3-12 0,-3 3 0 0,3 0 0 15,0 4 0-15,4-4 0 0,0 3 0 0,4 0 0 16,3-3 0-16,3 3 0 0,4-3 0 0,0 4 13 0,7-14-4 15,0 10-1-15,4-3-8 0,3-6 12 0,0 3-12 16,4 0 12-16,3-10-12 0,-4 7 0 0,8-7 0 0,0 1 8 16,0-4-8-16,3 3 0 0,0-6 0 15,0 4 8-15,7-4-19 0,-6-3-4 0,-5 6-1 0,-2-6 0 32,-1 0-127-32,0 3-25 0,-3-3-6 0</inkml:trace>
  <inkml:trace contextRef="#ctx0" brushRef="#br0" timeOffset="8322.89">15512 5153 2282 0,'0'0'101'0,"0"0"21"0,0 0-98 0,0 0-24 0,0 0 0 0,0 0 0 0,0 0 51 0,0 0 5 15,7 0 0-15,0 0 1 0,0 0-21 0,0 0-5 16,0 0-1-16,4 0 0 0,-4 0-22 0,3 0-8 15,1 0 0-15,-1 0 0 0,4 0 0 0,-3 0-8 0,3 0-1 0,4-3 0 32,-1-3-131-32,1 6-27 0,3-6-5 0,0 2-797 0</inkml:trace>
  <inkml:trace contextRef="#ctx0" brushRef="#br0" timeOffset="10631.17">17388 4912 1821 0,'0'0'80'0,"0"0"18"0,0 0-78 0,0 0-20 0,0 0 0 0,0-10 0 16,0 10 8-16,4-9-8 0,-1 3 9 0,1 6-9 16,0-10 0-16,-4 10-21 0,3-9 3 0,-3 9 1 15,0 0 17-15,0 0 0 0,0 0 0 0,0 0 0 16,-7 9 20-16,-4-9 7 0,-3 10 1 0,0 5 1 16,0-12 27-16,-4 13 6 0,1 3 1 0,-1 0 0 15,1-4-8-15,-1 4-2 0,0 6 0 0,4-6 0 16,0 6-29-16,0-3-7 0,3 13-1 0,4-10 0 15,0 3-16-15,0 6 10 0,4-5-10 0,-1 5 8 0,4-6 4 16,4 4 0-16,3-4 0 0,-4-3 0 0,4-3-12 0,4 3 0 16,-1-6 0-16,5 0 8 0,-1-10-8 0,0 7 0 15,0-7 0-15,4 1 0 0,-1-4 0 0,4-3 0 16,1-3 0-16,-1 0 0 0,0 0 0 0,0-9 0 16,0-1 0-16,-3 1 0 0,3-1 8 0,0 1 8 15,0-7 3-15,-3 4 0 0,-4-10-19 0,4 3 8 16,-8 0-8-16,1-6 0 0,-4-3 32 0,-4 0-1 15,5-1 0-15,-8-2 0 0,0 0 10 0,-4-1 3 16,-3 4 0-16,-4 0 0 0,1 0-24 0,-4 3-5 16,-8 0-1-16,1 6 0 0,0-6-14 0,0 12 0 15,-7-3 8-15,3 1-8 0,-3 5 0 0,3 7-10 0,0-3 2 0,4 3 0 32,-3 3-79-32,2 3-15 0,5 3-3 0,-1-3-1029 0</inkml:trace>
  <inkml:trace contextRef="#ctx0" brushRef="#br0" timeOffset="13842.84">17233 4244 115 0,'0'0'0'0,"0"0"10"0,0 9-10 0,0-3 0 16,0-2 0-16,0 5 0 0,0-3 289 0,-3 4 56 16,3-10 11-16,0 6 3 0,-4-3-268 0,4-3-54 15,0 10-10-15,0-10-3 0,-3 9-24 0,3-9-17 0,0 0 2 0,0 0 1 16,0 0 14-16,0 0 16 0,0 0-3 15,0 0-1-15,0 0 48 0,0 0 10 0,0 0 2 0,0 0 0 16,0 0 48-16,0 0 11 0,-7 0 1 0,0 6 1 16,-1-6-41-16,1 0-9 0,0 0-2 0,0 0 0 15,-3 0-42-15,-1-6-9 0,1 3-2 0,-1-3 0 16,4 6-19-16,-7-10-9 0,3 7 8 0,-3-3-8 16,0-4 0-16,-4 4 0 0,-3 3 0 0,0-3 0 15,3 2-10-15,1-2-1 0,-1 6 0 0,0-3 0 16,4 3 11-16,0 0 0 0,0 0 0 0,0 0 0 15,0 0 0-15,3 0 11 0,-3 0-1 0,4 0 0 16,-1 0 13-16,0 0 2 0,1 0 1 0,-1 0 0 16,1 0-1-16,3 3 0 0,0-3 0 0,7 0 0 15,0 0-25-15,-11 10 0 0,4-1 0 0,0-3 0 16,3 4 0-16,1 9 0 0,-1-4-9 0,1 1 9 0,3-7-8 0,0 4 8 16,3 6 0-16,1-4 0 0,-1 4 0 0,1 0 0 15,3 3 0-15,0-10 0 0,4 14 0 16,-4-8 12-16,7 11-1 0,-4-11-1 0,-3 14-10 0,0-10 10 15,4 12-10-15,-7-6 10 0,3 7-2 0,-7-1 0 16,0 10 0-16,-4-9 0 0,1 2-8 0,-4 7 0 16,-1 0 0-16,-2 0 8 0,-1-6-8 0,8 6 0 15,-4 3 0-15,0-3 0 0,-4-7 0 0,4 7 0 16,3-3 0-16,4-3 0 0,-3-4 0 0,3 1 0 16,-4-7 0-16,4 0 0 0,0 0 20 0,0-3 3 15,0 0 0-15,0-6 0 0,0 0-23 0,-3 0 0 0,3 0 0 16,0 3 0-16,-4-10 11 0,4 4-3 0,-3-7 0 15,-1 7 0-15,1-4-8 0,-4 4 0 16,3-7 0-16,1 10 0 0,-4-9 0 0,0 5 0 0,0-2 8 16,3 3-8-16,-3-1 0 0,3-2 0 0,1-4 8 0,3 1-8 15,0 2 8-15,0-2 0 0,0-7 0 0,0-3 0 16,7 9 4-16,-7-9 1 0,0 0 0 0,7 6 0 16,0-2 15-16,0-4 2 0,-7 0 1 0,11 6 0 15,-11-6-31-15,7 3 0 0,3 3-11 0,-3 1 11 16,0-4-8-16,4 3 8 0,-4-3 0 0,0 3 0 15,-7-6-12-15,7 3 3 0,4-3 0 0,-1 7 0 16,1-7-3-16,3 3 0 0,4-3 0 0,-1 0 0 16,4 0-9-16,1 0-3 0,2-3 0 0,1-4 0 15,3 7-71-15,0-3-14 0,-3-3-3 16,0-3-1104-16</inkml:trace>
  <inkml:trace contextRef="#ctx0" brushRef="#br0" timeOffset="15397.3">18041 5332 1602 0,'0'0'71'0,"-7"0"14"0,-4 0-68 0,1 0-17 0,6 6 0 0,-3-6 0 16,4 3 16-16,3-3 0 0,0 0 0 0,0 0 0 15,0 0-164-15,10 0-34 0,-10 0-6 0,21-9-2 0</inkml:trace>
  <inkml:trace contextRef="#ctx0" brushRef="#br0" timeOffset="16051.72">17939 5395 2120 0,'7'-10'94'0,"-7"10"19"0,3 0-90 0,4-9-23 15,-3 3 0-15,-4 6 0 0,0 0 43 0,0 0 4 16,0 0 1-16,3-4 0 0,-3 4 1 0,0 0 1 16,8 0 0-16,-1 0 0 0,0 0-25 0,0 10-5 15,0-10 0-15,3 9-1 0,4 1-19 0,-3-1 0 16,3 0 0-16,-3 1 0 0,3 6-9 0,0-7 9 15,-3 10-8-15,-1-10 8 0,1 13-8 0,-1 0 8 16,-3-3-8-16,-3 6 8 0,-1-6 0 0,1 6-10 16,-4 0 10-16,0-3 0 0,0 3 0 0,-4 3 0 15,4-6 10-15,-7 0-2 0,4 3-8 0,-4-6 0 16,0 0 0-16,3 6 0 0,-6-6 0 0,3-4 0 16,-4 4 0-16,0-9 0 15,4 5-34-15,-7-2-8 0,0-4-2 0,0-2 0 16,0 2-129-16,3-9-27 0,1 0-4 15</inkml:trace>
  <inkml:trace contextRef="#ctx0" brushRef="#br0" timeOffset="16637.78">18648 4931 864 0,'0'0'76'0,"0"0"-60"0,0 0-16 0,0 0 0 15,0 0 245-15,0 0 47 0,7 0 8 0,-7 0 3 16,0 0-203-16,7 0-40 0,-7 0-8 0,11 9-1 15,-8 0-7-15,1 1-2 0,-1 5 0 0,-3 4 0 16,0 6-26-16,-7 4-4 0,4-4-2 0,-5 9 0 16,-2 4 3-16,3-10 1 0,-4 6 0 0,1-5 0 0,3 5-14 15,-4-6 0-15,-3-2 0 0,7 2 0 0,0-3 0 0,3-6 0 16,1-1 8-16,3-2-8 16,-4 0-40-16,4-4-12 0,-3-2-1 0,3-10-951 15</inkml:trace>
  <inkml:trace contextRef="#ctx0" brushRef="#br0" timeOffset="17305.41">18655 4454 403 0,'-7'-6'36'0,"7"6"-36"0,-4-7 0 0,-3 7 0 16,4 0 322-16,-4 0 58 0,0 7 11 0,3-1 2 15,-3-6-297-15,0 3-60 0,3 6-12 0,1 1-3 16,-1-1-5-16,1 1-2 0,-1-1 0 0,1-3 0 16,3 4 42-16,0-1 8 0,3 1 1 0,1-4 1 15,-1 3-11-15,4-9-3 0,4 10 0 0,3-1 0 16,0-9-16-16,4 9-3 0,7-9-1 0,-4 0 0 15,7 7-32-15,-3-7 0 0,3 0 0 0,4 0 0 16,3 0 0-16,-3 0 0 0,6 0 0 0,1 0-12 16,0 3 12-16,-4-3 0 0,1 6 0 0,-1-3 10 15,0-3-10-15,-3 7 0 0,-4-4 0 0,0-3 0 0,-3 0 0 16,0 0 0-16,-8 0 0 0,1 0 8 0,3 0-8 16,-7 0 0-16,0 0 0 0,-3 0 0 0,0 0 8 15,-1 0 0-15,-3 0 0 0,4 0 0 0,-4 0-8 16,-7 0 0-16,0 0 0 0,7 9 0 0,-4-3 0 15,1 10 0-15,3-3 0 0,-3 2 0 0,-1 1-12 0,1 6 12 16,-4-3-10-16,0 12 10 0,0-3 0 0,0 1-9 16,0 5 9-16,0-6 0 0,-4 7 0 0,1 2 8 15,3-2 0-15,0 2 0 0,0 4-8 0,0-3-12 16,0 0 4-16,0 5 0 0,0-8 8 0,0-1 8 0,0 1-8 0,0-4 11 16,0 4-11-16,0-10 0 15,0 3 0-15,0-3-11 0,-4 3 11 0,4-3 11 16,-3 4-3-16,-1-4 0 0,0 0-8 0,1 3 0 0,-4-3 0 15,3-3 8-15,-3 3-8 0,4 3 12 0,-4-9-12 16,3 6 12-16,-3 0 3 0,4-6 1 0,-4 0 0 0,3-3 0 16,-3-4 12-16,3 4 4 0,1 0 0 0,-1-7 0 15,1 4-16-15,-1-7-4 0,1-3 0 0,-4 3 0 16,7-6 7-16,-7 0 1 0,0 0 0 0,-4-6 0 16,-3 3 9-16,-4-3 3 0,-3-4 0 0,-4 1 0 15,-3-1-32-15,-4 1 0 0,1 0 0 0,-1-7 0 31,-3 6-34-31,-1-2-13 0,1-4-2 0,3 1-1 0,4-4-96 16,3 0-19-16,4 3-4 0</inkml:trace>
  <inkml:trace contextRef="#ctx0" brushRef="#br0" timeOffset="18281.02">19953 4181 2055 0,'0'0'91'0,"-3"-3"19"0,-4-3-88 0,7 3-22 15,0 3 0-15,0-7 0 0,0 7 53 0,0 0 7 16,3-6 0-16,4-3 1 0,-3 9-45 0,-4 0-8 15,7-10-8-15,-7 10 9 0,7 0 7 0,-7 0 0 16,0 0 1-16,7 10 0 0,-4-1 4 0,-3 4 1 16,4-1 0-16,-8 13 0 0,1-9-5 0,-4 6-1 15,-4 6 0-15,4 7 0 0,-3-10-7 0,2 3-1 16,-2 0-8-16,3-3 12 0,-4 3-12 0,4-3 9 16,0 4-9-16,0-4 8 0,7 0-8 0,-3 0 0 15,3-3 0-15,3-3 0 0,-3-4 0 0,7 4-17 16,-3-9 4-16,3 5-730 15,0-12-145-15</inkml:trace>
  <inkml:trace contextRef="#ctx0" brushRef="#br0" timeOffset="18672.18">20313 4234 2746 0,'0'0'60'0,"-7"-3"13"0,3-3 3 0,1 3 1 0,3 3-61 0,0 0-16 0,0 0 0 0,0 0 0 16,0 0 0-16,-7 3-10 0,3 6 2 0,1 7 0 16,-1-7-6-16,1 4-1 0,-4 3 0 0,3 3 0 15,1-1 15-15,-1 7 0 0,-3 1 0 0,0-1-9 16,3-3 9-16,1 9 0 0,-1-12-9 0,4 3 9 16,4 0-14-16,-1 0 2 0,4-7 0 0,1 4 0 0,-1-10 0 15,3 7 0-15,1-6 0 0,-1-1 0 0,8-6 12 16,-4 3-9-16,-3-6 9 0,3 0-8 0,3 0 44 15,-2-6 10-15,2 6 2 0,-3-9 0 0,0 6-13 16,0-7-3-16,1 4 0 0,-1-4 0 0,-4-2 4 16,1-4 0-16,-1 1 0 0,1-4 0 0,0 0-15 0,-4 0-2 15,0-6-1-15,0 6 0 0,-4-6-10 16,-3 0-8-16,-3 3 12 0,-1-3-12 0,-3 6 12 0,-3-6-12 16,-4 6 12-16,-1 0-12 0,1 4 28 0,-3-4 0 15,-5 16-1-15,1-13 0 0,-3 16-27 0,-5-6 8 16,1 3-8-16,-4 3 0 0,1 3 0 0,-5 3-17 15,5-6 2-15,-1 3 1 16,0 4-77-16,-3-1-15 0,0-3-3 0</inkml:trace>
  <inkml:trace contextRef="#ctx0" brushRef="#br0" timeOffset="59873.09">5119 8389 1612 0,'0'-22'144'0,"0"19"-116"0,0-3-28 0,-7-3 0 16,3 9 200-16,1-10 35 0,3 7 6 0,-7-3 2 16,7 6-188-16,-4-10-38 0,-3 10-7 0,0-6-2 15,0-3 28-15,3 6 6 0,4-7 1 0,-7 4 0 16,4-4 21-16,-4 1 4 0,7 0 0 0,0-7 1 16,-4 7-13-16,4-4-2 0,0-3-1 0,0 1 0 15,4 5-21-15,3 1-5 0,-4-1-1 0,4 1 0 16,-3-7-15-16,3 13-3 0,-7-3-8 0,0-3 12 15,0 9-12-15,0 0 0 0,0 0 0 0,0 0 0 16,0 0 0-16,0 0 0 0,-11 6 0 0,1-3 0 0,3-3 0 0,7 0 0 16,0 0 0-16,0 0 0 0,-4 9 10 15,4-9-1-15,0 0 0 0,4 7 0 0,3 2 2 0,-7 0 0 16,10 1 0-16,1 6 0 0,3-4-11 0,0-3 8 16,7 13-8-16,-6 0 8 0,6 3-8 0,-7 4 12 15,0 5-12-15,0 1 12 0,-3 2-12 0,-1-2-11 16,1 2 3-16,-8-2 0 0,4-1 8 0,-7 1 0 15,4-13 0-15,-4 3 0 0,0 3 0 0,-4-12 0 16,4 3 0-16,-7-4 0 0,4-5 22 0,-4-1 0 16,0-3 0-16,7-2 0 0,-11-4 2 0,4 0 0 0,0 0 0 0,0-4 0 15,-4-2-11-15,8-3-1 0,-11 2-1 0,7-5 0 16,3 3-11-16,-10-7 0 0,7 6 9 0,-4-5-9 16,8 2 0-16,-11-2 8 0,3 5-8 0,4 1 0 15,0-1 0-15,0 4 0 0,3-3 0 16,-6 5 0-16,10 4 0 0,0 0 0 0,0 0 0 0,0 0 0 15,0 0 0-15,0 0-8 0,0 0 8 0,10 4 0 16,1 5 0-16,3 0 0 0,0-2 0 0,7 2 0 16,4-9 0-16,0 10 0 0,3-4 0 0,4-3 0 15,-4-3 0-15,4 6 0 0,-4-3 0 0,7 4 0 16,1-7 0-16,2 0 0 0,5 0 0 0,3 0 0 16,-4 3 0-16,7-3 0 0,4 0-9 0,-3 0 9 15,-5 0 0-15,8 0 0 0,7-3 0 0,4-4 0 16,-1-2 0-16,11 6 8 0,-10-3-8 0,3 2 12 15,0-2-12-15,0 0 0 0,4 3 0 0,-8 3 8 0,8-7-8 0,-1 7 0 16,-6 0 0-16,3 0 0 0,-4 0 0 0,1-3 0 16,3-3 0-16,-7 6 0 0,0-3 0 0,0-3 0 15,0 6 0-15,0 0 0 0,0 0 0 0,-8-4 0 16,5-2 8-16,-1 6-8 0,1-9 0 16,3 3 0-16,-7 2 0 0,3 4 0 0,4-6 0 0,-3 6 0 15,-1 0 0-15,-3 0 0 0,0 0 0 0,-4 6 0 16,8-6 0-16,-8 0 0 0,4 10 0 0,0-10-11 15,0 9 3-15,-7-9 0 0,3 10 8 0,-7-10 0 16,1 6 0-16,-5-3 0 0,1-3 0 0,0 0 0 16,0 0 0-16,0-3 0 0,0 3 0 0,-1-6 12 15,-2 6-2-15,2 0-1 0,5-4-9 0,-4 4-16 0,-4 0 4 16,7 4 1-16,-10-4 11 0,3 0 16 0,0 0-4 16,1 6-1-16,-1-6-11 0,4 0 0 0,0 0 0 0,-4 0 0 15,4 0 0-15,-11 0 0 0,4 0 0 0,3-6 0 16,-7 6 0-16,0 0 0 0,1 0 0 0,-8 0 0 15,0-4 0-15,4-2 0 0,-4 6 0 0,0 0 8 16,0-9 0-16,4 9-8 0,-4-6 12 0,4 2-4 16,3-2 2-16,0 3 0 0,0-3 0 0,1 3 0 15,2 3-10-15,1-7 0 0,0 7 0 0,0-3-11 16,-1 3 11-16,1-6 0 0,-4 6-9 0,-3 0 9 16,3 6 0-16,-7-6 0 0,-3 0 0 0,3 0 0 15,-7 0 0-15,0 0 0 0,-3 0 0 0,0 0 0 16,-1-6 0-16,1 6 0 0,-1-3 0 0,1-4 0 0,3-2 0 0,-3 9 13 15,3-9-3-15,0 2-1 0,7-2-9 0,-3 0 12 16,-1-1-12-16,4 1 12 0,4-1-4 0,-4 4 0 16,-3-3 0-16,0 6 0 0,-1-4-8 0,-3 4 0 15,0-3-12-15,-3 6 12 0,0-3-10 0,-4-4 10 16,0 7 0-16,-7 0-9 0,0 0 9 0,0 0 0 16,0 0 0-16,0 0 0 0,3-9 0 0,-3 3 0 15,-3-4 0-15,3 7 0 0,7-6 0 0,-4-1 8 16,-10-5-8-16,4 5 11 0,10-5-11 0,-4-4 0 15,-6 6 9-15,3-9-3 0,0 4-6 0,0-1 0 16,3 0 0-16,-3 0 0 0,-3 0 0 0,3-3 0 16,7 4 0-16,-4-1 0 0,-6 3 0 0,3 3 0 15,3-2 0-15,1 5 0 16,-1 1-40-16,-6 3-7 0,-8 3-1 0,4 6-1015 16,0 3-202-16</inkml:trace>
  <inkml:trace contextRef="#ctx0" brushRef="#br0" timeOffset="123923.08">8100 10437 1785 0,'0'0'159'0,"-7"0"-127"15,-4 6-32-15,4-3 0 0,-3 4 204 0,2-4 34 16,1-3 7-16,4 6 2 0,-8 4-214 0,4-1-42 15,0 0-9-15,0 1-2 0,-3-1 7 0,2 7 1 16,-2 3 0-16,3-1 0 0,-4 8 3 0,-3-1 1 16,0 3 0-16,0 6 0 0,-11 1 8 0,4-4 0 15,-7 13 0-15,0 0 0 0,-8 0 42 0,1 9 4 16,-4 1 1-16,0 2 0 0,-3-3-5 0,0 1-1 16,7-1 0-16,-1-3 0 0,-3-3-9 0,8-9-1 15,2 6-1-15,-2-10 0 0,6 1-22 0,4-7-8 16,3-3 0-16,-6-6 9 15,9-4-106-15,-2-5-22 0,-1-7-4 0,8-3-683 16,-5-3-137-16</inkml:trace>
  <inkml:trace contextRef="#ctx0" brushRef="#br0" timeOffset="124246.06">7197 10559 1728 0,'0'0'153'0,"0"3"-122"0,0 7-31 0,3-1 0 16,-3 7 149-16,0 3 24 0,7-4 5 0,4 11 1 0,-11-5-101 0,10-2-20 15,5 6-4-15,-5 0-1 0,8 1-8 0,-1-5-1 16,1 5-1-16,3-1 0 0,-3 3-25 0,7 0-5 15,-4 0-1-15,0 7 0 0,4-1-12 0,-4 1 0 16,3 2 0-16,-9-2 0 0,2 12 0 0,-3-6 0 16,0 3-9-16,1-4 9 0,-5 4-12 15,-3-3 3-15,4 3 1 0,-4-6 0 16,3-1-41-16,-3-2-8 0,0-1-2 0,4-9 0 16,0-3-76-16,3-3-15 0,0-3-3 0</inkml:trace>
  <inkml:trace contextRef="#ctx0" brushRef="#br0" timeOffset="124545.26">7976 11406 3042 0,'0'0'135'0,"-3"3"27"0,3 7-130 0,0-1-32 0,0 7 0 0,7-1 0 15,0-2 0-15,-7 6 0 0,7-4 0 0,-4 10-12 16,5-3 2-16,-5 3 1 0,1 1 0 0,-1 2 0 0,-3 6-2 0,0-6 0 16,-3 10 0-16,-1-3 0 15,1-1-42-15,-5 1-9 0,1-1-2 0,-3-3 0 16,-4 4-115-1,0-1-23-15,-4 1-5 0,11-16-1 0</inkml:trace>
  <inkml:trace contextRef="#ctx0" brushRef="#br0" timeOffset="134867.07">12696 10365 518 0,'0'0'23'0,"0"0"5"0,0 0-28 0,0 0 0 16,0 0 0-16,0-10 0 0,4 10 305 0,0-9 56 15,-1 9 11-15,-3 0 3 0,0 0-317 0,0 0-58 0,4-6-22 0,-4 6 1 16,0 0 21-16,0 0 0 0,0 0 0 0,0 0 0 15,0 0 10-15,0 0 3 16,0 0 1-16,0 0 0 0,0 0 54 0,-7 6 12 0,7-6 1 0,-8 0 1 16,8 0 14-16,0 0 4 0,0 0 0 0,-3 9 0 15,3-9-51-15,0 0-9 0,0 0-3 0,0 10 0 16,0-10-21-16,7 6-4 0,-7-6 0 0,4 3-1 16,-4-3 6-16,0 0 2 0,0 0 0 0,0 0 0 15,0 0-11-15,0 0-8 0,0 0 9 0,0 0-9 16,0 0 12-16,0 0-3 0,0 0-1 0,0 0 0 15,0 0-8-15,0 0-17 0,0 0 4 0,0 0 1 32,0 0-48-32,0 0-10 0,0 0-2 0,0 0 0 0,0 0 4 0,0 0 0 15,0 0 0-15,0 0 0 0,0 0 35 0,0 0 7 0,0 0 2 0,3 0 0 16,4-3 11-16,-3-3 2 0,-4 6 1 0,3-3 0 16</inkml:trace>
  <inkml:trace contextRef="#ctx0" brushRef="#br0" timeOffset="136976.31">9934 10362 57 0,'0'0'0'0,"0"0"0"0,0 0 0 0,0 0 0 16,0 0 0-16,0 3 0 0,4 6 456 0,3 1 85 15,-4-1 18-15,4 7 3 0,0-1-415 0,-3-2-83 16,3 6-17-16,-3-3-3 0,-1 9-4 0,-3-3-1 16,0 9 0-16,0-3 0 0,-3 7-7 0,-4-1-2 15,-1-3 0-15,-6 13 0 0,4-9-10 0,-8 2-3 16,4 7 0-16,-4 7 0 0,-3-11 2 0,4 11 0 15,-1-8 0-15,-3 4 0 0,7-3 6 0,0-6 2 16,3 3 0-16,4-13 0 0,3 6-15 0,4-12-4 16,7 3 0-16,-3-9 0 15,7-3-119-15,-1-1-24 0,1-12-5 0</inkml:trace>
  <inkml:trace contextRef="#ctx0" brushRef="#br0" timeOffset="137291.26">10576 10224 2898 0,'-14'9'128'0,"7"-3"27"0,-3 10-124 0,6-3-31 0,4 5 0 0,0 8 0 0,-11-8 10 0,8 7-10 15,3 4 10-15,0-4-10 0,-4 9 13 0,1-5-3 16,-4 5-1-16,3 4 0 0,8-4-9 0,-11 10 0 16,-7 0 0-16,3-6 0 0,8 9 0 0,-8-4-12 15,-3 8 4-15,0-4 8 0,0 6 0 0,-1-3 0 16,5-3 9-16,-4 7-1 0,-7-7-8 0,3 3 0 16,7-6 0-16,-3-4 0 0,-3 4-11 15,3-9 0-15,-1-1 0 0,5 4 0 16,-1-13-145-16,1 3-28 0,-1-3-7 15</inkml:trace>
  <inkml:trace contextRef="#ctx0" brushRef="#br0" timeOffset="138071.51">9229 11525 1612 0,'0'0'72'0,"0"0"14"0,-7 0-69 0,7 0-17 15,0 0 0-15,-4-3 0 0,4 3 186 0,-7-6 34 16,7 6 6-16,-3 0 2 0,-5 0-171 0,1 6-33 15,7-6-8-15,-7 3 0 0,4 3-16 0,3-6 0 16,-4 4 0-16,4-4 0 0,-3 9-8 0,3-9 8 16,0 0 0-16,7 6 0 0,-4 4 26 0,8-7 12 0,3 3 2 0,7-6 1 15,0 0 19-15,4 6 3 16,3-12 1-16,4 6 0 0,3 0-29 0,8-6-6 16,-8 3-1-16,7 3 0 0,1-7-17 0,2 7-11 15,1-3 12-15,4-3-12 0,-1 3 8 0,4 3-8 0,0-6 0 16,-4 6 0-16,1 0 0 0,-1-4 0 0,-3 4 0 15,0 0 0-15,7 4 0 0,-4-4 0 0,1-4 0 0,6 4 0 16,7-6 12-16,-3 6 0 0,-7-3-1 16,0-3 0-16,4-1 0 0,-4 4 0 0,0-6 0 0,-8 3 0 15,-2-4-11-15,3 1 0 0,7 6 9 0,-11-4-9 16,-7-2 0-16,-3 3 0 0,0 6 0 0,-1-3 8 16,-6 3-8-16,-7 0 0 0,-1 3 0 0,-3-3 0 15,1 6 0-15,-5-6 0 0,-10 0-8 0,0 0 8 16,7 9-11-16,-7-9 11 0,0 0-13 0,0 0 5 15,-7 10 8-15,0-10 0 0,7 0 0 0,-10 6 0 16,-1-6 8-16,0 0-8 0,1 0 8 0,-4 0-8 16,-4-6 0-16,-3 6 0 0,3-10 0 0,1 10 0 15,-1-9 0-15,-7 9-8 0,-3-6 8 0,-4 3-8 0,-3 3 8 16,0-7-13-16,-1 7 5 0,1 0 8 0,3 0-11 16,-6 0 11-16,-5 0-8 0,-3 7 8 0,-3-7 0 15,3 3 0-15,4-3 0 0,-4 6 0 0,0-6-11 0,0-6 11 16,7 6-13-16,4 0 5 0,-4-3-13 0,4 3-3 15,-4 0 0-15,4-7 0 16,3 7-7-16,-3 0-1 0,0 0-1 0,-1 0 0 16,1 0-61-16,3 7-12 0,-3-4-2 0</inkml:trace>
  <inkml:trace contextRef="#ctx0" brushRef="#br0" timeOffset="138591.19">9786 11246 1209 0,'0'0'108'0,"0"0"-87"15,0 0-21-15,0 0 0 0,0 0 135 0,0 0 22 16,0 0 5-16,0-6 1 0,-3-4-108 0,3 10-22 16,-4-3-4-16,4 3-1 0,0 0 20 0,0 0 3 15,0 0 1-15,0 0 0 0,0 0-4 0,0 0 0 16,0 0 0-16,0 0 0 0,0 0-27 0,4 10-5 16,-1-1-2-16,-3 0 0 0,0 4-2 0,0-4-1 15,-3 7 0-15,-1 0 0 0,-3-4-11 0,3 4 0 16,-3 0 0-16,4-4 0 0,-4-2 0 0,0 5 0 0,-4 1 0 0,4-3 0 15,0-4-9-15,0 7-4 16,0-7-1-16,0 0 0 16,0 7-25-16,3-6-5 0,1-7 0 0,-1 6-932 15</inkml:trace>
  <inkml:trace contextRef="#ctx0" brushRef="#br0" timeOffset="139176.47">12827 10312 2948 0,'0'0'65'0,"0"0"14"0,-7 0 2 0,0 6 1 0,0-3-66 0,7-3-16 0,-4 0 0 0,-3 6 0 15,4-6-28 1,3 0-10-16,-7 3-2 0,3 7 0 0,-3-4 28 0,4 3 12 0,3-2-12 0,-7 5 12 15,-1-2-16-15,1 9 5 0,-3 2 1 0,-1 1 0 16,-3 10 10-16,-4-4 0 0,-3 6 0 0,-3-2 0 16,2 9 18-16,-6-4 9 0,-4 1 1 0,-3-4 1 15,0 7 14-15,0-3 2 0,-1-1 1 0,1 4 0 16,3-3 0-16,-3-1 0 0,3 4 0 0,1-9 0 16,-1 8-38-16,0-8-8 0,7 2 0 0,1-9 0 15,6 3-13-15,0-9 1 0,1 6 0 0,6-6 0 16,-6-3-60-16,6-7-11 0,-3 7-2 0,3-7-1 15,1 1-43-15,3-7-9 0,-4 3-2 0,4-3-611 16,0-3-122-16</inkml:trace>
  <inkml:trace contextRef="#ctx0" brushRef="#br0" timeOffset="139461.7">12167 10233 2707 0,'-3'0'240'0,"-4"6"-192"0,-4-6-38 0,4 10-10 16,4-10 113-16,3 9 21 0,-4 1 4 0,4 5 1 15,7 4-127-15,0 0-24 0,0 6-6 0,4 3-1 16,3 7 19-16,4-1-8 0,6 4 8 0,-6 12 0 16,7-3 0-16,-1 0 16 0,1 6-2 0,3-2 0 15,0-4-14-15,4 6-15 0,-4-9 3 0,4 9 1 16,-4 1 11-16,1-7 0 0,-5 6 0 0,-3-3 0 15,8-6-17-15,-5-3-2 0,-6 3 0 0,0-10 0 32,-1 4-44-32,1-4-9 0,-4 1-1 0,-3-7-1 0,-1-9-117 0,1 6-23 15,-1-6-5-15</inkml:trace>
  <inkml:trace contextRef="#ctx0" brushRef="#br0" timeOffset="139990.73">13339 11312 2602 0,'0'0'57'0,"0"0"12"0,0 0 3 0,-8 0 1 0,-2-3-58 0,-1 3-15 0,4-7 0 0,0 4 0 16,0-3 0-16,7 6 0 0,-3-3 0 0,-1-3 0 16,4-4 35-16,0 4 4 0,0 3 1 0,4-7 0 15,3 1-23-15,0 3-4 0,0-4-1 0,0 1 0 16,3 3-12-16,5 3 0 0,-5-4 0 0,1 7 0 15,-1 0 0-15,1 7 0 0,-1-4 0 0,1 3 0 16,-4 3 0-16,4 1-10 0,-8 5 2 0,1-2 0 16,-4 3 8-16,-4 2-8 0,1 1 8 0,-4 3-8 15,0-3-1-15,-4 3 0 0,0 0 0 0,1-3 0 16,-4 3 9-16,0 3 0 0,-1-6 0 0,1 6 0 16,0-6 11-16,0 6 1 0,0-7 0 0,0 8 0 15,3 2-4-15,1 0-8 0,-4-3 12 0,3 10-4 16,4-7-8-16,-4 6 0 0,8-6 0 0,-4 1 0 0,3-4 0 15,4 0 0-15,0-3 0 0,4 3 0 0,-1-6 36 16,4 6 6-16,4-6 1 0,3-4 0 0,4-5-4 0,3-1-1 16,0 1 0-16,7-10 0 0,1 0-38 0,6-4-8 15,0-2-2-15,7-3 0 16,4-7-146-16,4-3-28 16,6-6-7-16,-14 6-1 0</inkml:trace>
  <inkml:trace contextRef="#ctx0" brushRef="#br0" timeOffset="140862.22">15208 9474 2073 0,'0'0'184'0,"0"0"-147"0,0 0-29 0,0 0-8 0,0-9 147 0,4 6 28 15,3-3 5-15,0 2 2 0,3-5-135 0,1 3-27 16,0-4-6-16,-4 1-1 0,0 3-13 0,-7 6 9 16,0 0-9-16,3 6 8 0,4 3-8 0,-3 1-12 15,-1 5 2-15,1 4 1 0,-1 9 9 0,1 7 0 16,3 3 0-16,-3 5 0 0,3 8 8 0,-4-4 0 16,1 6 0-16,-1 10 0 0,1-1 6 0,-1 11 2 15,-3-1 0-15,4 6 0 0,-1 4 0 0,-3 8 0 16,0 5 0-16,0 2 0 0,-3 3-4 0,-1 0 0 15,1 7 0-15,-1 0 0 0,1-4-12 0,-1-2 0 16,1-11 0-16,-4 1 0 0,7 3-16 0,0-6-7 16,0-3-1-16,0-7 0 15,3-6-13-15,1-3-3 0,-1-6-1 0,4-6 0 16,0-7-107-16,0-3-22 0,0-3-4 0</inkml:trace>
  <inkml:trace contextRef="#ctx0" brushRef="#br0" timeOffset="141589.22">16436 10321 2160 0,'0'0'96'0,"0"0"19"0,0 0-92 0,0 0-23 0,0 0 0 0,0 0 0 16,0 0 84-16,0 0 12 0,0 0 2 0,7 9 1 0,0 1-72 0,-3-4-15 15,3 10-2-15,0-4-1 0,0 7-9 0,0 6-12 16,0 0 2-16,0-3 1 0,-4 10 9 0,4-4 0 15,1 0 0-15,-1 7 0 16,0-7 0-16,0 6 0 0,0-6-9 0,-4-2 9 0,4 2 22 0,0-3 9 16,0 3 1-16,-3-9 1 0,3-3 11 0,0 2 1 15,0 1 1-15,-3-9 0 0,3-4-18 0,0 3-3 16,3-2-1-16,1-7 0 0,0-7-3 16,3 7-1-16,0-9 0 0,3-1 0 0,1-5-12 15,0-4-8-15,3-6 10 0,-4 3-10 0,5-9 10 0,-1 2-10 16,0-5 10-16,0 3-10 0,-7-10 0 0,4 3 0 15,0 4 0-15,-4-1 0 16,3 7-28-16,-6 0 2 0,-1 3 0 16,1 6 0-16,-4 0-85 0,0 3-17 0,-3 7-3 15,3-1-641-15,-4 1-129 0</inkml:trace>
  <inkml:trace contextRef="#ctx0" brushRef="#br0" timeOffset="142065.41">16644 10926 2073 0,'0'0'92'0,"0"0"19"0,0 0-89 0,0 0-22 0,0 0 0 16,0 0 0-16,0 0 199 0,0 0 35 0,0 0 7 0,0 10 2 16,0-1-195-16,0 10-38 15,4-3-10-15,-8 2 0 0,4-2 24 0,-3 6 4 0,3 3 0 0,-4 0 0 16,0 3 10-16,1 1 2 0,-1 2 1 16,1 0 0-16,-1 4-28 0,4-1-5 0,0-6-8 0,0 7 11 15,0-1-11-15,4 1 0 0,-1-4 0 0,4 1 8 31,1-1-68-31,2 0-13 0,1-2-3 0,3-1-1 16,3-9-101-16,5 6-20 0,-1-10-4 0</inkml:trace>
  <inkml:trace contextRef="#ctx0" brushRef="#br0" timeOffset="-175798.55">21329 7188 748 0,'0'0'33'0,"0"0"7"0,0 0-32 0,3 0-8 16,-3 0 0-16,8-9 0 0,-8 9 336 0,0 0 64 15,0 0 14-15,7 0 2 0,-7 0-332 0,0 0-66 16,7 9-18-16,0-2 0 0,0-4 24 0,-4 6-1 15,1 1 0-15,-1-4 0 0,-3 13 14 0,4-4 3 16,-4 4 1-16,3 0 0 0,-6 6-22 0,3-3-5 16,0 3-1-16,0 3 0 0,3 7-3 0,-3-7-1 15,0 6 0-15,0 1 0 0,0-7 2 0,-3 7 0 16,3-1 0-16,-7 4 0 0,0 6 33 0,-4-7 6 16,1 7 2-16,-5 6 0 0,1 4-39 0,0-7-13 15,0-3 9-15,0 0-9 0,3-7 10 0,4-2-10 16,4-1 12-16,-1-6-12 0,4-2 0 0,0-8 0 0,4 7 0 15,-1-6 0-15,1-6-10 0,3 2-6 0,0-5 0 16,4-4-1 0,-1-3-46-16,1-3-9 0,3-9-1 0,0-1-1080 0</inkml:trace>
  <inkml:trace contextRef="#ctx0" brushRef="#br0" timeOffset="-175271.16">22066 7320 115 0,'0'-16'0'0,"0"16"10"0,4-3-10 0,-1-3 0 16,1-3 0-16,-4 9 0 0,0 0 529 0,0 0 104 15,0 0 21-15,0 0 4 0,0 0-527 0,0 0-106 16,-4 9-25-16,-3 0 0 0,-3 7 0 0,-1-3 0 16,-3 12 0-16,-4 3 0 0,4 3 0 0,-3 1-17 15,-8 2 1-15,0 10 1 0,4-6 15 0,-4 6 0 16,-3 6 0-16,0-3-9 0,3-3 19 0,4 3 4 0,0-3 1 0,3 6 0 15,-6-13-27-15,9 7-4 16,5-9-2-16,3-7 0 0,0 6 18 0,7-12 0 0,0 4 8 16,3-8-8-16,8-2 8 0,-4 3-8 15,0-10 0-15,11 1 9 0,3-1-9 0,3-9 0 0,-6 0 0 0,7-9 0 16,3 6 0-16,4-13 0 0,0-3-12 0,-4 3 12 16,0-2-12-16,0-8 12 0,7-2-10 0,-6-6 10 15,-5 5 0-15,5-5 0 0,2 3 8 0,-2-4-8 16,-8 1 36-16,0-1 1 0,-3 1 0 0,3 5 0 15,-4-5 32-15,-6 6 7 0,-4 0 0 0,-3-1 1 16,6-2-20-16,-3 3-4 0,-7 3-1 0,0 3 0 16,-7-3-28-16,4-1-5 0,-8 8-2 0,-3-1 0 15,-7 9-82-15,3 1-17 16,0 3-3-16,1 3-778 0,-8 6-155 0</inkml:trace>
  <inkml:trace contextRef="#ctx0" brushRef="#br0" timeOffset="-174791.18">21608 9045 2073 0,'-11'-10'184'0,"4"7"-147"0,3-3-29 0,-3 6-8 16,-3 6 202-16,6-3 39 0,4-3 8 0,-7 10 2 15,0 5-208-15,4-2-43 0,-1 12 0 0,1 0-13 16,3 0 5-16,0 3 8 0,0 7-13 0,0-4 5 16,0 10-15-1,0 3-2-15,-4-3-1 0,1 3 0 0,3 6 3 0,-4-3 1 0,1 6 0 0,-5-9 0 16,-2 3 3-16,3-3 1 0,0 0 0 0,-4 0 0 0,1-7 4 15,-1 7 1-15,0-9 0 0,1-1 0 16,3-5-115-16,-4-1-24 16,4-3-4-16</inkml:trace>
  <inkml:trace contextRef="#ctx0" brushRef="#br0" timeOffset="-174569.02">21061 9731 3103 0,'-4'-3'68'0,"4"-3"15"0,-3 0 2 0,3 3 2 0,0 3-70 0,7-7-17 0,7 4 0 0,0-3 0 16,11 6 20-16,3 0 0 0,4-3 0 0,7-3 0 16,3 6-20-16,4 0 0 0,0-4 0 0,3-2 0 15,0 3 0-15,1-3 0 0,3-4-9 0,-7 4 9 16,-1 3 0-16,1-3 0 0,7 3 0 0,-7-4 0 15,-11-2-121 1,4 6-29-16,3-4-6 0,-6-2-1095 0</inkml:trace>
  <inkml:trace contextRef="#ctx0" brushRef="#br0" timeOffset="-172758.5">21382 11299 1267 0,'0'0'56'0,"0"-6"12"0,-7 6-55 0,3-3-13 0,-3-3 0 0,0-4 0 16,7 4 325-16,-3-3 63 0,3-1 12 0,3 1 2 16,1-4-315-16,6-2-63 0,1-4-13 0,3 0-3 15,4-3-8-15,3 3 0 0,0 0 0 0,4-6 0 16,3 6 0-16,-3 7 0 0,3-10 0 0,0 13 0 15,-3-4 0-15,-1 4 0 0,-2-1 0 0,2 4 0 16,1 0 0-16,-4 3 0 0,-10 3 0 0,-1 3-11 16,8 3 11-16,-7 3 11 0,-4 1-3 0,0 5 0 15,0-2 0-15,0 12-8 0,0-6 12 0,-4 6-4 16,-6 9-8-16,-1-5 8 0,8 8-8 0,-1-2 8 16,-13 2-8-16,6 4 10 0,1-3-10 0,-4-4 10 15,3 10-10-15,-3-6 0 0,-7 6 0 0,-4 0-11 16,1 0 11-16,-5-7 0 0,-9 7 0 0,-5-6-8 15,1 6 8-15,0-10 0 0,-4 1 0 0,0-7 0 16,-3 6 0-16,3-15 0 0,0 6 0 0,4-6 0 0,3-6 0 16,4-1 0-16,0-9 0 0,0 4 0 0,6-14 0 15,1 7 16-15,4-9-4 0,-1-1-1 0,4-5-11 16,7 5-11-16,3 1 3 0,1 0 0 0,-1-1-4 0,4 4-1 16,4 3 0-16,-1-4 0 0,4 4 13 0,4 3 10 15,3-6-2-15,4 6 0 0,3 0 2 0,4 6 0 16,6-6 0-16,5 3 0 0,-1-3 26 0,-3 0 4 15,3 7 2-15,-3-7 0 0,-1 3-19 0,1 3-4 16,0-6-1-16,0 6 0 0,-1-2-6 0,1-4-2 16,-7 6 0-16,3-3 0 0,0-3-19 0,4 0-4 15,0 0-1-15,-4 0 0 16,0 0-109-16,-3 0-21 0,0-9-5 0,-8 5-658 0,4-2-131 16</inkml:trace>
  <inkml:trace contextRef="#ctx0" brushRef="#br0" timeOffset="-172244.06">22768 10205 2732 0,'4'-19'121'15,"-8"10"25"-15,-6 2-117 0,-1-2-29 0,8 6 0 0,-1-3 0 0,-7 3 11 0,1-4-11 16,-1 4 12-16,1 3-12 0,-1 0 0 0,-3 3 0 16,-11 4 0-16,4 2 0 0,4-6-24 0,-8 13 2 15,0-7 0-15,0 7 0 0,4-4 5 0,0 7 1 16,0 6 0-16,0-6 0 0,0 6 41 0,7 10 9 16,3-1 2-16,-3-2 0 0,-7 11-8 0,10-2 0 15,4-3-1-15,0 6 0 0,0 0 2 16,0 0 1-16,3-7 0 0,8 1 0 0,-1 3-22 0,1-4-8 15,-8-2 0-15,4-7 9 0,14 6-9 0,-6-5 0 16,-5 5 0-16,4-9 0 0,0-3 0 0,7-3 0 16,0-3 0-16,1-7 0 0,-5 0 0 0,4 1 0 15,4-4 0-15,-1-6 0 0,-2 3 0 0,-1-6 0 16,3-6 0-16,-3 2 0 0,1-5 0 0,-5-4 0 0,1 1 0 0,3 2 0 16,0-6 0-16,-3-3 0 0,-8 0 0 0,1-3 0 15,3 0 0-15,0 6-11 0,-7-6 3 0,0 3 0 16,-4-3 8-16,1 9 8 0,-1-2-8 0,-6 8 11 31,-1-5-33-31,-3 11-6 0,3-2-2 0,-3 6 0 0,-11 6 30 0,4-2 0 0,0 2 0 0,3 3 0 16,-3 1 0-16,4-1 0 0,-4 0 0 0,3 1 0 15,11 6 0-15,-4-7 0 0,-3 0 0 0,4 1-12 32,10-4-77-32,0-6-15 0,-8 9-4 0,5-5-664 0,3-4-134 0</inkml:trace>
  <inkml:trace contextRef="#ctx0" brushRef="#br0" timeOffset="-171878.36">23153 10239 1382 0,'0'0'61'0,"0"0"13"0,0 0-59 0,0 0-15 15,0 0 0-15,0 0 0 0,-4 10 320 0,1-1 62 16,3-2 12-16,0 5 2 0,-4 4-325 0,1-7-71 16,-1 10 0-16,1-10-12 0,-1 10 4 0,-3 3 8 15,0 0-13-15,-4 3 5 0,-3 0 8 0,0 4 0 16,-3-1 0-16,-1-3 0 0,4 0 0 0,-4 3 0 0,1-9 0 16,2 0-8-16,1 0 20 0,4-4 5 0,6 1 1 0,1-4 0 15,-1-2-9-15,4-4-1 0,7 4-8 0,4-1 12 16,-1 0-12-16,1-9 0 0,3 7 0 0,4-7 0 15,-1 3 8-15,1-3-8 0,3-3 0 0,0-4 9 16,4 7-21-16,3-9-5 0,0 6-1 16,4-10 0-1,7 4-25-15,3-1-5 0,4-2 0 0,0-4-1 16,0 1-67-16,0 2-12 0,-7-3-4 0,-1-2 0 0,-2 2-96 16,-5 6-19-16,26-27-4 0,-22 12-1 0</inkml:trace>
  <inkml:trace contextRef="#ctx0" brushRef="#br0" timeOffset="-171694.03">23777 10186 2131 0,'0'0'94'0,"-7"6"20"0,0 4-91 0,-7 2-23 16,3 4 0-16,-3 3 0 0,-3 0 234 0,3 6 42 16,-1 3 9-16,-2 6 2 0,-1 1-222 0,-3 9-44 15,-4 3-9-15,4-3-1 0,-4 9-11 0,1 4-9 16,-1 2 9-16,-3 4-13 15,3-7-159-15,0 10-32 0,-20 53-7 16,13-28-988-16</inkml:trace>
  <inkml:trace contextRef="#ctx0" brushRef="#br0" timeOffset="-168417.72">6950 13811 2527 0,'0'0'56'0,"0"0"11"0,0 0 2 0,0 0 2 0,0 0-57 0,0 0-14 0,0 0 0 0,0 0 0 16,0 0 0-16,0 0 0 0,0 6 0 0,0-6 0 15,3 10 0-15,1-4 0 0,-1-3 0 0,1 7 0 16,-1-1 0-16,1 0 0 0,3 1 8 0,-4-1-8 16,1 7 17-16,0 3 1 0,3 0 0 0,0 6 0 15,-7 3-9-15,0 6-1 0,3 1-8 0,-3 2 12 16,-3 7-12-16,3 7 0 15,0-4 0-15,-7-3 0 16,0 3-31-16,3-4-2 0,-3-8-1 0,7 3 0 16,-7-4-84-16,7-6-17 0,0-3-3 0,-4-6-832 0</inkml:trace>
  <inkml:trace contextRef="#ctx0" brushRef="#br0" timeOffset="-167952.53">7458 13927 1209 0,'0'0'108'0,"0"0"-87"16,0 0-21-16,0 0 0 0,0 0 349 0,0 0 66 15,-7 0 13-15,7 0 2 16,-4 0-398-16,4 0-80 0,-7 6-16 0,0-6-4 16,-4 10 21-16,4-1 4 0,-3 1 1 0,-1 5 0 0,-3-2 31 0,4 9 11 0,-5 0 0 15,1-3-9-15,4 12 43 0,-4-3 9 0,3 0 1 0,0 7 1 16,8-1-18-16,-4-5-4 0,3 8-1 0,1 7 0 16,6-9-22-16,4 2 0 0,-3-2-12 0,7-1 4 15,-4-6-3-15,3 7 0 0,8-7 0 16,-1-3 0-16,1-6 11 0,3 0-10 0,7-3 10 0,-3-7-10 15,0 0 10-15,3-9-12 0,0 0 12 0,4-9-12 16,-4-7 12-16,4 4 8 0,0-4-8 16,3-12 11-16,-7 3 17 0,-3-3 4 0,-4 2 1 0,0-8 0 15,4-4 1-15,-11 4 0 0,0-4 0 0,-3 1 0 16,3-7-16-16,-7 0-3 0,-4 6-1 0,-6-3 0 16,3 4-2-16,-11-1 0 0,4 4 0 0,-7-1 0 15,-3 7-3-15,-1-3-1 0,0 12 0 0,-3 0 0 0,7 0-8 0,-11 3 0 16,-3 13-12-16,0-3 12 0,0 6-19 0,-4 6 4 15,0-3 1-15,0 7-823 16,-10-1-165-16</inkml:trace>
  <inkml:trace contextRef="#ctx0" brushRef="#br0" timeOffset="-161220.85">21174 10133 748 0,'0'0'67'0,"-7"0"-54"0,-4 0-13 0,1-3 0 0,-1-4 269 0,0 7 51 16,1 7 11-16,3-4 1 0,-4-3-248 0,1 0-49 15,2-3-11-15,1 6-1 0,-3-3-12 0,3 0-3 16,-4 6 0-16,4-3 0 0,-3-3-8 0,-1 7 0 16,-3-4 9-16,3 3-9 0,-3-3 36 0,4 6 2 15,-5 4 1-15,-2 0 0 0,-1-4-5 0,1 10-1 16,-1-4 0-16,-7 11 0 0,4-5-11 0,-4 14-2 16,1-10-1-16,3 19 0 0,-1-6 5 0,1 12 2 15,0-3 0-15,0 6 0 0,3 4-26 16,-3 2 0-16,0 4-9 0,3-7 9 0,1 10 0 0,-1-3 0 15,4-7 0-15,0-2 0 0,0 5 0 0,3-9 0 16,4 4 0-16,-4-10 0 0,8 6 14 0,-4-6 0 16,0-7 0-16,0 7 0 0,3-6 12 0,1 6 2 15,3-7 1-15,3-2 0 0,1 2-7 0,-1-2-2 16,8-1 0-16,-1 4 0 0,5-3-8 0,-1-10-1 16,7 9-1-16,3-6 0 0,5 7-10 0,-1-7-9 0,-3 0 9 15,6 7-13 1,5-7-180-16,2 7-36 0,-2-7-7 0</inkml:trace>
  <inkml:trace contextRef="#ctx0" brushRef="#br0" timeOffset="-160452.89">23767 9819 806 0,'-4'-6'72'0,"4"-3"-58"0,0-1-14 0,0 7 0 0,-3-3 408 0,3-4 78 16,0 10 16-16,0 0 3 0,3-6-403 0,-3 6-81 16,4-3-21-16,-4 3 0 0,0 0 0 0,7 0 0 15,0 3 0-15,3 3 0 0,1 4 0 0,0 5 0 16,6-2 0-16,1 3 0 0,-1 2-12 0,5 8 12 16,2-1-12-16,8 6 12 0,-4 0 20 0,4 7 12 15,0 0 1-15,3 2 1 0,4 1-24 0,-4 9-10 16,4-6 8-16,-4 3-8 0,8 7 10 15,-8-4-10-15,0-3 12 0,-3 6-12 0,-4 4 0 16,-7 2 0-16,0 4 0 0,-14 0 0 0,-3-1 0 0,-4 10 0 16,-7 10 0-16,-4-7 0 0,-10 7 0 0,0-10-12 15,0-6 3-15,-4-4 1 0,0-2 8 0,-3 3 11 16,0-4-3-16,3-9 0 0,-3 4 7 0,3-4 1 16,-3-6 0-16,3 0 0 0,-3-13-7 0,4 4-1 15,-5-10 0-15,8 3 0 0,-4-9-8 0,1-4 0 16,-4 1-12-16,-1-3 12 15,1-7-44-15,0-3-2 0,0-3 0 0,-1 0-759 0,1-9-152 0</inkml:trace>
  <inkml:trace contextRef="#ctx0" brushRef="#br0" timeOffset="-159452.84">25238 10704 979 0,'0'0'43'0,"0"0"9"0,0 0-41 0,0 0-11 0,7-7 0 0,0 4 0 16,-7 3 230-16,3-6 44 0,1-4 9 0,-4 10 1 15,0 0-148-15,3 0-29 0,-3 0-7 0,0 0 0 16,4-9-25-16,-4 9-5 0,0 0-1 0,7-3 0 16,-3-3-31-16,-4 6-6 0,0 0-2 0,0 0 0 15,0 0-30-15,0 0 0 0,0 0 0 0,0 0 0 16,3 9 0-16,1 7 0 0,-1-7 0 0,-3 10 0 15,0 6 0-15,0-6-20 0,0 6 4 0,-3 3 0 16,-1 0 16-16,-3 7 0 0,3-1 0 0,-3 1 0 16,0-4 9-16,0 10 6 0,-3-13 1 0,-1 10 0 15,1-4-16-15,-5-5 0 0,5-4 0 0,-1 0 0 16,1-6-9-16,-1-1-5 0,1-2-1 0,2-7 0 16,1 4 3-16,0-7 0 0,0-3 0 0,4 4 0 15,3-7-91 1,0 0-17-16,0 0-4 0,0 0-1 0,0 0-63 0,0 0-13 15,0-16-3-15,0 16 0 0</inkml:trace>
  <inkml:trace contextRef="#ctx0" brushRef="#br0" timeOffset="-159101.62">25389 10835 1440 0,'0'0'64'0,"0"0"12"0,0 0-60 0,-7 3-16 0,0-3 0 0,4 0 0 16,-8 0 229-16,4 0 43 0,0 0 9 0,0 0 2 15,-4 0-216-15,4 7-43 0,0-7-9 0,0 0-2 16,-3 0-5-16,-1 0 0 0,1 0-8 0,2 0 12 15,-2 3-12-15,-1 3 0 0,-3-3 8 0,-3 3-8 16,2-2 17-16,-6 8 1 0,0 1 0 0,-4-4 0 16,1 1-18-16,-4 5 10 0,3 4-10 0,-3-3 8 15,-1-4-8-15,-2 4 0 0,2 3 0 0,1-4 0 16,3-2-20-16,1-4 3 0,3 4 1 0,-1-4 0 16,5-6-17-16,3 7-3 15,3-10-1-15,1 0 0 0,2 0-103 0,5-3-20 0,-1-4-4 0,1-2-744 16</inkml:trace>
  <inkml:trace contextRef="#ctx0" brushRef="#br0" timeOffset="-158883.72">25026 10857 2098 0,'14'-3'93'0,"-7"-3"19"0,0 6-89 0,0 0-23 16,0-3 0-16,0 3 0 0,4-7 46 0,0 7 5 16,-1 0 1-16,1 0 0 0,-1 0-36 0,-3 0-6 0,4 7-2 15,-4-4 0-15,0 3 3 0,0-3 0 0,0 7 0 0,0-4 0 16,4 10 21-16,-4-4 4 0,4-2 0 0,-1 5 1 15,4 1-4-15,0-4-1 0,0 4 0 0,1-3 0 16,2 2 0-16,-3 1 0 0,0-3 0 0,1 2 0 16,-1-5-32-16,0 5 0 0,-4-2 0 0,1 3 0 31,-1-1-19-31,-2 4-10 0,2-6-3 0,-3 2 0 16,-3 4-107-16,3 0-21 0,-4-3-5 0</inkml:trace>
  <inkml:trace contextRef="#ctx0" brushRef="#br0" timeOffset="-158335.65">26141 10409 2383 0,'0'0'52'0,"0"0"12"0,0 0 1 0,0 0 2 0,0 0-54 0,0 0-13 0,0 0 0 0,0 0 0 16,0 0 52-16,0 0 7 0,0 0 1 0,3 9 1 15,1 7-5-15,-1-4 0 0,-3 4-1 0,4 9 0 16,-1-3-39-16,-3 13-7 0,0-1-1 0,4 10-8 16,-8-6 0-16,4 6 0 0,-3 3 0 0,3 6-12 15,-7 0 0-15,0 1 0 0,0-1 0 0,-4 0 0 16,1 7 12-16,-1-7-9 0,-3 0 9 0,0-6-8 16,-4 7 8-16,4-10 0 0,-4-1 0 0,8-5 0 15,-1 6 0-15,4-9 0 0,0-7 0 0,4 0 0 16,3-9-189-16,7-4-36 0,14 4-7 15,0-22-2-15</inkml:trace>
  <inkml:trace contextRef="#ctx0" brushRef="#br0" timeOffset="-157908.33">26684 10722 2966 0,'0'0'65'0,"-7"-3"14"0,-4-3 2 0,4-3 3 0,-3 2-68 0,3 4-16 0,-4 3 0 0,1 0 0 16,-1 0 0-16,-3 0 0 0,-4 3-8 0,1 4 8 15,-1 2 0-15,4 0 0 0,-4-2-8 0,4 5 8 16,0 4 0-16,0 0 0 0,0 2 0 0,0 1 0 16,3 9 0-16,-3-3 0 0,3 4 0 0,1-1 0 15,-4 6 0-15,3 1 0 0,1 3 0 0,-1 5 0 16,0-8 0-16,1 3 0 0,-1 5 0 0,1-8 0 15,3 3 0-15,0-4 0 0,-1-6 0 16,8 7 0-16,4-7 0 0,3-3 0 0,7-6 0 0,4 0 0 16,3 3 0-16,4-13 0 0,6 1 0 0,5-7 0 15,-1-3-25 1,7-3-6-16,4-4-1 0,0-5 0 0,0-4 32 0,0-3 0 0,-7 0 0 16,-1-6 0-16,-2 6 10 0,-5-6 8 0,-2-3 2 0,-5-6 0 15,5-1 12-15,-8-2 4 0,0 2 0 0,-7-3 0 16,4-2 8-16,-11 2 1 0,3-6 1 0,-10 7 0 0,-3 2-26 15,-1 1-4-15,-6 5-2 0,-1 1 0 0,-7 3-14 16,-3 6 0-16,0 3 0 0,-4-2 0 0,1 8 0 0,-8-5 0 16,0 5-8-16,0 7 8 15,-3-3-109-15,0 6-19 0,-15-3-3 0,8 3-1175 0</inkml:trace>
  <inkml:trace contextRef="#ctx0" brushRef="#br0" timeOffset="-139130.53">7013 8759 1209 0,'-17'-12'53'0,"13"6"12"0,-3 2-52 0,0-2-13 0,0 6 0 0,-4 0 0 16,-3 0-57-16,4 0-15 0</inkml:trace>
  <inkml:trace contextRef="#ctx0" brushRef="#br0" timeOffset="-137978.05">6950 8982 1738 0,'0'0'38'0,"-4"9"8"0,1 1 2 0,-8 5 1 0,8 11-39 0,-4-8-10 0,3 1 0 0,4 6 0 31,-7-3-32-31,0-6-8 0,3 9-1 0,-3-3-1 0,4 3 32 0,-4-6 10 0,0 6 0 0,-4 0 0 16,4-6 16-16,-11 9 11 0,4 0 1 0,0-3 1 15,0 4 24-15,-7 2 5 0,7-9 1 0,-11 12 0 16,7-5-20-16,-6 2-4 0,-4-3-1 0,3 0 0 16,0 1-20-16,0-4-4 0,-3 0-1 0,7-13 0 15,0 4-9-15,3 0 0 0,1-7 0 0,2 1 0 16,5-7 17-16,-1-3-1 0,4 0-1 0,0-3 0 16,0-4 45-16,0-2 8 0,7-1 3 0,-3-5 0 0,3 2-1 15,3-2 0-15,4-4 0 0,0 0 0 0,-3 3-18 16,6-6-4-16,1-3-1 0,-1 0 0 0,8-3-19 0,0 0-3 15,-1-4-1-15,8 4 0 0,-4-6-8 0,4 5-3 16,3-5 0-16,0 3 0 0,1-4-13 0,2 1 9 16,1 5-9-16,3-2 8 0,-3 3-8 0,0 0 0 15,0-1 0-15,-4 4 0 0,-3 10 0 0,-4-4 0 16,0 6 0-16,0 1 0 0,-3 2 0 0,-4 7 0 16,0-3 0-16,-7 6 0 0,4-3-8 0,-11 3 8 0,0 0 0 0,0 0 0 15,7 3 0-15,-7 6 0 0,-7-3 0 0,0 4 0 16,-1 6 0-16,-2-4 0 0,-1-2 0 0,-3 5 0 15,0 4 0-15,0-3 10 0,-7-4-2 0,7 4-8 16,-7 0 13-16,3-4-4 0,-3 4-1 0,-4 3 0 16,7-1-8-16,-6-2 0 0,-1-3 0 0,0 2 0 15,1 1 0-15,6-3-17 0,0 2 4 0,1-5 1 16,6-1 12-16,-3-3 0 0,3 4 0 0,4-7 0 16,-3-3 0-16,-1 0-9 0,8-3 9 0,-1-4 0 15,4-2 0-15,0 0 0 0,0-1 0 0,7-5 11 16,-3 2-11-16,10-6 12 0,-4-3-12 0,1 3 12 15,10 1-12-15,0-7 10 0,-3 3-10 0,7-3 10 16,-1-1-10-16,1 4 0 0,-7 1 0 0,6-8 0 16,-6 10 0-16,7 1 8 0,-15-1-8 0,8 3 0 15,-4 1 0-15,-3 2 0 0,3-3 0 0,-7 7-11 0,0 3 11 16,0 2 0-16,0-2 0 0,-7 6 0 0,0 0 0 16,0 0 8-16,0 0-8 0,0 0 11 0,0-3 4 0,0 3 1 15,0 0 0-15,0 0 0 0,0 0-16 0,0 0 0 16,0 3 0-16,-11-3 0 0,1 6 12 15,-1 4-3-15,-3-4-1 0,0 7 0 0,0-4-8 0,-7 7 0 16,0-7-12-16,-4 10 12 0,-3 0 0 0,-1-4 0 16,-2 4 0-16,-1 6 0 0,-3-6 0 0,6 0 0 15,-6 0 0-15,0-3 0 0,3 2 0 0,7-2 0 16,1-7 0-16,-1 1 0 0,11-1 0 0,-7-2 0 16,7-4 9-16,3 3-9 0,0-3 0 0,8-3 8 15,-8 0-8-15,4 0 0 0,7 0 0 0,0 0 0 16,0 0 0-16,0 0 0 0,0 0 0 0,0 0 0 0,0 0 0 15,11-3 0-15,-1-3 0 0,1-4-10 0,3 1 10 16,4 3-10-16,6-7 10 0,1-3 0 0,0 1 0 0,3 2-8 16,4-6 8-16,3 0 0 0,-7-2 0 0,8 2-8 15,-5 6 8-15,1-9 0 0,-4 10 0 0,-3-4 0 16,0-3 0-16,-4 4 0 0,-3 2 0 0,3-3 0 16,-11 7 0-16,1-1 0 0,3 4 0 0,-7 6 0 15,-3-9 0-15,-4 9 0 0,0 0 0 0,0 0 0 16,0 0 0-16,0 0 0 0,0 0 8 0,0 0-8 15,0 0 11-15,0 0-3 0,0 0 0 0,3 9 0 16,1-3-8-16,3 4 10 0,-4-1-10 0,1 7 10 0,3-7 6 16,0 1 0-16,0-1 1 0,0 7 0 0,-4-7-26 15,5 4-6-15,6 2-1 0,-7 1 0 0,0-3 16 0,0 6 0 16,0-4 0-16,0 4 0 0,0 0-12 0,-3 0 12 16,3 6-13-16,0-6 5 15,-7-4-67-15,0 4-13 0,0 0-2 0,0 0-1 16,-7 6-137-16,7-6-27 0</inkml:trace>
  <inkml:trace contextRef="#ctx0" brushRef="#br0" timeOffset="-132160.72">4043 17753 460 0,'7'-16'41'0,"-7"16"-33"16,0 0-8-16,0 0 0 0,3-3 291 0,4-3 56 15,1-4 11-15,-1 10 2 0,3-3-296 0,-6-3-64 16,3 0 0-16,0 3-11 0,3 3 2 0,-3-7 0 16,-3 7 0-16,-4 0 0 0,11-3 9 0,-8-3 0 15,-3 6 0-15,11 0-8 0,-4-3 21 0,0-4 5 16,3 7 1-16,-3-3 0 0,0-3 56 0,4-3 11 16,0-1 2-16,-1 4 1 0,1 3-24 0,-1-3-5 15,5-4 0-15,-5 7-1 0,1-3-30 0,3 6-5 0,-4-3-2 16,-3-4 0-16,11 7-22 0,-7 0 0 15,-4 0 0-15,3 0 0 0,-3 7 0 0,0-4 0 0,4-3 0 16,0 0 0-16,-4 6 0 0,0-6 8 0,3 3-8 16,1-3 8-16,-1 0-8 0,1 0 0 0,3 0 8 0,0 0-8 15,7 0 27-15,-6-3 1 0,-1 3 0 0,3-6 0 16,8 6-28-16,-7-10 0 0,-1 10 0 0,8-9 0 16,-11 9 12-16,7 0-4 0,-7 0 0 15,4 0 0-15,0 0-8 0,-8 9 0 0,4-9-10 0,0 10 10 16,-3-10 0-16,3 9-9 0,-3-3 9 0,3-2 0 15,-4 2 0-15,-3-3 0 0,8 3 0 0,-5 4 0 16,-3-10 0-16,11 6 0 0,-11-3 12 0,11-3-4 0,-8 6 4 16,8-6 0-16,-8-6 1 0,11 6 0 0,-6 0-4 15,6-3-1-15,-7-3 0 0,7 6 0 0,-3-10-8 16,3 10 0-16,-7 0 0 0,7-6 8 0,-7 3-8 16,7 3 0-16,-3 0 0 0,0 3 0 15,-4-3 12-15,0 0-2 0,0 0-1 0,4 0 0 0,-4 0-9 0,-4 6 0 16,1-6 0-16,3 0 8 0,0 0 11 0,0-6 1 15,-3 6 1-15,3-3 0 0,4 3-21 16,-4-6-20-16,0 2 4 0,7-2 1 0,-10 3 24 0,6-3 5 16,1-4 1-16,7 1 0 0,-11 3-3 0,7 3 0 15,4-4 0-15,-1-2 0 0,1 6-12 16,0-4 0-16,-8 4 0 0,4-3 0 0,1 6 0 0,-5 0 0 16,4 0 0-16,1 0 0 0,-5 6 0 0,1-3 0 15,-1-3 0-15,1 7 0 0,-7-7 0 0,6 3 0 0,-3-3 0 16,4 0 0-16,-4 0 0 0,4 0 0 0,3 0 0 15,-3 0 0-15,3-10 0 0,7 7 0 0,-3-3 0 0,-1 6 0 16,1-9 0-16,-7 5 8 0,10-2-8 0,-3 0 0 16,-1 3 9-16,1-3-9 0,-7 6 8 0,10 0-8 15,-10 0 9-15,6-4-9 0,-6 4 10 0,7 0-10 16,-1 4 0-16,-6-4 0 0,7 0 0 0,-4 0 0 16,0 0 0-16,4 0 0 0,3 0 0 0,0-4 0 15,4-2 9-15,0 3-9 0,3-3 8 0,0 3-8 16,0-7 8-16,4 4-8 0,-4-4 8 0,1 1-8 15,-1 3 0-15,0-4 0 0,1 1 0 0,-1 0 0 0,-3 9 8 16,-1-10-8-16,5 4 8 0,-8 3-8 0,4-4 8 16,-4 7-8-16,7 0 8 0,-3 0-8 15,0 0 8-15,3 0-8 0,0 0 8 0,0 7-8 16,8-14 0-16,-11 7-14 0,3 7 2 0,7-7 0 0,-7 0 12 16,1 0 0-16,6-7 0 0,0 7 0 0,1 0 0 0,-1-3 12 15,0-3-3-15,4 6 0 0,-7 0-9 16,0 0-12-16,0 6 2 0,-4-6 1 0,-3 3 9 0,-1 4 0 15,1-4 0-15,-4 9 0 0,4-2 8 16,0-1 3-16,-4 1 1 0,4 2 0 0,0-6-12 0,-4 10 0 16,0-3 0-16,4 2-11 0,0-5 3 15,-4 5 0-15,0-2 0 0,0-4 0 0,0 1 8 16,1-1 12-16,-5-2-2 0,1 2-1 0,0-3-9 0,-1-3 0 16,1-3 0-16,3 0 8 0,-6 0-8 0,2 7 0 0,1-7 0 15,3 0 0-15,-3-7 20 0,-4 14-2 0,7-7 0 0,-7 3 0 16,1-3-27-16,2 0-6 0,1 0-1 0,-4 6 0 15,-3-3 16-15,3 3 0 0,0-6 12 0,0 4-12 16,0 2 16-16,4-3-3 0,-11-3-1 0,7 6 0 16,-3-6-12-16,0 0 0 0,-1-6 0 0,1 6-10 15,3-3 10-15,-3 3 16 0,6 0-4 0,-2 0-1 16,-1-6-11-16,0 6 0 0,4 0 0 0,-4-4 0 16,-4 4 8-16,5-6-8 0,-8 6 0 0,3 0 8 15,5 0 1-15,-5 0 0 0,-3 0 0 0,4 0 0 16,-4 0-9-16,4-3 0 0,-4 3 9 0,0 0-9 15,-4-6 19-15,5 6-1 0,2 0 0 0,-3-3 0 16,0-4 2-16,1 4 1 0,-1-3 0 0,0 6 0 16,0-9-21-16,4 9 8 0,-4-7-8 0,3 7 0 15,-3-3 0-15,1-3-15 0,2 3 3 0,-3-4 0 16,0 7 12-16,0-3 0 0,-3-3 0 0,0 6 0 16,-1 0 0-16,1 0 0 0,-4 0 0 0,0-3 0 15,0-3 0-15,0 6 8 0,4 0-8 0,-4 0 0 16,3-4 8-16,1-2-8 0,-1 6 0 0,1 0 0 0,0 0 8 15,3 0-8-15,-4-6 0 0,1 6 0 0,-1 0 0 16,5 0 0-16,-5 0 0 0,1 0 0 0,-1 6 0 0,1 0 0 16,-4-2 0-16,4-4 0 0,-11 0 0 0,0 0 0 15,0 0 9-15,0 0-946 16,0 9-190-16</inkml:trace>
  <inkml:trace contextRef="#ctx0" brushRef="#br0" timeOffset="-116717.61">23065 14087 2246 0,'0'0'200'0,"0"0"-160"16,0 0-32-16,0 0-8 0,0 0 120 0,3 9 24 15,4-2 4-15,0 2 0 0,0 7-129 0,0-4-19 16,4 7-19-16,0-3 4 16,-1 12-17-16,-3-3-3 0,0 10-1 0,0 2 0 0,0-2 20 0,0 9 4 15,-7-7 1-15,4 10 0 0,-4 4 11 0,-4 2 0 16,-3 0 0-16,0 4 0 0,-3-4 0 0,-1 0 0 16,1-3 0-16,-1-3 0 0,-3-9 0 0,3 6 0 15,4-10 0-15,0-5 0 16,-3 5-94-16,6-15-14 0,1 0-2 0,3-4-1 0</inkml:trace>
  <inkml:trace contextRef="#ctx0" brushRef="#br0" timeOffset="-116259.2">23844 14106 1036 0,'0'0'46'0,"-7"0"10"0,-3 6-45 0,-1-6-11 0,-7 3 0 0,4 4 0 0,-3-1 411 0,3-3 80 16,3 6 16-16,-3 1 3 15,0 5-434-15,0-5-86 0,-4 9-18 0,7 0-3 0,-3-1 22 0,0 7 9 16,0-6-8-16,0 16 8 0,-4-7 0 0,4 6 0 16,-3 7 0-16,2-3 0 0,1-1 13 0,0 7 8 15,4 0 2-15,-4-6 0 0,6 6 7 0,1 0 2 16,0-7 0-16,7 4 0 0,0-3-32 0,7-10 8 15,0 6-8-15,4-8 0 0,3-1 0 0,0-13 0 16,4 4 0-16,3-4 0 0,4-5-10 0,-1-7-5 16,5 0-1-16,2-10 0 0,-2 1 0 0,6-10 0 15,-3-3 0-15,3 0 0 0,0-3 16 0,-3-9 16 16,0 5-3-16,0-5-1 0,-4-4 7 0,0 1 1 16,-7-4 0-16,-3 3 0 0,-4-6-4 0,-4 10 0 15,1-10 0-15,-4 6 0 0,-3 1 12 0,-4-4 1 0,0 3 1 16,-4 4 0-16,1-1-1 0,-8 7 0 0,4 0 0 15,-4 9 0-15,1-6-10 0,-4 9-3 16,0 4 0-16,-1-4 0 0,1 7-16 0,0-1 0 0,-3 1 0 16,-1 9 0-1,0 0-75-15,1 0-12 0,3 0-2 0,-4 3-826 0,7 3-165 0</inkml:trace>
  <inkml:trace contextRef="#ctx0" brushRef="#br0" timeOffset="-115793.33">25393 14112 2718 0,'0'0'120'0,"0"0"25"0,-4 0-116 0,4 0-29 0,-7 0 0 0,7 0 0 16,0 0 57-16,0 0 6 0,0 0 1 0,0 10 0 16,0-1-46-16,4 0-9 0,3 10-1 0,0-3-8 15,-3 3 0-15,3 0 0 0,3 6 0 0,-3-7 0 16,0 8 0-16,0 8 0 0,4-6-10 0,-8 0 10 16,5 7-11-16,-5 3 11 0,-3-7-8 0,-3 7 8 15,-1-4-8-15,0 4 8 0,1-1-8 0,-4-2 8 16,0-1 0-16,0 1 0 0,0 2 0 0,0-8 0 31,0 5-60-31,0-6-6 0,-1-6-2 0,5 0 0 0,-4-6-140 16,-4 3-29-16,-6 6-6 0,-1-16-701 0</inkml:trace>
  <inkml:trace contextRef="#ctx0" brushRef="#br0" timeOffset="-115577.96">25135 14614 3243 0,'0'0'144'0,"0"0"29"0,0 0-138 0,0 0-35 16,0 0 0-16,-7 0 0 0,7 0 28 0,0 0-2 16,0-3 0-16,7-4 0 0,0-2-26 0,8 0 0 15,2-1 0-15,8 4 0 0,0-3-16 0,6-1 5 16,8 1 1-16,4-1 0 0,6 1 21 0,0 0 4 16,8-1 1-16,-1 1 0 0,1 2-16 0,-4-2 0 15,-1 6 0-15,-2-3 0 16,3-4-37-16,0 10-4 0,0-6-1 0,-4 3 0 15,-3 3-126-15,-4 0-26 0,4 0-5 0</inkml:trace>
  <inkml:trace contextRef="#ctx0" brushRef="#br0" timeOffset="-114517.78">25855 16417 2530 0,'0'0'56'0,"0"0"11"0,-3-3 2 0,-4-3 3 0,-1-4-58 0,5 7-14 15,-4-3 0-15,3-4 0 0,-3 1 9 0,4 3-1 16,-1 3 0-16,-3-4 0 0,4 4-8 0,-4-3-11 16,0 6 3-16,-4 0 0 0,0 0 8 0,1 6-8 15,-4-3 8-15,-4 7-8 0,4-1 8 0,0 7 0 16,-7-1 8-16,3 4-8 0,0 6 13 0,-3-3-1 0,7 10-1 0,-4-1 0 15,4-6-3-15,0 10-8 0,0-1 12 16,4-6-4-16,-8 16-8 0,4-6 0 16,3 6 0-16,1 0 0 0,-4 3 0 0,6-3 0 0,1-1 0 15,0 5 0-15,4 2 0 0,-1-3-9 0,1 3 9 16,3-6-10-16,0-7 10 0,3 10 0 16,-3-12 0-16,7 3 0 0,0-4 0 0,0 1 0 0,-3-10 0 0,7-7 0 15,-4 1 0-15,7-3 0 0,0-3 0 0,0-7 0 16,4-3 0-16,-1-3 9 0,1 0-9 0,3-9 0 15,-3-1 8-15,3-9-8 0,4 4 0 16,-4-4 0-16,0-9 33 0,0-1 0 0,0 1 0 0,0-3 0 16,1 3-33-16,-5 2 0 0,-3-2 0 0,0 3 0 15,-3 6 0-15,0 1 0 0,-8 2 0 0,1 6 0 16,-1 1 11-16,-3 0-2 0,-7 5 0 0,0-2 0 16,-4 6 11-16,1 0 3 0,-4 0 0 0,-4 10 0 0,4-10 8 15,-7 6 1-15,3 3 1 0,-3-6 0 0,3 4-10 16,-3 2-3-16,0 1 0 0,3-1 0 0,1 0-12 15,-1-2-8-15,1 5 8 0,-1-6-8 16,4 10-16-16,0-3-8 0,-4 2-2 16,0-2 0-16,1 3-46 0,-1 2-8 0,0 1-3 15,4 6 0-15,0-6-93 0,0 0-20 0,4 6-3 16,-1-9-464-16,4-4-93 0</inkml:trace>
  <inkml:trace contextRef="#ctx0" brushRef="#br0" timeOffset="-114020.38">26391 16549 2559 0,'0'0'56'0,"0"0"12"0,0 0 3 0,0 0 1 0,0-10-58 0,0 4-14 0,0-3 0 0,0 5 0 16,4-2-48-16,-4 6-12 0,0 0-2 0,0 0-1 16,0-9 63-16,0 9 0 0,0 0 14 0,0 0-2 15,0 0 66-15,0 0 14 0,0 0 2 0,0 0 1 16,-7 0-24-16,7 0-5 0,-4 9-1 0,1 1 0 0,-1-4-37 16,-3 3-7-16,7-6-1 0,-3 4-1 15,3-7-11-15,0 9-8 0,-4 1 9 0,1 5-9 16,-1-5 0-16,-3 2 0 0,3 4 0 0,-3 3 0 0,0 6 0 0,0-6 0 15,-7 9 0-15,4 3 0 0,-1-3 0 0,0 1-8 16,1-1 8-16,3 3 0 0,-4-9 0 0,4 3 0 16,0-6 0-16,4-3 0 0,-1 2 0 0,1-8 0 15,3-1 0-15,0 1 9 0,0-10-9 0,0 0 0 16,0 9 0-16,0-9 0 0,7 0 0 0,3 0 0 16,1 0 0-16,-1 0 0 0,1-3 0 0,-1-3-11 15,5 3 3-15,-5-4 0 0,4-2-6 0,4-1-1 16,0 1 0-16,-1 0 0 15,1 2-33-15,-1-5-6 0,5 2-2 0,-1-5 0 16,0 5-3-16,4-5-1 0,-4 5 0 0,4-2 0 16,3-10 4-16,-4 9 1 0,-2-2 0 0,-1-4 0 15,3 3-120-15,-2-3-24 0,2 0-5 0</inkml:trace>
  <inkml:trace contextRef="#ctx0" brushRef="#br0" timeOffset="-113770.41">26804 16335 1900 0,'0'0'84'0,"0"0"18"0,0 0-82 0,0 0-20 0,0-3 0 0,0 3 0 15,0 0 205-15,0 0 37 0,0 0 7 0,0 0 2 0,0 0-211 0,0 0-40 16,0 0-13-16,0 10 0 16,0 2 13-16,-3 13 0 0,-5 0 0 0,5 4 0 15,-4 5 42-15,0-6 8 0,-4 10 2 0,4 3 0 0,-3-4-15 0,-1 7-2 16,4 0-1-16,-4 0 0 0,4 3-2 0,-3-3 0 15,3 9 0-15,-4-6 0 16,4 7-23-16,0-10-9 0,3 6 0 0,-3-9 9 0,7 2-9 16,0 1-12-16,-7 0 2 0,4-6 1 15,-1 3-111-15,4-4-23 0,0-2-4 16,-3-7-1111-16</inkml:trace>
  <inkml:trace contextRef="#ctx0" brushRef="#br0" timeOffset="-112145.64">27189 16166 2131 0,'0'0'189'0,"0"0"-151"0,0 0-30 0,0 0-8 0,0 0 134 0,0 6 26 15,0 4 4-15,7-1 2 16,7 7-154-16,0-4-30 0,0 7-6 0,4 6-2 0,3 4 14 0,0 5 2 16,-3 1 1-16,-1 2 0 0,4 7 9 0,-3 0 0 15,0 9 0-15,-1-6 0 0,1 7 0 0,-4-1 0 16,-3 7 0-16,-1 2 0 0,-6-5 0 0,-4 5 0 15,0 1 0-15,-4 0-8 16,-6 0-35-16,-1-4-6 0,-3 4-2 0,-7-10 0 16,3 0 33-16,-10-6 6 0,3 4 2 0,-7-14 0 15,-3 7-70-15,0-9-15 0,-4-7-2 0,0-3-548 0,1-6-110 16</inkml:trace>
  <inkml:trace contextRef="#ctx0" brushRef="#br0" timeOffset="-111732.09">25396 15890 1850 0,'-21'6'40'0,"11"-6"9"0,-4 4 2 0,3-4 1 0,-3 0-41 0,0 6-11 16,3-6 0-16,1 3 0 0,-1 3 17 0,4-6 2 16,-4 0 0-16,4 0 0 0,-3 0 66 0,-1 7 14 15,1-4 2-15,-4-3 1 0,-4 9-27 0,0 0-6 16,-6 7-1-16,2 3 0 0,-6 0-12 0,0 6-4 15,-4 3 0-15,0 7 0 0,-3 2-17 0,-4 7-4 16,1 6-1-16,2 7 0 0,1 5-22 0,0 1-8 16,-1 6 0-16,5-3 0 0,-5 6 0 0,1 7 0 15,0-7 0-15,7 12 0 0,-1-8 0 0,5-4 0 16,6 0 0-16,4-3 0 0,7 3 0 0,3-9-12 16,8 6 12-16,6-4-13 15,8-2-140-15,3-3-28 0,4-4-6 0</inkml:trace>
  <inkml:trace contextRef="#ctx0" brushRef="#br0" timeOffset="-110945.27">28416 16640 1638 0,'0'0'36'0,"0"0"7"0,0 0 1 0,0 0 3 0,0 0-38 0,0 0-9 16,0 0 0-16,0 0 0 0,0 0 47 0,0 9 7 15,-3-3 2-15,-1 4 0 0,-3-1 52 0,0 1 12 16,-3 5 1-16,-5-5 1 0,1 8 10 0,-3-2 1 16,-1-3 1-16,0 2 0 0,1 4-66 0,-1-3-12 15,-3 3-4-15,0-1 0 0,-4 8-36 0,0-8-8 16,1 7-8-16,3-3 11 16,-8 3-46-16,8 1-9 0,0-4-1 0,-4 3-1 15,4 0-34-15,0-6-6 0,7-1-2 0,-4 1 0 16,1-3-64-16,2-7-12 0,-2 1-4 15,3-4 0-15</inkml:trace>
  <inkml:trace contextRef="#ctx0" brushRef="#br0" timeOffset="-110743.09">28021 16611 2988 0,'0'0'66'0,"-3"10"14"0,-1-4 2 0,1-3 1 0,3-3-67 0,0 10-16 0,0-1 0 0,7-3 0 15,0-3 0-15,3 4-14 0,-3 2 2 0,7 1 1 16,-3-1-17-16,3 0-3 0,0 7-1 0,0-7 0 0,0 10 32 0,1 0 0 16,2 3 8-16,1-3-8 0,-1 3 0 0,-2 3 0 15,-1 3 0-15,3-3 0 16,5 3-59-16,-1-3-5 0,-4-6-2 0,1 6 0 16,0-6-126-16,-1-3-26 0,1-4-5 0,0 4-1 0</inkml:trace>
  <inkml:trace contextRef="#ctx0" brushRef="#br0" timeOffset="-110447.88">27750 16931 921 0,'-11'3'82'0,"0"-3"-66"0,-3 7-16 0,4-4 0 15,-4 3 403-15,6-6 77 0,8 0 15 0,0 0 3 16,0 0-380-16,0 0-76 0,0 0-15 0,8-6-3 16,2 6 12-16,8 0 2 0,-1-3 1 0,8 3 0 15,0 0-15-15,7-7-2 0,-1 7-1 0,1-3 0 16,0-3-13-16,3 3-8 0,0-3 10 0,4 6-10 16,3-10 0-16,-3 10 0 0,4-9 0 0,-5 9 0 31,1-7-47-31,0 4-5 0,-7-3-2 0,3-3 0 15,-3 6-135-15,-4-7-27 0,0-6-6 0</inkml:trace>
  <inkml:trace contextRef="#ctx0" brushRef="#br0" timeOffset="-110167.49">29136 16301 2944 0,'0'0'65'0,"-4"6"14"0,-3 4 2 0,4 5 1 0,-4-2-66 0,3 6-16 0,-3-4 0 0,4 10 0 16,-1-3 16-16,1 10 0 0,-1-4 0 0,1 6 0 15,-1-5-1-15,4 8-1 0,-4-2 0 0,1-1 0 16,-1 10-14-16,1 3 0 0,-1-3 0 15,1 0 0-15,-1 3 0 0,-3-3-8 0,4 0 8 0,-1-10-13 32,-3 4-91-32,4-3-17 0,-1-1-4 0,1-6-696 0,3-9-139 15</inkml:trace>
  <inkml:trace contextRef="#ctx0" brushRef="#br0" timeOffset="-109754.47">29792 16408 1958 0,'0'0'87'0,"0"0"17"0,-7 0-83 0,0 0-21 16,0 0 0-16,0 0 0 0,0 6 196 0,-4-6 34 16,1 3 7-16,-1 3 2 0,0 4-204 0,1 5-35 15,-8 4-19-15,1 0 3 16,-1 9-23-16,-3 7-4 0,0-1-1 0,-4 1 0 0,0 2 44 0,-3 1 0 15,3 6 0-15,-3 0 0 0,3 0 24 0,1 3 0 16,3-3 0-16,-1-4 0 0,8-2-4 0,4-4 0 16,-4-2 0-16,10-1 0 0,8-9-12 0,-1 3-8 15,1-6 8-15,6-3-8 0,4-7 0 0,4 1-8 16,3-1 0-16,4-9 0 0,3-3 8 0,-3-3 0 16,3-4 0-16,0 1 0 0,0-7 0 0,1-3 0 15,-5-6 10-15,5 6-10 0,2-15 28 0,-6 6-1 0,0-7 0 16,-1 4 0-16,-9-10 0 0,2 3 0 15,-3-6 0-15,-3 10 0 0,-4-10-8 0,-4 6-2 0,1 4 0 16,-8 6 0-16,1-7-6 0,-4 7-2 16,-4 3 0-16,-3 3 0 0,0 0-9 0,-4 3 0 0,1 0-12 0,-4 4 12 15,-4 5-24-15,0 1 4 0,1 6 0 0,-1-4 0 32,-7 7-83-32,0 0-16 0,-3-3-3 0,0 3-685 0,-1 3-137 0</inkml:trace>
  <inkml:trace contextRef="#ctx0" brushRef="#br0" timeOffset="-100719.25">27855 4858 864 0,'0'0'76'0,"0"0"-60"0,7-9-16 0,0 3 0 15,1-4 140-15,-1 1 24 0,0 6 6 0,-4-7 1 16,4 4-9-16,-7 6-2 0,4-9 0 0,-1-1 0 16,1 4-13-16,-4-3-3 0,-4-1-1 0,4 1 0 15,-3-1-63-15,3 4-12 0,-4-3-2 0,1 6-1 16,-1-7-45-16,-3 4-10 0,4-4-2 0,-4 7 0 0,-4-3 3 15,4-3 0-15,-4 2 0 0,1 4 0 0,-4-6 1 0,3 3 1 16,-3-4 0-16,0 7 0 0,0-3 11 0,-4-4 1 16,4 4 1-16,0 3 0 0,-4-3 2 15,1 3 1-15,-5-4 0 0,5 7 0 16,-1 0-9-16,-3 0-3 0,3 0 0 0,1 10 0 0,-5-1-9 16,1-3-8-16,0 13 9 0,0-3-9 0,0-4 11 0,-4 10-11 15,0-9 12-15,1 6-12 0,-1 6 14 0,0-6-4 16,1-1-1-16,-1 8 0 0,0-1-9 0,-3-7 0 15,3 11 9-15,-3-11-9 0,7 8 10 0,0-1-2 16,-4-7-8-16,4 11 12 0,3-11-12 0,-3 8 0 16,7-1 0-16,0-7 0 0,3 11 22 0,1-4 2 15,3 0 0-15,3-3 0 0,1 3-9 0,3 0-2 0,0-6 0 0,0 9 0 16,3-3-13-16,4 3 0 0,-3-3 8 16,3 4-8-16,0-1 0 0,0-3 0 0,3 0 8 0,1-6-8 15,3 6 0-15,0-6 0 0,-3-4 0 0,3 4 0 16,4-6 0-16,6-4 9 0,1 7-9 0,3-7 8 15,4-9-8-15,3 10 8 0,-3-10-8 0,0 6 8 16,0-3-8-16,-1-3 0 0,1 0 0 0,3 0 8 16,-3 0-8-16,3-3 0 0,1-3 9 0,-1-4-9 15,-3 1 11-15,3-1-3 0,-3 4 0 0,-1-3 0 16,-2-10-8-16,2 6 0 0,-6-9 0 0,3 10 8 16,-3-13-8-16,-4 6 0 0,4-6 0 0,-4-3 8 15,0 0 3-15,-3-7 0 0,3 1 0 0,-3-1 0 16,-4 1-11-16,-4 5 0 0,1-5 9 0,-4 6-9 15,-4-7 0-15,-3 7 8 0,-3 3-8 0,-1 3 0 16,-3-3 8-16,-3 0-8 0,-1-4 8 0,-3 4-8 0,0-3 0 0,0 9 8 16,-4-6-8-16,4-3 0 0,-7 3 0 0,3 6 0 15,1 0 0-15,-4 4 0 0,-1-4 0 0,-2 3 0 16,-5 7 0-16,5-1 0 0,-4 1 0 0,-1 6 0 16,-2-4 0-16,-1 7-8 0,0 0-8 0,-3 0-2 15,-1 7 0-15,1-4 0 16,0 3-35-16,0-3-7 0,-4 7-2 0,-3-1-1442 0</inkml:trace>
  <inkml:trace contextRef="#ctx0" brushRef="#br1" timeOffset="3684.14">30127 10635 403 0,'0'0'36'0,"0"-4"-36"0,0-2 0 0,-3-3 0 15,3 6 188-15,-4-4 32 0,1-2 5 0,3 6 2 16,-4-3-54-16,4 6-10 0,-3-10-3 0,-1 10 0 16,1-6-50-16,3 6-10 0,0 0-3 0,0 0 0 15,0 0-35-15,0 0-7 0,-8-3-2 0,8 3 0 16,0 0-9-16,0 0-1 0,0 0-1 0,0 0 0 15,0 0-24-15,0 0-5 0,0 0-1 0,8 3 0 16,-1-3 3-16,0 6 0 0,0 4 0 0,0-1 0 16,0 7 1-16,-4-4 1 0,8 4 0 0,-8 3 0 0,5-4-9 15,-5 4-8-15,1 9 9 0,-1-3-9 16,-6 4 18-16,-1-1-2 0,1 6-1 0,-5-5 0 16,1 5-15-16,0 1 0 0,0 2 0 0,0-2 0 15,0-7 0-15,4-3 0 0,-1 3 0 0,-3 4 0 16,4-10-23-16,-1-4-7 0,4 4-2 15,0-9 0-15,-4-4-44 0,4 1-10 0,0-10-2 16,0 0-630-16,0 0-126 0</inkml:trace>
  <inkml:trace contextRef="#ctx0" brushRef="#br1" timeOffset="4090.69">30021 10374 1324 0,'-17'-9'59'0,"10"9"12"0,0-3-57 0,0-4-14 0,3-2 0 0,-3 3 0 16,3 3 80-16,4-7 12 0,4 1 4 0,0-1 0 15,-1-5-50-15,1 5-10 0,3-5-1 0,3 2-1 16,1-3 12-16,-1 1 2 0,-3 5 1 0,8 1 0 16,-5-4 35-16,4 4 6 0,0-4 2 0,4 10 0 15,-4-3-26-15,4-3-5 0,-1 6-1 0,1-4 0 16,3 4-44-16,0-3-8 0,4 6-8 0,-4 0 9 15,0 0-9-15,4 0 0 0,3 0 0 0,-7 0 0 0,1 9 0 16,2-9 0-16,-2 10 0 0,2-1 0 16,-6 0 0-16,-1 7 0 0,-2 0-12 0,-1-4 12 15,0 4-16-15,-4 3 5 0,-3-3 1 0,1 2 0 16,-1 1 10-16,-7 0-10 0,0 0 10 0,0 3-10 0,-4-3 10 0,-3-1 0 16,0 7 10-16,-4-3-10 0,-3 4 8 0,0-8-8 15,0 1 0-15,-4 3 9 0,4-3-21 0,-7 0-5 16,0 0-1-16,-4-1 0 0,1-2 9 0,-1 3 9 15,-3-3-13-15,3-4 5 16,0-3-15-16,4 7-2 0,-4-6-1 0,1 5 0 16,3-5-57-16,-1-7-11 0,1 6-2 0,7 1-1 15,0-4-127-15,0 3-24 0,-4 1-6 0,18-10-1 0</inkml:trace>
  <inkml:trace contextRef="#ctx0" brushRef="#br1" timeOffset="4473.89">30572 10989 1821 0,'0'0'80'0,"0"0"18"0,0 0-78 0,0 0-20 0,3 9 0 0,1 1 0 16,-1-1 73-16,-3 1 11 0,0-1 3 0,-3 0 0 15,-1 4-23-15,4-13-5 0,-3 3-1 0,-1 6 0 16,1-2-40-16,3 2-8 0,0-9-2 0,0 0 0 0,0 0 20 0,0 0 3 16,0 0 1-16,0 0 0 0,0 0-1 0,0 0 0 15,0 0 0-15,0 0 0 0,0 0 21 0,-4-9 4 16,4-7 0-16,4 7 1 0,-1-10-20 0,1 0-4 16,-4 3-1-16,3-2 0 0,4-1-19 0,-3 0-4 15,-4-3-1-15,7 3 0 0,-4 0-8 16,-3 0 0-16,4 1 0 0,-4 2 0 0,3-3 0 15,1 3 0-15,-4 7-8 0,4-3 8 0,-4 2-12 0,7 4 1 16,-4-4 1-16,4 4 0 16,-3 6-90-16,3-3-19 0,0 3-3 15,3 0-1-15,1 3-111 0,0-3-22 0</inkml:trace>
  <inkml:trace contextRef="#ctx0" brushRef="#br1" timeOffset="4741.46">31076 10757 1209 0,'0'0'108'0,"0"0"-87"0,0 0-21 0,0 0 0 16,0 0 147-16,0 0 25 0,0 0 4 0,0 0 2 16,0 9-138-16,-3 1-28 0,3-4-12 0,0 3 10 15,3 4-10-15,-3-4 0 0,0 7 9 0,0-7-9 16,0 7 12-16,0-7-3 0,-3 7 0 0,3-3 0 15,0-4 18-15,-4 10 3 0,1-3 1 0,-1-1 0 16,1-2-19-16,-1 3-3 0,1-7-1 0,-5 10 0 16,5-4-8-16,-1-2 0 0,-3-4 0 0,4 7 0 15,-1-10-126-15,1-3-30 0,3-3-7 16,0 0-1-16</inkml:trace>
  <inkml:trace contextRef="#ctx0" brushRef="#br1" timeOffset="4887.36">31048 10606 2286 0,'0'0'50'0,"0"0"10"0,0 0 3 0,0 0 1 0,0 0-51 0,7 0-13 16,4-3 0-16,-8-3-675 0,-3 6-137 15</inkml:trace>
  <inkml:trace contextRef="#ctx0" brushRef="#br1" timeOffset="5276.17">31380 10785 2016 0,'0'0'179'0,"-7"6"-143"0,-1-3-36 0,5 7 0 16,-4-4 67-16,3 4 6 0,-3-1 2 0,4 0 0 15,-4-2-86-15,3 5-17 0,1-2-3 0,3 5-1 16,-4-5-48-16,1 9-9 0,3-4-3 0,0 4 0 16,0-3 35-16,0 3 6 0,-4-1 2 15,4-2 0-15,4-3 35 0,-4 2 14 0,3-5-11 0,1-1 11 16,-1 0 0-16,1 7 8 0,-1-13 1 0,-3-3 0 0,7 0 3 16,0 0 1-16,4 0 0 0,3 0 0 0,-3-3 4 0,3-6 1 15,3-7 0-15,1-3 0 0,0 4-31 0,3-4-7 16,0-6 0-16,0 3-1 0,-3-3 21 0,-1 0 0 15,-2 3 0-15,2-4 0 0,-3 1 19 0,-3 0 1 16,-4 6 1-16,-4-2 0 0,5-1 34 0,-8 3 6 16,-4 6 2-16,0-2 0 0,1-1 17 15,-4 6 3-15,0 1 1 0,-4 6 0 0,1-3-48 0,-1 6-8 16,1 0-3-16,-1 0 0 16,-3 6-45-16,0-3-8 0,0-3-3 0,3 6 0 15,4-3-162-15,0 7-33 0,-14-1-6 16,21-9-2-16</inkml:trace>
  <inkml:trace contextRef="#ctx0" brushRef="#br1" timeOffset="5652.11">31859 10961 864 0,'0'0'76'0,"0"0"-60"0,-3 3-16 0,-4 6 0 16,3-2 271-16,1 2 51 0,-1-3 10 0,1-3 3 0,3 7-228 0,0-10-46 15,0 0-9-15,0 0-1 0,0 0-15 0,0 0-4 16,0 0 0-16,0 0 0 0,0 0 18 0,7 0 3 16,0-10 1-16,0 1 0 0,0 0 2 0,0 2 0 15,-4-5 0-15,5-4 0 0,-5-3-29 0,4 4-6 16,-3 2-1-16,3-6 0 0,-4-3 8 0,1 0 2 15,3-3 0-15,0 6 0 0,0-6-9 0,-4 6-1 16,8 1-1-16,0 2 0 0,-4-3 0 16,3 10 0-16,1-7 0 0,3 7 0 0,4-1 5 0,-4 1 2 15,3-1 0-15,1 4 0 16,3 3-45-16,0-3-9 0,-3 6-1 16,3-3-1-16,-7 3 30 0,4 0 0 0,0 3 0 0,-4-3 0 15,3 6-67-15,-3-6-7 0,0 3-2 16,-3 3-786-16,3-2-158 0</inkml:trace>
  <inkml:trace contextRef="#ctx0" brushRef="#br1" timeOffset="6066.89">29542 11632 1497 0,'-4'0'133'0,"-3"0"-106"16,4-7-27-16,3 7 0 15,0 0 204-15,0 0 36 0,0 0 8 0,0 0 0 0,0 0-161 0,0 0-33 16,0 0-6-16,14-3-2 0,-4 3-2 0,4-6-1 16,4 6 0-16,7-3 0 0,-1-3-27 0,12 6-6 15,6-3-1-15,7 3 0 0,8-7 38 0,3 4 7 16,10-3 2-16,11 3 0 0,8-4-39 0,6-2-7 16,4-7-2-16,7 7 0 0,3 0-8 15,7-10 0-15,4 3-10 0,0 4 10 0,4-4-11 0,-1-3 11 16,15 3-12-16,-4 7 12 0,-7-4-27 0,3-2 2 15,1 5 0-15,-11 1 0 16,-7 3-105-16,-4-4-21 0,0 7-4 16</inkml:trace>
  <inkml:trace contextRef="#ctx0" brushRef="#br1" timeOffset="8161.41">29464 12544 712 0,'0'0'32'0,"0"0"6"0,0 0-30 0</inkml:trace>
  <inkml:trace contextRef="#ctx0" brushRef="#br1" timeOffset="8240.01">29348 12551 885 0,'-11'9'39'0,"11"-9"9"0,0 0-39 0,0 0-9 16,0 0 0-16</inkml:trace>
  <inkml:trace contextRef="#ctx0" brushRef="#br1" timeOffset="8525.18">29386 12535 633 0,'-3'6'28'0,"3"-6"6"0,0 0-34 0,0 0 0 0,0 0 0 16,0 0 0-16,0 0 350 0,0 0 63 0,0 0 13 0,0 0 2 15,0 0-274-15,0 0-55 0,0 0-11 0,0 0-3 16,0 0-67-16,0 0-18 0,10 3 0 0,-2 4 0 16,-1 2 0-16,-4 0 0 0,1 1-13 0,-1-1 4 15,1 7 9-15,-4-7 11 0,3 10-3 0,1-3 0 16,-4 3 10-16,0 6 2 0,0-3 0 15,-4 3 0-15,1 3 0 0,3 6 1 0,-4-5 0 16,-3 2 0-16,4-3 2 0,-1 0 0 0,-3-2 0 0,7 2 0 16,-4-3-12-16,4 0-3 0,0-3 0 0,0-3 0 15,4 3-8-15,-4-4 0 0,0-5 0 0,0 3 0 32,0-7-38-32,0 0-10 0,0-9-1 0,0 0-1 15,0 0-176-15,0 0-35 0,-18 0-7 0,8-9-2 0</inkml:trace>
  <inkml:trace contextRef="#ctx0" brushRef="#br1" timeOffset="8942.51">29288 12366 2098 0,'-4'-13'93'0,"1"7"19"0,6-4-89 0,-3-2-23 16,4-1 0-16,-1 1 0 0,1-4 17 0,-1 3-1 15,4-2 0-15,4 5 0 0,-1-5 20 0,-3 5 3 16,4 1 1-16,0-1 0 0,-1 1 9 0,1 3 3 16,-1 3 0-16,1-4 0 0,0 4-18 0,-1-3-3 15,1 6-1-15,-4 0 0 0,7 0-22 0,0-3-8 16,-3-3 0-16,3 6 0 0,3 0 0 0,-3 0 0 16,4 0 0-16,-4 0 0 0,4 0 0 0,-1 0 0 0,-2 9 0 0,2-3 0 15,1-3 0-15,0 7 0 16,-1-1 0-16,-3 7 0 0,0 0 0 0,-3 2 0 0,-4 1 0 15,4 0 0-15,-8 0 0 0,4 3 0 0,0-3 0 0,-3 3 0 16,-4-7 0-16,0 4 0 0,-4 0 0 16,-3 3 0-16,0 0 0 0,-3-3 0 0,-1-4 0 15,4 4 0-15,-4 0 0 0,-3-3 0 0,4 2 0 0,-4 1 0 16,-1-3 0-16,1 0 0 0,0-4 0 0,-3-3 0 16,-1 1 0-16,0 6 0 0,1-7 0 0,-1 0 0 15,-3-2 0-15,0-4 0 0,3 6 0 0,-3-9 0 16,3 0 0-16,1 0-8 0,-1 0-1 0,0-3 0 31,1-3-63-31,3 3-12 0,3-4-2 0,4-2-623 0,3 0-125 0</inkml:trace>
  <inkml:trace contextRef="#ctx0" brushRef="#br1" timeOffset="9465.71">30431 11748 1638 0,'0'0'72'0,"0"0"16"0,0 0-71 0,3-6-17 0,4-4 0 0,-3 1 0 16,-4 9 84-16,0 0 12 0,0 0 4 0,0 0 0 15,0 0-35-15,0 0-6 0,0 0-2 0,0 0 0 16,-7 0-10-16,3 0-3 0,1 9 0 0,-1-3 0 15,-6 4 8-15,-1-1 2 0,0 1 0 0,-3 5 0 16,0-5-9-16,-4 8-1 0,4-2-1 0,-3 3 0 0,-1 0-24 16,0 0-5-16,1 6-1 0,-1 0 0 0,1-3-3 0,-1 12-1 15,4-6 0-15,0 7 0 16,-4-7-9-16,4 7 8 0,0-1-8 0,3 4 8 16,1 3 26-16,-4-4 5 0,3-2 1 0,4-1 0 0,0-2-26 15,0 8-5-15,-4-2-1 0,8 0 0 0,-1-4-8 16,4 1-11-16,0-1 3 0,0 1 0 0,4-7 8 0,3 0 11 15,0 0-3-15,7-3 0 16,-4-6-29-16,5 0-7 0,2 3 0 0,4-10-1 16,1 4-155-16,2-3-30 0,4-7-6 15,1 3-2-15</inkml:trace>
  <inkml:trace contextRef="#ctx0" brushRef="#br1" timeOffset="12784.27">30727 12096 2026 0,'0'0'44'0,"0"0"10"0,0 0 2 0,0 0 1 0,0 0-45 0,0 0-12 0,0 0 0 0,0 0 0 0,0 0 0 0,0 0 0 16,0 0 0-16,0 0-11 0,-7 0 11 0,7 0 0 15,0 0 0-15,0 0 0 16,-7-6 13-16,0 6 5 0,7 0 1 0,-7 6 0 15,0-6 5-15,0 9 2 0,3-2 0 0,-3-4 0 16,4 3-14-16,-1-3-2 0,-3 6-1 0,3-2 0 16,1 2-9-16,-4 7 0 0,3-7 0 0,-3 4 0 0,4 2 0 0,-4 1 0 15,0-3 0-15,0 2 0 0,-1-2 13 0,1 9-2 16,4-10-1-16,-4 7 0 16,3-3-2-16,-3 3-8 0,0 0 12 0,4-4-4 15,-4 4-8-15,0-3 8 0,3 3-8 0,-3-1 8 0,0 1-8 0,3-3 0 16,1 9 0-16,-1-6 0 15,1 0 0-15,-1-1 0 0,4 1-11 0,0-3 11 0,0-7 0 0,4 10 0 16,-1-10 0-16,4 1 11 0,0-4-11 0,4-3 10 16,-4 4-10-16,4-7 10 0,-1 0 5 0,4 0 1 15,0 0 0-15,1-7 0 0,-1 4-4 0,0-3 0 0,0-4 0 16,0 1 0-16,-3 6-12 0,3-13 8 0,-4 7-8 0,1 3 0 16,-4-4 8-16,0 1-8 0,4-1 0 0,-4-8 9 15,0 8 13-15,-4-6 2 0,4 7 1 0,-3-10 0 16,-1 4 6-16,-3 5 1 0,4-9 0 0,-4 1 0 15,0 2-19-15,0 3-3 0,0-6-1 0,0-2 0 16,-4 2-17-16,1-10-4 0,3 14-1 0,-4-7 0 31,1-3-11-31,-1 0-1 0,1 6-1 0,-1-6 0 0,1 12 26 0,-1-2-10 0,1-4 10 16,-1 3 0-16,1 7 0 0,-1-1 0 0,-3 1 0 0,3-1 0 16,1 4 0-16,-4 3 0 0,3-3 0 0,4 6 9 15,0 0-39-15,-7 0-8 16,0-3-2-16,4 3 0 0,3 0-131 0,0 0-26 15,0 0-6-15</inkml:trace>
  <inkml:trace contextRef="#ctx0" brushRef="#br1" timeOffset="13139.45">30833 11817 460 0,'0'0'20'0,"0"0"5"0,-7 9-25 0,-4-6 0 16,4 7 0-16,0-1 0 0,0 1 372 0,0 5 70 0,0 1 14 0,3-4 2 15,1 4-347-15,-1 9-70 0,1-6-13 0,-1 9-4 16,1 0-24-16,-1-2 8 0,-3 8-8 0,0-6 0 15,0 7 0-15,0 2 0 0,0-2 8 0,0 3-8 16,-4-4 16-16,1 0 2 0,3 1 0 0,-4 3 0 16,-3-4-6-16,3 4-2 0,1-4 0 0,-4 4 0 15,7-4-10-15,-8 1 0 0,5-1 0 0,-1-5 0 32,1 5-40-32,3-6-9 0,0-3-3 0,3-6-601 0,4-3-121 0</inkml:trace>
  <inkml:trace contextRef="#ctx0" brushRef="#br1" timeOffset="15290.97">30925 12632 864 0,'0'0'76'0,"0"0"-60"0,0 0-16 0,0 0 0 0,0 0 101 0,0 0 18 16,0 0 3-16,0 0 1 0,0 0-35 0,0 0-8 16,0-9 0-16,0 9-1 0,0 0-26 0,0 0-5 15,-4-10 0-15,4 10-1 0,0 0 21 0,0 0 4 16,4-6 0-16,-4 6 1 0,7-3-21 0,-7 3-4 15,0 0 0-15,3-6-1 0,4-4-14 0,-7 10-2 16,0 0-1-16,0 0 0 0,11 0-11 0,-4-3-3 16,3-3 0-16,-10 6 0 0,7 0-4 0,0 0-2 15,-7 0 0-15,11-3 0 0,-11 3 13 0,7-7 2 16,4 7 1-16,-11 0 0 0,0 0-26 0,7 0 0 16,-7 0 0-16,10 0 0 0,-3 7 0 0,0-4-17 15,-7-3 2-15,4 6 1 0,0-3 14 0,-1 7 0 0,-3-4 0 0,0-3 0 16,0 3 13-16,0 4-1 0,0-10 0 15,0 9 0-15,-3-3-12 0,3-3-12 0,-8 7 3 0,5-4 0 16,-1-3 9-16,1 4 9 0,3-7-1 0,-7 6-8 16,3-3 8-16,-3-3-8 0,4 9 0 0,3-9 0 15,0 0 0-15,-7 0 0 0,-4 7 0 0,8-7 0 16,3 0 0-16,0 0 0 0,-8 3 0 0,8-3 0 31,0 0-40-31,0 0-8 0,-7 9-1 0,4-3-1 16,-4-2 7-16,7-4 2 0,0 0 0 0,0 0 0 0,0 6 27 0,0 3 6 0,0-9 8 0,3 10-13 15,-3-10 13-15,4 9 0 0,-4-9 0 0,3 6 0 16,4-2 0-16,-7-4 0 0,0 0 0 0,8 6 0 16,-1-3 0-16,-7-3 0 0,0 0 0 0,10 0 0 15,-3 0 0-15,0 0 0 0,-7 0 8 0,11 0-8 16,-11 0 0-16,7 6 0 0,4-3 0 0,-4 4 0 0,0-1 0 0,-4-3 0 16,4 6 0-16,0-9 0 0,-7 0 0 15,7 7 0-15,-7-7 0 0,7 3 0 0,-3 3 0 0,-4-6 0 16,0 0 0-16,3 9 0 0,-3-9 0 0,0 4 0 15,0 2 0-15,0-6 0 0,0 9 0 0,0 1 0 16,0-10 0-16,-3 9 0 0,-1-3 0 0,-3-2 0 16,7-4 0-16,-3 9 0 0,-4-3 0 0,3 4 0 15,-6-4 0-15,-1-3 0 0,4 6 0 0,-4 1 0 16,1-1 0-16,-1 1 0 0,1-4 9 0,-1 3-9 16,-3 1 0-16,0-1 9 0,3 1-9 0,1-1-17 15,-1-3 4-15,-3 4 1 16,3-1-152-16,1-3-29 0,3-3-7 0,-4-3 0 0</inkml:trace>
  <inkml:trace contextRef="#ctx0" brushRef="#br1" timeOffset="16064.39">31217 13015 403 0,'0'0'36'0,"0"0"-36"16,0 0 0-16,0 0 0 0,0 0 253 0,0 0 44 16,0 0 9-16,0 0 2 0,0 0-220 0,0 0-44 15,0 0-9-15,0 0-2 0,0 0 3 0,0 0 0 16,7 0 0-16,-7 0 0 0,11 6 12 0,-11-6 2 15,0 0 1-15,7 9 0 0,0-6 9 0,-3 7 3 16,-1-1 0-16,-3 1 0 0,0 5-23 0,0-5-5 16,0 5-1-16,0-5 0 0,-3-1-18 0,-1 7-4 15,1-4-1-15,-1 4 0 0,-3-3-11 0,7 2 10 16,-4 1-10-16,1-7 10 0,-1 4 14 0,1-4 2 16,-1 4 1-16,1 0 0 0,-1-7 1 0,1 3 0 15,-4 1 0-15,0-7 0 0,3 3-28 0,-3 3 0 16,0-2 0-16,0-4 0 15,0 3-28-15,3-3-12 0,-6-3-1 0,3 0-1 16,-4 0-153-16,1 0-30 0,-8-3-7 0,0-13 0 0</inkml:trace>
  <inkml:trace contextRef="#ctx0" brushRef="#br1" timeOffset="29536.44">31418 12632 172 0,'0'0'16'0,"0"0"-16"0,-7-9 0 0,7 9 0 16,-3 0 364-16,3 0 69 0,-4-3 15 0,4 3 2 15,0 0-326-15,0-7-66 0,0 7-13 0,0 0-2 16,0 0 17-16,0 0 4 0,0 0 1 0,0 0 0 16,0 0 24-16,0 0 5 0,4-9 1 0,-4 9 0 15,0 0-24-15,0 0-5 0,0 0-1 0,0 0 0 16,0 0-33-16,0 0-8 0,0 0 0 0,7-6-1 16,-4 6-23-16,4-10 8 0,1 10-8 0,-1-3 0 15,-7 3 0-15,7-6 0 0,0 6 0 0,0-3 0 16,0-4 0-16,0 7 0 0,3 0 0 0,-3 0 0 15,4 0 0-15,-4 7 0 0,0-7-10 0,0 3 10 16,4-3 0-16,-4 9 0 0,-4-3 0 0,1-2 0 16,-1 2 0-16,1 3-8 0,0 1 8 0,-4-1-13 0,0 0 13 0,0 1 0 15,0-4 0-15,0 4 0 0,-4-1 0 16,0 0-9-16,1 1 9 0,-1-1-8 0,1 1 8 0,-4 5 0 16,-4-5 0-16,4 5 0 0,0-5 8 0,-3-1-8 15,-5 1 8-15,8-1-8 0,4 0 0 0,-4 1 0 16,-4-1 0-16,4 1 0 0,0-4 0 15,4-3 0-15,3-3 0 0,-4 6 0 0,1 4 0 0,-1-4 0 16,4-6 0-16,0 9 0 0,-4-5 0 0,4 5-8 16,0-9 8-16,0 6 0 0,0 4 0 0,0-10-10 15,0 6 10-15,0-6 0 0,0 0 0 0,4 9 0 0,-4-9 0 16,0 3 0-16,0-3-12 0,4 10 12 16,-4-10-12-16,0 0 12 15,7 6-36-15,3-3-1 0,-3 7 0 0,-7-10 0 16,0 0-35-16,7 0-8 0,4 0 0 0,-1 0-1 15,-10 0-122-15,0 0-24 0,7 0-5 0,1 0-576 0</inkml:trace>
  <inkml:trace contextRef="#ctx0" brushRef="#br1" timeOffset="31670.65">31856 12598 115 0,'0'0'10'0,"0"0"-10"0,0 0 0 0,0 0 0 16,0 0 305-16,0 0 59 0,0 0 12 0,0 0 3 16,0 0-319-16,0 0-60 0,0 0-18 0,0 0-1 31,7 0-39-31,0-10-8 0,-4 7-2 0,-3 3 0 0,0 0 44 0,4-6 9 0,3-4 2 0,-3 1 0 16,-4 9 61-16,3-9 12 0,1 2 2 0,-4 7 1 15,0 0 33-15,-4-3 6 0,4-3 2 0,0 6 0 16,0 0-8-16,-7-3 0 0,-4 3-1 0,8-7 0 15,-4 7-27-15,0 0-4 0,0 0-2 0,0 0 0 16,-4 0-27-16,4 0-6 0,4 7-1 0,-8-7 0 16,4 3-4-16,-4-3-2 0,4 0 0 0,-3 6 0 15,3-3-7-15,0 4-2 0,0-1 0 0,-4-3 0 16,0 6-3-16,1 1-1 0,-1-1 0 0,4 7 0 0,-3-7-9 16,3 7 0-16,-1-7 0 0,5 1 0 0,-4-1 0 15,3 1 0-15,1-1 0 0,3 0 0 0,-4 1 8 16,1-1-8-16,3 1 0 0,-4-4 8 0,4-6-8 15,0 9 0-15,0-9 0 0,0 10 0 0,0-10 0 16,0 9 8-16,0-9-8 0,4 6 8 0,3 4-8 16,-7-10 10-16,7 3-10 0,0-3 10 0,4 6-10 0,-4-6 0 15,3 3 0-15,1-3 0 0,-1 0 0 0,-3 0 0 16,4 0 0-16,-4 0 0 0,4 0 0 0,-4 7 0 16,0-7 0-16,-7 0 0 0,7 9-9 0,0-3 9 15,0-3 0-15,0 7 0 0,-7-10 0 0,3 9-8 0,1 1 8 16,-4-4 0-16,4 3 0 0,-4 1 0 0,-4-1 0 15,4 1 0-15,4-1 0 16,-4 0 0-16,0 4 0 0,-4-4 0 0,4 1 0 0,0-1 0 0,-4 1 0 0,1-1 0 16,-4 0 0-16,3 1 0 0,1 5 0 15,-4-5 0-15,3-7 0 0,-3 6 0 0,0 7 0 0,0-7 0 16,0-2 0-16,3 2 8 0,-3-6-8 0,0 4 0 16,0-4 0-16,4 3 8 15,-4-6-8-15,7 0 0 0,0 0 12 0,0 0-4 0,-7 0-8 0,7 0 12 16,-4-6 9-16,1 3 2 0,-4-4 0 0,3-2 0 15,1-1-7-15,-1-2 0 0,4-4-1 0,-4 1 0 16,4 2-5-16,0-3-1 0,0-2 0 0,4-8 0 0,0 1-9 16,-1 3 0-16,1-9 0 0,3 3 0 0,3-7 0 0,1 4 0 15,-4-10 0-15,3 4 0 0,1 2 0 16,0 1 0-16,-1 5 0 0,-3 1 0 0,4 9-8 16,-4-6 8-16,0 10 0 0,0 2 0 0,-7 4-8 15,4-1 8-15,-1-5-10 0,1 15 10 16,-4 0-43-16,0 0-2 0,0 0-1 0,0 0-743 15,10 0-149-15</inkml:trace>
  <inkml:trace contextRef="#ctx0" brushRef="#br1" timeOffset="34799.4">31979 11641 1670 0,'-3'0'36'0,"3"-3"8"0,-4-3 2 0,4-4 2 0,0 10-39 0,0 0-9 0,-3 0 0 0,3 0 0 15,0 0 88-15,0-6 15 0,0 3 3 0,0 3 1 16,0 0-10-16,0 0-1 0,0 0-1 0,0 0 0 16,0 0-7-16,0 0 0 0,3 9-1 0,1 7 0 15,3-3-43-15,0 2-8 0,-4-5-1 0,4 5-1 16,1-2 4-16,2 6 1 0,-3-4 0 0,4 1 0 16,-4 3-10-16,7-7-1 0,-3 4-1 0,3 3 0 15,3 0-14-15,-3 6-2 0,0-6-1 0,4 6 0 16,0 3-10-16,-1-3 8 0,-2 13-8 0,2-4 8 0,1 4-8 15,-4 3 0-15,4-4 0 0,-4 7 0 0,0 0 0 16,0-6 0-16,-7-1 0 0,0-2 0 16,0-1 0-16,-3 1 0 0,-4 2 0 0,3-2 8 0,1 9-8 15,-4 0 0-15,0 0 9 0,0 9-9 0,0-6 0 0,-4 0 0 16,4-6 0-16,-3-4 8 16,3-2 1-16,-4-7 1 0,1 0 0 0,-1-3 0 0,0 4-22 0,4-11-4 15,-3 4 0-15,3-3-1 16,-7-6-67-16,7-7-12 15,-4 3-4-15,4 1-764 0,0-10-152 0</inkml:trace>
  <inkml:trace contextRef="#ctx0" brushRef="#br1" timeOffset="122313.51">29679 14231 1173 0,'0'0'52'0,"0"0"11"0,4-3-51 0,-4-6-12 0,0 9 0 0,0 0 0 15,0 0 109-15,0 0 19 0,0 0 4 0,0 0 1 16,0 0 32-16,0 0 7 0,0 0 0 0,0 0 1 15,0 0-67-15,0 0-14 0,7 3-2 0,0 3-1 16,7-6-34-16,4 0-7 0,-1 3-2 0,8 4 0 16,3-7-26-16,4 0-4 0,-4 0-2 0,4 0 0 15,0 6-14-15,-1-6 0 0,1-6-9 0,-4 6 9 16,1 0-10-16,-5-7 10 0,4 4-10 0,-3-3 10 16,-4 3-48-1,1-3-4-15,-1 6-1 0,-4-4 0 0,1-2-135 0,-4-3-26 0,4 6-6 16,-4-4-412-16,-4 4-84 0</inkml:trace>
  <inkml:trace contextRef="#ctx0" brushRef="#br1" timeOffset="122628.52">29806 14498 1670 0,'0'0'74'0,"0"0"15"0,-10 9-71 0,10-9-18 0,0 0 0 0,0 0 0 15,0 0 163-15,0 0 29 0,0 0 5 0,0 0 2 16,0 0-131-16,0 0-25 0,10 0-6 0,-3 0-1 16,4 0-28-16,3 7-8 0,0-7 0 0,0 0 0 15,4 0 0-15,-4 3 0 0,4 3-11 0,3-6 11 0,-4 0 0 0,5 6 0 16,-1-3 0-16,0-3 0 0,4 0-17 0,-4 0-1 16,3-3 0-16,1-3-713 15,0-3-142-15</inkml:trace>
  <inkml:trace contextRef="#ctx0" brushRef="#br1" timeOffset="123215.74">30889 13880 1152 0,'0'0'102'0,"-3"0"-82"0,-4-6-20 0,3-4 0 16,4 10 152-16,-3-3 25 0,-4-3 6 0,7 6 1 15,0 0-118-15,0 0-23 0,0 0-5 0,0 0-1 16,-4-3-4-16,4 3-1 0,0 0 0 0,0 0 0 16,-7 0 29-16,7 0 6 0,0 0 1 0,0 0 0 15,0 0-15-15,0 0-2 0,0 0-1 0,0 0 0 16,7 12-37-16,0-5-13 0,4-4 9 0,-1 3-9 16,4-6 12-16,0 3-2 0,4-3-1 0,0 0 0 0,6-3-9 15,1 3 0-15,-4 0 0 0,4-6 0 16,-4 6 0-16,0-3 0 0,0-4 0 0,-3 7 0 15,0 0 9-15,-4 0-9 0,4 0 10 0,-1 0-10 0,-3 7 15 16,0-4-3-16,-3-3-1 0,0 0 0 0,-1 6 2 16,-3-6 1-16,0 10 0 0,0-4 0 0,0-3 11 15,-3 6 3-15,-4 1 0 0,0-1 0 0,3 7-14 16,-6 3-2-16,-1-4-1 0,-3 4 0 0,0 0-1 0,0 9 0 16,0-3 0-16,-3 3 0 0,-5 4-10 0,5-1 0 15,-4 4 0-15,3-7 8 0,-3 6-8 16,3 1 8-16,-3-7-8 0,4 7 8 0,-1-7-8 0,1-3 0 15,3 3 0-15,-1-3 0 0,-2 3 0 0,3-9-16 16,-4 13 4-16,4-10 1 16,0 3-37-16,0-7-8 0,-3 8-2 0,2-8 0 15,1-2-96-15,4-3-19 0,-1 2-4 0,1-8-485 0,-1-4-97 0</inkml:trace>
  <inkml:trace contextRef="#ctx0" brushRef="#br1" timeOffset="123739.77">31764 13755 2350 0,'0'0'104'0,"0"0"22"0,-7 3-101 0,7-3-25 15,0 0 0-15,0 0 0 0,-3 6 44 0,3-6 3 16,0 10 1-16,-4-1 0 0,4 0-12 0,-4 1-3 16,1-1 0-16,-1 1 0 0,-6 2-11 0,3 1-2 15,0 2-1-15,-4 4 0 0,-3-3 5 0,0-4 0 16,0 7 1-16,0-3 0 0,0 0-8 0,-4-4-1 16,-3 4-1-16,7-4 0 0,-4 4-15 0,4-7 0 15,0 1 0-15,3-1 0 0,4-3 0 0,0 4 0 16,7-10 0-16,0 0 0 0,0 0-16 0,0 0 1 15,0 0 0-15,11 0 0 0,3 6 1 0,-4-6 0 16,5-6 0-16,-1 6 0 0,0 0 4 0,0 0 1 16,0 6 0-16,0-3 0 0,0-3 1 0,0 10 0 0,-3-4 0 0,-1-3 0 15,1 6 8-15,0 1 0 16,-1 6-9-16,-3-1 9 0,0-2 0 0,4 2 0 0,-8 4 0 16,4 0 0-16,1 0 0 0,-5 3 0 0,1 0 0 15,-1 3 0-15,1 0 0 0,-1-3 0 0,-3 9 0 0,4-9 0 16,-4 3 8-16,0 4 4 0,0-11 0 0,0 7 0 15,0-6-12-15,0-3-12 0,-7 3 2 0,3-4 1 16,-3-2 9-16,0 3 0 0,-4-7 8 0,4 7-8 16,-3-4 15-16,-1-5-2 0,1 2 0 0,-4-3 0 31,-1-3-43-31,1 4-9 0,-3-14-1 0,-1 7-1 0,-3-9-198 16,0 0-39-16</inkml:trace>
  <inkml:trace contextRef="#ctx0" brushRef="#br1" timeOffset="123969.3">31510 13883 2458 0,'0'0'54'0,"0"0"11"0,0 0 3 0,11 0 1 0,3-3-55 0,3 3-14 15,1-6 0-15,3 3 0 0,4-4 69 0,0-2 11 16,3 0 3-16,4-1 0 0,-8 1-39 0,8-7-8 15,0 7-2-15,7-1 0 0,3-8-23 0,0 8-11 16,1-9 10-16,2 0-10 16,5 4-22-16,-4-4-10 0,0-6-3 0,3 6 0 15,0 0-211-15,8-6-42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5T14:31:42.317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4300 6464 1713 0,'0'0'76'0,"-7"0"16"0,7 0-74 0,0 0-18 0,-3-3 0 0,3 3 0 0,0 0 22 16,0 0 1-16,0 0 0 0,0 0 0 0,0 0-23 0,0 0 0 15,0 0 0-15,0 0 0 0,0 0 0 0,10 3-12 16,-6 7 2-16,6-1 0 0,-6 1 22 0,3 2 5 16,4-2 1-16,-8 2 0 0,8 7 9 0,-8 3 1 15,4-3 1-15,-3 6 0 0,6 3 2 0,-6-3 0 16,7 6 0-16,-4 1 0 0,0 5-4 15,0-2-1-15,3 6 0 0,-3-7 0 0,0 7-1 0,4 3 0 16,7-3 0-16,-1 3 0 0,-10-4-5 0,4 10 0 16,7-6-1-16,-4 7 0 0,-4-4-6 0,8 3-1 15,-8 3 0-15,5 0 0 0,2 1-12 0,-3-1 11 16,0 0-11-16,1-3 10 0,2 10-2 0,-3-4 0 16,0-2 0-16,1 5 0 0,2-2 8 0,-3-4 0 15,0 0 1-15,1 1 0 0,2-4-3 0,-3 3-1 0,4 1 0 0,0-1 0 16,-4 0-5-16,7 7-8 0,-11-7 11 0,8 3-11 15,-4-5 18-15,4 8-3 0,-4-2-1 16,-4-4 0-16,5 7-1 0,6-4 0 0,-7-3 0 16,-4 1 0-16,1-1-5 0,3 0-8 0,0-3 11 15,0 4-11-15,4-10 13 0,-4 6-4 0,4 0-1 0,3-3 0 16,-7 0 7-16,4 0 1 0,-1 3 0 16,-3-6 0-16,4 6-4 0,-4-3 0 0,0 0 0 0,-3 0 0 15,3 0-3-15,-3 1-1 0,-4-5 0 16,7 8 0-16,-11 2-8 0,8-9 8 0,-4 6-8 0,0-6 8 15,4-3-8-15,-1 3 8 0,1-7-8 0,-8-2 8 16,8 5 2-16,-4-8 0 0,7 2 0 0,-3-2 0 0,-8-1 13 16,8 0 2-16,-1-2 1 0,-3-4 0 0,4 6-17 15,-1-9-9-15,-2 6 10 0,-1-3-10 16,3-3 12-16,-3-3-3 0,0 3-1 0,0-3 0 16,4-7 1-16,0 10 0 0,-11-6 0 0,7 0 0 15,0-7-9-15,-4 4 12 0,4 2-12 16,-3-2 12-16,-4-1-12 0,3 1 0 0,8-4 9 0,-4 1-9 0,-7-1 0 15,10-6 0-15,-10 7 0 0,4-1 8 0,-4-9-8 0,0 0 0 16,0 0 0-16,4 6 8 0,3 1-8 0,-7-7 0 16,0 0 0-16,0 0 8 0,0 0-8 0,0 0 11 15,0 0-11-15,0 0 12 0,0 0 4 0,0 0 0 16,0 0 1-16,0 0 0 0,0 0-2 0,-7-3-1 16,7 3 0-16,-8-4 0 0,1-5-6 0,-3 3-8 15,3-4 11-15,-4-2-11 0,4 2 8 0,-3-2-8 16,3-1 0-16,-4 4 0 0,-3-10 8 0,3 10-8 15,1-4 0-15,3 4 0 0,0-4 0 0,-4 1 0 0,-3 2 8 16,7-2-8-16,-4 2 0 0,8 1 0 0,-8-1 0 16,8 1 0-16,-8 6 0 0,4-3 0 0,0 2 0 0,0 1-9 15,3-3 9-15,-3 6 0 0,4 0 0 0,-4-9 0 16,7 9 0-16,-7 0 0 0,7 0 0 0,0 0-8 16,0 0 8-16,0 0 0 0,0 0 0 0,0 0 0 15,0 0 0-15,0 0-10 0,0 0 10 0,0 9-10 16,0 0 10-16,0 1-8 0,3 2 8 15,1 1-8-15,-4-4 8 0,7 10 0 0,-4-6 0 0,4-1-8 16,-7 7 8-16,4-6 0 0,-1 2 0 0,1 1 0 16,3 0 0-16,0-1 0 0,-3 1 0 0,3 0 0 0,-4 3 0 0,1-7 0 15,3 7 0-15,-4 0 0 16,4-4 0-16,-7 7 0 0,4-3 0 0,-1 0 0 16,1-7 0-16,-1 1 0 0,1 6 0 0,3-7 0 0,-7-2 0 15,3 2 0-15,5-2 0 0,-8-1 0 0,0-3 0 0,0-6 0 16,7 7 0-16,-7-7 0 0,7 0 0 0,-7 0 0 15,0 0 0-15,10 0 8 0,1 0-8 0,3-3 0 16,-14 3 8-16,3-10-8 0,5 7 8 0,6-3-8 16,-11-4 8-16,4 4-8 0,4-3 12 0,-4-7-3 15,0 3 0-15,3 1 0 0,5-7-1 16,-5-3-8-16,1 3 12 0,3-3-4 0,-4 0-8 0,5 0 0 16,-5-3 9-16,1 0-9 0,6 0 8 0,-6-3-8 15,0 6 8-15,-1-3-8 0,4 3 0 0,-3-3 0 0,-4 0 0 16,-4-3 0-16,4 6 11 0,1 6-3 0,-8-3 0 0,3 0 0 15,-6 4-8-15,3-1-17 0,0 7 4 16,0-4 1-16,0 4 12 0,-8 5 0 16,5-2 0-16,3 6 0 15,-4-6-15-15,4 6-9 0,0 0-3 0,0 0 0 16,0 0-122-16,0 0-25 0,0 0-5 16,0 0-1066-16</inkml:trace>
  <inkml:trace contextRef="#ctx0" brushRef="#br0" timeOffset="1646.74">8576 6082 1670 0,'0'0'74'0,"-3"0"15"0,3 0-71 15,0 0-18-15,-8 0 0 0,8 0 0 0,-3 9 131 0,3-9 22 16,3 3 5-16,1 13 1 0,3-10-125 0,0 10-25 16,0 0-9-16,4-7 0 0,-1 10 0 0,-3 3 0 15,7 0 0-15,-3 0 0 0,3 6-8 0,0-3 8 16,0 3-13-16,1 4 5 0,-1-7 8 0,3 12 0 16,-6-5 0-16,3 2 0 0,4-2 21 0,-1 8 0 15,-6-5 0-15,6 6 0 0,-6-1-1 0,3 4 0 16,4 0 0-16,-4 3 0 0,0 0 21 0,7 7 4 15,-10-1 1-15,3-3 0 0,0 3-15 0,0 1-3 16,0 8-1-16,0-2 0 0,0 3-3 0,4-4-1 0,-7 4 0 16,3 0 0-16,3-4-13 0,-2-2-2 0,2 5-8 0,-3 1 12 15,7 0-2-15,-6-4-1 0,2-2 0 16,1 6 0-16,-1-7 1 0,1 4 0 0,3-7 0 0,0 7 0 16,-3-4 2-16,0 7 0 0,-1-1 0 0,1-5 0 15,0 2-12-15,-1-2 12 0,4 2-12 0,-3-2 12 16,0 2-4-16,3-2 0 0,-7 2 0 0,4-2 0 15,-1 12-8-15,-3-13 0 0,0 4 0 0,1-7 0 16,-5 1 0-16,8-4 0 0,-4-3 11 0,-3 6-11 16,3-9 18-16,-4 6-2 0,1 0-1 0,3-6 0 15,-4 0-3-15,5-3 0 0,-5-7 0 0,1 7 0 16,3-3 0-16,-4-4-1 0,1-2 0 0,3-1 0 0,-3 0 1 16,-1-6 1-16,1 7 0 0,-1-4 0 0,5-3 1 0,-1 3 0 15,-4-6 0-15,1 0 0 0,-1 0-6 0,5 0-8 16,-5-3 11-16,4 0-11 0,-3 0 11 0,-1-4-11 15,1-2 10-15,0 2-10 0,-1-2 9 0,1 0-9 16,-4-4 8-16,3 0-8 0,1 1 0 16,-4-1 8-16,4-6-8 0,-4 7 0 0,0-7 10 15,-7-3-10-15,7 9 12 0,-7-9-12 0,0 0 11 0,7 7-11 16,-7-7 10-16,0 0-10 0,0 0 10 16,0 0-10-16,0 0 10 0,7 3-10 0,-7-3 11 0,0 0-11 15,0 0 12-15,0 0-12 0,0 0 12 0,0 0-12 16,0 0 12-16,0 0-12 0,0 0 8 0,0 0-8 15,0 0 0-15,0 0 0 0,0 0 0 0,7-10 0 0,-7 10 0 16,0 0 0-16,0 0 0 0,0 0 0 0,3-3 0 16,-3 3 0-16,0 0 9 0,0 0-9 0,4-6 0 0,-4 6 9 15,0 0-9-15,0 0 0 0,0 0 0 0,0 0 8 16,0-3-8-16,0 3 0 0,0 0 0 0,0 0 0 16,0 0 8-16,0 0-8 0,0-10 0 0,0 10 8 15,0 0-8-15,0 0 8 0,0 0-8 0,-4-3 8 16,4 3 1-16,0-6 0 0,-3-3 0 0,-1 5 0 15,4-5-1-15,0 6 0 0,-7-3 0 0,7-4 0 16,-3 4-8-16,3-10 12 0,-4 7-12 0,-3-4 12 16,7 1-12-16,-3-1 0 0,-4-3 9 0,3-5-9 15,1 8 0-15,-1-6 8 0,1-3-8 0,-1 0 0 16,1 3 0-16,-1-2 0 0,4-5 0 0,-4 8 0 16,-3-4 0-16,4 3 0 0,3-3 0 0,-4 3 0 15,4-3 0-15,0 10 0 0,-3-1 0 0,-1 0 0 0,4-2 0 16,0 5 0-16,0-2 0 0,0 9 0 0,0 3 0 0,0 0 0 15,0 0 0-15,0 0-8 0,0 0 8 0,0 0-8 16,0 0 8-16,0 12-8 0,0 1 8 0,0-4-10 16,0 4 10-16,4 6-10 0,-8 3 10 0,4-4 0 15,0 4 0-15,0-3-8 0,0 3 8 0,0 0 0 16,0 0 0-16,0 0 0 0,4 0 0 0,-4 0 0 16,0-3 0-16,0 3 8 0,3 0-8 0,-3-1 0 15,0 5-8-15,0-4 8 0,4-1 0 0,-4 1-8 16,0 0 8-16,3 0 0 0,-3 0 0 0,0 0 0 0,7-3 0 15,-3-6-8-15,0 5 8 0,-1 1 0 0,1-6 0 16,-1-1 0-16,4-2 0 0,-7 2 11 0,4-2-3 16,-1-1 0-16,-3-6-8 0,0-3-9 15,0 0 9-15,0 10-13 0,0-10 13 0,0 0 0 0,0 0 0 16,0 0 0-16,0 0 8 0,0 0-8 0,0 0 0 16,-7 0 0-16,-3 0 12 0,-1 0-4 0,0-10 0 15,1 10-8-15,-1-6 10 0,-3 0-10 0,0-4 8 0,0 7-8 16,-4-6 0-16,1-1 8 0,-1 7-8 0,-3-3 0 15,0 3 0-15,-4-7 8 0,7 10-8 0,-3-9 0 16,-4 9 9-16,4-3-9 0,0-3 10 0,3 6-10 16,-3-4 0-16,0-5 0 0,0 9 0 0,0-3 0 15,3-3 9-15,1 6-9 0,-5-4 8 0,5-2-8 16,3 3 0-16,-4 0 0 0,0-3-12 0,1 2 12 16,10-2-84-16,-7 3-10 0,6-3-2 0,5 3-879 15,-1-7-176-15</inkml:trace>
  <inkml:trace contextRef="#ctx0" brushRef="#br0" timeOffset="3247.61">13014 5988 1785 0,'0'0'159'0,"0"0"-127"15,-7-3-32-15,7 3 0 0,-7 0 148 0,7 0 23 0,0 0 5 0,0 0 0 16,0 0-130-16,0 9-26 0,3 4-6 0,1-1-1 16,3 1-13-16,-3-4 0 15,6 10 0-15,1 0-10 0,-1 3 10 0,1 0 0 0,-1 3 0 16,1 3-8-16,3 3 8 0,-3 1 12 0,-1-7-2 0,1 15-1 16,-4-2-9-16,-4 0 0 0,8 3 0 0,-4-1 0 15,0 1 10-15,4 3-10 0,-1-3 12 0,1 3-12 16,-1 6 32-16,1-3-1 0,-4 3 0 0,4 3 0 15,-1 1-1-15,4-1 0 0,-3 0 0 0,3 7 0 16,4-4-5-16,-4-2-1 0,0 5 0 0,0-2 0 0,-3 2-14 0,6-2-10 0,1 5 12 0,-4 1-12 31,0-3 32-31,4 2 0 0,-4 1 0 0,0 3 0 16,4-3-32-16,-4-1 0 0,3 4 0 0,-2-3 0 16,-1 0 0-16,0-7 0 0,0 7 0 0,0-1 0 15,4 1 0-15,-4 0 0 0,0 0 0 0,0-1 0 0,-3-5 0 16,3 2 8-16,3-5-8 0,1 5 0 0,-4-2 20 0,4 2-4 15,-1-5 0-15,1-1 0 16,-4 3-3-16,0-2-1 0,0-4 0 0,0 3 0 16,4 0 0-16,-7 1-1 0,3-1 0 0,-4 0 0 0,1 1 8 15,-1-1 1-15,-2-3 1 0,2 0 0 16,1-3-21-16,-1-6-15 0,-3 3 3 0,4-3 0 0,-4 0 12 0,4 2 10 16,-1-2-2-16,-3-6 0 0,4 2-8 0,-4-2 8 15,3 2-8-15,1-5 8 0,-4 2-8 0,0-5 0 16,0-4 9-16,0 3-9 0,4-3 0 0,-4-3 8 15,0 0-8-15,0-3 0 0,0 3 14 0,0-4-2 16,-3 1 0-16,3-3 0 0,0 3-1 16,0-7-1-16,-4 7 0 0,1-6 0 0,3-4-2 0,0 0-8 15,-4 1 12-15,1-1-4 0,0-2-8 0,-1 2 0 0,-3-9 0 16,4 6 0-16,-4-6 12 0,0 0-4 0,0 0 0 0,0 0 0 16,3 3 0-16,-3-3 0 0,0 0 0 0,0 0 0 15,0 0 2-15,0 0 0 0,0 0 0 0,0 0 0 16,0 0-10-16,0 0 0 0,0 0 0 0,0 0 0 15,0 0 0-15,0 0 8 0,0 0-8 0,0 0 8 16,0 0-8-16,0 0 8 0,0 0-8 0,0 0 8 16,0 0-8-16,0 0 8 0,0 0-8 0,0 0 8 15,0 0-8-15,0 0 0 0,0 0 9 0,0 0-9 16,0 0 0-16,0 0 8 0,0 0-8 0,0 0 0 16,7-3 0-16,-7 3 0 0,0 0 0 0,4-6 8 15,-1-3-8-15,1 5 9 0,-4-5-9 0,0 9 10 16,0-9-2-16,3-1-8 0,-3 7 12 0,4-6-4 0,-4-4-8 15,0 4 8-15,0-4-8 0,3-6 8 16,-3 7-8-16,0-7 8 0,0 0-8 0,0 3 8 16,4-5-8-16,-4-8 0 0,0 7 0 0,3-6 0 0,1 3 0 0,-1-3 0 15,-3-4 0-15,7 11 0 0,-3-1 0 16,0 0 0-16,-4 3 0 0,0-3 0 0,0 12 0 0,0-2 0 16,0 3 0-16,-4-1 0 0,4 7 0 0,0 3 0 15,0 0-8-15,0 0 8 0,0 0 0 0,0 0-11 16,-7 9 11-16,7 1-8 0,-4 2 8 0,1 1-10 15,-1 3 10-15,1-1-10 0,-1 7 10 0,1-3 0 16,-1 3 0-16,1 0-8 0,-1 0 8 0,1-3 0 0,-1 3-9 16,-3 0 9-16,7-4 0 0,-3 1-9 0,-1-3 9 15,-3 3 0-15,3-1-8 0,1-2 8 0,-1 3 0 0,1 0 0 16,-4 0 0-16,3-4 0 16,1-2 0-16,-1 3 0 0,1-1 0 0,3-5 0 15,-4 5 0-15,1-2 0 0,-1-1 0 0,4-2 0 0,-3-1 0 16,-1 1 0-16,4-7 0 0,-3 9 0 0,3-12 0 15,-4 7 0-15,4-7 11 0,-7 3-11 0,7-3 12 0,-7 9-12 16,0-6 0-16,3-3 0 0,-3 6 0 0,0-2 0 16,-3-4 0-16,3 0 0 0,-4 0 0 0,4 0 0 15,-4 0 0-15,1 0 0 0,-1-4 0 0,4-2 0 16,-3 6 0-16,-1 0 0 0,-3-3 0 0,0 0 0 16,3-3 8-16,-6 3-8 0,2-7 9 0,1 1-9 15,-3 6 12-15,3-4-3 0,-4-2-1 0,4-4 0 16,-4 4-8-16,4 0 0 0,-4-4 0 0,4 4 0 15,0-1 0-15,4-2 8 0,-1 2-8 0,0-2 8 16,1 2-8-16,-1 1 0 0,1 3 0 0,3-1 0 0,0-2-16 0,-4 6 4 16,0-3 0-16,1 6 1 15,3-4-86-15,0 1-18 16,-4 3-3-16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27T16:53:21.31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5489 15498 1382 0,'-10'-3'61'0,"10"3"13"0,0 0-59 0,0 0-15 0,0 0 0 0,0 0 0 15,0 0 116-15,0 0 20 0,0 0 4 0,0 0 0 0,0 0-123 0,0 0-17 16,0 0-19-16,0 0 4 0,0 0 2 0,0 0 0 16,0 0 0-16,0 0 0 0,0 0 81 15,0 0 16-15,0 0 3 0,-11 3 1 16,8 3 34-16,-8-6 7 0,4 7 2 0,-4-4 0 0,4-3-55 16,-3 6-12-16,3-3-1 0,0-3-1 0,0 0-43 0,7 0-9 15,0 0-2-15,-4 7 0 0,4-7 20 0,-7 0 3 16,7 0 1-16,-7 3 0 0,7-3-32 0,-7 6-20 15,3-3 4-15,-3 7 0 0,4-4 16 0,-8 9 0 16,8-5 0-16,-4 2 0 0,3-2 16 0,-7 5-4 16,4 4 0-16,0-3 0 0,0 3 8 15,4 0 0-15,-11 6 1 0,7-6 0 0,3 9-4 0,-10-3-1 16,3 3 0-16,1 7 0 0,-4-1 8 0,3 1 2 16,-7-4 0-16,4 10 0 0,-3-10-26 0,-1 10-16 15,0-4 3-15,1-2 0 0,3 3 13 0,0-4 0 16,-1 4 0-16,-2 2 0 0,-8-2 0 0,7-3 0 15,-6-1 0-15,-1-6 0 0,4 7 0 0,0-7 0 0,3 0 0 16,-10-3 0 0,10-6-29-16,-6 0 0 0,6-10 0 0,0 7 0 15,4-7-24-15,4-2-5 0,-5-4-1 0,5-3 0 0,-1 0-125 16,4-10-24-16</inkml:trace>
  <inkml:trace contextRef="#ctx0" brushRef="#br0" timeOffset="443.59">4710 15737 518 0,'-11'-10'23'0,"7"4"5"0,1 3-28 0,-1-7 0 16,1 4 0-16,3-7 0 0,0 1 446 0,0 3 84 15,3-1 17-15,4-2 3 0,1-4-459 0,2 6-91 16,-3-5-20-16,7 5-4 0,-10 1 24 0,3 0-9 16,0 9 9-16,-7 0 0 0,3-10 20 0,-3 10 10 15,0 0 2-15,0 0 1 0,0 0 26 0,0 0 5 16,4 10 0-16,0 5 1 0,3-5-5 0,-7 2-2 16,3 4 0-16,4 0 0 0,0 2-18 0,4 1-3 15,-1 0-1-15,12 6 0 0,-12 0-20 0,15 3-5 16,-8-2-1-16,8 2 0 0,7 0-10 0,-4 10 10 0,-7-4-10 15,4 1 10-15,7 2-10 0,-8-2 0 0,1-1 0 0,0 4 8 16,-8-4-8-16,5 1 0 0,-1-1 0 0,-11-2 0 16,4 2 0-16,1-9 0 0,-1 10 0 0,-4-7 0 15,1 6 0-15,-4-12 0 0,7 10 0 16,-3-10 0-16,-4 3 0 0,3 0-11 0,4-6 3 0,-3 0 0 31,7-1-34-31,-11 1-6 0,10-3-2 0,-3 3 0 16,1-4-96-16,-1-5-19 0,3 5-4 0,-6-2-603 0,3-4-120 0</inkml:trace>
  <inkml:trace contextRef="#ctx0" brushRef="#br0" timeOffset="1544.36">5994 16530 1152 0,'0'0'102'0,"0"0"-82"16,0 0-20-16,0 0 0 15,0 0 147-15,0-6 25 0,0 2 4 0,3-2 2 0,4 6-160 0,-7 0-32 16,0 0-6-16,0 0-2 15,7 0 6-15,-7 0 2 0,0 0 0 0,0 0 0 0,0 0 30 0,-7 6 5 16,4 4 2-16,-4-7 0 0,-7 3 57 0,3 4 11 16,0-1 2-16,-3-3 1 0,4-2-10 0,-8 2-3 15,11-3 0-15,-4 6 0 0,-3-9-29 0,7 7-5 16,4-4-2-16,-8 3 0 0,4-6-28 0,4 9-5 16,-1-9-2-16,-3 10 0 0,3-1-10 0,-3 1 0 15,4-1 0-15,-4 0-11 0,3 7 11 0,1 0 0 16,-8-4 0-16,4 4 0 0,0 3 0 0,0-3-8 15,4-4 8-15,3 4-8 0,-8-1 8 0,8-2 0 16,0-4 8-16,0 1-8 0,8 5 0 16,-5-5 0-16,4-1 0 0,-3 1 0 0,3-1 0 0,7-3-8 0,-7 4 0 15,10-1 0 1,-6-3-48-16,0-2-10 0,6-4-2 0,-3 6 0 16,4-6-134-16,-7 3-27 0</inkml:trace>
  <inkml:trace contextRef="#ctx0" brushRef="#br0" timeOffset="1998.21">6092 15940 345 0,'-3'-6'31'0,"-4"-3"-31"0,-4 6 0 0,1-4 0 15,3-2 632-15,0 3 120 0,7 6 24 0,-4 0 4 16,4 0-616-16,0 0-123 0,0 0-25 0,0 0-4 15,0 0-12-15,0 0-12 0,0 0 2 0,0 0 1 32,0 0-37-32,0 0-7 0,11 0-2 0,-11 0 0 0,0 0-158 15,0 0-32-15</inkml:trace>
  <inkml:trace contextRef="#ctx0" brushRef="#br0" timeOffset="3341.66">7525 15298 2624 0,'0'0'116'0,"0"0"24"0,0 0-112 0,0 0-28 0,0 0 0 0,0 0 0 16,0 0 36-16,7 3 2 0,3 3 0 0,-3 3 0 15,1 1-38-15,2 5 0 0,-3-2 0 0,0 6 0 0,0 6-12 0,-3 0 4 16,-1-3 0-16,4 9 0 15,-7-3-20-15,0 7-3 16,0-1-1-16,-7 4 0 0,0 6 52 0,4 0 9 0,-4 3 3 0,0 6 0 16,3 1 0-16,-6-7 0 0,2 6 0 0,1-3 0 15,7-3-12-15,-7-3-3 0,7-6 0 0,0 6 0 0,-3-1-1 16,3-8-1-16,3 3 0 0,-3-4 0 0,0 1-15 0,7-7 0 16,-7 6 0-16,-7-6 0 15,7-9-36-15,0 6-11 0,-3-6-1 0,-1 0-1 16,1-3-16-16,3 3-3 0,-4-10-1 15,1 0 0-15,-1 1-87 0,4-4-18 16,0-6-3-16,0 0-767 0</inkml:trace>
  <inkml:trace contextRef="#ctx0" brushRef="#br0" timeOffset="3726.83">7870 15335 1612 0,'0'0'144'16,"0"0"-116"-16,-3-9-28 0,3 2 0 16,0-2 226-16,0 6 39 0,0-6 8 0,0 2 2 15,3-2-213-15,1 6-42 0,-4 3-9 0,0 0-2 16,0 0-9-16,0 0-12 0,0 0 2 0,0 0 1 15,7 9 39-15,0 1 8 0,-3-1 2 0,-1 3 0 16,-3 4-4-16,0 12 0 0,7-3 0 0,-7 13 0 0,0-3-25 0,0-1-11 16,0 1 8-16,4 2-8 0,-1 7 8 0,1 3-8 15,3-3 8-15,0 9-8 16,0 1 12-16,-3-1-4 0,3 0 0 0,-4-6 0 0,4 7-8 16,-3-4 0-16,-1-3-10 0,1 3 10 0,-1 3 0 15,-6-6 8-15,-1 7 1 0,1-10 0 16,-1 3-41-16,1-7-8 0,-1-2-1 15,1-4-1-15,-4-12-3 0,7 4-1 0,-4-8 0 0,0 1-755 16,1-3-151-16</inkml:trace>
  <inkml:trace contextRef="#ctx0" brushRef="#br0" timeOffset="4251.25">6957 16649 864 0,'0'0'38'0,"0"0"8"0,0 0-37 0,-7 6-9 15,0-6 0-15,0 10 0 0,-4-10 340 0,4 6 65 16,7-3 14-16,0-3 2 0,0 0-341 0,0 0-68 15,0 0-12-15,0 0 0 0,0 0 22 0,0 0 10 16,0 0 1-16,0 0 1 0,4-3-1 0,10-3 0 16,3 6 0-16,8-7 0 0,0 4 15 0,-1 3 2 15,15 0 1-15,3 3 0 0,8-3-15 0,3 0-4 16,3 0 0-16,4 0 0 0,4 0-22 0,3 0-10 16,3-3 8-16,4 3-8 0,-3 0 8 0,3-6-8 15,-7 6 0-15,-3 0 8 0,3-3-8 0,-4-3 0 16,4 2 0-16,-7-2 0 0,-7 6 0 0,3-3 0 0,-3-3 0 15,-3 6 0-15,-1 0-24 0,-7 0-1 0,-3 0 0 16,-3 0 0 0,-5 0-150-16,1 0-29 0</inkml:trace>
  <inkml:trace contextRef="#ctx0" brushRef="#br0" timeOffset="5568.81">10100 15504 2206 0,'0'0'98'0,"-7"7"20"0,0-4-94 0,0 6-24 0,0 1 0 0,-4-1 0 16,1 1 28-16,3-4 2 0,-4 9 0 0,0-2 0 15,-6 3 5-15,3-4 1 0,0 4 0 0,-1 3 0 16,1 0-11-16,-3 6-1 0,3 0-1 0,-8 0 0 15,-2 3 2-15,-1 0 1 0,0 10 0 0,-3-4 0 16,-4 10-4-16,4-6-1 0,-4 3 0 0,-3-4 0 16,0 1-7-16,0 3-2 0,-8-4 0 0,1 1 0 15,7 3-12-15,-1-13 0 0,1 6 8 0,3-5-8 16,1-4 0-16,6-3 0 0,4-7-12 0,-4 4 12 16,7-9-56-16,1-4-5 15,3-3-1-15,3-3 0 0,0-3-160 16,4-3-32-16,-3-7-6 0</inkml:trace>
  <inkml:trace contextRef="#ctx0" brushRef="#br0" timeOffset="5847.65">9253 15310 2361 0,'0'0'104'0,"0"0"23"0,0 0-102 0,0 0-25 0,0 0 0 0,4 9 0 15,3 7 39-15,0 3 2 0,4 0 1 0,3 6 0 16,-4 3-29-16,8 7-5 0,-4-7-8 0,4 6 11 16,-1 10 28-16,1-6 5 0,0 6 2 0,3 0 0 15,3 0-10-15,1 3-3 0,0 3 0 0,0-6 0 16,-1 3-33-16,1-3 0 0,-4-7 0 0,0 7 0 16,0-9 0-16,1 2 0 0,-5-2 0 15,1-7 0-15,0 6 0 0,-1 1-9 0,1-7 9 16,-4-3-12-1,0 0-46-15,4-3-10 0,-4-3-1 0,0 6-1 0,-4-6-150 16,1-3-31-16</inkml:trace>
  <inkml:trace contextRef="#ctx0" brushRef="#br0" timeOffset="6431.49">10513 16558 2116 0,'0'0'94'0,"-4"6"19"0,-6-2-90 0,3 2-23 0,7-6 0 0,-7 9 0 0,-4 1 13 0,4-1-1 15,7 0-1-15,3 10 0 0,1-9-11 0,0 8-17 16,-4-2 4-16,3 9 1 0,8-6 3 0,-4 6 1 15,-7-3 0-15,3 3 0 0,8 3 8 0,-8 7 0 16,-6-7 0-16,-4 7 0 0,-4-7 0 0,4 3 0 16,-3-3 0-16,-8 1 0 0,-10-4 11 0,6 3 4 15,5-3 1-15,-1-6 0 0,-6 0-2 0,2-1 0 16,1-2 0-16,4-6 0 16,-1-4-112-16,0-3-22 15,-3-6-5-15,3-7-723 0</inkml:trace>
  <inkml:trace contextRef="#ctx0" brushRef="#br0" timeOffset="6602.45">10347 16176 2707 0,'0'0'120'0,"0"0"24"0,0 0-115 0,0 0-29 0,0 0 0 0,0 0 0 16,0 0 56-16,0 0 6 0,0 0 1 0,0 0 0 31,11 0-247-31,-11 0-50 0,0 0-10 0,0 0-1 0</inkml:trace>
  <inkml:trace contextRef="#ctx0" brushRef="#br0" timeOffset="7288.25">11299 14949 2073 0,'0'0'92'0,"0"0"19"0,0 0-89 0,0 0-22 16,0 0 0-16,0 0 0 0,4 4 168 0,3 5 30 15,-3 0 6-15,3 7 0 16,-4-7-196-16,4 10-39 0,4-3-8 0,-4 3-1 0,-7 6 21 0,7-3 5 16,4 12 1-16,-4 1 0 0,0 2 13 0,-7 7 0 15,3 7-10-15,4 2 10 0,7 3 0 0,-10-2 13 16,-1 5-1-16,4 4-1 0,8 3 9 0,-5 3 1 15,-3 3 1-15,0 6 0 0,0-3-22 0,4-2 0 16,-1 5 0-16,-6 4 0 0,-8-1 0 0,4-3 0 16,8 1 0-16,-8-7 0 15,-11-3-29-15,7-6-1 0,8-1 0 0,-1-5 0 16,-3-7 16-16,0-9 3 0,0 3 1 0,8-10 0 16,2-6-143-16,1-12-29 0</inkml:trace>
  <inkml:trace contextRef="#ctx0" brushRef="#br0" timeOffset="7888.77">12284 15282 1998 0,'0'0'88'0,"0"0"19"0,0 0-86 0,0 0-21 16,0 0 0-16,0 0 0 0,0 0 87 0,0 0 13 0,7 6 2 0,0 4 1 16,0-1-82-16,-4 10-21 0,4 0 0 0,-3-1 0 15,0 1 0-15,-1 6 0 0,1 0 0 0,-1-6-9 16,1 9 9-16,-1-3 0 0,1 1-9 0,-4-4 9 15,3 3 0-15,1 0 8 0,3-7 0 0,0 11 0 16,-4-4 45-16,4 3 9 0,1-9 2 0,-1 6 0 16,3 0 0-16,1-6 0 0,-4 0 0 0,7-1 0 15,-4-8-26-15,5 6-5 0,-1-7-1 0,3 0 0 16,1-9-19-16,0 0-4 0,-1 0-1 0,1 0 0 16,-8-9-8-16,5 6 0 0,2-3 0 0,-3-10 0 15,0 3 0-15,1-5 20 0,2-4-3 0,1 0 0 16,-4-3 20-16,-3-4 4 0,3-2 1 0,3 3 0 15,-3-7-30-15,-3 4-12 0,0-10 11 0,3 13-11 16,-4-10-22-16,1 7-10 0,-4 9-3 16,0-3 0-16,0 9-82 0,-3 4-17 0,-1 2-3 0,-3 1-1 15,0 3-108-15,0 6-22 16,0 0-4-16,-14-10 0 0</inkml:trace>
  <inkml:trace contextRef="#ctx0" brushRef="#br0" timeOffset="8246.01">12418 15987 2718 0,'0'0'120'0,"0"0"25"0,0 0-116 0,0 0-29 0,0 0 0 0,0 0 0 16,3 10 25-16,4-4-1 0,-3-3 0 0,3 7 0 15,0-4-12-15,0-3-4 0,0 10 0 0,0-4 0 16,0 0-8-16,-3 1 0 0,6-1 0 0,-3 1 0 16,-3 8-11-16,-4-2 3 0,3-3 0 0,-3 12 0 15,0-6 8-15,-3 6 0 0,-4 3 8 0,0 6-8 16,-4 1 0-16,-3 2 0 0,4-2 0 0,-5 9 0 15,5-7 0-15,-4 1 8 0,3 3-8 0,1-7 11 16,3-5-67 0,-1-1-14-16,5-3-2 0,-1-6-1112 0</inkml:trace>
  <inkml:trace contextRef="#ctx0" brushRef="#br0" timeOffset="11521.13">17360 14799 2412 0,'0'0'107'0,"0"0"21"0,0 0-102 0,0 0-26 16,4 9 0-16,-1 10 0 0,4-3 32 0,-3 3 2 16,3-1 0-16,3 1 0 0,-2 0-34 0,-1 6 0 0,0 3-15 0,0-3 5 15,0 4-11-15,-4 5-3 0,1-6 0 0,-4 7 0 16,0-1 13-16,0 4 3 15,-4 3 0-15,1-4 0 0,-4 1 8 0,-4 6 9 0,4-10-1 16,0 4-8-16,-4-3 19 0,1-1-3 0,-1-6-1 0,1 7 0 16,3-7-7-16,0-3-8 0,0 0 11 15,3-6-11 1,0 0-177-16,4-10-43 0,0 7-8 0,0-7-1 0</inkml:trace>
  <inkml:trace contextRef="#ctx0" brushRef="#br0" timeOffset="11985.21">17261 14454 2016 0,'0'0'89'0,"-7"-3"19"0,0 3-87 0,0 0-21 16,0-6 0-16,0 6 0 0,4 0 156 0,3 0 28 16,0 0 4-16,0 0 2 0,0 0-166 0,0 0-34 15,7-4-6-15,3 4-2 0,4-6-2 0,0 6 0 16,1 0 0-16,2 0 0 0,4 6 11 0,1-6 9 16,2 4-13-16,1 2 5 0,-4-3 8 0,4 6 0 15,3 4 0-15,0-4 0 0,0 4 0 0,1-4-12 16,-1 7 12-16,0 0-12 0,0 2 1 0,1-5 0 15,-1 9 0-15,0 0 0 0,0-6-9 0,0 12-3 16,4-9 0-16,-4 6 0 0,1 3 23 0,-5-3-11 0,-6-6 11 16,3 6-8-16,0 3 8 0,1 0 0 0,-5-3 0 15,1 1 0-15,-4-8 0 0,-4 7 0 0,-2-6 0 16,-1 0 0-16,-7 0 0 0,0-3 0 0,-4-4 0 16,1 4 0-16,-8-1 0 0,4-2 0 0,0 3-8 0,-7-7 8 15,0 0 0-15,0 1 8 0,-4-1 0 0,0-2 0 16,1-4 13-16,-1-3 3 0,-3 0 1 0,0 0 0 15,-1 0-13-15,1-3-4 0,0-4 0 0,0 4 0 16,3-3-31 0,-3-4-6-16,0 1-2 0,3 0 0 0,-6 2-163 0,-1 4-33 0,4-3-6 15,-4 3-2-15</inkml:trace>
  <inkml:trace contextRef="#ctx0" brushRef="#br0" timeOffset="12468.14">18863 14256 2296 0,'0'-9'102'0,"0"9"21"0,0 0-99 0,0 0-24 16,4-9 0-16,-4-1 0 0,0 10 11 0,3-6-3 0,1-3-8 0,-4 9 12 15,0 0-24-15,0 0-6 0,0 0-1 0,0 0 0 16,0 0 19-16,0 0 0 0,0 15-8 0,-7 1 8 16,3 3 0-16,-7 0 0 0,-3-1 0 0,-3 11 0 15,-1-4 32-15,-7 3 3 0,1 3 1 0,-1 1 0 16,-3 2 0-16,-4 1 1 0,0 2 0 0,4 7 0 15,0-9-10-15,3 12-3 0,4-3 0 0,0 6 0 16,0-3 16-16,3 0 4 0,4 3 0 16,3-3 0-16,4 6-26 0,-3 1-5 0,6-1-1 0,-3 6 0 15,7-2-12-15,0-4 0 0,-3 1 0 0,3-1 0 16,3 0 0-16,1 0 0 0,-1-5 0 0,1 2 0 16,-4-3-22-16,7-3 2 0,-4-7 1 0,4 4 0 15,0-6-13 1,4-4-2-16,0 3-1 0,3-9 0 0,3 1-19 0,8-5-4 15,0-5-1-15,10 3 0 0,0-3-93 0,4-7-20 16,0 4-3-16</inkml:trace>
  <inkml:trace contextRef="#ctx0" brushRef="#br0" timeOffset="13112.38">19607 14774 1094 0,'0'0'97'0,"0"0"-77"15,-3 0-20-15,3 0 0 0,0 0 261 0,0 0 49 0,0 0 10 0,0 0 1 16,0 0-246-16,0 0-50 0,0 0-9 0,0 0-3 16,0 0-13-16,0 0 0 0,3 9 0 0,-3 1 0 15,-7 5 0-15,0 4-13 0,-3 6 4 0,-4 0 1 16,-8 4 0-16,1-1 0 0,-3 6 0 0,-1 1 0 16,-3 2 20-16,-1 1 4 0,-2 6 0 0,-1 0 1 15,-3 0 41-15,3-7 8 0,-3 7 2 0,3-9 0 16,4 2-23-16,-1-2-4 0,1-1-1 0,7-5 0 15,3-1-32-15,1-3-8 0,3-6 0 0,0 0 0 16,3-4-48 0,0 4-8-16,1-10-1 0,3-2-1 0,0-4-173 15,0 3-34-15</inkml:trace>
  <inkml:trace contextRef="#ctx0" brushRef="#br0" timeOffset="13461.33">18937 14633 2516 0,'0'0'112'0,"0"0"22"0,0 0-107 16,0 0-27-16,0-3 0 0,0 3 0 0,7-7 26 0,-7 7 0 15,11-3 0-15,3 3 0 0,0 0-26 0,4 3-19 16,-1 4 3-16,1 2 1 0,3 7 15 0,0-4-12 0,-3 7 12 0,0 3-12 15,3 0 12-15,0 3 8 16,-4 3 0-16,-2 4-8 0,-1-1 16 0,0 0-3 0,0 1-1 16,0 2 0-16,0-6 29 0,0 7 6 0,0-7 1 0,0 7 0 15,1-1 0-15,-1 1 0 16,0 2 0-16,0-2 0 0,0-1-39 0,4 1-9 16,-4-4 0-16,0 4 0 0,4-7 0 0,-1 6 0 0,-3-15 0 15,0 6 0 1,1-6-26-16,-1 0-4 0,0-4-1 0,-4 4 0 15,1-9-86-15,-4-1-18 0,4-3-3 0,-1-2-618 0,-3-4-123 0</inkml:trace>
  <inkml:trace contextRef="#ctx0" brushRef="#br0" timeOffset="14433.38">19925 15620 979 0,'0'0'87'0,"0"0"-70"0,0 0-17 0,0 0 0 0,0 0 168 0,0 0 31 15,0 0 5-15,0 0 2 16,0 0-190-1,0 0-37-15,0 0-8 0,0 0-2 0,0 0 31 0,0 10 0 0,-4-1 0 0,1 1 0 0,-1-1 73 16,1 1 8-16,-4 5 2 0,3-5 0 16,1 5-11-16,-1-2-3 0,4 3 0 0,-3 2 0 0,-1-2-46 0,4-3-10 15,0 2-1-15,0 4-1 0,0-10-11 0,4 7 0 16,-1-6 0-16,4 8 0 16,0-8-32-16,0-1-6 0,0 1-1 0,7-1 0 15,-3-3-109-15,3 4-21 0,-3-10-5 0,6 6-1 16</inkml:trace>
  <inkml:trace contextRef="#ctx0" brushRef="#br0" timeOffset="14611.66">20098 15360 3060 0,'-14'-6'136'0,"7"6"27"0,0-9-131 0,-1 9-32 0,1-4 0 0,4-2 0 31,3 0-148-31,0 6-37 0,0 0-7 0,7-3-598 0,7-4-119 0</inkml:trace>
  <inkml:trace contextRef="#ctx0" brushRef="#br0" timeOffset="15268.66">21481 14532 748 0,'0'0'67'0,"0"0"-54"0,0 0-13 0,0 0 0 0,0 0 389 0,0 0 75 16,-7 7 16-16,0-4 2 0,-1 3-384 0,1 3-77 16,0 4-21-16,0 3 8 0,-3 2-8 0,-1 1 0 15,1 13 0-15,-5-4 0 0,1 10 0 0,-3-4 0 16,-4 13 0-16,-4-3 0 0,0 9 0 0,-3-3 0 15,-7-3 0-15,3 7-8 0,-3 5 8 0,-1-2 9 16,1-10-1-16,3 6-8 0,4-9 12 0,3 0-4 16,1-3 0-16,-1-10-8 0,7 4 0 0,-3-10 0 15,7-7 0-15,0 1 0 16,0-3-81-16,3-3-23 0,4-7-5 0,4-6-576 16,-4 3-115-16</inkml:trace>
  <inkml:trace contextRef="#ctx0" brushRef="#br0" timeOffset="15522.43">20927 14623 3200 0,'0'0'71'0,"0"0"14"0,-7-3 3 0,7 3 1 0,0 0-71 0,0 0-18 0,0 0 0 0,3 10 0 16,1 8-43-16,3 7-12 0,3 1-2 0,1 2-1 15,7 0 37-15,3 7 7 0,0-1 2 0,4-3 0 16,3 4-17-16,0-1-3 0,4 4-1 0,-4-7 0 16,0 1 3-16,1 2 1 0,-1-6 0 0,-4 4 0 15,-2-4-46-15,-5 0-9 0,1 0-1 0,-4-2-1 16,-3-1-69-16,-1-7-13 0,-3 8-4 0,0-5-440 16,-3 5-89-16</inkml:trace>
  <inkml:trace contextRef="#ctx0" brushRef="#br0" timeOffset="16213.07">21661 15194 2970 0,'0'0'65'0,"0"0"14"0,-4 0 2 0,4 0 3 0,0 0-68 0,0 0-16 0,0 0 0 0,0 0 0 15,0 0-78-15,0 0-19 0,0 0-4 0,7 0-1 16,7 0-131-16,-3 0-27 0,-1 0-4 0</inkml:trace>
  <inkml:trace contextRef="#ctx0" brushRef="#br0" timeOffset="17491.09">20412 15746 403 0,'0'0'17'0,"0"0"5"0,0 0-22 0,0 0 0 0,-7 0 0 0,7 0 0 16,-7 0 218-16,7 0 39 0,0 0 8 0,0 0 2 15,0 0-164-15,0 0-33 0,0 0-6 0,0 0-2 16,3 9-40-16,4 7-8 0,0-3-2 0,4-4 0 16,-1 7-12-16,1 2 0 0,0-2 0 0,-1 3 0 15,4 0 0-15,-3 0 0 0,3 6-12 0,-7 0 12 16,0 0-25-16,0-3 1 0,0 3 1 0,-7-6 0 16,-3 6 9-16,-1-6 2 0,-3 6 0 0,0-3 0 15,-7 0 28-15,3 0 5 0,-3 3 2 0,-3 3 0 16,-1-3-63-16,0 0-13 15,-3-3-3-15,0 3 0 0,0-6 16 0,-4-10 4 16,0 7 0-16,1-7 0 0</inkml:trace>
  <inkml:trace contextRef="#ctx0" brushRef="#br0" timeOffset="20841.05">21770 15605 172 0,'0'0'16'0,"3"0"-16"0,12 0 0 0,-5 0 0 16,-3 0 232-16,-3-3 43 0,-1 3 9 0,4 0 1 16,0 0-230-16,-7 0-47 0,0 0-8 0,-10 3 0 15,10-3 78-15,-11 6 18 0,1-3 4 0,-4 3 1 16,-4 4 48-16,4-1 10 0,7-9 1 0,-4 7 1 15,-3-4-40-15,7 3-8 0,7-6-1 0,0 0-1 16,0 0-58-16,0 0-11 0,7 3-2 0,7-3-1 0,0 0-39 16,-3 10 0-16,-11-10 0 0,10 0 0 0,8 6 0 0,-7-3 16 15,-11-3-3-15,7 12 0 0,0-2-24 0,-4 2-5 16,1-2 0-16,-4 6-1 0,-7-1 17 0,3-2 0 16,4 6 0-16,-3-4 0 0,-8 1 12 15,4-4 7-15,7-2 1 0,0 6 0 16,0 2-20-16,-3-2 0 0,3-3 8 0,0 9-8 0,7-10 8 0,0 4-8 15,-7-4 9-15,3 4-9 0,8 0 0 0,-1-4 8 16,-10 4-8-16,4 3 0 0,-1-4 0 0,-3-2-10 16,0 3 2-16,-3-7 0 0,-4 7-1 0,0-4 0 15,7 4 0-15,-4 0 0 0,-10-4 9 0,7-2 0 16,7-1 0-16,-3 0 8 0,-8 4 0 0,7-10 1 16,-3 6 0-16,7-9 0 0,0 7 6 0,0-7 1 15,-3 3 0-15,3-3 0 0,0 0-8 0,0 0-8 0,0 0 11 0,0 0-11 16,0 0 0-16,0 0 0 0,0 9 0 15,-4-2-12-15,-6-4 4 0,3 3 8 0,7-6-13 0,-4 9 5 16,-6-9 8-16,-1 10 0 0,0-10 0 0,1 9 0 16,-1-9 0-16,1 6 0 0,-4-6 0 0,6 4 0 15,-2-4 9-15,3 0 4 0,-4 0 1 0,4 0 0 16,0 0 8-16,0-4 2 0,0 4 0 0,3-6 0 16,-3 6-12-16,4-3-3 0,3 3 0 0,-4-6 0 15,-3-4-19-15,4 1-4 0,3 3-1 0,0 3 0 16,0-4-33-16,0 7-6 0,3-9-2 15,-3 9 0-15,0 0-129 0,0 0-27 16,0 0-4-16</inkml:trace>
  <inkml:trace contextRef="#ctx0" brushRef="#br0" timeOffset="21962.6">22602 14122 1440 0,'0'0'64'0,"0"0"12"0,0 0-60 0,0 0-16 0,0 0 0 0,8 0 0 16,2 9 238-16,-6 0 45 0,-1 1 9 0,1-4 1 15,3 3-231-15,0 1-46 0,-11 6-16 0,1-4 9 16,-1 7 6-16,1 6 1 0,-1 3 0 0,1 7 0 15,-8-1-3-15,0 10 0 0,4-6 0 0,0 6 0 16,0 3 27-16,0 3 4 0,4 6 2 0,-4 4 0 16,7-4-26-16,-4 4-4 0,1-4-2 0,3 7 0 15,3-3-5-15,-3-4-1 0,-3 4 0 16,3-4 0-16,-4 4-8 0,4-7-11 0,-3 3 3 0,-4-5 0 16,-1-4-4-16,1-3-1 0,4-1 0 0,-4-5 0 15,0-3-10-15,0-7-1 0,3 6-1 0,4-15 0 31,-7 6-107-31,7-15-22 0,0 5-4 0</inkml:trace>
  <inkml:trace contextRef="#ctx0" brushRef="#br0" timeOffset="22407.96">23174 14498 864 0,'0'0'76'0,"0"0"-60"16,0 0-16-16,0 0 0 0,0 0 280 0,0 0 54 0,0 0 10 0,0 0 3 16,0 0-261-16,0 0-52 0,0 0-10 0,0 0-3 15,0 0 35-15,0 0 8 0,0 0 0 0,4 9 1 16,-1-2-7-16,1 2-2 0,-4 0 0 15,3 1 0-15,1 5-4 0,-1-2-2 0,1 3 0 0,-1-1 0 16,1-2-19-16,3 3-4 0,0 2-1 0,-4 1 0 16,4-3-10-16,0 3-1 0,4-4-1 0,0-2 0 15,-4 3-14-15,3-7 0 0,1 10-12 0,-1-3 12 16,1-7 0-16,0 0 0 0,-1 1 0 0,-3-1 0 16,4 1 0-16,-1-4 0 0,1-3 9 15,0-3-9-15,-1-3 0 0,4-3 0 0,0-4 0 0,4 1 0 16,-7-1 12-16,6-8-4 0,-3-1 0 0,0-6 0 15,1 0-8-15,-1-4 0 0,0 1 9 0,0-6-9 16,-3 8 0-16,-1-8 0 0,4 6 0 0,-3 0 0 16,-4-1 0-16,0 4-13 0,0 0 1 0,-4 3 1 15,1 0-26 1,-4 10-6-16,4-4-1 0,-4 7 0 0,0-1-77 0,0 4-16 0,0 3-3 16,0 3-1-16,0 0-69 0,-4-6-14 0,4 6-2 0,0-4-1 15</inkml:trace>
  <inkml:trace contextRef="#ctx0" brushRef="#br0" timeOffset="22787.68">23495 14852 633 0,'0'0'28'0,"-7"0"6"0,0 3-34 0,-4-3 0 16,4 0 0-16,0 0 0 0,-3 7 481 0,3-7 90 0,7 0 17 0,0 0 4 15,-4 9-484-15,4 0-98 0,-3 7-19 0,-1-6-4 16,8-1 13-16,-4 10 0 0,0-4 0 0,0 4 10 15,0 0-2-15,0 0 0 0,-4 0 0 0,4 6 0 16,-7 0 7-16,3-3 1 0,1 9 0 0,-4-3 0 16,0 1-5-16,0 5-1 0,-4-6 0 0,4 7 0 15,0-7-10-15,0 3 0 0,0-2 0 0,3-4 0 16,1-3-13-16,3 3-8 0,3-10-2 0,1-2 0 16,6 3-112-1,1-13-22-15,0 6-5 0,6-3-909 0</inkml:trace>
  <inkml:trace contextRef="#ctx0" brushRef="#br0" timeOffset="23335.64">23696 13623 2026 0,'0'0'90'0,"0"0"18"0,0 0-86 0,-7 6-22 0,7-6 0 0,0 0 0 16,0 0 10-16,0 0-2 0,-3 3-8 0,3-3 12 16,0 0-12-16,3 10-12 0,-3-1 3 0,4 7 0 15,-1-7 9-15,1 7 0 0,-1-3 0 0,1 2 0 16,-1 1 39-16,4 3 3 0,0 0 1 0,0 9 0 16,4-3 4-16,3 0 1 0,0 3 0 0,4 7 0 15,3-7-25-15,0 9-5 0,4-2-1 0,7 9 0 0,-1-7 3 16,5 14 0-16,-1-4 0 0,0 6 0 15,0 7-20-15,-3-4-16 0,0 7 4 0,-4-1 0 0,0 11 12 16,-3-4 16-16,-4 3-3 0,-3-3-1 16,-8 3-35-16,1-6-7 15,-4 3-2-15,-7 3 0 0,0 0 32 0,0-9 0 0,-3 6 0 0,-4-4 0 0,-4-5 26 16,0-4 11-16,4-5 3 0,-3 2 0 0,-1-6-20 0,1 3-3 16,-5-3-1-16,5-9 0 0,-1 3-16 0,1-4 0 15,-1 1 8-15,1-4-8 16,-1-5-44-16,-3 2-12 0,0-9-2 0,0 3-671 15,-8-6-135-15</inkml:trace>
  <inkml:trace contextRef="#ctx0" brushRef="#br0" timeOffset="23682.43">24677 15059 2718 0,'0'0'60'0,"0"0"12"0,-4-3 2 0,4-3 2 0,4-4-60 0,-1 4-16 0,4-3 0 0,4 6 0 16,0-4-29-16,-1-2-9 0,4 6-2 0,0-4 0 0,0 4 31 0,8-3 9 15,-8 0 0-15,7 3 0 0,0 3-8 0,0-7 8 16,0 7 0-16,4-3 0 0,-4 3-12 0,0-6 4 16,-6 6 8-16,2 0-13 15,4-3-103-15,-3-3-20 0,3 6-4 0,0-4 0 0</inkml:trace>
  <inkml:trace contextRef="#ctx0" brushRef="#br0" timeOffset="23940.31">24698 15288 2761 0,'0'0'60'0,"0"0"13"0,0 0 3 0,0 0 2 0,0 0-62 0,0 0-16 0,7 0 0 0,0 0 0 15,4-6-52-15,3-4-12 0,3 4-4 0,1 3 0 0,-4-3 48 0,7 3 10 16,1-4 2-16,2 4 0 16,-6-3-11-16,3 6-1 0,0-3-1 0,0-3 0 15,1 6-87-15,-1 0-16 0,-11-4-4 0,4-2-509 16,0 6-102-16</inkml:trace>
  <inkml:trace contextRef="#ctx0" brushRef="#br0" timeOffset="24336.67">25622 14451 2761 0,'0'0'60'0,"-3"3"13"0,3 13 3 0,-4 2 2 0,4 1-62 0,0 3-16 0,4 0 0 0,-1 3 0 16,1 3 0-16,-1 1 0 0,1 5 0 0,-4 7-10 15,3-3 2-15,1-1 0 0,-4 7 0 0,-4 6 0 16,4-9 8-16,0 9 0 0,-7-6 0 0,4 3-8 16,-1 3 8-16,-3-3 14 0,0-3-3 0,0 0-1 15,4 3-10-15,-4-3 0 0,3-6 0 0,-3-4-11 16,3 1-11-16,1-1-2 0,3-12-1 0,-7 3 0 15,3-6-28-15,-3-3-6 16,4-7-1-16,3 1-687 0,0-1-137 0</inkml:trace>
  <inkml:trace contextRef="#ctx0" brushRef="#br0" timeOffset="24742.89">25552 14291 2764 0,'0'-9'246'0,"0"-1"-197"0,0 1-39 0,0-7-10 15,7 0 43-15,-4 4 6 0,8-4 2 0,-1-3 0 32,5 10-86-32,-1-7-17 0,-4 7-3 0,4 6-1 0,0-4 39 0,-3-2 7 0,3 6 2 0,-3-3 0 15,-1 6 8-15,4 0 0 0,-3 0 0 0,0 6-8 16,3-3-2-16,-4 6 0 0,1 1 0 0,3-1 0 15,-3 7 18-15,-1 3 3 0,4-4 1 0,-3 4 0 32,3 6-31-32,0-3-5 0,0 3-2 0,4 0 0 0,-1 4 6 0,1-4 2 0,0 3 0 0,3-3 0 15,-3-3 2-15,3 9 1 0,3-9 0 0,-2 3 0 16,-5 4-4-16,-3-4-1 0,-3 0 0 0,-4-3 0 16,0 3 20-16,-3-6-8 0,-4 6 8 0,-7-6 0 15,-4-1 14-15,-3-2 10 0,-4 0 1 0,-3-4 1 16,-4 4-16-16,4-7-10 0,-7 1 12 0,-4 5-12 15,0-5 12-15,1-7-12 0,-1 6 12 0,-3-2-12 16,-1 2-84-16,-2-9-23 16,2 9-5-16,1-9 0 0,-4 7-86 0,11-4-17 15</inkml:trace>
  <inkml:trace contextRef="#ctx0" brushRef="#br0" timeOffset="25140.16">26695 13880 2833 0,'0'0'125'0,"0"0"27"0,-4 0-122 0,-3 0-30 0,0 3 0 0,0 4 0 16,3-1-13-16,-3 3-9 0,0 1-2 0,4-1 0 31,-1 0-15-31,1 10-3 0,-11-3-1 0,0 3 0 0,-4 0 43 0,-3 9 0 0,0 6 0 0,-1 1 0 16,-2 2 0-16,-1 7 0 0,0 10 0 0,1-1 0 15,-1-6 31-15,0 6 8 0,1 7 1 0,2-7 1 16,1 4-20-16,0-4-4 0,0 0-1 0,7 7 0 16,3-4-7-16,1 4-1 0,-1-7-8 0,4 0 12 15,0 1 16-15,3 2 4 0,-3-3 0 0,4 1 0 16,-1 5-32-16,4-5 0 0,0 2 0 0,4-9 0 15,-4 3-31 1,3-6-9-16,4-6-1 0,-3 6-1 0,3-10 16 0,0-6 3 0,-3 10 1 0,3-13 0 16,3 10-26-16,1-7-4 15,-1-3-2-15,4-6 0 0,1 6-46 0,2-6-10 0,1 0-2 16,3-4-566-16,4-2-114 0</inkml:trace>
  <inkml:trace contextRef="#ctx0" brushRef="#br0" timeOffset="25522.12">26998 14548 2131 0,'0'0'94'0,"0"0"20"0,0 0-91 0,0 0-23 0,0 0 0 0,0 0 0 16,0 0 157-16,0 0 27 0,0 0 6 0,0 0 1 15,7-6-175-15,-7 6-36 0,0 0-6 16,0 0-2-16,0 0 20 0,-10 9 8 0,6-3-8 0,-7 4 8 16,-3 9 27-16,0-1 10 0,0 8 3 0,-4 2 0 15,1 6-11-15,-1 4-1 0,-3 6-1 0,0 0 0 16,0 0-15-16,0 3-4 0,-8 3 0 0,1-3 0 15,3 6-8-15,1-3-11 0,-1 4 3 0,0-7 0 16,1 0-19-16,-1 3-3 16,0-12-1-16,1 5 0 0,2-5-1 0,5-3 0 15,-1-1 0-15,0-6 0 0,4-9-128 16,0 6-25-16,7-9-6 0</inkml:trace>
  <inkml:trace contextRef="#ctx0" brushRef="#br0" timeOffset="25792.6">26642 14504 3214 0,'-7'3'71'0,"3"-3"14"0,4 0 3 0,-7 10 3 0,4 2-73 0,3 1-18 0,3 6 0 0,1-4 0 31,-1 10-32-31,4-3-9 0,0 3-3 0,4 10 0 0,-1-7 20 0,-2 7 3 0,-1 2 1 0,0 7 0 16,0-6 7-16,0 6 1 0,-4 0 1 0,1-4 0 16,-4-2 11-16,0 6 8 0,0-7-8 0,0 1 11 15,3 3-11-15,-3-3 0 0,0-4 0 16,4 1 0-16,-1-7 0 0,4 6 0 0,-3-6 0 0,3-2 0 31,4-5-103-31,-4-5-25 0,3 3-6 0,1 0-1051 0</inkml:trace>
  <inkml:trace contextRef="#ctx0" brushRef="#br0" timeOffset="26144.82">27051 15520 2559 0,'0'0'56'0,"-7"3"12"0,0-3 3 0,0 0 1 0,3 7-58 0,-3-4-14 0,0 3 0 0,0-3 0 15,0 7-13-15,4-4-6 0,-4 3-1 0,-1 1 0 16,5 5 20-16,-1-2 9 0,1 2-1 0,-1-5 0 15,-3 9-8-15,7-4-14 0,-3 4 3 0,3 0 1 16,0-3 10-16,0 3 8 0,0-1-8 0,0 1 11 16,3-3-11-16,1 0 0 0,-1-4 9 0,1-3-9 31,3 1-21-31,0 6-9 0,0-7-2 0,4-9-693 0,-1 6-139 0</inkml:trace>
  <inkml:trace contextRef="#ctx0" brushRef="#br0" timeOffset="26323.18">27139 15200 3286 0,'-10'3'72'0,"-4"-3"16"0,-8 0 2 0,8 0 2 0,0 0-73 0,4 0-19 16,2 0 0-16,8 0 0 15,0 0-59-15,0 0-15 0,0 0-3 0,0 0-850 16,11-3-169-16</inkml:trace>
  <inkml:trace contextRef="#ctx0" brushRef="#br0" timeOffset="27228.3">27584 14006 2016 0,'0'0'179'0,"-4"-7"-143"16,1 4-36-16,3 3 0 0,0 0 161 0,0 0 26 15,0 0 5-15,-4 10 0 16,4-1-208-16,0 7-41 0,-7 2-9 0,4 11-2 0,-1 5 60 0,0 4 8 16,-3 6 8-16,7 0-8 0,-7 9 0 0,4 0 0 15,-1 4 0-15,1 2 0 0,3-5 18 0,0 2 4 16,0 4 1-16,0 2 0 0,-4 1-8 0,4-3-2 16,-3-4 0-16,-1-3 0 0,4 1-13 0,-3-1 0 15,-1 0 8-15,1-6-8 0,-1-3 0 0,1 0 0 16,-1 3 8-16,1-3-8 0,-1-9 0 0,0 2-12 15,4-2 3-15,0-10 0 16,0 3-31-16,0-3-5 0,0-6-2 0,0-3-693 16,4-4-138-16</inkml:trace>
  <inkml:trace contextRef="#ctx0" brushRef="#br0" timeOffset="27602.21">27739 14570 2948 0,'0'0'65'0,"0"0"14"0,0 0 2 0,0 0 1 0,11 0-66 0,-1 6-16 16,1-6 0-16,-1 10 0 15,1-1-48-15,-1 0-14 0,1 1-2 0,0 6-1 16,-4-7 26-16,0 10 6 0,-4-4 1 0,1-2 0 0,-1 3 32 0,4 3 0 15,-7-10 0-15,4 7 0 0,-4-7 41 0,0 7 12 16,3-7 3-16,1-6 0 0,-4-3-7 0,3 10-1 16,5-4 0-16,2-3 0 0,1-3-16 0,-1 0-4 15,4 0-1-15,4-9 0 0,3-1-1 0,0 1 0 16,4-4 0-16,3-9 0 0,-3 4-26 0,3-1-16 16,-3-6 3-16,-4-4 0 0,4 1-6 0,-4 0-1 15,-3-7 0-15,-4 1 0 0,0 6 1 0,-4-13 0 16,-3 10 0-16,-3-4 0 0,3 1-3 0,-7 9-1 15,0 3 0-15,-7-3 0 16,3 9-57-16,-6 6-11 0,3 1-2 0,-4 0-709 0,1-1-142 0</inkml:trace>
  <inkml:trace contextRef="#ctx0" brushRef="#br0" timeOffset="27929.23">28035 14843 3024 0,'0'0'67'0,"0"0"13"0,0 3 4 0,-3 6 0 0,-1 1-68 0,8 5-16 0,-1-5 0 0,-3 6 0 0,4-4-13 0,-4 4-7 16,3 3 0-16,1-1-1 16,-1-2-9-16,-3 3-2 0,4 0 0 0,-4 3 0 0,0-4 32 0,0 4 0 15,-4 0-8-15,4 0 8 0,-3-3 0 0,-1 3 0 16,1 0 0-16,-1-6 0 0,1 3-9 0,-1-4-3 16,4-2 0-16,0 2 0 15,-3-5-183-15,3-10-37 0,0 0-7 0</inkml:trace>
  <inkml:trace contextRef="#ctx0" brushRef="#br0" timeOffset="28981.84">28198 13808 2217 0,'0'0'98'0,"0"0"21"0,0 0-95 0,-4-6-24 0,4 6 0 0,0 0 0 31,0 0-26-31,0 0-10 0,0 0-1 0,0 0-1 0,11 6 27 0,-1-3 11 0,-3-3-8 0,4 6 8 16,3 4 43-16,4-1 13 0,-4 1 4 0,3 5 0 15,4-2 4-15,1 3 0 0,2 2 1 0,1 7 0 16,-4 1-49-16,4 2-16 0,0 0 10 0,-1 6-10 16,1 10 0-16,-4 0 0 0,0 3 0 0,-3 7 0 15,0-1 0-15,-4 10 0 0,0-4 0 16,0-2 0-16,-3 5 0 0,-8 7 0 0,4-6 0 0,-3 9 0 16,-4 0 20-16,3 7 0 0,-3-7-1 0,4-6 0 15,-4 3-11-15,0-7-8 0,-4 1 9 0,1 0-9 0,-1-4 26 16,1-5-1-16,-4-4 0 0,-1 0 0 15,-2-3-41 1,-1-3-9-16,1-3-2 0,-4 0 0 0,3-7-5 0,-3 1-2 0,0-7 0 16,0-3 0-16,0 3-67 0,-1-12-14 15,-2-4-2-15</inkml:trace>
  <inkml:trace contextRef="#ctx0" brushRef="#br0" timeOffset="29759.01">28974 14495 2487 0,'0'0'110'0,"0"0"23"0,-7 3-106 0,3 6-27 15,1-2 0-15,-5 2 0 0,8 0 29 0,-3 7 1 0,3-3 0 0,0 12 0 0,3 0-22 0,1 3-8 16,0 6 0-16,-1 4 0 0,4 0 32 0,-3 6 0 16,3 6 0-16,-4-3 0 0,4-3-21 0,-3 0-11 15,-1 0 12-15,1-7-12 0,-4 7 12 0,0-6-12 16,3 6 12-16,-3-10-12 0,0-6 0 0,-3 7 0 16,3-7 0-16,0-3 0 15,0-6-42-15,-4 6-2 0,1-9-1 0,3-4 0 16,-4-5-6-16,4 2-1 0,0-9 0 0,0 0 0 15,0 0-78-15,-3-9-16 0,-1-7-3 0,-3-9-1 16,4 6-47-16,-4-9-10 0,3-7-1 0,1 1-1 16,-5-4 90-16,1-6 19 0,0 7 3 0,0-14 1 15,0 4 182-15,0-6 37 0,4 6 7 0,-1-6 2 0,1-1 52 0,3 1 10 0,0 0 2 16,0-1 1-16,7 4-53 0,-4 3-10 16,4 0-2-16,0 3-1 0,4-6-39 0,-1 13-8 0,1-7-2 15,0 9 0-15,-4 1-45 0,3 5-9 0,-3 1-1 16,4 3-1-16,-8 6-5 0,5-6-1 0,-1 13 0 0,0-7 0 15,-4 3 0-15,4 7 0 0,0-7 0 0,0 7 0 16,-3 6-20-16,3-7 0 0,0 4 0 0,0 0-8 16,4 2 0-16,-1 8 0 0,1 2 0 0,3 0 0 15,0 7-12-15,0 2-1 0,0 4-1 0,0 6 0 16,0 3-2-16,1 7 0 0,-5-4 0 0,-3 13 0 16,-3-9 24-16,-1 2-11 0,1 4 11 0,-4-3-8 15,-4-10 8-15,-3 6 11 0,-3-5-3 0,-1 2 0 0,0-3 14 16,-3 0 2-16,-3-2 1 0,3-1 0 0,-4-3 3 0,0 0 1 15,4 0 0-15,-3-4 0 0,2-2-29 0,1 3 0 16,0-3 0-16,0-7 0 16,-4 0-29-16,8 1 1 0,-1-4 0 0,1-6 0 15,3 0-29-15,-4-6-6 0,4 6-1 0,0-16 0 16,3 4-152-16,1-14-32 0</inkml:trace>
  <inkml:trace contextRef="#ctx0" brushRef="#br0" timeOffset="30185.91">29986 13701 1497 0,'0'0'66'0,"-3"4"14"0,-4 2-64 0,3-6-16 0,-7 6 0 0,4-3 0 16,0-3 338-16,0 10 64 0,-3-10 13 0,-1 6 2 16,-3 6-345-16,0-2-72 0,3 6-10 0,-3 2-4 15,-7 7 14-15,3 4 0 0,-3-1 0 0,-3 6 0 16,2 1 0-16,-2 9 0 0,-1 0 0 0,0 3 0 16,-3 6 0-16,3 0 8 0,-3 7 0 0,3-4-8 15,1 7 13-15,-1 0-4 0,0-1-1 0,1-2 0 16,2 3 0-16,5 3-8 0,-1-7 12 0,8 4-4 15,-1-7 0-15,8 4 0 0,-1-4 0 0,4-5 0 0,4 2-8 16,-4-6 0-16,3 6 0 0,1-3 0 16,-4-9-8-16,7 3-8 0,-4 0 0 0,1-3-1 0,-1-10 2 0,1 4 1 15,-4-1 0-15,3-6 0 16,4 1-34-16,7-8-6 16,-3 1-2-16,7-6 0 0,-1 0-6 0,4-4-2 0,4-5 0 15,0-4 0-15,0 3-103 0,6-6-21 16,5-6-4-16,2-4 0 0</inkml:trace>
  <inkml:trace contextRef="#ctx0" brushRef="#br0" timeOffset="30770.19">30413 14413 1152 0,'0'0'102'0,"-7"-6"-82"16,7 6-20-16,-4-6 0 0,-3 3 160 0,7 3 27 16,-3 0 5-16,-4 0 2 0,7 0-163 0,-11 0-31 0,4 3-10 0,-3 3 0 15,2 3 62-15,-2 1 12 0,-1-1 2 0,-3 7 1 16,0 3-10-16,0-1-1 0,0 8-1 0,0 2 0 16,-7-3 27-16,3 12 6 0,0-2 0 0,-3 9 1 15,-4 3 19-15,1-3 3 0,-1 9 1 0,0-9 0 16,-3 3-47-16,3-3-9 0,-6 0-1 0,2 0-1 15,1-7-34-15,4 4-6 0,2-3-2 0,5-4 0 16,3 1-12-16,0-7 0 0,3-3 0 16,4-3-10-1,3-6-20-15,1 3-4 0,-1-4-1 0,4-5 0 16,4-7-141-16,-4-3-28 0,10 0-5 0</inkml:trace>
  <inkml:trace contextRef="#ctx0" brushRef="#br0" timeOffset="31021.24">29891 14401 3409 0,'-14'0'151'0,"14"0"31"0,0 0-146 0,0 0-28 0,0 0-8 0,0 0 0 15,14 12-24-15,0 1-7 0,4 2-1 0,-4-2 0 0,3 12 6 0,1-6 1 16,3 12 0-16,-3 1 0 0,-1 2 25 0,1 1 0 15,-4 2 0-15,4-2-8 0,-8 9 8 0,1-7 0 16,0 7 0-16,-4-9 0 0,0-1 0 0,-4 1 0 16,4-4 0-16,-3-6 0 15,-4 10-42-15,3-10-3 0,-3-3-1 0,7 3 0 16,-7 3-78-16,4-3-15 0,3 0-3 0,0-3-670 16,0-3-135-16</inkml:trace>
  <inkml:trace contextRef="#ctx0" brushRef="#br0" timeOffset="31549.25">30466 15407 2674 0,'0'0'119'0,"0"0"24"0,-4 0-115 0,4 0-28 0,0 0 0 0,0 0 0 15,-7 0-80-15,7 0-23 0,0 0-4 0,0 0-1 16,7-9 52-16,0 6 9 0,0-4 3 0,4 7 0 0,-4 0 63 0,4-6 13 15,-4 12 2-15,-7-6 1 0,10 0 30 0,-10 0 7 16,0 0 0-16,0 0 1 0,0 0 3 0,4 10 0 16,-4-10 0-16,0 6 0 0,0 4-26 0,0-1-5 15,0 0-1-15,0 1 0 0,-4-1-28 0,4 7-7 16,4-4-1-16,-1-2 0 0,1 5-8 0,-1 4 0 0,5 0 0 16,-1-3 0-16,3 3 0 0,-3-1 0 15,-3-2 0-15,3 9 0 0,0-3 0 0,0 3 0 0,-7 3 0 16,3-2 0-16,-6 2 0 0,3 6 0 0,-4-6 0 15,-3 7 0-15,0-10 0 0,0 3 12 0,0-3-12 0,-3-3 12 16,-1 3 3-16,-3 0 1 0,3-6 0 0,-3 0 0 16,4 0 12-16,-5-3 4 0,1 2 0 0,4-2 0 15,-4-3-32-15,-4-4 0 0,0 4 0 0,1-4 0 32,-1-6-24-32,0 3-12 0,1-6-1 0,-1-6-1 0,1 3 11 0,-5-6 3 15,5-7 0-15,-1 0 0 16,-3-6-167-16,0-9-33 0,3 0-6 0</inkml:trace>
  <inkml:trace contextRef="#ctx0" brushRef="#br0" timeOffset="31787.08">30452 14943 3063 0,'0'0'136'0,"0"0"28"0,-4 6-132 0,-3-6-32 16,7 0 0-16,0 0 0 0,-3 0 20 0,3 0-4 16,0 0 0-16,0 0 0 15,0 0-37-15,0 0-8 0,0 0-2 0,0 0 0 16,10 0-29-16,-10 0-5 0,0 0-2 0,0 0 0 16,7 0-134-16,-7 0-27 0,0 0-6 0</inkml:trace>
  <inkml:trace contextRef="#ctx0" brushRef="#br0" timeOffset="32369.03">31002 14084 1152 0,'-14'-6'102'0,"10"6"-82"0,1-10-20 0,3 10 0 16,0 0 276-16,0 0 50 0,0 0 10 0,0 0 3 15,0 0-274-15,3-3-54 0,-3 3-11 0,0 0 0 16,0 0 25-16,0 0 8 0,0 0 2 0,0 0 0 16,4 3 21-16,-4 13 5 0,0-4 1 0,0 4 0 15,-4 12 3-15,1 7 1 0,-1 3 0 0,4 5 0 16,-7 11-26-16,4-4-4 0,-4 3-2 0,7-3 0 16,0 10-14-16,-4 0-2 0,1-4-1 0,3 7 0 15,3-1-17-15,1-8 0 0,-4-1 0 0,3 0 0 16,4-6 9-16,-3 4 2 0,-1-8 0 0,-3 1 0 15,4-3-43 1,-1 3-9-16,5-13-2 0,-5 1 0 0,1-1-5 16,-1-3-2-16,1-9 0 0,3 6 0 0,-4-12-138 0,1 2-28 15,-4-5-6-15</inkml:trace>
  <inkml:trace contextRef="#ctx0" brushRef="#br0" timeOffset="32781.18">31306 14344 2145 0,'0'0'47'0,"0"0"9"0,0 0 3 0,0 0 2 0,0 0-49 0,0 0-12 0,0 0 0 0,0 0 0 16,0 0 0-16,0 0-15 0,0 10 3 0,0-1 1 15,-4 0 49-15,4 7 10 0,-7-3 1 0,3 2 1 16,-3 4 22-16,4-3 5 0,-4 3 1 0,0-4 0 16,0-2-3-16,3 6-1 0,1 3 0 0,-1-10 0 15,4 4-34-15,0 3-6 0,-3-4-2 0,6-2 0 16,4 3-19-16,0 2-4 0,-3-2-1 0,6-3 0 16,1-4-8-16,3 4-11 0,4-4 3 0,-4-6 0 15,3 7 8-15,1-4 0 0,0-3 0 16,-1-3 0-16,-3 0 0 0,4-3 0 0,0-3 10 0,3-4-10 15,-7 1 14-15,7-10-3 0,-3 3-1 0,3-3 0 16,-3 1-10-16,-1-1 0 0,1-6 0 0,-1 0-11 16,1-4 0-16,0 1 0 0,-4 0 0 0,4-3 0 15,-1 2-33-15,-3-5-6 16,-3 6-2-16,-1 3 0 0,1-4-101 0,-7 11-21 16,3-1-4-16,-4 0-533 0,-3-3-106 0</inkml:trace>
  <inkml:trace contextRef="#ctx0" brushRef="#br0" timeOffset="33147.33">31584 14711 1209 0,'0'0'53'0,"-3"10"12"0,3-10-52 0,-4 0-13 0,-6 6 0 0,-1-3 0 16,4 6 337-16,3-9 65 0,1 7 13 0,-4 2 2 16,0 0-313-16,3 1-64 0,4-1-12 0,4 1-2 15,-1-4 11-15,1 10 3 0,6-4 0 0,1 7 0 16,0-3-18-16,-1 2-3 0,1 8-1 0,3-8 0 15,-4 7-10-15,5-3-8 0,-8 0 12 0,0 0-12 16,0-3 0-16,-4 6 0 0,1 0 0 0,-4-6 0 16,-4 6-22-16,4-6 2 0,-3 0 0 0,-1 0 0 15,-3-1-122 1,0-2-24-16,4 3-5 0,-1-3-599 0,4-7-120 0</inkml:trace>
  <inkml:trace contextRef="#ctx0" brushRef="#br0" timeOffset="33602.68">31595 13504 2804 0,'-14'0'62'0,"3"-6"13"0,-3 6 2 0,3 0 1 0,4 0-62 0,0 6-16 0,0-6 0 0,7 0 0 15,0 0 9-15,0 0-1 0,0 0 0 0,7 9 0 16,7 1 26-16,1-1 5 0,-5 0 1 0,8 10 0 15,-1-3-4-15,5 3 0 0,-1 9 0 0,3-3 0 16,-2 10-6-16,2-1-2 0,1 7 0 0,0 0 0 16,-1-4-28-16,5 17 8 0,-5-11-8 0,4 11 0 15,4-1 0-15,-7 3 0 0,3 7 0 0,0-3 0 16,1 3 0-16,2 2 0 0,-2 1 0 0,-5 0 0 16,1-3 0-16,0 6 0 0,-1-3 9 0,-6-4-9 15,0 1 14-15,-4-3-2 0,0-7-1 0,-4 3 0 0,-3-5-11 16,-3-4 0-16,-4-4 0 0,-7 8 0 0,-4-11 0 15,1 11-11-15,-8-7 3 0,-3-1 0 16,-4-2-58-16,-10 3-11 0,-7-9-3 16,-4 2-829-16,-7-2-167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27T16:54:17.96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23100 6806 1209 0,'-11'-3'108'0,"11"3"-87"0,-7-7-21 0,0 7 0 0,-3 0 96 0,-1-3 16 15,0 3 2-15,1 0 1 0,-1 0-91 0,-3 0-24 16,0-6 8-16,0 6-8 16,3 0-20-16,-10-3-7 0,-3-3-1 0,2 6-1 15,5 0-10-15,-1 0-1 0,-10-4-1 0,3-2 0 0,-3 6 33 0,0 0 8 16,-4-6 0-16,0 6 0 0,-3-3 49 0,3 3 12 16,0 0 3-16,-3 0 0 0,-11 0-20 0,7-7-3 15,-3 7-1-15,7 0 0 0,-4-3-8 16,0-3-3-16,-7 6 0 0,1 0 0 0,6 0 15 0,-11-3 2 0,1 3 1 15,-7-6 0-15,3 2-22 0,-7 4-4 0,-11-6-1 16,1 6 0-16,-5 0 20 0,1 0 3 0,0 0 1 0,-3 0 0 16,-4 0-28-16,-4 0-4 0,4 0-2 0,0 0 0 15,-1-3-10-15,1 3 0 0,0 0 0 16,-4-6 0-16,-6 6 0 0,3 0 0 0,-1 0 8 0,1 0-8 16,-7 0 0-16,3 0 0 0,-3 0 0 0,3 0 0 15,1 0 0-15,-5 0 0 0,1 0 11 0,-4 0-11 16,8 0 17-16,-5 0-2 0,1 6-1 0,0-6 0 15,-4 0 0-15,4 0 0 0,-4 3 0 0,4-3 0 16,-4 0 3-16,0 0 1 0,0 0 0 0,4 0 0 16,3 0-18-16,1 0 0 0,-5 0 0 0,5 0 0 15,3 0 0-15,3 0 0 0,-3 0 0 0,3 6 0 16,-7-2 14-16,4-4-4 0,-4 6-1 0,4-3 0 16,-4-3-9-16,4 9 8 0,-3-9-8 0,6 0 8 0,-3 7-8 15,3-7 0-15,7 0 0 0,1 3 0 0,-1-3 8 16,4 0 0-16,4 0 0 0,-5 0 0 0,1 0-8 15,4 0 0-15,3-3 0 0,3 3 0 0,1 0 12 16,-1-7 0-16,-6 4 0 0,3 3 0 0,3 3-12 16,4-3 0-16,0 7 0 0,4-4 0 0,-1 3 0 0,1 4 0 15,-4-1 0-15,7 7 0 0,4-7 15 16,-1 7 1-16,-3-7 0 0,0 4 0 0,4-4-2 0,3 7 0 16,4 3 0-16,7-1 0 0,-1-2-22 0,5 3-5 0,2 0-1 15,1-1 0-15,7-2 14 0,-4 3 0 16,4 0 0-16,3 3 0 0,1-3 0 0,3 3 20 0,-4-7-4 0,7 10 0 15,1-6-16-15,-1 6 0 0,1-3 0 0,6 3 0 16,1 3 0-16,3-2 0 16,3-1 0-16,-3-7 0 0,7 1-16 0,4 6 0 0,-1-6 0 0,4 0 0 15,1 6 16-15,2-6 0 0,4 0 12 16,4-1-12-16,0-2 11 0,3 3-11 0,0-3 10 0,4-4-10 16,7 4 11-16,3-7-11 0,4 1 12 15,3 5-12-15,-3-5 11 0,4-7-11 0,3 6 10 0,-4-2-10 16,4 2 12-16,0-9-4 0,3 6-8 0,1-3 12 15,-1 4-12-15,4-4 9 0,4 3-9 0,3-3 8 16,-7 4 2-16,0 2 0 0,3-6 0 0,1 3 0 16,3 1 5-16,3-4 1 0,8 3 0 0,-4-3 0 15,0 7-16-15,4-10 0 0,-1 9 0 0,8-9 0 16,-1 0 8-16,1 6-8 0,-4-6 0 0,4 3 9 16,3 4-9-16,0-7-17 0,1 0 4 0,-5 6 1 15,1-3 12-15,0-3 10 0,3 0-2 0,0 0 0 0,0 0-8 16,0 0 0-16,0 0 0 0,8 0 0 0,-1 0 0 15,4 0 8-15,0 0-8 0,6 6 8 0,-2-6-8 16,3 3 0-16,-4-3 0 0,7 0 0 0,-3 7 0 0,0-7 0 16,-4 0 0-16,8-7 0 0,-1 7 8 0,-3 0-8 15,0-3 0-15,-4-3 8 0,4-3-8 0,3 2 0 16,0 4 9-16,4-3-9 0,-3-3 0 0,-1-1 0 16,0 1 0-16,1-1 0 0,-4 1 0 0,-1 0 0 15,5-1 0-15,-8 1 0 0,4-1 10 0,-4 1-2 16,1-7-8-16,-1 10 12 0,-3-3 1 0,-4-1 0 15,-3 1 0-15,-1-1 0 0,1 1-13 0,-4 3 9 0,-7-4-9 16,-3 7 8-16,10-3-8 0,-10-4 0 16,-4 1 0-16,0 6 0 0,0-3 0 0,0-4 0 0,0 4 0 15,-3-4 0-15,-1 1 0 0,-3 0 0 16,4-7 0-16,-8 7 0 0,1-4 0 0,-4 4 0 0,3-7 0 0,-3 7 0 16,-3-7 0-16,-4-3 0 0,-7 10 8 0,-1-10-8 15,-6 3 8-15,0 4-8 0,-7-4 12 0,-4 0-4 16,0 4 4-16,0-4 0 0,-3 3 0 0,-4-2 0 15,-7-1-4-15,4 4-8 0,-4-7 12 0,-7 3-4 16,0 0-8-16,-3 4 0 0,-4-4 0 0,0 1 8 16,-4 2-8-16,1-3 0 0,-4-3 0 0,-4 4 0 15,-3-4 0-15,0 0 0 0,-4 3 0 0,-3-2 0 16,-4 5-10-16,1-3 10 0,-1 1 0 0,-3-4-9 16,-11 10 9-16,-3-1 0 0,-1-6 0 0,-3 4 0 15,-6-4 0-15,2 7 0 0,-3-1 0 0,0 1 0 16,-3 0 0-16,-4-1 0 0,-4 4 0 0,-3-3 0 0,-3-1 0 0,3 1 0 15,3-1-11-15,1 4 11 0,3-3 0 0,-7-1 0 16,-11 1 0-16,8-1 0 0,6 1 0 0,-10 3 0 16,0-4-8-16,0 1 8 0,0 0 0 0,-4-1 0 15,-7 1 0-15,1 2 0 0,-4-2-13 0,-1 6 3 16,1-3 1-16,0-4 0 16,-7 10-142-16,3-9-28 0,-91-1-5 0,45 1-2 0</inkml:trace>
  <inkml:trace contextRef="#ctx0" brushRef="#br0" timeOffset="33256.07">23474 6580 2379 0,'0'44'212'0,"0"12"-170"0,0 13-34 0,0 3-8 0,0 16 0 0,0-3 0 16,0 12 0-16,-4 7-11 0,4 40 11 0,4-3 8 15,-1-3-8-15,1-6 11 0,-1 9-11 0,4-6 0 16,1-1 0-16,-1 8 0 0,0-8 24 0,3 11 4 16,1-4 0-16,-1-6 0 0,1 6-28 0,-4-6 0 15,7-1-14-15,-3 7 5 0,3 1 9 0,-4 2 0 16,1 6 8-16,0 4-8 0,-1 0 0 0,1 2 0 0,-8-2 0 15,4 6 0-15,-3-6-13 0,-1-4-1 0,1 1 0 0,-1-7 0 16,1 6 14-16,-4-12 0 0,7 4 0 0,-3-8 0 16,-1-2 22-16,4 3 1 0,-3-10 0 15,3 1 0-15,3 6-9 0,-3-7-2 0,0-3 0 16,-3-3 0-16,7 4 1 0,-4-4 0 0,3-3 0 0,1-9 0 16,-4-1-13-16,0-9 8 0,3 4-8 0,-2-7 0 15,-1-3 0-15,-4-4 8 0,4-2-8 0,-3 3 0 16,-1-7 0-16,-3-2 0 0,0-1 0 0,0-6-10 15,-3-6 27-15,3 3 6 0,-4-6 1 0,4-3 0 16,0-10-2-16,-3 0 0 0,3-3 0 0,-4-6 0 16,4-4 8-16,0 1 2 0,-3-7 0 0,3-2 0 15,-4-11-5-15,1 1-1 0,-1 0 0 0,0-10 0 16,1 1-10-16,-1-4-1 0,4-6-1 0,0 0 0 16,-7 6-2-16,4-3-1 0,-4-6 0 0,0 3 0 0,-4-6 15 15,4 6 3-15,0-9 1 0,-4 9 0 0,1-7-30 0,-1-2 8 16,1 0-8-16,-1-1 0 0,-3 1 0 15,7-1 0-15,-4-5 0 0,1-4 0 0,-1 0 0 16,1-6 0-16,-5 6 0 0,1-9 0 0,0-7 0 0,0 10 0 16,-3-12-8-16,2 8 8 0,-2-11 0 0,-1 2-8 15,0 4 8-15,1-10 0 0,-1 6 0 0,4 0 0 16,-4-5 0-16,1 8 0 0,3 1 0 0,0 5 0 16,-1 4-10-16,5 3 10 0,-4-3-12 0,3 6 4 15,-3 4 0-15,0-4 0 0,0 9 8 0,7 1 0 16,-4 0-9-16,4-1 9 0,4 4-14 0,3 6 2 15,0 0 0-15,0 0 0 16,0 0-13-16,7 0-3 0,3 0 0 0,4 9 0 0,4 7 4 0,3-3 1 0,4 9 0 0,3-4 0 16,4 1 8-16,0 9 2 0,-1-2 0 0,1 8 0 15,0-3 21-15,-4 4 5 0,0-1 1 16,-3 1 0-16,0-1 5 0,-1-2 1 0,-2 2 0 0,-1 1 0 16,0-7 0-16,0 3 0 0,0-3 0 0,4 1 0 15,-7-4-7-15,3-6-1 0,0-1 0 0,4-8 0 16,-4-1-1-16,3 1-1 0,5-4 0 0,2 3 0 15,1-9 5-15,3-6 1 0,-3-3 0 0,3-1 0 16,1-2 12-16,-1-10 4 0,7 3 0 0,-3-9 0 16,0 3-12-16,0-7-1 0,3 1-1 0,-3-7 0 15,-4 4-8-15,0-1-2 0,-6-2 0 0,-1 2 0 16,-10-2-26-16,3 2-6 0,-7 7 0 0,-4-7-1 16,-6 1-95-16,-4-4-18 15,-4 4-4-15,-10-4-1 0</inkml:trace>
  <inkml:trace contextRef="#ctx0" brushRef="#br0" timeOffset="34179.21">22377 15523 1382 0,'-50'-3'61'0,"33"-3"13"0,-8 6-59 0,0-10-15 0,-3 10 0 0,0-6 0 16,3 6 277-16,4-3 53 0,3 3 10 0,4 0 3 0,0-6-255 0,7 6-52 15,7 0-9-15,0 0-3 16,11 0-13-16,10 0-3 0,14 0-8 0,11 0 12 15,14 0-12-15,10 0 0 0,5 0 0 0,16 0 0 0,19-3 0 16,6-7 0-16,8 4 8 0,6-3-8 0,8-1 8 16,-1 1-8-16,1-1 0 0,-1-5 0 0,8 5 0 15,-7-9 0-15,-8 4 0 0,-3 2 0 0,-3-2 8 0,-11 5-8 16,-8-6 0-16,-9 7 0 0,-15-3 0 16,-4-4 0-16,-13 0 0 0,-8 7 0 15,-10-4-17-15,-7 7-10 0,-11-3-1 16,-10 5-1-16,-4-2-36 0,-14 6-7 0,0 0-2 0,-11 6 0 15,-6-2-116-15,-4 5-23 0,-25 0-5 0,3 1-1 0</inkml:trace>
  <inkml:trace contextRef="#ctx0" brushRef="#br0" timeOffset="34549.82">23364 15987 3225 0,'0'0'143'0,"0"0"29"0,8 10-137 0,-1-1-35 0,0 7 0 0,3 0 0 16,1 6-22-16,-1 3-11 0,1 3-3 0,0 6 0 0,-1 4 14 0,-6 3 2 16,-1 6 1-16,-6 3 0 15,-8 0-28-15,1 10-5 0,-8-4-2 0,-3 4 0 16,-4 2-26-16,-3-8-4 0,0 8-2 0,-1-2 0 15,5-7-79-15,-1-6-16 0,7 0-3 0</inkml:trace>
  <inkml:trace contextRef="#ctx0" brushRef="#br0" timeOffset="34733.83">24197 16828 2944 0,'0'0'65'0,"0"0"14"0,0 0 2 0,-3-3 1 0,-5 3-66 0,1 0-16 0,4 0 0 0,3 0 0 32,0 0-121-32,0 0-28 0,-4-7-6 0</inkml:trace>
  <inkml:trace contextRef="#ctx0" brushRef="#br0" timeOffset="35118.08">24786 16245 3211 0,'-17'0'71'0,"6"0"14"0,-3 0 3 0,-7 0 2 0,-4 0-72 0,-3 0-18 16,3 0 0-16,0 0 0 15,1 9-52-15,6 0-13 0,-3 1-3 0,3 9-1 16,1-4 33-16,2 13 6 0,1-2 2 0,-3 8 0 16,3-3-48-16,0 10-10 0,-1-3-2 0,8-4 0 15,4 4 31-15,-4-4 5 0,3 1 2 0,4-7 0 16,4 0 28-16,6 4 6 0,1-10 0 0,3 3 1 0,4-6-2 0,-1-1-1 0,12-8 0 16,2-4 0-16,-2 0 36 0,2-3 7 0,5-6 2 15,-1-3 0-15,-3-10 39 0,3 4 8 0,-3-4 2 16,3-9 0-16,0 6-15 0,-3-9-2 0,-4 0-1 0,0-7 0 15,-3 7-13-15,-4-6-2 0,-3-4-1 0,-8-3 0 16,1 4-14-16,-4-1-2 0,-3-3-1 0,-4-3 0 16,0 7-10-16,-7 2-3 0,-4 7 0 15,-3 3 0-15,-4 3-12 0,-6 0 0 0,-1 3-9 16,-3 0 9-16,-4 4-168 16,-7 5-27-16</inkml:trace>
  <inkml:trace contextRef="#ctx0" brushRef="#br0" timeOffset="38601.61">26599 16941 1209 0,'0'0'108'0,"0"0"-87"0,0-7-21 0,0-2 0 16,-3 0 360-16,-1-1 68 0,4 1 14 0,0-7 2 15,0-3-356-15,7 0-71 0,1-6-17 0,-1 3 0 16,0-3 0-16,0 0-9 0,-4-3 9 0,4 3-13 16,4-3 13-16,-1-1-12 0,1-2 12 0,0 3-12 15,-1-7 25-15,1 7 6 0,3-9 1 0,-4 2 0 16,-2-3 9-16,2 4 3 0,-3-1 0 0,4 7 0 16,-4-6-32-16,0 6 0 0,-4 2 0 0,4-2 0 15,-3 9 13-15,-1-6-3 0,5 10-1 16,-5-4 0-16,1 9-9 0,-1-2 0 0,1-1 0 0,3 10 8 15,-4-3-8-15,4-3 0 0,-7 9 0 0,0 0 0 0,0 0 0 0,11 6-12 16,-1-3 4-16,1 6 8 0,0 7-15 16,-1 3 5-16,1 0 1 0,-1 6 0 15,-3 3 9-15,4 6 0 0,0 1 0 0,-4 3-8 0,3 2 8 0,-3-2 11 16,0 6-3-16,0-7 0 0,0 1-20 0,4-3-5 16,-4-1-1-16,0-9 0 0,0-3 18 0,0 3 0 15,4-6 0-15,-1 3 0 0,5-9 10 0,-5 2 6 16,4-5 0-16,0-1 1 0,-3 0-17 0,0-2 0 0,3-4 0 0,0-3 0 15,3 6 9-15,1-12-1 0,-4 6-8 0,4-10 12 16,6 4 13-16,-2-3 3 0,-8-1 0 0,7-8 0 16,-3 5 8-16,3-9 1 0,-4 3 1 15,-3-6 0-15,4 3-20 0,-4-12-4 0,4-1-1 16,-4-2 0-16,0-1 7 0,-3-3 0 0,3-6 1 0,0-3 0 16,-4 6-13-16,1 6-8 0,0-5 8 0,-1-1-8 15,1 6 0-15,-4 4-12 0,3-4 2 0,-3 10 0 31,4-4-13-31,-7 10-2 0,-1-3-1 0,4 6 0 16,-3 4-69-16,3 2-13 0,-4-2-4 0,-3 8-773 0,0 7-155 16</inkml:trace>
  <inkml:trace contextRef="#ctx0" brushRef="#br0" timeOffset="39059.15">27954 16505 2995 0,'0'0'132'0,"0"0"28"0,-7 0-128 0,0 9-32 16,-4-3 0-16,1-2 0 0,-1 5 0 0,1 0-14 0,3 7 1 0,-4 0 0 31,0-4-58-31,1 4-11 0,-1 3-2 0,4-4-1 16,-3-2 8-16,3 3 1 0,0 3 1 0,-1-1 0 0,1-2 52 0,0 9 11 0,0-6 1 0,4 0 1 16,-1 0 23-16,1-1 5 0,-1-2 1 0,1-7 0 15,6 7-6-15,1-6-1 0,-4-10 0 0,7 9 0 16,-4-6-4-16,4 3-8 0,4-6 11 0,3 0-11 15,-3 0 11-15,3-6-11 0,0-3 10 0,4-1-10 16,-4-2 17-16,3-4-2 0,1 0-1 0,0-2 0 16,-4-1 38-16,3 3 8 0,1-3 2 0,0-6 0 15,-4 6-8-15,0 7-2 0,-4-4 0 0,1-3 0 16,-4 10-44-16,0-7-8 0,-3 7 0 0,-1-7-8 16,-6 7 8-16,3-1 0 0,-4 1 8 15,-3 6-8-15,-4-3 11 0,-3-4-3 0,4 1 0 0,-4-1 0 16,0 4-8-16,-1 3 0 0,-6-7 0 0,4 1 0 15,-8 0-77-15,4-7-15 16,-7 0-2-16,3-3-1133 0</inkml:trace>
  <inkml:trace contextRef="#ctx0" brushRef="#br0" timeOffset="55145.49">26300 1836 1324 0,'0'0'59'0,"0"0"12"0,0 0-57 0,0 0-14 0,0 0 0 0,0 0 0 15,0 0 124-15,0 0 21 0,0 0 5 0,10 6 1 16,-3 0-51-16,0-6-11 0,0 3-1 0,0 7-1 16,-3-1-31-16,-1-3-7 0,1 7-1 0,0-4 0 15,-1 7-33-15,1 3-7 0,-1-4-8 0,1 1 11 16,-1 6-11-16,1-3 0 0,-1 3 0 0,1 6 0 15,-1-3 0-15,1-3 0 0,-1 13 0 0,1-1 0 16,-1-6 0-16,1 10 0 0,-1-4 0 0,1 1 0 16,-4-1 0-16,3 1 0 0,5 2 0 0,-1-8 0 15,-4 5 0-15,4-6 0 0,0 1 0 0,0 5 0 16,-3-15-32 0,3 6 0-16,0 0 1 0</inkml:trace>
  <inkml:trace contextRef="#ctx0" brushRef="#br0" timeOffset="55644.66">26381 1666 2300 0,'0'0'102'0,"0"0"21"0,0-9-99 0,0 9-24 0,0 0 0 0,0 0 0 16,0 0 15-16,0 0-3 0,-4 0 0 0,4 0 0 15,0 0 0-15,0 0-1 0,0 0 0 0,0 0 0 16,0 0-11-16,7-3 0 0,-3-7-10 0,-4 10 10 15,10-6 0-15,1 6 0 0,0-9 0 0,3-1 0 16,0 7 0-16,0-3 0 0,4-4 0 0,3 4 0 16,3 3 0-16,-2 3 0 0,-8 0 0 0,0 0-9 15,7 3 9-15,-3 3-10 0,-1-3 10 0,1 10-10 16,-1-10 10-16,-2 16 0 0,-1-10 0 0,0 7 0 16,0 3 0-16,-3 0 0 0,-1-4 0 0,1 1-8 15,-4 6 8-15,-4-6 0 0,1-4 8 0,-1 4-8 16,-6 3 8-16,3-4-8 0,-7 1 8 0,0-3-8 15,0 2 11-15,0-2-3 0,-8-4 0 0,5 7 0 16,-4 3-8-16,-4-13 0 0,4 3-12 0,0 1 12 16,-4-1 16-16,1 1 10 0,-1-1 2 0,-3-3 1 0,0 4-21 15,-1-7-8-15,5 3 0 0,-4-3 9 16,-4 4-33-16,4-7-8 0,-4 0 0 0,4 0-1 16,3 0-27-16,-3-7-6 0,0 7-1 15,3-9-594-15,4 6-119 0</inkml:trace>
  <inkml:trace contextRef="#ctx0" brushRef="#br0" timeOffset="56508.38">28991 917 288 0,'0'0'12'0,"0"0"4"0,0 0-16 0,0 0 0 0,0 0 0 0,0 0 0 0,0 0 210 0,0 0 39 15,0 0 8-15,0 0 2 0,11-3-173 0,-4-4-34 16,-7 7-8-16,11-3 0 0,-4-3-21 0,3 3-4 16,-3 3-1-16,0-7 0 15,0 7 18-15,4-9 4 0,-4 9 1 0,-7 0 0 0,7 0 23 0,-7 0 5 16,7 0 1-16,-7 0 0 0,4 0-6 0,-1 9-2 16,4-2 0-16,-3 2 0 0,-1 4-18 0,1 2-3 15,-4 10-1-15,0-6 0 0,3 0-16 0,-3 9-4 16,0 7-1-16,0-1 0 0,4 1 7 0,-4 2 2 15,0 1 0-15,3 6 0 0,-3 0-8 0,4-10 0 16,-4 13-1-16,3 4 0 0,-3-4-19 0,4 6 10 16,-1-9-10-16,5 9 8 0,-5-6-8 0,4 3 0 0,0-6 0 15,0 0 0-15,4 0 0 0,3-3-9 16,-4 3 9-16,5-10-13 16,-1 4-33-16,3-13-6 0,-3 0-2 0,4 0-634 15,0-12-128-15</inkml:trace>
  <inkml:trace contextRef="#ctx0" brushRef="#br0" timeOffset="56961.21">29909 1450 2293 0,'-11'0'101'0,"4"0"22"0,3 0-99 0,1 6-24 0,3-3 0 0,-4 7 0 16,4-1 15-16,0 0-3 0,4 4 0 0,-1 0 0 16,-3-4-12-16,4 10 0 0,-4-4 0 0,3 4 0 15,4 6 0-15,-3-6 0 0,3 6 0 0,-3-3 0 16,3 3 0-16,3 3 0 0,-3-2 0 0,0-1 0 15,4-7-20-15,-1 11 0 0,-2-14 0 0,2 4 0 32,1 0-182-32,-1-3-37 0,15 2-7 0,-7-2-2 0</inkml:trace>
  <inkml:trace contextRef="#ctx0" brushRef="#br0" timeOffset="57204.4">30346 1343 2433 0,'0'0'108'0,"-7"10"22"0,3-1-104 0,-3 7-26 16,7 2 0-16,0 1 0 0,-7 6 0 0,7 4 0 16,4-4 0-16,-4 9-11 0,-4 4 11 0,1-1 0 15,3 4-9-15,-7-3 9 0,0 12 0 0,-4-9 0 16,0 3 0-16,1-10 0 0,-4 13 0 0,3 3 0 15,-6-12 0-15,-1 6 0 0,0 6-11 0,1-9-4 16,-1 3-1-16,0-3 0 16,1-10-172-16,6 3-36 0</inkml:trace>
  <inkml:trace contextRef="#ctx0" brushRef="#br0" timeOffset="57519.82">30716 1616 1555 0,'0'0'138'0,"0"0"-110"0,0 0-28 0,0 0 0 0,0 0 190 15,0 0 33-15,0 0 6 0,11 0 2 16,-4 0-153-16,0 0-30 0,4 0-7 0,3-6-1 0,-4-1-9 16,8 4-3-16,0 3 0 0,-1 0 0 0,4-6-28 15,1 3 0-15,-5-3 0 0,1 6 0 16,0 0-20-16,-1-10-9 0,8 10-3 0,-4-3 0 16,-3-3-169-16,3 6-35 0,14-10-6 0,-14 4-2 0</inkml:trace>
  <inkml:trace contextRef="#ctx0" brushRef="#br0" timeOffset="57771.49">30903 1836 403 0,'0'0'17'0,"0"0"5"0,0 0-22 0,0 0 0 0,0 0 0 0,7 6 0 15,0 0 528-15,1-3 100 0,2-3 21 0,4 0 4 16,-3 10-525-16,3-10-104 0,7 0-24 0,-3-4 0 31,-1 4-103-31,5-6-20 0,-1 6-4 0,0-3-609 0,0 3-123 0</inkml:trace>
  <inkml:trace contextRef="#ctx0" brushRef="#br0" timeOffset="58495.88">31605 1343 2617 0,'-10'-9'116'0,"10"9"24"0,0-10-112 0,0 4-28 0,0 3 0 0,0 3 0 16,3-9 0-16,4 2 0 0,-3-2-9 0,-4 9 9 16,0 0 0-16,0 0 9 0,7 0 1 0,0 0 0 15,-7 0 2-15,11 0 0 0,3 0 0 0,3 0 0 16,-3 0 16-16,8 0 3 0,-1 0 1 0,3 0 0 16,1 0-19-16,0 6-3 0,0-3-1 0,-1 4 0 15,4-4-9-15,1 6 0 0,-5-3 0 0,1 4 0 16,-4-1 0-16,-3 7 8 0,-4-7-8 0,0 1 0 15,-3 5 0-15,-4-2 0 0,-7 3-14 0,-7-4 5 16,0 10 9-16,-7-3-8 0,-4 0 8 0,0 0-8 16,-6-1 8-16,-1 1 0 0,-3 3 0 0,3-3 0 15,-3-7 0-15,3 1 0 0,-3 0 0 0,7-4 0 16,-1 0 0-16,1-2-8 0,0 2 8 0,4-6-8 16,2 3 8-16,5 1 0 0,-1-4 0 0,4 3 0 15,4-3 0-15,-1 7-10 0,4-10 10 0,0 0 0 0,7 9-16 0,0-3 3 16,0-3 1-16,4 4 0 0,-1-1-4 15,5-3-1-15,-1 7 0 0,3-1 0 0,-3-3 17 0,4 4-10 16,0-7 10-16,-4 6-8 0,3-3 8 0,-2 4 0 16,-1-1 0-16,0 7-8 0,0-7 8 0,-4 7 0 15,8-3 0-15,-4 2 0 0,0 4 0 0,0-3 0 16,1 6 0-16,-1-7 8 0,-4 4-8 0,-3 0 9 16,4 0-9-16,-4 6 10 0,-4-6 4 0,-3 0 1 0,0-4 0 0,0 4 0 15,-7-3 3-15,0 3 1 0,-3-1 0 16,-4-2 0-16,-4-3-5 0,0 2-1 0,1 4 0 0,-1-3 0 15,-3-4 3-15,7 4 0 0,-4-7 0 0,1 7 0 16,-5-3-16-16,1-1 0 0,4 1 0 0,-5-4 0 16,1 1-20-16,0-1 0 0,-4-3 0 0,1 4 0 31,-1-4-97-31,-3-3-20 0,-4-3-4 0,4 0-607 0,3 0-120 0</inkml:trace>
  <inkml:trace contextRef="#ctx0" brushRef="#br0" timeOffset="60912.9">27944 1431 691 0,'0'0'30'0,"0"0"7"0,0 0-29 0,0 0-8 0,0 0 0 0,0 0 0 15,0 0 246-15,0 0 48 0,-4 9 10 0,-3 1 1 16,3 9-224-16,-3-4-45 0,0 1-8 0,-3 6-3 16,-4 12-13-16,0 1-4 0,-4-7 0 0,-3 10 0 15,0 6 0-15,-4-10 0 0,-3 1 0 0,-1 2 0 16,-2 4-8-16,2-3 0 0,-2-10 0 0,2 10 0 16,1-4 0-16,4 1 0 0,2-7 11 0,1-9-11 15,4 6-118-15,-1 0-30 16</inkml:trace>
  <inkml:trace contextRef="#ctx0" brushRef="#br0" timeOffset="61585.9">27393 1484 1785 0,'0'0'159'0,"0"0"-127"0,-3 0-32 0,3 0 0 15,0 0 98-15,0 0 14 0,-4 3 2 0,4 10 1 16,4-10-63-16,-1 16-13 0,4 0-3 0,4 3 0 16,3 0 0-16,-3 3-1 0,6 3 0 0,1 0 0 15,-1 7-13-15,8-4-2 0,0 0-1 0,7 4 0 16,-1-1-10-16,5-5-1 0,-1-1-8 0,0 6 12 15,0-5-12-15,1 5 8 0,-5-6-8 0,1-3 0 32,-4 4-27-32,1-4-11 0,2 0-2 0,-2-6-1 15,2-1-155-15,5 7-32 0,-1-9-5 0</inkml:trace>
  <inkml:trace contextRef="#ctx0" brushRef="#br0" timeOffset="62246.39">27351 559 1987 0,'0'0'88'0,"3"0"18"0,1-3-85 0,-1 3-21 0,-3 0 0 0,0 0 0 0,0 0 14 16,8 0-2-16,-1 3 0 0,-4 4 0 0,4 2-12 0,-7 0 8 15,4 10-8-15,-4-9 0 0,3 5 23 0,-3 13-2 16,-3-9 0-16,-4 6 0 0,3 4-6 16,-3 5-2-16,-4-6 0 0,1 16 0 0,-8-9 11 15,4 9 1-15,-7 3 1 0,0 12 0 0,-4-2-35 0,0 5-7 16,-3 1-2-16,3 3 0 0,1 6 27 0,3 3 6 16,-1 4 1-16,5-1 0 0,-4 4-16 15,7-4 11-15,3-3-11 0,7 7 10 0,8-4 8 0,7 4 2 16,3-10 0-16,10 3 0 0,8-9-20 0,10 6 0 15,4-3 0-15,11-3 0 16,-1 3-43-16,11-6-2 0,11-4-1 0,3-2 0 16,7-10-147-16,0 3-30 15,68 38-5-15,-29-32-2 0</inkml:trace>
  <inkml:trace contextRef="#ctx0" brushRef="#br0" timeOffset="63293.21">28360 2137 1324 0,'0'0'118'0,"0"0"-94"0,-7 0-24 0,0 0 0 0,0 9 26 0,3-3 1 15,-3-3 0-15,4 7 0 0,-8-1-27 0,4 1 0 16,0 2 0-16,-4-9 0 0,1 16 0 0,3-3 0 16,-4-4 0-16,0 1 0 0,4-1-8 0,4 7 8 15,-1-3 0-15,1 0 0 16,-1-4 0-16,4 7 0 0,-3-3 0 0,3-1 0 16,3 4 0-16,4-6 0 0,0-1 0 0,0 1 0 0,4 6-13 0,0-4 1 15,-4-5 1-15,7-1-398 16,0 0-80-16</inkml:trace>
  <inkml:trace contextRef="#ctx0" brushRef="#br0" timeOffset="63522.41">28388 1870 1728 0,'0'0'153'0,"0"0"-122"0,-3-9-31 0,-5 5 0 16,1-2 130-16,7 6 20 0,-7 6 4 0,7-6 1 31,0 0-219-31,0 0-44 0,0 0-9 0,-3 4-2 0</inkml:trace>
  <inkml:trace contextRef="#ctx0" brushRef="#br0" timeOffset="64819.57">31369 431 1548 0,'0'0'68'0,"0"0"15"0,0 0-67 0,0 0-16 0,0 0 0 0,0 0 0 16,0 0 22-16,7 3 1 0,0 3 0 0,4-3 0 15,-1-3 2-15,4 10 1 0,8-10 0 0,2 6 0 16,4 3-26-16,4 1 0 0,-4 5 0 0,4-2 0 16,3-1 0-16,1 10 0 0,-4-6 0 0,3 3 0 15,-3 0 0-15,3 0-14 0,4-4 2 0,-1 13 0 16,5-12 12-16,-1 3 8 0,-3 9 0 0,3-9-8 15,-3 6 23-15,-4-6-3 0,1 0 0 16,-5 6 0-16,1-6 5 0,-4 6 1 0,1 9 0 16,-1-15 0-16,4 15-14 0,-4-5-2 0,0 8-1 0,-3 7 0 15,3-9-9-15,-3 15 0 0,-1-9 0 0,1 9 8 16,0-3-8-16,-4-3 0 0,-4 6 0 0,1 0 0 16,-4 3-9-16,-3 1 9 0,-1-1-12 0,-3-3 12 15,0-3-11-15,-3 3 11 0,-4-3-10 0,0-3 10 16,-4 0-23-16,-3 3 2 0,-3-3 0 0,-1 3 0 15,-3-6-11-15,0 6-3 0,0-6 0 0,-4 0 0 16,1-1 13-16,-1-5 2 0,4 2 1 0,-4-8-462 16,4 5-93-16</inkml:trace>
  <inkml:trace contextRef="#ctx0" brushRef="#br0" timeOffset="66118.35">25626 1161 1850 0,'0'0'40'0,"-11"-6"9"0,1 6 2 0,-4 0 1 0,-4 9-41 0,-3-9-11 0,0 10 0 0,-1-10 0 15,-2 9 27-15,3-2 3 0,-1-4 1 0,-2 3 0 0,2-3 22 0,1 3 5 16,4 4 1-16,-4-10 0 0,3 0-23 0,0 9-4 16,-3 1 0-16,3-4-1 0,1-3-8 0,-1 3-2 15,-3 4 0-15,3-1 0 0,-6 0-21 0,-5 1 9 16,1 6-9-16,0-4 0 0,-4 4 0 0,-3 9 0 16,3-13 0-16,4 4 0 0,-4 3 0 0,4-3 0 15,3-13 0-15,4 12 0 0,7-5 0 0,0-1 0 16,3 1 0-16,4-4 0 0,7-6 0 0,0 0 0 15,0 9 0-15,4-6 0 0,3 10 0 0,0-13-11 16,7 3 11-16,4-3-10 0,3 0 10 0,7 0 0 0,0 0 0 16,1 0 0-16,2 0 0 0,1 6 0 15,0-6 8-15,0 4-8 0,-4 5 0 0,-4-9 0 0,1 0-10 0,3 0 10 16,-6 6 0-16,-1-3 0 0,0 4 0 0,0-7 0 16,-3 0 0-16,3 3 0 0,0-3 0 0,0 6 0 15,0-3 0-15,-3-3 0 0,-4 0 0 0,0 0 0 16,0 6 0-16,-3 1 0 0,-1-14 0 0,1 14 9 15,-4-4-9-15,-7-3 0 0,0 0 9 0,0 0-9 16,0 0 11-16,0 0-3 0,0 0 0 0,0 0 0 16,-14 0-8-16,0 0 12 0,3 9-12 0,-6 1 12 15,3-4-12-15,-4 3 0 0,0-6 9 0,1 13-9 16,-1-6 0-16,0-1 0 0,1 7 0 0,-1-4 0 16,0 4 0-16,-3-7 0 0,7 7 0 0,-7-7 0 15,0 7 0-15,0-7 0 0,-4 4 0 0,4-4 0 0,0 1 0 16,-4 5 0-16,-3 1 0 0,-1 3 0 0,1-10 0 0,4 7-10 15,-5-3 10-15,8 2 0 0,-4-2-8 0,1 2 8 16,3 1 0-16,-1 3 0 0,1-6-12 0,0 8 12 16,3 1-12-16,-3-3 12 0,4 6-10 0,-1-6 10 15,0-3-8-15,4 3 8 0,0 6 0 0,0-13-10 16,0 4 10-16,7 9 0 0,0-12 0 0,3 2 0 16,1 4 0-16,3-10 0 0,3 1 0 0,1 6 0 15,3-7 0-15,0 0 0 0,7 1 0 0,0-4 8 16,4-6-8-16,3 3 0 0,0 3 9 0,7-6-9 15,1 4 8-15,6-4-8 0,4 0 0 0,-1 0 8 16,5 0-8-16,3 0 0 0,-4-4 0 0,0 4 0 0,-3 0 0 16,0 0 0-16,-4 4 0 0,1-4 0 0,-5 0 0 0,1 0 0 31,0 0-28-31,-4 0-5 0,0 0-1 0,0 0-653 0,-3 0-130 0</inkml:trace>
  <inkml:trace contextRef="#ctx0" brushRef="#br0" timeOffset="66614.45">24998 2745 2127 0,'0'0'94'0,"-7"6"20"0,3 4-91 0,-6-7-23 0,-1 3 0 0,-3 13 0 16,3-10 32-16,-3 7 1 0,-7 3 1 0,3 0 0 15,1 6-34-15,-1-7 0 0,-3 1-15 0,-4 6 5 16,4-6 10-16,-4 0 0 0,4 6 0 0,-3-6 0 16,-5 6 0-16,5-6 0 0,-1 0 0 0,0-1-8 15,-3-2-29 1,0 0-6-16,3-4-1 0,0 4-894 0</inkml:trace>
  <inkml:trace contextRef="#ctx0" brushRef="#br0" timeOffset="66838.2">24462 2770 2084 0,'0'0'46'0,"3"0"10"0,4 0 1 0,0 9 1 0,4-2-46 0,3 5-12 15,-3-2 0-15,6-1 0 0,-3 13 12 0,7 0 0 16,-6-6 0-16,2 9 0 0,1 3-4 0,3 0-8 15,-7 0 12-15,4 4-4 0,-1-4-8 0,1 6 0 16,0-12 0-16,3 10 8 0,-4-4-8 0,1-9 0 0,3 9 0 16,0-9-11-1,-3-4-145-15,3 4-28 0</inkml:trace>
  <inkml:trace contextRef="#ctx0" brushRef="#br0" timeOffset="69523.92">25322 3174 1962 0,'0'0'87'0,"-3"0"17"0,-4 7-83 0,0-1-21 15,0-3 0-15,0 3 0 0,0 7 24 0,0-13 1 16,-4 9 0-16,4 1 0 0,-4 5-25 0,1-5-19 16,-1 6 3-16,-3-4 1 15,0 4-23-15,3-7-5 0,1 10-1 0,3-10 0 0,-4 7 23 0,4-6 4 16,0 8 1-16,0-2 0 0,3-7 8 0,1 1 8 16,3 5-12-16,0-2 12 0,7-4-22 0,-4 1 2 15,1-4 1-15,3 4-745 0</inkml:trace>
  <inkml:trace contextRef="#ctx0" brushRef="#br0" timeOffset="69754.69">25506 2886 1843 0,'0'0'164'0,"0"0"-132"0,-11 0-32 0,4 0 0 0,-3 0 177 0,3 0 29 15,-4 6 6-15,4-3 0 16,0 7-233-16,3-1-47 0,1-3-10 0,3 4-1002 16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27T16:57:18.56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17431 324 2167 0,'-18'-9'96'0,"11"9"20"0,-4 0-93 0,4 0-23 15,-3 0 0-15,3 3 0 0,0 3 24 0,3-6 1 16,1 3 0-16,-1 7 0 0,4-4-25 0,0 3 0 15,-3 10 0-15,3-3 0 0,0 3-10 0,-4 6-4 16,4 3-1-16,-3 6 0 0,-1 4 15 0,1 0 0 16,3 2 0-16,-4 7-9 0,0-3 9 0,4 10 0 15,4-1-9-15,-4 7 9 0,4-4 0 0,-1 16 0 16,1-9-9-16,3 0 9 0,-4 6 0 0,8-4 0 16,-4 11 0-16,0-1 0 0,-4 6 0 0,1-2 0 15,-1 9 0-15,1-7 0 0,-4 10 0 0,0-3 0 16,0 3 0-16,-4 6 0 0,-3-9 0 0,4 3 0 15,-4-3 0-15,0 9 0 0,3-6 0 0,-3-3 0 16,4-7 0-16,-4 7 0 0,0-7 0 0,-1 7 0 16,5-6 0-16,-4-1 0 0,3-2 0 0,-3-7 8 0,0 0-8 0,4 0 0 15,-1-3 8-15,1-3-8 0,-1 0 0 0,1-16 0 16,-1 9 16-16,1-11-4 0,3 2 0 16,0-6 0-16,0-7 8 0,-4-2 2 0,4-1 0 0,0-6 0 15,0 1 17-15,0-4 3 0,4 0 1 0,-4-6 0 16,0-7-8-16,3 7-2 0,-3-3 0 0,4-7 0 15,3 0 7-15,-4 1 2 0,-3-10 0 0,11 6 0 16,-1-6-21-16,4 3-4 0,4 4-1 0,3-7 0 16,0 0 2-16,8-7 0 0,-1 7 0 0,0 0 0 15,7-3-18-15,8 3 0 0,-4 0 0 0,6 0 0 0,1-6 0 16,7 6 0-16,4-3 0 0,3-4 0 0,0 7 0 0,3 0 0 16,8 0 8-16,3 0-8 0,3 7 0 0,8-7-16 15,7 3 4-15,6-3 0 0,8 0 12 0,4 6-9 16,6-6 9-16,4 0-8 0,7 0-8 0,7 3-2 15,11 4 0-15,-1-1 0 0,5-6 5 0,6 0 1 16,7 3 0-16,7 3 0 0,-3-3 12 0,3 4 0 16,4-4 0-16,7 6 0 0,4 1 0 0,6-1 0 15,1-3 0-15,-4 13 0 0,-14-9 0 0,10 5 0 16,11 1 0-16,7-4 0 0,0-2 8 0,4 6 0 16,3-13 1-16,0 6 0 0,-7 4-9 0,4-1 0 15,-1-2-12-15,8-1 12 0,-4-3 0 0,-3-3 0 16,-1 10 0-16,-6-10 8 0,-4 3-8 0,4-3 10 15,3 7-10-15,0-4 10 0,3-3-10 0,-10 7 0 0,0-4 0 16,-7-3 0-16,-10 10 0 0,3-10 0 0,7 6 0 0,0 1 0 16,-4-1 0-16,-3-3 0 0,-4 4 0 0,1-1 0 15,3 0 0-15,-7 1 0 0,-4-1 0 0,-3 1 0 16,-1 5 0-16,-6-5 0 0,3 9 0 0,-10-13 0 16,-4 3 0-16,-3 7 0 0,3-4 0 0,-7-2 0 15,-3 6 0-15,-1-4 0 0,-6 4 0 0,-1-7 0 16,-10 7 0-16,-3-7 0 0,-4 7 0 0,-7-3-11 15,-4 2 11-15,-3-5 0 0,-8-1 8 0,-2 0-8 16,-5 1 0-16,-3-1 0 0,1 1 0 0,-12 5 0 16,1-15 0-16,-11 10 0 0,0-1 0 0,-11 1 0 15,-3-10 0-15,-4 6 0 0,-7-3 0 0,1 3 0 0,-5-3 8 16,-2 4-8-16,-1-4 10 0,-3-3-10 0,3 0 10 16,-3 6-10-16,-4-6 10 0,3 0-10 15,-6 0 11-15,3-6-11 0,-3 6 12 0,-1-3-12 0,-2-4 0 16,-1 4 0-16,-4-3 0 0,1-3 0 0,-1-1 19 0,-6 1-3 15,3-1-1-15,-3 1 0 0,-1-7 2 0,1 7 1 16,-4-10 0-16,0 0 0 0,0-6-4 0,0 6-1 16,-7-9 0-16,7-3 0 0,-4-7 0 0,0 10 0 15,-3-13 0-15,4 3 0 0,-4 1-2 0,0-13-1 16,0-4 0-16,0 1 0 0,-4-10 1 0,4 1 0 16,-4-1 0-16,4-9 0 0,0 9 5 0,-3-9 2 15,3-6 0-15,0 5 0 0,-4-11 0 0,0-1 0 16,1 10 0-16,-1-10 0 0,1 0-2 0,-1-9 0 15,4 3 0-15,0 1 0 0,0-5-16 0,0 5 8 16,0-11-8-16,0-2 0 0,0 2 14 0,3-5-4 16,1-1-1-16,-4-3 0 0,0 4-9 0,0-7 0 0,-1-3 0 15,1 9 0-15,0-3 0 0,0 1 0 0,0 2 0 16,4 4 0-16,-4 2 0 0,0 1 0 0,0 6 0 16,3-3 0-16,1 6 0 0,-1 9 0 0,0-6 0 0,4 1 0 15,0 5 0-15,0 4-17 0,0 6 4 0,0 6 1 16,0-3 12-16,0 15 0 15,0-8 0-15,0 8 0 0,0 7 0 0,0-3 0 0,-3 9 0 0,-1 1 0 32,1 11-60-32,-4 4-12 0,0-9-2 0,-7 15-858 0,-8 0-171 15</inkml:trace>
  <inkml:trace contextRef="#ctx0" brushRef="#br0" timeOffset="1568.34">24620 4824 3175 0,'0'0'70'0,"-3"-9"14"0,-1-1 4 0,1-9 0 0,3 4-70 0,3-20-18 16,1 4 0-16,6-10 0 15,1-3-43-15,3-6-12 0,0-3-2 0,-3-10-1 0,3-3 42 0,-3 0 16 16,-1-12-11-16,1 6 11 0,3-10-24 0,-7 1 0 0,0-4 1 0,0-6 0 16,-4 0 7-16,-3-6 0 0,0 0 1 0,0-4 0 15,-3-5 15-15,-4-1 0 0,0-3 0 0,0-3 0 16,-4-3 0-16,1 0 0 0,3-3 12 0,0 3-12 16,-4 0 23-16,0 3-3 0,1-6 0 15,-4 6 0-15,0 7 9 0,3-1 2 0,0-9 0 0,-3 16 0 16,0-7 8-16,0 7 1 0,-4-4 1 0,4 4 0 15,0 9-7-15,4-3-2 0,-1 3 0 0,0 3 0 16,4 0-13-16,0 7-3 0,-3-7-1 0,3 16 0 16,-4 0-15-16,4 0 0 0,4 9 8 0,-5 0-8 15,1 4 0-15,4 8 0 0,-4 1-9 0,7 6 9 32,-7 7-64-32,7 2-8 0,0 10 0 0,3 6-1 0,1-3-103 15,3 10-20-15,3 2-4 0,1 7-959 0</inkml:trace>
  <inkml:trace contextRef="#ctx0" brushRef="#br0" timeOffset="2330.27">17798 3074 1724 0,'67'-28'38'0,"-32"19"8"0,11-7 2 0,10 6 0 0,8 1-39 0,13 0-9 16,8-1 0-16,14 4 0 0,14-3 37 0,7 5 6 16,14-2 1-16,7-3 0 0,11 9-26 0,17-7-5 0,14-2-1 15,11 6 0-15,11-3-12 0,14-4 0 0,6 1 0 0,19-4 0 16,10 1 13-16,10 2-3 0,19 7-1 0,2-12 0 15,1 5 19-15,10 7 3 0,11-3 1 0,11 6 0 16,3 0-4-16,18 0 0 0,10 6 0 0,4-3 0 16,10 16 4-16,0-13 0 0,4 7 0 0,-3 2 0 15,-5 4-10-15,-6 6-2 0,4-6 0 0,-5 6 0 16,-2-6-12-16,-5 9-8 0,5 0 10 0,-15-2-10 16,-18-8 13-16,-6 7-3 0,-12 10-1 0,-6-10 0 15,-11-3 8-15,-20 9 2 0,-19-9 0 0,-10 10 0 16,-14-10-19-16,-11 6-12 0,-4-6 1 0,-13 0-719 15,-8-7-144-15</inkml:trace>
  <inkml:trace contextRef="#ctx0" brushRef="#br0" timeOffset="2765.05">17808 2234 2383 0,'-120'-44'105'0,"67"28"23"0,-14-3-103 0,-3 7-25 0,-1-1 0 0,11 1 0 16,11-4 38-16,10 16 2 0,11-9 1 0,10 6 0 15,8-4-26-15,10 7-6 0,21 7-1 0,25-4 0 16,14-3-24-16,24 0-4 0,19 0-2 0,20 0 0 16,22 0 10-16,24 0 1 0,25-10 1 0,28 7 0 15,25-9-1-15,18-1 0 0,21-3 0 0,21 7 0 16,14-7-6-16,17 4-2 0,19-4 0 0,9-3 0 16,5 4 7-16,17 2 0 0,7-6 1 0,11 3 0 15,10 1 11-15,7 2 0 0,11-2 0 0,4 5 0 16,-1 7 0-16,4-9 11 0,0 8-3 0,-14-2 0 15,-7 12 36-15,-4-6 8 0,0 4 0 0,-7 8 1 16,-3 1-23-16,-14 5-5 0,-18 1-1 0,-22 6 0 16,-9 0-24-16,-26-6 8 0,-13 16-8 0,-22-7 0 15,-21 6-67-15,-18-5-18 16,-20-1-4-16,-22 3-631 0,-18-3-125 0</inkml:trace>
  <inkml:trace contextRef="#ctx0" brushRef="#br0" timeOffset="3206.04">16545 1290 2606 0,'-7'-22'116'0,"7"6"23"0,4 1-111 0,10-4-28 0,7 3 0 0,18-6 0 15,14-3 0-15,28 6 0 0,25-15-9 0,24 9 9 16,18-4-18-16,22 4 3 0,10-3 1 0,17-6 0 15,18 5 14-15,22 4 0 0,24-3 0 0,21 3 0 0,14-3 0 0,18 3 0 16,11 6 0-16,14 0 0 0,10-6-12 16,18 12 12-16,17-2-13 0,8-4 5 15,3 3 8-15,18 13 0 0,10-6 0 0,7 2 0 16,1-2 0-16,6 0 0 0,4-1 0 0,11 4 0 0,3 12 23 0,-7-6 0 16,-14 6 0-16,3-2 0 0,1 14 9 0,-8-2 1 15,0-3 1-15,-10 12 0 0,-10-6-34 0,-5 6-17 16,11 9 1-16,-20-6-780 15,-19 1-157-15</inkml:trace>
  <inkml:trace contextRef="#ctx0" brushRef="#br0" timeOffset="4767.68">17078 3610 1364 0,'-18'0'60'0,"8"0"13"0,-4 0-58 0,-4 0-15 16,-3 0 0-16,3 0 0 0,1 0 22 0,2 7 2 15,1-4 0-15,0 3 0 0,0-6-12 0,-4 3-1 16,1 10-1-16,-4-10 0 0,0 3 14 0,3 4 4 16,-3-7 0-16,0 6 0 0,-4 7 8 0,4-1 1 15,0-2 1-15,-1 6 0 0,1-4 5 0,0 4 1 16,-4 0 0-16,4 0 0 0,-4 6-21 0,-3 0-4 16,0-6-1-16,3 9 0 0,-3 3-10 0,7 7-8 15,-4-10 12-15,1 10-12 0,-1 3 12 0,0 6-4 16,0-3 0-16,4 9-8 0,-3-6 9 0,2 6-9 0,1 1 0 15,4 5 9-15,-1-12 0 0,0 7 0 0,4-1 0 16,4 0 0-16,-1 0-9 0,0 7 0 0,4-7 9 16,4 1-9-16,-4-1 18 0,3 3-1 0,4-9 0 0,0 7 0 15,0 5 3-15,0-5 0 0,4 2 0 16,3-3 0-16,0 1-1 0,0-10 0 0,4 0 0 0,-1-1 0 16,1 4 3-16,3 7 1 0,4-10 0 0,-1 0 0 15,4-1-4-15,0 5-1 0,8-5 0 0,-5-8 0 16,1 9-4-16,0-7-1 0,7-2 0 0,-1-1 0 15,5-5 6-15,-1-1 1 0,-3 3 0 0,3-9 0 16,0 3-20-16,-3 0 10 0,3-6-10 0,0 0 8 16,1 6-8-16,-1-6 0 0,0 0 0 0,1-4 0 15,-8-2 8-15,4 3-8 0,-4-7 0 0,0 0 8 16,-3 1 5-16,-4-4 1 0,-4-3 0 0,1 4 0 0,0-4 16 16,-1 3 3-16,-2-12 1 0,2 6 0 0,1-3-11 15,-1-7-3-15,1-6 0 0,0 7 0 0,3-7-6 0,4-6-2 16,-1 4 0-16,1-8 0 0,-4 1-12 15,4 0 0-15,0-3 0 0,-4 0 0 0,-4 3 0 0,1-3 0 16,-4-1 0-16,-7-2 0 0,4 9 26 0,-1-9 2 16,-6 2 1-16,-1 8 0 0,-3-1-15 0,-3 0-3 15,-1-3-1-15,1 9 0 0,-4 6 4 0,0-2 1 16,-4 2 0-16,4-2 0 0,-4-1-3 0,1 4 0 16,3 0 0-16,-4-1 0 0,1 4-12 0,3-4 0 15,0 1 0-15,-1 0-10 0,-2 2 10 0,6 7 0 16,-3-9 0-16,4 9 0 0,-4 0-9 0,0-3 9 0,0 3-10 15,0 0 10-15,7 0 0 0,-4 3-9 0,-3 6 9 16,0-2 0-16,0 2 0 0,3 0-8 0,1 7 8 0,-1-3 0 16,4 6-12-16,-3-4 2 0,3 4 1 0,3 0 0 15,-3-3 9-15,4 2-8 0,3 1 8 0,-4 0-8 16,1 3 8-16,-1-3 0 0,4-7 0 0,1 4-8 16,-1 3 8-16,0-4 0 0,-4-5 0 0,4-1 0 15,0 10 0-15,0-10 0 0,0 7 0 0,0-6 0 16,1 5 0-16,2-2 0 0,-3-4 0 0,0 7 0 15,0-7 0-15,0 1 9 0,0-1-9 0,0 7 0 16,0-7 0-16,-3 1 0 0,3 8 0 0,-7-8 0 16,0 5 8-16,0-2-8 0,0 3 0 0,-7-1 0 15,0-2 10-15,-4 3-2 0,1-7 0 0,-8 0 0 16,4 7-8-16,-4-6 8 0,1-1-8 0,-1-6 8 0,0 3 27 0,1 4 5 16,3-4 0-16,-4-3 1 0,4 3-20 0,0-6-4 15,0 4-1-15,0 2 0 0,0-6 7 0,-1 3 1 16,1 3 0-16,0-3 0 0,-3 4-4 0,2-4-1 15,-6 9 0-15,4-2 0 0,-5-7-6 0,1 13-1 16,-3-7 0-16,-1 0 0 0,4 7-12 0,-7-3 11 16,-1-4-11-16,1 7 10 0,3-1-10 0,4-2 0 15,-3-4 0-15,2 1 0 16,1 5-72-16,7-8-12 0,-4-4-4 0,4-3-1356 0</inkml:trace>
  <inkml:trace contextRef="#ctx0" brushRef="#br0" timeOffset="18015.55">6498 4824 1303 0,'0'0'57'0,"0"0"13"0,0 0-56 0,0 0-14 0,0 0 0 0,0 0 0 0,0 0 30 0,0 0 3 16,0-3 1-16,0 3 0 0,4-6-26 0,-4 6-8 15,0 0 0-15,0 0 0 0,0 0 18 0,0 0-3 16,0 0-1-16,0 0 0 0,0 0 12 0,0 0 2 16,0 0 1-16,0 0 0 0,0 0 33 0,0 0 6 15,0 0 2-15,0 0 0 0,0 0-15 0,0 0-3 16,0 0-1-16,0 0 0 0,0 0-38 0,3 6-13 15,-3-6 9-15,11 3-9 0,-4 6 8 0,-7-9-8 16,0 0 0-16,10 7 8 0,-10-4 2 0,0-3 0 16,8 9 0-16,-5 4 0 0,1-4 10 0,-1 4 1 15,-3 2 1-15,0 1 0 0,0 3 14 0,-3 3 2 16,-1 3 1-16,1 3 0 0,-5 3-13 0,1-2-2 0,4 8-1 16,-4-8 0-16,3 11-23 0,1-12 9 15,-1 1-9-15,4 2 0 0,0-3 10 0,4 1-10 16,-4-1 8-16,0-13-8 0,0 11 0 0,3-8 0 0,-3 1 8 15,-3 0-8-15,3 0 0 0,-4-4 0 16,1 1 0-16,-1-3 0 16,4 2-47-16,-10-2-1 0,6-1-1 0,-3-2 0 15,3-1-139-15,-3-6-28 0,4 7-6 0</inkml:trace>
  <inkml:trace contextRef="#ctx0" brushRef="#br0" timeOffset="18415.79">6756 4887 2412 0,'-4'-13'53'0,"4"13"11"0,-3-6 3 0,3 6 0 0,0-10-54 0,0 10-13 0,0-9 0 0,0 9 0 16,0 0 0-16,7 0 0 0,0-6 0 0,-7 6 0 15,0 0 0-15,0 0-8 0,0 0 8 0,10 6-13 16,-6 3 13-16,3 1 0 0,-4 9 0 0,1-4 0 16,-4-5-8-16,7 9 8 0,-7-1 0 0,0 1-9 15,0 6 9-15,0 0 0 0,0-6 0 16,0 9 0-16,-7-9 0 0,7 6 0 0,0 4 0 0,0-4 0 15,0 0 0-15,0-7 0 0,0 11 0 0,0-4 0 16,-4-6 0-16,4 6 0 0,0-6 0 0,0-1 0 16,0 1 0-16,0-3 0 0,0 0 0 0,0-4 0 31,0-3-91-31,0-2-13 0,0-7-2 0,0 0-840 0</inkml:trace>
  <inkml:trace contextRef="#ctx0" brushRef="#br0" timeOffset="18731.02">6089 4887 1152 0,'-11'-13'51'0,"11"7"10"0,0-4-49 0,0 10-12 16,0 0 0-16,0-6 0 0,4 3 190 0,3-3 35 15,7 6 7-15,-3 0 2 0,-8-10-142 0,11 10-28 16,4-3-5-16,7 3-2 0,-1-6-1 0,5 6-1 16,2 0 0-16,-2-3 0 0,6 3-8 0,0 0-2 0,0-6 0 0,4 2 0 15,3-2-13-15,-6 3-2 16,3-3-1-16,6-1 0 0,-6 4-18 0,7-6-11 0,-4-7 12 16,1 7-12-16,-8-1 14 0,4-5-4 15,-4 2-1-15,0-3 0 0,1 4-9 0,-8-4 0 16,4 7 0-16,-4-7 0 15,-3 7-51-15,-1-1-12 0,1 4-2 0,-4-3-1 16,4-1-114-16,0 10-22 0,-4-3-5 0,0-3-687 0</inkml:trace>
  <inkml:trace contextRef="#ctx0" brushRef="#br0" timeOffset="20072.25">7553 4786 979 0,'14'-9'43'0,"-14"9"9"0,0-6-41 0,7-4-11 0,-3 7 0 0,3-3 0 16,-4-4 162-16,-3 10 30 0,0 0 7 0,0 0 1 15,0 0-122-15,0 0-24 0,0 0-5 0,7 10-1 16,0-1-6-16,-7 7-2 0,0-4 0 0,0 4 0 15,0 9-13-15,0-6-3 0,-7 0-1 0,7 6 0 16,-3-6-12-16,-1 6-3 0,4-3 0 0,0 3 0 16,4-6-8-16,-1 6 0 0,-3 0 0 0,7-3 0 0,-7 0 0 15,0 0 0-15,4 3 0 0,-1 0 0 16,4-6 0-16,-3 6 0 0,3-3 0 0,-7-7 0 16,0 4 0-16,4-3 0 0,-1-4 0 0,1 4 0 15,-4 0-35-15,3-7-5 0,1 4-2 0,-4-13-860 16</inkml:trace>
  <inkml:trace contextRef="#ctx0" brushRef="#br0" timeOffset="20539.16">7447 4680 1440 0,'0'0'128'0,"0"-10"-103"0,-7 10-25 0,7 0 0 15,0-15 154-15,0 15 26 0,0 0 4 0,7-10 2 16,-7 1-138-16,4-1-27 0,3 10-5 0,0-6-2 16,-4-3 10-16,4 6 3 0,0-4 0 0,4 4 0 15,-4-3-27-15,4 3-14 0,3-4 2 0,3-2 0 16,-10 6 12-16,11-3-9 0,-4-1 9 0,7 4-8 15,-7 3 8-15,8-6 0 0,-5 3 0 0,4-3-8 16,1 6 8-16,2 0 0 0,1 0-9 0,-7 0 9 16,6 6 0-16,-2-6 0 0,-1 9-9 0,-4-9 9 15,1 3 0-15,0 4 0 0,-1 2 0 0,-10 7 0 16,4-7 11-16,-4 4-1 0,0 2 0 0,0-5 0 16,-3 9-10-16,-1-4 10 0,1-5-10 0,-4 8 10 0,0 1-10 15,-4-3 0-15,1 3 0 0,-1 0 0 0,-3-4 0 16,0 4 0-16,0-3 0 0,-4-4 0 0,4 4 0 0,-3 3 8 15,-1-10-8-15,0 7 0 0,1-7 13 0,-4 1-2 16,3-1-1-16,-3-3 0 0,0 4-10 0,-7-7-17 16,3 3 4-16,4-3 1 0,-7 4-1 0,3-4 0 15,-3-3 0-15,0 0 0 16,0 0-27-16,0 0-6 0,-1 0-1 0,1 0-881 0</inkml:trace>
  <inkml:trace contextRef="#ctx0" brushRef="#br0" timeOffset="21236.28">8530 4231 115 0,'0'0'10'0,"0"0"-10"15,4-6 0-15,3-3 0 0,-7 9 265 0,3-10 51 0,4 1 11 0,-3 2 1 16,-4 7-226-16,0 0-46 0,3-9-8 0,-3 9-3 15,0 0 14-15,0 0 2 0,0 0 1 0,0 0 0 16,0 0-9-16,0 0-1 0,0 0-1 0,-7 0 0 16,-3 0-13-16,3 9-2 0,-4-9-1 0,-3 10 0 15,3-4-13-15,-3 10-2 0,-3-7-1 0,3 4 0 16,-1 6-19-16,-2-4 0 0,3 4 8 0,-7 6-8 16,6-6 16-16,-2 6 0 0,-4-3 0 0,3 13 0 15,4-10 12-15,0 3 3 0,-4 6 0 0,0 4 0 16,4-4-3-16,4 10-1 0,-8 0 0 0,4-6 0 15,0 6-9-15,3 0-2 0,8 0 0 0,3 3 0 16,-7-13-8-16,3 10-8 0,1 3 9 0,3-3-9 16,0 0 0-16,0-6 8 0,0 5-8 0,3 1 0 15,1 0 0-15,3-6 0 0,-7 6 0 0,3-10 0 16,4 4-8-16,4-4 8 0,0-5 0 0,-1 5 0 16,1-3-9-16,3 1 9 0,3-13 0 0,-9 6-9 15,-1 0-23-15,3 0-4 0,8-3 0 0,3-7-1 16,-3-5-123-1,-1-1-25-15,4 7-5 0,-3-13-1 0</inkml:trace>
  <inkml:trace contextRef="#ctx0" brushRef="#br0" timeOffset="22388.85">9013 4695 403 0,'0'0'36'0,"0"0"-36"0,0 0 0 0,0 0 0 15,0 0 368-15,0 0 66 0,0 0 14 0,0 0 2 16,0 0-350-16,0 0-71 0,0 0-13 0,0 0-4 15,0 0-12-15,-7-6 0 0,4 6 0 0,-8 0 0 16,4 6 0-16,-3-3 0 0,-1 7 0 0,-3-4-10 16,0 4 10-16,-4-1 0 0,4 0 0 0,-4 7 0 15,1-3 25-15,-1 2 7 0,1-5 2 0,-1 9 0 16,-3-1 7-16,3-2 2 0,-3 3 0 0,3 6 0 16,1-6-16-16,-1 0-3 0,4-1-1 0,0 7 0 15,0-6-3-15,0 6 0 0,7-9 0 0,-4 3 0 16,0 0-20-16,4-1 0 0,0 11 0 0,0-20 0 15,-3 13-37-15,3-3-12 0,0 0-3 16,-4-1 0-16,0-2-122 0,4 3-25 0,-7-6-5 16,4 2-613-16</inkml:trace>
  <inkml:trace contextRef="#ctx0" brushRef="#br0" timeOffset="22723.51">8611 4611 2286 0,'0'0'101'0,"0"0"21"0,0 0-98 0,0 0-24 0,4-3 0 0,-4 3 0 16,0 0 24-16,7-7 0 0,0 7 0 0,0 0 0 15,-7 0-24-15,0 0-9 0,7 0 0 0,-3 10 0 16,3-4 9-16,-4 3 0 0,1 10 0 0,-1-3 8 16,4-4-8-16,-7 10 0 0,0-3 0 0,4 0 0 15,-1 0 0-15,-3 0 0 0,0 6 0 0,0 3 0 16,0 0 0-16,0 7 0 0,4-17 9 0,3 8-9 16,-4 2 22-16,1-3-2 0,3 9-1 0,-3-15 0 15,6 6 0-15,-3-3 0 0,0 3 0 0,4 0 0 0,-1-6-19 16,1 6 10-16,0-6-10 0,-1-3 8 0,4-4-8 0,-3-2 8 15,3 5-8-15,-3-5 8 16,-1-1-42-16,1 1-9 0,-4-1-1 0,3 0-1036 16</inkml:trace>
  <inkml:trace contextRef="#ctx0" brushRef="#br0" timeOffset="26775.45">9271 5297 633 0,'0'0'56'15,"0"0"-44"-15,0 0-12 0,0 0 0 0,0 0 64 0,0-3 10 16,-4 3 2-16,4 0 1 0,0 0-57 0,0 0-11 16,0 0-9-16,0 0 12 0,0 0 78 0,-3-6 16 15,-1 6 3-15,1-3 1 0,-4 3-26 0,7 0-4 16,0 0-2-16,0 0 0 0,-7 0-7 0,7 0-2 15,0 0 0-15,0 0 0 0,0 0-11 0,0 0-2 16,0 0-1-16,0 0 0 0,0 3-28 0,0-3-6 16,0 0-1-16,0 9 0 0,0 1-8 0,3-1-3 15,4 4 0-15,0-4 0 0,0 4 12 0,-3-13 3 16,3 9 0-16,4-3 0 0,-4 4-8 0,3-1 0 16,-3 1-1-16,-3-1 0 0,3 0-15 0,0 7 0 15,0 0 0-15,-3-4 0 0,-4 4 0 0,0-3 0 16,0 2 0-16,0 1 0 0,3-4 0 0,-3 4 0 15,-3 3 0-15,-1 0 0 0,-3-10 0 0,3 7 0 16,-6-7 9-16,3 7-9 0,-4-7 11 0,8 1-3 16,-8-1-8-16,4 1 12 0,-4-1 4 0,4 0 0 15,0-9 0-15,0 7 0 0,-3-4-16 0,3 3 0 0,-4-3 0 0,1-3 0 32,-1 6-42-32,-3-6-11 0,3 0-3 0,-3-6-952 0</inkml:trace>
  <inkml:trace contextRef="#ctx0" brushRef="#br0" timeOffset="27016.33">9204 5047 1728 0,'0'0'76'0,"-4"0"16"0,-3-4-73 0,0-2-19 16,4 6 0-16,3 0 0 0,0 0 284 0,0 0 54 16,0 0 10-16,0 0 3 0,0 0-291 0,0 0-60 15,0 0 0-15,0 0-16 16,0 0-107-16,0 0-21 0,0 0-4 0,0 0-1013 0</inkml:trace>
  <inkml:trace contextRef="#ctx0" brushRef="#br0" timeOffset="28427.17">9603 4316 1494 0,'0'0'66'0,"0"0"14"0,-7 0-64 0,7 0-16 16,0 0 0-16,0 0 0 0,0 0 120 0,0 0 20 0,0-9 5 0,0 9 1 16,0 0-54-16,0 0-10 0,7-10-2 0,-7 10-1 15,3-3-30-15,-3 3-5 0,11 0-2 0,-4 0 0 16,0 0-26-16,0 3-6 0,0 7-1 0,0-4 0 16,0 3-9-16,0 7 0 0,-3-4 0 0,-1 4 0 15,1 3 0-15,-4 0 0 0,3 6 0 0,1 0 0 16,-1 3 15-16,1 0-3 0,-1 7 0 0,4-1 0 15,0 4 18-15,-3 0 3 0,3 5 1 0,0 1 0 16,4 0-5-16,-4-6-1 0,0 6 0 0,0-7 0 16,3 4-15-16,-3-3-3 0,1-4-1 0,-1 4 0 15,-4-4-9-15,4 1 0 0,-3-1 0 0,-1-5 0 16,-3-4-15-16,4-3 5 0,-1-3 1 0,1 2 0 16,-1-8-29-16,-3-4-6 15,4 1 0-15,-1-4-1 0,1 4-131 0,-4-10-27 0</inkml:trace>
  <inkml:trace contextRef="#ctx0" brushRef="#br0" timeOffset="28903.72">10082 4504 2228 0,'0'0'99'0,"0"0"20"0,0 0-95 0,0 0-24 0,0 0 0 0,0 0 0 15,0 0 30-15,4 6 2 0,3-6 0 0,0 10 0 16,4-1-32-16,-4 1 0 0,3 5 0 0,1-5 0 15,-4-1-8-15,3 10 8 0,1-3 0 0,0-4 0 16,-4 4-8-16,0 3 8 0,3-1 0 0,-6 4 0 16,3-3 0-16,-4 0 0 0,1 0 0 0,-4 0 0 15,7-10 0-15,-3-3 0 0,3 4 0 0,-4-1 0 16,-3 1 14-16,7-4 0 0,0-3 0 0,-7-3 0 16,0 0 20-16,11-3 4 0,3-3 1 0,0-4 0 15,-3 1-19-15,-1-1-3 0,4-5-1 0,4-4 0 16,-4-6-5-16,-3 6-2 0,-1-3 0 0,-3-3 0 15,4 0-9-15,-4-3-14 0,-7 2 3 0,0-2 1 0,3 3-11 16,-6 6-3-16,-1-6 0 0,-3 6 0 16,4 7-48-1,6-4-11-15,1 1-1 0,-4 5-601 0,-7 1-120 0</inkml:trace>
  <inkml:trace contextRef="#ctx0" brushRef="#br0" timeOffset="29341.52">10301 4887 2412 0,'0'0'107'0,"0"0"21"0,0 0-102 0,0 0-26 16,0 0 0-16,0 0 0 0,0 0 52 0,0 0 4 16,0 0 2-16,0 0 0 0,7 6-31 0,-7-6-7 15,0 9 0-15,4-6-1 0,-1 10-3 0,-3 0-1 16,-3 2 0-16,-4-2 0 0,7 9-15 0,0 0 0 16,-4-4 0-16,1 8 0 0,3-8 0 0,0 7 0 15,3-6 0-15,-3 6 0 0,-3 4 0 0,3-11 0 16,0 7 0-16,3-6 0 0,1-3 0 0,-4-7 0 15,3 7-13-15,1-7 4 16,3 1-139-16,0-7-27 0,-7-3-5 0</inkml:trace>
  <inkml:trace contextRef="#ctx0" brushRef="#br0" timeOffset="29960.08">10453 3924 2145 0,'-14'6'47'0,"0"-6"9"0,7 6 3 0,-1-2 2 0,5 5-49 0,-4 0-12 16,-4-9 0-16,4 10 0 0,7-10 11 0,0 6-1 15,-7-6 0-15,7 0 0 0,0 0 2 0,0 0 0 16,0 10 0-16,0-10 0 0,-3 6 12 0,6 3 2 0,8-6 1 0,-4 7 0 16,-7-4 9-16,3-3 1 15,11 7 1-15,-3 5 0 0,-11-5-6 0,11 8 0 0,3-2-1 0,10 3 0 16,5 6-18-16,-5-3-3 0,-2 3-1 16,2 3 0-16,4 7 3 0,1-1 0 15,-1 4 0-15,0-4 0 0,-3 4-12 0,7 3 0 0,-1-7 0 16,1 4 0-16,-11 0 0 0,4 5 0 0,3-5 0 15,-3 3 0-15,-4-4 0 0,0 1 0 0,7-3 0 0,-6-1 0 16,-5 4 16-16,-3-4 2 0,-7 7 0 0,4-10 0 16,3 13-18-16,-10-9-12 0,-8 9 1 0,-3 3 1 15,3-13 18-15,-3 10 3 0,-7 9 1 0,0-6 0 32,0 7-36-32,0-10-6 0,0 0-2 0,-4-1 0 0,1-5 32 0,-5 3-9 0,8-4 9 15,-7-2 0-15,-4-7-20 0,1 0 2 0,6-3 0 0,0 1-740 16,1-8-148-16</inkml:trace>
  <inkml:trace contextRef="#ctx0" brushRef="#br0" timeOffset="33218.32">11494 4539 2174 0,'0'0'96'0,"-4"0"20"0,-10 0-92 0,3-10-24 15,11 10 0-15,0 0 0 0,0 0 31 0,0 0 1 16,0 0 1-16,11 10 0 0,-1 5-33 0,1-12 0 16,0 13 0-16,3 0 0 0,7-4 8 0,-7 7 8 15,-7 6 2-15,4 0 0 0,3 0 3 0,-4 4 1 16,-6-1 0-16,-1 6 0 0,-3 1-10 0,-3 2-1 16,-1 7-1-16,-10-9 0 0,-3 2-2 0,2 7 0 15,5-6 0-15,-4-4 0 0,0 10-8 0,3-9 12 16,-3-7-12-16,10 0 12 0,8-3-12 0,0-6-14 0,-4-3 3 15,0-4 1 1,7-5-96-16,0 2-19 0,-7-9-4 0,0 0-1 0</inkml:trace>
  <inkml:trace contextRef="#ctx0" brushRef="#br0" timeOffset="33601.21">11448 4423 2934 0,'-29'-19'64'0,"22"9"14"0,4-5 2 0,3 5 3 0,-4-9-67 0,1 10-16 0,-1-7 0 0,8 7 0 15,3 0 16-15,-4-1 0 0,-3 1 0 0,4-1 0 16,6 4-16-16,-2-3-19 0,-1-1 4 0,-7 10 1 16,0 0-6-16,7 0-2 0,7-3 0 0,0 3 0 15,-11 0-10-15,12 3-1 0,6 7-1 0,3-1 0 0,-2 7 22 0,2 3 12 16,4-4-12-16,1 1 12 0,-5-4 0 0,5 7 0 15,-8-3 0-15,3 3 0 0,-2 0 0 16,-5-4 0-16,1 1 0 0,0-4 0 0,-4 4 0 0,-4-3 0 16,1 2 0-16,-1 1 0 0,-3-3 0 0,-3 2 0 15,0-5 0-15,-4 5 0 0,0-2 0 0,0-4 0 16,-4 1 0-16,-3 5 0 0,-4-5 0 0,4-1 0 16,-7 1 12-16,4 5-3 0,-5-15-9 0,-2 10 0 15,-1-1 0-15,1 0 0 0,-5 1 0 0,5-1 0 16,-11 1 0-16,-1-1 0 15,5-3-24-15,-1 1-6 0,-3-4-2 0,-4 6 0 16,-3 1-20-16,3-10-4 0,11 9 0 0,-4-3-1 16,0-6-91-16,8 0-17 0,6-6-4 0</inkml:trace>
  <inkml:trace contextRef="#ctx0" brushRef="#br0" timeOffset="33980.03">12693 3936 2386 0,'0'-6'52'0,"3"0"12"0,1 6 1 0,-4 0 3 0,4-3-55 0,-4 3-13 0,0 0 0 0,0 0 0 16,0 0 0-16,0 9 0 0,-4-3 0 0,-3 7 0 15,-4 3 25-15,1 3 3 0,-4-1 0 0,0 1 0 0,-4 13-28 0,-3-1 0 16,3 3 0-16,-7 1 0 0,1 2 0 0,-1-2 0 15,0 9 0-15,1 0 0 0,-5 0 9 0,5-7 0 16,-1 10 0-16,0 4 0 0,4-4-9 0,-4 6 8 16,1 0-8-16,3 0 8 0,-1-2 4 0,1-4 0 15,4 0 0-15,3-3 0 0,3 0 21 0,4-10 5 16,3 10 1-16,4-10 0 0,0-2-21 0,7 2-4 16,4 7-1-16,0-10 0 0,3 4-4 0,0-7-1 15,3-3 0-15,1 3 0 0,0 4-22 0,3-10-5 16,0 3-1-16,-3-6 0 15,3-4-35-15,4-2-7 0,-4 3-2 0,7-7 0 16,4 0-145-16,-4 1-30 0,0-10-5 0,4 0-616 0</inkml:trace>
  <inkml:trace contextRef="#ctx0" brushRef="#br0" timeOffset="34367.11">12831 4520 1267 0,'0'0'112'0,"0"0"-89"15,0 0-23-15,0 9 0 0,0 1 336 0,3 5 64 16,1 4 12-16,-1 0 2 0,4 0-331 0,0-4-67 15,-3 4-16-15,3 0 0 0,0-3 0 0,0 2 0 16,0-2 0-16,0-3-9 16,0-4-25-16,0 4-5 0,4-10-1 0,-4 6 0 0,0 1 26 0,0-10 5 15,3 0 1-15,-2 0 0 0,-1-10 8 0,0 10 9 16,3-3-1-16,-3-6-8 0,4-4 43 0,-1 4 1 16,1-10 1-16,0 6 0 0,-1-2 6 0,1-1 1 15,-1-6 0-15,1 0 0 0,0 0-30 0,-1-3-6 16,-3 6 0-16,4-6-1 0,-1 0-15 0,-3 3 0 15,4 3 0-15,-4-3 0 0,-3 4-22 0,-1 5-1 16,1-3 0-16,-4 7 0 16,0 0-63-16,3 2-13 0,1-2-2 0,-4 6-701 15,0 3-140-15</inkml:trace>
  <inkml:trace contextRef="#ctx0" brushRef="#br0" timeOffset="34659.21">12986 4777 403 0,'0'0'36'16,"0"0"-36"-16,0 0 0 0,-4 9 0 15,1 1 470-15,-1 9 87 0,4-4 18 0,-3-2 3 16,-1 2-462-16,1 4-93 0,-4-3-23 0,3 3 0 0,0-4 0 0,-3 4 0 15,0-6 0-15,0 9 0 0,4 0 0 0,-1-7 0 16,1-5 0-16,3 9 0 0,-4-4 0 0,4-2 0 16,0 2 0-16,0 4-8 0,0-3 8 0,4-3 0 15,-4 2 8-15,3 1-8 0,1-4 0 0,-1-2 0 16,1-4 0-16,3 3 0 16,-4 1-98-16,4-4-24 0,1-3-5 0,-1-3-850 0</inkml:trace>
  <inkml:trace contextRef="#ctx0" brushRef="#br0" timeOffset="35087.56">13307 3736 2595 0,'0'0'57'0,"0"0"12"0,0 6 3 0,0 10 0 0,3-4-57 0,4 7-15 0,0 0 0 0,0 6 0 15,4-6 0-15,0 6 0 0,3-6-12 0,0 6 12 16,0-6 0-16,4 6-8 0,-1-6 8 0,1-1 0 0,3 7-9 0,0 1 9 15,0-5-13-15,1 11 5 0,2-10 8 0,-3 6-12 16,-3 6 12-16,0-2-12 16,-8-10 12-16,4 12 0 0,-3 4 0 0,0 3 0 0,-4-4 20 0,0 7-1 15,-4 3 0-15,-3 7 0 0,0-1 10 0,-3 0 3 16,3 0 0-16,0 1 0 0,-7-4-14 0,3-3-2 16,1 6-1-16,-1-15 0 0,-3 6-3 0,3-7 0 15,1 4 0-15,-1-6 0 0,1-4-12 0,-1 0 8 16,1-9-8-16,3 3 0 0,-4-6 0 0,-3 0-8 15,0-3-1-15,-3 3 0 16,-1-4-140-16,-7-2-28 0</inkml:trace>
  <inkml:trace contextRef="#ctx0" brushRef="#br0" timeOffset="40488.93">6378 3930 1209 0,'0'0'53'0,"0"0"12"0,0 0-52 0,0 0-13 0,0 0 0 0,0 0 0 16,0 0 122-16,0 0 22 0,0-6 4 0,0 6 0 15,-7-3-104-15,7 3-22 0,-7-6-4 0,4 6-1 16,-4-10-8-16,-1 10-1 0,5 0-8 0,-8 0 12 16,4-3-12-16,-7 3 0 0,0 0 0 0,0 3-10 15,-7-3 10-15,0 0 0 0,-4 0-9 0,7 6 9 16,-6-2 10-16,-1 2 6 0,-3-3 2 0,-4 3 0 16,4 0 6-16,-4-2 0 0,0 5 1 0,4 0 0 15,0-2-13-15,0 2-2 0,3-9-1 0,0 10 0 0,4-4-1 16,0-3 0-16,0 6 0 0,3-2 0 0,-3-4-8 0,7 6 0 15,-4 1 0-15,8-4 0 0,-5-3 0 16,5 3 0-16,-4 4 0 0,3-4 0 0,1-3 0 16,-1 6 0-16,7-9 0 0,-6 10 0 0,10-4 14 15,-11-3-2-15,4 10-1 0,0-10 0 0,7 3 1 0,0-6 1 16,0 0 0-16,0 3 0 0,0 7-13 0,0-1 9 16,4 1-9-16,-1-1 8 0,4-3 0 0,4 4 0 15,3-1 0-15,0 7 0 0,-3-7-8 0,3 7 0 16,-4-4 0-16,1 4 0 0,3 3 0 0,-7 0 0 15,4 6 0-15,3 0 0 0,-11-3-8 0,4 6 8 16,-3-3 0-16,-1 3 0 0,5 4 0 0,-8-1 0 16,3 4-9-16,-3-1 9 0,0-6 0 0,0 7 0 15,7-1 0-15,-7 1 0 0,0-4 0 0,4 4 12 0,-1-10-1 16,1 3-1-16,3 0 18 0,0 7 3 0,-7-1 1 0,3 4 0 16,1-4-23-16,-1 10-9 0,-3 0 8 15,4 3-8-15,-8 6 0 0,4 1 0 0,-3-4 0 0,-4 3 0 16,0 1 0-16,0-7 0 0,-4 6 0 15,4-9 0-15,-4 3 0 0,1-13 0 0,6 10 0 0,1-9 0 16,-8-7 0-16,8 0 8 0,-1-9-8 0,4 3 8 16,0-3-8-16,0-7 0 0,-3 4 9 0,3 0-9 15,-4-7 0-15,4 4 9 0,0-4-9 0,0 4 0 16,0-4 14-16,-7 0-4 0,4 1-1 0,3-7 0 16,-11 13 11-16,7-7 1 0,1 0 1 0,-1 1 0 15,1-4-2-15,-4 3 0 0,7-9 0 0,0 0 0 16,-4 4-6-16,4-4-2 0,0 0 0 0,0 0 0 15,0 0 0-15,0 0 0 0,0 0 0 0,0 0 0 0,0 0-1 16,0 0-1-16,0 0 0 0,4 9 0 0,3-3-2 16,-7 4-8-16,7-4 12 0,0-3-4 0,-4 6-8 0,5-2 0 15,2-4 0-15,-3 6 8 0,0 1 4 0,4 2 1 16,-8-2 0-16,4-1 0 0,8-6-13 0,-12 7 0 16,8-4 0-16,-1 3 0 0,1-9 28 0,3 7 2 15,0-7 1-15,0 0 0 0,4 0 1 0,-1 0 1 16,5-7 0-16,-1 7 0 0,3 0-24 0,-2 0-9 15,2-6 0-15,1 6 9 0,0 6-9 0,-1-6 0 16,-6 7 0-16,3-4 0 16,0-3-26-16,-3 9-7 0,3-3-2 0,-7-2-821 15,4 5-164-15</inkml:trace>
  <inkml:trace contextRef="#ctx0" brushRef="#br0" timeOffset="41984.77">10410 3510 806 0,'0'0'72'0,"0"0"-58"15,0 0-14-15,0 0 0 0,0 0 306 0,11 0 58 16,3-6 12-16,-3 6 3 0,-11 0-308 0,0 0-62 15,14 0-9-15,4 0 0 0,-8 0-11 0,8 0 11 16,3 0-8-16,4 6 8 0,3-6 0 0,-7 0-8 16,4 0 8-16,-1 0 0 0,5 0 0 0,-8 0 0 15,0 0 0-15,-3 0 0 0,6 0 0 0,-3-6 0 16,1 6 0-16,-8-3 0 0,3 3 0 0,1-7 0 0,3 7 0 0,-3 0 8 16,-8-9 8-16,8 6 1 0,10-3 1 0,-3 6 0 15,0 0 7-15,-4 0 2 0,0 0 0 0,4 0 0 16,-8 6-8-16,4-3-2 0,-6 6 0 0,2-9 0 15,-3 10-17-15,0-4 10 0,-10 3-10 0,3-2 8 16,0 2-8-16,-3-6 0 0,-1 7 0 0,-3-1 8 16,-3 0-8-16,3-9 0 0,0 7-10 0,-4 2 10 15,-3-3 0-15,0 4 0 0,7 2 0 0,-4-5 0 16,1 2 9-16,-1 7 5 0,1-13 1 0,3 13 0 16,3-4 1-16,-3 4 1 0,-3-1 0 0,3 7 0 15,7-6-17-15,-4 12 0 0,-6 1 0 0,3-4 0 16,0 9 8-16,0-6 5 0,3 10 1 0,-3-4 0 15,0 1-5-15,0 3-1 0,7 5 0 0,-3-2 0 16,-4 0-8-16,4 0 8 0,6-7-8 0,-3 4 8 16,0 0-8-16,0-4 0 0,0 1 9 0,0-1-9 15,4-3 8-15,-4 4-8 0,-10-1 10 0,6 10-10 0,4-9 27 0,-3 9-1 16,-8 3 0-16,1 0 0 0,-1-3-10 0,1 0-1 16,-1 6-1-16,0-13 0 0,-3 7-2 0,7-6 0 15,0 6 0-15,4-7 0 0,-8-2 0 0,8-1 0 16,-1 4 0-16,5-4 0 0,-1-5-12 0,0 2 0 15,0 0 0-15,3-5 0 0,4 2 0 0,-3-3 0 16,-4 0 0-16,4-6 0 0,3 6 26 0,-4-3 6 16,-3-7 0-16,-3 4 1 0,3 0-22 0,-4 0-11 15,1-3 10-15,0 2-10 0,-8-2 17 0,4-7-2 16,7 10-1-16,-7-3 0 0,0-7-14 0,0 1 9 0,4-1-9 0,-1 1 8 16,4-1 0-16,-7 0-8 0,-3 1 12 15,3-4-4-15,7-3 4 0,-7-3 1 0,-7 6 0 0,7-6 0 16,0 0 5-16,0 4 1 0,-4 8 0 15,-3-9 0-15,4 7-9 0,-5-4-2 0,1 3 0 0,4-5 0 16,-4 2-8-16,7 3 0 0,0-9 0 0,-4 6 0 16,1 4 0-16,3 2 0 0,0-5 0 0,3 2 0 15,1 1 0-15,-4-7 0 0,-7 3 0 0,7 3 0 16,7 1 0-16,-7-10 0 0,-7 6 0 0,7 3 8 16,0-9-8-16,0 4 0 0,0-4 0 0,-4 9 0 15,-3-3 0-15,7-6 0 0,0 0 0 0,0 0 0 16,-3 10 0-16,3-10 0 0,0 0 0 0,0 0 0 15,0 0 0-15,0 9 18 0,0-9-3 0,3 9-1 16,4 1-5-16,-7-10-1 0,-3 6 0 0,3-6 0 0,7 10 0 0,-4-7 0 16,-3-3 0-16,0 0 0 0,0 0-8 0,0 0 0 15,0 0 0-15,0 0 0 0,-3 6 8 0,3-6 0 16,0 0 0-16,0 0 0 0,-7 6 8 0,0-3 2 16,7-3 0-16,0 0 0 0,-7-3 0 0,3-3 0 15,-7 6 0-15,8 0 0 0,3 0-8 0,-11 6-2 16,1-6 0-16,-4 3 0 0,3-3-8 0,-7 10 0 15,-3-4 0-15,-3-3 0 0,-1 7 0 0,-3-1-11 16,-1 4 3-16,-6-1 0 16,-4-3-168-16,8-2-34 0</inkml:trace>
  <inkml:trace contextRef="#ctx0" brushRef="#br0" timeOffset="44119.18">7627 7721 1324 0,'0'0'59'0,"0"0"12"0,0 0-57 0,0 0-14 15,7-6 0-15,-3-3 0 0,6 6 121 0,4-4 22 16,-7 1 4-16,11 3 1 0,-11-3-121 0,7 3-27 15,0-4 0-15,0 7 0 0,1-3 22 0,2-3 6 0,-3 3 2 0,4-4 0 16,-4 7 8-16,0-9 2 0,0 9 0 0,-7-9 0 16,4 9 11-16,-1-7 2 0,-2 4 1 0,2-3 0 15,-3 3-7-15,0-7-2 0,0 1 0 0,4-7 0 16,-1 1-21-16,5 2-4 0,-1-12 0 0,0 6-1 16,3-6-2-16,1-3 0 0,3 0 0 0,-3-7 0 15,3 7-9-15,4-7-8 0,-4-2 9 0,4 2-9 16,3-5 13-16,-7 11-3 0,-3-5-1 0,3 2 0 15,-4 1-9-15,-2 3 8 0,-5-7-8 0,1 13 8 16,-4-3 8-16,0 0 2 0,0 6 0 0,3-6 0 16,-10 7 2-16,0-1 0 0,4 3 0 0,0-3 0 15,-4 0-6-15,3 1-1 0,1-1 0 0,-1-3 0 16,4 3-13-16,-3 6 0 0,3-2 8 0,-4-4-8 0,1 3 0 0,3-2 0 16,-4 8-9-16,4-6 9 15,-3 7-8-15,-4 0 8 0,0-1 0 0,0 7-9 16,-4-3 9-16,4-4 0 0,0 10 0 0,-10 0 0 0,-1 0 0 0,1 0 0 15,-1 0 0-15,1 0 0 0,2 10 0 0,-6-4 0 16,7-3 0-16,4 3-8 0,-11-2 8 0,3 5 0 16,0-3 0-16,1 4 0 0,3-7 0 0,0 9 0 15,-7-2 0-15,3 2 0 0,1-2 0 0,-5-1 0 16,5 7-10-16,-4-7 10 0,3 7 0 0,1-4 0 16,-1-5 0-16,0 8 0 0,8-5 0 0,-8-1 0 15,8-6 0-15,-4 7 0 0,7-10 0 0,0 0 0 16,0 0 0-16,0 0 0 0,0 0 0 0,0 0 8 0,3-13-8 15,8 4 12-15,-4-7-12 0,3 0 0 0,1 4 0 16,3-4-10-16,4-3 2 0,-4 4 0 0,0 2 0 0,0-2 0 16,0-1 8-16,0 6-8 15,-3 1 8-15,-1 6-8 0,-10 3 8 0,4-6 0 0,3 2 8 16,4-2-8-16,3 6 11 0,-7 0-3 0,3 6 0 0,1-2 0 16,0-4 4-16,3 9 0 0,-7-3 0 0,3-3 0 15,4 7 3-15,1-4 1 0,-1 4 0 0,-4-1 0 16,4-3-7-16,-3 4-1 0,3-1 0 0,-3 0 0 15,-1-2-8-15,1-4 8 0,-1 6-8 0,-3 1 8 16,4-1-41-16,-4 0-9 16,0-2-2-16,-3 8 0 0,3-2-96 0,-4 3-19 0,4-7-4 15,-7 10-913-15</inkml:trace>
  <inkml:trace contextRef="#ctx0" brushRef="#br0" timeOffset="45110.18">6368 8189 979 0,'0'0'87'0,"0"0"-70"0,0 0-17 0,0 0 0 0,0 0 273 0,0 0 51 16,0 0 11-16,-4 9 1 0,4-9-273 0,0 0-55 16,0 0-8-16,0 0-8 0,0 0 8 0,0 0 8 15,0 0-8-15,0 0 11 0,0 0 22 0,0 0 5 16,0 0 1-16,7-9 0 0,0 6 14 0,0-7 3 16,0-6 1-16,4 7 0 0,0-7-9 0,-4-2-3 15,3-8 0-15,1 4 0 0,-4-6-11 0,7-3-2 16,-4-4-1-16,-2 4 0 0,2-10-9 0,-3 4-2 15,4-1 0-15,3-3 0 0,-11 4-12 0,4 2-8 0,1-2 8 16,2 8-8-16,-3-2 0 0,-3 9 0 16,3-3 0-16,0 6 0 0,0 3 19 0,-4 4-1 0,4-4 0 15,-3 10 0-15,3-4-18 0,7 10 0 0,-7-3 0 16,-7 3 0-16,0 0 0 0,7 3 0 0,4 7-11 16,-1-4 11-16,-3 10-8 0,4-4 8 0,-4 7 0 0,4 6 0 15,3-6 0-15,-4 6-8 0,-3 0 8 0,0-3 0 16,4 10 0-16,-4-4 0 0,0 0 8 0,4 7-8 15,-8-7 12-15,4 0-4 0,4 3-8 0,3-9 12 16,-7 0-12-16,4 0-13 0,-4-6 2 0,3-4 1 16,-3 4 10-16,4-7 0 0,-4-9 0 0,0 7 0 15,-7-7 8-15,0 0-8 0,11 0 10 0,-4-7-10 16,0-2 12-16,0 0-3 0,0-7-1 0,0-3 0 16,0 0 2-16,-3-6 0 0,-1 6 0 0,1-15 0 15,3 6 3-15,0 0 1 0,-7-7 0 0,3 10 0 0,1-6-14 0,-4-1 9 16,3 4-9-16,1 0 8 0,-4 3-8 15,0-4 0-15,0 11 0 0,0 2 0 0,0 0 10 16,0 7-10-16,0 6 12 0,0 3-12 16,0 0 14-16,0 0-4 0,0 0-1 0,0 0 0 0,7 9-9 0,0 1 0 15,0-1 0-15,-4 7 0 0,8 2 0 16,0-5 0-16,-4 9 12 0,3-9-4 0,-3 2 1 0,4 4 0 16,0-3 0-16,3 3 0 0,-11-1-9 0,4 1 0 15,4 0 9-15,-4 3-9 0,0 0 0 0,-4 3 0 16,1 3 0-16,-1-3-8 15,5 3-56-15,-8 1-10 0,0 2-2 0,7-3-825 16,-7 7-165-16</inkml:trace>
  <inkml:trace contextRef="#ctx0" brushRef="#br0" timeOffset="48666.34">14499 4830 1227 0,'-14'3'54'0,"7"7"12"0,-4-10-53 15,1 6-13-15,-1-6 0 0,1 9 0 0,3-9 33 0,-4 7 4 16,4-4 1-16,0-3 0 0,3 0-21 0,4 0-4 16,0 0-1-16,0 0 0 0,0 0 32 0,4-10 7 15,-1 1 1-15,1 3 0 0,-4 6-29 0,11-3-6 16,-4-4-1-16,0 4 0 0,-7 3 26 0,10 0 5 16,-3 0 1-16,4 3 0 0,-4-3-32 0,4 7-7 15,-1-4-1-15,4 3 0 0,-3-6-8 0,3 9 8 0,4-2-8 0,-1-4 8 16,4 3-8-16,4-3 0 0,3-3 0 0,4 10-11 15,0-10 28-15,7 0 6 0,-1 0 1 0,8 0 0 16,-3 0 20-16,-1 0 5 0,4 0 1 0,-4 0 0 16,4-10-21-16,0 10-4 0,0-3-1 0,-4-3 0 15,0 6-14-15,-3-3-10 0,-4 3 12 0,4-7-12 16,-3 7 0-16,-5-6-12 0,-6 3 0 0,0 3 0 31,-4 0-170-31,-7-6-34 0,11 6-6 0,-25 0-2 0</inkml:trace>
  <inkml:trace contextRef="#ctx0" brushRef="#br0" timeOffset="50429.12">15448 4993 1670 0,'0'0'74'0,"0"0"15"15,0-9-71-15,4 6-18 0,-1-10 0 0,4 10 0 16,0-6 184-16,0-1 34 0,4 4 6 0,-4-3 2 0,4 5-194 0,-4-2-32 16,-7 6-21-16,7-9 3 0,-4 2 18 0,-3 7 8 15,0 0-8-15,0 0 12 0,7-3 0 0,-7 3-1 16,0 0 0-16,0 0 0 0,0 0-27 0,0 0-6 16,0 0-1-16,0 0 0 0,0 0 23 0,0 0 8 15,0 0 0-15,-7 0 0 0,-3-6 36 0,-1-3 8 16,0 9 0-16,1-13 1 0,3 4 14 0,-7-7 2 15,0 7 1-15,0-7 0 0,-1 7-26 0,1-10-6 0,-7 3-1 16,3-3 0-16,1 0-17 0,-1 1-4 0,8 2-1 16,-1-3 0-16,-10 0-15 0,0 10 0 0,0-7 0 0,-1 7 0 15,-2-1 0-15,3 4 0 0,-4-3 0 0,4 9 0 16,-1-3-12-16,5 3 4 0,-1-7 8 0,4 7-13 16,0 0 13-16,3 0 0 0,1 0 0 0,3 0 0 15,0 0 0-15,7 0 0 0,0 0-11 0,0 0 11 16,0 0-15-16,0 0 4 0,0 0 1 0,0 0 0 15,0 0-1-15,10 7 0 0,1-4 0 0,-1 6 0 16,5-9 11-16,-1 13-10 0,0-4 10 0,3 4-10 16,-2 2 10-16,-1-5 9 0,3 8-1 0,4-2-8 31,1-3-16-31,-1-4-9 0,0 7-3 0,-3-7 0 0,-4 1 13 0,7 5 3 0,-3-15 0 0,3 10 0 16,-4-1 12-16,1-9 0 0,3 10 0 0,-7-4 0 15,4-3 0-15,-8 6 8 0,1 1 0 0,0-4-8 16,-4 3 28-16,0 1-2 0,0 9 0 0,-4-13 0 0,1 3-2 15,-4 7-1-15,-4-3 0 0,1-4 0 0,-8 7-11 0,8-7-3 16,-4 10 0-16,-4-10 0 0,0 10-9 0,1-10 10 16,-4 7-10-16,0 0 10 0,-4-4-2 0,4 4-8 15,-4 3 12-15,8 0-4 0,-1-10-8 0,1 7 0 16,-8 3 9-16,7-4-9 0,-3-2 0 0,4 2 0 16,-1 4 0-16,0-9 0 15,-3 5-80-15,4-5-18 0,-1 5-3 0,4-2-1168 0</inkml:trace>
  <inkml:trace contextRef="#ctx0" brushRef="#br0" timeOffset="62112.21">17455 7687 2098 0,'11'-16'93'0,"-11"13"19"0,-3-3-89 0,-1-4-23 0,4 1 0 0,7 6 0 0,-7 3 75 15,4-6 10-15,-1-4 3 0,-3 4 0 0,0 6-32 0,4-9-7 16,-4 9-1-16,0 0 0 0,-4 0-25 0,4 0-6 15,0 0-1-15,0 0 0 0,-7-4-16 0,-7 4 0 16,0 4 0-16,-4-4 0 0,-7 9 0 0,1 0 0 16,-4 7 0-16,-4 0-9 0,-3-4 9 0,-8 7 0 15,1 6-9-15,-4-6 9 0,-7 12 0 0,0-2 0 16,-3 8 0-16,-1-2 0 0,4 2 0 0,0 7 0 16,4 0 0-16,0 0 0 0,6 0-8 0,-3 3 8 15,4-3-10-15,0 9 10 0,3 0 19 0,4 1 9 16,7 8 3-16,3-8 0 0,4 8-31 0,10-2-13 15,4-3 1-15,3 5 0 0,4 1 12 0,0-10 16 16,4 10-3-16,3-10-1 0,7 1-22 0,0-7-5 0,4 3-1 16,0-3 0-16,3 3 16 0,0-3-9 0,0-3 9 15,-3-6-8-15,3 2-3 0,-3-2 0 0,-1 0 0 0,1-4 0 16,3-6 19-16,0-3 3 0,4 4 1 0,-4-4 0 16,4-6-4-16,3-1 0 0,7 4 0 0,0-9 0 15,-3 3 8-15,3-7 2 0,1-6 0 0,-1 3 0 16,0-6-10-16,1 0-8 0,-8 0 12 0,0 0-12 15,-3-6 13-15,-1 3-4 0,-2 3-1 0,-5-6 0 16,-3 6-8-16,0-3 8 0,-3-4-8 0,0-2 8 16,-4 9 26-16,0-10 5 0,0 10 1 0,-7 0 0 15,7-3-16-15,0-3-4 0,-7 6 0 0,0 0 0 16,0 0-4-16,7-9-2 0,-7 9 0 0,0 0 0 16,0 0 13-16,0 0 2 0,0-7 1 0,3 4 0 15,-3 3-8-15,0-9-2 0,0-1 0 0,0 1 0 16,-3 0-7-16,-4-4-1 0,3 4-1 0,-3-1 0 15,0 1-11-15,-3-4 0 0,3-2 0 0,-4 5 0 0,-3-9 8 0,3 4-8 16,-3-4 8-16,4 3-8 0,-1-3 8 0,-3 1-8 16,3 2 0-16,1-3 8 0,-1 10-8 0,1-7 8 15,-1 7-8-15,0-4 8 0,1 4-8 0,-1-1 0 16,4 4 9-16,4-3-9 0,-4 9 0 0,7 0 0 16,0 0 0-16,0 0 0 0,-4-7 0 0,4 7 0 15,0 0 0-15,0 0 0 0,0 0 0 0,0 0-8 16,-3 7 8-16,3 2-12 0,0 0 4 0,7 7 0 15,-4-3 0-15,4 2 0 0,0 1-1 0,0-4 0 16,4 7 0-16,0 3 0 0,3 0 9 0,-4-6 0 0,4 9 8 16,-3-6-8-16,3-7 0 0,0 10-8 15,0-3 0-15,0 0 0 0,0-3 8 0,1-4 0 0,-1 7 0 0,-4-10-8 16,4 7 8-16,0 0 0 0,1-7 0 16,-5 4 0-16,4 2 0 0,-3-5 0 0,-1 5 0 0,1-2 0 15,-4-4 0-15,0 7 0 0,-3-7 0 0,-1 10 0 16,-6-3 0-16,-1 3 0 0,1 0 0 0,-8 6 0 15,-3 3-14-15,-7-3 2 0,3 3 1 0,-7-3 0 16,-3 4-5-16,0-1 0 0,-4-3-1 0,-7 3 0 31,1-3-71-31,-12-6-13 0,-6-10-3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27T17:00:08.31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31443 3360 288 0,'7'0'25'0,"-7"0"-25"0,0 0 0 0,0 0 0 16,0 0 152-16,0 0 26 0,0 0 5 16,0 0 1-16,0 0-65 0,0 0-13 0,-10 0-2 0,-1 0-1 15,4 0-7-15,-7 0-2 0,7 6 0 0,-4-6 0 16,1 3 5-16,-1-3 1 0,0 9 0 0,4-9 0 16,0 0-72-16,-3 0-15 0,3 0-2 0,0 0-1 15,3 0-10-15,-3 7 0 0,0-7 0 0,-4 0 0 16,8 0 0-16,-4 0 0 0,-7 0 0 0,3 3 8 15,1-3 10-15,-1 0 2 0,-3 6 0 0,0-6 0 16,-4 0 6-16,0 3 2 0,-3 3 0 0,-7 1 0 16,0-4-12-16,0 3-3 0,-4-3 0 15,0 7 0-15,4-4-13 0,-4-3 0 0,-3 6 0 16,3 1 0-16,-3-4 0 0,3 4-10 0,0-4 2 0,1-3 0 16,2 6 8-16,1-2 0 0,0-4 0 0,0 3 0 15,-8-6 0-15,8 3 12 0,0 3-2 0,0 1-1 16,0-7-9-16,-1 3 12 0,-6-3-12 0,3 9 12 0,1-9-12 15,2 7 8-15,-6-4-8 0,7 3 8 0,0-6-8 16,3 3 0-16,0-3 0 0,4 6 8 0,3-6-8 0,1 3 0 16,-1-3 0-16,8 0 0 0,-1 0 0 0,0 0 0 15,8 7 0-15,-4-7 0 0,7 0 0 0,0 0 0 16,0 0 0-16,0 0 0 0,0 0 0 0,0 0 8 16,0 0-8-16,0 0 8 0,0 0-8 0,7-7 12 15,3-2-12-15,-3 0 12 0,-7 9-12 0,11 0 10 16,0-10-10-16,-1 7 10 0,-3-3-10 0,0 3 0 15,4-10 0-15,0 10 0 0,-4-3 0 0,0-4 8 0,3 10-8 16,1-9 0-16,-1 0 0 0,1 5 0 0,0-8 0 0,-1 9 0 16,4-7 0-16,0 1 0 0,-3 3 0 0,3-4 0 15,-3 1 0-15,3-1 0 0,-4 1 0 0,-3 3 0 16,0-4 0-16,4 1 0 0,-4 6 8 0,4-3-8 16,-8-4 12-16,4 4 0 0,0-4 0 0,-3 7 0 15,-1-3-4-15,1 6-8 0,-4 0 12 0,3-9-4 16,-3 9-8-16,0 0 0 0,7 0 0 0,-7 0 0 15,0 0 0-15,0 0 0 0,-3 0 0 0,-8 9 0 16,1-9 0-16,-1 6 0 0,-3-3 9 0,0 7-1 16,-4-4-17-16,1 10-3 0,-4-4-1 0,-1-5 0 15,1 2 13-15,-4 7 0 0,4-7 0 0,4 4-9 16,-4-4 21-16,-1 0 4 0,5 1 0 0,-1 2 1 16,4-2-17-16,0 2 0 0,0-12 0 0,0 16 0 15,0-16 0-15,3 16 0 0,0-13 0 0,1 6 0 0,-1 7 0 0,1-7 0 16,3 4 0-16,-1-7 0 0,5 13 0 0,-1-10-9 15,4 7 1-15,0 0 0 0,7-4 8 0,-3 4 0 16,7-4 0-16,3-2 8 0,3 6-8 0,1 2 0 16,3-8 0-16,0-1 8 15,8 4-106-15,-5-1-21 0</inkml:trace>
  <inkml:trace contextRef="#ctx0" brushRef="#br0" timeOffset="2613.67">31122 2717 1094 0,'0'0'97'0,"7"-7"-77"0,4-2-20 0,-4 6 0 16,3-3 108-16,-3 2 17 0,4-2 4 0,-4-3 1 15,0 6-46-15,4-4-8 0,-4 4-3 0,0-3 0 16,0 0-42-16,0 3-9 0,-7 3-2 0,0 0 0 15,0 0-12-15,0 0-8 0,0 0 8 0,0 0-8 16,0 0 42-16,0 0 4 0,-4 0 1 0,-6-7 0 16,-1 7 8-16,-6 7 1 0,-1-7 1 0,-7 0 0 15,-7 3-26-15,1-3-6 0,-1 6-1 0,-3 3 0 16,-1 1-3-16,-6-1-1 0,3-9 0 0,0 16 0 16,-3-13 0-16,3 3 0 0,-3-3 0 0,3 4 0 15,-3 2-12-15,0 0-8 0,-4 1 8 0,0-4-8 16,0-3 0-16,0 4 0 0,0-4 0 0,7 3 0 15,-3 0 0-15,10-3 0 0,1-3 0 0,6 10 0 16,0-10 11-16,4 9-3 0,0-9 0 0,3 0 0 16,4 0-8-16,4 0 0 0,-1 6-12 0,0-6 12 0,1 0 0 15,6 0 0-15,-3 0 0 0,4 0 0 0,-1 0 0 0,4 0 0 16,-7 0 8-16,7 0-8 0,-3 0 0 0,3 0 0 16,-7-6 0-16,7 6 0 0,0 0 0 0,-4 0 0 15,0 0 0-15,4 0 0 0,0-9 0 0,0-1 0 16,0 7 0-16,4-3 0 0,3 0 0 0,0-4 0 15,0 1 0-15,0-1 0 0,0 1 0 0,4 0 0 16,-1 2 0-16,1-2 0 0,-4 0 8 0,4-1-8 16,-1 1 8-16,-3-1-8 0,0 1 15 0,4 0-3 15,0-1 0-15,-4-6 0 0,0 4-3 0,-4-1-1 16,4 1 0-16,0-4 0 0,-3 4 10 0,-1-4 2 16,1 10 0-16,-1 3 0 0,1-7-10 0,-1 4-2 15,-3 6 0-15,0-10 0 0,0 10-8 0,0 0 0 16,4-9 0-16,-4 9 0 0,0 0 0 0,0 0 0 0,0 0 0 15,0 0 0-15,0 0 0 0,0 0 0 0,0 0 0 0,0 0 0 16,-7 9 0-16,0 1-11 0,0-4 3 0,-4 4 0 16,4 5 8-16,-3-2 0 0,3 2 0 15,-4-2 0-15,0 3 0 0,1 2 0 0,-4 8 0 0,3-8 0 16,-3 7 0-16,0-3 0 0,3 0 0 0,-3-3 0 16,-3 0 0-16,6 0 0 0,-3-4 0 0,7-2 0 15,-4 3 0-15,4-7 0 0,0 10 0 0,0-13 0 16,7-3 0-16,-4 7 16 0,4-10-4 0,0 0-1 15,0 0-11-15,8 6 0 0,-8-6 0 0,7 9 0 16,3-9 0-16,1 7 0 0,-1-4 0 0,1-3 0 16,7 0-93-1,3 9-21-15,3-9-4 0,8 0-1 0</inkml:trace>
  <inkml:trace contextRef="#ctx0" brushRef="#br0" timeOffset="10505.77">30328 7126 867 0,'0'0'38'0,"0"0"9"0,0 0-38 0,11 0-9 15,3-4 0-15,-3-2 0 0,3 0 80 0,-7 3 15 16,-7 3 2-16,7-6 1 0,3 2-18 0,-3-2-3 0,-3 3-1 0,3-3 0 15,4-4 7-15,-4 10 1 0,0-9 0 16,0 6 0-16,0-4-13 0,0 1-3 0,0 3 0 0,0-3 0 16,0 3-28-16,0-4-7 0,4 4-1 0,-4-3 0 15,-4-3-32-15,4-1 0 0,4 1 0 0,-4 2 0 16,4-2 19-16,-4 0-3 0,0-1-1 0,0 1 0 16,-4-7 25-16,4 7 4 0,-3-4 2 0,-1-2 0 15,1-1 1-15,-4 3 0 0,0-2 0 0,0-4 0 16,-4-6 1-16,4 6 0 0,-3 0 0 0,-1-6 0 15,4 6-32-15,-3 0-7 0,-1-6-1 0,4 7 0 16,-3-1-8-16,3 3-11 0,0-6 3 0,0 0 0 16,-4 3 8-16,4 0 0 0,-3 1 8 0,3-1-8 15,0-6 17-15,0 9-1 0,-4-3 0 0,1 0 0 16,3 4-4-16,-7 2-2 0,3-2 0 0,-3 2 0 16,3-3 19-16,1 7 4 0,-4 0 1 0,3-1 0 15,-3 1-34-15,4-1 0 0,-1-5 0 0,1 8 0 0,-4-2 0 0,0 0 0 16,3-4 0-16,4-3 0 0,-3 7 0 0,-1 3 0 15,0-7 0-15,1-3 0 0,3 7 0 0,-4-7 0 16,4 7 0-16,-3-4 0 0,3 4 11 0,0 0-2 16,0 2 0-16,0-2 0 0,0 3-9 0,0 6 0 15,0-4 0-15,0 4 0 0,0 0 0 0,-4-6 0 16,1 3 0-16,3 3 0 0,0 0 0 0,0 0 0 16,0 0 0-16,0 0 0 0,0 0 0 0,0 0 0 15,-7-6 0-15,3 6 0 0,4 0 0 0,0 0 0 16,0 0 0-16,0 0 0 0,0 0 0 0,0 0 0 15,0 0 11-15,0 0-11 0,-3-10 10 0,3 10-10 0,0 0 10 16,0 0-10-16,-4 0 8 0,4 0-8 0,0 0 0 16,0 0 9-16,0 0-9 0,0 0 0 0,0 0 0 0,0 0 0 15,0 10 0-15,-3-4 0 0,-1 3 0 0,1 1 0 16,3-1-9-16,-4 1 9 0,-3-1 0 0,0 7 0 16,0-7 0-16,0 1 0 0,0 5 0 0,3-2 0 15,-3-4 0-15,0 7 0 0,4-7 0 0,-1 1 0 16,-3-1 0-16,0 7 0 0,3-13 0 15,1 6 0-15,3-2 0 0,0-7 0 0,-4 9 0 0,4-9 0 16,0 0 0-16,0 0 0 0,0 0 0 16,0 0 0-16,0 0 0 0,0 0 8 0,0 0-8 0,0 0 0 15,-7-9 8-15,4 2-8 0,3-2 0 0,0 0 9 16,-4-1-9-16,8-2 10 0,-1-4-10 0,4 0 10 16,-7 7-2-16,4-10-8 0,-1 3 12 0,5 4-4 15,-1-4-8-15,0-3 8 0,0 10-8 0,-4-7 8 16,8 7-8-16,-8-1 0 0,4 1 9 0,-3 0-9 0,-4 2 19 15,3-2-1-15,-3 6 0 0,0 3 0 16,-3-7-38-16,3 4-7 0,3-3-1 0,-3 6-1 0,0 0 47 16,0 0 10-16,0 0 1 0,0 0 1 0,0 0-30 0,0 0 0 15,0 0 0-15,0 0 0 0,0 0 0 0,0 0 0 16,0 0 8-16,0 0-8 0,0 0 8 0,0 0 0 16,0 0-8-16,0 0 12 0,8 9-4 0,2-2-8 15,-3-4 11-15,4 3-11 0,3-3 0 0,0 4 0 16,4-4 0-16,3 3 0 0,0 3 0 0,4 1 0 0,-4-4 0 15,3 3-12 1,1 1-31-16,3-7-5 0,-3 10-2 0,3-10 0 16,1 12-105-16,-1-5-21 0,-4-1-4 15,1 1-981-15</inkml:trace>
  <inkml:trace contextRef="#ctx0" brushRef="#br0" timeOffset="11059.75">29789 7267 1843 0,'0'0'164'0,"0"0"-132"0,-7-7-32 0,7 7 0 16,0 0 109-16,0 0 15 0,0 0 4 0,0 0 0 15,0 0-103-15,7 10-25 0,-4-1 0 0,4 7 0 16,-3 0 0-16,3 2 0 0,0 1 0 0,0 0 0 16,-4 6 0-16,1 0 0 0,3-3 0 0,-4 3 0 15,1 0 0-15,0-6 8 0,-4 6-8 0,0-6 0 16,3-6 8-16,1 2-8 0,-1 4 8 0,-3-9-8 16,0-1 0-16,4 0-14 0,-4-9 2 0,3 7 0 15,-3-7-119-15,0 0-23 16,0 0-5-16,11 0-1 0</inkml:trace>
  <inkml:trace contextRef="#ctx0" brushRef="#br0" timeOffset="11290.76">30060 7279 1843 0,'0'0'164'0,"0"0"-132"16,0 0-32-16,0 0 0 0,0 0 116 0,-3 7 17 15,-1 8 3-15,1-2 1 0,-4 2-117 0,3-2-20 16,-3 9-12-16,0-3 1 0,-4 6 2 0,-3 3 0 0,0 0 0 0,0 7 0 16,-4-7 9-16,1 6 0 0,-4 1 0 0,-1-7 0 15,1 10 0-15,0-4 0 0,0-5 0 0,3 5 0 32,1-6-48-32,-1 7-5 0,4-10-1 0,-4 0 0 15,8 3-141-15,-1-9-28 0</inkml:trace>
  <inkml:trace contextRef="#ctx0" brushRef="#br0" timeOffset="11576.28">30148 7511 2455 0,'0'0'54'0,"0"0"11"15,0 0 3-15,0 0 0 0,0 0-54 0,7 0-14 0,4-3 0 0,0 3 0 0,3-6 0 0,-4 6 11 16,4 0-11-16,1-3 10 0,2 3-10 0,1-7-16 16,-1 7 4-16,1 0 1 0,0 0-9 0,-1 0-3 15,5 7 0-15,-8-7 0 16,-4 0-28-16,1 0-5 0,-1 3-2 0,1-3-604 15,-4 0-121-15</inkml:trace>
  <inkml:trace contextRef="#ctx0" brushRef="#br0" timeOffset="11811.45">30187 7662 2152 0,'0'0'96'0,"-7"0"19"0,0 9-92 0,7-9-23 0,0 0 0 0,0 0 0 15,0 0 16-15,0 0 0 0,0 0-1 0,4 7 0 16,-1-4-15-16,-3-3 0 0,11 6 0 0,-4-3-10 16,3 3-13-16,1-6-2 0,0 0-1 0,3 0 0 15,0 0-103-15,0 0-21 0,4 0-4 0,-1 0-1 0</inkml:trace>
  <inkml:trace contextRef="#ctx0" brushRef="#br0" timeOffset="12163.21">30663 7502 2682 0,'0'0'119'0,"-3"-3"24"0,-4 3-115 0,0 0-28 16,0 0 0-16,0 3 0 0,0-3 0 0,3 6 8 15,-6 4-8-15,2-4 0 0,-2 3-14 0,-1 4-6 16,1-4 0-16,-4 7-1 16,3-7-19-16,-3 7-4 0,7-3-1 0,-4-4 0 0,1 7 22 0,3 2 5 15,0-2 1-15,3-3 0 0,4 2 17 0,0 1 0 16,4-7 0-16,3 1 0 0,0-1-8 0,3 1 8 0,4-4-12 16,4-3 12-16,0 6-22 0,-1-9 2 0,1 0 1 15,3 0 0-15,0 0 7 0,0-9 0 0,1 6 1 16,-1-10 0-16,0 4 21 0,-3 0 4 0,3-1 1 0,0-2 0 15,-3-4 11-15,3 0 2 0,-7-3 1 0,3 7 0 16,-6-4-1-16,-4-3 0 0,-3 4 0 16,-4-4 0-1,-7 0-47-15,-4 0-9 0,-3-6-3 0,-4 9 0 16,-3 4 0-16,-4-4 0 0,-3 7 0 0,3-7 0 0,-3 7-63 16,0 6-13-16,-4-7-2 0</inkml:trace>
  <inkml:trace contextRef="#ctx0" brushRef="#br0" timeOffset="14696.88">24074 5762 403 0,'-15'0'17'0,"8"0"5"0,0-4-22 0,-3 4 0 15,3 0 0-15,-4 0 0 0,8-6 176 0,-4 6 32 16,-1 0 5-16,1 0 2 0,7 0-111 0,0 0-23 16,0 0-4-16,0 0-1 0,0 0 23 0,0 0 4 15,0 0 1-15,11 0 0 0,0 0-32 0,3 0-7 16,3 0-1-16,1 0 0 0,7 0-33 0,-4 0-7 16,7 6-2-16,0-2 0 0,4-4-9 0,7 0-1 0,3 0-1 15,1 0 0-15,6 0 8 0,0 0 1 16,1 0 1-16,3 0 0 0,-4-4-21 0,4-2 8 15,0 3-8-15,3-3 0 0,1-4 0 0,3 1-18 16,0-1 3-16,-4 4 1 0,1-3 14 0,-8 6 16 0,-3-4-3 0,-4 4-1 16,4-3-12-16,-7 6-13 0,-4-3 2 15,4 3 1-15,-4 3 10 0,0-3 0 0,1 6 0 0,-1-3 0 16,-7-3 0-16,0 0 0 0,-3 0 0 0,0 7 0 16,-4-7 0-16,-3 0 14 0,-1 0-3 0,-3-7-1 15,-3 7-10-15,0 0 0 0,-1-3 0 0,-3-3 0 16,-7 6 15-16,0 0 7 0,7 0 2 0,-7 0 0 15,0-9-1-15,0-1 0 0,0 1 0 0,0 3 0 16,-7 2-9-16,0-5-2 0,0 3 0 0,-4-4 0 16,-3 1 4-16,0-1 0 0,-7 1 0 0,0 3 0 15,3-4-16-15,-3 1 0 0,-4 6 0 0,1-3 0 0,-1-4 0 16,0 10 0-16,4 0 0 0,0 0 0 0,7 0 0 0,0 0 0 16,0 0 0-16,3 0 0 0,4-6 0 0,7 6 0 15,0 0 0-15,0 0 0 0,0 0 0 0,0 0 0 16,0 0 0-16,4 0 0 0,3-3-10 0,0 3 10 15,3 0-8-15,4 0 8 0,-3 0 0 0,3 0 0 16,-3 9 0-16,-1-3 0 0,1-2 0 0,-1 5-10 16,1 0 10-16,-4 7 0 0,4-7-8 0,-4 7 8 15,0-3 0-15,0-4 0 0,0 7 0 0,-4-1-8 16,1-2 8-16,-1-4 0 0,1 1 0 0,-1 5 0 16,-3 4 0-16,0-9 9 0,4 5-9 0,-4-2 0 15,-7 3 0-15,3 2 8 0,1 1-23 0,-4 6-5 16,-7 0 0-16,0 4-1 15,0-1-116-15,-4 6-23 0,-3 1-5 0</inkml:trace>
  <inkml:trace contextRef="#ctx0" brushRef="#br0" timeOffset="18484.3">31704 7170 403 0,'0'0'36'0,"0"0"-36"0,0 0 0 0,0 0 0 0,0 0 174 0,0 0 28 16,0 0 6-16,0 0 0 0,0 0-59 0,0 0-12 16,0 0-2-16,0 0-1 0,0 0-21 0,0 0-4 15,0 0-1-15,0 0 0 0,11-7-68 0,-1 4-13 16,-10 3-3-16,7 0-1 0,4-6-7 0,0 3 0 15,-4-4-1-15,0 4 0 0,0-3 0 0,0 6 0 16,0-9 0-16,0 5 0 0,3-2 18 0,-2 0 4 16,-1-3 1-16,0 5 0 0,0-2 3 0,0-3 1 0,-4-1 0 15,8 1 0-15,-4-1-2 0,3 1-1 0,1-7 0 0,0 7 0 16,-1-10-19-16,1 3-4 16,-1-2-1-16,1-1 0 0,3-6-15 0,-3 6 9 15,3 0-9-15,-4-6 8 0,1 3 1 0,0-9 0 0,-1 9 0 16,-3-10 0-16,0 14 3 0,0-11 0 0,0 4 0 0,-3 3 0 15,3-3 3-15,0 0 1 0,-7-3 0 16,7 3 0-16,-3-3 8 0,-4 9 1 0,0-6 1 0,0 0 0 16,0 3-26-16,0-3 8 0,0 9-8 0,-4-3 0 15,4 0 11-15,-3 4-3 0,3-4-8 0,-4 0 12 16,4 3 1-16,0-2 0 0,0-1 0 16,0 3 0-16,0-3-13 0,-4 7 0 0,1-10 0 0,-1 12 0 15,1-2 0-15,-4-4 0 0,0 4 0 0,-4-4 0 16,4 6 0-16,0 1 0 0,-4-7 0 0,4 7 0 15,-7 0 0-15,4-1 8 0,3 1-8 0,0-1 0 0,-4 1 0 16,0 0 0-16,4-4 8 0,0 4-8 0,0 5 0 16,0-2 0-16,0-3 8 0,0 6-8 0,-3-4 0 0,2 4 0 15,-6-3 0-15,4 0 0 0,3 3 0 0,-4 3 0 16,-3 0 0-16,0 0 0 0,0-7 0 16,0 7 0-16,0 0 0 0,-1 0 0 0,1 0 8 0,4 0 0 15,-4 0-8-15,0 0 12 0,3 0-12 0,-3-3 11 16,3 3-11-16,-3 0 10 0,4 0-10 0,-5-6 0 15,5 6 0-15,-1 0 8 0,1 0-8 0,-1-3 0 16,1-4 0-16,-5 4 0 0,5 3 8 0,-1-6-8 16,-3 6 0-16,4-3 8 0,-1-3 8 0,4 6 2 15,-4-3 0-15,1-4 0 0,-4 7-26 0,0 0-6 0,3-6-1 16,4 6 0-16,-4 0 15 0,1-3 0 0,-1 3 0 0,1 0 0 16,-1 3 0-16,-3-6 10 0,3 3-10 0,4 0 8 15,0 0-8-15,-3-6 10 0,-1 6-10 0,4 0 10 16,0 0-10-16,0 0 10 0,0-4-10 0,-4 4 10 15,4 0-10-15,0 0 0 0,0 0 0 0,0 0 0 16,0 0 9-16,0-6 0 0,0 6 0 0,-4 0 0 16,4 0-9-16,0 6 0 0,0-12 0 0,4 6 0 15,-1 0 0-15,-3 0 0 0,3 0 0 0,-3 0 0 16,7 0 0-16,-3 0 0 0,-4 0 0 0,0 0 0 16,0 0 0-16,3 0 0 0,-3 0 0 0,0 0 0 15,0 0 0-15,0 0 0 0,0 6 0 0,0-6 0 16,-4 4 0-16,4-4 0 0,-3 0 0 0,3 6 0 15,0-6 0-15,-1 0 0 0,1 3 0 0,7-3-11 0,-3 6 11 16,3-6 0-16,-7 0 0 0,7 0 8 16,0 0-8-16,0 0 0 0,-7 0 0 0,7 0 0 0,0 0 0 15,0 0 0-15,0 0 0 0,0 0 0 0,0 0 0 0,0 0 0 16,0 0 0-16,0 0 0 0,-4 0 0 0,4 0 8 16,0 0-8-16,0 0 11 0,-7-6-11 0,7 6 0 15,0 0 0-15,0 0-11 0,0 0 11 16,0 0 0-16,0 0 0 0,0 0 0 0,0 0 0 0,0 0 0 15,0 0 0-15,0 0 0 0,0 0 0 0,4-3 0 16,-4-3 0-16,0 6 0 0,0 0 0 0,0 0 0 16,3-10 0-16,-3 10 0 0,4-9 0 0,3 6 0 15,-4-7 0-15,4 4 0 0,-7 6 0 0,4-9 0 16,3 2 0-16,0-2 0 0,0 9 0 0,0-3 0 16,0-4 0-16,0 4 0 0,0-3 0 0,4 6 8 0,-4-3-8 15,0-3 0-15,4 6 0 0,-4 0 0 0,-4-4 0 16,4-2-8-16,-7 6 8 0,7 0 0 0,0 0 0 0,-7 0 0 15,7-6 0-15,0 3 0 0,-3 3 0 0,3-6 0 16,0 6 0-16,0-4 0 0,-3-2 0 0,3 6 0 16,0-3 0-16,0-3 0 0,-4 3 0 0,8-4 0 15,-4-2 0-15,0 9 0 0,0-6 0 0,-3 2 0 16,3-2 0-16,-7 6 0 0,0 0 0 0,0 0 0 16,0 0 0-16,0 0 0 0,0 0 0 0,0 0-8 15,0 0 8-15,-7 0-8 0,7 0 8 0,-11 0-8 16,4 6-3-16,-4-2 0 0,1 2 0 0,-4 3 0 15,3-2-10-15,1-4-3 0,-5 6 0 0,5-3 0 16,-1-2 24-16,-3 5 0 0,0 3 0 0,0-2 0 16,0 2 0-16,0-2 0 0,0 6-8 0,3-1 8 0,-3-2 0 15,3 2 0-15,8-5 0 0,-4 6 0 16,3-4 0-16,4 4 0 0,0-4 0 0,0 4 0 0,7-7 0 16,0 10 0-16,0-9 0 0,0 5 0 0,8-5 0 15,-5-1 0-15,8 7 0 0,-1-4 0 0,1-5 0 16,3 2 0-16,-3 0-14 0,3 1 5 15,4-1-24-15,3-3-5 0,0-2-1 0,4 5 0 16,0-3-172-16,-1 1-34 0,26-4-7 0,-15 6-2 0</inkml:trace>
  <inkml:trace contextRef="#ctx0" brushRef="#br0" timeOffset="18951.82">31814 7364 172 0,'0'0'16'0,"0"0"-16"16,0 0 0-16,0 0 0 0,0 0 427 0,0 0 82 15,0 0 17-15,0 0 3 0,0 9-347 0,0-6-70 16,0-3-13-16,3 10-3 0,1 6-27 0,-4-7-5 16,3 0 0-16,1 7-1 0,-1-3-36 0,-3 2-7 15,4 1-2-15,-1-4 0 0,1 4-18 0,3 0 8 16,-4-4-8-16,4 4 0 0,-3-3 0 0,-1 2 0 16,1-5 0-16,3 5 0 0,-3-2-12 0,-1 3-2 0,-3-7-1 15,0 0 0 1,4 7-10-16,-4-6-3 0,0-1 0 0,-4-6 0 15,4 10-92-15,0-13-18 0,0 0-4 0</inkml:trace>
  <inkml:trace contextRef="#ctx0" brushRef="#br0" timeOffset="19194.95">32032 7333 2332 0,'-3'15'52'0,"-4"-5"10"0,0 8 2 0,7-2 1 0,-4 9-52 0,1-3-13 0,-1 3 0 0,0 0 0 0,-3 4 20 0,4-4 2 16,-4-3 0-16,0 9 0 0,0-9-22 0,0 9 0 15,-4-9 0-15,1 13 8 0,-5-7-8 0,5 6 11 16,-4 1-11-16,0-7 12 0,-1 7-22 0,1-10-4 16,4 3-1-16,-4 0 0 15,3-9-25-15,4 6-4 0,0-6-2 0,3 0 0 16,1-4-185-16,-1 1-37 0,1-3-7 15,3-13-1-15</inkml:trace>
  <inkml:trace contextRef="#ctx0" brushRef="#br0" timeOffset="19452.95">32202 7499 1670 0,'0'0'148'0,"0"0"-118"0,0 0-30 0,7-7 0 15,3 7 188-15,1-3 31 0,-1 3 6 0,1 0 2 16,3 0-163-16,0-6-33 0,0 6-7 0,0 0 0 16,-3 0-15-16,7-3-9 0,-1-3 12 0,1 6-12 15,0-3-10-15,-1-4-9 0,1-2-1 0,-1 9-1 31,1-6-121-31,0 2-24 0,-4-2-5 0</inkml:trace>
  <inkml:trace contextRef="#ctx0" brushRef="#br0" timeOffset="19701.98">32286 7618 2397 0,'0'0'106'0,"0"0"22"0,0 0-102 16,7 6-26-16,4-6 0 0,-1 0 0 0,1 0 13 0,0 0-2 0,3 0-1 0,-4 0 0 16,-3 3-10-16,4 4 0 0,0-7 0 0,-1-7 0 31,1 7-20-31,-1 0-5 0,-10 0-2 0,7 0 0 15,4 0-102-15,0-3-21 0,-11 3-4 0</inkml:trace>
  <inkml:trace contextRef="#ctx0" brushRef="#br0" timeOffset="20014.45">32844 7179 1785 0,'0'0'159'0,"0"0"-127"0,0 0-32 0,0 0 0 0,0 0 156 0,0 0 24 15,0 0 6-15,0 6 1 0,3 4-67 0,1 2-12 16,-4-2-4-16,0 11 0 0,0-2-40 0,0 3-8 15,0 10-1-15,0-4-1 0,0 6-37 0,0-5-7 16,0-1-2-16,0-3 0 0,0 9 1 0,0-12 0 16,0 3 0-16,-4 0 0 15,4 1-36-15,0-4-7 0,0-7-2 0,-3 4 0 16,3-3-205-16,0-4-42 0</inkml:trace>
  <inkml:trace contextRef="#ctx0" brushRef="#br0" timeOffset="29353.52">8460 2635 2642 0,'-14'0'58'0,"-8"10"12"0,-9-7 2 0,-5 3 3 0,8 0-60 16,-4-3-15-16,1 7 0 0,2-1 0 0,1-3 19 0,7-2 1 16,7 2 0-16,7-6 0 0,7 0-20 0,0 0 8 15,10 0-8-15,15 0 0 0,7 0 0 0,10-10 0 16,11 10 0-16,11-6 0 0,10 6 0 0,0 0 0 15,14-9 0-15,7 9 0 0,11 0 0 0,7 0 0 16,0-3 8-16,7-4-8 0,7 7 17 0,3 0 0 16,1-3 0-16,3-3 0 0,0 0 20 0,0 6 4 15,-3-3 1-15,3-7 0 0,0 10-3 0,-4 0-1 16,-10-6 0-16,-7 6 0 0,-4 0-10 0,-6-10-3 16,-5 10 0-16,-9 0 0 0,-15 0-13 0,-7 0-4 0,-4 0 0 15,-10 0 0-15,-14 0-8 0,-7 0-11 16,-4 10 3-16,-14-10 0 0,-7 0 8 0,-7 0 0 15,-25 0 0-15,-6 0 0 0,-12 6 0 0,-13-6 0 0,-15 0 0 16,-13 3 0-16,-8 4-11 0,-7-7-6 0,-3 3-2 16,-8-3 0-16,-13 6 19 0,0-6 0 0,-4 0 0 0,-4 0 0 15,0 0 0-15,-3 0 0 0,0 0 0 0,4 6 0 16,3-6 0-16,3 3 0 0,4 7 0 0,8-1 0 16,6-9 12-16,10 6 4 0,5 4 0 0,10-7 0 15,7 3-1-15,14 4 0 0,10-4 0 0,11 3 0 16,8-6-15-16,6 7 0 0,14-4 0 0,4-3 0 15,7-3-8-15,14 7 8 0,8-4-12 0,9-3 12 16,15 0-12-16,11 6 12 0,6 0-12 0,11-3 12 16,4-3 0-16,3-3 0 0,14-3 0 0,4 0 0 15,0 3 0-15,14 3 0 0,-8-10-10 0,8 4 10 0,0-4 0 16,4 1 0-16,-1 6 0 0,0-3 11 0,4-1-3 0,-7 7-8 16,-3 0 12-16,-8 0-4 0,-10 0-8 0,-1 0 0 15,5 0 0-15,-12 7 0 0,-10-7 0 0,-7 0 0 16,0 6 0-16,-14-3 0 0,-7-3 0 0,-7 0 0 15,-11 0 0-15,1 0 0 0,-5 0-9 0,-13 0-4 16,-11 0-1-16,0 0 0 0,-7-9 14 0,-14 2-9 16,-15-2 9-16,-3-4-8 0,-10-2 8 0,-7 5 0 0,-11-5 0 15,-11 2 8-15,-3-12 8 0,-4 9 1 0,1-6 1 16,-8 7 0-16,-7-4 10 0,-3 13 1 0,3-4 1 0,-3 7 0 16,-4-13-12-16,0 16-2 15,0 0-1-15,0 0 0 0,0 10-15 0,8-4 9 16,-5 4-9-16,5-7 8 0,6 12-8 0,-3 4 0 15,10-3 0-15,0-4 0 16,8 4-194-16,6-7-38 0</inkml:trace>
  <inkml:trace contextRef="#ctx0" brushRef="#br0" timeOffset="153634.16">20676 9123 403 0,'0'0'36'0,"0"0"-36"0,-7 0 0 0,7 0 0 15,-7 0 420-15,7 0 78 0,0 0 15 0,0 0 3 16,0 0-412-16,0 0-84 0,0 0-20 0,0 0 0 15,0 0 0-15,0 0 0 0,0 0 0 0,0 0 0 16,0 0 0-16,0 0 0 0,4 10 0 0,3-7 8 16,0 9 20-16,0-9 4 0,0 7 0 0,4-4 1 15,-1-3 12-15,4 7 3 0,-3-4 0 0,-1 3 0 16,5 1-28-16,-1-1-4 0,0 0-2 0,0 1 0 16,-4-1-14-16,5 1 9 0,2 5-9 0,-3-5 8 15,0 5-8-15,1-5 0 0,-5-1-12 0,4 7 12 16,-3-7 13-16,-4 4 11 0,0-4 1 0,0 7 1 0,0 0-6 15,0-4-2-15,-3-2 0 0,-4 5 0 0,3-5 2 16,-3 9 0-16,0-4 0 0,0-5 0 0,-3 8-20 16,-1-8 0-16,1 9 0 0,-1-4 0 0,0 1 26 0,-3-3 2 15,7 2 0-15,-3 4 0 0,-1-3-10 0,4-4-2 16,-3 4 0-16,-1-7 0 0,4 10-6 0,0-9-2 16,0-1 0-16,0 7 0 0,4-7-8 0,-4 0 0 15,-4 1 0-15,4-1 8 0,-3 1-8 0,3 5 10 16,-7-5-10-16,0-1 10 0,0-3 2 0,0 4 1 15,-4-1 0-15,0 1 0 0,1 5-3 0,-4-2-1 16,0-4 0-16,-1 7 0 0,1 0-9 0,-3-4 12 16,3-2-12-16,0 5 12 0,3-5-4 0,-3 5 0 0,3-5 0 15,1-1 0-15,-1 1 0 0,4-1-8 0,3 0 12 0,-3 1-4 16,-3 5-8-16,-1-2 8 0,1 3-8 16,-4 3 8-16,-1-4-8 0,-2 4 0 0,3 0 9 0,0 0-9 15,-4-4 8-15,0 4-8 0,-3 0 10 0,4-10-10 16,-1 7 14-16,0 3-3 0,1-3-1 0,-1-4 0 15,0-3-2-15,1 4 0 0,-1 0 0 0,0-4 0 16,1 0 0-16,-1 1 0 0,0-1 0 0,1 7 0 16,-4-7-8-16,3 1 0 0,-3 5 0 0,0-5 0 15,-4-1 0-15,4 7 0 0,7-7 0 0,-4 4 0 16,0-4 0-16,1 7 0 0,-4-7 0 0,3 1 0 0,0-1 0 16,1 7 0-16,-4-7 8 0,-1 1-8 0,5-1 0 0,-1 0 0 15,0 1 0-15,1-4 0 0,-4 4 9 0,3-1-9 16,0 0 10-16,1 1-10 0,-1-4 0 0,4 3 0 15,-4 1 0-15,4-1 0 0,-3 1 0 0,3-4 0 16,-4 3 0-16,4 1 0 0,-7-1 0 0,3 1 0 16,0-1 0-16,1 7 0 0,3-7 0 0,-4 0 0 15,0 7 0-15,1-3 0 0,-5-4 0 16,1 0 0-16,0 1 0 0,0-1 0 0,3 4 0 0,1-4 0 16,-1-6 0-16,-3 7 0 0,3-4 0 0,1-3 8 15,3 3-8-15,-4-6 0 0,0 4 17 0,-3 2-2 16,3 3-1-16,1-9 0 0,-1 10-14 0,1-4 0 15,-1-3 0-15,0 3 0 0,1-2 0 0,-1 2 0 16,-3-3 0-16,3 3-10 0,4-3 10 0,0 4 0 0,0-1 8 16,-4-3-8-16,1 3 0 0,2-3 0 15,-2 4 0-15,-1-4-8 0,1-3 8 0,2 6 0 0,-2-3 0 0,-1-3 0 16,0 0 0-16,1 7 0 0,3-7 0 16,-4 0 0-16,4 0 0 0,-4 0 0 0,4 0 0 15,-3 3 0-15,2-3 0 0,1 0 8 0,0 0-8 0,-3 6 0 16,3-6 0-16,-1 0 0 0,1 6 0 0,-3-6 0 15,3 3 0-15,-1-3 0 0,1 10 0 0,-3-10 0 16,3 6 0-16,-1-3 0 0,5-3 0 0,-1 6 0 16,1-6 0-16,-1 0 0 0,4-6 8 0,7 6-8 15,0 0 9-15,0 0-9 0,-3 0 12 0,3 0-12 16,0-9 9-16,3 6-9 0,-3-4 0 0,0-2 9 16,4 3-9-16,-1 3 0 0,1-4 0 0,-4 4 8 15,3-3-8-15,1-4 0 0,-4 10 0 0,7 0 0 16,-7 0 0-16,0-9 8 0,3 0-8 0,1 9 0 0,-1-10 0 15,1 4 0-15,-4-3 0 0,7 5 0 0,0-5 0 0,4 3 0 16,-4-4 0-16,3-5 0 0,1 5 0 16,-1 1 0-16,4-1 8 0,-3 1-8 0,0-7 0 0,3 7 0 15,-4-1 0-15,1 7 0 0,-4-12 0 16,4 12 0-16,-4-7 0 0,0 4 0 0,-4-4 0 0,4 4 0 16,-3 3 0-16,3-3 0 0,-4 3 0 0,-3 3 0 15,4-7 0-15,3 4 0 0,-4-3 0 0,5-3 0 16,-5 9 0-16,4-10 0 0,0 4 0 0,0-4 0 15,0 7 9-15,0-6-9 0,4 3 0 0,-4-4 0 16,4 1 0-16,-4-1 8 0,0 1-8 0,0 3 0 16,-4-4 0-16,4 10 0 0,-7 0 0 0,7-9 0 0,0 6 0 15,-7 3 0-15,0 0 0 0,0 0 0 0,0 0 0 0,0 0 0 16,0 0 0-16,0 0 0 0,0 0 0 0,0 0 0 16,0 0 0-16,0 0 0 0,0 0 0 0,0 0 0 15,-7 3 0-15,0 6 0 0,0-2 0 0,0 2-8 16,0-6 8-16,-3 7 0 0,-1-4 0 0,0 3 0 15,-3 1 0-15,4-1 0 0,-1 0 0 0,1 1 0 16,-5-4 0-16,5 10 0 0,-1-7 0 0,-3 1 0 16,4-1 0-16,-5 0 0 0,1 7 0 0,0-3 0 15,4-4 0-15,-4 0 0 0,-1 7 0 0,1-6-8 16,0 8 8-16,0-8 0 0,4 5 0 0,-1-5 0 16,-7 9 0-16,8-4 0 0,-1-2 0 0,1 3 0 15,2 2 0-15,1 1 0 0,0 3 0 0,7-3 0 16,-3-6 0-16,-1 2 0 0,4 4 0 0,0-10 0 0,0 1 0 15,0-1 0-15,-3 1 0 0,6 2 0 16,-3-9 0-16,7 7 0 0,-7-1 0 0,4-3 0 0,-4-2 0 16,7 5 0-16,0 0 0 0,-3-2 8 0,-1 2-8 0,1 0 0 15,-1 1 0-15,1-4 8 0,3-3-8 0,0 7 9 16,3-4-9-16,4 0 10 0,1-3 0 0,-1 4 0 16,3-4 0-16,1 3 0 0,3-3-1 0,0-3 0 15,0 6 0-15,-3-2 0 0,3-4-9 0,-3 6 0 16,0-3 0-16,-4 3 0 0,3-6 0 0,1 10 0 15,0-4 0-15,3-3 0 0,-4 6 0 0,1-2 0 16,-4-4 0-16,0 6 0 0,4-2 0 0,-4 2 0 16,-3 0 0-16,3 1 0 0,-4-1 0 0,1-3-20 0,-1-2 3 15,-3 5 1 1,1-3-141-16,-8-6-28 0</inkml:trace>
  <inkml:trace contextRef="#ctx0" brushRef="#br0" timeOffset="156003.12">13025 6172 1324 0,'0'0'118'0,"0"0"-94"15,0 0-24-15,0 0 0 0,0 0 211 0,0 0 37 16,0 0 8-16,0 0 2 0,0 0-213 0,0 0-45 16,0 0 0-16,0 0-10 0,0 0 10 0,0 0-8 15,10 7 8-15,1-7-8 0,3 0 8 0,0 0 14 16,0 3-3-16,7-3-1 0,-3-3 16 0,3 3 3 16,7-7 1-16,4 7 0 0,0-3 15 0,3-3 3 0,4 6 1 0,0-3 0 15,3 3-14-15,4-6-3 0,3 6-1 16,1 0 0-16,3-4-8 0,-1 4-2 0,1 0 0 15,4 0 0-15,3 4-21 0,-4-4 0 0,4 6 0 0,-3-3 0 16,-1 3 0-16,1-3 0 0,3 4 0 16,-1 2 0-16,-6 0 0 0,0 7 0 0,-3-7 0 0,-4 4 0 15,-1 3 0-15,1-1 0 0,0-2 0 0,-4-4 0 16,4 7 11-16,0-7-3 0,0 10 0 0,0-3 0 16,0 0 4-16,-4 2 0 0,0-5 0 0,1 6 0 15,-4-4-12-15,3 4 10 0,0 6-10 0,1-6 10 16,2 0 1-16,-2 0 0 0,-8 6 0 0,4-6 0 15,0 3 4-15,-4-4 1 0,-3 4 0 0,-4-6 0 16,-3 3 8-16,-4 6 3 0,3-6 0 0,-6 0 0 16,-4 6-9-16,0-6-2 0,0-1 0 0,1 1 0 0,2 6-7 15,-3-6-1-15,0-3-8 0,1 3 12 16,2 6-12-16,1-7 8 0,3 1-8 0,4 0 0 0,-4-3 0 16,4 9 8-16,-8-6-8 0,1-7 0 0,3 10 0 0,-3-3 0 15,3-6 0-15,-4 8 0 0,-2-2 0 0,-1-6 0 16,0 9 0-16,-4-3 0 0,-6-1 0 0,3 1 8 15,0 0-8-15,-3 0 0 0,-1-3 8 0,-3 2 0 16,0 1-8-16,4-3 12 0,-4 0 0 0,0-4 0 16,0-3 0-16,3 1 0 0,-3 6-12 0,0-7 0 15,-3 0 0-15,3 1 0 0,0-1 0 0,-4 1 0 0,4-4-9 0,-7 3 9 16,3 1 0-16,-3-4 0 0,0 3 0 0,-3-6 0 16,-1 7 0-16,-3-4 0 0,7 4 11 0,-7-1-3 15,0 0-8-15,-4-2 12 0,4-4-4 16,-4 6 0-16,4-3-8 0,-3-2 11 0,3 2-11 15,-4-6 12-15,4 3-1 0,0 3 0 0,3-6 0 16,-3 0 0-16,3 0-11 0,-3 0 0 0,4 0 9 0,-4 0-9 16,3 0 8-16,0 0-8 0,-3 0 8 15,4 0-8-15,-4 0 0 0,3 0 8 0,0 0-8 0,1 0 0 16,-1 0 0-16,1 0 8 0,-4 0-8 0,3 7 0 16,0-4 11-16,4-3-3 0,-7 0 0 0,4 0 0 15,-1 6-8-15,1-3 0 0,-1-3-12 0,4 0 12 16,-4 0 0-16,4 0 0 0,-3 0 0 0,3 6 0 15,0-6 0-15,3 0 0 0,4 0 0 0,0 0 0 16,-7 0 0-16,7 0 0 0,0 0 0 0,0 0 0 0,0 0 0 16,0 0 0-16,0 0 10 0,0-6-10 15,3-3 16-15,1-1-3 0,0 4-1 0,3-3 0 0,-4 5-1 16,8-5-1-16,-4 3 0 0,3-4 0 0,-3 1-10 16,4 0 10-16,3-1-10 0,-3 4 10 0,-4-4-10 0,0 7 0 15,3-3 0-15,1 3 0 0,0-3-8 0,-4-4 8 16,3 4 0-16,-3 3 0 0,0-3 0 0,0 2 0 15,-7 4 0-15,7-6 0 0,0 3 0 0,1-3 0 16,-8 6 0-16,3-3 0 0,-3 3 0 0,0 0 10 16,0 0-2-16,0 0-8 0,0 0 0 0,0 0 0 15,0 0 0-15,0 0 0 0,0 0 0 0,0 0 0 16,0 0-12-16,-3 9 3 0,-1-6 9 0,-3 13 0 16,0-7-9-16,0 7 9 0,-4-4 0 0,1 4 0 15,-4-6 0-15,3 8 0 0,4-8 0 0,0 5 0 0,0-5 0 16,0-1 0-16,3 7 0 0,1-7 0 0,-1 4 0 15,4-4 0-15,0 7 0 0,4-7 0 0,-1 7 0 16,4-6 0-16,-3 2 0 0,6 4-11 0,1-1 11 16,0-2-12-1,-1 3-68-15,4 2-13 0,0-2-3 0,8-3-1 16,-1 2-65-16,3 4-13 0,1-9-2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27T17:03:59.91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11289 14093 1897 0,'0'0'84'0,"3"-6"17"0,1 3-81 0,-1-3-20 15,-3-4 0-15,4 7-558 16,3-3-116-16</inkml:trace>
  <inkml:trace contextRef="#ctx0" brushRef="#br0" timeOffset="13199.4">15120 13871 1094 0,'0'0'97'16,"0"0"-77"-16,0 0-20 0,-3 0 0 0,-1-7 176 0,4 7 31 16,-11 0 6-16,4 0 2 0,7 0-137 0,-7 0-27 0,0 0-6 0,0 0-1 15,0-3-19-15,-3 3-4 16,3 3-1-16,-4-3 0 0,0 0 3 0,1 0 0 0,-8 0 0 16,4 0 0-16,-4 7 8 0,-6-7 1 0,-1 0 1 0,-7 3 0 15,0 3-1-15,-6-3-1 0,-5 4 0 0,1 2 0 16,-4 0 1-16,0 1 1 0,0-1 0 15,1 1 0-15,-5 2-3 0,-3-9-1 16,0 7 0-16,-3-1 0 0,-1 0-3 0,5 1-1 0,-5-4 0 0,4 4 0 16,-3-1-1-16,6 0 0 0,-3-2 0 15,1-4 0-15,-1 6 0 0,-4-9-1 0,4 6 0 0,0-2 0 16,0 2-2-16,0 0 0 0,8-3 0 0,-5 4 0 16,4-4-7-16,1-3-2 0,-1 0 0 0,3 6 0 15,1-6-4-15,7 0-8 0,-4 3 11 0,4-3-11 16,-1 0 20-16,5 0-4 0,2 0 0 0,8 0 0 15,-3 0 5-15,6-3 1 0,4 3 0 0,0-6 0 0,3 6-22 16,0 0 0-16,4 0 0 0,4 0 8 0,-4 0-8 0,7 0 0 16,0 0 0-16,0 0 0 0,-4 0 0 15,4 0 19-15,0 0-3 0,0 0-1 0,0 0 1 16,0 0 0-16,0 0 0 0,0 0 0 0,0 0-7 0,0 0-1 16,0 0 0-16,4 6 0 0,-4-3 0 0,3 6 0 15,1 1 0-15,-1 6 0 0,1-7-8 16,-1 7 0-16,5-4 0 0,-5 4 0 0,4 3 0 0,-3 0 0 15,3 6 0-15,0-7 0 0,-4 8 0 16,4 2-9-16,-3 6 9 0,-1-6-13 0,1 7 13 0,-4 3 0 16,0-4 0-16,0 1 10 0,0 2-10 0,-4 4-12 15,1-3 2-15,-1 9 1 0,-3-3 23 0,0-1 5 16,0 8 1-16,0-4 0 0,-3 0-10 0,2-3-2 0,-2-1 0 0,-1 1 0 16,1 3-8-16,-1-3 0 0,4 0 0 0,0 0 0 15,0-6 0-15,0 3 0 0,0-4 0 0,0 1 0 16,3-4 0-16,-3 1 0 0,4-7 0 0,-4 0 0 15,0 4 8-15,0-10-8 0,-4 3 12 0,4-7-4 16,0 1-8-16,0 6 0 0,0-9 0 0,0-3 0 16,0 2 0-16,0 4 0 0,-4-3 0 0,4-7 0 15,3 7 9-15,1-4 0 0,-4-2 0 16,3-1 0-16,1 1-9 0,-1-1 12 0,4 4-12 0,0-10 12 16,-3 6-12-16,3-9 0 0,0 0 0 0,0 0 8 15,-4 9-8-15,4-9 0 0,0 0 0 0,0 0 0 16,0 0 0-16,0 7 0 0,0-7 0 0,0 0 0 15,0 0 0-15,4 9 0 0,-4 1 0 0,0-10 0 16,0 6 0-16,0-6 0 0,-4 9 0 0,1-6 0 16,3-3 0-16,0 10 0 0,0-10 8 0,0 0-8 15,-4 9 0-15,4-9 0 0,0 0 9 0,0 0-9 16,0 10 0-16,0-10 8 0,4 6-8 0,-4 3 0 16,0-9 0-16,7 10 0 0,-7-1 0 0,3 0 0 0,1 1 0 15,-4-4 0-15,0 4 0 0,3-1 0 0,-3 7 0 0,4-7 0 16,-8 0 0-16,4 1 0 0,0-1 0 0,0 1 0 15,0-1 0-15,0 1 0 0,-3-1 0 0,3-3 0 16,3 4 0-16,-3-4 0 0,0-3 0 0,0-3 0 16,0 9 0-16,0 1 0 0,4-4 0 0,-4-6 0 15,0 3 0-15,0 7 8 0,0-10-8 0,3 6 0 16,-3-6 0-16,0 9 0 0,0-9 0 0,4 7 0 16,-4-7-8-16,0 0 8 0,0 0 0 0,0 0 0 0,3 9 9 0,-3-9-9 15,0 0 0-15,0 0 0 0,0 0 0 0,0 0 0 16,0 0 20-16,11-6-4 0,-4 6 0 0,4 0 0 15,-1-3-16-15,4-4 10 0,0 7-10 0,4 0 8 16,-4-6-8-16,7 3 0 0,1 3 0 16,2 0 0-16,4 0 0 0,4 0 0 0,0-6 0 15,3 6 0-15,0 0 0 0,4-4 0 0,4 4 0 0,-5-6 0 16,5 6 0-16,-4-3 0 0,-1-3 0 0,5 6 0 16,-1-3 0-16,4-4 0 0,3 7 0 0,1 0 0 15,3 0 0-15,0-3 0 0,3-3 0 0,0 6 0 16,1 6 0-16,-1-6 0 0,4 0 0 0,4 0 0 15,3 0 0-15,0 0 0 0,10 3 0 0,-6-3 8 16,0 0-8-16,-1 7 0 0,4-4 0 0,0-3 0 16,4 6 0-16,-1-6 0 0,-2 3 0 0,-1-3 0 0,0 0 0 15,-4 0 0-15,4 0 0 0,4 6 0 0,3-6 0 16,0 4 0-16,-7-4 0 0,4 0 0 0,3 0 0 0,4 0 0 16,-1 0 0-16,1 6 0 0,-4-6 0 0,0 0 0 15,4 0 0-15,0 0 0 0,3 3 0 0,-3 3 0 16,-1-6 0-16,-3 7 0 0,-3-4 0 0,3-3 0 15,7 0 0-15,-3 0 0 0,0 0 0 0,-1 6 0 16,1-3 0-16,3-3 0 0,4-3 0 0,0 3 0 16,-1-6 0-16,-2 6 0 0,-8 0 0 0,3 0 0 15,5 0 0-15,-1-3 0 0,3 3 0 0,-2 0 0 16,2-7 0-16,1 7 0 0,0 0 0 0,3-6 0 16,0 6 0-16,1-3 0 0,-1 3 0 0,4 0 0 15,3-6 0-15,-3 6 0 0,-4 0-8 0,0-4 8 16,0-2 0-16,4 3 0 0,0-3 0 0,0 6 0 0,-8-3 0 15,8 3 0-15,0-7 0 0,3 7 0 0,1 0 0 16,-1 0 0-16,-7 0 0 0,11 0 0 0,3 0 0 0,1 0 0 16,-4 0 0-16,3 0 0 0,4 0 0 0,0 7 0 15,0-7 0-15,3 3 0 0,-3-3 0 0,0 0 0 16,3 0 0-16,-3 0 0 0,0 0 0 0,-4 0 0 16,1 0 0-16,3 0 0 0,3 0 0 0,-3 0 0 15,3 0 0-15,4 0 0 0,-3 0 0 0,-1 0 0 16,1 0 0-16,-5 6 0 0,8-6 0 0,-7 0 0 15,-7 3 0-15,0-3 0 0,3 0 0 0,1 0 0 16,3 6-8-16,-4-2 8 0,-3-4 0 0,3 0 0 16,0 0 0-16,1 0 0 0,-11 6 0 0,3-6 0 0,4-6 0 15,0 6 0-15,-4 0 0 0,0 0 0 16,-7 0 0-16,4 0 0 0,7-4 0 0,0 4 0 16,-4-6 0-16,0 6 0 0,1 0 0 0,3 0 0 0,-1-3 0 15,-2 3 0-15,-8 0 0 0,0 0 0 0,1-6 0 16,-5 6 0-16,4 0 0 0,-6 0 0 0,-5 0 0 0,5 0 0 15,-1 0 0-15,0 0 0 0,0-3 0 0,0 3 0 16,-3-7 0-16,0 7 0 0,-4-3 0 0,7-3 0 16,7 6 0-16,-3 0 0 0,-11-3 0 0,7 3 0 15,0-6 0-15,4 6 0 0,7 0 0 0,-4 0 0 16,-3 0 0-16,0 0 0 0,-1 6 0 0,8-6 0 16,0 3 0-16,-7-3 0 0,-4 0 0 0,0 0 0 0,0 0 0 0,0 6 0 15,1-6 0-15,-8 0 0 0,-4 0 0 16,-3 0 0-16,-3-6 0 0,0 6 0 0,3-3 0 15,3-3 0-15,-3 6 0 0,-3-7 0 0,-8 4 0 0,1-3 0 16,-1 3 0-16,-3-3 0 0,4-4 0 16,-1 7 0-16,4-3 0 0,-7-4 0 0,-3 1 0 0,-4 3 0 15,-4-4-9-15,-3 1 9 0,-4-1 0 0,1 1 0 16,-5-7 0-16,5 7-8 0,-1-4 8 0,-3-2 0 16,-7 5-12-16,-1 1 2 0,5-7 0 0,-8 7 0 15,-3 6 10-15,-4-7 14 0,0 1-3 0,0-4-1 16,-7 4-10-16,0-4 0 0,0 4 0 0,-3-7 0 15,-4 7 8-15,4-7-8 0,-4 4 0 0,-4 2 8 16,8-5-8-16,-8-1 0 0,4 6 9 0,1-8-9 16,-5 8 0-16,4-5 0 0,-3-4 0 0,3 6 8 15,-4-9-8-15,1 3 0 0,-1 1 0 0,4-7 8 16,-3 3-8-16,-1-4 0 0,4-2 0 0,-3-3 0 0,-4 3 0 0,3-7 0 16,-3 7 0-16,0-7 8 0,0 4-8 0,0-3 0 15,0-1 8-15,0 1-8 0,-3 5 0 0,3-5 8 16,-4-1-8-16,4-2 0 0,0 2 0 0,-3-2 8 15,-1-7-8-15,4 6 0 0,-3-3 8 0,3 1-8 16,0-1 8-16,0-3-8 0,-4 6 0 0,1 4 0 16,-1-4 0-16,1 4 0 0,-1-1 0 0,-3 7-8 15,0-7 8-15,4 1 0 0,-1 6 0 0,-3-7 0 16,0 7 0-16,0 0-8 0,0 3 8 0,0-3 0 16,-4 2 0-16,4-2 0 0,-3 9 0 0,-1-6 0 15,0 0 0-15,1 6 0 0,-1 1 0 0,4-1 0 0,-3 0 0 16,3 0 0-16,-4 3 0 0,0 1-8 0,4-4 8 15,0 3 0-15,0 7 0 0,0-4 0 0,0-2 0 16,0 5 8-16,-4-5-8 0,4 5 0 0,-7 1 0 0,4-1 0 16,-4 1 0-16,3 0-12 0,0-1 4 0,-3 4 0 15,0-4 8-15,0 1 0 0,0 6 0 0,0-3 0 16,0-4-18-16,3 7-2 0,-3-3 0 0,3 0 0 16,1 2 20-16,-1-2 0 0,-3 6 0 0,4-3 0 15,-1-3 0-15,0 3 16 0,1-4-4 0,-4-2 0 16,0 6-12-16,3-3 0 0,-3-4 0 0,3 4 0 15,-3 3 0-15,0-4 0 0,0-2 0 0,-4 9 0 16,1-3 0-16,-1-3 0 0,0-4 0 0,1 10 0 16,-1-9 0-16,-3 9 0 0,-4-6 0 0,1 2 0 15,-5 4 0-15,1 0 0 0,0 0 0 0,-4 0 0 16,4 0 0-16,-4 0 0 0,0 0 0 0,4 0-10 16,-3 4 10-16,-1-4 0 0,0 6 0 0,-3-6-8 0,-8 6 8 0,1-6 0 15,0 3 0-15,-1-6 0 16,-2 3 8-16,2 0-8 0,1 0 8 0,3 0-8 0,0-6 0 15,0 6 0-15,1 0 0 0,-5 0 0 0,-3 0 0 0,-3 0 0 16,0 0 0-16,-4 0-12 0,0 0 12 0,0 6 0 16,4-3-9-16,-1-3 9 0,-3 0 0 0,-3 6-11 15,-4-2 11-15,-4-4-8 0,-3 0 8 0,4 6 0 16,-1-3 8-16,4-3-8 0,0 6 0 0,-3-6 0 16,-4-6 0-16,-4 6 0 0,1 0 0 0,-1 0 0 15,1 0 0-15,3 0-8 0,3-3 8 0,-3 3 0 16,-7-6 0-16,-4 6 0 0,1 0 0 0,-1-4 0 15,8-2 8-15,-8 6-8 0,-7-9 0 0,4 3 0 16,-4 2 0-16,1-2 0 0,3-3 0 0,3-1 0 0,0 7 0 16,1-3 0-16,-8-4 0 0,4 4 0 0,0 3 0 0,3-3 0 15,4 3 0-15,-3-4 0 0,-1-2 0 0,0 6 0 16,-3-3 0-16,7 2 0 0,-3-2 0 0,2 6 0 16,1-3 0-16,0-3 0 0,-3 6 0 0,-1-7 0 15,-3 4 0-15,3 3-10 0,8-6 10 0,-4 6 0 16,-4 0 0-16,0 0 0 0,-3-3 0 0,0 3 0 15,7 0 0-15,4-6 0 0,-5 6 0 0,5 0 0 16,-1 0 0-16,-6 6 0 0,3-6 0 0,0 0 0 16,3 3 0-16,4-3 0 0,0 0 0 0,-4 0 0 15,1 0 0-15,-1 0 0 0,-3 0 0 0,4 0 0 16,-1 6 0-16,4-6 0 0,-7-6 0 0,0 6 0 16,-7 0 0-16,0 0-8 0,3 0 8 0,4 0 0 15,0 0 0-15,-4 0 0 0,1 0 0 0,-5 0 0 0,1 6 0 16,7-6 0-16,4 3 0 0,3-3 0 0,-7 7 0 0,3-7 0 15,0 0 0-15,1 6 0 0,-4-3-10 0,3-3 10 16,1 6-8-16,6-2 8 0,-3-4 0 0,-3 6-8 16,-8-3 8-16,-3 3 0 0,7-3 0 0,0-3 0 15,0 7 0-15,0-4-8 0,-1-3 8 0,1 0 0 16,-3 6 0-16,6-6 0 0,1 0 0 0,6 3 0 16,-3 3 0-16,0-6 0 0,0 0 0 0,-3 7 0 15,-1-14 0-15,7 7 0 0,-3 0 0 0,4 0 0 16,-1 7 0-16,-3-4 8 0,-7-6-8 0,0 3 0 15,4 0 0-15,-1 0-8 0,1 0 8 0,3 0 0 0,0 0 0 16,-4 0 8-16,-3 3-8 0,0-3 0 0,0 0 0 16,0 0 0-16,7 0 0 0,0 0 0 0,-4 0 0 15,4 0 0-15,-7 0 0 0,3 0 0 0,1 0 8 0,3 0-8 16,0 0 0-16,0 0 0 0,3 6 0 0,-3-3 0 16,4-3 0-16,-4 0 0 0,3 7 0 15,4-4 0-15,0-3 0 0,4 6 0 0,-1-6 0 0,1 3 0 16,-8-3 0-16,4 0-8 0,4 6 8 0,-4-6 0 15,4 4 0-15,3 2 0 0,0-6 0 0,0 6 0 16,-4-6 0-16,4 3 0 0,1-3 0 0,-5 0 0 16,1 0 0-16,-1 0 0 0,1 6 0 0,-1-2 0 15,4 2 0-15,4-3 0 0,0 3 0 0,-1-3 0 16,-3 4 0-16,0-4 0 0,0-3 0 0,1 6 0 16,2-6 0-16,1 10 0 0,6-10 0 0,1 6 0 15,3-3 0-15,1-3 0 0,-1 0 0 0,-4 0 0 0,-2 0 0 16,2 0 0-16,1 0 0 0,0 0 0 0,-1 0 0 0,4 0 0 15,1 0 0-15,-1 0 0 0,3 6 0 16,1-6 0-16,3 0 0 0,1 0 8 0,-1 0-8 0,-3 3 9 16,-1-3-9-16,-2 0 10 0,2 0-10 0,-2 7 0 15,-1-7 9-15,3 3-9 0,-2 3 0 0,2-3 8 16,1-3-8-16,0 6 0 0,7-2 0 0,-4 2 0 16,7 0 0-16,-3-3 0 0,-4-3 0 0,0 0 0 15,1 0 0-15,-5 0 0 0,1 0 0 0,0 0 0 16,3 0 0-16,0 0 0 0,-3 0 0 0,0 6 0 0,3-2 0 15,0-4 0-15,-3 0 0 0,7 6 0 0,0-6 0 0,-1 0 0 16,1 0 0-16,3 0 0 0,1 0 0 0,-5 0 0 16,1-6 0-16,0 6 0 0,0 0 0 0,-4-4-8 15,4-2 8-15,-4 6 11 0,7 0-3 0,-3-3 0 16,-4-3-8-16,4 6 0 0,4 0 0 16,-8 0-11-1,4 0-45-15,-1 0-10 0,1 0-2 0,-7-6-940 0,-8 2-188 0</inkml:trace>
  <inkml:trace contextRef="#ctx0" brushRef="#br0" timeOffset="40578.01">30847 14131 230 0,'-18'6'10'0,"18"-6"2"0,-7 3-12 0,7-3 0 0,0 0 0 0,0 0 0 15,0 0 305-15,0 0 59 0,7-3 11 0,0-3 2 16,4-3-237-16,-1 2-48 0,1-2-10 0,0 6-2 16,-4-7 14-16,3 1 2 0,-3 0 1 0,0 2 0 15,0-2-13-15,-3-1-4 0,-8 4 0 0,1-3 0 16,-1 6 0-16,1-4-1 0,-1-2 0 0,-3 0 0 15,0 2-21-15,0-2-4 0,4-1-1 0,-4 1 0 16,7 0-6-16,-4-10-2 0,1 3 0 0,3-3 0 16,3 1-13-16,1-8-4 0,-1 4 0 0,4-9 0 15,0 3-16-15,0 3-3 0,0-3-1 0,0-7 0 16,-3 7 4-16,-1-7 0 0,5 4 0 0,-5-3 0 0,1-1 7 16,-1 1 1-16,-3-1 1 0,0-3 0 15,0 1-5-15,0-4 0 0,0 3-1 0,0 1 0 0,-3-4-3 0,3 3-1 16,0-6 0-16,0 1 0 0,0-1-11 15,3-3 0-15,-3 3 0 0,4 0 8 16,-1-3-8-16,-3-3 0 0,0-4 0 0,0 7 0 0,7-6 0 0,-3 9 0 16,-4-3 0-16,0 3 0 0,3 0 0 15,-3 7 0-15,0-4 0 0,0-6 0 0,-3 9 0 0,3-6 0 16,0 4 0-16,0-8 0 0,-7 11 0 0,3-7 0 16,1 3 0-16,-1 4 0 0,1-1 0 0,-4 3-11 0,-1 1 11 15,-2-1-8-15,-1 7 8 0,4-6 0 0,-3 5 0 16,3 4 0-16,0 3 0 0,-1-3 0 15,-2 0 0-15,3 6 0 0,0-6 0 0,0 13 0 0,3-4 0 16,-3 0 0-16,4 7 0 0,-1 0 0 0,1 6 0 16,-1-4 0-16,4 7-10 0,-3-3 0 0,3 3 0 0,-8 0 0 15,-2 3 10-15,3-3 0 0,-7 10 0 0,0-4-8 16,-1-3 0-16,-2 3 0 0,-1 4 0 0,-6-1 0 16,-1 1 8-16,0-1 0 0,-3 0 0 0,-4-2 0 15,-3-7 0-15,-4 9-12 0,4-3 12 0,0-3-12 16,-4-3 12-16,0 7 0 0,0-7 0 0,4 3 0 15,-4-3 0-15,4 0 0 0,-4-3 0 0,0 3 0 16,-3-7 0-16,-8 7 0 0,-3 0 0 0,-3 0 0 16,-4 7 0-16,0-4 0 0,0 3 0 0,-3-3 0 15,-8-3 0-15,1 10 0 0,-12-4 0 0,1-3 0 0,0 3 0 16,3-2 0-16,-3 2 0 0,0-6 0 0,-11 0 0 16,1 6 0-16,3-6 0 0,-1 0 0 15,5-6 0-15,-8 6 0 0,-3 0 12 0,-1-10-4 0,5 10-8 16,3-6-13-16,-1 3 3 0,-6-3 1 0,-4-4 9 0,1 10 0 15,-1-3 0-15,0-3 0 0,-10 6 0 0,3-3 0 16,0 3 0-16,4 3 0 0,-1-3 0 0,-2 6-8 16,-5-3 8-16,1 4 0 0,-4 2 0 0,4 0-8 15,-8-5 8-15,1 2 0 0,-8 3 0 0,1 1 17 16,-1-4-2-16,1-3-1 0,-4 6-31 16,0-9-7-16,3 7 0 0,-3-7-1 0,0 3 14 0,4 3 11 15,3-6-13-15,-4 0 5 0,-3 6 8 0,4-3 0 16,3-3 0-16,0 0 0 0,-7 7 0 15,7-4 0-15,4-3 0 0,-1 6 0 0,-6-6 0 0,6 3 0 16,1-3 0-16,0 0 0 0,-4 0 0 0,3-3 8 16,4 3 0-16,0 0 0 0,4-6-8 0,0 6 0 0,6-3 0 15,-2-4 0-15,-5 7 0 0,4 0 0 0,8-9 0 16,-8 9 0-16,-4 0 0 0,5 0 0 0,-1-6 0 16,0 6 0-16,-3 0 0 0,-1 0-10 0,8 0 10 0,-4 6-10 15,7-6 10-15,-7 0-8 0,1 0 8 0,2 6-8 16,5-6 8-16,-1 3 0 0,-4-3 0 0,1 0 0 15,-4 0 0-15,8 0 0 0,2 0 0 0,1 0 0 16,0-3 0-16,0-3 0 0,-1 0 0 0,8 3 0 16,3-4 0-16,1-2 9 0,-4 0-1 0,-1 5-8 15,1-5 0-15,4 3 0 0,2-4 0 0,-2 1-12 16,-1 3 12-16,-3-4 0 0,3 7 0 0,1-3 0 16,6 6 0-16,-3 0 0 0,0-3 0 0,3-4 0 15,0 7 0-15,1 0 0 0,3 0 0 0,3 7 0 0,1-7 0 16,3-7 0-16,0 7 11 0,0 0-3 0,-4-3-8 0,0-3-10 15,1 0 10-15,3 3-13 0,0-4 13 16,7 4 0-16,-7-6 0 0,3-1-9 0,-3 4 9 0,4-3 0 16,-8 2 0-16,8 4 0 0,6-3 0 0,1-3 0 15,-4-1 0-15,-4 7 0 0,-3-3 0 0,0 6 0 16,0-3 0-16,4 3 0 0,-1 0 0 0,1 3 0 16,-1 3-9-16,1-3 9 0,-8 4 0 0,4-4 0 15,4 3-9-15,-1-3 9 0,4-3 0 0,0 6 0 0,0-6 0 16,0 0 0-16,0 0 0 0,-3 10 0 0,3-10 0 0,-4 0 0 15,4 6 0-15,4-3 0 0,0-3 0 16,6 0 0-16,1 0 0 0,-1 0 0 0,4 0 11 16,-3 0-11-16,3 0 0 0,0 0 0 0,4 6 0 0,0-2 0 15,3-4 0-15,-3 6 0 0,6-3 0 0,-3 6 0 16,4-2 0-16,0 2 0 0,-4 0 0 16,4 1 0-16,0-1 0 0,-4 1-9 0,-4-1 9 0,5-3 0 15,2 4 0-15,1-1 0 0,-4 1 0 0,0-4 0 16,4 3 0-16,0-6 0 0,0 4 0 0,3-7 0 15,0 3 0-15,0 3 0 0,4-12 0 0,0 6 0 16,3-3 0-16,1 3 0 0,-1 0 0 0,7 0 8 16,-3-7-8-16,7 7 0 0,-4-3 0 0,1 3 8 15,-1-6-8-15,4 6 0 0,3 0 0 0,4 0 0 16,-3 0 0-16,-1 0 0 0,1 0 0 0,-1 6 0 0,-3-6 0 16,3 0 0-16,-3 0 0 0,4 0 0 15,-5 0 0-15,1 0 0 0,4 0 0 0,-4 0 0 0,3 0 0 16,-3-6 0-16,3 3 0 0,1 3 0 0,-1-6 0 15,4 6 8-15,-3-4-8 0,2-2 0 0,5 6 0 16,-1 0 9-16,-3-9-9 0,7 9 0 0,0 0 10 0,0 0-10 16,0 0 8-16,0 0-8 0,-3 0 0 0,3 0 0 15,-7 0 0-15,7 0 0 0,-4 0 0 0,-3 0 0 16,4 0 0-16,-4 6 0 0,0-3 0 0,0-3 0 16,-1 6 0-16,1-2 0 0,4 2 0 0,-4-3 0 15,0 3 0-15,3-3 0 0,4-3 0 0,0 7 0 16,0 2 0-16,0-9 0 0,0 6 0 0,0 4 0 15,0-10 0-15,4 9 0 0,-4-6-8 0,0-3 8 0,7 10-10 16,-7-1 10-16,3-3 0 0,-3 4 0 0,0-1 0 0,0 1 10 16,0-4-10-16,0 3 0 0,0 1 0 0,0-1 0 15,-3 1 0-15,-1-1 0 0,1 0 0 0,-1 7 0 16,4-7 0-16,-3 7 0 0,-4-3 0 0,7 2 0 16,-4-2 0-16,4 9 0 0,0-3 0 0,-3-7 0 15,3 10 0-15,3-3 0 0,1 0 0 0,-1 6 0 16,1-3 0-16,-1 3 0 0,1 0 0 0,-4 3 0 15,3 0 0-15,1 4 0 0,-4-1 0 0,0 4 0 16,0-1 0-16,0 4 0 0,-4 6 0 0,1 0 0 16,3 3 0-16,-4 3 0 0,1-6 0 0,-4 3 0 15,3-3 0-15,-6 3 0 0,2-3 0 0,1-1 0 16,-3 1 0-16,-4 0 0 0,3 3 0 0,1-3 0 16,-5 0 0-16,5 0 0 0,-1 3 0 0,1-3 0 15,-1 6-56-15,1-3-16 0,2-3-3 16,-2 9-1319-16</inkml:trace>
  <inkml:trace contextRef="#ctx0" brushRef="#br0" timeOffset="59353.17">2551 15335 446 0,'21'-25'20'0,"-7"16"4"0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27T17:07:13.892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16609 3877 2257 0,'0'-19'49'0,"0"10"11"0,0-7 1 0,0 7 3 0,3-1-51 0,1 4-13 16,-4-7 0-16,3 4 0 0,4 3 0 0,-3-4 0 15,3 1 0-15,0 6 0 0,0-4 0 0,0 1-10 16,0 3 2-16,4 3 0 0,-1 0 8 0,1-6 0 16,3 3 0-16,4-4 0 0,3 7 0 0,0 0-8 15,4 0 8-15,3 0 0 0,0 0 0 0,0 0 0 16,1 0 0-16,2 7 0 0,-2 2 10 0,2-9-2 15,-2 0-8-15,-1 3 12 0,0 3-12 0,-3 1 8 16,3-7-8-16,-7 3 0 0,4 3 10 0,-4-3-10 16,0 7 10-16,-7-4-10 0,0 3 0 0,-3 1 8 15,0-1-8-15,-8 1 0 0,1 8 8 0,-4-8 0 0,-7 6-8 16,-1-7 12-16,-2 10 4 0,-4-10 1 0,-4 7 0 16,1-7 0-16,2 7-17 0,-6-4 0 0,7-2 0 15,-7-4 0-15,3 10 17 0,4-13 0 0,-3 3 0 0,2-3 0 16,1-3-2-16,7 7-1 0,0-4 0 0,0 3 0 15,7-6-14-15,-3 3 0 0,-4-3 0 0,7 0 0 16,0 10 0-16,-4-1 0 0,4-3 0 0,0 4 0 16,4-1 0-16,-4 7 0 0,3-7 0 0,1 10 0 15,3-3 0-15,0-4 0 0,-4 7 0 0,8-3 0 16,-4 2 0-16,4-2 0 0,-1 3 0 0,4-3 0 16,-3-4-11-16,-1 4 11 0,4 0-10 0,1-4 10 15,-1 4 0-15,0-7 8 0,0 7 1 0,0-7 0 16,0 4-9-16,-3-4-11 0,-1 1 3 0,1 5 0 0,-4-5 8 15,0 9 11-15,0-10-3 0,-7 0 0 0,0 7 4 0,-3-7 0 16,-1 7 0-16,-3-3 0 0,-4 2 6 0,1 1 2 16,-1-3 0-16,1 2 0 0,-4-5 9 0,3-1 3 15,0 0 0-15,1 1 0 0,-4-1-32 0,0 1 0 16,-1-4 0-16,-2-3 0 0,-1 3 12 0,1-6-3 16,-1 0-1-16,-7 0 0 15,4 0-39-15,-7-6-8 0,-4 6-1 0,0-9-1 16,1 6-89-16,-1-4-18 0,-3-5-3 0</inkml:trace>
  <inkml:trace contextRef="#ctx0" brushRef="#br0" timeOffset="67942.16">16958 9666 2635 0,'0'0'116'0,"-3"3"25"0,-1 3-113 0,0 3-28 0,-3 4 0 0,0 6 0 16,4 6 34-16,-4 3 1 0,7 13 0 0,0-4 0 16,0 14-35-16,0-1 0 0,3 9 0 0,4 10 0 15,0-3 0-15,4 16 0 0,3 2-9 0,0 1 9 16,7 12 0-16,-3 1 0 0,3 8 0 0,0 4 0 15,1 12 0-15,-1 13 0 0,0-3 0 0,-4 6 0 16,-2 12 0-16,2 10 0 0,-3-6 0 0,-3 6 0 16,0 9 20-16,-4 0 2 0,-4 10 1 0,1 0 0 0,-8 6 17 15,4 0 3-15,-7-3 1 0,0-3 0 16,-4-1 11-16,1 1 2 0,-4 6 1 0,0-6 0 0,-1-7-28 0,5 4-6 16,-8-4 0-16,8-2-1 0,-1-10-13 15,4-1-2-15,0-14-8 0,3-4 12 0,1 0-12 16,3-6 0-16,3-10 0 0,1 1 0 0,-4-13-8 15,7-4 8-15,-3-8 0 0,-1-4 0 0,1-9-21 0,-1-1 2 16,4-11 1-16,-3 2 0 16,-1-6-13-16,1 0-2 0,-1-9-1 0,1-3 0 15,3-4-6-15,-4-3-2 0,-3 1 0 0,4-1 0 16,-1-9-96-16,-3 6-19 0,-3-9-4 0,-1 3-987 0</inkml:trace>
  <inkml:trace contextRef="#ctx0" brushRef="#br0" timeOffset="68537.7">14993 15925 2804 0,'-35'9'62'0,"21"0"13"0,-4-9 2 0,0 7 1 16,1-4-62-16,3 3-16 0,3-3 0 0,11-3 0 0,7 13 0 0,7-10-16 15,11 6 3-15,3-9 1 0,14 7 0 0,8-7 0 16,13-7 0-16,11 7 0 0,15-9 12 0,-1 9 10 0,7-3-2 0,14-3 0 16,8 6-8-16,10 0 0 15,0 0 0-15,14 6 0 0,7-3 0 0,7 6 0 0,4-2 11 0,7-4-11 16,3 6 22-16,11 1-2 0,7-4 0 0,7 3 0 15,-3-2 29-15,6-4 6 0,4-3 1 0,11 0 0 16,10 0-18-16,8 0-3 0,-1 0-1 0,11-10 0 16,7 4-6-16,3-3-2 0,8-1 0 0,3 1 0 15,3-1-16-15,4-8-10 0,4 2 12 0,3 6-12 16,7-8 0-16,-6 8 0 0,-8-5 0 0,3 5 0 16,5-2 0-16,-12-4 10 0,-10 7-10 0,-14-1 12 15,-4-6-12-15,-13 7-11 0,-12 0 3 0,-13-1 0 16,-18 1-38-1,-4 3-7-15,-10-4-2 0,-18 7 0 0,-14-3-6 0,-10-4-2 16,-4 1 0-16,-15 6 0 0,-6-3-72 0,-14-1-14 16,-11 7-3-16,-11-3-596 0,-6 3-118 0</inkml:trace>
  <inkml:trace contextRef="#ctx0" brushRef="#br0" timeOffset="68951.7">27506 15784 3056 0,'0'0'68'0,"0"0"13"0,-7 0 3 0,0 0 1 0,0 0-68 0,-4 0-17 0,1 6 0 0,-1 3 0 15,-3 1-10-15,0-1-6 0,-7 7 0 0,3-7-1 16,-7 10-23-16,-3 0-4 0,0 0 0 15,-7 6-1-15,-1 0 26 0,1 0 6 0,-4 3 1 0,1 0 0 16,-5 1 12-16,1 5 16 0,0 0-3 0,3 1-1 16,-4 3 6-16,5-1 1 0,-8-2 0 0,10-1 0 15,1 4-19-15,3-4 0 0,-3-5 0 0,3-4 0 16,4 0-140-16,4-6-23 16,2-10-4-16,8 0-589 0,-3-2-117 0</inkml:trace>
  <inkml:trace contextRef="#ctx0" brushRef="#br0" timeOffset="69160.78">26691 15674 3222 0,'0'0'143'0,"0"0"29"0,4 3-138 0,3 9-34 16,-7-8 0-16,7 5 0 0,0 7 25 0,3-4-1 0,1 4-1 16,3 9 0-16,4-6-38 0,-1 9-7 15,1-3-2-15,0 3 0 16,-1 7-16-16,5 2-4 0,-1 7-1 0,3-6 0 15,1 6 5-15,0 0 2 0,3 0 0 0,4 6 0 16,-4-3-61-16,4 0-12 0,-1 6-2 0,1-9-1 16,0 0-104-16,0-6-21 0,21 31-4 0,-11-25-1 0</inkml:trace>
  <inkml:trace contextRef="#ctx0" brushRef="#br0" timeOffset="69369.83">27771 16586 3337 0,'0'0'148'0,"-4"10"30"0,1-1-142 0,-4 7-36 0,0-7 0 0,7 7 0 0,-4 3 21 0,8 0-2 16,-1 6-1-16,4 3 0 15,0-3-55-15,4 3-11 0,-4 0-3 0,0-3 0 16,3 4-19-16,1 2-4 0,-4-3-1 0,0-3 0 15,-3-3-125-15,-1 3-24 0,-3-6-6 0</inkml:trace>
  <inkml:trace contextRef="#ctx0" brushRef="#br0" timeOffset="70036.3">17085 8044 2948 0,'0'0'65'0,"4"0"14"0,3-9 2 0,-4 9 1 0,4-9-66 0,0 9-16 0,-7 0 0 0,7 0 0 15,0 9 9-15,0 0-1 0,-3 10-8 0,-4-3 12 16,0 9 1-16,-7 3 0 0,0 0 0 0,-4 7 0 16,-3 3-4-16,-7 5-1 0,-7 1 0 0,-4 3 0 15,0-3-8-15,-3 10 0 0,-4-11 0 0,0 5-11 16,1-5 0-16,2 1 0 0,5-9 0 0,6 2 0 31,0-11-27-31,4-1-6 0,3-7 0 0,4 1-1 16,4-3-114-16,-1-7-22 0,4-9-5 0,7 0-886 0</inkml:trace>
  <inkml:trace contextRef="#ctx0" brushRef="#br0" timeOffset="70235.42">16316 8283 3261 0,'0'0'72'0,"0"0"14"0,0 0 3 0,0 0 3 0,0 0-73 0,4 9-19 0,6 4 0 0,4-4 0 0,7 7 0 0,4 3 0 16,3-1 0-16,4 7 0 0,0 1 12 0,-4-8 1 15,4 11 1-15,-4-1 0 0,0 3-14 0,0-3 0 16,1 1-12-16,-5-1 12 16,8-3-48-16,-4 3-4 0,4-6 0 0,0 0 0 15,0-3-111-15,-1 3-22 0,1-10-5 0,-4 7-997 16</inkml:trace>
  <inkml:trace contextRef="#ctx0" brushRef="#br0" timeOffset="70586.12">17438 8662 2592 0,'0'0'230'0,"-4"-9"-184"0,1 6-37 0,-1-7-9 16,1 4 131-16,-1-3 24 0,8-1 5 0,3 4 0 16,-4-4-128-16,8 7-32 0,-4-12 0 0,7 5 0 15,0 1 0-15,0-1 0 0,7 4 0 0,1-3 0 16,-1-1-32 0,-4 1-9-16,1 9-3 0,0-3 0 0,-8 3-4 0,1 3 0 0,-4 3-1 15,-7-3 0-15,0 7 29 0,-4 5 5 0,-3 1 2 0,-3-3 0 16,-4 5 13-16,-4 4 0 0,-3-3 0 0,0 3 0 15,-4 0 0-15,4 0 12 0,7 3-3 0,0 0 0 0,-1 3 14 16,5-2 2-16,-1-5 1 0,8 11 0 0,3-10 6 16,3 9 0-16,4-9 1 0,0 3 0 0,4 10-12 0,0-13-2 15,10 9-1-15,0-9 0 0,7 3-2 16,0 3-1-16,4-12 0 0,3 3 0 0,8 0-15 16,3-10 0-16,14-3 0 0,3-6-937 15,11 0-181-15</inkml:trace>
  <inkml:trace contextRef="#ctx0" brushRef="#br0" timeOffset="74727">23830 10804 57 0,'0'0'0'0,"0"0"0"0,0 0 0 0,0 0 0 0,0 0 0 0,0 0 0 16,0 0 31-16,0 0 1 0,0 0 0 0,0 0 0 15,0 0 59-15,0 0 12 0,0 0 2 0,0 0 1 16,0 0 25-16,0 0 5 0,0 0 0 0,0 0 1 15,0 0-25-15,0 0-6 0,0 0-1 0,0 0 0 16,0 0-3-16,0 0-1 0,7 0 0 0,-7 0 0 16,0 0-11-16,0 0-2 0,0 0-1 0,0 0 0 15,4-10-4-15,-4 10-1 0,0 0 0 0,0 0 0 16,0-3-35-16,0 3-7 0,0 0-2 0,0 0 0 16,0 0-30-16,0 0-8 0,0 0 0 0,0 0 0 15,0 0 0-15,0 0 0 0,0 0 0 0,0 0 0 16,-7 0 0-16,0 3 8 0,0 4-8 0,0-4 0 15,3 6 0-15,-3 4 8 0,-4-1-8 0,8-2 0 16,-4-1 0-16,3 7 0 0,1-7 0 0,3 7 0 16,0-7 0-16,3 4 0 0,-3-7 0 0,7 4 0 15,0-1 0-15,0 0 0 0,4-2 0 0,3-4-8 16,-3 3 8-16,6-6 0 0,-3 0 0 0,1-6 0 0,2 6 0 0,4-10 8 16,-7 10-8-16,8-9 11 0,-5 0-11 15,1-1 0-15,-4 1 0 0,-3-1 0 0,3-5 0 16,-4 5 0-16,-3 1 0 0,0-7 0 0,-3 7 12 15,-4-1-2-15,0-8-1 0,-4 8 0 0,1-6 12 0,-4 4 3 16,0-4 0-16,0 7 0 0,-7-1 3 16,-1 1 1-16,1 3 0 0,-3-4 0 0,-1 10-13 0,0 0-3 15,-3 0 0-15,4 7 0 0,-5-4 4 0,1 6 0 16,-3 1 0-16,2 2 0 0,1 1-16 0,0 2 0 16,3-2 0-16,1 3 0 0,3-1 0 0,0-2 0 15,3 2 0-15,4-5 0 0,0 9 0 0,3-10 0 0,1 7 0 16,3-7 0-16,7 1-11 0,-4-1 11 0,5 7-10 15,2-7 10-15,1-6-12 0,3 7 12 0,3-4-13 0,1-6 5 16,3 0 8-16,0 0 0 0,4 0 8 0,0-9-8 16,-1 2 0-16,1-2 0 0,0-1 0 0,-4 1 8 15,4 0-8-15,-4-1-8 0,0-5 8 0,-3 2-12 16,-1-3 12-16,-6 7 0 0,0-7 10 0,-1 7-10 16,-3-1 10-16,-3 1-10 0,-1 0 10 0,-3-1-10 15,-3 4 10-15,-1-4-10 0,-3 7 10 16,0 3-10-16,-4-6 0 0,1 12 0 0,-1-3 0 0,-6-3 0 15,-1 10 0-15,0-10-10 0,1 6 2 0,-1 4 0 16,0-1 8-16,8-3 0 0,-4 4 0 0,3-1 0 16,1-6 0-16,3 7 0 0,-1 2 0 0,5-2 0 15,-4-1 0-15,7-6 0 0,3 7 0 0,1-1 0 16,3-9 0-16,-3 6 0 0,-4-6 0 0,7 10 0 16,3-10 0-16,1 6-8 0,3-3 8 0,-4-3-8 15,5-3 8-15,2-3 0 0,-6 6 8 0,3-10-8 0,0 4 0 0,0-3 0 16,-3 5 0-16,3-5 0 0,-7-7 12 0,3 7-1 15,-2-1-1-15,-1-5 0 0,-4 5 3 0,-3-2 1 16,0-4 0-16,0 10 0 0,-3-7-4 0,-4 4-1 16,3 3 0-16,0-4 0 0,-6 10-9 0,-1 0 0 15,-3 0 0-15,4 0 8 0,-5 7-8 0,-2-4 0 16,3 6 0-16,0 0 8 0,0 1-8 0,3-4 0 16,-3 4 0-16,3 5 0 0,4-2 0 0,0-4 0 15,0 1 0-15,7 5 0 0,0-5-9 0,4-1 9 0,-4 1 0 16,7-1 0-16,3-3-11 0,4-6 11 0,0 3-10 15,4-3 10-15,0 0 0 0,3-3 0 0,0 3 0 0,0-6 0 16,-3-3 0-16,0-1 0 0,3 1 0 0,-7-1-12 16,3 1 12-16,-2-7 0 0,-1 7 0 0,-4-1 0 15,-3-2 0-15,0-4 0 0,0 10 0 0,-3-7 0 16,-1 4 9-16,-3 0-9 0,0-1 0 0,-3 4 9 16,-1-4-1-16,-3 10 0 0,4-6 0 0,-8 6 0 15,1 6-8-15,-8-2 0 0,0 2 0 0,1 0 0 16,-1 4 0-16,-3-1 0 0,-4 0 0 0,1 1 0 15,2-1 0-15,1 1 0 0,4-1 0 0,2 0 0 16,1 1 0-16,0-1 0 0,4 1 0 0,-1-4 0 16,0 3 0-16,8-2 0 0,3-7 0 0,0 0 0 15,0 0-9-15,0 0 9 0,11 3-12 0,-1-3 12 0,1 0 0 16,-1 0 0-16,8-3 0 0,-4-4 0 0,7 4 0 16,-3-3-8-16,-1-4-1 0,5 4 0 0,-5 3 9 15,4-3 0-15,-6-4 0 0,2 1 0 0,1 6 0 0,-4-10 0 16,-3 10 0-16,-1-6 0 0,-3 2 12 0,0-2-3 15,-3 0 0-15,-1 6 0 0,1-7-9 0,-8 4 10 16,1-4-10-16,-1 4 10 0,-3 3-10 0,0-3 12 16,-7 3-12-16,-4 3 12 0,4-7-12 0,-7 7 0 15,3 7 0-15,-6-7 8 0,-4 3-8 0,3 6 0 16,4-3 0-16,0 4 0 0,-1-4 0 0,1 7 0 16,0-4 0-16,0 0 0 0,3 7 0 0,4 0 0 15,4-4 8-15,-1 4-8 0,7-3 0 0,4 2 0 0,4 1 0 16,-1-3 0-16,5-4-11 0,6 0 11 15,7 4-8-15,0-10 8 0,-3 6 0 0,6-2-10 0,1-14 10 16,0 7 0-16,-1-3 0 0,5-3 0 0,-5-3 0 16,-3-1 9-16,1 4-1 0,-5-7-8 0,-3-2 12 0,0 5-4 15,-3-9-8-15,0 10 12 0,-4-7-12 0,-4-2 12 16,-3 2 7-16,0 3 1 0,-7-2 1 0,4-4 0 16,-8 3-2-16,0 4-1 0,1-4 0 0,-4 0 0 15,-4 7-6-15,1 6 0 0,-8-4-1 0,4 7 0 16,-4 0-11-16,0 10 0 0,8-4 0 0,-5 4 8 15,1-1-8-15,0 0 0 0,0 1 0 0,3 5 0 16,4-5 0-16,0 6 0 0,0-4-10 0,3-3 10 16,1 7 0-16,3-6 0 0,0-1 0 0,7 7 0 15,-4-7 0-15,8 0 0 0,-1-5-8 0,4 2 8 16,0 0 0-16,4-3 0 0,0-3 0 0,3 0-9 16,3 0-38-16,-3-3-7 15,4-3-2-15,-4 0 0 0,4-4-161 0,-1 1-33 16</inkml:trace>
  <inkml:trace contextRef="#ctx0" brushRef="#br0" timeOffset="77477.22">24462 9954 1152 0,'0'0'51'0,"0"0"10"0,0 0-49 0,0 0-12 0,0 0 0 0,0 0 0 16,0 0 100-16,7 0 18 15,-4-9 3-15,1 9 1 0,-4 0-51 0,10-10-11 0,-3 4-1 0,4-3-1 16,-4-1-12-16,4 7-2 0,-1-6-1 0,-3 2 0 16,0-2-4-16,4 0-1 0,-1-1 0 0,1 4 0 15,0-7 8-15,-4 1 2 0,3-1 0 0,1-2 0 16,-1 2-3-16,1-3 0 0,-4-2 0 0,4-8 0 15,-1 8-7-15,4-11-2 0,-3-5 0 16,0-1 0-16,3-2-20 0,-4-4-5 0,8 3-1 16,-4-5 0-16,0-5-10 0,0-2 0 0,0 3 0 0,4 3 0 15,-4-3 0-15,0-3 0 0,0 6 8 0,0 13-8 16,0 0 0-16,-3 2 12 0,-4 1-12 0,4 3 12 16,-4 6-12-16,0 4 10 0,0 2-10 0,0-3 10 15,-4 7-10-15,1-1-16 0,0 4 4 0,-1-3 1 16,1-1 11-16,-1 10 14 0,4-3-3 0,-3-3-1 15,-4 6-10-15,0 0-17 0,0 0 4 0,0 0 1 16,0 0 12-16,0 0 16 0,0 0-3 0,0 0-1 0,0 0-12 0,-4 9-12 16,1 7 3-16,-1-3 0 0,-3 12 9 15,0-6 0-15,0 2 0 0,0 1 0 16,-4 7 0-16,4 2 0 0,0-3 10 0,0 7-10 0,0-7 0 16,0 10 0-16,0-4 0 0,0-6 0 0,3 7 0 15,1-7 0-15,-1 6 0 0,-3-8 0 0,7 2 0 0,-3-3 0 16,3 3 0-16,3-9 0 0,-3 6 0 0,4-6 0 15,-1-4 0-15,1-2 0 0,3 3 0 0,-4-7 0 16,4 1 0-16,1-1 0 0,-1-3 0 0,-4 4 8 16,8-10-8-16,-1 9 0 0,1-9 0 0,-4 6 11 15,-7-6-11-15,14 0 10 0,4 0 7 0,-4-6 2 16,0 6 0-16,0-9 0 0,4 2-5 0,-4 4-1 16,0-6 0-16,0-1 0 0,0 4-13 0,0-6 0 15,0-1 0-15,-3 4 0 0,-1-10 0 0,1 6 0 0,-4-2 0 16,4-1 0-16,-4-3 0 0,0-6 0 0,0 6 0 15,-4-3 0-15,4-3 0 0,1 0 0 0,-1-3-8 0,-4 3 8 16,4 0-10-16,-3 3 10 0,3-3-8 0,-4 0 8 16,4 3 0-16,-3-3-8 0,-1-1 8 0,4 8 0 15,-3-1 0-15,-1 0 0 0,1 3 0 0,0-3 0 16,-1 4 0-16,-3 5 0 0,7 1 0 0,-7 0-8 16,4-7 8-16,-1 13 0 0,-3 3-9 0,0 0 9 15,0 0-12-15,0 0 3 0,4-6 0 0,-4 6 0 16,0 0 9-16,0 0-8 0,0 0 8 0,0 0-8 0,0 0 8 15,0 9 0-15,0 7-9 0,0-1 9 0,-4 4 0 0,1 0 0 16,-1 9 0-16,1 3 0 0,-1-9-9 0,1 7 9 16,-1 2 0-16,-3-9 0 0,3 3 0 0,1 3 0 15,-1-3 0-15,1-6 0 0,-1 6 0 0,4-6-8 16,-3 0 8-16,-1 0 0 0,4 3-17 0,0-4 0 16,-3-8 0-16,3 9 0 15,-4-4-47-15,4-2-10 0,0-4-2 0,0 1-990 16</inkml:trace>
  <inkml:trace contextRef="#ctx0" brushRef="#br0" timeOffset="77775.5">25502 9612 1785 0,'0'0'159'0,"-7"3"-127"0,0 4-32 0,0-4 0 15,-3 6 116-15,-1 1 16 0,4-4 4 0,-4 10 1 16,1-4-80-16,-1-2-16 0,1-1-3 0,-1 7-1 16,4-1-13-16,-4-2-2 0,-3 3-1 0,4-4 0 15,-1 10-21-15,-3-3 0 0,3 0 0 0,-3-1 0 16,4-2 0-16,-1 3 0 0,1-10 0 0,2 10 0 15,1-9-30-15,4 5-7 0,-1-5-2 16,1-7 0-16,3-3-151 0,0 0-30 0,0 0-7 0,0 0-1 16</inkml:trace>
  <inkml:trace contextRef="#ctx0" brushRef="#br0" timeOffset="77994.92">25509 9427 403 0,'0'0'36'0,"0"0"-36"16,0 0 0-16,0 0 0 0,0 0 385 0,0 0 71 15,0 0 13-15,0 0 3 0,0 10-344 0,-3-1-70 16,-1 1-14-16,4-1-2 0,4 0-33 0,-1 1-9 16,1 5 0-16,3 1 0 0,0 3 0 0,4 0 0 15,-1 9 0-15,1-9 0 0,3 6 0 0,0 0 0 16,0-6 0-16,0 9 0 0,-3-3 0 0,-1-6 0 16,1 6 0-16,-4 0 0 0,0-3 0 0,-3-6 0 0,-1 9 0 15,1-6 0 1,-1-1-56-16,-3-2-15 0,0-7-3 0,0 4-854 0</inkml:trace>
  <inkml:trace contextRef="#ctx0" brushRef="#br0" timeOffset="78163.42">25460 9766 2674 0,'0'0'119'0,"0"0"24"0,0 0-115 0,0 0-28 0,0 0 0 0,0 0 0 16,0 0 12-16,0 0-3 0,11 0-1 0,3 3 0 15,0 3-8-15,3-6 0 0,5 0 0 0,2-6 0 16,8 6-83-16,0-3-18 0,3 3-4 0,0-6-991 16</inkml:trace>
  <inkml:trace contextRef="#ctx0" brushRef="#br0" timeOffset="80215.77">25086 8524 1796 0,'-11'0'40'0,"1"0"8"0,-1 0 1 0,1 0 1 0,-1 0-40 0,1 0-10 0,-1 0 0 0,0 0 0 16,1 0 63-16,3 3 10 0,0-3 3 0,7 0 0 15,0 0-20-15,-11 0-3 0,11 0-1 0,0 0 0 16,0 0-35-16,0 0-7 0,-3 10-2 0,3-10 0 16,0 6 3-16,3-3 0 0,1 3 0 0,-1 4 0 15,1-10 26-15,3 9 6 0,0-9 1 0,3 10 0 16,1-10-21-16,0 6-4 0,3-3-1 0,3-3 0 15,1 0 10-15,3 6 3 0,-3-6 0 0,6 0 0 16,1 0-6-16,0 0-1 0,-4-6 0 0,4 3 0 16,-1-3-24-16,5 2 0 0,2-5 0 0,-2 3-11 15,2-4 11-15,1 4 0 0,-4-3 0 0,4-1 0 16,-7 7 0-16,-1-3 0 0,-2-4 0 0,2 1 8 16,-6 3-8-16,0 3 11 0,-1-4-11 0,-3-2 12 15,-3 6-12-15,-1-3 0 0,-2 2 9 0,-5-2-9 0,1-3 18 16,-1-1-1-16,-6 4 0 0,3-3 0 0,-4-1 12 15,-3-2 3-15,0-4 0 0,0 0 0 0,-7 7-11 16,0-10-1-16,0 3-1 0,-8 4 0 0,1-4-4 0,-3 4-1 16,2-4 0-16,-2 0 0 0,-1 4-2 15,0-4-1-15,-3 7 0 0,7-1 0 0,-4 1-11 0,4 0 8 16,3 2-8-16,1-2 8 0,3 6-8 16,0-4-9-16,-1 7 9 0,5-9-13 15,3 9-117-15,0 0-23 0,3-6-5 0</inkml:trace>
  <inkml:trace contextRef="#ctx0" brushRef="#br0" timeOffset="83786.89">23943 9800 691 0,'0'-6'61'0,"-7"-3"-49"15,0-1-12-15,-4 1 0 0,1 3 145 0,-1 3 27 0,1-4 4 0,-1 4 2 16,-3 3-141-16,0 0-28 0,0 0-9 0,0 3 0 15,-4 7 0-15,-3-4 0 0,0 3 0 0,-1 1 0 16,-2 5-16-16,-1-2 4 0,-3 6 0 0,-4 6 1 16,0 0 11-16,-6 9-12 0,-1-5 12 0,-4 8-12 15,-6 7 12-15,3 0 0 0,-3 3 8 0,-1 6-8 16,1 7 27-16,-7-4 1 0,3 13 0 0,-14 4 0 16,0-1-28-16,7 0 0 0,3 6 0 0,4-6 0 15,-3 7 0-15,6-1 0 0,8-3-9 0,3 7 9 16,7-13 13-16,4 9 7 0,0-12 0 0,7 3 1 15,14-3-21-15,-4 3 9 0,4-6-9 0,4-1 0 16,10-8 0-16,0-1 0 0,0 0 0 0,7-6 0 16,4-6 14-16,10-3-4 0,7-10-1 0,7-3 0 15,1 0 2-15,13-6 0 0,15-10 0 0,3-5 0 16,-4-4 1-16,8-4 1 0,3-5 0 0,7-7 0 0,4-2-5 0,-4-1-8 16,-3-6 11-16,3-13-11 0,0 3 27 0,4-2-2 15,0-7 0-15,-4-6 0 0,-3 3 7 0,-4-7 0 16,-4 1 1-16,4 0 0 0,1-4-22 0,-8-2-11 15,-4-4 10-15,-3-3-10 0,-7-3 24 0,-3 7 0 16,-8-1-1-16,0 0 0 0,-6 4 10 0,-1-4 3 16,-3 9 0-16,-7-2 0 0,-11-4-13 0,0 7-3 15,-3-3 0-15,-8-4 0 0,-3 7 20 0,-3 6 3 0,-8 0 1 16,-3 3 0-16,-7 0-24 0,-3 0-4 0,-1 0 0 0,-7 7-1 16,0 2-7-16,-6 1 0 0,-1 5-8 0,-3 4 12 15,-4-3-20-15,-10 12-5 0,-4-2-1 0,-7 2 0 31,-7 6-27-31,0 1-6 0,0 9-1 0,0 0 0 16,-4-3 18-16,0 3 3 0,1 0 1 0,-1 3 0 16,-3-3-19-16,4 0-4 0,3 6-1 0,3 4-518 0,8-7-104 0</inkml:trace>
  <inkml:trace contextRef="#ctx0" brushRef="#br0" timeOffset="84519.37">24342 8668 2131 0,'-7'-15'189'0,"-4"5"-151"16,0 1-30-16,1-4-8 0,-4 1 66 0,0 9 12 16,0-4 2-16,-4 4 1 0,0 6-50 0,-3 4-11 15,-4 2-1-15,-3 7-1 16,-7 3-42-16,-7 3-8 0,-8 9-1 0,-6 7-1 0,-4 5 12 0,-7 4 2 16,-4 7 1-16,-10 5 0 15,-11 4-11-15,-3 3-2 0,-7 3-1 0,-1 3 0 16,-6 6 5-16,-4-2 0 0,-10 12 1 15,-1-1 0-15,11 4 16 0,-3 6 11 0,-15 10-13 0,11 9 5 0,8 0 20 0,6 10 4 16,0-1 0-16,7 10 1 0,-3-3-17 0,14 2 8 0,10 1-8 16,7 6 0-16,4 0 0 0,7-6 0 0,8 6 0 0,2-6 0 15,8-9 0-15,7-1-14 0,3-9 2 0,7-9 1 16,11-7 2-16,10-6 0 0,1-9 0 0,10-7 0 16,7 4 9-16,4-10-13 0,6-3 5 0,8-6 8 15,0-7-14-15,10-3 5 0,4 1 1 0,7-14 0 16,7-2 8-16,14 0 0 0,18-13 0 0,7 3 0 15,-4-12 12-15,11-1 5 0,14-5 1 0,7-10 0 16,3 0 8-16,4-7 2 0,7-2 0 0,4-10 0 16,-4-6-19-16,0-3-9 0,4-7 10 0,-8-8-10 15,-6-11 12-15,3-2-4 0,4-13-8 0,-4-3 12 0,-4 0 1 16,1-7 0-16,3-12 0 0,0 3 0 16,-11-9-5-16,4-3-8 0,0-7 11 0,-10 1-11 0,-11-10 22 0,-1 0-2 15,-2 6-1-15,-12-6 0 0,-2-7 17 0,-12 7 3 16,-6 7 1-16,-8-4 0 0,-10-3-8 0,-3 0 0 15,-12 6-1-15,-6-3 0 0,-11 7-9 0,0 2-2 16,-10-3 0-16,-7 4 0 0,-4 6-5 0,-11 3-2 16,-3 0 0-16,-7 3 0 0,-8 3-13 0,-2-3 0 15,-8 13 0-15,-7-4 0 16,-3 4-33-16,-8 12-10 16,1-6-1-16,-1 3-1 0,-3 6 21 0,0 10 4 0,-3-1 0 0,-4 1 1 15,-7 9-9-15,-7 0-3 0,0 7 0 0,-1 2 0 16,-6 7 22-16,-4 3 9 0,-10 6-8 0,-4 6 8 15,8 1-32-15,-8 12-2 0,-7 0 0 0,3 6 0 16,1 4-174-16,3-1-36 0,-81 7-6 0,39-4-2 0</inkml:trace>
  <inkml:trace contextRef="#ctx0" brushRef="#br0" timeOffset="85464.37">24024 7947 1418 0,'-35'-3'63'0,"17"6"13"0,1-3-61 0,-8 0-15 16,0 6 0-16,-3-2 0 0,0 2 39 0,3-3 5 0,0 3 0 15,1 4 1-15,-1-10-16 0,4 9-3 0,-4 0-1 0,4-2 0 16,-4 2-12-16,-3-6-2 0,0 7-1 0,-4 5 0 16,-7 1-10-16,-3-3 0 0,-4 12 9 0,-3 3-9 15,-8 3 0-15,-3 7 0 0,-3 6 0 16,-15 9-12-16,-10 4 12 0,-4 5 0 0,1 10 0 16,-5 1 0-16,-2 11 0 0,-8 1 0 0,-14 9 0 0,7-3-8 15,7 9 8-15,-3-3 0 0,-11 10 0 0,3 0 0 16,4 6 29-16,1-4 8 0,2-2 2 0,8 9 0 15,-4 0 7-15,11-6 2 0,10 6 0 0,4-10 0 16,7 17-31-16,3-4-5 0,-3-3-2 0,4 6 0 16,3 13-10-16,3-10 0 0,4 10 9 0,0 3-9 15,4 0 0-15,-1-3-16 0,-3-3 2 0,4 3 1 16,3-4-31 0,4-5-7-16,3-10-1 0,7 3 0 0,7-3 37 0,11-3 15 0,7 3-12 0,10-10 12 0,18-5-17 15,4 2 4-15,14-9 1 0,7 4 0 0,14-11 12 16,3 1 16-16,4-13-3 0,7 4-1 0,11-10-12 15,3-6-13-15,11-7 2 0,-1-3 1 0,8-9 10 0,10-6-8 16,8-4 8-16,6-9-8 0,4-9 8 0,7-7 0 16,4-5 8-16,-1-8-8 0,5-5 59 0,2-13 7 15,8 0 2-15,3-9 0 0,-10-10-24 0,10-3-4 16,11-6 0-16,0-6-1 0,6-4-19 16,-6-12-4-16,-3-7-1 0,-1-2 0 0,4-10-15 0,-4-9 11 15,-3-13-11-15,-1 3 10 0,-2-12-10 0,-5-4 0 16,-2-5 9-16,-5-4-9 0,-10-6 10 0,-3 3-2 0,-1-13-8 15,-3 7 12-15,-10-4 13 0,-1 4 3 0,-10 0 0 16,0 9 0-16,-4 0-3 0,-7-6 0 0,-3 6 0 16,-4 4 0-16,-7-4-4 0,-3 3-1 0,0-3 0 15,-11 7 0-15,-7 5-20 0,-4-2-12 0,-7 0 2 0,-3-1 0 32,-10 4-15-32,-8 6-3 0,-7 0-1 0,-3 0 0 0,-11 0 11 0,-4 9 2 0,-6 7 1 0,-8-7 0 15,-7 10 4-15,-6 0 1 0,-12 12 0 0,-9 0 0 31,-8 13-18-31,-7 0-3 0,-11 9-1 0,-6 1 0 0,-5 8 4 0,-13 7 1 16,-7 7 0-16,-4 2 0 0,-10 10 18 0,-4 9 9 0,-7 3-10 0,-4 16 10 16,-3 3 0-16,-7 13 0 0,-7 3 0 0,-14 15 10 15,-4 10-10-15,-7 3 0 0,0 16 0 0,-7 6 0 16,-3 19-31 0,-8 3-5-16,-3 9 0 0,-7 7-1 0,-7 9-37 15,14 9-7-15,10-3-2 0</inkml:trace>
  <inkml:trace contextRef="#ctx0" brushRef="#br0" timeOffset="100277.9">29094 16229 2595 0,'0'0'115'0,"-7"-3"24"0,-1 3-111 0,-2-7-28 0,-1 7 0 0,4 0 0 15,7 0 48-15,0 0 5 0,0 0 1 0,0 0 0 16,0 0-40-16,0 0-14 0,0 0 9 0,0 0-9 15,7-9 14-15,0 9-2 0,0 0-1 0,0 0 0 16,4 0 17-16,-4 9 3 0,4-2 1 0,-1 2 0 16,-3 1-8-16,0 8 0 0,0 1-1 0,-3 0 0 15,3 3-13-15,-7 0-2 0,0 3-8 0,-3 3 12 16,3-9-12-16,-4 12 11 0,0-9-11 16,-3 3 10-16,4-6-2 0,-1 0-8 0,1-3 12 0,-1 3-4 15,4-4-8-15,-3-5 0 0,3-1 0 16,3 0 0-16,-3-9 0 0,0 7 8 0,0-7-8 0,0 0 0 15,0 0 8-15,11-7-8 0,-4 1 8 0,4 3-8 16,-4-6 9-16,3 2-9 0,1-2 10 0,-4 0-10 16,3 5 0-16,-3-2 0 0,-7 6 0 0,0 0 0 0,4 0 11 15,-4 0-11-15,7 0 12 0,-3 10-12 16,-1-1-16-16,1 0-11 16,-1 1-1-16,4-1-1 0,0 4 29 0,4-4 0 0,-1-6-8 0,-3 7 8 0,4-1 0 0,-4-3 0 15,7-6 0-15,-3 3 0 0,3 4 24 16,0-7 4-16,-3 0 0 0,3-7 1 0,-4 4-16 0,1-3-3 15,-1-3-1-15,1-1 0 0,-4 1 14 16,0-1 2-16,-3-5 1 0,3 2 0 0,0-6-26 0,-4-3 0 16,1 4 0-16,-1-4 0 0,1-3 8 0,-1-1 4 15,1-2 0-15,-4 3 0 0,3-3-12 0,-3 3 0 16,4 3 0-16,0 0 0 0,-1 9 0 0,1-2 0 16,-1 5 0-16,1 1 0 0,3 0 0 0,-7 2-14 15,0 7 3-15,0 0 1 16,7-3-23-16,0 3-5 0,-4-6-1 0,-3 6 0 15,11-3-67-15,-4 3-14 0,0-7-2 0,0 4-1 16,0-3-84-16,0 3-17 0,0-3-3 0</inkml:trace>
  <inkml:trace contextRef="#ctx0" brushRef="#br0" timeOffset="100483.19">29736 16326 1094 0,'0'0'97'0,"0"0"-77"0,0 0-20 0,0 0 0 0,0 0 260 0,0 9 48 16,3 1 9-16,-3-10 3 0,4 9-267 0,-1 1-53 16,-3-1-10-16,0 7-2 0,0-7 36 0,-3 7 8 15,3-7 2-15,-4 1 0 16,1 5 49-16,-1-2 9 0,4-4 3 0,-3 1 0 0,3-4-52 16,0-6-11-16,0 0-1 0,0 0-1 15,0 0-106-15,0 0-20 0,0 0-5 0,0 0-1029 16</inkml:trace>
  <inkml:trace contextRef="#ctx0" brushRef="#br0" timeOffset="100619.14">29767 15978 2592 0,'-10'9'115'0,"3"-2"23"0,3-4-110 0,1 3-28 0,-4 3 0 0,7-5 0 16,3 2 0-16,4 3 0 0,7-2-9 0,0-4-756 15,4 3-151-15</inkml:trace>
  <inkml:trace contextRef="#ctx0" brushRef="#br0" timeOffset="100756.43">30230 16282 345 0,'0'0'31'0,"0"0"-31"0,0 0 0 0,0 0 0 0,7 0 25 0</inkml:trace>
  <inkml:trace contextRef="#ctx0" brushRef="#br0" timeOffset="101097.57">30307 16254 2026 0,'0'0'90'0,"0"0"18"16,-7 0-86-16,0 0-22 0,0 0 0 0,-4 0 0 0,4 0 158 0,0-6 27 16,-3-4 6-16,-1 7 1 0,4-3-128 0,0-4-26 15,-4 1-5-15,4 0-1 0,-3-1 0 0,3 4 0 16,-4 6 0-16,4 0 0 15,-3 0-51-15,-1 9-10 0,0 4-3 16,1-1 0-16,-1 7 13 0,-3 0 3 0,3 6 0 0,4 0 0 0,-3 3 16 0,-1-2 0 16,4 2 0-16,0 0 9 0,4-3-9 0,-1 0 8 15,1-6-8-15,3 9 8 0,0-12 0 0,3 3 0 16,-3-10 0-16,4 10 0 0,-1-10 0 0,4 1 0 16,-3-4 0-16,3 3 0 0,-7-9-8 0,10 0 0 15,1 0 0-15,-4-6 0 0,4 3 19 0,-4-6 5 0,3-1 0 16,4-5 1-16,-3-4-13 0,0 0-4 0,3-6 0 15,-4 0 0-15,1-4 6 0,3-5 1 0,-4-4 0 16,1 4 0-16,3-10-6 0,-3 0-1 0,-1 6 0 0,-3-5 0 16,0-1-8-16,4 6 0 0,-4 0 0 15,0 4 0-15,-3-1 0 0,3 7 0 16,3 0 0-16,-6 3 8 16,3 9-77-16,0-3-16 0,0 7-3 0,-3-1-1 15,3 4-159-15,0 9-31 0,-7 0-6 0,0 0-2 0</inkml:trace>
  <inkml:trace contextRef="#ctx0" brushRef="#br0" timeOffset="101339.96">30709 16016 1785 0,'0'0'159'15,"0"6"-127"-15,-3 3-32 0,3 10 0 0,-4-9 222 0,1 5 38 16,-1 4 8-16,4 0 2 0,0 0-218 0,0-4-44 15,0 10-8-15,-3-3 0 0,3 10 0 0,-7-4 0 16,3 0 0-16,1 7 0 0,-4-7 9 0,-1 0 6 16,1 7 1-16,4-10 0 0,-4 3-7 0,3 0-1 15,-3-3 0-15,4-6 0 0,3 6-8 0,-4-9 0 16,1-4 0-16,-1 4 0 16,1-7-195-16,3 1-41 0,0-10-8 0,0 0-768 0</inkml:trace>
  <inkml:trace contextRef="#ctx0" brushRef="#br0" timeOffset="101493.67">30596 16273 3052 0,'0'0'136'0,"0"0"27"0,0 0-131 0,0 0-32 0,0 0 0 0,0 0 0 16,0 0 39-16,7 9 1 0,4-9 0 0,0 0 0 16,3 0-29-16,3 0-11 0,1-3 8 0,0-3-8 15,3-4 0-15,4 4 0 0,-1-3 0 0,1-1 0 31,3 7-57-31,-3-13-14 0,3 7-2 0,0-10-833 0,-3 4-166 0</inkml:trace>
  <inkml:trace contextRef="#ctx0" brushRef="#br0" timeOffset="101856.67">31140 15774 2977 0,'0'0'65'0,"-4"10"14"0,-3 5 2 0,7 10 3 0,0-6-67 0,0 9-17 15,0 1 0-15,4 5 0 0,-4 1 0 0,3-1-11 16,-6-6 2-16,3 10 0 0,-4-4 9 0,4 4-12 16,-3 3 12-16,-4-4-12 0,3 1 12 0,-3 3 8 15,0-7-8-15,0-2 11 0,-4-1 1 0,4-9 1 16,0 3 0-16,4-6 0 0,3-3 1 0,-4-4 0 16,1-6 0-16,3-6 0 0,0 0-14 0,0 0 0 15,0 0 0-15,3-9-10 0,4-7 10 0,-3-3 0 16,3 1 0-16,0-7-8 0,0-4 8 0,3 1-8 0,1 3 8 15,0 6-8-15,-1 0 8 0,1 4-10 16,-1-1 10-16,-3 7-10 0,4 6 10 0,-4-4 0 0,0 7 0 16,4 7 0-16,-1-4 10 0,1 3 1 0,-1 3 0 0,1 1 0 15,3 5 10-15,0-2 3 0,-3 3 0 0,3-7 0 16,0 10-11-16,4-10-1 16,-4 7-1-16,3-7 0 0,1 7-11 0,-4-7 0 0,4 4 0 15,-4-7 0 1,0 4-75-16,4-4-17 0,-1-3-3 0,1-3-1212 0</inkml:trace>
  <inkml:trace contextRef="#ctx0" brushRef="#br0" timeOffset="102761.56">13811 7913 2127 0,'0'0'94'0,"0"0"20"0,0 12-91 0,0-2-23 0,0 2 0 0,4 4 0 16,-1 3 26-16,1 9 1 0,-1-3 0 0,1 3 0 15,-1 7-27-15,1-1 0 0,-1 1 0 0,-3 2 0 16,4 1 0-16,-4 3 0 0,4-4-8 0,-4 7 8 16,0-6 0-16,0 6 0 0,0-7-9 0,0 7 9 0,0-9 0 15,0 2 0-15,-4-5 0 0,4-1 0 0,-4 1 0 16,1-4-12-16,-1 0 12 0,1-3-654 15,-4 3-125-15</inkml:trace>
  <inkml:trace contextRef="#ctx0" brushRef="#br0" timeOffset="103137.35">13931 8687 2944 0,'0'0'131'0,"0"0"26"0,0 0-125 0,0 0-32 0,4-9 0 0,3-1 0 16,3 1 0-16,1 0 0 0,0-7 0 0,3 7-10 31,7-10-30-31,-4 9-7 0,5-9-1 0,2 4 0 16,1-4-41-16,0 3-9 0,-4-3-2 0,0 4 0 15,4 5 8-15,-8 1 2 0,1 0 0 0,-4-1 0 0,-3 1 62 0,-1-1 13 0,-3 4 3 0,-7-3 0 16,0-1 43-16,0 1 9 0,-7 9 1 0,0-10 1 15,-3 10 35-15,-1-3 7 0,0 3 2 0,-3 0 0 16,0 3-60-16,-3 7-12 0,-1-10-2 0,-3 9-1 16,3 1-11-16,4-1 0 0,0 1 0 15,0 5 0-15,3-5 0 0,1 5 0 0,3-2 0 0,3 2 0 16,-3 4 0-16,4 0 0 0,-1-3-12 0,0 9 12 16,1-3-8-16,3 3 8 0,0 0 0 0,0 0 0 15,0-3 0-15,3-3 8 0,5 3 0 0,-1-3 0 16,3-7-8-16,1 4-9 0,3 0 9 0,0-7-13 15,4 0-67-15,-1-6-12 16,4-3-4-16,1 0-588 0,2 0-119 0</inkml:trace>
  <inkml:trace contextRef="#ctx0" brushRef="#br0" timeOffset="103557.14">14383 8436 2530 0,'0'0'56'0,"0"0"11"0,0 10 2 0,-4-4 3 0,1-3-58 0,3 7-14 0,0 5 0 0,0-5 0 15,3-1 0-15,1 0 11 0,-4 1-11 0,3 6 10 16,4-7-10-16,-3 0-14 0,3-5 3 0,0 2 1 31,-7-6-27-31,7 0-6 0,-7 0-1 0,7 0 0 16,0 0-15-16,-7 0-3 0,4-10-1 0,-1 4 0 0,1 3 38 0,-4-6 7 0,-4-1 2 0,1 1 0 15,-1-7 27-15,1 0 5 0,3 4 2 0,-4-4 0 16,1-3 25-16,-1 1 5 0,4-8 0 0,-3 8 1 16,6-1-25-16,1 3-4 0,-1-3-2 0,1 10 0 15,-1 0 13-15,4-1 2 0,0 4 1 0,0-4 0 16,0 10 9-16,0 0 1 0,0 0 1 0,1 0 0 16,2 7-28-16,1-4-5 0,-4 3-2 0,3 4 0 15,-3-7-10-15,4 6 0 0,0-3 0 0,-4 4 8 16,0 5-8-16,3-5 0 0,1 2 0 0,-4 4 0 0,0 0 0 15,4-4 8-15,-4 7-8 0,3-3 8 16,-3 3-8-16,0-1 0 0,0-2 0 0,0 3-11 0,4 0 11 0,-4 0 0 16,-3 2 8-16,3-2-8 15,3-6-125-15,-6 3-30 0,3-1-5 16,-4-5-886-16</inkml:trace>
  <inkml:trace contextRef="#ctx0" brushRef="#br0" timeOffset="104095.89">15042 8374 2487 0,'0'0'55'0,"0"0"11"0,0 0 2 0,0 0 2 0,0-7-56 0,0-2-14 0,0 0 0 0,0 5 0 16,0 4 9-16,-3-6-1 0,3 6 0 0,-4-9 0 15,1 2-8-15,3 7 8 0,-7-3-8 0,0 3 8 16,0-6-8-16,3 6 0 0,-3 0 0 0,0 6-11 31,0-3-20-31,-4 10-4 0,1-4-1 0,-1 1 0 0,1 2 20 0,-1 4 3 0,1 3 1 0,-5 0 0 16,5-4 12-16,-4 4 0 0,3 0 9 0,1-3-9 16,-1 2 16-16,4-2-4 0,0-3 0 0,0-4 0 15,3-3-12-15,1 4 0 0,3-10 0 0,0 0 0 16,0 0 0-16,0 0-13 0,0 0 2 0,7 9 1 15,0-9 10-15,3 0-8 0,-3-9 8 0,1 3-8 0,6 2 8 16,-4-2 8-16,1-6-8 0,-1 2 11 16,-3 1-11-16,4-1 0 0,0-2 0 0,-4 2 0 0,0 1 0 15,0 0 0-15,0-1 0 0,0 7 8 0,-7 3-8 16,0 0 0-16,0 0 0 0,3-6 0 0,-3 6 0 0,0 0 0 16,0 0 0-16,7 9 0 0,1 1 0 0,-1-1 0 15,-4 0 0-15,1 1 0 0,-1 5-12 0,-3-5 12 16,4 9-10-16,-1-4 10 0,-3 4 0 0,4 0 0 15,-1-3 0-15,-3 3 0 0,4 6 0 0,-1-7 0 16,1 8 9-16,-4-8-9 0,3 1 31 0,-3 0 0 16,0 6 0-16,-3-6 0 0,3 6-15 0,0-6-4 15,-4 0 0-15,1 6 0 0,-1-7-12 0,1 1 0 0,-1 0 0 0,-3 0 0 16,0-3 0-16,0-1-16 0,0-2 3 0,-4 2 1 31,-3-5-144-31,-3-1-29 0,-4 1-6 0,-4-1-1 0</inkml:trace>
  <inkml:trace contextRef="#ctx0" brushRef="#br0" timeOffset="104484.89">15191 7634 2473 0,'0'0'54'0,"0"0"11"0,0 0 3 16,-4 9 2-16,-3 0-56 0,4 1-14 0,3-1 0 0,0 7 0 0,3 3 0 0,4 0 9 15,-3-4-9-15,-1 4 8 0,4 0-8 0,0 6 0 16,-3 0 0-16,-1-3 0 0,4 3 0 0,-3 0 0 16,3 0 0-16,-4 3 0 0,-3 1 0 0,4-1 0 15,3 3 0-15,-3-3 0 0,-1 1 0 0,1 5 0 16,3-6 0-16,0 1 0 0,-7 5 13 0,0-6 1 15,3 7 0-15,4-7 0 0,-3 7-1 0,-1-7 0 16,1-3 0-16,-4 3 0 0,3-3 3 0,-3 0 1 16,0-6 0-16,0 0 0 0,0 0 3 0,0-4 0 15,-3 4 0-15,-1-3 0 0,1-7-20 0,3 1 0 16,0-1 0-16,0-9 0 0,0 0 9 0,0 0-1 0,0 0-8 16,0 0 12-16,0 0-12 0,0 0-8 0,0 0 8 0,0-16-13 31,3 7-145-31,1 0-29 0,-8-4-5 0</inkml:trace>
  <inkml:trace contextRef="#ctx0" brushRef="#br0" timeOffset="104724.62">15071 8239 2829 0,'0'0'62'0,"0"0"13"0,0 0 2 0,0 0 3 0,0 0-64 15,0 0-16-15,0 0 0 0,0 0 0 0,10-6 0 0,1 6 0 16,-1-4-8-16,5-2 8 0,-1-3-17 0,7 2 2 16,0 4 1-16,0-6 0 15,0 3-118-15,-3-4-24 0,0-2-5 0,-4-4-904 0</inkml:trace>
  <inkml:trace contextRef="#ctx0" brushRef="#br0" timeOffset="105232.95">15480 7483 2026 0,'0'0'44'0,"0"0"10"0,-4 9 2 0,1 1 1 0,3 6-45 0,0-1-12 0,0-2 0 0,3 6 0 16,1-4 49-16,3 10 8 0,-4-6 2 0,5 0 0 16,-5 9-31-16,4-3-5 0,0 4-2 0,0 5 0 15,0-6-8-15,-3 7-1 0,3-1-1 0,-4 4 0 16,1-4-11-16,-4 4 0 0,0 3 9 0,-4-7-9 15,4-2 16-15,-3-1-2 0,3-3 0 0,-4 0 0 16,1 1 22-16,-1-4 4 0,1 3 0 0,-1-3 1 0,1 3 2 0,-1-9 0 16,1 3 0-16,-4-3 0 0,3-7-18 0,4 4-3 15,-3-7-1-15,3 1 0 0,0-10-8 0,0 0-1 16,0 0-1-16,0 0 0 0,0 0-11 0,0 0 0 16,3-10 0-16,1-5 0 0,-1 5 17 0,1-8 2 15,-1-1 0-15,4 3 0 0,-3-3-11 0,-1 0-8 16,1 1 9-16,-1 2-9 0,1 7 0 0,-1-1 0 15,1 10 0-15,-4 0 0 0,0 0 0 0,11 0 16 16,-4 0-2-16,3 10 0 0,1-1 6 0,-1 0 0 16,4-2 1-16,1 2 0 0,2 0-4 0,-3 1-1 15,0-1 0-15,1 1 0 0,6-1-16 0,-4-3 8 16,-3 4-8-16,1-1 0 0,2 1 0 0,-6-4 0 16,-1-3-12-16,1 3 3 15,0-3-113-15,3-3-22 0,0 7-5 0,-4-7-1 16</inkml:trace>
  <inkml:trace contextRef="#ctx0" brushRef="#br0" timeOffset="115621.09">2494 9496 1602 0,'0'0'35'0,"0"0"7"0,0 0 2 0,0 0 1 0,0 0-36 0,7-6-9 0,-3-3 0 0,3 2 0 0,-7 4 0 0,0 3 0 16,0 0 0-16,0 0 8 15,3-6-8-15,-3 6 0 0,0 0 0 0,0 0 0 0,0 0 0 0,0 0 0 16,0-3 0-16,0 3 0 0,0 0 37 0,0 0 6 16,0 0 1-16,0 0 0 15,0 0 32-15,0 0 8 0,-3 3 0 0,-4 6 1 0,3-9-9 16,4 0-3-16,0 0 0 0,-7 10 0 0,0 2-32 0,0-2-6 16,4-1-2-16,-8 0 0 0,7 1-13 0,-3 6-2 15,4-4-1-15,-8 4 0 0,4 3-4 0,0-1-1 16,-3 8 0-16,-5-1 0 15,-2 3 0-15,3 0-1 0,0 0 0 0,3 7 0 16,-14-1-11-16,11 4 0 0,-3-4 9 0,-1 4-9 0,7-7 0 0,-3 1 8 16,-3-1-8-16,10-3 0 0,-4 1 0 0,0-1 0 15,-3-3 0-15,7 3 8 0,-3-6-8 0,3 0 0 16,-4-6 0-16,0-4-8 0,8 4-11 0,-8 0-1 16,1-7-1-16,-1 0 0 15,-3-6-23-15,3 4-4 0,1 2 0 0,-1-3-1 16,1-2-131-16,3-4-25 0,-4 0-6 15</inkml:trace>
  <inkml:trace contextRef="#ctx0" brushRef="#br0" timeOffset="116168.48">1986 9471 1843 0,'0'0'164'0,"0"0"-132"0,-14-6-32 0,14 6 0 15,0 0 116-15,-7-3 17 0,7 3 3 0,0 0 1 16,0 0-101-16,0 0-20 0,0 0-4 0,0 0 0 15,11 0-12-15,-1 3 0 0,1-3 0 0,-1 9 0 16,1-2 0-16,3 8 0 0,-3-2 0 0,3 2 0 16,-4 4 0-16,1 0 0 0,-4 0 0 0,4 6 0 15,-1 3 0-15,1 4 0 0,-1-4 0 0,4 0 8 16,-3 7-8-16,0-7 12 0,-4 0-12 0,3 13 12 16,8-4 8-16,-4-2 3 0,0-1 0 0,7-2 0 15,-3 2-23-15,-1-6 0 0,-2 7 0 0,2-10 0 16,4 3 0-16,1-3 11 0,-5 0-3 0,4-3 0 15,1-6-23-15,-5 9-5 0,1-6 0 0,-4 0-1 16,7 0-133 0,-7-4-26-16,-3-2-6 0,-1 2-709 0</inkml:trace>
  <inkml:trace contextRef="#ctx0" brushRef="#br0" timeOffset="116566.96">2801 10239 2343 0,'0'0'104'0,"0"0"21"0,0 10-100 0,0-1-25 0,0 1 0 0,4 5 0 16,3-5 0-16,-7 9-9 0,3-1 0 0,8-2 0 15,-8 3-5-15,4 0-1 0,-3 0 0 0,3 6 0 16,-4 0-17-16,1-6-4 0,-4 6-1 0,-4-7 0 16,4 1-28-16,0 0-6 0,-3 0-1 15,-4-3 0-15,3-1-87 16,-3-5-17-16,4-1-4 0,3-9-1 0</inkml:trace>
  <inkml:trace contextRef="#ctx0" brushRef="#br0" timeOffset="117723.68">3764 9167 1094 0,'0'0'97'0,"0"0"-77"0,0-6-20 0,0 6 0 16,7-3 184-16,-7 3 32 0,0 0 8 0,0 0 0 15,0 0-135-15,0 0-27 0,0 0-6 0,0 0 0 16,0 0-12-16,0 0-1 0,0 0-1 0,0 0 0 16,0 0-34-16,0 9-8 0,0 4 0 0,0-4 0 15,0 7 0-15,4 2 0 0,-1 1 0 0,-3 3 0 16,7 0 0-16,-7 10 0 0,4-1 9 0,3 3-9 15,0 4 15-15,0 6-2 0,-7 0 0 0,11 6 0 16,-8-3 11 0,4 6 1-16,-3 1 1 0,-1-1 0 0,4 0-10 0,-7 4-1 0,0-4-1 15,0-3 0-15,0 3-14 0,0-5 9 16,0 2-9-16,-7-10 8 0,7 1-8 16,0-3 0-16,-3-4 9 0,3-5-9 0,3-1-11 0,-3-3-6 0,7-6-2 0,-7 0-705 15,4-4-140-15</inkml:trace>
  <inkml:trace contextRef="#ctx0" brushRef="#br0" timeOffset="118133.1">4830 9518 2372 0,'0'0'52'0,"0"0"12"0,0-3 1 0,0 3 1 0,-8-6-53 0,8 6-13 0,0 0 0 0,0 0 0 16,0 0 0-16,0 0 0 0,-7 0 0 0,4 6 0 15,-4 3 15-15,7 1-3 0,-11-1-1 0,4 10 0 16,0 0 22-16,-3 6 5 0,-5 3 1 0,8-3 0 16,-7 4 20-16,0 5 4 0,4-6 1 0,-5 7 0 15,5-1-16-15,-11 4-2 0,7-4-1 0,-4 4 0 0,0-7-45 16,4 1 0-16,-7-1 0 0,7-3 0 16,-4 1-17-16,4-1-3 0,0-6-1 0,4-3 0 15,-5-1-63-15,8-2-13 16,0-3-3-16,0-4 0 0,4-9-50 0,3 0-10 0,0 0-3 15</inkml:trace>
  <inkml:trace contextRef="#ctx0" brushRef="#br0" timeOffset="118368.22">4403 9418 1612 0,'0'0'144'0,"0"0"-116"16,0 0-28-16,0 0 0 0,0 0 280 0,0 3 51 0,7 13 9 0,3-7 3 15,-3 10-286-15,11 0-57 0,-7 6-11 0,6 0-2 16,4 3 13-16,-6-3 0 0,6 10 0 0,-4-7 10 16,4 0-10-16,1 7 0 0,-8-1 0 0,7 1 0 15,-7-4 0-15,7 3 0 0,-7 1 0 0,-3 9 0 16,3-6 0-16,-3-1-14 0,-1-2 5 0,4-1 1 31,-10-6-30-31,6 7-6 0,-3-7 0 0,1-3-1 16,-1 3-187-16,3-9-36 0</inkml:trace>
  <inkml:trace contextRef="#ctx0" brushRef="#br0" timeOffset="118801.88">5207 10158 2732 0,'0'0'121'0,"0"0"25"0,7-9-117 0,-3 2-29 15,3 7 0-15,7-9 0 0,-4 9 0 0,-3-10 0 16,11 1-13-16,-7 3 4 0,3 3-5 0,-4-4-1 16,4 4 0-16,1-3 0 15,-5 3-28-15,4-3-5 0,-3 6-2 0,-1-4 0 16,1 4 10-16,-7 0 3 0,-4 0 0 0,7 4 0 0,-7 5 24 0,0-3 5 0,0 4 8 15,-11-1-13-15,4 0 13 0,-4 10 8 0,4-9 0 0,-10 5-8 16,3 4 22-16,-1 0-2 0,1-3-1 0,-3 2 0 16,-1 1 3-16,4 0 1 0,-4-3 0 15,8 3 0-15,3-1-23 0,-4-2 0 0,-3 3 0 16,3 0 0-16,4-4 0 0,4 1 0 0,-4 3 0 16,0 3 0-16,7 3 0 0,-7 0 0 0,7 3 0 0,0 0 0 15,-4-2 0-15,4 8 0 0,0-6 0 16,4 0 0-16,3 7 0 0,-7-7 0 0,7-3 0 0,3 0 0 15,1-6-14-15,3 6-7 0,4-6-2 16,-4-10 0-16,7 1-14 16,4-4-3-16,-1-3-1 0,1-6 0 15,0-3-143-15,-4-4-28 0,7-5-5 0</inkml:trace>
  <inkml:trace contextRef="#ctx0" brushRef="#br0" timeOffset="119358.2">6283 8910 2098 0,'0'0'93'0,"0"-6"19"0,-7 2-89 0,3-2-23 0,4 6 0 0,0 0 0 15,0 0 38-15,0 0 3 0,0 0 1 0,0 0 0 0,0 0-34 0,0 0-8 16,0 0 0-16,0 0 0 16,0 0 0-16,0 0 0 0,0 0 0 0,4 16 8 15,3 0-8-15,-7 2-16 0,0 1 4 0,4 9 1 0,3 1 32 0,-7 11 7 16,0-2 0-16,3 6 1 0,1 0 20 0,-1 3 4 15,1 6 1-15,-1 7 0 0,4-4-25 0,-3 4-5 16,-4-4 0-16,3 4-1 0,1-4-11 16,-4-2-3-16,3-1 0 0,-3 0 0 0,0 7-9 15,4-4-11-15,3-2 3 0,-7 8 0 0,0-8 18 16,0 5 4-16,0-6 1 0,0-6 0 0,-7 7-24 0,7-1-5 16,0-6-1-16,0-3 0 0,0-3-4 0,0-4-1 15,-4-8 0-15,4-1-739 16,4-3-148-16</inkml:trace>
  <inkml:trace contextRef="#ctx0" brushRef="#br0" timeOffset="119864.5">7105 9327 2574 0,'0'0'56'0,"0"0"12"0,0 0 3 0,0 0 1 0,0 0-57 0,0 0-15 0,0 0 0 0,0 9 0 0,3 1-10 0,-3 2-5 15,0-5-1-15,4 8 0 0,0-2 16 0,3 6 0 16,-7-4 0-16,0 4 10 0,0 0-10 0,0 6 0 16,0 0-10-16,0-3 10 0,0 9 0 0,3-2 13 15,-3-1-1-15,4-3 0 0,-1 3 14 0,1-3 2 16,-1-6 1-16,4 6 0 0,-3-6-7 0,3 0-2 16,0-4 0-16,4-2 0 0,-4-4-9 0,3 1-3 15,4 2 0-15,-3-9 0 0,-1 7 4 0,5-10 0 16,-5-3 0-16,4-4 0 0,-3 4 0 0,-1-3 0 15,5-3 0-15,-5-7 0 0,4 7 6 16,0-10 2-16,-3 0 0 0,-1-6 0 0,1-3 7 0,3 3 1 0,-3-13 1 16,-1 3 0-16,4 1-11 0,-3-4-2 15,3 1-1-15,-7-4 0 0,4 3-15 0,-4 4 0 16,3-1 8-16,1 7-8 0,3 0 0 0,-10 3-10 0,6 0 2 16,1 6 0-1,-1 0-20-15,-6 0-3 0,7 4-1 0,-1 5 0 16,-6 1-62-16,3 9-13 0,0 0-2 0,0 0-1 15,3 9-80-15,-10-3-16 0</inkml:trace>
  <inkml:trace contextRef="#ctx0" brushRef="#br0" timeOffset="120266.1">7398 9703 2592 0,'0'0'230'0,"0"0"-184"16,0 0-37-16,0 0-9 0,0 0 64 0,0 0 12 15,0 0 1-15,-4 3 1 16,4 4-89-16,-3 2-17 0,3 0-4 0,0 1-1 0,3 9 21 0,1-4 4 0,-1 1 8 0,1 3-13 16,-1 3 13-16,4 3 0 0,0 3 0 15,-7 3 0-15,8-2 0 0,-5 8 12 0,-3-2-3 0,4-7 0 16,-4 7 18-16,-4-1 3 0,4 4 1 0,-3-7 0 16,-1-3 1-16,0-6 1 0,4 3 0 0,-7 0 0 15,0 0-17-15,4-6-3 16,-1-6-1-16,1 9 0 0,-1-10-20 0,4 4-5 0,-3-7-1 15,3 1 0 1,-4-1-151-16,-3 1-31 0,4-4-5 0,-1-3-923 0</inkml:trace>
  <inkml:trace contextRef="#ctx0" brushRef="#br0" timeOffset="121243.72">1877 12372 172 0,'0'0'8'0,"0"0"1"0,0-6-9 0,0 2 0 0,0-2 0 0,0 6 0 15,0-3 404-15,10-3 78 0,-10 6 16 0,11-3 3 16,-11 3-388-16,3 0-77 0,8 0-16 0,-7 3-4 15,6 6 1-15,-6 1 0 0,3 5 0 0,3 4 0 16,-6 6 4-16,6 3 1 0,-6 1 0 0,7 5 0 0,-4 1 0 16,0 8 0-16,0 1 0 0,-4 0 0 0,15 41-22 15,-15-44 0-15,8-4-12 0,-7 1 20 0,6-4 4 16,-10 1 1-16,11 3 0 0,-11-4-13 0,3-6 0 16,4 13 0-16,-7-13 0 0,0 7 0 15,0-7-18-15,0-3 4 0,0-3 1 16,0 0-175-16,0-9-34 0,0 5-7 15,0-18-2-15</inkml:trace>
  <inkml:trace contextRef="#ctx0" brushRef="#br0" timeOffset="121655.57">1736 12052 2656 0,'7'-28'118'0,"-7"21"24"0,-7-2-114 0,7 6-28 0,7-3 0 0,-4 3 0 16,8-4 0-16,3 4 8 0,-3-3-8 0,10-4 0 15,-7 10 0-15,11-6-16 0,-4 3 3 0,3 3 1 16,-6-6-11-16,7 6-1 0,6-3-1 0,-6 3 0 16,0 0-7-1,7 3-2-15,-8-3 0 0,5 6 0 0,-5-3 22 0,8 3 12 0,-4 4-12 0,4-1 12 16,-7 1 0-16,-1-1 0 0,1 7 0 0,-4 3 0 15,4-1-11-15,0 1 11 0,-11-3-10 0,7 9 10 16,-4-3 8-16,1 9 7 0,0-9 1 0,-1 3 1 16,-10 4-17-16,11-4 0 0,-11-7 8 0,0 7-8 15,-3-6 16-15,3 0-1 0,-7-3 0 0,-7 3 0 0,3-1-15 16,-6-2-15-16,-4 0 3 0,3-4 1 0,-14 4 11 16,4-3 16-16,-4-4-4 0,1 4-1 0,-1-1-3 0,-7-6-8 15,4 4 12-15,-7-7-4 0,7 6-8 0,-8 4 10 16,1-4-10-16,0 1 10 15,-1-7-43-15,1 6-9 0,0 1-2 0,7-4 0 16,-4-3-92-16,7 3-20 0,4 4-3 0,7-10-448 16,3 9-89-16</inkml:trace>
  <inkml:trace contextRef="#ctx0" brushRef="#br0" timeOffset="122127.2">3171 11917 2160 0,'0'0'96'0,"0"0"19"0,0 0-92 0,0 0-23 0,0 0 0 0,-10 0 0 0,10 0 26 0,-11 6 1 16,8-2 0-16,-4 5 0 0,-4-3-27 0,8 7 0 15,-11-4 0-15,3 7 0 0,0 3 0 0,-3 6 0 16,4 0 0-16,-12-3 0 0,5 9 8 0,-11-3 0 16,3 1 0-16,0 5 0 0,1 4 46 0,-1-4 9 15,-3 4 1-15,6 3 1 0,-2-4-7 0,3 1-2 16,3 6 0-16,0-3 0 15,4-1-38-15,4 4-8 0,-1 0-2 0,4 6 0 16,7-9-8-16,0 3 0 0,0 0 0 0,0-10 0 0,4 4 0 16,6 3 0-16,1-10 0 0,-1 10 0 0,-3-4 0 0,11-8 0 15,-4 5 0-15,0-6-11 0,7 4 3 0,-7-4 0 16,8-9 0-16,-5 6 0 16,4-6-42-16,4 0-8 0,0-4-2 0,7-2 0 15,-8-7-46-15,4 3-10 0,4 1-1 16,-7-10-1-16,3 0-17 0,4 0-3 0,17-19-1 0,-13 3-639 15</inkml:trace>
  <inkml:trace contextRef="#ctx0" brushRef="#br0" timeOffset="122467.75">3750 12206 2552 0,'0'0'113'0,"0"0"23"0,-7 6-108 0,3 3-28 0,1 1 0 0,-4-1 0 16,3 7 16-16,-3 3-1 0,0 6-1 0,0-7 0 0,-3 11 24 0,-1 5 5 15,4 1 1-15,-14 2 0 0,7 1-29 0,-7 6-6 16,-1 0-1-16,-2 0 0 0,-5 0-8 0,5 3 0 16,-8-3 0-16,4-1 0 0,3-5 0 0,0 3 0 15,1-7 0-15,-5-2 0 0,12-1-21 0,-8-9 3 16,15 0 1-16,-5-3 0 16,-2-7-191-16,13-2-39 0,-6-10-7 0,10 0-2 15</inkml:trace>
  <inkml:trace contextRef="#ctx0" brushRef="#br0" timeOffset="122723.38">3341 12133 2941 0,'0'0'64'0,"0"0"14"0,0 0 2 0,0 10 4 0,3 6-68 0,8-1-16 0,3 4 0 0,4 0 0 15,-4 9 0-15,-4-3 0 0,15 3 8 0,-7 7-8 16,6-7 0-16,8 7 0 0,-11 2 0 0,4 4 0 15,0-3 0-15,-1 6 0 0,1-1 0 0,-4 1 0 16,-7 0-19-16,4 3-7 0,0-9-2 0,-8 3 0 16,4-4-6-16,-3 1-2 0,3 3 0 0,-3-4 0 15,-1-2-45-15,-3-1-10 16,4-2-1-16,-1 2-1 0,1-9-98 16,-7 3-19-16,3-2-4 0,-4-8-1 0</inkml:trace>
  <inkml:trace contextRef="#ctx0" brushRef="#br0" timeOffset="122985">4043 13030 2757 0,'0'0'122'0,"0"10"26"0,7 2-119 0,-4-2-29 0,4 12 0 0,8-4 0 32,-5 1-36-32,1 0-14 0,3 0-2 0,-11 0-1 0,8-4 25 0,0 4 4 0,-1 0 2 0,-6-3 0 15,3 3-2-15,-7-1 0 0,0 1 0 0,0-3 0 16,0 3 13-16,0-10 3 0,-7 7 0 0,3-1 0 31,4-5-68-31,-7-1-14 0,4 1-2 0,3-10-1 0</inkml:trace>
  <inkml:trace contextRef="#ctx0" brushRef="#br0" timeOffset="123577.68">4759 13115 2718 0,'0'0'60'0,"0"0"12"0,0 0 2 0,11 0 2 0,-1 9-60 0,-6-2-16 0,6 8 0 0,1-2 0 15,-4-4-23-15,0 10-7 0,-4 6-2 0,-3 0 0 0,0 4 10 0,-7 5 2 16,0-6 0-16,-7 0 0 16,0 4-6-16,-7-4-1 0,0 7 0 0,3-7 0 15,-14 0 17-15,4-3 10 0,0 3-12 0,-4-3 12 0,8-6-20 0,-5 6 4 16,1-6 0-16,7 0-689 16,3-10-138-16</inkml:trace>
  <inkml:trace contextRef="#ctx0" brushRef="#br0" timeOffset="123900.27">5362 12303 2944 0,'0'0'131'0,"0"0"26"0,-3-3-125 0,-4 3-32 0,7 0 0 0,-7 0 0 0,7 3 0 0,-7 6-8 15,3 7-1-15,-3 3 0 16,0 0-16-16,0 15-3 0,3 1-1 0,-6 12 0 0,-4-4 19 0,-4 11 10 16,0 5-10-16,-6-5 10 15,-5 2-9-15,1-3 9 0,-4 7-8 0,1-13 8 0,6 6 0 16,-7-6 0-16,4 7 0 0,-4-14 0 15,4-2 0-15,7-3 0 0,7-7 0 0,-7 0 0 16,7-12-186-16,-1-1-32 0,5-5-6 16</inkml:trace>
  <inkml:trace contextRef="#ctx0" brushRef="#br0" timeOffset="124133.62">5045 12124 3286 0,'0'0'72'0,"0"0"16"0,3 9 2 0,8 7 2 0,-8 9-73 0,15 3-19 0,-4 10 0 0,-3 3 0 15,3-4 0-15,0 11-16 0,7-5 4 0,-7 8 0 16,0 2 12-16,4 0-12 0,0 1 12 0,3-1-12 16,-11-3-2-16,4 0 0 0,-3-3 0 0,0-3 0 31,3 0-69-31,-11-6-13 0,4 2-4 0,0-2 0 15,-3 0-82-15,-4-4-17 0,7-6-3 0</inkml:trace>
  <inkml:trace contextRef="#ctx0" brushRef="#br0" timeOffset="124510.32">5708 13112 3171 0,'0'0'70'0,"0"0"14"0,0 0 4 0,0 0 0 0,3-10-70 15,8 4-18-15,-4-6 0 0,7-4 0 16,0 7-40-16,8-7-12 0,-5 3-3 0,4-2 0 16,0-1 0-16,1 3 0 0,2 4 0 0,1-7 0 0,-7 7 31 0,-1 3 7 0,8 6 1 0,-14-3 0 15,6-4 16-15,-6 7 0 0,-1 7 0 0,1-4 0 16,-11 3 11-16,4 3 5 15,-8 1 2-15,-3 9 0 0,-4-4-2 0,-3 4 0 0,-3 0 0 0,-1 0 0 16,-3 6-16-16,0 3 0 0,3-3 0 16,-7 3 0-16,4 4 0 0,-4-1 0 0,8-6 0 0,-4 3 0 15,7-3-12-15,-8 0 0 0,8-6 0 0,4 0 0 16,6 0 12-16,-6 0 0 0,10-4 0 0,-8 4 0 16,8 0 0-16,0-3 0 0,8 3 9 0,-5-4-9 15,4 4 12-15,0 0-4 0,4-3-8 0,-1-4 12 16,-3-3-12-16,8 7-18 0,-1-6 4 0,0-1 1 31,3-3-129-31,1-3-26 0,0-3-4 0,6 0-892 0</inkml:trace>
  <inkml:trace contextRef="#ctx0" brushRef="#br0" timeOffset="124852.13">6541 11773 1094 0,'0'0'97'0,"0"0"-77"15,-4 9-20-15,0 1 0 0,4 8 424 0,0 11 80 16,0 5 17-16,8 1 3 0,-1 12-419 0,3-3-84 0,-3 9-21 0,4-3 0 15,-4 3 0-15,-7-2-12 0,0 2 2 0,0 0 0 16,0 7 10-16,-7-4 0 16,0 4 0-16,3-4 0 0,1 4 12 0,-1-7-1 0,-10 4-1 15,7-4 0-15,3 0-2 0,-6-9-8 0,10 0 12 16,-11-6-4-16,8-4-24 0,-1 1-6 0,4-7-1 0,0-9 0 31,0 6-183-31,7-16-37 0,4 1-7 0</inkml:trace>
  <inkml:trace contextRef="#ctx0" brushRef="#br0" timeOffset="125185.02">7003 12228 3250 0,'0'0'144'0,"0"0"30"0,0 12-139 0,3-2-35 15,1 11 0-15,3 1 0 16,3 3-34-16,1 1-14 0,-4-4-2 0,4 3-1 16,-1-7 16-16,1 8 3 0,-1-8 1 0,1 1 0 15,-4 0-9-15,4-3-1 0,-4 2-1 0,0-8 0 0,-4 6 34 0,4-7 8 16,0 0 0-16,-3 1 0 0,3-4 36 0,-7-3 8 16,7 3 3-16,-7-6 0 0,0 0-20 0,11-6-4 15,-4 6-1-15,0-9 0 0,3 6 9 0,8-13 1 16,-8 0 1-16,8-3 0 0,3 1-33 0,-7-7-12 15,8 3 0-15,-12-10 0 0,8 4-6 16,-4-6-1-16,3 5 0 0,-9-5 0 16,2 2-35-16,1 1-7 0,-4 3-2 0,0 3 0 15,-4 6-80-15,4-6-16 0,0 12-3 0</inkml:trace>
  <inkml:trace contextRef="#ctx0" brushRef="#br0" timeOffset="125445.1">7197 12767 3456 0,'0'0'153'0,"-4"6"31"0,-3 4-147 0,7-1-29 0,0 0-8 0,4 1 0 16,-1 5-26-16,4-5-6 0,0 9-2 0,-3-4 0 15,3-2-4-15,-4 9-1 0,4-3 0 0,-3 0 0 16,7-1-5-16,-11 7-2 0,0-3 0 0,0 3 0 0,3 4 19 0,-3-4 4 16,-3 0 1-16,3-6 0 0,-8-1 2 0,8 1 0 15,-3-3 0-15,-1 3 0 16,1-4-186-16,-4-2-37 0</inkml:trace>
  <inkml:trace contextRef="#ctx0" brushRef="#br0" timeOffset="126138.76">7645 11516 2476 0,'0'0'220'0,"0"0"-176"0,0-10-35 0,0 10-9 16,0 0 143-16,0 0 26 0,7 10 6 0,3 5 1 31,1 4-176-31,7 0-26 0,-1 0-10 0,1 0-1 0,7 15 17 0,-1 1 4 0,1-1 1 0,0 4 0 15,3-1-8-15,-3 7-1 0,-1 0-1 0,1 0 0 16,-4 3 25-16,0 6 0 0,0-2 0 0,-3 2-8 16,0-6 8-16,3 6 0 0,-7 1 0 0,4-4 0 15,-4-3 12-15,0 6 0 0,-7 0 1 0,3 1 0 16,-2-1 6-16,-5 0 1 0,-3-6 0 0,0 7 0 16,-3-4-20-16,-5-3 0 0,-2 0 0 0,3 3-9 15,-11-3 0-15,-3-3 0 0,0 3 0 0,0-3 0 16,-8 0-34-16,1-10-6 15,-3 1-2-15,-5-7 0 0,-6 0-119 0,7-9-24 0,-1 6-5 16,1-9-486-16,3-13-98 0</inkml:trace>
  <inkml:trace contextRef="#ctx0" brushRef="#br0" timeOffset="126678.39">8632 12400 2581 0,'0'0'114'0,"0"0"24"0,0 0-110 16,4-9-28-16,3-1 0 0,4 4 0 0,-1 3 31 0,8-3 1 16,0-4 0-16,-1 7 0 0,4 3-32 0,0-6 0 15,-3 6-8-15,7 0 8 0,-4 0-12 0,0 0 4 16,0 0 8-16,0 6-13 0,-3-3 3 0,0-3 1 15,-1 6 0-15,-2-2 0 0,2 2-7 0,-6-6 0 16,6 3-1-16,-3 3 0 16,-3-6-35-16,3 0-8 0,0 6 0 0,-3-2-1 15,3-4-128-15,0 0-26 0,0 6-5 0</inkml:trace>
  <inkml:trace contextRef="#ctx0" brushRef="#br0" timeOffset="126904.28">8710 12638 3178 0,'0'0'141'0,"0"0"29"0,0 0-136 0,0 0-34 0,11 3 0 0,3 4 0 16,10-4-19-16,1-3-10 0,0 0-3 0,3 6 0 15,4-6-76-15,3 3-16 0,0-3-4 0,1 0 0 16,-1 7-128-16,0-7-25 0,32 9-6 16,-21-9-581-16</inkml:trace>
  <inkml:trace contextRef="#ctx0" brushRef="#br0" timeOffset="127732">9581 11936 2833 0,'0'0'62'0,"-7"6"13"0,0-3 2 0,0 7 3 0,0 5-64 0,0 4-16 0,4 0 0 0,-1 6 0 16,4 3 0-16,0-3 0 0,4 10 0 0,-1-1 0 0,1 4 0 0,3 0-9 16,-4-4 1-16,4 4 0 0,-3-4-1 0,3 1 0 15,-4 2 0-15,-3 4 0 0,0-3 9 16,0-1 0-16,0 7-9 0,-3-9 9 16,-1 9-14-16,-3-10 2 0,4-2 0 0,-4-1 0 15,3-3-134-15,-3-3-26 16,0-3-6-16,4-6-1 0</inkml:trace>
  <inkml:trace contextRef="#ctx0" brushRef="#br0" timeOffset="128101.99">9627 11488 1785 0,'4'-26'79'0,"-1"17"17"0,1 0-77 0,-4 2-19 0,3-2 0 0,4 9 0 16,4-3 324-16,3 6 60 0,4-3 13 0,3 6 3 31,4-3-358-31,-1 7-71 0,5 2-15 0,-5 1-2 16,1 3-13-16,0 2-2 0,-1 1-1 0,-2 6 0 16,-1-6-2-16,0 9 0 0,-7-3 0 0,4 0 0 0,-4 4 44 0,-4-1 9 0,1-3 2 0,-4 3 0 15,0-3 9-15,-3 3 0 0,-4-2 0 0,0-4 0 16,-4 9 0-16,-3-9 0 0,0 3 0 0,-4 0 0 15,1 0 8-15,-8-6 0 0,4 0 0 0,-4 0 0 16,-3 6-8-16,7-13 0 0,-7 4 0 0,0 0 0 16,0-4 27-16,-1 4 4 0,5-1 1 0,-1-2 0 15,-3-4-32-15,0 1 0 0,7-1 0 0,-4-3 0 0,4-2 12 16,0 2-3-16,0-12-1 0,3 2 0 0,1 4-8 0,-1-6-11 16,0-3 3-16,1 6 0 15,3-7-157-15,0 1-31 0,0-1-7 0,0 4-801 16</inkml:trace>
  <inkml:trace contextRef="#ctx0" brushRef="#br0" timeOffset="128529.64">10664 11415 1209 0,'11'-6'108'0,"-11"6"-87"0,0 0-21 0,0 0 0 16,0 0 230-16,0 0 42 0,7 0 8 0,-7 0 1 16,0 0-236-16,4 10-45 0,-1-1-13 0,-3 0-1 15,-7 1 14-15,0 2 0 0,0 1 0 0,-4 3 0 16,1 2 31-16,-4 1 9 0,-14 6 1 0,6-6 1 15,8 9 18-15,-7-3 4 0,-11 10 1 0,-3-7 0 16,7 10-15-16,-4-4-3 0,-3 1-1 0,0 2 0 16,-1 7-26-16,8 0-6 0,0 0-1 0,3 3 0 15,0 3-3-15,8-3-1 0,-1 7 0 0,4-1 0 16,7 0 3-16,-4 0 0 0,4 1 0 0,4-7 0 16,3 6-12-16,0 7 0 0,3-7 0 0,1 0-11 15,3-6 11-15,0 7 0 0,0-10 8 0,4-7-8 16,-1 4-16-16,4-10-7 0,-3 10-1 0,3-13-1 15,-3 1-86-15,6 2-17 0,4-9-3 16,1 3-1-16,-5-6-74 0,11 0-15 0,8-4-3 16,-5-5-1-16</inkml:trace>
  <inkml:trace contextRef="#ctx0" brushRef="#br0" timeOffset="129112.53">11162 11936 2365 0,'0'0'104'0,"0"0"23"0,0 0-102 0,0 0-25 0,0 0 0 0,0 0 0 15,0 0 62-15,-4 6 7 0,-3 4 2 0,0-1 0 16,-10 10-61-16,3 6-10 0,3-3 0 0,-7 12-10 16,-6-5 10-16,2 5 0 0,1 10 0 0,4 0 0 15,-5-6 0-15,1 5 0 0,-7 1 0 0,7 0-12 16,3-6 12-16,-3 6 0 0,-4 0 0 0,4 0 0 16,4-7 0-16,-5 7 0 0,5-9 0 0,-4-7 0 31,-1 0-23-31,8-3-5 0,0 0-2 0,0-9-721 0,-4-4-144 0</inkml:trace>
  <inkml:trace contextRef="#ctx0" brushRef="#br0" timeOffset="129359.15">10647 12052 2361 0,'0'0'210'0,"0"0"-168"16,0 0-34-16,0 0-8 0,10 9 197 0,1 1 38 15,-4 5 7-15,0 4 2 0,0 0-203 0,4 6-41 16,3 0 0-16,0 3-13 0,-3 1 0 0,3 5 0 16,0-6 0-16,-4 7 0 0,-3-7-2 0,8 3 0 15,2 1 0-15,1-1 0 0,3 1-8 0,-7 2-1 16,0 1-1-16,4-1 0 16,3 1-31-16,-3-4-7 0,-8 3-1 0,-3-5 0 15,7 5-101-15,-7-9-21 0,-3 3-4 0,-4 1-1 16,-4-4-33-16,8 0-6 0</inkml:trace>
  <inkml:trace contextRef="#ctx0" brushRef="#br0" timeOffset="129670.7">11268 12943 2602 0,'14'3'116'0,"-14"-3"23"0,0 0-111 16,7 6-28-16,0 3 0 0,7 1 0 0,7-1 31 16,-7 7 1-16,0-7 0 0,4 10 0 15,3-3-48-15,-7-4-8 0,-7 4-3 16,4 9 0-16,-4-6 27 0,-3 0 0 0,-4-1 0 0,-7 1 11 0,3 0 9 0,0 6 1 15,4-6 1-15,-7 6 0 0,-3-6-22 0,3 6 0 16,3-6 0-16,1-4 0 16,-1-2-47-16,-3 3-13 0,4-7-4 0,3 1-1080 0</inkml:trace>
  <inkml:trace contextRef="#ctx0" brushRef="#br0" timeOffset="130300.93">11980 11509 979 0,'-10'16'43'0,"6"-6"9"0,-3-1-41 0,0 7-11 0,0 2 0 0,4 1 0 16,-1 0 294-16,4 6 57 0,0 3 11 0,4-3 2 15,-1 4-248-15,4-4-49 0,0 9-11 0,0-6-1 16,0 1 2-16,4 5 1 0,-1-6 0 0,1 7 0 16,0-1-26-16,-1 4-4 0,1-3-2 0,-1 2 0 15,-3 7-26-15,0-3 0 0,-3-4 0 16,0 1 0-16,-1 6-15 0,-3-3 5 0,-3-4 1 0,-1 7 0 15,0-6-8-15,-3 9-2 0,-3 3 0 0,-1-3 0 32,4-3-20-32,-3 0-4 0,-1 0-1 0,4-6 0 0,3-4-73 15,1-6-15-15,-1 4-4 0,4-14 0 0</inkml:trace>
  <inkml:trace contextRef="#ctx0" brushRef="#br0" timeOffset="130724.07">12224 12049 2948 0,'0'0'65'0,"0"0"14"0,0 0 2 0,0 0 1 0,0 0-66 0,10 9-16 15,1 4 0-15,0 2 0 16,3 1-32-16,0 3-9 0,-4-7-3 0,4 14 0 15,-3-1-21-15,3-7-5 0,-3 11-1 0,-4-4 0 0,3 0 47 0,-3-3 8 16,0-7 3-16,-3 11 0 0,3-14 54 0,-3 7 11 16,-1-3 3-16,1-1 0 0,-1-2 14 0,4-7 3 15,0 4 1-15,0-4 0 0,4-3-46 0,-1 3-10 0,5-6-1 0,2-6-1 16,4 6-5-16,-3-9-1 0,0 2 0 16,3-2 0-16,-4-4-9 0,1-2 0 0,-4-4-12 15,0 3 12-15,0-3-11 0,1-9 11 0,-5 0-8 0,-3-3 8 16,0-7 0-16,4 3 0 0,-1-2 12 0,-3 2-4 15,1 1-8-15,-1-4 12 0,3 4-4 16,-3-1 0-16,4 7-8 0,-4 0 0 0,0 3 8 16,0-4-8-16,4 4 0 0,-4 6 0 0,0-6-12 0,0 7 4 15,0-1-8-15,0 3 0 0,-4 4-1 0,4-4 0 32,-3 6-88-32,-4 1-18 0,3 0-3 0,-3 9-1 0,0 0-103 15,0 0-21-15,-14 0-4 0,0 3-1 0</inkml:trace>
  <inkml:trace contextRef="#ctx0" brushRef="#br0" timeOffset="131086.84">12555 12463 2304 0,'0'0'204'0,"0"0"-163"0,0 0-33 0,0 0-8 16,0 0 207-16,0 0 39 0,0 0 8 0,0 0 2 15,0 9-219-15,4 7-37 0,-1-7-20 0,-3 7 3 16,4-4 7-16,-1 7 2 0,8 3 0 0,-7-3 0 15,-1 0-11-15,1 9-1 0,3-3-1 0,-4 3 0 16,4 1 8-16,-3-4 1 0,-4 3 1 0,0 3 0 16,-4-9-7-16,4 3-2 0,-3 4 0 0,-4-4 0 31,0 0-36-31,0-3-8 0,3-7-2 0,-3 4 0 0,0 0-154 16,0-10-32-16</inkml:trace>
  <inkml:trace contextRef="#ctx0" brushRef="#br0" timeOffset="132368.04">12749 11321 288 0,'0'0'25'0,"0"0"-25"0,0 0 0 0,0 0 0 15,0 0 392-15,7 0 72 0,1 7 16 0,2-4 2 16,1 3-376-16,-1 0-75 0,4-3-15 0,4 4-4 16,3-4-12-16,-3 6 0 0,3 1 0 0,0 5-10 15,0 4 10-15,4 0 0 0,-4 6 0 0,4 3 0 16,0 7-9-16,-1 2 0 0,-6 4 0 0,3-3 0 15,-7 6 9-15,4 3 0 0,-1-7 0 0,1-2 0 16,-4 6 16-16,4-6 0 0,-4 6-1 0,4-7 0 16,-8 7 9-16,4 0 3 0,-3 6 0 0,-1-3 0 0,-2 0-11 0,-1-3-3 15,-4 6 0-15,1-3 0 0,-4 7 6 16,-7-1 1-16,0 7 0 0,-4-7 0 0,0-6-10 16,1 0-2-16,-4 3 0 0,0-12 0 0,-1 6-8 0,1-7 0 15,4-2 0-15,-4-1 8 0,0-6-8 0,-4 1 0 16,7-4 0-16,-3 3 8 15,-3-6-114-15,-1 0-23 0,7-3-5 0</inkml:trace>
  <inkml:trace contextRef="#ctx0" brushRef="#br0" timeOffset="133043.31">13755 11748 1728 0,'0'0'76'0,"0"0"16"0,0 0-73 0,0 0-19 0,0 0 0 0,-4 9 0 16,4 1 117-16,0 5 20 0,0-2 4 0,0 9 1 16,4 0-142-1,-4 3-21-15,-4 3-8 0,1 7-2 0,-1 2 19 0,1 7 3 0,-4 0 1 0,3 0 0 16,1 0 25-16,-1 3 6 0,1 3 1 0,3-12 0 15,0 5 18-15,-4-5 4 0,4-3 1 0,4-1 0 16,-1-6-8-16,4 1-2 0,0-4 0 0,0 3 0 16,-3-12-52-16,3 2-10 15,0 1-3-15,3-9-692 0,-2-1-138 0</inkml:trace>
  <inkml:trace contextRef="#ctx0" brushRef="#br0" timeOffset="133419.72">13741 11669 3106 0,'-11'-12'68'0,"8"6"15"0,-4 2 2 0,-1-5 3 0,5-4-71 0,3 4-17 0,7-3 0 0,4-4 0 31,6 6-22-31,4-5-8 0,1 5-2 0,6-2 0 16,-4 2-12-16,5 1-4 0,-1-4 0 0,0 10 0 15,-3-3-6-15,0-3-2 0,-1 9 0 0,1-3 0 0,-4 3 28 0,-3 3 4 0,-1-3 2 0,-3 9 0 16,-3 0 22-16,-4 7 0 0,-7 3 0 0,0-3 0 16,-3 9 17-16,-1-3-1 0,-3 3-1 0,3 3 0 15,-3 3 13-15,0-2 4 0,0-1 0 0,4 0 0 16,-4-3-32-16,0 3-13 0,0-9 1 16,0 6 0-16,0 0 12 0,-1-6 16 0,1 6-3 0,0-12-1 31,-3 6-35-31,-1-4-7 0,1 1-2 0,-5-4 0 0,1-2 52 0,0 2 9 15,-7 1 3-15,3-7 0 0,-6-3-32 0,-1 7 0 0,0-10 0 0,1 6 0 16,-1-6-20 0,0 0-9-16,1 0-3 0,6 0 0 15,0-6-86-15,4 6-18 0,4-10-3 0,-1 7-877 0</inkml:trace>
  <inkml:trace contextRef="#ctx0" brushRef="#br0" timeOffset="133802.84">14792 11139 1440 0,'0'0'128'0,"0"0"-103"0,0 0-25 0,0 0 0 16,0 0 202-16,-4 4 35 0,-3 5 7 0,0 0 2 15,0 7-188-15,0 0-38 0,-3 3-7 0,-1 6-1 16,-7-3-12-16,4 9 0 0,-3 0 9 0,-1 1-9 16,-3 5 28-16,0 1 2 0,3 6 0 0,-3 0 0 15,0 9-17-15,0 0-3 0,-1 1-1 0,1 2 0 16,4-3 17-16,-5 1 3 0,-2 5 1 16,3-2 0-16,-1 2 6 0,5-2 2 0,-1 2 0 0,0-2 0 15,4-4-7-15,0 0-2 0,7 1 0 16,0-10 0-16,4 9-15 0,3-9-3 0,3 0-1 0,4-7 0 15,4 1-10-15,-1-4-16 0,4 1 4 0,4-10 1 16,0-3-88 0,3 0-17-16,0-3-4 0,4-10-1 0,3 1-121 15,0-1-24-15</inkml:trace>
  <inkml:trace contextRef="#ctx0" brushRef="#br0" timeOffset="134133.12">15233 11729 2718 0,'0'0'60'0,"-7"3"12"0,0 3 2 0,-4 10 2 0,4-3-60 0,-3-4-16 0,-1 7 0 0,0 9 0 31,1-6-19-31,-1 3-6 0,-6 3-2 0,3 9 0 0,-4 1 27 0,0 2-10 0,1 1 10 0,-5 6 0 16,1 0-8-16,0 0 8 0,0-1 0 0,0-5 0 16,-4 6 12-16,0-3 10 0,4-4 2 0,-3-2 0 15,2-4-24-15,1 4 9 0,0-10-9 16,3 3 0-1,8-9-18-15,-4-3-10 0,0-1-3 0,3-5-750 0,7-1-151 0</inkml:trace>
  <inkml:trace contextRef="#ctx0" brushRef="#br0" timeOffset="134348.9">14753 11754 3207 0,'0'0'71'0,"0"0"14"0,0 0 3 0,0 13 2 0,4 2-72 0,-1 4-18 16,8 6 0-16,-4-6 0 16,3 9-26-16,1-3-9 0,0 4-1 0,-1-1-1 0,4 6 11 0,-3 1 2 15,-4 2 1-15,4 4 0 0,-1-3 15 0,-3 6 8 16,0-7-10-16,0 7 10 16,-3-6-37-16,3 6-2 0,-4-10 0 0,4 4 0 15,-3 3-82-15,0-13-17 0,3 6-3 0,0-5-613 0,0 5-122 16</inkml:trace>
  <inkml:trace contextRef="#ctx0" brushRef="#br0" timeOffset="134800.59">15180 12463 2487 0,'0'0'110'0,"7"0"23"0,0 0-106 0,0 0-27 0,4-3 0 0,6-4 0 0,5 4 0 0,-5-3 0 16,-3 6 0-16,4-9 0 16,3 9-20-16,-3-7-8 0,3 7-3 0,-3-3 0 0,-4 3 31 0,3 0 0 15,-3-6 0-15,-3 6 0 0,0 6 19 0,-4-6 9 16,-7 0 3-16,3 10 0 0,1-4-2 0,-4-3 0 15,0 13 0-15,-4-4 0 0,-3-2 5 0,-3 5 1 16,-1 1 0-16,0 3 0 0,-3 0-35 0,0-1 0 16,-3 1 0-16,2 6 0 0,-2-6 0 15,6 6 0-15,1-6 0 0,-1 9 0 16,0-9-20-16,1 6-12 0,3-6-1 16,-4-3-1-16,1 9 34 0,3-13-8 0,0 4 8 0,-1 3 0 15,5-10 24-15,-4 7 9 0,3-7 2 0,1 7 0 0,3-4-19 16,0-2-3-16,0 6-1 0,3-7 0 0,1 10-12 0,3-10 0 15,-4 1 0-15,5-1-10 16,2-3-29-16,-3-3-5 0,4 4-2 0,-1-1 0 16,1-3-93-16,3-3-18 0,0 0-4 15,0-3-824-15</inkml:trace>
  <inkml:trace contextRef="#ctx0" brushRef="#br0" timeOffset="135203.17">15755 11293 1209 0,'0'0'108'0,"0"0"-87"15,0 0-21-15,0 0 0 0,0 0 236 0,0 0 44 16,7 9 8-16,0 1 1 0,4 6-225 0,-1 9-44 16,-3-3-10-16,0 12-2 0,1 4 16 0,-5 6 4 15,4 6 0-15,-3 3 0 0,6 4 28 0,-3-4 5 16,0 6 2-16,4-2 0 0,-1-4-24 0,1 10-5 15,-4-10-1-15,4 10 0 0,3 0-19 0,-4-10-4 16,1 0-1-16,0 1 0 0,-1-11-9 0,1 1 0 16,-4-6 0-16,0-3 0 15,0 2-38-15,-4-2-3 0,-3-1-1 0,0-6 0 16,0 1-89-16,0-4-17 0,-3-7-4 0,-1 1-852 0</inkml:trace>
  <inkml:trace contextRef="#ctx0" brushRef="#br0" timeOffset="135527.31">16101 12265 288 0,'0'0'12'0,"0"0"4"0,0 0-16 0,0 0 0 15,0 0 0-15,0 0 0 0,0 0 594 0,10 10 116 16,-3-1 23-16,4 7 5 16,0-7-622-16,3 7-125 0,-4-4-25 0,4 7-5 0,-3-3 15 0,7 3 2 15,-4-1 1-15,0 1 0 0,0 3-3 0,0-3 0 0,0-6 0 0,0 2 0 16,4 4 12-16,-4-10 3 15,0 7 0-15,0-6 0 16,-3-1-21-16,3 0-4 0,-3 1-1 0,3-10-717 16,0 0-144-16</inkml:trace>
  <inkml:trace contextRef="#ctx0" brushRef="#br0" timeOffset="135730.54">16701 12033 3200 0,'0'0'142'0,"-8"10"29"0,-2 5-137 0,-1 7-34 0,-3 10 0 0,0-1 0 16,3 13 26-16,-3 0-2 0,0 6 0 0,-3-3 0 15,-1 6-24-15,0 10 0 0,-3 0 0 0,-4 9-11 32,-3 0-13-32,0 0-2 0,-4 13-1 0,-3-1 0 0,-4 4-18 0,-3 3-4 15,0 6-1-15,3-9 0 0,3-6-124 0,-2 5-25 16</inkml:trace>
  <inkml:trace contextRef="#ctx0" brushRef="#br0" timeOffset="138554.1">16454 13256 2084 0,'7'0'46'0,"3"0"10"0,1-3 1 0,-1-3 1 0,1-1-46 0,3 7-12 16,4-3 0-16,-4-3 0 0,3-3 0 0,1-1 0 16,0 7 0-16,-1-6 0 0,1-4 11 0,-4 4 3 0,0-1 1 0,0 1 0 15,0-1 28-15,4 1 5 16,-4 0 2-16,0-7 0 0,4 7 14 0,0-4 4 0,-1-3 0 0,-3 1 0 16,4 2-23-16,0-3-4 0,-1-2-1 15,-3 8 0-15,0-5-20 0,-3-4-5 0,3 0-1 0,-3 3 0 16,-1-3 2-16,-3 1 0 0,0-7 0 0,-3 6 0 15,3-6 20-15,-3-4 5 16,-4 4 1-16,3-3 0 0,4-6-8 0,-3 5-2 0,-1-5 0 0,4-4 0 16,0 4-3-16,0-4-1 0,4 4 0 15,-4-4 0-15,4-3-16 0,-1 4-3 0,1-7-1 0,-1 6 0 16,-3 0-8-16,0-2 0 0,1 2 0 0,-1 4 0 16,-4 5 0-16,1-5 18 0,-4 6-3 0,0-1-1 15,0-2 2-15,-7 9 1 0,0-3 0 0,-1 0 0 16,5 0-1-16,-8 6-1 0,4-9 0 0,-3 3 0 15,-1 3-2-15,1-10 0 0,-1 4 0 0,0 0 0 16,1 0-3-16,-1-4-1 0,4-5 0 0,0 9 0 0,0-7-9 16,0 1 0-16,0-1 0 0,3 7 0 0,1-7 0 0,-1 13 0 15,1-9 0-15,3 3 0 0,-4 3 0 16,1 6 0-16,-4-9 0 0,0 12 0 0,3-6 0 16,-6 6 0-16,2-2 0 0,-2 2 0 0,-1 6 0 0,-6-2 0 15,3-1 0-15,-1 4 0 0,-6 0 0 16,4 5 0-16,-5-2 0 0,5 3 0 0,3-3 0 0,-4 6 0 15,4 0 0-15,0-3 0 0,0-4-10 16,7 4 10-16,-4-3 0 0,4 0-9 0,-4 3-12 0,4-4-3 16,0 4 0-16,0-6 0 15,0-1-102-15,0 1-21 0,0-4-4 0,0 4-1180 16</inkml:trace>
  <inkml:trace contextRef="#ctx0" brushRef="#br0" timeOffset="140003">14587 6931 1267 0,'0'0'112'0,"0"0"-89"0,0 0-23 0,0 0 0 15,0 0 138-15,0 0 23 0,0 0 5 0,11 0 1 16,0 0-126-16,-4-3-25 0,7 3-4 0,3 0-2 15,1-6-10-15,7 6 12 0,3-3-12 0,7-4 12 16,0 4-12-16,4-3 0 0,7 6 9 0,-4-9-9 0,4 9 0 16,0-10 0-16,7 10 0 0,0-6 0 0,3 3 0 15,4 3 0-15,0 0 0 0,0 0 0 0,4 3 21 16,-4-3 0-16,7 0 0 0,0 0 0 0,11 0-3 16,-1-3-1-16,1 3 0 0,3 0 0 15,-4 0-8-15,5-7-1 0,2 7-8 0,1-3 12 0,7 3-3 0,-4 0-1 16,-3 3 0-16,3-3 0 0,3 0 12 0,1 7 3 15,3-4 0-15,1 3 0 0,-5-6-11 0,1 6-1 16,7-2-1-16,-4-4 0 0,0 9-10 0,-3-3 0 16,3-6 0-16,-3 0 8 0,3 3 1 0,1-3 0 15,-5 7 0-15,5-7 0 0,-1 0-9 0,0 0 0 16,0 0 0-16,1 3 0 0,-1 3 0 0,4 3 0 16,3 1 0-16,0-1 0 0,1 1 0 0,-1-1 0 15,-3 7 0-15,6-7 0 0,8 1 8 0,-3-1 0 16,-1 0 0-16,0 1 0 0,8-4-8 0,-1-3 0 0,-3 3 0 15,4 1 8-15,-8-4-8 0,4-3 0 0,3 6 0 0,1-3 8 16,-8-3 4-16,0 7 0 0,8-4 0 0,-4 3 0 16,3-3 22-16,-3 7 5 0,3-4 1 0,-3-3 0 15,0 3-24-15,0 4-4 0,0-4 0 0,0-3-1 16,-4 6-3-16,8 1-8 0,3-4 12 0,3 4-4 16,4-4-8-16,4-3 0 0,6-3 9 0,4 6-9 15,4-3 0-15,0-3 0 0,-4 0 0 0,7 0 8 16,3 0-8-16,1 0 0 0,0 0 0 0,-4 0 0 15,4 0 0-15,-4 0 0 0,0 0 0 0,-3 0 0 16,-1 0 0-16,5 7 0 0,-5-14 0 0,8 7 0 16,0 0 0-16,6 0 0 0,5 0 0 0,-5 0 8 15,5 0-8-15,-1 0 0 0,4 0 0 0,3 0 0 0,7 7 0 16,4-14-13-16,4 7 3 0,-1 0 1 0,4 7-6 0,4-7-1 16,3 3 0-16,0-3 0 0,0 6 16 0,0-6 0 15,-4 3 0-15,1-3 0 0,3 6 0 0,7-2-12 16,0 2 12-16,4-3-12 15,-1 3-84-15,1 4-17 0,-8-1-3 0,4-3-875 0</inkml:trace>
  <inkml:trace contextRef="#ctx0" brushRef="#br1" timeOffset="153674.24">9546 13463 1897 0,'-7'0'41'15,"4"-3"9"-15,-15-3 2 0,7 3 2 0,-3-4-43 0,0 4-11 0,-3-3 0 0,-5 6 0 0,-2-10 0 0,-1 10 0 16,7 0 0-16,1 0-11 0,-4 0 43 0,-1 0 9 16,5 0 2-16,3 0 0 0,-1 0 61 0,5 0 13 15,-1 0 3-15,4 0 0 0,7 0-36 0,-7 7-6 16,4-7-2-16,3 0 0 0,0 0-52 0,0 0-12 15,0 0-1-15,0 0-1 0,-4 9 3 0,4-9 1 16,-3 3 0-16,3 7 0 0,-4-4 9 0,4-6 1 0,-7 9 1 16,4-6 0-16,-1 4-5 0,0 2-2 0,-3-3 0 0,0-2 0 15,4 2 0-15,-4-3 0 16,0 3 0-16,0-6 0 0,7 0-2 0,0 0 0 0,-7 3 0 0,7-3 0 16,0 0-4-16,0 0-2 0,-7 0 0 15,7 0 0-15,-4 0-10 0,4 0 0 0,-7 0 0 0,0 0 8 16,0 0-8-16,-4 0 0 0,1 7 0 0,3-4 0 15,-4-3 0-15,4 0 13 0,-4 6-3 0,4-6-1 16,-3 0 9-16,3 3 2 0,-4 3 0 0,11-6 0 16,0 0 2-16,0 0 1 0,-10 0 0 0,10 0 0 15,0 0-5-15,0 0-1 0,0 0 0 0,0 0 0 16,0 0-17-16,0 0 0 0,0 0 0 0,0 0 0 16,0 0 0-16,0 0 0 0,0 0 0 0,0 0 0 15,0 0 0-15,0 0 0 0,0 0 0 0,0 0 0 0,0 0 0 16,0 0 0-16,0 0 0 0,0 0 0 0,0 0 0 15,0 0 0-15,0 0 0 0,0 0 0 0,0 0 8 16,10 0 0-16,1-6 1 0,-1 3 0 16,1 3-9-16,3 0 12 0,0-6-12 0,0 6 12 0,4-3-12 15,-4-4 0-15,4 7 9 0,-1 0-9 0,4 0 0 16,4-3 0-16,-7 3 0 0,6 0 0 0,5-6 0 16,-1 6 0-16,0 0 0 0,0 0 0 0,1-3 0 0,6 3 0 15,4 0 0-15,-4 0 0 0,0-6 0 0,4 6 8 16,3 0-8-16,8 0 0 0,-1 0 0 0,11 6 8 15,7-3-8-15,-3 3 0 0,6 4 0 0,1-1 8 16,6 0-8-16,1 1 0 0,0-1 0 0,6 7 0 16,4-7 0-16,-3 7 0 0,-7-3 0 0,6-4 0 15,12 0 0-15,-5-2 8 0,1-4-8 0,0 3 0 16,-1-6 0-16,12 0 0 0,3 0 0 0,-1 0 11 0,1-6-11 0,0 3 12 16,3-4-12-16,-3 4 12 0,0 3-12 0,0-6 12 15,-7 6-12-15,3 0 0 0,4 0 0 0,-4 6 0 16,-3-3 0-16,-4 4-14 0,-3 2 3 0,0 0 1 15,-4 7-10-15,-7 3-3 0,-7-6 0 0,-7 12 0 32,-3-7-16-32,-8 8-3 0,-3-8-1 0,0 1 0 0,-4-3-20 0,1 3-4 15,-4-10-1-15,3 0-854 0,7-2-171 0</inkml:trace>
  <inkml:trace contextRef="#ctx0" brushRef="#br1" timeOffset="159861.57">17590 16414 172 0,'0'0'16'15,"0"0"-16"-15,0-6 0 0,0-4 0 16,0 7 284-16,0-3 53 0,0-4 11 0,0 1-776 15</inkml:trace>
  <inkml:trace contextRef="#ctx0" brushRef="#br1" timeOffset="161697.13">17470 16263 1332 0,'-4'0'59'0,"1"0"12"0,-5 0-57 0,-2 0-14 15,-1 0 0-15,1 0 0 0,-4 7 137 0,7-4 25 16,-4-3 5-16,4 6 1 0,-4-3-108 0,8-3-22 16,-4 6-4-16,3-2-1 0,4-4-33 0,0 0 0 15,0 0-12-15,-3 0 3 0,3 0 17 0,0 0 3 16,0 0 1-16,0 0 0 0,0 0 38 0,0 0 8 15,0 0 2-15,0 0 0 0,0 0-4 0,0 0 0 16,14 0 0-16,-4-4 0 0,4 4-29 0,1 0-7 16,-1 0 0-16,7 0-1 0,4 0 5 0,-1 4 0 15,4-4 1-15,1-4 0 0,-1 4-25 0,0 0-14 16,-3 0 2-16,3 0 0 0,-3 0 12 0,-1 0 0 16,5-6 0-16,-5 6 0 0,1 0 23 0,3-3 7 15,-3 3 2-15,3-6 0 0,0 6-20 0,1 0-3 0,-5-3-1 16,5 3 0-16,6-7 13 0,0 7 3 0,0 0 0 15,1 0 0-15,-1-6 6 0,0 3 2 0,1 3 0 16,-1-6 0-16,0 6-20 0,4-3-3 0,-4-4-1 16,0 7 0-16,-3 0-8 0,3-3 0 0,1-3 0 0,-1 3 0 15,0-4 0-15,-3 7 0 0,-4-3 0 0,4-3 0 16,-4 6 0-16,4 0 0 0,-7 0 0 0,3 0 0 16,0 0 10-16,0-3 3 0,1 3 1 0,2-6 0 15,-2 6-14-15,2 0 8 0,1 0-8 0,0 0 0 16,0-7 12-16,3 4-4 0,-3 3-8 0,-1 0 12 15,-2 0-12-15,2-6 0 0,-6 6 0 0,3-3 0 16,-3 3 28-16,-4-6 2 0,4 6 1 0,-1-4 0 16,1-2-19-16,-4 6-3 0,4-3-1 0,0-3 0 15,3 6 1-15,-3 0 0 0,-1 0 0 0,1-3 0 0,7 3-9 0,0-7 0 16,3 7 0-16,0 0 8 0,-3 0-8 0,0 0 0 16,-1 0 0-16,1 0 0 0,-4 7 0 0,-3-7 0 15,3 3 0-15,0-3 0 0,1 0 0 0,-1 0 0 16,0 0 8-16,4 0-8 0,0-3 14 0,-4 3-2 15,0 0-1-15,4-7 0 0,3 7-2 0,0 0 0 16,-3 0 0-16,0 0 0 0,0 0 11 0,-1 0 1 16,-2 0 1-16,-1 0 0 0,0 0-22 0,0 7-12 15,4-4 2-15,0-3 0 0,-4 0 10 0,0 9 0 0,0-9 0 16,4 0 0-16,0 6 0 0,0-2 0 0,-1 2 0 16,5-3 8-16,-5 3 0 0,-2-6 1 0,-1 10 0 15,0-4 0-15,0-3-9 0,1 3 12 0,-5-3-12 16,4 7 12-16,1-4-12 0,2-3-11 0,1 7 3 15,0-4 0-15,-4 3 8 0,4 1 11 0,0-1-3 0,-4 1 0 16,4-1-8-16,-4 0 0 16,-3 7-12-16,-1-7 12 0,-3 1 0 0,1-1 0 0,-1 1 0 0,0 5 8 15,0 1-8-15,0-7 10 0,0 4-10 16,1-4 10-16,-1 7-10 0,0 0 10 0,4-4-10 16,-1-2 10-16,5-1-10 0,-1 7 10 0,-4-7-10 0,1 1 10 15,7-1-10-15,-4 0 8 0,-3 4-8 0,-1 0 8 16,-2-4-8-16,2 0 0 0,1-2 9 0,-7 2-9 15,-1 0 0-15,1 1 9 0,7-1-9 0,-4 1 0 16,-7 5 12-16,4-5-4 0,6 5 0 0,-3-2-8 0,1 3 0 16,-1 2 0-16,0-2 0 0,4 3-9 0,-1 0 9 0,1 6 0 15,-7-6 0-15,3-1 0 0,7 1 0 0,-3 6 0 16,-8-6 0-16,5 0 0 0,2 6 14 16,1-6 5-16,-4 0 1 0,0 0 0 0,-3 2-20 15,0-2 0-15,3-6 8 0,0 3-8 0,-7 2 0 0,0 1 0 16,0 6 0-16,4-6 0 0,-1 0 0 15,1 3 0-15,-4 0 0 0,4 3 0 0,3 0 0 0,4-3 0 16,-8 9 0-16,8-9 0 0,0 10 11 0,-1-11-11 16,-2 11 10-16,-5-4-10 0,4 0 0 0,1-3 0 15,6 4 0-15,-3-4 0 0,-4-6 0 0,0 9 0 16,0-9 9-16,4-4-9 0,-4 4 0 0,0 0 8 16,0-3-8-16,4 2 0 0,-7-2 0 0,3 3 0 0,0 0 8 15,-3-4-8-15,3-2 0 0,-4 3 0 0,4-1 0 16,-3-2 0-16,0 6 0 0,3-10 8 0,0 7-8 0,0 2 0 15,0-8 0-15,1 6 0 0,-1-1 0 0,3-2 0 16,-2 6 0-16,-1-4 0 0,0 4 0 0,0 0 0 16,-3-3 0-16,3-1 0 0,-3-2 0 0,-1 6 0 15,1-10 0-15,-1 7 0 0,-2-1 0 0,-1-2 0 16,3-4 0-16,1 1 10 0,0 2-10 16,-4 1 10-16,3-7-10 0,1 4 0 0,0-1 0 0,-1 0 0 15,1 1 0-15,0-1 0 0,3-3 9 0,0-2-1 16,4 5-8-16,-1 0 0 0,-3-2 0 0,1 2 0 15,-1-3 0-15,3 4 0 0,1-7 0 0,-4 3 0 16,1-3 0-16,2 7 0 0,-3-4 0 0,1-3 0 16,-1 3 0-16,-4 1 0 0,1-4 0 0,0-3 0 15,-4 6 0-15,3-6 0 0,-6 0 0 0,3 0 0 0,0 3 0 16,-3-6 0-16,3-3 0 0,-4 6 6 16,5-3-6-16,-1-4 0 0,3-2 0 0,1 3 0 0,0 3 0 0,3-4 0 15,0-2 0-15,0-1 0 0,4 1 0 0,-1 0 0 16,1-1 0-16,-4 1 0 0,4-1 0 0,-4-5 0 15,0 5 0-15,-3 1 0 0,-4 0 0 0,4-1 0 16,-4-6 0-16,0 1 0 0,-3 5 0 0,3-2 0 16,-4-4 0-16,4-3 0 0,-3 4 0 0,0 2 0 15,-1-12 0-15,1 9 0 0,-1-6 0 0,1 4 0 16,3-4 0-16,-3 0 0 0,3-10 0 0,-4 10 0 0,4-9 0 0,0 9 0 16,-3-12 0-16,7 8 0 0,-4-2 0 15,0 0 0-15,0-3 0 0,0 2 0 16,4 1 0-16,-4 0 0 0,4-6 0 0,-4 8 0 0,0-8 0 0,3 6 0 15,-2-1 0-15,-1 4 0 0,7-9 0 0,-7 6 0 16,4-1 0-16,-1 1 0 0,-3-3 0 0,4 3 0 16,-4-1 0-16,4 1 0 0,-1-3 0 15,-3 3 0-15,1-1 0 0,2 1 0 0,-3-6 0 0,4 9 0 16,-4-10 0-16,4 7 0 0,-1 0 0 0,4-1 0 16,-3-2 0-16,3 3 0 0,0 3 0 15,4 3 0-15,3-3 0 0,-3 9 0 0,-4-6 0 0,4 0 0 16,0 3 0-16,-1 1 0 0,1-1 0 0,-4 3 0 15,4-3 0-15,0 7 0 0,-4-10 0 0,3 3 0 16,-2 0 0-16,2 0 0 0,1-6 0 0,-4 6 0 16,4-6 0-16,3 6 0 0,-3-6 0 0,7 7 0 0,3-1 0 15,-3-6 0-15,-4 6 0 0,7-3 0 0,-3 0 0 0,0 3 0 16,3 0 0-16,0 4 0 0,0 2 0 0,-3-3 0 16,3 4 0-16,-3-4 0 0,3 7 0 15,1-7 0-15,3 7 0 0,-4-7 0 0,4 7 0 16,-1-1 0-16,-2 1 0 0,2-1 0 0,-2 1 0 0,3 0 0 15,-4-1 0-15,0 1 0 0,0-1 0 16,4 4 0-16,-4-3 0 0,8-1 0 0,-1 4 0 0,4 3 0 16,-4-3 0-16,4 2 0 0,4-2 0 15,-5 6 0-15,1-3 0 0,-7 3 0 0,3-6 0 0,-3 6 0 16,0-3 0-16,0-4 0 0,3 7 0 0,-3 0 0 16,7 0 0-16,0 0 0 0,0 0 0 0,-1 0 0 15,-2 0 0-15,-1 7 0 0,-3-4 0 0,0-3 0 16,-4 0 0-16,4 6 0 0,0-6 0 0,-1 0 0 15,5 3 0-15,-4-3 0 0,-4 0 0 0,0 6 0 0,4-2 0 0,-4-4 0 16,-3 6 0-16,-4-6-10 0,0 0 10 0,1 9-12 16,-5-9-9-16,1 7-3 0,0-4 0 0,-1 3 0 31,1-3-9-31,0-3-3 0,3 6 0 0,0-6 0 16,0 4-92-16,1-4-18 0,-5 0-4 0,-6-10-1 0</inkml:trace>
  <inkml:trace contextRef="#ctx0" brushRef="#br2" timeOffset="165965.41">14150 13407 1447 0,'0'0'32'0,"-7"0"6"0,-4-7 2 0,1 7 0 0,-4-3-32 0,-1 3-8 0,1-6 0 0,4 3 0 15,-8 3 36-15,4-6 6 0,0 6 1 0,0-4 0 0,-4 4 15 16,4 0 3-16,-4 0 1 0,1 0 0 0,-1 0 18 0,1 0 3 16,-1 4 1-16,-3-4 0 0,3 0-30 15,0 6-6-15,4-6 0 0,0 0-1 0,-3 0 2 0,6 0 1 16,-3 0 0-16,3 0 0 0,1 0 0 0,3 0 0 16,-4 0 0-16,4 0 0 0,0 0-18 0,0 0-3 15,7 0-1-15,0 0 0 0,0 0 4 0,0 0 1 16,0 0 0-16,0 0 0 0,0 0-6 0,0 0-2 15,7 9 0-15,4-6 0 0,-1 4-1 0,4-4-1 16,0 3 0-16,4 3 0 0,3-9-3 0,4 10-1 16,3-4 0-16,4-3 0 0,3-3 4 0,4 0 1 15,3 0 0-15,8 0 0 0,3 7-2 0,7-7 0 16,7 3 0-16,0-3 0 0,3 0-6 0,1 0 0 16,-1 0-1-16,11 0 0 0,1 6-15 0,-1-6 11 15,-4 3-11-15,1-3 10 0,-4 0-10 0,4-3 10 0,6 3-10 16,-3 0 10-16,4 0 2 0,-7-6 0 0,3 6 0 0,0 0 0 15,0-3-3-15,4 3 0 0,-1-7 0 16,-6 7 0-16,0 0-9 0,-4-3 0 0,-4-3 0 0,-3 6 8 16,-3 0-8-16,-1-3 0 0,-6-4 0 15,-4 7 0-15,-7-6 0 0,-8 3 0 0,-6 3-12 0,-4 0 12 32,-7 0-61-32,-3 0-5 0,-4 0-1 0,-3 3-910 0,-11-3-183 15</inkml:trace>
  <inkml:trace contextRef="#ctx0" brushRef="#br2" timeOffset="170622.77">14224 11365 990 0,'0'0'44'0,"0"0"8"0,-7 0-41 16,0 6-11-16,7-6 0 0,-7 0 0 0,0 0 134 0,7 0 25 16,0 0 5-16,-7 4 0 0,7-4-64 0,0 0-14 15,0 0-2-15,0 0-1 0,0 0-52 0,0 0-11 16,0 0-1-16,0 0-1 0,3 6-18 0,1-3 0 16,-8 6 8-16,4 7-8 0,0 0 0 0,0-4 0 15,0 10 0-15,0 0-9 0,-3 13 1 0,-8-7 0 16,4 6 0-16,-3 4 0 0,-5 6-3 0,1-3 0 15,0-4 0-15,0 1 0 0,-4 3 11 0,8-4-8 16,-4-2 8-16,0-1-8 0,3-2 8 0,4 2 16 16,0-6-4-16,3 7-1 0,1-1 4 0,-1 1 1 15,4-7 0-15,4 10 0 0,-1-4-16 0,1 1 9 0,7-1-9 16,-1 1 8-16,4-4 7 0,0-6 1 0,7 3 0 16,1-2 0-16,2 2-26 0,5-3-5 0,-1-6-1 15,4 6 0-15,3-6 16 0,0-1-12 0,4 1 12 0,-4-3-12 16,0-7-2-16,4 1 0 0,4 5 0 0,-5-5 0 15,5-7 14-15,-1 6 0 0,4-2 0 0,-4 2 0 16,4 0 0-16,0-2 10 0,0-4-2 0,-4 3 0 16,1-3 16-16,-5 3 4 0,5-6 0 0,-1 0 0 15,0 4-8-15,-3-4-2 0,3-4 0 0,1 4 0 16,3-6 4-16,-4 6 1 0,4-3 0 0,-7 3 0 16,3-6-3-16,-7 6 0 0,-3-3 0 0,0 3 0 15,0-7-28-15,-4 7-7 0,-4 0-1 0,1-3 0 16,0 6 7-16,-4-3 1 0,0 0 0 0,-7 0-636 15,0 7-128-15</inkml:trace>
  <inkml:trace contextRef="#ctx0" brushRef="#br2" timeOffset="174396.33">17184 7455 403 0,'0'-10'36'0,"-4"4"-36"0,-3-6 0 0,4 2 0 16,-4-5 40-16,0 5 2 0,0 1 0 0,-4-1 0 15,4-5 73-15,-4 5 14 0,-3 4 3 0,4 3 1 16,-1-3-29-16,-3 2-7 0,3-2-1 0,-3 3 0 15,7-3-27-15,-3 3-5 0,3-4-2 0,-1 4 0 16,5-3-6-16,-1-3-2 0,4 2 0 0,4 4 0 16,-1-3-15-16,-3 6-3 0,4-10-1 0,0 7 0 15,-4 3 5-15,3-6 0 0,1-3 1 0,-4 9 0 16,0 0 15-16,0 0 4 0,0 0 0 0,0 0 0 0,0 0-24 16,0 0-4-16,0 0 0 0,0 0-1 0,0 0 14 0,0 0 3 15,0 0 1-15,0 0 0 0,0 0-5 0,0 0-2 16,0 0 0-16,0 9 0 0,0-9-16 0,0 6-3 15,0-6-1-15,7 10 0 0,-7-1-11 0,3-6-3 16,-3-3 0-16,0 13 0 0,0-10 20 0,4 6 3 16,-4 1 1-16,3-1 0 0,-3-3-17 0,0 4-3 15,0 6-1-15,-3-4 0 0,-1-6 1 0,1 4 0 16,3-1 0-16,-4 1 0 0,1 5 11 0,3-5 2 16,-4 2 1-16,4-2 0 0,0 5-9 0,0 4-1 15,-3 0-1-15,6-3 0 0,-3 2-15 0,4 1 11 16,3 6-11-16,0-6 10 0,0 0-10 0,0-3 0 15,0 2 9-15,0 1-9 0,0-3 0 0,0 3 9 16,-3 0-9-16,3-4 0 0,-4 4 12 0,1 0-4 0,-1-3 0 16,-3 9-8-16,4-3 15 0,-4 3-4 0,0 0-1 15,0-6 0-15,0 9-2 0,0 0 0 0,0-3 0 0,3 3 0 16,-3-6-8-16,4 0 0 0,-1-3 0 0,1 6 0 16,3-6 8-16,-4 0 0 0,1 3 0 0,3-3 0 15,-3-1-8-15,3 1 0 0,-4 0 0 0,4 6 0 16,-3-6 0-16,-1 6 0 0,1-6 0 0,-1 0-11 15,1 6 11-15,-1-7 11 0,1 8-3 0,-1-8 0 16,1 1 1-16,-4 6 0 0,3-6 0 0,1 9 0 16,-4-9-1-16,4 6 0 0,-1 0 0 0,1 0 0 0,-1-3-8 15,1-3 0-15,3 6 9 0,-4-6-9 0,8 6 0 16,-1-6 8-16,-3-3-8 0,4-4 0 0,3 10 0 16,-3-3 8-16,3-7-8 0,0 4 0 15,0 3 8-15,0 0-8 0,4 0 8 0,-4-4-8 0,0 4 9 0,0-3-9 16,-3-1 12-16,3 4-12 0,0 0 9 0,0 0-9 15,-3 6 0-15,3-6 9 0,0 0-9 0,3 6 0 16,1-6 0-16,0-1 0 0,-1 7 12 0,5-6-2 16,-5 0-1-16,4 0 0 0,1-3-9 0,2 9 0 15,-3-7 0-15,1-5 8 0,2 9-8 0,1-10 0 16,0 7 0-16,-1-3 0 0,1 0 0 0,0-4 8 16,-1 4-8-16,-2 3 0 0,2-10 0 0,-3 7 0 0,1-4-9 15,2 4 9-15,1-7 8 0,0 7 8 0,-1-7 1 16,1 1 1-16,3 9-18 0,-3-4 0 0,3-2 8 0,0-4-8 15,-3 7 0-15,3-7 0 0,1 7 8 0,-1-3-8 16,0-4 0-16,4 4 0 0,-4-1 0 16,0-2 0-16,0 5 0 0,1-5 0 15,-1 5 0-15,0-2 0 0,-3-4 0 0,0 1 0 0,3-4 0 16,-4 3 0-16,1 1 0 0,0-1 0 0,0 1 0 0,-4-1 0 16,3 0 0-16,1 1 0 0,0 5 8 0,-1-5-8 15,1-1 0-15,7 1 0 0,-4 5 8 0,4-5-8 16,-4-1 0-16,4 10 10 0,0-10-10 0,6 7 8 15,-6 3-8-15,3-10 0 0,1 7 0 0,-5-7 0 16,-2 10 0-16,-5-9 0 0,1-1 0 0,0 7 0 16,3-1 0-16,0-2 0 0,-3-4 0 0,0 7 0 15,-1 0 0-15,5-4 0 0,-1-2 0 0,0-1 0 16,-3 7 0-16,-1-7 0 0,5 7 0 0,-1-4 0 16,0-2 0-16,0 5 0 0,0-5 0 0,1-1 0 15,-1 1 0-15,-3 5 0 0,-4-5 0 0,3 5 8 0,1-2-8 16,0-4 0-16,0 7 0 0,-1-7 0 0,-3 10 0 15,4-3 0-15,-4-3 0 0,0 2 0 0,-3-5 0 16,0 8 0-16,-1-2 0 0,1-6 8 0,-4 8-8 0,4-2 8 16,-4-7-8-16,3 7 8 0,1-3-8 0,0-4 0 15,-1 7 0-15,-2-4-11 0,-1 4 11 0,3 3 0 16,-3-10 8-16,-3 7-8 0,3 3 0 0,-3-10 0 16,-1 7 0-16,1-7-8 0,-1 7 8 0,1-4 0 15,-4-2 0-15,0 5 0 0,0-5 0 0,0-1 0 16,0 7 0-16,-3-4 0 0,-1-2 0 0,1-4 0 15,3 10 0-15,-4-4 0 0,-3-2 0 0,4-1 0 0,-1 1 0 0,1 5 8 16,0-5-8-16,-4 5 0 0,0-2 0 0,3-4 0 16,1 7 0-16,-1 0 0 0,-3-4 0 15,0 4 0-15,-3 3 0 0,3-4 0 0,0 4 0 16,-4 0 0-16,1-3 0 0,-1-4 0 0,0 10 0 16,1-3 0-16,-1 0 0 0,-3-7 0 0,4 10 0 0,-1-9 8 15,-3 3-8-15,4-1 12 0,-4-2-4 16,3-4 0-16,-3 7-8 0,4-7-8 0,-4 1 8 0,-1 5-12 15,5-5 12-15,-4-1 8 0,-4 1-8 0,4-1 11 16,0 0-11-16,0 1 0 0,-3-1-10 0,-1 1 10 16,0 5 0-16,-3-5 0 0,-3-1 0 0,-1 1 0 15,0 5 0-15,1-5 0 0,-1-1 9 0,4 0-1 16,-4 7-8-16,4-3 0 0,-3-4 0 0,2 0 0 16,-2 7 0-16,-1-6 0 0,1-1 0 0,-1-3 0 15,4 4 0-15,-7-7-8 0,3 3 8 0,0 3 0 16,-3-2 0-16,0-4 0 0,0 6 0 0,0-2 0 0,-4-4 0 15,0 6 0-15,1-3 0 0,-8 4 8 0,0-1-8 16,0 1 0-16,1 5 0 0,-1-5 0 0,0-1 0 16,-3 7 0-16,3-7 0 0,4 1 0 0,0-1 0 15,3 0 0-15,-3 1 0 0,3-1 0 0,4 1 0 0,0-1 0 16,0 0 0-16,-4 7 0 0,4-7 0 0,-4 1 0 16,0-1 0-16,1 1 0 0,-1-1 0 0,-3 7 0 15,-4-7 0-15,7 7 0 0,1-4 0 0,-1-2 0 16,-7 6 0-16,4-1 0 0,0-2 0 0,-1 2 0 15,1-5 0-15,-4 6 0 0,4-4 0 0,0 4 0 16,0-1 0-16,0-2 0 0,-4 3 0 0,0-4 0 16,0 4 0-16,1 0 0 0,2-4 0 0,-2 4 0 0,2-7 0 15,1 10 0-15,0 0 0 0,3-4 0 0,1 4 0 16,-1-3 0-16,4 3 0 0,-4 0 0 0,4-4 0 0,3 4 0 16,-3 0 0-16,0 0 0 0,3 0 0 0,1-4 0 15,-1 4 0-15,0 0 0 0,1-3 0 0,-1 9 0 16,0-13 0-16,-3 13 0 0,4-6 0 0,-5 0 0 15,1 6 0-15,4 0 0 0,-5-6 0 0,-2 0 0 16,3 6 0-16,-1-6 0 0,5-1 0 0,-1 1 0 16,0 6 0-16,4-6 0 0,-3 6 0 0,3-6 0 15,-4 6 0-15,4-6 0 0,0 0 0 0,0 0 0 16,3-1 0-16,-3 7 0 0,3-6 0 0,4 0 0 16,-3 6 0-16,3-6 0 0,-4 6 0 0,4-6 0 15,0 6 0-15,-4 3 0 0,4-3 0 0,0 0 0 16,0-3 0-16,0 10 0 0,-3-4 0 0,3 0 0 0,-1-3 0 15,-2 3 0-15,-1 1 0 0,1-4 0 0,3 3 0 16,-4-3 0-16,-3 3 0 0,3 0 0 0,1-2 0 16,-1-1 0-16,1 0 0 0,3 3 0 0,0-3 0 0,-1 3 0 15,5-6 0-15,-1 10 0 0,-3-14 0 0,7 11 0 16,-3-1 0-16,3-3 0 0,0 3 0 0,-4 3 0 16,1 1 0-16,3-7 0 0,0 3 0 0,0 4 0 15,0-4 0-15,-4 0 0 0,4 0 0 0,-3-3 0 16,-1 3 0-16,-3 7 0 0,0-7 0 0,4-3 0 15,-5 4 0-15,5-4 0 0,-1 3 0 0,-3 3 0 16,4-3 0-16,3 1 0 0,-7-4 0 0,7-3 0 0,0 9 0 0,3-3 0 16,1 0 0-16,-1-2 0 0,4 8 0 0,0-6 0 15,1 7 0-15,-1-1 0 0,0 4 0 0,0 0 0 16,0-4 0-16,0 4 0 0,0 2 0 16,0-2 0-16,-4 0 0 0,1-4 0 0,0 1 0 0,-1 2 0 15,-3-2 0-15,0 2 0 0,-3-5 0 0,3-4 0 16,-8 6 0-16,5-5 0 0,-4-1 0 0,0-3 0 15,-4-6 0-15,4 0 0 0,-3-10 0 0,-5 7 0 32,5-13-77-32,-4 3-15 0,-7-15-4 0</inkml:trace>
  <inkml:trace contextRef="#ctx0" brushRef="#br0" timeOffset="-158769.37">7352 13924 2559 0,'14'-16'113'0,"-7"16"24"0,-7 0-109 0,0 0-28 0,7-9 0 0,-7 9 0 0,0 0 40 0,0 0 4 15,0 0 0-15,0 0 0 16,-7 0-61-16,-4-3-12 0,-13-3-3 0,-11 6 0 0,-11 0 16 0,-4 0 2 15,-10 0 1-15,-14 0 0 0,4 6 13 0,-15-6-12 16,-10 0 12-16,-8 0-12 0,1 3 12 0,-7-3 0 16,-11 0 0-16,0 0-9 0,-7 6 19 0,-4-6 4 15,-6 0 1-15,-1 3 0 0,4-3 11 0,-3 0 2 16,-12 7 1-16,5-7 0 0,-4 3-11 0,-4-3-2 16,-10 0-1-16,-4 6 0 0,7-3-15 0,-7-3 9 15,7 6-9-15,-6-6 8 0,-5 4-8 0,5 2 0 16,9-6 0-16,1 9 0 0,7-2 0 0,3-4 0 15,11 3 0-15,-3-3 0 0,3 6 0 0,10-9 0 16,11 10 0-16,11-4 0 0,0-6 0 0,13 0 0 0,5 0 0 0,10 0 0 16,14 0 0-16,7 0 10 0,10 0-10 15,12 0 10-15,6 0-1 0,11 0 0 0,0 0 0 16,14 0 0-16,0 0-9 0,17-6 0 0,15 6 0 0,14 0 0 16,3 0-14-16,22 6-5 0,3-6-1 0,11 0 0 15,10 0 20-15,14 0-10 0,11 0 10 0,11 0-8 16,6 0 8-16,8-6 8 0,10 6-8 0,11 0 11 15,14-3-11-15,0 3 0 0,3-7 0 0,8 4 8 16,3-3 11-16,10 6 1 0,5-3 1 0,-5-3 0 16,8 6-5-16,3-3 0 0,0-4-1 0,-3 7 0 15,-7-3 1-15,-11 3 0 0,-4 0 0 0,1 0 0 16,-11 3-7-16,-11-3-1 0,0 0 0 0,-10 0 0 16,-7 0-8-16,-15 0 0 0,-6 0 0 0,-11 0 0 0,-4 0 0 15,-21 0 0-15,-10-3 0 0,-14-3 0 0,-15 6 10 16,-3 0-10-16,-14-10 12 0,-11 4-12 0,-3 3 23 0,-11-3-3 15,0 3 0-15,-11-7 0 0,-6 4-3 0,-8-3-1 16,-10-1 0-16,-7 1 0 0,-21-1-16 0,-8 1 0 16,-13-7 0-16,-15 7-9 0,-7-1 9 0,-14 4-13 15,-14-3 5-15,-3-1 8 0,-4 7-11 0,-18-3 11 16,1-3-8-16,-8 2 8 0,-3 4 0 0,-4-3-8 16,-3 6 8-16,-11 0 0 0,-7-3 0 0,3 3 0 15,5-7 0-15,2 7 0 0,-6 7 0 0,3-4 0 0,0 3 0 0,4-3 0 16,10 4 0-16,0 8 0 0,-3-2 0 0,3-4-8 15,4 7 8-15,7-1 0 0,-4 4 0 0,4-6 0 16,7 3 0-16,7 2-8 0,0 1 8 0,14-3 0 16,3 3-11-16,8-4 11 0,14-2-13 0,0 3 5 15,10-7 8-15,11 7 0 0,14-7 0 0,11 0 0 16,3 1 0-16,14-1 0 0,4 1 0 0,14-4 0 16,-4 3 0-16,14-6-10 0,8 7 10 0,7-1-10 15,13-2 10-15,19 2-13 0,6-3 5 0,14-3 8 16,19-3 0-16,2 0 0 0,11 0 0 0,15-3 0 15,10-3-13-15,10 3 5 0,4-3 8 0,11-1-13 16,7 4 13-16,-1-3 0 0,12 3 0 0,-5-4 10 16,8-2-10-16,-3 0 0 0,13 6 9 0,0-4-9 15,-6-2 0-15,2-1 0 0,-6 4 0 0,11 3 0 16,-8-6 0-16,-3 2 8 0,-4-2-8 0,-3 6 0 16,-4-3 0-16,-14-4 0 0,-7 4 0 0,-3-4 8 0,-4 10-8 15,-11-3 0-15,-3-3 0 0,-18 3 8 0,-3-3-8 16,-7 3 0-16,-11-4 8 0,0 7-8 0,-21-3 8 0,-4-3-8 15,-14 6 8-15,-3 0-8 0,-14-10 10 0,-1 10-2 16,-6 0-8-16,-11 0 12 0,-3-6-12 0,-12 3 0 16,-9-3 0-16,-12 3 0 0,-13-4-9 0,-7 4 9 15,-4-3 0-15,-18 6-9 0,-7-3 9 0,-10-3 0 16,-4 6-9-16,-6 0 9 0,-5-7 0 0,-10 4-9 16,-10 3 9-16,-4 0 0 0,-11 0 0 0,0 0 0 15,-6 0 0-15,-5 0 0 0,1 0 0 0,-4 0 0 16,1 10 0-16,-5-10 0 0,1 9 0 0,-4 0 0 15,8-9 0-15,2 10 9 0,5-1-9 0,3-3 8 0,-4 4-8 16,4-1 8-16,3 1-8 0,4-1 0 0,0 0 0 0,7 1 0 16,3-4 0-16,8 4 0 0,3-1 0 0,3 7 0 15,8-7 0-15,3 0 0 0,14-5-10 0,-3 8 10 16,11-2-12-16,2-7 12 0,8 6-13 0,-3-3 5 16,13-3 8-16,4 4-8 0,4-4 8 0,13 3-8 31,1-3-25-31,14-3-5 0,-4 7-1 0,7-7-818 0,8 0-164 0</inkml:trace>
  <inkml:trace contextRef="#ctx0" brushRef="#br0" timeOffset="-136993.63">28741 7831 1036 0,'0'0'92'0,"0"0"-73"16,0 0-19-16,0 0 0 0,0-9 179 0,0 9 32 15,3-3 6-15,-3 3 2 0,7-7-148 0,0 4-30 16,-7 3-5-16,11-6-2 0,0 6-34 0,-4 0 0 15,3 6 0-15,-3-3 0 0,0 7 0 0,0 5 0 16,0-2 0-16,-3 9 0 0,-8-3 20 0,4 3 3 16,-3 3 1-16,-1 3 0 0,-3 6 8 0,-3-5 3 15,-1 5 0-15,1 1 0 0,-1-1-12 0,0 4-3 16,-6 6 0-16,-1-7 0 0,1 7-8 0,-1 0-3 16,0-6 0-16,1 6 0 0,-1 0-9 0,0-10-11 0,1 10 3 0,3-10 0 15,-4-2 8-15,7-1 0 0,-3-3 0 0,4-9 0 16,-1 6-12-16,4-12-8 0,-4 3 0 0,4-7-953 15</inkml:trace>
  <inkml:trace contextRef="#ctx0" brushRef="#br0" timeOffset="-136668.28">28723 7734 1036 0,'4'-13'92'0,"-4"13"-73"0,7-6-19 0,-4-3 0 0,4 9 268 0,0-10 49 16,0 10 11-16,8-6 1 0,-5 3-252 0,4 3-50 15,0 3-11-15,4 3-1 0,0 1 10 0,-4-4 3 16,0 6 0-16,4 7 0 0,-4 3 2 0,-4 6 1 16,4-3 0-16,-3 12 0 0,-1-9-10 0,1 10-1 15,0 2-1-15,-1 1 0 0,-3-4-2 0,4 7 0 16,-1-3 0-16,1 0 0 0,0-4-17 0,-1 1 0 15,4-1 8-15,0-3-8 0,-3 4 0 0,3-1 0 16,-3 1 0-16,3-7 0 0,-4 7 0 0,5-7 0 16,-1 0 0-16,-4-3-9 15,1 0-18-15,-1-3-3 0,1-6-1 0,-4 3 0 16,0-4-98-16,-7-5-20 0,0-1-4 0</inkml:trace>
  <inkml:trace contextRef="#ctx0" brushRef="#br0" timeOffset="-136463.13">28748 8367 345 0,'0'0'31'0,"0"0"-31"0,0 0 0 0,0 0 0 16,0 0 412-16,0 0 77 0,0 0 15 0,7 0 4 15,7 0-372-15,0 0-75 0,4 7-14 0,3-7-3 0,4 3 9 0,3-3 3 16,0 0 0-16,4 6 0 15,0-6-39-15,-1 6-7 0,5-3-2 0,-1-3 0 16,0 0-64-16,0 0-14 0,4 0-2 0,-11-3-1 16</inkml:trace>
  <inkml:trace contextRef="#ctx0" brushRef="#br0" timeOffset="-133395.04">28928 9782 1422 0,'0'0'31'0,"0"0"6"0,-4 0 2 0,4 0 1 0,-7-7-32 0,7 7-8 0,-3 0 0 0,3 0 0 15,0 0 69-15,-7-6 12 0,3 3 3 0,-6-3 0 16,-1 6-11-16,-3-3-1 0,0-4-1 0,0 4 0 16,-8 3-15-16,1-6-2 0,0 6-1 0,0 0 0 15,-4 0-21-15,-3 0-5 16,3 0-1-16,1 6 0 0,-5-6-18 0,5 3-8 0,-1 4 0 0,4-4 8 16,-4 3-8-16,4-3 0 0,0 3 0 0,3 4 0 15,1-4 0-15,-1-3 0 0,4 3 0 0,-4-2 8 16,4 5 9-16,3-3 2 15,1-3 0-15,3 4 0 0,0 2-6 0,3-3-1 0,4-3 0 0,-3 7 0 16,-1-1-12-16,4 1 8 0,0-4-8 16,0 3 0-16,4 1 15 0,-4-1-3 15,3 1-1-15,1-1 0 0,-1 7 1 0,1-7 0 0,-1 10 0 0,1 0 0 16,-1-4-12-16,1 10 0 0,-1-3 0 0,1 4 0 16,0-1-10-16,-4 0-4 0,3 3-1 0,-3-3 0 15,4 3 15-15,-1 0 0 0,-3 7 0 0,0-7 0 16,0 0 0-16,0 7 0 0,0-1 0 0,0 1 0 0,-3-4 20 15,-1 10 1-15,4-3 0 0,-3-4 0 16,-5 4-21-16,5 3 0 0,-4-4 0 0,0 1 0 0,7-4 0 0,-7-6 0 16,3 7 0-16,4-1 0 0,-7 1 8 15,4-4-8-15,-1 10 8 0,-3-3-8 0,4-10 0 0,-1 6 0 16,0 1 0-16,1 3-12 0,-4-4 12 0,3-6 0 16,-3 7 0-16,4-7 0 0,-4-3 0 0,3 0 0 15,1 0 0-15,-1-3 8 0,1 3-8 0,-1-6 0 16,4 6 0-16,-3-6 0 0,-1 0 0 0,1 0 0 15,3-1 0-15,-4 4 8 0,-3-9-8 0,3 3 8 0,1 2-8 0,-1 1 8 16,-3-3-8-16,7-4 0 0,0 4 0 16,0 3 0-16,-3-3 0 0,-1 2 0 0,4-2 0 0,-3-3 0 15,-1 2 0-15,4-5 0 0,0 9 0 16,-3-10 0-16,-4 0 17 0,3-2-1 0,1 2 0 16,3 0 0-16,-4-9 0 0,4 10-1 0,0-10 0 15,0 6 0-15,0-6-4 0,-4 3-1 0,4-3 0 0,0 0 0 16,0 0 3-16,0 0 1 0,4 7 0 0,0-4 0 15,-4-3-1-15,7 6 0 0,-7-6 0 0,0 0 0 16,7 3 2-16,0 3 0 0,-4-2 0 0,8 2 0 16,-4-6-15-16,7 0 0 0,-3 6 0 0,3-6 0 15,0 0 0-15,0 0 0 0,4-6 0 0,-1 6 0 16,1 0 0-16,-4 0 0 0,0-6 0 0,0 2-10 16,0 4 10-16,-3-6 0 0,-4 3 0 0,3 3 0 15,1-6-36-15,-11 6-8 0,0 0-1 16,0 0-768-16,0 0-154 0</inkml:trace>
  <inkml:trace contextRef="#ctx0" brushRef="#br0" timeOffset="-132151.52">28677 10660 230 0,'0'0'20'0,"0"0"-20"0,0 0 0 0,0 0 0 16,0 0 196-16,7-3 34 0,-3-7 7 0,3 4 2 16,-4-4-136-16,1 4-27 0,0-3-6 0,3-1-1 15,0 1-1-15,0 0 0 0,0-1 0 0,0 4 0 16,-4-4-8-16,4 1-3 0,0 0 0 0,1-1 0 15,-5 1-10-15,1 3-3 0,3-4 0 0,-4 7 0 16,1-6 34-16,-1-1 6 0,1 1 2 0,-1-7 0 16,4 10-51-16,-3-7-11 0,-1-2-1 0,1-4-1 15,6 3-12-15,-2 4-2 0,-1-7-8 0,-4-3 12 16,8 3-12-16,-4 0 0 0,0 0 0 0,0 4 0 16,0-4 0-16,0-6 0 0,0 6 0 0,0 0 0 15,-3 0 0-15,3 4 0 0,0-4 0 0,0 3 0 16,-4 4 0-16,1-4 0 0,-1-3 0 0,1 10 0 0,3-1 11 15,-4 1-11-15,1-1 12 0,0 4-12 0,-4 6 0 0,0 0 0 16,3-9 0-16,-3 9 0 0,4-3 0 0,-4 3 0 16,0-7 0-16,0 7 0 0,0 0 0 0,0 0-9 15,0 0 9-15,0 0-8 0,0 0 8 0,0 0 0 16,0 0 0-16,0 0-8 0,0 0 8 0,0 0 0 16,0 0-9-16,0 7 9 0,-4 2 0 0,1 0 0 15,-1 1 0-15,0-1 0 0,1 1 0 0,3 5 0 16,-4 4 0-16,1-6 0 0,-1 12 0 0,4-6 0 0,-3-1 0 15,3-2 0-15,0 3 0 0,0 0 0 0,0-4 0 16,0 4 0-16,3-3 0 0,-3-4 0 0,4 4 0 0,-1 0 0 16,1-7 0-16,-1 4 0 0,-3-7 0 0,4 3 0 15,0 1 0-15,-1-1 0 0,-3-9 0 0,0 0 0 16,0 0 0-16,7 7 0 0,-7-7 8 16,0 0-8-16,0 0 10 0,11 0-10 0,-4 0 12 0,3-7-12 15,-3 7 13-15,0-9-4 0,1-1-1 0,-1 1 0 16,3 3 4-16,-3-7 0 0,0-2 0 0,0 2 0 15,4-3-3-15,-4-2 0 0,0-8 0 0,4 8 0 16,-4-1-9-16,0-6 8 0,0 6-8 0,0-6 8 16,0 6-8-16,-4-6 0 0,8 6 9 0,-7 0-9 15,-1 0 0-15,4 1 0 0,-3 2 0 0,3 0 0 16,-4-2 0-16,1 8 0 0,-1-9 0 0,1 13 0 0,3-3 0 16,-4-1 0-16,1 1 0 0,-1 6 0 15,-3 3 0-15,0 0-10 0,0 0 10 0,0 0 0 0,0 0-12 16,0 0 12-16,7 3-12 0,-3 6 12 0,0 7 0 15,-4-7 0-15,3 10 0 0,1-3 0 0,-4-4 0 0,3 7-12 16,-3 6 1-16,0 0 0 0,-3 0 11 0,3-3 0 16,-4 3 0-16,4 4 0 0,0-4 0 0,0 0 0 15,-3-3 0-15,3 0 0 0,0-3 0 0,0-1 0 16,0-2 0-16,0-3-8 0,3 2-8 0,-3-2 0 16,4-4-1-16,-1 4 0 15,-3-4-113-15,0-9-22 0,4 3-5 0</inkml:trace>
  <inkml:trace contextRef="#ctx0" brushRef="#br0" timeOffset="-130935.02">28515 11996 1220 0,'0'0'54'0,"0"0"11"0,0 0-52 0,0 0-13 0,0 0 0 0,0 0 0 0,0 0 108 0,7-7 18 15,-3-2 4-15,-1-1 1 0,4 1-43 0,-3 0-9 16,3-7-2-16,0 7 0 0,0-10-23 0,0 9-5 15,4-9-1-15,-1-2 0 0,1 2-24 0,-1-10-4 16,4 4-2-16,1 3 0 0,-5-3-10 0,4 0-8 16,0-3 12-16,0 9-12 0,1-6 21 0,-1 6-2 15,-4-6-1-15,1 3 0 0,-4 0 3 0,3 4 1 16,1-8 0-16,0 8 0 0,-4-1 17 0,3 0 3 16,1 0 1-16,-4 0 0 0,3-3-16 0,-2 4-3 15,-1-1-1-15,0 0 0 0,3 0-13 0,-3 0-2 16,0-6-8-16,-3 10 12 0,-1-4-12 0,1 9 0 15,3-5 0-15,-7 5 0 0,0 1 0 0,4-1 0 16,-4 1 0-16,0 9 0 0,0 0 0 0,0 0 0 16,0 0 0-16,0 0 0 0,0 0-8 0,0 0 8 0,0 0 0 0,0 0 0 15,0 0-8-15,0 0 8 0,0 0 0 0,0 0 0 16,0 0-9-16,0 9 9 0,-4 1 0 0,4-1-9 16,-4 7 9-16,4 3-8 0,-3-4 8 0,3 4-8 15,-4 0 8-15,4 0-12 0,-3 0 12 0,3 3-12 16,0-4 12-16,-4 1 0 0,4 0 0 0,0 0 0 15,0-3 0-15,4 2 0 0,-4-8 0 0,3 6 0 16,1-4 0-16,-1-6 0 0,5 4 0 16,-8-10 0-16,7 6 0 0,-7-6 0 0,7 3 0 0,-7-3 0 15,0 0 0-15,10 0 0 0,1 0 0 0,-4-9 8 16,0 9-8-16,3-10 11 0,1 4-11 0,-4-3 12 16,4-1-12-16,-4 1 0 0,0-10 9 0,0 10-9 15,0-7 8-15,0 3-8 0,0-9 8 0,-3 4-8 16,3 5 8-16,-4-3-8 0,4-9 8 0,-3 6-8 15,-1 1 8-15,1-7-8 0,3 3 8 0,0-3-8 0,-4 6 0 16,1-6 9-16,3 6-9 0,-3 0 0 0,3-6 0 0,0 9 0 16,0 4 0-16,-4-4 0 0,4 7 0 0,0-1 0 15,-3 4 0-15,-1-3 0 0,1 9-12 0,-4 0 12 16,0 0-13-16,0 0 5 0,0 0 8 0,7 9-8 16,-7-3 8-16,4 4-8 0,-8 5 8 0,4-2 0 15,0 3 0-15,-4-1 0 0,4 4 0 0,0 3-12 16,-3 0 4-16,-1 0 0 0,4 3 8 0,-3 0 0 15,-1-3 0-15,1 3 0 0,-1 0 0 0,4-6 0 16,0 6 0-16,-3-3 0 0,3 0 0 0,0 0 0 0,0-3 0 16,0 6-8-16,-4-6-5 0,4-4-1 0,0 4 0 15,0-3 0 1,0-4-108-16,0-5-22 0,0 2-4 0,0-9-824 0</inkml:trace>
  <inkml:trace contextRef="#ctx0" brushRef="#br0" timeOffset="-128531.26">29478 10233 115 0,'0'0'10'0,"0"0"-10"16,0 0 0-16,0 0 0 0,0 0 260 0,0 0 51 16,0 0 9-16,0 0 3 0,0 0-253 0,0 0-50 15,4-3-11-15,-4 3-1 0,-4-6 6 0,4 6 2 16,4-10 0-16,-4 10 0 0,0-3 25 0,0 3 6 0,0 0 1 16,0-6 0-16,0 6 31 0,0 0 6 0,0 0 2 15,0 0 0-15,0 0-22 0,0 0-4 0,-7 0-1 0,0 9 0 16,3-2-40-16,-3 2-8 0,0 0-1 15,-4 7-1-15,1-3-10 0,3 2 0 0,-4 4 0 0,4 0 0 16,-7 0 0-16,3 6 0 16,1-6 0-16,-1 0 0 0,-3 6 0 0,3-7 0 15,4 1 0-15,0 3-11 16,0-9-21-16,4 2-5 0,-1 1-1 0,-3-3 0 16,0-7-25-16,4 6-5 0,3-5 0 0,0-7-1 15,0 0-67-15,0 0-14 0,0 0-2 0,-11-16-1 0</inkml:trace>
  <inkml:trace contextRef="#ctx0" brushRef="#br0" timeOffset="-128275.48">29411 10149 1440 0,'0'0'128'0,"0"0"-103"0,0 0-25 0,0 0 0 0,0 0 96 0,0 0 13 15,0 0 3-15,0 0 1 0,0 0-70 0,0 0-15 16,0 0-2-16,0 0-1 0,0 0-3 0,0 9-1 15,0 0 0-15,0 1 0 0,0 5-5 0,0-2-2 16,0 6 0-16,0 3 0 0,0-3-14 0,0-1 0 16,0 1 8-16,0 0-8 0,0 6 0 0,0-6 0 15,0 6 0-15,0-12 0 0,0 8 0 0,0-8 0 16,0 6 0-16,0-3-10 16,4-1-38-16,-1-2-8 0,1-4-2 0,-4-3 0 15,0-6-32-15,7 10-6 0,-7-10-2 0,0 0-625 0</inkml:trace>
  <inkml:trace contextRef="#ctx0" brushRef="#br0" timeOffset="-128019.71">29266 10462 1324 0,'0'0'118'0,"0"0"-94"0,0 0-24 0,0 0 0 16,0 0 121-16,0 0 20 0,0 0 4 0,0 0 1 0,0 0-114 0,11 0-22 15,0-6-10-15,3 3 8 16,3-4 4-16,-3 7 1 0,1-3 0 0,2-3 0 0,1 6-13 0,0-3 0 16,-4 3 0-16,0-6 0 0,0 6-14 0,-4 0-9 15,5 0-1-15,-5 0-803 16</inkml:trace>
  <inkml:trace contextRef="#ctx0" brushRef="#br0" timeOffset="-126806.43">29767 10346 979 0,'0'0'87'0,"0"0"-70"0,0 0-17 0,0 0 0 0,0 0 169 0,0 0 31 15,0 0 5-15,0 0 2 0,0 0-111 0,0 0-23 16,-3 9-4-16,3 1-1 0,-4 6-44 15,4-7-10-15,0 0-2 0,0 10 0 16,4-3-12-16,-4 3 0 0,0 0 0 0,0-1 0 0,0 1 0 16,3 3 0-16,1 0 0 0,-4 3 0 15,0-6-26-15,3 6-2 0,1-12 0 0,0 9-549 16,-4-10-111-16</inkml:trace>
  <inkml:trace contextRef="#ctx0" brushRef="#br0" timeOffset="-126112.23">29482 11384 576 0,'0'0'25'0,"0"0"6"0,0 0-31 0,0 0 0 0,0 0 0 0,0 0 0 16,0 0 229-16,0 0 40 0,0 0 8 0,0 0 2 16,7 9-171-16,-7 4-33 0,0 0-7 0,-4 2-2 15,1 4-26-15,-4 0-6 0,-4 0-1 0,0 6 0 16,4 3-17-16,-3-3-3 0,-1 0-1 0,1-3 0 16,-1 3 0-16,4 3-1 0,-4-3 0 0,-3 1 0 15,4-8-2-15,-1 7 0 0,1-6 0 0,-1 0 0 16,4-10-30-16,0 7-7 0,0-3 0 15,3-7-563-15,-3-3-112 0</inkml:trace>
  <inkml:trace contextRef="#ctx0" brushRef="#br0" timeOffset="-125861.68">29503 11356 1872 0,'0'0'83'0,"0"0"17"0,0 0-80 0,0 0-20 0,0 0 0 16,3 9 0-16,4 1 8 0,-3-1-8 0,-1 0 9 0,1 7-9 15,0 0 0-15,-4-4 0 0,0 4 0 0,0 3 0 16,3 0 0-16,-3-1 0 0,-3 8 0 0,3-8 0 16,0-2 0-16,0 3 0 0,0 0 0 0,-4-1 0 15,4 4 0-15,-4-9-10 0,4 3 10 0,-3 2-8 31,-1-2-20-31,4-3-4 0,-7 2-1 0,4-5-763 0</inkml:trace>
  <inkml:trace contextRef="#ctx0" brushRef="#br0" timeOffset="-125702.73">29337 11729 2012 0,'0'0'44'0,"0"0"10"0,0 0 2 0,0 0 0 0,11 0-45 0,-1 0-11 0,-3 0 0 0,4-6 0 16,-1 6-22-16,5 0-6 0,-1-3-2 0,0-4 0 15,-4 4-77-15,4-3-15 0,1 6-3 0</inkml:trace>
  <inkml:trace contextRef="#ctx0" brushRef="#br0" timeOffset="-125265.93">29616 11767 921 0,'0'0'82'0,"0"0"-66"0,0 0-16 0,0 0 0 15,0 0 168-15,0 0 29 0,0 0 7 0,0 0 0 16,7 0-162-16,3-4-33 0,-6-2-9 0,3-3 0 16,0 3 16-16,0 2 0 0,4-2 0 0,-8 6 0 15,4-9 23-15,-7 9 4 0,7 0 1 0,0-3 0 16,-7 3-12-16,0 0-1 0,7 0-1 0,-7 0 0 16,7 0-14-16,-7 0-4 0,4 3 0 0,-1 6 0 15,1-3-4-15,0 4 0 0,-4-1-8 0,0 7 12 16,0-7-12-16,0 1 8 0,-4-1-8 0,-3 0 0 15,3 1 0-15,1 6 0 0,-1-7 0 0,1 4 0 16,-4 2 0-16,3-5 0 0,-3 5-8 0,4-5 8 0,-1-1 0 16,4 1 0-16,-3-1 0 0,-1 0 0 0,1 1 0 0,3-1 0 15,0-3 0-15,3 4 0 0,-3-1 0 0,4 1 0 16,-4-10 0-16,3 6-10 0,4-3-7 0,0-3-2 16,4 6 0-16,-1-6 0 15,5-6-21-15,-1 3-5 0,0-3-1 0,3-4-785 16</inkml:trace>
  <inkml:trace contextRef="#ctx0" brushRef="#br0" timeOffset="-124370.8">29884 9838 1566 0,'-11'9'69'0,"11"-9"15"0,0 0-68 0,0 0-16 0,-7 0 0 0,4 0 0 0,3 0 73 0,0 0 11 15,0 0 3-15,0 0 0 0,0 0-21 0,0 0-4 16,3-3-1-16,4-3 0 0,-3-3-13 0,3 9-4 16,-4-10 0-16,4 10 0 0,4-6-35 0,-11 6-9 15,7 0 0-15,4-3 0 0,3 3 0 0,-4 0 0 16,-3 0 9-16,4 0-9 0,0 0 0 0,3 3 8 15,0-3-8-15,0 0 0 0,4 0 0 0,-1 6 0 16,1-6 0-16,-1 0 0 0,1 0 0 0,3 0 8 16,-3 0-8-16,3-6 0 0,-3 6 20 0,-1 0-1 15,4 0 0-15,-3-3 0 0,3-3-11 0,-3 6-8 16,-4-4 9-16,4-2-9 0,-4 6 30 0,-4 0 0 16,-3-3 0-16,4 3 0 0,0 0-22 0,-4 0-8 15,-7 0 0-15,0 0 9 0,0 0-9 0,3 3 0 0,1 7 0 0,-4-1 0 16,0-3 0-16,-4 4 13 0,4 5-3 15,-3-2-1-15,3 6-9 0,-4-4 0 0,4 4 9 0,0 6-9 16,0 4 0-16,-3-4 0 0,-1 3 0 0,4 9 8 16,0 4-8-16,0-3 0 0,0-1 0 0,0 4 0 15,0-3 0-15,4 6-8 0,-1 3 8 0,1 3 0 16,-1-3 0-16,4 6 0 0,4 1 0 0,-4-1 0 16,0 0 0-16,0 1 0 0,-3-1 0 0,-1 3 0 15,1 4-21-15,-1-4 1 0,-6 4 0 0,3-7 0 16,0 1 3-16,0-1 1 0,-4-6 0 0,1-3 0 0,-1-7 8 15,4 4 8-15,-4-3-12 0,1-4 12 16,3 13 0-16,0-6 0 0,3-3 0 0,-3-1 9 16,-3-2-29-16,-1-1-5 15,4-5-2-15,0-4 0 0,-3 3 41 0,-1-3 8 0,4-6 2 16,0 6 0-16,-3-6 6 0,3-1 2 0,-4-2 0 0,1-3 0 0,-1 2-32 16,1 1 0-16,-1-3 0 0,1-4 0 0,-1-3 11 15,-3-3-11-15,4 4 12 0,-1 2-12 0,0-3 13 16,4-6-4-16,0 0-1 0,0 0 0 0,0 0 8 0,0 0 0 15,0 0 1-15,0 0 0 0,-3 4 11 0,3 2 3 16,0-6 0-16,0 0 0 0,-4 3-15 0,4-3-4 16,0 0 0-16,-3 6 0 0,-4-3 16 0,7-3 2 15,0 0 1-15,-4 7 0 0,-3-4 8 0,0-3 1 16,0 0 1-16,0 6 0 0,-3-6-6 0,-1 3-2 16,0-3 0-16,-3 6 0 0,0-6-13 0,4 4-2 15,-5 2-1-15,1-6 0 0,-3 6-9 0,-1-3-8 0,0-3 9 0,1 7-9 16,3-4 0-16,-4-6 0 0,0-4 0 15,4 7-947-15,0-9-193 16</inkml:trace>
  <inkml:trace contextRef="#ctx0" brushRef="#br0" timeOffset="-119614.48">28388 12579 748 0,'0'0'67'0,"0"0"-54"0,0 0-13 0,0 0 0 16,0 0 192-16,0 0 36 0,0 0 8 0,0 0 0 16,0 0-171-16,0 0-34 0,-3-10-7 0,3 10-2 15,0 0 8-15,0-3 2 0,0-3 0 0,0 3 0 16,0-3-32-16,0-4 0 0,-4 4 0 0,4 6-10 16,-4-3 30-16,4-4 7 0,-3 4 1 0,3 3 0 15,-7-6 20-15,0 3 4 0,-4-3 0 0,1 6 1 16,-1 0-5-16,-3 0-2 0,0-3 0 0,-4 3 0 15,4 0-13-15,-7 0-2 0,0 0-1 0,0 0 0 16,-1 0-12-16,-2 3-2 0,3-3-1 0,-4 0 0 0,4 0-2 16,3 0 0-16,-3 0 0 0,7 0 0 15,-4-3-13-15,4-4 9 0,-4 7-9 0,4 0 8 16,0 0-8-16,4 0 0 0,-5 0 0 0,1 0 0 0,4 7 0 0,-1-4 0 16,-3-3 0-16,4 0 0 0,-1 0 11 15,0 0 0-15,1 6 0 0,3-3 0 0,-4-3 7 0,4 6 2 16,-4-3 0-16,4-3 0 0,0 7-6 0,0-4-1 15,4 3 0-15,-4-3 0 0,3 4-4 0,1-1-1 16,3-6 0-16,-4 9 0 0,1-6-8 0,3 13-17 16,0-3 4-16,3-4 1 0,1 7 12 0,-1 2 0 15,1 1 0-15,3 6 0 0,0 0 0 0,0 4 0 16,0-4 0-16,0 3 0 0,0 0 0 16,0 4 0-16,0-1 0 0,-3 3 0 0,-1-5 0 0,1 5 0 0,-4 10 0 15,0-6 0-15,-4 6 0 0,1 6 0 0,-1-3 0 0,1 6 0 16,-4-9 0-16,3 9 0 0,-3-9-8 0,3 3 8 15,-6-3 0-15,6 0 0 0,-3 3 0 0,4-3 0 16,-4 0 0-16,0 0 0 0,3 3 0 0,1-3 0 16,-1 0 0-16,1-7 0 0,-1 4 0 0,1-3 0 15,3-1 0-15,-4 4 0 0,0-3 0 0,1-4 0 16,-1 1 0-16,1 2 0 0,-4-8 0 0,0 11 0 16,3-2 0-16,-3-4 0 0,0 4 12 0,0-10-12 15,4 7 0-15,-5-1 0 0,5-6 0 0,-1-2-12 16,-3 2 12-16,7-9 0 0,-3 6 0 0,3-7 0 15,3 1 0-15,1-3 0 0,-4 3-9 0,-4-4 9 16,8-2-9-16,-4 3 9 0,0-1-10 0,0-2 10 16,-4-4 0-16,1 7 0 0,3-7 0 0,0 7 0 0,-7-3 0 0,3-4 0 15,4 7 0-15,-3-7 0 0,-1 1 9 0,-3-1-9 16,4 0 0-16,-1-2 9 0,4 2-9 0,0-3 0 16,-3-3 0-16,-1 7 0 0,4-10 0 0,-3 6 0 15,3-6 8-15,-4 3-8 0,-3 7 0 0,7-10 0 16,0 0 9-16,-4 0-9 0,-3 9 0 0,7-9 8 15,0 0-8-15,-3 6 0 0,-1-6 0 0,4 0 0 16,0 0 0-16,-3 10 0 0,3-10 0 0,-4 9 0 16,1-3-9-16,3-6 9 0,0 0 0 0,3 4 0 15,1 5 0-15,-4-3 0 0,0-6 0 0,3 3 0 16,-3-3 0-16,0 0 0 0,0 0 0 0,4 7 0 16,-4-7 0-16,3 9 0 0,-3-9 0 0,0 0 0 15,7 0 0-15,-7 0 0 0,0 0 8 0,4 9-8 0,-4-9 12 16,3 7-4-16,-3-7 0 0,8 3-8 15,-8-3 12-15,7 6-4 0,3-3 4 0,-6 4 1 0,3-4 0 0,0-3 0 16,7 0 1-16,-7 6 0 0,0-3 0 0,-7-3 0 16,7 0-4-16,0 6-1 0,-3-6 0 0,-4 0 0 15,7 10-9-15,0-10 0 0,0 6 0 0,0-3 0 16,-7-3 0-16,7 6 0 0,-4-2 0 0,5 5 0 16,2-9 0-16,-3 9 0 0,-7-9 0 0,11 7 0 15,-1-7 0-15,4 3 0 0,-3 3-14 0,-4-6 5 16,4 0 9-16,-1 0-8 0,1 0 8 0,-4-9-8 15,0 9-81-15,-7 0-16 0,7-7-3 0,-3-2-1004 16</inkml:trace>
  <inkml:trace contextRef="#ctx0" brushRef="#br0" timeOffset="-107737.45">28508 12933 1587 0,'0'0'70'0,"0"0"15"0,0 0-68 0,0 0-17 0,0 0 0 0,0 0 0 15,0 0 27-15,0 0 1 0,0 0 1 0,0 0 0 16,0 0-29-16,0 0 0 0,0 0 0 0,0 0 0 16,0 0 0-16,0 0 12 0,0 0-3 0,0 0-1 15,0 0 49-15,0 0 10 0,0 0 1 0,0 0 1 16,0 0 7-16,0 0 0 0,0 0 1 0,0 0 0 15,0 0-34-15,0 0-7 0,0 0-2 0,-4 10 0 16,4-1-20-16,-3 0-4 0,-1 1-1 0,4-1 0 16,-3 1-9-16,3-1 0 0,-4 0 0 0,1 7 0 15,3-7 0-15,-4 1 0 0,1 6 0 0,3-7 0 16,-7 7 0-16,7-4 0 0,-4 4 0 0,-3-4 0 16,0 4 0-16,0 3 8 0,-4-3-8 0,4-7 0 15,0 10 10-15,0-10-10 0,-3 1 12 0,3-1-12 16,-4 0 27-16,0 4-2 0,4-4 0 0,-3-5 0 15,3 5-25-15,-4-9 0 0,4 6 0 0,0-3 0 16,-4-3 0-16,4-3 0 0,0 3 0 0,-3-6 0 16,-1-3 18-16,4 9-2 0,0-10 0 0,-3 1 0 15,-1-1 3-15,4 1 0 0,0-7 0 0,3 4 0 16,-3-4 1-16,0 0 1 0,-3 4 0 0,-1-4 0 16,4 0-12-16,0 7-9 0,0-4 12 0,-4-2-12 0,4 5 8 0,4-5-8 15,-4 5 0-15,3 1 0 0,1-1 13 0,3-2-1 0,0-4 0 16,0 7 0-16,0-1-12 0,3-5 0 15,4 5 0-15,0-5 0 0,0 2 0 0,4 4 0 16,-4-7 0-16,3 0 0 0,-2 4 0 0,2-4 0 16,-3 7 0-16,4-10 0 0,-1 9 0 0,1 1 0 15,3-7 0-15,-3 7 0 0,-4 0 11 0,3 2-11 16,-6 4 12-16,3-3-12 0,0 6 0 0,-7 0 0 16,7 0 0-16,-7 0 0 0,11 0 0 0,-4 0 0 15,3 6 0-15,-3-3-12 0,4 4 12 0,-1 2 0 0,-3-3 0 16,4-3 0-16,0 7 0 0,-1-1 0 0,1 1-10 15,-1-4 10-15,1 3 0 0,-4 1 0 0,4-1 0 16,-4-3 0-16,0 4 0 0,3-7 0 0,-3 6 0 0,0-2 0 16,0 2 0-16,1 0 0 0,-1-2 0 0,-4 2 0 15,4 1 0-15,0-1 0 0,-3 0 0 16,3-2 0-16,-4 2-9 0,1-6 9 0,-4-3 0 0,3 10 0 16,4-1-20-16,-7-9 4 0,0 0 0 0,0 0 0 15,7 0-35 1,1 0-6-16,-8 0-2 0,7 0 0 15,0 0-125-15,3-3-26 0,-3-3-5 0</inkml:trace>
  <inkml:trace contextRef="#ctx0" brushRef="#br0" timeOffset="-107161.78">28730 12729 1173 0,'0'0'52'0,"0"0"11"0,-3 0-51 16,3-9-12-16,0 3 0 0,0 6 0 0,0-10 37 0,0 10 5 0,0 0 1 0,0 0 0 15,0 0-24-15,0-3-5 0,3-3-1 0,1-4 0 16,-4 10 60-16,3 0 12 0,-3-9 3 0,7 0 0 16,-3 9 3-16,3-10 1 0,-4 4 0 0,1 3 0 15,3-4-24-15,-3 4-4 0,6-6 0 0,-3 0-1 16,4 2-49-16,-1-2-14 0,1 3 0 0,3-4 8 15,0 7-8-15,-3-3 0 0,-1 3 0 0,1-4 0 16,0-2 0-16,-1 9 0 0,1-3 0 0,-1 3 0 16,-3-6-14-16,-7 6-1 0,0 0 0 0,0 0 0 15,7 9 25-15,-7-9 5 0,0 0 1 0,4 6 0 0,-4-6-16 16,3 13-18-16,-3-7 4 0,0 3 1 16,0 1 13-16,0-10 15 0,-3 9-3 0,3 1-1 15,0-1-11-15,-4 0 0 0,1 1 0 0,-1-4 8 0,1 4-8 16,3-1 0-16,-4 7 0 0,-3-7 0 15,7 4 0-15,-3-7 0 0,-4 13 0 0,3-10 0 0,4 1 0 0,-3-1 0 16,3 7 0-16,0-7 0 0,-4 0 0 16,4 1 0-16,4-4 0 0,-4-3 0 0,3 7 0 0,-3-10 0 15,0 0 0-15,4 6 0 16,3-6-46-16,0 3-8 0,-7-3-2 0,10 0 0 16,-3 0-106-16,4 0-22 0,7-3-4 0,-8-3 0 0</inkml:trace>
  <inkml:trace contextRef="#ctx0" brushRef="#br0" timeOffset="-105419.03">28797 13256 748 0,'0'0'67'0,"0"0"-54"15,0 0-13-15,0 0 0 0,11 0 23 0,-4-3 1 0,0-3 1 0,0-1 0 31,-3 4-130-31,3-3-27 0,0 6-4 0,-7 0-2 0,7-9 100 0,-7 9 20 0,0 0 4 0,0 0 1 16,0 0 155-16,0 0 31 0,0 0 7 0,0 0 0 16,0 0-29-16,0 0-7 0,0 0 0 0,0 0-1 15,0 0-56-15,0 0-11 0,0-4-3 0,0 4 0 16,0 0-42-16,0 0-9 16,0 0-2-16,0 0 0 0,0 0-20 0,0 0 0 0,-4 4 0 0,1 5 0 15,-1 0 0-15,-3-2 0 0,4 8 0 0,-5-5 0 16,1 2 0-16,-3 4 14 0,3 0-3 0,-4-4-1 15,4 7 14-15,-3 3 2 0,-5-3 1 16,1-7 0-16,4 7-13 16,-4 3-2-16,0-3-1 0,3-7 0 0,0 4-11 15,1 0 0-15,3-4 0 0,0-2 0 0,-4-1-31 16,4 4-8-16,4-4-1 0,3-6-792 0</inkml:trace>
  <inkml:trace contextRef="#ctx0" brushRef="#br0" timeOffset="-105067.45">28797 13184 1094 0,'0'0'97'0,"0"0"-77"0,0 0-20 0,0 0 0 16,0 0 217-16,-7 9 40 0,4-9 8 0,3 0 2 16,-7 10-175-16,7-10-36 0,0 6-6 0,0-6-2 15,0 0-26-15,0 3-6 0,0 7 0 0,3-4-1 16,1-3-15-16,-1 6 0 0,4 4 0 0,0 0 0 16,0-7 0-16,0 6 0 0,-3-2 0 0,7 5 0 15,-4 1 0-15,-4-3 0 0,1 2 0 0,3 1 0 16,-7-3 0-16,3 2 0 0,-3-2 0 0,4 9 0 15,-4-10-14-15,3 4 1 0,-3-4 0 0,4 4 0 32,-4-6-28-32,3 5-6 0,1-5-1 0,-1-1 0 0,-3-6-147 15,0-3-29-15,0 0-7 0,0 0-1 0</inkml:trace>
  <inkml:trace contextRef="#ctx0" brushRef="#br0" timeOffset="-104832.01">28649 13532 288 0,'0'0'25'0,"0"0"-25"16,0 0 0-16,11-6 0 0,-4 3 324 0,7-4 59 15,0 4 12-15,4-6 2 0,-4 3-302 0,0-4-61 16,3 10-12-16,-2-9-2 0,2 2-20 0,1 4 0 15,-4-3 0-15,-3 6 0 0,3 0 0 0,-4-3 0 16,1 3 0-16,-1 0 0 0,-3 0-14 0,1 0-3 0,-1 0-1 16,0 0-758-16</inkml:trace>
  <inkml:trace contextRef="#ctx0" brushRef="#br0" timeOffset="-104171.65">29111 13272 1364 0,'0'0'30'0,"0"0"6"0,0 0 2 0,0 0 0 0,0 0-30 0,0 0-8 0,0 0 0 0,0 0 0 15,0 0 12-15,0 0 0 0,0 0 1 0,0 0 0 0,7 9 63 0,-3-6 12 16,-4 13 2-16,0-7 1 15,-4 10-6-15,4-3-1 0,0-4 0 0,-3 10 0 16,3-3-48-16,0 0-9 0,3 0-3 0,-3 0 0 0,0-4-24 0,0 4 0 16,0 0 0-16,4-3 0 15,-4-4-16-15,3 4-9 0,1 0-2 0,-1-4 0 16,1-6-138-16,-4-6-28 0,0 0-6 0,0 0-1 0</inkml:trace>
  <inkml:trace contextRef="#ctx0" brushRef="#br0" timeOffset="-100832.46">30117 14451 864 0,'0'0'76'0,"0"0"-60"0,0 0-16 0,7-6 0 16,0 2 170-16,0-5 31 0,0 3 7 0,-4-4 0 15,1 1-130-15,3 9-26 0,-3-9-6 0,-4 9-1 16,0 0 38-16,0 0 7 0,0 0 2 0,0 0 0 16,0 0-11-16,0 0-1 0,0 9-1 0,0 7 0 15,0-4-50-15,-4 4-9 0,0 3-3 0,-3-1 0 0,4 8-17 16,-1-8 0-16,-6 11 0 0,3-4 0 0,0-7 9 16,0 8-9-16,-4-1 0 0,4-3 9 15,-4 3 6-15,1-6 1 0,-1-1 0 0,4-2 0 16,-3 3-3-16,3 0 0 0,-4-4 0 0,0-5 0 0,1 5-5 15,-1-2-8-15,-3-7 11 0,3-3-11 0,1 4 8 16,-4-4-8-16,0 3 0 0,-4-6 0 0,4 0 0 0,-4 0 0 16,1 0 0-16,-5-9 0 0,5 9 0 0,-1-7 0 15,1-2 0-15,-1 0 0 0,0-10 9 0,4 3-1 16,4-3-8-16,-1 0 12 0,0-6-4 0,4 3-8 16,4-9 11-16,-1 9-11 0,4-9 0 0,0 2 0 15,4 1 0-15,-1 3 0 0,4 3 0 0,-3-3 0 16,7 0 0-16,-4 6 0 0,3-6 0 0,4 6 0 15,-3-6 0-15,-1 6 0 0,5 1 0 16,-5 2 0-16,4 3 0 0,0-2 0 0,0 5-15 0,1 1 3 0,-5 0 1 16,1 2 0-16,-1 7 11 0,1-3 0 0,0-3 0 0,-4 12 8 15,7-3-8-15,-4 4 0 0,1 2 0 0,-1 7 0 16,1-4 0-16,-4 4 0 0,0-4 0 0,0 4 0 16,0 0 0-16,4-4 0 0,-4 4 0 0,-4 0 0 15,4-4 0-15,1 4 0 0,-1-4 0 0,0 4 0 16,0-7 0-16,0 1 0 0,0-4 0 0,3 4 0 15,-3-7-16-15,-7-3-2 0,7 6 0 0,1 0 0 16,-8-6-38-16,10 3-8 16,-3-3-2-16,0 7 0 0,0-4-94 0,-7-3-18 0,0 0-4 15,7 0-656-15</inkml:trace>
  <inkml:trace contextRef="#ctx0" brushRef="#br0" timeOffset="-100398.1">30279 14087 1785 0,'0'0'159'0,"0"0"-127"16,0 0-32-16,0 0 0 0,0 0 161 0,0 0 27 15,3-9 4-15,1 6 2 16,3-7-185-16,4-2-37 0,3 2-7 0,-4 7-1 0,4-6 36 0,-3-1 0 0,7-5 0 0,-4 5 0 15,-4 4 20-15,4-4 12 0,1 7 3 16,-1-6 0-16,-4 3-19 0,1-4-4 0,-4 7-1 0,3-3 0 16,-2 0-11-16,-8 6 8 0,0 0-8 0,0 0 8 15,7-4 0-15,-7 4 0 0,0 0 0 0,0 0 0 16,0 0-8-16,0 0-11 0,7 10 3 0,-4-1 0 16,-3 1-4-16,0-1 0 0,4-3 0 0,-4 4 0 31,-4-1-17-31,4 1-4 0,4-1-1 0,-4 0 0 0,0 1 16 0,0-1 3 0,-4-3 1 0,4 10 0 15,4-3 14-15,-4-4 13 0,-4 0-2 16,4 7-1-16,0-6 21 0,0 5 4 0,-3-2 1 0,3-4 0 16,3 7-28-16,-3-7-8 0,4 7 0 0,3-7 0 15,-7 1 0-15,7-1 0 0,0 1 0 0,3-4 0 16,1 3-16 0,0-6-11-16,-1 7-1 0,4-1-1 0,-3-2-96 15,3 2-19-15,0-9-4 0,0 9-469 0,0-2-94 0</inkml:trace>
  <inkml:trace contextRef="#ctx0" brushRef="#br0" timeOffset="-99195.91">30282 14862 806 0,'0'0'36'0,"0"0"7"0,0 0-35 0,0 0-8 0,0 0 0 0,0 0 0 16,0 0 194-16,0 0 37 0,8-7 7 0,-8 7 2 16,0 0-191-16,0 0-37 0,0 0-12 0,0 0 0 0,0 0 50 0,3 7 5 15,-3 2 1-15,0 7 0 16,-7-4-8-16,3 4 0 0,-3 3-1 0,4 0 0 15,-8 6-32-15,4-7-7 0,-3 1 0 0,-1 6-8 0,0-6 0 0,1 9-12 16,-1-6 0-16,1 0 0 16,-1-3-52-16,4 6-11 0,-3-6-1 0,-1 0-480 15,0-3-95-15</inkml:trace>
  <inkml:trace contextRef="#ctx0" brushRef="#br0" timeOffset="-98932.7">30279 14843 921 0,'0'0'82'0,"0"0"-66"0,0 0-16 0,-4 3 0 16,4-3 188-16,0 9 35 0,0-9 6 0,4 7 2 15,-1 2-188-15,1 0-43 0,3 1 0 0,0 6 0 16,0-7 11-16,0 0 3 0,0 10 1 0,4-9 0 15,-8 8 11-15,8-2 2 0,0 0 1 0,-1-4 0 16,-6 4-13-16,6 0-4 0,1-4 0 0,-4 4 0 16,0-4-12-16,0 4 0 0,0-7-9 0,-3 7 9 15,3-6-38 1,-4-1-2-16,1 0 0 0,-1 1-774 0</inkml:trace>
  <inkml:trace contextRef="#ctx0" brushRef="#br0" timeOffset="-98707.22">30247 15122 115 0,'0'0'10'0,"0"0"-10"15,0 0 0-15,7 0 0 0,0-3 361 0,4 3 71 16,-1-7 13-16,1 7 3 0,0 0-323 0,-1 0-65 15,4 0-12-15,-3 0-4 0,-1-3-26 0,-2-3-6 16,2 6 0-16,-10 0-1 0,0 0-19 0,0 0-4 16,7 0-1-16,0-9-832 0</inkml:trace>
  <inkml:trace contextRef="#ctx0" brushRef="#br0" timeOffset="-98137.41">29972 14338 1191 0,'0'0'52'0,"0"0"12"0,-7 6-51 0,7-6-13 16,-7 0 0-16,7 0 0 0,0 0 59 0,0 0 9 0,0 0 1 0,0 0 1 16,0 0-29-16,0 0-5 0,0 0-2 0,0 0 0 15,0 0-2-15,0 0-1 0,0 0 0 16,0 0 0-16,7 10 27 0,0-1 6 0,-7-9 0 16,7 9 1-16,0 1-12 0,-3-4-2 0,3 4-1 0,-4-1 0 15,1 0-22-15,-1 1-4 0,-3-10 0 0,7 9-1 16,0 1-15-16,0-4-8 0,-3 3 8 0,3 1-8 15,0-4 8-15,0-3-8 0,-7-3 10 0,4 9-10 16,6-2 13-16,-3-4-3 0,-7-3-1 0,7 6 0 16,-7-6 3-16,11 3 1 0,-4-3 0 0,0 0 0 15,0 0-13-15,0 0 11 0,4-3-11 0,-4 3 10 16,0-6-10-16,0 6 0 0,0-3 0 0,0-4 0 16,0 7-20-16,0-3 0 0,-3-3 0 0,3-3 0 15,-4 9-96 1,-3 0-20-16,4-10-3 0</inkml:trace>
  <inkml:trace contextRef="#ctx0" brushRef="#br0" timeOffset="-95922.44">30586 14996 1296 0,'0'0'28'0,"0"0"7"0,0 0 1 0,-14 7 0 0,14-7-36 0,0 0 0 0,0 0 0 16,0 0 16-16,0 0-4 0,0 0-1 0,0 0 0 0,0 0-11 0,7-7 0 16,-7 7 0-16,3 0 0 0,-3 0 8 0,7-9 0 15,-7 9 0-15,0 0 0 0,0 0 48 0,7 0 10 16,-7 0 2-16,0 0 0 0,0 0 38 16,0 0 8-16,0 0 2 0,0 0 0 0,0 0-44 0,0 0-9 15,0 0-2-15,4-9 0 0,3 2-32 0,0 7-6 16,-3-9-2-16,3 6 0 0,0-3-21 0,0-4 9 15,0 10-9-15,0-9 0 0,0 6 0 0,0-4 0 16,-3 1 0-16,3 3 0 0,-7 3 0 0,7-6 0 16,-7 6 0-16,0 0 0 0,0 0 0 0,0 0 0 15,0 0 0-15,0 0 0 0,0 0 14 0,0 0-4 16,0 0-1-16,3 9 0 0,-3 4-9 0,0-4 12 16,-3 0-12-16,3 1 12 0,0-1-12 0,-4 1 0 0,4-1 0 15,-3 7 0-15,3-7 0 0,-4 4-17 16,1-4 4-16,-1 7 1 0,0-7-8 0,1 7 0 15,3-4-1-15,-4 4 0 0,1 0 21 0,-1-4 0 16,4-2 0-16,0 5 0 0,0-5 0 0,4-1 10 0,-4 1-1 16,3-4 0-16,-3-6-9 0,0 0 0 0,7 3 0 0,1 3 0 15,2-3 0-15,-3-3-20 0,4-3 3 0,-1-3-656 16,1 6-131-16</inkml:trace>
  <inkml:trace contextRef="#ctx0" brushRef="#br0" timeOffset="-90307.1">30184 12936 172 0,'0'0'16'16,"0"0"-16"-16,0 0 0 0,0 0 0 16,0 0 417-16,0 0 81 0,0 0 16 0,0 0 3 15,0 0-413-15,0 0-84 0,0 0-20 0,0 0 0 0,0 0 0 0,0 0 0 16,0 0 0-16,0 0 0 0,0 0 38 0,0 0 3 16,0 0 1-16,3 7 0 0,-3-7 13 0,4 3 2 15,3 3 1-15,-7 3 0 0,3 1-30 0,-3-1-7 16,4 7-1-16,-8-7 0 0,4 1-20 0,-3 8 8 15,-1-2-8-15,1-3 0 0,-1 9 0 0,1-4 0 16,-4-5 0-16,3 9 8 0,1-3-8 16,-1-7 0-16,1 4 0 0,-5 0 0 0,5-4 0 0,3-2 9 15,-4-4-9-15,4-3 10 0,-3 6-10 0,3-9 8 16,-4 7-8-16,4-7 8 0,-3 6 4 0,-4-3 1 16,0-3 0-16,0 0 0 0,-4 0-2 0,0-3-1 15,1-3 0-15,-4-1 0 0,3 4 3 0,1-3 1 16,-4 3 0-16,-1-3 0 0,-2-4 5 0,3 1 1 15,0-1 0-15,-1 1 0 0,1 3-10 0,4-7-2 16,-1 4 0-16,4-7 0 0,-3 0-8 0,2 7 0 0,1-4 0 16,4-2 0-16,-1 5 0 0,1-5 0 15,-1 5 0-15,4 1 8 0,4-4 2 0,-4-2 0 0,3 5 0 0,1 1 0 16,3-7 2-16,0 7 0 0,0-7 0 0,0 7 0 16,0-1-12-16,0 1 0 0,0-1 0 0,4 1 0 15,-4 0 0-15,-4-1 0 0,8 1 0 0,0-7 0 16,-4 7 0-16,3-7 0 0,-3 7 0 0,4-4 0 15,-1-3 0-15,1 7 0 0,-4-7 0 0,4 7 0 16,-1 0 0-16,1-4 0 0,-4 4 0 0,0-7 0 16,4 10 0-16,-4-4 0 0,0 1 0 0,0 6 0 15,0-4 0-15,-7 7 0 0,7 0 0 0,-7 0 0 16,7 7 0-16,3-4 0 0,-2 6 0 0,2 1 0 16,-3-1 0-16,4 7 0 0,3-7 0 0,-4 1 8 0,5-1-8 15,-1 0 0-15,0 4 0 0,0-4 0 0,0-6-8 16,0 7 8-16,4-1 0 0,-4-9 0 0,-4 10 0 15,5-10 0-15,-5 6 0 0,4 3 0 0,-7-9 0 0,4 0 0 16,3 7 0-16,-3-4 8 0,-4-3-8 0,3 0-11 16,1 0 3-16,-4 6 0 15,0-6-21-15,-7 0-4 0,7 3-1 0,0-3 0 16,0 0-153-16,-7 0-30 0,0 0-7 0,7 0-746 0</inkml:trace>
  <inkml:trace contextRef="#ctx0" brushRef="#br0" timeOffset="-89832.29">30505 13240 1094 0,'10'-9'48'0,"-10"9"11"0,0-3-47 0,4-7-12 15,-1 4 0-15,-3 6 0 0,4-9 124 0,-4 9 24 16,0 0 4-16,0 0 0 0,3 0-120 0,-3 0-24 16,0 0-8-16,0 0 0 0,0 0 11 0,0 0-3 15,0 0-8-15,0 0 12 0,0 0 23 0,0 0 4 16,0 0 1-16,-3 6 0 0,-4 3-4 0,0 1-1 16,7-7 0-16,-7 6 0 0,0 4-4 0,-4 0-1 15,4 2 0-15,-4-2 0 0,4 2-21 0,-7 4-9 16,0-3 8-16,0 3-8 0,0 0 0 0,3-1 0 0,-3-2 0 15,-3 3 0-15,-1 0-27 0,4-4 3 16,3 4 0-16,-3-3 0 16,4-4-17-16,-1 4-3 0,0-7-1 0,8-2-786 0</inkml:trace>
  <inkml:trace contextRef="#ctx0" brushRef="#br0" timeOffset="-89558.7">30462 13124 172 0,'0'0'16'15,"0"0"-16"-15,0 0 0 0,0 0 0 0,0 0 449 0,7 7 87 16,-3-7 18-16,3 0 3 0,0 6-457 0,4-3-92 16,-1 3-19-16,-3-3-3 0,4 7 14 0,-4-1 10 15,0 1-2-15,4-1 0 0,-4 7 16 0,0 3 4 16,0-4 0-16,-4 4 0 0,1 0-28 0,-1 0 0 15,-3-4 0-15,4 4 0 0,-4 0 0 0,0-3 0 16,0-1 0-16,3-2 0 16,-6 6-31-16,3-4-11 0,0-5-2 0,-4 6-1 15,4-4-159-15,-7 4-31 0,0 9-6 0,0-3-2 0</inkml:trace>
  <inkml:trace contextRef="#ctx0" brushRef="#br0" timeOffset="-89313.48">30420 13444 2415 0,'0'0'107'0,"0"0"22"0,-7 0-103 0,7 0-26 0,0 0 0 0,0 0 0 15,0 0 0-15,0 0 0 0,0 0 0 0,11 0 0 16,-4 0 0-16,3 0-17 0,1-3 4 0,3-3 1 15,0 6 12-15,0 0 8 0,0-3 0 0,0-4-8 16,4 7-8-16,0-6-9 0,-8 3-2 0,4 3 0 16,0 0-185-16,1 0-38 15,2 0-7-15,-17 0-2 0</inkml:trace>
  <inkml:trace contextRef="#ctx0" brushRef="#br0" timeOffset="-88668.78">30861 13240 172 0,'0'0'16'0,"0"0"-16"16,0 0 0-16,0 0 0 0,0 0 313 0,0 0 60 15,0 0 12-15,0 0 3 0,7-3-267 0,0-3-53 16,-7 6-10-16,0 0-2 0,7 0-6 0,-7 0-1 16,0 0 0-16,0 0 0 0,0 0 7 0,0 0 2 15,7 0 0-15,-7 0 0 0,0 0-5 0,4 16-1 16,-1-1 0-16,-3-2 0 0,-3 6-25 0,3 6-6 15,-4-6-1-15,1-1 0 0,-1 4-20 0,1 0 0 16,-1-6-12-16,1 3 4 0,-1 0-5 0,1-1-1 16,3-2 0-16,0-6 0 15,0 5-15-15,0-2-3 0,0-13-1 0,3 6 0 16,-3-6-178-16,0 0-35 0,0 0-7 0,0 0-2 0</inkml:trace>
  <inkml:trace contextRef="#ctx0" brushRef="#br0" timeOffset="-87985.11">31161 13328 288 0,'0'0'25'0,"0"0"-25"0,0 0 0 0,0 0 0 15,0 0 182-15,0 0 31 0,0-3 7 0,3-3 0 16,1-4-119-16,-1 10-24 0,-3-9-5 0,4 3 0 16,-4 3-5-16,4-4-1 0,-4 7 0 0,0-3 0 15,3-3-5-15,1 3-1 0,-4-3 0 0,0 6 0 16,0 0-12-16,0 0-2 0,10-10-1 0,-6 10 0 15,3-3-1-15,0-3-1 0,0 6 0 0,-4-7 0 16,8 4-19-16,-11 3-3 0,0 0-1 0,7-6 0 16,4 6-9-16,-4-3-3 0,-7 3 0 0,0 0 0 15,10 0 17-15,-10 0 3 0,7 3 1 0,-7-3 0 16,0 0-8-16,7 0-1 0,0 6-1 0,0-3 0 16,1 4-19-16,-1-1 0 0,-4-3 0 0,4 7 0 15,-7-10 0-15,4 9 0 0,-4 0 0 0,0 1 0 16,0-4 0-16,0 3 0 0,-7 1 0 0,3-1 0 15,-3 1 0-15,-4-1-9 0,1 0 9 0,-1 7 0 0,1-6 0 16,-1-1 0-16,1 0 0 0,-5 1 0 16,1-4 0-16,4 3 8 0,-1 1-8 0,1-1 8 0,3 1-8 15,-1-1 0-15,1-3 0 0,0 4 0 0,7-4 0 16,-3 3 0-16,3-5 0 0,3 5-8 0,1 0 8 0,3-2-8 16,0-4 8-16,0 3-8 0,4-3 8 0,3 3 0 15,0-6 0-15,3 0-8 0,1 0-1 16,7 0 0-16,-4 0 0 0,4 0 0 15,-1 0-49-15,-2-6-10 0,2 3-1 0,-3-3-1 16</inkml:trace>
  <inkml:trace contextRef="#ctx0" brushRef="#br0" timeOffset="-86239.98">31397 12535 1094 0,'0'0'97'0,"0"0"-77"0,-7 0-20 0,0 0 0 0,7 0 260 0,0 0 49 15,0 0 10-15,0 0 1 0,0 0-268 0,0 0-52 16,0 0-16-16,7-3 0 0,0-4 16 0,0 4 0 15,-7 3 0-15,7 0 10 0,4-6-2 0,-11 6 0 16,0 0 0-16,7 0 0 0,4 0 16 0,-4 6 4 16,0-3 0-16,3-3 0 0,1 7-15 0,-1-4-2 15,-3 3-1-15,4 4 0 0,3-10-10 0,0 9 0 16,-3-9 0-16,3 9 0 0,0-9 8 0,4 7-8 0,-1-4 0 16,-3-3 8-16,4 6 5 0,0-6 1 15,-1 0 0-15,-2 0 0 0,2 0-4 0,-3 0-1 0,0 0 0 16,0 0 0-16,1 3-9 0,-5-3 0 15,1 0 0-15,-4 6 8 0,0-2-8 0,-7-4 0 0,0 0 0 16,7 0 0-16,-7 0 0 0,3 6 8 0,1 3-8 16,0 1 8-16,-4-10 4 0,0 9 0 0,3 7 0 15,-3-7 0-15,4 10-12 0,-4-3 0 0,3 2 0 0,4 1 0 16,-3 0 0-16,-1 6 0 0,4 0 0 0,-3 3 0 16,3 1 0-16,0-1 0 0,-7 6 0 0,3 1 0 15,1 9 0-15,-4-7 0 0,-4 14 0 0,1-4 0 0,-4 0 0 16,0 3 0-16,-4-3 0 0,1 6 0 0,3-9 13 0,-4 9-2 15,4-6-1-15,0 7 0 0,0-1-2 0,3 0-8 16,4 1 12-16,-3-1-4 16,3 0-8-16,0 1 0 0,0 5 0 0,0-5 8 0,3 2-8 15,1-3 0-15,-4 7 0 0,3-4 0 0,-3 4 0 0,0-7 8 16,0-6-8-16,4 7 0 0,-8-1 0 16,4 3 0-16,-3-6 8 0,3-3-8 0,-4 4 13 0,-3-4 1 15,0-3 0-15,0 3 0 0,0-7 18 0,0-8 4 16,0 9 1-16,0-13 0 0,3 0-25 15,-3-3-12-15,4 0 10 0,-1-3-10 0,4 3 8 16,0-6-8-16,0 6 0 0,4-6 0 0,-1-3 12 0,1-4-3 16,3 4-1-16,-4-7 0 0,4 7 14 0,1-7 2 15,-1 1 1-15,-4-1 0 0,4 1-25 0,-3-1-16 16,-1 0 3-16,1-2 0 0,-8 2 13 0,4-9 12 16,0 0-3-16,0 3 0 0,0-3 23 0,-3 6 5 15,3-6 1-15,0 0 0 0,0 0-11 0,-4 10-3 16,1-1 0-16,3-9 0 0,0 0-13 0,0 0-3 0,0 0-8 0,0 10 12 15,0-10-12-15,0 0 0 0,0 0 0 0,3 6 0 16,-3-6 0-16,4 3 8 0,-4-3-8 0,0 0 0 16,0 0 0-16,0 9 11 0,0-2-11 0,-4 2 10 15,-3-3 2-15,4-2 0 0,-4 5 0 0,-1 0 0 16,-2 1 1-16,-1-1 1 0,-3-3 0 0,4 4 0 16,-1-1-2-16,0-2 0 0,-3-4 0 0,4 6 0 15,-1-9-12-15,1 9 8 0,-5-9-8 0,5 0 0 16,3 7 0-16,0-7-20 0,0 0 4 0,0-7 0 15,0 7-168-15,3-9-34 0</inkml:trace>
  <inkml:trace contextRef="#ctx0" brushRef="#br0" timeOffset="-84182.42">29584 13673 633 0,'0'0'28'0,"0"0"6"0,3-6-34 0,5-4 0 0,-1 4 0 0,0-3 0 16,0 6 170-16,0-4 27 0,3-2 6 0,-3 6 1 16,0-3-112-16,-3-4-21 0,0 7-5 0,-1-3-1 15,1-1 3-15,-4 7 1 0,0 0 0 0,0 0 0 16,0 0 20-16,0 0 4 0,0 0 1 0,0 0 0 16,0 0-38-16,0 0-8 0,3-3-2 0,-3 3 0 15,0 0-46-15,7-6 0 0,4 6 0 0,-4 0-10 16,-7 0-6-16,0 0 0 0,7 6-1 0,-7-6 0 15,0 0 4-15,7 10 1 0,-7-4 0 0,-4 7 0 16,1-4 12-16,-4 0 0 0,0 7 0 0,-4 3 0 16,-3 0 10-16,0-4 5 0,0 4 1 0,-4-3 0 15,4 6 12-15,0-6 2 0,-4 2 1 0,4 1 0 16,-3 3-19-16,-1 0-4 0,0-3-8 0,1-3 12 0,-1 9-12 16,0-7 0-16,4 1 0 0,-3 6 0 0,-1-6 0 15,4 0 0-15,0 0 0 0,0-4 0 16,7 4 0-16,-4 0-8 0,-3-3 8 0,0 3 0 0,0-1 0 15,0-2 0-15,-1 3 0 0,-2-3 0 0,3 2 0 16,-4-5 0-16,0 3 0 0,1 2 0 0,3-2 0 0,-4-3 0 16,0 2 0-16,4 4 0 0,0-3 0 0,0-4 8 15,3 4-8-15,-3-7 0 0,7 1 12 0,-3 6-3 16,-1-7-1-16,4-3 0 0,0-3 10 0,0 7 2 16,0-4 0-16,3 3 0 0,1-5-12 0,-4 2-8 15,3 3 12-15,-3-9-12 0,4 10 0 0,-4-4 0 16,0-3 0-16,3 6 0 0,1-9 12 0,3 0-4 15,-8 7 0-15,8-7-8 0,0 0 27 0,0 0-2 0,0 0 0 16,0 0 0-16,0 0-9 0,0 0-3 0,-3-7 0 0,-1-2 0 16,1 0-3-16,3-1-1 0,-4 4 0 15,4-3 0-15,0-1-9 0,0 1 8 0,0-1-8 16,0 1 8-16,0-7-8 0,0 7 0 0,0-1 0 0,0-2 0 16,4-4 0-16,-4 7 0 0,3-1 0 0,-3 1 0 15,0 3 0-15,0 6 0 0,0 0 0 0,0-10 0 16,0 10 0-16,0 0 0 0,0 0 0 0,0 0 0 15,0-9 0-15,0 9 0 0,0 0 0 0,0 0 0 16,0 0 0-16,0 0 0 0,0 0 0 0,0 0 0 16,0 0-14-16,0 0 5 0,-7 6 1 0,4-3 0 15,-4 7 8-15,3-1 0 0,-3 1 0 0,4-1 0 16,-1 7-18-16,1-1-2 0,3-2 0 0,-4 3 0 16,1-1 20-16,3-2 0 0,-4 6 0 0,1-4 0 15,3 1 0-15,0-4 0 0,0-2 0 0,0 6 0 16,3-7 0-16,1 0 0 0,-1 1 0 0,-3-10 0 0,7 6 0 0,0-3 0 15,0 3 0-15,4-2 0 0,-1-4 12 0,1 0 7 16,0-4 1-16,-1 4 0 16,4-6-44-16,-3 6-8 0,3-3-1 15,-3-3-1-15,3 3-53 0,0-4-10 0,3-2-3 16</inkml:trace>
  <inkml:trace contextRef="#ctx0" brushRef="#br0" timeOffset="-78061.7">32029 9142 1958 0,'-4'0'174'0,"4"0"-139"0,0 0-35 0,0 0 0 16,-3 9 83-16,-1 1 9 0,-3-1 3 0,0 7 0 16,-4 3-51-16,4-4-11 0,-7 4-1 0,4 0-1 15,-8 6-15-15,4-6-2 0,-4 9-1 0,1-3 0 16,-1 3-13-16,-3-3 11 0,3 1-11 0,1-4 10 16,-1 3-10-16,0 3 8 0,1-9-8 0,-1 6 8 15,4 0 4-15,0-13 0 0,0 4 0 0,3 3 0 16,4-10-1-16,4 1 0 0,-5-1 0 0,8 4 0 15,0-10-11-15,0-3 0 0,0 0 9 0,11 6-9 16,-4-3 0-16,7-3 0 0,-3-3-10 0,6-3 10 16,-2 3 0-16,2-4-8 0,1 7 8 0,3 0 0 15,0 0 0-15,4 7 0 0,-4-4 0 0,4 3 0 16,-4 3 0-16,4-5 0 0,-1 5 0 16,1 0 9-16,0-2 1 0,-4 8 0 0,-4-2 0 0,1 3 0 15,0-4-10-15,-4 10 0 0,-4-9 9 0,5 5-9 16,-5 7 10-16,-6 1-2 0,3-8-8 0,-7 7 12 15,3 4-12-15,-6-1-16 0,-1-3 3 0,-6 0 1 0,-1-3 22 16,-7 3 5-16,1 3 1 0,-11 4 0 16,-4-4 0-16,-4 0 0 0,1-3 0 0,-4 3 0 15,1 1-37-15,-1-4-7 0,0-6-2 0,0-1-758 16,-3 7-151-16</inkml:trace>
  <inkml:trace contextRef="#ctx0" brushRef="#br0" timeOffset="-77816">31814 9249 2984 0,'-11'-16'132'0,"7"6"28"0,1 7-128 0,3 3-32 0,0-6 0 0,0 6 0 15,3-9 36-15,8 6 2 0,3-4 0 0,7-2 0 16,4 3-10-16,10 2-3 0,4-2 0 0,3 3 0 15,1 6-17-15,10-3-8 0,-4 0 0 0,7 6 8 16,1-2-8-16,13-4 0 0,5 0-12 0,6 6 12 31,0-6-108-31,-14 0-15 0,3-6-2 0,12 2-1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27T17:12:35.63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1566 8060 748 0,'-3'0'67'0,"-4"-6"-54"0,3 6-13 0,-3 0 0 16,4 0 111-16,-8 0 19 0,8 0 4 0,-5-3 1 15,5 3-89-15,-1 0-18 0,-6 0-3 0,-1 0-1 16,4 0 23-16,0 0 4 0,-3 0 1 0,3 3 0 16,3-3 30-16,4 0 6 0,0 0 2 0,0 0 0 15,-4 0-17-15,4 0-3 0,0 0-1 0,-7 9 0 16,7-9-41-16,0 0-8 0,0 0-1 0,0 6-1 16,0-6-8-16,0 0-2 0,0 0 0 0,7 4 0 15,-3 5 16-15,7-3 4 0,-8-6 0 0,8 3 0 0,3 4 8 0,-4-7 3 16,4 0 0-16,8 0 0 0,-8 0 6 15,7 0 2-15,4 0 0 0,-1 0 0 16,8 0-2-16,-4 0 0 0,4 0 0 0,-4 0 0 0,8 6-13 16,-8-6-4-16,4 0 0 0,3 0 0 0,0 3 4 0,-7-3 0 15,4-3 0-15,-4 3 0 0,8 0-12 0,-5-6-1 16,5 6-1-16,2 0 0 0,1-7-10 16,7 4-8-16,-7-3 9 0,7 6-9 0,0 0 8 0,3-3-8 15,0 3 0-15,1 0 0 0,-4 0 8 0,3 0-8 16,7 0 0-16,-6 3 9 0,-1-3-9 0,8 0 12 15,3 6-12-15,0-6 12 0,0 0 1 0,0 3 1 16,-8-3 0-16,15-3 0 0,-7 3 9 0,4 0 1 0,-1-6 1 16,4 6 0-16,-7 0 5 0,0-3 1 0,-7-3 0 15,7 2 0-15,-7-2-13 0,7 3-2 0,4-3-1 16,-8-4 0-16,-3 7-7 0,4-3 0 0,-8 0-8 0,-3 3 12 16,-7 3-12-16,6-7 0 0,-9 7 0 15,-5-3-10-15,5 3 10 0,-5 0 0 0,-2 3 0 0,2-3-1007 16,-9 7-204-16</inkml:trace>
  <inkml:trace contextRef="#ctx0" brushRef="#br0" timeOffset="6607.03">4230 9644 2026 0,'-21'-10'90'16,"17"1"18"-16,-6 6-86 0,-1-7-22 0,0 4 0 0,8-10 0 0,-11 7 43 0,7 0 4 15,-4-1 1-15,8 1 0 0,-8-1-12 0,0 4-1 16,8 3-1-16,-11-3 0 0,7 2-21 0,-4-2-4 15,1 6-1-15,2 0 0 0,-9 0-8 0,3 0 8 16,0 6-8-16,0-6 8 0,-8 0 20 0,8 0 4 16,0 0 1-16,-4 0 0 0,4-6-9 0,4 6-1 0,-1 0-1 15,4 0 0-15,0 0 26 0,7 0 6 0,0 0 1 0,0 0 0 16,0 0-16-16,11 0-3 0,3 0-1 0,7 0 0 16,4 0-5-16,10 10-1 0,0-4 0 0,15 3 0 15,-5 1-9-15,15-1-3 0,4 1 0 16,10-1 0-16,7 0-17 0,7 1 0 0,1-4 8 15,9 3-8-15,1-9 0 0,3 0 0 0,11 7 0 0,-7-7 0 16,0-7 0-16,3 4 0 0,11-3 0 0,-7 0 0 16,4 3 0-16,3-7 0 0,-1 1 8 0,-6-1-8 15,7 4 8-15,0-3-8 0,-7-1 9 0,4 10-9 16,2-6 8-16,-6 6-8 0,-3 6 0 0,-1-6 0 31,-3 10-60-31,3-4-19 0,-13 7-3 0</inkml:trace>
  <inkml:trace contextRef="#ctx0" brushRef="#br0" timeOffset="15942.3">19759 1152 1569 0,'0'0'69'0,"0"0"15"0,-3-13-67 0,3 13-17 0,0 0 0 0,0 0 0 15,3-3 44-15,-3 3 6 0,0 0 1 0,0 0 0 16,0 0-22-16,7 0-4 0,0 0-1 0,0 3 0 16,4 4-15-16,-4 2-9 0,0 0 10 0,0 1-10 15,0 6 24-15,0-4-2 0,0 10 0 0,-3 0 0 16,-1 0 6-16,4 0 0 0,-3 6 1 16,-4-3 0-16,0 3-10 0,0-3-3 0,0 4 0 0,0-4 0 15,0 3-6-15,0-3-2 16,0 0 0-16,0-3 0 0,0-6 23 0,0 3 4 0,7-1 1 15,-7-5 0-15,3 0 0 0,-3-4 0 16,4-3 0-16,-4-6 0 0,0 0 8 0,0 0 3 0,0 0 0 0,0 0 0 16,0 0-14-16,0 0-2 0,3-6-1 15,1 6 0-15,3-9-2 0,-3-1-1 0,-4-6 0 0,3 4 0 16,4-7-7-16,-7-3-2 0,4 3 0 0,-4-3 0 16,3-3-10-16,-3 0-8 0,4-3 12 0,-4 3-12 0,0 3 10 15,3-9-10-15,-3 2 8 0,4 4-8 16,-4-3 8-16,0 9-8 0,0-15 0 0,3 9 8 0,1 6-8 0,-1-9 0 15,1 3 9-15,-1-4-9 0,4 11 8 16,-3 2-8-16,0-3 10 0,-1 3-10 0,4 4 0 0,0-4 8 16,0 4-8-16,-3-1 0 0,3 4 12 15,-4-1 0-15,4 1 0 0,-3-1 0 0,-1 7-12 0,1-3 0 16,3 0 0-16,-3-4 0 0,-1 7 0 0,1 3 0 16,-1-6 0-16,4 3 0 0,-3 3-8 0,6 0-5 15,-3 0-1-15,0 0 0 0,4 9 14 0,0-9 0 16,-1 10 0-16,1-1 0 0,3 0 8 0,0 10 5 0,-3 0 1 0,3-3 0 15,-4 9-26-15,4-3-6 0,-3 3-1 0,0 0 0 16,-4 3 19-16,3 0 0 16,-3-3 0-16,0 1 0 0,0-1 8 0,0 3-8 15,0-9 0-15,1-1 0 0,-1 8 0 0,0-8 8 0,3 1-8 16,-3-3 0-16,0-4 0 0,4 1 0 0,-4-1 0 0,4 4 0 16,-1-6 9-16,1-7-9 0,-1 6 8 0,1-3-8 15,-1-6 11-15,1 10-3 0,-4-10-8 0,4 0 12 16,-4 0 1-16,0-3 0 0,0-4 0 0,3 1 0 15,-10 6 6-15,7-3 1 0,1-3 0 0,-1-7 0 16,0 7-5-16,0-13-1 0,0 3 0 0,0 4 0 16,3-4-3-16,-3-9-1 0,1 6 0 0,-1-9 0 15,0 0-10-15,0 0 0 0,0-4 0 0,0 1 8 16,-4 0-8-16,4-7 0 0,0 0 0 0,-3 4 8 16,-1-1-8-16,5 1 0 0,-5-1 0 0,1 7 0 15,-1-10 0-15,1 4 0 0,-4 6 8 0,3 3-8 16,-3-4 0-16,0 4 0 0,-3 7 0 0,3-1 0 15,0 3 0-15,-4-3 0 0,1 4 0 0,3 5 0 0,-4 1-9 0,1-1 9 16,3 1 0-16,-4 3 0 0,0 3-18 0,1-4 3 16,3 7 1-16,0 0 0 15,-11 0-58-15,4 0-12 0,0 0-3 0,0 7 0 16,-3-4-116-16,-4 3-23 0</inkml:trace>
  <inkml:trace contextRef="#ctx0" brushRef="#br0" timeOffset="16504.93">20920 1371 2098 0,'-7'-9'46'0,"7"6"10"0,-4-3 1 0,4-4 3 0,0 1-48 0,-3-1-12 0,3-5 0 0,0 12 0 16,0-7 15-16,3 4 1 0,-3-7 0 0,0 7 0 0,4-3-16 0,-4 9 0 16,-4-7 0-16,4 7 0 0,0 0 0 15,0 0 0-15,0 0 0 0,-3 0-10 0,-4 0 10 0,0 0-13 16,-1 13 5-16,-2-10 8 0,-4 3-11 0,3 7 11 15,-3-7-8-15,0 7 8 0,-4-4 0 0,8 7 0 16,-1-7 0-16,4 1-8 0,4 5 8 0,-1-5 0 16,8-1 8-16,-1 0-8 0,4 7 0 0,0-3 8 15,4 2-8-15,3 1 0 0,0-3 8 16,0 2-8-16,4 1 8 0,3-3-8 0,-3 2 13 16,3-5-1-16,0 2-1 0,0-6 0 0,4 4 3 0,-1-4 1 15,1-6 0-15,0-6 0 0,0 12-7 0,-1-12 0 16,-3 3-8-16,1-4 12 0,-5 1-12 0,-3-3 9 15,4-1-9-15,-4 1 8 0,-3-4 8 0,-4 4 0 16,0-7 1-16,-4 1 0 0,-3-4 20 0,-3 0 4 16,-1 3 1-16,-6-3 0 0,3 7-32 0,-8-13-10 0,5 9 0 15,-8-3 0-15,1 1 11 0,-1 2-11 0,-3-3 10 16,7 3-10-16,-7 4 8 0,6-4-8 0,-2 4 0 16,-1-1 0-16,4 1 0 0,0-4 0 0,0 6 0 0,3 1 0 31,1-7-28-31,-1 13-4 0,4-6-2 0,-4 3 0 0,8-7-154 15,-1 7-30-15,-6-13-6 0,10 19-2 0</inkml:trace>
  <inkml:trace contextRef="#ctx0" brushRef="#br0" timeOffset="17590.04">22257 1531 1789 0,'0'0'79'0,"-4"-9"17"0,1 9-77 0,3 0-19 16,0 0 0-16,0 0 0 0,-4-9 44 0,4 9 6 16,7-4 1-16,-7 4 0 0,4-9-7 0,-4 9 0 15,3-6-1-15,4-1 0 0,0 4 0 0,0 3 0 16,-7 0 0-16,4-9 0 0,10 9-18 0,-7-6-3 15,-7 6-1-15,4-10 0 0,3 7-21 0,0-6 9 16,0-4-9-16,-4 4 0 0,1 6 40 0,6-13 0 16,1 6 1-16,0-2 0 0,-4-1-13 0,3 1-4 15,1-7 0-15,7-3 0 0,-8 10 16 0,4-14 2 16,-7 1 1-16,4-3 0 0,3 0-12 0,0-7-3 16,-7 1 0-16,4-4 0 0,3 4-9 0,-4-4-3 15,1 4 0-15,-4-1 0 0,0 1-16 0,0 5 8 0,4 1-8 0,-8 3 0 16,1-3 0-16,-1 9 0 0,1 3 0 15,-1-2 0-15,-3 2 0 0,4 7 0 0,-1 5 0 0,-3 4 0 16,4-6 0-16,-4 6-9 0,0 0 9 0,0 0-12 16,7 6 12-16,-7-6-13 0,0 0 5 0,4 4 8 15,3 5-10-15,0 4 10 0,-4-1 0 0,4 4-9 16,-3-7 9-16,6 10 0 0,1 0 0 0,0-4-8 16,-8 4 8-16,11 0 8 0,0 9-8 0,0-3 11 15,-3 0-11-15,3-6-11 0,0 16 3 0,0-7 0 0,0 7 8 16,-3-7 0-16,-4-3 0 0,4 0 0 0,3-3 0 0,-4 3 0 15,-10-6 0-15,4 0 0 0,3-4 0 16,3 1 0-16,-6-13 8 0,0 6-8 0,3 1 8 0,-4-1-8 16,4-2 8-16,0-4-8 0,-7-3 0 0,7 9 0 15,0-9 0-15,0 6 0 0,0 4 0 0,-7-10 0 16,0 0 0-16,8 0 0 0,2 0 9 0,1 0-9 16,-11 0 12-16,10 0-12 0,1-3 23 0,-1-4-3 15,-3-2 0-15,1 0 0 0,2-1-3 0,1-6-1 0,-1 4 0 16,-3-10 0-16,4 0 4 0,-4-3 0 15,4 0 0-15,-4-10 0 0,0-2-20 0,-4 2 10 16,4-2-10-16,0 2 8 0,-3-3-8 0,3-2 0 0,-7 11 9 16,3-5-9-16,-3 6 0 0,4-7 0 0,-4 7 0 0,0 3 0 15,0 6-17-15,0-3-2 0,0 0 0 0,-4 10 0 32,4-4-27-32,0 7-6 0,0-1 0 0,0 4-1 15,0 6-133-15,0 0-26 0,0 0-6 0</inkml:trace>
  <inkml:trace contextRef="#ctx0" brushRef="#br0" timeOffset="18699">23308 1334 1382 0,'0'0'61'0,"0"0"13"0,0 0-59 0,4-10-15 16,-4 10 0-16,0 0 0 0,0 0 248 0,0 0 46 15,0 0 10-15,0 0 1 0,0 0-225 0,3 10-44 16,-3-1-10-16,0 7-2 0,0-4-24 0,0 1 0 16,0-1 0-16,0 4 0 0,0-3-14 0,0 2 2 15,0 4 0-15,0-3 0 16,0-4-114-16,0 4-22 0,0-6-5 0,0-1-500 0,-3-3-100 0</inkml:trace>
  <inkml:trace contextRef="#ctx0" brushRef="#br0" timeOffset="19180.32">23576 735 172 0,'0'0'16'0,"0"0"-16"16,0 0 0-16,0 0 0 0,7 3 113 0,-7-3 20 15,0 0 4-15,7 6 1 0,-3 4-23 0,3-10-5 16,-4 9-1-16,-3-9 0 0,7 9 21 0,-3-2 4 16,3 2 1-16,0-6 0 0,-3 7-35 0,3-4-6 15,-4 13-2-15,1-10 0 0,3-3-42 0,-4 4-9 0,1 6-1 0,-1-4-1 16,1 7-27-16,3 0-4 0,-4 6-8 0,1-6 11 16,3 15-11-16,-3-6 0 0,-1 7 0 0,1-7 8 15,-1 7 6-15,-3-4 1 0,0 0 0 0,0-6 0 16,0 10 6-16,0-10 2 0,0-3 0 0,0 3 0 15,0-6-13-15,4 0-2 0,-4-1-8 0,0-2 12 16,0-7-2-16,0 7-1 0,0-6 0 0,0-1 0 16,0-9-9-16,0 3 0 0,0-3 0 0,0 0-660 15,0 0-138-15</inkml:trace>
  <inkml:trace contextRef="#ctx0" brushRef="#br0" timeOffset="19786">23484 725 1324 0,'0'-15'59'0,"0"15"12"0,-3-10-57 0,3 1-14 15,3 3 0-15,-3 6 0 0,11 0 283 0,0 0 53 16,6-3 12-16,1-4 1 0,3 7-285 0,4 0-56 15,-1 0-8-15,1 0-10 0,3-3 10 0,1 3 0 16,2 0-9-16,1 0 9 0,0 0 0 0,3 0 0 16,-7 0 0-16,1 3 0 0,-5-3 0 0,1 10 0 15,0-10 0-15,-4 6 0 0,-4 3 0 0,-2 1-11 16,2-10 11-16,-6 9-12 0,-1 1 12 0,-3-4-10 0,0-3 10 16,-3 10-10-16,0-10 10 0,-4 6 0 0,-4 7 8 0,4-7-8 15,-7-6 12-15,3 7-3 0,-6-4 0 0,-1 0 0 16,1-3-9-16,-4 7 12 0,-4-1-12 0,0-3 12 15,4-2-12-15,-3 5 0 0,2-3 0 0,-2 4 0 16,-1-1 0-16,-3 0 0 0,3-2 0 16,1-7 0-16,3 9 0 0,-1-6 0 0,1-3 0 15,4 7 0-15,3-4 0 0,0-3 0 0,7 0 0 0,0 0 0 16,0 0-17-16,0 0 1 0,0 0 0 0,0 0 0 16,0 0-4-16,10 6-1 0,1 0 0 0,3-3 0 15,0 7 13-15,4-10 8 0,-1 9-10 0,1-9 10 16,3 6 0-16,0-2 0 0,4-4 0 0,3 9 0 15,0-3 11-15,1 1 5 0,-1-4 0 0,-3 6 1 16,3 1-29-16,-4 5-7 0,-6-12-1 0,0 13 0 16,-1-7 20-16,-2 10 0 0,-5-9 0 0,-3 5 0 15,0 4-10-15,-3-3 10 0,-1-4-8 0,1 10 8 0,-4-3-11 16,0-6 11-16,0 2-13 0,-4 4 5 16,1-3 8-16,-4-4 12 0,0 4-2 0,-4 3-1 0,4-3-9 0,-4-4 12 15,-3 1-12-15,0-1 12 0,0 4 4 16,-7-7 0-16,0 1 1 0,-4-1 0 0,0 0-17 0,1 1 0 15,-1 6 0-15,-3-13 0 16,0 6-25-16,-4-3-6 0,4 4-1 0,-1-10 0 16,5 6-84-16,-1-6-18 0,0-6-3 0</inkml:trace>
  <inkml:trace contextRef="#ctx0" brushRef="#br0" timeOffset="20088.48">24659 1425 3042 0,'0'0'67'0,"0"0"13"0,0 0 4 0,0 0 1 0,0 0-68 0,0 0-17 0,0 9 0 0,4-3 0 0,-1 13-11 0,-3-3-5 15,4-4-2-15,-4 1 0 16,-4 0-64-16,4-4-13 0,-3 7-2 0,3-4-1 16,-7 1-110-16,3-1-21 0</inkml:trace>
  <inkml:trace contextRef="#ctx0" brushRef="#br0" timeOffset="21013.48">25961 1092 1324 0,'0'-6'118'0,"0"-3"-94"16,0 6-24-16,0-4 0 0,0-2 169 0,0 9 30 0,3-13 5 0,-3 1 2 16,0 9-124-16,0-7-25 0,0 4-5 0,-3-3 0 15,3-1-37-15,-4 1-7 0,1 6-8 0,-4-4 11 16,0 1-11-16,0 3-12 0,-7 3 2 0,-1 3 1 16,-2-3 9-16,-1 6-13 0,-3 4 5 0,0-1 8 15,0 10-16-15,-4-3 4 0,4-1 0 0,0 7 1 16,0-6 11-16,3 3 0 0,0 6 0 0,1-6 0 15,2-1 0-15,1 1 0 0,0 0 0 0,7-3 0 16,0 3 8-16,4-4 0 0,-1 4 0 0,1 0 0 16,6-10 2-16,1 7 1 0,-1-7 0 0,4 7 0 15,4-3-11-15,-1-7 0 0,4 3 0 0,4-6 0 16,3 10-8-16,0-13-4 0,1 0-1 0,-1-6 0 16,0-1 1-16,0 4 1 0,0-3 0 0,0 3 0 15,-3-13 11-15,0 7 0 0,-4-1 0 0,0 1 0 0,0 0 8 16,-3-7 4-16,-1 3 1 0,-3 4 0 0,0-7 7 0,0 7 2 15,0-7 0-15,-3 7 0 0,0-1 5 16,-1 4 1-16,1-3 0 0,-4 9 0 0,0 0 0 0,0 0 0 16,7 0 0-16,-7 0 0 0,0 0-40 0,0 0-8 15,0 0-2-15,7 0 0 0,-7 0 22 0,7 9 0 16,-7-9 0-16,7 6 0 0,0 4 0 0,0 9 0 16,-4-13 0-16,1 6 0 0,-1 1-11 0,5-1-1 15,-1 4 0-15,0-3 0 16,-4-4-12-16,1 7-4 0,6-7 0 0,-3 7 0 15,0-7-128-15,-3-6-25 0,3 10-6 0,0-13-1 16</inkml:trace>
  <inkml:trace contextRef="#ctx0" brushRef="#br0" timeOffset="21518.19">26818 851 57 0,'0'0'0'0,"0"0"0"16,0 0 0-16,0 0 0 0,0 0 484 0,0 0 92 16,-3 3 19-16,-4 3 3 0,0 1-488 0,-4-4-98 15,-3 6-12-15,0 7-16 0,-7-7 16 16,-1-6-8-16,1 7 8 0,-3 5 0 0,-5-5-8 0,-2 5 8 15,6-11 0-15,-3 5 0 0,3 4 0 0,-3-1 0 16,7-2 0-16,-4-10 0 0,4 6 0 0,3 3 8 16,4-6-8-16,0-3 9 0,3 7-9 0,4-4 0 15,0 3 0-15,4-6-11 0,3 0-5 0,0 0 0 16,0 0-1-16,0 9 0 0,0 1 0 0,3-10 0 16,-3 0 0-16,7 9 0 0,0-2 17 0,4-4 0 15,3 6 0-15,0-3 0 0,0 4 8 0,0-1 6 16,4 1 1-16,3-4 0 0,0 3-15 0,0-6 0 15,-3 10 0-15,0-4-10 0,-1-6 10 0,-3 7 0 16,1 6 10-16,-1-13-10 0,0 12 12 0,-7-5-3 16,3-1-1-16,-3 7 0 0,-3-7-8 0,3 7 0 0,-3-13 0 15,-4 16 0-15,-4-10 15 0,1 1 1 0,-1-1 0 0,-3 7 0 16,3-7 9-16,-3 7 3 0,0-4 0 16,-3 1 0-16,-1-1-28 0,-3-2 0 0,0 6 0 0,-4-4 0 31,1-6-32-31,3 4-11 0,-4 9-2 0,0-13-1 15,4 3-134-15,4-9-28 0,-19-9-4 0,12 9-2 0</inkml:trace>
  <inkml:trace contextRef="#ctx0" brushRef="#br0" timeOffset="21964.48">27249 888 1382 0,'0'0'123'0,"3"0"-99"16,-3 0-24-16,7-9 0 0,-3 9 154 0,-4 0 26 15,0 0 4-15,0 0 2 0,0 0-142 0,0 0-28 16,0 0-5-16,0 0-2 0,-7 0 12 0,-4 9 3 16,-3-9 0-16,3 7 0 0,-3 2-2 0,-3-6 0 15,-5 4 0-15,-2-4 0 0,3 3-22 0,-1 3 0 16,1 1 0-16,0 5 0 0,3-11 0 0,-3-4 0 15,7 9 0-15,-3-9 0 0,2 6-12 0,1 1-3 0,4-4-1 0,3 6 0 16,0-9 16-16,0 0 0 0,7 0 0 0,0 0 0 16,0 0 0-16,0 0-9 15,0 0 9-15,0 0-8 0,0 0 8 0,14 0 0 0,-4 0 0 0,4 10 0 16,0-10-14-16,-3 6 2 0,7 3 1 0,-4-6 0 16,3 13 11-16,1-7 0 0,0 1 8 0,-4 6-8 15,0-4 0-15,0 4 0 0,0-7 0 0,0 10 0 16,0-10 0-16,0 7 0 0,-3 3 0 0,-4-3 0 15,0-7 0-15,0 0 0 0,-3 10 0 0,-4-3 8 16,3-7 17-16,-3 1 4 0,0-1 1 0,0 10 0 16,-3-3-30-16,-1-7 0 0,1 0 0 0,-4 7 0 15,-4-3 0-15,0 2 0 0,1 1 0 0,-1-4 0 16,-3 4-32 0,-3-3-13-16,-1 2-3 0,4 4-592 0,-4-3-118 0</inkml:trace>
  <inkml:trace contextRef="#ctx0" brushRef="#br0" timeOffset="22426.95">27637 995 2332 0,'0'0'52'0,"0"0"10"0,0 0 2 0,-4 16 1 0,4-7-52 0,0 4-13 16,0 12 0-16,0-6 0 0,0 3 0 0,0 6 0 0,-3-3-9 16,3-3 9-16,0-3 0 0,0 6 0 0,0 0 0 0,3 0 0 15,1-13 0-15,3 7 0 0,0-3 0 0,0 0 0 16,0-4-13-16,0 4 3 0,0-7 1 0,4-6 0 16,3 4 1-16,0-1 0 0,-4-6 0 0,4 0 0 15,4 0-12-15,-4-13-1 0,4 13-1 0,-1-9 0 16,-2 0 22-16,2-4 0 0,1-3 0 0,-4 1 0 15,-3 5 17-15,3-9-1 0,0 7-1 0,-4-4 0 16,1 1 13-16,0-7 2 0,-4 0 1 0,3 9 0 16,-3 7-4-16,0-4-1 0,-3 1 0 0,-4 9 0 15,0 0-9-15,0 0-1 0,0 0-1 0,0 0 0 16,10 0-15-16,-10 0 11 0,4 6-11 0,3 7 10 16,-3-7-10-16,-1 4 0 0,1-1 0 0,-1 0-11 15,-3 1 11-15,0 9 0 0,4-13 0 0,-1 6-8 16,-3 4 8-16,4-7 0 0,3 7 0 0,0-3 0 15,0-4 0-15,0 7-12 0,3-7 12 0,1 1-12 0,3-1 12 16,-3 0 0-16,-1 4 8 0,4-13-8 16,-3 0-20-16,0 3-9 0,-1-3-2 15,-3 0-687-15,4-3-138 0</inkml:trace>
  <inkml:trace contextRef="#ctx0" brushRef="#br0" timeOffset="22994.46">28367 1067 2595 0,'0'0'115'0,"0"0"24"0,0 0-111 0,-4 10-28 0,1 5 0 0,-1 4 0 16,8-3 16-16,-4 3-1 0,-4-4-1 0,1 4 0 16,3-6-14-16,0 2 0 0,0-5 0 0,3 9-10 31,-3-19-18-31,0 0-3 0,0 0-1 0,0 6 0 15,0-6-52-15,0 0-12 0,0 0-1 0,0 0-1 16,0 0-7-16,7 0-2 0,0-6 0 0,0-7 0 16,1-3 50-16,-1 1 9 0,0-4 3 0,-4-3 0 0,8-3 53 0,-4-3 10 0,0 3 2 0,3-1 1 15,-3 1 58-15,-3 7 11 0,3-1 2 0,0 3 1 16,0 7-7-16,-3 5-2 0,-1-2 0 0,1-3 0 16,-4 9-22-16,0 0-5 0,0 0-1 0,0 0 0 15,0 0-44-15,7 9-12 0,-7-9 0 0,3 10 0 16,-3-10 0-16,4 9-17 0,-1 4 4 0,-3-13 1 15,0 0-24 1,0 0-5-16,4 12-1 0,-4-12 0 0,7 0 26 0,-7 0 4 0,11 10 2 0,-1-10 0 0,-3 0 10 16,0-10 0-16,4 1 0 0,-1 6 8 0,5-4 6 15,-5-2 2-15,1-1 0 0,3 4 0 0,-4-3 13 0,5-4 3 16,-5 1 1-16,4 9 0 0,-3-4-16 16,-1 4-3-16,4 3-1 0,-3 0 0 0,0 0 1 0,-4 0 0 15,3 3 0-15,1 4 0 0,-1-4-14 0,1 3 9 16,-4 0-9-16,0-3 8 0,0 7-8 0,0 5 0 15,4-15 0-15,-4 10 0 0,0-1 0 0,0 1 0 16,4-1 0-16,-4-9 0 0,3 16 0 0,1-7 0 16,3 1 0-16,-3-1 0 0,-1 10 36 0,1-10 8 0,-1 10 1 15,-3-3 1-15,4 3-27 0,-4-4-6 0,-4 1-1 0,1-4 0 16,0 7-12-16,-1-9 0 0,1 5 8 16,3 1-8-16,-7-3 0 0,3 2-12 0,1-5 3 15,-1-1 0 1,1 0-118-16,-1 1-23 0,-3-10-5 0,7 0-574 0,4 6-115 15</inkml:trace>
  <inkml:trace contextRef="#ctx0" brushRef="#br0" timeOffset="23338.14">29524 663 2768 0,'0'0'61'0,"0"0"13"0,0 0 2 0,0 0 1 0,0 0-61 0,0 0-16 16,7 9 0-16,0 4 0 0,-3 2 0 0,3 4-13 15,-4 0 2-15,1-3 1 0,3 9 10 0,-4-3 0 16,-3 12 8-16,4-9-8 0,-4 3 0 0,0 1 0 16,0 5 0-16,-4 1 0 15,1 2-23-15,-1-2-9 0,-3-1-1 0,-3 1-1 16,-1-10-109-16,0 3-21 0,1-9-5 0,3 0-1 16,-7 6-34-16,3-16-6 0</inkml:trace>
  <inkml:trace contextRef="#ctx0" brushRef="#br0" timeOffset="23520.64">29228 870 3049 0,'0'0'67'0,"0"0"13"0,0 0 4 0,0 0 2 0,7-10-69 0,7 10-17 0,3-6 0 0,1 6 0 15,0 0-11-15,6 0-5 0,1 0-2 0,0 0 0 16,3 0-19-16,-3 6-4 0,-1-6-1 0,5 0 0 15,-5 7-128-15,5-4-26 0,-5 6-4 0,1-9-518 16,0 0-103-16</inkml:trace>
  <inkml:trace contextRef="#ctx0" brushRef="#br0" timeOffset="23664.89">29841 942 230 0,'11'9'20'0,"-11"-9"-20"16,7 0 0-16,4 6 0 0,-1-6 336 0,1 4 64 15,-1 5 12-15,5-3 2 0,-5 1-264 0,4 5-53 16,-3-2-10-16,-1-1-3 0,5 0-32 0,-8 7-8 15,0 3 0-15,0-3-1 0,0 2-29 0,0 1-6 16,-4 0 0-16,1 3-8 16,-4-10-65-16,0 7-20 0,0-3-4 0,0-7-802 0</inkml:trace>
  <inkml:trace contextRef="#ctx0" brushRef="#br0" timeOffset="23858.65">30106 584 1785 0,'0'-3'159'0,"0"-9"-127"0,-3 9-32 0,3 3 0 16,0 0 316-16,0 0 56 0,0 0 12 0,0 0 3 15,7 3-448-15,-4 3-90 0,4 3-17 0,-3 1-669 16,3-1-134-16</inkml:trace>
  <inkml:trace contextRef="#ctx0" brushRef="#br0" timeOffset="24272.01">30519 932 2833 0,'0'0'125'0,"0"0"27"0,0 0-122 0,0 0-30 0,0 0 0 16,-4 10 0-16,1-1-13 0,-4-3-9 0,0 7-2 0,-4 3 0 31,4-7-12-31,0 7-4 0,-4-4 0 0,1 10 0 16,-1 0-21-16,4-3-5 0,4-3-1 0,-1 9 0 16,-3-13-62-16,4 10-13 0,3-9-2 0,0 3-1 15,0-4 38-15,3 4 8 0,4-7 2 0,4 1 0 0,-1-4 69 0,4-3 15 0,0 3 2 0,1-6 1 16,2-6 31-16,4 3 7 0,-3-3 0 0,3-4 1 15,-3 1-18-15,3-1-11 0,-3 1 12 16,-1 0-12-16,-3-7 61 0,1-6 6 0,-1-3 1 16,-4 6 0-16,1-6 26 0,-4 0 6 0,0 0 0 0,0 3 1 15,-4-3-40-15,-3 0-8 0,-3 6-1 0,-1-6-1 16,-3 6-9-16,0 0-2 0,-3 7 0 0,-1-1 0 16,1 4-29-16,-5-1-11 0,1 10 0 0,0-9 9 15,0 9-9-15,0 0 0 0,0 0 9 0,0 0-9 16,0 9 0-16,3-3-13 0,-3-2 1 0,7 5 1 31,-4-3-96-31,1 13-19 0,3-10-4 0,3 1-850 0</inkml:trace>
  <inkml:trace contextRef="#ctx0" brushRef="#br0" timeOffset="24712.97">31101 986 2761 0,'0'0'60'0,"0"0"13"0,0 0 3 0,0 0 2 0,0 0-62 0,0 0-16 0,0 0 0 0,7 0 0 32,0 9-32-32,0-9-10 0,-7 0-2 0,0 0 0 0,7 0 36 0,-7 0 8 0,0 0 0 0,0 0 0 31,7-9-28-31,-3 9-3 0,-4 0-1 0,0 0 0 15,0 0-6-15,7-10-2 0,-4 1 0 0,-3-1 0 0,0-5 28 0,4 5 12 0,-1-5-12 0,-3 2 12 16,4-3 0-16,-1-2 8 0,1 2 2 0,3-3 0 16,0 0 4-16,0 1 1 0,0-1 0 0,0-6 0 15,0 9 5-15,4 3 0 0,-1-2 1 0,1 2 0 16,-4 1-5-16,4-1 0 0,-1 7-1 0,1 3 0 16,-1-4 1-16,1-2 0 0,0 9 0 0,3-9 0 15,-4 18 13-15,1-9 3 0,3 9 1 0,-3-2 0 16,3-4-33-16,-4 6 0 0,1 1 0 0,3 5 0 15,-7 10 13-15,4-12-4 0,-4 12-1 0,3 0 0 16,4-6-8-16,-3 15 8 0,-4-5-8 0,4 5 8 0,6-6 4 0,-6 1 0 16,-1 5 0-16,1 1 0 0,7-7-4 0,-8 6 0 15,4-5 0-15,-3 2 0 0,-1-9-19 0,1-3-4 16,0 6-1-16,-1-6 0 16,1-4-156-16,-4 1-32 0,7-4-7 0,0-2-1 0</inkml:trace>
  <inkml:trace contextRef="#ctx0" brushRef="#br0" timeOffset="27864.08">22864 6160 1728 0,'-4'-6'153'0,"4"-4"-122"0,0 10-31 0,0 0 0 0,0-3 124 0,0 3 18 16,0 0 4-16,0 0 1 0,11-6-108 0,-11 6-22 15,0 0-4-15,0 0-1 0,0 9-3 0,0 7-1 16,0-4 0-16,0-2 0 15,-4 12-8-15,4-4 0 0,4 1 0 0,-1 6-11 0,-6-6 47 0,3 0 10 16,7 6 2-16,-4 3 0 0,1 1-23 0,-1-4-4 16,4 3-1-16,-3 0 0 0,6 3 4 0,-6-2 0 15,-4-1 0-15,7 0 0 0,0 3-4 16,0-2 0-16,-7-1 0 0,0 0 0 0,4-3-20 16,3 3 0-16,-4-6 0 0,1-3 0 15,-1-6-43-15,1 2-9 0,6-5-3 0,-3-1-716 16,-7-9-143-16</inkml:trace>
  <inkml:trace contextRef="#ctx0" brushRef="#br0" timeOffset="28254.01">22800 6000 2545 0,'-3'-25'56'0,"-5"15"11"0,-6 1 2 0,7 0 3 0,4-7-57 0,3 6-15 0,-4-8 0 0,4 8 0 15,0-5 29-15,7 5 3 0,4-2 1 0,-1-4 0 16,-6 7-14-16,7-1-3 0,6 4-1 0,4 3 0 16,8-4-15-16,-5-2 0 0,1 9 0 0,3-3 0 15,4 6 0-15,0-3 0 0,-1 6 0 0,-2-3 0 16,2-3 0-16,-2 10 0 0,2-1-12 0,-6-2 12 16,3 8 0-16,-3-2 0 0,-4-4 8 0,0 1-8 15,1 5 11-15,-8 1-11 0,0-4 12 0,0 7-12 16,-4-9 12-16,1 5-12 0,-7 4 12 0,-1-3-12 15,1 0 12-15,-1-4-4 0,-3 4 0 0,0-4-8 0,-3-5 8 16,-4 8-8-16,-4-2 0 0,0-4 0 0,-3 1 8 16,-3 5-8-16,-5-5 12 0,5-1-12 0,-8 7 0 15,-7-4 0-15,4 4 0 0,-7-7 0 0,-4 10 0 16,0-3 0-16,-3-7 0 0,-4 10 0 0,-3-9-9 16,6 5-3-16,12-5 0 0,-1-1 0 0,4-3 0 0,-1-3-1 15,8-3 0-15,4-3 0 16,6-3-42-16,0-3-8 0,-3 2-1 0,11-2-1 15,6 0-142-15,4-10-28 0,-3 3-5 0,10 3-2 0</inkml:trace>
  <inkml:trace contextRef="#ctx0" brushRef="#br0" timeOffset="28675.14">24253 5134 403 0,'0'0'17'0,"0"0"5"0,0 0-22 0,0 0 0 0,0 0 0 0,0 0 0 0,0 0 324 0,-3 0 60 16,3 0 12-16,-7 0 2 0,0 0-226 0,0 0-44 15,0 0-10-15,3 0-2 0,-6 0-38 0,3 10-8 16,0-4-2-16,-4 3 0 0,0-5-32 0,-3 11-6 16,0-2-2-16,-4 2 0 0,1 14 4 0,-4-4 0 15,-4 3 0-15,0 7 0 0,-6 8-32 0,2-5 0 16,-2 6 0-16,2 6 0 0,-2-3 0 16,2 6 0-16,5-5 0 0,-1 5 0 0,7 0 0 15,1 0 0-15,6 1 0 0,4-10 0 0,0 0 0 16,3 3 0-16,4-7 0 0,4-2 0 0,0 0 0 15,3-4 9-15,0 10 1 0,7-6 0 0,0 2-10 0,4-2 0 16,-1 0 0-16,1 2 0 16,6-2-30-16,1 0-2 0,0-4 0 15,7-6 0-15,-1 7-187 0,1-10-37 0,3 3-8 0,1-12-2 0</inkml:trace>
  <inkml:trace contextRef="#ctx0" brushRef="#br0" timeOffset="29670.74">24811 5646 1677 0,'0'0'74'0,"0"0"16"0,0 0-72 0,0 0-18 0,7-4 0 0,0-2 0 15,0 3 58-15,-7 3 8 0,0 0 2 0,0 0 0 16,4-6-10-16,-4 6-2 0,0 0 0 0,0 0 0 16,0 0-9-16,-4 9-3 0,-7-3 0 0,1 7 0 15,-4 3-25-15,-4 9-6 0,0-7-1 0,-3 17 0 16,-3-7-12-16,-1 7 8 0,0-1-8 0,-3-2 0 16,3 8 12-16,-6-11-3 0,-1 8-1 0,0-5 0 15,4-1-8-15,0 0 0 0,3 1 9 0,0-7-9 16,1 3 0-16,2-3-10 0,5-6 1 15,-1 0 0-15,4-4-46 16,3-5-9-16,-3 5-1 0,7-11-590 0,0 2-117 0</inkml:trace>
  <inkml:trace contextRef="#ctx0" brushRef="#br0" timeOffset="29895.22">24377 5482 1670 0,'0'0'148'0,"0"0"-118"16,-4 0-30-16,4 0 0 0,0 0 194 0,-7 4 33 16,7 11 6-16,4-5 2 0,-4 5-191 0,3 4-44 15,1 0 0-15,3 9 0 0,-3-3 0 0,3 4 0 16,0 5 0-16,7 0 0 0,-4 4 0 0,4 3 0 0,-6-3 8 16,2 9-8-16,4-7 0 0,0-2 0 0,0 6 0 0,4-7 0 31,-4-2-37-31,0-1-13 0,4 1-2 0,0-4-1 15,-4-6-97-15,3 0-19 0,-6 4-4 0,3-10-687 0</inkml:trace>
  <inkml:trace contextRef="#ctx0" brushRef="#br0" timeOffset="30190.95">25090 6351 2293 0,'0'0'101'0,"0"0"22"0,0 16-99 0,-4-7-24 15,4 7 0-15,4-4 0 0,-1 10 18 0,1-9-2 16,-1 6 0-16,1-4 0 0,-1 4-16 0,-3-3 0 15,4-4 0-15,-4 4 0 0,3 3 0 0,-3-3-11 16,0-7 11-16,0 7-10 16,0-4-18-16,0 4-3 0,-3-7-1 0,3 1 0 15,0 5-108-15,-4-5-21 0,1-1-5 0,-4-6-1 0</inkml:trace>
  <inkml:trace contextRef="#ctx0" brushRef="#br0" timeOffset="30641.49">26162 5598 2156 0,'0'0'48'0,"0"0"9"0,0 0 3 0,0 0 0 0,-7 0-48 0,-4 0-12 15,8 10 0-15,-4-4 0 0,0 4 32 0,-4-1 5 16,1 4 1-16,-1 8 0 0,0 1-10 0,-6 3-3 16,-1 4 0-16,-3 5 0 0,0 1-13 0,-4 2-2 15,4-2-1-15,-4 2 0 0,1-2-9 0,-1 3 0 16,0-4-10-16,0 1 10 0,-3 2 0 0,-28 26 0 16,24-29 0-16,7-5-21 0,-3 2 1 15,3-9 1-15,4 3 0 16,0-6-209-16,7-10-41 0,-28 7-9 15,17-13-2-15</inkml:trace>
  <inkml:trace contextRef="#ctx0" brushRef="#br0" timeOffset="30825.47">25626 5652 2480 0,'0'0'110'0,"0"0"22"0,0 0-105 0,10 9-27 0,1 7 0 0,3-4 0 15,-3 7 13-15,6 3-2 0,1-3-1 0,-4 3 0 0,4 3-10 0,-1 3 0 16,-3 7 0-16,4-7 0 0,0 6 0 16,-4-5 0-16,0 2 0 0,0-3 0 15,0 0-18-15,0 7-6 0,-3-7 0 0,-1 4-1 16,-3-4-162-16,1-6-32 0</inkml:trace>
  <inkml:trace contextRef="#ctx0" brushRef="#br0" timeOffset="31207.26">26289 6251 288 0,'0'0'25'0,"0"0"-25"0,0 0 0 0,0 0 0 16,4 0 500-16,-1-10 96 0,1 1 18 0,3 3 4 15,-4 2-485-15,4-2-97 0,0-3-19 0,0 9-4 16,-7 0-13-16,7-3 0 0,4-4 0 0,0 7 0 16,-1 0 0-16,1 0-10 0,3 0 2 0,-4 0 0 15,5 10 8-15,-5-10 0 0,1 9 0 0,-1-3 0 16,-3-2 0-16,-3 5-10 0,-1 7 10 0,-3-7-10 16,0-9 10-16,0 10 14 0,-3-1-3 0,-1 0-1 15,-3 7 5-15,0-7 1 0,0 10 0 0,-3-3 0 16,-5 0-16-16,5 2 0 0,-8 4 0 0,4 3 0 15,0-6 0-15,-4 6 0 0,1-6 0 0,-1 6 0 16,4-6 0-16,3 6 0 0,1-6 0 0,-1 6 0 16,4-6 0-16,0 0-10 0,4 0 0 0,3-1 0 15,0-2-11-15,0 0-3 0,7-4 0 0,0 4 0 16,0-7-37-16,3 1-8 0,1-1-2 16,3-9-623-16,0 0-125 0</inkml:trace>
  <inkml:trace contextRef="#ctx0" brushRef="#br0" timeOffset="34097.5">27111 5047 1728 0,'0'0'76'0,"0"0"16"0,0 0-73 0,0 0-19 16,7 0 0-16,0 0 0 0,0 0 99 0,0 6 16 16,4 3 3-16,-1 1 1 0,1-1-55 0,3 7-12 15,-3 6-1-15,-1-7-1 0,4 14 10 0,-3-1 1 16,-4 6 1-16,4 1 0 0,-1 9-37 0,-6 3-7 15,-1-3-2-15,-3 9 0 0,4-3-16 0,-4 7 0 16,-4-4 0-16,4 0-9 0,-3 0 9 0,-1 1 0 0,4-1 0 16,4-6 0-16,-1-3 0 0,-3 0 0 15,4-6 0-15,-1-4 0 0,1-6 0 0,-1 7 0 0,1-10 0 16,-1 3 0 0,1-9-120-16,-4 0-23 0,0-4-4 0,0 1-1 0</inkml:trace>
  <inkml:trace contextRef="#ctx0" brushRef="#br0" timeOffset="34605.35">27792 5351 1728 0,'0'0'76'0,"-7"0"16"0,3-10-73 0,4 10-19 16,-3-3 0-16,3 3 0 0,0-6 172 0,0-3 32 15,3 2 5-15,1 4 2 0,-1-3-160 0,-3 6-32 16,0 0-7-16,0 0 0 0,7-3 4 0,-7 3 0 15,0 0 1-15,0 0 0 0,0 0-17 0,0 0 10 16,4 3-10-16,-4 6 8 0,3 7 16 0,-3 3 4 16,4-10 0-16,-4 7 0 0,3 3-17 0,1-1-3 15,-4 1-8-15,4 6 12 0,-1-6-2 0,4 6-1 16,-3 0 0-16,3-6 0 0,0 6 0 0,3-3 0 16,-3 0 0-16,0 0 0 0,4-3-9 0,3 6 0 15,-3-6 9-15,-1-4-9 0,-3 1 0 0,4-3 0 0,0-4 0 16,-1 1 0-16,1-4 11 0,3-3-3 0,-4-3 0 0,1-3 0 15,0-3-8-15,3-4 0 0,-4-2 0 16,4-4 0-16,-3 0 0 0,0-3 0 0,-1-3 0 16,-3-3 0-1,0 0-47-15,0 0-14 0,-3-6-3 0,-1-1-1 16,-3-5-77-16,0 2-15 0,0-2-3 0,0 2-1 16,0 1-59-16,0-4-11 0,0-25-2 0,4 19-1 0</inkml:trace>
  <inkml:trace contextRef="#ctx0" brushRef="#br0" timeOffset="35115.99">28011 5696 1677 0,'0'0'74'0,"0"0"16"0,0 0-72 0,0 0-18 0,-4 3 0 0,1 3 0 0,-1-3 80 0,4 3 12 15,0 4 2-15,-4-1 1 0,1 1-39 0,3-1-7 16,0 7-1-16,0 3-1 0,-4-1-30 0,4 8-5 16,0-1-2-16,0-3 0 0,0 3-10 0,0 3 0 15,-3-3 9-15,3 3-9 0,0-3 0 16,-4 3 0-16,1 1 0 0,-1 5 0 0,-3-9-16 0,4 10-7 16,-1-13-1-16,-3 9-1 15,4-9-131-15,-1 0-25 16,4-3-6-16</inkml:trace>
  <inkml:trace contextRef="#ctx0" brushRef="#br0" timeOffset="35733.51">28081 4582 576 0,'0'0'51'0,"0"0"-41"0,0 0-10 0,0 0 0 16,0 0 274-16,0 10 53 0,4 6 10 0,-1-4 3 16,4 4-229-16,0 9-46 0,11-6-9 0,0 15-1 15,-1-6 13-15,1 10 2 0,7-3 1 0,-1 8 0 16,4 1-27-16,1-6-6 0,2 6-1 0,1 0 0 15,0 3-23-15,0 6-5 0,-1 0-1 0,1 1 0 16,3 5 11-16,-3-2 1 0,3-4 1 0,1 10 0 16,-1-10-21-16,0 10-8 0,-3-10 0 0,-4 10 0 15,-3-4 19-15,-4-2 4 0,-7 2 1 0,-7-5 0 16,-3-7-16-16,-4 6 0 0,-7 0 0 0,-7 1 0 16,-4-1 0-16,-3 0-12 0,-11 10 3 0,0-10-1101 15</inkml:trace>
  <inkml:trace contextRef="#ctx0" brushRef="#br0" timeOffset="36495.65">22193 5984 576 0,'0'0'51'0,"0"0"-41"0,-7 10-10 0,7-10 0 16,0 6 120-16,-7-3 21 0,4 3 5 0,-4 4 1 15</inkml:trace>
  <inkml:trace contextRef="#ctx0" brushRef="#br0" timeOffset="38933.37">22154 6028 1324 0,'0'0'118'0,"0"0"-94"16,11 0-24-16,0-3 0 0,-4-3 135 0,3 6 22 0,4-10 5 0,8 4 1 31,-1 3-173-31,0-3-34 0,-14 2-8 0,7-2 0 0,0 3 38 0,-7-3 14 0,-7 6-9 0,0 0 9 16,11 0 11-16,-4 0 7 0,-7 0 2 0,0 0 0 16,-11 0 3-16,4 0 1 0,7 0 0 0,-7 6 0 15,-10-3-4-15,-1 7 0 0,7-10 0 0,-6 6 0 16,-8 3 4-16,0-9 1 0,1 10 0 0,-1-10 0 15,4 9 3-15,-4-9 0 0,-3 6 0 0,3-6 0 16,-3 3 25-16,0-3 6 0,-1 0 1 0,-6-3 0 16,-4 3-6-16,-3 0-1 0,3 0 0 0,0 0 0 15,-10 0-33-15,3 0-8 0,0 3 0 0,4-3-1 16,0 7-11-16,-4-4 0 0,3-3 0 0,1 6-11 16,3-3 11-16,0-3 0 0,4 0 0 0,0 7 0 15,-4-4 0-15,7 3 0 0,1-6 0 0,2 0 0 16,1 9 0-16,0-9 0 0,3 7 0 0,1-4 0 15,-1-3 0-15,0 0 0 0,4 9 0 0,-4-9 0 0,1 6 0 0,-1-2 0 16,0-4 0-16,1 0 0 0,-5 0 0 16,8 0 0-16,0 0 0 0,0 0 0 0,7 0 0 0,3-4 11 15,1-2-3-15,2 3 0 0,1-3 0 0,-3 3-8 16,6-4 12-16,1 7-4 0,-4 0-8 0,7 0 0 16,-7-3 0-16,7 3 0 0,0 0 0 0,0 0 12 15,0 0 0-15,0 0 0 0,0 0 5 0,0 0 2 16,3-6 0-16,-3 6 0 0,4-9-19 0,3 2 0 0,0-2 0 15,0 6 0-15,-4-13 0 0,8 7 0 0,0-1 0 0,3 1 0 16,-4-1 0-16,4 1 13 0,1-7-1 16,2 1 0-16,-3 5-12 0,0-2-10 15,0 2 2-15,4-5 0 0,-4 5 8 0,-3-5 9 0,3 11-1 16,-3-5-8-16,-1 0 11 0,-3 2-11 0,0-2 10 16,0 3-10-16,-7 6 12 0,0 0-3 0,0 0-1 0,0 0 0 15,0 0-8-15,0 0 0 0,0-3 0 0,0 3 0 16,0 0 0-16,0 0 0 0,-7-7 11 0,0 4-11 15,-3-3 0-15,-5 6 0 0,1 0 0 0,0 0 0 16,0 0 0-16,0 6 0 0,-7-3 0 0,3 4 0 16,-3-4 0-16,3 9-8 0,-3-2 8 0,0 2 0 15,0-2 0-15,-4 5 0 0,4 4 0 0,0-3 0 16,0-4 0-16,3 4 0 0,0 3 0 0,1-10 0 16,3 7 0-16,3-7 0 0,1 7 0 0,2-4 0 15,1-2 0-15,0-1 0 0,4-2 9 0,3 2-9 16,0 0 15-16,3 7-3 0,4-3 0 0,0-4 0 0,8 7 13 15,-1 3 3-15,3-1 0 0,4 4 0 0,1 0-16 16,-1-3-4-16,0 3 0 0,7-3 0 0,-3-7-8 16,3 4-12-16,4 3 2 0,0 0 1 15,-4-4-74-15,4 4-14 16,-4-3-3-16,-7-7-1 0</inkml:trace>
  <inkml:trace contextRef="#ctx0" brushRef="#br0" timeOffset="96665.83">22098 9412 1594 0,'0'0'71'0,"0"0"14"0,0 0-68 0,0 0-17 15,11-4 0-15,-1 4 0 0,-10 0 74 0,7-6 11 0,7 6 3 0,-3 0 0 16,0-3-50-16,-1 3-10 0,-10 0-1 0,7 0-1 16,4-6-10-16,-11 6-1 0,0 0-1 0,0 0 0 15,0 0 5-15,-7 0 1 0,0 6 0 0,-4-6 0 16,-3 3 25-16,3-3 6 0,1 0 1 0,-4 0 0 15,-4 6 6-15,0-2 2 0,8-4 0 0,-4 0 0 16,0 0-7-16,-1 0-1 0,1 0 0 0,0 0 0 16,0 0-25-16,0 0-6 0,-7 0-1 0,3 0 0 15,4 0-6-15,-7 6-2 0,-7-6 0 0,-1 3 0 16,-2 3-1-16,3-6-1 0,-4 10 0 0,0-1 0 16,-7-3-10-16,4 4 0 0,3-7 0 0,0 6 8 15,1-2 10-15,-1 2 2 0,0 0 0 0,4 1 0 16,0-1-20-16,0 1 0 0,-1-4 0 0,1 3 0 15,3 1 10-15,4-1-2 0,-7 1 0 0,7-1 0 16,0 0-8-16,3-2 0 0,4 2 0 0,0 0 8 16,0 1 0-16,3-4-8 0,1-3 12 0,-1-3-4 15,4 7 1-15,0-4 0 0,7-3 0 0,0 0 0 0,-7 6 1 16,7-6 0-16,0 0 0 0,0 0 0 16,0 0-2-16,0 0 0 0,0 0 0 0,0 0 0 0,0 0 10 0,0 9 2 15,3-2 0-15,4 2 0 0,0-6-20 16,0 3 0-16,8-2 0 0,-1 2 0 0,0-3 0 0,3 3 12 15,1-3-1-15,0 4 0 0,3-7-11 0,0 3 10 16,4-3-10-16,-4 6 10 0,4-6-10 0,-4 0 12 16,3 6-12-16,1-6 12 0,-7 3-12 0,6-3 0 15,-2 0 9-15,-1 10-9 0,4-10 0 0,-1 6 0 16,-6-3 0-16,3-3 8 0,4 7-8 0,-4-4 0 16,0-3 0-16,-3 6 0 0,-1 3 0 0,1-2 0 15,3-4 0-15,-3 3 8 0,-1-3-8 0,1 7 0 0,7-4 0 16,-4-3 8-16,0 3-8 0,0-3 9 0,0 4-9 0,1-7 10 15,-1 3-10-15,-4 3 12 0,1-6-12 0,0 0 12 16,-1 6-12-16,-6-3 0 0,-1-3 0 0,-2 0 0 16,2 7 0-16,1-4 0 0,-4-3-12 0,-7 0 12 15,0 0 0-15,0 0 0 0,7 6 12 0,-7-6-4 16,0 0-8-16,0 0 0 0,0 3 0 0,0-3 0 16,-4 10 0-16,1-4 0 0,-1 3 8 0,-3-9-8 15,7 0 0-15,-7 10 0 0,-3-1 0 0,-1-3 8 16,-3-2-8-16,0 5 0 0,-4-3 0 0,-3 4 0 15,-7-1 0-15,-1 7 0 0,1-7 0 0,-4 4 0 16,-3-7 0-16,0 10 0 0,0-4 0 0,3 4 0 16,-3-4 0-16,-1 4 0 0,5 3 0 0,-1-10 0 15,4 7 0-15,-4 3 0 0,4-3 0 0,-4-4 0 16,7-3 0-16,1 7-17 0,-1-6 4 0,4-1 1 16,3 0 12-16,-3 7 0 0,7-7 0 0,0 1 0 0,0-1 21 0,3-2 7 15,0-4 2-15,4 3 0 0,0-3-30 16,4 6 0-16,-1-2 0 0,4-7 0 0,0 9 8 0,0 1-8 15,4-1 0-15,3 0 0 0,3 1 0 0,1-4 0 16,0 3 0-16,6 1 0 0,4-1 0 0,-3 1 0 16,3-1 0-16,4-3 0 0,0 4 11 15,-1-1-1-15,4 1 0 0,1-4 0 0,-1 3-10 0,7-6 0 16,4 7 0-16,-4-4 0 0,-3 4 8 0,3-4-8 16,1-3 0-16,-1 6 8 0,4-2-8 0,-4 2 0 15,-3-6 0-15,-1 3 0 0,5-2 8 0,-5 2-8 16,-9 0 8-16,2-3-8 0,1 3 0 0,-4-2 0 0,0-4-9 15,-3 6 9-15,3-6-14 0,-3 0 4 0,3 0 1 0,-7 0 0 32,0-6-47-32,0 6-8 0,7 0-3 0,-3 0-906 0,-11 0-182 0</inkml:trace>
  <inkml:trace contextRef="#ctx0" brushRef="#br0" timeOffset="97964.51">22888 9970 1728 0,'-24'0'76'0,"24"0"16"0,0 0-73 0,0 0-19 0,0 0 0 0,10-6 0 15,-3 2 133-15,7-2 23 0,7-3 5 0,4-1 1 16,-4 4-132-16,8 3-30 0,-5-7 0 0,4 4 0 15,1-3 0-15,-1 6 0 0,0-4 0 0,4-2 0 16,0 3 0-16,-1 3 0 0,1-4 0 0,0 4 0 16,0-3-11-16,3 6 11 0,-7-3-8 0,0-4 8 15,1 7-48-15,-5 0-5 16,1 0-1-16,0 0 0 0,-1 7-144 0,-2-7-29 16</inkml:trace>
  <inkml:trace contextRef="#ctx0" brushRef="#br0" timeOffset="98252.49">22842 10196 2458 0,'0'0'109'0,"0"0"23"0,0 0-106 0,0 0-26 0,0 0 0 0,0 0 0 15,18 0 21-15,3 0-1 0,0 0 0 0,1 0 0 16,2 0-20-16,4-4-8 0,1-2 0 0,2 6 0 31,1 0-17-31,0-3-3 0,3-3-1 0,0 6 0 16,4-7-113-16,4 7-22 0,2-3-5 0,-2-3-727 0</inkml:trace>
  <inkml:trace contextRef="#ctx0" brushRef="#br0" timeOffset="99534.47">24966 8364 1612 0,'0'0'144'0,"0"0"-116"16,0 0-28-16,0 0 0 0,0 0 68 0,0 0 7 15,0 0 1-15,0 0 1 0,0 0-51 0,0 0-10 16,0 0-3-16,0 0 0 0,-3-6 16 0,-4 3 3 16,3-3 1-16,-3 2 0 0,-4-2-11 0,1 6-2 15,-4-3-1-15,0-3 0 0,-1 6-1 0,1 0 0 16,-7-7 0-16,4 7 0 0,-1 0 7 0,-3-3 2 15,3 3 0-15,-3 0 0 0,0 0-5 0,0 0-1 16,-1 3 0-16,-2-3 0 0,3 7 10 0,-4-7 1 16,0 0 1-16,-3 6 0 0,0-3-33 0,3 3 0 0,-3-2 0 15,0 2 0-15,-1-3 0 0,1 6 0 0,3-2 0 16,1-4 0-16,-1 9 0 0,0-2 0 0,4-7 0 16,4 6 0-16,-1 1 0 0,4 5-9 0,0-5 9 0,3 9 0 15,1-10 0-15,2 7 8 0,1-1 0 0,0 4 0 16,4 0 0-16,-1 0 0 0,4 0 0 15,0-1 0-15,0-2-8 0,0 9 0 0,4-3 0 0,-1 0 0 16,1 0 0-16,-1 9 8 0,1-2-8 0,-1-1 8 16,5 9-8-16,-1 4 0 0,0 3 0 15,0-3 0-15,0 3 0 0,3 6-12 0,-3-3 4 0,0-3 0 16,4 0 8-16,0 3 0 0,-8-3 8 0,4 9-8 16,-3-9 0-16,-1 9 0 0,4-6 0 0,-3 7-8 0,-4-4 8 15,3 3 0-15,-3-6 0 0,0 6 8 0,0 1-8 16,-3 5 9-16,3 4-9 0,-4-6 10 0,4 5-10 0,-7 1 0 15,0-10 0-15,4 1 0 0,-4-4 8 0,3-10-8 16,1 4 8-16,-1 0-8 0,0-9 18 16,4 2-2-16,0 7 0 0,-3-9 0 0,3-1-6 15,-4 4-2-15,4-10 0 0,0 7 0 0,0-10 12 0,0 3 3 16,0-9 0-16,0 6 0 0,4-6-23 0,-4-1-16 16,0 1 2-16,0 3 1 0,0-9 13 0,-4 2 10 15,4 4-2-15,0-3 0 0,-3-3 4 0,-1 2 1 16,-3-5 0-16,4 5 0 0,-1-2-13 0,1-4 9 15,-1 1-9-15,1 5 8 0,-1-8-8 0,4-4 0 16,0 6 0-16,0-9 0 0,0 0 18 0,-3 6 2 16,3-2 0-16,0-4 0 0,0 9 9 0,0-3 3 0,-4-3 0 15,4-3 0-15,0 7-23 0,0-7-9 0,0 0 8 16,-3 9-8-16,3-9 13 0,-4 6-2 0,4-6-1 16,-3 3 0-16,3-3-10 0,0 0 8 15,-4 7-8-15,4-7 8 0,0 0-8 0,0 0 0 16,0 0 0-16,0 0 8 0,0 0-8 0,0 0 8 0,0 0-8 0,0 0 8 15,0 0 4-15,0 0 0 0,-4 9 0 0,4-9 0 16,0 0-12-16,-3 3 0 0,-1 4 9 0,4-7-9 16,0 0 12-16,0 9-1 0,0-9-1 0,0 0 0 15,0 0 5-15,0 0 1 0,4 0 0 0,7 9 0 16,-1-2 1-16,4-4 1 0,4-3 0 0,3 6 0 16,4-3-18-16,6-3 10 0,5 6-10 0,3-2 8 15,-4 2-8-15,4-3 0 0,3 3 0 0,-7-6 0 0,1 10 0 16,-1-10 0-16,-3 6 0 0,-1-3 0 0,1 3 0 15,-4-3 0-15,0-3 0 0,-3 7 0 16,-4-7-40-16,4 0 0 16,-4 0 0-16,-3 0-899 0,-4-7-180 0</inkml:trace>
  <inkml:trace contextRef="#ctx0" brushRef="#br0" timeOffset="103084.87">25245 8778 864 0,'0'0'76'0,"0"0"-60"0,0 0-16 0,0 0 0 16,0 0 98-16,0 0 17 0,0 0 3 0,0 0 1 15,0 0-83-15,0 0-16 0,0 0-3 0,0 0-1 16,0 0 19-16,0 0 3 0,0 0 1 0,0 0 0 15,0 0 8-15,0 6 1 0,-4-2 1 0,1 8 0 16,3-9 6-16,-4 7 1 0,1-1 0 0,3-3 0 16,-4 4 0-16,4-1 0 0,0 1 0 0,-3-1 0 15,-1 0-20-15,4 1-4 0,-3-1-1 0,3 1 0 16,-4 5-3-16,4-5 0 0,-3-1 0 0,-1 1 0 16,4 5-20-16,-4 1-8 0,1-4 0 0,3-2 9 15,-4 5-9-15,1 1 10 0,-1-3-10 0,4 2 10 16,-3-5-2-16,-1 5-8 0,1-2 12 0,-4 3-4 15,3-4-8-15,-3-5 8 0,0 2-8 0,0 0 8 0,3 1 1 16,-3-1 0-16,4-3 0 0,3-6 0 0,0 0 16 0,-7 4 3 16,0-4 1-16,0 6 0 0,7-6-20 15,-7-6-9-15,0 6 8 0,0 0-8 0,0-4 10 0,-1-5-10 16,1 3 12-16,-3-4-12 0,-1 1 14 0,1 0-4 16,-1 2-1-16,0-5 0 0,1 2 10 0,3-5 1 15,0-1 1-15,-4 3 0 0,1 4-5 0,3-7 0 0,0 1-1 0,-1 2 0 16,1-3-3-16,4 7-1 0,-4-10 0 15,3 4 0-15,1 2-11 0,3-3 0 16,-4-3 0-16,4 4 0 0,0-4 0 0,4 6 0 0,-4-9 10 16,3 10-10-16,1-7 8 0,3-3-8 0,-4 10 0 15,8-4 0-15,0 3 0 0,-1-2 0 0,-3-4 0 16,0 3 0-16,4-3 0 0,-4 10 0 0,3-7-9 0,1 7 9 16,0 0 0-16,-4-1-8 0,3 1 8 15,1-1 0-15,-4 4 0 0,4-3 0 0,-4 9 0 0,0-4-8 16,3-2 8-16,1 6 0 0,-11 0 0 0,10 0 0 15,1 10 0-15,3-10-8 0,-3 6 8 0,-1-3 0 16,4 6 0-16,-3-2 0 0,3 2 0 0,-7 1-8 16,4-1 8-16,3 7 0 0,-4-7 0 0,1 0 0 15,0 1 0-15,-1-1 0 0,1 1 0 0,-1-4 0 0,-3 3 0 16,4-6 0-16,-4 7 0 0,4-4 0 0,-1 4 0 16,1-1 0-16,-1-3 0 0,1 4 0 0,3-7 9 0,-3 6 1 15,-1-3 0-15,1 4 0 0,3-1-10 0,0-2 0 16,0-4 0-16,0 3 0 0,-3-3 0 0,-1 6 0 15,1-9 0-15,3 7 0 0,-3-7 0 0,3 3 0 16,0-3 0-16,-4 0 0 0,1 0 0 16,0 0 0-16,-1 0 0 0,4 0 0 0,-3 0 0 15,-4 0 0-15,4-3-12 0,-1 3 12 16,1-7-59-16,3-2-4 0,-7 0-1 0,3-1 0 16,1 7-166-16,0-13-34 0</inkml:trace>
  <inkml:trace contextRef="#ctx0" brushRef="#br0" timeOffset="104429.27">25792 8330 1209 0,'0'0'108'16,"0"0"-87"-16,0 0-21 0,0 0 0 0,0 0 140 0,0 0 23 15,7-7 5-15,-4 4 0 0,1-3-98 0,-1-3-20 16,4 6-4-16,-3-7-1 0,-4 10-22 0,3-6-5 16,1-4-1-16,-1 1 0 0,1 3-4 0,-1-4-1 15,1 7 0-15,0-6 0 0,-1 3 14 0,1-4 2 16,-1 7 1-16,1-10 0 0,-1 10-10 0,1-3-3 16,3-3 0-16,-4 6 0 0,1-4-16 0,3 4 0 15,-4-3 0-15,4 6 0 0,-7 0 0 0,7-3 0 16,1-4 0-16,-5 7 0 0,-3 0 0 0,11 0 0 15,-11 0 0-15,0 0 0 0,0 0-8 0,0 0 8 16,0 0 0-16,0 10-9 0,0-1 9 0,-4 7-10 0,1-7 10 0,-1 10-10 16,-3-3 10-16,0-4 0 0,0 10 0 0,0-3-8 15,-4-6 8-15,4 5 0 16,-3 8 0-16,3-8 0 0,-4 7 0 0,0-6 0 0,4 6 0 16,0-6-8-16,0 0 8 0,4-3 0 0,-4 2 0 15,3-2 0-15,4-3 0 0,0-4 0 0,0 1 8 16,0 2-8-16,4-9 0 0,-4-3 9 0,7 10-9 0,3-10 0 15,4 6 8-15,1-3-8 0,2-3 0 0,1 0 0 16,3-3 0-16,4 3 0 0,6-6-15 0,1 2 5 16,3-2-170-1,-3 3-35-15</inkml:trace>
  <inkml:trace contextRef="#ctx0" brushRef="#br0" timeOffset="105849.67">27827 10763 1609 0,'0'0'71'0,"0"0"15"15,0 0-69-15,0 0-17 0,0 0 0 0,0 0 0 0,0 0 26 0,0 0 2 16,0 0 0-16,0 0 0 0,0 0 6 0,0 0 2 16,0 0 0-16,0 0 0 0,-3 3 15 0,-1 7 3 15,4-10 1-15,-3 9 0 0,-1-3-4 0,4 4-1 16,-4-7 0-16,1 6 0 0,-1 7-17 0,1-7-3 15,-1 7-1-15,-3-7 0 0,0 7-18 0,0-3-11 16,4 6 12-16,-4-4-12 0,0 4 12 0,0 0-12 16,-1 0 12-16,1-4-12 0,-3 4 8 0,3 0-8 15,0-3 0-15,0-1 0 0,3-2 29 0,-6 3 3 16,-1-7 0-16,4 7 0 0,0-7-20 0,0 4-3 0,-4-4-1 16,-3-3 0-16,4 4 4 0,2-1 1 0,-2 0 0 0,-1-9 0 15,-3 7-5-15,4-4-8 0,3-3 11 16,-4 0-11-16,0 0 16 0,1-3-4 15,3-4-1-15,-4 4 0 0,1-6 11 0,3-4 2 0,-4 4 1 16,4-4 0-16,3-2-13 0,-3-10-2 0,4 6-1 16,-1-9 0-16,-3 3-9 0,7 3 0 15,0-10 0-15,4 10 0 0,-1-9 8 0,-3 9-8 0,4-3 8 0,-1-3-8 16,4 3 0-16,-3-1 0 0,6-2 0 0,-2 3 0 16,2 6 0-16,1-6 0 0,-4 3 0 0,3-3 0 15,4 6-11-15,-3 4 11 0,0-4-8 0,-1 0 8 16,1 0 0-16,3 4 0 0,-4-4 0 0,1 0 8 0,0 3-8 15,-1 4 0-15,4-4 0 0,0 10 0 0,-3-7 0 0,0 7-8 16,3-3 8-16,-4 9-12 16,-10 0 2-16,14 0 0 0,4-4 0 0,-4 8 0 15,0-4 10-15,0 9-8 0,4-3 8 0,0 4-8 0,-8-1 16 16,4 1 3-16,-3-1 1 0,0 7 0 0,-1-4-12 0,1 4 0 16,-4-7 0-16,3 10 0 0,-3 0 0 0,0-3-17 15,0-1 4-15,1-2 1 0,-1 2 12 0,0 1 0 16,0-3 0-16,3 2 0 0,-3-2 0 0,4-7 0 15,0 4 8-15,-1-1-8 0,4-9 0 0,0 9 8 16,-3-9-8-16,3 7 0 0,0-7 17 0,0 0-3 16,0-7-1-16,8 7 0 0,-8-3-13 0,0-3 0 0,-4 3-12 15,4-3 12 1,1-4-32-16,-1 4 0 0,-4 3 0 0,-3-7 0 16,0 4-156-16,0-3-30 0,-3-4-6 0,3 1-2 15</inkml:trace>
  <inkml:trace contextRef="#ctx0" brushRef="#br0" timeOffset="106325.39">28335 10286 1497 0,'0'0'133'0,"0"-3"-106"0,0-6-27 0,0 0 0 0,4-1 116 0,-1-6 19 16,4 7 3-16,-3 0 1 0,3-7-102 0,0 7-20 15,0-1-4-15,0 1-1 0,0-7 4 0,-3 13 0 16,3-6 0-16,-4 2 0 0,4-2 21 0,0-1 5 15,0 1 1-15,0 3 0 0,4-4-16 0,0 1-3 16,-4 6-1-16,3-7 0 0,1 4-23 0,-4 3 8 16,3-3-8-16,1 6 0 0,0 0 0 0,-4 0 0 15,0 0 0-15,0 0 0 0,0 9 0 0,0-3-8 16,-4-2 8-16,1 5-8 0,-1 7 8 0,1-7-13 0,-4 7 5 16,0-4 8-16,-4 7 0 0,4-3 0 15,-7 3 0-15,4-1 0 0,-4 1 0 0,3 3 0 16,1-3 0-16,-1-7 0 0,1 10 0 0,3-3 10 0,0-6 1 15,0 2 0-15,3 4-3 0,1-3-8 16,-1-7 12-16,1 1-4 0,3-1-8 0,3 1 0 0,-3-1 0 0,1-3 0 16,2-3 0-16,4-3 8 0,-3 7-8 0,3-7 0 31,0-7-24-31,0 7-11 0,4-3-1 0</inkml:trace>
  <inkml:trace contextRef="#ctx0" brushRef="#br0" timeOffset="108790.3">25093 10434 230 0,'0'0'20'0,"0"0"-20"0,0 0 0 0,0 0 0 16,0 0 224-16,0 0 41 0,0 0 8 0,4-6 2 15,-4 6-87-15,0-10-18 0,0 10-3 0,0 0-1 16,0 0-74-16,0 0-16 0,0 0-2 0,0 0-1 16,0 0-19-16,0 0-4 0,0 0-1 0,-7 6 0 15,0-2-49-15,-1-4 0 0,1 9 0 0,0 0 0 16,0 1 8-16,0-4 7 0,0 10 1 0,0-4 1 16,0 4 3-16,0-3 0 0,0 2 0 0,0-5 0 15,3 5 7-15,1-2 1 0,-1 3 1 0,1-1 0 16,-1 4-29-16,1-6 0 0,-4 9 0 0,0-4-10 15,0-5 10-15,0 9 0 0,-1-3 0 0,-2-7 0 0,-1 4 0 0,4 3 0 16,4-10 0-16,-4 7 0 0,0-7 9 0,0 1-9 16,-1-1 12-16,1-3-12 0,4-3 20 0,3-3-2 15,-7 7-1-15,7-7 0 0,-11 0-3 0,4 0-1 16,0 0 0-16,0 0 0 0,0-7-4 0,-4 7-1 16,4-9 0-16,0 9 0 0,-3-9 2 0,3-1 0 15,0 1 0-15,0-7 0 0,0 7 5 0,3-1 1 16,-3-5 0-16,3 2 0 0,1-3-16 0,-1-2 0 15,4 2 0-15,-3-3 0 0,-1 7 0 0,4-4 0 16,-3-3 0-16,3 0 0 0,3-3 9 0,-3 3-1 0,4 7 0 0,-1-13 0 16,1 9-8-16,-1-3-14 0,4 1 3 0,-3-8 1 15,3 14 10-15,0-7 0 0,0 3 0 0,0 1 0 16,4-4 0-16,-4 9 0 0,3-5 0 0,-2 5-8 16,2 1 8-16,1-4 0 0,-1 4 0 0,1 3-8 15,-1-4 8-15,-3 4 0 0,8 6-9 0,-5-3 9 16,-3-3 0-16,0 6-9 0,0 0 9 0,4 0 0 15,0 0 0-15,-1 6-8 0,-10-6 8 0,7 3 0 16,0 3 0-16,0-3 16 0,4 4-4 0,-1-1 0 16,1-3-21-16,0 7-5 0,-1-1-1 0,1 0 0 15,-1-2 25-15,1 2 5 0,0 0 1 0,-1 1 0 16,1-1-16-16,-4-2 0 0,3 2 0 0,-3-6 0 16,0 7 0-16,4-4 0 0,-4 3 0 0,0-3 0 15,0-2-20-15,0 2-6 16,-7-6-2-16,11 3 0 0,-4-3-10 0,3 6-2 0,-2-6-1 15,-8 0 0-15,10 0-111 0,-3 0-21 16,4 0-5-16,-1 0-741 0</inkml:trace>
  <inkml:trace contextRef="#ctx0" brushRef="#br0" timeOffset="111554.55">25601 9079 403 0,'0'0'36'0,"0"0"-36"0,0 0 0 0,0 0 0 0,0 0 252 0,0 0 43 15,0 0 9-15,0 0 1 0,0 0-224 0,0 0-45 16,0 0-8-16,0 0-3 0,-3 10-5 0,3-10 0 16,-4 9-1-16,1-3 0 0,3-6 9 0,-4 3 1 15,-3 7 1-15,3-1 0 16,1-2 10-16,-1 2 1 0,-3 0 1 0,0 7 0 0,-3-3-6 16,3-4 0-16,-4 7-1 0,0 2 0 0,4 1-35 0,-3-3 0 15,-8 3 0-15,1-4 0 16,2 4-16-16,1-3-9 0,-3-4-3 0,3 7 0 15,3-9-20-15,-3 5-5 16,7-5-1-16,-4-4 0 0,4 3-28 16,0-5-6-16,0-4 0 0,7 0-1 0</inkml:trace>
  <inkml:trace contextRef="#ctx0" brushRef="#br0" timeOffset="111786.68">25305 9107 1267 0,'0'0'112'0,"0"0"-89"0,-4 7-23 0,1-4 0 16,3-3 174-16,-4 0 30 0,4 0 7 0,0 0 1 15,0 0-171-15,0 0-33 0,4 9-8 0,-1-2 0 16,4 2 0-16,0 0 0 0,0 1 0 0,0 5 0 16,1-5 0-16,2-1-8 0,1 10 8 0,-1-3 0 15,4-4 0-15,-3 4 0 0,3-7 10 0,-3 10-2 16,6-3-8-16,-6-7 0 0,-1 7 0 0,1-4 0 15,0-2 0-15,-1-1 0 0,-3-2 9 0,4 2-9 16,-1-3-28-16,5-3-12 0,-5 4-2 0,4-4-827 16</inkml:trace>
  <inkml:trace contextRef="#ctx0" brushRef="#br0" timeOffset="112135.02">25802 9339 403 0,'0'0'17'0,"0"0"5"0,0 0-22 0,0 0 0 0,0 0 0 0,0 0 0 16,0 0 291-16,0 0 53 0,0 0 12 0,0 0 1 15,0 0-258-15,0 0-52 0,4 10-11 0,3-4-1 16,-7-6-20-16,3 10-4 0,-3-1-1 0,4 0 0 16,-1 1 2-16,1 5 1 0,-1-5 0 0,-3-1 0 15,4 10-13-15,-4-9 0 0,3 5 0 0,-3-2 0 16,0 2-20-16,4 4-1 0,-4-3 0 0,4 0-527 15,-4-4-104-15</inkml:trace>
  <inkml:trace contextRef="#ctx0" brushRef="#br0" timeOffset="113285.28">28459 11196 633 0,'0'0'56'0,"0"0"-44"0,0 0-12 0,0 0 0 16,0 0 129-16,0 0 24 0,0 0 5 0,0 9 1 16,-4-2-45-16,1 2-9 0,-1-3-1 0,0-3-1 15,-3 7 22-15,4-1 5 0,-8 1 1 0,4-1 0 16,-3-3-11-16,-1 10-3 0,-3-4 0 0,0-2 0 16,0 6-65-16,-4-7-12 0,0 10-4 0,1 0 0 15,-4-4-36-15,-4 4 0 0,4 0 0 0,3 0 0 16,-7 6-26-1,-3-6-3-15,7-4-1 0,0 4 0 16,0 0-22-16,0-3-4 0,3-7 0 0,0 7-645 0,4-7-129 16</inkml:trace>
  <inkml:trace contextRef="#ctx0" brushRef="#br0" timeOffset="113502.4">28081 11230 921 0,'0'0'40'0,"0"0"10"0,-7 0-40 0,7 0-10 16,0 0 0-16,0 0 0 0,0 10 374 0,0-1 73 15,4 1 14-15,-1 5 3 0,4-5-388 0,0 5-76 16,0-2-20-16,4 3-2 16,-4 2-14-16,4-2-4 0,-1-3 0 0,1 2 0 0,-1 4 19 0,1 0 3 15,-1 0 1-15,1-4 0 16,-4 4-34-16,4-9-6 0,-4 5-2 0,0 4-590 15,0-9-119-15</inkml:trace>
  <inkml:trace contextRef="#ctx0" brushRef="#br0" timeOffset="113906.11">28494 11578 1382 0,'0'0'123'0,"0"0"-99"16,0 0-24-16,3-9 0 0,1 0 201 0,3 2 35 16,0 4 8-16,0-3 0 0,0 3-168 0,0-3-33 15,0 2-7-15,-7 4-2 0,7 0-23 0,0 4-11 16,-7-4 10-16,7 0-10 0,0 9 0 0,-3-3 0 15,0 4 0-15,-4-1 0 0,0 0 0 0,0 1 0 16,0-1-8-16,-4 1 8 0,0-1 0 0,-3 7-12 16,0-1 12-16,4-2-10 0,-8 3 10 0,4-7 14 15,-3 10-3-15,-1 0-1 0,0-4-10 0,-3 4 0 16,4 0 0-16,-4-3 0 0,3 2 0 16,0 1 0-16,1 0 0 0,3-3 0 0,3 3 0 0,4-10 0 15,0 7 0-15,0-7 0 0,7 1 0 0,0-1-11 16,0 0 11-16,4 1-8 0,0-4-1 0,3-3 0 15,0-3 0-15,0 0 0 16,4 0-45-16,3-3-9 0,0 3-1 0,0-6-594 0,0 3-118 16</inkml:trace>
  <inkml:trace contextRef="#ctx0" brushRef="#br0" timeOffset="114901.84">25287 10964 288 0,'0'0'12'0,"0"0"4"0,0 0-16 0,0 0 0 0,0 0 0 0,0 0 0 16,0 0 189-16,7-3 35 0,-7 3 8 0,4-7 0 15,-4 7-178-15,0 0-36 0,3-3-7 0,-3 3-2 16,0 0 38-16,0 0 7 0,0 0 2 0,0 0 0 15,0 0 52-15,0 0 10 0,0 0 2 0,0 0 1 16,0 0-70-16,0 0-15 0,0 0-2 0,0 0-1 16,0 0-17-16,0 0-4 0,0 3-1 0,-3 7 0 15,-4-1-2-15,3 1 0 0,1 2 0 0,-4 1 0 16,3 2 0-16,-7-2 0 0,4 3 0 0,-3-7 0 16,3 10-9-16,-7-3 0 0,0 2 0 0,-1 1 0 15,-2 0 0-15,-1-3 0 0,0 2 8 0,4-8-8 16,-7 6-43-16,7-1-10 15,-4-5-3-15,4-1 0 0,4 0-96 0,-4-5-20 16,-8-4-4-16,22 0-1 0</inkml:trace>
  <inkml:trace contextRef="#ctx0" brushRef="#br0" timeOffset="115126.6">25061 10929 518 0,'0'0'46'0,"-3"0"-37"0,-4 0-9 0,3 7 0 16,4-7 419-16,0 0 81 0,0 0 17 0,0 0 3 16,11 6-424-16,-1 3-86 0,1 1-10 0,0-1-16 15,-1 1 16-15,4 5-11 0,-3-2 11 0,-1 2-10 16,1-2 10-16,0 9 0 0,-1-10 0 0,-3 7 0 16,4-3-12-16,-4 3 2 0,0 6 1 0,0-6 0 31,0-1-46-31,0 1-9 0,-3 3-1 0,-1-9-577 0,1 6-115 0</inkml:trace>
  <inkml:trace contextRef="#ctx0" brushRef="#br0" timeOffset="115487.83">25404 11302 806 0,'0'0'72'0,"0"0"-58"15,0 0-14-15,0 0 0 0,0 0 247 0,0 0 46 0,0 0 10 0,0 0 1 16,0 10-192-16,0-10-38 0,0 9-8 0,3-2-2 16,1 2-32-16,-1 0-8 0,1 1 0 0,-1-1-1 15,1 1-11-15,3-1-1 16,-4 7-1-16,4-7 0 0,-3 7-10 0,-1-4 0 0,1 4 0 0,-4 3 0 31,0-3-37-31,0 2-10 0,0 1-1 0,0 0-591 0,-7-3-117 0</inkml:trace>
  <inkml:trace contextRef="#ctx0" brushRef="#br0" timeOffset="115935.46">26155 10964 748 0,'0'0'67'0,"0"0"-54"0,0 0-13 16,0 0 0-16,-4 0 190 0,1-3 35 0,-4 3 7 0,7 0 2 15,-4-7-130-15,1 7-25 0,-4 0-6 0,3 0-1 16,-3-3-12-16,7 3-2 0,0 0-1 0,-7 3 0 16,0-3 7-16,0 0 2 0,0 7 0 0,0-4 0 15,-4 3-26-15,1-3-6 0,3 7-1 0,-4 5 0 16,0-5-33-16,1 9-11 0,-4-4 0 0,0 4 0 15,0 0 11-15,-1 0 9 0,1 6-1 0,-3-6-8 16,-1 6 0-16,4 0-17 0,-4-3 1 16,4 3 1-1,-3-6-44-15,6-4-9 0,0 1-1 0,1-4-583 0,3-2-117 0</inkml:trace>
  <inkml:trace contextRef="#ctx0" brushRef="#br0" timeOffset="116169.99">25894 10989 2304 0,'0'0'51'0,"0"0"10"0,0 0 3 0,-7 0 0 0,7 0-52 0,0 9-12 16,-4 1 0-16,4-10 0 0,0 0 0 0,4 9-18 16,3 1 4-16,0-1 1 0,-4 0 13 0,5 7 0 15,2-7 0-15,-3 1 0 0,4 6 0 0,-1-1 0 16,1-2 13-16,3 6-4 0,-3-4-9 0,-1 4 0 15,1-3 0-15,-1 3 0 0,4-4 0 0,1-2-12 16,-12 6 4-16,8-10 8 16,-4 7-132-16,-4-7-20 0,8 0-3 0,-8 1-1 0</inkml:trace>
  <inkml:trace contextRef="#ctx0" brushRef="#br0" timeOffset="116618.87">26243 11290 2016 0,'-7'-6'179'0,"4"6"-143"0,-1 0-36 0,4 0 0 0,0 0 86 0,0 0 10 16,0 0 3-16,7-10 0 0,0 4-99 0,4 3-14 16,-4-7-6-16,3 4 0 15,1 3-6-15,-4-3-1 0,4-4 0 0,-4 10 0 0,-7 0 27 0,7-3-10 16,-7 3 10-16,0 0 0 0,0 0 0 0,0 0 19 16,0 0-3-16,0 0 0 0,3 3 8 0,1 7 0 15,-4-10 1-15,0 9 0 0,0 1-25 0,0 5 0 16,-4-5 0-16,1-1 0 0,-1 0 0 0,1 7 0 15,-1-13-12-15,1 13 12 0,-1-7-12 0,1 1 12 16,3 5-10-16,-4-5 10 0,4-1-10 0,0 1 10 16,0 5-10-16,0-2 10 0,-4-4 0 0,4 1 0 15,4 5 0-15,-4-5 0 0,0-1 0 0,4 1 0 16,-1-1 0-16,-3 7 0 0,4-7 0 0,3-3 0 16,-4-2 0-16,4 5 0 0,-7-9 0 0,7 6 0 0,4-6 0 15,-1 0 0 1,1-6-108-16,0 6-24 0,3-9-6 0</inkml:trace>
  <inkml:trace contextRef="#ctx0" brushRef="#br0" timeOffset="117895.76">27584 8731 1789 0,'0'0'79'0,"0"0"17"0,0 0-77 0,0 0-19 0,0 0 0 0,0 0 0 16,0 0 15-16,0 0-1 0,0 0 0 0,0 0 0 15,0 0 0-15,0 0 0 0,0 0 0 0,0 0 0 16,0 0-1-16,0 0 0 0,0 0 0 0,3 6 0 16,4 4 16-16,-3-7 3 0,-1 6 1 0,1 1 0 15,-1 5-6-15,1-5-2 0,-1 6 0 0,-3-4 0 16,-3 4 6-16,3 3 1 0,0-1 0 0,-4 1 0 16,1-3-12-16,3 9-1 0,-4-3-1 0,1 3 0 15,-1-6 2-15,-3 6 0 0,4 0 0 0,-1-6 0 16,1 0-20-16,-1 6 0 0,1-6 8 0,-1-1-8 15,1 1 0-15,-1-3 0 0,0 0 0 0,1-4 0 16,-1 4 0-16,1-4 0 0,-4-5 0 0,0 2 0 16,0 0 8-16,0 1-8 0,0-10 9 0,0 6-9 15,0-6 11-15,-4 0-11 0,4 0 12 0,-4-6-12 16,1-4 15-16,-1 1-4 0,1 0-1 0,-1 2 0 16,-3-2-10-16,3-10 12 0,-3 7-12 0,4-4 12 0,-5-3-12 15,5-6 0-15,-4 6 0 0,3-6 0 0,1 6 0 0,-1-6 0 16,0 13 0-16,1-14 0 0,-1 8 11 0,1-7-3 15,3 6-8-15,0 0 12 0,3 0 4 0,1-3 0 16,-1 10 0-16,4-7 0 0,0 3-4 0,0-3 0 16,-4 4 0-16,4-4 0 0,4 3 0 0,0 4-1 15,-1-4 0-15,1-3 0 0,-1 10 1 0,4-7 1 16,0 7 0-16,0-4 0 0,0-3-13 0,-3 10-18 16,6-3 4-16,-3-1 1 0,4 1 21 0,0 6 4 0,-1-3 0 15,1 2 1-15,3 4-13 0,-3 0 0 0,3-6 0 16,0 12 0-16,-4-2-13 0,4 2-6 0,4-3-1 15,-4 6 0-15,4-2 20 0,-4-4 0 0,7 6 0 16,0 1 0-16,0-4 0 0,4 3 0 0,0 1 0 0,-4-1 0 16,0-3 0-16,-3 4 0 0,3-7 0 15,0 3 0-15,-3 4 12 0,-4-4 7 0,0-3 1 16,0 6 0-16,-3 1-8 0,-4-4 0 0,0 3-1 0,3 1 0 16,-3-4-2-16,4 4 0 0,-4-7 0 0,4 6 0 15,-4-9-9-15,0 6 0 0,-7-6 0 0,10 3 0 16,-3-3-14-16,4 0-5 0,-11 0-1 0,11 0 0 15,-1-3-128-15,1-3-25 16,-1-3-6-16,-3-1-1 0</inkml:trace>
  <inkml:trace contextRef="#ctx0" brushRef="#br0" timeOffset="118941.11">27873 9161 345 0,'0'0'31'16,"0"0"-31"-16,0 0 0 0,0 0 0 0,0 0 193 0,0 0 33 15,7-10 6-15,0 7 2 0,-3-3-180 0,-4 6-36 16,7-9-7-16,0 9-2 0,-4-7 19 0,-3 7 3 16,7-3 1-16,0-3 0 0,0 3-7 0,0-4-1 15,1 7 0-15,-1-3 0 0,0-3 24 0,0 3 5 16,-4-3 1-16,-3 6 0 0,0 0-1 0,0 0 0 16,0 0 0-16,0 0 0 0,0 0 0 0,0 0 0 15,0 15 0-15,-3-5 0 0,-4-1 5 0,3 1 1 16,-6 8 0-16,2-2 0 0,1-3-16 0,-3 2-3 0,-1 4-1 15,1-3 0-15,-1 3-27 0,1-4-4 16,-1-2-8-16,0 6 11 0,1-4-19 0,-1 4-4 0,1-3-1 16,-1-4 0-1,0-2-40-15,1 5-8 0,-1-5-2 0,1-1 0 16,3-3-112-16,7-6-22 0,0 0-5 0,-7-6-1 0</inkml:trace>
  <inkml:trace contextRef="#ctx0" brushRef="#br0" timeOffset="119164.29">27767 9098 2127 0,'0'0'94'0,"0"0"20"15,0 0-91-15,0 0-23 0,0 0 0 0,0 0 0 0,0 0 24 0,0 0 0 16,0 0 0-16,7 9 0 0,0 1-4 0,0-1-1 16,4 1 0-16,-4 5 0 0,0-5-19 0,0 5 8 15,4-2-8-15,-4 3 0 0,0-1 0 0,0-2 0 16,0 3 0-16,3 2 0 0,-6-2-10 15,3-3-2-15,0 2-1 0,-3 4 0 16,3-10-110-16,-4 1-21 0,4-1-5 0,0 1-424 16,0-4-85-16</inkml:trace>
  <inkml:trace contextRef="#ctx0" brushRef="#br0" timeOffset="119620.6">28208 9349 518 0,'0'0'46'0,"0"0"-37"15,0 0-9-15,-3 9 0 0,-4-2 386 0,3 2 75 16,-3 0 15-16,3 1 4 0,1-1-331 0,-4 1-65 16,3-1-14-16,1 7-2 0,-1-7-48 0,1 7-10 15,-1-4-2-15,1-2 0 0,-1 5-8 0,4-5 0 16,-3 5 0-16,-1-5-11 0,1 6 11 0,3-4-13 16,-4 4 5-16,4-7 8 15,0 10-60-15,0-10-5 0,0 1-1 0,0 6-628 16,0-7-126-16</inkml:trace>
  <inkml:trace contextRef="#ctx0" brushRef="#br0" timeOffset="120064.19">28787 9010 518 0,'0'0'46'0,"0"0"-37"16,0 0-9-16,-7 6 0 0,-4 4 285 0,4-4 55 16,0-3 12-16,-4 7 1 0,1-4-196 0,-1-3-39 15,-3 7-8-15,0 5-2 0,3-5-48 0,-6 5-9 16,3-2-3-16,0 6 0 0,-4-4-36 0,0 4-12 0,4-3 8 15,0 3-8-15,-4-4 0 0,4 4 0 0,0-6 0 0,0 2-9 32,0 1-19-32,0-3-3 0,3-4-1 0,1 7 0 15,-1-7-36-15,4-3-8 0,-4-3-2 0,8-3-838 0</inkml:trace>
  <inkml:trace contextRef="#ctx0" brushRef="#br0" timeOffset="120272.72">28444 9064 2073 0,'0'0'184'0,"0"0"-147"0,0 0-29 0,0 0-8 16,0 0 141-16,8 9 27 0,-1-3 6 0,-4 4 1 0,8-1-147 16,-4 7-28-16,3-7-9 0,1 1 0 0,0 5-10 0,3-2-1 15,0-4-1-15,0 7 0 16,0-7-22-16,4 7-4 0,-4-4-1 0,0 4 0 15,0-6-35-15,0 8-7 0,-3-8-2 0,-1 9-570 16,-3-10-114-16</inkml:trace>
  <inkml:trace contextRef="#ctx0" brushRef="#br0" timeOffset="120673.49">28822 9274 2055 0,'-11'0'91'0,"11"0"19"0,0 0-88 0,0 0-22 0,0 0 0 0,0 0 0 16,11 0 14-16,-11 0-2 0,0 0 0 0,11 0 0 15,-1-7 0-15,1 7 0 0,3 0 0 0,-4 0 0 16,-10 0 2-16,0 0 0 0,11 0 0 0,0 0 0 15,-4 0-6-15,-7 0 0 0,7 10-8 0,0-4 12 16,-7-6-12-16,3 3 0 0,-3 7 8 0,-3-1-8 16,-1 7 0-16,1-7 8 0,-4 7-8 0,0-4 0 15,-4 4 0-15,0-7 0 0,1 7 0 0,-1-3 0 16,1-4 11-16,3 7-11 0,0-7 12 0,-1-3-12 16,1 4 0-16,0-7 0 0,4 6 0 0,3-9 0 15,0 7 0-15,-4 2 0 0,4 0 0 0,0-9 0 16,0 10 11-16,0-10-11 0,4 9 10 0,3-3-10 15,0 4 0-15,0-7 0 0,-7-3 0 0,7 6-10 16,4 4-114-16,-4-4-24 16,3-3-4-16,-3-3-698 0</inkml:trace>
  <inkml:trace contextRef="#ctx0" brushRef="#br0" timeOffset="122174.81">28698 8107 864 0,'0'0'38'0,"-7"0"8"0,0-9-37 0,0 9-9 15,7 0 0-15,0 0 0 0,0 0 392 0,0 0 76 0,7-10 15 0,4 10 3 16,0-6-397-16,3 3-79 16,-4 3-10-16,8 0-14 0,3 3 14 0,4-3-12 0,-1 6 12 0,5-6-12 15,2 10 12-15,1-10 0 0,3 6 0 0,1-3 0 16,3 3 0-16,-1-2-9 0,8-4 9 16,-3 9 0-16,-1-3 0 0,0-3 0 0,1 4 0 15,-5-4 0-15,-2 3 0 0,-1 3 0 16,-7-2 0-16,0-4 0 0,-3 3 0 0,0-3 0 0,-8 4 0 0,5-4 0 15,-8 3 0-15,0-3 9 0,0-3-9 0,0 6 10 16,-3-6-10-16,-1 0 12 0,1 3-12 0,-4 4 12 16,3-7-12-16,-6 0 0 0,-4 0 9 0,0 0-9 15,0 0 8-15,0 0-8 0,0 0 10 0,3 9-10 16,-6 1 14-16,-1-1-3 0,1 0-1 0,-1 1 0 16,-6 5 11-16,6-5 3 0,-6 6 0 0,3-7 0 15,-1 0-7-15,-2 7-1 0,3-3 0 0,0 5 0 0,3-2 4 0,1 3 0 16,-1 0 0-16,1 0 0 0,3 12-20 0,0-9 0 15,3 9 0-15,1-3-9 0,-4 10 9 0,7-3 0 16,-4 2 0-16,4 4-8 0,-3-3 8 16,6 9-12-16,-2 12 12 0,2-2-12 15,1 8 12-15,-4 1 0 0,0-3 0 0,0 0 0 0,7 9 0 0,-3-3-8 16,-4 3 8-16,3 6 0 0,1-2 0 16,-4-4 0-16,3 6 0 0,-3-6-8 0,1 7 8 0,2-1 0 15,-3-3 0-15,0-6 8 0,-3 3-8 0,-1-9 0 16,1 0 0-16,-4 0 0 0,0-10 0 0,0 6 0 15,-4-5 0-15,4-1 0 0,-7-6 0 0,4 6 0 16,-1-6 0-16,-3-3 8 0,4 0-8 0,-4 0 0 16,-1 3 0-16,1-3 8 0,0 0-8 0,0 0 0 15,0 0 0-15,4-7-8 0,-4 7 8 0,3-6 0 16,4-4 0-16,-3 1 0 0,3 3 0 0,-4-7 11 16,1 0-3-16,-1-6 0 0,1 4-8 0,-5-4 12 15,5 0-12-15,-1-6 12 0,1-1 1 0,-1 1 1 0,-3 0 0 16,4-3 0-16,-4-1 7 0,3-2 2 0,1-4 0 0,-4 7 0 15,3-7-11-15,1 1-3 0,-1-4 0 0,0 4 0 16,1-7-9-16,3-3 10 0,0 0-10 0,0 0 10 16,0 0-10-16,0 0 10 0,0 0-10 0,0 0 10 15,0 9-10-15,0-9 10 0,0 0-10 0,0 0 10 16,0 0 6-16,0 0 2 0,0 0 0 0,0 0 0 16,0 0-18-16,0 0-19 0,0 0 4 0,0 6 1 15,0-6 14-15,0 0 0 0,-4 3 9 0,1 4-9 16,-4-1 16-16,3-3-4 0,4-3 0 0,-3 6 0 15,-4-2-24-15,3 2-6 0,1-3-1 0,-1 3 0 16,-3-3-14-16,7-3-3 0,-3 0-1 16,3 0 0-16,0 0-179 0,0 0-35 15</inkml:trace>
  <inkml:trace contextRef="#ctx0" brushRef="#br0" timeOffset="125374.13">27196 9437 1220 0,'0'0'54'0,"-7"0"11"0,0 9-52 0,-1-9-13 0,1 10 0 0,0-1 0 15,0-3 37-15,0-3 5 0,0 7 1 0,-3 2 0 16,3 1-43-16,-4-4-11 0,-3 7-1 0,0 3 0 16,-4-4-8-16,4 4-3 0,-7 0 0 0,3 0 0 15,-3 6 23-15,0 0-11 0,0-6 11 0,-4 0-8 16,4 9 8-16,-4-9 0 0,0 6 0 0,-3-6 0 15,-4 6 23-15,4-7 0 0,0 8 0 0,0-8 0 16,3 1 12-16,0 0 2 0,1-10 1 0,3 7 0 16,3 0-25-16,0-4-5 0,4-5 0 15,0 2-8-15,3-6 8 0,1 3-8 0,-1 4 0 0,1-1 0 16,3-3-9-16,0-2-6 0,3 2-1 0,-3-3 0 16,4 3 4-16,-1 4 0 0,4-10 0 0,0 0 0 15,-4 0 12-15,4 0-9 0,0 0 9 0,0 0-8 0,0 0 8 0,0 0-8 16,0 0 8-16,8 0-8 15,2 0 8-15,1-7-8 0,-1 4 8 0,1-3-8 0,3 3 8 0,0-13 0 16,0 7 0-16,0-7 0 0,-3-3 0 0,7 7 0 16,-4-13 10-16,3 6-10 0,1 0 15 0,0-6-3 15,-1 6-1-15,-3-6 0 0,0 0-11 0,1 6 0 16,-1-6 0-16,-4 3 0 0,1-3 0 0,-1 6 0 16,-3 0 0-16,0 4 0 0,1-4 0 0,-5 10 0 15,-3-1-14-15,0 4 5 0,0 6-5 0,0 0-1 0,0 0 0 16,0 0 0-1,-3 6-28-15,-5 4-5 0,5-1-2 0,-1 0 0 16,1 1 2-16,-4-1 0 0,3 1 0 0,1-1 0 0,-1 0 38 0,-3 7 10 0,0-7 0 0,0 1 0 16,0 6 0-16,0-7 0 0,-4 7 8 0,4-4-8 15,0-2 0-15,-3 5-8 0,-4-5 0 0,3 5 0 16,0-2-3-16,-3-4 0 0,0 7 0 0,0-7 0 16,4 1 38-16,-1-1 7 0,0 1 2 0,1-1 0 15,-4-3 25-15,3-3 6 0,0 4 1 0,4-4 0 16,-3 3-43-16,3 4-8 0,-4-10-1 0,4 9-1 15,0-3-15-15,0-3 0 0,0-3 0 0,0 0 0 16,0 7 0-16,7-7-8 0,-7 3 8 0,7-3 0 16,-4 0-9-16,-3 6 9 0,4-3-13 0,-4 3 5 15,7-6 8-15,-4 7 0 0,-3 2 0 0,4-6 0 16,-5 3 0-16,5-2 0 0,-1 2 0 0,4-6-8 16,-7 3 8-16,4 3 0 0,3-6 0 0,0 0 8 15,0 0 1-15,0 0 1 0,0 0 0 0,0 0 0 0,0 0-10 16,0 0 8-16,-7 3-8 0,7-3 8 0,0 0-8 0,0 0 0 15,0 0 0-15,-4 7 0 0,4-7 0 0,-3 6 0 16,-1-3 0-16,1 3 8 0,-1-2 10 0,1 5 2 16,-1 0 0-16,1-2 0 0,-1-4 8 0,1 3 1 15,-1 3 1-15,4-9 0 0,0 0 11 0,0 0 3 16,-4 0 0-16,4 0 0 0,0 0-22 0,0 0-4 16,0 0-1-16,0 0 0 0,0 0-17 0,0 0 8 15,0 0-8-15,0 0 0 0,0 0 10 0,4-9-10 16,-4 9 8-16,4-6-8 0,-4 6 10 0,0 0-10 0,0 0 12 15,0-3-12-15,3-7 38 0,-3 10 1 0,0-6 0 0,-3-3 0 16,3 9 13-16,0-10 2 0,-4 1 1 0,4-1 0 16,-4-5-15-16,4 5-4 0,-3 1 0 0,3-10 0 15,0 10-20-15,-4-7-4 0,1 3 0 0,3-2-1 16,-4-1-11-16,4-3 0 0,-3 7 0 0,3-4 0 16,-4 0 0-16,4-3 0 0,0 4 0 0,0 5 0 15,0 1 0-15,0 6 0 0,0-7 0 0,0 4 0 16,0 6 0-16,0 0-9 0,0-3 9 0,0 3 0 15,0 0-11-15,0 0 11 0,7-6-10 0,-7 6 10 16,0 0 0-16,0 0 0 0,7-3 0 0,-7 3 0 16,0 0-16-16,0 0 2 0,0 0 1 0,0 0 0 15,0 0 13-15,0 0 0 0,4 9 0 0,-1 0 0 16,1 4 0-16,-4 3 8 0,0-1-8 0,-4-2 0 16,4 6 0-16,0 6 0 0,-3-6 0 0,-1 6 0 15,1-6 0-15,-1 6 0 0,1-7 0 0,-1 7 0 16,4-6-12-16,-3 0-4 0,3 0 0 0,0-10 0 0,3 7 16 15,-3 0 0-15,4-4 0 0,-1-5 0 0,1 2 0 16,-1 0 0-16,1 1 0 0,-1-4 0 0,1-3 8 0,3 7 7 16,-7-10 1-16,4 6 1 0,3-3-17 0,0 3 0 15,0-3 8-15,0 4-8 0,-7-7 0 0,10 3-19 16,-3-3 4-16,4 0 1 0,-4 0 14 0,4 0 0 16,3 0 0-16,0 0 0 0,0 0-17 0,4 0-1 15,-1 0 0-15,1-3 0 16,3-4-113-16,-3 7-22 0,-1-3-5 0,1-3-1 15</inkml:trace>
  <inkml:trace contextRef="#ctx0" brushRef="#br0" timeOffset="126029.38">27115 9421 1094 0,'0'0'97'0,"0"0"-77"16,0 0-20-16,-4-3 0 0,-7 3 106 0,11 0 18 15,0 0 3-15,0 0 1 0,0 0-89 0,0 0-18 16,0 0-3-16,0 0-1 0,0 0-4 0,-7 0-1 16,0 0 0-16,7 0 0 0,0 0 20 0,-7 0 3 15,-3 0 1-15,-1 0 0 0,4 0-24 0,0 0-4 16,-4 3 0-16,4 3-8 0,-7-6 22 0,4 0-2 15,-8 10-1-15,4-10 0 0,0 9 1 0,0-3 0 0,-4 4 0 16,0-7 0-16,1 6-11 0,3-2-1 0,-4 2-8 16,4-3 12-16,0-3-12 0,0 7 0 15,3-10 8-15,0 6-8 0,4-6 0 0,0 3 0 0,4-3 0 16,3 0 0-16,0 0-16 0,0 0 0 0,0 0 0 16,0 0 0-1,0 0-15-15,7-3-2 0,3-3-1 0,1 6 0 0,0-10 20 0,3 10 4 0,0-9 1 16,0 0 0-16,4-1 9 0,3 1 8 0,-4-1-8 0,1 4 11 31,3-3-35-31,0-1-8 0,-3 1 0 0,0 3-1 0,3 2 13 0,-4-2 2 0,1-3 1 16,-4-1 0-16,4 7 8 0,-4-3 9 0,0 0-13 0,0 3 5 15,4 3 8-15,-1 0-10 0,-2 0 10 0,-1 0-10 16,0 3 10-16,0 3 11 0,-3 3-3 0,-1 1 0 16,1-1 4-16,-4 7 0 0,-4-7 0 0,4 10 0 15,-7-3 25-15,0 3 6 0,0-4 1 0,0 4 0 16,-3 0-15-16,-1 0-2 0,1-4-1 0,-1-2 0 0,-3 3 0 15,-3-1 0-15,3-2 0 0,-1-4 0 16,5 1-92-16,-4-1-18 16,-11 7-4-16,18-16-1 0</inkml:trace>
  <inkml:trace contextRef="#ctx0" brushRef="#br0" timeOffset="171561.26">20532 10898 2818 0,'0'0'62'0,"0"0"13"0,0 0 2 0,-7 0 3 0,0 0-64 0,7 0-16 0,0 0 0 0,0 0 0 16,-4 9 0-16,1-5-10 0,3 5 2 0,0 7 0 15,0-7-4-15,0 7 0 0,0 3 0 0,0-1 0 16,-4 7 4-16,4 4 0 0,-4 5 0 0,1 4 0 16,-1 6-1-16,1 3 0 0,-4 6 0 0,0 0 0 15,0 7 9-15,-4 3 12 0,1-1-2 0,2-5-1 16,-2 2-9-16,3-5-17 0,-4 2 4 0,1-12 1 15,3 0 12-15,0-10 0 0,0 1 0 0,-1-7 0 16,5-9 13-16,-4 6-1 0,0-6 0 0,3 0 0 0,1-10 16 16,3 0 4-16,-4-2 0 0,4-7 0 0,0 0-2 15,0 0 0-15,7-7 0 0,4 7 0 0,-1-9-14 0,5 0-4 16,-1-1 0-16,7 1 0 0,0-1-12 16,7 4 0-16,0-3 0 0,8 6 0 0,-5-4 0 15,12 7 0-15,-1-3 0 0,8 3 0 0,2 0 0 0,-2 0 0 16,-1 3 0-16,4 4 0 0,7-4 0 15,7-3 0-15,4 0 0 0,3 6-10 0,0-6 10 0,7 3 0 16,4-3 0-16,13 0 0 0,12 0 8 0,-1 0 3 16,-3 0 1-16,14 6 0 0,10-2-12 0,5 2 8 15,-1 3-8-15,7 1 8 0,10 5-8 0,5 4 0 0,6 0 0 16,0 9 0-16,4-3 0 0,7 10 0 0,7-7 0 16,0 6-11-16,0 4 0 0,0-3 0 0,3 2 0 15,-3-2 0-15,7-1 2 0,-4 4 0 0,-3-4 0 16,-3 1 0-16,3 9 9 0,3-7 0 0,4 7 0 0,-7 0 0 15,-4 3 0-15,1-3 0 0,-5 0 0 0,8-6 0 16,7 12 0-16,0-13 0 0,0 1 0 0,-3 3 0 16,-4-13-20-16,3 7 0 0,1-7 1 0,-8 0 0 31,0-3-13-31,-6-6-4 0,-5-10 0 0,-2 7 0 16,-1-7 7-16,-7-9 1 0,-10 10 0 0,0-10 0 0,-1-3 38 0,-3-4 8 15,-7-2 2-15,-3 0 0 0,-1-7-20 0,-10 6 0 0,-7-8 0 0,-7 2 0 16,-7 3 0-16,-7-2 0 0,-8-1 0 0,-10 7 0 15,-3-10 0-15,-15 9 0 0,-6-2 0 0,-15-4 0 0,-3 1 10 16,-11 5-2-16,-3 1 0 0,-8-7 0 16,1 4 18-16,-8-4 3 0,1 3 1 0,-4-2 0 15,-4-1 6-15,-3-3 2 0,4 0 0 0,-4 4 0 0,0 2-15 16,-1-3-3-16,1-2-1 0,0 2 0 0,4 3-9 0,-4-2-2 16,-7 5 0-16,3-5 0 0,4 5-8 0,-7 1 0 15,3 6 0-15,-6-4 0 0,-1-2-11 0,0 6 11 16,-3-3-8-16,-3 6 8 0,-1-7 0 0,0 4 0 15,4-3 0-15,-4 3-8 0,1-4 8 0,2 4 0 16,1-3 0-16,4 6 0 0,3-3 9 0,3-3 4 16,0 6 1-16,1-10 0 0,6 10 10 0,-3-9 3 15,4 3 0-15,-1-4 0 0,1 7-27 0,-1-6 0 16,4-1 0-16,-3 1 0 0,3-4 0 0,-4 4 0 16,1-1 0-16,-1-2 0 0,0-4 13 0,1 1-2 0,-1-4-1 15,1 0 0-15,-4 0 16 0,7-6 3 0,-4-3 1 16,1 3 0-16,-1-13-5 0,4 4-1 0,0-10 0 15,0 0 0-15,0-3-10 0,0-7-2 0,0 11-1 16,0-11 0-16,4 7-11 0,-1-3 0 0,-3-6 0 0,0-4 0 31,0-3-78-31,-7 7-11 0,4-13-3 0</inkml:trace>
  <inkml:trace contextRef="#ctx0" brushRef="#br0" timeOffset="178686.71">26042 13316 806 0,'0'0'72'0,"0"0"-58"16,0-7-14-16,4-2 0 0,-4 9 392 0,3-9 76 15,1 2 16-15,3-2 2 0,-4 6-378 0,4-3-75 16,0 2-15-16,0-2-3 0,4-3 0 0,-4 9 0 16,4-10 0-16,3 4 0 0,0 6 16 0,0-3 3 15,7 3 1-15,-3-6 0 0,3 6 0 0,-3 0 0 16,6 6 0-16,-3-3 0 0,1-3-15 0,-1 0-2 15,0 6-1-15,0 4 0 0,0-4-17 0,4-3 0 16,-4 7 0-16,0-4 0 0,4 3 0 16,0-6 0-16,-4 7 0 0,4-4 0 0,-8 3 0 0,1 1 0 15,-1-1 0-15,-2 1 0 0,-1-1 8 0,0 0 2 16,-4 4 0-16,-3 0 0 0,0-4-10 0,-3 0 10 16,-8 1-10-16,1-4 10 0,-1 10-10 0,-6-4 10 15,3-2-10-15,-7-1 10 0,-7 7-10 0,-1 3 0 0,-6-4 9 16,0-2-9-16,0 2 0 0,3 4 0 0,0-3 0 0,1-7 0 15,-1 7 0-15,4-7 0 0,3 1 8 0,4-1-8 16,0 1 0-16,7-7 0 0,-4 3 0 0,4-3 8 16,4 3-8-16,3-6 0 0,0 0 0 0,0 0 0 15,0 0 0-15,0 0 0 0,7 10 0 0,0-1 0 16,3-2 0-16,1-4 8 0,3 6-8 0,-3 1 0 16,3-4 0-16,3 3-10 0,5 1 1 0,-1-1 0 15,0 0-5-15,7 1-1 0,4 6 0 0,0-7 0 16,-1 0 15-16,-2 1-12 0,2-1 12 0,1 7-12 15,0-7 2-15,-4 1 1 0,-3-1 0 0,-1 0 0 16,1 1 9-16,-7-1-8 0,-1-2 8 0,1 2-8 0,-4 0 8 16,-3 1 0-16,-4-1 0 0,0-3 0 0,0 4 0 15,-4-1 0-15,-3 1 0 0,-3-1-8 0,-1 0 8 16,1 1 0-16,-4-4 0 0,-4 10 0 0,1-7 0 16,-1 1 12-16,0-1-2 0,-3 0-1 0,0 1-9 15,0-1 0-15,-7 1 0 0,0-1 0 0,0 0 0 0,-4 1 10 16,0 6-2-16,1-7-8 0,2 0 14 0,-6 7-4 15,0-7-1-15,0 1 0 0,-1 6-9 0,1-4 8 16,-3-2-8-16,2-4 8 0,-2 3-8 0,2 7 0 16,1-7 0-16,-4-6 0 0,1 4 0 0,2-4 0 15,-2-3 0-15,2 0 0 16,-2 0-148-16,2-3-21 0,1-4-5 0</inkml:trace>
  <inkml:trace contextRef="#ctx0" brushRef="#br0" timeOffset="34239.31">22602 15156 2944 0,'0'0'131'0,"0"0"26"0,0 0-125 0,0 0-32 16,0 0 0-16,0 0 0 0,0 0 12 0,0 0-3 15,0 0-1-15,0 0 0 0,0 0-8 0,0 0-9 16,0 0 9-16,0 0-13 16,0 10-15-16,-3-1-4 0,-1 1 0 0,-3-1 0 0,7 0 32 0,-7 7 0 15,-3 3 0-15,-1-3 0 0,-3-4 0 0,3 10 0 16,1-9 0-16,-4 5 0 0,-7-2 20 0,10 3 9 16,0-3 3-16,-3-7 0 0,0 7-32 0,7-4 0 15,0-2 0-15,0-1 0 0,7-3 0 0,0-6 0 16,-7 3 0-16,7-3 0 0,7 7 0 0,-7-7 0 0,0 0 0 15,11 0 0-15,6 3 0 0,1 3-8 0,0-6-1 0,3 0 0 16,-4-6 9-16,8 6 0 0,0 6 0 0,-1-6 0 16,-2 10 0-16,2-10-10 15,5 9 10-15,-1 0 0 0,-7 1 0 0,0-4-8 0,4 10 8 0,-4-4 0 16,7 4 0-16,-10-3 0 0,-11 2 0 0,3 1 0 16,5 3 0-16,-5-7 8 0,-10 4-8 15,4 9 0-15,-4-6 20 0,0 0-1 0,-4-1-1 0,-3 8 0 16,0-1-4-16,0-3-1 0,3 0 0 0,-3-1 0 15,-7-2-5-15,4 6-8 0,3 0 11 0,0 1-11 16,-8-5 8-16,1-2-8 0,-7 6 0 0,4 0 0 16,-1-6 0-16,0 6 0 0,-10-3 0 0,3 3 0 15,4-6 8-15,-4-3-8 0,-3 0 9 0,-3-4-9 16,-1 4 0-16,-4-7-18 0,8-6 2 0,-3 4 1 16,-12-7-25-16,11 0-6 0,8-10-1 0,-1 4 0 15,-3-13-145-15,7 0-28 0,-15-28-7 0,12-3-1 0</inkml:trace>
  <inkml:trace contextRef="#ctx0" brushRef="#br0" timeOffset="34473.04">22401 15141 1555 0,'0'0'68'0,"-10"0"16"0,3-3-68 0,7 3-16 0,0 0 0 0,-4-7 0 15,1-2 416-15,6 9 80 0,11-10 16 0,8 10 4 16,-1-9-427-16,7 3-89 0,0 3-9 0,11-4-7 16,0-2 16-16,3 0 0 0,-3 5-10 0,10-2 10 15,8-3 0-15,-4 9-9 0,-4-10 9 0,-3 10 0 32,0-6-57-32,0 3-5 0,-1 3-1 0,-6 0 0 15,4-6-125-15,-5 6-24 0</inkml:trace>
  <inkml:trace contextRef="#ctx0" brushRef="#br0" timeOffset="44719.93">2886 7079 2707 0,'-7'-16'240'0,"0"-3"-192"0,-4-6-38 0,0 6-10 16,8 0 20-16,-8 1 3 0,1 2 0 0,6-3 0 15,-6 3-23-15,3 7-18 0,-8-4 3 0,1-2 1 16,-7 8 14-16,0-2 0 0,3 6 0 0,-6-6 0 16,-8 2 0-16,4-2-9 0,-8 6 1 0,-9-4 0 15,6-2 8-15,-11 3 0 0,5 3 0 0,-12-4 0 16,-3-2 0-16,0 6-12 0,0-3 12 0,-3-4-12 15,-8 1 21-15,1-1 4 0,-5-5 1 0,1 5 0 16,4-9-14-16,-4 10 9 0,3-7-9 0,1-2 8 16,-4 2 10-16,3 6 2 0,0 1 0 0,8 0 0 0,3 5 8 15,0-2 1-15,0 6 1 0,4 0 0 0,-4 0-22 0,14 6-8 16,3 4 0-16,-2 2 0 0,-5 4 0 16,4 9 0-16,0 3 0 0,8 7 0 0,-1 3 0 0,-18 21-15 15,12-2 3-15,6 12 1 0,3-7 2 0,8 10 0 16,7 1 0-16,0 8 0 0,10-3 9 0,8-5-13 15,-1 5 5-15,8-6 8 0,6-6-10 16,12 3 10-16,-5 0 0 0,15-3-9 0,3-4 9 0,0-8 0 16,8 5-9-16,-1-21 9 0,8 0 0 0,2 6 0 15,5-10 10-15,3 10-10 0,0-6 0 0,10 2 0 16,1-8 0-16,28 18 0 0,-4-13 0 0,0-8 0 16,-7-4 0-16,4-6 0 0,-7-4 8 0,3-5-8 15,7-7 9-15,-10-3-9 0,0-3 18 0,-4-4-2 16,3-5-1-16,1-4 0 0,-4 1 1 0,-3 2 1 0,3-3 0 15,0-3 0-15,-7 1-17 0,0 2 8 16,-3-3-8-16,3 0 0 0,7 4 8 0,-10 2-8 0,3-3 0 16,-4-2 0-16,4-1 0 0,-3 0 0 0,-1-3 0 15,5-6 0-15,2 9 8 0,1-9-8 16,-1-4 0-16,1 4 0 0,7 0 8 0,-8-7-8 0,4 7 0 16,1 0 0-16,-15-6 8 0,3 8-8 0,-3-2 0 0,-7 3 0 15,-7 3 0-15,3 0 0 0,-10 0 0 0,4 0 0 16,-11 4 0-16,-1 5 0 0,-6-3 8 0,-4 1-8 15,-3 2 0-15,3-3 10 0,-10 7-10 0,-4 0 8 16,4-7-8-16,-8 7 10 0,4-1-10 0,-10 1 10 16,3-7-10-16,0 3 0 0,-4 4 9 0,1 0-9 15,0-7 0-15,-4 0 8 0,7 7-8 0,-7-4 0 0,0-2 0 16,-7-4 8-16,-1 3-8 0,5 4 0 0,-4-4 9 0,-11-3-9 16,1 0 12-16,-8-6-12 0,0 0 11 15,-10 6-11-15,0-9 10 0,-11 9-10 0,-4-12 8 0,1 9-8 16,-11-3 0-16,0-3 9 0,0 3-9 0,-10-4 0 15,-1 1 0-15,0 3 0 0,-6 0 0 0,-1 0 0 16,4 6 0-16,0 0 0 0,-11 7 0 0,1-1 0 16,-1 4 0-16,-7 9 0 0,15-3 0 0,-15 3 0 15,7 3 0-15,-6 3 0 0,6 3-11 0,0 1 3 16,1 6 0-16,6 2 0 16,-3 1-71-16,-4 6-13 0,11-3-4 0,-7 13-762 15,-4 9-153-15</inkml:trace>
  <inkml:trace contextRef="#ctx0" brushRef="#br0" timeOffset="45903.96">23643 15539 1440 0,'0'0'128'0,"0"0"-103"16,0 0-25-16,0 0 0 15,0 0 180-15,0 0 30 0,0 0 6 0,0 0 2 16,-3-6-200-16,3 6-40 0,0 0-8 0,-4-3-2 15,-3 3 56-15,0 0 12 0,0 3 1 0,-4-3 1 0,4 6 26 16,0-3 4-16,0-3 2 0,-3 10 0 0,6-4-1 0,-3 3 0 16,0-3 0-16,0 4 0 0,3-1-41 0,1 1-9 15,-4-1-2-15,3 7 0 0,-3-4-29 0,4 4-5 16,-4 3-2-16,3 0 0 16,-6-4-25-16,-1 4-4 0,0 0-2 0,-3 0 0 15,0 0-56-15,-3-4-11 16,-5 4-3-16,1 0 0 0,0-3-22 0,0-1-5 0,3-5-1 0,1 2-393 15,-1-6-79-15</inkml:trace>
  <inkml:trace contextRef="#ctx0" brushRef="#br0" timeOffset="46150.68">23347 15495 3222 0,'0'0'71'0,"-4"3"14"0,-3-3 3 0,0 6 3 0,4-6-73 0,3 0-18 0,7 10 0 0,0-1 0 16,0-2-36-1,3 2-12-15,1 0-1 0,7 1-1 0,-1-1 26 0,4 10 6 0,-3-10 1 0,3 7 0 16,4 0 17-16,-4-4-10 0,4 7 10 0,-4 0-8 16,0 3 8-16,-3-3 0 0,-1-7 0 0,1 10 8 15,-4-3-8-15,-3 0 0 0,-1 0 0 0,1-4 0 16,-8 4-47-16,5 0-10 0,-1 0-3 0,-4-4 0 15,-3-5-116-15,4 9-23 16,-8-10-5-16</inkml:trace>
  <inkml:trace contextRef="#ctx0" brushRef="#br0" timeOffset="46864.73">24109 15319 2419 0,'0'0'107'0,"0"0"22"0,3-3-103 0,-3-3-26 0,7-3 0 0,-3-1 0 16,7 1 123-16,-1 6 19 0,4-10 4 0,0 10 1 15,4-3-147-15,0-4-17 0,3 7-10 0,0-3-1 16,0 6 28-16,0-3-9 0,4-3 9 0,-4 6 0 0,0 6 0 0,0-3 12 16,1-3 0-16,-8 6-1 0,3-3 6 0,-6 4 2 15,3-4 0-15,-3 3 0 0,-4 3-9 16,0 1-2-16,-4-4 0 0,-3-6 0 0,0 0-8 15,0 10 0-15,-3 2 0 0,3-3 0 0,-7 1 0 0,3 6 0 16,-10-1 0-16,4-2 0 0,-8 2 0 16,0 1 0-16,4-3 0 0,0-4 8 0,0 0-8 15,0 7 0-15,0-6 0 0,3-1 0 0,1-3 0 0,2 4 0 16,-2-7 0-16,3 3 0 0,3-3 0 16,-3 3-11-16,7-6 1 0,0 0 0 15,0 0-18-15,0 0-3 0,0 0-1 0,0 0 0 16,0 0 20-16,0 0 3 0,4 10 1 0,3-10 0 0,0 6 8 0,3-3 0 15,5-3 0-15,-1 7 0 0,3-4 0 0,1 3 0 16,0-3 0-16,-1-3 0 0,-3 6 0 0,4-2 0 16,-4 2 0-16,-3-3-8 0,3 3 8 0,0 4 0 15,-7-1 0-15,4-3 8 0,-4 4 0 0,0-1 0 16,0 0 0-16,0 7 0 0,-4-3-8 0,1 2 0 16,-4-2 0-16,3 3 0 0,1-1 20 0,-1-2 10 0,-3 9 2 0,0-3 0 15,0-7-32-15,-3 7 8 0,-1-3-8 0,1 2 0 16,-1-2 9-16,1 3-1 0,-4 0 0 0,0 0 0 15,0 6 0-15,-4-7-8 0,7 1 12 0,-10 6-4 16,-3-6 6-16,3-3 1 0,-4 3 0 0,0 0 0 16,-3-4 21-16,0-5 5 0,3 8 1 0,4-8 0 15,-3-1-14-15,-1 1-4 0,0-4 0 0,4 3 0 16,-3-9-24-16,2 7 0 0,-2-7 0 0,-1 0 0 16,4-7 0-16,-4 7-11 0,1-9 11 0,-1 3-12 15,-3-4-92 1,0 1-20-16,0-4-3 0,7-9-1 0</inkml:trace>
  <inkml:trace contextRef="#ctx0" brushRef="#br0" timeOffset="57673.61">17664 2171 2098 0,'0'0'46'0,"7"-16"10"0,0 13 1 0,0-6 3 0,3-4-48 0,-3 10-12 16,4-6 0-16,-4-1 0 0,0 4 48 0,-7 6 7 16,0 0 1-16,4 0 1 0,-4 0-4 0,0 0-1 15,0 0 0-15,0 0 0 0,0 0-20 0,0 0-5 16,-7 0-1-16,3 9 0 0,-7 1-16 0,4 6-10 16,0 12 12-16,-3-9-12 0,-1 3 8 0,1 6-8 15,-1 0 0-15,0 6 0 0,-3 4 0 0,4-3 0 16,-4 8 0-16,0-5 0 0,-4 6 0 0,4 6 0 15,-4 0 0-15,-3 4 0 0,7 5 0 0,0-2 16 16,-4-4-3-16,4 7-1 0,-4-7-12 0,1 3 0 0,3 4 0 16,3-13-10-16,0 6 29 0,1-3 5 0,6-3 2 15,-3 4 0-15,4-11-7 0,3 4-2 0,-4-9 0 16,4-1 0-16,0-5-17 0,0 5 10 16,0-6-10-16,0 0 8 0,-3 4-8 0,-1-4 10 0,-3-9-10 15,0 6 10-15,4 3 4 0,-8 0 1 0,4-9 0 16,-4 6 0-16,-3 0 5 0,4 0 0 0,-5-3 1 15,5-6 0-15,-1 3-6 0,1-3-2 0,-1-4 0 0,1-2 0 16,3 5-3-16,-1-5-1 0,1-4 0 0,4-3 0 16,-4 6 3-16,7-9 0 0,0 0 0 0,0 0 0 15,0 0 4-15,-4-9 0 0,-3 9 1 0,4-9 0 16,-1-1 3-16,-3 4 1 0,4-7 0 0,-4-2 0 16,3 2-8-16,-3-2-1 0,0-1-1 0,0-3 0 15,0 10 1-15,0-7 1 0,-4 3 0 0,1 4 0 16,3-7 15-16,-1 7 4 0,1 6 0 0,0-13 0 0,0 7-32 15,4 2 0-15,-1-11-13 0,-3 8 4 16,4-6 9-16,-1 7 8 0,-3 0-8 0,4-4 11 0,-1-3-11 0,0 7 0 16,1-7 0-16,-4-2-11 0,-4 2 11 0,8 6 0 15,-4-2 0-15,3 3 0 0,-3 2 0 16,0-2 0-16,0 6 0 0,7 3 0 0,0 0 0 0,-3 3 0 16,-1 3 0-16,0-3-8 0,4 13 0 0,-3-4 0 15,3 14 0-15,-4-8 0 0,8 7 17 0,-4 1 4 16,0 2 1-16,3 0 0 0,1-3-23 0,0 10-5 15,-1-4-1-15,1-6 0 0,-1 3 15 0,1 4 0 0,-1-4 0 16,1-3 0-16,-1 3 0 0,4-9 0 16,-3 9 0-16,3-3 10 0,0 3-10 0,0-9 0 0,-4 6 0 0,1 0-11 15,3-6 11-15,0 0 0 0,0 6 10 0,0-9-10 16,0-4 0-16,-3 7 0 0,3-3 0 0,-4 0 0 16,1-4 0-16,-1-2 0 0,1-4 0 0,-4-6 0 15,0 0 0-15,4 9 0 0,-4-9 0 0,0 0 9 16,0 0-1-16,0 0 0 0,0 0 0 0,7-9 0 15,0 3 7-15,-4-7 1 0,1-3 0 0,3 1 0 16,-4-4-8-16,4 6 0 0,-3-2-8 0,3 5 12 16,0-6-12-16,4-2 0 0,-4 8 8 0,3-5-8 15,-3 5 0-15,7-2 8 0,0-4-8 0,1 7 0 16,-5-1 8-16,4-6-8 0,0 4 0 0,0-4 9 16,4 1-9-16,0 2 0 0,-1-6 0 0,1-3 0 0,7 3 0 15,-8 1 8-15,5-7-8 0,-1-4 0 0,0 1 8 16,7 0-8-16,-3-3 0 0,-1 2 8 0,-2 1-8 0,2-6 0 15,1 8 0-15,-4-2-11 0,-3 9 11 0,-1 1 0 16,-2-7 8-16,-1 15-8 0,0-6 0 0,0 7-12 16,-3 0 2-16,-1 9 0 15,1-10-99-15,-4 10-20 0,3 0-4 0</inkml:trace>
  <inkml:trace contextRef="#ctx0" brushRef="#br0" timeOffset="60242.62">25806 15360 2480 0,'0'0'110'0,"0"0"22"0,0 0-105 0,0 0-27 15,7 3 0-15,0 7 0 0,3-1 58 0,1 4 6 0,0-1 2 0,3 7 0 16,-4-3-66-16,1 3-20 0,3 9-1 0,-3-3 0 16,-4 3 12-16,-4-3 9 0,1 10-12 0,-4-7 12 15,0 6 0-15,-4 4 9 0,-3-3 1 0,4 2 0 16,-5-2 1-16,5 9 0 0,-1-7 0 0,1-2 0 16,-1-7-11-16,4 6 12 0,4-5-12 0,-1-4 12 15,-3-6-140 1,7-4-27-16,1 4-5 0,-1-10-886 0</inkml:trace>
  <inkml:trace contextRef="#ctx0" brushRef="#br0" timeOffset="60491.68">25548 15862 2739 0,'0'0'60'0,"0"0"13"0,-7 0 3 0,0 0 0 0,7 0-60 0,0 0-16 16,0 0 0-16,7-3 0 16,0-3-37-16,0-4-11 0,7-6-1 0,4 7-1 0,0 0 42 0,3-1 8 15,3 1 0-15,1 3 0 0,3-4 43 0,1 1 5 16,-1 9 2-16,4-3 0 0,-4 3-33 0,4-7-6 16,-4 7-2-16,4 0 0 15,-4 0-36-15,4 7-7 0,-1-14-2 0,-3 7-765 0,1 0-154 16</inkml:trace>
  <inkml:trace contextRef="#ctx0" brushRef="#br0" timeOffset="61092.25">27009 15238 2998 0,'0'0'133'0,"0"0"27"0,0 0-128 0,0 0-32 0,0 0 0 0,7-3 0 0,3-3 10 0,8-4-10 15,3-6 8-15,4 7-8 0,0 0 0 0,6-1-9 16,5-2 0-16,2-1 0 0,1 10 9 16,0-3 0-16,0 3-9 0,0 3 9 0,-1 0 0 0,-2 0 0 15,-1 3 8-15,-7 3-8 16,4 3 8-16,0 1-8 0,-4-1 8 0,-3 1-8 0,-4-1 8 0,-4 7-8 15,-6-7 0-15,0 1 8 0,-1 5-8 0,-10-5 0 16,0-1 0-16,-7 7 0 0,-4-4 0 0,-3 4 0 16,-7-4-10-16,0 10 10 0,-7-3-16 15,0 0 2-15,-4 0 1 0,4-3 0 0,-4-4-2 0,4 4 0 16,-4-7 0-16,4 7 0 0,-1-4 15 0,1-2-11 16,4-1 11-16,2 4-10 0,8-10-1 0,0 6 0 15,0-2 0-15,7-4 0 0,7-3-9 0,0 0-1 16,0 0-1-16,4 6 0 0,6-3 4 0,4 3 1 0,0-2 0 15,7 2 0-15,4-3 17 0,0 3-8 0,0 4 8 16,-1-4 0-16,1-3 0 0,0 6 0 0,-1-2 0 0,1 2 0 16,-4-6 0-16,4 3 12 0,-4 4-1 0,0-1-1 15,-3 1 0-15,3-1 0 0,-3 7 0 0,3-7 0 16,0 7-10-16,0-4 12 0,-3-2-12 0,-4 6 12 16,0 2-12-16,4-2 0 0,-11-3 0 0,3 2 8 15,-3 4 4-15,0 0 0 0,-3-3 0 0,-1 2 0 16,-6 1 16-16,-1-3 3 0,-3 3 1 0,-3-1 0 15,-1 1-4-15,-6 6 0 0,-1-6 0 0,-3-3 0 16,-4 3 2-16,-3 0 0 0,0-4 0 0,-1 4 0 16,1 0-9-16,-4-4-1 0,1-5-1 0,-1 6 0 15,-3-4-4-15,3-2-1 0,-3-1 0 0,-4-9 0 16,0 6-14-16,4-6-16 0,-1 0 3 0,5-6 1 16,-8-3-140-16,4-10-28 15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27T17:21:52.40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28138 1500 2152 0,'-22'-16'48'0,"12"10"9"0,-4 3 3 0,3-3 0 0,1 6-48 0,-1-10-12 0,4 1 0 0,7 9 0 0,0 0 0 0,0 0 0 15,0 0 0-15,0 0 8 16,0 0-8-16,7-3 0 0,4-4 0 0,-4 7 0 0,3 0-10 0,-3 7 10 16,0-4-13-16,0-3 5 0,-3 9 8 15,3 1-8-15,-4-4 8 0,-3 3-8 0,0-9 8 0,-3 3 0 16,-1 10 0-16,-3-10-8 0,-3 7 17 0,-4-10 4 15,0 9 1-15,-4-9 0 0,0 6 21 0,1-3 4 16,-1-3 1-16,-7 0 0 0,1 0-16 0,-5 0-4 16,-2-3 0-16,-5-3 0 0,-2 6 5 15,-5-9 1-15,-3 5 0 0,-3-2 0 0,0-3-3 0,-4 2-1 16,3 4 0-16,-3-3 0 0,-3-3-5 0,-4-1-1 16,-4 7 0-16,1-3 0 0,-8 3 13 0,1-4 3 15,-1 1 0-15,-3-3 0 0,0 6-20 0,-7 3-3 0,0-10-1 16,-4 4 0-16,0-4 7 0,1 7 1 0,-4-3 0 15,-8 3 0-15,5-10-2 0,-5 13 0 0,1-3 0 16,3 3 0-16,-6-6-2 0,-1 3 0 0,0 3 0 16,0 0 0-16,8 0 2 0,-5-6 0 0,-6 6 0 0,0 0 0 15,3 0-14-15,-3 0-16 0,-1 0 3 0,-2 0 1 16,-1 6 12-16,3-6 16 0,5 3-3 0,-1 3-1 16,4-6-4-16,-4 3 0 0,0-3-8 0,4 13 12 15,3-13-12-15,0 3 9 0,-3 3-9 0,0-3 8 16,0-3-8-16,-1 10 0 0,8-10 0 0,-4 6 0 15,1 4 10-15,-1-10-10 0,-3 0 12 0,7 0-12 16,3 3 8-16,4-3-8 0,-4 0 0 0,-7 0 0 16,1-3 0-16,6 3 0 0,7 3 0 0,4-3-12 0,-7-3 12 0,3 3 16 15,11 3-3-15,-3-3-1 0,-4 0 5 0,3 0 1 16,4 9 0-16,0-9 0 0,0 6-5 0,0-6-1 16,-7 7 0-16,4-4 0 0,2 6-12 0,1-9 0 15,4 10 8-15,-4-10-8 0,-4 6 0 0,4-3 9 16,-3-3-9-16,6 6 8 0,-6-6-8 0,6 0 0 15,1 0 0-15,-1 0-11 0,-3-6 11 0,4 6 0 16,-4 0 0-16,0 0 0 0,0-3 0 0,3 3 0 16,1 0 0-16,-1 0 0 0,-3 0 0 0,-3 0 0 15,3 0 0-15,-4 0 0 0,0 0 0 0,1 0 0 16,6 0 0-16,-6 0 0 0,-1 0 8 0,1 0-8 16,-4 0 8-16,0 0-8 0,3-6 0 0,-3 6 9 15,-4 0-9-15,4 0 0 0,-3 0 14 0,-1 0-4 16,0-10-1-16,1 10 0 0,3 0-9 0,-4 0 0 0,0 0-12 0,1 10 12 15,-1-10 0-15,1 6 0 0,3-6 0 0,-1 0 0 16,1 0 0-16,0 0 0 0,0-6 0 0,-3 6 0 16,-5-10 0-16,1 10 0 0,7 0 0 15,0-3 0-15,0-3 0 0,0-4 0 0,-4 10 0 0,4-6 0 16,4-3 0-16,-1 6 0 0,1-4 0 0,-1-2 0 16,-3 9 0-16,0-10 0 0,0 7 0 0,-4-3 0 15,1 3 0-15,-1 3 0 0,0-13 0 0,1 13 0 16,-8-3 0-16,4-3 0 0,0 3 8 0,0-3-8 15,7-4 9-15,-4 10 0 0,-3-3 0 0,0-3 0 16,0-4-1-16,3 10 0 0,0-6 0 0,1 6 0 16,-1-3 0-16,-7-3 0 0,1 6 0 0,3 0 0 15,-4 0-8-15,-3 6 0 0,-7-3 0 0,3 3 0 16,-3 4-16-16,3-1 5 0,-3 7 1 0,-1-4 0 0,-2 4 10 16,2 3 0-16,-2 0 0 0,6 6 0 0,4-6 0 0,-4-1 8 15,-3 17-8-15,3-16 0 0,4 15 0 0,0 1 0 16,3-7 0-16,0 6-12 0,1 1 12 0,2-7 0 15,1 0 8-15,7-3-8 0,0 10 0 0,4-7 8 16,2 7-8-16,9-7 0 0,-5 6 0 0,4-5-10 16,4 5 1-16,-1 4 0 0,4-7 9 0,0 7 0 15,4-1 0-15,3 4-8 0,4-3 8 0,6-10 0 16,5 10 0-16,6-4 0 0,0-6 0 0,4 7 0 16,7-10 0-16,0 9 0 0,7-5 0 0,3 5-10 15,-3-6 10-15,7 7-10 0,4-7 10 0,3 7 0 16,0-7 0-16,4 0-8 0,3 6 8 0,0-8 0 0,0 2 0 15,7-3 0-15,0-6 0 0,4 9 0 0,3-9 0 16,0 6 0-16,4-6 0 0,7-1 0 0,3-2 8 16,1 3-8-16,-1 0 0 0,4-4 8 0,3 4-8 15,1-3 0-15,-1 3 0 0,4 0 0 0,3-4 0 0,4-2 8 16,0 2-8-16,0 4 0 0,0-3 0 0,0 3 0 16,0 0 0-16,4-4 8 0,3-2-8 0,0 2 0 15,-4 4 0-15,4-9 0 0,0 5 0 0,-3-5 0 16,3 5 11-16,0-2-3 0,7-13 0 0,0 6 0 15,4-3-8-15,-1 4 0 0,1-4-10 0,6-3 10 16,1 0 0-16,7 0 0 0,3 0 0 0,0 0 0 16,1-3 0-16,-1-4 0 0,-3 4 0 0,6-3 0 0,5 6 0 15,-8 0 0-15,-3 0 0 0,-1-9 0 0,5 9 8 16,-1 0-8-16,0 0 0 0,-3-4 0 0,-4-2 0 0,11 6 0 16,0-9 0-16,-1 6 0 0,1 3 0 0,3-13 0 15,4 10 0-15,0-6 0 0,0 2 0 16,0-5 0-16,-4 2 0 0,4 4 0 0,7-10 0 15,-4 13 0-15,0-3 0 0,4 6 0 0,7-9 0 16,-3-1 0-16,-1 10 0 0,1-9 0 0,-8 2 10 0,0 7-2 16,8-3 0-16,-4-3 0 0,-1 3-8 0,1 3 0 15,7 0 0-15,4-6 0 0,3-4 0 0,0 10 0 16,7-9 0-16,0-1 0 0,0 7 0 0,4-3 0 16,6-3 0-16,4-1 0 0,-10 4 0 0,7-13 0 15,6 10-11-15,-3 2 11 0,-3-5 0 0,7 12 0 16,3-16 0-16,0 16 0 0,0-12 0 0,-3 5 0 15,7-2 0-15,7 3 0 0,3-4 0 16,-10 10 0-16,-15-9 0 0,5 9 0 0,9 0 0 0,-6 0 0 0,-7-9 0 16,-1 9 0-16,12 0 0 0,-1-4 0 0,0 4 0 15,0 0 0-15,0 0 0 0,4 0 0 0,3-6 8 16,-3 6-8-16,-4-3 0 0,4-3 0 0,3-1 0 16,-3 7-8-16,-7-3 8 0,3-6 0 0,-3 9 8 0,-1-6-8 15,-6-4 0-15,0 1 0 0,-1 6 0 0,1-4 0 16,-4-2 0-16,-3 3 0 0,-4-4 0 0,-11 7-8 15,1-12 8-15,-4 5 16 0,-4 1-4 0,-7 2-1 16,-3-5-11-16,0 6 0 0,0-4-10 0,3 1 10 16,-3-1 0-16,0 1 0 0,0 3 8 0,0-4-8 0,3 1 0 15,-7-1 0-15,-3-2-10 0,0-1 10 16,3 1-10-16,-3-4 10 0,3 4 0 0,-10-4-9 16,-7 0 9-16,-1-3 0 0,1-6 0 0,-4 13 0 0,-7-13 0 0,-3 0 0 15,-8 6 0-15,-6-9-12 0,-4 9 12 0,-11-6 0 16,-7 0 0-16,-7 6 8 0,-3-9-8 0,-7 3 9 15,-8-4-9-15,-3 10 10 0,-7-15-10 0,0 6 0 16,-3-10 0-16,-8 7 0 0,-3-7 0 0,-3 4 0 16,-5-4-8-16,-2-3 8 0,-5 4-17 0,-6-1 1 15,0-3 0-15,-7 4 0 0,-4 2 5 0,-4-3 2 16,1 4 0-16,-7-4 0 0,3-6 9 0,-7 10 0 16,-7-1-9-16,-7 7 9 0,-4 0 0 0,0 3 0 15,1-10-9-15,-4 17 9 0,-1-11 0 0,-6 11 0 16,0-8 0-16,0 8 0 0,3 2-18 0,-3-3 3 15,0 0 1-15,-7 4 0 16,-1-4-171-16,-3 6-35 0</inkml:trace>
  <inkml:trace contextRef="#ctx0" brushRef="#br0" timeOffset="974.83">7158 1977 2714 0,'0'0'120'0,"0"0"25"15,0 0-116-15,-7 9-29 0,3 0 0 0,4 1 0 0,4-1 0 0,3 7 0 16,-7 3 0-16,7-10 0 15,0 7-21-15,4-7-11 0,-11 10-1 0,7 0-1 0,-4-3 23 0,4 2 11 16,0 7-10-16,4-6 10 0,-11 0 0 0,10 0 0 16,5 6-8-16,-5 0 8 0,4-12 0 0,-3 9 0 15,-4-10 0-15,3 7 0 0,1-3 0 0,0-7 0 16,-1 0 0-16,1 1 0 0,-1-4 0 0,4-3 13 16,-3 3-4-16,3-6-1 0,-7 0-8 0,4-9 0 15,-1 9 0-15,5-6 0 0,-5-13 14 0,4 10 1 16,-3-7 0-16,6-3 0 0,-10 0 6 0,11 0 2 15,-7-6 0-15,-1 0 0 0,4-3 3 0,-3 0 1 16,3-7 0-16,0 10 0 0,0-3 1 0,0 0 0 16,4 3 0-16,-7-3 0 0,3 2-28 0,0-2 0 15,0 3 0-15,4-3-11 0,-4 3 11 0,0 6 14 0,-4-3-3 16,5-3-1-16,-5 0-2 0,1 0-8 0,-1 6 12 0,-3-3-4 16,0-3-8-16,4 6 0 0,-4-3 0 15,0 10 0-15,0-4 0 0,-3-3 0 0,-1 3 0 0,4 7 0 16,-3 6-9-16,-1-3 9 0,1-7 0 0,-4 7 0 15,3-4 0-15,1 4-8 0,-4 6 8 0,7-9 0 16,-4 6 0-16,1-7 0 0,3 4 0 0,-3-3 9 16,3-1-9-16,-4 7 0 0,4-3 0 0,-7 6 0 15,0 0-8-15,4-7 8 0,3 4 0 0,-7 3 0 16,0 0 0-16,0 0-9 0,0 0 9 0,3-6 0 0,8 3 0 16,-11 3 0-16,0 0 0 0,0 0 0 15,0 0-37-15,0 0-1 16,0 0 0-16,0 0 0 0,0 0-162 0,0 0-32 15</inkml:trace>
  <inkml:trace contextRef="#ctx0" brushRef="#br0" timeOffset="1397.05">7493 2466 1785 0,'-4'0'159'0,"-3"-10"-127"0,0 4-32 0,0 6 0 16,4 0 113-16,-4 0 17 0,7 0 3 0,0 0 1 16,0 0-110-16,0 0-24 0,0 0 0 0,0 0 0 15,0 0 0-15,0 0-12 0,0 0 12 0,0 0-12 16,0 16 4-16,0-7 0 0,3 7 0 0,1-4 0 16,-1 14 8-16,4-11 12 0,0 7-2 0,-7 6-1 15,4 7 25-15,-1-10 5 0,1 9 1 0,-4 1 0 0,4 3-4 16,-1-10 0-16,4 0 0 0,-3 7 0 0,3-10-18 15,0 3-4-15,0-3-1 0,3-6 0 16,-3 0-13-16,4-4-16 0,-4-2 3 0,0 2 1 16,4-5-139-16,-1-1-27 0</inkml:trace>
  <inkml:trace contextRef="#ctx0" brushRef="#br0" timeOffset="1638.65">7994 2362 3272 0,'-7'-18'145'0,"7"8"30"0,0 1-140 0,0-1-35 16,0-5 0-16,10 2 0 0,1-3 16 0,7-2-4 0,6-1-1 0,5-6 0 16,6 12-25-16,0-12-5 0,0 6-1 0,8 4 0 15,-8-1 0-15,4 6 0 0,-4 1 0 0,0 0 0 31,1-1-109-31,-12 10-23 0,1-3-4 0,-4-3 0 16,-7 6-87-16,0 0-17 0,-14 0-3 0,0 0-1 0</inkml:trace>
  <inkml:trace contextRef="#ctx0" brushRef="#br0" timeOffset="1815.14">8005 2513 3178 0,'0'0'70'0,"0"0"14"0,0 0 4 0,0 0 1 0,0 0-71 16,10-10-18-16,8 10 0 0,3-3 0 15,4-3-24-15,6 3-8 0,5-3-1 0,-1-1-1 0,4-2 8 0,3 0 2 16,-3-1 0-16,7 1 0 16,-4-4-141-16,0 1-28 0,-6-1-6 0</inkml:trace>
  <inkml:trace contextRef="#ctx0" brushRef="#br0" timeOffset="4659.35">9539 1522 1612 0,'-3'-9'144'0,"3"-1"-116"0,-11 7-28 0,4-10 0 16,0 10 226-16,3-6 39 0,1-7 8 0,3 7 2 15,-4-7-220-15,1 7-44 0,3-1-11 0,-4 1 0 16,1-1 0-16,-1 7 0 0,-3-3 0 0,4 6 0 16,-11 0-17-16,-4 9-6 0,-3 7-1 0,0-3 0 15,-4 12-7-15,4 0-1 16,-15 3-1-16,5 7 0 0,-1-1 23 0,4 4 10 0,-4-1-8 0,4-2 8 0,-1 2 0 16,1-2 0-16,7-1 0 0,-4 1 0 15,4-7 0-15,7 7-10 0,-4-7 10 0,4 6 0 0,4-5 25 16,3 5 12-16,3 4 3 0,8-7 0 15,-1 7-23-15,8-1-4 0,3-2-1 0,7-7 0 0,0 0-12 16,8 7 9-16,2-16-9 0,8-4 8 0,3 4-8 16,8-13 0-16,3 4 0 0,-7-10 8 0,6 0-8 0,1-10 8 15,-3 4-8-15,-4-13 8 0,7 0 0 0,-11-6-8 16,0 0 12-16,1-3-4 0,-5 0 14 0,-2-7 2 16,-5 1 1-16,-2-4 0 0,-12-6-2 0,1 7-1 15,-4-7 0-15,-7-3 0 0,-3-3 3 0,-8-4 1 16,1 1 0-16,-8 6 0 0,0-6-17 0,-6 2-9 0,-1 4 10 15,-7 13-10-15,1-4 0 0,-5 4 8 0,5 6-8 0,-4 2 0 16,-1 14 0-16,1-1 8 0,-4 10-8 0,-3-6 0 31,0 12-74-31,-4 6-21 0,-3 4-4 0,-1-1-1097 0</inkml:trace>
  <inkml:trace contextRef="#ctx0" brushRef="#br0" timeOffset="5264.28">7595 3949 2073 0,'0'0'184'0,"0"0"-147"0,7 9-29 0,7 7-8 16,-3 0 73-16,3 6 14 0,0-3 2 0,-3 12 1 15,3-3-74-15,-3 0-16 0,-1 1 0 0,1 5 0 16,3-9 0-16,0 3-11 0,-3 1 11 0,-4-4-8 15,7-6 8-15,-4-1 0 0,1-2 8 0,3 0-8 16,-10-7 0-16,3 1 0 0,3-7 0 0,4-3-8 16,-14 0 29-16,4 0 7 0,3-10 0 0,7 1 1 15,-7-4 31-15,4-9 5 0,6 4 2 0,-10-11 0 16,4 1-28-16,-4 0-6 0,0-13-1 0,4 7 0 16,-4-7-12-16,3 0-4 0,1-3 0 0,-4 0 0 0,3 3-5 15,-3-2-2-15,4-8 0 0,-4 8 0 0,-3 5-9 16,3 3 0-16,-4-9 9 0,1 16-9 0,-1 0 0 15,-3 12 0-15,0-6 0 0,-3 7-12 16,3-1-69-16,0 7-15 0,-4-1-2 16,4 10-706-16,0 0-142 0</inkml:trace>
  <inkml:trace contextRef="#ctx0" brushRef="#br0" timeOffset="5613.76">8019 4457 2840 0,'-11'0'63'0,"8"0"13"0,-5 0 2 0,1 6 1 0,4-3-63 0,-4 4-16 0,3-4 0 0,1 6 0 16,3 1-21-16,0-1-7 0,0-3-2 0,0 4 0 16,0 9 21-16,3-4 9 0,1-5-8 0,-4 15 8 15,7-6 0-15,-4 6 0 0,1-3 0 0,3 12 0 16,-3-6-31-16,3 4-1 16,-4 5 0-16,4-8 0 0,-3-1 32 0,-1 6 13 0,4-6-1 0,4 7 0 15,-4-7-28-15,0 7-5 0,0-20-2 0,7 14 0 16,-3-4-117-16,3-7-23 15,3-2-5-15,-2-3 0 0</inkml:trace>
  <inkml:trace contextRef="#ctx0" brushRef="#br0" timeOffset="5849.71">8442 4143 3042 0,'-7'-15'135'0,"7"15"27"0,0 0-130 0,0 0-32 0,0 0 0 0,11-3 0 15,3-4 24-15,3 7-1 0,4-3-1 0,4-3 0 16,3 3-22-16,4 3-8 0,3-13 0 0,4 10 0 16,0-6-4-16,7 2-1 0,3-11 0 0,1 8 0 31,-1 1-104-31,-3-1-21 0,0 1-4 0,-7 0-1069 0</inkml:trace>
  <inkml:trace contextRef="#ctx0" brushRef="#br0" timeOffset="6080.21">8918 4413 1843 0,'0'0'81'0,"0"0"18"0,0 0-79 0,0 0-20 16,0 0 0-16,0 0 0 0,7 10 248 0,4-1 45 16,-1-3 10-16,8-3 1 15,0-3-268-15,-1 13-53 0,1-13-11 0,3 0-3 0,4 0 5 16,0-6 1-16,3-1 0 0,0 4 0 16,4-6-183-16,0 3-37 0</inkml:trace>
  <inkml:trace contextRef="#ctx0" brushRef="#br0" timeOffset="6345.15">9677 3413 2937 0,'0'0'261'0,"0"0"-209"0,0 0-41 0,0 0-11 15,-4 9 110-15,4 10 20 0,0 6 4 0,7 3 1 16,4 16-119-16,-1-6-16 0,5 12-17 0,-1 3 3 16,0 10 14-16,3-6-11 0,-3 5 11 0,4 1-10 15,0 6-7-15,-1 3-2 0,5-3 0 0,-5-3 0 16,-3-3-33 0,4 6-8-16,0-13 0 0,-1-3-1 0,-3 1-107 15,4 5-20-15,-4-5-5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27T17:24:15.731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3450 3174 1324 0,'4'-12'118'0,"-4"12"-94"0,7-9-24 0,-4 2 0 16,4-2 180-16,0-1 32 0,0 10 7 0,4-9 1 15,3 3-174-15,-3 3-34 0,-8-4-12 0,4 4 0 16,-7 3 0-16,0 0 0 0,0 0-12 0,0 0 3 16,0 0 9-16,0 0 0 0,0 0 0 0,4 10 0 15,-8-1-8-15,4 0 0 0,-10 10 0 0,3-3 0 16,-4 3 32-16,4 0 6 0,-11 9 2 0,4-3 0 15,4 0-4-15,-8 0 0 0,0-3 0 16,1 3 0-16,-4 3 6 0,7 4 1 16,-11-4 0-16,4 0 0 0,-1 0-9 0,5 4-2 0,-4-4 0 0,7-6 0 15,-11 12-15-15,11-15-9 0,-4 13 10 0,4-11-10 16,0 1-26 0,3 0-11-16,-3-6-3 0,7 0-681 0,4-4-137 0</inkml:trace>
  <inkml:trace contextRef="#ctx0" brushRef="#br0" timeOffset="449.8">3616 2986 2041 0,'-11'-3'90'0,"11"3"19"0,-7-6-87 0,0 6-22 0,7 0 0 0,0 0 0 16,-10 0 24-16,10-9 0 0,-7 9 0 0,7 0 0 15,0 0-24-15,0 0 0 0,0 0 0 0,0 0 0 16,0 0 0-16,0 0 0 0,0 0 0 0,0 0 0 16,7 9 0-16,3-3 0 0,-6 7 0 0,6-1 0 15,1 1 9-15,-4 6 1 0,4-1 0 0,-4-2 0 16,3 9 3-16,4 0 1 0,-3-3 0 0,-8 6 0 16,8-2-2-16,-7 2 0 0,3 6 0 0,-7-9 0 15,3 4 0-15,-3-1 0 0,7 6 0 0,-14-15 0 16,4 12-12-16,3-9 11 0,-7 4-11 0,3 8 10 15,4-15-10-15,-7 6 0 0,7-3-10 0,-4 0 10 16,1-3-60-16,3 6-5 0,0-13-2 16,0 4-573-16,3-7-116 0</inkml:trace>
  <inkml:trace contextRef="#ctx0" brushRef="#br0" timeOffset="693.45">3207 3566 2516 0,'0'0'112'0,"-7"0"22"0,7 0-107 0,0 0-27 0,0 0 0 0,10-9 0 16,-6 9 18-16,6-3-2 0,1-3 0 0,3 6 0 15,4 0-16-15,-4 0 0 0,3 0 0 0,5 0-9 16,-1 0 9-16,-4 0-12 0,5 0 12 0,2 6-12 31,1-3-91-31,7-3-18 0,-8 0-4 0,1 0-551 0,3 0-111 0</inkml:trace>
  <inkml:trace contextRef="#ctx0" brushRef="#br0" timeOffset="4204.39">5764 2616 403 0,'15'-15'17'0,"-5"8"5"0,-10-2-22 0,7 6 0 0,4-7 0 0,-4 4 0 16,0-3 279-16,0-1 51 0,3 7 10 0,-10-3 3 15,0 6-272-15,0 0-55 0,0 0-16 0,0 0 8 16,4-6 0-16,-4 6 0 0,0 0 0 0,0 0 0 15,-4 0 27-15,-10 0 5 0,4 0 0 0,-8 0 1 16,1 0-13-16,-8 0-4 0,-7 0 0 0,4 6 0 16,-7-6-4-16,-4 0 0 0,-4 0-1 0,5 0 0 0,-8 0 7 15,7-6 2-15,-3 6 0 0,-1 0 0 0,-10 0-3 16,0 0 0-16,4-3 0 0,-11 3 0 16,-7 0-1-16,4 0 0 0,-1 3 0 0,4-3 0 0,-10 6-2 15,-5 3-1-15,5-2 0 0,-8-4 0 0,1 6-13 0,3 7-8 16,-8-13 10-16,-2 6-10 0,-1 7 0 0,0-7 0 15,1 7 0-15,3-6 0 0,-4-7 0 16,0 12 0-16,1-5 0 0,-1-1 0 0,-7 1 0 0,11-1 0 16,-4 0 0-16,8-2 0 0,-8-1 0 0,1-3 0 15,2 6 0-15,1 7 0 0,7-6 0 0,0-7 0 16,4 3 0-16,-1 0 0 0,7-3 0 0,-3 7 0 16,4-10 0-16,6 9 0 0,5-3 0 0,-5 4 8 0,4-10-8 15,4 9 0-15,-4-6 0 0,4 4 0 0,3-1 8 0,3-3-8 16,-3 7 0-16,8-10 0 0,-5 9 0 0,5-3 0 15,-1-6 8-15,3 3-8 0,5-3 11 0,2 10-11 16,8-10 28-16,-3 6-2 0,2-6 0 0,5 6 0 16,-1-3-9-16,11 4-1 0,-11-4-1 0,15 6 0 15,-11 7-6-15,7-7-1 0,3 1 0 0,4 9 0 16,-7-1 0-16,4 7-8 0,3 1 12 0,0 2-4 16,3 9-8-16,-3-2 0 0,7 9 0 0,-3 0 0 15,3 0 0-15,-4 3 0 0,4 6 0 0,-3 0-11 16,-1 1 1-16,5 8 0 0,-8 1 0 0,3 0 0 15,4 6 10-15,-7-3-10 0,4 3 10 0,-1 3-10 0,4 6 10 16,-7 4 0-16,4-1 0 0,3 1 0 0,-4 5 0 0,8 1 0 16,-8 3 0-16,8 6 0 15,-4-6 0-15,-3 7 0 0,6-1 0 0,-10 0 0 16,4 3 0-16,3-3 0 0,-4 4 0 0,-3 5 0 0,0-8 0 16,-3 8 0-16,-4 1 0 0,3 0 11 0,-3-7-11 15,4 3 0-15,-1-2-10 0,-7-1 10 0,11-3 0 0,-7-3 0 16,4-9 0-16,3 3 0 0,0 3 0 0,0-7 0 15,0-2 0-15,0-10 10 16,0 0-10-16,3-3 0 0,4-3 0 0,-7 3 0 0,0-3 12 0,4-7 0 16,-4 4 0-16,0 0 0 0,0-10 6 0,0 0 2 15,0 1 0-15,0-7 0 0,0 3 0 0,-4-3 0 16,4-3 0-16,0 3 0 0,-7-3-20 0,4 0-16 0,3-10 4 0,-4 4 0 16,-3-4 12-16,4-5 0 0,3 2 0 0,-7-3 0 15,3-9 9-15,4 6-9 0,0-3 0 0,-7-6 9 16,4 3-9-16,3-1 12 0,0-2-12 0,0-7 12 15,0 10-12-15,-4-9 0 0,4 5 0 16,0 1 0-16,0-3 0 0,-7 2 0 0,7-5 0 16,0 5 0-16,0-2 0 0,0 3 0 0,-3-4 0 15,3-2 0-15,0 5 0 0,0 4 0 0,0-3 0 16,-8 2 0-16,8 1 0 0,0-3 0 0,0-3 0 0,0 2-11 16,0 4 11-16,8-10 0 0,-8 7 0 0,10-6 0 15,-6-1 0-15,-1 0 0 0,4 1 0 0,4-4 8 16,3 3-8-16,-4-5 12 0,5 2-4 0,-5 3 0 15,4-2 8-15,-3-4 3 0,3 6 0 0,0-3 0 16,7-3-1-16,-7 7 0 0,-3-4 0 0,0 4 0 16,3-1-18-16,0-3 8 0,-4-3-8 0,8 7 0 15,-4-4 0-15,11-3 0 0,-4 3 0 0,-3 4 0 16,3-10 8-16,7 9-8 0,4-9 0 0,-4 7 0 0,4-14 8 16,3 7-8-16,4 0 0 0,7 0 0 0,-8-3 12 15,12-3-12-15,6 6 12 0,-3 0-12 0,4 0 19 16,3 0-3-16,-4 0-1 0,8 0 0 0,-1 6-15 0,8-3 11 15,6-3-11-15,-10 7 10 0,14-4-10 0,-7-3 0 16,11 0 9-16,0 0-9 0,10 0 0 0,0 0 0 16,1 0 0-16,2 0 0 0,5 0 0 0,-5 0 0 15,12 0 0-15,-1-10 0 0,1 7 0 0,2-3 0 16,8-4 0-16,-7 4 0 0,4 6 0 0,6-9 9 16,4 6-9-16,-3-4 0 0,-1 4 0 0,8-3 0 0,-1 3 0 15,1-3 0-15,-1 6 8 0,-10 0-8 0,11 0 0 16,-8 0 0-16,-3 6 0 0,0-3 0 0,-11-3 0 15,4 0 0-15,0 6 0 0,-7-3 0 0,3 4 0 16,4-4 0-16,-3-3 0 0,2 0 0 0,-2 0 0 16,-1 6 0-16,4-6 0 0,0 0 0 0,0-6 0 0,3 6 0 15,-10 0 8-15,11-3-8 0,-1-4 0 0,-3-2 0 16,-7 6 10-16,0-3-10 0,-1-4 8 0,-2 4-8 16,-5 3 10-16,-6-4-10 15,-7 7 12-15,-4-9-12 0,-7 6 12 0,-3-3-4 0,-8 6 0 0,1-10-8 16,-4 10 10-16,-8-9-10 0,-6 9 8 0,0-10-8 15,-7 4 0-15,0 3 8 0,-4-6-8 0,-3-1 0 16,3 4 0-16,-3-7 8 0,-4-2-8 0,4-1 0 16,0 3 0-16,-1-2 0 0,1-1 0 0,0 4 0 15,-4-4 0-15,0 3 0 0,-3-2 0 0,0 5 0 16,-4-5 16-16,4 5 2 0,-4-9 0 0,-4 10 0 0,1 0-18 16,0-7-12-16,-1 6 1 0,-3-5 1 0,0 5 10 0,1-2 8 15,-5-4-8-15,4 7 11 0,-3-7-3 0,3 4-8 16,-3-4 12-16,3 3-4 0,3-9 1 0,-3 10 0 15,-3-7 0-15,3-3 0 0,4 0-9 0,-1-3 0 16,-2 6 9-16,-5-6-9 0,1-3 9 0,6 0-9 16,4-4 12-16,-10-5-12 0,-11 8 16 0,7-5-3 15,11-4-1-15,-8-2 0 0,-10 2 7 0,4 0 1 16,3-6 0-16,0 1 0 0,-3-11-4 0,-4 4-1 16,-8 0 0-16,8-10 0 0,8 4-5 0,-8-10-1 15,-11 3 0-15,4-3 0 0,7-6-1 0,-4 0-8 16,-6-6 12-16,3-1-4 0,0-5-8 0,3-1 0 0,4-6 0 15,-3 3 0-15,-4-9 0 0,3 3 0 0,11 0 8 16,-3-6-8-16,-8-1 0 0,4 4 0 0,0-6 0 16,0 2 8-16,4 4-8 0,-1 0 0 0,-10-4 0 15,7 4 0-15,4-3 0 0,-8 3 0 0,-7-1 0 0,4 1 0 16,0-3 0-16,4-4-14 0,-4 10 5 0,-4-3 1 16,1 3 0-16,6 0 0 0,1 6 0 0,-1 0 0 15,-7 10 8-15,4-4 0 0,7 1-9 0,-3 9 9 16,3 0 0-16,-4 0 0 0,1 3 0 0,6 6 0 15,1 0-8-15,-4 7-4 0,-4-4-1 0,4 4 0 16,4-4 13-16,-4 13-12 0,0-3 12 0,0 6-12 16,-4-3 12-16,4 9-9 0,0-2 9 0,-3 5-8 15,-8 7 8-15,4 0 0 0,4 3-9 0,-4-1 9 0,0 8-9 0,-1-1 9 16,1 0-12-16,0 3 12 0,0 7-12 0,0-10 12 16,-3 3-12-16,-1 4 12 0,1 2-9 0,-1-5 9 15,0 5 0-15,-3 1-9 0,4 0 9 0,-4-1 0 16,-1-6 0-16,1 7-8 0,0 0 8 15,0-1-10-15,-4 1 10 0,1-7-10 0,-1 7 10 0,1-1 0 16,-5 1 0-16,1 3 0 0,0-4 0 0,0 7 0 16,-7-3 0-16,3-4 0 0,-3 1 0 0,0 0 0 15,-1 2 0-15,-2-2 0 0,-1 6 0 0,4-7-8 16,-4 4 8-16,-3-3-8 0,-4 6 8 0,0-4 0 16,-3-2 0-16,3 3 0 0,-7-4 0 0,0 7 0 15,-3-3 0-15,-4-4-8 0,3 1 8 0,-3 0 0 16,1 2 0-16,-8-2-8 0,3 6 8 0,-3-13 0 0,-10 7 0 15,3-1 0-15,-4 1 0 0,4 3 0 0,0-4 0 16,-4 1-8-16,-3-1 8 0,-3 1 0 0,-1-7 0 0,0 13 0 16,1-3 0-16,-4 3 0 0,-4-13 0 0,-3 16 0 15,0 0 0-15,3-9 0 16,-7 9 0-16,4-3-8 0,-4-4 8 0,4 7 0 16,-7 7 0-16,3-4 0 0,4-3 0 0,-4 0 0 0,1 9 0 0,2-9 0 15,1 6 0-15,7 4 0 0,3-7 0 0,1 6 0 16,-1-2 0-16,1 2 0 0,3 0 0 0,3 1 0 15,4-4 0-15,0 3 0 0,3-5 0 0,8 2 0 16,3 3-12-16,0 1 0 0,0-1 0 0,4-3 0 16,3 4-118-1,0 2-24-15,4-5-5 0,-1 2-685 0,8-9-136 0</inkml:trace>
  <inkml:trace contextRef="#ctx0" brushRef="#br0" timeOffset="4827.24">11568 2920 2566 0,'0'0'114'0,"0"0"23"0,0 10-109 0,-4 9-28 16,-7-4 0-16,11 7 0 0,8 3 12 0,-5 10-2 15,1-7-1-15,-1 0 0 0,-3 4-9 0,7-4 0 16,0 10 0-16,-3-10 0 0,-4 6 0 0,3-2 0 15,4-1 0-15,-3-6 0 0,-1 3-9 0,1 4 9 0,-1-14-12 0,5 4 12 32,-1 4-59-32,-4-8-5 0,1-2 0 0,3 0-659 0,0-7-131 15</inkml:trace>
  <inkml:trace contextRef="#ctx0" brushRef="#br0" timeOffset="5398.44">11444 2601 2948 0,'0'0'65'0,"-3"0"14"0,3-10 2 0,3 4 1 0,8 3-66 0,-4-7-16 0,-7 10 0 0,10-6 0 15,4 6-16-15,1 0-6 0,6 0-2 0,3 6 0 0,5 4 24 0,-1-7 0 16,0 6 0-16,7-2 0 0,-3 2-11 0,3 0 3 15,4 7 0-15,4-6 0 0,-5-7-4 0,8 9 0 16,-3-9 0-16,-1 7 0 0,4-1-6 0,-7 7-2 16,-1-7 0-16,-6 1 0 15,-7-1-16-15,-1 0-3 0,-2 7-1 16,-8-6 0-16,-4-1 23 0,-3 0 4 0,-7 10 1 0,-3-3 0 0,-8-4 0 16,-6 4 0-16,-5 3 0 0,-6 0 0 15,4-4-14-15,-5 4-2 0,-2-3-1 0,-1-4 0 16,4 1 29-16,-1 0-9 0,8-4 9 0,-3-3 0 0,6-3 0 0,4 7 0 15,0-4 0-15,3 3 0 0,1-9 0 0,6 7 0 16,-3-4 0-16,7-3-8 0,0 0 8 0,0 0 0 0,0 9 0 16,3-2 0-16,5 2 0 0,-5-9 0 15,8 9 0-15,-1-6 0 0,4 4 0 0,4 2 0 0,-4-3 0 0,7 7 0 16,0-13 0-16,1 9 0 0,-5 1 0 16,4-4 0-16,4 3 0 0,0 1 0 0,3-10 0 0,-3 9 0 15,3 1 0-15,0-1 8 0,4 0-8 0,-4 7 0 16,0-6 0-16,-3-1 0 0,0 0 0 0,-1 1-8 15,-2 5 8-15,-5 4 0 0,-3-3 0 0,0 0 0 16,1-4 0-16,-8 7 0 0,-4-3 8 16,-3-1-8-16,0 7 33 0,-7-6 3 0,-4 0 0 0,1-4 0 15,-4 7-10-15,0 0-2 0,-7-3 0 0,-1 2 0 16,1-2-24-16,-7 3 0 0,0-10 0 0,0 7 0 16,-1-4 31-16,-2-2 1 0,-5-4 0 0,5 0 0 15,2-2-32-15,1-4 0 0,7 0 0 0,-4 0 0 16,1-10-23-16,-1 4-10 0,0-7-3 0,4-2-748 15,-4-4-149-15</inkml:trace>
  <inkml:trace contextRef="#ctx0" brushRef="#br0" timeOffset="7620.59">13617 2080 2487 0,'-10'0'110'0,"3"0"23"0,-4 0-106 0,0 0-27 0,-3 0 0 0,-3 0 0 15,3 3 28-15,-4 4 0 0,-3-4 0 0,0-3 0 16,-1 9-28-16,-6-9-20 0,0 6 3 0,-4-6 1 31,-3 3-23-31,-4 4-4 0,0-7-1 0,-3 0 0 0,-11 0 20 0,0 0 3 0,-3 0 1 0,-1 0 0 16,-3 0-4-16,-3-7 0 0,-8 4 0 0,-3-3 0 16,4 6 15-16,-1 0 9 0,4 0-12 0,-4 0 12 15,-3 0 14-15,4 0 10 0,-4 0 1 0,0 0 1 16,3 0 3-16,1 0 1 0,3 6 0 0,0-6 0 15,-1 3-3-15,1 4-1 0,0-7 0 0,0 3 0 0,-3-3-26 16,3 9 0-16,10-9 0 0,1 7 0 0,-8-1-8 16,8-3-4-16,3-3-1 0,0 9 0 0,7 1 13 15,-3-4 0-15,0-3 0 0,6 3 0 16,4 4 0-16,4-4 0 0,-4 4 0 0,4-7 0 0,10 6 0 16,1-3 0-16,-5 4 9 0,8-7-9 0,0-3 16 15,3 9-2-15,8-2-1 0,-4-1 0 0,-4-3 3 0,11 6 1 16,4 1 0-16,-1-4 0 0,-7 3-17 0,8-5 0 15,3 2 8-15,3 10-8 0,-6-4 10 0,3 4-2 16,0-4 0-16,0 4 0 0,7 9 20 0,-4-12 3 16,-6 12 1-16,3 0 0 0,3 0-19 0,1 6-3 0,-4-6-1 0,0 13 0 15,0-4 3-15,4 1 0 0,6 9 0 16,-3-7 0-16,-3 7 0 0,6 3 0 0,4-3 0 0,-3 0 0 16,0 10-12-16,-1 8 0 0,4-8 0 0,0 8 0 15,4 1 0-15,-4 6 0 0,-3-13 0 0,3 20 0 16,10-10 0-16,-6 6 0 0,-7 6 0 0,3-6 0 15,3 7 0-15,-2-4 0 0,-1 3 0 16,-4 4 0-16,-10 6 0 0,11 2 0 0,-4-8 0 0,-4 6 0 16,-10 6 0-16,7-3 0 0,7 6 9 0,-3-6-9 15,-4-3 0-15,0 3 0 0,7 0-10 0,0-4 10 16,7 4 19-16,-7-3 10 0,-3 0 3 0,3-6 0 16,3 8-24-16,-3-2-8 0,-3-6 0 0,0 6 9 15,6-7-9-15,-3 1 0 0,-3 2 0 0,-4-2 0 0,-4-4 0 16,4 4 0-16,4-7 0 0,-4 3 0 0,-11 1 0 0,8-7 0 15,6 0 0-15,-3 0 0 0,-3 0 0 0,-1 0 12 16,1 7-12-16,3-10 12 0,3-3-4 16,-6 3 0-16,-5-3 0 0,5 3 0 0,6-7-8 0,-6 1 0 15,-8 0 0-15,8-1 0 0,-4-8 0 0,3 5 0 16,4-2 0-16,-3-4 0 0,-4 0 8 0,3 1-8 16,4-7 0-16,4 3 8 0,-8-3-8 0,4-3 0 15,4-10 9-15,3 4-9 0,0-4 8 0,-4-5-8 16,1 5 10-16,-1-9-10 0,8 3 14 0,-8-2-3 15,-3-8-1-15,0 11 0 0,4-11 13 0,0 7 2 16,-8-6 1-16,-3 0 0 0,7-3-9 0,0 3-1 16,0-1-1-16,0 4 0 0,-11-3-15 0,8 0 0 0,3 0 8 15,0-4-8-15,-7-2 0 0,0 3 0 0,7-1 0 16,3-2 0-16,1-4 0 0,-4 1 8 0,-7-1-8 16,7 1 0-16,7-4 0 0,-7-6 0 0,-4 9 0 0,4-9 0 15,0 0 9-15,0 0-9 0,0 0 8 0,-7 10-8 16,0-4 8-16,0-3-8 0,7-3 8 15,0 0-8-15,-7 6 14 0,7-6-2 0,0 0-1 0,0 0 0 16,0 0-11-16,0 3 12 0,0-3-12 0,7 10 12 16,7-4-12-16,-3-6 0 0,-11 0 0 0,10 10 8 15,15-10-8-15,-4 6 0 0,-3-3 9 0,7-3-9 16,3 0 9-16,7-3-9 0,-3 3 12 0,0 0-12 16,3-6 8-16,7 6-8 0,15 0 0 0,-1 0 0 15,-3-10 13-15,10 10-4 0,4-6-1 0,8 3 0 16,-1-4-8-16,7 4-11 0,0-3 3 0,4 3 0 0,3-3 8 15,0-4 0-15,4 7 0 0,3-3 0 0,11-4 0 0,0 4 0 16,-1-3 0-16,8-1-8 0,4 1 8 0,3 0-8 16,0 5 8-16,0-2-8 0,0-3 8 0,3 2-12 15,11-2 12-15,-3 0-12 0,-1-1-4 0,4 1-2 16,7-1 0-16,4 4 0 0,-7-6 5 0,-1 2 1 16,4 4 0-16,-10-4 0 0,-1 1 12 0,-3 3-9 15,4 3 9-15,-11-4-8 0,-4 4 8 0,1-3 0 16,-5 6 0-16,-2-3 0 0,-8 3 0 0,4-6 0 15,-7 6 8-15,3 0-8 0,-7 0 0 0,1 0 8 16,-12 0-8-16,4 6 0 0,-3-3 0 0,3-3 8 16,0 9-8-16,-3-9 0 0,0 7 0 0,-4-4 0 15,7 3 0-15,-3-6 0 0,-1 6 0 0,-2-3 0 16,-1-3 0-16,-7 10 0 0,0-10 0 0,-7 6 0 0,0-6 0 16,-7 3 0-16,0-3 0 0,-4 7 0 0,-6-7 0 15,-1 3 0-15,-7 3 0 0,-3-3 8 0,0-3-8 16,-7 0 0-16,-4 6 0 0,0-6 8 0,-3 4-8 0,0-4 0 15,-4 0 9-15,0 0-9 0,-3-4 12 0,3 4-12 16,-4 0 0-16,5 0 0 0,-5 0 0 0,4 0 0 16,-3 0 0-16,3 0 0 0,0 0 0 0,4 0 0 15,3 0 0-15,-3 0 0 0,0 0 0 0,-4 0 0 16,0 4 0-16,0-4 0 0,-3 6 0 0,-4-6 0 16,4 0 0-16,-8 6 0 0,1-6 0 0,-4 0 0 15,-7 0 13-15,0 0-4 0,0 0-1 0,0 0 0 16,0 0 0-16,0 0 0 0,0 0 0 0,0 0 0 15,0 0 0-15,3-6 0 0,1-4 0 0,-1 4 0 16,-3 3-8-16,-3-6 0 0,-1-1 0 0,1 1 0 0,-1-1 0 16,1-5 0-16,-4 5 0 0,0-5 0 0,0-4 0 15,0 3 8-15,-1-3-8 0,-2 0 8 0,-1 1 0 0,1-7 0 16,-4-1 0-16,-1 5 0 0,-2-5 1 0,-4-2 0 16,3 0 0-16,0-3 0 0,1-7-9 0,-4 4 12 15,6-1-12-15,-2-12 12 0,3 3-3 0,-4 0 0 16,4-3 0-16,0-3 0 0,0-3 0 0,3-1 0 15,1-2 0-15,-1 3 0 0,0-10-1 0,1 0-8 16,-1 0 12-16,1 1-4 0,-1-7-8 0,1 6 8 16,2 0-8-16,-2-9 8 0,3 0-8 0,0 0 0 0,0-6 0 15,0-1 0-15,0 7 0 0,0-3 0 0,-1-10 0 0,1 10 0 16,4-13 0-16,-4 10 0 0,3-4 0 0,1-6 0 16,-1 7 0-16,1-10 0 0,-1 3 0 0,4 0 0 15,-3 7-12-15,3-7 0 0,-4 6-1 16,4-9 0-16,-3 10 21 0,3-7 4 0,0 10 0 0,0-4 1 15,0 1-13-15,-4-1 0 0,4-6 0 0,0 7 0 16,-3-4 8-16,3 10-8 0,0-7 0 0,0-2 0 16,0-1 0-16,0 0 8 0,0 4-8 0,0-1 0 15,0 4 0-15,0-4 0 0,3-5-9 0,-3 5 9 16,4 7-14-16,-1-10 3 0,1 10 1 0,-1-4 0 16,1 1 10-16,-1 3 0 0,1-4 0 0,-1 7 0 15,1 3 0-15,3-3 0 0,-7 9 0 0,3 1-8 16,1-1 8-16,-1 3 0 0,-3-2 0 0,4 8-8 15,-4-2 8-15,0 3-8 0,0 6 8 0,0 6-8 16,0-6 8-16,-4 3 0 0,4 0 0 0,-3 10 0 0,-1-4 0 16,1 0 0-16,3 4 0 0,-7-4 0 0,3 7 0 15,1-4-10-15,-4 7 10 0,0-6 0 0,0 15-21 16,0-9 2-16,0 9 1 0,-1-6 0 0,1 6 10 16,0 0 8-16,0 3-12 0,0 4 12 0,-3-1-8 15,-1 1 8-15,0 2 0 0,-3 4 0 0,4-3-10 0,-1 5 10 16,-3-2-8-16,0 6 8 0,-4 0-8 0,1 0 8 15,-1 0-8-15,0 6 8 0,-6-2-9 0,3 5 9 16,-8 0-10-16,-2-2 10 0,-1 2 0 0,0-6 0 16,-3 10-8-16,0-4 8 0,-1 4 0 0,-6-7 0 15,-4 3 0-15,-7-5-9 0,-3 8-3 0,-1-9 0 16,-3 7 0-16,-3-1 0 0,-4-3 3 0,-4 4 0 0,-3-1 0 16,-7-6 0-16,-4 10 9 0,1-4 0 0,6 4 0 0,-7-7 0 15,-3 7 0-15,-7-1 0 0,-4-2 8 0,4 2-8 16,0-6 0-16,-8 4 0 0,1 2 0 0,-4-5 8 15,4 2-8-15,-4 0 0 0,4 1-11 0,-1-4 11 16,-2 3 0-16,6-5 0 0,0 2 0 0,4 0 0 16,-4-6 0-16,4 3 0 0,0-3 0 0,6 7 10 15,8-7-10-15,0 0 0 0,0-7 0 0,3 7 8 16,1 0-8-16,6 0 0 0,1-3 0 0,3 3 0 16,0-6-186-1,0 0-30-15</inkml:trace>
  <inkml:trace contextRef="#ctx0" brushRef="#br0" timeOffset="11254.8">18934 1923 518 0,'0'0'46'0,"0"0"-37"0,-7-9-9 0,3 9 0 15,-3 0 349-15,0-3 68 0,0-4 14 0,7 7 2 16,0 0-301-16,0 0-61 0,0 0-12 0,0 0-3 16,0 0 18-16,0 0 3 0,0 0 1 0,0 0 0 15,0 0-16-15,0 0-3 0,0 0-1 0,-4 10 0 16,4-1-24-16,0 7-5 0,0-3-1 0,4 2 0 16,-1 10-12-16,4-3-4 0,4 13 0 0,0-4 0 0,-1 7 0 0,1-1-1 15,3 7 0-15,0 10 0 16,-3-1-11-16,3 3 10 0,0 10-10 0,0 0 10 15,-4 6-10-15,8 7 0 0,-4 2 0 0,4 7 0 0,0 3 0 16,-4 0 0-16,3 6 0 0,-3 6 0 0,4-5 0 16,-4 2 0-16,0 7 0 0,0 2 0 0,0-5 11 15,1-4-3-15,-5 10-8 0,1-3 12 0,-1 9-12 0,-3-4 11 16,4-2-11-16,-4 6 10 0,-3 0 2 0,-1 0 0 16,1 0 0-16,-1 0 0 0,1 0-12 0,-1 0 0 15,1 0 0-15,-1 0 0 0,4 0 0 0,-3 7 0 16,-1-4 0-16,1-3 0 0,3 0 0 0,0 0 12 0,-3-3-12 15,-1-3 12-15,1-4-12 0,-1 7 0 16,-3-3 0-16,0-7 0 0,0-2 0 0,0-1 12 0,-3 4-12 16,-1-4 12-16,4-9-4 0,-3 3 0 0,3-9 0 15,-4 2 0-15,4-8-8 0,0-4 0 16,0 3 0-16,4-5 8 0,-1-4 0 0,1-7-8 0,-1-5 12 16,1 2-4-16,-1-12 3 0,4 7 0 0,-3-10 0 0,-1-1 0 15,1 1 0-15,-1 0 0 0,1-6 0 0,-1 0 0 16,-3 2 11-16,0-5 2 0,0-7 1 0,0 0 0 15,-3-3-15-15,-1 0-10 0,4-3 12 0,-3 3-12 16,-1-6 12-16,-3 0-12 0,0 0 12 0,0-3-12 16,0 2 9-16,4-8-9 0,-5 5 0 0,1 4 9 15,0-9-9-15,4-1 0 0,-4 0 9 0,0-2-9 16,0 2 0-16,3-3 9 0,1-2-9 0,-4-4 0 16,3 6 9-16,4-6-9 0,0 0 0 0,-7-6 9 15,3 6-9-15,1 0 12 0,-1-4-12 0,4 4 12 16,-3-6-3-16,3 6 0 0,0-9 0 0,0 9 0 0,0 0-9 15,3-7 12-15,-3 7-12 0,11-3 12 0,0-3-12 16,3 3 0-16,0-3 0 0,7 6 0 0,4 0 0 0,6-3 0 16,8-4 0-16,4 7 0 0,-1 0 0 0,11 0 0 15,3 0 0-15,1-3 0 0,-1-3-9 0,8 6 9 16,6 0 0-16,1-6 0 0,6 2-8 0,4 4 8 16,1 0 0-16,2 0 0 0,4-6-9 0,8 6 9 15,-1 0 0-15,4 0-9 0,-4 0 9 0,11-3 0 16,7-3 0-16,0 6-8 0,3 0 8 0,4-3 0 15,0-4 0-15,7 7-8 0,7-3 8 0,-4-3 0 16,-6-3 0-16,6 5 0 0,1-2 0 0,3 0 0 0,-3-4 0 16,-1 10 0-16,4-3 0 0,0-3 0 0,-3 3 0 15,-1-3 0-15,-3 6 0 0,0-3 0 0,-7 3 0 16,0-7 0-16,-3 7 0 0,-5 0-13 0,-6 0 3 0,0 0 1 16,4-3-2-16,-8 3 0 0,0 0 0 0,-3-6 0 15,-7 6 0-15,-4-6 0 0,4 2 0 0,-4-2 0 16,0 3 11-16,-7-3-12 0,-3 6 12 0,-4-3-12 15,0-4 12-15,0 7 0 0,-7-3 0 0,4-3 0 16,-4 6 0-16,-7 0 0 0,-1 0 0 0,-2 0 8 16,-4 0-8-16,-4 0 0 0,1 0 0 0,-5 0 0 15,-6 0 0-15,0 0 9 0,0 0-9 0,-4 6 0 16,0-3 9-16,-3-3-9 0,0 7 0 0,3-4 9 16,-3-3-9-16,-4 0 0 0,4 0 0 0,-4 0 0 0,4 6 0 15,0-6 0-15,-4-6 0 0,0 6 0 16,0 0 0-16,1 6 0 0,-5-6 0 0,4 3 0 0,-6-3 0 15,-1 0 0-15,0 6 0 0,-3-6 0 0,-1 10 12 16,1-10-4-16,-4 9 0 0,0-9 0 0,0 7-8 0,0-4 8 16,-3-3-8-16,0 0 8 0,-1 0-8 0,4 6 0 15,-3-6 9-15,-1 0-9 0,1-6 0 0,3 6 0 16,-3-3 0-16,-1-4 8 0,1-2-8 0,3 3 0 16,-3-4 0-16,-1 7 8 0,1-6-8 0,-1-1 0 15,1 4 0-15,-1-7 0 0,-3-2 8 0,4 5-8 16,-7-5 10-16,3 2-10 0,0-3 15 0,0 1-3 15,-4-4-1-15,4-6 0 0,0 6-11 0,0 0 12 0,-3-9-12 0,3 3 12 16,-3-3-12-16,3 3 0 0,0-10 0 0,0 7 8 16,0-10-8-16,0-3 0 0,0 4 0 0,0-7 8 15,4-3-8-15,-4-6 0 0,3-1 9 0,-3-5-9 16,0 2 0-16,0-5 8 0,0 2-8 0,-3-3 0 16,3-3 0-16,-3-3 0 0,-4-3 0 0,0-6 0 15,3 6 0-15,1-4 9 0,-8-8-9 0,1 2 0 16,3-6 0-16,-4-2-9 0,4 2-1 0,-4-6 0 15,1-4 18-15,-1 1 4 0,4-6 1 0,-7 2 0 16,4 1-13-16,-1-3-16 0,-3-7 3 0,4 3 1 16,-8 10 12-16,4-10 15 0,-4 1-3 0,4-1-1 15,-3 7-11-15,-1-1-17 0,1-2 4 0,-1-4 1 16,4 1 12-16,-4-4 13 0,4 3-2 0,4 1-1 16,-1-1-10-16,1 1 0 0,3 5 0 0,3-5-11 15,-3 5 11-15,4 4 0 0,-1-6-9 0,4 12 9 0,1 0 0 16,-1 3 0-16,0 6 0 0,0 4 0 15,3-4-8-15,-3 4 8 0,-3 6 0 0,-1 0 0 0,4 3 0 0,-3 3 0 16,-1 3-9-16,1-6 9 0,0 7-16 0,-4-1 1 16,0 0 0-16,-4 0 0 0,-3 7 3 0,0 3 0 15,0-1 0-15,-4 4 0 0,1 3 12 0,-1-6-9 16,-3 3 9-16,3 3-8 0,-3-7 8 0,4 10 0 16,-4 0 0-16,3 1 0 0,-3 2 0 0,0 0 0 15,0 7 0-15,3 2 0 0,-3 1 0 0,0-1 11 16,0 7-11-16,0-9 12 0,0 9-12 0,-1-3 0 15,1 2 0-15,-3 8 0 0,-1-11 0 0,0 14 0 16,4-4 0-16,0 0 0 0,0 16 0 0,-4-10 0 0,8 1 0 16,-8-4 0-16,1 13-10 0,-1-6 10 15,-3 2 0-15,3 1-9 0,-3 3 9 0,0-3 0 0,-4 3 0 16,0 3 0-16,1-7 0 0,-1 4 0 0,0 3 0 16,-3-6 0-16,0 6 0 0,-4 0 0 15,-7 0 0-15,1 0 0 0,-5 0 0 0,-6 0 0 0,-4 0 0 0,0 6 0 16,-3-3 0-16,-8-3 0 15,-3 7 0-15,-4-7 0 0,-10 3-16 0,0-3-5 0,-7 0-1 0,3 6 0 16,1-3 10-16,-12 3 1 0,-6-6 1 0,-4 0 0 16,4 0 10-16,-7 0 11 0,-8 7-3 0,-3-4 0 15,0 3-8-15,-7-3-12 0,-3 7 2 0,-1-4 1 16,-3 3 9-16,-3-6 0 0,-5-3 0 0,1 13 0 16,4-4 0-16,-15 4 0 0,-3-7 0 0,7 4 0 0,7 2 0 15,-4-6 0-15,-7 10 0 0,1-3 0 0,-5-7 0 16,5 6 0-16,2 1 0 0,-2-10 0 0,3 7 0 15,-1-1 0-15,5 7 0 0,3-13 0 0,0 3 12 16,7-3 0-16,-1 3 1 0,8 1 0 0,0-4 4 0,4-3 1 16,7 6 0-16,6-3 0 0,4-3-18 0,11 0 0 15,0 0 8-15,0 10-8 0,3-4 0 0,7-3 0 16,11 3 0-16,4-6 0 0,3 4-26 0,3 2 1 16,1 0 0-16,3-3 0 15,3 3-105-15,8-2-21 0,-1 5-4 0,5 0-1159 0</inkml:trace>
  <inkml:trace contextRef="#ctx0" brushRef="#br0" timeOffset="13680.28">33278 1550 2152 0,'0'0'48'0,"10"0"9"0,1-9 3 0,-1 9 0 0,1-3-48 0,-1 3-12 0,-2-7 0 0,-8 7 0 15,0 0 43-15,0 0 6 0,0 0 2 0,0 0 0 16,0 0 2-16,0 0 1 0,-4 7 0 0,-7-7 0 15,-3 3-31-15,-7 6-7 0,-7-9 0 0,3 6-1 16,-7-6-15-16,-6 10-10 0,-8-4 2 0,-4-3 0 16,-6 7-9-16,0-4-2 0,-12 3 0 0,-27-6 0 15,-4-3 8-15,4 13 2 0,0-13 0 0,-4 0 0 16,-7 0 9-16,1 0 0 0,-8-6 0 0,-4 6-8 16,-3-7 8-16,0 4 11 0,0-3-3 0,0 3 0 15,4-3 24-15,-4-4 4 0,-7 10 0 0,4-3 1 16,3 3-5-16,-7 0-2 0,-7 3 0 0,-4-3 0 15,4 0-30-15,-4 0 0 0,-10 10 0 0,4-10 0 16,6 6-20-16,4-3-9 0,-4 3-3 16,8-3 0-16,6-3 32 0,1 7 0 0,-8-1 0 0,11-6 0 0,4 0 0 0,7 3 0 15,-4-6 0-15,7 3 0 0,7 3 0 0,7-3 8 16,4 0 1-16,7 0 0 0,0-3-9 0,3 3 0 16,4 0 9-16,4 0-9 0,3 0 20 0,3 0 0 15,8 3 0-15,3-3 0 0,0 0-20 0,0 6 0 16,4-6 0-16,-1 4 0 0,4-4 8 0,0 9-8 15,1-9 8-15,2 0-8 0,4 6 20 0,4-3-1 16,0 4 0-16,7-7 0 0,-1 3 17 0,5-3 4 16,3 0 1-16,6 6 0 0,1-6-12 0,4 0-2 0,-1 3-1 15,8-3 0-15,-4 0-10 0,7 0-3 16,0 0 0-16,0 0 0 0,0 0-13 0,0 0 8 0,0 0-8 0,10 6 0 16,-3 4 8-16,4-1-8 0,-1 1 0 15,1-4 9-15,3 3-1 0,-3 1 0 0,3-1 0 0,0 1 0 16,0-1 0-16,0 7 0 0,0-4 0 15,4 1 0-15,0-1-8 0,-4 13 10 0,3-9-10 0,-3 6 10 16,1-3-10-16,-1 6 0 0,0 3 0 0,0-3 0 16,0 13 0-16,4-4 0 0,-4 7 0 0,-4-3 0 15,1 9 0-15,-1-3 0 0,1 6 0 0,-4 3 0 16,0 4 0-16,0 2 0 0,-3 7 0 0,-1 6 8 16,1 7-8-16,-1-7 10 0,-3 9-10 0,4 7 10 15,3 3-10-15,0 6 0 0,0 0 0 0,4 10 0 16,3-7 0-16,-4 7 0 0,4 9 0 0,-3-3 0 15,0-3 0-15,3 12 0 0,0-3 0 0,-4 6 0 16,1-2 0-16,0 2 0 0,-8 1 0 0,4 5 0 16,-3-5 0-16,-4 2 0 0,-4-2 0 0,-3 5 0 0,0 4 0 15,-4-9 0-15,1 15 0 0,-4-6 0 0,3 0 8 16,-3-4-8-16,0 4 8 0,3-3-8 0,1-7 9 16,3 1-9-16,0-1 10 0,3-3-10 0,4-6 0 15,0-6 8-15,0 0-8 0,7 3 0 0,-3-7 8 16,3-5-8-16,0-7 11 0,0-3-11 0,3 0 8 15,-2-10-8-15,-1 7 0 0,-4-10 0 0,1-5 11 16,-1-11-2-16,-3 1 0 0,0 0 0 0,0-1-1 0,-3-8 0 16,3-1 0-16,-4-6 0 0,1-3 7 0,-4 0 1 15,3-10 0-15,-3 4 0 0,3-3-16 0,-3-10 0 16,0-3 0-16,0 3 0 0,4-7 0 0,-4-2 9 0,0 0-9 16,0-4 8-16,3-2-8 0,0-1 8 0,4-9-8 0,0 0 8 15,-3 0-8-15,3 0 12 0,0 0-12 0,0 0 12 16,0 0-12-16,0-9 12 0,0 6-12 0,3-7 12 15,1-5-12-15,0 5 0 0,3-6 0 0,0 7 0 16,0-3 0-16,3-4 0 0,-3 0 0 0,4 4 8 16,3-4-8-16,0-3 0 0,0 3 0 0,7-2 0 15,1 5 0-15,6-3 0 0,0 1 8 0,11 2-8 16,3-3 0-16,8 1 0 0,10 5 0 0,0 1 0 16,-1 0 0-16,9-1 0 0,-1 1 0 0,14 9 0 15,7-6 0-15,0 2 0 0,4 4 0 0,7 0 0 16,-1 0-10-16,12 4 10 0,3 2-13 0,3 0 5 15,0-3 8-15,4 7 0 0,4-1 0 0,-1 0 0 16,1-2 0-16,3 2 0 0,7 0 0 0,-4 1 0 16,-3-1 0-16,7 1 0 0,0-1 0 0,-3-3-8 15,-4-6 8-15,0 10 0 0,7-10 0 0,-7 6 0 16,-3-3 0-16,-1-3 0 0,0 0 0 0,1 6 0 0,-11-2 0 0,0-4 0 16,-7 6 0-16,-4-3 8 0,0 6-8 15,-10-2 0-15,-11-4 0 0,-3 3 0 0,-8 0 0 0,1-2-8 16,-4 2 8-16,0-3 0 0,0 6-8 0,0-2 8 15,-7-4-8-15,-4-3 8 0,1 6-12 0,-4-6 4 16,3 0 0-16,-17 0 0 16,7 0 8-16,-4 0-10 0,4 0 10 0,0 0-10 0,-4 0 10 0,0 0 0 15,-3 0 0-15,11 0 0 0,-8 0 0 0,-3 0 0 16,-7 0 0-16,-4 0 0 0,-4 3 0 0,1-3 0 0,-7 0 0 16,-4 6 0-16,0-6-8 0,-3 4 8 0,-1 2-8 0,-6-6 8 15,-4 0-13-15,0 0 2 0,0 0 1 0,0 0 0 16,0 0 10-16,0 0 0 0,0 0 0 0,0 0 0 15,0 0 0-15,0 0 0 0,0 0 0 0,0 0-8 16,0 0 8-16,0 0 0 0,0 0 0 0,0 0-8 16,0 0 8-16,0-10 0 0,0 10 0 15,0-6 8-15,0-3-8 0,3 6 11 0,-3-7-11 0,0 4 12 16,4-3 3-16,-4-1 1 0,-4 1 0 0,4-7 0 16,-3 3-3-16,3-2 0 0,-4-10 0 0,4 6 0 15,-7-6-2-15,7 3-1 0,-3-9 0 0,-1 2 0 16,1-8-10-16,-1 2 12 0,4-2-12 0,0-7 12 15,-3-7-12-15,3 4 10 0,0-9-10 0,0-7 10 16,3-6-2-16,1-3-8 0,-4 3 12 0,3-12-4 16,-3-1-8-16,4-6 10 0,-1-9-10 0,-3 0 10 0,4-3-10 15,-1-1 0-15,1-12 0 0,-1 7 0 0,-3-4 0 16,0-6 0-16,0-6 0 0,-3 2 0 0,-1-2-9 0,-3-3 9 16,0-7-12-16,0 7 12 0,-4-1-12 0,1-2 4 15,-4-4 8-15,0 0-13 0,3 7 13 0,-3-1 0 16,-4-2 0-16,1-4-9 0,3 0 9 0,-4-3-13 15,4 7 5-15,0-4 8 0,3 1-8 0,1 5 8 16,6-2 0-16,-3-1 0 0,3 10 0 0,4-4 0 16,0 14 10-16,0-4-10 0,0-3 13 0,0 6-4 15,0 13-1-15,4-3 0 0,-4 2 0 0,0 1-8 16,-4 6 12-16,1 0-4 0,-4 13-8 0,0-10 8 16,-4 10-8-16,1 2 8 0,-1-2-8 0,-3 12-16 0,-4-9 4 15,4 18 1-15,-3-5 11 0,6 18 0 16,-3 0 8-16,0 0-8 0,0-3-8 0,0 3-7 0,-1 0-1 15,1 10 0 1,0-1-77-16,-3-2-16 0,2 8-3 0</inkml:trace>
  <inkml:trace contextRef="#ctx0" brushRef="#br0" timeOffset="16559.14">4434 5912 691 0,'0'0'61'16,"0"0"-49"-16,0 0-12 0,4-9 0 0,-4 6 207 0,0 3 38 16,0-7 8-16,0 7 2 0,7-9-183 0,-7 9-36 0,4-6-7 0,-4 6-1 15,7-10 4-15,-7 7 0 16,0-3 1-16,0 6 0 0,0 0-17 0,0 0-4 15,0 0-1-15,0 0 0 0,0 0 27 0,0 0 6 16,0-3 0-16,-11 3 1 0,4 3-23 0,-4-3-5 0,4 6-1 16,0 3 0-16,-3-5-5 0,3 5-2 0,0-3 0 0,3 4 0 15,-7-1-9-15,11 0 0 0,-7 1 0 0,4-1 0 16,-1 1 0-16,4 2 0 0,0-2 0 0,4-1 0 16,-4-9 0-16,3 9 0 0,-3-5 0 0,7 5 0 15,-7-9-13-15,11 6 5 16,-7-6 8-16,6 7-13 0,1-7 5 0,-1-7 8 0,-6 7-13 0,6-6 5 15,5-3 8-15,-1 5 0 0,-4-5 8 0,-3-7-8 16,0 7 24-16,0 0 0 0,-3-7 0 0,7 3 0 16,-4-2 25-16,-4 5 6 0,8 1 1 0,-11-7 0 15,3 7-10-15,4-1-2 0,-7 1 0 0,0 0 0 16,0 9-17-16,0 0-4 0,0 0-1 0,0 0 0 16,0-7 10-16,0 7 1 0,0 0 1 0,0 0 0 15,-10-3-34-15,10 3 0 0,-7 0 0 0,0 0 0 16,7 3 0-16,-11 4 0 0,4-4 0 0,3 9 0 0,-10-2 0 0,7-1 0 15,4 0 0-15,-8-5 0 0,8 11 0 16,-4-5 0-16,3-4 0 0,4-6 0 0,0 9-9 0,0-9-6 16,-7 3-1-16,7-3 0 0,0 0 16 0,0 0 0 15,0 0 0-15,0 0 0 0,0 0 10 16,0 0 5-16,0 0 1 0,11 7 0 0,-11-7-16 0,7-7 0 16,7 4 0-16,-11-3 0 0,4-3 0 15,-3 6 0-15,6-4 0 0,1-2 0 0,-11 9 8 0,0-6 1 16,0-4 1-16,0 10 0 0,0 0 11 15,-7-3 3-15,3-3 0 0,-6 3 0 0,10 3-24 0,-4 0 0 16,-6 0 0-16,-4 0 0 0,3 3 0 0,-7-3 0 16,11 0 0-16,-3 9 0 0,-4-3 0 0,3-2 0 15,4 2 0-15,-4 3 0 0,4 1 10 0,0-4-2 0,4 3-8 0,-8 1 12 16,8-1-12-16,3 1-8 0,-7-1 8 0,7 0-13 16,0 1 13-16,0 5 0 0,0-5 0 0,0-1 10 15,7 1-10-15,-7-10 0 0,3 9 0 0,-3-9 0 16,11 6 0-16,-11-6 0 0,10 0-8 0,-6 0 8 15,-4 0 0-15,10-6 0 0,1-3 0 0,-7 6 0 16,3-10 18-16,0 4 8 0,0-1 2 0,-4 1 0 16,4-1 0-16,-3-5 0 0,-4 5 0 0,3 1 0 15,4-1-4-15,-7 1 0 0,-7 0 0 0,7 9 0 16,0 0-9-16,0 0-3 0,0 0 0 0,0 0 0 16,0 0-12-16,0 0 9 0,0 0-9 0,-7 9 8 15,0-3-8-15,4 4-9 0,-4-7 9 0,0 6-13 16,7-2 13-16,-11-4 8 0,11 9 0 0,0-12-8 0,0 0 0 15,0 0 0-15,-7 3 0 0,7-3 0 16,0 0-28-16,0 0-8 0,0 0-3 0,0 0 0 16,7 0-140-16,4-9-28 0,6 3-5 0</inkml:trace>
  <inkml:trace contextRef="#ctx0" brushRef="#br0" timeOffset="17694.14">7038 5812 2062 0,'0'0'45'0,"0"-7"10"0,0 4 1 0,0-3 3 0,0 6-47 0,0 0-12 0,0 0 0 0,0-3 0 16,0-3 0-16,0 6 12 0,0-4-12 0,-7-2 12 16,3 0-12-16,1 3 0 0,3 3 0 0,0-6 0 15,-4 2 0-15,1-2 0 0,3 6 0 0,0-9 8 16,-4 6-8-16,4 3 0 0,0 0 9 0,0 0-9 15,0 0 32-15,0 0 3 0,-7 0 0 0,4 0 0 16,-11 0-12-16,6 3-3 0,-2-3 0 0,-1 9 0 16,-3 1-20-16,0-1 0 0,0 7 0 0,0-7 0 15,-4 7 0-15,4-4 0 0,0-2 0 0,0 5 0 16,3 1 0-16,1-3 0 0,3-4 0 0,-4 4 0 16,8-4 0-16,-1 0 0 0,4 1 0 0,0-10 0 15,0 0 0-15,0 0 9 0,0 0-9 0,0 0 0 16,0 0 16-16,0 0-3 0,4 0-1 0,3 3 0 0,7-3 20 15,-7-3 4-15,3-4 1 0,1 4 0 16,0-3-25-16,-1-3-12 0,1-1 10 0,-1 1-10 16,1-1 28-16,3 1-1 0,-10 3 0 0,3-4 0 0,0 1-6 15,0 0-1-15,-7 9 0 0,0-7 0 0,3 4-9 16,-3 3-3-16,4-6 0 0,-4 6 0 0,0 0 0 0,0 0-8 16,0 0 12-16,0 0-4 0,0 0-8 0,0 0 10 15,0 0-10-15,0 0 10 0,-4 6-10 0,1 4-11 16,-4-7 3-16,3 9 0 0,-3-2 8 0,0-1 0 15,0 0 0-15,0-5 0 0,3 5 0 0,-3-3 0 16,4 1 0-16,3-7 0 0,0 0 0 0,0 0 0 16,0 0 0-16,0 0 0 0,0 0 0 0,0 0 0 15,0 0 0-15,0 0 0 0,0 0 14 0,10-7 5 16,-3 7 1-16,4-6 0 0,-4-3-7 16,4 5-1-16,-1-5 0 0,1 0 0 0,-1-1-12 0,1-2 0 0,-4 2 0 15,4 1 0-15,-4-1 0 0,0 1 0 16,0 0 0-16,-4-1 0 0,1 1 0 0,3 3 0 0,0 2 0 0,-7 4 0 15,0 0 28-15,0 0 2 0,-7-6 1 0,7 6 0 16,-7-3-19-16,-4-3-3 0,4 6-1 0,4 6 0 16,-11-6-8-16,6 3 10 0,-2 3-10 0,3-2 10 15,0 2-10-15,0-3 0 0,0 3 0 0,0 4 0 16,0-1 0-16,0 0 0 0,3 1 0 0,4-1 0 16,-7-2 0-16,7 2 0 0,0 0 0 0,0 1 0 15,7-1 0-15,-7 1 0 0,7-4 9 0,0 3-9 16,4-2 0-16,-1-4-20 0,8-3 4 0,0 0 1 15,-1 0-148 1,8 0-29-16,7-10-7 0</inkml:trace>
  <inkml:trace contextRef="#ctx0" brushRef="#br0" timeOffset="19550.82">4540 5492 1591 0,'0'0'70'0,"-7"-10"15"0,-3 10-68 0,3-6-17 0,-4 6 0 0,0-9 0 15,1 9 52-15,-4 0 6 0,0 0 2 0,-4-10 0 16,4 10-52-16,0 0-8 0,-7-3 0 0,6-3 0 0,-6 6-12 0,4 0 12 16,6 0-12-16,-10 6 12 0,7-3 0 0,0 7 0 15,-4-10 9-15,0 9-1 0,-6-3-8 0,6 4 9 16,0 6-9-16,-6-4 10 16,3 4 10-16,-4-1 3 0,-7 7 0 0,7-3 0 15,8 6 17-15,-4 0 3 0,-4 4 1 0,11-4 0 16,3 3 0-16,1 0 0 0,-1 7 0 0,8-7 0 15,3 6-27-15,0-5-5 0,10-4 0 0,-3 3-1 0,0 6-11 16,7-5 10-16,8-4-10 0,2 3 10 0,1 3-22 0,0-9-5 16,10 3-1-16,-7 0 0 15,4-6-2-15,3 0 0 0,0 6 0 0,1-12 0 0,2 9 20 0,8-10-12 16,-10 7 12-16,6-10-10 0,0-2 10 0,-3 2 0 16,0-9 0-16,3 6 8 0,-14-12-8 0,4 0 0 15,0 3 0-15,-4-7 0 0,-3-5 13 0,0 2 2 0,-8-9 0 16,4 3 0-16,-7 0 22 15,4-6 5-15,-4-3 1 0,-3 0 0 0,-8-7 8 0,4 1 1 0,8-10 1 16,-12 3 0-16,4-9-16 0,-7 6-3 16,7-3-1-16,-7 3 0 0,7 0-10 0,-7 0-3 0,-7 7 0 0,4 2 0 15,-1 1-6-15,-3 6-2 0,-4-1 0 0,-3 4 0 16,0 0-3-16,0-3-1 0,-4 9 0 0,1 0 0 16,-8 4-8-16,-3 2 0 0,0 1 0 0,-4 8 0 15,0-2-17-15,-10 6-6 0,3 0-1 0,0 0 0 16,4 6 4-16,0-2 0 0,-1 8 0 0,1-2 0 31,10-1-91-31,1 0-17 0,-1-6-4 0,0 7-905 0</inkml:trace>
  <inkml:trace contextRef="#ctx0" brushRef="#br0" timeOffset="20171.18">4636 4877 460 0,'-8'0'41'0,"-6"-9"-33"0,-7 9-8 0,0-3 0 16,-4-4 369-16,1 14 72 0,-5-4 15 0,5 3 2 16,-8-3-369-16,4 7-73 0,-4 5-16 0,-3-12 0 15,6 13 0-15,-9 0 0 0,2 3 0 0,-6-1 0 16,0 11-8-16,-1-11 8 0,-2 14-8 0,-5-4 8 16,8 10 0-16,-4-4 0 0,-3 10 0 15,3 0-8-15,0 0 8 0,0 3-8 0,7 6 8 0,-7 1-8 16,4-1 8-16,0 0 14 0,-1 10-3 0,8 0-1 15,0-1-2-15,3-2-8 0,7-4 12 0,11 4-4 16,0-7 0-16,7 1-8 0,7-7 12 0,7 6-4 16,11-6 0-16,6-3-8 0,1 0 12 0,7-7-4 15,7 4-8-15,7-6 8 0,-1-4-8 0,8-6 8 0,7 0 4 16,7-6 1-16,4-3 0 0,3-4 0 0,0-2-13 16,7-4 9-16,-7-3-9 0,7-3 8 15,-3-3-8-15,0-3 0 0,-4-4 9 0,-4 1-9 0,-6-10 28 16,-4 3 2-16,-4-12 0 0,4 3 0 0,-10 3 8 0,2-9 2 15,-6-7 0-15,0 4 0 16,-11-4 12-16,1-6 2 0,-12 0 1 0,5-3 0 0,-8-3-24 0,-7-3-5 16,0-4-1-16,-7-2 0 0,-7-4-13 0,0 6-4 15,-7-5 0-15,-4-1 0 0,-3-6-8 0,0 6 0 16,0 1 0-16,-11-1 0 0,1 0 0 0,-1 4 0 16,-7 5 0-16,-3 4 0 0,7 0 0 0,-7 12-11 0,-1-3 3 15,-10 13 0-15,1-6 8 0,-5 15-8 0,-3 0 8 16,-7 10-8-16,-7 9-4 0,4 0 0 0,3 6 0 0,0 7 0 31,0 2-163-31,10-2-33 0,5 2-6 0,6 4-2 0</inkml:trace>
  <inkml:trace contextRef="#ctx0" brushRef="#br0" timeOffset="21087.91">6826 5439 403 0,'0'0'36'0,"-3"-10"-36"0,-4 1 0 0,-4-1 0 16,4-5 379-16,0 5 69 0,0 1 13 0,-4-1 3 15,4 1-363-15,4 3-73 0,-15-4-14 0,11 7-3 0,-7-3-26 16,3 6-5-16,1 0 0 0,-1 0-1 0,1-3-3 0,-4 3-1 16,-1 3 0-16,-2 6 0 0,3 1 13 15,0-4 4-15,-1 3 0 0,-6 10 0 0,0-3 8 0,3 6 0 16,1 3 0-16,-1 3 0 0,1 7 27 0,-1-7 1 15,4 6 0-15,3 10 0 0,-6-6-16 16,2 12-4-16,5-3 0 0,-4 6 0 0,3-2-8 0,4-4 0 16,0-3 0-16,4-1 0 0,6-5 0 0,4-3-11 15,0 2 3-15,7-5 0 0,-3-4 8 0,7-6 0 16,6 3 0-16,1-6 0 0,3-4 0 0,4 1 11 16,3-7-3-16,4 1 0 0,7-10 36 0,0 0 8 15,3 0 0-15,0 0 1 0,1-6-21 0,-1-4-4 16,-3 7 0-16,0-13-1 0,0 7 8 0,0-7 1 15,-4 7 1-15,4-10 0 0,-11 3-19 0,4-2-4 0,-4-1-1 16,-10-6 0-16,0 6-13 0,-4-9 9 0,3-1-9 16,-16-2 8-16,2 3-8 0,1-7 0 0,-8-2 0 0,-3 2 0 15,-3-2 11-15,-1 2 3 0,-6 1 1 0,-5 2 0 16,5 1 6-16,-4-1 2 0,-7 1 0 0,-1 3 0 16,5 3-11-16,-8-3-3 0,0 2 0 0,4 8 0 15,-10-7-9-15,2 6 8 0,5 9-8 0,-12-8 8 16,5 8-16-16,-5 1-4 0,1-1-1 0,0 1 0 15,-4 3 5-15,0 6 8 0,0-3-13 0,4-4 5 16,-7 7-4-16,6 7-1 0,5-4 0 0,2-3 0 31,1 6-76-31,7-3-15 0,-4 3-4 0,11-3-597 0,4 4-120 0</inkml:trace>
  <inkml:trace contextRef="#ctx0" brushRef="#br0" timeOffset="21750.92">7306 4761 1695 0,'0'0'37'0,"-3"-3"8"0,-12-3 2 0,5 3 1 0,-1-4-39 0,-3 7-9 0,-4 0 0 0,-6 0 0 16,-4 7 0-16,-4-4 0 0,-3 6 0 0,-8 7 0 16,1-4-13-16,-4 4 5 0,4 3 8 0,-11 0-13 15,-4 6 4-15,4-6 1 0,0 6 0 0,4 0 0 16,-4-3 8-16,4 12 8 0,6-9-8 15,-2 10 11-15,2-7 42 0,4 10 9 0,-6 2 2 0,2-2 0 16,1 0-36-16,0 6-6 0,-8 0-2 0,8-1 0 16,3 4 0-16,-3-3 0 0,-1 0 0 0,8 6 0 15,0-3-20-15,7 1 0 0,6 5 0 0,1 0 0 16,4 0 54-16,6 1 6 0,11-10 2 0,0 3 0 16,7-3-38-16,11-1-8 0,-4 1-2 0,11-6 0 15,6 6-14-15,5-3 0 0,6-4 0 16,14 1 0-16,-3-4 8 0,7-5-8 0,7 5 0 0,0-9 9 0,0 0-9 0,7-6 10 15,4 0-10-15,0-10 10 0,3 7-10 16,-11-7 0-16,4-5-10 0,-3-4 10 0,0 0 0 0,3-4 0 16,-11-2 0-16,4-3 0 0,0-1 8 0,0-5 0 15,-7 2 1-15,0-12 0 0,0 6 15 0,0-6 4 16,-11-9 0-16,4 5 0 0,0-8 5 0,-7-4 2 16,4 3 0-16,-8-9 0 0,-7-3 2 0,-3 3 1 15,-4-12 0-15,-3-4 0 0,-8 6-38 0,1-5 0 16,-11 2 0-16,0-3-8 0,-7 7 8 0,-3-4 0 15,-8 4 0-15,-7-4 0 0,1 4 0 0,-8 6 17 16,-10-7-2-16,-7 7-1 0,-1-3-6 0,-6 6-8 16,-1 9 11-16,1-3-11 0,-7 4 0 0,-1 2 0 0,1 1 0 15,-4 2 0-15,-7 1-10 0,3 3-2 0,-3 9-1 16,4 3 0 0,-4 7-108-16,3 0-22 0,1 5-4 0,-4 4-911 0</inkml:trace>
  <inkml:trace contextRef="#ctx0" brushRef="#br0" timeOffset="23670.04">13317 5677 2188 0,'0'0'97'0,"0"0"20"0,0 0-93 0,0 0-24 0,0 0 0 0,0 0 0 16,4-6 192-16,-4 6 35 0,0 0 6 0,0 0 2 16,0 0-191-16,0 0-44 0,0 0 0 0,0 0 0 31,0 0-72-31,0 0-12 0,0 0-4 0,0 0 0 15,0 0-97-15,0 0-20 0,0 0-4 0,-7 0-783 0</inkml:trace>
  <inkml:trace contextRef="#ctx0" brushRef="#br0" timeOffset="24354.78">13458 5357 2127 0,'-14'-6'47'0,"4"6"9"0,-1 0 3 0,-3 0 1 0,-7 0-48 0,0 0-12 0,0 0 0 0,-4 6 0 16,0-3 0-16,-3 3 0 0,3-6 0 0,-3 10 8 16,-4-1-17-16,1 1-4 0,2-1-1 0,1 0 0 15,0 1 14-15,0 6-9 0,3 2 9 0,0-8-8 16,4 5 8-16,-4 4 0 0,4 0 0 0,4-3 0 15,-1 3 0-15,0-1 11 0,4 1-3 0,-3 6 0 16,6 4 0-16,0-4 0 0,4 3 0 16,-3-3 0-16,6 9 7 0,-3 1 1 0,7-4 0 15,0 4 0-15,0 6-16 0,7-4 0 0,0-2 0 0,4-4 0 16,7 3 0-16,-1 1 0 0,8-7 0 16,3 4 0-16,7-4 0 0,4-9 0 0,4 9 0 0,-1-13 0 15,4-2-10-15,0 0 10 0,-1-10-8 0,1 6 8 16,0-9-11-16,-7 0 11 0,0 0-13 0,0-9 5 15,-4-1 8-15,4 1 9 0,-4-7-1 0,4-3-8 16,-4 4 24-16,0-4-1 0,1 0-1 0,-5-9 0 16,5 3-2-16,-5-3-1 0,1-1 0 0,-4-5 0 0,-3-1-9 15,-4 1-2-15,-3-4 0 0,3 1 0 0,-10-4-8 16,-1 3 0-16,-3 4 0 0,0-1 8 0,-3 7-8 0,-8-6 10 16,1 5-10-16,-4 4 10 0,-4-3-10 15,-3 3 0-15,-7 3 9 0,3 3-9 0,-3-3 30 0,0 3 2 16,-7 1 0-16,3 2 0 0,0 3-32 0,1 4 0 15,-5 0 0-15,1 2 0 0,3-2 0 0,1 9 0 16,-5-6 0-16,8 6 0 16,-3 6-20-16,2-6-9 0,1 6-3 0,4-3 0 15,-5 7-35-15,5-10-7 0,3 9-2 16,0-3-902-16</inkml:trace>
  <inkml:trace contextRef="#ctx0" brushRef="#br0" timeOffset="25075.23">13607 4865 1562 0,'-11'0'34'0,"-3"-7"7"0,-4 7 2 0,-3 0 1 0,0-6-35 16,-4 3-9-16,4-3 0 0,-4 6 0 0,1-3 0 0,-4-4 0 15,-1 4 0-15,1-3 0 0,0 3 44 0,-4-3 8 16,4 6 0-16,-4 0 1 0,0 6-1 0,1-3 0 16,-1 6 0-16,0 1 0 0,-3-4-22 0,0 13-5 15,3 0-1-15,0-4 0 0,4 1-24 0,-4 3 0 16,0 3 0-16,-3 3 0 0,3 9 0 0,-6-5 0 16,-1-1 0-16,-4 16 0 0,5-4 0 0,-1 7 0 15,0 1 0-15,0 5 0 0,4 0 19 0,0 0 1 16,6 7 1-16,5-4 0 0,-1 7-13 0,4-3-8 0,3 2 10 0,4 1-10 15,3 0 0-15,4-10 0 16,4 1 0-16,3-1-10 0,3 0 10 0,4 0 0 0,4-5 0 16,0 5 0-16,6-9 0 0,4 3 11 0,4 3-3 15,7-6 0-15,7-7-8 0,3 1 0 0,11-3 0 0,0-1 8 16,3 1-8-16,4-7 0 0,0-3 0 0,4-6 8 16,-1 9-8-16,4-12-17 0,0 2 4 0,0-8 1 15,0-4 0-15,0-3 0 0,-7-3 0 0,7-9 0 16,0-1 12-16,0 1 0 0,-7-10 0 0,4 0-9 15,-1-3 9-15,1-6 0 0,-4-6 8 0,0-4-8 16,0-6 18-16,-4 0-1 0,-3-9 0 0,0-3 0 16,4-4 15-16,-5-3 2 0,-6-3 1 0,-3-3 0 15,-5-3-21-15,-6 3-4 0,-7-3-1 0,-7 0 0 0,-4 6 13 16,-7-3 2-16,-7 10 1 0,-7 2 0 0,-4-6 12 16,-7 4 3-16,-6 2 0 0,-8 7 0 0,-7 9-31 0,-7 1-9 15,-3-7 0-15,0 12 0 0,-4 7 0 0,0 0 0 16,-4 3 0-16,-3 6 0 0,-3-6 0 0,-1 15 0 15,-3-5-9-15,4 5 9 16,3 1-39-16,-4 9-2 0,8-10-1 0,-1 10 0 16,1 0-118-16,7 7-24 0,3-4-5 0,7-3-1 0</inkml:trace>
  <inkml:trace contextRef="#ctx0" brushRef="#br0" timeOffset="28107.8">15649 5655 748 0,'0'0'67'0,"0"0"-54"0,0 0-13 0,0 0 0 16,-7 0 194-16,7 0 36 0,0 0 7 0,0 0 2 15,-7-3-167-15,7 3-32 0,0 0-8 0,0 0 0 16,0 0-3-16,0 0 0 0,0 0 0 0,0 0 0 16,0 0-20-16,0 0-9 0,-3 9 8 0,3-9-8 15,-7 6 0-15,3-2 0 0,0 5 0 0,-3-9 0 16,4 9 0-16,-4-2 8 0,0-4-8 0,-4 6 0 0,1-3 32 15,-1 4 2-15,4-1 0 0,-4 1 0 0,4-4-2 0,0 3 0 16,0-5 0-16,0 2 0 0,4 3-16 0,3-9-4 16,0 10-1-16,0-10 0 0,0 0-11 0,0 0 0 15,0 0 0-15,7 0 0 0,0 6 8 0,-7-6-8 16,10 0 8-16,-3-6-8 0,0 2 9 0,1-2-9 16,-1 0 10-16,3 3-10 0,-3-7 15 0,-3 4-3 15,6-3-1-15,-3-1 0 0,0 1 12 0,0-1 2 16,-3 4 1-16,0-3 0 0,3-1-12 0,-4 7-2 15,1-3-1-15,-4 6 0 0,0-9-11 0,0 9 12 16,0 0-12-16,-4 0 12 0,1-4-12 0,3 4 0 16,-7 0 0-16,-1 4 0 0,-2 2 0 0,-1-3 0 15,4 6-10-15,-3 1 10 0,3-1 0 0,0-3 0 0,0 4 0 0,-1-1 0 16,1 1 0-16,4-1 0 0,-1 1 8 0,4-4-8 16,0-6 0-16,0 0 0 0,0 0 0 0,7 3 0 15,0 3 0-15,4 0 0 0,0-6 0 0,-1 0 0 16,1 0 0-16,3-6 8 0,-4 0-8 0,5 3 0 15,-5-3 11-15,4-4-11 0,0 7 10 0,-3-3-10 16,0-4 11-16,-1 7-11 0,1-9 12 16,-4 8-12-16,-7 4 25 0,3-6-1 0,1 3-1 0,-4 3 0 15,0 0-5-15,0-6-1 0,-7-4 0 0,0 7 0 16,0-3 0-16,3 6 0 0,-6 0 0 0,3 0 0 16,-4 0-5-16,0 0-2 0,1 9 0 0,-1-9 0 15,1 7 8-15,-5-4 2 0,5 6 0 0,-1-3 0 16,1-2-20-16,-1 2 0 0,4 3 0 0,0-2 0 15,0-4 0-15,0 6 0 0,0 1 0 0,3-4 0 0,1 3 0 16,3 1 0-16,-7-1 0 0,7 0 0 0,0-2 0 0,0-4 0 16,3 6 0-16,1-2 0 0,-1-4-12 0,4 3-7 15,0 0-1-15,4-3 0 16,-4-3-36-16,7 0-7 0,-3 0-1 0,3-3-1 16,-4 3-156-16,5-6-31 0</inkml:trace>
  <inkml:trace contextRef="#ctx0" brushRef="#br0" timeOffset="28407.91">15699 5382 1558 0,'-4'-12'69'0,"1"8"15"0,-4 4-68 0,3-6-16 0,-3 3 0 0,0-3 0 16,0 6 30-16,0 0 2 0,0-10 1 0,0 7 0 0,0-3-33 0,0 6 0 15,-1-9 0-15,1 9 0 16,4-7-20-16,-1 4-10 0,-3 3-2 0,7 0-1 15</inkml:trace>
  <inkml:trace contextRef="#ctx0" brushRef="#br0" timeOffset="28565.43">15512 5329 864 0,'0'0'76'0,"0"0"-60"15,-7 0-16-15,0 0 0 0,-4 0 167 0,4 0 30 16,3 0 7-16,4 0 0 0,0 0-126 0,0 0-26 16,-7 0-4-16,7 0-2 15,0 0-62-15,0 0-13 0,0 0-3 0,0 0 0 16,0 0-80-16,0 0-16 0,0 0-3 0,0 0-1 15,0 0 39-15,0 0 7 0,0 0 2 0,0 0 0 0,0 0 107 0,0 0 21 16,0 0 5-16,0 0 1 0,-3-6 22 0,3 6 5 16,0 0 1-16,0 0-625 0</inkml:trace>
  <inkml:trace contextRef="#ctx0" brushRef="#br0" timeOffset="29595.2">15864 5018 2012 0,'0'0'89'0,"0"0"19"0,0 0-87 0,0 0-21 0,-3 0 0 0,-1 0 0 16,4-9 37-16,0 9 3 0,0 0 1 0,-3-6 0 16,-1 6-41-16,4 0 0 0,0 0 0 0,-3-10 0 15,-1 10-11-15,1-9 11 0,3 9-8 0,-4-3 8 16,-6-4-11-16,-1 7 11 0,0 0-13 0,-3 7 5 15,0-4 8-15,0 3 0 0,-4-3-9 0,4-3 9 16,-3 0 0-16,-4 10 10 0,3-10-1 0,0 9 0 16,1-3 12-16,-1-6 3 0,0 10 0 0,1-1 0 15,3 1 0-15,-8-4 0 0,1 6 0 0,-3-2 0 16,2 5-16-16,-2 4-8 0,-4-3 8 0,-1 3-8 16,5 0 0-16,-1 6 0 0,-3-7 0 15,3 1-8-15,-3 6 8 0,3 4 0 0,0-4 0 0,1 3 0 16,3 0 0-16,-1 7 0 0,5-10 0 0,3 3 0 15,-4 0 8-15,4 4 0 0,0-4 0 0,3 0 0 16,1 6-8-16,-1 4 8 0,0-3-8 0,4 2 8 16,0-2 0-16,4 5 0 0,-1-2 0 0,1 0 0 15,3-4-8-15,7 1 0 0,-4-1 0 0,8-2 0 16,-8-1 0-16,8-3 0 0,3 0 0 0,4 1 0 0,-1 2 0 16,1-9 0-16,7 3 0 0,-1 0 0 0,1-6 0 0,0 6 0 15,-4-6 0-15,4 0 0 0,-1-1 11 0,1 1 1 16,-4 0 0-16,4-3 0 0,0-1 5 0,-4-2 2 15,3 3 0-15,1-7 0 0,-4 0-19 0,4 1 0 16,0-10 0-16,-1 0 0 0,5 0 0 0,2 0 0 16,5-3 0-16,-1-4 0 0,7-2 8 0,-3-7-8 15,3 7 0-15,4-4 0 0,0-2 19 0,-4 5 0 16,-3-8 0-16,0 2 0 0,0 3-6 0,0-2-1 16,-4-4 0-16,0 3 0 0,-3-3-12 0,0 4 0 0,3-4 0 15,-7-6 0-15,-3 6 16 0,3 0 4 16,-7-6 1-16,0 3 0 0,1-3-11 0,-1 0-2 0,-7-6-8 15,4-4 12-15,-1 1 4 0,-6-1 1 0,-1 1 0 16,1-4 0-16,-4 0-7 0,0-2-2 0,-3-4 0 0,-1 6 0 16,-3 0 0-16,0-2 0 0,0 8 0 0,-3-2 0 15,-4-1-8-15,-1 1 8 0,1 6-8 0,-3-7 8 16,-4 7-8-16,0 3 0 0,-4 6 0 0,0-6-11 16,-3 6 11-16,0-3-8 0,-7 0 8 0,3 3-8 15,-3 0 8-15,-4 10 0 0,0-7 0 0,1 4 0 16,-1-4 0-16,-3 7-8 0,-1-1 8 0,1 4-8 15,-4-3 0-15,0 9 0 0,4-10 0 0,-4 1 0 16,8-1-16-16,-5 10-4 16,8-9 0-16,0 3 0 0,3 3-16 0,0-4-3 15,8 7-1-15,-4-3 0 0,7 3-143 0,-4 0-29 16,4 0-5-16</inkml:trace>
  <inkml:trace contextRef="#ctx0" brushRef="#br0" timeOffset="30855.27">15914 3958 1432 0,'-7'-9'32'0,"-7"9"6"0,-4-9 2 0,4 9 0 0,-7-4-32 0,3 4-8 0,-3-6 0 0,0 6 0 15,-4 6 15-15,0-2 1 0,-3-4 1 0,3 9 0 16,1-9 28-16,-4 9 6 0,-1-2 1 0,5 2 0 0,-5-9 9 0,1 16 3 16,0-13 0-16,3 6 0 15,1-2-17-15,-1 2-3 0,-7 4-1 0,7-4 0 0,4 7-21 0,4 2-4 16,-8-2-1-16,0 0 0 16,1 6-9-16,2-3-8 0,1 6 12 0,0 0-12 0,0 0 0 15,0 3 0-15,0 0 0 0,-1 1 0 0,5 2 24 0,-8 0 7 16,4-6 1-16,-4 10 1 0,0-7-33 15,4 0 0-15,-3 7 0 0,-5-7 0 0,5 3 21 0,-1 1-2 16,-3 2-1-16,3-6 0 0,0 7-2 0,1-7 0 16,3 7 0-16,3-1 0 0,-3-6-16 0,3 7 0 15,4-1 8-15,-4-9-8 0,4 7 0 0,-3-7 0 16,2 9 0-16,-2-9-9 0,3 4 26 0,0 5 6 16,-4-6 1-16,4 1 0 0,0 5-4 0,0-6 0 15,0 7 0-15,-1 2 0 0,1-2-11 0,0-1-9 16,4-5 12-16,-4 5-12 0,-1-6 9 0,5-3-9 0,-4 10 0 15,7-7 9-15,-4 0-1 0,0-3 0 0,4 4 0 0,0-1 0 16,0 3-8-16,0-3 0 0,0 1 9 0,4-1-9 16,3 6 30-16,0 1 2 0,0-7 0 15,0 4 0-15,3-1-20 0,1-6-3 0,6 9-1 0,-3-5 0 16,0-1-8-16,4-3 0 0,-4 3 0 0,4 4 0 16,-1-4 0-16,4 0 8 0,-3 0-8 0,0 7 8 15,-1-7 0-15,1 3 0 0,3-2 0 0,-4-1 0 16,1-3-8-16,3-3 8 0,0 9-8 0,0-12 8 15,4 6 0-15,3-3 0 0,0-6 0 0,0 2 0 0,8 1 20 0,-5-3 3 16,1 3 1-16,7 0 0 0,0-4-20 16,-1-5-3-16,5 9-1 0,-1-4 0 0,-3-2-8 0,-1 2 0 15,1 4 0-15,0-3 0 16,-4-4 0-16,4 4 8 0,0 3-8 0,-4-3 0 16,4-4 0-16,-1 4 0 0,1-7 0 0,0-2 0 0,-8 2 0 0,5 0 8 15,2-6-8-15,-2 4 0 0,6 2 8 16,-3 1-8-16,3-10 8 0,-3 9-8 0,-1-9 16 0,5 0-3 15,3 6 0-15,-1-6 0 0,1 3-3 0,4-3-1 16,-1-3 0-16,0 3 0 0,4-6-9 0,0 6 0 16,0-3 9-16,-4-3-9 0,0 6 22 15,-3-4 0-15,-3-2 0 0,2-3 0 0,1 9-22 0,0-7 0 16,0-2 0-16,-4 0 0 0,0-1 0 0,4 1 0 16,-4-7 0-16,4 7 0 0,-4-10 0 0,1 0 12 15,-1 3 0-15,0-2-1 0,-3-1-11 0,0-6 0 16,0 6 0-16,3-9 0 0,-3 3 0 0,-1-4 0 0,1 1 0 15,0-6 0-15,0-1 0 0,-1 7 10 0,1-7-10 0,-4 7 10 16,1-6 0-16,-1-1 0 0,-4 7 0 0,1-6 0 16,-4-1-1-16,0 7 0 0,-3-7 0 0,0 7 0 15,-4-6 2-15,-4-4 0 0,5 0 0 0,-5-2 0 16,1-4-3-16,-4 3-8 0,0-9 12 0,-4 3-4 16,4-3 4-16,-3 2 0 0,-1-5 0 0,1 0 0 15,-4 0-12-15,0-10-17 0,0 0 4 0,0 4 1 16,0 2-5-16,-4-6-1 0,1 10 0 0,-1 0 0 15,-3-1 18-15,-3 1 0 0,-1 0 0 0,-3 0 0 16,0 9 0-16,-4-10 0 0,-3 7 0 0,-4 3 9 16,-3 7-9-16,-4-4 0 0,-3-3 0 0,0 6-11 15,3 1 11-15,-3-4 0 0,0 3 0 0,-1 4 0 16,8-4 0-16,0 1 0 0,0-4 0 0,3-3 0 0,0 6 0 16,4 1 0-16,0-4 0 0,-4 3-8 0,4 4 8 15,-4 3-8-15,1-1 8 0,-1 4-8 0,-3 3 8 0,0-3 0 16,3 3 0-16,-3 3-8 0,-8 6 8 0,1-3 0 15,0 3 0-15,0 7 0 0,-4-4 0 0,3 1-8 16,-2 9 8-16,-5-3 0 0,-3-4-9 0,-3 10 9 16,0 6-10-16,-1-2 10 0,-3 5-22 0,0-3 2 15,4 4 0-15,0-1 0 16,6 0-103-16,1 1-20 0,3-4-4 16</inkml:trace>
  <inkml:trace contextRef="#ctx0" brushRef="#br0" timeOffset="33587.17">21541 5250 172 0,'0'0'16'0,"0"0"-16"0,3-6 0 0,-3 6 0 0,0 0 175 16,0 0 32-16,4-3 6 0,-1-3 2 0,1-4-127 0,-4 10-26 15,0 0-5-15,0 0-1 16,0-3-3-16,0 3-1 0,0 0 0 0,0 0 0 0,0-6-17 15,0 6-4-15,0 0-1 0,0 0 0 0,-4-10 2 0,4 10 0 16,0 0 0-16,0 0 0 0,0 0-4 0,0 0 0 16,0-6 0-16,0 6 0 0,0 0 8 0,0 0 2 15,0 0 0-15,0 0 0 0,0 0-28 0,0 0-10 16,0 0 0-16,0 0 9 0,0 0-9 0,0 0 10 16,-7 6-10-16,4-6 10 0,-8 7 11 0,4-4 3 15,0 6 0-15,0 1 0 0,0-4-1 0,-4-3 0 16,4 7 0-16,4 2 0 0,-4-3-5 0,3-5-1 15,1 5 0-15,-1-3 0 0,4-6-17 0,0 0 10 16,0 0-10-16,0 0 8 0,0 0-8 0,0 0 8 16,0 0-8-16,0 0 8 0,0 0 0 0,0 0-8 15,0 0 12-15,7 0-4 0,-7 0-8 0,0 0 8 16,11-6-8-16,-4 3 8 0,0-3-8 0,0 6 0 0,-4-10 0 0,4 7 0 16,-3-3 8-16,-1-4-8 0,1 4 8 0,0 3-8 15,3-3 0-15,-4-4 0 0,-3 10 8 0,0 0-8 16,0 0 0-16,0 0 8 0,0 0-8 0,0 0 8 15,0 0 8-15,0 0 2 0,0 0 0 0,0 0 0 16,0 0-10-16,0 0-8 0,0 0 12 0,-7 10-12 16,4-10 0-16,-5 6 0 0,1-3 0 0,0 3 0 15,4 4 0-15,-4-1 0 0,3 1 0 0,1-4 0 16,3-6 0-16,0 0 0 0,0 0 0 0,0 0 0 16,7 9 0-16,-7-9 0 0,7 3 0 0,3 4 0 15,1-7 0-15,0 0 12 0,-1-7-4 0,4 4-8 16,0-3 12-16,0 3-12 0,1-3 12 0,-5-4-12 0,4 1 18 15,0-1-3-15,4 1-1 0,-7-7 0 16,-4 7 2-16,0 6 1 0,7-4 0 0,-11-2 0 0,-3 3 12 16,7 3 3-16,0-4 0 0,-3 4 0 0,-4 3 20 15,0 0 4-15,-7-6 0 0,0 3 1 0,7 3-30 0,-7 3-7 16,-7-3 0-16,3 0-1 0,4 6-7 0,-3-3-2 16,-5-3 0-16,5 7 0 0,-4-4 3 0,3 3 1 15,1-6 0-15,-1 0 0 0,0 0 6 0,4 3 0 16,0 3 1-16,0-6 0 0,0 0-21 0,7 0 0 15,-7 0 0-15,7 0 0 0,0 0 0 0,0 0 0 16,-7 10 0-16,7-10 0 0,0 0-14 0,0 0-7 0,0 6-2 0,-3 7 0 31,3-13-14-31,0 0-3 0,0 0-1 0,3 9 0 16,-3-3-202-16,7 4-40 0</inkml:trace>
  <inkml:trace contextRef="#ctx0" brushRef="#br0" timeOffset="34650.14">25128 5260 961 0,'0'0'42'0,"0"0"10"0,0 0-42 0,0 0-10 0,-7 0 0 0,7 0 0 16,0 0 32-16,0 0 5 0,-3-10 1 0,3 10 0 16,0 0-70-16,-7 0-15 0,3-6-2 0,-3 3-1 15,4-3 5-15,3 6 1 0,-4 0 0 16,4 0 0-16,0-10 53 0,0 10 11 0,0 0 3 0,-7-9 0 15,7-1 91-15,0 10 18 0,0 0 4 0,0 0 1 16,0 0-49-16,0 0-9 0,0 0-3 0,0 0 0 16,-7 7-20-16,0-7-4 0,0 0 0 0,7 0-1 0,0 0-3 0,0 0-1 15,-7 3 0-15,-4-3 0 0,4 0-11 0,0 6-1 16,0-3-1-16,7-3 0 0,0 0-24 0,-7 10-10 16,0-10 8-16,-4 9-8 0,1-9 0 0,-1 6 0 15,4-2 0-15,-3 2 0 0,3 3 0 0,-1-9 0 16,8 0 0-16,-7 10 0 0,4-4 0 0,-1-3 0 15,1 3 0-15,3-6 0 0,0 0 0 0,0 0 0 16,0 0 0-16,3 3 0 0,4-3 9 0,4 7-9 16,-11-7 10-16,7 0-10 0,0-7 10 0,0 7-10 15,0-3 10-15,4-3-10 0,-4 3 12 0,0-3-3 16,0 2-1-16,4-2 0 0,-4-3 20 0,0-1 4 0,-4 1 1 16,4 3 0-16,-3-7 19 0,-1 7 3 15,1-4 1-15,-4 1 0 0,0 9-39 0,0-6-7 0,0-4-2 16,0 10 0-16,-7 0-8 0,7 0 10 0,-4 0-10 15,-6 0 10-15,3 0-10 0,-4 0 0 0,4 7 0 0,-4-4 0 16,-6 3 0-16,-1-6 0 0,0 9-11 0,4-2 11 16,-3-4 0-16,3 6 0 0,-1 1 0 0,1-4 11 15,0 3 1-15,4-5 0 0,-1 2 0 0,4 3 0 16,0-9-12-16,7 0 12 0,0 0-12 0,0 0 12 16,-4 10-12-16,4-10 0 0,0 0 0 0,0 0 8 15,8 9-8-15,-8-9 0 0,7 0 0 0,0 6-11 16,3-6 11-16,-3 0-8 0,-7 0 8 0,7 0-8 15,-7 0 8-15,7 0 8 0,-7 0-8 0,0 0 11 0,0 0 18 16,0 0 4-16,0 0 1 0,0 0 0 16,0 0-21-16,0 0-4 0,0 0-1 0,0 0 0 0,0 0-8 15,0 0 8-15,0 0-8 0,0 0 8 0,0 0-8 16,0 0 0-16,0 0 0 0,-7 0-11 16,0 0-25-16,0 0-4 0,0 0-2 15,-3 3 0-15,3-3-30 0,-4 7-5 0,0-7-2 16,1 0-642-16,-1 0-129 0</inkml:trace>
  <inkml:trace contextRef="#ctx0" brushRef="#br0" timeOffset="36467.98">21696 4379 1360 0,'0'0'60'0,"-7"0"13"0,7 0-58 0,-7 0-15 15,-11-3 0-15,8-4 0 0,-1 7 32 0,0 0 3 16,1-3 1-16,-4 3 0 0,3 0-24 0,4 3-12 16,-4-3 12-16,1 0-12 0,-1 7 0 0,1-4 0 15,3-3 0-15,0 0 0 0,-4 6 0 0,4-3 0 16,0-3 0-16,0 6 0 0,0 1 0 0,0 2 0 16,-4 4 0-16,1-7 0 0,-1 6 17 0,0 4 3 15,-3 3 1-15,0 6 0 0,-3 0-7 0,2 3-2 0,-2-9 0 16,-1 16 0-16,-7 2-12 0,1-2 0 0,3 2 8 15,-4 4-8-15,0-3 0 0,-3 9 0 0,3-3 8 16,-3 0-8-16,3-1 0 0,1 1 0 0,-1 3 0 16,0-3 0-16,1 10 0 0,2-11 0 0,-2 11 0 0,6-7 0 15,-3 3 0-15,0 3 0 0,0-6-8 0,-1-3 8 16,1 6-8-16,0-3 8 0,0 1-12 0,3 5 12 16,1-3-10-16,-1-3 10 0,-3-3-8 0,3 0 8 15,1-7 0-15,2 4 0 0,1-3 0 0,0-4 0 16,0-5 0-16,7-1 0 0,-4 0 9 0,8-3-9 15,-4 3 0-15,7-12 0 0,0 9 0 0,3-12 0 16,4 2 13-16,1 4-4 0,-1-9-1 0,7-1 0 16,3-9-8-16,8 6 0 0,0-6 0 0,3 0 0 15,4 0 0-15,-1-6 0 0,1 6 0 0,3-3 0 16,1-3 0-16,-1 2 0 0,0-2 0 0,1-3 0 0,2 6 0 16,1-4 12-16,0-2-12 0,0 3 12 0,0 2-12 0,-1-5 0 15,1 3 9-15,-4-4-9 0,1 1 9 16,-1-7-9-16,0 7 12 0,-3-10-12 0,3 7 12 0,4-4-12 15,3 0 12-15,-3-3-12 0,-10-6 24 0,6 3-1 16,7-9-1-16,0 3 0 0,-6-7 11 0,-1 7 3 16,-3-10 0-16,3-2 0 0,0 2-6 0,-6 0-1 15,-1-6 0-15,0 7 0 0,4-4-5 0,-4-3 0 16,-3 7-1-16,-1-7 0 0,5 0 5 0,-8 0 2 16,3 6 0-16,-9 4 0 0,-8-10 4 0,3 6 1 0,1 4 0 15,-4-4 0-15,-11 4-12 0,4-1-3 0,4 4 0 0,-4-4 0 16,0 1-9-16,-4-1-3 0,4 1 0 0,0 6 0 15,7-7-8-15,-3 4 0 0,-8-1 0 0,4 4 0 16,4 0 0-16,-1 0 16 0,-6 3-2 0,-4-1-1 31,3-2-33-31,1 3-6 0,-1 0-2 0,-3 6 0 0,-3 0 14 16,-1 1 2-16,4 2 1 0,0-3 0 0,-4 0 11 0,1 10-10 0,-1-7 10 0,1 7-10 16,-8-1-1-16,0 1 0 0,1 6 0 0,-1 3 0 15,0-6 2-15,-6-1 0 0,-1 7 0 0,0 7 0 16,4-7-7-16,-4 6-2 0,-6-3 0 0,-5 3 0 15,1 4 1-15,3-7 0 0,1 6 0 0,-5 1 0 16,-2-1 7-16,2 4 2 0,8-4 0 0,0 4 0 16,-4-7 8-16,7 3 0 0,1-6 0 0,6 4 0 15,0-7 0-15,4 6-10 0,4-6 10 0,10 0-933 16</inkml:trace>
  <inkml:trace contextRef="#ctx0" brushRef="#br0" timeOffset="37985.4">22066 3592 1036 0,'-10'0'92'0,"-1"0"-73"0,4 0-19 0,0 6 0 16,-7-3 95-16,3-3 15 0,-6 9 3 0,3-9 1 16,3 0-44-16,-3 0-9 0,-4 7-1 0,8-4-1 15,-4 3-23-15,3-6-4 0,-7 3 0 0,4 10-1 16,0-10-20-16,0 3-11 0,3-3 12 0,-3 7-12 16,-3-1 0-16,6 0 0 0,0 1 0 0,4 2 0 15,-7 1 0-15,4 3-11 0,-1 2 11 0,1 1-13 16,-8 10 13-16,0-4 0 0,-3 0 0 0,3 0 0 15,-3 6 0-15,0 0 12 0,-4 1-3 0,1 2 0 16,3 4-9-16,-4-4 8 0,4 10-8 0,-8 0 8 16,5 3-8-16,-1-3 10 0,0 10-10 0,1-11 10 15,-8 8-10-15,4 2 0 0,-4-12 0 0,0 9 0 16,0-3 0-16,1 6 0 0,-1-9 0 0,-3 9 0 0,-1 1 0 16,1-7 0-16,3 3 0 0,-3-3 0 0,-4-3 0 15,4 0 0-15,0 0 0 0,-1 3 0 0,5-7 8 0,-5-2-8 16,5 9 12-16,2-6-4 0,8-3-8 15,4 5 8-15,-4-5-8 0,-1-3 8 0,8 2-8 0,-3 4 0 16,2-3 0-16,1-1 8 0,0 4-8 16,0 3 0-16,0-3 0 0,0 9 0 0,3-3 0 0,-3 6 0 15,4-9 0-15,-1 0 0 0,-3 3 0 0,7-3 0 16,-4 0 0-16,4-3 0 0,-3-1 8 0,3-5-8 16,0 9 12-16,0-7-4 0,3 4 0 0,0-3-8 15,1-10 12-15,-1 6-4 0,4 1-8 0,-3-7 8 16,-1 0-8-16,4 4 8 0,0-10-8 0,0 3 0 15,0 0 0-15,0-6 8 0,4 9-8 0,-4-9 0 0,3 6 0 16,1-6 0-16,-1-1 13 0,1-2-2 0,3 3-1 16,4 0 0-16,-4-4-10 0,3 1 0 0,1-3 0 15,3 5 0-15,-3-8 0 0,3 6 15 16,-4-1-1-16,4-5 0 0,-3 2-14 0,3 4 0 0,-3-7 0 0,3 7 0 16,0-7 0-16,-4 1 0 0,5-7 0 0,-1 3 0 15,-7 4 0-15,7-10 0 0,0 6 0 0,4-6 0 16,-1 0 0-16,4-6 0 0,1 6 0 0,2-4 0 15,4-2 0-15,-3 0 12 0,0 3-3 0,0-4-1 16,-1-2-8-16,1 6 8 0,0-6-8 0,-1 2 8 16,1-2-8-16,-4-1 0 0,4-5 9 0,0 5-9 15,-1 1 16-15,1-10 0 0,0 3-1 0,-1-2 0 16,1-1 16-16,3 0 3 0,-3-6 1 0,0-3 0 16,3-1-15-16,4-2-4 0,-4 3 0 0,0 0 0 0,0-7-4 15,-3 1 0-15,10-4-1 0,-7 4 0 16,1-4-11-16,-1 0 8 0,7-2-8 0,-7 5 8 0,-3 4 0 15,0-4 0-15,0 1 0 0,-1 5 0 0,1-5 8 16,-4 9 2-16,-3-6 0 0,-1-1 0 0,5 4 5 0,-5-7 1 16,-3 1 0-16,0 3 0 0,4-10-8 15,0 3 0-15,-1 1-1 0,4-7 0 0,-3 0-15 0,3-10 8 16,11 11-8-16,-7-11 0 0,-1-2 0 0,5-4 0 16,9-2 0-16,-2 5 0 0,-1-2 0 0,-3-4 0 15,-4 9 0-15,4-2 0 0,3 3 0 0,-10 3 0 16,-8-4 0-16,4 10 0 0,1-3 0 0,-8 3 0 0,0 1 0 15,-7 8 0-15,0-9 9 0,0 6-9 0,0 10 8 0,-3-9-8 16,-4 2 9-16,3 1-9 0,8-4 10 16,-4-3-10-16,0 10 0 0,0-13 0 0,3 0 0 15,1 0 0-15,0-6 0 0,-1 3 0 0,-3-6 0 16,7 9 0-16,1-3 0 0,-5-3 0 0,-10 9 0 0,4-3-10 16,-1 0 10-16,-3 3 0 0,-3 4 0 0,-4-1-8 15,-4 3 8-15,-3 1 0 0,0 9 0 0,-11 6 0 16,-3 0 0-16,0 0 0 0,3 10-8 0,-7-7 8 15,0 7-14-15,1 0 2 0,6-1 1 0,-3 10 0 16,7-6 11-16,-4-4 0 0,0 7 0 0,8-3 0 16,2 6-11-16,1-3 11 0,-3-3-13 0,3 6 5 15,-1 0-21 1,5-3-4-16,-4-4-1 0,3 7 0 0,-6-3-82 0,6-3-17 16,0 6-3-16,-3 0-801 0</inkml:trace>
  <inkml:trace contextRef="#ctx0" brushRef="#br0" timeOffset="39233.82">25097 4429 115 0,'0'0'10'0,"0"0"-10"16,0 0 0-16,0 0 0 0,0 0 280 0,0 0 53 0,-11-6 11 0,4 6 3 16,7 0-248-16,0 0-50 0,-7 0-9 0,-4 0-3 15,4 0-13-15,0 0-4 0,0 0 0 0,-3 0 0 16,-1 6 4-16,4-6 1 0,-4 3 0 0,8 3 0 16,-4-3 17-16,0 10 3 0,0-13 1 0,0 9 0 15,-4 1-32-15,0-1-6 0,1 4-8 0,-1-4 11 16,-3 7-11-16,-3 3 0 0,2-4 0 0,-6 4 0 15,4 6 9-15,-5-3 0 0,1 13 0 0,0-10 0 16,0 12 11-16,-4 4 3 0,1-3 0 0,-1-1 0 16,0 7-7-16,-3 0-2 0,3-6 0 0,-3 12 0 15,-7-6-14-15,7 3 0 0,-1-3 0 0,1 0 0 16,-4 9 0-16,1-6 0 0,2 3 8 0,1-3-8 16,3-3 0-16,1 3 0 0,3-3 0 0,-1 0 0 15,5 0 21-15,-1 0-1 0,4 3-1 0,0-6 0 16,3-4-4-16,4 1-1 0,0 3 0 0,0-10 0 15,4 3-14-15,-1 1 0 0,1-7 0 0,-1-3 0 16,4 3 0-16,-3-2 0 0,3-1 0 0,0-3 0 0,0 3 0 16,0-6 0-16,0 6 0 0,3-7 0 0,-3 11 8 0,4-14-8 15,-1 10 0-15,1-3 9 0,-1-6-9 0,4 3 0 16,-3 0 0-16,3-4-11 0,3 4 11 0,-3-9 0 16,1-1 0-16,2 0-8 0,-3-2 8 0,4-4 0 15,3 3 0-15,0-6 0 0,0 0 0 0,0-9 0 16,4 9 10-16,3-7-10 0,0 4 15 0,-3-3-3 15,3 3-1-15,0-3 0 0,-3 2-3 0,3-2-8 16,0 3 12-16,0 3-4 0,-3-6 7 0,0 6 1 16,-1 0 0-16,-3 0 0 0,4-10-16 0,-4 10 0 15,0 0 8-15,-3-6-8 0,3 3 12 0,0-6 0 16,0-1 0-16,0 4 0 0,0-7 10 0,0-2 2 0,1-4 0 16,2 0 0-16,1-6 2 0,-1 0 1 0,5-3 0 15,6-7 0-15,-3 1-18 0,3-10-9 0,3 3 10 16,-2-3-10-16,2 0 0 0,1-6 8 0,0 3-8 15,-4 0 0-15,0-3 0 0,-3 6 0 0,-4 0 0 0,-3 6 0 16,-4 4 8-16,0-4-8 0,-3 4 0 0,-4-4 9 16,3 4 9-16,-6-1 2 0,3-3 0 0,-4 4 0 15,1-1 2-15,3-2 1 0,-3 2 0 0,-1-2 0 16,4-1-15-16,-3-3-8 0,3 4 10 0,3-7-10 16,-3-10 0-16,4 11 0 0,0-11 0 0,-1 7 0 15,1-3-12-15,-4 6-8 0,-4 3-1 0,-3 1-1 16,-7 5-10-16,0 4-1 15,0 6-1-15,-7 0 0 0,-4 6-2 0,1 3 0 16,-4 4 0-16,-1 2 0 0,1 1 7 0,0 2 1 16,-4 4 0-16,4-3 0 0,4 6-3 0,-1 0 0 15,4-3 0-15,3 3 0 0,1 0 8 0,3-6 2 0,3 6 0 0,4 0 0 16,-3-10-103-16,3 10-20 0,7-15-4 16,3-7-636-16</inkml:trace>
  <inkml:trace contextRef="#ctx0" brushRef="#br0" timeOffset="40246.61">25245 3661 1868 0,'0'0'41'0,"-7"3"9"0,-4-3 2 0,1 9 0 0,-1-3-42 0,0-3-10 0,-3 7 0 0,4-4 0 0,-4 4 12 0,-1 8 0 16,-2-8 0-16,3-1 0 0,-4 7-12 0,0 3 8 15,1 0-8-15,-1-4 8 0,-3 4-8 0,3 6 0 16,4-9 0-16,-3 3 0 0,-1 3 0 0,-3-1 0 16,3 1 0-16,-3 10 0 0,-4-10 0 0,4 6 0 15,-7 13 0-15,3-4 0 0,-3 7 17 0,0 3 8 16,0 3 2-16,-4-2 0 0,4 5-7 16,-4 0 0-16,0 0-1 0,0 1 0 0,-3 8-7 0,3-8-2 15,4 8 0-15,-4 1 0 0,4-3-10 0,-4-4 0 16,1 7 0-16,2 0 8 0,-2-10-8 0,2 10 0 15,1-10 0-15,-4 10 0 0,4-4 0 0,-4-2 0 16,4-4 0-16,-3 0 0 0,2 1 0 16,-2-1 0-16,-1-3 0 0,4-3 8 0,3 6 4 0,4-5 1 15,-8 5 0-15,5-3 0 0,-1-3 7 0,0 3 0 16,1-3 1-16,3 0 0 0,-1 3-10 0,1-2-3 16,4 2 0-16,-1-3 0 0,-3-3-8 0,7 3 0 15,3-3 0-15,0-4 0 0,4-2 0 0,0 0 0 0,0 2 0 16,7-8 0-16,-3 2 0 0,3 1 0 0,3-7 0 0,-3 6 0 15,4 1 0-15,-1-1 8 0,1-2-8 0,-1 2 8 16,1-6-8-16,3 7 0 0,-3-10 0 0,-1 3 0 16,4 0 0-16,0-2 8 0,0-1 0 0,0-7 0 15,4 1-8-15,-1-3 0 0,1-3 0 0,3 2 0 16,0-5 0-16,4-1 0 0,3-3 0 0,0-3 0 16,0 4 0-16,4-4 0 0,0-3 0 0,-1 6 0 15,1-6 0-15,0 3 0 0,3 4 0 0,-3-1 0 16,-1-3 11-16,5-3-3 0,-5 6-8 0,1-3 12 15,-4-3-4-15,4 7 0 0,0-4-8 0,-1-3 12 0,1 0 14 16,-4 0 2-16,7-3 1 0,-3-4 0 0,3-2-21 16,1 0-8-16,6-1 0 0,0-6 0 0,0 4 12 0,4-10-3 15,0 0-1-15,0-6 0 0,0-4-8 0,-1-5 0 16,1-1 0-16,0-6 0 0,0-6-8 0,0 6 8 16,3-3 0-16,-7-6 0 0,1 9 0 0,-1-3 0 15,0-3 0-15,-3 6 0 0,-7-3 0 16,-1 9 12-16,1-6-4 0,-4 0 0 0,0 7 32 0,-3-4 5 15,-4 3 2-15,0 1 0 0,0-4-9 0,0 3-2 16,-3-6 0-16,0 0 0 0,-1 1-4 0,4-11 0 16,0-2-1-16,4-4 0 0,0-2-31 0,6-4 0 15,1-3 0-15,0-3 0 0,3-7 0 0,4 4 0 16,3-3 0-16,-3-4 9 0,-1 0-26 0,-6-2-6 0,0 12-1 16,-4-10 0-16,-3 10 24 0,-8 9-11 0,1-9 11 0,-4 13-8 15,-4-4 28-15,-6 0 7 0,-1 7 1 0,-3-4 0 16,-3-3-17-16,-1 10-3 0,-3 0-8 0,0-1 12 15,0 7-12-15,0-3 9 0,0 3-9 0,3 3 8 16,0-9-8-16,1 6 0 0,6 3 0 0,1-6-11 31,-4 12-19-31,0 1-4 0,3 2-1 0,-3 1 0 0,-4 5 6 16,4 4 1-16,0 3 0 0,-3 7 0 0,-1-1-7 0,-3 7-1 16,0-1 0-16,-7 7 0 0,0 3-103 0,-1 3-21 15,1 7-4-15,-7-1 0 0</inkml:trace>
  <inkml:trace contextRef="#ctx0" brushRef="#br0" timeOffset="42173.2">28931 5065 1209 0,'0'0'108'0,"0"0"-87"0,0 0-21 0,0 0 0 0,0 0 181 0,0 0 32 0,4-3 7 0,-4 3 0 15,0 0-120-15,3-6-25 0,-3 6-5 0,0 0-1 16,0 0-33-16,0 0-6 0,0-9-2 0,0 9 0 16,0 0-9-16,0 0-3 0,0 0 0 0,-3-10 0 15,3 10 11-15,0 0 1 0,-7 0 1 0,3 0 0 16,-6 0-4-16,3 10-1 0,-7-4 0 0,-1 3 0 16,1 1-24-16,-7 2 0 0,0 4 0 0,3 3 0 15,1-4 0-15,-1 1 0 0,4-3 0 16,-4 2 0-16,4-2 12 0,4 2 0 0,3-5 0 15,-1 9 0-15,1-13-12 0,0-3 0 0,7-3-12 0,0 0 12 16,0 0-39 0,0 0 0-16,11 6 0 0,-4-6 0 0,7 0 14 0,-3-6 2 0,3-3 1 0,0 9 0 15,0-13 22-15,0 4 0 0,0-4-9 0,-3 4 9 16,-1-1 0-16,-3 1 0 0,1 0 0 0,-5-1 0 16,1 1 9-16,-1-1 3 0,1 4 0 0,-4 6 0 0,0 0-2 0,0 0 0 15,0 0 0-15,0 0 0 0,0 0-10 16,0 0 0-16,0 0 0 0,0 0 0 0,0 0 0 0,3 10 0 15,-3 5 0-15,0-5 0 0,0-1 0 16,-3 7 0-16,3-7 0 0,-4 7 0 0,4-7 0 0,-3 4 0 16,3-7 0-16,0-3 0 0,0-3 0 0,0 10 8 15,0-10-8-15,0 0 0 0,3 6 0 0,-3-6-16 16,0 0 3-16,0 0 0 0,0 0 5 0,0 0 8 16,0 0-13-16,11 0 5 0,3 0 8 0,-4 0 0 15,5-10-9-15,-1 4 9 0,-4-3 0 0,4-1 0 0,-3 1-9 16,-1-1 9-16,1 1 0 0,0-7 0 0,-4 7 0 15,0 0 0-15,-4-1 0 0,1 1 0 0,-4-1 0 16,0 1 0-16,-4 3 20 0,1 6 0 0,-4-10 1 0,0 1 0 16,-4 6-21-16,0-4 8 0,-3 1-8 0,0 3 0 15,-3 3 29-15,-1 3 2 0,0-3 0 0,-3 6 0 16,4-6 4-16,2 10 1 0,-2-4 0 0,-1-3 0 16,4 7-28-16,0-4-8 0,0 3 0 0,0 1 0 15,3-1 0-15,1 1 0 0,6-1 8 0,0 7-8 16,1-7-15-16,6 0-6 0,1 1-2 0,7-1 0 15,-1 1-44-15,4-4-9 0,4-3-1 16,3-3-663-16,4 0-133 0</inkml:trace>
  <inkml:trace contextRef="#ctx0" brushRef="#br0" timeOffset="42985.63">28952 4338 864 0,'0'-6'76'0,"0"-4"-60"0,0 4-16 0,0-3 0 16,0-1 159-16,4 7 29 0,3-3 5 0,-3-4 2 16,3 10-147-16,0-6-28 0,-7 6-7 0,7 0-1 15,-7 0 9-15,0 0 2 0,0 0 0 0,3 6 0 16,4 1 7-16,-7 2 2 0,-3 4 0 0,-4 2 0 16,3 4 10-16,-6 6 2 0,-4-3 1 0,-4 3 0 15,0 3-15-15,-6 7-3 0,-5-1-1 0,1 4 0 16,-7 3-26-16,3-4 0 0,-3 7 8 0,0 0-8 15,-4 3 0-15,7-3 10 0,-3 9-10 0,3-9 10 16,-3 3-10-16,3 7 0 0,-7-4 0 0,7 3 8 16,1-6-8-16,-5 6 10 0,5 1-10 0,2-1 10 15,1-6 2-15,3 3 1 0,1-3 0 0,3-3 0 16,-1 0-13-16,1 0 0 0,4 0 0 0,-1-6-10 16,0 5 23-16,4 1 5 0,4-6 1 0,-1-3 0 0,0 2-6 15,8-2-1-15,-4-1 0 0,3-6 0 0,1 1-12 0,-1-4-16 16,4 0 3-16,0-13 1 0,7 4 12 0,-3 3 0 15,-1-10 0-15,1 1 0 0,3 5 8 0,4-5-8 16,-4-1 12-16,3 1-12 0,4-4 8 0,-3-3-8 16,7 6 0-16,-4-9 0 0,3 0 15 15,1 0-4-15,3 0-1 0,0-3 0 0,4-3 6 0,0-3 0 16,3-1 1-16,-3 1 0 0,3-1 7 0,0-5 0 16,-3 2 1-16,3-3 0 0,-3 1-9 0,3 2-3 15,-3-3 0-15,-1 4 0 0,1-10-2 0,3 9-1 16,-3-5 0-16,3-4 0 0,-7 3 9 0,4 0 1 15,-7-6 1-15,3 3 0 0,0-3 2 0,0-3 0 16,0-7 0-16,0 7 0 0,-3-7-9 0,3 1-2 16,-3-4 0-16,0-2 0 0,3 2-4 0,0-6 0 0,-4 0-8 0,1-9 12 15,0 6-12-15,-4-6-8 0,4-1 8 0,-4 1-13 16,0 0 13-16,-4 9 0 0,-3-10 0 0,0 7 0 16,0-6 0-16,-7 9 0 0,4-3 0 0,-4-3 0 15,0 6 12-15,-4-3-4 0,4 3 0 0,-3 0-8 16,-1 7 8-16,1-1-8 0,-1-3 0 0,1 7 0 15,3-4 0-15,-4 4-11 0,4-1 2 0,0 7 0 16,-3 6-15 0,3-3-4-16,0 0 0 0,0 9 0 0,0 3-14 15,-4-2-3-15,1 5-1 0,-1 7 0 0,1-3-15 16,-4 3-3-16,0 3-1 0,-4 0 0 0,-3 3-102 16,0 3-20-16,-4-3-4 0,0 4-1 0</inkml:trace>
  <inkml:trace contextRef="#ctx0" brushRef="#br0" timeOffset="44130.99">29094 3450 403 0,'0'0'17'0,"0"0"5"0,-7 0-22 0,3-3 0 0,4 3 0 0,0 0 0 15,-4-6 297-15,4 6 55 0,0 0 12 0,0 0 1 16,0 0-270-16,0 0-55 0,-7 0-10 0,7 0-2 16,-3 6-18-16,-4-3-10 0,-4 7 12 0,4-4-12 15,0 4 24-15,-3-1-3 0,-5 7 0 0,1-4 0 16,-3 4 8-16,-4 3 2 0,-1-1 0 0,-6 8 0 16,3-1-15-16,1 3-4 0,-1 0 0 0,-3 7 0 15,-4-1-4-15,0 4-8 0,1 2 11 0,-1-2-11 16,0 0 15-16,0 6-4 0,1 6-1 0,2-9 0 0,1 12-2 15,-4-3-8-15,4 6 12 0,-4-5-4 0,1 2-8 16,-1-6 12-16,-3 6-12 0,-1 7 12 0,1-10 8 16,-4 3 1-16,4 7 1 0,0-4 0 0,-4 4 0 0,7-7 0 15,0 4 0-15,1 2 0 0,2-15-10 0,1 13-3 16,4-13 0-16,-1 9 0 0,-3 0-9 0,-1 0 0 16,1 1 0-16,3-1 8 0,1 0-8 0,-1-6 0 15,0 7 9-15,4-10-9 0,0 9 26 0,3-9 1 16,-3 3 0-16,4 3 0 0,-1-3-16 0,4-3-3 15,0 6-8-15,3-9 12 0,1 3-4 0,3-3-8 16,-4-4 11-16,4 1-11 0,-4 6 9 0,1-3-9 0,3-1 0 0,0 1 9 16,-4 3-9-16,4-6 0 0,0-1 0 0,-4 7 0 15,8-9 0-15,-4 2 0 0,3-2 0 0,1-1 0 16,-1-6 0-16,4 1 0 0,0 5 0 0,4-6 0 16,-1-2 0-16,1-1 0 0,-1 3 0 15,1-3 0-15,3-3 0 0,0 3 0 0,0 0 0 0,0 3 8 16,0-9-8-16,0 6 0 0,4 3 0 0,-1-3 0 15,4-6 0-15,-3 6 8 0,3-6-8 0,4 6 0 16,-1-6 0-16,5 0 0 0,-1-3 8 0,3-4-8 16,5 4 0-16,-1-7 0 0,0 1 9 0,-3-1-9 15,3 0 0-15,0-2 0 0,0-4 0 0,-3-3 8 16,0 6-8-16,3-6 0 0,0 0 8 0,1 0-8 16,2 0 8-16,5-6-8 0,-5 3 8 0,5-4-8 15,-1-2 31-15,-3 0 1 0,3-1 1 0,4-5 0 16,-4 5-17-16,-3-9-3 0,3 10-1 0,-3-10 0 15,3 3 4-15,-3-2 0 0,3-1 0 0,0-6 0 16,4 6-4-16,0-6-1 0,-4 3 0 0,8-3 0 0,-5 0-11 16,1-4-11-16,-4 1 3 0,1-6 0 0,-8-1 8 0,4 1 0 15,-4-4 0-15,0 0 0 0,-3-5 24 0,0-8 4 16,-4-2 1-16,0-3 0 0,0 2-29 0,0-8 0 16,-3 2 0-16,3-3 0 0,-3 1 17 0,3-4-2 15,0-6-1-15,0 0 0 0,4-4-6 0,-8 4 0 16,8 0-8-16,-4 0 12 0,0-7-12 0,1 7 0 0,-1-3 8 0,0-3-8 15,4 9 0-15,-4-13 8 0,0 1-8 0,4 2 0 16,-8-9 0-16,5 7 0 0,-1-7 0 0,0 7 0 16,0-10 11-16,0 9-11 0,-3-6 12 15,-1 1-12-15,1 5 0 0,-4 4 0 16,4 5 0-16,-8 1-9 0,1 0 9 0,0 3 0 0,-8 7 0 0,4-1-8 16,-3 0 8-16,-1 16-10 0,-3-13 10 15,0 20-10-15,0-10 10 0,-3 12 0 0,-8 10 0 16,4-4-8-16,-4 4 8 0,1 9 0 0,-4 0 0 0,0 4-8 15,0 12-4-15,-1-13-1 0,-2 16 0 0,-1 0 0 32,-7 3-14-32,4 10-2 0,-3-4-1 0,-1 4 0 15,-3 2-4-15,-1 4-1 0,1 0 0 0,-3 0 0 0,-1 3-1 16,0 0 0-16,4-4 0 0,3 8 0 0,-7-1-13 0,4 0-3 16,0-6-1-16,0-1 0 0,-1 1-155 0,1 0-32 15</inkml:trace>
  <inkml:trace contextRef="#ctx0" brushRef="#br0" timeOffset="46280.99">31066 5382 2458 0,'0'0'54'0,"0"0"11"0,0 0 3 0,0 0 1 0,0 0-55 0,0 0-14 15,0 0 0-15,0 0 0 0,0 0 60 0,0 0 10 16,0 0 2-16,0 0 0 0,0 0-32 0,0 0-7 15,0 0-1-15,0 0 0 0,0 0 0 0,0 0-1 16,0 0 0-16,-4 3 0 0,-6 7-31 0,2-1 8 16,1 0-8-16,0-2 0 0,0 2 0 0,4 1 0 15,-4-1 0-15,3 0 0 0,4-9 0 0,-3 10 0 16,-8-10 0-16,11 0 0 16,0 0-23-16,0 0-7 0,-3 6-2 0,3-6 0 15,0 0-2-15,0 0-1 0,0 0 0 0,-8 0 0 16,5-6-179-16,-1 6-36 0,8-19-7 0,-1 0-2 0</inkml:trace>
  <inkml:trace contextRef="#ctx0" brushRef="#br0" timeOffset="47192.46">31242 4965 172 0,'0'0'16'0,"0"0"-16"0,0 0 0 0,0 0 0 15,0 0 256-15,0-6 48 0,-4 3 9 0,4-4 3 16,0-2-168-16,-3 6-34 0,-1-7-6 0,4 4-2 16,-3-3-21-16,-1-1-4 0,4 1-1 0,-3 3 0 15,-1-4-16-15,1 1-4 0,-1-1-1 0,1 10 0 16,-4-9-16-16,-4 9-3 0,4 0-1 0,-4 0 0 15,1 0-27-15,-8 9-12 0,1-2 10 0,-1 2-10 16,-7 4 11-16,1 2-11 0,-8 4 12 0,0 0-12 16,0 6 12-16,1 3-4 0,-5 0 0 0,-3 7-8 15,4-1 17-15,3 1-3 0,1 3-1 0,2 5 0 16,-2-5-13-16,-1 6 0 0,4 0 0 0,0 0 0 0,-4 0 0 16,4-7 0-16,3 4 0 0,4-3 0 0,-4-1 0 15,7 4 16-15,4-3-4 0,0-1 0 0,4-2-25 0,3-1-6 16,3-5-1-16,0-1 0 15,12 6 8-15,2-5 2 0,1-4 0 0,3 0 0 0,3-6 10 0,5 6 0 16,2-7 0-16,1-5-8 0,-4 9 8 0,7-3-12 16,1-7 12-16,-1 4-12 0,0-7 12 0,4 1 0 15,0-1 0-15,3 1 0 0,4-4 0 0,-4-3 0 16,4-3 0-16,0 0 0 0,3 0 0 0,-7-3 8 16,0-3-8-16,-3-4 11 0,3 1-11 0,-3-1 10 15,0-8-10-15,0 2 10 0,-1-3-10 0,1 0 8 0,0-9-8 0,-4-3 8 16,4 2 12-16,-7-5 3 0,-1-4 0 0,1 4 0 15,-4-4-23-15,-3 1 0 0,-1-4 0 16,1 3 0-16,-4 4 12 0,-3-4-1 0,-4 0-1 16,0 4 0-16,-4-1-10 0,1 1 8 0,-4-1-8 15,0-2 8-15,0 12 0 0,-4-13 0 0,-6 10 0 0,3-7 0 16,-4 10-8-16,-6-3-9 0,2 9 9 0,-2-6-13 16,-4 6-9-16,-1 4-2 0,1-4 0 0,0 3 0 31,-4 4-6-31,4 2-2 0,0-5 0 0,0 5 0 15,0 1-8-15,3 2-1 0,-3 4-1 0,3-3 0 0,1-3-11 16,-1 9-3-16,-3 0 0 0,0-10-556 0,3 10-112 0</inkml:trace>
  <inkml:trace contextRef="#ctx0" brushRef="#br0" timeOffset="48189.44">31136 4325 990 0,'0'0'44'0,"0"0"8"15,0 0-41-15,0 0-11 0,0 0 0 0,0 0 0 16,0-3 94-16,0 3 17 0,0-6 3 0,0 6 1 16,0 0-43-16,0 0-9 0,-3-9-2 0,3 9 0 0,0 0-20 0,-4 0-4 15,4 0-1-15,-7 0 0 0,-4-10 0 0,1 10 0 16,-1 10 0-16,-3-10 0 0,4 6 10 0,-8 3 2 16,0-9 0-16,-6 16 0 0,2-4-12 15,-2 7-1-15,-4 0-1 0,-1 6 0 0,-2 0-10 0,2 3-3 16,-2 7 0-16,2-7 0 0,1 7-1 15,0 2-1-15,-4 7 0 0,4 0 0 0,-4 0-19 16,-3 3 10-16,-4-3-10 0,-3 6 8 0,-1-3-8 16,-2-3 0-16,-1 3 0 0,3-3 8 0,-2 9-8 0,2-3 0 15,1-3 0-15,7 1 8 0,-4 2 4 0,4-3 0 16,-1 3 0-16,5-3 0 0,-1-3 16 0,4 3 3 16,6 6 1-16,1-9 0 0,0 6-15 0,3-3-2 15,4-3-1-15,4 3 0 0,-1 7-14 0,4-11 0 16,0 1 8-16,3 0-8 0,4 0 0 0,0 0 0 15,8-6 0-15,-5 6 0 0,4-1 0 0,7-5 0 16,0 0 0-16,8 3 9 0,-1-4-9 0,3-9 0 0,1 7 0 0,7-7 0 16,0-3 0-16,-1 3 0 0,8-3 0 0,3-6 0 15,4 0 0-15,0 6 0 0,0-6 0 0,0-3 0 16,7 3 0-16,-4-1 0 0,1-2 0 0,-5 3 0 16,1 0 0-16,0-4 12 0,4-5-12 0,-1 9 12 15,7-4-2-15,-3-5 0 0,4-1 0 0,-4 0 0 16,0-2-10-16,0-4 0 0,-4-3 9 0,0-3-9 15,4-4 0-15,-3-2 0 0,-1 0 0 0,4-7 8 16,3-3-8-16,-6 0 0 0,-4-6 0 0,3-3 0 16,-3 3 0-16,-7-10 9 0,-1 4-9 0,1-10 10 15,0-3 6-15,0-3 0 0,3 3 1 0,-7-9 0 0,4 6 6 16,-3-3 1-16,-1-3 0 0,-3 6 0 0,-8-7 10 16,-3 1 2-16,1 6 1 0,-5-6 0 0,-3-1-29 15,0 4-8-15,-3-3 0 0,-4 0 0 0,0 5 11 16,-3-5-3-16,-4 6 0 0,-4-3 0 0,1-6-8 15,-1 2-11-15,-6 1 3 0,-1 3 0 16,0-13-20-16,1 10-3 0,-8-1-1 0,4 1 0 16,-7-3 21-16,3 2 11 0,-3 1-12 0,0 0 12 0,0-1-12 0,0 1 12 15,-1 0-12-15,1 9 12 0,-3 0 0 0,-1 0 0 16,0 6 0-16,-7 10 0 0,1-6 0 0,-5 6-12 16,-6 2 12-16,-4 1-10 0,-7 7-2 0,-7-1 0 15,0 9 0-15,0 4 0 16,0-3-12-16,-3 9-4 0,-1-10 0 0,-3 10 0 15,-3 0-11-15,-1 7-2 0,1-4-1 0,6 6 0 16,4-3-42-16,0 1-8 0,0-4-1 0,4 6-915 0</inkml:trace>
  <inkml:trace contextRef="#ctx0" brushRef="#br0" timeOffset="82563.84">2625 11130 1987 0,'0'0'44'0,"7"-6"8"0,-7-7 3 0,10-2 1 0,4-4-45 0,-3 0-11 0,3-3 0 0,0 0 0 0,0-3 0 0,4 0 0 16,-4 3-10-16,-3 0 10 0,-1 0 11 0,-6-3 8 16,-1 6 1-16,4-6 1 0,-14 0 54 0,7 6 10 15,-3-9 3-15,3 9 0 0,-14-6-8 0,7 0-2 16,-4-3 0-16,4-1 0 0,-11-5-30 0,4 6-5 16,0-7-2-16,0 1 0 0,-4-4-21 0,4 4-5 15,0-4-1-15,0-6 0 0,-4 6-14 0,4-5 0 16,0-8 8-16,0 7-8 0,3-3 0 0,1 4 0 15,-4-1 0-15,7 0 0 0,-4 6 0 0,4 4 0 16,-3-4 0-16,-1 3 0 0,-3 7 0 0,3 0 0 0,-3 3 0 16,-4 0-10-16,11 6 10 0,-10 0 0 0,-1 4 0 15,-3 5 0-15,7 1 0 0,-7-1 0 0,-4 1 0 16,0 9-12-16,1-6 12 0,-1 6 0 0,4 6-9 16,-4-6 9-16,0 9 0 0,1 1 0 0,-1-1 0 15,0 1 0-15,1 5 0 0,-1-2 0 16,-7 12 0-16,4 0 0 0,-4 3 0 0,-3 7 0 0,0 9 0 15,-1 3 0-15,-2 6 0 0,2 10-11 0,-10-1 11 0,8 10-8 16,-1 7 8-16,4-1 0 0,-1 4 0 0,-3 6 0 16,4-4 0-16,0 10 0 0,0-3 0 15,3 6 8-15,4 10-8 0,3-7 0 0,4 4 0 0,0-4 0 16,3 10 0-16,0-3 9 0,4-1-1 0,4 1-8 0,6-1 8 16,-6-5-8-16,6 2 0 0,4-2 0 15,0-4 12-15,4 3 0 0,-4 7-1 0,10-4 0 16,-6-2-11-16,6-4 0 0,1 13 0 0,-1-7 0 0,1 4 21 15,0-1-1-15,3 1 0 0,0-4 0 16,-4 10-20-16,12-3 0 0,-8-3 0 0,3-1 0 0,4-15-16 0,4 6-2 16,-4-9 0-16,4 3 0 0,0-12 5 0,-1-1 1 15,1-6 0-15,0-6 0 0,7 3 20 0,-8-9 4 16,4-4 0-16,4-3 1 0,-4-6-13 0,-3-6 0 16,7-6 0-16,-7-4 0 0,10-6 20 0,-7-6-1 15,7 0-1-15,1-4 0 0,-1 1-8 0,0-13-2 16,0 7 0-16,4-10 0 0,4 0 5 15,-5-10 1-15,-2 1 0 0,10-1 0 0,-8-8 3 0,8-8 1 16,-3 1 0-16,-1-6 0 0,0-10 3 0,1 4 1 16,-8-7 0-16,0 0 0 0,-7-10 2 0,-3 1 0 15,7-10 0-15,-15-2 0 0,8-11-1 0,-7 1 0 0,-1-3 0 0,1-4 0 16,-4 1-7-16,-3-7-2 0,-8 0 0 16,8 7 0-16,-1-7 2 0,-6 3 1 0,3-3 0 0,-4-6 0 15,-3 3-5-15,0-6-2 0,-3 6 0 0,-8-6 0 16,11 0-10-16,-7-4 8 0,4 4-8 0,-1 0 8 15,-3-3-8-15,4 2 0 0,3-2 0 0,0-3 0 16,0 2 0-16,0 4 0 0,10-3 8 0,-6 2-8 16,-1 1 0-16,8 6 0 0,-1 3 0 0,-6 7 0 15,3-1 0-15,-3 4 0 0,3 6-9 0,-7 3 9 16,0-3 0-16,-7 9 0 0,3 0 0 0,-3 7 0 16,0-4 0-16,-11 13 0 0,4-6 0 0,0 3 0 0,0 6 0 15,-7-3 0-15,7 3-8 0,-11 0 8 0,4 6 0 16,0 4 0-16,3-1-8 0,-3 7 8 0,0 3-23 15,3 6-1-15,-3 0 0 0,0 4 0 16,3 5-128-16,0 10-25 16,1 0-6-16</inkml:trace>
  <inkml:trace contextRef="#ctx0" brushRef="#br0" timeOffset="95529.34">15078 9964 1825 0,'-4'-10'40'0,"-3"1"8"0,4-1 1 0,-4-5 3 0,3 2-41 0,-3-3-11 0,3 1 0 0,4 2 0 15,-7-3 14-15,4-2 1 0,-1 2 0 0,1-3 0 16,-1 7 33-16,1-4 8 0,-4 7 0 0,0-7 1 15,0 6 27-15,0-5 6 0,-4 5 1 0,0 1 0 16,-3 0 0-16,0-1 0 0,0 1 0 0,-4 9 0 0,-3-3-47 16,-3 3-8-16,-1 3-3 0,-7-3 0 0,4 9-25 0,-7 1-8 15,3-1 0-15,-3 7 0 0,3 2 0 0,-3 8 0 16,-1-8 0-16,1 11-9 0,0-1 9 0,-1 6 0 16,1 1 0-16,0-1 0 0,0 10 0 0,-1 0-10 15,1-6 10-15,0 9 0 0,7 3 0 0,-1-3-8 16,1-3 8-16,0 0 0 0,3 3 0 0,4-3 0 15,7 0 0-15,0 0 0 0,3-1 0 0,4 4 0 16,4-12 0-16,6 3 0 0,4 2 0 16,4-11 0-16,6 5 0 0,1-9 0 0,3-3 11 0,11 3-11 15,0-6 12-15,7 0-12 0,3-4 12 0,0 1-12 16,8-3 12-16,-1-7-12 0,-3-3 11 0,7 3-11 0,3-6 10 16,1 0-10-16,-4-6 10 0,-1-3-10 15,-2-1 10-15,-1 1-10 0,-3-7 24 0,0 4-2 16,-4-7 0-16,-3-3 0 0,-4 0 9 0,1-9 1 0,-1 2 1 0,-3-5 0 15,-4 6 3-15,4-10 1 0,-4-6 0 16,-10 0 0-16,-4-3-3 0,0-3-1 0,-4-3 0 0,-3-4 0 16,0-2-12-16,-3-4-2 0,-4 0-1 0,0 1 0 15,-4-1-1-15,-6 10 0 0,3-1 0 0,-7 10 0 16,-4 0-6-16,-7 13-2 0,-3 0 0 0,0 2 0 16,-7 11-9-16,-8 2 0 0,1 3 0 0,-11 4 0 15,-3 3-49 1,-8 6-6-16,-3 9-1 0,4-3 0 0,-4 7-124 0,3 6-24 15,-56 15-6-15,32-9-1 0</inkml:trace>
  <inkml:trace contextRef="#ctx0" brushRef="#br0" timeOffset="96472.01">14700 12397 2458 0,'0'0'54'0,"-7"-6"11"0,-3-4 3 0,6 1 1 0,1 3-55 0,3-7-14 16,0-3 0-16,0 4 0 0,3-4 0 0,1 7-16 15,-4-7 3-15,3 7 1 0,-3-7 12 0,-3 7-11 16,3-1 11-16,-7 7-10 0,0-3 10 0,-1 3 9 16,-2 3-1-16,-1 0-8 0,-6 3 15 0,-1-3-4 15,-3 6-1-15,0-3 0 0,-4 7 30 0,0-1 7 16,-3 3 1-16,-4 1 0 0,1-4 6 0,-5 7 2 15,-3 3 0-15,4 0 0 0,0 0-39 0,0 2-7 0,-1 1-2 16,8-3 0-16,0 6-8 0,7 4 0 0,0-4 0 16,3 3 0-16,0 6 0 0,8-5 0 0,-1 11 0 0,4-2 0 15,0 6 0-15,0 0 0 0,3 0 0 0,4 3 0 16,0-3 0-16,4 0 0 0,0 3 0 0,3-4-11 16,0 1 11-16,3 3 0 0,1-6 0 0,3-3 0 15,4-4 0-15,3-5 0 0,3 5 0 0,8-6 0 16,3-9 8-16,4-3 3 0,4 3 1 0,2-4 0 15,1-12 8-15,7-3 3 0,4 0 0 0,3-3 0 16,3-12-23-16,4-4 0 0,-3 3 0 0,-1-6 0 16,-3-9 0-16,-7 3 9 0,0-7-9 0,-4 4 0 15,-6-4 8-15,-1-9-8 0,-7 7 0 0,-3-7 0 16,0 0 23-16,-8-6-3 0,-9-4 0 0,-5-2 0 0,1 3 16 0,-8-7 4 16,-3 4 0-16,0 2 0 0,-3 7-5 0,-1-3-1 15,-3 6 0-15,-7 7 0 0,0-1-3 0,-4 3-1 16,1 1 0-16,-4 6 0 0,-1-1-11 0,-2 8-3 15,-1-1 0-15,-3 0 0 0,0 3-16 0,-1 9 0 16,-6 1 0-16,0 0 0 0,-8-7 0 0,1 13 0 16,0-7 0-16,-1 4 0 15,-2 6-50-15,-1 0-14 0,3-3-2 0,5 6-930 16,-5-3-185-16</inkml:trace>
  <inkml:trace contextRef="#ctx0" brushRef="#br0" timeOffset="98039.53">28494 9954 921 0,'3'-9'82'0,"1"-7"-66"0,3 3-16 0,4-2 0 16,-4-1 70-16,0 7 10 0,0-10 3 0,-4 9 0 15,1-5 9-15,-4 5 3 0,-4 1 0 0,-3 0 0 16,0 5 36-16,-3-2 7 16,-5-3 2-16,-2 9 0 0,-1-3-10 0,1-4-2 0,-8 7 0 15,4 0 0-15,-8 7-34 0,1-4-7 0,-4-3-2 0,4 9 0 16,-7-9-25-16,0 10-4 0,-1-1-2 0,1 0 0 16,0 1-14-16,3 5-2 0,-3 4-1 0,3 6 0 15,-3 4-17-15,3-4-3 0,-7 9-1 16,4 4 0-16,-4-4-4 0,-3 10 0 0,0 3-1 0,-1-3 0 15,4 0-11-15,1 3 0 0,6 3 0 0,0-3 0 16,7-3 0-16,4 0 0 0,4 3 0 0,6-3 0 16,0-3 0-16,4-4 0 0,7-2 0 0,4-7-11 15,6 0 11-15,5 1-8 0,6-4 8 0,14 0-8 16,4-6 8-16,7-1-13 0,3 1 5 0,8-3 8 16,-5 3-12-16,8-4 12 0,-3-2-10 0,6 3 10 15,4-1-21-15,-3-2 1 0,3 3 1 0,-7-7 0 16,0 0 19-16,-7 1-10 0,-4-1 10 0,-3-9-8 15,0 0 8-15,3 0 0 0,-3-3 8 0,-4-6-8 0,-3-1 14 16,0-5-2-16,-4-1 0 0,-3-3 0 0,-4 0 4 16,1-6 0-16,-5-9 0 0,-3 2 0 0,-3-12 0 0,0 0 1 15,-8-9 0-15,1 0 0 0,-4-10-2 0,-4 0-1 16,-3 4 0-16,-3 2 0 0,-1-2-4 0,-3-4-1 16,-7 0 0-16,0 10 0 0,-7 0-9 0,0 6 10 15,-4 0-10-15,-7 3 10 16,-3 3-30-16,-4 10-5 0,0-1-2 0,-3 10 0 15,0 0-131-15,3 10-26 0,-3 2-6 0,-1 4-668 0,1 6-134 0</inkml:trace>
  <inkml:trace contextRef="#ctx0" brushRef="#br0" timeOffset="98935.17">28758 12187 1555 0,'-10'0'138'0,"-1"6"-110"0,1-6-28 0,-4 0 0 15,3 0 238-15,4-6 42 0,0 6 9 0,0 0 2 16,0-3-207-16,0-4-42 0,0 7-8 0,0-3-2 15,-4-3-6-15,4 6-2 0,-4-9 0 0,1-1 0 16,-4 4 21-16,0 3 4 0,-4-4 1 0,0 4 0 16,-3-3 3-16,0 6 1 0,-4 0 0 0,-6 0 0 15,-1 6-29-15,-7-3-5 0,-3 7-2 0,-4 2 0 16,0 1-2-16,0-4-1 0,-3 10 0 0,3 6 0 16,0 0-7-16,0 0 0 0,4 4-8 0,-1-1 12 15,1 0-12-15,0 7 0 0,-1 2 0 0,5 4 0 16,2 3 0-16,5-6 0 0,-1 9 0 0,7-4 0 0,4 1-8 15,0 0 8-15,7 0 0 0,3-6 0 0,4 6 0 16,0-10-8-16,7 4 8 0,-4-4 0 0,8 4 0 16,3-7-12-16,0 1 12 0,4 2-10 0,3-9-2 15,3 3-1-15,8 1 0 0,3-4 0 0,4-6-3 0,3-4-1 16,1 1 0-16,6-3 0 16,0-7-11-16,1-3-3 0,3-3 0 15,3 0 0-15,7-3 31 0,-3-3 0 0,0-4 13 0,-3 1-4 0,3-10-9 16,-8 3-11-16,1-9 3 0,0 3 0 0,-7-3 16 0,0-3 3 15,0 0 1-15,-4-4 0 0,0-5-2 0,-3 2 0 0,3 1 0 16,-10-7 0-16,-1 0 7 0,-2-3 2 0,-1 7 0 16,-4-7 0-16,1 0 0 0,-7 6 0 0,-1 1 0 0,-3 2 0 15,4 1-6-15,-4 5-1 0,-4-2 0 16,-6 9 0-16,-1-3-1 0,1 0-1 16,-4 6 0-16,-7 0 0 0,0 4-10 0,-8-4 10 0,1 6-10 15,-3-3 10-15,-1 7-10 0,-3-7 0 0,-1 7 0 16,1 0 0-16,0-1 0 0,-4 1 0 0,4 3 0 0,0-4 0 31,0 1-49-31,-4-1-6 0,0 1-1 0,0-10-908 0,4 3-183 0</inkml:trace>
  <inkml:trace contextRef="#ctx0" brushRef="#br0" timeOffset="149749.5">12601 18380 1785 0,'0'0'159'0,"0"0"-127"0,0 0-32 0,0 0 0 16,0 0 162-16,0 0 26 0,0 0 6 0,7-3 1 31,4-7-238-31,-1 4-47 0,1-3-10 0,3-1-1 16,-3 1 8-16,-4 3 1 0,0 3 1 0,-4-4 0 0,-3 7 91 0,0 0 20 0,0-9 4 0,0 9 0 15,0 0 36-15,-3-3 7 0,-1-4 1 0,4 7 1 16,0 0-3-16,0 0-1 0,0 0 0 0,0 0 0 16,-7-3-9-16,7 3-1 0,-3-6-1 0,-1 6 0 15,4 0 6-15,0 0 2 0,-3-6 0 0,-1 3 0 16,1-4-9-16,3 7-1 0,0 0-1 0,-4-3 0 15,-3-3-20-15,7 6-4 0,-3 0-1 0,-5-3 0 16,1 3-14-16,-3-6-4 0,-4 6 0 0,0 0 0 0,-4 0-8 0,0 6 12 16,-6-6-12-16,-1 0 12 0,-3 3 1 15,-1-3 1-15,1 9 0 0,-3-9 0 16,-1 7 3-16,0-7 1 0,0 9 0 0,4-9 0 0,0 0-3 0,0 6-1 16,3-3 0-16,7-3 0 0,8 0-14 0,-1 0 0 15,1 0 8-15,10 0-8 0,0 0-11 0,0 0-5 16,0 0 0-16,10-3-1 0,-3-3-1 0,7 6 0 15,-3-9 0-15,3 9 0 0,4 0 18 16,-1 0 0-16,4 0 0 0,4 0 0 0,0 0 0 0,3 3 0 16,4 3 0-16,-4-6 9 0,4 6-9 0,-1-3 0 15,5 4 9-15,-4-4-9 0,-1-3 10 0,-3 6-2 16,-3-6-8-16,0 0 12 0,-4 3 1 0,-7-3 0 16,0-3 0-16,0 3 0 0,-7 0 2 0,4 0 0 0,-11 0 0 15,0 0 0-15,4-6 1 0,-4 6 1 0,0 0 0 0,0 0 0 16,0-10-7-16,3 1-2 0,-3 9 0 0,0 0 0 15,0-6-8-15,0 6 0 0,0 0-10 0,0 0 10 16,0 0 0-16,0 0 0 0,-3-3 0 16,3 3 0-16,-8 0 0 0,1 0 0 0,0 0 0 0,0 0-9 15,-7 0 9-15,4 3 8 0,-1-3-8 0,-3 6 11 16,3-6 1-16,-3 0 0 0,4 6 0 0,-1-3 0 16,-7-3 8-16,8 0 3 0,-4 0 0 0,3 0 0 15,-3 0 8-15,3 0 1 0,-3 0 1 16,4 0 0-16,-1 0-33 0,-3 0 0 0,3 0-10 0,-3 0 10 15,4 0 0-15,-1 0 0 0,1 0 9 0,-1 0-1 0,0 0-8 16,1 0 0-16,-1 10 0 0,1-10 0 0,-4 0 0 16,3 6 0-16,4 4 0 0,0-7 0 0,0-3 0 0,0 6 0 15,0-6 0-15,7 0 0 0,-4 9-16 0,4-9-4 16,0 0 0-16,0 0-1 16,0 0-19-16,0 0-4 0,11 0-1 0,3 7 0 15,0-4-116-15,11-3-23 0,3-3-5 0</inkml:trace>
  <inkml:trace contextRef="#ctx0" brushRef="#br0" timeOffset="151879.54">26430 16016 2246 0,'0'0'49'0,"0"0"11"0,0 0 1 0,7 0 3 0,-7 0-52 0,4-4-12 15,-1-2 0-15,4 3 0 0,4-3 0 0,-1 3 0 0,1-4 0 0,0 7 0 16,-4 0 27-16,3-3 9 0,1-3 1 0,-4 6 1 15,-7 0 22-15,0 0 4 0,0 0 0 16,7-3 1-16,-7 3-20 0,0 0-4 0,0 0-1 16,0 0 0-16,11-6 11 0,-11 6 1 0,0 0 1 0,0 0 0 15,0 0-10-15,0 0-3 0,0 0 0 0,0 0 0 16,0 0-8-16,0 0-1 0,0 0-1 0,0 0 0 16,-8 6-3-16,8-6-1 0,0 0 0 0,-10 3 0 15,3 3-4-15,-4-3-1 0,1 4 0 0,-1-4 0 16,-3-3-5-16,0 6 0 0,-7-3-1 0,0 3 0 15,-4-2-3-15,-3-4-1 0,-4 0 0 0,-7 6 0 16,0-6 1-16,-3 0 0 0,0 3 0 0,-1-3 0 16,1 6-12-16,0-12 12 0,3 6-12 0,4 6 12 15,-1-6-12-15,4 0 0 0,8 0 0 0,-1 0 0 16,4 0 12-16,0 0 0 0,3 0 0 0,4 0 0 16,3 0-12-16,1 0 0 0,3 0 0 0,3 0 8 0,4 0-8 15,0 0 0-15,0 0 0 0,0 0 0 16,0 0-12-16,7 0 0 0,4-6-1 0,7 6 0 0,-1-3 13 0,4 3 10 15,4 0-2-15,3 0 0 0,0-6-8 0,4 6-11 16,4 0 3-16,-1 0 0 0,0-4 8 0,-3 4 11 16,0-6-3-16,3 6 0 0,-7 0-8 0,4 0 0 15,-7-3 0-15,3-3 0 0,-4 3 0 0,1-4 0 16,0 4 0-16,0-3 0 0,-4-3 0 0,0 9 0 16,0-7 0-16,-3 4 0 0,-4 3 0 0,0 0 0 15,-4-6 0-15,-2 6 0 0,-8 0 0 0,0 0 0 16,0 0 0-16,0 0 0 0,0 0 0 0,0 0 0 0,-4 6 0 0,-10 4 8 15,0-10-8-15,-4 6 10 16,0-3-10-16,-3 3 10 0,-3-3-2 0,-5-3-8 0,5 0 12 16,-5 7-4-16,5-7 2 0,-1 0 0 0,0 0 0 0,4 0 0 15,4 0-10-15,2 0 0 0,5 0 0 0,-1 0 8 16,4-7-20-16,0 7-5 0,0 0-1 0,7 0 0 31,0 0-86-31,0 0-18 0,0 0-3 0,0 0-861 0,0 0-172 0</inkml:trace>
  <inkml:trace contextRef="#ctx0" brushRef="#br0" timeOffset="152977.1">13010 16147 1958 0,'0'0'87'0,"0"0"17"16,0 0-83-16,4-9-21 0,0 3 0 0,-1 2 0 0,1-2 179 0,3-3 31 15,0 6 6-15,-4-4 2 16,1 4-234-16,-1-3-48 0,-3 6-8 0,-3-3-3 0,-8-3 63 0,-3 6 12 0,-4 0 0 0,-3 0 8 15,0 0 0-15,0 0 0 16,-4 6 0-16,4-3 0 0,0 3-8 0,0-3 8 0,0 4-8 16,-4-4 8-16,4 3 11 0,0-3 2 0,-1 3 1 0,-2-2 0 15,-1-4 16-15,0 6 3 0,4-6 1 16,-4 3 0-16,-3-3 18 0,0 6 3 0,3-6 1 16,1 0 0-16,-5-6-5 0,5 6-1 0,-5-3 0 0,5 3 0 15,-1 0-29-15,-3 0-5 0,0 0-2 0,3 0 0 16,0 0-11-16,-3 0-3 0,0 0 0 15,0 0 0-15,3 3 0 0,0-3-8 0,-3 6 12 0,7-6-4 16,3 0-8-16,-3 0 0 0,7 7 0 0,-4-4 8 16,8-3 0-16,-1 6-8 0,0-3 12 0,4-3-4 15,0 0-8-15,7 0 0 0,0 0 0 0,0 0 8 16,0 0-8-16,0 0 0 0,0 0 0 0,11 10 0 16,0-4 0-16,6-6 0 0,4 3-12 0,8-3 12 0,2 0 0 0,5 0 0 15,2 0 0-15,1 0 0 16,0-3 0-16,0-3 0 0,0 2-10 0,-1-2 10 15,-2-3 0-15,-1 6 0 0,0-4 0 0,-3-2 0 0,-7 3 0 16,-8-4 0-16,1 7 9 0,-4-3-9 0,-3-4 21 0,-1 7-1 16,-3-6-1-16,-3 3 0 0,-1-4 1 0,1 1 0 15,-8-1 0-15,4 1 0 0,-7 0-20 0,7-4 8 16,-3 4-8-16,-1-1 0 0,1 7 8 0,-1-6-8 16,1 2 0-16,3 7 0 0,-7-3 0 0,0-3 0 15,-1 6 0-15,1 0 0 0,-7 6 0 0,0-3-11 16,0 7 11-16,-4-1-10 0,1 1 10 0,-8-1 0 0,4 7-9 15,-7-7 9-15,3 7 0 0,-7-7 0 0,4 1 0 16,-7 5 0-16,0-5 9 0,-1-1 0 16,-3-6 0-16,4 7 0 0,3-4-9 0,1-6 10 0,-1 3-10 15,0 3 10 1,4-12-52-16,3 3-10 0,-3-3-3 0,7-7-1465 0</inkml:trace>
  <inkml:trace contextRef="#ctx0" brushRef="#br1" timeOffset="-199571.48">5680 2296 115 0,'0'0'10'0,"0"0"-10"0,0 0 0 0,0 0 0 15,0 0 237-15,0 0 46 0,0 0 9 0,-4 0 1 16,1 0-213-16,3 0-42 0,0 0-9 0,0 0-1 15,-4 0 31-15,-3 0 6 0,4 0 2 0,3 0 0 16,0 0-26-16,-7 0-5 0,3 4 0 0,4-4-1 16,-4 6 11-16,4 0 2 0,0 4 1 0,-7 2 0 15,7-2-24-15,0 5-5 0,0 4 0 0,0 0-1 16,0 0-19-16,0 6 0 0,0 0 8 0,7 3-8 16,-7 0 0-16,0 4 0 0,4-4 8 0,7 6-8 15,-11-2 0-15,3 2 0 0,-3 1 0 0,7 2 0 16,-7-2 0-16,0-1 0 0,0 4 0 0,0-4 0 0,-7 1 0 15,4 12 0-15,-4-13 8 0,-1 13-8 0,1-3 0 16,4 10 0-16,-4-1 8 0,-4-9-8 0,4 6 24 0,0-3 2 16,4 6 0-16,-8-6 0 0,7-3 10 0,-3 7 1 15,4-4 1-15,-4 3 0 0,3 0-20 0,4 0-4 16,4-3-1-16,-4 6 0 0,7-2-13 0,-4 2 8 16,4-6-8-16,-7 13 0 0,4-7 0 0,0 3 0 15,-4 7 0-15,0-10 0 0,0 10 8 0,0-10-8 16,0 10 0-16,0-10 0 0,-8 10 0 0,8 0 8 15,-7-1-8-15,4 1 0 0,-4 0 0 0,3 0 9 16,-3-4-9-16,0-2 8 0,7 5 10 0,-10-2 2 16,10-4 0-16,-7 7 0 0,7 0 8 0,-4 0 1 0,4-4 1 15,0 10 0-15,4-3 1 0,-4-3 0 0,7 9 0 16,-7-3 0-16,0-3-5 0,10 3-1 0,-10 3 0 16,7 0 0-16,0-3-25 0,4 9 0 0,-1-6 0 15,-2 1 0-15,2-1 0 0,1 0 10 0,-4 0-10 0,7 0 10 16,-11-3-10-16,4-3 0 0,1 3 0 0,2 3 0 15,-3-3 0-15,-3-3 0 0,3-3 0 0,-4 6 0 16,1 3 0-16,3-3 0 0,-4-4 0 0,1 4 0 16,3-3 0-16,-4 3 8 0,5 3-8 15,-5 1 0-15,4-4 0 0,-7 3 0 0,0 0 8 0,4-3-8 16,-1-3 0-16,-3 3-17 0,0-4 4 0,0 4 1 16,0 4 20-16,0-11 5 0,0 7 1 0,0-3 0 0,-3-6-14 15,3-4 0-15,-4 4 0 0,4-4 0 0,-7 4 0 0,4-4 0 16,3-2 0-16,-8-1 0 0,5-3 0 0,-1-3 0 15,4-3 0-15,0 0 0 16,0-7-30-16,0-2-2 0,4 3-1 16</inkml:trace>
  <inkml:trace contextRef="#ctx0" brushRef="#br1" timeOffset="-197312.18">11374 1735 864 0,'0'0'76'0,"0"0"-60"0,0 0-16 0,0 0 0 15,10 10 241-15,-3-1 46 0,-3-3 9 0,-4-6 1 16,10 10-259-16,4-7-52 0,-3 6-10 0,0-3-3 0,-11-6 27 0,14 7 0 15,7-4 0-15,-3 6 0 16,-1 1 9-16,1-4 1 0,6 3 0 0,5-5 0 0,-5 8 10 16,1-9 1-16,0 16 1 0,3-13 0 0,-3 7-6 15,6-4-2-15,-6 7 0 0,7-7 0 0,-4 10-3 0,7-3-1 16,1 3 0-16,-1-1 0 0,0 1-10 16,1-3 0-16,2 9 0 0,1-6 8 0,0 0-8 0,3 6-14 15,1-6 3-15,-1 9 1 0,4-9 10 0,0 6 0 16,3 0 0-16,4 0 0 0,0 3 0 0,0-9 0 15,0 9 0-15,0 0 0 0,-4 7 0 16,0-10 0-16,-3 9 0 0,4 1 0 0,-4 3 9 0,3-1 4 16,-3 4 1-16,3 0 0 0,-7 3-1 15,4-1 0-15,0 8 0 0,0-4 0 0,-7 0-13 0,0 3 8 0,-1-3-8 16,1-3 0-16,0 9 9 0,3 0-9 0,-3 1 8 0,0 5-8 16,3-2 15-16,1-4-3 0,-1 0 0 0,0 1 0 15,1-1 0-15,-1 3-1 0,0 4 0 0,-3-4 0 16,4 4-11-16,-1-7 0 0,0 1 9 0,1-1-9 15,-1 3 0-15,0-2 9 0,1-1-9 0,2 0 0 16,1 7 17-16,-3-4-3 0,-1-2-1 0,-3 5 0 16,-4-5 1-16,4 2 0 0,-7-3 0 0,-1 7 0 15,-2-4 1-15,2 7 0 0,-3 0 0 0,-3 0 0 16,0-1 4-16,0-2 1 0,-1-4 0 0,1 7 0 16,-4 0-4-16,0-1-1 0,0-2 0 0,-3 3 0 15,3-7-7-15,-3 7-8 0,0-4 11 0,-4-2-11 16,0 2 0-16,-4-5 0 0,1 2 0 0,0 4 0 15,-1 3 10-15,-3-10-10 0,0 3 8 0,-3-2-8 16,-1-1 8-16,1 6-8 0,-4-2 8 0,0 2-8 16,0-2 0-16,-7 3 0 0,3-4 0 0,-3-3 0 15,0 7 17-15,-3-4-1 0,-5 4-1 0,1-4 0 0,-3 4 8 16,-1 3 1-16,0-7 1 0,-6 4 0 0,3-4-25 16,-4-3 0-16,0 1 0 0,4-1 0 0,0-9 12 15,0 9 1-15,-4-6 0 0,4 3 0 0,-4-3-13 0,0-3 9 16,1 0-9-16,-5 0 8 0,5-6-8 0,-4 6 0 15,-1-10 0-15,-2 10 0 0,-5-6 0 0,1 6 8 16,-7-7-8-16,-1 7 0 0,1-3 0 0,-4 0 8 16,0 3-8-16,-3-1 0 0,0 1 11 0,-1 0-3 15,-10 0-8-15,4 0 12 0,-8-6-3 0,1 6-1 16,-1 0 0-16,1-1 0 0,-4 1 4 0,3-3 1 16,1 0 0-16,-4-4 0 0,-7 7 2 0,3-6 0 0,-3 6 0 15,0-10 0-15,3 4-15 0,-3 3 0 0,-7-4 8 16,3 1-8-16,-3 6 0 0,0 0 0 0,0-6 8 0,0 12-8 15,-4-6 0-15,4-1 9 0,-7-2-9 0,3 3 8 16,1 0-8-16,-1 6 0 0,-3-9 0 0,-4 9-11 16,4-3 11-16,0-3 0 0,3 0 0 0,0 3 0 15,4-3 0-15,0 0 0 0,-4-10 0 0,-6 10 11 16,2-6-11-16,8-4 0 0,4 1 0 0,-4-7-11 16,-4 10 11-16,0-4 0 0,4 1 0 0,7-7 0 15,0 6 0-15,0-5-10 0,3 2 10 0,1-3 0 31,-1 0-32-31,4 1 0 0,4 2 0 0,-1-3 0 0,4 0-122 16,0 1-24-16,4 5-5 0</inkml:trace>
  <inkml:trace contextRef="#ctx0" brushRef="#br1" timeOffset="-193031.53">25026 584 115 0,'7'-3'10'0,"-7"-3"-10"0,4 0 0 0,-4-4 0 16,3 1 288-16,-3-1 56 0,7-8 12 0,-3 8 1 31,-1 4-325-31,1-3-64 0,-1-1-14 0,4 1-2 0,0-4 35 0,-3 1 13 0,0 8-9 0,-4-5 9 16,3 3 0-16,4 3 0 0,-7-4 0 0,4 7 8 16,-4 0 28-16,0 0 5 0,0 0 2 0,0 0 0 15,0 0-5-15,0 0-1 0,0 0 0 0,3 10 0 16,1-1 3-16,-1 7 0 0,-3-7 0 0,0 10 0 15,0-3-19-15,0 3-3 0,-7-1-1 0,4-2 0 16,-1 9-17-16,-3 3 0 0,0-9 0 0,-4 9 0 16,1 1 0-16,-4-4 0 0,3 3 0 0,-3 6 0 15,0-8 0-15,0 2 0 0,0 6 0 0,0 4 0 16,-1-4 20-16,-2 4 1 0,-1 12 0 0,1-3 0 16,-1-3 6-16,-3 9 1 0,7 1 0 0,-8-4 0 15,5 0 8-15,-4 10 3 0,-1-4 0 0,-2 10 0 16,3 0-25-16,-4-3-5 0,-3 9-1 0,-4-3 0 15,4-3-8-15,-8 2 8 0,1 1-8 0,0-3 8 0,-4 13 6 16,4-13 1-16,3 3 0 0,-3 0 0 0,3-4 2 16,-3 4 1-16,3 7 0 0,-3-7 0 0,7 3-6 15,-8 6-2-15,4-12 0 0,-3 9 0 0,0 1 5 0,0 2 1 16,-4-6 0-16,7 10 0 0,0-4 12 0,1-6 2 16,-5 10 1-16,5-4 0 0,2 4 1 0,1-4 1 15,3-3 0-15,1 4 0 0,3-7-4 16,-4 6-1-16,4-12 0 0,0 12 0 0,-4 1-13 0,0-4-3 15,0-6-1-15,-3 13 0 0,-7-10 9 0,-4 6 3 16,-3 4 0-16,3-10 0 0,-7 12-23 0,7-8 9 16,-7 2-9-16,4 4 0 0,-4 5 22 0,0-5-2 15,1-1-1-15,2-2 0 0,8 2 12 0,-7 1 2 0,-1 3 1 16,4-4 0-16,8 1-34 0,-1 5 0 0,4-14 0 16,-4 8 0-16,4 1 9 0,3-4-1 0,7 0-8 15,-3-2 12-15,-3 2-12 0,2 0-10 0,8-2 2 16,-3-4 0-16,-8 12 8 0,4-8 14 0,0 12-3 0,-1-7-1 15,-2-3-10-15,-8 10 0 0,-7-3 0 0,4 3 0 16,3 6 0-16,-3-3 0 0,-7-3 11 0,-1 3-11 16,1 6 11-16,3-6-11 0,0 0 12 0,1-4-12 15,-5 1 20-15,4 0-4 0,1-3 0 16,-5 2 0-16,-3-5-8 0,4 0-8 0,10 2 9 0,-3-9-9 16,-4 10 0-16,0-10 8 0,4 4-8 0,0 2 0 15,7-9 0-15,-4 1 8 0,-3 5-8 0,3-6 0 16,-3 0 9-16,-4 0-9 0,0 7 8 0,0-7-8 0,0-3 19 15,4-3-2-15,-4 6 0 0,4-3 0 0,3 3-17 0,4-9 0 16,0-1 0-16,0 1 0 0,6-10-19 16,1 1-4-16,0-1-1 0,3-3 0 15,1-6-18-15,3-3-4 0,0 3-1 0,3 0-840 16,0-10-168-16</inkml:trace>
  <inkml:trace contextRef="#ctx0" brushRef="#br1" timeOffset="-189825.51">32995 2196 964 0,'0'0'43'0,"0"0"9"0,-7-12-42 0,-3 12-10 15,3-4 0-15,-4 4 0 0,-3 0 94 0,3 0 17 16,-6 0 3-16,3 0 1 0,-4 0-45 0,0 0-9 15,1 0-1-15,-1 0-1 0,0 0-29 0,-3 4-6 16,-3-4 0-16,2 6-1 0,-2 0-9 0,-1-6-2 16,-3 3 0-16,0 4 0 0,3-4-12 0,-3 6 0 15,-1-3 0-15,-2 4 0 0,-1-7 0 0,0 13 0 16,0-7 0-16,-3 0 0 0,3 7-15 0,1-3 4 16,-5 2 1-16,1 4 0 0,-4 0 1 0,-3-3 0 15,-4 12 0-15,-3-9 0 0,3 6 9 0,0 3 0 16,-3 6 0-16,3 1-8 0,-4-1 8 0,4 4 0 15,1 0 0-15,-1 2 0 0,-4-2 9 0,1 0-9 0,0 2 12 16,-4-2-12-16,0 6 0 0,3 0 0 16,4-6 0-16,-3 5 0 0,3 4 0 0,-3-3 0 15,-1 7 0-15,1-8 0 0,-4 4 0 0,4 4 13 0,-4-11-4 16,3 11-1-16,1-4-8 0,3-3 0 0,0 9 0 16,0 0 0-16,8 7 0 0,-1-4 0 0,-3 4 0 0,-1-10 0 15,4 16 0-15,-3-10 0 0,3 7 0 0,-3 0 0 16,-4-1 0-16,4 10 0 0,-1-9 8 0,5 6-8 15,-1-3 0-15,0 3 0 0,0 13 0 0,-3-10 0 16,-4 3 0-16,4 0 0 0,-4-3 12 0,0 7-4 16,4-7 12-16,-1 0 3 0,8 6 0 0,-4 1 0 15,4-4-23-15,0-3 8 0,3 7-8 0,0-1 0 16,0 3-12-16,1-2-6 0,2 2-2 0,1-5 0 0,0 2 35 16,7 4 6-16,0-4 2 0,7 4 0 0,3-4 29 0,4 0 5 15,7-2 2-15,3-4 0 0,8 6-27 0,3-6-6 16,0 10-1-16,7-4 0 0,1 1-17 0,2-4-8 15,-3-3 8-15,8 6-8 0,-1 1 0 0,4-4-14 16,-1 13 2-16,-2-10 0 0,6 10 0 0,-3-7 1 16,-1 1 0-16,1 9 0 0,0-6 11 0,-4-4-10 15,4 1 10-15,-4-4-10 0,7-3 10 0,-3 4 0 16,3 2 0-16,1-9 0 0,2 7 0 0,8-1 0 16,4-6 0-16,6-6 0 0,8 3 0 0,3 0 11 15,0-3-1-15,10-3 0 0,4-1-2 0,8 7 0 16,6-12 0-16,7 6 0 15,-3-10-28-15,7 6-5 0,10-2-2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27T17:27:11.35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14386 9189 403 0,'0'0'36'0,"0"0"-36"0,0 0 0 0,0 0 0 16,0 0 360-16,0 0 66 0,0 0 13 0,4-9 2 15,3 5-345-15,3-2-70 0,1-3-14 0,0 6-2 16,-4-4-26-16,3-2-4 0,-3 0-2 0,0 2 0 16,-3-2 22-16,-1-1 0 0,-3 7 0 15,-3-3 0-15,-4-3 21 0,3-1 3 0,-6 4 0 0,-1 3 0 16,1-3 23-16,-5 2 5 0,1-2 0 0,0 3 1 15,0-3-21-15,-4 3-5 0,1-4-1 0,-4 7 0 16,3-3-16-16,-3 3-10 0,0 0 12 0,3 3-12 16,4-3 0-16,0 10 0 0,-4-4 0 0,-3 3-12 15,0 1 12-15,0 5 0 0,3-2-10 0,-3 3 10 16,3 3 0-16,-3-1-9 0,3 1 9 0,1 0 0 16,3-3 0-16,0 9 0 0,-4-6 0 0,7-1 0 15,1 1 0-15,3 0 11 0,0 6-3 0,3-6-8 16,4-3 12-16,4 2-4 0,-1-2 0 0,4-3-8 0,0 2 10 15,7-5-10-15,-3-1 8 0,7-3-8 16,-1-2 9-16,4-4-9 0,1 0 10 0,2-4-10 0,1-2 0 0,-4-3 0 16,4 6 0-16,3-10 0 0,0 4 8 0,1-4-8 15,-5-3 0-15,4 1 0 0,-3-4 25 0,-4 6-1 16,0-2 0-16,1-4 0 0,-5 0 12 0,1 0 1 16,-4-3 1-16,0-6 0 0,4 3 6 0,-4-3 2 15,0-7 0-15,0 7 0 0,-3-10-2 0,-1 4 0 16,1-10 0-16,-1 10 0 0,1-10-36 0,0 6-8 15,-4 3 0-15,3-2 0 0,1-1 0 0,-8-3 0 16,4 10 0-16,-3-3-10 0,-1-7 18 0,-3 3 3 0,0 4 1 16,-3 2 0-16,-1 1-12 0,-3-3 0 15,-3 5 0-15,-1 1 0 0,1 3 0 0,3-3 0 16,-4 3 8-16,4 6-8 0,0-6 0 0,0 6-12 0,7 0 0 16,-4 0 1-1,4 1-123-15,4-8-25 0,-1 1-5 0,4 3-981 0</inkml:trace>
  <inkml:trace contextRef="#ctx0" brushRef="#br0" timeOffset="408.22">14891 9085 2948 0,'0'0'65'0,"0"0"14"0,0 0 2 0,-4 10 1 0,1-1-66 0,-1 4-16 0,4 3 0 0,0 2 0 31,4-2-41-31,-4 3-12 0,3 0-3 0,-3-4 0 16,0 7-3-16,4-6-1 0,-4 3 0 0,3 0 0 15,-3-4-3-15,4-5-1 0,-4 5 0 0,0-5 0 16,0-1-3-16,0-6-1 0,0-3 0 0,0 0-572 0,0 0-116 0</inkml:trace>
  <inkml:trace contextRef="#ctx0" brushRef="#br0" timeOffset="569.82">15004 8697 1382 0,'-14'-10'123'0,"6"10"-99"0,1-9-24 0,4 3 0 0,-8 2 400 0,8-2 76 16,3 6 14-16,0 0 3 16,0 0-541-16,0 0-109 0,7 0-22 0,3 0-1041 0</inkml:trace>
  <inkml:trace contextRef="#ctx0" brushRef="#br0" timeOffset="1186.33">15508 8998 1324 0,'-10'-7'59'0,"2"4"12"0,-2 3-57 0,-1 0-14 0,-3 0 0 0,4 0 0 15,-1-6 271-15,-3 6 51 0,0 6 10 0,3-3 3 16,4 4-271-16,-3-4-55 0,-1 6-9 0,0-3 0 15,1 13 0-15,-1-3 0 0,-3 3 0 0,4 6 0 16,-1-3-18-16,4-3 1 0,3 6 0 0,1 0 0 16,-1 3 2-16,4-9 1 0,-3 6 0 0,3-6 0 15,3 0 2-15,1-4 1 0,3 1 0 0,-4-4 0 16,8-2 11-16,0-1 0 0,6-2 8 0,1-7-8 16,-4 3 0-16,7-6 0 0,-3 3 0 0,3-7-12 15,-3-2 12-15,-1-1 0 0,1-2 0 0,0-4 8 16,-4 7-8-16,-4-7 0 0,1 4 8 0,-4-4-8 15,0 0 14-15,0 4-2 0,-3-7 0 0,-1 3 0 16,-3-3 11-16,0 1 1 0,-3-7 1 0,3 9 0 0,-4 3-1 16,0-2 0-16,4-1 0 0,-3 7 0 0,-1 5 7 0,1-2 1 15,-1-3 0-15,4 9 0 0,-3 0-32 0,3 0 0 16,0 0 0-16,0 0 0 0,-4 6 0 0,1-3 0 16,-1 7 0-16,4-1 0 0,-3 3 0 0,3 1-13 15,-4-4 1-15,8 1 0 0,-1 6 12 0,1-7 16 16,-4 0-3-16,3 7-1 0,1-3-12 0,-1-4 8 15,1 4-8-15,-1-1 0 0,4-3 10 0,-3 1-10 16,3 6 10-16,-3-7-10 0,3 0 0 0,0 1 0 16,0-1 0-16,0-3-10 0,-4-2 10 15,4 2 0-15,0 3 10 0,0-2-10 0,-7-7 0 0,8 3 0 0,-1 6-13 16,-4-9 4-16,4 9 9 0,-3-2 0 16,3-4 0-16,-4 6 0 0,1-2 0 0,-1 2 0 15,1 0 0-15,-4 1 0 0,0-10 0 0,3 9 0 0,1 1 0 16,-1-4 0-16,-3-6 0 0,0 9 0 0,0-9 0 15,0 7 0 1,0-7-40-16,0 0-5 0,0 0-2 0,0 0-730 0,0 0-147 0</inkml:trace>
  <inkml:trace contextRef="#ctx0" brushRef="#br0" timeOffset="1888.8">16267 8991 2790 0,'0'0'61'0,"0"-3"13"0,0-3 2 0,0-3 3 0,0-1-63 0,0 1-16 16,3-7 0-16,-3 7 0 16,4-1-45-16,-4 1-12 0,-4-7-3 0,4 7 0 0,-3 6 35 0,-1-4 6 0,-3 7 2 0,-4 0 0 15,1 0-3-15,-4 10-1 0,0-1 0 0,-8 7 0 16,5 3 2-16,-4 6 1 16,-1-6 0-16,1 9 0 0,4-9 40 0,-4 6 8 0,-1-6 2 15,5 6 0-15,3-7-13 0,-1 1-3 0,1 3 0 0,7-9 0 16,0 6-16-16,4-4 10 15,-4-5-10-15,10 5 8 0,1-5-8 0,-1-7-9 0,4 6 9 0,0-2-13 16,4-7-3-16,0 0-1 0,-1 0 0 16,1 0 0-16,-1 0 17 0,1 0-10 0,-1 0 10 15,1-7-8-15,0-2 19 0,-1 6 4 0,1-4 1 16,-1-2 0-16,1-3-16 0,-4-1 8 0,4 4-8 0,-1-4 0 16,1-3 8-16,-1 1-8 0,1-4 0 0,-4 6 0 15,0-6 12-15,4-2-4 0,-1 2-8 0,-3 6 12 16,4-3-12-16,-4 1 0 0,0 5 0 0,0 1 0 15,0 0 0-15,0 5 0 0,-7 4 0 0,0 0 0 16,0 0 0-16,0 0 0 0,0 0 0 0,0 10 0 16,0-1 0-16,0 1 0 0,0 2 0 0,-3 4 0 15,-1 0 0-15,1-4 0 0,3 4 0 0,-4 3 0 0,4-4 0 16,0-2 0-16,0 3 0 0,4 2 0 0,-1 1 0 0,1 0 0 16,6 6 0-16,-3 0 0 0,4 0 0 0,3 3 0 15,-3 1 0-15,-1-1 0 0,1 6 0 0,-1-5 0 16,-3 5 0-16,4-6 0 0,-4 7 0 0,0-10 0 15,0 9 0-15,-3-12 0 0,-4 10 0 0,0-10 0 16,-4 3 0-16,1-6 0 0,3 6 0 0,-8-7 0 16,1 1 8-16,-3-3-8 0,-8 3 23 0,4-4-2 15,0-2 0-15,-4-4 0 0,1 7-1 0,-4-7 0 16,3-2 0-16,-3-4 0 0,0 3-20 0,-1-6-16 16,1-6 2-16,4 6 1 15,-1-10-22-15,-3 1-4 0,3 0-1 0,1-1 0 16,2-5-181-16,1 2-37 0</inkml:trace>
  <inkml:trace contextRef="#ctx0" brushRef="#br0" timeOffset="2704.55">16884 8885 1267 0,'0'0'112'0,"-7"0"-89"16,0 0-23-16,0 0 0 0,0-3 205 0,0 3 37 15,7 0 7-15,0 0 2 0,0 0-188 0,0 0-38 16,0 0-7-16,0 0-2 0,0 0-16 0,0 0 0 16,0 0-8-16,0 0 8 0,0 0-10 0,3 9 10 15,-3 0-10-15,0 1 10 0,-3 6 0 0,-1-7-9 0,1 4 9 0,-8-4 0 16,4 7 0-16,-4 2 0 16,-3-2 0-16,0-3 0 0,0 9 0 0,0-10 11 15,0 7-3-15,0-3 0 0,3-1 13 0,4-2 3 16,0-4 0-16,4 7 0 0,3-7-2 0,-4 1 0 15,4-1 0-15,4-3 0 0,3-2-22 0,0 5 9 0,0-3-9 0,0 1 0 16,0-4 0-16,-7-3 0 0,7 0 0 16,0 9 0-16,3-9 0 0,-2 0 0 0,-1 0 0 15,-7 0 0-15,0 0 0 0,10 6 0 0,-3-6 0 16,-7 0 0-16,0 0 0 0,0 0 0 0,11 0 0 0,-4 0 0 16,-7 0 9-16,10-6-9 0,-10 6 0 0,8 0 9 15,2-3-9-15,1-3 0 0,-1-4 9 0,-3 10-9 16,0-9 9-16,4 9-9 0,-4-6 12 0,0-4-12 15,0 7 16-15,0-3-3 0,-7 6-1 0,7-10 0 16,-7 10 5-16,0 0 1 0,0 0 0 0,7-3 0 16,-7-9-4-16,0 12-1 0,0 0 0 0,0 0 0 15,0 0-13-15,0 0 0 0,0 0 0 0,7-3 0 0,-7 3 0 16,4-7 0-16,-4 7 0 0,7-9 0 0,-7 9 12 0,7 0-4 16,-7 0-8-16,0 0 12 0,7-10-12 0,-7 10 0 15,4-3 0-15,-4 3 0 0,3-6 27 0,-3 6-1 16,4-9 0-16,-1-1 0 0,1 4-11 0,-4 6-3 15,0-3 0-15,-4-3 0 0,8-4-3 0,-4 1-1 16,0-1 0-16,0 1 0 0,3 3 3 0,-3-4 0 16,0 1 0-16,0-1 0 0,0 1 17 0,0 0 4 15,0-7 1-15,-3 3 0 0,3-2-33 0,-4 2 0 16,1-3 0-16,-1 7 0 0,-3 0 0 0,4-1 0 16,-1 1 0-16,-3 3 0 0,0-4 0 0,0 10 0 15,-4-6 0-15,1 3 0 0,-4 3 0 0,3 0 0 0,-3-7 0 16,0 7 0-16,3 0 0 0,1-3 0 15,-5 3 0-15,5 0 0 0,-1-6 0 0,1 6 0 0,3 0 0 16,0-3 0 0,0-3-22-16,7 6-11 0,-8 0-3 0,1-3 0 15,4-4-123-15,3 7-25 0,-4-3-4 0</inkml:trace>
  <inkml:trace contextRef="#ctx0" brushRef="#br0" timeOffset="3384.82">17276 8831 2358 0,'0'0'104'0,"0"0"22"0,0 0-101 0,0 7-25 0,-4 2 0 0,0 10 0 16,4 0 40-16,4 6 4 0,0 0 0 0,-1-3 0 16,-3 3-44-16,4 3 0 0,-1 7-11 0,1-10 3 15,-4 3-5-15,0 0-1 0,0-3 0 0,0 0 0 16,0-6 22-16,-4 6 4 0,4-12 0 0,0 3 1 15,0 2-13-15,-3-8 0 0,3-1 0 0,-4-3 0 16,4-6 12-16,0 0-3 0,0 0-1 0,0 0 0 16,0 0 13-16,11-6 3 0,-1-3 0 0,4-4 0 15,-3-9-24-15,3 3 8 0,0 1-8 0,0-7 0 16,-3-4 0-16,3 1-8 0,-3-6 0 0,-1 5 0 0,4-5 8 16,-7 9 0-16,0-3 0 0,0 3 0 15,4 6 0-15,3 6 0 0,-3-3 0 0,-1 10 0 0,4-3 0 16,0 6 8-16,4 3-8 0,-4 0 11 0,4 3 0 15,0 12 0-15,-4-5 0 0,3 9 0 0,-3-4 14 16,0-2 3-16,1 9 1 0,-1-3 0 0,0-7-13 0,-4 10-4 16,1-9 0-16,0 6 0 0,-1-4-12 15,1 4 0-15,-4-10 0 0,0 7 0 0,-4-6 0 0,4 8-10 16,-3-8 2-16,3 5 0 16,-3-5-45-16,3-1-9 0,0 1-2 15,0-1 0-15,0 0-132 0,3-2-26 0,4-7-6 0,1 0-668 16</inkml:trace>
  <inkml:trace contextRef="#ctx0" brushRef="#br0" timeOffset="3858.71">18274 8910 1036 0,'0'0'92'0,"0"0"-73"0,-7 6-19 0,0-3 0 16,0-3 244-16,-4 10 46 0,4-10 9 0,-3 9 1 15,-1-9-158-15,0 10-32 0,1-4-6 0,-1-3-2 16,-3 3-62-16,3 4-13 0,1-1-3 0,3 7 0 16,-7-4-14-16,0 4-10 0,0 3 12 0,3 0-12 15,-3-4 0-15,3 4-14 0,-3 0 1 0,4-3 0 16,2 2 13-16,1-2 0 0,-7-3 0 0,7-4 0 0,0 4-10 16,4-4 10-16,-1-6-10 0,4-3 10 0,0 0-12 15,0 0 12-15,0 0-13 0,0 0 5 16,0 0-20-16,0 0-3 15,11 0-1-15,-1 0 0 0,4-9 12 0,1-1 1 0,-1 4 1 0,0-3 0 0,0-4 18 0,0-3 0 16,0-2 0-16,0 2 0 0,-3-3 8 0,-4 0 1 16,3 0 1-16,-3 4 0 0,4 2-10 0,-4 1 0 15,-3 2 0-15,-1 1 0 0,1 6 32 0,-4 3 2 16,0 0 0-16,0 0 0 0,0 0-18 0,0 0-3 16,0 9-1-16,-4 0 0 0,1 1 7 0,-1-1 1 15,4 7 0-15,0-3 0 0,0-4 9 0,0 7 3 16,0-7 0-16,4 7 0 0,-1-4-20 15,4 4-3-15,-3 0-1 0,3-4 0 0,0 4-8 0,3-7 0 0,-2 10 0 16,2-10 0-16,-3 1 0 0,4 6-11 0,-1-7 3 0,1 0 0 31,-1 1-36-31,1-1-6 0,3-3-2 0,-3-2 0 16,3 2-70-16,-4-6-14 0,5-6-4 0,-1 6-844 0</inkml:trace>
  <inkml:trace contextRef="#ctx0" brushRef="#br0" timeOffset="4119.05">18711 7991 3146 0,'0'0'140'0,"0"0"28"0,0 0-135 0,0 0-33 16,0 0 0-16,0 9 0 0,7 10 13 0,0 6-4 15,1 10-1-15,2-1 0 16,-3-2-35-16,4 12-7 0,-4 6-2 0,3 6 0 0,-6 4 27 16,-1 3 9-16,1-1 0 0,3-5-9 0,-3 5 9 0,-1 1 0 15,1-3 0-15,-4-4 0 0,3-3-10 0,1 1 10 16,-1-1-12-16,1-3 12 16,-4-3-112-16,3-3-16 0,1-6-4 15,-4-4-1073-15</inkml:trace>
  <inkml:trace contextRef="#ctx0" brushRef="#br0" timeOffset="5669.37">21315 8142 1152 0,'0'0'102'0,"0"0"-82"0,-4-7-20 15,-3 4 0-15,7-6 271 0,0 3 49 0,-3-4 11 0,-1 10 1 16,4-9-269-16,0 2-55 0,0 7-8 0,-7-3 0 16,4-3 0-16,-8 6 0 0,4-3 0 0,-4 3 0 15,-3 0 10-15,0 3-2 0,0 3 0 0,-4-6 0 16,1 10 1-16,-4-1 0 0,-4-9 0 0,4 10 0 16,-4-1 24-16,4-3 5 0,0-3 1 0,0 4 0 15,-1 2 4-15,1-3 1 0,0-3 0 0,3 4 0 16,-3-4-15-16,0 3-2 0,0-3-1 0,0 7 0 15,3-10-13-15,-7 9-2 0,4-3-1 16,-3 4 0-16,2-4-10 0,5 3 0 0,-1-5 0 0,-3 5 8 16,3-3-8-16,-3-3 0 0,0 7 0 0,3-4-11 15,1 3 11-15,3 1 0 0,-1-1 0 0,1-2 0 16,4-4 0-16,3 6 8 0,3-9-8 0,4 0 11 16,0 0 13-16,0 0 4 0,0 0 0 0,4 9 0 15,3 4-28-15,7-4 0 0,-4 1 0 0,8-1 0 0,3-6 0 16,-3 4 0-16,0 2 0 0,6-3 0 15,1 4 0-15,3-7 12 0,-3 6 0 0,0 1 0 0,3-4-12 16,-4 3 0-16,1 1 0 0,0-4 0 16,-4-3 0-16,4 3 0 0,-4-2 0 0,7 2 0 0,-3-3 0 0,3-3 0 15,0 0 9-15,4 6-9 0,3-6 11 0,-3 3-3 16,0-6 0-16,0 3 0 0,-4 3-8 0,0-3 8 16,-3 0-8-16,-4 0 8 0,0 7-8 0,-7-4 8 15,0 3-8-15,-3-6 8 0,-1 9 4 0,-10-9 1 16,0 0 0-16,4 7 0 0,-4-7-5 0,0 0-8 15,0 0 11-15,3 3-11 0,-3-3 19 0,0 0-3 16,-3 9-1-16,-1 1 0 0,4-10-15 0,-3 0 0 16,-4 6 0-16,-4-3 0 0,4 3 12 0,-3-6-4 15,-5 10-8-15,1-4 12 0,-3-3-12 0,-1 3 0 0,-3-2 0 16,0 5 0-16,-4 0 0 0,-3 1 0 0,0 2 0 0,-1 1 0 16,1-4 0-16,0 7 0 0,0-7 0 15,0 7 0-15,3-3 0 0,-3 2 0 0,-1-2 0 16,1 3 0-16,3 2 0 0,-3 1 0 0,0-3 0 15,0 3 0-15,3-1 0 0,0 4 0 0,1-3 0 0,-1-6 0 16,4 12 0-16,0-9 0 0,0-4 0 16,3 4 0-16,-3-1 0 0,3-2 9 0,4 6-9 0,0-4 8 15,3-5-8-15,1 9 0 0,-1-10 0 0,4 1 0 16,0 5-8-16,3-5 8 0,1-1 0 0,-1 0 0 16,4 1 0-16,0-1 0 0,0 1 0 0,4 2 0 15,-1-2 0-15,1-7 8 0,3 6-8 0,0-3 12 16,0-2 0-16,4 2 0 0,3-3 0 0,3 3 0 15,8-6 7-15,0 7 1 0,0-4 1 0,10-3 0 16,0 0-8-16,4 0-1 0,0 0-1 0,0-3 0 16,-4 3-11-16,4-7 0 0,-4 7 9 0,0-6-9 0,0 3 0 15,1 3 0-15,-1-6 0 0,0 6 8 0,-3 0-8 16,0-4 0-16,-8 4 0 0,5 0 0 0,-5-6 0 0,-2 6 0 16,-1 0 0-16,-4 0 0 15,1-3-22-15,3 3-6 0,-3-6 0 0,3 6-1 16,-3 0-47-16,-1-3-8 0,1-4-3 0,0 7 0 15,-4-3-113-15,0-3-24 0,0 6-4 0</inkml:trace>
  <inkml:trace contextRef="#ctx0" brushRef="#br0" timeOffset="6208.11">21936 9060 1094 0,'-7'0'97'0,"0"0"-77"15,7 0-20-15,0 0 0 0,-7 4 275 0,7-4 51 16,0 0 10-16,0 0 3 0,0 0-254 0,0 0-50 15,0 0-11-15,0 0-1 0,0 0 12 0,0 0 2 16,0 0 1-16,7 0 0 0,3 6-8 0,-3 3-2 16,0-3 0-16,0 4 0 0,-7-1 13 0,7 1 3 0,0-7 0 0,-3 6 0 15,0 1 0-15,-4 5 0 0,0-5 0 16,3 5 0-16,-3-5-27 0,-3 9-5 16,3-10 0-16,0 7-1 0,7-4 0 0,-7-2 0 0,-7 5 0 15,7-5 0-15,0-1-11 0,3 1 8 0,-3-1-8 16,0 4 8-16,0-10-8 0,4 6 0 0,3 0 0 0,-4 1 0 15,-3-4-18-15,0-6 1 0,11 3 0 0,-4 4 0 32,-7-7-18-32,7 3-3 0,0 3-1 0,4-6 0 15,3 0-79-15,-7 0-16 0,0 0-3 0,3-6-619 0,1 3-124 0</inkml:trace>
  <inkml:trace contextRef="#ctx0" brushRef="#br0" timeOffset="6538.89">22394 9035 2606 0,'0'0'57'0,"0"0"12"0,-7 0 3 0,7 0 1 0,0 0-58 0,-3 0-15 16,-11 10 0-16,3-4 0 0,-3-3-11 0,3 7-5 15,1-1 0-15,-4 7-1 0,-7-1 17 0,3-2 0 16,0 6 0-16,4 3 9 0,-11-4 27 0,4 1 4 16,4 0 2-16,-1 0 0 0,0 6-6 0,1-6-2 15,-1 6 0-15,4 9 0 0,-4-5 25 0,4 5 5 16,-7 4 0-16,3-1 1 0,4 7-28 0,-3-3-5 16,-8-3-2-16,7 6 0 0,-6-7-30 0,6-2 0 0,7-1 0 15,-6-6 0 1,-4 7-29-16,6-13-9 0,12 3-2 0,-4 0 0 15,0-6-84-15,0 0-16 0,7-4-4 0,0-5-1057 0</inkml:trace>
  <inkml:trace contextRef="#ctx0" brushRef="#br0" timeOffset="19805.74">15512 10873 1850 0,'0'0'82'0,"7"-6"17"0,-7 6-79 0,7-4-20 0,0 4 0 0,0-6 0 15,0 6 17-15,0-3 0 0,0-3 0 0,-3 3 0 16,-4 3-17-16,7-7 0 0,-4 4 0 0,4-3 0 15,-3 3 0-15,3-3 0 0,-4 6 0 0,-3 0 0 16,0 0 48-16,0 0 5 0,0 0 2 0,0 0 0 16,0 0-2-16,0 0 0 0,0 0 0 0,0 0 0 15,0 0-2-15,-7 0-1 0,-3 9 0 0,-1-3 0 16,-3-3-8-16,-4 7-2 0,-3-4 0 0,0-3 0 16,0 3-1-16,-4 4-1 0,0-4 0 0,1-3 0 15,-1 7-14-15,0-4-4 0,4 3 0 0,0 1 0 16,-4-1-6-16,1 1-2 0,-1-1 0 0,4 0 0 15,-4 7-12-15,0-6 0 0,4 5 0 0,0-2 0 16,0-4-9-16,3 7-2 0,-3-7 0 0,3 7 0 16,1-4 11-16,3-2 12 0,-4-1-2 0,4 1-1 15,0 2-9-15,0-2 0 0,7-7 9 0,0 6-9 0,3-3 26 16,4-6 1-16,0 0 0 0,4 4 0 16,6 5-15-16,1-9-2 0,6 6-1 0,1-6 0 15,3 0-9-15,0 0 0 0,4-6 0 0,3 6 0 0,1 0 8 16,-1 0-8-16,4 0 0 0,-4 0 8 0,0-3-8 15,0 3 0-15,4 0 0 0,-4 0 0 0,-3 3 0 0,0-3 0 16,-1 6 0-16,-3-6 0 0,1 10 0 0,-5-4 0 16,1-3 0-16,-4-3 0 0,0 9 0 0,-3-9 0 15,-1 10 0-15,-3-4 0 0,0-3 0 0,-3 4 0 16,-4-7 0-16,0 9 0 0,0-9 0 0,-4 9 8 16,1 1-8-16,-1-1 8 0,-3-3 3 0,-3 4 0 15,-1-1 0-15,0 1 0 0,-3-1 0 0,-3 0 0 16,-1-2 0-16,-3 2 0 0,0 1-11 0,0 5 0 15,-1-2 9-15,-2 2-9 0,-1-2 0 0,-3 9 0 16,0 0 0-16,3-3 0 0,0 6 0 0,1-6 0 0,2 6 0 16,-2-6 0-16,6 6 8 0,-3-7 6 0,3 8 2 15,1-8 0-15,2 7-27 0,-2-3-5 0,-1-6 0 16,1 9-1-16,-1-3 17 0,0-6 0 0,4 9 0 0,-3-6 0 16,2-1 0-16,-2-2 0 0,6 3 0 0,-3 0 0 15,0-4-10-15,3-2 10 0,4 3-8 16,0 3 8-16,0-10-9 0,7 7 9 0,-3-7-10 0,6 4 10 15,1-1-8-15,3-2 8 0,0-1 0 0,3 0-9 16,-3 1 9-16,11-1 0 0,-4 1 0 0,4-1 0 16,0 0 0-16,-1 1 0 0,4-4 0 0,4 3 0 15,-4 1 0-15,4-1 0 0,0 1 0 0,3-4 8 16,0-3-8-16,0 6 0 0,8-2 0 0,-1-7-8 0,-3 0 8 16,3 9 8-16,4-9-8 0,-4 0 11 15,0-6-11-15,0 6 0 0,-3-3 0 0,-4 3 0 16,1-7-20-16,-1-2-5 15,-3 6-2-15,3-3 0 0,-7-4-83 0,4 1-17 0,-4 3-3 16,0 2-677-16,0-2-135 0</inkml:trace>
  <inkml:trace contextRef="#ctx0" brushRef="#br0" timeOffset="20277.14">15900 11820 1785 0,'0'0'79'0,"0"0"17"0,0 0-77 0,0 0-19 15,0 0 0-15,0 0 0 0,0 0 237 0,0 0 44 16,10 9 9-16,1-2 2 0,3 2-249 0,-3 0-43 15,-1 1-22-15,-3 5 2 0,4-2 20 0,-1 3-10 16,-3 3 10-16,0-1-8 0,1 1 8 0,2 3 0 16,-3-3 0-16,0 0 0 0,0 0 11 0,0 6-3 15,4-7 0-15,-4 8 0 0,-3-5-8 0,3-5 8 16,0 9-8-16,0-6 8 0,-4 0-16 0,1-3-4 16,-1-4-1-16,1 4 0 15,-1-1-87-15,1-2-16 0,-4-4-4 0,3 1-1 16,-3-4-122-16,0-6-24 0,0 0-5 0,0 0 0 0</inkml:trace>
  <inkml:trace contextRef="#ctx0" brushRef="#br0" timeOffset="20601.84">16327 11836 921 0,'0'0'40'0,"0"0"10"0,0 0-40 0,0 0-10 0,0 0 0 0,0 0 0 0,-7 9 369 0,-1 0 72 15,5 1 15-15,-1-1 2 16,1 7-411-16,-4-4-83 16,3 4-16-16,1 3-3 0,-4 6 47 0,3-6 8 0,-3 9 0 0,-3-3 0 0,-1 3 28 15,4 1 1-15,-4 5 0 0,-3 1 0 0,4-1-7 0,-1 4-2 16,-3-4 0-16,0 1 0 0,-4 2-1 0,4-2-1 15,0-1 0-15,0 4 0 0,-4-4-18 16,8 4 0-16,-4-3 0 0,3-1 0 16,0-6-34-16,4 7-1 15,0-10 0-15,0-3 0 0,0-3-77 0,4-4-16 0,-4 4-4 16,3-13-841-16</inkml:trace>
  <inkml:trace contextRef="#ctx0" brushRef="#br0" timeOffset="20935.12">16461 12033 2746 0,'0'0'122'0,"0"0"25"0,0 0-118 0,0 0-29 0,0 0 0 0,0 0 0 16,7 0 51-16,0-6 4 0,3 3 1 0,1-4 0 16,3 7-88-16,4 0-16 0,-4-3-4 0,0-3-1 0,0 6 33 0,0 0 8 15,0 0 0-15,0 0 1 0,0 0-7 0,1-3-2 16,-1 3 0-16,0 0 0 15,-4 0-2-15,4 0-1 0,1 0 0 0,-5 0 0 16,1 0-78-16,-1 0-16 0,1 0-3 0,-4 0-567 16,4 0-113-16</inkml:trace>
  <inkml:trace contextRef="#ctx0" brushRef="#br0" timeOffset="21215.06">16475 12231 2134 0,'0'0'47'0,"0"0"9"0,0 0 3 0,0 0 1 0,3 9-48 0,4-3-12 0,-3-2 0 0,6 2 0 16,1-6 29-16,3 3 3 0,4-6 1 0,-1 3 0 31,1 0-51-31,3 0-10 0,-3 0-3 0,-1-6 0 0,1 6 5 0,0-4 1 0,-1-2 0 0,-2 3 0 31,-1-3-139-31,0 3-28 0,10-7-6 0,-6 4-1 0</inkml:trace>
  <inkml:trace contextRef="#ctx0" brushRef="#br0" timeOffset="21546.53">17099 11782 288 0,'0'0'25'0,"0"3"-25"0,0 7 0 0,0 5 0 16,0-5 492-16,4 6 92 0,-4-4 20 0,3 4 3 15,1 3-479-15,-4-1-96 0,3 4-20 0,-3 0-3 16,0-3-1-16,0 6-8 0,0 0 12 0,-3 0-4 16,-1-3-8-16,4 3 0 0,-7 4 0 0,4-4 0 15,-4 3 0-15,3-3-17 0,-3-6 4 0,3 6 1 31,1-6-161-31,3 0-32 0,0-1-7 0,3-2 0 0</inkml:trace>
  <inkml:trace contextRef="#ctx0" brushRef="#br0" timeOffset="23187.17">17268 11927 892 0,'0'0'40'0,"-10"0"8"0,3 0-39 0,-7 0-9 0,0 6 0 0,0-6 0 16,-1 3-28-16,1-3-7 0,0 0-1 0,0 0-1 15,3 0-28-15,1 0-6 0,3 0-1 0,3-3 0 0,4 3 116 0,0 0 22 16,-7-6 5-16,7-4 1 0,0 10-24 0,0 0-5 16,0-9-1-16,0 9 0 0,0 0-22 0,0 0-5 15,0 0-1-15,0 0 0 0,-3 0 72 0,3 0 14 16,-7-7 4-16,3 7 0 0,-3 0 19 0,4 0 4 15,3 0 1-15,0 0 0 0,0 0-42 0,0 0-8 16,-7 0-2-16,7 0 0 0,0 0-36 0,0 0-7 16,0 0-1-16,0 0-1 0,7 0-2 0,3 0 0 15,-3-3 0-15,4 3 0 0,-1 0-17 0,1-6-3 0,0 6-1 0,-1-3 0 16,-3 3 12-16,0 0 1 0,-7 0 1 0,11 0 0 16,-11 0 3-16,0 0 1 0,0 0 0 0,0 0 0 15,0 0 6-15,0 0 0 0,0 0 1 0,0 0 0 16,-7 3 22-16,0 3 4 0,0-3 1 0,0-3 0 15,0 0-16-15,-1 7-2 0,8-7-1 0,0 0 0 16,0 0-20-16,0 0-4 0,0 0-1 0,0 0 0 16,0 0-8-16,0 0-8 0,0 0 12 0,0 0-12 15,0 0 0-15,0 0 0 0,0 0 0 0,0 0 0 16,0 0 0-16,0 0 0 0,0 0 0 0,0 0-12 16,0 0 12-16,0 0 0 0,-3 9 0 0,3-3 0 15,-4 4 10-15,4-7-2 0,-3 6 0 0,3 1 0 16,0-1-8-16,-4 1 0 0,4-4 0 0,4 3 0 15,-4 1 0-15,3-1 0 0,1-3 0 0,-4-3 0 16,7 7 24-16,-7 6 5 0,4-7 2 0,-1 0 0 16,1 1-31-16,-1 5 0 0,-3 1 0 0,4-3 0 15,-4 2 0-15,-4-2 8 0,4 3-8 0,0 2 0 0,-3-2 0 0,3-3 0 16,-4 2 0-16,4-5 0 0,0-1 0 16,0 1 0-16,0-1 0 0,0 3 0 0,0-12 0 0,0 0 0 15,4 4 0-15,-4-4 0 0,3 9 0 0,-3-9 0 16,7 6 0-16,-7-6 0 0,4 3 0 0,-4-3 0 15,7 7 0-15,0-4 0 0,-7-3 0 0,7 6-8 16,0-3 8-16,0 3 0 0,-7-6 0 0,0 0 0 16,0 0 0-16,7 0 0 0,0 7 0 0,-7-7 0 0,0 0 0 15,7 0 0-15,0-7 0 0,4 7 0 0,-1-9 0 0,1 3 9 16,0 3-9-16,-1-13 10 0,4 7-10 0,-3-7 10 16,-1 3-10-16,5-2 0 0,-5-4 0 0,1 0 8 15,-1 3-8-15,1-2 0 0,-4-1 0 16,0 0 0-16,0-6 0 0,-3 0 0 0,-1 6 0 0,1-6 0 15,-4 6 8-15,0-3-8 0,0 0 8 0,0 10-8 16,-4-7 10-16,-3 3-10 0,3 0 12 0,-3 7-12 16,0 0 12-16,-3 5-12 0,-1-2 12 0,-3 3-12 15,0-3 0-15,0 6 0 0,-4 0 0 0,4 0 0 16,-7 0-12-16,3 6 3 0,1-6 1 0,-1 3 0 16,0-3 8-16,4 0 0 0,4 0 0 15,-4 0 0-15,3 0 0 0,0 0 0 0,4 0 0 0,-3 6 8 16,3-6-8-16,0 4-8 0,0-4 8 0,0 0-12 15,7 0-19 1,0 0-4-16,-4 0-1 0,4 0 0 0,0 0-144 0,0 0-30 16</inkml:trace>
  <inkml:trace contextRef="#ctx0" brushRef="#br0" timeOffset="24817.45">18789 11158 2152 0,'0'0'96'0,"0"0"19"0,0 0-92 0,0 0-23 0,0 0 0 0,0 0 0 16,0 0 43-16,0 0 4 0,11 0 1 0,-1 0 0 0,8 0-32 0,-1-6-7 16,5 6-1-16,-1-3 0 0,7-3 1 0,0 6 0 15,-3-4 0-15,7-2 0 0,-4 6-1 0,4 0-8 16,-1-3 12-16,1 3-4 0,0 0-8 16,0 0 0-16,-1 0 9 0,1-6-9 0,0 6 0 0,0 0 0 15,-1 0 0-15,5 0 0 0,-1-3-20 16,0-4-1-16,4 7-1 0,-4 0 0 15,1-3-46-15,-5 3-8 16,-2-6-3-16,-1 6-565 0,-4 0-114 0</inkml:trace>
  <inkml:trace contextRef="#ctx0" brushRef="#br0" timeOffset="25120.37">18740 11437 2192 0,'0'0'97'0,"0"0"20"0,0 0-93 0,0 0-24 0,0 0 0 0,3 10 0 15,1-4 31-15,6 0 1 0,-3-3 1 0,7 4 0 16,0-4-33-16,1-3 0 0,6 0 0 0,0 6 0 16,4-6 0-16,-1 3 0 0,5-3 0 0,2 0 0 15,5-3 0-15,-1 3 0 0,4-6 0 0,-1 6 0 16,1-3-32-16,0-4 0 0,0-2 0 16,3 3 0-16,-3 3-147 0,0-4-29 0</inkml:trace>
  <inkml:trace contextRef="#ctx0" brushRef="#br0" timeOffset="26321.79">21160 10757 1324 0,'0'0'118'0,"0"0"-94"0,0 0-24 0,0 0 0 16,0 0 156-16,0 0 26 0,0 0 6 0,0 0 0 31,0 0-188-31,0 0-50 0,-7-6-4 0,7 6-1 0,-7 0 36 0,-1-4 7 0,1 4 2 0,7 0 0 16,-10 0 18-16,3 0 3 0,-4 0 1 0,1 4 0 15,-1 2 24-15,-3-6 6 0,3 0 1 0,-6 9 0 16,3-9 2-16,-1 10 1 0,-2-10 0 0,-1 9 0 15,-3-3-3-15,-4-3-1 0,4 4 0 0,-4-4 0 16,1 3-19-16,-4-6-4 0,-4 3-1 0,4 4 0 16,3-1-1-16,-3-3 0 0,-1 3 0 0,-2-3 0 15,-1 4-4-15,4 2-1 0,-1-6 0 0,1 7 0 16,0-4 2-16,3 3 0 0,1 1 0 0,6 5 0 16,-3-5 1-16,3-1 0 0,4 1 0 0,0-1 0 15,3 0-15-15,4 1 9 0,-3-1-9 0,6-2 8 0,1 2-8 16,3-3 0-16,0 4 0 0,3-7 8 15,1 6-8-15,6 1 0 0,-3-1 0 0,4-3 8 0,7-6-8 16,-4 10 8-16,7-10-8 0,-3 0 8 0,6 9 20 0,4-9 3 16,4 0 1-16,0 6 0 0,-4-3-32 0,4-3 0 15,7 7 0-15,0-7-10 0,-4 3 10 0,-3-3 0 16,3 6 10-16,-7-6-10 0,4 3 0 0,-4 4 0 16,-3-4 0-16,-1 3 0 0,1-6 0 0,0 9 0 15,-4-2 0-15,0-4 0 0,0 3 0 0,-3-3 0 16,0 3 0-16,-4-2 0 0,0 2 12 0,-4-3-4 15,1 3-8-15,0 4 12 0,-4-4-12 0,-4-3 0 16,-3 6 0-16,0-2 0 0,-3-4 0 0,-4 6 0 16,-4 1 0-16,0 2 0 0,1 1 9 0,-8-4 9 15,1 1 2-15,-5 5 0 0,-2-5-5 0,3 5-1 0,-1-2 0 16,-2-4 0-16,-1 7-14 0,-3 0 0 0,0-4 0 0,-1 7 0 16,-2-3 0-16,-1 3 0 0,7-1 0 0,-7-2 0 15,1 3 0-15,-1 6 0 0,0-6 0 0,4 6 0 16,-4-6 0-16,4-1 0 0,0 1-8 0,3 6 8 15,4-6 0-15,0 0 0 0,3-3-8 0,0 2 8 16,4 1 0-16,4 0 0 0,3-3-8 0,0 3 8 16,3-4-8-16,1-5 8 0,3 5-12 0,3-2 12 15,1 6 0-15,6-10 0 0,1 1 0 0,3 5 0 16,0-5 0-16,7-4-8 0,0 3 8 0,4-6 0 16,3 4 0-16,4-7 0 0,0 9 8 0,3-9-8 0,0 6 0 15,1-2 0-15,-1-4 0 0,0 0 0 0,0 0 0 16,1 0 0-16,-5 0-13 0,1 0 4 15,-4 0-35-15,1 0-8 0,2 0 0 0,-2 0-1 16,-5 6-85-16,1-6-17 0,7 0-3 0,-8 3-1 16,5-3-11-16,-5 0-2 0,5 0-1 0,-5 0 0 0</inkml:trace>
  <inkml:trace contextRef="#ctx0" brushRef="#br0" timeOffset="26881.88">21435 11980 1440 0,'0'0'128'0,"7"0"-103"16,0-10-25-16,0 4 0 0,0 3 120 0,0 3 18 16,-7 0 4-16,0 0 1 0,0 0-99 0,0 0-19 15,0 0-4-15,0 0-1 0,0 0 35 0,7 0 6 16,0 9 2-16,-7-9 0 0,0 0 1 0,7 4 1 15,0 8 0-15,0-2 0 0,0-1-38 0,4 0-8 16,-4 1-2-16,4 9 0 0,3-4-17 0,-4-2 8 0,1 2-8 16,-1 4 0-16,1 0 0 0,0-3-17 0,-4-7 1 0,0 10 1 31,0-3-31-31,3-4-6 0,-3 4-2 0,-3-7 0 16,0 7-113-16,-1-13-22 0,4 7-5 0,0-4-1 0</inkml:trace>
  <inkml:trace contextRef="#ctx0" brushRef="#br0" timeOffset="27169.53">21900 11970 2617 0,'0'0'116'0,"-7"10"24"0,0-1-112 0,-3 10-28 0,-1-3 0 0,4 12 0 0,4-3 0 0,-4 3-17 16,-8-3 2-16,8 4 1 0,7 5-6 0,-7-6-2 15,-7 7 0-15,0-1 0 0,4 1 22 0,-5-4 0 16,-2 4 0-16,-8 2 0 16,0 4-32-16,1-3 2 0,6-1 0 0,-3 7 0 0,0-3 20 0,0-3 10 15,3-1-10-15,4-2 10 16,0-1-116-16,7-6-16 0,0-3-4 15,3-6-776-15</inkml:trace>
  <inkml:trace contextRef="#ctx0" brushRef="#br0" timeOffset="27489.17">22179 12112 2530 0,'-7'0'56'0,"0"0"11"0,7 0 2 0,0 0 3 0,0 0-58 0,0 0-14 0,0 0 0 0,0 0 0 0,14 0 14 15,-3 0 0-15,-1 0 0 0,4 0 0 0,4-7 19 0,0 7 4 16,-4 0 1-16,0-3 0 16,7-3-56-16,-3 6-11 0,-1-10-3 0,-3 10 0 15,-3-6 0-15,0 3 0 0,6-3 0 0,-3 6 0 16,-7 0-154-16,1 0-31 0,2 0-7 0,-3 0 0 0</inkml:trace>
  <inkml:trace contextRef="#ctx0" brushRef="#br0" timeOffset="27716.14">22109 12328 230 0,'0'0'20'0,"0"0"-20"0,0 0 0 0,0 0 0 15,10 6 379-15,1-3 71 0,-1-3 14 0,8 7 4 16,7-4-379-16,-4-3-75 0,-7 0-14 0,4 0 0 16,-1 0-16-16,1 0 3 0,0 0 0 0,-4 0 0 15,-4 0-130-15,4 0-25 16,22-10-6-16,-15 10-1 0</inkml:trace>
  <inkml:trace contextRef="#ctx0" brushRef="#br0" timeOffset="28069.96">22751 11742 2746 0,'0'0'60'0,"0"0"13"0,0 0 3 0,0 0 1 0,-7 0-61 0,7 0-16 0,0 0 0 0,0 0 0 32,-4 12-29-32,-3 1-9 0,7 2-2 0,4 4 0 0,-4 0 40 0,3 9 0 0,-3 3 0 0,4-2 0 15,6 8 20-15,-6 4 9 0,-8 0 2 0,8 3 0 16,3 0-15-16,0 0-4 0,-11 3 0 0,4-3 0 15,-3-1-3-15,3-8-1 0,-4 3 0 0,-3 2 0 16,0-5-22-16,0-4-5 0,4 4-1 0,-5-7-794 16,-2 6-159-16</inkml:trace>
  <inkml:trace contextRef="#ctx0" brushRef="#br0" timeOffset="74557.02">16401 14024 529 0,'0'0'23'0,"-7"7"5"0,7-7-28 0,0 0 0 16,0 0 0-16,0 0 0 0,-7 3 88 0,-1 3 12 16,1-6 3-16,4 3 0 0,-4-3 36 0,0 0 7 15,3 0 2-15,-3-3 0 0,0 3-32 0,0 0-5 16,-3-6-2-16,-1 6 0 0,-3-3-30 0,3 3-7 15,-3-7 0-15,-4 7-1 0,1 0-35 0,-1 7-6 16,-3-7-2-16,-4 3 0 0,1 3-7 0,-5 3-1 16,-2 1-1-16,-5-1 0 0,-2 1-19 0,-1 5-12 15,0-2 1-15,0 3 1 0,-7-1 23 0,8-2 5 16,-1 2 1-16,0 1 0 0,0-3 2 0,4 6 1 16,3-4 0-16,0-5 0 0,4 8-8 0,-4-2-2 15,1-6 0-15,2 8 0 0,-2-2-12 0,2-3 0 16,1 2 0-16,0 1 0 0,3-4 0 0,4 4 0 15,0-6 0-15,3 8 0 0,-3-2 0 0,3-3 0 0,1-4 0 16,6 0 0-16,1 7 0 0,3-7 8 0,0-2-8 16,3 2 0-16,8-6 25 0,-1 4-1 0,4 2 0 15,4 0 0-15,3-9 12 0,3 10 3 0,1-10 0 0,3 6 0 16,4-3-21-16,0-3-4 0,3 6-1 0,0-6 0 16,0 4-5-16,1-4 0 0,2 0-8 0,-2 6 12 15,-5-6-12-15,4 3 0 0,-3-3 0 0,0 6-10 16,0-6 10-16,3 7 0 0,-4-4 0 0,1 3 0 15,3-3 0-15,1-3 16 0,-5 9-4 0,5-9-1 16,-1 7-11-16,0-4 12 0,0 3-12 0,0-3 12 16,1 4-4-16,-1-7 0 0,-3 9 0 0,-1-9 0 15,-3 9-8-15,1-2 0 0,-1-4 0 0,-4 6 0 16,-3 1 0-16,-3-4 0 0,3 3 0 0,-3-2 0 0,-8 2 0 16,8-6 0-16,-8 7 0 0,1-4 0 0,-1-3 0 0,-6 6 0 15,3-2 0-15,-7 2 0 0,3-3 0 0,1 4 0 16,-4-7 0-16,0 6 0 0,-4-2 0 0,1 2 8 15,-1 0-8-15,-3 1 8 0,0 5-8 0,-4-2 0 16,4-4 0-16,-4 7 0 0,-3 3 0 0,-4 0 0 16,1-4 0-16,-4 4 0 0,-1 0 0 0,-6 0 0 15,-4 6 0-15,-3 0 0 0,3-6 0 0,-3 9 0 16,7-3 0-16,-8 0-11 0,1-3 11 0,3 9 0 0,-7-2 0 16,4-1 0-16,0-3 0 0,-1 3 8 0,4-3-8 15,1 0 11-15,2 4-11 0,1-4 0 0,7-3-12 0,3-4 12 16,0 8 0-16,4-8 0 0,4-2 0 0,6 3 0 15,0-10 8-15,4 10-8 0,4-9 8 0,-1 5-8 16,4-5 0-16,4-1 0 0,3 7 0 16,0-7 0-16,4 0 0 0,3 7 0 0,-4-6 0 0,8-1 0 15,0 4 0-15,6-7 12 0,1 3-4 0,3 1 0 16,-3-1-8-16,7-3 0 0,-1-3 0 0,1 7 0 16,0-4 0-16,3-6 0 0,-3 3 0 0,0 4 8 15,3-7-17-15,4 6-4 0,3-6-1 0,4 3 0 16,3-3-4-16,4-3-1 0,4-3 0 0,-1 6 0 15,-3 0-24 1,3-7-5-16,1 7 0 0,-4 0-1 0,0 0-130 0,-4 7-25 0,4-7-6 16</inkml:trace>
  <inkml:trace contextRef="#ctx0" brushRef="#br0" timeOffset="75165.45">16584 15542 2304 0,'0'0'102'0,"0"0"21"0,0 0-99 0,0 0-24 16,0 0 0-16,0 0 0 0,0 0 152 0,7 10 24 16,0-4 6-16,4 9 1 15,3-2-183-15,-4-4-40 0,1 7-7 0,3 0-1 16,0 3 11-16,0-7 1 0,-7 13 1 0,4-6 0 0,0 0 19 0,-4 6 4 16,0 0 1-16,0-6 0 0,0 6 11 0,0-3 0 15,-4 0 0-15,1 0 0 0,-1-3-24 0,5 3 0 0,-1-4 0 16,3-5 0-1,-6 3-139-15,6-7-27 0,4 0-6 0,1 1-436 16,2-4-88-16</inkml:trace>
  <inkml:trace contextRef="#ctx0" brushRef="#br0" timeOffset="75487.88">17194 15523 1440 0,'0'0'64'0,"-7"0"12"16,-3 7-60-16,-4-4-16 0,0 6 0 0,-4 1 0 0,4-4 247 0,0 3 46 16,0 7 10-16,-1-7 1 0,5 4-238 0,-4 2-48 15,0 1-10-15,0 3-8 0,-4 0 0 0,4 9 0 16,0-9 0-16,-4 15 0 0,0-5 34 0,-3 11 10 15,4-2 1-15,-5 0 1 0,1 2-26 0,-3-2-6 16,2 0-1-16,5 2 0 0,-4-2-13 0,-1 0 11 16,5 2-11-16,-4 4 10 0,-1-6-10 0,5 6 0 15,3-7 9-15,-4 7-9 0,7-6-12 0,-3-4-6 16,4 1-2-16,3-7 0 16,3-3-182-16,1 0-37 0</inkml:trace>
  <inkml:trace contextRef="#ctx0" brushRef="#br0" timeOffset="76465.27">17156 15702 2516 0,'0'0'56'0,"0"0"11"0,0 0 2 0,0 0 1 0,0 0-56 0,7 0-14 0,3 0 0 0,1 0 0 31,-1-3-45-31,5 3-12 0,2-6-3 0,-3 6 0 0,4-4 38 0,0 4 7 0,-1-6 2 0,1 6 0 16,3 0 4-16,-3 6 1 0,3-6 0 0,0 4 0 15,0-4 8-15,0 6 8 0,-3-3-8 0,3-3 11 16,0 0-11-16,0 0 0 0,4 0 0 0,-4 0 8 16,0 0-24-16,4-3-6 0,-4-3-1 0,0 6 0 31,1-4-125-31,-5-2-26 0,4 0-5 0,-3 3-1 0</inkml:trace>
  <inkml:trace contextRef="#ctx0" brushRef="#br0" timeOffset="76753">17089 15994 2574 0,'0'0'56'0,"0"0"12"0,0 0 3 0,0 0 1 0,0 0-57 0,0 0-15 16,0 0 0-16,0 0 0 0,7-7-16 0,3 7-7 15,4-3-1-15,0-3 0 0,1 3 24 0,6-3 0 0,3-1 0 0,1-2 0 16,0 6 0-16,3-4 0 0,4 4 0 0,0-3 0 31,-1-3-63-31,5 6-5 0,-1-4 0 0,-3-2-627 0,6 3-125 0</inkml:trace>
  <inkml:trace contextRef="#ctx0" brushRef="#br0" timeOffset="87271.96">18122 15605 1267 0,'0'0'112'0,"0"0"-89"15,0 0-23-15,-7-3 0 0,4-4 160 0,3 7 28 16,0 0 6-16,0 0 1 15,0 0-195-15,0 0-27 0,0 0-11 0,0 0-2 16,0 0 3-16,0 0 1 0,0 0 0 0,-7 0 0 0,0 0 36 16,-1 7 0-16,1-4 14 0,-3 6-4 0,-1-3 18 15,1 4 3-15,-4 6 1 0,-1-4 0 0,5 4 16 0,-4-7 3 16,0 10 1-16,3-3 0 0,0 3-29 0,1-4-6 16,-1-2-1-16,1 6 0 0,3-4-16 0,-4 4 10 15,4-3-10-15,0-4 8 0,3 10-8 16,-3-3 0-16,4 0 0 0,-1 0 0 0,1-1 0 0,-1 1 0 15,4 3 0-15,0-3-11 0,4-6 11 0,-1 2 0 16,4 4 0-16,-3-3 0 0,3-7 0 16,4 7 0-16,-4-13 0 0,7 6 0 0,-4-2 0 0,8-4 0 15,3-3 8-15,0 0-8 0,4-3 15 0,0-4-2 16,-4 7 0-16,4-9 0 0,-1 0 8 0,1-1 2 0,-4-5 0 16,4 5 0-16,-4-9-4 0,-3 4-1 0,-1 2 0 15,1-6 0-15,-4-3 3 0,0 3 1 0,-7 1 0 16,4-1 0-16,-4-6 14 0,0 3 4 0,-7 0 0 15,0-6 0-15,-4 3-13 0,1 3-3 0,-8-3 0 0,4 6 0 16,-7-6 13-16,3 6 3 0,-3 3 0 0,-3-3 0 16,-1 7-23-16,-3-4-4 0,0 7-1 0,-4-1 0 15,0 4-12-15,1-3 0 0,-5-1 0 0,5 4 0 16,-1 3 0-16,4 3 0 0,-4 0-12 0,4 0 12 16,0 0-31-1,3 3 1-15,1 3 0 0,6-6 0 0,-3 0-16 0,3 10-3 0,1-10-1 0,3 6 0 16,3-3-129-16,4-3-25 0,0 0-6 0</inkml:trace>
  <inkml:trace contextRef="#ctx0" brushRef="#br0" timeOffset="87895.66">20168 14285 2383 0,'-10'-3'105'0,"3"3"23"0,0 0-103 16,0 3-25-16,-4 3 0 0,0 0 0 0,-3 4 45 0,4-1 4 15,3 4 1-15,-4 2 0 0,0 1-50 0,1 3 0 16,-1 0 0-16,4-1 0 0,-3 7 0 0,3-6-9 15,-7 9 9-15,3-2-8 0,0 2 8 0,-3 0 0 16,0 6 0-16,-4 1 0 0,4 3 0 0,-3 6 0 16,-4-1 0-16,3 1 8 0,-3 0-8 0,0 0 0 15,-4-6 0-15,0 6 0 0,4-7 0 0,-4-2 0 16,4 2 0-16,4-2 0 0,-1-1-11 0,4-5-6 16,-4-1-2-16,8 3 0 15,-1-12-132-15,4 0-26 0,0 0-6 0,0-10-735 0</inkml:trace>
  <inkml:trace contextRef="#ctx0" brushRef="#br0" timeOffset="88198.84">19244 14648 1785 0,'0'0'79'0,"0"0"17"0,0 0-77 0,0 0-19 16,0 0 0-16,0 0 0 0,7 10 180 0,7-4 33 15,4-3 7-15,-1 7 0 0,5-1-180 0,9-3-40 16,5 4 0-16,2-1 0 0,8-3 0 0,-3-2 0 16,3 2 0-16,-1-3 0 0,1-3 0 0,0 0-8 15,-4 0 8-15,4 0 0 0,0-3 0 0,-3-3 0 16,2 6 0-16,1 0 0 0,0-10-10 0,0 10-2 15,3-9 0-15,-3-1 0 16,0 4-43-16,-4-3-9 0,1 5-1 0,-4-2-1 16,-1-3-106-16,-2 9-22 0,-1-10-4 0,0 10-616 0</inkml:trace>
  <inkml:trace contextRef="#ctx0" brushRef="#br0" timeOffset="88543.97">19248 15025 864 0,'0'0'38'0,"0"0"8"0,0 0-37 0,0 0-9 0,0 0 0 0,0 0 0 0,10 6 242 0,1-3 46 16,3 3 10-16,3-6 2 0,-2 0-229 0,2 0-46 16,8 0-9-16,0-6-1 0,3 6 21 0,7 0 4 15,7-3 0-15,1 3 1 0,6-6-1 0,1 6 0 16,2-3 0-16,1 3 0 0,4-7-19 0,-1 4-4 16,8-3-1-16,3 6 0 15,3-3-33-15,-3-4-7 0,0 7-2 0,-3-3 0 16,-4-3-117-1,3 6-23-15,1-9-5 0</inkml:trace>
  <inkml:trace contextRef="#ctx0" brushRef="#br0" timeOffset="89382.43">22158 14310 2026 0,'-28'0'90'0,"17"0"18"0,1 0-86 0,-5 0-22 0,1 6 0 0,0-6 0 0,-10 3 20 0,6 3 0 16,0-2 0-16,-6-4 0 0,-8 6-20 0,0-6-8 15,4 3 0-15,0 3 0 0,-8-6 8 0,1 10-10 16,0-4 10-16,3-3-10 0,4 3 10 0,-4-3 0 16,4 4 10-16,3-4-10 0,0-3 45 0,4 9 3 15,0-2 1-15,4-7 0 0,-5 9-30 0,8-9-7 16,0 9 0-16,0-2-1 0,0-4-11 0,3 3 0 15,1-3 0-15,-1 7 0 0,4-4 0 0,0-3 0 16,0 3 0-16,7 4 0 0,0-10 0 0,0 0 0 16,0 0 0-16,4 9-11 0,6 0 21 0,1 1 4 15,3-4 1-15,3-3 0 0,5 4-3 0,-1-4-1 16,3 3 0-16,1 0 0 0,0-3-11 0,7 4 0 16,-1-4 0-16,-2 3 0 0,-1-3 28 0,0 3 3 15,4-2 1-15,3 2 0 0,-3-6-24 16,0 3-8-16,-4 3 0 0,4-6 0 0,-4 7 12 0,0-4-3 0,-7-3-1 0,4 6 0 15,3-3-8-15,-3-3 8 0,-8 0-8 0,5 6 8 16,2-3 0-16,-3 4-8 0,1-7 12 16,-5 3-4-16,-6 3-8 0,3-3 0 0,4-3-12 15,-4 7 12-15,-7-4-12 0,3 3 12 0,1 0-12 16,-8-3 12-16,-3-3-23 0,0 10 3 0,-7-1 1 0,0 1 0 16,0-4 19-16,-7 10 0 0,-7-4-8 0,0 4 8 15,0-4 8-15,-4 4 4 0,-3 3 2 0,-4 0 0 16,0-4-14-16,4 1 0 0,-4 3 0 0,-7-7 0 15,-3 4 9-15,3 3-1 0,8 0 0 0,-8-4 0 16,0 4-8-16,4 0 0 0,3 6 0 0,0-6 0 16,4 0 0-16,-4-4 0 0,4 4 0 0,0-3-11 0,3 3 11 15,4-1 0-15,-4-2 0 0,4-3 0 0,-4 9 0 16,4-4 11-16,0-5-3 0,0 6 0 0,3 3-8 0,-3-10 0 16,3 7 0-16,1-3 0 0,3 0 0 0,3-4 0 15,4 4-10-15,3-1 10 0,1-2 0 0,-1 3 10 16,8-4 0-16,-1 4 0 0,1 0-10 0,7-4 8 15,-1 4-8-15,4-7 8 0,4 7 0 0,3-4 0 16,-3-2 0-16,6-1 0 0,-2 4-8 0,2-4 0 16,4 1 0-16,-3-7 0 0,3 6 0 0,4-3 8 15,7-2-8-15,-4 2 0 0,-3 3 0 0,3-9 0 16,11 10 0-16,-4-10 0 0,1 6-9 0,-4-3-4 16,-1 3-1-16,1-3 0 15,0-3-81-15,-7 7-16 0,0-4-3 0,-4 3-572 0,0-6-114 16</inkml:trace>
  <inkml:trace contextRef="#ctx0" brushRef="#br0" timeOffset="89684.51">22786 15674 2876 0,'0'0'128'0,"-4"3"25"0,-3 3-122 0,0-6-31 15,7 0 0-15,0 10 0 16,-3-1-28-16,3 0-11 0,10 1-2 0,-3-4-1 16,0 4-14-16,4-1-4 0,0 0 0 0,-1 1 0 0,4 5 50 0,-7-5 10 15,0-1 0-15,0 7 0 0,8-4 12 0,-8-2 0 16,0 6 0-16,-4-7 0 0,1 7-12 0,3-7-13 15,0 4 2-15,-4-7 1 16,-3 3-150-16,7 1-29 0,4-1-7 0,0-9-728 0</inkml:trace>
  <inkml:trace contextRef="#ctx0" brushRef="#br0" timeOffset="89942.71">23283 15558 2768 0,'0'0'61'0,"0"0"13"0,-7 0 2 0,0 3 1 0,-3 3-61 0,-1 0-16 0,0 4 0 0,1-1 0 31,-1 4-60-31,1 2-14 0,-1 4-3 0,1 6-1 0,-8 0 27 0,4 7 6 16,0-1 1-16,0 1 0 0,-4 8 44 0,0-2 8 0,-3 0 3 0,4 5 0 15,-5 1 27-15,1-9 6 0,0 9 0 0,3-7 1 16,4 7-34-16,0-6-11 0,-7 6 0 0,3-10 0 15,8 4 0-15,-1-4-16 0,-3-5 2 0,3 5 0 16,1-9-107 0,3 3-22-16,3-9-4 0,-3-3-1 0</inkml:trace>
  <inkml:trace contextRef="#ctx0" brushRef="#br0" timeOffset="90226.03">23439 15762 2559 0,'0'0'56'0,"0"0"12"0,3-7 3 0,4-2 1 0,0 6-58 0,4-3-14 0,-1-4 0 0,8 4 0 31,-7 3-30-31,3-4-9 0,3 7-1 0,-3-3-1 0,-3-3 56 0,3 6 11 0,0 0 2 0,0 0 1 15,-3 0-14-15,0 0-3 0,3 0-1 0,0 0 0 16,0 0-11-16,0 0 10 0,4-3-10 0,-4 3 10 16,3 0-27-16,1 0-6 0,0 0-1 0,-1 0 0 31,1 0-156-31,-4 0-32 0,4 0-7 0,-4 0-1 0</inkml:trace>
  <inkml:trace contextRef="#ctx0" brushRef="#br0" timeOffset="90466.79">23559 15997 3034 0,'0'0'135'0,"0"0"27"0,0 0-130 0,0 0-32 15,0 0 0-15,0 0 0 16,0 0-96-16,10 6-27 0,4-6-5 0,0 0 0 15,7 0 58-15,1-6 12 0,-1 6 2 0,4 0 1 16,-1-3-13-16,1 3-2 0,0 0-1 0,-1-7 0 16,-3 7 2-16,1 0 0 0,-1 0 0 0,-4 0 0 15,1 0-105-15,-4 0-21 0,11-9-4 0,-4 9-1 0</inkml:trace>
  <inkml:trace contextRef="#ctx0" brushRef="#br0" timeOffset="90753.83">24359 15373 2134 0,'4'15'95'0,"-4"-5"19"0,-7 9-91 0,0 6-23 0,3 0 0 0,-3 3 0 16,4 10 108-16,-1-4 16 0,1 10 4 0,3 0 1 0,3 3-35 0,4-3-7 15,-3 0-2-15,3 0 0 16,0 0-58-16,0 0-12 0,3-7-3 0,1 7 0 16,0-6-83-16,-4-4-17 0,3 1-3 15,1-7-727-15,-8 0-146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5T15:04:33.567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9204 9892 2257 0,'0'0'100'0,"0"0"20"0,0 0-96 0,0 0-24 0,0 0 0 0,0 0 0 15,0 9 17-15,4 4-1 0,-1-4-1 0,1 1 0 0,3 2-15 16,-4 7 0-16,4-6 0 0,-3 8 0 0,3 5 0 16,-4-1 0-16,1 6 0 0,-1 0 0 0,1 1 0 0,-4 2 0 15,0 4 0-15,-4-4 0 0,4 7 0 0,0-6-8 0,-3-4 8 0,-1 7 0 16,4-4 0-16,-3-3 0 15,3-2 0-15,0-4 0 16,0 6 0-16,0-3 0 0,0-6 0 0,0 0 0 16,0 0 0-16,0-9 0 0,0 6-12 0,-4-7 12 15,8 1-104-15,-4-4-13 16,0-9-3-16,0 0-774 0</inkml:trace>
  <inkml:trace contextRef="#ctx0" brushRef="#br0" timeOffset="462.99">9137 9744 1324 0,'-4'-12'118'0,"4"12"-94"0,4-9-24 0,3 5 0 16,-3-2 261-16,-1 3 48 0,1-6 10 0,3 5 1 15,3-2-266-15,1 3-54 0,-1-3-10 0,1-1-2 16,0 1-7-16,-1-3-1 0,1-1 0 0,3 7 0 16,-4-6-1-16,1 6-1 0,3-4 0 0,-3-2 0 15,3 6 22-15,0 0 0 0,0-4 0 0,4 7 0 16,-11 7-8-16,7-4-1 0,3 0 0 0,5 6 0 0,-8 1 9 15,3-1 8-15,1 1-8 0,0-1 11 0,-4 4-11 16,0-1 0-16,0-2 9 0,-3 8-9 0,-4-2 8 16,0 0-8-16,-4-1 8 0,1 4-8 0,-4-6 8 15,-4 9-8-15,1-3 8 0,-4 2-8 0,0 8 0 0,-8-7 8 16,1 0-8-16,0 0 0 0,-3 0 0 0,-5-1 0 16,8-2 0-16,-3 3 8 0,3 0-8 0,-4-3 0 15,0 0 0-15,1-4 0 0,-1 11 0 0,-3-11 0 16,3 7-9-16,1-6 9 0,-1 0-14 0,0-1 2 0,-3-2 0 15,4-1 0-15,-1 1 12 0,0-4-11 0,1 1 11 0,2 2-10 32,-2-6-134-32,6-2-28 0,-3 2-4 0,4-6-646 0</inkml:trace>
  <inkml:trace contextRef="#ctx0" brushRef="#br0" timeOffset="1096.22">10283 8920 1177 0,'-10'-10'52'0,"10"10"11"0,0-3-51 0,3-3-12 0,-3 0 0 0,0-1 0 16,0-2 89-16,4 0 15 0,-1 5 4 0,-3 4 0 15,0 0-74-15,0 0-14 0,0 0-4 0,0 0 0 16,0 0 26-16,0 0 5 0,0 0 1 0,0 0 0 16,-7 4-32-16,0 5-7 0,0 0-1 0,-3 1 0 15,-1 2 4-15,-3 1 1 0,0 6 0 0,-4-7 0 16,4 7 8-16,-7 3 2 0,3 0 0 0,-3-3 0 15,0 9 1-15,3-3 0 0,-3-3 0 0,-3 6 0 16,2-3 27-16,5 4 5 0,-4-4 2 0,3 6 0 16,4 0-21-16,-4 7-4 0,1-4-1 0,2-2 0 15,1 2-4-15,4 7-2 0,-1 3 0 0,4-3 0 16,0 0-10-16,4-1-1 0,3 4-1 0,-4 0 0 16,8-3-14-16,-4 3 0 0,3-3 0 0,4 9 0 15,-3-6 0-15,3 0-8 0,0 6 8 0,-4-6-10 0,4-1 1 16,0-2 0-16,0 0 0 0,4-10 0 15,0 4-20 1,3-7-4-16,3-3-1 0,1 0 0 0,3-9-22 0,-3 3-4 16,3-7 0-16,0-2-595 0,4-10-118 0</inkml:trace>
  <inkml:trace contextRef="#ctx0" brushRef="#br0" timeOffset="2680.79">10470 9594 2055 0,'-17'-9'91'0,"10"9"19"0,0 0-88 0,3 0-22 0,4 0 0 0,-3 0 0 15,-8 0 24-15,4 3 1 0,7-3 0 0,0 0 0 16,0 0-25-16,0 0 0 0,4 9 0 0,3 10 0 15,3-7-20-15,-3 4 1 0,-3-3 0 0,3-1 0 0,7 7 3 16,-3-3 1-16,-11 3 0 0,7-1 0 0,3-5 15 0,1 9 0 16,-4-3 0-16,-4-1 10 0,-3-2-2 0,7 3 0 15,4-7 0-15,-4 7 0 0,-7-6-8 0,7 3 0 16,7-10 0-16,-7 3 0 16,-3 1 0-16,3-1 0 0,0-6-11 0,3 3 11 15,5-2-35-15,-8-4-1 16,-7 0-1-16,10 0-832 0</inkml:trace>
  <inkml:trace contextRef="#ctx0" brushRef="#br0" timeOffset="3005.29">10915 9528 2048 0,'-14'-6'91'0,"14"6"18"0,0 0-87 0,0 0-22 0,-7 6 0 0,3-3 0 15,4-3 18-15,-3 10-1 0,-4 2 0 0,0 1 0 16,-4 2-17-16,0 1 0 0,4 6 0 0,-3 3 0 16,-8 0 0-16,4 3-9 0,3-2 9 0,-3 5 0 15,-3 6 0-15,3-2-8 0,0-1 8 0,-1 14 0 16,5-5 0-16,-8 4 14 0,1 4-2 0,-1-7 0 15,4 3 13-15,0-4 3 0,-11 1 0 0,4-3 0 16,3 0-15-16,1-3-2 0,2-1-1 0,-2-2 0 16,-4-4-10-16,7-9 0 0,10 6 0 0,-3-6 0 15,-7-9-16-15,7-1-8 16,7 4-1-16,3-13-1 0,-3-3-156 0,7 6-31 16,7-6-7-16,4-9 0 0</inkml:trace>
  <inkml:trace contextRef="#ctx0" brushRef="#br0" timeOffset="3440.41">11197 8942 1998 0,'0'0'44'0,"0"0"8"0,0 0 3 0,0 0 1 0,0 0-44 0,4 12-12 0,-4 4 0 0,0-4 0 16,3 1 0-16,-3 6 0 0,0 3 0 0,0-3 0 15,0 3 0-15,4 3 0 0,3 3 0 0,-7-3 0 16,-4 6 0-16,4-2 12 0,4 5-4 0,-1-3 0 16,-3 1 20-16,0 8 4 0,0 1 1 0,0 3 0 15,0 0-3-15,-3-3-1 0,-1 3 0 0,1-4 0 16,3-2-9-16,-4 0-1 0,1-7-1 0,-4 10 0 16,3-10-6-16,1 4 0 0,-1 2-1 0,1-5 0 15,-1 2-11-15,0-2 0 0,8-1 0 0,-4-3 0 0,-4-3 0 16,4-3-14-16,4-3 3 0,0 0 1 15,-1-4-43-15,1-5-9 0,-4 6-2 0,7-10-583 16,0 10-117-16</inkml:trace>
  <inkml:trace contextRef="#ctx0" brushRef="#br0" timeOffset="4076.4">11934 9450 1792 0,'0'0'80'0,"0"0"16"0,-7 6-77 0,0-3-19 0,0 3 0 0,0 4 0 15,0-4 52-15,4 3 8 0,-4 4 0 0,-4-4 1 16,4 10-33-16,-4-6-6 0,1 2-2 16,-1 1 0-16,-3 3 12 0,0 0 3 0,0-4 0 0,0 7 0 15,0 3-5-15,0-9-1 0,-4 6 0 0,0 0 0 16,1-3-10-16,-5 3-3 0,8-3 0 0,-7-7 0 0,-3 10-5 0,2-3-2 16,8-7 0-16,0 4 0 15,-7-3-9-15,7-4-17 0,3-6 4 0,1 7 1 16,6-7 3-16,-3-3 1 0,0 6 0 0,7-6 0 31,0 0-102-31,0 0-20 0,-7-6-4 0,3 3-768 0</inkml:trace>
  <inkml:trace contextRef="#ctx0" brushRef="#br0" timeOffset="4353.39">11501 9563 1818 0,'-25'0'40'0,"25"0"8"0,3-10 1 0,-3 10 3 0,0 0-42 0,0 0-10 16,11 0 0-16,0 0 0 0,-1 10 11 0,1-7 0 15,-1 6 0-15,4 1 0 0,11 8 5 0,-7-2 2 16,-1 0 0-16,1-1 0 0,3 4 12 0,0 0 2 16,-3-3 1-16,0 3 0 0,-4 2-3 0,3-2-1 15,5 0 0-15,-8-3 0 0,3 3-15 0,-3 3-3 16,4-4-1-16,-4-5 0 0,0 6 9 0,0-7 1 15,-3 7 1-15,0-6 0 0,-1 5-29 0,1-2-7 0,-1-6-1 16,1 5 0-16,-1-9 16 0,1 4 0 0,-4-1 0 0,4 1-9 31,-1-7-21-31,1 6-4 0,-1-9-1 0,1 0-593 0,-4 0-120 0</inkml:trace>
  <inkml:trace contextRef="#ctx0" brushRef="#br0" timeOffset="5744.11">12435 9882 1324 0,'0'0'118'0,"0"0"-94"0,0 0-24 0,0 0 0 16,0 0 196-16,0 0 36 0,-7 16 6 0,7-6 2 15,0-4-178-15,-3 9-35 0,-1-2-7 0,4 0-2 16,0 9-18-16,0-7 0 0,-3 1 0 0,3 3 0 16,0-7 0-16,0 7 0 0,0-6 0 0,0-1 0 15,0 4 0-15,3-4 0 0,1-2 0 0,-4-1 0 16,0 1 0-16,0-4 0 0,0 3 0 0,0 1 0 0,0-1 16 15,-4 4-3-15,1-4-1 0,-4 0 0 0,3 4-12 16,-3 0 0-16,0-4 0 0,0 10 0 0,0-7 0 16,-4 1-16-16,1 2 3 0,-1-2 1 15,1-4-142-15,3 1-28 16,-4-7-6-16,4 6 0 0</inkml:trace>
  <inkml:trace contextRef="#ctx0" brushRef="#br0" timeOffset="6349.28">13042 9236 1792 0,'0'0'40'0,"0"0"8"0,-3-9 1 0,3 6 1 0,-4-3-40 0,4 3-10 0,-3-7 0 0,3 1 0 15,0 6 0-15,0-4 8 0,0 7-8 0,0-6 8 16,-4 0-8-16,4 6 0 0,0 0 0 0,0 0-11 16,0 0 11-16,0 0 11 0,0 0-3 0,-7 9 0 0,-4 1-8 0,1 2 0 15,-1 1 0-15,1 5 0 0,-1 4 18 0,1 0-2 0,-5 7 0 0,5-4 0 16,-4 6-16-16,3 0 10 15,1 10-10-15,-5-9 8 0,5 2-8 0,3 4 0 16,0-4 0-16,0 4 0 0,0-7 0 0,3 0 8 16,1-2-8-16,3-1 8 0,0-6-8 0,3 6 8 15,4-6-8-15,-3-6 8 0,3 3-8 16,-4-1 12-16,8-5-12 0,-1-4 12 0,1 1 8 0,3-7 1 16,-3 6 1-16,3-9 0 0,3 0-22 0,1 0 0 15,0 0 0-15,-1-9 0 0,5 9 10 0,-1-10-2 16,3 4-8-16,-2-3 12 0,-5-1-12 0,4-2 0 15,1-4 0-15,-5 4 0 0,1-7 16 0,-1 6-4 16,-2-6 0-16,-1-3 0 0,-4 7 9 0,4-4 2 16,-3 0 0-16,-4-3 0 0,0-3 5 0,0-3 0 0,-7 0 1 0,4 6 0 15,-8-3-20-15,4-4-9 0,-3-2 8 16,-1 6-8-16,-3-3 0 0,-4 3 0 0,1-4 0 16,-1 7 0-16,1-9 0 0,-4 12 0 0,-4-6 0 0,4 6 0 15,-4-3 0-15,4 10 0 0,-4-7 0 0,8 10 0 16,-4-1 0-16,0-2 0 0,0 2-11 0,3-2 11 15,0 2-10-15,4 7 10 0,-3-6-12 0,3-1 12 32,0 7-59-32,3-3-5 0,-3-3 0 0,4 9-566 0,-1-4-113 0</inkml:trace>
  <inkml:trace contextRef="#ctx0" brushRef="#br0" timeOffset="6645.81">12880 9628 1753 0,'0'0'77'0,"0"0"17"0,0 0-75 0,0 0-19 0,0 0 0 0,0 0 0 16,11 7 39-16,-4-4 4 0,3-3 1 0,1 6 0 15,3-3-36-15,-4-3-8 16,5 3 0-16,2-3 0 0,1 0 0 0,3 0 0 16,-3 0 0-16,3 0 0 0,-4-3 0 0,1 3 0 15,3-3 0-15,-3-3 0 0,0 6-19 0,-4-10 1 0,3 10 0 0,-3-3 0 32,-3-3-123-32,0 3-25 0,-1 0-5 0,-3-4-1 0</inkml:trace>
  <inkml:trace contextRef="#ctx0" brushRef="#br0" timeOffset="7197.75">13240 8600 864 0,'0'0'76'0,"0"0"-60"16,-7 0-16-16,3 0 0 0,-3 0 192 0,7 0 35 15,0 0 7-15,0 0 2 0,0 0-170 0,0 0-34 16,0 0-6-16,0 0-2 0,0 0-5 0,4 6-2 16,-4-6 0-16,7 10 0 0,0-4 7 0,0-3 0 15,3 6 1-15,1-5 0 0,-4 5-1 0,4 0 0 0,-1 4 0 16,1-4 0-16,-1 10 30 0,1-6 6 0,3-1 0 0,0 7 1 16,0 3-40-16,0 0-8 0,1 0-1 15,-1 6-1-15,0 0 15 0,3-3 3 0,5 7 1 16,-5 2 0-16,4-2-2 0,1-1-1 0,-1 7 0 15,0-4 0-15,0-3-14 0,-3 1-2 0,3-1-1 0,-4 1 0 0,5-1-10 0,-5 3 0 0,-3-2 0 0,0-1 8 32,1 7-8-32,-5-4 8 0,-3 1-8 0,0 5 8 15,0 1-8-15,-3-6 0 0,-4 2 0 0,0-2 0 16,-4 2 0-16,-3-2 0 0,4-1 0 0,-8-2 0 16,4 5 0-16,0-5 12 0,-4 2-12 0,4-5 12 15,0-4-12-15,-3 6 0 0,6-9 0 0,-3 0 0 16,0-3 0-16,0-1 0 0,-3-2 0 0,6 3 0 15,-3-6-21-15,-4-4-7 0,4 0 0 0,0-6-1 16,0 7-177-16,0-10-35 0</inkml:trace>
  <inkml:trace contextRef="#ctx0" brushRef="#br0" timeOffset="9441.92">15759 7139 1324 0,'0'0'118'0,"-7"0"-94"0,-1-4-24 0,5-2 0 16,3 6 107-16,0 0 17 0,0 0 3 0,0 0 1 0,0-3-75 0,0 3-14 16,3-3-3-16,-3 3-1 0,0 0-4 0,8-6-1 15,2 6 0-15,1 0 0 0,-4 0-10 0,3 0-1 16,1 9-1-16,3-9 0 0,0 13-18 0,7-7 10 16,-3 3-10-16,3-2 8 0,4 2-8 0,0 7 0 15,3-10 0-15,0 3 0 0,-3 1 8 0,6 2-8 16,1-2 12-16,0-1-4 0,7 0 20 0,3 1 3 15,-3 2 1-15,7 1 0 0,-4-4 7 16,0 4 1-16,8 3 1 0,-4-1 0 0,3 1-8 0,0-3-1 16,1-1-1-16,3 10 0 0,0-3-16 0,3 3-3 15,4 0-1-15,-4 0 0 0,1 9-11 0,-1-9 12 16,-6 9-12-16,3-2 12 0,-4 2-12 0,4 3 0 16,-4-2 0-16,4 5 0 0,0-2 0 0,-3-1 0 15,3 7 0-15,-4-3 8 0,0-1 2 0,1 4 0 0,-4 3 0 16,-1-3 0-16,1-10 20 0,4 10 4 0,-1-7 1 0,4 7 0 15,-4 0-21-15,4 3-4 0,0-3-1 0,-3 3 0 16,-1-1-1-16,-3-2 0 0,0 3 0 16,0 3 0-16,-1-3-8 0,1 0 0 0,-3 6 0 0,-1-3 0 0,4 3 0 15,-7 4 0-15,-1-1 11 0,-2 0-11 16,-1-3 19-16,-3 4-3 0,-1-10 0 0,-2 6 0 16,-1-6 4-16,4 0 0 0,-4 6 0 0,0-6 0 15,0-4-4-15,1 4-1 0,-5-3 0 0,4 3 0 16,1-3-7-16,-1 0 0 0,-7-1-8 0,4-5 12 15,3 6-12-15,-7-7 8 0,0 7-8 0,0-4 0 16,-3 1 0-16,3 3 8 0,-3 3-8 0,0-3 0 16,-4 2 0-16,0-2 0 0,3 3 8 0,-2-3-8 15,-1-3 0-15,0-1 11 0,0 1-11 0,0-4 10 0,0 4-10 16,0-4 0-16,0 1 0 0,0 3 0 0,1-7 0 0,-1 0 0 16,0-6 8-16,-4 7-8 0,1-1 0 0,3 0 0 15,-3-9 0-15,-1 7 0 0,1-4 14 0,-4-3-2 16,3-4-1-16,-6 4 0 0,3-3 1 0,-3 0 0 15,3-3 0-15,0 2 0 0,-4-5-1 16,4 6 0-16,-3-7 0 0,3 1 0 0,-7-4-11 0,3 7 0 16,1-10 0-16,-1 4 8 0,4-1-8 15,-3 1 0-15,-4-7 0 0,4 6 8 0,3-3-8 0,-4-3 0 16,-3-3 9-16,0 0-9 0,4 10 8 0,-1-7-8 16,-3 6 8-16,0-9-8 0,0 0 8 0,4 10-8 0,-4-10 8 0,0 3-8 15,0-3 8-15,0 0-8 16,0 0 8-16,3 9-8 0,-6 1 0 0,3-10 0 15,0 0 0-15,0 0 8 0,0 0-8 0,0 0 0 0,0 0 0 0,0 0 0 16,0 0 0-16,0 0 8 0,0 0-8 0,0 0 8 16,3-10-8-16,1 7 0 0,-1-6 8 15,-3-1-8-15,-7 1 32 0,7 6 1 0,-3-10 1 0,3 4 0 16,-7-4-26-16,3-2-8 0,4 5 0 0,0-2 0 16,0-7 0-16,-3 6 0 0,3 1 0 0,-4-7 0 15,1 3 0-15,3-2 0 0,-4-1 0 0,-3-3 0 16,7 3 0-16,-4-3 0 0,4 9 0 0,-3-5 0 15,-4 2 0-15,3 0 0 0,-3 7 0 0,7-4-9 16,-3 4 9-16,-4-4 0 0,3 4 0 0,1 9 0 16,-1-9 0-16,4 9 8 0,0 0-8 0,0 0 0 0,-3-4 0 0,3 4 0 15,0 0 0-15,0 0 0 0,0 0 0 0,0 0 0 16,0 0 0-16,0 0 0 16,0 0 0-16,0 0 0 0,0 0 0 0,7 4 0 0,-4 5 0 15,1 0 0-15,3 10 0 0,-4-6 0 0,4-1 0 16,-3 4 0-16,-1 0 0 0,1-7 0 0,-4 4 0 15,7 5 0-15,-4-5 0 0,1 3 0 0,3-4 0 16,-3 1 0-16,-4 6 0 0,0-7 0 0,7 1 0 0,-4 2 0 16,-3 1 0-16,0-7 0 0,4 10 0 0,-1-6 0 15,-3-4 0-15,4 4 0 0,-1-4 0 0,-3 4 0 16,4-4 0-16,-4 4 0 0,-4-4 0 0,4 0 0 0,0 1 0 16,0-7 0-16,-3 6 0 0,-1 1 0 15,1-1 0-15,-1-6 0 0,4-3 0 0,-3 10 0 16,-1-1 0-16,-3 1 0 0,-4-1 0 0,4-6 0 0,-3 6 0 0,-1-5 0 15,-3 2 0-15,4-3 0 0,-5-3 0 0,1 6 0 16,0-3 0-16,4-3 0 0,-4 0 0 0,-1 0 0 16,1 0 0-16,0 0 0 0,0 0 0 0,0 0 0 15,-4-3 9-15,4-3-9 0,0 6 12 0,-4-9-12 16,4 5 8-16,-3 1-8 0,-1-3 0 16,4 3 0-16,0-3 0 0,-4 6 0 0,4-3 0 0,0 3 0 15,3-4 0-15,1 4 0 0,3 0 0 0,-4 0 0 16,1 0 0-16,6 0-9 0,4 0-1 0,0 0 0 15,0 0-93 1,0 0-18-16,4-6-4 0,3-3-807 0,7-4-162 0</inkml:trace>
  <inkml:trace contextRef="#ctx0" brushRef="#br0" timeOffset="15379.66">22405 7220 1209 0,'0'0'53'0,"0"0"12"0,0 0-52 0,0 0-13 0,0 3 0 16,3 7 0-16,5-1 184 0,2 0 33 0,1 1 7 0,-1-1 2 15,4-2-182-15,4 8-44 0,3-2 0 0,4-4 0 16,-7 4 0-16,6-1 0 0,4 4 0 0,1-3 0 15,6-1 8-15,-3 1-8 0,-1 5 0 0,5 4 0 16,6 0 13-16,0 0-1 0,1 6 0 0,-4-6 0 16,3 7 16-16,0-4 4 0,1 6 0 0,-1 0 0 15,4 1-12-15,0-1-1 0,3 1-1 0,4 2 0 16,-4-3-4-16,1 7-1 0,-4-7 0 16,-4 1 0-16,4 2 5 0,-7 1 1 0,-1-4 0 0,5 7 0 15,-5-4 1-15,1-2 1 0,7-1 0 0,-4 3 0 16,1 7-2-16,-1-9-1 0,0 11 0 0,4-2 0 15,-7 0-7-15,3 3-2 0,-3-3 0 0,-3 3 0 16,2-4 3-16,-2 4 1 0,-1-3 0 0,0 3 0 16,4 6-5-16,-4-6-8 0,1 6 11 0,-1-6-11 0,0 0 31 0,0 6-1 15,-6-9 0-15,2 0 0 0,-2-4-18 0,-5 4-3 16,4-3-1-16,-3-4 0 0,-4-2 8 0,1-1 0 16,-1 0 1-16,0 1 0 0,-4 2-1 0,1-3-1 15,0-2 0-15,-1 2 0 0,1 0-2 16,-4 4 0-16,0-4 0 0,4 4 0 0,-4-4-1 15,0 0 0-15,-3 7 0 0,-1-3 0 0,1-4-3 0,-1 0-1 16,-2 1 0-16,2-1 0 0,-3-6 1 0,-3 6 0 16,3-5 0-16,0-1 0 0,0-3-9 0,0 0 8 15,0-1-8-15,-4-2 8 0,5-6-8 0,-1 6 0 16,-4 3 0-16,1-4 0 0,-1-5 0 0,1 6 8 16,-4-7-8-16,0 7 8 0,0-6-8 0,0-1 0 0,0 7 0 15,0 0 8-15,0-3-8 0,0-1 0 16,3 1 0-16,-3 0 0 0,-3-1 0 0,3 4 0 0,3-6 0 15,-3 9 0-15,0-4 0 0,0-5 0 0,4 6 0 16,-4 0 8-16,3-4-8 0,1 1 0 0,-4-4 0 16,3 1 0-16,-3-4 0 0,0 4 0 0,0-13 0 15,0 9 0-15,0-9 8 0,-3 10-8 0,3-10 0 0,-4 9 8 16,1-6 5-16,-1 7 1 0,4-10 0 0,0 0 0 16,0 0-5-16,0 0-1 0,-7 0 0 0,7 0 0 15,0 0-8-15,0 0 8 0,-7 0-8 0,7 0 8 16,0 0-8-16,0 0 0 0,0 0 0 0,0 0 0 15,0 0 0-15,0 0 0 0,0 0 8 0,0 0-8 16,0 0 0-16,0 0 0 0,0 0 9 0,0 0-9 16,0 0 9-16,7 0-9 0,0-10 12 0,0 7-12 15,0-3 16-15,0 3-3 0,0-7-1 0,1-2 0 0,-1 2-1 0,0-2-1 16,0-1 0-16,0-2 0 0,3 2-2 16,1-6 0-16,-4 7 0 0,0-7 0 0,4 6-8 0,-1 1 0 15,1-1 0-15,-1-2 0 0,1 5 0 0,0-2 0 16,-4 2 0-16,3-2-11 0,-3 2 11 0,0 1 0 15,4 6 0-15,-4-7 0 0,-4 1 0 0,4 6 0 16,1-3 0-16,-5-7 0 0,1 4 0 0,3-1 0 16,-4 7 0-16,1-6 0 0,-1-1 0 15,-3 1 0-15,0 6 0 0,0 3 0 0,0-10 0 0,0 10 0 16,0 0 10-16,4-9-10 0,-8 6 0 0,4 3 0 16,0 0 0-16,0 0 0 0,0 0 0 0,0 0 0 0,0 0 0 15,0 0 0-15,0 0 0 0,0 0 0 0,0 0-13 0,-3 3 4 16,-4-3 9-16,0 6 0 0,3-3 0 0,-3 7-8 15,3-10 8-15,1 9 0 0,-1-6 0 16,-3 7 0-16,4-1 0 0,-4-6 0 0,3 7 0 16,-3-1 0-16,4 0 0 0,-4 4 0 0,0-4 0 15,0 1 0-15,-1 2 0 0,1-2 0 0,0 2 0 0,0 4 0 16,4-4 0-16,-4 1 0 0,0 6 0 0,0-7 0 16,3 10 0-16,-3-3-8 0,-4-6 8 0,8 5-8 15,-1-5 8-15,-3 0 0 0,0 5 0 0,4-8 0 16,-4 2 0-16,3-2 0 0,1-1 8 15,-4-6-8-15,0 7 0 0,3-4 0 0,0-3 0 0,-3 0 0 16,0-3 0-16,4 6 0 0,-4-6 0 0,0 4 0 16,0-4 0-16,0 0 0 0,0 6 0 0,7-6 0 0,0 0 0 0,-8-6 0 0,-2 6 8 0,-1 0-8 31,1 0 11-31,-4-4-3 0,0-2 0 0,-4 6 0 0,0-3 4 16,1-6 1-16,-5 6 0 0,1-4 0 15,4-2-5-15,-5 6-8 0,5 0 11 0,-4-4-11 16,3-2 9-16,0 9-9 0,-3-6 0 0,4-1 9 0,-1 7-9 15,0-3 0-15,1-3 0 0,-1 3 8 0,4-3-8 0,0 6 0 16,0-4 0-16,3 4 0 0,4-3 0 0,-4-3 0 16,8 6-12-16,-4-9 12 15,7 9-36-15,0 0 0 0,0-4 0 0,0-5 0 16,7 0-120-16,0-1-24 0,7-2-5 0,4-1-1071 16</inkml:trace>
  <inkml:trace contextRef="#ctx0" brushRef="#br0" timeOffset="17856.64">29884 7076 1368 0,'0'0'60'0,"0"0"13"0,0 0-58 0,0 0-15 0,0 0 0 0,0 0 0 16,0 0 56-16,0 0 9 0,0 0 2 0,0 0 0 0,0 0-27 0,0 0-4 16,0 0-2-16,-4 9 0 0,1 7 17 0,3-3 3 15,3-1 1-15,1 1 0 16,-1 5-10-16,4-5-1 0,0 9-1 0,4-3 0 15,0 3-17-15,-1-4-3 0,4 4-1 0,-3 0 0 0,3 0 9 16,0 0 1-16,-3 7 1 0,3-4 0 0,3 6-23 16,-2 0-10-16,-1 1 8 0,-4-1-8 0,1 0 12 0,-1 1-4 15,1 5 0-15,0-2 0 16,-4 6-8-16,-4-1 10 0,4 4-10 0,-3 0 10 0,-1 0-2 16,1 6 0-16,-4-6 0 0,-4 6 0 0,1-6 10 0,-1 0 2 15,1-3 0-15,-1 0 0 0,1 3 10 0,-1-1 2 16,1-2 1-16,-1 3 0 0,1-3 8 0,-5 0 2 0,5-1 0 15,-1 4 0-15,4-9-35 0,-7 6-8 16,4-1 0-16,-4-5 0 0,3 6 0 0,-3-1 12 16,4-5-12-16,-4 6 12 0,0-1-12 0,-4-5 12 15,0 6-12-15,1-4 12 0,-1 1-4 0,-3 0 0 0,0-4 0 16,3 4 0-16,-3-4-8 0,4-2 10 0,-4 2-10 0,0-3 10 16,-1 1 6-16,1-1 0 0,0 0 1 0,0 1 0 15,0 2-17-15,0-2 10 0,3-4-10 0,-3-3 8 16,4 0 8-16,-1 0 2 0,-3-3 0 0,3 6 0 15,-6-3-18-15,3-3 8 0,-1 7-8 0,1-7 0 16,0 6 8-16,-3-6-8 0,-1 3 0 0,0-3 0 16,4 0 0-16,-3 3 0 0,-1 0 0 0,0-3 0 15,1 0 8-15,-1 0-8 0,0 3 0 0,1-3 0 16,-1 0 24-16,0 0-1 0,4-4-1 0,-3-2 0 16,-1 6-12-16,0-3-2 0,4 3-8 0,0 0 12 0,0-3-12 15,0 3 0-15,0-4 8 0,0 4-8 0,-4-9 0 16,4 9 0-16,-4-6 0 0,4-1 0 0,-3 4 0 0,2-6 0 15,1 2 8-15,0 1-8 0,4-7 0 0,-4 10 0 16,-1-6 8-16,5-1-8 0,-4 7 0 16,3-6 9-16,-3 5-9 0,3-5 8 0,-6 6-8 15,3 0 12-15,3-4-12 0,-3-5 12 0,0 8-4 16,0-5 0-16,0 6 0 0,0-7 0 0,-1 10 1 0,5-9 0 16,-8 3 0-16,4-4 0 0,4 1-1 0,3-4-8 15,-4 0 12-15,0-5-4 0,4 5 3 0,0 0 0 16,0-9 0-16,0 10 0 0,0-7-11 0,0-3 8 15,0 6-8-15,0-3 8 0,0-3-8 0,-4 7 8 0,4-4-8 0,7-3 8 16,0 0-8-16,0 0 8 16,-7 0-8-16,0 3 8 0,7-3-8 0,-7 0 12 15,7 0-12-15,0 0 12 0,-7-3-12 0,7 3 12 16,-4-10-12-16,1 1 12 0,3 0-4 0,0-4-8 0,0 0 12 16,0-5-4-16,0 2 0 0,0-3-8 0,0-3 12 15,0 3-4-15,0-3-8 0,0 0 0 0,-4 4 9 0,1-1-9 16,3 3 0-16,0-3 9 0,-4 1-9 0,1 5 0 15,-1-9 8-15,4 3-8 0,-3 7 0 0,3-7 0 16,0 3 0-16,0 1 0 0,0-1 0 0,0 0 0 16,0 4 0-16,0 2 0 0,0-2 0 0,3 2 0 15,1 1 0-15,-1 3 0 0,-3-1-8 0,0 7 8 16,0 0 0-16,0 0 0 0,0 0 0 0,0 0-9 16,0 0 9-16,0 0-10 0,0 0 10 0,0 0-10 15,0 0 10-15,0 7-10 0,-3-1 10 0,-1 10-10 16,1-4 10-16,-1 1 0 0,4-1 0 0,-3-2-8 15,-1 8 8-15,1-5 0 0,3 3 0 0,0-4 0 0,0 1 0 16,-4-1 0-16,4 4 0 0,4-4-8 0,-4 1 8 16,3 0 0-16,1 2 0 0,-4-2 0 0,3-1 0 15,1 7 0-15,3-6 0 0,-4-1-8 0,1 7 8 0,3-6 0 16,-4 5 0-16,1-5 0 0,3 3 0 0,-3-4 0 16,-1 1 0-16,4-1 0 0,-3-2 0 0,3-1 0 15,-4 0 0-15,4-5 0 0,-3 5 0 0,-1 0 0 16,4-9 0-16,-7 0 0 0,0 0 0 0,11 10 8 15,-11-10-8-15,11 0 0 0,-1 3 16 0,-3-3-2 0,4 0 0 16,-1 0 0-16,5 0-14 0,-1-3 0 16,0-3 0-16,3 2-10 0,-3 1 10 0,4-6 0 15,0-1 10-15,3 1-10 0,-3 0 0 0,3-1 0 16,0-2 0-16,4 2 0 0,-1 1 0 0,1-4 8 16,3 4-8-16,0 3 0 0,1-4 0 0,-5 1 9 0,5 3-9 0,-1-7 8 15,0 4-8-15,0-4 0 0,-3 4 0 16,0-1 0-16,-1-2-14 0,-3 2 2 0,-3 1 0 0,0-4 0 15,3 4-10-15,-7 6-2 0,0-3 0 0,-3 2 0 32,-1-5-63-32,1 6-13 0,-1-3-2 0,-6 6-812 0,-4 0-162 0</inkml:trace>
  <inkml:trace contextRef="#ctx0" brushRef="#br0" timeOffset="20073.99">24860 13849 576 0,'0'0'51'0,"0"0"-41"0,0 0-10 0,0 0 0 0,0 0 142 0,4-3 26 0,-1-6 6 0,1-1 1 16,3 7-103-16,3-3-20 0,-2 0-4 0,6-4 0 31,0 1 13-31,0-1 3 0,0 1 1 0,4-4 0 16,-1 4 3-16,8-10 1 0,0 7 0 0,3-7 0 15,0 6-11-15,0-9-2 0,1 4-1 0,-1 2 0 0,0-3-24 16,0 0-5-16,4-3-1 0,3 3 0 16,4-2-10-16,0-1-3 0,3 0 0 0,4 0 0 0,0 0 1 15,3-7 0-15,4 8 0 0,-3-5 0 0,3-2 3 16,-1 3 0-16,5-3 0 0,-1 3 0 0,1 0-16 0,3 3 11 15,-4-10-11-15,-3 10 10 0,0 1-10 0,0-1 0 16,0-7 0-16,-4 7 0 0,-3 7 0 0,3-4 0 16,1 0 0-16,-4-3 0 0,0 3 0 0,-4 4 0 15,-3-4 0-15,-4 0 0 0,4-3 0 0,-4 6 0 16,0-2 0-16,-3-4 0 0,3 3 0 0,-3-3 0 16,0 3 0-16,0-3 0 0,-4 6 0 0,4 1 0 15,-1-1 0-15,-6 0 0 0,-4 7 0 0,0 3-9 16,-3-4 0-16,0 4 0 15,-1-3-17-15,-3 5-3 0,-3 4-1 0,3-3 0 16,-3 3-39-16,-1 0-8 0,1 3-2 0,-4-3-517 0,4 0-104 0</inkml:trace>
  <inkml:trace contextRef="#ctx0" brushRef="#br0" timeOffset="21263.4">27788 12993 1378 0,'0'0'61'0,"0"0"13"0,0 0-59 0,0 0-15 0,0 0 0 0,0 0 0 15,0 0 17-15,0 0 1 0,0 0 0 0,11 0 0 16,-1 0 34-16,1 0 6 0,3 0 2 0,0 0 0 16,0 0-3-16,4-3 0 0,0-3 0 0,-1 6 0 15,-3-3 0-15,8-4 0 0,-5 4 0 0,1 3 0 16,3-9-13-16,0 9-2 0,0-3-1 0,1-4 0 16,-5 4-17-16,1 3-4 0,3 0-1 0,-3 0 0 15,-1 0-10-15,-3 3-1 0,0-3-8 0,1 0 12 16,-12 0-12-16,4 7 0 0,0-4 0 0,4-3 0 15,-1 0 9-15,-3 6-9 0,-7-6 8 0,4 3-8 16,3 0 0-16,-3 4 0 0,-4-4 0 0,0-3 0 16,0 9 0-16,-7 1 0 0,-1-1 0 0,1 4 0 15,0-1 0-15,-3 4 10 0,-1-1-10 0,-6 1 10 16,-8 0-10-16,4 3 0 0,-4 3 0 0,0-1 0 0,1-5 0 16,-5 0 0-16,5 6 0 0,-5 6 0 0,1-6 0 0,0 0 0 15,0 0 0-15,-4-3 0 0,4 3 0 0,-4 0 0 16,0-10 10-16,1 7-10 0,-1 3 0 0,0-3 0 15,4 3 0-15,0-10-12 0,3 7 12 0,4-6 0 16,0 2 0-16,6-2 0 0,-2-1 0 0,3 1 0 16,3-4 0-16,1 4 0 0,3-4 0 0,-1 1 0 15,1 2 0-15,4-2 0 0,-1-1 0 0,1 0 0 16,3 1 0-16,3-7 0 0,1 6 0 0,-1 1 0 16,1-1 0-16,3-6 0 0,0 7 0 0,4-7 0 15,3 3 0-15,0-3 10 0,3 4-2 0,1-4-8 16,10-3 12-16,1 9-4 0,2-6 1 0,1-3 0 0,7 6 0 15,0-2 0-15,-1 2-9 0,1-3 0 0,-3 3 0 0,2-3 0 16,5-3 0-16,3 0 0 0,-4 4 0 0,0-4 0 16,1 0-12-16,-5-4 12 0,5 1-10 0,-4-3 10 31,-4 6-28-31,4-3 1 0,-4-3 0 0,-3 2 0 16,-4-2-29-16,0-6-5 0,0 2-2 0,-3 1-889 0</inkml:trace>
  <inkml:trace contextRef="#ctx0" brushRef="#br0" timeOffset="23156.06">28109 12952 345 0,'0'0'31'0,"0"0"-31"16,0 0 0-16,0 0 0 0,0 0 98 0,0 0 14 0,4-3 2 0,3-6 1 15,-7 9-84-15,3 0-17 0,5-10-3 0,-8 10-1 16,0 0 15-16,0 0 3 16,0 0 1-16,0 0 0 0,0 0 38 0,3 0 7 15,-3 0 2-15,0 0 0 0,0 0-2 0,0 0 0 0,0 0 0 0,0 0 0 16,0 0 20-16,0 0 4 0,0 0 1 0,0 0 0 16,0 0-50-16,0 0-9 0,0 0-3 0,0 0 0 15,0 0-11-15,0 0-2 0,0 0-1 0,0 0 0 16,0 0-3-16,0 0 0 0,0 0 0 0,0 0 0 15,0 0-4-15,0 0-2 0,0 0 0 0,0 0 0 16,0 0 7-16,0 0 2 0,-7 0 0 0,7 0 0 0,-7 0 3 0,0 0 1 0,0 7 0 0,0-4 0 31,-4-3-2-31,4 0 0 0,-3 6 0 0,2-3 0 16,1 0-3-16,0-3-1 0,-3 0 0 0,6 0 0 16,-6 7-5-16,3-7 0 0,0 0-1 0,0 3 0 15,-1-3-4-15,5 0-1 0,-4 0 0 0,0 0 0 16,0 0-2-16,0 0 0 0,0 0 0 0,0 0 0 0,0 6 4 0,-1-6 1 15,1 0 0-15,0 3 0 16,-3-3-2-16,-1 0-1 0,1 3 0 0,-1 4 0 16,0-4 2-16,1-3 0 0,-4 6 0 0,3-3 0 15,-3-3-12-15,3 0 0 0,1 0 0 0,-1 6 0 0,1-6 11 0,-4 0-3 16,3 0-8-16,-3 0 12 0,3 0-1 0,1-6-1 16,-1 6 0-16,1 0 0 0,-5 0 2 0,5-3 0 15,-1-3 0-15,1 6 0 0,3 0-4 0,-4 0 0 16,1 0 0-16,-1 0 0 0,11 0-8 0,-7 0 0 15,-4 0 9-15,1 0-9 0,-1 0 0 0,4 6 0 0,0-3 0 16,-4-3 0-16,4 0 0 0,7 0 0 0,0 0 0 0,0 0 0 16,-7 0 0-16,7 0 0 15,0 0 0-15,0 0 0 0,0 0-22 0,0 0 1 16,0 0 0-16,0 0 0 16,7-3-143-16,4-3-29 0,10-10-6 0,0-3-1 15</inkml:trace>
  <inkml:trace contextRef="#ctx0" brushRef="#br0" timeOffset="25765.86">29824 14605 403 0,'0'0'36'0,"0"0"-36"15,0 0 0-15,0 0 0 0,0 0 128 0,0 0 20 16,0 0 3-16,0 0 1 0,0 0-113 0,0 0-23 16,0 0-4-16,0 0 0 0,0 0 30 0,0 0 6 15,0 0 2-15,0 0 0 0,0 0 30 0,0 0 5 0,0 0 2 0,0 0 0 0,0 0 5 0,0 0 2 16,0-9 0-16,0-1 0 16,0 7-58-16,0-3-12 0,-4-4-3 0,1 7 0 15,3-6 6-15,0-1 1 0,0-2 0 0,0 2 0 16,-4-2 4-16,4-1 0 15,0-2 1-15,-3-1 0 0,-1-3 4 0,1-3 1 0,-4 3 0 16,3-6 0-16,-3-3-12 0,-4 6-2 0,1 3-1 0,-1-3 0 16,1-9 19-16,-4 9 4 0,-1-9 1 0,1 9 0 15,0-10-25-15,0 10-5 0,0 0-1 0,-4-6 0 16,4 3-16-16,-3-3 8 0,3 6-8 0,-1 0 0 16,1 0 0-16,-3 0 0 0,3 3 0 0,-4-3 0 15,4 4 12-15,-4 2-4 0,1-3 0 0,2 0-8 16,-2 7 0-16,-1-1 0 0,4 4 0 0,0-4 0 15,0 4 30-15,3-1 2 0,1 1 1 0,-1 6 0 16,4-7-33-16,-4 4 0 0,-3 3 0 0,7 0 0 0,4-3 0 16,-1 3-20-16,-3-4 2 0,4 4 1 0,-4-3 17 0,0 6 0 15,-1-3-8-15,1 3 8 0,-3 0 0 0,3-3 0 16,3 3 0-16,-3-7 0 16,7 7 20-16,0 0-3 0,0 0 0 0,-3 0 0 0,-4 0-17 15,7 0-16-15,-4 0 4 0,4 0 0 0,0 0 12 16,-7 0 0-16,3 0 0 0,4 0 0 0,0 0 0 0,0 0 0 15,-7 0 0-15,0 0 0 0,7 0-8 16,0 0 8-16,0 0 0 0,0 0-9 0,0 0 9 0,0 0-10 16,0 0 10-16,0 0-10 0,0 0-8 0,0 0-2 15,0 0 0-15,0 0 0 16,0 0-22-16,0 0-5 0,0 0-1 0,0 0 0 16,11 7-120-16,0-1-24 0,-1-6-4 0</inkml:trace>
  <inkml:trace contextRef="#ctx0" brushRef="#br0" timeOffset="27089.73">29087 13649 345 0,'0'0'31'0,"0"0"-31"16,-8 0 0-16,5-4 0 0,-4 4 161 0,0 0 27 15,0 0 4-15,7 0 2 0,-7 4-140 0,0-4-28 16,0 9-6-16,0-3 0 0,3-3 22 0,1 10 5 0,-5-7 1 15,1 4 0-15,4-4 21 0,-1 3 5 0,-3-2 1 0,4 2 0 16,-1-3 7-16,4 4 2 0,-7-1 0 0,7 4 0 16,-3 5-40-16,3-5-8 0,-4-4-2 0,1 4 0 15,-1-4-18-15,4 10-3 0,0-10-1 0,-3 4 0 16,3-4-2-16,0 4-1 0,0-4 0 0,-4 1 0 16,4-1 1-16,-4-6 0 0,1 7 0 0,-1-7 0 15,1 6 6-15,3-9 0 0,0 0 1 0,0 0 0 16,0 0-1-16,0 0 0 0,0 0 0 0,0 0 0 15,0 0-2-15,0 0-1 0,0 0 0 0,0 0 0 16,0 0-2-16,0 0-1 0,0 0 0 0,0 0 0 16,7-3 6-16,0-3 0 0,0-7 1 0,0 4 0 15,0-4-1-15,0 4 0 0,0 0 0 0,0-4 0 16,0-6-3-16,0 7-1 0,4-1 0 0,-4 1 0 16,0-4 1-16,4 3 0 0,-4-5 0 0,0 5 0 0,0-6-3 0,3 7-1 15,-2-1 0-15,-1 4 0 0,0-10-1 0,0 9 0 16,0-2 0-16,0 3 0 0,0-4-8 0,0 4 0 15,0-1 9-15,0 4-9 0,4 0 0 0,-1-4 0 16,-3 1 0-16,0 6 0 0,0-7 0 0,0 7 0 16,0-3 0-16,-7 6 0 0,0 0 0 0,0 0 0 15,0 0 0-15,0 0 0 0,0 0 0 0,0 0 0 16,0 0 0-16,0 0 0 0,0 0 0 0,-7 0 0 16,0 6 0-16,0-3 0 0,0-3 0 0,-3 7 0 0,3-4 0 0,0-3 0 15,7 0 0-15,-7 3 0 16,-1-3 0-16,8 0 0 0,0 0 0 0,0 0 0 15,0 0 0-15,0 0 0 0,-7 6 0 0,7-6 0 16,0 0 0-16,0 0-8 0,0 0 8 0,0 0 0 16,0 0 0-16,0 0 0 0,0 0 0 0,0 0 0 0,0 0 0 15,0 0 8-15,0 0 2 0,0 0 1 0,11 0 0 0,0 0 0 16,-1-6-3-16,1 3-8 0,3-7 12 0,0 10-4 16,0-9-8-16,7 6 0 0,0-7 9 0,1 1-9 15,2 6 0-15,1-7 0 0,7 1 0 0,-4 9 0 16,4-9 0-16,-4 5 0 0,0-2 0 0,0 6 0 15,1-3 0-15,-1-6 0 0,-4 9 0 0,1-10-8 16,3 10-18-16,-3-3-3 16,-4 3-1-16,4-6 0 0,0 6-149 0,-4-3-29 0</inkml:trace>
  <inkml:trace contextRef="#ctx0" brushRef="#br0" timeOffset="28450.17">28487 15395 172 0,'0'0'8'0,"0"0"1"0,0 0-9 0,0 0 0 15,0 0 0-15,0 0 0 0,0 0 267 0,7-6 51 16,-7 6 10-16,3-3 3 0,-3 3-221 0,7-7-44 15,-7 7-9-15,0 0-1 0,0 0 20 0,0 0 5 0,4-3 1 0,-4 3 0 16,0 0-15-16,0 0-3 0,0 0-1 0,7 3 0 16,-3 7-27-16,3-1-4 0,-4 4-2 0,1-4 0 15,-4 10-10-15,3-6-1 0,1 5-1 0,-1 1 0 16,1-3-9-16,-4 0-1 0,3-1-8 0,-3 4 12 16,0-6-12-16,0 5 8 0,0-5-8 15,-3 6 0-15,3-7 16 0,0 1-4 0,-4-4 0 0,4 1 0 16,0 2-1-16,-3-2-1 0,3-10 0 0,0 0 0 15,0 9 1-15,0-9 0 0,0 0 0 0,0 0 0 16,0 0 6-16,0 0 2 0,0 0 0 0,0 0 0 16,-7-9-6-16,3 6-1 0,4-7 0 0,-3 1 0 15,-1-4-12-15,4 1 8 0,0-4-8 0,0 3 0 16,0-5 0-16,4 5 8 0,-1-6-8 0,-3-3 0 16,4 0 0-16,3 4 0 0,-4-4 0 0,1 6 0 15,-1-6 0-15,1 3 0 0,-1 0 0 0,4 10 0 0,0-4 0 0,1 1 0 16,-5-4 0-16,8 4 0 0,-4 2 0 0,0 4-8 15,0 0 8-15,3-4 0 0,1 7 0 0,0-3 0 16,-1 6-8-16,1 0 8 0,3 0 0 0,0 6 0 16,0-3 0-16,-3 7 0 0,-4 2 0 0,3-2 0 15,4-1 0-15,-3 4 0 0,0 5 0 0,-1-5 0 16,4 6 0-16,-3-7 0 0,-1 7 0 0,1-6 0 16,-4 5 0-16,0-5 0 0,0 9 0 0,0-6 0 15,0-4 0-15,0 1 0 0,0-1-10 0,0-2 10 16,1 2-8-16,-5-2 8 15,1-1-38-15,-4 4-2 0,3-7-1 0,-3-6 0 16,0 0-91-16,4 3-19 0,-4-3-3 0,0 0-736 0</inkml:trace>
  <inkml:trace contextRef="#ctx0" brushRef="#br0" timeOffset="28933.17">29175 15367 921 0,'0'0'82'0,"0"0"-66"0,0 0-16 0,0 0 0 16,-7 0 180-16,7 0 32 0,0 0 6 0,0 0 2 16,0 0-160-16,0 0-31 0,-4 0-6 0,4 0-2 15,0 0 33-15,-10 6 6 0,3-3 2 0,-1 0 0 0,-2 4 10 0,3 2 3 16,-4 4 0-16,4-4 0 0,-3 4-49 0,3-1-10 15,-1 4-1-15,1 0-1 0,-3-1-14 0,6 1 0 16,1 0 0-16,-1-1 0 0,4 1 0 0,0 0 0 16,0-4 0-16,0 7 0 0,7-6 0 0,-3-4 0 15,-1 7 0-15,4-10 0 0,0 3-11 0,1 1 11 16,-1-1-10-16,3-6 10 0,4-3-11 0,-3 7 11 16,3-7-12-16,-3-7 12 0,3 7 0 0,-4-3 0 15,4-6 0-15,0 9 0 0,1-10 0 0,-1 1 0 16,0 3 8-16,0-10-8 0,-7 7 16 0,0-4-2 15,4 4-1-15,-1-4 0 0,-3-6 4 0,0 7 1 16,0-7 0-16,-3 3 0 0,-1-3 2 0,-3 1 0 0,0-4 0 0,0 0 0 16,0 9-20-16,-3-6 0 0,-1 0 0 0,-3 7 0 15,-3 3 9-15,-4-1-1 0,3 4-8 0,-3-4 12 16,0 4-12-16,-4 3-13 0,4 3 2 0,0-3 1 16,-4 6-6-16,1 0-2 0,3-3 0 0,-1 10 0 31,5-4-16-31,-4-3-3 0,3 6-1 0,1-5 0 15,3 5-43-15,-1-3-9 0,1 0-2 0,4 1-527 0,-1-4-105 0</inkml:trace>
  <inkml:trace contextRef="#ctx0" brushRef="#br0" timeOffset="29450.14">29475 15492 2026 0,'0'0'90'0,"0"0"18"0,-4 10-86 0,4-7-22 16,0 6 0-16,0 1 0 0,0-10-10 0,7 3-6 16,0 6-2-16,0 1 0 0,-3-1 18 0,3 1-10 15,0-1 10-15,0-3-8 0,-4 4 8 0,5-1 8 0,-5 0-8 0,-3 1 11 16,4-7 25-16,-4 6 6 0,0 1 1 0,0-10 0 16,0 0 13-16,0 9 2 0,0-9 1 0,0 0 0 15,0 0 2-15,0 0 1 0,0 0 0 0,0 0 0 16,0 0-25-16,0 0-5 0,-7 0 0 0,3 0-1 15,-3-6-3-15,0 3 0 0,3-7 0 0,1 1 0 16,-4 0-8-16,3-4-3 0,1 4 0 0,-1-7 0 16,1-3-17-16,3 0 0 0,-4-3 0 0,4 0 0 15,0-6 0-15,4 6 0 0,-4 0 0 0,0 0 0 16,3 0 0-16,1 4-9 0,-1 2 1 0,-3 0 0 16,4 4 8-16,3 2 0 0,-4 1 0 0,4-4 0 15,-3 4-23-15,3-1-2 0,0 7-1 0,0-6 0 16,0 0-54-16,4 5-12 0,-1-5-1 0,1 6-1 15,-1-3-91-15,5 2-19 0,-5-2-3 0,4 6-639 16</inkml:trace>
  <inkml:trace contextRef="#ctx0" brushRef="#br0" timeOffset="30061.51">29838 15408 1789 0,'-7'12'79'0,"7"-2"17"0,-4-1-77 0,4 0-19 16,0 4 0-16,-3 0 0 0,3 5 28 0,0-5 1 15,0 3 1-15,-4-4 0 0,1 1 3 0,-1-1 1 16,1 7 0-16,-1-6 0 0,1-4-26 0,-1 4-8 16,1-4 0-16,3 0 0 0,-4 1 45 0,4-10 3 0,0 0 0 0,0 0 0 15,0 0-5-15,0 0-1 0,0 0 0 0,0 0 0 16,-7 0-13-16,4-10-2 0,-1 10-1 0,0-9 0 16,1 0-14-16,3-4-2 0,3 0-1 0,1-5 0 15,-4-4-9-15,7 0 0 0,-3 0 0 0,3-6 0 16,0 2-16-16,0-2 0 0,7 6 1 0,-4 3 0 15,1 4 4-15,0-1 1 0,-1 10 0 0,4 0 0 16,-3 2-4-16,3-2-1 0,-7 6 0 0,4 10 0 16,-1-4 6-16,4 0 1 0,-3 10 0 0,-1-4 0 15,-2 1 8-15,2 6 0 0,1-7 0 0,-1 7 0 16,-6-6 0-16,3-1 0 0,0 4 0 0,-4-4 0 16,1-2 18-16,0-1-1 0,-4-9 0 0,7 3 0 15,-7-3-3-15,0 0-1 0,0 0 0 0,0 0 0 16,7 10-5-16,-7-10-8 0,0 0 11 0,0 0-11 15,10-10 8-15,-3 7-8 0,0-6 0 0,-3-1 0 0,-1 1 0 16,4-4 0-16,-3-5 0 0,-4 5 0 0,3-6 0 0,1 7 0 16,-4-7 0-16,4 6 0 0,-1-5 0 0,-3 5 0 15,4 4 0-15,-1-1 0 0,1-2-8 0,-1 2 8 16,1 7 0-16,-1-3-9 0,4 0 9 0,0-1 0 16,0 4-9-16,0-3 9 0,1 3-12 0,2-4 1 15,-3 4 1-15,4-6 0 0,-4 9 10 0,3-3 9 16,-3-3-1-16,4 6-8 0,-11 0 0 0,7 6 0 15,0-3-12-15,0 3 3 0,-7-6 9 0,11 13 16 16,-8-1-4-16,4 1-1 0,0 6 7 0,0-1 2 16,-3-5 0-16,0 9 0 0,-1-3-20 0,1 0 0 15,-4-4 0-15,3 1 0 0,-3 0 0 0,7-7 0 0,-7 10 0 0,4-7 0 0,-4 1 0 0,7-4-9 16,-4 4-1-16,1-7 0 31,-1 4-34-31,1-7-6 0,-1 6-2 0,4-6 0 16,-7-3-44-16,11 0-8 0,-4 0-3 0,-7 0-789 15</inkml:trace>
  <inkml:trace contextRef="#ctx0" brushRef="#br0" timeOffset="30547.67">30642 15358 403 0,'0'0'36'0,"0"0"-36"0,0 0 0 0,0 0 0 15,0 0 348-15,0 0 62 0,-3 0 13 0,-4-4 2 16,3-2-345-16,4 6-68 0,-3-3-12 0,-1 0 0 16,1-3-8-16,-4 6 8 0,3-10 0 0,-3 10 0 0,3 0 21 15,-3 0 9-15,0 0 2 0,-3 10 0 0,3-4-12 16,-4-3-1-16,-3 10-1 0,0-4 0 0,0 3-2 0,3 4-1 16,-3 0 0-16,0 3 0 0,-4-1-15 0,11-2 0 15,-3 3 0-15,3 0 0 0,0-7 0 0,0 1 0 16,7 6 0-16,0-7 0 0,-4-2 0 0,4-1 0 15,0 0 0-15,0-9 0 0,4 4-22 0,-4-4 2 16,3 9 1-16,-3-9 0 0,7 6 19 0,0-3-10 16,-7-3 10-16,7 0-8 0,4-3 8 0,-4-3 0 15,0 6 0-15,0-3 0 0,0-3 0 0,4-4 0 16,-4 7 0-16,0-6 0 0,0-1 0 0,0-2 0 0,0 2 12 16,0 1-4-16,0 3 0 0,0-4 0 0,0 4 0 0,0-3 0 15,-3 5 6-15,-4 4 2 0,0 0 0 0,0 0 0 16,0 0 8-16,0 0 3 0,0 0 0 15,0 0 0-15,0 0-27 0,0 0 0 0,0 0 0 0,0 0 0 16,0 0 9-16,7 4 0 0,0 5 0 0,-7-9 0 16,3 9-9-16,4-2 0 0,0-1 0 0,-3 3 0 15,-4-9 0-15,3 10 0 0,1-1 0 0,0 1 0 16,-1-1 0-16,1-6-11 0,-1 6 3 0,-3-9 0 0,4 4-4 0,-1 5-1 16,-3-9 0-16,0 0 0 31,7 0-23-31,0 9-4 0,-7-9 0 0,7-3-591 0,-7 3-117 0</inkml:trace>
  <inkml:trace contextRef="#ctx0" brushRef="#br0" timeOffset="30831.93">30868 14799 1555 0,'0'0'138'0,"0"0"-110"16,0 0-28-16,-3 7 0 0,-1-4 160 0,4-3 28 16,-4 9 4-16,4 1 2 0,0-1-175 0,4 4-35 15,-4-4-8-15,4 3 0 0,-4 10 24 0,0-3 0 16,0 9 0-16,0-2 8 0,0 5 12 0,-4 3 4 16,4 4 0-16,-4 3 0 0,4-4 0 0,-7 4 1 15,4 3 0-15,-4-3 0 0,3 6-13 0,1-9-2 16,-1 2-1-16,1-2 0 0,-1-4-21 0,-3-2-5 15,4 2-1-15,-4-2 0 16,3-4-62-16,1-3-12 0,-1-3-2 0,0-3-1 16,4 0-83-16,0-7-17 0</inkml:trace>
  <inkml:trace contextRef="#ctx0" brushRef="#br0" timeOffset="31104.79">31080 15386 403 0,'-4'12'36'0,"4"-5"-36"0,-3-1 0 0,-1 3 0 0,1 7 470 0,-1 0 87 16,4-7 18-16,0 10 3 15,0-3-489-15,0-1-97 0,-3 1-20 0,3 0-4 0,3-1 32 0,-3 1 0 16,0-4 0-16,-3 1 0 0,3 0 0 0,0 2 0 15,0-5 0-15,-4 2 0 0,1-2-10 0,3 2 2 16,-4-9 0-16,4-3 0 0,0 10-13 0,0-10-3 16,0 0 0-16,0 0 0 15,0 0-108-15,0 0-21 0,0 0-5 0,4-3-1 0</inkml:trace>
  <inkml:trace contextRef="#ctx0" brushRef="#br0" timeOffset="31295.17">31126 14984 2476 0,'0'0'220'0,"0"0"-176"0,-4-6-35 0,4 6-9 15,-7 0 81-15,7 0 15 0,0 0 2 0,0 0 1 32,0 0-205-32,0 10-41 0,0-1-8 0,4 0-1 15,-1 1-32-15,-3 2-5 0,4 1-2 0,-1 6-618 0</inkml:trace>
  <inkml:trace contextRef="#ctx0" brushRef="#br0" timeOffset="32353.29">31249 15354 1728 0,'0'0'153'0,"0"0"-122"0,0 0-31 0,0 0 0 16,0 0 125-16,0 0 19 0,0 0 4 0,7-9 1 16,4 6-115-16,-1-3-23 0,4-4-11 0,1 7 10 15,-1 0 17-15,3-3 3 0,1-4 1 0,0 7 0 16,-1-3 7-16,4 0 2 0,-3-1 0 0,0 4 0 16,-4-3-24-16,3 6-5 0,1-3-1 0,0 3 0 0,-1 0-10 0,-3 0 8 15,1 0-8-15,-1 0 8 0,-4 0-8 0,4 3 0 16,-7-3-10-16,4 9 10 0,-8-9-16 0,-3 0 4 15,4 13 0-15,-4-4 0 16,-4 1-25-16,1 8-5 0,-1-5-1 0,-6 6 0 0,-1-4 18 0,1 4 3 16,-1 0 1-16,-3 3 0 0,-4-3 1 0,1-3 0 15,-1 2 0-15,0-5 0 0,4 9 10 0,0-6 10 16,-3-4-13-16,2 1 5 0,1 5 8 0,4-5 11 16,-4 0-3-16,0 2 0 0,3-2 7 0,4-1 1 15,0-2 0-15,0-1 0 0,0 1-16 0,0-1 0 16,0-6 8-16,3 6-8 0,1-5 0 0,3-4-15 0,0 0 3 0,0 0 1 31,0 0-15-31,0 9-3 0,0-9-1 0,0 0 0 16,0 0 2-16,0 0 0 0,10 6 0 0,-3-3 0 15,4-3-35-15,-1 0-6 0,-3 0-2 0,4-3-767 0</inkml:trace>
  <inkml:trace contextRef="#ctx0" brushRef="#br0" timeOffset="32653.39">31814 15483 2163 0,'0'0'48'0,"0"0"9"0,0 0 3 0,0 9 0 0,0 1-48 0,-4 2-12 16,4-2 0-16,0 2 0 0,0-2 0 0,0 9 0 16,-4-7 0-16,4 1 0 0,0-4-16 0,0 10-5 15,0-7-2-15,0 1 0 16,0-4-4-16,0 1-1 0,0-1 0 0,-3-6 0 0,3-3 28 0,0 0-8 16,0 0 8-16,0 0 0 15,0 0-140-15,0 0-24 0,0 0-4 0,3-12 0 0</inkml:trace>
  <inkml:trace contextRef="#ctx0" brushRef="#br0" timeOffset="32818.12">31877 15050 2786 0,'0'0'124'0,"0"0"24"0,-7 0-118 0,3 7-30 0,-3-4 0 0,7-3 0 16,0 0-19-16,0 0-9 0,0 0-3 0,0 0 0 15,4 9-146-15,-1 0-30 0,1 4-5 0,-1-4-763 16</inkml:trace>
  <inkml:trace contextRef="#ctx0" brushRef="#br0" timeOffset="33205.85">32036 15605 979 0,'0'0'87'0,"0"0"-70"16,0 0-17-16,-7 3 0 0,0-3 325 0,0 0 62 15,7 0 12-15,-7-9 2 16,3 9-345-16,0-9-70 0,4 5-14 0,0-5-2 0,-3 0 30 0,6-1 0 16,-3 4 8-16,4-10-8 0,-4 7 49 0,0-7 3 15,0 1 1-15,4-7 0 0,-1 6-1 0,1-3 0 0,-1 0 0 0,4 7 0 0,-3 2-34 0,-1 1-7 16,1-1-2-16,-4 10 0 15,3-3 3-15,4 0 0 0,0-3 0 0,0 6 0 16,4 0-12-16,0 0-12 0,3 9 2 0,-4-6 1 16,4 4 9-16,1 2 0 0,-1 4-9 0,0-4 9 15,0 4 0-15,0-1 0 0,-3-2 0 0,3 8 0 16,-4-5 0-16,1 0 0 0,-1 5-9 0,1-5 9 16,-4 6 0-16,4-7 0 0,-8 7-8 0,4-6 8 15,-3 5 0-15,-1-5 0 0,1 3 0 0,-1-4 0 16,1-2-11-16,-4 2 2 0,0-9 0 0,0 7 0 31,0-1-39-31,0-9-8 0,0 0-2 0,0 0 0 0,0 0-134 0,0 0-28 0,0 0-4 16,7 0-657-16</inkml:trace>
  <inkml:trace contextRef="#ctx0" brushRef="#br0" timeOffset="33854.78">32720 15492 2584 0,'0'0'115'0,"0"0"23"0,-3-9-110 0,-1 6-28 16,4-7 0-16,0 1 0 0,0 0 10 0,0-4-10 16,0 1 12-16,4-4-12 15,-4 3-21-15,0 1-11 0,0 2-3 0,0-2 0 0,0-4 35 0,0 10 0 16,-4 0 0-16,4 6 0 0,-3-10 0 0,-1 10 0 16,-3-3 12-16,0 3-3 0,0 0-9 0,-4 0 0 15,-3 0 0-15,0 3 8 0,-4-3 7 0,4 10 1 16,-3-1 0-16,-4 4 0 0,-11-4-6 0,7 3-1 15,0 7 0-15,1-6 0 0,-1 3 17 0,4-1 3 0,0 1 1 0,3-4 0 16,7 1-30-16,-3 0 0 0,7 2 0 0,-3-2 0 16,6-1 0-16,1-2 8 0,-1-1-8 0,4-6 0 15,4 7-13-15,-1-1-6 0,4-6-1 0,4 3 0 16,3-2 20-16,0-4 0 0,0 0 0 0,4 0 0 16,-1-4 0-16,1-2 0 0,7 3 0 0,-4-6 0 15,7-1-9-15,-3 4 9 0,3-10 0 0,-3 7-9 16,-1-4 9-16,1-5-13 0,0 5 5 0,-4-9 8 15,-3 3-8-15,-1-3 8 0,-3 7 0 0,0-11 0 16,-3 5 21-16,0-1 9 0,-4 9 2 0,0-6 0 16,-4-3-21-16,1 13-11 0,-1-4 12 0,-3 4-12 15,0 0 22-15,0-1-2 0,0 10-1 0,0 0 0 16,-3-3-7-16,3 3 0 0,0 0-1 0,0 0 0 16,0 0-11-16,0 0 0 0,-4 3 0 0,1 7-11 0,-1-1 11 15,1 3-12-15,-1 4 12 0,4 0-12 0,0-7 12 16,0 10 0-16,4 0 0 0,-4-3-8 0,3 2 8 0,4 4 0 15,-3-3 0-15,-1 3 0 0,1-9 0 0,-1 9 0 16,1 0-9-16,3-4 9 0,-3 4-9 16,3 0 9-16,0-3-12 0,0 0 12 0,0 3-11 0,0-3 11 15,0-4-10-15,0 7 10 0,0-3 0 0,-4 3 0 16,5 0 0-16,-5-3 0 0,-3 3 0 0,0 0 0 16,-3 0 0-16,3 0 0 0,-8 3 0 0,5-3 13 15,-4-7-4-15,3 4-1 0,-6 0-8 0,3-3 0 16,0 2 0-16,-4-5 0 0,1 6 0 0,-5-7 0 15,5 4 0-15,-4-3 0 0,-4-1 0 0,0-2 0 0,1-1 0 16,-8 0 0-16,0-6-12 0,1 7 1 0,-1-7 1 0,-3 3 0 31,-7-3-85-31,-1-3-17 0,-3 0-3 0,4 0-989 0</inkml:trace>
  <inkml:trace contextRef="#ctx0" brushRef="#br0" timeOffset="34491.82">29139 16411 2041 0,'0'0'44'0,"0"0"10"0,0 0 2 0,4-3 2 0,0-3-46 0,-1-4-12 0,-3 10 0 0,4-3 0 15,-1-6 48-15,-3-1 8 0,0 7 2 0,0-6 0 16,-3 6-26-16,3-4-4 0,-4-2-2 0,1 9 0 16,-5-6 4-16,1 0 1 0,-3-4 0 0,-1 10 0 15,1 0-12-15,-1-3-3 0,0-3 0 0,-3 6 0 16,4 0-8-16,-4 9-8 0,0-9 12 0,3 6-12 16,-3-2 0-16,3 5 0 0,1 0 0 0,3-6 0 15,-4 7 0-15,0 2 0 0,4 4 0 0,0-3 0 16,0-1 0-16,0 1 0 0,4 6 0 0,-1-7 0 0,1 7 0 0,-1 3 0 15,1-3 0-15,3-1-9 0,0-2 1 0,0 6 0 16,0-3 0-16,3 0 0 16,1-4-35-16,-1 1-6 15,-3-3-2-15,7-1 0 0,-3-2-72 0,6 2-14 0,-6-2-3 0,6-1-458 16,-2-9-91-16</inkml:trace>
  <inkml:trace contextRef="#ctx0" brushRef="#br0" timeOffset="34947.35">29341 16502 576 0,'0'0'25'0,"3"-6"6"0,4-4-31 0,-3 10 0 0,-1-9 0 0,-3 9 0 16,4-3 149-16,-4 3 24 0,3-10 5 0,-3 10 1 16,4 0-60-16,-4 0-12 0,0 0-3 0,0 0 0 15,0 0 16-15,0 0 2 0,-7-3 1 0,0 3 0 16,-4 3-31-16,4-3-7 0,0 10-1 0,-4-7 0 15,1 6-19-15,-1 1-4 0,1-1-1 0,-1 4 0 16,0 2-37-16,1-2-8 0,3 0-2 0,0 5 0 16,0-5-13-16,0 6 0 0,7-4 0 0,-4-5 0 15,4 9 0-15,4-7-12 0,-1-2 12 16,1 2-13-16,3-2 0 0,3-1 0 0,1-6 0 0,0 3 0 16,-1-3-8-16,4-3-2 0,0 7 0 0,0-7 0 15,4-7 6-15,0 7 1 0,3-3 0 0,-3-6 0 0,-1 0 16 16,-3-1 0-16,0 7 0 0,4-6 0 0,-4-4 0 15,0 4 0-15,-3-4 0 0,-1 4 0 0,1-1 0 0,-4-2 0 16,0-4 0-16,-3 4 0 0,3 2 9 0,-4-6-1 16,-3 1 0-16,4 2 0 0,-4-6 8 0,0 7 2 15,-4-7 0-15,1 6 0 0,-1-2 4 0,1-1 1 16,-4 4 0-16,0 2 0 0,3-2-7 0,-3 2 0 16,-4 1-1-16,4 6 0 0,0-4-15 0,-3 4-10 15,3-3 2-15,-4 6 0 16,4-3-18-16,-4 3-3 0,4 0-1 0,0 3 0 15,7-3-64-15,0 0-13 0,-7 6-2 0,7-6-1 16,0 0-106-16,0 0-20 0,0 0-5 0,0 0-1 0</inkml:trace>
  <inkml:trace contextRef="#ctx0" brushRef="#br0" timeOffset="35370.43">29732 16568 921 0,'0'0'40'0,"0"0"10"0,-3 3-40 0,3 7-10 0,0-10 0 0,-4 9 0 15,4 3 219-15,0-2 41 0,0-10 9 0,4 9 2 16,-4-6-219-16,0-3-43 0,3 10-9 0,-3-10 0 16,0 0 0-16,4 6 10 0,-4-6-2 0,0 0-8 15,0 0 44-15,0 0 1 0,0 0 1 0,0 0 0 16,0 0 13-16,0 0 2 0,0 0 1 0,0 0 0 15,0 0-27-15,0 0-6 0,7-6-1 0,-4-4 0 0,1-2-28 0,-1-1 0 16,4 1 0-16,-3-4 0 0,3 0 0 0,0-2 0 16,-3-4 0-16,6 0 0 0,-6 3 0 0,6 0 0 15,-3 3 0-15,0 1-10 0,4 8 10 0,-1-2-8 16,-2 3 8-16,-1-4-8 0,7 7 8 0,0-6-8 16,-7 9 8-16,3-3-8 0,1-4-1 0,0 7 0 15,3 7 0-15,-4-4 0 0,1 6 9 0,-1 1-8 16,-2-7 8-16,2 12-8 0,1-2 8 0,-1 0 0 15,4-1 0-15,-3 7 0 0,0-7 0 0,3 7 9 16,-4-6-9-16,1 2 10 0,-1 1-10 0,5 0 0 16,-5-4 0-16,-3 1 0 15,4-1-24-15,-1-2-6 0,1 2-2 0,0-2 0 16,-4-1-129-16,0 4-27 0,0-7-4 0</inkml:trace>
  <inkml:trace contextRef="#ctx0" brushRef="#br0" timeOffset="35905.08">30575 16317 1152 0,'0'0'102'0,"0"0"-82"0,0 0-20 0,0 0 0 0,0 0 243 0,0 0 44 16,0 0 9-16,0 0 1 16,0 0-275-16,0 0-55 0,0 0-11 0,0 0-3 0,-7 6 47 0,0-2 0 15,0 5 0-15,-3-6 0 0,2 6 16 0,-2 1 0 16,-4-1 0-16,0 1 0 0,3-1 23 0,-3 4 4 16,-4-4 1-16,4 0 0 0,0-2-1 0,4-1 0 15,-1 3 0-15,4-5 0 0,0 5-19 0,0-6-4 16,0-3-1-16,3 6 0 0,1-3-19 0,3-3-19 15,0 0 4-15,0 0 1 0,0 0-8 0,0 0-2 16,0 0 0-16,0 0 0 0,0 0 7 0,0 0 1 16,10-3 0-16,1 3 0 0,-4 0 16 0,7 0 0 15,-3 0 0-15,-1 0 0 0,1 3 0 0,-1-3-8 0,1 10 8 0,-1-10 0 16,1 3 0-16,0 3 0 0,-1-3-8 0,1 4 8 16,-4-4 0-16,3 6 0 0,1-6 0 0,-4 4 0 15,0-4 0-15,-3 6 0 0,-1 4 0 0,1-4 0 16,-1 1 0-16,1-1-10 0,-4 0 10 0,-4 4-8 15,4-4 8-15,0 4 0 0,-3-4-9 0,3 1 9 16,-7-1 0-16,3 0 0 0,1-2 0 0,-4 2 0 16,-4 1 11-16,4-1-3 0,0-6-8 0,3 7 12 15,-6-4-2-15,3-3-1 0,3 6 0 0,-3-6 0 16,0-3-18-16,0 10-4 0,-4-10-1 0,4 6 0 16,-3-6-88-1,3 0-18-15,-7 0-3 0,3-6-481 0,0 6-97 0</inkml:trace>
  <inkml:trace contextRef="#ctx0" brushRef="#br0" timeOffset="36208.94">30829 16091 1944 0,'0'0'86'0,"0"0"18"0,0 0-84 0,4 3-20 16,-4 10 0-16,3-4 0 0,1 1 21 0,3 2 0 16,-4-2 0-16,4-1 0 0,1 4 1 0,-1 6 0 15,-4-1 0-15,4-2 0 0,-3 3-10 0,3 3-1 16,0 0-1-16,0 0 0 0,0 6 2 0,-4-6 0 0,1 0 0 0,0 6 0 16,3-3 6-16,0-3 2 0,-4 6 0 0,1-6 0 15,-4 0-20-15,0-3 0 0,0 3 0 0,0-3 0 16,0-4 0-16,0 4 0 0,3-6 0 0,-3 6 0 31,-3-7-62-31,3-2-16 0,0 2-3 0,0-2-1 16,-4-1-99-16,1-6-20 0,3 6-4 0,0-9-1 0</inkml:trace>
  <inkml:trace contextRef="#ctx0" brushRef="#br0" timeOffset="36398.69">30741 16402 2404 0,'0'0'53'0,"0"0"11"0,0 0 3 0,0 0 0 16,0 0-54-16,0 0-13 0,0 0 0 0,7 6 0 0,0-3 12 0,4-3 0 16,3 0 0-16,-4 0 0 0,5 0 6 0,2 0 1 15,1 0 0-15,-4 0 0 0,0 6-19 0,0-6 0 16,7 0 0-16,1 0 0 16,-1-6-25-16,-4 6-9 0,4 6-2 0,1-2 0 15,-1-4-96-15,-4 3-19 0,1-3-4 0</inkml:trace>
  <inkml:trace contextRef="#ctx0" brushRef="#br0" timeOffset="36888.04">31404 16443 1267 0,'0'0'112'0,"0"0"-89"0,-3-4-23 0,-4-2 0 15,0-3 226-15,3 6 41 0,1-7 8 0,-1 1 1 31,-3 6-248-31,3-4-49 0,1 4-11 0,-4-6-1 0,3 9 21 0,-3 0 4 0,-3 0 8 0,3 9-13 16,-4-6 13-16,-3 7 10 0,3-1-2 0,-3 4 0 16,4 6-8-16,-1-7 8 0,-3 7-8 0,-4 3 8 15,4-3 17-15,0-1 3 0,4-2 1 0,-1 6 0 0,4-3-14 0,0-7-3 16,3 7-1-16,-3-6 0 16,4 2-11-16,3-2 12 0,0 0-12 0,0-4 12 15,3-6-12-15,-3-3-16 0,4 10 4 0,-4-10 1 16,7 6 11-16,3-3-12 0,-10-3 12 0,8-3-12 15,2-3 12-15,1 6-13 0,-1-10 5 0,1 7 8 16,3-6 0-16,-3-1 0 0,-1 1 0 0,1-4 0 0,-4 4 0 16,3-1 0-16,-3-2 0 0,4-1 0 15,-4-5 10-15,0 8-10 0,4-6 12 0,-8 1-12 0,4 2 11 0,-3 4-11 16,-1-1 10-16,1 4-10 0,-1 0 0 0,-3 6 8 16,0 0-8-16,0 0 0 0,0 0 0 0,0 0 11 15,0 0-11-15,0 0 10 0,7 6 1 0,-3 0 0 16,3 4 0-16,-3-1 0 0,-1 4-11 0,4-4 10 15,-3 7-10-15,3-4 10 0,-4 1-10 0,4-1 0 16,-3-2 9-16,3 2-9 0,-4-2 0 0,4-1 0 16,-3 4 0-16,3-4 0 0,4-3 0 0,-4-2-8 15,-7-4 0-15,3 9 0 16,1-6-23-16,3 7-4 0,-7-10-1 0,0 0 0 16,0 0-100-16,0 0-20 0,7-4-4 0</inkml:trace>
  <inkml:trace contextRef="#ctx0" brushRef="#br0" timeOffset="37350.06">31549 16493 1785 0,'0'0'79'0,"0"0"17"0,0 0-77 0,0 0-19 0,-4 9 0 0,4-9 0 15,4 6 117-15,3 4 20 0,-7-1 4 0,4 1 1 16,3-1-142-16,-4 0-31 0,-3 1-5 0,4-4 0 15,-4 4 24-15,3-1 12 0,-3 3-10 0,4-2 10 16,-8 2 10-16,8-2 8 0,-4-4 2 0,0 3 0 16,0-9 18-16,0 7 4 0,0-7 1 0,0 0 0 15,0 0-3-15,0 0 0 0,0 0 0 0,0 0 0 0,0 0-21 0,0 0-5 0,0 0-1 0,3-3 0 16,4-7 0-16,0 1 0 16,0-4 0-16,-3-6 0 0,-1 7-13 0,1-7 0 15,-1-3 0-15,5 0 0 0,-5 0 0 0,1 0 0 16,3 3 0-16,0-2 0 0,0 2 0 0,0 6 0 15,-4 4 0-15,4-1 0 0,-3-2 0 0,3 12 0 16,-7 0 0-16,11 0 9 0,-1 0-1 0,1 9 0 16,-1-6 0-16,1 4 0 0,-1-4 10 0,1 6 2 15,0-3 0-15,3 1 0 0,-7 2-20 0,3 1-17 16,1-1 3-16,3 3 1 0,-3-2 13 0,-1 2 0 16,4 7 0-16,-3-6-9 0,3 6 9 0,-3-7-8 15,-1 7 8-15,1-6-8 0,-4 5 20 0,0-5 5 16,0 6 1-16,0-1 0 0,4-2-30 0,-4 0-7 15,0 0-1-15,-4-4 0 0,1 4 9 0,-1-4 2 0,4-2 0 16,-3-1 0 0,-4-6-46-16,0-3-9 0,0 0-1 0,0 0-1 15,0 0-4-15,0 0-1 0,0 0 0 0,0 0-589 0,0 0-119 0</inkml:trace>
  <inkml:trace contextRef="#ctx0" brushRef="#br0" timeOffset="37738.94">32103 16138 1998 0,'0'0'88'0,"0"0"19"0,0 0-86 0,0 0-21 16,0 0 0-16,0 0 0 0,10-3 55 0,-3 3 6 15,-7 0 2-15,0 0 0 0,4 0-51 0,-4 0-12 16,0 0 0-16,7 3 0 0,-7-3 44 0,7 7 5 16,-3-4 2-16,-1 6 0 0,1 1 5 0,-1-1 2 15,1 4 0-15,-1-1 0 0,4 4-18 0,0-1-4 16,-3 7-1-16,3-3 0 0,0 3-27 0,-3 0-8 0,-1 0 0 0,1 6 0 0,3-3 0 0,-4 4-9 31,-3-1 1-31,4-3 0 16,-1-3-20-16,-3 0-3 0,0 0-1 0,-3 6 0 0,3-9 20 0,0-4 3 0,0 4 1 0,0-6 0 31,0-4-39-31,0 4-7 0,0-4-2 0,-4 1 0 16,4-10-5-16,0 0-2 0,0 0 0 0,0 0 0 15,0 0-165-15,0 0-34 0,-7-4-6 0,0-2-416 0</inkml:trace>
  <inkml:trace contextRef="#ctx0" brushRef="#br0" timeOffset="37939.01">31930 16276 403 0,'0'0'36'0,"0"0"-36"0,-4 0 0 0,4 0 0 16,0 0 443-16,0 0 81 0,0 0 17 0,0 0 3 15,7 7-399-15,8-7-80 0,-1 0-16 0,0 0-3 16,0 0 14-16,7 0 4 0,4-7 0 0,-1 7 0 0,5 0-10 0,-1-3-2 16,0 3 0-16,4-3 0 0,-4-3-40 0,0 6-12 15,1-3 0-15,-1-4 0 16,-4 7-19-16,5 0-8 0,-1-3-1 0,-3-6-1 15,-1 6-123-15,1-4-24 0,0-2-4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22T16:23:13.08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8920 4402 18431 0,'0'0'1632'0,"0"0"-1312"16,-9 5-320-16,9-5 0 0,0 0 1760 0,-5 12 288 16,1 1 48-16,0-5 16 0,4-8-1600 0,-3 10-304 15,3-10-64-15,0 13-16 0,0-13 0 0,4 12-128 16,0-2 192-16,-4-10-64 0,7 11 256 0,-1-2 32 16,1-3 16-16,-1 4 0 0,-6-10-48 0,8 9 0 15,-1 2 0-15,-2 0 0 0,-3 2 64 0,1 1 16 16,-3 1 0-16,1 0 0 0,1 5 208 0,-1 1 32 15,-1 0 16-15,1-1 0 0,-1 6-176 0,0 1-32 16,0-1-16-16,1-2 0 0,2 0-192 0,0-1-48 16,-1 2 0-16,2-1 0 0,0-4-64 0,0 3-32 15,0-5 0-15,1 3 0 0,0 0-160 0,2 1 0 16,-3 0 144-16,0 3-144 0,-2 1 0 0,2 1 128 0,0 2-128 16,-1 5 0-16,-3 0 0 0,1 5 0 0,-1 0 0 0,1 1 0 15,1 3 0-15,-2-2 0 0,0-1 0 0,0 2 128 16,2-4 0-16,1 1 0 0,-2-3 0 0,2 5 0 15,1 3 128-15,0 2 48 0,-1-1 0 0,1 2 0 16,0-1 16-16,0-1 16 0,0 1 0 0,-1-2 0 16,-1 2-336-16,1 2 0 0,-2 2 0 0,2 4 0 15,-2 6 0-15,-1-1 128 0,0 1-128 0,0 1 0 16,0-2 0-16,-1-3 0 0,0 0 0 0,-1 5 0 16,1 7 0-16,1 3 0 0,3-5 0 0,-1-1 0 15,1-5 0-15,-1-1 0 0,2-2 0 0,2 3 128 16,-1 2-128-16,0 3 0 0,-1 5 0 0,1-1 0 15,-1-2 128-15,0-3-128 0,0-2 160 0,0 6-160 16,-2 6 144-16,1 2-144 0,0 3 128 0,-2-7-128 0,-1-3 128 16,0 0-128-16,-1 3 0 0,-1 5 128 0,1 6-128 15,0 0 160-15,-1-1-160 0,1-7 160 0,-2 0 32 0,2 4 0 16,0 7 0-16,0 0 0 0,-1-1-64 0,1-6-128 16,0-4 192-16,1 4-64 0,0 7-128 0,0 0 0 15,1 3 0-15,0-5 0 0,1-6 128 0,-2 3 0 16,0 1 0-16,0 5 0 0,0 0-128 0,0-2 0 15,0-5 0-15,0-1 0 0,0 1 0 0,1 1 128 16,1 6-128-16,0-4 128 0,-1-4 64 0,0-3 0 16,2-4 0-16,-2 5 0 0,1 7-192 0,-2-2 0 15,0-3 0-15,0-2 128 0,1-3 64 0,-1 1 16 16,0 2 0-16,0 3 0 0,-1 4-48 0,1-6-16 16,0-5 0-16,1 0 0 0,-2-4-144 0,1 6 0 15,0 3 144-15,0-1-144 0,-2-4 128 0,1-5-128 0,0-3 160 16,1-1-160-16,0-3 160 0,0 5-160 0,0 1 160 0,1-1-160 15,0 0 192-15,1-7-64 0,-2-2-128 0,3-1 192 16,0-2-192-16,0 1 144 0,-2 0-144 0,0 4 128 16,2 3-128-16,-3-3 0 0,0-3 0 0,0-4 0 15,0-2 128-15,0-1 0 0,0 1 0 0,0 0 0 16,-1 1-128-16,-1 3 0 0,1 1 0 0,-2-2-176 16,1-1 176-16,0-4 256 0,0-3-64 0,1-4-16 15,-2 1 16-15,3-4 16 0,-1-3 0 0,-1 2 0 16,1-1-208-16,0 3 144 0,1 3-144 0,0-2 128 15,-2-2-128-15,2-1 0 0,-1-2 0 0,1-5 0 16,0-1 0-16,-1-1 192 0,0-2-192 0,-1 0 192 16,1 0-192-16,0-2 0 0,-1 3 0 0,1-1 128 0,-2 2-128 0,1 0 0 15,-1 1 0-15,1 2-176 0,-2 2 176 0,1-3 0 16,0 0 0-16,1 0 128 0,-2 0-128 0,0-1 0 16,0-3 128-16,1-2-128 0,1 0 0 0,-1-1 0 15,-1 0 0-15,2-4 128 0,-1 1-128 0,1-2 0 16,-1 0 128-16,3 0-128 0,0-2 0 0,-1 0 128 15,-1 1-128-15,0 1 0 0,-1 0 0 0,2 2 0 16,-1-2 0-16,1 4 128 0,0-1-128 0,0 1 0 16,-1 0 0-16,1-1 0 0,-2 0 0 0,2-1 0 15,0-1 0-15,-2 1 0 0,1 1 0 0,0-3 0 16,1-1 0-16,0 0 0 0,-2 1 0 0,2-2 0 16,-1-3 0-16,1 0 0 0,1 0 0 0,0 0 0 15,-1-3 0-15,1 1 128 0,1-1-128 0,0 2 0 0,1-2 0 0,-1 1 0 16,-1-2 0-16,1 3 0 0,1-2 0 15,-1 2 128-15,-1-1-128 0,0 2 0 0,0 2 0 0,0-2 0 16,0 1 0-16,1 15 0 0,-1-12 0 16,0-3 0-16,2 2 128 0,-1-3-128 0,1 0 0 15,0 0 272-15,0 0-16 0,0 0 0 0,-1-1 0 16,0-1-96-16,2 1-32 0,-2 0 0 0,-1-12 0 16,4 12-128-16,-1-1 0 0,-3-11 0 0,2 11 128 15,-2-11-128-15,3 10 0 0,-3-10 0 0,3 11 128 16,-3-11-128-16,0 0 0 0,0 0-192 0,0 0 192 15,0 0-752-15,0 0-16 16,0 0-16-16,0 0 0 0,0 0-2160 0,0 0-448 0,0 0-64 0</inkml:trace>
  <inkml:trace contextRef="#ctx0" brushRef="#br0" timeOffset="1">9099 15925 20895 0,'0'0'928'0,"0"0"192"0,0 0-896 0,0 0-224 0,0 0 0 0,0 0 0 16,0 0 704-16,0 0 112 0,0 0 16 0,0 0 0 16,0 0-464-16,0 0-96 0,0 0-16 0,0 0 0 15,0 0 0-15,0 0-16 0,-2 10 0 0,1-3 0 16,-2 1 160-16,2-1 48 0,1-7 0 0,-4 9 0 16,0-3 256-16,4-6 64 0,-5 7 16 0,1-1 0 15,2 1-144-15,2-7-16 0,0 0-16 0,-4 9 0 16,0-1-352-16,4-8-64 0,0 0 0 0,-5 6-16 15,5-6-48-15,-3 11-128 0,0-5 192 0,3-6-64 16,0 0 208-16,3 11 48 0,0-1 0 0,0-1 0 16,-3-9 0-16,6 13 16 0,-2-3 0 0,-1 1 0 15,1 2-272-15,2-1-128 0,-2 0 128 0,-2 1-128 16,2 0 144-16,-1 0-144 0,-3 0 160 0,1-1-160 16,2-1 272-16,-1 2-32 0,-1 0-16 0,1-1 0 0,-2 0-32 0,0 2 0 15,0-1 0-15,-2 0 0 0,0-1 0 0,1 0-16 16,-2-2 0-16,2 3 0 0,1 2 16 0,0-4 0 15,0-11 0-15,0 0 0 0,0 12-192 0,0-12 192 16,0 0-192-16,0 12 192 0,0-12-192 0,0 12 0 16,0-12 144-16,2 11-144 0,-2-11 128 0,3 13-128 15,-2-2 128-15,0 1-128 0,-1-12 128 0,0 13-128 16,2 0 128-16,-2-3-128 0,0 3 0 0,0-1 0 16,0-12 0-16,0 12 0 0,0-2 0 0,0-10 0 15,-2 12 0-15,2-12 0 0,-2 11 0 0,-1-1 144 16,3-10-144-16,0 0 0 0,-2 10 336 0,2-10-32 15,-4 9-16-15,4-9 0 0,-4 9-48 0,4-9-16 0,0 0 0 0,-1 11 0 16,1-11-224-16,-3 10 144 0,3-10-144 0,0 0 128 16,-1 9-128-16,1-9 0 0,0 0 0 0,0 11 0 15,0-11 144-15,1 10-144 0,-1-10 160 0,3 9-160 16,-3-9 128-16,0 0-128 0,1 11 0 0,0-2 144 16,-1-9-144-16,3 10 192 0,-2-2-192 0,-1-8 192 15,1 10-192-15,-1-10 0 0,2 12 144 0,-1 0-144 16,-1-12 160-16,3 12-32 0,-3-12-128 0,0 0 192 15,3 9-192-15,-3-9 0 0,6 8 0 0,-6-8 0 16,0 0 0-16,8 7 128 0,-1 0-128 0,-7-7 192 16,11 5-192-16,-1 2 176 0,-1-3-176 0,0 1 160 15,1 1-160-15,0 2 0 0,0 0 0 0,2 1 0 16,0 0 0-16,0 2 0 0,-1-1 0 0,4 2 0 16,-2 0 0-16,1-2 0 0,2-2 0 0,2 0 0 15,2-2 0-15,-1 1 0 0,1-1 192 0,3-2-64 0,4 1 0 0,2 0-128 16,0-1 192-16,1 0-64 0,1 0-128 0,3 0 160 15,0-1-160-15,2-2 160 0,2-2-160 0,3 2 0 16,4 2 0-16,6-3 0 0,0 0 0 0,2 1 0 16,2 4 0-16,0-5 0 0,-7 1 0 0,3-2 0 15,-1 1 0-15,4-2 0 0,5 2 0 0,4-2 0 16,3 1 0-16,-1 4 0 0,-1 0 0 0,-1-1 0 16,-2-5 0-16,5 1 0 0,6-2 0 0,5 1 0 15,4 0-128-15,-2 2 128 0,-3 1 0 0,0-1 0 16,1-2 0-16,6 1 0 0,7-1 0 0,-3 3 0 15,-3 3 0-15,-2-1 0 0,-1-2-128 0,3 0 128 16,10 0 0-16,-4 3 0 0,-2 2 0 0,-4-1 0 0,-3-1 0 16,5-1 0-16,7-2 0 0,-1 0 0 0,1 4 0 0,0-4 0 15,-2-4 0-15,5 0 0 0,5 2 0 0,-2-2 0 16,-4 2 0-16,1 0 0 0,2-3 0 0,5 1 0 16,5 1 0-16,-5 3 0 0,-6-4 0 0,1 2 0 15,3-1 0-15,2 2 0 0,2-2 0 0,-5 0 0 16,-5 0 0-16,9-1 0 0,10 1 0 0,-6 2 0 15,-6 1 176-15,2-2-48 0,3 0-128 0,1 0 192 16,2 0-32-16,-5-1-16 0,-6 2 0 0,7 0 0 16,9 1-144-16,-6 0 0 0,-7-7 0 0,2 5 0 15,2 2 0-15,2 0 0 0,0-4 0 0,-6 0 0 16,-7 1 0-16,5 1 0 0,9 0 0 0,-2-2 0 16,-6-2 0-16,2 1 128 0,-2 3-128 0,3 1 128 0,4-4-128 15,-6-2 0-15,-7-1 0 0,1 4 128 0,4 3-128 0,1-1 0 16,4-4 0-16,-6 5 128 0,-5 0-128 0,2-1 0 15,4 1 0-15,-1 1 0 0,-2-4 0 0,-3 3 0 16,-2 1 0-16,6 1 0 0,6-1 0 0,-2-1 0 16,-8-3 0-16,0 1 0 0,0 2 0 0,5-3 0 15,5 0 0-15,-4 0 0 0,-6-1 0 0,4 1 0 16,4 2 0-16,3-4 0 0,4 1 0 0,-5 0 0 16,-5 1 0-16,7 0 0 0,6-1 0 0,-4 0 128 15,-5 0-128-15,1 1 0 0,3 0 0 0,4 1 0 16,5-2 0-16,-5 4 0 0,-8-3 0 0,6 0 0 15,7 0 0-15,-5 0 0 0,-9-1 0 0,2 2 0 16,3-2 0-16,4 4 0 0,4-6 0 0,-11 2 0 16,-10 0 128-16,10 1-128 0,9 0 0 0,-4 0 0 0,-8-1 144 15,0 2-144-15,-3-2 0 0,6 1 0 0,4 1 0 0,-6 2 0 16,-10-3 0-16,5 2 0 0,6-2 0 0,-2 2 128 16,1-2-128-16,-5 2 0 0,-9-1 0 0,10 1 0 15,5 2 0-15,-3-3 0 0,-3 0 0 0,-5 2 0 16,-3-3 0-16,5 2 128 0,2-1-128 0,-3 0 128 15,-6 2-128-15,-4 0 0 0,-5-2 0 0,5 2 0 16,6-2 0-16,-1 2 0 0,0 0 0 0,-6-1 0 16,-6 1 0-16,1 0 0 0,1-2 0 0,4 3 0 15,3-3 0-15,-5 2 0 0,-5 0 0 0,-1 1 0 16,-4 0 0-16,6 0-128 0,5-1 128 0,-3 1-128 16,-4 0 128-16,-6 0-208 0,-6 0 80 0,-1 1 128 15,4 0-224-15,0-1 80 0,2 0 16 0,-1 0 0 0,-1 1 128 16,-5 2-128-16,-6-2 128 0,-5-2-128 0,-3 1 128 15,-2 0 176-15,2 0-48 0,-2 1 0 0,2-1-128 0,2 0 0 16,2 0-160-16,-5 2 160 0,-4-1 0 0,-5 2 0 16,-3-3 0-16,-1 1 0 0,-4 0 0 0,-1 1 0 15,-1 0 0-15,0 2 160 0,-1-3-160 0,1 1-176 16,1 2 48-16,1-3 0 0,-1 1 128 0,-1 2 0 16,-2-1 0-16,1 1 0 0,-1-1 0 0,-2 0 0 15,-6 0 0-15,0 0 0 0,2-1 128 0,-2 0-128 16,-3-1 160-16,0-1-160 0,1 0 192 0,-1-1-48 15,-1-1-16-15,-2 1 0 0,-1 0-128 0,-9 1 128 16,11-3-128-16,-2 0 128 0,-1 1-128 0,0-1 128 16,-8 3-128-16,7-2 128 0,0-5 64 0,-1 1 0 15,0-1 0-15,-1 1 0 0,-1-1-64 0,0 3-128 0,0-2 192 0,0-4-64 16,1 0-128-16,0 0 0 0,-1-1 0 0,1-1 0 16,0-1 0-16,-1-1 128 0,-1-4-128 0,1 0 0 15,-2-2 0-15,2-3 0 0,0-5 128 0,0-1-128 16,-1-1 0-16,-1 0 0 0,2-1 0 0,0 0 0 15,-1 1 128-15,-1-3-128 0,1 1 0 0,0-2 128 16,-1-3-128-16,-1-2 0 0,1-4 144 0,-2-4-144 16,0-5 128-16,-2 0-128 0,0 1 160 0,1 0-160 15,-1 0 128-15,1 1-128 0,0-1 0 0,-2-4 144 16,0-5 16-16,1-5 0 0,-1-6 0 0,1 4 0 16,-1 0 32-16,2-2 16 0,-1 3 0 0,0-9 0 0,-1-6-32 15,1 1-16-15,0-4 0 0,1 3 0 0,-2 2-160 0,1-2 128 16,-1-9-128-16,2-1 128 0,-3-3-128 0,0 3 0 15,0 2 0-15,0-5 0 0,-1-6 0 0,0-2 0 16,0 2 128-16,-1-1-128 0,2 2 0 0,-2-5 0 16,-1-3 0-16,2 3 0 0,0 2 0 0,-2 2 160 15,0-5-160-15,-1 1 160 0,-1 0-160 0,0 2 0 16,-1 2 0-16,1-5 0 0,0 0-128 0,1-1 128 16,0 6 0-16,1-3 0 0,-4-3 0 0,2-2 0 15,1 1 0-15,-2 1 0 0,-3 3 0 0,0 0 0 16,0-5-144-16,0 4 144 0,1 2 0 0,0 2 0 15,-2-6 0-15,0 1 0 0,-1-2 0 0,2 2 0 16,-1 2 0-16,0-3 0 0,-1-3 0 0,2 5-128 16,0 4 128-16,0-2 0 0,0-4 0 0,1 2 0 15,2-2 0-15,-1 7 0 0,4 2 0 0,-3-4 128 0,3-3-128 0,-1 4 0 16,0 4 128-16,1 4-128 0,1-2 176 0,1-1-176 16,0-3 240-16,1 5-64 0,0 6-16 0,0-2 0 15,0-1-32-15,3-2 0 0,-3-5 0 0,1 7 0 16,0 4-128-16,1 4 0 0,-1-1 144 0,1-4-144 15,-1-5 0-15,-1 6 0 0,0 5 0 0,0 3 0 16,0-1 0-16,0-2 0 0,1-4 0 0,-1 3 0 16,-2 2 0-16,3 2 0 0,0 1 0 0,-1 2 0 15,0-1 0-15,1-4-128 0,1 1 128 0,-1 3 0 16,1 6 0-16,-1 2 0 0,0 0 0 0,2-2-128 16,0-2 128-16,0 2 0 0,-2-4-144 0,2 7 144 15,-1 7 0-15,0 1 0 0,-2 1 0 0,0-2 0 16,0-3 0-16,1 2 0 0,-1 2 0 0,1 2 0 0,-1 2-176 15,-2 3 176-15,0 2-128 0,1 2 128 0,-1 0 0 0,3-2-160 16,-1 2 160-16,0-1 0 0,0-2-176 0,0 1 176 16,-3 2-160-16,2 2 160 0,0 3-176 0,0 3 176 15,1-2-192-15,0 4 192 0,-1-1-160 0,0 2 160 16,-2 0-128-16,0 0 128 0,0 2 0 0,-1 1-128 16,0 1 128-16,1 0 0 0,2 2 0 0,0 2 0 15,0 2 0-15,0 2 0 0,-2-1 0 0,2 1 0 16,1 3 0-16,0 0 0 0,-1 1 0 0,1 0 0 15,0 0 0-15,1 0 0 0,0 0 0 0,1 2 0 16,2-1 0-16,0-2 0 0,-1 1 0 0,1 2 0 16,1-1 0-16,-1 2 0 0,-1 2 0 0,1 1 0 0,0-2 0 15,0 1 0-15,0 0 0 0,1 2 0 0,-1 0 0 16,2-1-128-16,-1 0 128 0,-1 0 0 0,-1 1 0 0,-1 0 0 16,1 1 0-16,1 2 0 0,-1-2 0 0,1 1 0 15,0 1 0-15,0 0 0 0,1-1 0 0,-1 2 0 16,-3 1 0-16,3 9 0 0,4-12 0 0,-1 2 0 15,-3 1 0-15,0-3 0 0,0 4 0 0,0 8 0 16,-1-12 0-16,-1 3 0 0,1 1 0 0,1 8-128 16,-4-7 128-16,1-3 0 0,-1 4 0 0,4 6-128 15,-2-8 128-15,-2 2 0 0,-1-1 0 0,5 7-128 16,-7-5 128-16,7 5 0 0,-9-4 0 0,1 0-128 16,-1 0 128-16,1 0 0 0,1 0-144 0,-1-1 144 15,0 2 0-15,-1 1 0 0,-2 1 0 0,1-3 0 16,-1 1 0-16,0 0 0 0,-2 1-144 0,-2 1 144 0,-2-2 0 15,-1 2 0-15,-1-1-128 0,-2 1 128 0,-4-2 0 0,-5 3-160 16,-5 0 160-16,-4 2-128 0,-6-1 128 0,-2 2 0 16,-3-1-144-16,0 3 144 0,0 1 0 0,2 0 0 15,0-1 0-15,0-1 0 0,-2-1-128 0,-5-2 128 16,-6-1 0-16,-4 3 0 0,-3 2 0 0,2 2 0 16,1-1 0-16,-2 1 0 0,-1-5 0 0,-6 2 0 15,-6-3-144-15,-2 5 144 0,-1 1 0 0,-1 0 0 16,1-2 0-16,-8 0 0 0,-8 1-128 0,1-1 128 15,1 0 0-15,5 2 0 0,1-1 0 0,-10 1-128 16,-10-1 128-16,6 1 0 0,4-2 0 0,-3-1 0 16,-5 0 0-16,-1 0 0 0,-1 2 0 0,3-2 0 15,4 0 0-15,-8 1 0 0,-6-2 0 0,6 1 0 16,7-2 0-16,-8 1 0 0,-8-2 0 0,3 0 0 0,4-2 0 16,-2 2 0-16,-4 2 0 0,-1 1 0 0,-4-1 0 0,2-3 0 15,1 0 0-15,-5 1-128 0,-6 0 128 0,4 3 0 16,5-3 0-16,-3 5 0 0,-9-4 0 0,6 2 0 15,6-3 0-15,-4 2 0 0,-8 0 0 0,9-1 0 16,7 2 0-16,-6 0 0 0,-6-1 0 0,5 1 0 16,7-3 0-16,-6 2 0 0,-7-1 0 0,6 1 0 15,7-2 0-15,-4 2 0 0,-6-1 0 0,4 1 0 16,3-1 0-16,-1 2 0 0,-4 0 0 0,1-1 0 16,-2 0 0-16,2-1 0 0,2 2 0 0,0 0 0 15,0 1 0-15,3-2 0 0,2 1 0 0,-1 1 0 16,-4-1 0-16,6 1 0 0,9 2 0 0,-8-1 0 15,-7 1 0-15,5-2 0 0,5 3 0 0,-2-2 0 0,-4 1 0 16,2-3 0-16,6-2 0 0,-1 5 0 0,1-3 0 0,0 0 0 16,-4-4 0-16,7 2 0 0,3 2 0 0,-4 0 0 15,-4-1 0-15,3-1 0 0,4-1 0 0,1 2 0 16,0 0 0-16,0 1 0 0,0 2 0 0,6-1 0 16,4-1 0-16,-2-1 0 0,-1-3 0 0,-1 2 0 15,2 2 0-15,4 0 0 0,5 0 0 0,-4-4 0 16,-2 1 0-16,1 5 0 0,2-2 0 0,2 1 0 15,-1-3 0-15,-1 0 0 0,-5-2 0 0,3 1 0 16,3 2 0-16,5-2 0 0,1-1 0 0,-1 0 0 16,-2-1 0-16,0 2 0 0,-1 2 0 0,4-2 0 15,3-1 0-15,-3-1 0 0,-4-2 0 0,1 3 0 0,2 3 0 16,3-2 0-16,8-1 0 0,-4-1 0 0,-3-1 0 16,-2 4 0-16,-3 0 0 0,5 2 0 0,6-1 0 0,0-2 0 15,-1-2 0-15,-3 2 0 0,-4 2 0 0,6 2 0 16,3 3 0-16,5-4 0 0,0-3-128 0,-2-1 128 15,-4-3 0-15,2 3-160 0,0 3 160 0,5 1-128 16,5 0 128-16,2-2 0 0,2-3 0 0,-2 0 0 16,-2-1 0-16,1 2 0 0,2 0 0 0,3 3 0 15,3 2 0-15,4-2 0 0,2 1 0 0,2-2 0 16,-2-2 0-16,1 0 0 0,-5 0 0 0,1 2 0 16,2 0 0-16,2 2 0 0,0 0 0 0,4 1-128 15,0-1 128-15,4-1 0 0,-1-1 0 0,4 0 0 16,0-2 0-16,1 0 0 0,-1-2 0 0,0 2 0 15,0 0 0-15,4 0 0 0,3 0 0 0,1 2-128 0,-1-1 128 0,3 2 0 16,2-1 0-16,1 1 0 0,2-2 0 16,2 2 0-16,2-2 0 0,0 0-128 0,0 1 128 0,2 0 0 15,0-2 0-15,0 0 0 0,1 0 0 0,1 0 0 16,-2 0 0-16,1 0-128 0,2 2 128 0,-2-1 0 16,2-2 0-16,1-1 0 0,0 2 0 0,1-4 0 15,1 2 0-15,1 2 0 0,0-3 0 0,0 2 0 16,10 1 0-16,-9-1 0 0,3-1 0 0,6 2 0 15,0 0 0-15,0 0 0 0,-7 0 0 0,7 0 0 16,0 0 0-16,0 0 0 0,0 0 0 0,0 0 0 16,0 0 0-16,0 0-128 0,0 0 128 0,0 0-160 15,-5 9 160-15,1-1-160 0,4-8 160 0,-2 9 0 16,2-9 0-16,-4 11-128 0,4-11 128 0,0 0 0 16,0 0 0-16,0 9 0 0,0-9 0 0,0 12 0 0,0-12 0 15,0 0 0-15,2 11 0 0,-2-11 0 0,3 12 0 0,-2 0 0 16,3-3 0-16,-1 1-128 0,-5 1 128 0,4-2 0 15,2 1 0-15,0 2-160 0,-6 0 160 16,2 0 0-16,3 2 0 0,-2 3 0 0,-1 1 0 0,0 2 0 16,0-1-176-16,0 3 176 0,0-2-160 0,-1 3 160 15,0-2 0-15,1 1 0 0,-2 2 0 0,2 1 0 16,-2-1 0-16,2 1 0 0,-2 0 0 0,2-2 0 16,0 0 0-16,3-3 0 0,0 0 0 0,-1 0 0 15,-1-2 0-15,1 0-144 0,-2-2 144 0,1-2-192 16,3-1-3184-16,0 1-640 15</inkml:trace>
  <inkml:trace contextRef="#ctx0" brushRef="#br0" timeOffset="2">18294 3534 11967 0,'-16'-7'528'0,"6"1"112"0,-3-1-512 0,0 3-128 15,0-1 0-15,1 1 0 0,1 1 1648 0,2 2 288 16,0-3 64-16,9 4 16 0,-8-2-1488 0,8 2-288 16,-7-7-64-16,7 7-16 0,0 0 672 0,-7-6 128 15,7 6 16-15,0 0 16 0,0 0 288 0,0 0 48 16,0 0 16-16,0 0 0 0,0 0-352 0,0 0-64 16,0 0-16-16,0 0 0 0,-8 6-16 0,8-6 0 15,-6 9 0-15,0 4 0 0,1 2-128 0,1 0-48 16,-1 1 0-16,1 2 0 0,0-2-176 0,2 2-32 15,-1 2-16-15,2 0 0 0,-1 0-144 0,1 2-32 16,0 0 0-16,2 2 0 0,2-1-96 0,-1 2-32 0,1-1 0 16,0 0 0-16,0 1-48 0,1 1-16 0,0 3 0 0,0-2 0 15,-1 3-128-15,1 3 128 0,-2 3-128 0,1 2 128 16,0 5-128-16,-3 5 0 0,1 2 0 0,0 3 128 16,-1 3-128-16,1 0 160 0,2-1-160 0,-3 0 160 15,0 1-160-15,1 5 0 0,1 7 0 0,0 0 128 16,2-2 48-16,0-2 0 0,1-2 0 0,1 0 0 15,0 1 32-15,1 4 16 0,-2 7 0 0,1 1 0 16,2 2 48-16,0-1 16 0,0-3 0 0,0 2 0 16,-3 2-288-16,0 7 0 0,0 3 0 0,0 0 0 15,-2-6 0-15,1 7 0 0,0 1 0 0,-1 4 0 16,-1 6 0-16,1-4 0 0,-1-3 0 0,2 4 0 0,0 7 0 16,0-3 0-16,-1-1 128 0,1 1-128 0,-1-3 0 15,0 8 128-15,0 7-128 0,-1-8 0 0,1-4 256 16,-2 7-64-16,-1 2-16 0,0 0 0 0,2-2-48 0,-2-3 0 15,-2-3 0-15,2 6 0 0,3 6-128 0,-1-5 192 16,1-7-192-16,2 2 192 0,2 5 0 0,-1 0 0 16,0-1 0-16,0-3 0 0,2-1-48 0,0 3 0 15,-2 6 0-15,1-5 0 0,-1-4-144 0,1 2 0 16,-2 5 0-16,-1 1 128 0,0 0-128 0,-2 1 0 16,-2-3 0-16,-1 1 128 0,-2 1-128 0,2-5 0 15,-1-3 0-15,0 4 0 0,0-2 0 0,0-1 0 16,2-2 0-16,0-5 128 0,0 1-128 0,4-3 0 0,3 1 0 15,1-3 128-15,-2-1 0 0,3-1 0 16,0-4 0-16,1 3 0 0,-1-2-128 0,0-1 192 0,1-2-192 16,1-1 192-16,-1 0-192 0,2 2 0 0,-3-3 0 0,-1 1 128 15,-2-2-128-15,1 1 0 0,-2-1 0 0,0-2 0 16,-1 2 0-16,1-2 0 0,1-2 0 0,0-4 128 16,2-3-128-16,0 2 0 0,-4 0 0 0,3-3 0 15,4-4 0-15,2 0 128 0,1-4-128 0,1-2 0 16,-1-1 0-16,-1-4 128 0,0-2-128 0,0 3 0 15,0 4 128-15,0-1-128 0,-2-3 128 0,-1 0-128 16,0-4 0-16,0-1 0 0,-1-5 128 0,-2 0-128 16,0 0 0-16,0 5 0 0,-2 2 0 0,1 1 0 15,1-1 0-15,-2-2 0 0,-1-1 0 0,0-5 128 16,1-2-128-16,0-2 0 0,-1-5 0 0,0 2 128 0,3 2-128 16,-2 1 0-16,0-2 144 0,0 1-144 0,-1 2 0 15,1 1 0-15,2-5 0 0,-2 0 128 0,0-2-128 0,2-2 0 16,-1-1 0-16,1-2 128 0,-1-1-128 0,0 1 0 15,-1 3 0-15,0 1 0 0,0 2 0 0,0-1 0 16,-1 0 0-16,2 0 0 0,-3 1 0 0,0-1 0 16,-2-1 0-16,-1 2 0 0,0-6 128 0,-1 0-128 15,0-1 128-15,-1-4-128 0,2 1 160 0,0-3-32 16,0-1-128-16,0 0 192 0,0 0-64 0,0-3-128 16,2 0 176-16,-2-2-176 0,0 1 160 0,1-2-160 15,0-1 128-15,2 0-128 0,-2-1 0 0,-1 0 128 16,-1-1-128-16,1-1 0 0,1 0 0 0,-1 1 0 15,-1 1 128-15,1-1-128 0,0 0 0 0,0 2 0 16,-1 0 0-16,-1-1 0 0,1 0 0 0,0-1 0 0,-2-1 0 0,1 0 0 16,-1 0 0-16,2-2 0 0,-1-1 0 0,2 0 0 15,0-10 128-15,0 11-128 0,0-11 0 0,0 10 128 16,0-10-128-16,0 12 0 0,0-12 0 0,2 10 128 16,-2-10-128-16,2 11 0 0,-2-11 0 0,3 12 128 15,-3-12-128-15,4 9 0 0,-4-9 0 0,2 10 0 16,-2-10 0-16,2 9 0 0,-2-9 0 0,0 11 0 15,0-11 0-15,1 10 0 0,0-2 0 0,1 1 0 16,-2-9-160-16,0 0-16 0,1 10 0 0,-1 0 0 16,0-10-208-1,1 9-32-15,-1-9-16 0,0 0 0 0,3 9-1424 0,-3-9-272 16,0 0-64-16,0 0-11264 0,0 0-2256 0</inkml:trace>
  <inkml:trace contextRef="#ctx0" brushRef="#br0" timeOffset="3">9236 10619 27647 0,'-12'0'2448'16,"3"0"-1952"-16,-3-1-496 0,2 2 0 0,-1 3 3168 0,3-1 544 15,8-3 96-15,0 0 32 0,0 0-3008 0,0 0-608 16,0 0-224-16,0 0 176 0,0 0-176 0,8 10 0 16,1-2 0-16,3-1 0 0,1-2 0 0,5 0-176 15,7 0 176-15,2-3-128 0,1 0 128 0,4 1 0 0,5-1-144 0,2 1 144 16,3 1 0-16,1 0-144 0,0 0 144 0,2-4 0 16,2 0-144-16,7-3 144 0,2-2 0 0,6 1-144 15,7 0 144-15,-1 2 0 0,-3-1 0 0,1 0 0 16,-2-1 0-16,5-1 0 0,5-1 0 0,5 2 0 15,5 1 0-15,-2 2 192 0,-5-2-32 0,4-1-16 16,5-2-144-16,6 1 0 0,6 3 0 0,-1-2 0 16,-6 2 192-16,7-2 0 0,7-3 0 0,3 2 0 15,-1 3 0-15,2-1 0 0,-2-2 0 0,5 2 0 16,4 2-64-16,-6-3-128 0,-5 1 192 0,7 1-64 16,4-2-128-16,-1-3 0 0,-3 1 0 0,3 0 0 15,2 3 192-15,-1-1-64 0,-1-3 0 0,-2 3 0 16,-2-2 0-16,5 0 0 0,6 1 0 0,-4-1 0 0,-9 1-128 15,5-1 0-15,3 1-192 0,0 1 192 0,-2-4 0 0,1 2 0 16,5 1 0-16,1 1 0 0,-4-3 0 0,0 3 0 16,-4 2 0-16,4-1 0 0,3-2 0 0,-6 1 0 15,-7 0 144-15,5 1-144 0,8 2 0 0,-3-1 0 16,-7-2 0-16,1 1 0 0,4 2 0 0,0 1 0 16,1-4 0-16,-3 3 0 0,-5-1 0 0,6 2 128 15,6 0-128-15,-6 0 0 0,-7-2 0 0,5 2 0 16,6 0 0-16,-3-2 128 0,-5 0-128 0,2-1 0 15,3 2 0-15,2-2 0 0,3-2 0 0,-4 1 144 16,-5 0-144-16,4 0 160 0,6 0-32 0,-8 2 0 16,-5-4 0-16,3 3 0 0,8 0-128 0,-6 0 160 15,-3 1-160-15,-1-1 160 0,-1 1 16 0,3-1 0 0,4 2 0 16,-5-1 0-16,-8 0-48 0,5 2 0 0,8 0 0 16,-3 0 0-16,-4-3 0 0,-1 3 0 0,2 0 0 0,1 0 0 15,1-1-128-15,-5-1 0 0,-8 1 0 0,6 1 0 16,9-2 0-16,-3 2 0 0,-8-2 0 0,1 0 0 15,0-1 128-15,4 0 0 0,3 0 0 0,-7 0 0 16,-10-1-128-16,9 0 160 0,9 0-160 0,-2 0 160 16,-8 2-160-16,-7-4 0 0,-5 5 144 0,8-3-144 15,10 2 0-15,-7 2 128 0,-5-3-128 0,-1 0 0 16,-1 1 0-16,5-1 0 0,4 2 0 0,-5 0 0 16,-10-1 0-16,5 0 0 0,2-1 0 0,1 0 128 15,3 2-128-15,-9 1 0 0,-7-2 0 0,0-1 0 0,-1 2 0 16,4-2 128-16,4 0-128 0,-5 2 128 0,-8-1-128 15,-3 0 128-15,0 0-128 0,6-1 128 0,5-1 128 0,-4 2 16 16,-5-1 16-16,-4 0 0 0,-7 1-112 0,2-2-32 16,2 1 0-16,3-2 0 0,1 4-144 0,0-2 0 15,-6 2 144-15,-4-1-144 0,-4 1 0 0,-1-3 128 16,1 2-128-16,0-1 0 0,-1 0 0 0,2 2 144 16,2-2-144-16,-5 0 0 0,-4 1 128 0,-2 0-128 15,-3-1 0-15,-1 0 0 0,-1 2 128 0,4-4-128 16,0-3 0-16,4 3 0 0,-1 2 128 0,-3 1-128 15,-3-2 0-15,-3 1 0 0,-3 3 0 0,-4-4 0 16,-3 2 128-16,1-5-128 0,1-2 0 0,1 4 128 16,4 0-128-16,-2 1 0 0,-1 0 208 0,0 1-64 0,-1-2-16 15,0 4 0-15,-3-3-128 0,-2 1 160 16,0-2-160-16,-4 1 160 0,0 4-16 0,-3-3 0 0,-2-2 0 16,-1 1 0-16,0 2-144 0,0-2 0 0,1 2 0 0,0 1-176 15,2-5 176-15,0 2 0 0,1 0 0 0,0 1 0 16,0 2 0-16,0 0 0 0,1-1 0 0,-1 1 128 15,-2-2-128-15,-1 2 0 0,-2 1 0 16,0-1 0-16,-3-2 0 0,-1 3 0 0,-1-2 0 0,-2 0 128 16,1 1 0-16,0 0 16 0,0-2 0 0,-1 2 0 15,2 1-16-15,-1 0 0 0,2 0 0 0,3 0 0 16,2-2-128-16,0 1 0 0,3 1 144 0,2 0-144 16,1 3 128-16,0-2-128 0,0-2 128 0,-2 2-128 15,-2 2 0-15,0-2 144 0,-5 0-144 0,0 1 0 16,-2 0 0-16,-3-2 0 0,-5 0 0 0,-9 0 0 15,9-2-176-15,-9 2-144 0,0 0-16 0,0 0-16 16,0 0-2320-16,-9 5-464 0,-8-4-80 0</inkml:trace>
  <inkml:trace contextRef="#ctx0" brushRef="#br0" timeOffset="4">1538 6986 11055 0,'0'0'480'0,"0"0"112"0,0 0-464 0,0 0-128 0,0 0 0 0,0 0 0 15,0 0 3376-15,0 0 656 0,0 0 128 0,0 0 16 16,-6-4-2240-16,6 4-448 0,0 0-80 0,0 0-32 16,0 0-496-16,-3 9-112 0,3 2 0 0,2 0-16 15,0 4-336-15,2 0-64 0,0 2-16 0,1 3 0 16,2-1-144-16,-1 3-48 0,-1 2 0 0,1 2 0 16,0 3-144-16,-1 3 0 0,-1 6 0 0,0 3 128 15,-1 2-128-15,-2 0 0 0,0 1 0 0,-1-1 0 16,0-1 0-16,2-3 128 0,0 0-128 0,-2-5 0 15,0-2 192-15,3 2-32 0,0-4-16 0,-1-1 0 16,1-2-144-16,1-1 160 0,1 0-160 0,-1-2 160 16,-3-5-160-16,2 0 0 0,1-5 144 0,1-1-144 15,-1-1-1104-15,-4-12-304 0,0 0-48 16,0 0-13424-16</inkml:trace>
  <inkml:trace contextRef="#ctx0" brushRef="#br0" timeOffset="5">1447 6710 29711 0,'0'0'1312'0,"-5"-8"288"0,0 1-1280 0,5 7-320 0,0 0 0 0,0 0 0 15,0 0 704-15,-6-6 96 0,6 6 16 0,0 0 0 16,0 0-160-16,0 0-16 0,0 0-16 0,0 0 0 16,0 0-208-16,0 0-32 0,0 0-16 0,14 4 0 15,-1-1-128-15,0 3-32 0,-2-2 0 0,1 2 0 16,1 1-208-16,3 3 144 0,1-1-144 0,0 2 128 16,0-4-128-16,2 4 0 0,3 1 0 0,0-1 128 15,1 1-128-15,4 1 0 0,4 0 0 0,1-1 0 16,-2 1 0-16,0 1 128 0,0 2-128 0,0 2 0 15,0 3 128-15,-3 1-128 0,-1-2 128 0,-3 2-128 16,-2 3 224-16,-1-4-32 0,-5 1-16 0,1-1 0 0,0 1-176 16,-3-1 0-16,-3-2 144 0,-1 1-144 0,-1-1 0 15,-1 5 144-15,-2-2-144 0,-1 1 0 0,-3 0 128 0,-1 1-128 16,0 0 0-16,-1 3 0 0,-3 4 176 0,1-2-176 16,-2-3 160-16,-1 0-160 0,-4 0 144 0,0-1-144 15,0-3 128-15,-2 0-128 0,1 2 128 0,-2-1-128 16,-4-3 0-16,2-2 128 0,-1 0-128 0,-1-1 128 15,-2-4-128-15,-1 0 128 0,1 2 0 0,-2-3 0 16,0-3 0-16,0 0 0 0,1 0-128 0,1-1 128 16,2-3-128-16,-1-1 128 0,-3-2-128 0,4 1 0 15,5-3 144-15,-1 1-144 16,-3-2-320-16,3 0-144 0,2-1-32 0,0-1 0 16,1 0-1664-16,-1 0-336 0,2 1-64 0,9 2-7392 15,-9-4-1488-15</inkml:trace>
  <inkml:trace contextRef="#ctx0" brushRef="#br0" timeOffset="6">2258 7322 37727 0,'0'0'1664'0,"0"0"352"16,-6 8-1616-16,6-8-400 0,-2 14 0 0,1 2 0 15,1-3 352-15,1 0-16 0,4-1 0 0,2 2 0 0,2 3-336 0,-1 1 0 16,-2-1 0-16,2 0 0 0,1-1 0 0,-2 2 0 16,-3 3 0-16,2-3 0 0,5-1 0 0,-6 0 0 15,-8-1 0-15,3-3 0 0,3 4-320 0,0-4-48 16,-3-1 0-16,-2-1 0 15,-4-4-1472-15,6-7-288 0,0 0-64 0,0 0-12272 16</inkml:trace>
  <inkml:trace contextRef="#ctx0" brushRef="#br0" timeOffset="7">2331 6982 27647 0,'-9'-10'2448'0,"0"0"-1952"0,2 3-496 0,7 7 0 16,0 0 3456-16,0 0 576 0,0 0 128 0,12-3 32 31,5 2-6496-31,-5-3-1312 0</inkml:trace>
  <inkml:trace contextRef="#ctx0" brushRef="#br0" timeOffset="8">2679 7017 23951 0,'0'0'2128'0,"0"0"-1696"16,0 0-432-16,0 0 0 0,-8 4 2976 0,8-4 512 15,-6 8 96-15,-1 1 32 0,-1 1-2656 0,1 2-544 16,0-1-96-16,-2-1-32 0,0 1 160 0,-2-2 16 15,1 0 16-15,0 0 0 0,0 0-272 0,1-1-48 16,-1-3-16-16,-1 0 0 0,2-1-144 0,0-1 128 16,0-2-128-16,9-1 128 0,0 0-128 0,0 0 0 15,-9 3 0-15,9-3 0 0,0 0-192 0,-9 6-32 16,9-6 0-16,-8 4 0 0,8-4 80 0,0 0 16 16,-3 12 0-16,1-2 0 0,0 1 128 0,4-2-128 15,-2-9 128-15,9 10-128 0,3-2 128 0,1-1 0 16,0-1 0-16,2 1 0 0,5-2 0 0,-1-1 128 15,0-3-128-15,0 2 176 0,2-1-176 0,0 0 128 0,-1-2-128 16,-1 2 128-16,-1 2-128 0,-1 1 0 16,-2 1 0-16,-2-1 128 0,-2 1-128 0,1 2 0 0,-1 0 0 15,-4 4 0-15,-1 1 0 0,-1 1 0 0,0 0 0 0,-1 2 0 16,-3-3 0-16,2 1 0 0,-1 1 0 0,0 0 0 16,-4 2 0-16,1-1 0 0,0-2 0 0,1-1 0 15,0-1 128-15,-3 0-128 0,-3-4 128 0,1 2-128 16,5-10 144-16,-7 12-144 0,-5-3 160 0,2 1-160 15,-1-3 0-15,0 1 0 0,-4 1 0 0,0-1 0 16,-2 1-208-16,1-1-48 0,-2-2 0 0,1 1 0 16,1-2 0-16,3-1 0 0,0-2 0 0,3-4 0 15,1-1-1024 1,9 3-224-16,-8-9-32 0,3-1-13920 0</inkml:trace>
  <inkml:trace contextRef="#ctx0" brushRef="#br0" timeOffset="9">3178 7129 4607 0,'0'0'192'0,"0"0"64"0,0 0-256 0,3-9 0 0,-3 9 0 0,0 0 0 15,4-9 4912-15,-4 9 928 0,4-8 192 0,0-2 48 16,-2 1-4608-16,-2 9-928 0,2-12-176 0,-2 3-48 16,0 0-96-16,0 9-32 0,-2-12 0 0,1 2 0 15,1 2 96-15,-1-3 16 0,-4 3 0 0,5 8 0 16,-6-6 304-16,0 2 64 0,-3 1 16 0,0 1 0 0,-1 2-224 0,0 1-32 16,0 2-16-16,-2 2 0 0,-1 1-272 0,1 2-144 15,2 0 160-15,-2 1-160 0,-1 0 288 0,1 2-32 16,0 1-16-16,3 1 0 0,1 0 48 0,1 2 16 15,-2-2 0-15,1 6 0 0,0 0-112 0,1 3-32 16,0 3 0-16,-1 2 0 0,0 3-160 0,3 2 160 16,-1 0-160-16,5 0 160 0,2-1-160 0,2 0 160 15,1 0-160-15,1-3 160 0,2-3 32 0,3-5 0 16,2-1 0-16,1-2 0 0,3-3-64 0,-1-2-128 16,2-2 192-16,1-1-64 0,-1-4-256 0,2-1-64 15,0-2-16-15,1-1 0 16,-1-1-976-16,1 0-192 0,1-3-32 0,-2 1-16 15,1-2-1296-15,-3-3-256 0,-3 1-48 0</inkml:trace>
  <inkml:trace contextRef="#ctx0" brushRef="#br0" timeOffset="10">3351 7466 18431 0,'0'0'1632'0,"0"0"-1312"0,0 0-320 0,0 0 0 16,2 11 2816-16,-2-11 480 0,11 11 96 0,-2-5 32 16,-9-6-2320-16,0 0-464 0,0 0-80 0,0 0-32 0,11 6-160 0,-11-6-48 15,0 0 0-15,0 0 0 0,0 0-128 0,0 0-16 16,0 0-16-16,-1-10 0 0,-3-1 320 0,0-1 64 15,-1 0 16-15,-3-2 0 0,-2-3 208 0,2-1 32 16,3-2 16-16,-3-1 0 0,-4-2-416 0,3-1-80 16,4 1 0-16,0-1-16 0,1 0-112 0,2-1-32 15,2 0 0-15,3 0 0 0,1 2 80 0,0 1 16 16,1-2 0-16,3 1 0 0,4 3-112 0,-2-1-16 16,-2 3 0-16,4 1 0 0,2 0-128 0,-2 2 0 15,-6 0 0-15,2 5-176 0,4 1-176 0,-6 3-32 16,-6 6-16-16,0 0 0 15,7-6-2704-15,-7 6-544 0</inkml:trace>
  <inkml:trace contextRef="#ctx0" brushRef="#br0" timeOffset="11">3632 7258 6447 0,'0'0'576'0,"4"13"-576"0,0-1 0 0,0 0 0 16,1 0 4704-16,0-1 832 0,-5-11 160 0,6 17 48 15,-1 2-3824-15,-3 0-752 0,1-2-144 0,-2-3-48 16,-1-1-176-16,-1-2-32 0,1-11-16 0,-3 10 0 16,3-10-176-16,-1 11-48 0,1-11 0 0,0 0 0 15,0 0-288-15,0 0-64 0,0 0-16 0,0 0 0 16,-6 5-1504-16,6-5-288 0,-10-7-64 0,3-2-12512 15</inkml:trace>
  <inkml:trace contextRef="#ctx0" brushRef="#br0" timeOffset="12">3627 6783 23039 0,'0'0'2048'0,"0"0"-1648"15,0 0-400-15,0 0 0 0,0 0 2896 0,0 0 496 16,0 0 112-16,0 0 16 0,0 0-2496 0,0 0-512 16,0 0-80-16,0 0-32 0,0 0-400 0,0 0 0 0,0 0 0 0,-1 11 0 31,1-11-2624-31,0 0-448 0,0 0-80 0,2 12-32 0</inkml:trace>
  <inkml:trace contextRef="#ctx0" brushRef="#br0" timeOffset="13">3738 7181 11967 0,'9'16'1072'0,"-4"-5"-864"0,-2 0-208 0,1 1 0 16,0 0 2208-16,-1 1 400 0,1-1 80 0,0 1 0 16,0 0-1936-16,0-2-400 0,0 1-80 0,-4-12-16 15,0 0-128-15,5 12-128 0,0-4 144 0,-5-8-144 16,0 0 816-16,0 0 64 0,11 7 16 0,-11-7 0 16,0 0 64-16,10 2 32 0,-10-2 0 0,11-3 0 15,-2-1-144-15,-9 4-16 0,6-9-16 0,0-1 0 0,-1-2-256 0,-1 0-48 16,-3-1-16-16,2 0 0 0,-1-1-160 0,0-2-16 15,-2-1-16-15,-2-2 0 0,0-2-144 0,0 1-32 16,1 1 0-16,-2 2 0 0,-1 1 48 0,2 6 0 16,-1-1 0-16,3 11 0 0,-2-10 160 0,2 10 48 15,0 0 0-15,0 0 0 0,0 0-32 0,0 0 0 16,0 0 0-16,0 0 0 0,10 4-352 0,-10-4 0 16,9 6 0-16,0 3 0 0,0 0 0 0,-1 1 0 15,-2 0 0-15,3 2 0 0,1-3 0 0,-3 3 0 16,-6-1 0-16,0 1 0 0,0 0 0 0,3 0 0 15,0-1 0-15,-2 0 0 0,-5-1 0 0,4-1 0 16,5-2 0-16,-6-7 128 0,0 0-128 0,0 0 144 16,0 0-144-16,0 0 160 0,0 0-160 0,0 0 0 15,0 0 0-15,6-7 128 0,1-3-128 0,-1-3 0 0,2 0 0 0,0-3 0 16,0 2 0-16,-3 1 0 0,-3-6 0 0,1 4 0 16,0-1 0-16,-2 1 160 0,-1 0-160 0,0 1 160 15,3 2-32-15,-1 2-128 0,-1-1 192 0,-1 11-64 16,4-8-128-16,-4 8 0 0,6-9 0 0,0 3 0 15,-6 6 0-15,10-7 0 0,1 1 0 0,-1-1 0 16,1 1 160-16,-2-1-160 0,-1-2 192 0,0 3-192 16,2-2 128-16,-2 3-128 0,-8 5 0 0,9-6 0 15,-9 6 0-15,10 2 160 0,-10-2-160 0,9 7 128 16,-1 3 128-16,-1 1 32 0,-2 1 0 0,2 4 0 16,-1 2-96-16,1 0-32 0,-1 0 0 0,-1 1 0 15,-1 0-160-15,1-2 192 0,2 3-192 0,-1-2 192 0,0 0-64 16,-1-1 0-16,1 0 0 0,1-1 0 0,-1-2-128 15,1-1 0-15,0 0 144 0,0 0-144 0,0 0 0 16,-1-1 128-16,0-2-128 0,-6-10 0 0,6 10 0 0,-6-10-160 16,0 0 16-16,0 0 0 15,0 0-752-15,0 0-128 0,11 1-48 0,-11-1 0 16,7-11-2512-16,-1 0-512 0</inkml:trace>
  <inkml:trace contextRef="#ctx0" brushRef="#br0" timeOffset="14">4438 7073 43247 0,'0'0'1920'0,"0"0"384"0,0 13-1840 0,2 2-464 0,5 0 0 0,-1 2 0 16,1 3 192-16,-3-2-48 0,-1-2-16 0,2 3 0 15,1-1-128-15,-3 2 0 0,-6 0-160 0,3-2 160 32,3-1-464-32,-4-4 0 0,-6 4 0 0,2-5 0 15,1-2-1392-15,0-2-288 0,-3-2-48 0,7-6-16 16,-9 0-848-16,3-5-160 0</inkml:trace>
  <inkml:trace contextRef="#ctx0" brushRef="#br0" timeOffset="15">4446 6719 27647 0,'0'0'2448'0,"0"0"-1952"15,-9 1-496-15,9-1 0 0,0 0 3632 0,0 0 624 16,0 0 128-16,0 0 32 0,0 0-3712 0,0 0-704 16,0 0-192-16,0 0 0 15,0 0-2400-15,0 0-480 0,0 0-80 0</inkml:trace>
  <inkml:trace contextRef="#ctx0" brushRef="#br0" timeOffset="16">4759 7228 8287 0,'0'0'736'0,"0"0"-592"0,0 0-144 0,0 0 0 15,0 0 7840-15,0 0 1536 0,0 0 304 0,0 0 64 16,0 0-7984-16,0 0-1600 0,0 0-320 0,0 0-64 15,0-9 224-15,-2-2 0 0,1-3 0 0,0 0 0 16,-1-3-336-16,1-1 16 0,0 0 16 0,-1-2 0 31,0-1-304-31,1 2-64 0,1 0-16 0,0 3 0 0,1-1 384 0,1 4 80 0,0 1 16 0,0 3 0 16,1-2 416-16,0 2 96 0,-1 1 16 0,-2 8 0 16,5-9 224-16,1 3 48 0,-2-1 16 0,-4 7 0 15,6-8-96-15,-6 8-32 0,0 0 0 0,12-5 0 16,-2-1-480-16,3 2 0 0,2 2-208 0,2 4 64 15,-3 3 16-15,3 3 0 0,1 2 0 0,0 3 0 0,-3 2 128 16,2 3-208-16,2 3 80 0,-2-1 128 0,-3 3-224 16,-3 0 80-16,-3 1 16 0,0-1 0 15,-1-1-1264-15,-3-2-240 0,-5 1-48 0,4-4-16 16,0-4-1632-16,-1-3-320 0,-2-10-64 0,0 0 0 0</inkml:trace>
  <inkml:trace contextRef="#ctx0" brushRef="#br0" timeOffset="17">5472 6892 34095 0,'0'0'3024'0,"0"0"-2416"0,0 0-480 0,0 0-128 16,-6-6 1440-16,6 6 272 0,0 0 48 0,0 0 16 31,0 0-1776-31,-10 2-384 0,1 5-64 0,-1-3-16 0,-2 2 160 0,-1 3 48 0,0 3 0 0,-3 2 0 31,0 3-224-31,1 0-32 0,-1 0-16 0,3 3 0 0,1-7 288 0,1 2 64 0,-1 0 16 0,1 0 0 16,2 0 160-16,3-1 0 0,-1 2 128 0,2-3-128 15,2-7 0-15,2 2 0 0,1-8 0 0,0 0 128 16,-1 9-128-16,1-9 0 0,0 0 0 0,0 0 0 16,0 0-256-16,12 1-80 0,-1-3-16 0,0-1 0 15,-11 3-16-15,11-6 0 0,0-1 0 0,-1 1 0 16,1-5 368-16,-2 1 0 0,-3 1 0 0,1-3 0 15,-2 2 192-15,-1 0 128 0,0 0 0 0,0 0 16 0,0-1 224 0,0 2 32 16,-2 1 16-16,-2 8 0 0,0 0-112 0,0 0-32 16,0 0 0-16,0 0 0 0,0 0-160 0,0 0-48 15,0 0 0-15,0 0 0 0,0 0-256 0,0 0 0 16,-1 11 0-16,1-1 0 0,0 0 128 0,3 2-128 16,-3-12 192-16,5 13-192 0,0 2 160 0,0 0-160 15,0 0 128-15,2 0-128 0,1-3 0 0,0 2 0 16,-1-1 128-16,3-1-128 0,1 0-192 0,1-2-64 15,0-2 0-15,1-1-16 16,0-4-880-16,3 0-160 0,-1 0-32 0,1-3-16 16,-2-3-2160-16,0-3-448 0,5-9-64 0,0 1-32 0</inkml:trace>
  <inkml:trace contextRef="#ctx0" brushRef="#br0" timeOffset="18">5773 6573 21183 0,'0'0'1888'0,"0"0"-1504"0,-5 11-384 0,5 8 0 16,5 4 4224-16,4 4 768 0,0 6 144 0,3 4 48 16,0-1-4272-16,1 3-912 0,-2 5 0 0,2 0-160 15,0-5 160-15,0-3 0 0,0-2-144 0,1-4 144 16,-3-4-320-16,1-4 16 0,-3-1 0 0,-1-3 0 15,-2 1-688-15,1-4-144 16,0-2-16-16,-5-2-16 0,-2-11-1904 0,0 0-384 0,0 0-80 0,0 0-16 16</inkml:trace>
  <inkml:trace contextRef="#ctx0" brushRef="#br0" timeOffset="19">5559 6783 23951 0,'0'0'1056'0,"0"0"224"0,0 0-1024 0,0 0-256 16,0 0 0-16,0 0 0 0,16 2 5376 0,2 1 1024 15,0 1 208-15,2-3 48 0,1-1-5360 0,-1-1-1056 16,1-3-240-16,3 1 0 0,2 1-320 0,0-1-64 16,-1-1-16-16,-1 0 0 15,-1-1-2528-15,-1 0-496 0,0-3-96 0</inkml:trace>
  <inkml:trace contextRef="#ctx0" brushRef="#br0" timeOffset="20">6105 6926 46591 0,'0'0'2064'0,"4"16"432"0,-1 6-2000 0,2 1-496 0,5 2 0 0,0 0 0 16,-1-2 144-16,0 1-144 0,0-5 128 0,-1-2-128 15,1 0 0-15,-1 0 0 0,-3-1-144 0,0-6 144 16,0-1-1776-16,1-2-240 0,-6-7-48 0,0 0-10464 16,0 0-2080-16</inkml:trace>
  <inkml:trace contextRef="#ctx0" brushRef="#br0" timeOffset="21">6036 6446 27647 0,'0'0'2448'0,"0"0"-1952"16,0 0-496-16,0 0 0 0,-2 12 4080 0,2-3 720 15,0-9 128-15,4 10 48 0,-2-2-4096 0,-2-8-880 16,0 0 0-16,5 8-176 16,-5-8-1232-16,7 8-240 0,-7-8-48 0,8 6-10624 0,-8-6-2128 15</inkml:trace>
  <inkml:trace contextRef="#ctx0" brushRef="#br0" timeOffset="22">6391 6916 38703 0,'0'0'1712'0,"0"0"352"0,2 15-1648 0,2-2-416 0,0 0 0 0,1 0 0 15,3-1 352-15,-1 0-16 0,-2-2 0 0,0 1 0 16,-1-2-176-16,-4-9-32 0,8 10-128 0,0 1 192 15,-3-1-192-15,2 0 0 0,-1 0 128 0,1-1-128 16,-4 0 0-16,3-1 0 0,-1-1 0 0,-5-7 0 16,0 0 0-16,8 7 0 0,-8-7 0 0,10 6 0 15,-1-3 0-15,-9-3 0 0,11-1 128 0,-1-2-128 0,2-1 432 0,0-1-16 16,-1-1 0-16,1-2 0 0,0-4 224 0,0 0 64 16,-2-1 0-16,2-6 0 0,1-2-288 0,0-4-48 15,-1-5-16-15,-1-4 0 0,1-2-352 0,-2-1 128 16,0 1-128-16,-1-1 0 0,0 2-128 0,0 6-112 15,0 3-16-15,-2 7 0 0,-2 3-96 0,-1 3-32 16,0 3 0-16,0 2 0 16,-4 8-1072-16,6-9-208 0,-6 9-64 0,7-7-10176 15,-7 7-2048-15</inkml:trace>
  <inkml:trace contextRef="#ctx0" brushRef="#br0" timeOffset="23">7168 6772 18431 0,'0'0'816'0,"0"0"160"0,10 0-784 0,-10 0-192 0,11 0 0 0,2-4 0 15,4-1 4400-15,-2-2 832 0,-2 1 160 0,0-1 48 16,2 0-3968-16,-1 0-800 0,-1-3-160 0,0-2-16 16,0-1-288-16,0 0-48 0,0-3-16 0,0 2 0 15,-1 0-144-15,0-1 0 0,-2 1 0 0,-1-2-176 16,-2 1-80-16,-2-5-32 0,-2 0 0 0,-2 3 0 15,-2 1 32-15,-2 2 0 0,-2 1 0 0,-2 4 0 16,0 2 256-16,-4 1 0 0,-2 5 176 0,-4 4-176 16,-2 3 256-16,-4 5-48 0,-1 2-16 0,0 4 0 15,2 1-192-15,-1 3 0 0,-1 1 0 0,2 3 0 0,4-5 432 16,3 4 32-16,4 1 16 0,1 1 0 0,3 1 288 0,1 3 48 16,1 0 16-16,1 0 0 0,0 1-240 0,2 2-32 15,-1 0-16-15,1 0 0 0,-1 3-336 0,2-6-64 16,1-2-16-16,1 0 0 0,2-1-128 0,0-3 0 15,4-2 0-15,-1-4 0 0,2 2-192 0,1-5-112 16,2 1-16-16,2-2-16 16,3-1-1376-16,3-1-272 0,5-2-48 0,2-2-16 15,2-3-416-15,4-1-96 0,1-2 0 0,1-4-11648 0</inkml:trace>
  <inkml:trace contextRef="#ctx0" brushRef="#br0" timeOffset="24">2001 13454 24879 0,'0'0'1088'0,"0"0"256"0,0 0-1088 0,0 0-256 15,3-11 0-15,2 2 0 0,2 0 2832 0,0 0 512 16,0-3 112-16,-1 0 0 0,1 1-2608 0,-2-2-528 16,-2 0-96-16,-2-2-32 0,-1 0-192 0,0-1 0 15,0 2 0-15,-1-5 0 0,-2 4-272 0,-2 2 48 16,1 1 16-16,-3-1 0 0,-2-1 16 0,-1-1 16 16,-2 3 0-16,-1 2 0 0,-4 1 32 0,0 1 0 15,-1 2 0-15,-2 2 0 0,1 1 144 0,-1 4 192 16,-1 2-32-16,3 2-16 0,1 3 48 0,-2 1 0 15,-6 4 0-15,4 5 0 0,4 5-48 0,-1 3 0 0,-2 2 0 16,3 2 0-16,2 2-144 0,0 0-144 0,1 2 144 0,1 0-208 16,1 0 208-16,2 5 208 0,2 7-32 0,0 3-16 15,0 3 144-15,3 3 16 0,1 1 16 0,2 0 0 16,2-5-176-16,1-1-32 0,2-3-128 0,0-3 192 16,3-2 64-16,2-1 16 0,-1 2 0 0,4-4 0 15,2-2 16-15,0-2 0 0,-1-1 0 0,1-3 0 16,1-2-160-16,-1-2-128 0,-1-4 192 0,1-3-192 15,2-1 160-15,-2-1-160 0,-1-5 128 0,-1-1-128 16,-4-3 240-16,4 0-48 0,2-6 0 0,0 0 0 16,-1-3 320-16,3-2 64 0,4-2 16 0,-2-3 0 15,-2-3 112-15,2-2 32 0,1-2 0 0,1-2 0 16,-1-2-416-16,-1 0-96 0,-2-1-16 0,1 0 0 0,-2-1-80 16,-1 0-128-16,2 1 176 0,-1 0-176 0,-1-5 0 0,0 3 0 15,-1 3 0-15,-2 1-192 0,-2 3 64 0,-1 1 128 16,-2-3-208-16,-1 4 80 0,-2 3-64 0,-2 9 0 15,6-11 0-15,-4 1 0 0,1 1 192 0,0-1 0 16,-3 10-144-16,3-11 144 0,0 0 0 0,1 0-176 16,1 2 176-16,-1 0-128 0,-1 0 128 0,-1 1 0 15,-2 8-144-15,6-10 144 0,-1 1-160 0,-5 9 160 16,2-10-208-16,-2 10 80 0,0 0 0 0,0 0 0 16,-1-9 0-16,1 9 0 0,0 0 128 0,0 0-208 15,0 0 80-15,0 0 128 0,0 0-416 0,0 0 32 16,0 0 16-16,0 0 0 15,0 0-272-15,0 0-48 0,0 0-16 0,0 0 0 16,0 0-1216-16,0 0-240 0,0 0-48 0,0 0-16 16,0 0 560-16,0 0 128 0,0 0 0 0,0 0 16 15,0 0 400-15,0 0 80 0,-8-2 16 0,8 2 0 0,-5-4 1168 0,5 4 240 0,0 0 64 0,0 0 0 16,0 0 704-16,0 0 128 0,-7-5 48 0,7 5 0 16,0 0-304-16,0 0-64 0,0 0-16 0,0 0 0 15,-7-2-544-15,7 2-96 0,0 0-32 0,0 0 0 16,0 0-272-16,0 0 0 0,0 0 0 0,0 0 0 15,0 0 656-15,0 0 32 0,-8 3 0 0,8-3 0 16,-9 4 592-16,9-4 112 0,-8 2 16 0,8-2 16 16,-7 4-400-16,7-4-96 0,-10 4-16 0,1-1 0 15,9-3-512-15,-9 2-96 0,0-2-32 0,1 2 0 16,8-2-272-16,-11 2-192 0,2-3 16 0,1 0 16 0,1-1-176 16,7 2-48-16,0 0 0 0,-8-1 0 15,-1 0-96-15,9 1-32 0,-10 0 0 16,1 2 0-16,-1 1 320 0,-2 0 48 0,0-1 16 0,2 2 0 0,-2 0 128 0,1 1 176 15,-1-3-48-15,1 3 0 0,4-1 192 0,7-4 48 16,-12 0 0-16,3 0 0 0,9 0-80 0,-9 2-16 16,-1-2 0-16,10 0 0 15,0 0-1248-15,0 0-256 0,0 0-48 0,0 0-11456 16,0 0-2272-16</inkml:trace>
  <inkml:trace contextRef="#ctx0" brushRef="#br0" timeOffset="25">2340 14095 11055 0,'0'0'480'0,"0"0"112"0,0 0-464 0,0 0-128 0,0 0 0 0,0 0 0 16,0 0 6960-16,12-4 1360 0,1-4 288 0,0 2 48 16,0-1-7056-16,3-3-1408 0,2-2-192 0,0 0-208 15,-1-1-208-15,1-1-32 0,1 0-16 0,-4-1 0 16,-2 2-336-16,2 0-64 0,-2-6-16 0,0 4 0 16,-3 2 416-16,-2 2 80 0,-4-2 0 0,1 2 16 0,0 1 368 0,-2-1 160 15,-4 0-16-15,1-1 0 0,0 3 304 0,-2 0 48 16,-2 1 16-16,0 1 0 0,-1 1 32 0,-1-2 16 15,-2 0 0-15,-1 5 0 0,-2 3-336 0,2 6-64 16,-1 0-16-16,-2 5 0 0,-1 0-144 0,0 5-144 16,0 2 144-16,3 2-208 0,-1 1 80 0,1 2 128 15,-1 3-208-15,3 4 80 0,3 3 128 0,1-2 0 16,3 2-144-16,0 2 144 0,1 0 0 0,1 2 128 16,0 0 0-16,6-4 0 0,3-6 64 0,-1-3 16 15,-1 2 0-15,1-5 0 0,2-4-208 0,0-2 0 16,1-2 0-16,0-2 0 15,-2-5-608-15,2 0-112 0,2-5-32 0,0-2 0 16,-1-5-2768-16,1-3-544 0</inkml:trace>
  <inkml:trace contextRef="#ctx0" brushRef="#br0" timeOffset="26">2722 14034 19343 0,'0'0'848'0,"0"0"192"0,0 0-832 0,1 10-208 0,-1-10 0 0,4 12 0 16,0-3 4208-16,0 0 784 0,0 0 176 0,1 2 16 16,1 2-4080-16,-3 0-816 0,0-3-160 0,1 3-128 15,1 2 0-15,-1-4 0 0,-4-11 128 0,4 13-128 16,-1 0 0-16,-3-2 0 0,0-11 0 0,0 0 128 16,0 0 0-16,0 0-128 0,0 0 192 0,0 0-64 15,0 0 240-15,1-9 32 0,2-4 16 0,-2-2 0 0,-2 0 336 0,2-1 64 16,3-1 16-16,-2 0 0 0,-3-5-416 0,2 0-80 15,2-2-16-15,1 2 0 0,1 0-320 16,-1 1 0-16,0 0 0 0,2 3-192 0,5 1 0 0,-5 3 0 16,-3 2 0-16,2 2 0 0,6-1 192 0,-2 3-208 15,-9 8 80-15,11-4 128 0,1 2-176 0,1 2 176 16,3 2-128-16,0 4 128 0,-2 2 0 0,2-2 176 16,0 3-16-16,0 2 0 0,0-5 32 0,-1 3 0 15,2 2 0-15,0-1 0 0,-4-1-48 0,0 2 0 16,-1-2 0-16,-1 1 0 0,-1 1-144 0,-2 0 0 15,-2 2 0-15,2 3 0 0,0 0 0 0,-2 1-256 16,-2 1 48-16,2 0 0 16,-2-1-576-16,-1 0-112 0,1 1-32 0,-1-5 0 15,0 0-1328-15,-1-1-272 0,-1-3-48 0,-1-9-16 16,0 0 208-16,0 0 32 0,0 0 16 0,0 0 0 0</inkml:trace>
  <inkml:trace contextRef="#ctx0" brushRef="#br0" timeOffset="27">3421 13962 19695 0,'0'0'864'0,"0"0"192"0,0 0-848 0,0 0-208 0,0 0 0 0,0 0 0 0,12 4 704 0,-12-4 80 16,10 1 32-16,-10-1 0 0,13 0 288 0,-1 0 64 16,-2-1 16-16,1 0 0 0,-1-2 128 0,-10 3 32 15,11-5 0-15,-1 0 0 0,0-2-544 0,2 1-96 16,-1-3-32-16,-2 2 0 0,1-1-256 0,1 0-48 16,-2 1-16-16,1-3 0 0,1-1-352 0,-1 0 0 15,-2 1 0-15,-2-1 0 0,1 0 0 0,-1 0 0 16,0-2 0-16,-2 3 0 0,-2-2 0 0,-1 2 0 15,-1-2 0-15,-1 0 0 0,-1-1 160 0,-1 3 16 16,0-1 0-16,-1 5 0 0,-2-3 80 0,-1 3 0 16,1 1 16-16,-3 3 0 0,1-2-16 0,-3 2 0 0,1 5 0 15,-2 2 0-15,1 0-256 0,-1 3 0 0,-1-1 0 16,1-1 0-16,0 2 0 0,1 2 0 0,-2 4 0 0,2-1 0 16,5 1-144-16,-1 2 144 0,1 0-128 0,2 4 128 15,2 1 0-15,2 2 0 0,3 2 0 0,0 0 0 16,-2 0 352-16,3-1 0 0,2 3 0 0,1-5 0 15,-3-1-64-15,2-1-16 0,3 3 0 0,-1-4 0 16,0-2-128-16,1 1-16 0,2-2-128 0,-1-2 192 16,0-1-192-16,1-4-208 0,-3 1 32 0,2-3 16 15,2 0-1936 1,0-3-384-16,-2-8-80 0,0 1-7664 0,3 1-1536 0</inkml:trace>
  <inkml:trace contextRef="#ctx0" brushRef="#br0" timeOffset="28">3819 14098 27647 0,'0'0'2448'0,"0"0"-1952"16,0 0-496-16,0 0 0 0,0 0 2784 0,0 0 464 15,0 0 80-15,0 0 32 0,0 0-2944 0,0 0-592 16,0 0-112-16,0 0-32 0,0 0 320 0,0 0-128 15,0 0 128-15,0 0 0 0,-4-9 0 0,1-1 0 16,0 3 0-16,1-4 144 0,1 1 176 0,-2-3 48 16,0 2 0-16,2-4 0 0,0 0 80 0,-2-3 32 15,1 0 0-15,0-2 0 0,1-3-48 0,0-1-16 0,1-2 0 0,0-2 0 16,0-1-240-16,2 0-48 0,2 1-128 16,0 1 192-16,0 0-336 0,1 6-80 0,2 4-16 0,-1 2 0 15,-1-2 112-15,3 2 128 0,0 4-208 0,0 1 80 31,0 4-272-31,0-1-48 0,-8 7-16 0,11-6-11824 0,5 2-2352 0</inkml:trace>
  <inkml:trace contextRef="#ctx0" brushRef="#br0" timeOffset="29">4345 13765 23039 0,'0'0'2048'0,"-4"-6"-1648"16,4 6-400-16,-9-7 0 0,0 2 3728 0,0 1 672 16,1-1 128-16,-1 1 16 0,0 0-3728 0,-2 4-816 15,2 4 0-15,-1 4-144 0,-2 2-96 0,0 3-16 16,1 2 0-16,-2 3 0 16,-2 1-160-16,0 4-32 0,-1-1-16 0,3 2 0 0,1 1 144 0,1-3 48 15,-1-1 0-15,3 1 0 0,3-1 272 0,3-4 0 16,-1-1 0-16,1 1 144 0,2 0 160 0,1-4 16 15,2-1 16-15,2-1 0 0,0-3 48 0,1-1 0 16,-5-7 0-16,8 5 0 0,-8-5-384 0,11 2 0 16,0 0 0-16,0-4 0 0,-1 0-256 0,1-5-64 15,-1 1 0-15,1-1-16 0,-2-1 144 0,-2-2 16 16,1-2 16-16,0-2 0 0,0 1 160 0,1 0 144 0,-2-3-16 16,0-1-128-16,1 0 336 0,-1 0-32 0,-1 3-16 0,1 1 0 15,1 0-16-15,-2 4 0 0,-1 2 0 0,-5 7 0 16,0 0 160-16,0 0 16 0,0 0 16 0,0 0 0 15,0 0-272-15,0 0-48 0,4 12-16 0,-4-1 0 16,-1 0 0-16,0 2 0 0,-1-1 0 0,2 2 0 16,-1 3-128-16,2-4 0 0,2 4 0 0,1-4 0 15,0-2 0-15,1 2 0 0,0-3 0 0,2 1 0 16,2-5 0-16,1 1-272 0,-1-2 64 0,3-1 16 16,0-4-1728-1,0 0-320-15,-1-5-80 0,1-2-8352 0,0-5-1664 0</inkml:trace>
  <inkml:trace contextRef="#ctx0" brushRef="#br0" timeOffset="30">4686 13368 42783 0,'0'0'1904'0,"-2"14"384"0,0 2-1840 0,2-1-448 16,4 6 0-16,-1-1 0 0,1 3 400 0,3-1-16 15,-1 6 0-15,1-2 0 0,-1 2-192 0,1 5-64 16,-1 2 0-16,2 4 0 0,1 6-128 0,1-1 0 16,-3-1 0-16,1-3 0 0,-1-2-320 0,-1-3-32 15,-2-1-16-15,0-2 0 16,-1-4-448-16,-2 0-80 0,-1-2-32 0,0-5 0 16,-1-3-608-16,-1-3-112 0,0 0-16 0,-1-6-9152 0,3-9-1840 15</inkml:trace>
  <inkml:trace contextRef="#ctx0" brushRef="#br0" timeOffset="31">4483 13639 32255 0,'0'0'2864'0,"0"0"-2288"0,0 0-576 0,0 0 0 15,0 0 3920-15,14 5 688 0,4-2 128 0,0 1 16 16,0 1-3840-16,1-1-768 0,-1-3-144 0,3 3 0 15,1 4-912-15,0-2-144 0,-1 1-32 0,0 1 0 16,-2 1-1280-16,1 1-256 0,-2 2-48 0,-2-2-14784 16</inkml:trace>
  <inkml:trace contextRef="#ctx0" brushRef="#br0" timeOffset="32">5150 13755 41919 0,'0'0'1856'0,"2"13"384"0,0 2-1792 0,2 4-448 16,1 0 0-16,1 5 0 0,-1-3 704 0,2 1 32 15,-1-3 16-15,0 1 0 0,-4-2-400 0,1-2-80 16,-2-1-16-16,1-3 0 16,-2-12-1088-16,-3 11-240 0,-1-5-32 0,4-6-16 15,0 0-2304-15,0 0-464 0,-9-1-80 0,0-6-32 0</inkml:trace>
  <inkml:trace contextRef="#ctx0" brushRef="#br0" timeOffset="33">5060 13219 25791 0,'0'0'1152'0,"0"0"224"0,0 0-1104 0,0 0-272 0,0 0 0 0,0 0 0 15,0 0 4032-15,0 0 768 0,0 0 128 0,0 0 48 16,1 16-3984-16,2-3-800 0,-1 0-192 0,2-2 0 15,1 0-1952-15,1 1-432 0,-3 2-96 0,0-1-14448 16</inkml:trace>
  <inkml:trace contextRef="#ctx0" brushRef="#br0" timeOffset="34">5274 13759 6447 0,'0'0'576'0,"0"0"-576"16,0 0 0-16,6 9 0 0,-6-9 5200 0,7 10 944 15,-7-10 176-15,0 0 32 0,7 11-3392 0,0-5-672 16,-7-6-144-16,8 8-32 0,-2 1-736 0,1-1-160 16,-7-8-16-16,8 12-16 0,-1-2-544 0,1 1-128 15,-1-1 0-15,-1 2-16 0,2-3-64 0,-1 1-16 16,-1-2 0-16,1 1 0 0,-7-9-272 0,6 9-144 16,-1 2 160-16,1-1-160 0,-6-10 0 0,6 9 128 0,1-1-128 0,-7-8 0 15,0 0 0-15,0 0 144 0,9 5-144 16,-9-5 128-16,0 0 0 0,13 3-128 0,-1-3 192 0,-2-1-64 15,0-3 128-15,1-1 0 0,-1-3 16 0,3-3 0 16,3 0-80-16,-2-2 0 0,-2-4-16 0,2-3 0 16,1-3-176-16,-2-3 0 0,-4-4 0 0,-3-2 128 15,1 0-128-15,-1-2 0 0,1-4-192 0,-3 3 192 16,-4 2-384-16,1 6 32 0,0 2 16 0,1 4 0 16,-2 0-224-1,1 6-32-15,2 2-16 0,-1 1 0 0,0 1-2576 0,-1 1-512 16</inkml:trace>
  <inkml:trace contextRef="#ctx0" brushRef="#br0" timeOffset="35">5884 13658 20271 0,'0'0'896'0,"0"0"192"0,0 0-880 0,0 0-208 15,6 11 0-15,-6-11 0 0,12 4 4992 0,0-2 944 16,-2 0 192-16,1 0 32 0,-1-6-5120 0,2 2-1040 15,-1-1-176-15,2-2-48 16,0-4-384-16,2 2-80 0,0-5-16 0,1 5 0 16,-2-5-160-16,0 3-32 0,-3-3-16 0,0 2 0 0,-5-1 592 0,1 1 128 15,-1-3 32-15,-3 0 0 0,-4 0 336 0,-1 0 64 16,1-2 16-16,-3 2 0 0,-1 0 160 0,-3 0 32 16,-1 1 16-16,0 2 0 0,0 1-96 0,-2 2-32 15,-2 0 0-15,1 4 0 0,1 2-336 0,-1 2-240 0,-1 3 48 0,1 2 0 16,0 2 32-16,2 4 16 0,-2 1 0 15,2 3 0-15,1 3 144 0,0-1 0 0,-1 2 0 0,5 2-128 16,1 3 448-16,0 1 80 0,0 0 32 0,2 0 0 16,-2 0 0-16,1 2 0 0,-1 2 0 0,2-2 0 15,-1-2-224-15,2-1-32 0,0-1-16 0,1-2 0 16,0-3-32-16,2-4 0 0,3 0 0 0,3-3 0 16,3 0 112-16,2-3 16 0,1-3 0 0,6 1 0 15,6-3-256-15,5-4-160 0,6 0 32 0,6-4 0 16,5 1-1856-1,3-3-384-15,2-5-64 0</inkml:trace>
  <inkml:trace contextRef="#ctx0" brushRef="#br0" timeOffset="36">11993 18220 3679 0,'0'0'160'0,"0"0"32"0,0 0-192 0,0 0 0 0,0 0 0 0,-7 10 0 16,2 0 4528-16,5-10 848 0,0 0 192 0,0 0 16 15,0 0-3440-15,0 0-688 0,0 0-144 0,0 0-32 16,0 0 0-16,0 0-16 0,0 0 0 0,0 0 0 15,0 0-176-15,0 0-16 0,12-2-16 0,-2-2 0 16,-2-1-288-16,1-3-64 0,2 1-16 0,0-5 0 16,1 0-304-16,3-4-48 0,0 1-16 0,2-2 0 15,1-1-160-15,-1-2-32 0,-2-5-128 0,2 0 192 16,1-1 0-16,-1-4-16 0,0-5 0 0,0 3 0 0,0 3 16 16,1-4 0-16,-4 1 0 0,1 2 0 0,-1 1-16 0,-1 3 0 15,0 3 0-15,0 0 0 0,0 3 32 0,0 4 16 16,0 0 0-16,0 2 0 0,0-2-80 0,0 3-16 15,0 3 0-15,0 2 0 0,-2 1-128 0,2 1-144 16,0 2 144-16,-1 1-208 0,-12 3 208 0,11 0 0 16,0 2 0-16,-11-2 0 0,11 8-128 0,-1 2 128 15,-4 0-208-15,1 5 80 0,-2 0 128 0,0 5 0 16,0 1 0-16,2 4 0 0,-1 2 0 0,3 3 0 16,-1 0 0-16,0 2 0 0,-1 0 0 0,-1-2 0 15,1-2 0-15,2-1 0 0,1-4 0 0,-2-3 144 16,-1-4-16-16,0-1-128 0,1-3 192 0,0-5-64 15,0 0 0-15,-8-7-128 0,0 0 336 0,10-3-32 16,-10 3-16-16,12-8 0 0,-2-2 160 0,0-6 48 0,-4-7 0 0,3-1 0 16,0-2-240-16,0-1-32 0,1-3-16 0,-1 0 0 15,2 0-208-15,1 0 0 0,0 1-144 0,0-3 144 16,-2-1 0-16,0 1 0 0,0 2 0 0,0-2 0 16,0 2-208-16,1 2 48 0,-2 7 16 0,0 1 0 15,0 5 0-15,0-2 0 0,1-2 0 0,-5 5 0 16,0 2 144-16,0 6 0 0,-5 6 0 0,0 0 0 15,0 0 0-15,8-5 0 0,-8 5 0 0,0 0 0 16,0 0 0-16,12 0 0 0,-12 0 0 0,10 5 0 16,-10-5 0-16,9 12 0 0,-1-1 0 0,-1 5 0 15,-3 2 128-15,1 6-128 0,0 4 160 0,-1 2-160 16,-3 0 0-16,2 3 0 0,2 1 0 0,-1 2 0 16,-1 3 0-16,-2-1 0 0,-1 8 0 0,0 1 0 0,-3 2 240 15,2 3-48-15,-2-1-16 0,-1-2 0 0,-1-6-176 16,0-6 128-16,0-3-128 0,1-2 128 0,1-2-128 0,1-4 0 15,-1-4 0-15,3-4 0 0,-1-4 0 0,1-1 0 16,1-3 0-16,-1-10-176 16,0 0-592-16,4 6-112 0,-4-6-16 0,0 0-16 15,0 0-1680-15,0 0-336 0,10-6-64 0,-3-5-8256 16,-3-2-1648-16</inkml:trace>
  <inkml:trace contextRef="#ctx0" brushRef="#br0" timeOffset="37">13516 17463 21183 0,'0'0'1888'0,"0"0"-1504"0,0 0-384 0,0 0 0 16,0 0 4160-16,0 0 768 0,0 0 160 0,0 0 32 15,0 0-3904-15,6 11-784 0,-1 0-160 0,1-2-16 16,-6-9-96-16,0 0-16 0,6 12 0 0,-2-1 0 16,-4-2-144-16,0 4 0 0,0 2 0 0,0 3 0 15,-3 2-192-15,-1 2 192 0,-2 4-192 0,-1 0 192 16,1 3 0-16,-2 2 0 0,-1 0 0 0,1 2 0 16,-1 2 240-16,3-1-48 0,2 0 0 0,-2 0 0 0,2 1 112 15,2-3 16-15,-1-4 0 0,2-3 0 0,1-4 64 16,1-5 32-16,1 0 0 0,0-4 0 0,-2-12-240 15,0 0-48-15,3 13-128 0,-2-4 192 0,-1-9 0 0,0 0-16 16,5 8 0-16,-1-2 0 0,-4-6-176 0,0 0 0 16,0 0 0-16,7 8 0 0,-7-8 0 0,8 8 192 15,-1 0-192-15,4-2 192 0,1 1-192 0,1-1 0 16,0 0 0-16,2-3 0 0,5 1 160 0,3 0 0 16,2-1 0-16,4-3 0 0,3-3 32 0,4-1 0 15,-1 0 0-15,1-1 0 0,-2 0-192 0,-1-1 128 16,-3-1-128-16,-3-2 128 15,-2 0-608-15,-3 1-128 0,-2 1-32 0,-3 0 0 16,-3-3-1984-16,-2 3-416 0,-5 0-80 0,1-2-13584 0</inkml:trace>
  <inkml:trace contextRef="#ctx0" brushRef="#br0" timeOffset="38">15025 17344 13823 0,'0'0'1216'16,"-4"10"-960"-16,4-10-256 0,-6 11 0 0,-1-2 3472 0,1 0 656 15,6-9 128-15,-9 7 32 0,1-1-2816 0,-3 2-576 16,-2-4-96-16,0 1-32 0,-1 2-240 0,-2-4-48 16,-1 0-16-16,-2 0 0 0,-2-1-160 0,-1 1-48 15,-3 1 0-15,-1 0 0 0,-1-2-64 0,1 5-32 16,2 1 0-16,1-1 0 0,-2 1 64 0,3 3 16 16,1 0 0-16,0 4 0 0,1-5-32 0,2 1 0 15,0-1 0-15,1 2 0 0,-1-2-80 0,3-1 0 16,2-2-128-16,3-1 192 0,2 2-32 0,8-8-16 15,-9 9 0-15,9-9 0 0,0 0 288 0,0 0 48 16,-3 11 16-16,3-11 0 0,0 13-176 0,3 0-48 16,1-4 0-16,-4-9 0 0,5 10-80 0,2 2 0 0,-1 1-16 15,1 0 0-15,-2 0-176 0,0 3 160 0,0 0-160 16,1 4 160-16,-1 0-160 0,-1 2 0 0,1 4 0 16,-1 3 0-16,0 4 0 0,-2 0 0 0,-2 3-192 0,0 1 192 15,0-4 0-15,2-3 0 0,-2-8 0 0,1 0 0 16,2 0 0-16,-2-2 192 0,0-2 0 0,2-2 0 15,-1-3 256-15,0 0 48 0,-2-13 16 0,2 10 0 16,-2-10-208-16,3 11-48 0,-3-11 0 0,2 10 0 16,-2-10-112-16,0 11-16 0,0-11-128 0,-1 10 192 15,-1 1-192-15,-1-2 0 0,-1-1 128 0,0 5-128 16,-1-3 0-16,0 0 0 0,0 0 0 0,1-1 0 16,4-9 0-16,0 0 0 0,0 0 0 0,-2 10 0 15,2-10 0-15,0 0 128 0,0 0-128 0,0 0 0 0,0 0 144 0,9 3-144 16,-9-3 128-16,15-2-128 0,0-2 160 15,2 2-160-15,2 1 192 0,0-5-192 0,1 0 256 0,2 1-48 16,3-1-16-16,-1 3 0 0,1-1-192 0,3 0 0 16,0 1 0-16,0-2 0 15,-4 1-336-15,-1 0-112 0,-4-1-32 0,-2 1 0 16,-4 3-448-16,-2-2-96 0,-2 0 0 0,-9 3-16 16,0 0-672-16,10-4-128 0,-10 4-16 0,8-3-16 15,-3-4-1216-15,-5 7-240 0,0 0-64 0,8-10-8448 0</inkml:trace>
  <inkml:trace contextRef="#ctx0" brushRef="#br0" timeOffset="39">14544 17923 22111 0,'0'0'1968'0,"0"0"-1584"0,0 0-384 0,0 0 0 16,5 14 6048-16,2-6 1120 0,-7-8 240 0,13 3 32 15,3 0-6224-15,1-3-1216 0,2 0-320 0,3 0-32 16,3-2 224-16,5-2 128 0,5-1-160 0,2-3 160 16,1-1-400-16,1-3 16 0,1-2 0 0,1-1 0 15,-2 0-1776-15,0 0-336 0,0 5-80 0,1-3-9504 16,2-1-1888-16</inkml:trace>
  <inkml:trace contextRef="#ctx0" brushRef="#br0" timeOffset="40">21578 18130 21183 0,'0'0'1888'0,"0"0"-1504"0,0 0-384 0,5-8 0 16,-5 8 3840-16,7-11 704 0,-4-1 144 0,1-3 32 15,0-1-3440-15,2 0-672 0,-3-2-144 0,3-2-16 16,0-5-256-16,2 2-32 0,1-1-16 0,-1-3 0 16,-2-3-144-16,4 1 128 0,3 2-128 0,0-2 128 15,-2 2-128-15,4-1 0 0,3 2 0 0,-1-1-176 16,-3 2 176-16,3 0 0 0,0-1 0 0,1 2 0 15,2-1 0-15,-3 1 176 0,-4 1-48 0,0 2 0 16,3 3 176-16,-3 0 16 0,-2-1 16 0,1 2 0 0,-1 4-112 16,-4 2-32-16,0 3 0 0,-7 8 0 0,0 0-192 0,0 0-192 15,10 0 48-15,-10 0 0 0,8 14-112 0,0 8 0 16,-2 4-16-16,1 4 0 0,0-4-32 0,-1 6 0 16,1 0 0-16,-1 1 0 0,1-3 304 0,0 0 0 15,0-3 0-15,-1 2 0 0,0-4 224 0,0 1 96 16,1-3 32-16,-1-1 0 0,-1-2 48 0,1-2 16 15,-1 0 0-15,-1-2 0 0,0-2-416 0,0-3 0 16,0-3 0-16,1-2 0 0,1 3 128 0,1-5-128 16,-7-4 0-16,0 0 128 0,12 2-128 0,-1-4 0 15,0 1 0-15,-1-4-176 0,-1-3 176 0,3-1 0 16,-2 1 0-16,1-4 0 0,-2-2 0 0,1-3 176 0,1 0-48 16,-1-3 0-16,2-3 0 0,1-3-128 0,1-1 192 0,3-1-64 15,0-2 0-15,-1-1-128 0,2 1 192 16,2 0-64-16,1 0 16 0,-2 0 0 0,-1 1 0 0,2 2 0 15,-1 1-144-15,0 2 0 0,-2 0 0 0,-3 3 0 16,0 2 256-16,-2 4-48 0,0 2 0 0,-2 2 0 16,-2 2-208-16,-8 9 0 0,0 0 0 0,9-4 0 15,-9 4 0-15,0 0-128 0,8 6 128 0,-1 1 0 16,-7-7-192-16,5 15 64 0,0 2 128 0,-1 6-208 16,0 6 208-16,0 2 0 0,2 2 0 0,-1 2 0 15,1-3 192-15,-1 4 144 0,0-1 32 0,2 0 0 16,-1-1 80-16,1 0 0 0,0 0 16 0,0-2 0 15,-3 1-112-15,0 0-32 0,0-1 0 0,0 2 0 16,-2-3-192-16,1-5-128 0,-1-2 128 0,1-2-128 16,-2-6-192-16,1-2-96 0,0-1-32 0,1-5 0 15,-3-8-1840-15,0 0-368 0,0 0-80 0,0 0-16 16,0 0-1600-16,0 0-320 0,0 0-64 0,13-14 0 16</inkml:trace>
  <inkml:trace contextRef="#ctx0" brushRef="#br0" timeOffset="41">23562 17318 19343 0,'0'0'848'0,"0"0"192"0,0 0-832 0,0 0-208 0,0 0 0 0,0 0 0 15,0 0 5104-15,0 0 976 0,0 0 192 0,0 0 32 16,0 0-5312-16,0 0-992 0,-9 4-336 0,1 2 0 16,0 1 208-16,3 1 128 0,0 1-160 0,-2 4 160 15,1 4 0-15,1 4-144 0,-1 1 144 0,3 5 0 16,-3 4 128-16,-2 3 96 0,-3 0 32 0,-5 1 0 16,-1 3 320-16,3 1 64 0,3 0 0 0,0 1 16 15,-6-1-256-15,1 2-48 0,0-1-16 0,2 0 0 16,-3 0-32-16,3-1-16 0,2-2 0 0,2-3 0 15,-1-3-288-15,2-3 160 0,1-4-160 0,3-4 128 16,0-5-304-16,1-1-64 0,4-14-16 0,-3 10 0 16,1-4-1600-16,2-6-336 0,0 0-64 0,0 0-16 15,0 0-1024-15,6-16-208 0,-1-8-32 16,-1-2-16-16</inkml:trace>
  <inkml:trace contextRef="#ctx0" brushRef="#br0" timeOffset="42">23423 17253 4607 0,'6'-17'192'0,"-3"9"64"0,-3 8-256 0,0-7 0 16,-3 1 0-16,3 6 0 0,0-8 7552 0,0 8 1456 15,0 0 288-15,0 0 64 0,0 0-6992 0,0 0-1392 16,12-10-272-16,0 4-64 0,-2 2-432 0,-1 3-80 16,2 2 0-16,-1 3-128 0,2 4 128 0,-1 3-128 0,1 4 0 15,0 5 0-15,0 5 224 0,-1 3-64 0,1 5-16 0,0 7 0 16,-2 1 144-16,-1 2 32 0,1 1 0 15,-3-1 0-15,0 0-64 0,-1-1 0 0,1-4 0 0,-1-1 0 16,1 0-256-16,-1 1 0 0,1 1 0 0,1-3 0 16,-2 1 0-16,2 2 0 0,-1 5 0 0,-1-5 0 15,1-5 0-15,-1-4 0 0,-1-1 0 0,2-7-144 32,-1-5-240-32,1-3-64 0,-2-1 0 0,0 1 0 15,2-8-1936-15,-7-6-400 0,0 0-80 0,0 0-12864 0</inkml:trace>
  <inkml:trace contextRef="#ctx0" brushRef="#br0" timeOffset="43">23410 17898 11967 0,'15'13'1072'0,"-15"-13"-864"15,0 0-208-15,8 8 0 0,-1 1 7360 0,0-4 1408 16,-7-5 304-16,15 2 48 0,2-5-7488 0,1 2-1504 15,1 1-288-15,2-2-64 0,3-2 224 0,1 2 0 16,-3 0 0-16,1-4 0 0,2-3-192 0,-2 1-160 16,1 3-32-16,1-2 0 15,1-1-2352-15,-3-1-464 0,-2 2-112 0</inkml:trace>
  <inkml:trace contextRef="#ctx0" brushRef="#br0" timeOffset="44">24170 17300 31327 0,'0'0'1392'0,"0"0"272"0,0 0-1328 0,0 0-336 0,0 0 0 0,0 0 0 16,0 0 2240-16,0 15 368 0,0-2 80 0,2 4 0 16,2 4-2896-16,0 8-592 0,1 7-112 0,2 7-32 15,-1 2 544-15,1 3 96 0,-1-4 32 0,1 3 0 0,-1 1 272 16,0 2 0-16,-1-2 0 0,-1 6 0 16,-3 3 0-16,-1-5 304 0,-1-1-48 0,-2-7 0 0,0-9 144 0,0-2 32 15,-3-3 0-15,2-5 0 0,1-7-304 0,1-4-128 16,1-2 128-16,1-12-128 0,0 0-176 0,0 0-112 15,0 0-32-15,0 0 0 16,0 0-3120-16,3-12-624 0,-1-15-128 0,-2-4-32 0</inkml:trace>
  <inkml:trace contextRef="#ctx0" brushRef="#br0" timeOffset="45">24103 17224 28559 0,'0'0'1264'0,"0"0"272"0,0 0-1232 0,9-7-304 0,-1-2 0 0,1 0 0 16,0-1 3520-16,3-1 640 0,1 0 128 0,0 0 16 15,-1-1-3632-15,4 3-672 0,-2 2-256 0,1 0 16 16,0 0 96-16,-1 1 16 0,1-1 0 0,-1 2 0 16,2 0 128-16,-1 1 0 0,-1 0 0 0,1 2 0 15,-1 0-128-15,2 1 0 0,-2 1 0 0,1 1 0 16,-2 3 128-16,0-1 0 0,0 2 0 0,0 2 0 15,0 2 0-15,2 1 0 0,4 2 0 0,-2 2 0 16,-2 2 128-16,1 2 0 0,-1 2 0 0,0 0 0 16,-1 3-128-16,-1 1 0 0,-2 1 0 0,-1-1 0 0,-1-2 0 15,0 4-128-15,-2 4 128 0,-2-1-128 0,-2-3 128 16,-2-2 0-16,0-1 0 0,-2-3 0 0,-3 3 0 16,-1-4 0-16,-4-2 128 0,-2-1-128 0,1-1 176 0,-2-2-48 15,-1-1 0-15,-1 0 0 0,-3-2 64 0,0 2 16 16,-1-4 0-16,-1-4 0 0,1 0 80 0,0-2 16 15,0 1 0-15,-1-3 0 0,0-3-304 0,-1 1-144 16,1-4 16-16,-2 0 0 16,-3-3-1776-16,-2 0-336 0,-1-3-80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27T17:30:44.751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10880 4520 1382 0,'0'0'61'0,"0"0"13"0,0 0-59 0,0 0-15 16,0 0 0-16,0 0 0 0,0 0 146 0,0 0 26 15,0 0 6-15,0 0 1 0,-4 9-94 0,-3 1-18 16,11 5-4-16,-4-5-1 0,-4-1-43 0,1 10-9 15,-1 6-2-15,1-6 0 0,-1 9-8 0,0 3 0 0,-6 1 0 16,3 2 0-16,3 7 0 0,-3 0 0 0,-7-7 0 0,0 7 0 16,3-10 0-16,1 4 18 0,-1-1-2 0,-3 1 0 15,-3-7 10-15,2 0 2 0,5 1 0 0,-1 2 0 16,-10-9-7-16,10 3-1 0,1 0 0 16,-1-6 0-16,1 0-12 0,-1-10-8 0,8 7 8 0,-1-13-8 31,4-3-40-31,0 0-13 0,-3 6-3 0,3-6 0 15,0 0-92-15,0 0-20 0,0 0-3 0</inkml:trace>
  <inkml:trace contextRef="#ctx0" brushRef="#br0" timeOffset="1213.66">10841 4423 1594 0,'0'0'71'0,"0"0"14"0,0 0-68 0,0 0-17 16,0 0 0-16,0 0 0 0,0 0 89 0,3-10 15 16,8 7 2-16,0-6 1 0,3 2-41 0,-4-2-8 15,-3 0-2-15,7-1 0 0,4 1-7 0,-4 2-1 16,-7-2-1-16,7 0 0 0,4-1-5 0,-4 1-1 16,-7-7 0-16,0 7 0 0,0-1-16 0,-3 4-3 15,6-3-1-15,-6-1 0 0,-1 7-21 0,4-3 0 16,4 3 0-16,3-4 0 0,-3 7 0 0,3-3 0 15,0 3 0-15,0 0 0 0,4 3 0 0,-1 4 0 16,-3-4 0-16,4 3 0 0,0-3 0 0,-4 7 0 16,-4-1 0-16,1 4-12 0,0-1 12 0,-1-2 0 15,1 5 0-15,-8 1-8 0,1-4 8 0,-1-2 0 16,1 9 0-16,-4-4 0 0,-7 4 0 0,3 6 0 16,4-9 0-16,-3 3 0 0,-4 3 0 0,0-7 0 15,-4 14 0-15,1-14 0 0,-1 4 0 0,0 6 0 16,-3-3 0-16,4-6 0 0,3 3 8 0,-8-1-8 0,-2-2 8 15,-4 3-8-15,3-10 14 0,-3 10-2 0,3-13 0 0,-3 4 0 16,-4 9 14-16,8-19 2 0,6 6 1 16,-6 3 0-16,-8-9-29 0,4 0 0 0,7 0 0 0,-1-6-10 15,-6 3-1-15,0-3 0 0,-4-4 0 0,8 7 0 32,3-13-132-32,-4 7-26 0,-3 0-6 0</inkml:trace>
  <inkml:trace contextRef="#ctx0" brushRef="#br0" timeOffset="1748.93">12291 3893 864 0,'0'0'38'0,"0"0"8"0,0 0-37 0,0 0-9 0,0 0 0 0,0 0 0 16,-7 0 208-16,3 0 40 0,-6 0 8 0,6 0 2 15,-3 3-179-15,0 3-36 0,-7-3-7 0,7-3-2 16,-7 10-18-16,3-1-4 0,1-3-1 0,-5 0 0 16,5 4 1-16,-4 2 0 0,0-2 0 0,0-1 0 15,-1 7 17-15,1-7 4 0,0 7 1 0,0-3 0 16,-4 9 18-16,1-1 4 0,-1-5 1 0,-3 3 0 16,3 6 7-16,-3-3 0 0,4 3 1 0,-5 0 0 15,1 3-27-15,4 1-6 0,-1 2 0 0,0-3-1 16,4 0-13-16,-3 1-2 0,2 2-1 0,1-3 0 15,7 7-7-15,-3 2-8 0,-4-2 11 0,7 2-11 16,-1 1 0-16,5 3 0 0,-4-4 0 0,3 1 0 16,4-3 0-16,0-4 0 0,4 0-12 0,-1-6 3 0,-3 4-7 15,4-4 0-15,3 3-1 0,0-3 0 16,-3 0-18-16,3-3-3 0,0-6-1 16,0 3 0-16,0-4-84 0,3-2-17 15,1 2-3-15,0-5-516 0,3-1-103 0</inkml:trace>
  <inkml:trace contextRef="#ctx0" brushRef="#br0" timeOffset="2258.88">12531 4172 864 0,'0'0'38'0,"0"0"8"0,0 0-37 0,0 0-9 15,0 0 0-15,0 0 0 0,7 9 288 0,-7-9 56 16,0 0 12-16,0 9 1 0,7 7-235 0,-4-6-47 15,-3 5-10-15,4-2-1 0,-1 6-44 0,1 6-9 16,3 0-2-16,-4 0 0 0,1 3-9 0,0 0 0 16,3 1 0-16,-7 5 0 0,0-6 0 0,0 7 0 15,0-1 0-15,-4-6 0 0,1 7 0 0,-5-7 0 16,1 7 0-16,4-7 0 0,-8 6 0 0,4-5 0 16,0 2 0-16,0-9 0 0,0 3-16 0,0-6 0 15,4 0 1-15,3-4 0 16,-4-5-141-16,4-10-29 0,0 0-6 0,0 0-1 15</inkml:trace>
  <inkml:trace contextRef="#ctx0" brushRef="#br0" timeOffset="2667">12319 4178 2592 0,'0'0'57'0,"-4"-6"12"0,4-4 3 0,0 4 0 0,0-3-58 0,4 5-14 0,0-2 0 0,-1 3 0 16,4-3 8-16,7 6 0 0,0-3-8 0,4-4 12 0,0 7-12 0,3-3 0 16,3 3-12-16,5-6 12 0,-5 6 0 0,8 0 0 15,0 6 0-15,3-3 0 0,-3 4-9 0,-4-4 9 16,4 6-13-16,-4 1 5 0,-3-1 8 0,0 7-8 16,-4 2 8-16,0-2-8 0,-4 0-4 0,1 3-1 15,0-1 0-15,-4 1 0 0,0 0 13 0,0 6 0 16,0-9 9-16,0 3-9 0,-3 3 12 15,3 0-3-15,-3 0-1 0,-1-7 0 0,-6 1-8 0,3-4 0 16,0 7 0-16,-4 0 0 0,-3 3 0 16,0-3 0-16,-3-7 9 0,-1 10-1 0,-3-3 0 0,0 0 1 15,-3 0 0-15,-1 0 0 0,0 6-1 16,-3-7 0-16,-3 1 0 0,-1 0 0 0,0 3 12 0,1-9 3 16,-4 2 0-16,3 1 0 0,-3-3-23 0,-4-4 0 0,4 0 0 15,0 1 0-15,0-4 0 0,-1-3 0 0,-2 3 0 0,3 1 0 16,-1-4-20-16,5-3-1 0,-4-3-1 0,3-4 0 31,0-2-109-31,4 3-21 0,0-4-5 0</inkml:trace>
  <inkml:trace contextRef="#ctx0" brushRef="#br0" timeOffset="3006.53">13628 3824 921 0,'0'0'82'0,"0"-10"-66"0,0 4-16 0,0 6 0 0,0 0 460 0,0 0 89 15,0 0 18-15,0 0 3 0,0 0-467 0,0 0-94 16,7 6-18-16,-4 10-4 0,4-4 4 0,-3 7 1 15,0 6 0-15,-1 4 0 0,-3-4 8 0,0 9-13 16,0 1 5-16,4 2 8 0,-4 7-12 0,3 0 12 16,-6 3-10-16,-4 6 10 0,-1 1-8 0,-2-1 8 15,-1 0 0-15,-3 7-9 0,4-13 9 0,-1 6 0 16,0-9 0-16,1 3 0 0,-1-3 0 0,1-6 0 16,3 6-8-16,0-10 8 0,-4 4 0 0,4-7 0 15,0-3 0-15,3-3 0 16,1-6-84-16,-1-6-17 0,1 2-4 0,-1 1-673 15,1-3-134-15</inkml:trace>
  <inkml:trace contextRef="#ctx0" brushRef="#br0" timeOffset="3511.29">14379 4027 2602 0,'0'0'116'0,"0"0"23"0,-3 0-111 0,-1 0-28 16,-3 4 0-16,0-4 0 15,4 9 30-15,-5-3 1 0,-2 4 0 0,-1 8 0 16,4-8-50-16,-7 6-9 0,0-1-3 15,0 4 0-15,-7 0 18 0,7 0 3 0,0-1 1 0,-1 14 0 0,1-4 9 0,0-6-12 16,0 13 12-16,0-4-12 0,0-3 12 0,3 0 0 16,1 7 0-16,3-7 0 0,0 7 0 0,0-7 0 15,-1 6 12-15,8-6-4 0,0 1-8 0,4-4 0 16,0-6 8-16,3-1-8 0,3 7 8 0,1-9-8 16,3-3 8-16,0-4-8 0,0 7 0 0,7-10 0 15,-3-3 0-15,3 7 8 0,0-10-8 0,0-10 0 16,4 10 8-16,-4-9-8 0,0-1 12 0,1 1-3 15,-5-7 0-15,1 4 0 0,0-4 12 0,-4-3 3 16,0 4 0-16,-4-14 0 0,1 4-7 0,-1 6-1 0,1-9 0 16,-4 3 0-16,0-3-7 0,-3 0-1 0,-1-4-8 15,-3 4 12-15,0 3-12 0,0-3 8 0,-3 6-8 0,-1-9 0 16,1 12 0-16,-4 0 0 0,0 0 0 16,-4 0 0-16,-3 10 0 0,0-7-8 0,0 7-1 0,0 2 0 31,-4 7-39-31,0-9-7 0,-3 9-1 0,-4 0-1 0,1 9-181 0,-1-9-36 15,-21 0-7-15,18 7-2 0</inkml:trace>
  <inkml:trace contextRef="#ctx0" brushRef="#br0" timeOffset="3719.83">14203 4454 576 0,'0'0'51'0,"0"0"-41"0,0 0-10 0,0 0 0 0,0 0 382 0,10 0 74 15,-3 0 16-15,1 0 2 0,2 0-334 0,-3 0-68 16,0 0-12-16,4 0-4 0,3 0-26 0,-3 0-6 16,3 0 0-16,0 0-1 0,7 0-23 0,-3 0 0 15,-1 0 0-15,1-6 0 16,3-1-56-16,0 4-5 0,0 3-2 0,0-9-657 16,-3 3-132-16</inkml:trace>
  <inkml:trace contextRef="#ctx0" brushRef="#br0" timeOffset="4132.37">14672 3726 2707 0,'0'0'60'0,"0"0"12"0,0 0 2 0,0 0 2 0,0 0-61 0,7 7-15 0,0 2 0 0,0 7 0 16,4-7 0-16,3 4-12 0,7 6 3 0,0-4 0 0,7 13 22 15,-3-9 5-15,7 13 1 0,0-10 0 0,-4 9-6 0,4-3-1 16,-1 0 0-16,-2 1 0 0,-1 5-12 0,0-6 0 15,-3 7 0-15,-1-1 0 0,1 4 0 0,-4-4 0 16,0 10 0-16,-6-6 0 0,2-4 0 0,-6 4 0 16,-8-3 0-16,1-1 0 0,-4-6 9 15,-4 13-9-15,-3-10 8 0,-3 4-8 0,-4-1 12 0,-4-5-4 16,0 2 0-16,-3 0 0 0,0-6 20 0,0 4 3 16,-4 2 1-16,0-3 0 15,-3-6-71-15,-4 3-13 0,4 0-4 0,-7-9-784 16,0 3-156-16</inkml:trace>
  <inkml:trace contextRef="#ctx0" brushRef="#br0" timeOffset="11249.11">19741 4272 1954 0,'0'0'87'0,"0"0"17"0,0 0-83 0,0 0-21 0,0 0 0 0,0 0 0 16,0 0 33-16,4 6 3 0,-4-6 0 0,7 10 0 15,-3-1-26-15,3 1-10 0,-4-1 8 0,1-3-8 16,-1 10 0-16,-3-7 0 0,0 4 0 0,4 6 0 15,-4-4 0-15,-4 4 0 0,4 6 0 0,-3-6 0 16,-1 9 40-16,1-3 2 0,-4 10 1 0,3-7 0 16,-3 10-18-16,0 6-3 0,0-10-1 0,0 4 0 15,0 6-21-15,0-10 9 0,0 10-9 16,0-6 0-16,0-7 10 0,3-3-10 0,0 0 8 0,1-9-8 16,3 6 0-16,-4-6-12 0,4-3 0 0,0-7 1 15,4 1-136 1,-4-7-27-16,0-3-6 0,0 0 0 0</inkml:trace>
  <inkml:trace contextRef="#ctx0" brushRef="#br0" timeOffset="11759.66">19706 4134 1612 0,'0'-9'144'0,"0"9"-116"0,-3-7-28 0,-1-2 0 15,4 6 164-15,0 3 26 0,4 0 6 0,-4 0 0 16,3-13-136-16,4 10-28 0,0 3-6 0,0-9-1 16,4 2-3-16,0 7-1 0,-4-9 0 0,7 0 0 15,-4-1-21-15,4 4 0 0,0 3 0 0,4-3 0 16,-4-4 0-16,4 1-10 0,0 6 1 0,3-4 0 15,0-2 9-15,0 6 0 0,0-3-9 0,7-4 9 16,-3 10-9-16,0-9 9 0,-1 2-12 0,-2 7 12 16,-8 0-8-16,3 0 8 0,5 0 0 0,-5 7 0 15,1-4 0-15,-4 3 0 0,0-3 0 0,-3 10 0 16,3-1 0-16,-4-2 0 0,1 5 0 0,-4-2 0 16,4 9 14-16,-4-3 3 0,0 0 1 0,-4-1 0 15,4 11-26-15,-3-7-6 0,3-1-1 0,0-5 0 16,-4 3 24-16,1-3 5 0,-1 2 1 0,-3-5 0 15,0 3-38 1,0 3-7-16,-3-4-2 0,-1-5 0 0,-3-1 32 0,0 0 0 0,-3 1 0 0,-1-1 0 16,-3 1 0-16,-4-1 0 0,1 4 0 0,-8-10-9 0,4 6 9 15,0 1 0-15,-4-10 0 0,0 6 0 0,1 3 0 16,2-9 0-16,-2 0 8 0,-1 0-8 0,4 3-8 16,-4 4-7-16,4-7-1 0,3 0 0 15,-3 0-29-15,4 0-7 0,-1-7 0 0,4 7-1 16,-4 0-39-16,4 0-8 0,0 0-2 0,3 0 0 15,4 0-6-15,0 0 0 0,4 0-1 0</inkml:trace>
  <inkml:trace contextRef="#ctx0" brushRef="#br0" timeOffset="12231.01">20934 3770 1324 0,'3'-12'59'0,"-3"12"12"0,0-13-57 0,0 10-14 0,0-3 0 0,0 3 0 16,0 3 220-16,0-7 40 0,0 7 9 0,0-9 2 0,0 9-217 0,0 0-43 15,0 0-11-15,0 0 0 0,0 0 0 16,0 0 0-16,0 0 0 0,0 0 0 0,0 0 0 0,0 0 0 16,0 0 0-16,0 0-11 15,-10 9 11-15,3-9 0 0,-4 7 0 0,4 2 0 16,-11 7 0-16,4-4 0 0,0 4 8 0,0-3-8 0,-7 2 46 16,7 4 5-16,-4 6 1 0,1-6 0 15,6 0-13-15,-7 9-3 0,1-3 0 0,-1 3 0 0,7 4-6 0,1-1-2 16,-1 3 0-16,1 7 0 0,-4 0-28 15,3 3 0-15,0 0 0 0,1 0 0 0,3 6 0 0,0-9 0 16,3 3 0-16,1-10 0 0,6 4-12 0,1-4-6 16,3 1-1-16,3-1 0 0,1-6-5 0,3 1 0 15,4 2-1-15,3-3 0 16,0-6-37-16,7 0-7 0,-3-3-2 0,3 0 0 16,4-10-140-16,0 7-28 0,-4-13-5 0</inkml:trace>
  <inkml:trace contextRef="#ctx0" brushRef="#br0" timeOffset="12589.65">21308 3924 748 0,'0'0'67'0,"0"0"-54"0,0 0-13 0,-7 0 0 0,0 0 400 0,7 0 78 16,0 0 15-16,-7 6 3 0,0 4-385 0,3-4-78 16,4 6-15-16,0-2-3 0,0-1-15 0,4 7 0 15,-4 0 0-15,0 6 0 0,3 0 0 0,-3-1-8 16,0 11 8-16,0-4-13 0,0 0 13 0,0 7 0 15,0-1 9-15,0-2-9 0,-3 2 0 0,-1 1 0 16,1-1 0-16,-1-6 0 0,0 7 0 0,1-7-12 16,-1 0 3-16,1-3 0 0,-1 4-7 0,1-4-2 15,3 0 0-15,-4-6 0 16,4-1-19-16,0 1-4 0,-3-9-1 0,3 5-668 16,3-15-134-16</inkml:trace>
  <inkml:trace contextRef="#ctx0" brushRef="#br0" timeOffset="12836.77">21149 3893 518 0,'0'0'46'0,"0"0"-37"16,0 0-9-16,0 0 0 0,0 0 48 0,0 0 7 16,0 0 1-16</inkml:trace>
  <inkml:trace contextRef="#ctx0" brushRef="#br0" timeOffset="13252.05">21184 3861 1310 0,'0'0'58'0,"0"0"12"0,0 0-56 0,0 0-14 16,0 0 0-16,0 0 0 0,0 0 91 0,0 0 15 15,0 0 3-15,0 0 1 0,0 0-81 0,7 0-16 16,-7 0-3-16,0 0-1 0,7 0-9 0,0 0 8 0,4 0-8 0,-7-3 8 16,-4 3 6-16,10 0 1 0,-3 0 0 15,-7 0 0-15,0 0 24 0,7 0 5 16,0 0 0-16,4-6 1 0,-4 6 6 0,-7 0 1 15,0 0 0-15,0 0 0 0,11-3-2 0,-4 3 0 0,-7 0 0 16,7 0 0-16,0 0-6 0,-7 0-2 0,10 0 0 16,-10 0 0-16,7 0-22 0,0-7-5 0,0 7-1 0,-7 0 0 15,11 0 3-15,-4 0 1 0,4 0 0 0,-11 0 0 16,7 0-6-16,-7 0 0 0,7 0-1 0,-7 0 0 16,10 0 14-16,-10 0 3 0,0 0 1 0,7 0 0 15,-7 0-14-15,0 0-3 0,0 0-1 0,11 0 0 16,-11 0-3-16,0 0-8 0,7-9 12 0,-7 9-4 15,0 0-8-15,11 0 0 0,-11 0 9 0,0 0-9 16,0 0 0-16,0 0 0 0,0 0 0 0,10 0 8 16,-10 0-8-16,0 0 0 0,0 0 0 0,0 0 0 0,0 0 0 15,0 0 9-15,0 0-9 0,7 0 0 0,-7 0 10 16,0 0-10-16,0 0 8 0,7-9-8 0,-7 9 0 16,0 0 0-16,0 0 0 0,0 0 0 15,4 0 0-15,-4 0 0 0,0 0-12 0,0 0 12 16,0 0-117-16,3-10-16 0,1 4-3 15</inkml:trace>
  <inkml:trace contextRef="#ctx0" brushRef="#br0" timeOffset="14807.06">21198 3874 288 0,'0'0'25'0,"0"0"-25"16,0 0 0-16,-7-6 0 0,4-1 312 0,-4 4 58 16,3 3 11-16,4 0 3 0,0 0-253 0,0 0-51 0,-7 0-9 0,7 0-3 15,-3 0-19-15,3 0-4 16,0 0-1-16,0 0 0 0,0 0-25 0,0 0-6 15,0 0-1-15,10 0 0 0,1 0 1 0,6 0 0 0,-2 0 0 16,6 0 0-16,0 0 4 0,0 0 1 0,4 0 0 0,-1 0 0 16,1 0-8-16,0 3-2 0,3 4 0 0,-3-1 0 15,-4-3 0 1,4 6 0-16,-1-2 0 0,1 2 0 16,0 0 0-16,-4 1 0 0,0-1 0 0,0 10 0 0,4-10-8 15,-4 10 10-15,-7-3-10 0,0 9 10 0,4-3-10 0,0 3 0 16,-4 0 0-16,-4 3 0 0,1 1 8 0,3-4-8 0,0 0 8 0,-3 3-8 15,-4-3 0-15,3-3 0 0,1 3 8 0,-4-6-8 16,-4 3 0-16,1-3 0 0,-4-7 9 0,4 7-9 16,-1 3 0-16,-6-3 8 0,-8 0-8 0,4-1 0 15,0 1 35-15,-4-3 2 0,-6 0 1 0,-5-4 0 16,1 7-20-16,0-3-4 0,-4-7-1 0,-3 7 0 16,-4-4-1-16,4-2 0 0,0-1 0 0,3 7 0 0,-3-7-12 15,0 1 0-15,3 5 0 0,0-12 0 0,4 4 32 0,0 2 0 16,-4 0 0-16,1-9 0 0,3 7-32 0,-1-4 0 15,1-3 0-15,4 0 0 16,-5 0-29-16,5-3-12 0,3 3-3 0,0-7 0 16,3-2-70-16,0 9-14 0,4-9-4 0,0 2-873 0</inkml:trace>
  <inkml:trace contextRef="#ctx0" brushRef="#br0" timeOffset="15243.34">22433 3654 864 0,'0'0'76'0,"0"0"-60"0,-3-3-16 0,3 3 0 16,0 0 364-16,0 0 69 0,-7-6 15 0,0 6 2 0,-4-3-350 0,11 3-71 15,0 0-13-15,-4 3-4 16,-3 6-12-16,0 1 0 0,7 8 0 0,-3-2-10 16,-1 12 10-16,1-9 0 0,-4 6 0 0,7 4 0 15,0 5 0-15,-4-6 0 0,-6 7 0 0,-1-1 0 0,11 1 0 0,-7 2 0 16,-7 1 0-16,3 6 0 0,4-3 0 0,0 3 8 15,-3-4-8-15,-5 4 11 16,-6 0 23-16,7 0 5 0,7-6 1 0,-4-4 0 0,-3 7-5 0,0-13-1 16,7 0 0-16,0 7 0 0,0-7-21 15,0 0-4-15,0-3-1 0,0 4 0 16,3-4-72-16,1 0-16 0,3-6-2 0,0-7-1 16,7 4-46-16,-4-7-10 15,-3 1-1-15</inkml:trace>
  <inkml:trace contextRef="#ctx0" brushRef="#br0" timeOffset="15711.74">22729 3940 1728 0,'-17'-10'76'0,"17"10"16"0,0 0-73 0,0 0-19 0,-7-6 0 0,3 6 0 16,-3-9 243-16,7 9 45 0,0 0 8 0,0 0 3 16,0 0-246-16,0 0-53 0,0 0 0 0,0 0-8 15,-7 15-2-15,0-5 0 0,0 8 0 0,0-2 0 16,3 3 10-16,-3 6-12 0,-7-3 12 0,4 3-12 16,3 0-16-16,0 10-3 0,-8-4-1 0,8 3 0 0,-3 1 20 15,3 3 3-15,3-4 1 0,1 7 0 0,-4-13 8 16,3 7 0-16,4 2 0 0,0-9 0 0,-7 1 0 15,7 2 0-15,7-3 0 0,0-9 8 0,4 9-8 0,-1-9 9 16,1 6-9-16,3-9 10 0,7 3-10 16,0-10 0-16,-3 0 0 0,3-9 0 0,7 7 0 15,-3-14-12-15,-7 4 2 0,-1-6 1 0,5-4 9 0,2 4 0 16,1-10 0-16,0 0 0 0,-8 4 0 16,1-4 0-16,3-9 0 0,-3 9 0 0,-4-16 0 0,0 7 12 15,0 0-4-15,-3-13 0 0,3 4 0 0,-7-1 1 16,0-6 0-16,0 3 0 0,4 4 12 0,-8 2 3 15,1 1 0-15,-4 5 0 0,-4 1-16 0,4 12-8 16,-7-12 8-16,0 13-8 0,-4 5 17 0,1-2-1 16,-4 5 0-16,-4 4 0 0,-7 3-16 0,1 0-9 0,2 3 1 15,1 4 0 1,-3 2-91-16,2-6-17 0,8 7-4 0,0-1-626 0,4 4-125 16</inkml:trace>
  <inkml:trace contextRef="#ctx0" brushRef="#br0" timeOffset="15954.01">22571 4413 2131 0,'0'0'94'0,"0"0"20"0,0 0-91 0,0 0-23 15,0 0 0-15,0 0 0 0,7 0 152 0,3 10 27 16,1-10 5-16,0 0 0 0,6 6-148 0,1-6-36 15,-8 3 0-15,8-3 0 0,7 0-9 0,-1 0-7 16,1-3-2-16,3-3 0 16,1 6-111-16,2-10-23 0,1 1-4 0,0-1 0 15,-4 4-60-15,0-3-11 0,22-13-2 0,-15 3-1 0</inkml:trace>
  <inkml:trace contextRef="#ctx0" brushRef="#br0" timeOffset="16355.66">22983 3582 2487 0,'-10'-6'110'0,"10"6"23"0,0 0-106 0,0 0-27 0,0 0 0 0,7 0 0 15,4-3 16-15,3 6-3 0,3-3 0 0,1 6 0 16,3 4-5-16,0-1 0 0,0 0-8 0,1 7 12 16,2 3-12-16,1 6 0 0,0-3-12 0,-1 3 12 15,5 3 0-15,-1 4-8 0,4-1 8 0,-4 3 0 16,0 1 0-16,-3 3 0 0,-1-4-8 0,-2 7 8 0,-1-4 0 15,-4 1-10-15,1 3 10 0,-4 0-8 0,-3 2-1 16,-1-8 0-16,-3 3 0 0,-3 6 0 16,-1-10 9-16,-3 1 14 0,-3-1-3 0,-4-6-1 0,0 7-10 15,0-4 0-15,-7 10 9 0,-4-7-9 0,-3 4 0 16,0 0 0-16,-4-13 0 0,-3 9 0 0,-1-12-11 0,1 13 0 16,-3-10 0-16,2 0-729 15,-2-3-145-15</inkml:trace>
  <inkml:trace contextRef="#ctx0" brushRef="#br0" timeOffset="16922.38">24172 4369 1382 0,'0'0'61'0,"0"0"13"0,0 0-59 0,0 0-15 0,0 0 0 0,-3 10 0 15,-4-1 232-15,3 4 43 0,4-1 9 0,0-2 1 16,0 5-228-16,4 4-45 0,-1 0-12 0,1 0 0 16,-1 6 19-16,4 0 1 0,0 3 1 0,1 0 0 15,-5 7-30-15,4-1-7 0,-3 1 0 0,-1-4-1 16,1 4 17-16,-4-1 0 0,0-6 0 0,0 7 0 15,-4-7-12-15,4-3 0 0,-7 3 1 0,4-9 0 32,-4 6-47-32,3 0-10 0,0-15-1 0,1-1-922 0</inkml:trace>
  <inkml:trace contextRef="#ctx0" brushRef="#br0" timeOffset="17322.06">24007 4423 2246 0,'0'-10'200'0,"-4"1"-160"15,0-7-32-15,4 7-8 0,4-4 124 0,0-3 24 16,3 7 5-16,3-7 1 0,1 4-122 0,3-4-32 16,0-3 8-16,4 4-8 0,-1 2 0 0,-3-3 0 15,4 4 0-15,0-4 0 0,-4 0 0 0,7 7 0 16,-3 0 0-16,-1-1 0 0,1 4-11 0,3 3-4 15,0-3-1-15,4 6 0 0,-4 6 7 0,0-3 1 16,0 3 0-16,1 4 0 16,-5-1-21-16,1 7-4 0,-1-4-1 0,5 4 0 0,-5 9 24 0,1-6 10 15,0 0-8-15,-4 0 8 0,3-1 0 0,-6 7 0 0,-1-6 0 16,1 0 0-16,-4-3 0 0,0 3 0 16,-3-4 0-16,-1 4 11 0,-3-3 3 0,-3-4 1 15,-1 7 0-15,-6-3 0 0,-1 3 2 0,-3-4 1 0,-7-5 0 16,3-1 0-16,-3 7-8 0,0-4-2 0,-4-2 0 0,0 5 0 15,1-5-8-15,2-4 0 0,5-3 0 0,-1 7 0 32,1-4-40-32,2 3-9 0,1-9-3 0,4 0 0 15,-1 0-48-15,4 0-11 0,0-6-1 0,0-3-579 0,3-1-115 0</inkml:trace>
  <inkml:trace contextRef="#ctx0" brushRef="#br0" timeOffset="17683.96">25213 3626 2264 0,'0'0'100'0,"0"0"21"0,0 0-97 0,0 0-24 16,0 0 0-16,0 0 0 0,7 0 44 0,0-9 4 15,0 2 1-15,-7 7 0 0,7 0-29 0,-7 0-5 16,0 0-2-16,0 0 0 0,0 16-24 0,0-13-5 16,0 13 0-16,-3 0-1 0,-8 2 17 0,1 7 0 15,-1-3 8-15,-7 10-8 0,1-1 27 0,-8 4-1 0,0-1 0 0,1 4 0 16,2-4 17-16,1 10 3 0,4-9 1 0,-1 9 0 16,0-7-37-16,8 7-10 0,-1 0 0 15,1 0 0-15,-1-7 0 0,4 1 0 0,0 6 0 16,0-6 8-16,0-4-8 0,0 7 9 0,3-10-9 15,1 4 10-15,-1-1-10 0,1-6 0 0,-1 7 0 0,4-7-11 16,0 0 1-16,7-3 0 0,0 4 0 0,4-7 0 31,-1 0-118-31,5-7-24 0,2-5-5 0,4 5-877 0</inkml:trace>
  <inkml:trace contextRef="#ctx0" brushRef="#br0" timeOffset="18223.82">25668 3824 2523 0,'-10'-10'112'0,"2"10"23"0,1 0-108 0,-3 0-27 15,-8 6 0-15,4-2 0 0,0 5 48 0,0 0 5 16,-4 7 1-16,4-6 0 0,0 5-43 0,-4-2-11 16,-3 6 0-16,4-4 0 0,2 13-14 0,-2-12-5 15,3 9-1-15,0-3 0 0,3 3-4 0,4 3 0 16,-4-9-1-16,1 13 0 0,-4-1 25 0,3 3 0 16,1-2 0-16,2-1 0 0,1 4 0 0,-3-1 0 0,-1-6 0 0,8 7 0 15,-4-7 0-15,3-3 0 16,1 3 0-16,3-9 0 0,3 6 0 0,-3-6 0 0,4-3 8 15,3-4-8-15,-4 4 0 0,8-7 0 0,-4-2 0 0,3 2 0 16,1-6 8-16,3-3-8 0,0-3 8 0,0-3-8 16,4 3 11-16,0-4-3 0,3-2 0 0,0-7 0 15,4 7-8-15,3-10 0 0,-3 0 0 0,-1 4 0 16,5-7 8-16,-5-3 0 0,1 0 0 0,0-4 0 16,3 1 10-16,-3 0 2 0,-8 3 0 0,4-10 0 15,-7 7-20-15,4 0 0 0,-7-4 0 0,-1 4 0 16,-3 3 20-16,-3 6 0 0,-4-6 0 0,0 6 0 15,-4 1 18-15,1 2 4 0,-4-3 1 0,0 7 0 0,0-4-27 16,-4 0-4-16,0 7-2 0,1-1 0 16,-1-8-10-16,-3 8 0 0,4-5 0 0,-1 5 0 15,0 1-33-15,1-1-6 16,-1 1-1-16,-3 6 0 0,4-10-98 0,-1 10-20 16,0 3-4-16,1-6-934 0</inkml:trace>
  <inkml:trace contextRef="#ctx0" brushRef="#br0" timeOffset="18478.12">25499 4288 1036 0,'0'0'92'0,"0"0"-73"0,0 0-19 15,0 0 0-15,0 0 420 0,0 0 81 0,10 6 16 0,-3-6 3 16,4 3-420-16,0-3-85 0,-1 0-15 0,1 0 0 16,-1 0-10-16,1 0 10 0,0 0-8 0,3 0 8 31,0 0-34-31,0 0-2 0,0 0 0 0,4 0 0 16,-1 0-115-16,1 0-23 0,0 0-5 0,-1 0-1 0,1-3-19 0,-4-3-4 15,4 6-1-15,-1-3 0 0</inkml:trace>
  <inkml:trace contextRef="#ctx0" brushRef="#br0" timeOffset="18882.47">25813 3557 2487 0,'0'0'110'0,"0"0"23"0,0 0-106 0,0 0-27 16,0 0 0-16,0 0 0 0,7 0 24 0,3-3 0 0,1 3 0 0,0-6 0 16,3 6 13-16,3 6 3 0,1-6 0 0,0 3 0 15,-1 6-28-15,8-2-4 0,0 2-8 0,3 1 11 16,-3 8 2-16,-1-2 1 0,4 3 0 15,1 6 0-15,-1-3-2 0,0 3 0 0,0 3 0 0,-3 4 0 16,3-1 23-16,-7 3 4 0,-3-2 1 0,3-1 0 16,-7 4-20-16,0 2-3 0,-3 4-1 15,-4 3 0-15,-3 0-6 0,-1 3-2 0,-3 6 0 16,-7-9 0-16,0 0-8 0,-4 3 0 0,1 0 0 0,-4 3 0 16,-4-6 0-16,0 0-14 0,-3-6 3 0,0-1 1 31,-4-5-45-31,1-4-9 0,-4 0-1 0,-1-9-1215 0</inkml:trace>
  <inkml:trace contextRef="#ctx0" brushRef="#br0" timeOffset="24010.64">10777 11346 2358 0,'0'0'52'0,"0"0"10"0,-7-3 2 0,7 3 3 0,0 0-54 0,0 0-13 0,-7 0 0 0,7 0 0 16,0 0 0-16,-7 3 0 0,4-3-12 0,-4 7 12 15,3-4-23-15,1 6 3 0,-1 1 0 0,4-1 0 0,4 7 20 0,-4 3-9 16,-7-4 9-16,7 4 0 16,3 6-10-16,-3 3 10 0,-3 1-8 0,3 5 8 15,0 1 0-15,0 2 8 0,0-2 0 0,-4-1 0 0,-7 4-8 0,8-4 8 16,3-6-8-16,-4 7 8 16,-3-1-8-16,0-5 9 0,7 5-9 0,-3-6 10 15,-8 1-10-15,4-11-17 0,4 8 4 0,-1-8 1 16,4 1-109-16,-4 3-22 15,-3-9-4-15,0-4-433 0,7 0-86 0</inkml:trace>
  <inkml:trace contextRef="#ctx0" brushRef="#br0" timeOffset="24513.95">10756 11227 1958 0,'0'0'174'0,"0"0"-139"0,0 0-35 0,0-6 0 16,-3-3 152-16,3 9 23 0,3-10 5 0,1 4 0 16,-4 6-133-16,3-10-27 0,8 1-6 0,-1 0-1 15,8-1-13-15,-7 4 0 0,-1-3 0 0,8-1 0 16,7 1-13-16,-8-1 4 0,-3 1 1 0,0 3 0 15,8 3 8-15,-5-4-12 0,-3 7 12 0,0 0-12 16,1 0 12-16,2 0-12 0,1 0 12 0,-4 0-12 16,-3 7 12-16,-1 2-8 0,8-3 8 0,-1 4-8 15,-6-1-1-15,0 4 0 0,3-4 0 0,0 7 0 16,0 2 9-16,-4-2-8 0,-2 3 8 0,6-3-8 16,-4-4 8-16,1 7 0 0,-8-3 0 0,4 2-8 0,0-8 8 15,1 6 0-15,-5-7 0 0,1 0 0 0,-4 7 0 16,0-7-10-16,0 1 10 0,3-1-10 0,-10-6 10 15,4 4 0-15,3-7 8 0,-8 9-8 0,1 1 8 0,-3-4-8 16,3-3 8-16,0 6-8 0,-4-9 8 0,-3 7-8 16,-7-4 8-16,7 3-8 0,0 3 9 0,-4-2-9 15,-10-4 12-15,3 3-12 0,4 4 0 0,-4-7 0 16,1 6 0-16,-5-3 0 0,-6 4 0 0,7-1 0 16,3 1-9-16,0-4 9 0,-3 3-15 0,7-6 3 0,3 4 0 0,1-7 0 31,3 3-34-31,-4 3-6 0,4-6-2 0,3 0 0 15,8 0-17-15,-4-6-3 0,-4 3-1 0,4 3-559 0,7 0-112 0</inkml:trace>
  <inkml:trace contextRef="#ctx0" brushRef="#br0" timeOffset="25069.85">11998 10678 1785 0,'0'0'159'0,"0"0"-127"16,0 0-32-16,0 0 0 0,0 0 80 0,0 0 9 16,0 0 3-16,0 0 0 0,0 0-61 0,0 0-12 15,0 0-3-15,0 0 0 0,0 0-1 0,0 0-1 16,4 0 0-16,-4 0 0 0,0 0-14 0,0 0 0 16,0 0 0-16,0 0-10 0,0 0 10 0,0 0 0 15,-4 7 0-15,0 2 0 0,1 1 0 0,-8-1 0 16,1 10 0-16,-1-4 0 0,-3 4 23 0,0 0 0 15,-4 0 0-15,1 6 0 0,-4 0-9 0,-1 3-2 16,1 1 0-16,-4 2 0 0,1 0-12 0,-1 4 11 0,0-7-11 16,4 6 10-16,0 1 9 0,0-1 1 15,-4-5 1-15,11 5 0 0,4-6 5 0,-1 1 1 0,-10-4 0 0,10 3 0 16,8-3-8-16,-1 3-2 16,-6 0 0-16,2 7 0 0,5-1-17 0,3-5 0 0,3 5 0 0,-3 1 0 15,4 2 0-15,0-2 8 0,3-1-8 0,0 1 0 16,-7-4-8-16,7 4-9 0,7-10-2 0,0 3 0 15,4 0-30 1,-1-3-7-16,-3 3 0 0,4-12-1 16,3 9-170-16,-3-12-33 0,17 12-8 0,-10-6 0 0</inkml:trace>
  <inkml:trace contextRef="#ctx0" brushRef="#br0" timeOffset="25430.05">12284 11005 2671 0,'0'0'118'0,"0"0"25"0,0 0-115 0,0 0-28 0,0 0 0 0,0 0 0 16,0 0 39-16,7 9 1 0,0 4 1 0,0-4 0 31,0 7-71-31,-4 2-14 0,5 1-4 0,-5 6 0 0,1 0 28 0,-1 4 6 0,-3 5 1 0,0-6 0 16,0 7 13-16,0-1-9 0,-3-2 9 0,-1 2-8 15,-3 1 8-15,3-1 0 0,1 1-9 0,-4-4 9 16,3 4-17-16,-3-7 1 0,4 3 0 0,-1-9 0 31,1 3-26-31,3 0-5 0,-4-12-1 0,1 2 0 16,3 1-103-16,-4-6-21 0,4-7-4 0</inkml:trace>
  <inkml:trace contextRef="#ctx0" brushRef="#br0" timeOffset="25905.36">12185 10998 2602 0,'0'0'57'0,"0"0"12"0,0 0 3 0,0 0 1 0,0 0-58 16,0 0-15-16,0 0 0 0,0 0 0 0,3-3-12 0,8-3-4 15,-4 6-2-15,4-6 0 0,-4 6 18 0,7 6 0 0,-4-6-8 16,5 9 8-16,-5-9 0 0,8 10 0 0,-4-1 0 0,0 1 0 16,4-1 0-16,-4 7 0 0,3-7 0 0,1 10 0 15,0-10 0-15,3 7-10 0,-4 3 10 0,5-4-8 16,-1 4 8-16,4 0 0 0,-1-3 0 0,1 3 0 16,-4-1 0-16,4 1 0 0,-4 0 0 15,0 3 0-15,0-3 0 0,-3 0-8 0,0-1 8 0,-4 1 0 16,0 0 0-16,-4-3 0 0,1 9 0 15,-4-6 11-15,0-1-11 0,0 1 0 0,-7 0 0 16,4 3 0-16,-4-3 0 0,0 0 0 0,-4-1 0 0,1-2 0 16,-4 3 10-16,-4-10 0 0,4 7 0 0,-4-3 0 15,-3-4 2-15,0 0 1 0,0-9 0 0,0 7 0 16,0 2-2-16,-4-9-1 0,0 0 0 0,-3 0 0 16,-3 6-18-16,-1-3-4 0,-3-3-1 0,-1 0 0 15,-2 0-7-15,-1 0-2 0,0 7 0 0,0-7 0 16,1 3-67-16,-1-3-14 0,0 0-2 0,0 0-1 15,8 0-21-15,-1 0-4 0,0 0-1 16,8 0-684-16</inkml:trace>
  <inkml:trace contextRef="#ctx0" brushRef="#br0" timeOffset="26405.12">13533 10678 1857 0,'0'0'82'16,"3"-3"18"-16,1-3-80 0,-4 6-20 0,0 0 0 0,0 0 0 0,0 0 63 0,0 0 9 15,0 0 1-15,0 0 1 0,0 0-34 0,0 0-8 16,0 0 0-16,0 9-1 0,-4 1 11 0,1 6 2 15,-1 2 1-15,4 1 0 0,-3 3-6 0,-1 0-2 16,0 3 0-16,4 3 0 0,-3 1-18 0,3 5-4 16,-4 1-1-16,1 2 0 0,-1 7-14 0,4 0 11 15,-7 0-11-15,4 3 10 0,-4 3-10 16,3-3 0-16,-6 3 0 0,3-3 0 0,-4 0-10 0,0 7-4 16,1-4-1-16,-1-3 0 15,1-3-17-15,-1 0-4 0,4-7-1 16,-4-2 0-16,4-1-22 0,0-5-4 0,0-4-1 15,4-7 0-15,3 1-140 0,-4-9-29 0</inkml:trace>
  <inkml:trace contextRef="#ctx0" brushRef="#br0" timeOffset="26994.89">14358 10857 2300 0,'0'0'51'0,"0"0"10"0,0 0 3 16,0 0 0-16,0 0-52 0,0 0-12 0,-7 6 0 0,0-6 0 0,0 4 9 0,-4 2-1 15,4-6 0-15,0 9 0 0,-7-2-8 0,4 2-11 16,-8 4 3-16,4-4 0 0,-4 13 8 0,4-3 0 16,-7 3 0-16,3 3 0 0,-3 3 14 0,3-3 5 15,-3 10 1-15,4-7 0 0,-1 6 21 0,4 4 5 16,0-7 1-16,0 1 0 0,7-1-31 0,0 0-5 15,3-6-2-15,0 4 0 0,1-4-9 0,3 0 0 16,0-3 0-16,3 3 0 0,1-6 0 0,0 6-11 16,-1-6 11-16,1-4-12 0,-1-2 12 0,4 2-10 15,0 1 10-15,0-6-10 0,0-7 10 0,4 6-8 0,-1-3 8 16,1-6-8-16,3 0 8 0,4 0 0 0,-1-6 0 16,1-3 0-16,0-1-11 0,3 1 0 0,0-10 0 0,4 3 0 15,-4-2 11-15,0 5 16 0,0-9-4 0,-3 10-1 16,3-7-11-16,-7-3 0 0,0 3 0 0,0 0 0 15,-3-6 0-15,0 6 8 0,-4 0-8 0,0-6 8 16,-4 3-8-16,1-3 0 0,-4-3 0 0,0 3 0 16,-4 0 0-16,1 3 0 0,-1 0 0 0,-3-6 0 15,0 3 0-15,0 6 0 0,0 0 0 0,0-6 8 16,-4 6-8-16,1 7 0 0,-1-4 0 0,-3 7 0 16,3 2-16-16,-3 4 4 0,0-3 0 0,0 6 1 15,-7 0-49-15,3 6-11 16,-3-3-1-16,0 4-961 0</inkml:trace>
  <inkml:trace contextRef="#ctx0" brushRef="#br0" timeOffset="27209.53">14072 11293 864 0,'0'0'38'0,"0"0"8"0,0 0-37 0,0 0-9 15,0 0 0-15,0 0 0 0,7 9 416 0,-3-9 80 0,3 7 17 0,0-4 3 32,4 3-464-32,-1-3-92 0,1-3-20 0,-4 0-3 15,7 7-6-15,0-7-2 0,-7 0 0 0,4 0 0 16,-4 0-73-16,0 0-16 0,0 0-2 0,0 0-670 0</inkml:trace>
  <inkml:trace contextRef="#ctx0" brushRef="#br0" timeOffset="27911.76">14654 10616 230 0,'0'0'10'0,"0"0"2"0,0 0-12 0,0 0 0 0,0 0 0 0,0 0 0 16,0 0 255-16,0 0 48 0,0 0 9 0,0 0 3 16,0 0-203-16,0 0-40 0,0 0-8 0,0 0-1 15,0 0 29-15,11 0 5 0,0 0 2 0,-1 6 0 16,1-3 2-16,-4-3 1 0,3 10 0 0,4 2 0 0,4-9-36 0,0 13-7 15,-1-4-2-15,5 4 0 0,-5 3-37 16,8 0-7-16,-4 0-1 0,0 6-1 16,0-7-11-16,-3 8 0 0,3 2 0 0,-7-3 0 0,4 9 0 15,-4-5 0-15,0 8 0 0,-7-2 0 0,0 2 0 16,0 4 0-16,-3-3-14 0,-4-4 5 0,-4 4 9 0,1-4-8 16,-4 4 8-16,0-7-8 0,-4 1 8 0,-3 2 0 15,0-6 8-15,-4 4-8 0,1-4 0 0,-5 0 8 16,1-3-8-16,0 0 0 0,0-3 0 0,-4 0 0 15,4-9-10-15,-4 6 10 16,1-10-218-16,-1 7-37 0,-31-1-7 0,10-11-2 16</inkml:trace>
  <inkml:trace contextRef="#ctx0" brushRef="#br0" timeOffset="28964.83">20306 11186 1440 0,'0'0'64'0,"0"0"12"0,0 0-60 0,0 7-16 0,-4 5 0 0,-3-2 0 16,4 12 274-16,-4 0 52 0,0 3 10 0,0 3 3 16,-4 3-304-16,0 1-61 0,1 12-12 0,-4-4-2 15,0 1 24-15,0 0 4 0,3 3 2 0,0-7 0 16,1 7 1-16,3-6 0 0,0 0 0 0,3 2 0 15,-3-12 20-15,0 7 4 0,4-1 1 0,-1-5 0 16,0-1-6-16,1-9-1 0,3 6 0 0,-4-6 0 16,4-10-9-16,-3 0 0 0,3 1-10 0,0-10 10 15,0 0-58-15,0 0-6 0,-4-3 0 16,1-7-1-16,-4-5-102 0,3-4-20 16,4 0-4-16,-3-6-631 0</inkml:trace>
  <inkml:trace contextRef="#ctx0" brushRef="#br0" timeOffset="29276.19">20137 11265 979 0,'7'-25'43'0,"-7"12"9"0,-4-9-41 0,4 3-11 16,4 1 0-16,-1-7 0 0,-3 6 309 0,4-6 60 16,-1 3 12-16,4-3 3 0,4 6-252 0,3-6-49 0,-3 6-11 0,3 0-1 15,0-6-32-15,3 6-7 0,-6 10 0 0,7-7-1 16,-1 7-31-16,-3-1 0 16,4 7 0-16,0-3 0 0,-1 6 0 0,4 6 0 0,1-3 0 0,-5 7 0 15,4-1 0-15,1 7 0 0,-5-4 0 0,4 4 0 16,-6 3 0-16,2 6 0 0,-3-6 0 0,0 6 0 15,-3-6-16-15,0-1-4 16,-4 8 0-16,0-8 0 0,-4 7 30 0,1-6 6 0,-1 0 0 0,-3 0 1 16,0-3-17-16,0 2 8 0,-3-2-8 0,-1-3 0 15,-3 2 0-15,0 1 0 0,0-4 0 0,0-2 0 16,-4 6 0-16,-3-7 13 0,-3 0-1 0,3 1 0 16,-4-4-12-16,-3-3-12 0,0 7 3 0,-1-10 0 15,-2 6 1-15,-1-3 0 0,0-3 0 0,-3 6 0 31,3-6-20-31,1 0-3 0,-5 0-1 0,1 0 0 0,4 0-95 16,-1 0-19-16,7-6-4 0,1 3-842 0</inkml:trace>
  <inkml:trace contextRef="#ctx0" brushRef="#br0" timeOffset="29700.87">21463 10462 2055 0,'0'0'45'0,"4"-6"10"0,-1 3 1 0,-3-4 2 0,0 4-46 0,0-3-12 0,4-3 0 0,-4 9 0 15,0 0 47-15,0 0 7 0,0 0 2 0,0 0 0 16,0 0-16-16,0 0-4 0,0 0 0 0,0 0 0 16,0 0-3-16,0 0-1 0,-7 0 0 0,-4 6 0 15,0 3-9-15,-3 4-3 0,0 3 0 0,-3 2 0 16,-5 1-9-16,-2 6-3 0,-1 3 0 0,-3 7 0 16,-4-1 1-16,0 4 0 0,4 6 0 0,-4-10 0 15,4 4 11-15,0 6 3 0,3-6 0 0,0 6 0 16,4-1-3-16,0 1 0 0,3-6 0 0,4 6 0 15,0 0-12-15,4-7-8 0,3 4 8 0,3-6-8 16,4-4 9-16,0 3-9 0,7 1 12 0,0-1-12 16,4-5 0-16,-1-1-9 0,4 6-1 0,8-5 0 15,-1 2-50-15,3 0-9 16,5-6-3-16,-1 4-711 0,7 5-142 0</inkml:trace>
  <inkml:trace contextRef="#ctx0" brushRef="#br0" timeOffset="31028.79">21601 10704 1800 0,'0'0'80'0,"0"0"16"0,0 0-77 0,0 0-19 0,-7 0 0 0,-1 0 0 15,8 0 34-15,0 0 3 0,0 0 1 0,0 0 0 0,-7-7-12 0,7 7-2 16,0 0-1-16,0 0 0 0,0 0 1 0,0 0 1 15,0 0 0-15,0 0 0 0,0 0 12 0,0 0 3 16,-3 13 0-16,-1-1 0 0,1 4 18 0,-1 3 4 16,1 6 1-16,-4-3 0 0,3 12-20 0,-3-5-4 15,0 11-1-15,0-2 0 0,0 6-38 0,0-6 0 16,-4 5 0-16,4 1 0 0,0-6 0 0,0-4 9 16,0 1 0-16,0-7 0 0,4 0-9 0,-5-3-12 15,1 1 2-15,0-8 1 0,4 1-12 0,-1 0-3 16,-3 3 0-16,4-9 0 15,-1 2-134-15,-3-2-27 0,4-1-6 0,-1 1-439 16,-3-4-88-16</inkml:trace>
  <inkml:trace contextRef="#ctx0" brushRef="#br0" timeOffset="31491.78">21625 10650 2016 0,'0'0'89'0,"0"0"19"0,0 0-87 0,0 0-21 0,-3-9 0 0,3 9 0 0,0 0 152 0,3 0 27 16,4-6 5-16,-3 2 0 0,-4 4-149 0,14 0-35 15,4-6 0-15,-1 6 0 0,1 0 0 0,3 0 0 16,0 0 0-16,7 0 0 0,1 6 0 0,-1-6-8 15,-7 10 8-15,4-1 0 0,-1 1 0 0,1 5-8 16,-11-2 8-16,4 3 0 0,0-1-8 0,3 4 8 16,-7-6 0-16,-4 9 0 0,1-4-16 0,0 1 4 15,-1 0 1-15,-3 6 0 0,-7-6 11 0,0 9 0 16,7-3 0-16,-3 3 0 0,-8-2 0 0,4 2 0 16,-3-9 0-16,3 6-8 0,0 3 8 0,-4-3 0 15,1-6 0-15,-4 6 0 0,7-6 16 0,-7 6 0 16,-4-6-1-16,-3-1 0 0,0-2-15 0,0 3 0 15,0-7 8-15,-8 4-8 0,-2 0 10 0,3-7-1 0,3 1 0 16,-7-1 0-16,-10-3 7 0,10-3 2 16,4 7 0-16,0-4 0 0,-4-3-9 0,0-3-1 0,4 0-8 15,0 0 12-15,0 0-12 0,0 0-8 0,3-3 8 16,1-3-13 0,-1 3-47-16,0-4-10 0,1 4-2 0,3-3 0 15,3 6-105-15,-3 0-22 0,3-6-4 0,4 6-1 16,-3 0 9-16,3-3 2 0</inkml:trace>
  <inkml:trace contextRef="#ctx0" brushRef="#br0" timeOffset="31967.7">22557 10428 2253 0,'0'0'100'0,"0"0"20"0,0 0-96 0,0 0-24 0,0 0 0 0,0 0 0 16,0 0 71-16,0 0 9 0,0 0 1 0,0 0 1 16,0 0-28-16,0 0-6 0,0 0 0 0,0 0-1 15,3 6-31-15,1 3-7 0,3 1-1 0,-7-1 0 16,0 1-8-16,3 8 8 0,-3 1-8 0,0 6 8 16,0 0-8-16,-3 4 0 0,3 5 0 0,-4-6 0 15,1 10 0-15,-4 3 8 0,-4-4-8 0,-3 7 8 16,3 0 7-16,-6 3 1 0,-8 6 0 15,0 1 0-15,8-1 12 0,-4 0 4 0,-8-6 0 16,5 4 0-16,-1-8-32 0,7-5-10 0,4 6 0 0,0-10 0 16,-4 1 2-16,8-4 0 0,6-6 0 0,-3 4 0 31,0-4-32-31,4-6-5 0,-1-1-2 0,4-2 0 0,0 0-219 16,0-7-44-16,-10-6-9 0,10-3-1 0</inkml:trace>
  <inkml:trace contextRef="#ctx0" brushRef="#br0" timeOffset="33023.25">23287 10525 1324 0,'0'0'118'0,"3"-10"-94"16,1 4-24-16,-1-3 0 0,1 6 164 0,0-7 28 16,3 1 5-16,0-4 2 0,3 4-163 0,1-1-36 15,-4 1 0-15,3 6 0 0,-3-3 0 0,1-4 0 16,-8 10 0-16,0 0 0 0,0 0 8 0,0 0 3 15,0 0 1-15,0 0 0 0,-4 10 14 0,-3-1 3 16,0 0 1-16,-4 1 0 0,1 6 21 0,-1 2 4 16,-6 1 1-16,-1 6 0 0,0-6-11 0,4 6-1 0,-4 3-1 15,1 1 0-15,-1 2 0 0,1-3 0 16,-5 0 0-16,1 1 0 0,4 5-26 0,-1-6-5 16,-7 7 0-16,1-1-1 0,2 4-11 0,1-4 8 0,0 1-8 0,0-1 8 15,-4 1-8-15,4-4 0 0,7 4 0 16,-4-7 0-16,1 3 0 0,6-9 0 0,4 3 0 0,0 4 0 15,3-11 0-15,4 7 0 0,0-9 0 16,4-3 0-16,3 2 0 0,-3 1 0 0,6-7 0 0,1 1 0 16,-1-7 0-16,4 3 0 0,1-3 0 0,-5 4 0 15,4-7 0-15,4-7 0 0,-1 4 11 0,1 3-11 16,-4-6 0-16,4-3 0 0,-4 5 0 0,4-5 0 16,-4 0 0-16,0-7 0 0,0 0 0 0,0 7 0 15,0-10 0-15,0 3 0 0,0-2 8 0,1 5-8 16,-5-12 9-16,1 9-1 0,-1-6 0 0,-3 0 0 15,0 4-8-15,-3 5 8 0,3-6-8 0,-4-3 8 0,1 10 0 16,0-7 0-16,-1 3 0 0,4 1 0 0,-7-4 4 16,4 9 0-16,3-5 0 0,0 2 0 0,0-3-12 15,-4 7-17-15,4-10 4 0,0 10 1 0,1-7 12 16,2 7 15-16,-6-10-3 0,3 9-1 0,0-5-11 0,-4 5 8 16,1-2-8-16,-4-4 8 0,0 7 4 0,0-1 1 15,0 1 0-15,-4-7 0 0,1 7-13 0,-1-1 8 16,-3 4-8-16,0-3 0 0,0-1 0 0,4-2 0 15,-5-1 0-15,5 4 0 0,-1-1 10 0,1 1-1 16,3 0 0-16,-4-1 0 0,4-5-9 0,0 5 0 16,4 1 0-16,-4-1 0 0,0-2 0 0,0-4 0 0,0 10 0 15,0-7 0-15,0 4 0 0,-4-1 8 16,4-5-8-16,-3 5 8 0,-1 4-8 0,1 3 0 16,-1-3 0-16,1 3-11 15,-1-4-22-15,-3 4-5 0,7 3-1 0,-3 0 0 16,-4-6-39-16,7 6-8 0,0 0-2 0,0 0 0 15,0 0-19-15,0 0-4 0,-4 0-1 0,0-9 0 0,4 2-87 16,-3 4-17-16,3-3-4 0,0-4-1 0</inkml:trace>
  <inkml:trace contextRef="#ctx0" brushRef="#br0" timeOffset="33325.83">22991 10989 1728 0,'0'0'76'0,"0"0"16"0,0 0-73 0,0 0-19 16,0 0 0-16,0 0 0 0,0 0 240 0,0 0 44 15,10 0 8-15,4 0 3 0,-3 0-243 0,3 0-52 16,0 9 0-16,0-9-8 0,0 10-4 0,4-4 0 15,-4-3 0-15,0 3 0 16,0-2-25-16,-3 5-6 0,-1-3-1 0,1-3 0 0,0 4 20 0,-4-1 3 16,3-3 1-16,-3-3 0 15,4 0-40-15,-4 6-7 0,3-6-1 0,1 0-1 16,3-6-89-16,4 3-18 0,-1-3-3 0</inkml:trace>
  <inkml:trace contextRef="#ctx0" brushRef="#br0" timeOffset="34138.01">23770 10446 2325 0,'0'0'51'0,"0"0"10"0,0 0 3 0,-3-9 2 0,3 6-53 0,0 3-13 15,-4-6 0-15,4-4 0 0,0 7-13 0,0 3-6 16,0 0-1-16,4-6 0 0,-4 6 6 0,0 0 1 15,0 0 0-15,0 0 0 0,0 0 13 0,0 0 0 16,0 0 0-16,0 0 0 0,0 0 11 0,0 0 5 16,0 0 0-16,0 0 1 0,-7 0 38 0,0 9 7 15,3-9 2-15,4 0 0 0,-7 6 7 0,7-6 1 16,0 0 1-16,0 0 0 0,0 0-17 0,-7 4-3 0,7-4-1 16,0 0 0-16,0 0-36 0,0 0-7 0,0 0-1 0,0 0-8 15,0 0 11-15,0 0-11 0,0 0 10 0,0 0-10 16,0 0 0-16,0 0 0 0,0 0 0 0,0 0 0 15,0 0 8-15,0 0 0 0,0 0-8 0,0 0 12 16,0 0-1-16,0 0-1 0,0 0 0 0,0 0 0 16,0 0-10-16,0 0 8 0,0 0-8 0,0 0 8 15,0 0-8-15,0 0 12 0,0 0-12 0,0 0 12 16,0 0-12-16,0 0 0 0,-7 0 0 0,7 0 8 16,0 0-8-16,0 0 0 0,-4-10 0 0,4 10 8 15,-7 0-16-15,7 0-4 0,0 0-1 0,0 0 0 16,-3-3 30-16,3 3 7 0,0 0 0 0,0 0 1 15,0 0-5-15,0 0-2 0,0 0 0 0,0 0 0 16,0 0-18-16,0 0 0 0,0 0 0 0,0 0 0 0,0 0 0 0,0 0 16 16,0 0-3-16,0 0-1 0,7 3-12 0,0 3 0 15,0-2 8-15,0 5-8 0,4 0 0 0,-4 1 0 16,3 6 0-16,1 2 0 0,-1-2 0 0,4 3 0 16,4 0 0-16,-4-1 0 0,4 8 0 15,-4 8 0-15,-3-6 0 0,3 0 0 0,0 7 0 16,0-7 0-16,0 7 0 0,0-1 0 0,-3 1 0 0,-4 2 0 15,3 1 0-15,-6-4 0 0,3 1 0 0,-7 3 0 16,0-4 0-16,-4 4 0 0,1-4 0 0,-8 1 0 16,1-1 0-16,-4-6 0 0,3 7 0 0,-3-7 0 15,-4 0 0-15,1 4 0 0,-1-10 0 0,-3 9 0 16,0-3 0-16,3-3 0 0,-3-3-11 16,0-3 11-16,-4 6-10 0,4-9 10 0,0 3-18 0,-4-1 2 15,0-2 1-15,-3-3 0 16,-4 2-37-16,4-5-7 0,-4-1-1 0,4 1-1 15,0-1-150-15,3-3-29 0,4-3-7 0,3-3-815 0</inkml:trace>
  <inkml:trace contextRef="#ctx0" brushRef="#br0" timeOffset="34956.01">24656 11114 2833 0,'0'0'62'0,"0"0"13"0,-4 0 2 0,1-3 3 0,3 3-64 0,0 0-16 0,-7 3 0 0,3 7 0 16,0-4-12-16,1 3-7 0,3 4-1 0,0 3 0 15,0 2 20-15,3 8-10 0,1 2 10 0,0 0-8 16,-4-3 8-16,7 10-8 0,-7-7 8 0,3 6-8 16,1 4 8-16,3-4 11 0,-7 4-3 0,3-3 0 15,4-1-8-15,-3 4 0 0,-4-7 0 0,3 0 0 16,-3-6 0-16,0 4 0 0,-3-4 0 0,3-6 0 15,0 6 12-15,-4-10 0 0,1-2 0 0,-1 3 0 16,1-7-4-16,-4 0 0 0,0 1 0 0,3-1 0 16,-3-3-8-16,7-6 0 0,0 0 0 0,-7-6 0 15,0 3 0-15,0-9 0 0,-4-1 0 0,1-3 0 16,-1-6-16-16,1-9-3 0,-1 3 0 0,4-7 0 0,0-2 19 16,0-7-10-16,3 0 10 0,1 0-8 0,3 0 8 15,7-3 16-15,-4-6-4 0,8 6-1 0,-1-4-11 0,1-5 10 16,3 6-10-16,0 3 10 0,4-3-10 15,-4 12 0-15,0 0 0 0,4 4 8 0,-4 9-8 0,0 3 0 16,0 0 0-16,-3 3 0 0,3 10-14 0,0-1 2 16,4 1 0-16,-4 3 0 0,3 6-7 0,1 0-1 15,3 6 0-15,0 0 0 0,0 4 20 0,4 2 0 16,7 7 11-16,-4 3-11 16,-10 0-17-16,6 3-11 0,-6 9-1 0,3-5-1 0,-3-1 30 15,-4 6 0-15,-3-5 0 0,-4 5 0 0,-4-6-10 0,1-3 10 0,-8 4-10 0,-3-4 10 16,-3 0-9-16,-5-6 9 0,-2 6-8 0,-1-7 8 15,-3 1 0-15,-4-3 17 0,1-3-2 0,-1 2-1 16,0-5 10-16,-3-7 3 0,0 3 0 0,3 3 0 31,0-9-57-31,4 0-11 0,-4-9-3 0,8 3 0 16,-4-4-186-16,0 1-38 0</inkml:trace>
  <inkml:trace contextRef="#ctx0" brushRef="#br0" timeOffset="35412.64">25837 10283 1785 0,'0'0'79'0,"0"0"17"0,-7 0-77 0,-3 0-19 16,3 0 0-16,0 0 0 0,0 0 180 0,3 0 33 0,-3 3 7 0,0 4 0 16,3-7-175-16,1 9-35 0,-1-3-10 0,1-2 0 15,-4 5 8-15,3 7-8 0,1-7 12 16,-4 7-12-16,3-4 0 0,-6 7 0 0,3 6 0 0,0 0 0 15,-8 4 12-15,5 5 0 0,-4 0-1 0,-4 4 0 16,-3 6 10-16,0 0 3 0,-4 0 0 0,4 3 0 16,0 0-6-16,0-3-1 0,3 6 0 15,-3-3 0-15,7-3-4 0,3 0-1 0,0 0 0 0,4-7 0 16,4 1-12-16,3-4 9 0,3-5-9 0,4 2 8 16,1-3-8-16,2-3 0 0,4-6 0 0,4 0 0 15,-4 0-36 1,7-10-10-16,0 7-2 0,-3-7 0 0,7 1-28 15,-4-1-5-15,3 1-2 0,-2-4 0 16,2 3-102-16,1-6-21 0,-4 4-4 0</inkml:trace>
  <inkml:trace contextRef="#ctx0" brushRef="#br0" timeOffset="36184.68">26257 10434 288 0,'0'0'12'0,"0"0"4"16,-7 3-16-16,-3 3 0 0,-1-3 0 0,4 4 0 0,-4-4 502 0,1 6 98 15,3 7 19-15,-4-7 4 0,1 10-498 0,-1-3-99 16,-3 3-26-16,3-1 0 0,-6 17 14 0,-1-7-4 16,0 7-1-16,1-1 0 0,-8 1-1 0,0 2-8 15,1 1 12-15,-1 6-4 0,4-3-8 0,0-4 8 16,-1 7-8-16,8-6 8 0,0-1 18 0,0 4 3 15,7-13 1-15,4 7 0 0,-1-7-30 0,4-3 0 16,4-6 0-16,3 0 0 0,-4-4 0 0,8-5 0 0,-1-1 0 16,4-6 0-16,-3 4 0 0,7-7 0 0,-1 0 0 0,1-7 0 15,3-2 14-15,-3 0-3 0,3-1-1 16,0 1 0-16,0-10 5 0,0 0 1 0,1-6 0 0,-1 0 0 16,0 3-5-16,0-3-1 0,-3-10 0 0,-1 1 0 15,5 6-10-15,-8-7 0 0,3-2 0 0,-3 2 0 16,0 1 12-16,-3 5 0 0,3-5 0 15,-7-4 0-15,0 10 3 0,0-6 1 0,0 5 0 0,0-5 0 16,-3 6-16-16,-4-4 0 0,0 10 0 0,0-3 0 16,0 0-48-16,-4 6-13 15,1 1-3-15,-1-1-771 0,-3 3-154 0</inkml:trace>
  <inkml:trace contextRef="#ctx0" brushRef="#br0" timeOffset="36433.6">25979 10845 2264 0,'0'0'50'0,"0"0"10"0,0 0 3 0,0 0 0 0,0 0-51 0,3 3-12 16,4 6 0-16,4-3 0 0,-1-2 16 0,4 2 1 0,4-6 0 0,-4 6 0 15,11-3 16-15,-4-3 3 0,4 7 1 0,3-4 0 16,-3-3-27-16,3 0-10 0,0 6 0 0,0-6 9 31,-3 0-29-31,0 0-5 0,-4 3-2 0,0-3 0 16,-3 0-183-16,-1-3-37 0,8-3-7 0,-4 6-2 0</inkml:trace>
  <inkml:trace contextRef="#ctx0" brushRef="#br0" timeOffset="36785.44">26469 10211 2473 0,'0'0'109'0,"0"0"23"0,0 0-105 0,0 0-27 16,0 0 0-16,0 0 0 0,0 0 34 0,3 10 2 15,-3-10 0-15,4 12 0 0,3 4-4 0,0 3 0 16,7-1 0-16,0 8 0 0,4-8-4 0,3 14-2 16,4-4 0-16,0 6 0 0,-1-2-13 0,1 9-2 15,3-7-1-15,-3 4 0 0,3-1-10 0,-3 4 0 16,-8 0 0-16,1-7 0 0,0 1 0 0,-4 2 0 16,0 7 0-16,-4-9 0 0,1 3 0 0,-4 2 0 15,-3-2 0-15,-1 0 0 0,-3-4 0 16,0-6 0-16,-3 7 0 0,-1-7 0 0,-3-3 0 0,-4 3 0 15,-3-3 0-15,-3 0-11 16,-4-6-109-16,-8 6-23 0,1-3-4 0,-4-6-1 0</inkml:trace>
  <inkml:trace contextRef="#ctx0" brushRef="#br1" timeOffset="43461.25">9726 6520 979 0,'0'0'87'0,"0"0"-70"16,0 0-17-16,0 0 0 0,0 0 243 0,0 0 45 15,0 0 8-15,0 0 3 0,0 0-230 0,0 0-45 16,0 0-10-16,0 0-2 0,0 0-3 0,7 7-1 0,-3 2 0 0,-4 0 0 15,0 1 1-15,0 6 0 0,0-7 0 0,0 7 0 16,0-4 14-16,0 4 2 16,0 3 1-16,0 0 0 0,0 6 6 0,0 0 2 15,3 3 0-15,-3 0 0 0,0 0 4 0,4 13 1 0,-4-3 0 16,0-1 0-16,0-2-21 16,-4 2-4-16,4-2-1 0,0-1 0 0,0 1-2 15,-3-7-1-15,3 7 0 0,0-7 0 0,-4-3-10 0,1 3 0 16,-1-9 9-16,4 6-9 0,-3-6 0 15,-4 6 9-15,3-12-9 0,4 2 0 0,-4 4 0 0,4-3 0 16,-3-7 0-16,3 1 0 16,3-1-103-16,-3-3-27 0,0-3-6 0,0-3-558 0,0 0-112 0</inkml:trace>
  <inkml:trace contextRef="#ctx0" brushRef="#br1" timeOffset="43912.4">9529 6492 1324 0,'-8'-28'59'0,"8"19"12"0,0-7-57 0,0 3-14 16,-3-2 0-16,6-1 0 0,1-3 203 0,0 7 37 16,3-10 8-16,-4 9 2 0,4-3-182 0,0 1-37 15,4 5-7-15,-4-2-2 0,0-4 5 0,4 7 1 16,-4-1 0-16,3 4 0 0,1-3-6 0,-1 5-1 15,4-2 0-15,1 3 0 0,-1-3-21 0,0-4 9 16,3 10-9-16,-2-3 0 0,6-3 0 0,0 6 0 16,-4 0 0-16,5 0 0 0,-5 6 0 0,4-3 10 0,1-3-2 15,-1 10 0-15,-4-1-8 0,5 1-14 0,-1 5 3 16,3 1 1-16,-6-3 10 0,3 5 0 16,-3 7 8-16,-4-6-8 0,0 6 0 0,0-6 0 0,-3 0 0 15,-4 6 0-15,0-6 0 0,0 6 0 0,0-6-10 16,-3 0 10-16,-4-1 0 0,3-2 0 0,-3 3 0 0,4 0 0 15,-4-4 0-15,0 1 0 0,-4-3 0 0,4 5 0 16,0-8 14-16,0 6-3 0,0-7-1 0,0 0 0 16,0 1-10-16,-3 5 0 0,-1-5 0 0,1-1 0 15,-8 1 0-15,4-1 0 0,-4-3 0 0,-3-3 0 16,-3 4 0-16,-1 2 12 0,-3-3-12 0,0-2 12 16,-4 5-12-16,-3-9 12 0,-1 6-12 0,5-3 12 15,-1-3-12-15,4 0 0 0,0 0 0 0,3-3 0 16,0-3-19-16,4 3-2 0,0-3-1 0,7-4 0 15,-3 1-108-15,-1 2-22 0,7-2-4 16,1 6-483-16,-1-3-97 0</inkml:trace>
  <inkml:trace contextRef="#ctx0" brushRef="#br1" timeOffset="44427.68">11035 5627 1796 0,'0'0'80'0,"0"0"16"0,10-10-77 0,-6 10-19 0,-4 0 0 0,4-9 0 16,3-1 30-16,0 10 2 0,-7-6 1 0,0 6 0 16,0-9 5-16,0 9 1 0,0 0 0 0,0-10 0 15,-4 10 13-15,4 0 4 0,4-3 0 0,-4 3 0 16,0 0-27-16,0 0-5 0,0 0 0 0,0 0-1 16,-7 3 10-16,-4 7 3 0,-3-4 0 0,3 3 0 15,8 10-19-15,-11 0-3 0,-7 0-1 0,-1 6 0 16,1 3-4-16,4 4-1 0,-8-4 0 0,-3 9 0 15,-1 4 4-15,5-3 1 0,6-1 0 0,-7 7 0 16,-3-6-13-16,3 6 8 0,8-3-8 16,-4-4 0-16,-1 10 22 0,5-6-2 0,-1-3 0 0,4-1 0 0,4 7-1 15,-1-3-1-15,0-3 0 0,8-1 0 0,3 4-6 16,0-3-2-16,-7 6 0 0,0-7 0 0,7 1-10 16,0 6 0-16,0 0 9 0,0 0-9 0,0-7 0 0,3 7 0 15,8-3 0-15,-4-4 8 0,-7-2-8 0,3 3 0 16,12-10 0-16,-5 6 0 15,1 1-27-15,-1-7-6 0,1-3-2 0,3 3 0 16,4-9-31-16,-8-3-6 0,1-1-2 16,-1-2-671-16,12-4-135 0</inkml:trace>
  <inkml:trace contextRef="#ctx0" brushRef="#br1" timeOffset="45375.82">11024 6342 2358 0,'-24'-3'104'0,"24"3"22"0,7-7-101 0,-7 7-25 0,-7 0 0 0,7 0 0 16,7-3 34-16,0 3 2 0,-7 0 0 0,0 0 0 16,0 0-36-16,0 0-20 0,7 3 2 0,-7-3 1 15,0 10 25-15,3-1 4 0,8 7 2 0,-1-1 0 16,1 4 17-16,-4 0 3 15,4 0 1-15,-1 0 0 0,8 3 9 0,-7 0 3 0,-1-4 0 0,4 7 0 16,4 1-30-16,-4-1-5 0,-3-3-2 0,3 3 0 16,0 0-10-16,3-3 0 0,-2 3 0 15,2-6 0-15,-10 6 0 0,11-6 0 0,-1 6 0 0,5-7 0 16,-8-2-11-16,0-3-1 0,7 5 0 0,4-11 0 31,-8 8-94-31,1-11-19 0,-4 5-4 0,0-9-611 0,0 0-123 0</inkml:trace>
  <inkml:trace contextRef="#ctx0" brushRef="#br1" timeOffset="45699.58">11702 6323 1094 0,'0'0'97'0,"0"0"-77"16,-7 0-20-16,7 0 0 0,0 0 323 0,-4 6 61 0,-7-3 12 16,4 4 2-16,4-4-310 0,-4 6-61 0,0-3-13 0,-4 10-2 15,1-3-12-15,-1-4 0 0,8 10 0 0,-8 3 0 16,-3 0 0-16,3 0 10 16,4 0-10-16,-3 3 10 0,-5 9-10 0,1 1 0 0,0 2 0 0,4 1 0 15,-1 6 0-15,-7 3 0 0,-6 3 0 0,6 3 0 16,4-6 0-16,-7 7 0 15,0-10 0-15,0-1 0 0,3 5 0 0,0-8 0 0,8-2 8 0,-4-4-8 16,-4 1 0-16,4-7-12 0,10 0 2 16,-3 1 1-1,-3-4-157-15,6-7-31 0</inkml:trace>
  <inkml:trace contextRef="#ctx0" brushRef="#br1" timeOffset="46216.33">11994 5758 1144 0,'-7'-6'25'0,"7"6"6"0,-3-9 1 0,3 6 0 0,-4-4-32 0,4-2 0 0,0 3 0 0,4 2 0 15,-4-5 32-15,3 3 1 0,1-4 0 0,-4 10 0 16,0-9 46-16,3 6 9 0,-3 3 1 0,0 0 1 16,0 0 13-16,0 0 2 0,0 0 1 0,0 0 0 15,11 3-25-15,-4 3-5 0,0-3 0 0,0 13-1 16,-3-7-5-16,3 10-1 0,-4 10 0 0,4-4 0 16,0 3-41-16,4 6-9 0,-4 1-2 0,0 2 0 15,4-2-9-15,-4 3-8 0,-4 5 12 0,1-2-12 16,-1 0 14-16,4 3-4 0,-3 6-1 0,-4-3 0 15,0-3 19-15,0 0 3 0,3 3 1 0,-6-3 0 16,3 0-16-16,-4 0-4 0,4-7 0 0,0 4 0 16,-3-10-12-16,3 10 0 0,-4-13 0 0,1 7 0 15,6-7 0-15,-3-3 0 0,4-6-12 0,-1 0 12 16,1-10-114-16,3 7-16 16,-7-7-3-16,4-6-951 0</inkml:trace>
  <inkml:trace contextRef="#ctx0" brushRef="#br1" timeOffset="46813.31">12898 6179 2516 0,'0'0'112'0,"0"0"22"0,0-7-107 0,0 4-27 16,3-3 0-16,1 3 0 0,-4 3 24 0,0 0 0 16,0 0 0-16,0 0 0 0,0 0-24 0,0 0 0 15,0 0 0-15,-7 3-11 0,3 13 11 0,-3-1-13 16,-4 4 5-16,-3 3 8 0,4 3 0 0,-8 3 0 16,0 7 0-16,-3-7 0 0,4 13 0 0,-8-7 0 0,0-2 9 15,4 2-1-15,-4-6-8 0,8 7 8 0,-4-10-8 16,-1 3 8-16,1 0-8 0,4-2 0 15,-1-8 0-15,4 7 0 16,0-6-27-16,0-3-3 0,0-4-1 16,6-5-719-16,1 2-144 0</inkml:trace>
  <inkml:trace contextRef="#ctx0" brushRef="#br1" timeOffset="47089.38">12495 6188 806 0,'0'0'72'0,"0"0"-58"0,0 0-14 0,0 0 0 0,0 0 484 0,0 16 93 15,4-4 19-15,-1 4 4 0,8 3-482 0,0 6-97 16,-1-6-21-16,1 9 0 0,3-3 0 0,0 3 0 16,0-3 0-16,0 3 0 15,0 1 0-15,4-4 0 0,0 0 0 0,3-6 0 0,-4 9-12 0,5-9 2 16,-1-4 0-16,0 4 0 15,0 0-27-15,-3-3-6 0,3-1-1 0,-3-2 0 16,-1 3-52-16,-3-7-12 0,4 10-1 0,-4-10-1 16,0 1 13-16,-3 5 2 0,-1-5 1 0,1 5 0 15,3-5 24-15,-3-1 5 16,-1-6 1-16,4 7-773 0</inkml:trace>
  <inkml:trace contextRef="#ctx0" brushRef="#br1" timeOffset="47914.78">13469 6730 1962 0,'0'0'87'0,"0"0"17"0,0 0-83 0,4 10-21 15,-1 2 0-15,4-5 0 0,-3 12 41 0,3-10 4 16,3 7 1-16,-3-7 0 0,0 0-38 0,1 10-8 16,-1-9 0-16,0-1 0 0,0 0 0 0,-4 7 0 15,1-6-10-15,-1 5 10 0,-6-5-20 0,3 2 0 0,-7 10 1 16,3-3 0-1,-6 0-45-15,-1 0-10 0,0-4-2 0,-3-2 0 16,0 2-28-16,0 1-7 0</inkml:trace>
  <inkml:trace contextRef="#ctx0" brushRef="#br1" timeOffset="48460.93">13928 5947 2559 0,'0'0'56'0,"0"0"12"0,0 0 3 0,0 0 1 0,0 0-58 0,0 0-14 15,-7 0 0-15,7 0 0 0,-7 0 0 0,7 0-10 16,-4 9 2-16,4-9 0 0,-3 6-4 0,-1 4 0 16,0-1 0-16,4 0 0 15,-3 4-16-15,-1 3-3 0,1 2-1 0,-1 1 0 0,1 6 20 0,-1 0 3 16,-3 4 1-16,0-1 0 0,0 6 8 0,4 1 0 16,-8-1 0-16,4-2 0 0,-4 9 9 0,4-7 4 15,0-3 1-15,0 1 0 0,0-10-14 0,0 9 0 16,4-9-12-16,-1 3 12 0,4-6 19 0,0 0 10 15,4-4 3-15,-1 4 0 16,1-3-52-16,3-7-9 0,-4 1-3 0,4-7 0 16,0 9 32-16,4-8 13 0,-1-4-1 0,-2 0 0 0,2 6 7 0,1-12 1 15,-1 2 0-15,1-2 0 0,-4-3-20 0,4 2 0 16,-4-5 0-16,0-4 0 0,0 7 20 0,0-10 0 0,0 0 0 16,3 0 0-16,-3-6-7 0,0 0-1 0,1-3 0 15,-1-7 0-15,0 1-12 0,-4-4 0 0,4 4 0 16,-3-4 0-16,3 1 0 0,-4 2 0 0,4 1 0 0,-3-1 0 15,-1 7 0-15,-3 3-13 0,4-3 4 0,-4 2 1 16,-4 8 8-16,1-7 11 0,-1 6-3 0,-3 6 0 16,4-2 0-16,-4-1 0 0,-4 6 0 0,8 1 0 15,-8-3-18-15,4-4-4 0,0 10-1 0,0-4 0 16,0 1-103-16,0-1-21 16,0 10-4-16,0-3-1 0</inkml:trace>
  <inkml:trace contextRef="#ctx0" brushRef="#br1" timeOffset="48693.34">13769 6386 1728 0,'0'0'153'0,"0"0"-122"16,0 0-31-16,0 0 0 0,0 0 180 0,7 6 29 15,0-3 7-15,4 6 0 0,3-9-168 0,-4 7-33 0,4-7-7 0,4 0-8 16,-4 0 0-16,4-7-13 0,-1 7 1 0,1-9 0 31,3 6-88-31,0-3-18 0,-3-4-3 0,7-2-863 0</inkml:trace>
  <inkml:trace contextRef="#ctx0" brushRef="#br1" timeOffset="49242.99">14058 5392 2134 0,'0'0'95'0,"0"0"19"0,-7 0-91 0,0 3-23 16,7-3 0-16,-7 0 0 0,7 0 46 0,0 9 5 0,-3 0 1 15,3 7 0-15,3-6-44 0,4-1-8 0,0 10 0 0,4-4 0 16,-4 4 0-16,7 0 0 0,0 0 12 0,0 6-12 16,4 3 12-16,-1-3-12 0,5 10 12 0,2-7-12 15,4 6 10-15,1 4-10 0,-5-3 8 0,5 2-8 16,-5 4 31-16,1-6 1 0,0-4 0 0,-4 10 0 15,4-10-16-15,-4 3-4 0,-4 1 0 16,5-1 0-16,-1 4 32 0,0-3 7 0,-3 2 1 0,-1 4 0 16,1-3-32-16,-4 6-7 0,-4-7-1 0,1-2 0 15,-7 2-12-15,-4-2 0 0,0 2 0 0,-4-2 0 16,-10-1 0-16,0 1 0 0,-7-1 0 0,-4-2 0 16,-7 8-58-16,-7-2-14 15,1-3-4-15,-8 2-1075 0</inkml:trace>
  <inkml:trace contextRef="#ctx0" brushRef="#br1" timeOffset="52793.92">19184 6232 1882 0,'0'0'84'0,"0"0"16"0,0 0-80 0,0 0-20 0,0 0 0 0,0 0 0 16,0 0 33-16,0 0 3 0,0 0 0 0,0 0 0 15,0 0-10-15,4 9-2 0,-4-9 0 0,3 7 0 16,1 2 5-16,-1 0 1 0,1 1 0 0,3-1 0 16,-4 1 10-16,1 5 3 0,-1-2 0 0,1 6 0 0,3 6-7 15,0-6 0-15,0 6-1 0,0 3 0 16,0 0-15-16,0 7-4 0,-3-10 0 0,-1 9 0 16,1-6-16-16,-1 7 10 0,1-7-10 0,-4 7 8 15,0-7-8-15,0 9 0 0,0-5 0 0,0-4 0 16,3 0 0-16,-3 0 0 0,0-2 0 0,0-1-11 15,0-7-24-15,0 1-5 16,4 0 0-16,-1-10-690 0,1 1-138 0</inkml:trace>
  <inkml:trace contextRef="#ctx0" brushRef="#br1" timeOffset="53342.43">19286 6000 2296 0,'0'0'102'0,"0"0"21"0,-3-6-99 0,3 6-24 0,0 0 0 0,0 0 0 16,0 0 43-16,0 0 3 0,0-10 1 0,3 7 0 15,1-3-47-15,-1-4 0 0,-3 10 0 0,7 0 0 0,4-9 0 0,-4 9 0 16,0-9 0-16,4 9 0 16,-1-7 0-16,1 7 0 0,0-3 0 0,3-3-10 15,-4 6 10-15,4 0 0 0,4 0 0 0,0 6-8 16,3-3 8-16,-4 4 0 0,1-4-9 0,0 9 9 0,-1-2 0 15,-3 2 0-15,8-2 0 0,-5 5 0 16,1 1-10-16,0 3 10 0,-4-7 0 0,3 13-9 0,-3-6 9 16,-3 0 0-16,0 3 0 0,-1 0 0 0,4 3 0 15,-7-6 0-15,0 6 0 0,0 3 0 0,-3-9 15 0,-1 6 5 16,-3-6 0-16,0 0 1 0,-3 6-30 0,-1-10-7 16,1-2 0-16,-4 3-1 0,-4-1 17 0,1-2 0 15,-4-4 0-15,-4 1 0 0,4-1 11 0,-7 4-11 16,-1-4 12-16,-6-6-12 0,0 7 0 0,-4-4 0 15,1-3 0-15,-1 3-12 0,0-3-3 0,-3-3 0 0,3 0 0 16,-3 0 0-16,-4 0-1 0,4 0 0 16,-4 0 0-16,4-3 0 15,-1-3-8-15,1 6-3 0,-4 0 0 0,7 0 0 16,1 0-5-16,2 0-2 0,1 0 0 0,7 0 0 16,0 0-75-16,3 0-15 0,4 0-4 0</inkml:trace>
  <inkml:trace contextRef="#ctx0" brushRef="#br1" timeOffset="53894.4">20253 5341 1998 0,'-11'0'44'0,"8"0"8"0,-1 0 3 0,-3 0 1 0,4 0-44 0,3 0-12 0,-7 0 0 0,7 0 0 16,-7 10 15-16,7-10 1 0,-4 0 0 0,4 0 0 15,-7 0-7-15,4 6-1 0,-5-3 0 0,1 3 0 16,7-6-8-16,-3 16 12 0,-4-3-12 0,-4-4 12 16,4 7-12-16,0-4 0 0,0 4 0 0,0 3 8 15,-4 6-8-15,1 0 8 0,-1-3-8 0,-3 9 8 16,4-3-8-16,-5 7 0 0,5 3 0 0,-4 5 8 15,3-5 8-15,-3 6 2 0,0 6 0 16,0-3 0-16,3 0 1 0,-3 3 0 0,4-3 0 0,-5-3 0 16,8 7-19-16,-3-4 10 0,-1 0-10 0,1 3 8 15,3-3-8-15,0-13 10 0,7 10-10 0,-4-9 10 16,4-4-10-16,4 0 0 0,-4-2 0 0,7-4 0 16,-4-3-16-16,4 9-6 0,0-9-1 0,4-3 0 15,-1 6-30-15,5-6-7 16,-1-4 0-16,7 4-1 0,-4-9-131 15,8 8-25-15,25-2-6 0,-12-6-1 0</inkml:trace>
  <inkml:trace contextRef="#ctx0" brushRef="#br1" timeOffset="54264.5">20331 6097 1497 0,'0'0'66'0,"0"0"14"0,0 0-64 0,0 13-16 0,3 2 0 0,1 4 0 16,3-3 230-16,0 3 42 0,0 9 9 0,0-3 2 16,3 0-227-16,1-3-44 0,3 3-12 0,-3-6 0 15,-1 6-37-15,1-6-10 0,3 0-1 0,-3-1-1 16,3-2-25-16,0 0-5 0,0-4-1 0,0-2-565 15,4 5-114-15</inkml:trace>
  <inkml:trace contextRef="#ctx0" brushRef="#br1" timeOffset="54545.45">20659 6141 2376 0,'-14'9'105'0,"7"-5"22"0,-1 11-102 0,-2 4-25 0,-1 6 0 0,4 3 0 16,4 1 33-16,-4 5 2 0,0 4 0 0,0-4 0 16,3 4-22-16,-3 6-4 0,-4-4-1 0,1-2 0 15,-1 0-8-15,1 6-17 0,-4 0 4 0,-4-1 1 31,0 11-66-31,4-7-13 0,0-3-2 0,0 0-1 16,-4-10 10-16,4 4 3 0,0-4 0 0,0 1 0 16,0-7-77-16,3-3-15 0,1-12-3 0,3 2-1 0</inkml:trace>
  <inkml:trace contextRef="#ctx0" brushRef="#br1" timeOffset="54968.73">21054 5429 2016 0,'0'0'179'0,"0"0"-143"0,0 0-36 0,0 0 0 15,0 0 142-15,0 0 22 0,0 0 4 0,0 0 0 16,7 10-140-16,0-1-28 0,0 10 0 0,0-4-11 16,-3 4 11-16,3 6-8 0,-4 4 8 0,4-1-8 15,-3 16 8-15,3-4 0 0,3 7-9 0,-3 1 9 16,0 5 0-16,1 0 0 0,2 0 0 0,-3 1 0 15,0-4 0-15,-3-3 0 0,-1 6 0 0,1-6 0 16,-1 3-8-16,-3-2-4 0,0-5-1 0,0-5 0 31,0 6-47-31,0-10-10 0,0 1-2 0,4-7 0 0,-4-3-90 16,3-6-18-16,1 0-4 0,3-3-1 0</inkml:trace>
  <inkml:trace contextRef="#ctx0" brushRef="#br1" timeOffset="55342.09">21798 5903 2545 0,'0'0'112'0,"-14"9"24"0,-4 7-108 0,-3-4-28 0,7 4 0 0,-4 3 0 15,1-4 17-15,-4 4-1 0,0 0-1 0,3 0 0 16,-3 0-15-16,0 6 0 0,-4 0 0 0,4 0 0 16,0-3-20-16,-1 9-1 0,-6 1 0 0,3-7 0 31,1 3-41-31,-1-3-8 0,0 3-2 0,1-3 0 16,-5 4-125-16,1-4-26 0,4-7-5 0</inkml:trace>
  <inkml:trace contextRef="#ctx0" brushRef="#br1" timeOffset="55587.06">21329 6000 2188 0,'0'0'195'0,"0"0"-156"0,0 0-31 0,7 3-8 0,-3 10 128 0,6-1 25 16,1-3 5-16,-1 7 1 0,1-3-121 0,3 9-24 15,4 0-5-15,-4 0-1 0,3 0-8 0,-3 3 12 16,8-7-12-16,-1 11 12 0,0-4-12 0,0 3 0 16,0-3-12-16,8 0 12 15,2-6-64-15,-2 0-4 0,-8 0-2 0,3-1 0 16,1-2-186-16,-4-7-36 0,18 10-8 0,-18-9-2 0</inkml:trace>
  <inkml:trace contextRef="#ctx0" brushRef="#br1" timeOffset="56229.18">21982 6414 2365 0,'0'0'104'0,"0"6"23"0,7 10-102 0,-4-7-25 0,1 4 0 0,-1 2 0 16,8 1 8-16,-8-3-8 0,4 5 0 0,-3-2 8 16,3 0-8-16,-3-4-16 0,-4 7 4 0,-4-3 1 15,0 3-27-15,1-1-6 0,-4-2 0 0,-4 9-1 16,-3-6-39-16,4 6-7 0,-5-3-1 0,-2-6-1 16,-4 9-89-16,-4-13-18 0,-14 20-3 0,7-20-1 0</inkml:trace>
  <inkml:trace contextRef="#ctx0" brushRef="#br1" timeOffset="56752.51">22398 5602 2322 0,'0'0'103'0,"0"0"21"0,0 0-100 0,0 0-24 0,0 0 0 0,0 0 0 16,0 0 12-16,0 0-2 0,0 0-1 0,0 15 0 16,-7-5-9-16,7 5-12 0,3-2 2 0,-3 9 1 15,0 0-9-15,-3 3-2 0,-1 0 0 0,4 3 0 16,4 7 20-16,-8-7 0 0,-3 6 0 0,4-5 0 15,6 8-12-15,-6-2 2 0,-4-7 0 0,3 6 0 16,-3 1 10-16,4-1 11 0,-1-5-3 0,-3 8 0 16,-4-5 4-16,8-4 0 0,3 0 0 0,0-3 0 15,-4 0-12-15,4-3 0 0,7 3 0 0,0-6 0 16,4-3 0-16,-4-4 10 0,0 4-10 0,7-7 10 0,4 1-2 16,0-1-8-16,-4-2 12 0,0-7-4 0,7 0-8 0,0-7-9 15,-7 4 9-15,4-6-13 0,3-7 13 16,0 7-12-16,-3-7 12 0,-4-3-12 0,-7-6 12 0,7 3 0 15,0-3 0-15,0 0 0 0,-7-3 11 0,0-7 5 16,4 7 0-16,-4-6 1 0,0-1-7 0,-3 4-2 16,-8-10 0-16,4 3 0 0,4 4 0 0,-4-10-8 15,-11 6 12-15,4 4-4 0,3-1 12 0,-3 7 3 16,0-6 0-16,0 5 0 0,-3 4-7 0,-1-3-2 16,1 9 0-16,2 0 0 0,-6 4-14 0,4-4-16 0,3 9 3 15,0-5 1 1,-4 5-154-16,4 1-30 0,-4 0-7 0,4-1-1 0</inkml:trace>
  <inkml:trace contextRef="#ctx0" brushRef="#br1" timeOffset="57000.81">22324 6110 806 0,'-11'6'72'0,"11"-6"-58"0,0 0-14 0,0 0 0 16,0 0 437-16,4 3 85 0,10 10 17 0,0-10 3 0,7 3-427 15,-7-3-86-15,-3-3-17 0,3 6-3 0,7-6-9 0,-3 0-12 16,-4 0 2-16,3 0 1 16,-2 0-49-16,2 0-10 0,1-6-1 0,-4 6-1 15,0 0-96-15,0-3-19 0,4-3-4 0,-8 6-439 16,-3 0-88-16</inkml:trace>
  <inkml:trace contextRef="#ctx0" brushRef="#br1" timeOffset="57532.95">22497 5119 1555 0,'3'0'138'0,"-3"0"-110"16,0 0-28-16,0 0 0 0,0 0 168 0,0 0 28 15,0 0 5-15,0 0 2 0,0 0-152 0,0 0-31 16,7 0-5-16,-7 0-2 0,0 0 2 0,7 6 0 16,4 3 0-16,3 1 0 0,0 5 10 0,0 4 3 15,0 0 0-15,4 6 0 0,3-3-28 0,-3 3 0 16,6 3 0-16,5-2 0 0,6 8 0 0,-3-6 0 15,-4 0 0-15,0 4 0 0,7-4 0 0,-3 0 0 16,3 0 0-16,-3 7 0 0,0-7 15 16,-4 4-3-16,4-1 0 0,-4 3 0 0,-3 7-3 0,-4-9-1 15,-3 11 0-15,-4-8 0 0,0 9-8 16,-7-7 0-16,0-2 0 0,-3-1 8 0,3 1 0 0,-4-4 0 16,-3 4 0-16,0-7 0 0,-3 7-8 0,-4-1 12 15,-1-6-12-15,1 7 12 0,0-7-12 0,0 3 0 16,-3-2 0-16,-1-4 0 15,-3-3-25-15,0 3-1 0,3 0 0 0,-3-6 0 16,-3-1-134-16,2-2-26 0,-6-3-6 0,7-4 0 0</inkml:trace>
  <inkml:trace contextRef="#ctx0" brushRef="#br1" timeOffset="58159.14">23442 6056 2833 0,'0'0'62'0,"0"0"13"0,0 0 2 0,0 0 3 0,0 0-64 0,0 0-16 0,7 7 0 0,0-4 0 16,4 9 0-16,-4-2 0 0,3 2 0 0,5-2 0 15,-5 12 0-15,1-4 0 0,-4 4 0 0,3 3-9 16,-3 4-15-16,0 5-4 16,1-6 0-16,-5 7 0 0,4-1 28 0,-3 4 0 0,3-4 0 0,-7 1 0 15,3-1 0-15,-3-2 0 0,-3 2 0 0,3 1 0 16,-7-1 0-16,3-5 14 0,4 5-2 0,-3 0 0 16,-1-5-12-16,4-1 0 0,-3-3 0 0,-1 0 0 15,4-3 0-15,0-6 0 0,0 3 0 0,0-1 0 16,4-2 0-16,-4-7-16 0,3 1 3 0,-3-10 1 15,0 0-138-15,0 0-27 16,0 0-6-16,0 0-512 0,0 0-102 0</inkml:trace>
  <inkml:trace contextRef="#ctx0" brushRef="#br1" timeOffset="58517.85">23350 6135 1785 0,'-10'-19'159'0,"10"9"-127"0,-7-5-32 0,7-4 0 16,0-6 135-16,0 6 21 0,7-9 4 0,0 3 0 15,3-3-88-15,1 2-17 0,0 5-4 0,3-1-1 16,-4 0-2-16,4 0 0 0,4 3 0 0,-4 0 0 16,0 0-22-16,4 0-5 0,0 4-1 0,-4-4 0 15,0 9-20-15,3 1 0 0,1 0 0 0,0 2 0 16,-4-2 0-16,3 6 0 0,1-3 0 0,-4 12 0 16,4-3 0-16,-1 6-8 0,5 1 0 0,-5 5 0 15,4 4 8-15,1 0-8 0,-1 0 8 0,0 3-8 16,4 0-1-16,-4-3 0 0,-7 6 0 15,0 0 0-15,4 3 9 0,-8-3 12 0,4 0-2 0,-3-3-1 16,-4 3-9-16,0-6 0 0,-3 0 0 0,-1 0 0 16,1 6 0-16,-4-6 0 0,-4-4 0 0,1 4 0 15,-1-3 0-15,-3-4 0 0,0 4 0 0,0-7 0 16,0 7 0-16,-4-7 0 0,1 1 0 0,-8-1 0 16,0-9 0-16,1 10 0 0,-4-10 0 0,-1 6 8 15,1-3-8-15,-3-3 0 0,2 0 0 0,1-9 0 16,-3 9-36-16,2-10-4 0,-2 1 0 0,-1-7 0 15,4 7-179-15,0-4-36 0,-1-2-7 0,5 5-630 0</inkml:trace>
  <inkml:trace contextRef="#ctx0" brushRef="#br1" timeOffset="58954">24751 5304 2502 0,'3'-19'55'0,"1"13"11"0,-4-4 2 0,3 1 3 0,1-1-57 0,0 1-14 0,-4 3 0 0,3-7 0 15,1 7 16-15,-4-4 0 0,0 4 0 0,0 3 0 16,0-3-5-16,0 6-1 0,0 0 0 0,0 0 0 16,-7 6-10-16,-4 3-9 0,4 1 9 0,-4-1-13 15,-3 10 13-15,4 6 0 0,-8 0-10 0,4 4 10 16,-4-1 0-16,1 6 12 0,-5-6-2 0,1 7 0 16,0-1 19-16,0 4 4 0,-4-3 1 0,4 2 0 15,0 7-18-15,0 0-3 0,3-6-1 0,0 6 0 0,1 6 4 16,3-3 0-16,-4-3 0 0,7-7 0 15,4 7-8-15,4 0-8 0,-1-6 11 0,8 6-11 0,-1-10 0 16,8 1 0-16,0 2 0 0,-1-5-12 16,4-1-29-16,0-6-6 15,8 3-1-15,-1-3 0 0,3 0-100 0,5-3-21 0,-5-6-4 16,5 3-507-16,2-3-100 0</inkml:trace>
  <inkml:trace contextRef="#ctx0" brushRef="#br1" timeOffset="59501.05">25142 5498 2530 0,'0'0'56'0,"-7"0"11"0,0-6 2 0,0 6 3 0,-3 0-58 0,-1 0-14 0,1 6 0 0,-1-3 0 0,4-3 0 16,-7 10 0-16,3-10 8 0,-3 9-8 16,4 0 0-16,-1 1 0 0,0 6 0 0,1-7 0 0,-4 10-12 15,3-4 12-15,-7 4-12 0,4 10 12 0,0-4 0 0,-3 0-8 16,2 3 8-16,-2 0 0 0,3 7 12 0,0-7 7 15,-4 6 1-15,4-5 0 0,0 5-10 16,3-6-2-16,4-3 0 0,0 4 0 16,4-4 20-16,-1 0 3 0,0-6 1 0,8-1 0 0,0 1-20 15,3-3-3-15,0 3-1 0,3-4 0 0,4-2-8 0,0 3 0 16,4-7 0-16,0 7 0 0,-1-7 0 16,5 0-17-16,2-5 4 0,-3 2 1 0,1-3-10 0,2-3-2 15,1 0 0-15,3-3 0 0,-7-3 24 0,4-4-11 16,0 1 11-16,-4-1-8 0,4 1 8 0,-8-7 0 15,1-2 0-15,0 5 0 0,-1-9 0 0,-3 3 0 16,-3 0 0-16,-1-6 0 0,1-3 24 0,-4 0 6 0,0 0 2 16,-3-7 0-16,-4-9-20 0,3 10-3 15,-3-4-1-15,0 4 0 0,-3-4-8 0,3-3 0 16,-4 13 0-16,-3-6-11 0,-4 2 11 0,4 1-12 16,-3 9 12-16,-4-3-12 15,0 0-11-15,0 6-2 0,-4 3-1 0,0 7 0 16,1-4-80-16,-1-2-16 0,0 5-3 0,4 4-575 0,0 3-114 0</inkml:trace>
  <inkml:trace contextRef="#ctx0" brushRef="#br1" timeOffset="59794.89">25012 5918 2944 0,'0'0'65'0,"0"0"14"0,0 0 2 0,0 0 1 0,0 0-66 0,0 10-16 15,0-1 0-15,0-9 0 0,0 0 0 0,7 10 0 16,4-7 0-16,-1 3 0 16,4-6-28-16,0 6-13 0,4-6-3 0,0-6 0 15,-1 6-25-15,4 0-6 0,-3-9-1 0,3 2 0 16,0 7 13-16,-3-9 3 0,3 9 0 0,-3-10 0 0,0 7 32 0,-4-3 6 15,3 6 2-15,-3-3 0 16,1-3-27-16,-1 6-5 0,0 0 0 0,0-10-576 16,0 10-116-16</inkml:trace>
  <inkml:trace contextRef="#ctx0" brushRef="#br1" timeOffset="60246.28">25347 5138 518 0,'0'0'46'0,"0"0"-37"15,0 0-9-15,0 0 0 0,0 0 415 0,0 0 81 16,0 0 16-16,0 0 3 0,0 0-396 0,0 0-79 16,0 0-16-16,4 12-4 0,3 1 0 0,0 2-1 15,0-2 0-15,3 9 0 0,4 0-19 0,1-3 0 16,2 12 8-16,1-3-8 0,3 0 0 0,4 7 0 15,-1-7 0-15,5 7 0 0,-1-7 0 0,0 6 0 16,-3-6 0-16,3 7 10 0,-3-1-10 0,-4 1 0 16,0-1 0-16,-3 4 0 0,-4 0 0 0,-7-4 0 15,0 10 0-15,-7 0 0 0,0-6 11 0,-4 6 0 0,-3-7 0 16,-3 7 0-16,-8-9-11 0,0 8 0 16,-6-5 0-16,-1-3 0 0,-3 8 0 0,0-8 0 0,-1-4-14 15,1 1-745-15,-4-4-149 16</inkml:trace>
  <inkml:trace contextRef="#ctx0" brushRef="#br1" timeOffset="75468.78">9659 13168 2322 0,'0'0'103'0,"-3"-3"21"0,3-3-100 0,0 6-24 0,0-3 0 0,0 3 0 16,-4-7 42-16,4 7 3 0,0 0 1 0,0 0 0 15,0 0-38-15,0 0-8 0,0 0 0 0,0 0 0 0,-4-9 0 0,4 9 12 16,0 0-1-16,0 0-1 0,0 0-10 0,0 0 0 16,0 0 0-16,4 9 0 15,0 7 0-15,3-3 8 0,-4 2-8 0,4 4 8 0,0-3-8 0,0 3 8 16,0 0-8-16,4 6 8 0,-4-7-8 0,4 11 0 15,-1-4 0-15,-6 3 0 0,3-3 0 0,-4 10 8 16,1-1-8-16,-4-3 0 0,0 13 0 0,-4-9 0 16,1 2 0-16,-4-2 0 0,3-1 0 0,-6 4 0 15,3-3 0-15,-1-1 0 0,1-6 0 0,0-3 0 16,4 4 0-16,-1-11 0 16,-3 1-65-16,7-3-15 0,0 0-4 0,0-7-966 0</inkml:trace>
  <inkml:trace contextRef="#ctx0" brushRef="#br1" timeOffset="76050.42">9585 12986 1785 0,'0'0'159'0,"-7"0"-127"16,-4-6-32-16,4 6 0 0,0-3 170 0,0-3 28 15,7 6 6-15,0-3 0 0,0-10-147 0,0 4-29 16,7-1-7-16,0 7-1 0,4-13-20 0,-1 7-10 15,5 0 1-15,-8-1 0 0,7 1 1 0,0-7 0 16,0 7 0-16,0-1 0 0,0-5 8 0,4 5 0 16,-1-2 0-16,1 2 0 0,-4 1 0 0,4-4 0 15,-4 4 0-15,-3 6 8 0,3-7 1 0,-4 4 1 16,4-3 0-16,0 6 0 0,4-4-2 0,-4-2-8 16,0 9 12-16,0-6-4 0,4 2-8 0,3 4 0 15,0 0 0-15,4 4 0 0,-4-4 0 0,4 6 0 16,0 3 0-16,-4 1 0 0,0 5-12 0,-3-2 12 0,3 9-12 15,-4-3 12-15,-2-7-11 0,-1 13 11 0,-4-6-8 0,1 0 8 16,-4 6-8-16,0 0 8 0,-11-6-8 0,1 6 8 16,3-3 0-16,-7 3 0 0,0-6 0 0,-4 6 8 15,1-6-8-15,-1 6 8 0,4 0-8 0,-7-3 8 16,3-3-8-16,-6 3 0 0,3-4 0 0,-1-5 8 16,-6 3-8-16,4-7 0 0,-1 7 8 0,-3-7-8 15,3-6 0-15,-3 7 8 0,-4-4-8 0,-3-6 0 16,3 0 0-16,-3-6 9 0,3 6-9 0,1-3 0 15,-1-4 0-15,4-2-9 0,-4 0-1 0,4-1 0 32,0 7-34-32,0-10-8 0,7 10 0 0,-1-3-1 0,1 3-107 15,4-3-20-15,3 6-5 0</inkml:trace>
  <inkml:trace contextRef="#ctx0" brushRef="#br1" timeOffset="76703.14">10806 12362 576 0,'10'0'51'0,"-10"0"-41"0,0 0-10 0,0 0 0 16,0 0 297-16,0 0 58 0,0 0 11 0,0 0 2 16,0 0-306-16,4-6-62 0,3 3-12 0,-7 3-2 0,-4-6 6 0,4 6 8 15,0 0-13-15,0 0 5 0,0 0 16 0,0 0 4 16,0 0 1-16,0 0 0 0,0 0 44 0,0 0 9 15,-7 9 2-15,0 1 0 0,7-4-8 0,-7 9-2 16,-7-2 0-16,3-4 0 0,1 7-10 0,3-6-3 16,-4 8 0-16,-3-2 0 0,-4 3-17 0,1 0-3 15,6 6-1-15,-6-6 0 0,-5 9-12 0,1 0-4 16,7 6 0-16,-4 1 0 0,-3 3-8 0,0-4 10 16,3 10-10-16,1-6 10 0,6 2-10 0,-3-2-11 15,-3 6 3-15,2 0 0 0,8-7 24 0,0 1 4 16,-7 6 2-16,4-10 0 0,3 10 2 0,-1-6 1 15,8 3 0-15,-3-4 0 0,-1 1-17 0,11 3-8 16,8-10 0-16,-5 10 8 0,-3-3-8 0,7-4 0 16,11 1 0-16,-4 2 0 0,0-2 0 0,4-1 0 0,0-2 0 0,3 2 0 31,4-6-108-31,-4-3-13 0,-7 0-3 0,-3-15-979 0</inkml:trace>
  <inkml:trace contextRef="#ctx0" brushRef="#br1" timeOffset="78022.45">11162 12946 1497 0,'7'0'133'0,"-7"0"-106"0,0 0-27 0,0 0 0 16,0 0 126-16,0 0 20 0,7 0 4 0,-7 0 1 15,0 0-100-15,0 0-20 0,0 0-4 0,0 0-1 16,-7 0 2-16,7 0 1 0,-7 6 0 0,0 3 0 15,-4 1-6-15,1-1-2 0,-4 7 0 0,-1-7 0 16,8 1-10-16,-7 5-3 0,-7-2 0 0,3 6 0 16,8-4-8-16,-4 10 0 0,-7-6 0 0,3 9 0 15,-7-9 0-15,8 13 0 0,3-4 8 0,-4-3-8 16,-10 3 0-16,10 0 0 0,0 1 0 0,4 2-11 31,-7-9-37-31,0 3-8 0,3 3-2 0,4-9 0 0,0 3-138 16,0-3-28-16,-18 3-6 0,15-7-1 0</inkml:trace>
  <inkml:trace contextRef="#ctx0" brushRef="#br1" timeOffset="78291.89">10795 12986 633 0,'-18'0'56'0,"18"0"-44"0,0 0-12 0,0 0 0 0,-7 0 486 0,7 0 95 15,0 0 19-15,0 0 4 0,0 0-480 0,7 0-96 16,4 4-19-16,0-4-9 0,3 6 0 0,0-3-11 16,-4 6 1-16,4 7 0 0,11-7 10 0,-7 10-8 15,-8-3 8-15,8 3-8 0,-4 6 8 0,4 0 0 16,-1-3 8-16,1 3-8 0,0 3 0 0,-4-9 0 0,7 6-10 0,-10 3 10 16,-4-9-19-16,3 6 3 0,4-6 1 15,0 3 0 1,-3-9-25-16,-4 5-6 0,0-8-1 0,4 5 0 15,-1-5 0-15,-6-1 0 0,-4 1 0 0,0-10 0 16,7 9-108-16,0-9-21 0,-7 0-5 0</inkml:trace>
  <inkml:trace contextRef="#ctx0" brushRef="#br1" timeOffset="78637.1">11599 12560 1324 0,'0'0'59'0,"0"0"12"15,-7 0-57-15,0 0-14 0,7 0 0 0,0 0 0 0,0 0 312 0,0 0 60 16,0 0 12-16,0 0 3 0,0 0-316 0,0 0-63 15,11 0-8-15,3 6-12 0,0-3 12 0,0 7 11 16,-7-1-3-16,0 1 0 0,0 5-8 0,0 10 0 16,-3-6 0-16,-4 9 0 0,0-3 0 0,0 4 0 15,0 5 0-15,-4-6 0 0,-3 7-20 0,0-1 1 16,4-5 0-16,-1 8 0 0,-3-2 19 0,0-1 0 16,0 4 0-16,7 3 0 0,0-10-12 0,4 3 0 15,-8 1 1-15,8-1 0 16,6-5-103-16,-3 5-21 0,-3-6-4 0,6-3-548 15,-3 4-109-15</inkml:trace>
  <inkml:trace contextRef="#ctx0" brushRef="#br1" timeOffset="78932.82">11945 13043 3078 0,'0'0'68'0,"0"0"13"0,0 0 3 0,0 0 3 0,4 9-70 0,-4 7-17 16,7-7 0-16,3 10 0 15,-3-3-25-15,7-4-9 0,-3 4-2 0,0 3 0 16,3 0 0-16,0-4 0 0,-4 10 0 0,1-6 0 0,0 0 22 0,-1 0 4 15,1 0 1-15,-1-4 0 0,4 10-9 0,-3-12-2 16,0 3 0-16,-1 3 0 16,1-10-130-16,-4 0-26 0,0 1-6 0,-4-4-842 0</inkml:trace>
  <inkml:trace contextRef="#ctx0" brushRef="#br1" timeOffset="79177.66">12330 13077 3207 0,'0'0'142'0,"-7"10"30"0,-1 5-138 0,1-2-34 0,4 3 0 0,-4 9 0 32,7-6-16-32,-4 6-9 0,-3 3-3 0,4 0 0 0,-4 0-12 0,0 7-4 0,-7-1 0 0,3 1 0 31,-7 2 0-31,1 1 0 0,-5 6 0 0,1 0 0 0,-3-7 29 0,-1 4 6 0,0 3 1 0,1-6 0 15,-1-1 8-15,0 4-10 0,4-9 10 0,0 2-10 32,3-9-98-32,4-6-19 0,0 0-4 0</inkml:trace>
  <inkml:trace contextRef="#ctx0" brushRef="#br1" timeOffset="80140.28">12460 13425 1209 0,'0'0'53'0,"0"0"12"0,0 0-52 0,0 0-13 15,0 0 0-15,7 0 0 0,0 10 310 0,4-4 59 16,-1-3 12-16,5 7 3 16,-1-4-354-16,0-3-70 0,0 6-15 0,-4-2-2 15,1 2-41-15,-4 7-8 0,-3-4-2 0,-1 4 0 16,-6 0 20-16,-1 6 3 0,-3-4 1 0,-4 8 0 0,-6 2 53 0,-4-3 11 16,-1 3 3-16,-2 7 0 0,-1-7 30 0,4-3 7 0,0 3 0 15,0-3 1 1,-1-6-99-16,5 0-20 0,-4-3-4 0,3-1-554 15</inkml:trace>
  <inkml:trace contextRef="#ctx0" brushRef="#br1" timeOffset="80861.92">13106 12632 403 0,'0'0'36'0,"0"0"-36"16,0 0 0-16,0 0 0 0,0 0 364 0,0 0 65 0,-4 6 14 0,4-6 2 16,0 0-343-16,0 0-69 0,0 0-13 0,0 0-4 15,0 0-16-15,0 0 10 0,0 0-10 0,-7 3 8 16,0 4-8-16,0-4 0 0,3 6 0 0,-6 7-11 16,-4 0 11-16,0 6 0 0,0 0-9 0,-1 0 9 15,-2 9 0-15,-1-3 0 0,1 0 12 0,-1 7-4 16,4-7 28-16,3 7 6 0,-3-1 1 0,4-3 0 15,2 4 9-15,1-7 1 0,4 7 1 0,3-10 0 16,0 3-24-16,0-3-5 0,3 3-1 0,1-9 0 16,3 6-24-16,0-6 0 0,0 0 0 0,0-10 0 15,0 7 0-15,4-7-16 0,-1 1 3 0,4-1 0 16,-6-9 13-16,6 6-9 0,0-6 9 0,0 0-8 16,0-6 8-16,-3 3 0 0,3-7 0 0,0 1 0 15,7-7 21-15,-3 1 3 0,-1-4 1 0,-3 0 0 16,0 0 24-16,4-6 5 0,-4-3 1 0,4-7 0 0,-4 1-35 15,0 6-6-15,-3-7-2 0,-1 4 0 0,-3-4-12 16,0 1 9-16,0 6-9 0,-7-4 8 0,0 4-8 0,-3 0 0 16,-1 0 0-16,1 3 0 0,-1 0 0 15,-3 6 0-15,0-6 0 0,-3 12 0 0,6-6-11 0,-3 4-4 16,3-4-1-16,-3 3 0 16,4 4-36-16,-4-4-7 0,7 6-1 15,-4 1-1-15,4 0-179 0,-3 2-36 0</inkml:trace>
  <inkml:trace contextRef="#ctx0" brushRef="#br1" timeOffset="81141.35">12929 12990 748 0,'0'0'67'0,"0"0"-54"0,0 0-13 0,0 0 0 16,0 0 375-16,0 0 72 0,0 0 14 0,0 0 3 15,0 0-356-15,0 0-72 0,0 0-15 0,0 0-2 16,11 0-19-16,-1 0 0 0,-2 6-8 0,2-6 8 16,4 3 0-16,-3-3 0 0,3 6 0 0,-3-6 0 15,-1 3 0-15,1 4 12 0,3 2-1 0,-4-3 0 16,1-3-11-16,0 4-12 0,-1-4 2 0,-3 3-728 15,4-3-146-15</inkml:trace>
  <inkml:trace contextRef="#ctx0" brushRef="#br1" timeOffset="81835.11">13194 12212 806 0,'0'0'72'0,"0"0"-58"16,0 0-14-16,0 0 0 0,0 0 272 0,0 0 52 15,7 9 11-15,0-2 1 0,0-4-248 0,0 6-49 0,4 7-11 0,3-7-1 16,-4 7 17-16,5-4 3 16,2 4 1-16,-3 3 0 0,4 0-8 0,3 0 0 15,-3-4-1-15,3 10 0 0,0-6-9 0,0 6-2 16,0-3 0-16,1 3 0 0,2 0-6 0,-3 4-2 0,4-1 0 16,-4-3 0-16,0 9-11 0,-3-5-9 0,3 8 12 15,-7-2-12-15,-3-1 8 0,-4 4-8 0,0-4 0 16,-3 4 0-16,-8 3 0 0,1-4 8 0,-5 7-8 0,-2-6 0 15,-4 6 9-15,-4 0-9 0,0-10 0 0,-3 4 9 16,4-4-9-16,-4-5 0 0,-1 5 0 0,1-6 0 16,4-3 0-16,-1-6 0 0,-3 0 0 0,3 0 0 31,0-4-110-31,1 1-21 0,-4-3-4 0</inkml:trace>
  <inkml:trace contextRef="#ctx0" brushRef="#br1" timeOffset="82406.5">13903 13077 1670 0,'0'0'74'0,"0"0"15"0,0 0-71 0,-4 10-18 16,1 5 0-16,3-2 0 0,-4 3 195 0,4 9 35 16,-3-6 7-16,3 6 2 0,-4 3-191 0,1 0-39 15,-1 0-9-15,1 4 0 0,-1-1 0 0,4 0 0 16,-3 1 0-16,-1-1 0 0,1-9 0 0,-1 13 0 16,1-7 0-16,-1-3 0 0,1 3 0 0,-5 7 0 15,1-7 0-15,4 6 0 0,-8-5 0 0,4 5 0 16,0-9 0-16,-3 3-11 15,3-3-90-15,0 0-19 0,-1-6-3 16,5 0-871-16</inkml:trace>
  <inkml:trace contextRef="#ctx0" brushRef="#br1" timeOffset="82798.12">13825 13149 2973 0,'0'0'65'0,"-3"-12"14"0,-1-4 2 0,4 7 3 0,0-10-67 0,4-3-17 0,-1 3 0 0,1 0 0 15,3-6-28-15,0 7-8 0,4-1-3 16,-4 0 0-16,3 0 25 0,4 3 5 0,-3-2 1 0,0 2 0 16,3 3 8-16,0-2 0 0,3-1 0 0,1 7 0 15,3-4 0-15,0 4 0 0,1-1 0 0,-1 4 0 16,0 3 0-16,-4-3 0 0,1 12 0 0,0-3 0 0,-1 3 0 0,-2 4 0 15,-5-1 0-15,-3 4 0 0,4 2 0 16,-4 1-10-16,0-3 10 0,-4 2-10 0,1 4 10 16,-1 0 0-16,1 0-9 0,-1-4 9 0,1 10-8 15,-4-6 8-15,0 0-10 0,4 0 10 0,-1 0 0 16,-3 3 0-16,-3-4 0 0,3 1 0 0,-4 0 0 0,0 6 0 16,1-12 0-16,-4 2 0 0,3 4 0 0,-6 0-9 15,-4-10 9-15,0 7-8 0,-1-6 8 0,-2-1 0 16,-4 0 0-16,-1 1 0 0,1-4 0 0,4 3 0 15,-4-9 0-15,3 0 0 0,0 0-8 0,1-6 0 16,2 3 0-16,1-6 0 16,0-7-125-16,4 3-25 0,-4-9-5 0,7 4-881 0</inkml:trace>
  <inkml:trace contextRef="#ctx0" brushRef="#br1" timeOffset="83314.8">15113 12174 1440 0,'0'0'128'0,"0"0"-103"0,0 0-25 0,0 0 0 0,0 0 168 0,0-6 29 16,0-3 6-16,0 9 1 16,0 0-193-16,4-10-39 0,-4 4-7 0,0 6-1 15,0 0-9-15,0 0-2 0,0 0 0 0,0 0 0 0,-4 6 38 0,-3 0 9 16,0-2 0-16,-4 5 0 0,1 0 42 0,-1 7 10 15,-3 3 3-15,0 0 0 0,-4 0 9 0,4 6 3 16,-7 0 0-16,3 3 0 0,-3-3-4 0,4 3-1 16,-5 0 0-16,1 7 0 0,-3 3-2 15,2 2-1-15,1-2 0 0,0 0 0 0,3 5-35 0,4 1-6 16,0 7-2-16,0-11 0 0,0 10-16 0,3-6 10 16,4 0-10-16,0-3 8 0,0 3-8 0,0 0 0 15,4 0 0-15,-1 0 0 0,1-7 0 0,6 7 0 0,-3-9 8 16,0 2-8-16,4 4 0 0,3-10 0 0,-4 4 0 15,1-7 0-15,3 4-9 0,3-11-1 0,-3 5 0 16,8-8 0 0,2-2-39-16,1 3-8 0,3 0-2 0,0-10 0 15,0 0-120-15,4 4-24 0,0-10-5 0,-1 3 0 0</inkml:trace>
  <inkml:trace contextRef="#ctx0" brushRef="#br1" timeOffset="83951.12">15095 12729 2761 0,'0'0'122'0,"0"0"26"0,0 0-119 0,0 0-29 15,0 0 0-15,0 0 0 0,0 0 25 0,0 0-1 16,0 7 0-16,7 2 0 16,0 0-49-16,1 4-11 0,2-4-1 0,1 7-1 15,3 0-1-15,3-4 0 0,-2 7 0 0,-1 3 0 0,3-3 24 0,-3 0 5 16,-3 6 1-16,0-3 0 0,-8-7 9 0,4 10 0 15,0-6 0-15,-3 0 0 0,-4 0-16 0,0 0 0 16,3-4-1-16,-3 4 0 16,0-9-46-16,0 5-9 0,7-5-1 0,-3-1-1 15,-4-9-129-15,0 0-25 0,14 9-6 0,7-18-1 0</inkml:trace>
  <inkml:trace contextRef="#ctx0" brushRef="#br1" timeOffset="84231.25">15572 12758 2282 0,'0'0'50'0,"0"0"10"0,-7 9 3 0,0 7 1 0,-1-7-51 0,-2 10-13 0,3 0 0 0,-4-4 0 15,1 4 9-15,-4 6-1 0,3 0 0 0,-3-3 0 16,3 10 35-16,-3-4 6 0,0 0 2 0,-4 10 0 15,4-4-17-15,-3 1-3 0,-1 2-1 0,4-2 0 16,-4 9 2-16,4-7 0 0,-7 4 0 0,3-3 0 16,-6 9-32-16,-1-3 0 0,4 0 0 0,3-7 0 15,-3 7-32 1,3-3-12-16,1-4-2 0,3 1-1 0,-1-3-21 0,5-7-4 16,3 6 0-16,0-9-1 0,3 0-76 0,4-6-15 0,0-6-4 15,4 3-680-15</inkml:trace>
  <inkml:trace contextRef="#ctx0" brushRef="#br1" timeOffset="84575.73">15935 12196 2282 0,'4'-3'50'0,"-1"-3"10"0,-3-4 3 0,0 10 1 0,0 0-51 0,0 0-13 0,0 0 0 0,0 0 0 15,0 0 23-15,0 0 1 0,-7 10 1 0,3 5 0 16,-3-5 12-16,4 9 3 0,-4 6 0 0,3-6 0 16,1 9-13-16,-4-3-3 0,7 9 0 0,-4 1 0 15,4-4 13-15,0 10 3 0,0 3 0 0,0-6 0 16,0 9-29-16,0 3-11 0,4-3 8 0,-4 6-8 15,0-3 0-15,-4-3 0 0,1 0 0 0,-4-3 0 16,3 0 0-16,-3 0-14 0,-4 0 2 0,4-6 0 16,0-4-18-16,0 4-3 0,0-7-1 15,4-3 0-15,3-3-90 0,-4-3-19 0,-3-6-3 0,4 3-1 0</inkml:trace>
  <inkml:trace contextRef="#ctx0" brushRef="#br1" timeOffset="85088.97">16450 12579 230 0,'0'0'20'0,"0"0"-20"0,4-10 0 0,-4 1 0 16,0 0 430-16,3-1 82 0,1 1 16 0,-1-1 3 16,-3 4-429-16,4-3-86 0,-4 6-16 0,0 3 0 15,0 0 22-15,0 0 9 0,-7-7 1 0,0 7 1 16,3 0 3-16,-7 10 1 0,1-4 0 0,-4 3 0 16,7 4-2-16,0 3-1 0,0 2 0 0,-4 1 0 15,0 6 0-15,-3 0 0 0,4-3 0 0,-1 10 0 16,-6-4-22-16,2 6-12 0,5-5 12 0,-1 5-12 15,-3-6 0-15,4 7 0 0,-1-7 0 0,4 0 0 16,-4 7 0-16,4-7-12 0,0 3 0 0,0-9 0 16,4 3 23-16,3 0 5 0,0-3 0 0,0 0 1 15,3-9-27-15,1 3-6 0,-1-7 0 0,4 0-1 16,0 1 17-16,4-4 0 0,3-6 0 0,0-6 0 16,4 6-13-16,-1-10 1 0,1 1 0 0,-4 3 0 0,0-13 12 15,4 0 0-15,0 0 0 0,-1 0 0 0,1-6 18 0,-4 0 0 16,0 6 0-16,0-9 0 0,-3 0 11 0,-1-3 3 15,-3-1 0-15,0-8 0 0,0 2-23 0,-3 0-9 16,0-6 8-16,-4 4-8 0,0-7 0 0,0 9 0 16,-4-3 0-16,0 4 0 0,1 2 0 0,-4 7-14 15,0 3 2-15,0-3 0 16,0 12-34-16,-4-3-6 0,-3 0-2 0,3 10 0 16,1-1-122-16,-1 4-25 0,4 6-5 0</inkml:trace>
  <inkml:trace contextRef="#ctx0" brushRef="#br1" timeOffset="85356.46">16348 12830 1785 0,'0'0'159'0,"0"0"-127"0,-7 6-32 0,0 3 0 15,0-2 161-15,0 2 27 0,3 0 4 0,-3-5 2 16,7 5-154-16,-4 0-32 0,1-2-8 0,-1 2 0 15,4 0 0-15,0-2 0 0,0-7 0 0,0 9 0 16,0-9 10-16,7 3-2 0,0 7 0 0,-7-10 0 16,4 6 1-16,7-6 0 0,3 3 0 0,-4 3 0 15,1-6 2-15,-4 0 0 0,7 0 0 0,0 0 0 16,0 0-38-16,0 0-7 0,4-6-2 0,0 6 0 16,-1-3-89-16,1 3-19 0,-4 0-3 15,0 0-493-15,4-6-98 0</inkml:trace>
  <inkml:trace contextRef="#ctx0" brushRef="#br1" timeOffset="86236.16">16443 11927 633 0,'0'0'56'0,"0"0"-44"0,0 0-12 0,0 0 0 16,0 0 231-16,0 0 44 0,0 0 9 0,0 0 1 15,0 0-199-15,0 0-40 0,0 9-8 0,0-9-2 16,4 0-36-16,-4 9 0 0,7-2-9 0,-7-7 9 15,0 3 24-15,3 3 13 0,1 3 3 0,-4 1 0 16,3-1 44-16,-3 1 10 0,4-4 2 0,-1-3 0 16,1 6-27-16,3-2-5 0,-4 2 0 0,8 7-1 15,-4-13 1-15,4 13 1 0,6-7 0 0,-3 4 0 16,4 2-36-16,0 4-7 0,6-3-2 0,1 3 0 16,3 6-6-16,0-7-2 0,4 11 0 0,0-4 0 0,3 3-12 15,0-3 9-15,-3 10-9 0,-4-7 8 0,1 6-8 0,-5-5 0 16,-2 8-10-16,-5 7 10 0,-3-3 0 0,-7 0 0 15,0 2 0-15,-7-2 0 0,0-3 0 16,-7 6 0-16,4 0 0 0,-8 0-9 0,-3-4 9 16,0 4 0-16,3 0 0 0,1-3 0 0,-1 0 30 15,1-7 2-15,3 10 0 0,-4-6 0 0,4 6-20 16,0-10-3-16,-4 1-1 0,1-7 0 0,-1 0-8 0,1-3-12 16,-1 0 2-16,0-6 1 15,1-3-152-15,-8-4-31 0</inkml:trace>
  <inkml:trace contextRef="#ctx0" brushRef="#br1" timeOffset="90198.4">19110 13266 172 0,'0'0'16'0,"0"0"-16"16,0 0 0-16,0 0 0 0,0 0 295 0,0 0 56 15,0 0 11-15,0 0 2 0,-7 0-137 0,7 0-28 16,0 0-6-16,0 0-1 0,0 0-34 0,0 0-7 16,0 0-2-16,11 6 0 0,-1-3-64 0,1-3-13 15,3 6-2-15,-4-3-1 0,1 4-39 0,3-4-8 16,-3 6-2-16,-1-3 0 0,1 10-12 0,-1-3-8 16,1-4 10-16,-4 13-10 0,-3-3 0 0,-1 3-18 0,1 3 2 0,-4 3 1 15,-4 7-5-15,1-1-2 16,-4 1 0-16,-1 2 0 0,-2 7 22 0,-1 0 8 0,-3-6 0 15,0 6 0-15,3-1-8 0,1 1-17 16,-4-6 4-16,3-4 1 0,1 1 12 0,3-4 0 0,0 1 0 16,-1-10 0-1,5 3-84-15,-1-7-15 0,4-2-2 0,0-6-699 0,0-10-139 0</inkml:trace>
  <inkml:trace contextRef="#ctx0" brushRef="#br1" timeOffset="90752.9">19036 12968 576 0,'0'0'25'0,"0"0"6"0,0 0-31 0,0 0 0 16,0 0 0-16,0 0 0 0,0 0 408 0,0 0 75 15,0 0 15-15,0 0 3 0,0 0-350 0,7-7-71 16,0 7-13-16,4-6-3 0,-1 3-37 0,4-3-7 16,0 3-2-16,4-4 0 0,0 4-5 0,-1-3-1 15,-3 3 0-15,4-4 0 0,0 4-12 0,-4-3 0 16,0 3 0-16,0-3 0 0,0 6 0 0,-3-7 0 0,-4 7 0 15,3 0 0-15,-3-3 0 0,0 3 0 0,-7 0 0 0,0 0 0 16,0 0 17-16,0 0 1 0,8 0 0 0,-8 0 0 16,7 3 0-16,0-3 0 0,0 7 0 0,3-1 0 15,1-3-18-15,-1 6-9 0,5 7 1 16,-1-6 0-16,3-1-2 0,-3 10 0 0,1-10 0 16,-1 7 0-16,0-4-1 0,0 10 0 0,-4-9 0 15,-2 6 0-15,-1 3 11 0,0-4-13 0,-4 1 5 0,-3 0 8 16,-3 0 0-16,-4 0 0 0,3 3 9 0,-3 0-1 15,-4-4 13-15,4-2 3 0,-7 3 1 0,4 0 0 16,-1-4 6-16,-3-5 1 0,3 5 0 0,-3-5 0 16,4-1-32-16,-1 1 0 0,1-4 0 0,-1-3 0 15,-3 7-26 1,0-10-11-16,0 6-3 0,-4-6 0 0,0-6-20 0,-3 6-4 0,-4 0 0 0,1 0-1 16,-12 0-36-16,1 0-7 0,3-4-2 0,-3 4 0 15,0 4-98-15,0-4-20 0,3 6-4 0,0-6-1 16,7 3 101-16,1-3 21 0,3 0 4 0,6 0 1 0</inkml:trace>
  <inkml:trace contextRef="#ctx0" brushRef="#br1" timeOffset="91435.27">20193 12372 1324 0,'0'0'59'0,"0"0"12"0,-7 0-57 0,0 0-14 16,-4 0 0-16,1 0 0 0,3 0 168 0,7 0 32 16,-7 0 5-16,0 0 2 0,7 0-155 0,-4-6-30 15,-3 6-6-15,0-4-2 0,0-2-14 0,3 6 9 16,4 0-9-16,-7 0 8 0,-3 0 0 0,3 0 0 15,-4 6 0-15,0-2 0 0,1 2 14 0,-1-3 2 0,-3 13 1 0,0-7 0 16,0 7 5-16,-4 3 1 0,4-1 0 0,-3 1 0 16,-1 6 12-16,4 3 2 0,-7 7 1 15,7-7 0-15,-4 16-21 0,0-9-4 0,1 8-1 16,-1-5 0-16,4 6-9 0,-4 0-3 0,4-6 0 16,0 2 0-16,3-2-8 0,-3 6 0 0,4 0 0 15,-1-7 0-15,1 7 0 0,3 3 8 0,-4-3-8 0,4 0 8 16,0-6-8-16,3 2 0 0,1-2 0 0,-1-3 0 15,4 2 20-15,4-9 0 0,3 7-1 0,0-1 0 16,0-8-19-16,4 2 0 0,6-3 0 0,1-3 0 16,-1 3-97-1,5-6-17-15,-5 0-3 0,4 2-970 0</inkml:trace>
  <inkml:trace contextRef="#ctx0" brushRef="#br1" timeOffset="92342.02">20401 12980 403 0,'0'0'36'16,"0"0"-36"-16,0 0 0 0,0 0 0 15,0 0 495-15,0 0 92 0,0 0 18 0,0 0 4 16,0 0-557-16,0 0-112 0,0 0-23 0,0 0-4 0,0 0 51 0,-3 6 11 16,-4-2 1-16,3 5 1 15,-3-3 43-15,0 4 9 0,-7-1 2 0,0 7 0 16,0-4 29-16,-1 4 7 0,-2 9 1 0,-4-3 0 0,-4 0-12 0,4 0-3 15,-4-3 0-15,0 12 0 16,1-9-25-16,-4 3-4 0,6 3-2 0,-6-3 0 16,7 0-22-16,0-6 8 0,0 0-8 0,3 6 0 15,4-12-40-15,0 2-12 16,0 4-2-16,3-9-1 0,8-1-124 0,-5-9-25 0,5 6-4 0,3-6-753 16</inkml:trace>
  <inkml:trace contextRef="#ctx0" brushRef="#br1" timeOffset="92577.6">19964 13005 2732 0,'0'0'121'0,"0"0"25"0,0 0-117 0,0 0-29 0,7 10 0 0,0-1 0 15,0 7 19-15,3-4-3 0,5-2 0 0,-1 5 0 16,3 4-16-16,1 0 0 0,3 6 0 0,-3 0 0 15,-1-6 0-15,1 9 0 0,0 0 0 0,-1 4 0 16,-3-4-16-16,-3 0 0 0,3-3 0 0,-3 4 0 31,-1-4-23-31,1 0-5 0,-4-3 0 0,0-7-1 0,4 4-116 0,-4-3-23 16,0-7-5-16,0-6-1 0</inkml:trace>
  <inkml:trace contextRef="#ctx0" brushRef="#br1" timeOffset="92937.53">20690 12472 1958 0,'0'0'174'0,"0"0"-139"0,0 0-35 0,0 0 0 15,0 0 192-15,0 0 31 0,0 0 6 0,4 10 2 32,3-1-208-32,0 7-42 0,-3 2-8 0,-1-2-1 0,4 3 13 0,0 6 3 0,-3 3 1 0,-1 0 0 15,-3 7 3-15,0 9 0 0,4-6 0 0,-8 5 0 16,-3-5 8-16,4 6 0 0,-1 0 0 0,1 0-8 15,-1 0 8-15,1 3 11 0,-8-7-3 0,4-2 0 16,0-3-8-16,0-1-16 0,0-6 4 0,0 1 1 31,3-4-72-31,-3 0-14 0,4-7-3 0,-1 1-610 0,1-9-122 0</inkml:trace>
  <inkml:trace contextRef="#ctx0" brushRef="#br1" timeOffset="93270.77">20874 13102 2966 0,'0'0'132'0,"0"0"26"0,3 10-126 0,-3-7-32 0,4 3 0 16,3 10 0-16,0-4 0 0,4-2 8 0,-1-1-8 0,1 7 0 31,-1 0-34-31,1-4-10 0,-4 4-1 0,4-7-1 0,3 7 37 0,-4-3 9 0,1 2 0 0,-1 4 0 16,-2-3 0-16,2-4 9 0,-3 7-1 0,0-3-8 16,0-1 8-16,0-2-8 0,-3 6 0 0,3-4 0 15,-4-5-16-15,4 6-6 0,1-7-2 0,-1 0 0 31,0-6-151-31,3 4-30 0,-3-1-7 0,4-3 0 0</inkml:trace>
  <inkml:trace contextRef="#ctx0" brushRef="#br1" timeOffset="93543.14">21410 12999 1094 0,'0'0'48'0,"0"0"11"0,0 0-47 0,0 0-12 16,-3 6 0-16,-8-3 0 0,4 10 419 0,3-4 81 16,1 1 17-16,-1 2 3 15,-3-2-452-15,4 5-92 0,-1 4-17 0,-3 0-4 0,0 3 33 0,-3 0 12 16,2 6-9-16,-2 7 9 0,-1-1 0 0,-3 4 0 16,0 2 0-16,-7-2 0 0,0 6 35 0,0 3 2 15,-1-3 1-15,1 6 0 0,-3-3-30 0,2 0-8 16,1 3 0-16,-3-3 0 0,2-3 0 0,5 0 0 15,-1-6 0-15,4-4 0 16,0 1-45-16,3-7-14 0,1-3-2 0,-1-6-773 16,8 0-154-16</inkml:trace>
  <inkml:trace contextRef="#ctx0" brushRef="#br1" timeOffset="94251.09">22073 12632 1094 0,'0'0'97'0,"0"0"-77"0,0 0-20 0,0 0 0 15,0 0 416-15,0 0 79 0,0 0 16 0,-3 9 3 32,-8 1-456-32,8 6-91 0,-1-7-19 0,4 10-3 15,-7 0 3-15,0 6 0 0,4 0 0 0,-1 3 0 16,0-3 16-16,1 3 4 0,-8 1 1 0,4-4 0 0,7 9 49 0,-7-6 10 0,-7 1 1 0,4-4 1 15,2 9-12-15,1-6-2 0,-3 7-1 0,-1-7 0 16,-3 0-15-16,7-3-15 0,4 0 3 0,-4-6 1 16,-4 0 11-16,7 0-12 0,8-3 12 15,-1-7-12-15,1 7 12 0,3-7 0 0,0 0-9 0,0-5 9 16,4 2 0-16,-1-3-9 0,-3-3 9 0,4 0 0 16,7-9-12-16,-8 5 12 0,-3-2-12 0,4-3 12 15,3-1 0-15,-3-5 0 0,3 2 10 0,-7-6-2 16,3-6 0-16,-3 6 0 0,4-6 0 0,-1-3 0 15,-6 3 12-15,7-3 4 0,-1-7 0 0,-3 7 0 16,-3-6-16-16,3 5-8 0,0-5 8 0,0-1-8 16,4 1 9-16,-8 6-9 0,-3-1 12 0,4 1-12 0,-1-3 21 15,-3 12-2-15,-3-9-1 0,-1 9 0 0,-3 0-18 0,3-3 0 16,1 10 0-16,-4-4 0 16,-4 7-44-16,4-1-13 0,7 1-3 15,-7 3 0-15,-3 2-211 0,3-2-42 0,-8 6-9 16,15 0-2-16</inkml:trace>
  <inkml:trace contextRef="#ctx0" brushRef="#br1" timeOffset="94462.68">22084 12908 3009 0,'0'0'66'0,"0"0"14"0,0 0 2 0,0 0 3 0,0 0-68 0,7 6-17 0,4-3 0 0,-4 4 0 32,0-4-52-32,3 3-13 0,4-3-3 0,0-3-1 15,-3 0-5-15,0 7-1 0,-11-7 0 0,10 3 0 16,8-3-102-16,-8 0-21 0,-10 0-4 0,0 0-414 0,15 0-84 0</inkml:trace>
  <inkml:trace contextRef="#ctx0" brushRef="#br1" timeOffset="94770.96">21509 13469 1324 0,'0'0'118'0,"0"0"-94"15,0 0-24-15,0 10 0 0,0-10 364 0,3 9 68 0,-3 1 13 0,4-1 3 32,-1 0-456-32,5-2-92 0,-5 2-19 0,1 0-3 15,3 1 15-15,-4-1 3 0,8 7 1 0,-8-7 0 16,1 10 15-16,-1-3 4 0,8 3 0 0,-8-1 0 15,1-2-32-15,-1-3-7 0,1 2-1 0,-4 4-563 0</inkml:trace>
  <inkml:trace contextRef="#ctx0" brushRef="#br1" timeOffset="95378.1">22031 12086 1983 0,'-14'10'88'0,"14"-10"18"0,-4 0-85 0,4 0-21 0,0 0 0 0,-3 0 0 16,-4 6 54-16,7-6 6 0,0 0 2 0,3 10 0 15,-3-1-29-15,4 3-5 0,6-2-2 0,5 6 0 16,-1 2 5-16,3 1 1 0,1 6 0 0,3-6 0 16,11 6-19-16,-4 0-3 0,0-3-1 0,0 3 0 15,4 4-9-15,0-4-14 0,3 3 3 0,-10 6 1 16,0-5-14-1,-1 5-4-15,-2 7 0 0,-5 0 0 0,-10-1 28 0,4-2 0 0,-4 9 0 0,0 3 0 16,-7-6 28-16,0 0 10 0,0-6 2 0,0 9 1 16,0-7-1-16,-4-2-1 0,-6 0 0 0,3 6 0 15,7-10-21-15,-7 4-4 0,-4-4-1 0,1-6 0 16,2 4-13-16,5-4 0 0,-4-3 0 0,0-3-10 16,-4 0-23-16,4-9-5 0,0 5-1 15,-3-8 0-15,-12 5-75 0,8-5-15 0,7-4-3 16,-7-3-843-16</inkml:trace>
  <inkml:trace contextRef="#ctx0" brushRef="#br1" timeOffset="96140.79">22761 12980 2455 0,'0'0'54'15,"0"0"11"-15,4 10 3 0,-1-1 0 0,8 7-54 0,-8 2-14 0,-3 1 0 0,7 6 0 0,-3 4 0 0,0-4 0 16,-12 9 0-16,1-6-10 0,4 10 10 0,-4 3-8 15,0-4 8-15,-4 1-8 0,1-3 8 0,6-1 12 16,1 4-2-16,-1-7-1 0,-3 0 51 0,3 1 9 16,11-4 3-16,-3 0 0 0,0 0-42 0,-1-3-8 15,1-6-2-15,3 0 0 16,3-3-41-16,-3 3-9 0,-7-10-2 0,7 0 0 16,7 1-12-16,-3-4-2 0,-11 4-1 0,0-10 0 15,0 0-3-15,0 0-1 0,0 0 0 0,0 0 0 0,-3-10 39 16,3-6 12-16,3 4 0 0,-6-7 0 0,-5-3 0 0,1-6 9 15,4 0 1-15,3-7 0 0,-4 1-10 0,4-4 0 16,-3-6 9-16,6 7-9 0,4-7 9 0,-3 0-9 0,-4 0 12 16,3 0-12-16,8 0 29 0,-4-3-1 0,-3 3 0 0,3 10 0 15,-4-4-8-15,1 3-1 0,3 7-1 0,-4 3 0 16,1-3-9-16,3 3-1 0,3 3-8 0,-2 0 12 16,2 3-12-16,-3 0 0 0,7 4 0 0,-3 5 0 15,3 1-15-15,-3-1 4 0,3 10 1 0,-4-3 0 16,4 6-12-16,-3-3-2 0,3 10-1 0,4-1 0 15,-1 1 4-15,-3 5 1 0,1-5 0 0,-5 9 0 16,1-4 20-16,-4 4 0 0,3 0 0 0,-3 0 0 16,-3-4 0-16,-1 4 0 0,-3 0 0 0,4 3 0 15,-8 0 9-15,1-3 0 0,-4-4 0 0,0 4 0 16,0 6 11-16,-4-6 3 0,-3 0 0 0,0 0 0 0,3 3-23 0,-3-4 0 16,0-5 0-16,-3 3 0 0,-1-7-9 0,4 7-7 15,-4-7 0-15,-3 1-1 16,-4-7-18-16,1 3-3 0,6-6-1 0,-3 0 0 15,-7-6-158-15,6 3-32 0,-6-16-7 0,18-6 0 0</inkml:trace>
  <inkml:trace contextRef="#ctx0" brushRef="#br1" timeOffset="96547.78">23693 12184 1555 0,'0'0'68'0,"0"0"16"0,0 0-68 0,0 0-16 0,0 0 0 0,0 0 0 16,-4 3 236-16,-3 6 44 0,3-3 9 0,1 4 2 15,-4-1-245-15,3 1-46 0,-6-1-15 0,-1 7 0 16,1 3 15-16,-5-4 16 0,1 4-3 0,-3 9-1 16,-4-9 12-16,-1 12 1 0,1-2 1 0,0-1 0 15,-4 10 2-15,4 2 1 0,4-2 0 0,-5 6 0 16,5 3-10-16,-1-3-3 0,8 0 0 0,-1 0 0 16,4 3-16-16,0-7 0 0,3-2 0 0,4 0 0 15,4 2 0-15,-4-2 0 0,7 0 0 0,-7-4-9 0,3 1-11 16,1-1-1-16,-1-6-1 0,5-3 0 15,-1 4-16-15,3-4-3 16,-3-6-1-16,4-1 0 0,-1-2-2 0,8-3 0 16,-4 2 0-16,4-5-700 0,-1-4-141 0</inkml:trace>
  <inkml:trace contextRef="#ctx0" brushRef="#br1" timeOffset="96842.92">23608 12892 2948 0,'0'0'65'0,"0"0"14"0,3 13 2 0,1-4 1 0,-1 1-66 0,5 2-16 0,-1-2 0 0,0-1 0 16,3 4-28-16,1-1-8 0,-1-2-3 0,1 5 0 16,0-5 21-16,-4 8 4 0,7-8 1 0,-4 6 0 15,-3-4-25 1,4 4-5-16,0-1-1 0,-1-5 0 0,1-1-70 0,-1 1-14 0,1-1-4 16,-4-3-892-16</inkml:trace>
  <inkml:trace contextRef="#ctx0" brushRef="#br1" timeOffset="97111.48">24067 12764 403 0,'0'0'36'0,"0"0"-36"0,0 0 0 0,0 0 0 16,-4 3 521-16,4 6 98 0,-4-2 19 0,4 8 4 31,-3-2-565-31,-1 2-113 0,1-2-22 0,-4 9-5 0,3-3 51 0,-6 6 12 0,-1 3 0 0,-3 0 0 16,0 7 0-16,0 2 10 0,0 1-2 0,-4 6 0 15,0 0 7-15,-3 6 1 0,4-6 0 0,-5-3 0 16,5 9-16-16,-1-12 0 0,1-1 0 16,-1 4-10-1,4-3-44-15,0-4-9 0,0-6-1 0,6-3-1 0</inkml:trace>
  <inkml:trace contextRef="#ctx0" brushRef="#br1" timeOffset="97781.38">24462 12309 288 0,'-4'19'12'0,"1"-10"4"0,-1 7-16 0,1-3 0 0,-1 8 0 0,-3 1 0 0,3 10 578 16,1-1 113-16,6 4 22 0,1-1 5 16,-1 4-601-16,1-4-117 0,3 4-29 0,-3-4-3 0,3 4 20 0,-4 6 4 15,1-10 8-15,-1 4-13 0,1 3 13 0,-1-4 0 16,-3 1 0-16,4 6 10 0,-4-10-10 16,0 10 8-16,3-9-8 0,-3 2 8 15,-3-8-32-15,3 5-6 0,0-9-2 16,0 4 0-16,-7-11-151 0,7 1-30 0,0-3-7 15</inkml:trace>
  <inkml:trace contextRef="#ctx0" brushRef="#br1" timeOffset="98246.72">24839 12507 2386 0,'0'0'106'0,"0"0"22"0,0 0-103 0,0 0-25 0,0 0 0 0,0 0 0 16,0 0-17-16,0 0-9 0,0 0-2 0,0 0 0 16,-3 9-6-1,-4 7-2-15,3-4 0 0,-3 4 0 0,0 9 52 0,0-3 9 0,-4 9 3 0,4-2 0 16,-3-1 19-16,3 6 4 0,-1 1 1 0,-2-7 0 0,3 10-7 0,0-7-1 15,3-3 0-15,-3 7 0 0,4-7-27 0,3 0-5 16,0-3-2-16,3 0 0 16,1-3-22-16,3 3-5 0,0 0-1 0,0-6 0 0,3 0-5 15,1-3-1-15,0-4 0 0,-1 4 0 16,4-7-12-16,4 1-4 16,-4-1 0-16,4-3 0 0,-1-2 29 0,1-4 11 0,-4 0-8 0,4 0 8 0,-4-4 8 15,0-5 6-15,0 0 2 0,0-7 0 0,-7 7 16 0,4-7 3 16,-1-3 1-16,1 0 0 0,0-6-24 0,-4 0-12 15,0 3 12-15,0-6-12 0,-7-3 12 0,3 2-12 16,-3-5 12-16,0-4-12 0,-3 4 0 0,-4-1 0 16,0-2 0-16,0 8 0 0,0-5 0 0,-4 9 0 15,4-3 12-15,-7 9-12 0,-4 0 8 0,1-3-8 0,-1 13 0 0,4-4 0 16,-4 4-16-16,4-1-6 0,-4 4-2 0,4 3 0 31,0-3-128-31,4 6-27 0,3 0-5 0,-1 0 0 16,-2 6-12-16,3-3-3 0,-4 6 0 0,11-9 0 0</inkml:trace>
  <inkml:trace contextRef="#ctx0" brushRef="#br1" timeOffset="98453.03">24677 13015 1152 0,'0'0'51'0,"0"0"10"0,0 0-49 0,0 0-12 0,0 0 0 0,3 9 0 0,4-3 427 0,4-3 82 15,0 4 17-15,-1-4 3 16,8-3-474-16,-1-3-95 0,5-4-20 0,-1 7-3 16,3-3-73-16,1-3-16 0,7-3-2 0,-4 9-1 15,0-7-18-15,-3 4-4 0,-4-3-1 0,4 6-388 16,-4-3-78-16</inkml:trace>
  <inkml:trace contextRef="#ctx0" brushRef="#br1" timeOffset="98936.64">24963 12121 2980 0,'0'0'66'0,"0"0"14"0,0 0 2 0,0 0 1 0,0 0-67 0,0 0-16 0,7 3 0 0,3-3 0 16,-3 6-26-16,7-3-9 0,0 4-1 0,8 2-1 0,2 1 26 0,1-1 11 16,0 10-8-16,6 0 8 0,-2 6-8 0,-1 0 8 15,0 3-8-15,0-3 8 0,1 3 0 0,-5 7 8 16,1-7 0-16,-4 7 0 0,0 2 15 0,0 7 3 16,-3 0 1-16,0-6 0 0,-4 12-15 0,0-6-4 15,0 3 0-15,-3-10 0 0,-4 7-8 0,3-3 0 16,8-3 0-16,-7-1 0 0,-1-2-11 0,-3-1-7 15,0 1-2-15,0-4 0 16,-3 0-99-16,-4-2-20 0,-4-1-4 0,1-9-1 16,-1 6-61-16,-10 0-13 0,-25 13-2 0,4-10-1 15</inkml:trace>
  <inkml:trace contextRef="#ctx0" brushRef="#br1" timeOffset="99887.07">26158 12801 2581 0,'0'0'114'0,"-3"7"24"0,3 2-110 0,-4 4-28 0,8-4 0 0,-4 7 0 16,0 3 0-16,-4-1 0 0,4 7 0 0,-3 1 0 15,-4 2 0-15,0 6 0 0,0 1 0 0,-4 2 0 16,1 1 0-16,-1-4 0 0,0 4 0 0,1 3 0 16,-1-7 0-16,1-2 0 0,-1 2 0 0,4-6 0 15,3 4 0-15,1-10 0 0,-4 3 0 0,7-6 0 16,-4-4-128-16,4 1-22 15,0-3-4-15,0-4-514 0,0-9-104 0</inkml:trace>
  <inkml:trace contextRef="#ctx0" brushRef="#br1" timeOffset="100287.07">26074 12704 1785 0,'0'0'159'0,"0"0"-127"15,0-9-32-15,3-1 0 0,-3 1 232 0,7 0 41 16,0-1 8-16,1-6 2 0,2 7-236 0,8-3-47 16,-1-4-10-16,1 6-2 0,3 1 12 0,0-7 0 15,1 7 8-15,-1 0-8 0,-4 2 11 0,4-2-3 16,-3 6 0-16,0 3 0 0,-1-7 0 0,1 14 0 16,0-4 0-16,-1-3 0 0,-3 9-8 0,-3-2 0 15,3 2 0-15,-3 7 0 0,-1-4 0 0,-3 4-16 0,0 3 3 0,-3-4 0 16,3 4 13-16,-3 0-9 0,-4 0 9 15,0 0-8-15,0-4 8 0,0 4 11 16,-4 0-3-16,0-3 0 0,-3 2 0 0,0-2 0 0,0-3 0 0,-3 2 0 16,-1-5 26-16,1 5 5 0,-1-2 1 0,-3-4 0 15,3 4-20-15,-3-4-3 0,0-6-1 0,0 7 0 16,-4-1-6-16,1-2-2 0,-1-4 0 0,0 3 0 16,-3-6-8-16,0 3 0 0,3 3 0 15,-3-12 0-15,7 3-12 0,-4 3-2 0,1-6 0 0,-1-4 0 31,1-2-30-31,2-4-5 0,5 0-2 0,-1-2 0 0,-3-1-70 16,4 0-15-16,-1-6-2 0,4 3-1 0,0 0-51 16,3-6-10-16</inkml:trace>
  <inkml:trace contextRef="#ctx0" brushRef="#br1" timeOffset="100670.27">27051 11845 2278 0,'0'0'101'0,"0"0"21"0,0 0-98 0,0 0-24 0,0 0 0 0,0 0 0 15,0 0 13-15,0 0-2 0,0 0-1 0,-7 3 0 16,0 3 35-16,0-2 7 0,-4 8 2 0,1-3 0 15,-1 1 31-15,1 2 7 0,-1 10 0 0,0-3 1 16,1 3-17-16,-4 10-3 0,0-4-1 0,-1 6 0 16,1 4-35-16,0 6-7 0,0-7-2 0,-4 7 0 15,8 6-20-15,-4-3-8 0,-4 1 0 0,-3 2 0 16,7-3 0-16,0 6 0 0,-4 7 0 0,4-7 0 16,0-6 0-16,0 6 0 0,3-6 0 0,1 3 0 15,-1-6 0-15,7 0 0 0,-3-3 0 0,7 3 0 16,0-10-36-1,7 1-8-15,1 3 0 0,6-13-1 0,0 9-36 16,3-15-7-16,1 6-2 0,3-6 0 0,4 0-94 16,-4-4-20-16,4-2-3 0</inkml:trace>
  <inkml:trace contextRef="#ctx0" brushRef="#br1" timeOffset="101215.35">27259 12366 864 0,'0'0'76'0,"0"0"-60"16,0 0-16-16,0 0 0 0,0 0 431 0,0 0 83 0,4-4 17 0,-4 4 3 15,0 0-443-15,0 0-91 0,0 0-14 0,0 0-5 16,0 0 31-16,0 0 5 0,-7 10 2 0,0-1 0 16,-8 1 21-16,5 8 4 0,-4-2 0 0,0 3 1 15,-4 6-18-15,4-3-4 0,0 9-1 0,-4-2 0 16,1-1-12-16,6 6-2 0,0 1-8 0,1-1 12 16,-4-2-12-16,7-1 0 0,3-3-9 0,1 0 9 15,3 1 0-15,0-4 0 0,3-6 0 0,1-1 0 16,3 7-8-16,0-6 8 0,0-3 0 0,0 3-9 15,7 0 9-15,-7-4 0 0,0 4-9 0,0-3 9 16,4-4-9-16,-1 4 9 0,1 0-12 0,3-7 12 16,0 0-12-16,0-5 12 0,4 5-12 0,3-9 12 15,-3 0-12-15,-1-3 4 0,4-3 8 0,1-4-13 16,-5 1 13-16,1-7 0 0,0-3 0 0,-1 0 0 0,1 1 0 16,-1-7 0-16,-2-4 0 0,-1 4 0 0,-4-6 0 0,1-10 0 15,-1 3 12-15,-3-5-12 0,4-4 8 0,-4-4-8 16,0 7 0-16,0 1 0 0,-3 5 8 0,-4 0-8 15,0 4 9-15,0-1-9 0,-4 7 0 16,-3 3 0-16,0-3 0 0,0 9 0 0,0 0 0 0,-4 3-12 16,1 1 1-16,-1 5 0 15,-6 1-121-15,-1 9-25 0,0-3-5 16,1-3-1-16,-1 6-72 0,0 0-14 0,-20 6-3 16,9-3-1-16</inkml:trace>
  <inkml:trace contextRef="#ctx0" brushRef="#br1" timeOffset="101451.71">27245 12745 2718 0,'0'0'60'0,"0"0"12"0,0 0 2 0,0 0 2 0,0 0-60 0,0 0-16 0,0 0 0 0,7 3 0 16,4-3-23-16,-4 6-7 15,3-2-2-15,1-4 0 0,-1 9 52 0,1-9 9 0,-4 6 3 0,4-3 0 16,-1 4-32-16,4-7 0 0,-3 9 0 0,3-9 0 16,0 0-13-16,0 0-9 0,4 0-2 0,-4 0 0 15,7-3-177-15,-3-3-36 0</inkml:trace>
  <inkml:trace contextRef="#ctx0" brushRef="#br1" timeOffset="101833.74">27573 11839 2404 0,'0'0'107'0,"0"0"21"0,0 0-102 0,0 0-26 0,-7 0 0 0,7 0 0 15,0 0 73-15,0 0 10 16,0 0 1-16,11 6 1 0,-11-6-60 0,14 9-12 0,0 1-2 0,7-1-1 16,-3 7 9-16,6 3 1 0,1 0 1 0,0 9 0 15,3-3 16-15,-3 9 3 0,-1-5 1 0,-2 5 0 16,-1 4-19-16,0 6-4 0,0-1-1 0,-3-5 0 16,-4 6-6-16,3 0-2 0,-2 0 0 0,-1 3 0 15,0 3-9-15,-4-3 0 0,4 3 0 16,-3 4 0-16,0 2 0 0,-1 4 0 0,-3-4 0 0,-3 4 0 31,-4 2-49-31,0-5-12 0,-7 5-3 0,0-8 0 0,-4-10 52 16,-7 3 12-16,-3 6 0 0,-7-9 0 0,-7 9-133 15,-11-9-24-15,-11-6-5 0</inkml:trace>
  <inkml:trace contextRef="#ctx0" brushRef="#br1" timeOffset="116086.29">28116 13899 2811 0,'0'0'124'0,"0"-9"27"0,-3 2-121 0,3 4-30 15,0-3 0-15,0-4 0 16,0 1-140-16,0 6-35 0,-4-7-6 0,4 1-2 16,-7-3 51-16,0 8 9 0,0-2 3 0,-7 3 0 0,0-3 160 0,-7 3 33 15,0 3 7-15,-4 3 0 0,-3 3 51 0,-4-3 9 16,-10 3 3-16,-4 4 0 0,-4-4-91 0,-6 7-17 16,-4-4-4-16,4 0-1 0,-1 1-15 15,-6-4-3-15,-1 4-1 0,-3-1 0 0,-7-3 6 0,3-3 2 16,-3 4 0-16,0-4 0 0,0 3-2 0,4-3 0 15,-1-3 0-15,-3 6 0 0,-7-6-5 0,3 0-2 16,4 0 0-16,4 0 0 0,-1 0 10 0,0 0 1 16,-3 0 1-16,7 0 0 0,0 0-13 0,4 0-9 15,6 0 12-15,4 0-12 0,11 4 8 0,3 2-8 16,8-6 0-16,6 6 0 0,4-6 0 0,3 0 0 0,11 3 0 0,7-3 0 16,0 0 0-16,11 0 0 0,10 0 0 0,7 7 0 31,7-7-16-31,15 0-9 0,10 0-3 0,3 0 0 0,8-7 16 0,-1 7 4 15,8 0 0-15,3 0 0 0,4 0 8 0,3-3-13 0,-3 3 5 16,3 0 8-16,-4 0 0 0,5 0 0 0,2-6 0 16,1 6 0-16,-4 6 0 0,-3-6 0 0,-11 0 0 0,0 0 0 15,-7 0 0-15,4 0 0 0,-8 0 0 0,-3-6 0 16,-7 6 0-16,-7 0 0 0,-7-6 0 0,-8 2 0 16,-9 4 13-16,-5-6-2 0,-3 6-1 0,-7-3 0 15,-7 3 26-15,0 0 4 0,-7-6 2 0,-3-4 0 16,-4 10-11-16,-15-9-3 0,-6 6 0 0,-11-3 0 15,-3-1-19-15,-4 4-9 0,-7 3 8 0,-7 0-8 16,-11-6 9-16,-3 12-9 0,-7-6 10 0,-4 3-10 16,4 4 17-16,-7 2-2 0,0 0-1 0,-4 1 0 0,-7-1-5 15,0-3-1-15,4 10 0 0,-7-6 0 16,-4 2-36-16,0-3-8 0,0 1-2 16,-4-4-1350-16</inkml:trace>
  <inkml:trace contextRef="#ctx0" brushRef="#br1" timeOffset="161521.5">19413 16317 1220 0,'0'0'54'0,"0"0"11"0,0 0-52 0,0 0-13 0,0 0 0 0,0 0 0 0,0 0 89 0,0 0 15 16,0 0 4-16,0 0 0 0,0 0-45 0,0 0-9 16,0-10-2-16,0 4 0 0,4 3-8 0,-4-7-1 15,7 4-1-15,0-3 0 0,-3-1 29 0,-1 1 5 16,1 0 2-16,3-1 0 0,0-6-12 0,0 4-2 16,-4-4-1-16,4 1 0 0,0 2-22 0,0-3-4 15,1-3-1-15,-1 1 0 0,-4-7-17 0,4 6-4 16,0-9-1-16,0-4 0 0,4 10-14 0,-4-9 8 15,7 0-8-15,-7-1 0 0,0-5 0 16,0 8-13-16,7-5 1 0,-3 6 0 0,-1-7 12 0,1 10 16 16,-4-3-3-16,4 3-1 0,-1-4-12 0,1 14 0 15,-4-4 0-15,0 0 0 0,-4 4 19 0,5 2 1 16,-5-3 0-16,1 7 0 0,-1-7-20 16,1 7 0-16,-4 6 0 0,3-7 0 0,-3 4 10 0,0 6-2 15,4-9 0-15,-4 9 0 0,3-4-8 0,-3 4 8 16,4-6-8-16,-1-3 8 0,-3 9-8 0,0 0 0 15,0 0 0-15,0 0 0 0,0 0 0 0,0 0 0 16,0 0 0-16,0 0 0 0,0 0-9 0,7 3 9 0,-7-3-12 16,7 12 12-16,-3-8 0 0,-1 5 0 0,-3-9 0 15,4 16 0-15,0-7 0 0,-1 0 0 0,1 1 0 0,3 6-10 16,-7-4 10-16,3 4 0 0,4-1 10 0,0 4-10 16,0 0 0-16,0 9 0 0,0 1 0 0,0 5 0 15,1 1 0-15,-1 2 0 0,0 7 0 0,-4-9 0 16,1 2 0-16,-1 4 0 0,1-13 0 0,-1 7 0 15,-3-7 0-15,4-3 0 0,-4-3 0 0,3-6 0 16,-3 9 10-16,0-13 2 0,4 7 1 0,-4-3 0 16,3-1-13-16,-3-5 11 0,4-1-11 0,-1 1 10 0,1-1-10 15,-4-9 0-15,0 0 0 0,0 0 0 0,4 0 12 0,-4 0 0 16,10 0 0-16,-10 0 0 0,7 0 12 0,-3-9 4 16,-1-1 0-16,4 1 0 0,-3-7-4 0,-1-3 0 15,1 4 0-15,-1-4 0 0,-3 0-5 0,4-6-2 16,-1-3 0-16,1 3 0 0,-1-13-4 0,1 10-1 15,0-13 0-15,-4 3 0 0,3 4-3 0,4-4-1 16,-7 1 0-16,4 2 0 0,-1 1-8 0,1-1 0 16,-1 4 0-16,1-1 8 0,3-2 0 0,-4 6 0 15,1-1 0-15,3 4 0 0,-4-3-8 0,5 9-12 16,-1 1 2-16,-4-1 1 16,1-3-14-16,-1 12-2 0,4-2-1 0,-3-4 0 15,-1 7-3-15,1 2-1 0,-4 7 0 0,0 0 0 16,7 0-19-16,-7 0-4 0,0 0-1 0,7-9 0 15,0 9-134-15,-7 0-26 0,0 0-6 0,0 0 0 0</inkml:trace>
  <inkml:trace contextRef="#ctx0" brushRef="#br1" timeOffset="162445.93">20461 15978 979 0,'0'0'43'0,"0"0"9"0,0 0-41 0,0 0-11 0,-3 0 0 0,-4-3 0 16,7-3 142-16,-4-1 26 0,4-2 6 0,0 9 1 31,0-10-175-31,0 7-21 0,0 3-11 0,0-6-3 0,0-3 14 0,0 9 2 0,0 0 1 0,0 0 0 16,0 0 46-16,0 0 10 0,0-10 2 0,0 10 0 15,0 0-6-15,0 0-1 0,0 0 0 0,0 0 0 16,0 0 22-16,-7-6 4 0,3 3 1 0,4 3 0 16,-3 0-10-16,-4-6-2 0,7 6 0 0,-4 0 0 15,4 0-29-15,-3-4-7 0,-1-2 0 0,4 6-1 16,-3-3-11-16,3 3 0 0,-4-9 0 0,1 2 0 15,3 7 0-15,0 0 0 0,-4-3 0 0,4 3 0 16,0 0 0-16,0 0 0 0,0 0 0 0,-3-6 0 16,3 6 0-16,0 0 8 0,0 0 2 0,0 0 0 15,-7 0 5-15,7 0 1 0,0 0 0 0,0 0 0 16,-4 0-4-16,4 0 0 0,-7 0 0 0,7 0 0 16,0 0-12-16,-4 9 11 0,-3-9-11 0,4 10 10 0,3-10-10 0,-7 6 0 15,0-3 9-15,0 7-9 0,0 5 12 0,0-5-1 16,-4-1-1-16,4 7 0 15,0-7-10-15,0 7 0 0,0-4 0 0,3 4 0 0,-3-3 0 16,4 2 8-16,-4-5-8 0,7 5 0 0,-4-2 0 0,1-4 0 16,-1 4 0-16,4-1 0 0,4-2 0 0,-1-1 0 15,1 1 0-15,-4-10 0 0,7 6 0 0,3 3 0 16,-6 1 0-16,6-10 0 0,-3 9-8 0,4-9 8 16,0 0 0-16,-1 0 0 0,1 0 0 0,3 0 0 15,-4 0 0-15,1-3 0 0,0-3 0 0,3 6 0 16,-4-10 0-16,1 4-11 0,-4-3 11 0,4 5 0 15,-4-5 10-15,0 0-10 0,0-1 21 0,-4-5-1 0,1 5-1 16,-1 1 0-16,-3-7-3 0,0-3-1 0,0 4 0 16,0 2 0-16,-3-6-15 0,-1 4 11 0,1-4-11 15,-1 3 10-15,1-3-10 0,-4 4 0 16,3 5 9-16,1 1-9 0,-1 6 0 0,4 3 0 0,0 0 0 16,0 0 0-16,0 0 0 0,0 0-8 0,4 9 0 0,3 0 0 15,0 1-3-15,0 9 0 0,0-4 0 0,0-2 0 16,3 9 11-16,1-3 0 0,0-7-9 0,-4 13 9 15,3-6 0-15,1 0 0 0,-4-3 0 0,0 2 0 16,0 1-12-16,4-3 12 0,-4 0-12 0,0-4 12 16,-4 7-30-16,4-10 2 15,-3 7 0-15,-1-7 0 0,1 1-49 0,-4-10-10 0,0 0-1 16,0 0-824-16</inkml:trace>
  <inkml:trace contextRef="#ctx0" brushRef="#br1" timeOffset="162717.65">20761 16003 2588 0,'0'0'115'0,"0"0"23"0,0 0-110 0,0 0-28 0,0 0 0 16,0 0 0-1,4 3-40-15,6 7-14 0,-3-4-2 0,-3 3-1 16,3 1 17-16,0-1 3 0,-4 7 1 0,1-7 0 0,-1 7 8 0,-3-4 3 0,0 4 0 0,0-3 0 16,-3-4 25-16,-4 7 0 0,3-7 0 0,1 1 0 15,-1-1-15-15,1-3-4 0,3-6-1 0,0 0-611 16,0 0-122 0</inkml:trace>
  <inkml:trace contextRef="#ctx0" brushRef="#br1" timeOffset="162865.28">20715 15602 3178 0,'0'0'70'0,"0"0"14"0,0 0 4 0,-7 3 1 0,0-3-71 0,7 0-18 0,0 0 0 0,0 0 0 15,11 6-147-15,-1-6-33 0,4 0-6 0,4 0-642 16,0 0-129-16</inkml:trace>
  <inkml:trace contextRef="#ctx0" brushRef="#br1" timeOffset="163280.76">21001 15900 2790 0,'0'0'61'0,"0"0"13"0,0 0 2 0,0 0 3 0,0 0-63 0,0 0-16 0,0 0 0 0,7 6 0 16,4-6-45-16,-1 0-12 0,1 9-3 0,-1-9 0 0,-3 10 29 0,4-1 6 0,-4-3 1 0,0 7 0 16,0-4 24-16,-3 7 16 0,3 0-3 0,-4-4 0 15,4 4 9-15,0-7 2 0,-3 10 0 0,3-3 0 16,-4-7-8-16,4 7 0 0,-3-4-1 0,0-2 0 16,-1-4 1-16,1 3 0 0,-4-9 0 0,7 4 0 15,0 2-5-15,-7-6-1 0,7 3 0 0,-7-3 0 16,7 0 2-16,3 0 0 0,1 0 0 0,0-3 0 15,-4 3 4-15,3-6 2 0,-3-4 0 0,4 7 0 16,-4-3-5-16,3-4-1 0,-2 7 0 0,-1-3 0 16,0-3 8-16,-4-1 2 0,1 4 0 0,3-7 0 15,-4 4 5-15,1-7 1 0,-1 7 0 0,-3-7 0 16,4-3-8-16,-4 1 0 0,3-1-1 0,1-6 0 16,-4 6-19-16,3-6 0 0,-3 6 0 0,4-6 0 15,-4 6-61 1,3-6-10-16,1 12-1 0,-4-2-1 0,4 2-84 15,-4 4-17-15,3-4-3 0,-3 13-933 0</inkml:trace>
  <inkml:trace contextRef="#ctx0" brushRef="#br1" timeOffset="163618.73">21509 15987 1882 0,'0'0'84'0,"0"0"16"15,7 0-80-15,-7 0-20 0,0 0 0 0,0 0 0 0,3 10 67 0,-3-10 9 16,0 0 1-16,8 0 1 0,-1 0-26 0,0 0-6 0,7 0-1 0,-4-3 0 15,-3-4-27-15,7 4-6 0,4-3 0 0,0-3-1 16,-4-1-11-16,0 1 12 0,4-7-12 0,-1 7 12 16,4-7-12-16,-6 7 0 0,-1-1 0 0,0 1 0 15,3-1 0-15,-2 1 0 0,-8-7 0 0,0 7 8 16,0-1 4-16,0 7 0 0,-4-3 0 0,-3-3 0 16,-3-1 17-16,-1 4 4 0,1 3 1 0,-4-3 0 15,-7 2-19-15,6 4-4 0,8 0-1 0,0 0 0 16,-14 4-10-16,0 2 0 0,4 3 0 0,3 1 0 15,-4-4 0-15,0 3 0 0,1 4 0 0,-1-4 0 16,4 7 0-16,0 3 0 0,-3-4 8 0,3 4-8 16,-1 6 9-16,1-6-9 0,4 6 10 0,-4-3-10 15,0 3 8-15,0-6-8 0,7 0 0 0,0 6 0 16,-4-6 0-16,4 0 0 0,4-4 0 0,3 1 0 16,-4-3-12-16,1 2-1 0,6-5-1 0,5-1 0 15,2 0-141-15,-3-2-28 16,0-4-5-16</inkml:trace>
  <inkml:trace contextRef="#ctx0" brushRef="#br1" timeOffset="164126.1">22207 15382 2775 0,'0'0'61'0,"0"0"13"0,0 0 2 0,0 0 2 0,0 0-62 0,0 0-16 0,0 0 0 0,7 6 0 15,-7 4 0-15,7 6 0 0,8-4 0 0,-8 7-10 0,0 6 10 0,0 0-12 16,0 3 12-16,3 7-12 0,5-1 4 0,-8 4 0 16,-7 6 0-16,0 0 0 0,10 3 8 0,-3-3 0 15,-7 0 0-15,0-1 0 0,4 1 0 0,-1-6 0 16,-3 0 0-16,0-4 0 0,-7-9-16 0,11 3-2 16,-1 1 0-16,1-7 0 15,-11-4-32-15,3 1-6 0,8-9-2 16,-1 5-691-16,-3-5-139 0</inkml:trace>
  <inkml:trace contextRef="#ctx0" brushRef="#br1" timeOffset="164731.87">22126 15310 3200 0,'0'0'71'0,"0"0"14"0,0 0 3 0,0 0 1 0,0 0-71 0,0 0-18 0,14-9 0 0,0 6 0 32,1-4-48-32,2-2-12 0,8-1-4 0,3 4 0 0,7-3 12 0,-3 6 1 0,-4-4 1 0,1 4 0 15,2-3 39-15,1 6 11 0,-11 0 0 0,0 0 0 16,4 6 0-16,0-3 0 0,-4 7 8 0,-3-1-8 16,-1 7 0-16,-3 0 0 0,8 2 0 0,-8 1 0 15,-7 0 0-15,0-3 12 0,3 2-4 0,1 8 0 16,-8-8-8-16,1 1 0 0,0 0 0 0,-4 0 8 15,0 6-8-15,-8-6 0 0,5-4 0 0,-4 4 0 16,3 0 0-16,1-3 0 0,-8-7 10 0,1 10-10 16,-1-10 0-16,0 1 0 0,1-1 0 0,-1 1 0 0,-3-4 0 0,4 3 0 15,-1-3 0-15,0-2 0 0,-3-4 0 16,4 0 0-16,3 0 13 0,-4 0-4 0,8 0-9 0,-8 0 0 16,7 0 0-16,4 0 0 0,0 0 0 15,0 0-17-15,-10 0 4 0,10 0 1 16,0 0-13-16,0 0-3 0,0 0 0 0,0 0 0 15,0 0-3-15,10 0-1 0,-2-4 0 0,-8 4 0 0,0 0 11 16,7 4 1-16,3-4 1 0,4 0 0 0,-7 0 19 0,7 6 0 0,1-3-8 0,2-3 8 16,1 6 0-16,-1-3 0 0,1-3 0 0,3 10 0 15,8-4 0-15,-8 4 0 0,-7-4 0 0,0-3 0 16,11 6 0-16,-11 1 0 0,-4-1 0 16,1 7 0-16,-4-7 0 0,0 1 0 15,0 5 10-15,-7-2-2 0,-7 3 15 0,3-1 3 0,8-2 1 16,-8 2 0-16,-6-2-7 0,-1 3 0 0,1-1-1 15,-1-2 0-15,1 3-10 0,-1-7-1 0,-3 7-8 0,0-4 12 16,7-2-12-16,-11 5 11 0,-3-5-11 0,0-1 10 16,7 1 4-16,-4-1 1 0,0-3 0 0,-3 4 0 15,0-1-7-15,3-3-8 0,4-3 11 0,-3 4-11 32,-8-4-19-32,7 3-10 0,4-3-3 0,4-3 0 0,-8 0-150 15,7 6-30-15,-3-6-7 0,7 4-1 0</inkml:trace>
  <inkml:trace contextRef="#ctx0" brushRef="#br1" timeOffset="165325.67">23135 15790 1209 0,'0'0'108'0,"0"-6"-87"15,0 2-21-15,0-2 0 0,0-3 311 0,0 9 57 0,0 0 12 0,-3-3 3 16,3 3-313-16,0 0-62 0,-4-7-8 0,-3 7-12 16,0 0 12-16,-4 7 0 0,1 2 0 0,-1-6 0 15,1 7 9-15,-4 5 4 0,-1-5 1 0,1 8 0 16,0-2-14-16,0 3 0 0,-4 0 0 0,4 0 0 15,7 6 0-15,-3-10 0 0,-1 4 0 0,4 0 0 16,-3-3 0-16,6-4 0 0,4 4 0 0,0 3 0 16,-7-10-12-16,10 7-4 0,5-7-2 0,-1 1 0 31,-4-4-8-31,4-3-2 0,0 6 0 0,4-9 0 0,-1 7 3 0,-3-7 0 0,-7 0 0 0,11 0 0 16,3-7 25-16,-3 7 0 0,-4-9 0 15,0 6-8-15,3-3 8 0,-3-4 0 0,-3 1 0 0,3-7 0 16,-3 7 8-16,-1-1 1 0,4-5 0 0,0 2 0 15,-3-3 22-15,-1-2 4 0,4 8 1 0,-3-6 0 16,-1 7-20-16,1 0-3 0,-4 9-1 0,3-10 0 0,-3 10 0 16,0 0 0-16,0 0 0 0,0 0 0 0,0 0 26 15,0 0 5-15,0 0 1 0,0 0 0 0,0 0-26 16,0 0-5-16,0 0-1 0,0 0 0 0,0 0-3 0,0 0-1 16,0 0 0-16,7 7 0 0,1-4-8 0,-1 6 0 15,0 0 0-15,0 1 0 0,3-4 0 0,1 4 0 16,-1 5 0-16,5-5 0 0,-5 2 0 0,4-2 0 15,0-1 0-15,0 7 0 0,4-7 0 0,-4 1-12 16,0-4 4-16,0 3 8 0,-3 1-28 0,0-4 3 16,-1-3 0-16,1 3 0 15,-1-3-115-15,-3-3-24 0,0 0-4 0,-7 0-869 0</inkml:trace>
  <inkml:trace contextRef="#ctx0" brushRef="#br1" timeOffset="165542.93">23379 15799 2476 0,'0'0'220'0,"0"0"-176"0,0 0-35 0,0 0-9 16,0 0 159-16,0 0 29 0,0 0 7 0,10 7 1 16,8-4-196-16,-1 6-46 0,1 0-6 15,3 1 0 1,-3-1 3-16,0 7 1 0,-4 0 0 0,0-4 0 0,0 7 35 0,-4 6 13 0,1-6-9 0,0 3 9 15,-4-3-16-15,3 3 3 0,-3-7 0 0,4 4 0 16,-4 0-134-16,0-3-26 0,4-7-6 16,-4 0-866-16</inkml:trace>
  <inkml:trace contextRef="#ctx0" brushRef="#br1" timeOffset="165782.72">23834 15649 2476 0,'0'0'220'0,"0"0"-176"16,-7 0-35-16,0 6-9 0,0-3 130 0,-1 7 24 0,1 5 5 0,4-5 1 31,-4 8-178-31,3 1-35 0,1 6-7 0,-4 4-2 16,0-4 25-16,0 9 5 0,-8 4 0 0,1-4 1 0,0 4 31 0,0 3 0 0,0-4 0 0,0 7 0 15,-4-6 0-15,4 6 0 0,0-7 0 0,-4 7 0 16,8-9 0-16,-4-1 0 0,3 4 0 0,1-10 0 31,3 3-147-31,3-2-23 0,-3-11-5 0</inkml:trace>
  <inkml:trace contextRef="#ctx0" brushRef="#br1" timeOffset="166183.74">24077 16066 3020 0,'0'0'134'16,"0"0"27"-16,0 0-129 0,0 0-32 0,0-10 0 0,7 1 0 15,0 0-137-15,7-7-35 0,0 6-6 0,4-5-2 16,0 5 77-16,-1-8 15 0,1 8 4 0,0-6 0 0,-1 7 84 16,-3-3 21-16,0-4 3 0,-3 10 0 0,0-7 60 0,-1 4 13 15,-3-1 3-15,0 1 0 0,0-4-61 0,0 4-12 16,-3-1-3-16,3-2 0 0,-3 3 13 0,-4-4 3 15,3 4 0-15,-6-1 0 0,-1 7-29 0,-3-6-11 16,3 2 8-16,-6 4-8 0,-1-3 0 0,-3 6-14 16,0 0 2-16,-4 9 0 15,1 1-16-15,-4-1-4 0,-4 7 0 0,4 3 0 16,-4-4 32-16,-3 4 0 0,3 0 0 0,0 6 0 0,4-6 20 0,0 9 9 16,3-9 3-16,1 6 0 0,3 3-12 0,3-3-1 15,4 0-1-15,4-6 0 0,3 6-10 0,0-3-8 16,0-6 12-16,3 3-12 0,1 0 0 0,-1-4 0 0,4-5 0 15,4 8-9 1,-1-8-34-16,1-1-6 0,0-2-2 0,6-7 0 16,-3 3-90-16,7-3-19 0,1-3-3 0,-1-4-829 0</inkml:trace>
  <inkml:trace contextRef="#ctx0" brushRef="#br1" timeOffset="166592.34">24705 15649 3178 0,'0'0'70'0,"0"0"14"0,0 0 4 0,0 0 1 0,-3-10-71 0,3 10-18 0,0 0 0 0,0 0 0 16,0 0-70-16,0 0-18 0,0 0-3 0,0 0-1 15,0 0 20-15,-8 0 3 0,1 0 1 0,0 10 0 0,-7-1 86 0,0 1 18 16,-4 5 3-16,-3 4 1 0,0 0-20 0,-4 6-3 15,4-6-1-15,0 0 0 0,0-4 44 0,0 4 8 16,7-3 1-16,3-7 1 16,1 1-80-16,2-1-16 0,1 0-3 0,4-2-1 15,3-7-3-15,0 0-1 0,0 0 0 0,0 0 0 0,0 0 19 0,7 0 4 16,4-7 1-16,-1 7 0 0,1 0-2 0,3 0 0 16,-4 0 0-16,4 0 0 15,1 0-24-15,-1 7-4 0,0-7-2 0,3 9 0 16,-2-6 10-16,-1 7 1 0,3-4 1 0,-3 3 0 15,1 7-17-15,2-4-3 0,-3 4-1 16,0 0 0-16,1-4 33 0,-1 4 6 0,-4-3 2 0,1 2 0 0,-4 4 10 16,-4 0 0-16,1-10 8 0,-4 7-8 0,0 3 20 0,-4-4 0 15,4-2 0-15,-3 3 0 0,-4-1 14 0,-4-2 2 0,1 3 1 16,-1-7 0-16,-3 0-45 0,-4 1-10 0,-3-1-2 16,-4-2-704-16,-3-4-142 0</inkml:trace>
  <inkml:trace contextRef="#ctx0" brushRef="#br1" timeOffset="167599.09">25785 15069 172 0,'0'0'8'0,"0"0"1"0,0 0-9 0,0 0 0 0,0 0 0 0,0 0 0 16,-4 6 241-16,-7-3 47 0,4-3 8 0,0 9 3 16,0-9-179-16,0 7-35 0,-3 2-7 0,3-3-2 0,0-3 27 0,-1 7 5 15,-2-1 0-15,3 7 1 16,-4-7-30-16,1 10-7 0,-1 0 0 0,0 0-1 0,1 6-31 16,-1 0-7-16,-3 3-1 0,4 7 0 0,-1 2-32 0,0 4 0 15,1-3 0-15,-1 6 0 0,1-7 0 16,-1 7 0-16,8 3 0 0,-4 3 0 0,-4-3 0 0,7 7 0 15,-3-1 0-15,4 0 0 0,-8-2-16 16,8-4-3-16,-4 0-1 0,3-3 0 16,4-4-11-16,0-2-2 0,0-4-1 15,4-5 0-15,3-1-20 0,0-3-4 0,0-6-1 16,3 0-523-16,-3-10-105 0</inkml:trace>
  <inkml:trace contextRef="#ctx0" brushRef="#br1" timeOffset="168078.26">25975 15435 2296 0,'0'0'102'0,"0"0"21"0,0 0-99 0,0 0-24 0,0 0 0 0,-11 0 0 16,8 0 17-16,3 0-1 0,-7 7-1 0,0 2 0 15,3 1-35-15,1-1-8 0,-4 0 0 0,0 1-1 0,3-1 21 0,-3 7 8 16,-4-7 0-16,4 7-9 0,-7-3 9 0,4-4 12 16,3 7-2-16,-4-1-1 15,1-5 0-15,2-1 0 0,5 0 0 0,-4 1 0 16,3-1-9-16,4-9 0 0,0 0 0 0,4 10 0 15,-4-10 0-15,0 0 0 0,3 6 0 0,8-3 0 0,3-3 0 16,-3 0 0-16,3 0-9 0,0 0 9 0,4 0-16 0,-4-3 3 16,0 3 1-16,0 0 0 0,-4 0 12 15,5 0 0-15,-5 0 0 0,1 0 0 16,-11 0-17-16,10 3-11 0,-3 7-1 0,-3-4-1 16,-1 3 47-16,-3 7 10 0,0-4 1 0,0 4 1 0,0 0-6 0,-3-4-2 15,-1 7 0-15,1-3 0 0,-1 3-5 0,-3-4-2 16,4 4 0-16,-1-3 0 0,-3 3-14 0,0-7 0 15,0 4 0-15,4 3 0 0,-8-4-10 0,0-2 2 16,1 3 0-16,-1-7 0 0,-3 7-5 0,0-4-1 0,-4-2 0 16,1-1 0-1,-1 4-43-15,0-10-9 0,1 6-2 0,-1-3 0 16,4-2-137-16,0-4-28 0,-14-10-6 0,14 1-1 0</inkml:trace>
  <inkml:trace contextRef="#ctx0" brushRef="#br1" timeOffset="168715.57">26363 15649 864 0,'0'0'38'0,"0"0"8"0,0 0-37 0,0 0-9 15,0 0 0-15,0 0 0 0,-3 9 322 0,-1 1 62 16,4-1 13-16,0 7 3 0,-3-1-307 0,3-2-61 16,0 3-12-16,-4 2-2 0,4 1 13 0,-4 0 2 15,4 6 1-15,0-6 0 0,-3 3-34 0,3-3 0 16,-4 3 0-16,4-7 0 0,-3 4 0 0,-1 0-14 16,1-3 4-16,-1 2 1 0,4-8 9 0,-3-1 0 15,-1 1 0-15,4-4 0 0,0 3-9 0,0-9-7 16,-3 10 0-16,3-10-1 15,0 0-44-15,0 0-9 0,0 0-2 0,0 0 0 16,0 0 4-16,0 0 0 0,-4-10 0 0,4 1 0 0,-3-1 40 0,-1-5 8 0,1 5 1 16,3-8 1-16,0-1 34 0,-4-6 6 0,4 0 2 0,-3 3 0 15,-1-10 23-15,4 4 5 0,-4-6 0 16,4 5 1-16,0 1 14 0,-3-6 2 0,3 9 1 16,3-7 0-16,-3 1-7 0,4-1-2 15,-4 1 0-15,7 0 0 0,-3-1-7 0,-1 4-2 0,1 0 0 0,-1 3 0 16,4 0-24-16,-3 6-4 0,-1 0-2 0,4 3 0 15,0 4-22-15,0-4 0 0,1 7 0 16,-1-1 0-16,0 1 0 0,0 3 0 0,0 3 0 0,3-4-8 16,-3 7-2-16,4 0 0 0,0 7 0 0,-1-4 0 15,1 3-8-15,3 3-2 0,0 7 0 0,-3-3 0 16,6-4-11-16,-6 7-2 0,3 3-1 16,0-1 0-16,0 1 22 0,-3 6 4 0,-8-6 8 0,4 0-13 0,-3 6 13 0,-4-6 0 15,0 6 0-15,-4-6 0 16,4 0 8-16,-7 2 0 0,0-2 1 0,0 0 0 0,-4-3 2 15,1 3 0-15,-1-1 0 0,-3-5 0 0,0 9-3 16,0-10-8-16,-4 4 12 0,4 3-4 0,-3-10 4 16,-1 7 1-16,0-3 0 0,1-7 0 0,-1 3-13 0,4 1 0 15,-4-10 0-15,1 6 0 16,3-3-83-16,3-6-19 0,-3-3-4 16,3-4-635-16,1 1-127 0</inkml:trace>
  <inkml:trace contextRef="#ctx0" brushRef="#br1" timeOffset="169019.29">26829 15435 1785 0,'0'0'159'0,"0"0"-127"0,0 0-32 0,0 0 0 15,0 0 168-15,0 0 28 0,0 0 6 0,0 0 1 16,10 0-220-1,1 0-44-15,-4 0-9 0,0 0-2 16,4 7 33-16,-4-7 7 0,-7 0 0 0,3 9 1 0,-3 7 56 0,0-4 11 0,0 4 3 0,-3 3 0 16,-8 0 13-16,4 6 4 0,-4-6 0 0,4 9 0 15,-10-3 6-15,3 3 2 0,-4 3 0 0,4 1 0 16,-4-1-45-16,4 1-9 0,-7 2-2 0,7 1 0 16,-7-1-8-16,7 1 0 0,3-4 0 0,0 0 0 15,1-9-27-15,-1 3-7 16,4 0-2-16,0-6 0 0,0-3-96 0,7-4-19 15,4-2-4-15,-4-10-852 0</inkml:trace>
  <inkml:trace contextRef="#ctx0" brushRef="#br1" timeOffset="169273.31">26924 15301 3175 0,'0'0'140'0,"0"0"30"0,0 0-136 0,0 0-34 0,-4 6 0 0,4-6 0 16,-3 3-8-16,6 6-9 0,5 7-2 0,2 3 0 31,1-3-21-31,3 2-4 0,0 1 0 0,4 6-1 16,-4 0 11-16,3 4 2 0,-6-4 1 0,3 3 0 0,0 0 20 0,-3 7 11 0,-8-7-12 0,4 10 12 16,-3-4-21-16,-1-6 2 0,-6 7 1 0,-1-7 0 31,1 6-15-31,-1 1-3 0,1-7-1 0,-4-3 0 15,0 3-171-15,0-2-35 0,-11 11-6 0,0-12-2 0</inkml:trace>
  <inkml:trace contextRef="#ctx0" brushRef="#br1" timeOffset="169464.45">26748 15953 3286 0,'0'0'146'0,"0"0"30"0,0 0-141 0,0 0-35 15,0 0 0-15,0 0 0 16,7 0-44-16,3 6-16 0,4-6-4 0,0-6 0 16,8 6 0-16,-1-3 0 0,-4-7 0 0,5 4 0 15,-1-3 28-15,0-1 4 0,0-5 2 0,0 5 0 16,0-2-68-16,1-4-14 0,-5 0-2 0,4 4-979 0</inkml:trace>
  <inkml:trace contextRef="#ctx0" brushRef="#br1" timeOffset="170059.31">27076 16066 2178 0,'0'0'48'0,"0"0"9"0,0 0 3 0,0 0 1 0,0 0-49 0,3-6-12 0,4-4 0 0,4 1 0 31,3-1-84-31,-7 1-19 0,4-1-4 0,-1-5-1 0,-3 5 130 0,4-8 26 0,-4 2 4 0,3-3 2 16,1-6 34-16,0 6 6 0,-4-3 2 0,3-9 0 16,1 9-25-16,-4-9-5 0,4 2-1 0,-1-5 0 15,4 6-17-15,-7-1-4 0,4 1-1 0,-1 3 0 16,-3 0-28-16,4 6-6 0,-4-6-1 0,4 13 0 16,-4-4-8-16,3 0 8 0,-3 7-8 0,4-1 8 15,0 1-8-15,-1 9 0 0,-3 0 0 0,4 0-11 16,-1 6 3-16,-3-3 0 0,0 7 0 0,1-1 0 15,-5 7 8-15,1 3 0 0,-1 0 0 0,1 2 0 0,-4 1 0 16,0-3 0-16,3 6 0 0,-3 0 0 16,4 0 0-16,-4-3 0 0,0-3 0 0,0 6-8 0,0 0 8 15,3-6 0-15,1 0 0 0,-1 0 0 16,1-3 0-16,-4-7 0 0,3 0 0 0,-3 1 0 0,0-10 0 0,0 0 0 16,0 0 0-16,7 6 0 0,0-6 20 0,4-6 0 15,0 3 0-15,-4-7 0 0,0-5-6 0,3-1-2 16,1-3 0-16,-1-6 0 0,-2 3 15 0,-1-3 2 15,3-10 1-15,-3 7 0 0,4 0-30 0,-4-7 8 16,0 7-8-16,0-3 0 0,0 12 0 0,-3 0 0 16,-1 0 0-16,1 10 0 0,-4 0 0 0,0 9 12 0,0 0-1 15,0 0-1-15,0 3-10 0,0 12 0 0,3-5 0 16,-3 9 0-16,4 6 0 0,-1-6 0 0,4 6-14 0,4 0 5 16,-4-3 9-16,0 3 0 15,0 3 0-15,0-3-8 0,4 3 8 0,-1-3 0 0,-3-6 0 16,0 6 0-16,0 4 0 0,-3-4 0 0,3-3 0 0,-3 3 0 31,-4 0-41-31,3-6-3 0,-3-1-1 0,4 1 0 16,-1-3-75-16,1 3-16 0,-1-10-2 0,1 7-601 0,-4-13-120 0</inkml:trace>
  <inkml:trace contextRef="#ctx0" brushRef="#br1" timeOffset="170475.22">27601 14978 1094 0,'0'0'97'0,"0"0"-77"16,-3-7-20-16,3 7 0 0,0 0 264 0,0 0 50 15,-4-3 10-15,4 3 1 0,0 0-238 0,0 0-48 16,0 0-10-16,0 0-1 0,0 0 30 0,0 0 6 0,0 0 2 0,0 0 0 16,0 0-2-16,11 10-1 0,7-1 0 15,-1 10 0-15,4-3-24 0,4 2-5 0,0 1-1 0,3 9 0 16,0-3-33-16,-3 10 0 0,3-1 0 0,-7-2 0 16,0 9 0-16,1-4 0 15,-5 7 0-15,1 0 0 0,-4 0 0 0,4 0 0 0,-4 0 0 16,0-3 0-16,-4-1 0 0,5-2 0 0,-5 0 0 15,1 5 0-15,-1-2 0 16,1-3 0-16,-1 6 0 0,1 0 0 16,-4 3-35-16,-3-3-13 0,3 3-4 0,-7-3 0 15,0-4 5-15,0-8 1 0,-7 2 0 0,-4 1 0 0,0-7 74 0,-6 6 14 0,3 4 3 16,-11-4 1 0,0 1-82-16,-6-1-16 0,-5-5-3 0</inkml:trace>
  <inkml:trace contextRef="#ctx0" brushRef="#br1" timeOffset="192297.18">27753 13908 1432 0,'18'-9'64'0,"-11"0"12"0,3 9-60 0,1-7-16 16,3 4 0-16,-3-3 0 0,3 6 22 0,-4-3 2 15,1-4 0-15,3 7 0 16,-3-3-58-16,-1-3-11 0,-3-3-3 0,0 9 0 15,0-4-23-15,-3-2-5 0,-4 6 0 0,0 0-1 0,0 0 89 0,0 0 19 16,0 0 3-16,0 0 1 0,0 0 65 0,0 0 14 16,0 0 2-16,-7 0 1 0,-4 0-13 0,1 0-2 15,-8 0-1-15,4 0 0 0,-7 6-32 0,0-2-6 0,-4-4-2 0,0 6 0 16,-3-6-12-16,0 3-2 0,-1-3-1 16,5 0 0-16,-8 0-14 0,4 0-4 15,0 0 0-15,-4 0 0 0,0-3-14 0,-3-3-3 16,-4 6-1-16,-3-4 0 0,-4-2-10 0,-7 6 12 15,-4 0-12-15,-3 6 12 0,1-2 0 0,-5 2 1 0,1-3 0 0,-5 6 0 16,1 1 11-16,-3-4 1 0,-4 4 1 0,3-1 0 16,1 0-12-16,3 1-2 0,-4-1-1 0,8-3 0 15,-1 4 3-15,1-1 1 0,-1 1 0 16,4-4 0-16,0 3-15 0,7-6 11 0,0 4-11 0,4-4 10 16,7-3-10-16,-1 0 10 0,8 0-10 0,3-3 10 15,8-4 3-15,-1 7 1 0,7-3 0 0,4-6 0 16,4 3-14-16,6 3 11 0,8-4-11 0,-1-2 10 15,8 3-19-15,6 2-4 0,4-2-1 0,8 6 0 16,2-3-2-16,12 3 0 0,6-6 0 0,8 6 0 0,6 0-2 16,8-3-1-16,-1 3 0 0,1 0 0 0,3 0 7 0,0 0 2 15,7 0 0-15,0 0 0 0,-3-7 10 0,-4 7 0 16,0 0 0-16,0 0-8 0,4 0 8 0,-1 0 0 16,4 0 0-16,1 0 0 0,-1 0 0 0,0 0 0 15,0 0 0-15,4 0 0 0,-4 0 0 0,0 0 0 16,-3 0 0-16,-4 0 0 0,-4 0-8 0,-6 0-4 15,-4 0 0-15,0-9 0 0,0 9 20 0,-7-3 4 16,-11-3 1-16,-3-1 0 0,-4 4-2 0,-3 3-1 16,-8-6 0-16,-2 3 0 0,-5-4 2 0,-6 7 1 0,-1-3 0 15,-10 3 0-15,0 0-2 0,0 0-1 0,-10-6 0 0,-1-3 0 16,-6 5-10-16,-12-2 0 0,-9 6-12 0,-8 0 12 16,-4 6-9-16,-3-2 9 0,-3-4 0 0,-4 0 0 15,-11 6-12-15,-3-3 4 0,-10 3 8 16,-1-3-13-16,4 7 13 0,-4-4 8 0,-10-3 0 0,0 4-8 15,-4 2 16-15,4 0-4 0,3-2-1 16,0 2 0-16,-3-6-21 0,3 3-4 0,0 4-1 0</inkml:trace>
  <inkml:trace contextRef="#ctx0" brushRef="#br1" timeOffset="193859.98">28878 15486 921 0,'0'0'82'16,"0"0"-66"-16,-3-7-16 0,3 7 0 0,0 0 313 0,0 0 59 15,0 0 12-15,0 0 3 0,0 0-296 0,0 0-59 0,7 0-12 0,4-3-3 16,-11 3-7-16,10 0-2 0,1 0 0 0,-11 0 0 16,0 0 12-16,0 0 3 0,7 3 0 0,0 7 0 15,-4-4 1-15,1 3 0 0,-4 1 0 16,0-1 0-16,0 7-1 0,0-3 0 0,-4-4 0 15,-3 7 0-15,4 2-23 0,-1-2 8 0,1 3-8 0,-1 6 0 16,-3-6 0-16,4 6 0 0,3-3 0 16,-4 0 0-16,1-3 13 0,3 3 2 15,-4 0 0-15,4-4 0 0,0 1-27 0,0 0-4 16,-4 0-2-16,4 0 0 0,-3-4 3 0,3 4 1 0,-4-3 0 16,4-7 0-1,-3 7-132-15,-1-7-26 0,1 1-6 0,-1-7-798 0</inkml:trace>
  <inkml:trace contextRef="#ctx0" brushRef="#br1" timeOffset="194189.37">28713 15737 1440 0,'0'0'64'0,"0"0"12"0,0 0-60 0,0 0-16 15,0 0 0-15,0 0 0 0,0 0 316 0,7-7 60 0,7-2 12 0,-4 6 2 16,4-4-317-16,1-2-63 0,-5 6-10 0,4-3 0 16,0 2 17-16,4-2 11 0,-4 6 3 0,0-6 0 15,0 6-8-15,4-3-2 0,-4 3 0 0,0 3 0 16,0 3-12-16,4-6-9 0,-4 0 12 0,0 6-12 15,0-2 0-15,0-4 0 0,1 6 0 16,-5-3 0-16,4 3-20 0,-3-3 0 0,-1-3-1 16,4 0 0-1,-3 0-86-15,3-3-17 0,-3 3-3 0,3-6-1055 0</inkml:trace>
  <inkml:trace contextRef="#ctx0" brushRef="#br1" timeOffset="196188.73">29782 15345 691 0,'0'0'61'0,"0"0"-49"0,3-10-12 0,-3 10 0 0,-3 0 196 0,3-9 37 16,0 2 7-16,-4 4 2 0,4 3-171 0,0-6-35 16,0 3-6-16,-4-3-2 0,1 3 43 0,3-4 8 15,0 7 1-15,0 0 1 0,0 0 19 0,0 0 4 16,0 0 1-16,0 0 0 0,0 0-28 0,0 0-5 15,0 0-2-15,0 0 0 0,0 0-26 0,0 0-6 0,0 0-1 16,7 7 0-16,-7-7-37 0,4 9 0 0,3 3 0 0,-4 4 0 16,-3 3 0-16,0 0 19 0,0 6-3 0,-3 3-1 15,3-3 3-15,-4 3 1 16,1 7 0-16,-1-7 0 0,4 7-19 0,-4-1 0 0,1 1 8 16,-1 2-8-16,4-2 0 0,-3-1 0 0,-1-2 0 15,1 2 0-15,3 1 29 0,-4-7 3 0,4 6 0 16,-7-6 0-1,4-2-52-15,-1-1-9 0,1-3-3 0,-1-7 0 0,-3 4 16 0,0-3 4 0,0-7 0 16,3 1 0 0,-3-1-146-16,0-3-29 0,7-6-5 0,-7-6-2 0</inkml:trace>
  <inkml:trace contextRef="#ctx0" brushRef="#br1" timeOffset="196800.04">29623 15219 864 0,'0'0'76'0,"0"0"-60"16,10-6-16-16,-6 3 0 0,3-4 188 0,0 4 34 16,4-3 7-16,-1 3 2 0,1-3-134 0,-1 2-26 15,1-2-6-15,-4 3-1 0,0-3 74 0,4 6 14 16,-4 0 4-16,0-3 0 0,3-4-52 0,1 7-9 15,3 0-3-15,0 0 0 0,0 0-54 0,7 0-11 16,1 0-3-16,2 0 0 0,-6 0-16 0,3 0-8 0,4 0 0 16,-1 0 8-16,-2 7 0 0,-1-4 0 15,0 3 0-15,-3-3 0 0,-1 3-8 0,1 4 0 16,-8-1 0-16,5 1 0 0,-8 9 0 0,0-4 0 16,-4-2 0-16,-3 9 0 0,0-3 0 0,-3 2 0 0,-4 1 0 0,-4 0 0 15,0-3 0-15,-6 6 0 0,-1-6 0 16,-3 6 0-16,0-6 0 0,0 0 0 0,-1-4 0 0,-2 4 0 15,-1-3 0-15,0-3 0 0,1-4 0 0,-1 7 0 16,4-7 0-16,0 0-17 0,0 1 4 0,6-4 1 16,1-6 20-16,4 3 4 0,-1-3 0 0,1 0 1 15,10 0-29-15,0 0-7 0,-4-3-1 0,4 3 0 16,0 0-6-16,0 0-2 0,0-6 0 0,7 6 0 16,4-3 3-16,-1 3 0 0,4-7 0 15,4 7 0-15,0 0 17 0,3 0 12 0,3 7-13 0,1-7 5 0,0 3 8 0,0-3 0 16,-4 6 0-16,3 3 0 0,1-2 0 0,-4-4 0 15,0 6 0-15,-3 1 0 0,0-4 0 0,-1 3-8 16,-3 1 8-16,-3-1-8 0,0 7-4 0,-1-4 0 16,1 4 0-16,-8 0 0 0,4-4 12 15,-3 4-8-15,-1-3 8 0,-3 2-8 0,0 4 8 0,0-3 0 16,-3 3 0-16,3-4 8 0,-4-2-8 0,-3 2 9 16,0-5-9-16,0 6 10 0,-3-4-2 0,-1-6 0 15,-3 4 0-15,0-7 0 0,-4 6-8 16,-3-2 0-16,0-1 0 0,-4-3 0 0,-3 3 0 0,0-3 0 15,0-3 0-15,-4 7 0 0,4-4-18 0,-4 3-6 16,0-3 0-16,4 3-1 16,3-2-191-16,-3 2-37 0,-21-3-8 0,20-3-2 15</inkml:trace>
  <inkml:trace contextRef="#ctx0" brushRef="#br1" timeOffset="197292.04">30438 15871 2592 0,'0'0'115'0,"0"0"23"0,0 0-110 0,0 0-28 0,0 0 0 0,0 0 0 0,0 0 0 0,10-3 0 15,1-3 8-15,3-3-8 0,-3 2 0 0,3-2 0 16,-4 6 0-16,4-7 0 0,0 4 22 0,-3-3 9 16,0-1 1-16,3 4 1 0,-4 3-17 0,4-3-4 15,-3-4-1-15,3 7 0 0,-7-3-11 0,4-4 0 16,-1 7 0-16,1-3 0 0,-4-3 0 0,0 2-14 16,0 4 3-16,0-3 1 0,-7 6 0 0,7-3 0 15,-3-4 0-15,-4 4 0 0,0-3-9 0,-4-3-1 16,1 5-1-16,-1-2 0 0,-3 0-3 0,-3 3 0 15,-1 3 0-15,-3 0 0 0,-4 3 24 0,1 3 0 16,-1 0 0-16,-3 4 0 0,0-1 0 0,3 1 0 16,-3-1-9-16,0 10 9 0,3 0 0 0,-3 0 0 15,-4-4 0-15,0 4 0 0,4 6 21 0,0-6-1 0,3 9-1 16,1-9 0-16,3 6 14 0,0-6 3 16,3 6 1-16,4-6 0 0,0 0-23 0,7-4-5 0,0 4-1 0,3-3 0 15,1-7-8-15,7 10 8 0,-1-10-8 0,4 1 8 16,4-1-8-16,-1 1 0 15,5-1 0-15,-1 4-11 16,0-10-36-16,0 3-7 0,4-6-2 0,3 0-724 0,-7 0-144 0</inkml:trace>
  <inkml:trace contextRef="#ctx0" brushRef="#br1" timeOffset="197614.27">30932 15247 2595 0,'0'0'115'0,"0"0"24"0,0 0-111 0,0 0-28 15,0 0 0-15,0 0 0 0,7 10 22 0,-4-1-1 16,1 7 0-16,-1 3 0 0,1-1-9 0,-1 8-1 15,1-1-1-15,-4 3 0 0,-4 0-10 0,4 7 0 16,4-7-10-16,-4 6 10 0,3 1 10 0,1-1 8 16,-4 4 2-16,3-4 0 0,1 1-10 0,-1-4-2 15,-3 4 0-15,4-1 0 0,3-6-8 0,-3 4-11 0,-1-4 3 0,-3-6 0 32,4 3-72-32,-1 0-13 0,-3-6-3 0,0 0-1 15,0-4-111-15,0-5-21 0,-3 15-5 0,-4-16-1 0</inkml:trace>
  <inkml:trace contextRef="#ctx0" brushRef="#br1" timeOffset="197835.52">30723 15567 3020 0,'0'0'67'0,"0"0"13"0,0 0 4 0,0 0 0 0,11-6-68 0,0 6-16 0,6-3 0 0,1 3 0 0,3-6 0 0,0 6-16 15,4 0 4-15,-4 0 0 0,-3 0 12 0,3 6 0 16,4-6 0-16,-8 9 0 0,1-9 0 0,-1 10 0 16,1-4 0-16,0-3 0 0,-4 6 0 0,0-2 0 15,0-4 0-15,0 3-9 16,0-3-147-16,-3 3-30 0,-1-6-6 0</inkml:trace>
  <inkml:trace contextRef="#ctx0" brushRef="#br1" timeOffset="198497.64">31531 15583 1497 0,'-10'3'133'0,"-4"3"-106"0,-1-3-27 0,-2 4 0 16,-1 2 152-16,-3-6 24 0,3 10 6 0,1-4 1 0,-1 1-151 0,0-1-32 16,1 0 0-16,3 1-8 0,0-1 8 0,3 1 0 15,-3 8 0-15,3-8-8 0,4 6 16 16,-3-1 3-16,3 4 1 0,3-6 0 0,-3 9 9 0,4-4 3 16,-1 1 0-16,4 0 0 0,-7 0-9 0,7 0-2 15,0-4 0-15,0 4 0 0,3-3-1 0,1-7-1 16,-4 7 0-16,4-7 0 0,-1 1-3 0,4-1 0 15,4-6 0-15,-1 7 0 0,1-10 5 0,3 6 1 16,4-6 0-16,-1 0 0 0,-3-6-14 0,8 6 9 16,-5-10-9-16,-3 1 8 0,0-1-8 0,-3 1 0 15,7-7 0-15,-4 7 8 0,-4-10 2 0,-3 0 0 16,0 0 0-16,-3 1 0 0,3-7-2 0,-7 6-8 16,-7-6 12-16,3 6-4 0,1-6-8 0,-4 6 0 15,0 0 0-15,0 0 0 0,0 4 19 0,0-4 1 16,-4 3 1-16,4 7 0 0,0-1-13 0,0 1-8 0,7 9 8 15,0 0-8-15,0 0 0 0,0 0 0 0,0 0 0 16,0 0 8-16,0 9 2 0,0 7 1 0,3-3 0 0,1 2 0 16,-4 4 20-16,7 0 4 0,-3 3 1 0,3 0 0 15,3-3-15-15,1 3-2 0,-1-4-1 0,1 1 0 16,3 0 11-16,0 6 3 0,7-6 0 0,-7 0 0 16,1-4-32-16,-1-2 0 0,0 3 0 0,-4-7 0 15,1 7-106-15,-4-7-24 16,4 0-5-16,-4-5-656 0,-7-4-131 0</inkml:trace>
  <inkml:trace contextRef="#ctx0" brushRef="#br1" timeOffset="199479.24">31955 15862 1796 0,'0'0'40'0,"0"0"8"0,0 0 1 0,3 9 1 0,1-2-40 0,3 2-10 16,0-6 0-16,-4 7 0 0,4-4 79 0,0 10 13 16,0-4 4-16,1-3 0 0,2 7-2 0,-3 3 0 15,0 0 0-15,0 0 0 0,-3 6-50 0,-1-6-9 16,1 6-3-16,-4 0 0 0,0-3 2 0,3 9 0 0,1-9 0 16,-1 9 0-16,-3-9-34 0,0 3 0 0,0 4 0 0,4-4 0 15,0 0 0-15,-4-6 0 16,3-1 0-16,-3 7 0 0,4-12 8 0,-1 9 2 15,1-10 0-15,-4 4 0 0,3-6-10 0,-3-1 0 0,0-9 0 16,0 0 0-16,-3 3 0 0,3-3 8 0,0 0-8 0,-11-3 8 16,-3-6 4-16,0 2 0 0,3-5 0 0,1-4 0 15,-4-9-12-15,-1 3 10 0,5-12-10 0,-4-1 10 16,0-3 18-16,0-2 4 0,-1 2 1 0,5-6 0 16,3 0-20-16,0 0-4 0,0 4-1 0,3-4 0 15,1 0-8-15,3 0 0 0,0 0 9 0,3 9-9 16,-3 1 0-16,7 6 8 0,0 0-8 0,4 2 0 15,-1-2 0-15,5 9 9 0,-1-6-9 0,0 6 0 16,3 4 8-16,1-4-8 0,3 6 0 0,0-2 0 16,1 5 0-16,-1 1 0 0,0 0 0 0,-4 2 0 15,1-2 0-15,0 9 0 0,-4 0 0 0,0 0-9 16,-3 0 9-16,3 9 0 0,-4 1-9 0,1-1 9 0,-4 1-11 0,3 5 3 16,-2-5 0-16,-1 8 0 15,0 1-20-15,-4 3-3 0,1-3-1 0,-1 0 0 16,-3 0 32-16,4-1 0 0,-4 1 0 0,0 3 0 0,0-3 0 0,3-6 0 15,-3 2 0-15,-3 4 0 0,3-3 20 0,0-7 9 16,-4 7 3-16,1-4 0 0,-1-2-32 0,-6 5 0 16,3-5 0-16,-4-1 0 15,-7 1-21-15,1-1-11 0,-4 7-1 0,-1-13-1 16,-6 3 19-16,3-6 4 0,-6 0 1 0,6 0 0 16,0-6-35-16,8 3-7 0,-5-7-2 0,5 1-740 15,3-7-148-15</inkml:trace>
  <inkml:trace contextRef="#ctx0" brushRef="#br1" timeOffset="199863.53">32473 15862 1670 0,'0'0'74'16,"0"0"15"-16,0 0-71 0,0 9-18 0,0 7 0 0,0-7 0 15,0 1 111-15,4 6 18 0,-1-4 4 0,-3 4 1 16,0-4-106-16,0 1-20 0,4-1-8 0,-1-2 0 16,-6-1 50-16,3 7 6 0,0-16 0 0,0 9 1 15,0 1-8-15,0-10-1 0,0 0-1 0,-4 9 0 16,4-9-25-16,0 0-5 0,0 0-1 0,0 0 0 16,0 0 35-16,0 0 6 0,-7 6 2 0,4-12 0 0,-1 6 1 0,-3-9 0 15,0-7 0-15,0 7 0 0,0-10-14 0,3 0-2 16,1 0-1-16,-4-6 0 0,3-3-21 0,1 3-4 15,3-10-1-15,0 7 0 0,-4 0-17 0,4 0 0 16,4-7 8-16,-1 10-8 0,1-3 0 0,3 9 0 16,0-6 0-16,4 0 0 0,-1 6-11 0,1 6 1 15,-1-8 0-15,1 11 0 0,-1-9-8 0,1 10-2 16,0-1 0-16,-4 1 0 16,3 0-16-16,1-1-4 0,-1 4-1 0,1-3 0 15,-4 9-122-15,4-4-24 0,-4-2-5 0</inkml:trace>
  <inkml:trace contextRef="#ctx0" brushRef="#br1" timeOffset="200093.61">32812 15790 2718 0,'0'0'60'0,"0"0"12"0,0 9 2 0,3 1 2 0,1 5-60 0,-1-5-16 0,5-1 0 0,-5 1 0 15,4-1 0-15,-3 0 0 0,3 1 0 0,-4 5 0 16,-3-5 12-16,4 6 0 0,-4-4 0 0,0-3 0 16,0 1 7-16,0-1 1 0,0 7 0 0,0-7 0 0,-4 1-20 0,4-1-16 15,0-9 4-15,0 0 0 16,-3 6-178-16,3-6-35 0</inkml:trace>
  <inkml:trace contextRef="#ctx0" brushRef="#br1" timeOffset="200246.29">32822 15335 2833 0,'0'0'62'0,"0"0"13"0,0 0 2 0,0 0 3 0,0 0-64 16,0 0-16-16,0 0 0 0,0 0 0 15,8 10-152-15,-1-4-33 0,0-3-7 0,3 3-2 16,1 4 64-16,-1-1 13 0,1 0 2 0</inkml:trace>
  <inkml:trace contextRef="#ctx0" brushRef="#br1" timeOffset="200630.06">33281 15639 2754 0,'0'0'122'0,"-7"0"25"0,0 10-118 0,0-4-29 0,3-3 0 0,-3 3 0 16,4 4 14-16,-1-1-3 0,1 1-1 0,-1-1 0 15,-3 0-21-15,0 1-4 0,0 6-1 0,-4-7 0 16,4 10 16-16,-3-10 8 0,-1 7 0 0,1 3-8 16,-4-10 27-16,6 7-2 0,5-7 0 0,-4 7 0 15,-4-4-25-15,1 4 0 0,-1-3 0 0,1 2-11 16,-1 1 11-16,0-4 0 0,4 4 0 0,0-6 0 16,4 5-12-16,-1-5 2 0,4-1 1 0,7-6 0 15,-3 7-35 1,6-4-8-16,1-3 0 0,-4 3-1 0,0-6 25 0,0 0 6 0,4 0 1 0,3 0 0 0,3 0 21 0,5-6 0 15,-5 3 0-15,8-3 0 16,-4 6 0-16,0-10 0 0,-7 1 0 0,1-1 0 0,-5 1 8 16,-3-7 4-16,-3 7 0 0,-1-10 0 0,-3 0-4 0,-3 4 0 15,-1-7 0-15,-3-3 0 0,-3-1 20 16,2 8 3-16,-6-1 1 0,4 0 0 0,-4-6-20 0,0 6-3 16,3 3-1-16,-3 4 0 0,0-4-8 0,3 1 8 0,1 5-8 15,-1 1 8-15,0-1-19 0,4 10-4 0,0-9-1 16,4 9 0-1,3 0-116-15,0 0-24 0,0 0-5 0</inkml:trace>
  <inkml:trace contextRef="#ctx0" brushRef="#br1" timeOffset="201070.84">33373 16041 1792 0,'0'0'80'0,"7"6"16"0,-4-3-77 0,8 7-19 0,0-4 0 0,-1 3 0 15,-3-6-41-15,4 10-12 0,-4-10-3 0,-4 6 0 0,4 1 96 0,-3-4 20 16,-4 3 3-16,-4-5 1 0,4 5 63 0,-3-3 13 16,-1 4 2-16,4-1 1 0,-3-3-65 15,-1 4-13-15,1-7-2 0,3-3-1 0,-7 6-2 16,7-6 0-16,0 0 0 0,0 0 0 0,0 0 3 0,0 0 0 15,0 0 0-15,0 0 0 0,0 0-15 0,0 0-4 16,0 0 0-16,0 0 0 0,0-6-4 0,3-7 0 16,-3-2-1-16,0 5 0 0,4-9-39 0,-1 1 0 15,1-7 0-15,-4 6 0 0,3-9 23 0,1-4 3 16,-1 10 1-16,1-9 0 0,-1 3-13 0,1-7-2 16,0 7-1-16,-1 3 0 0,1-3-11 0,3 3 0 15,-4 3 0-15,1 3 0 0,-1-3 0 0,4 9 0 16,-3-2 0-16,3 5 0 0,0-5 0 0,0 5-11 15,0 1 11-15,4 6-8 16,3-4-28-16,0-2-6 0,3 6-1 0,5-4 0 16,-1 1-13-16,0 3-2 0,7-3-1 0,0 6 0 15,1 0-98-15,2 0-20 0,-2 0-4 0,41 0 181 0</inkml:trace>
  <inkml:trace contextRef="#ctx0" brushRef="#br1" timeOffset="-194670.08">29012 16674 1324 0,'0'0'118'0,"0"0"-94"0,0 0-24 0,0 0 0 16,0 0 172-16,0 0 31 0,0 0 5 0,0 0 2 0,0 0-181 0,0 0-29 15,0 0-20-15,0 0 4 0,0 0 16 0,-7 6-12 16,0-2 12-16,-3-4-10 0,-1 6 37 0,4-3 7 15,-3 3 2-15,-1-3 0 0,0 7 8 0,1-4 3 16,-1 3 0-16,1 1 0 0,3-1-27 0,-8 1-6 16,1-1-1-16,0 7 0 0,0 3-13 0,0-1 0 15,3-2 0-15,-6 3 0 0,-1 6 0 16,1 0 0-16,-1-3 0 0,0 3 0 0,4 3 0 16,0 1 0-16,-4-4 0 0,8 3-10 0,-4-3 10 0,3 3 0 15,4 3 8-15,0-9-8 0,0 4 0 0,7 2 0 16,-4-3 0-16,4 0 0 0,0-3 0 0,4 3-13 15,-1 0 1-15,5 0 1 16,-1-3-36-16,3 3-7 0,1-6-2 16,3 0 0-16,3-4-8 0,-2 4-1 0,6-9-1 0,-4 5-519 15,1-11-104-15</inkml:trace>
  <inkml:trace contextRef="#ctx0" brushRef="#br1" timeOffset="-194179.56">29337 16756 1839 0,'-7'0'81'0,"7"0"18"0,0 0-79 0,0 0-20 16,0 0 0-16,0 0 0 0,0 0 44 0,0 0 6 15,0 0 1-15,0 0 0 0,0 0-27 0,0 0-6 16,0 0-1-16,7 9 0 0,4-3 25 0,-8 4 5 16,1-1 1-16,-4 7 0 0,0-4-16 0,-4 4-4 15,1 3 0-15,-1-3 0 0,-3 2-11 0,3 1-2 16,-3 6-1-16,0-6 0 0,0 6 5 0,-3-3 1 15,-1 0 0-15,4 0 0 0,-7 3-1 0,3-6 0 16,-3 0 0-16,7 0 0 0,-3 2-19 0,-1-2 10 0,4-6-10 16,0 3 8-16,-4 2-8 0,8-2 0 0,-4-7 0 15,3 10 0-15,-3-9 0 0,7 5 0 16,-3-5 0-16,-1-1 0 0,1 1 0 0,3-10 0 16,0 9-8-16,0-9 8 0,0 9 0 0,0 1 0 0,0-10 0 15,0 0 0-15,0 0 0 0,0 0 0 0,0 0 0 16,7 9 0-16,-7-9 0 0,7 6-9 0,3-6 9 15,1 4 0-15,-11-4-23 0,14 0 3 0,0-4 0 0,0 4 0 32,-3-6-26-32,3 6-5 0,-3 0-1 0,-1-3 0 15,-3-3-32-15,0 3-6 0,7-4-2 0,-3 4-528 0,-4-3-105 0</inkml:trace>
  <inkml:trace contextRef="#ctx0" brushRef="#br1" timeOffset="-193661.51">29718 17113 1720 0,'0'0'38'0,"7"0"8"0,0-9 2 0,-3 6 0 0,3-4-39 0,0-2-9 16,0 0 0-16,0-1 0 0,-4 4 0 0,4-4 0 15,-3 7 0-15,0-6 0 0,-1 3 0 0,-3 6 0 16,0 0 8-16,0 0-8 0,-7 0 26 0,0 0 0 15,-4 0 0-15,1 6 0 0,-1-3 8 0,1 3 2 16,-5 4 0-16,5-1 0 0,-8 1 11 0,8-1 2 16,-4-3 1-16,3 4 0 0,-3 2-24 0,3-2-5 0,4 5-1 0,-3-5 0 15,3-1-20-15,0 7 0 0,-1-7 0 16,5 10 8-16,3-10-8 0,-4 1 0 16,1-1 0-16,3-3-8 0,0-6 8 0,3 10-13 15,-3-10 5-15,0 0 8 0,7 9 0 0,1 1 0 16,-8-10 0-16,7 6 0 0,0-3 0 0,3-3 0 0,-3 0 0 0,4-3 0 15,-1-3 0-15,-2 3 0 0,2-4 0 16,-3-2 8-16,4-1-8 0,-1 4 8 0,-3-3-8 0,0-4 8 16,4 4-8-16,-4-7 0 0,0 7 0 0,0-1 0 15,0 1 0-15,-3-1-9 0,-1 4 9 0,-3 6 0 16,0 0 0-16,0 0 0 0,4-9 0 0,-4 9 0 16,0 0 0-16,0 0 0 0,0 0 0 0,0 0 0 15,0 0 9-15,0 0-1 0,0 0 0 0,0 0 0 16,0 0 11-16,7 9 1 0,0-3 1 0,0 4 0 15,-3-1-6-15,3 1-2 0,-7-10 0 0,3 9 0 16,4 1-13-16,-3-1 0 0,-1-3 8 0,4-3-8 0,0 7 0 16,0-1-18-16,-7-9 4 0,4 6 1 15,3 4-18-15,-4-1-3 16,5 1-1-16,-8-10 0 0,0 0-100 0,3 9-20 0,4 0-4 0,-3-2-652 16</inkml:trace>
  <inkml:trace contextRef="#ctx0" brushRef="#br1" timeOffset="-193037.23">30103 17129 1728 0,'0'0'153'0,"0"0"-122"0,-4 9-31 0,-3 1 0 15,3-1 128-15,1 0 20 0,-1-2 4 0,1 2 1 16,-1 1-169-16,4 5-33 0,-3-2-7 0,3-4-2 16,-4 7 37-16,1 0 7 0,-1-4 2 0,4 7 0 15,-3-3 38-15,-1 2 8 0,1 1 2 0,-1 6 0 16,4 0-14-16,-3-6-2 0,3 0-1 0,-4 0 0 15,4 6-8-15,0-6-2 0,0 0 0 0,-3-4 0 16,3 4-1-16,0 0-8 0,0-3 12 0,0-1-4 16,-4-2-8-16,4 2 0 0,0-5 0 0,-4 5 0 15,1-5 0-15,-1-1-14 0,4-6 3 0,0-3 1 16,0 0 10-16,0 0 0 0,0 0 0 0,-7 0-8 0,4-3 20 16,-1-3 4-16,-3-7 0 0,4-2 1 0,3-4-17 0,0-6 0 15,-4 0 0-15,4-7 0 0,0-2 0 0,4-7 0 16,-1 4 0-16,-3 2 0 0,7-3 0 0,0 1 0 15,0 2 0-15,4 1-9 0,0-1-3 0,3 7 0 16,0-6 0-16,0 5 0 0,4 11-5 0,-4-7-2 16,3-1 0-16,1 8 0 15,7-1-11-15,-4 3-2 0,0 7-1 0,0-4 0 16,0 4 4-16,4 2 1 0,-4-2 0 0,0 9 0 16,-3-6 38-16,0 12 8 0,-4-6 2 0,-4 6 0 0,-3 4-20 0,0-1 0 0,4 1 0 15,-4 2 0-15,4-2 0 0,-8 5 0 0,-3 1 0 0,-3-4 0 16,3 4 0-16,-4 3 0 0,-3 0 0 15,0-4 0-15,-4 1 0 0,1 3 13 0,-1-7-2 16,-3 4-1-16,-4 0 10 0,1-4 1 0,-1-2 1 0,1 5 0 16,2-5-12-16,-2 6-2 0,-1-7-8 15,1 3 12-15,-1-5-12 0,0-4-12 0,1 3 3 0,3 4 0 16,-1-10-47 0,5 0-10-16,-4 0-2 0,3 0-521 0,1-4-105 0</inkml:trace>
  <inkml:trace contextRef="#ctx0" brushRef="#br1" timeOffset="-192686.31">30660 16649 1954 0,'0'0'87'0,"0"0"17"0,-7 6-83 0,0 4-21 0,3-10 0 16,-3 9 0-16,-3 1 20 0,6-1-1 0,-3 0 0 0,4 1 0 15,-5 5 34-15,1-5 7 0,4 6 2 16,3-4 0-16,-4 4-4 0,4-7-1 0,-3 10 0 16,3 0 0-16,0 3-28 0,0-3-5 0,3-1-2 0,-3 11 0 15,4-4-22-15,-4 3 0 0,3-3 0 0,-3 3-8 16,0-3 0-16,0 4 0 0,0-1 0 0,0-3 0 31,4 3-46-31,-4-3-9 0,0 0-1 0,3-6-1 16,-3 0 5-16,4 0 0 0,0-4 1 0,3-5 0 15,-4-1-109-15,1 1-23 0,6-1-4 0,4-3-1 0</inkml:trace>
  <inkml:trace contextRef="#ctx0" brushRef="#br1" timeOffset="-192239.08">31044 16978 1324 0,'0'0'118'0,"0"0"-94"0,0 0-24 0,0 0 0 0,4-9 157 0,0 6 27 15,-1-4 6-15,-3 7 1 0,0 0-166 0,0 0-25 16,0 0-20-16,0 0 3 0,0 0 45 0,-3 0 10 16,-8 0 2-16,4 7 0 0,0-4-4 0,-7 6 0 15,0 1 0-15,-1 5 0 0,5-5-18 0,-4 9-4 16,0-1-1-16,0-2 0 0,-1 3-13 0,-2 0 0 15,3-4 0-15,0 4 0 0,-1-3 9 0,5 3-1 16,-1-10 0-16,4 10 0 0,0-10-8 0,0 1 0 16,4 5 0-16,-1-5 8 0,4-10-19 0,0 9-4 15,0-9-1-15,0 0 0 16,0 0-11-16,0 0-2 0,0 0-1 0,7 7 0 16,-7-7 18-16,11 3 3 0,-1-13 1 0,1 10 0 0,-1-3 8 0,5-3 0 0,-5-10 10 15,1 7-10-15,-4-1 12 0,3-2-3 0,5-4-1 16,-5 0 0-16,1 7-8 0,-1-4 10 15,-3-2-10-15,4 5 10 0,-4 4 7 0,0-3 2 0,-3 6 0 16,-4 3 0-16,7 0-19 0,-7 0 0 0,0 0 0 0,0 0 0 16,0 0 20-16,0 0-2 0,0 0-1 0,0 3 0 15,3 6 9-15,-3 1 2 0,4 2 0 0,-4-3 0 16,-4-5 5-16,8 5 2 0,3 0 0 0,-4 7 0 16,1-6-24-16,-1-1-11 0,4 0 10 0,0 1-10 15,0-1-10-15,4-3-8 0,-4 4-2 0,4-1 0 16,3-2-70-16,-4-4-14 15,-3 3-4-15,4-6-564 0,0-6-112 0</inkml:trace>
  <inkml:trace contextRef="#ctx0" brushRef="#br1" timeOffset="-191901.01">31429 16997 2170 0,'0'0'96'0,"0"0"20"0,0 0-92 0,0-9-24 16,4 6 0-16,3-4 0 16,0-2-44-16,-4-1-12 0,4 1-4 0,-3-7 0 0,3 13 28 0,-4-6 6 15,-3 3 1-15,0-4 0 0,0 10 69 0,0-3 13 0,0 3 3 0,-7-6 1 16,7 6-5-16,-7 0-2 16,-3 6 0-16,-1-3 0 0,0 7-27 0,-3-4-6 15,4 3-1-15,-4 1 0 0,0 5 12 0,3-2 3 0,-7 3 0 0,8-4 0 16,-1 4-15-16,1 3-2 0,-1-4-1 0,0-2 0 15,1 3-8-15,6 2-1 0,-3-2-8 16,0-3 12-16,0 2-12 0,4 4 0 0,-1-10 0 0,-3 7 0 16,7 3 0-16,0-10 0 0,0 1 0 15,4 5 0-15,-4-5-10 0,3-1-2 0,4 1 0 0,-3-1 0 32,6 0-41-32,1-9-9 0,3 7-2 0,0-4 0 15,0-3-128-15,4 0-27 0</inkml:trace>
  <inkml:trace contextRef="#ctx0" brushRef="#br1" timeOffset="-191502.1">31602 17144 1209 0,'0'0'108'15,"0"0"-87"-15,0 0-21 0,7-6 0 0,0 3 235 0,0-3 42 16,0-4 9-16,4 4 2 0,-1 3-239 0,1-3-49 16,3-4 0-16,-3 1-14 0,-4 6 14 0,3-3 8 15,1-4 0-15,-1 4-8 0,1 3 40 0,-1-4 2 16,1 7 0-16,0-3 0 0,-1-3-10 0,1 6-3 15,-1-3 0-15,5-3 0 0,-5 6-18 0,1-4-11 16,-1-2 12-16,1 3-12 0,-1-3 10 0,-3 0-10 16,4 2 8-16,-4 4-8 0,-7 0 9 0,0 0-9 15,0 0 10-15,4-6-10 0,-4-3 0 0,0 9 8 16,0 0-8-16,0 0 0 0,-4-3 0 0,-3-4 0 16,-4 4 0-16,4 3 0 0,-3-6-23 0,-4 12 3 15,3-3 0-15,-3-3 0 0,0 7 11 0,0-4 9 0,3 6-12 0,-3-3 12 16,4 4 0-16,-5-1 0 0,5 7 0 15,-1-4 0-15,-3-2 0 0,7 6 0 0,0 2 10 16,0-8-2-16,0 5 0 0,0 4 1 0,3-3 0 0,4-4 0 16,-3 4-1-16,3-6 0 0,0 5 0 15,3-2 0-15,1-4-8 0,-1-3 0 0,1 4-10 16,3-1 10-16,-7-9-12 0,7 7 12 0,4-4-13 0,-4-3 5 31,0 6-46-31,3-6-9 0,1 0-1 0,-1-6-1 0,-2 6-143 16,2 0-28-16</inkml:trace>
  <inkml:trace contextRef="#ctx0" brushRef="#br1" timeOffset="-190565.95">29330 17878 576 0,'11'-6'51'0,"-1"3"-41"16,-3-7-10-16,0 1 0 0,7 0 228 0,0-1 44 15,-3-5 9-15,3-1 2 0,0 6-182 0,0 1-36 16,4 0-7-16,0-1-2 0,-1 1 10 0,1-1 2 16,-4 1 0-16,0 3 0 0,-3-4 1 0,3 1 1 15,0 9 0-15,-3-9 0 0,-1 2-27 0,-3 7-6 16,4-9-1-16,-4 9 0 0,-7 0-26 0,0 0-10 15,0 0 0-15,0 0 9 0,0 0-9 0,0 0 0 0,0 0-12 16,-4 6 12-16,1 4-13 0,-4-1 5 0,-4 0 8 16,1 1-13-16,-1-1 13 0,-3 1 0 0,0 5 0 0,0-5 0 15,0 5 0-15,-4-2 0 0,4 3 0 0,-4-7 0 16,4 10 8-16,0-10-8 0,0 1 12 16,3-1-12-16,1 7 0 0,-1-7-12 0,0 0 0 0,1 1 0 15,6-4 12-15,4-6 10 0,0 0-2 0,0 0 0 16,0 0-18-16,0 0-4 0,0 0-1 0,0 0 0 15,0 0-3-15,11 3-1 0,0 4 0 0,-1-4 0 16,1-3 11-16,3 0 8 0,0 0-12 0,0 6 12 16,0 0 0-16,4-3 0 0,-4 4 0 0,4-4 0 15,-4 6-18-15,3-3 3 0,-3-2 1 0,0 2 0 16,1 3 14-16,-5-2-9 0,4 2 9 0,-3 0-8 0,-4 4-5 16,-4-4-1-16,8 1 0 0,-7 5 0 0,-1-5 14 0,1 6-11 15,-4-7 11-15,0 0-10 0,-4 7 10 0,1-7 8 16,-1 4-8-16,1-4 11 0,-5 1-11 0,5 5 8 15,-4-5-8-15,-4-4 8 0,4 4-17 0,0-7-4 16,-3 3-1-16,3-3 0 16,-4 3-177-16,4-6-35 0,-14 0-7 15,3 0-2-15</inkml:trace>
  <inkml:trace contextRef="#ctx0" brushRef="#br1" timeOffset="-190159.56">29926 17941 1497 0,'0'6'133'0,"0"-6"-106"0,0 3-27 0,0-3 0 16,0 0 196-16,0 0 33 0,0 0 7 0,0 0 2 31,0 0-264-31,0 0-53 0,0 0-10 0,0 0-3 16,0 7 23-16,-3-4 4 0,-8 6 1 0,0 1 0 0,-3-4 87 0,0 10 17 0,4-4 4 0,-4 4 1 15,-1-4 3-15,5 4 0 0,-1 3 0 0,1 0 0 16,3-4-24-16,0 1-4 0,3-3 0 0,1 2-1 15,3-5-19-15,0 5 0 0,3-5 0 0,1-1 0 16,-1 1-23-16,8-7 2 0,-1-3 0 0,8 6 0 31,3-6-5-31,4 0-1 0,-4 0 0 0,4-6 0 0,-1 3 27 0,1-7 0 0,3 4 0 0,-7-4 0 16,1 1-11-16,-5 0-6 0,1 2-2 0,-4-2 0 16,-3 0 19-16,-1-1 0 0,-3-2-8 0,-3-4 8 15,-1 7 28-15,-3-7 10 0,0-3 2 0,-3 3 0 16,-1 7 16-16,1-4 4 0,-4-2 1 0,0-4 0 0,-4 9-12 15,0 1-2-15,1 0-1 0,-4 2 0 0,0-2-35 0,-1 9-11 16,1 0 0-16,0 0 0 16,0 0-15-16,-4 6-9 0,4-3-3 15,0 7 0-15,4-4-23 0,-1-3-5 0,1 7-1 0,2-4 0 16,5 3-20-16,-1 1-5 0,4-10-1 0,0 9-516 16,4-3-103-16</inkml:trace>
  <inkml:trace contextRef="#ctx0" brushRef="#br1" timeOffset="-189746.01">30582 17935 2372 0,'0'0'52'0,"0"0"12"0,0 0 1 0,0 0 1 0,-7-3-53 0,4 3-13 0,3 0 0 0,0 0 0 31,0 0-52-31,0 0-12 0,-7 0-4 0,3 0 0 0,-3 0 59 0,-3 9 9 0,-1-9 0 0,-3 9 10 15,0 1 25-15,0 5 5 0,-1-5 0 0,-2 6 1 16,-1-4-24-16,4 4-5 0,-7 3 0 0,3-1-1 16,1-2-3-16,3-3 0 0,3 2 0 0,-3 4 0 15,3-9-8-15,1-1 8 0,3 7-8 0,3-7 8 16,-3 0-8-16,7 1 0 0,-3-4 0 0,3 4 0 16,3-7-14-16,1 3-2 0,-1 3 0 0,1-2 0 15,-4-7-7-15,7 3-1 0,0 3-1 0,3-3 0 0,-3 3 5 16,4-2 0-16,3-4 1 0,-3 6 0 15,-1-6 11-15,1 3 8 0,3-3-12 0,4 0 12 0,-4 0 0 16,3-3 0-16,-3-3 8 0,1 6-8 0,-1-4 12 0,0 4-3 16,-7-6-1-16,3 6 0 0,1-9-8 0,-4 9-14 15,-7 0 3-15,0 0 1 16,7-10-19-16,0 4-4 0,-7 3-1 0,0 3 0 0,4-6 7 16,-4-4 2-16,3 7 0 0,-3 3 0 0,0-9 25 0,0 9-10 15,0 0 10-15,0 0 0 16,0-7-30-16,0 7 1 0,-3-9 0 0,3 9-799 0</inkml:trace>
  <inkml:trace contextRef="#ctx0" brushRef="#br1" timeOffset="-187963.88">29898 17913 2296 0,'0'0'102'0,"0"0"21"0,0 0-99 0,0 0-24 16,-7 3 0-16,7-3 0 0,0 0 10 0,0 0-10 15,-4 6 12-15,1 4-12 0,3-1 0 0,0 0-11 16,0-9 0-16,-4 10 0 0,1 5 30 0,-1-5 5 15,-3-1 2-15,4 10 0 0,-1-9 3 0,-3 8 1 16,4-2 0-16,-1 9 0 0,0-6-19 0,1 0-11 0,-4 0 12 16,3-1-12-16,1 4 32 0,-1-3 0 0,1-6 0 15,-1 2 0-15,1 4-1 0,-1-3-1 0,4-4 0 0,0-5 0 16,-3 2-7-16,3 0-2 0,0-9 0 0,0 7 0 16,0-7 10-16,0 0 1 15,0 0 1-15,0 0 0 0,0 0-5 0,0 0-2 0,0 0 0 0,7 0 0 16,0-7-3-16,0 4-1 0,-4-3 0 0,8-3 0 15,0-1-2-15,-1 1 0 0,1-7 0 0,-1 4 0 16,1-4-8-16,3 0-3 0,-3 4 0 0,-1-4 0 16,1 0-9-16,3-2 0 0,-4 8 0 0,1-2 0 15,-4-4 0-15,0 7 0 0,4-1 0 0,-4 1 0 16,0-1 0-16,-7 10 0 0,0 0 0 0,10-12 8 16,-3 9-8-16,1-4 0 0,-8 7 0 0,10-3 0 15,-3 3 0-15,0 0 0 0,-7 0 0 0,11 0 0 16,-1 3 0-16,-3-3 0 0,0 7 0 0,1-7 0 15,-5 9 0-15,4 0 0 0,-3-2 0 0,-1-4 0 0,1 6 0 0,-1 1 0 16,-3 5-14-16,0-5 5 0,0-1 9 0,-3 1 0 16,3-1 0-16,-4 7-8 0,4-7 8 0,0 0 0 15,-3 1 0-15,3-4 0 0,-4 4 0 0,1-7 12 16,3-3-4-16,0 0 0 0,0 6-8 0,0-6 0 16,0 0 0-16,0 0 8 0,0 0-8 0,0 0 0 15,0 0 0-15,0 0 0 0,0 0 10 0,0 0 1 16,0 0 0-16,0-6 0 0,3-4-2 0,-3 1 0 15,4-1 0-15,-1-5 0 0,4 5-9 0,-3-2 0 16,-1-4 0-16,1-3 8 0,3 10-8 0,0 0 8 0,-4-7-8 16,5 3 8-16,-5 1-8 0,4 2-11 0,-3 1 3 0,-1 0 0 15,4 5 8-15,-3-2 0 0,3-3 0 0,-4 6-8 16,4-10 8-16,-3 4 0 0,3 5 0 16,0-2-8-16,0-3 8 0,-3 6 0 0,3-4 0 15,0-2-8-15,0 9 8 0,0-6 0 0,-7 6-9 0,7-3 9 16,0 3 0-16,-7 0 0 0,11 0-9 0,-4 9 9 15,0-3-8-15,-7-6 8 0,7 3-12 0,0 7 12 16,3-1-9-16,-3 1 9 0,0 5 0 0,4-5-9 16,-4-1 9-16,4 1 0 0,-1-1 0 0,-3 0 0 15,0 7 0-15,0 0 0 0,-3-4 0 0,7-2 0 16,-4 5 0-16,0-5 0 0,0 5 0 0,3-5 0 16,-3-1 0-16,4 1 0 0,-8-1 0 0,4 0 0 15,-3 1 0-15,0-1 0 0,-1 1 0 0,-3-4 0 0,0 3-16 0,0 1 1 16,4-1 1-16,-4 1 0 0,-4-1-6 15,4 0 0-15,0 1-1 0,0 5 0 0,0-5 12 16,-3-4 9-16,-1 4-12 0,4-10 12 16,0 0-12-16,0 0 4 0,0 0 8 0,0 0-13 15,0 0 1-15,0 0 1 0,0 0 0 0,0 0 0 16,0 0-5-16,0 0-2 0,0 0 0 0,0 0 0 0,0 0 8 0,0 0 2 16,0 0 0-16,0 0 0 0,0 0 8 0,0 0-10 15,7-7 10-15,-7 7-10 0,0 0 10 0,0 0 0 16,0 0 0-16,0 0 0 0,4-3 15 0,-4 3 5 15,3-6 0-15,-3 6 1 0,0 0-21 0,7 0 0 16,-7-3 0-16,4-4 0 0,-4 4 10 0,7-3 1 0,-4 6 0 16,1-9 0-16,-4 2-3 0,3-2 0 15,1 6 0-15,-1-3 0 0,1-4-8 0,-1 1 8 16,1-1-8-16,0-5 8 0,-1 5 0 0,1 1 0 0,-4-10 0 0,3 10 0 16,4-1 19-16,-3 1 3 15,-4-7 1-15,0 7 0 16,3 6-49-16,1-10-10 0,-4 10-1 0,3-6-1 0,-3 9 30 0,4-7 0 15,-1-2 0-15,-3 9 0 0,0-3 0 0,0 3-9 0,0 0 9 0,0 0 0 16,7-7-9-16,-3 4 9 0,3-3-10 0,-7 6 10 16,7-6 0-16,-3 3 0 0,3-4 8 0,-7 7-8 15,3-3 0-15,4-3 0 0,-3-3 0 0,-4 9 0 16,3-4 8-16,4-2-8 0,-3 3 0 0,-4 3 0 16,3-6 19-16,1-4 0 0,3 4 0 0,-7-3 0 15,0 9 0-15,0 0 0 0,7 0 0 0,-3-10 0 16,-4 7-19-16,3-3 0 0,-3 6 0 0,0 0 0 0,4-10 0 0,-1 10 0 15,1-9 0-15,3 0 0 0,-7 9 0 0,3 0 0 16,4-7 0-16,-3-2-9 0,-4 9 9 0,0 0 0 16,3 0 0-16,1-3 0 0,-4-4 0 0,0 7 9 15,0 0-9-15,0 0 0 0,-4-9 15 16,4 6-4-16,0 3-1 0,0 0 0 0,-3-6-2 0,3 6 0 16,0 0 0-16,0 0 0 0,-7 9-8 0,3-3 0 15,-3-3 0-15,0 7 0 0,4 6 0 0,-4-7-11 16,-1 10 11-16,1-4-8 0,4 4 8 15,-4 0 0-15,3 0 0 0,-3 0-8 0,4 3 8 0,-4-3 0 16,7-1 0-16,-4 1-8 0,1-3 8 0,-1-4 0 16,4 10 0-16,-3-9 0 0,3 3 0 0,0-4 0 15,3 4 0-15,1-7-8 0,-4 1 8 0,3-1 0 16,1 0-9-16,3-2 9 0,0-4 0 0,0 3-9 16,3-6 9-16,5 0 0 0,-5 0-12 0,8 0 4 0,-1 0 8 0,1 0-13 15,0-6 13-15,3 3 8 0,-4-4 0 0,5 4-8 16,-8-3 0-16,3-3 0 0,1-1-10 0,0 1 10 15,-4-1 0-15,-4 1 0 0,1 0 9 0,0-7-1 16,-1 3-8-16,1-2 0 0,-8-1 0 0,1-3 0 16,-1 0 0-16,1 4 0 0,-4-4 0 0,-4 0 0 15,1 0 0-15,3 4 0 0,0-4 0 0,-4 0 0 16,-3 3 0-16,0 4-12 0,-3-4 2 0,-1 7 0 16,-3 2-8-16,0-2-2 0,3-1 0 0,-3 7 0 15,3-3-3-15,-3 3-1 0,0-3 0 0,4 6 0 16,-1-3 6-16,0-4 1 0,1 1 0 0,3 6 0 15,0-3-22-15,0 3-4 0,0 0-1 0,0-6 0 16,3 6-122-16,-3 0-25 0,7 0-5 0,0 0-847 16</inkml:trace>
  <inkml:trace contextRef="#ctx0" brushRef="#br1" timeOffset="-187496.25">31087 17935 2250 0,'0'0'100'0,"0"0"20"0,0 0-96 0,0 0-24 16,0 0 0-16,0 0 0 0,10 0 10 0,-10 0-2 15,4-3-8-15,-4 3 12 0,3-7 12 0,-3 7 3 0,4-3 0 0,-4 3 0 16,0 0 29-16,0 0 7 0,0 0 1 0,0 0 0 16,-7 0-26-16,0 3-5 0,-4 4-1 0,1 2 0 15,-1 0-32-15,-3 7 0 0,-4-3 0 0,1 2 0 16,3 4 0-16,-1 0 0 0,-2-3 0 0,3 2 0 15,-4 1 12-15,0 0-4 0,8-3 0 0,-1 3-8 16,1-4 11-16,3-2-11 0,3 2 10 16,1-5-10-16,3 6 0 0,0-7 0 0,3-6 0 0,4 10 0 15,4-10 0-15,3-3-13 0,-4 6 1 16,8-6 0-16,7 0-16 16,-1-6-4-16,1 6 0 0,0-10 0 0,3 4 32 0,-3 3 0 0,-4-6 0 0,0 2 0 15,0-2 0-15,-3-1 0 0,-4 1 0 0,0-7 0 16,0 4 20-16,-3 2 9 0,-1-5 3 0,-6-1 0 15,3 4-10-15,-7-4-2 0,4-3 0 0,-4 3 0 16,0 7 20-16,-4-10 3 0,-3 7 1 0,3-4 0 0,-3 6-29 0,0 1-6 16,-3 3-1-16,3-4 0 0,-4 10-8 15,4 0-16-15,-7-3 4 0,3 3 1 16,4 0-14-16,-3-6-3 0,3 6-1 0,0 0 0 16,3 0-28-16,4 0-6 0,0 0-1 0,0 0 0 15,0 0-160-15,0-6-32 0,4-7-6 0,6-3-2 0</inkml:trace>
  <inkml:trace contextRef="#ctx0" brushRef="#br1" timeOffset="-187261.15">31394 17612 2718 0,'0'0'120'0,"0"0"25"0,0 0-116 0,-4 9-29 0,-3 1 0 0,4-4 0 15,3 9-10-15,3-2-8 0,-3-4-2 0,4 1 0 16,-4 6 10-16,3 2 2 0,1 1 0 0,-1-3 0 15,1 9 19-15,-1-3 4 0,4 3 1 0,-3 3 0 16,-1 4 12-16,1-4 4 0,-1 0 0 0,1 0 0 16,3 7-23-16,-7-7-9 0,4-3 8 0,-4 0-8 15,0-3 0-15,0 3-20 0,-4-6 3 0,4-3 1 32,-7-1-61-32,3-2-12 0,1-4-3 0,-1 1 0 0,-3-4-116 15,4-3-23-15,3-3-5 0,-14 6 0 0</inkml:trace>
  <inkml:trace contextRef="#ctx0" brushRef="#br1" timeOffset="-187077.32">31200 17878 2674 0,'0'0'59'0,"0"0"12"0,0 0 2 0,0 0 3 0,0 0-61 16,0 0-15-16,10 0 0 0,1-6 0 0,3 3 12 0,4-3 0 16,3 2 0-16,0-2 0 0,0-3-1 0,4 6-1 15,-1-7 0-15,5 4 0 0,-1-3-10 0,-3-1-11 16,-1 1 3-16,-3-7 0 15,1 7-122-15,-1-7-24 0,-4 7-5 0,-2-4-1 16,-1-3-88-16,-4 1-17 0,8-14-4 0,-8 7-1 0</inkml:trace>
  <inkml:trace contextRef="#ctx0" brushRef="#br1" timeOffset="-186676.11">31658 17380 1576 0,'0'0'35'0,"0"0"7"0,0 0 2 0,0 0 0 0,0 0-36 0,0 0-8 0,0 0 0 0,4 9 0 16,-4-9 48-16,3 9 8 0,1 7 2 0,3-6 0 15,-4 8 7-15,-3 1 2 0,4-3 0 0,-4 9 0 16,4 3 3-16,-4 0 1 0,0 1 0 0,0 5 0 16,0 1-5-16,0 2-1 0,0-2 0 0,0 6 0 15,-4-4-41-15,0 1-9 0,4 3-2 0,0-4 0 16,0-9-1-16,0 1-1 0,4 5 0 0,-4-6 0 16,4-6 23-16,-1-3 5 0,-3 0 1 0,4 0 0 15,-1 0-29-15,-3-4-11 0,4-5 8 0,-4-1-8 16,0 0 11-16,3 1-3 0,-3-10-8 0,0 0 12 15,0 0-12-15,0 0 11 0,0 0-11 0,0 0 10 16,0-10 24-16,0 1 5 0,0-7 1 0,0 7 0 16,0-10-27-16,0 0-5 0,4 1 0 0,-1-1-8 0,1-6 0 15,-4 9 0-15,3-3-10 0,4 0 10 16,-3 4-33-16,3 5 1 16,-4-2 0-16,1 5 0 0,-1-2 16 0,-3 9 3 0,8 0 1 0,-8 0 0 0,10 6 3 15,-3-3 1-15,4 7 0 0,-1-1 0 0,1-3 8 0,-4 4 0 16,4-1 0-16,-1 10 0 0,1-3 0 0,-1-4 0 15,1 4 0-15,-1-7 0 0,1 10 0 16,0-9-8-16,-4 5 8 0,0-5-8 16,3 5-95-16,-3-5-18 0,-3-1-4 0,-1 1-1 15,-3-1-62-15,0-9-12 0,0 0-2 0,0 0-1 0</inkml:trace>
  <inkml:trace contextRef="#ctx0" brushRef="#br1" timeOffset="-186496.27">32099 18001 1785 0,'0'18'79'0,"0"-18"17"0,-3 10-77 0,-4 2-19 0,3-2 0 0,1 5 0 16,-1-5 236-16,4-1 44 0,0 1 9 0,0-10 2 16,4 15-254-16,-1-5-50 0,-3-10-11 0,0 0-1 15,0 0-10-15,0 0-1 0,0 0-1 0,0 0 0 16,0 0-128-16,0 0-26 0</inkml:trace>
  <inkml:trace contextRef="#ctx0" brushRef="#br1" timeOffset="-186302.75">31955 17709 1785 0,'0'0'159'0,"0"0"-127"16,0 0-32-16,0 0 0 0,0 0 281 0,0 0 51 15,0 0 9-15,0 0 3 16,0 0-320-16,10 6-63 0,-3-6-13 0,4 3-2 16,-1-3-7-16,1 10-2 0,0-10 0 0,-11 0 0 15,0 0-49-15,7 9-11 0,3 7-1 0,-3-7-1 0</inkml:trace>
  <inkml:trace contextRef="#ctx0" brushRef="#br1" timeOffset="-185970.72">32135 18129 2761 0,'0'0'122'0,"0"0"26"0,0 0-119 0,7-9-29 0,-4-1 0 0,1 1 0 31,6 0-29-31,1-7-12 0,-1 3-3 0,1-9 0 0,-4 10 20 0,4-4 3 0,-4-3 1 0,-4 0 0 16,4 4 32-16,-3 5 6 0,-1 1 2 0,4 0 0 15,-7-1 9-15,4 4 3 0,-1-4 0 0,-3 10 0 16,0 0-32-16,0 0 0 0,0 0 0 0,7 0 0 15,4 0 12-15,-4 0-3 0,-7 0-1 0,7 0 0 16,4 7 4-16,-1-7 0 0,1 3 0 0,-4 3 0 16,4-3-12-16,-1 7 0 0,1-4 0 0,-1 3 0 15,1 7 0-15,-4-3 0 0,4-4 0 0,-4 7 0 16,0-1 0-16,0-2 0 0,-4 3 0 0,4-1 0 0,-3-2 0 16,3 3-11-16,-7-7 3 0,3 7 0 0,1-4-4 15,-1-2 0-15,-3-1 0 0,4-3 0 16,-4-6-41-16,0 0-9 0,0 0-2 15,0 0 0-15,0 0-154 0,0 0-31 0,14-6-7 16,0-13 0-16</inkml:trace>
  <inkml:trace contextRef="#ctx0" brushRef="#br1" timeOffset="-185463.37">32699 17850 1324 0,'0'0'59'0,"0"0"12"0,0 0-57 0,0 0-14 0,0 0 0 0,0 0 0 16,0 0 322-16,0 0 62 0,0 0 12 0,0 0 2 15,0 0-328-15,0 0-70 0,0 0 0 0,-4 3-15 16,-3 7 15-16,-3-4 0 0,-1-6 0 0,-3 9 0 16,-4 1 0-16,4-1 0 0,0 0 0 0,4 1 0 15,-1 6 0-15,1-7 0 0,-1 0 0 0,0 1 0 16,1-1 0-16,-1 1 0 0,1-1 0 0,3 7 0 16,-1-7-22-16,1-3-2 0,4 4 0 0,-1-7 0 15,-3 6 9-15,4-2 2 0,3-7 0 0,0 9 0 16,0 0 13-16,0-9 0 0,0 0 0 0,3 7 0 15,1-4 0-15,-4-3-9 0,7 6 9 0,0-3-8 16,0-3 36-16,-7 0 8 0,7-3 2 0,4-3 0 16,-4 3-12-16,3-4-2 0,-3-2-1 0,4 3 0 15,-4-4-9-15,0 1-2 0,0 0 0 0,-3-1 0 16,6 1 16-16,-6-1 4 0,-1 4 0 0,1-3 0 16,3 5-32-16,-4-2 0 0,1-3 0 0,-4 9 0 0,0 0 0 0,0 0 0 15,0 0 0-15,3 0 0 16,-3 0-20-16,0 0-9 0,0 0-3 0,0 0 0 0,7 0 52 15,-7 0 9-15,8 6 3 0,-1 3 0 0,-4 1-32 0,4-1 0 16,-3 1 0-16,3 5 0 0,-4 4 0 16,4-6 0-16,0 2 0 0,0 4 0 0,-3 6 0 0,7-6 0 15,-8 0 0-15,8 6 0 0,-4 0-10 0,0-6-8 16,0 6-2-16,-4-3 0 0,4-3 20 0,0 6-10 16,-3-6 10-16,0 6-8 0,-4-6-7 0,3-1-1 15,-3 7 0-15,0-9 0 0,-3 3 16 0,-1 6-9 16,0-12 9-16,1 2-8 15,-4-2-42-15,0 3-8 0,0-7-2 0,-4 0 0 16,-3-2 36-16,0-4 6 0,-7-6 2 0</inkml:trace>
  <inkml:trace contextRef="#ctx0" brushRef="#br1" timeOffset="-185078.17">32449 17229 2718 0,'-15'6'60'0,"15"-6"12"0,-7 0 2 0,4 0 2 0,-4 0-60 0,7 0-16 0,0 0 0 0,0 0 0 16,0 0-24-16,0 0-8 0,0 0-2 0,0 0 0 0,0 0 22 0,7 0 12 15,0 0-12-15,3 0 12 0,1 0 32 0,3 0 12 16,4 0 4-16,-4 10 0 0,7-10-20 0,-3 9-4 15,-1-2-1-15,5 2 0 0,2 3-23 0,1-2 0 16,0 6 0-16,-1 9 8 0,5-3 19 0,-5 9 4 16,1 3 1-16,-4-2 0 0,4 2-21 15,-4 4-11-15,0 3 12 0,0-4-12 0,-3-2 20 0,0 2-4 16,-1 7 0-16,-3-6 0 0,0 3-5 0,-7-4-2 16,1 1 0-16,-1 3 0 0,-4-4-9 0,1-2 0 15,-4-7 0-15,0 7 0 0,0-7 26 0,-7-3 6 16,3 0 2-16,1-6 0 15,-5-7-54-15,-2 4-12 0,3-7-1 0,-4 1-1 16,-3-4-99-16,-4-12-20 0,-27-13-4 0,-1-25-1 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5T15:05:35.023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1083 8246 1368 0,'0'0'60'0,"-7"-4"13"0,3-2-58 0,1 6-15 0,-4-6 0 0,7 0 0 15,0 2 16-15,-4-2 0 0,4 6 0 0,0-9 0 16,-7 9 24-16,7 0 6 0,0-6 1 0,0 6 0 16,0 0 39-16,0 0 8 0,0 0 2 0,0 0 0 15,0 0-28-15,0 0-4 0,11 6-2 0,-4 3 0 16,-4 1-14-16,1 2-2 0,7 4-1 0,-1-1 0 15,-6 4-21-15,6 3-4 0,1 0 0 0,3 0-1 0,-3 0-19 16,3 9 8-16,3-2-8 0,1 2 0 16,3 0 9-16,-7 4-9 0,7-4 0 0,4 10 9 15,-4-6 7-15,-3 5 2 0,3 1 0 0,4 0 0 0,-4 3 2 16,-3 0 1-16,3 3 0 0,0 0 0 0,-3-3-13 0,-1 6-8 16,-3-6 8-16,7-7-8 0,-6-2 0 0,-1-1 0 15,-4-5 0-15,4 2 8 0,0-9-8 0,-3 6 0 16,3-6 8-16,-3-6-8 0,-1 2 0 0,1-5 0 15,-1-4 0-15,-6 1-8 16,7-10-131-16,-1 3-25 0,-10-3-6 0,0 0-1 0</inkml:trace>
  <inkml:trace contextRef="#ctx0" brushRef="#br0" timeOffset="550.05">822 8098 2354 0,'-25'0'104'0,"22"0"22"0,-8 0-101 0,4 6-25 0,4-6 0 0,3 0 0 0,0 0 18 0,0 0-2 16,0 0 0-16,0 0 0 0,0 0-16 0,3-6 0 15,8 6 0-15,3-9 0 0,3 9 0 0,-2-3 0 16,-1-7 0-16,7 7 0 0,0-3 0 0,-3 3 0 16,6-4 0-16,1 7 0 0,7-3 0 0,-4 0 0 15,7 3 0-15,1 0 0 0,9 0 0 0,-6 3 0 16,-3 0 0-16,2 4 0 0,5-4-12 0,-8 6 1 15,4 4 0-15,-8 2 0 0,-2-2 19 0,2 6 4 16,-2-4 1-16,-8 7 0 0,4-3-13 0,-1 13 0 16,-3-4 0-16,4 3 0 0,-11 4 10 0,7-1-10 0,-3 4 10 0,3-4-10 15,-7 7 0-15,7-6 0 0,-6 5 0 0,-1-5 0 16,0 6 0-16,3-10 8 0,-6 7-8 0,-4-7 0 16,4 3 14-16,-4-2 0 0,-4-1 0 0,1 0 0 15,-4-5-14-15,0 5 0 0,0-3 0 0,0-3 0 16,-4 7 13-16,1-4 0 0,-4 3 0 0,-4-6 0 15,-7 7 5-15,8-7 1 0,-4 0 0 0,-4-3 0 16,0 0-9-16,4 0-2 0,-3-4 0 0,3-5 0 16,-1 6-8-16,5-7 0 0,-4-2 0 0,3-1 0 15,1-6-9-15,-4 7-7 0,3-10-2 0,-3 0 0 16,3 9-132-16,1-9-26 16,6 0-6-16,4 0-470 0,-10-3-93 0</inkml:trace>
  <inkml:trace contextRef="#ctx0" brushRef="#br0" timeOffset="937.1">2081 8415 2073 0,'0'0'92'0,"0"0"19"0,0 0-89 0,0 0-22 0,0 0 0 0,0 0 0 16,0 0 16-16,0 0-2 0,0 0 0 0,0 9 0 15,0 4-5-15,0-4-1 0,0 4 0 0,4 6 0 16,3-7 13-16,-7 7 3 0,4 3 0 0,6 0 0 15,-6 0 0-15,3 3 0 0,-4-3 0 0,4 3 0 16,4-3-8-16,-8 0-2 0,8 3 0 0,-8-3 0 16,8-6-14-16,-7 2 11 0,3 1-11 0,3-6 10 15,-10-1-10-15,11-2 0 0,-8 2 0 0,1-2 0 16,3-4-16-16,-4-3-8 0,5 3-1 16,-8-6-1-16,3-6-175 0,1 6-35 0,6-13-8 15,-3-5 0-15</inkml:trace>
  <inkml:trace contextRef="#ctx0" brushRef="#br0" timeOffset="1103.09">2106 8255 2980 0,'-21'-13'132'0,"17"7"28"0,-6 6-128 0,10 0-32 15,-4 0 0-15,4 0 0 0,0 0 16 0,0 0-2 16,0 0-1-16,11 6 0 15,-4-2-142-15,11 2-29 0,-4-3-6 0,0-3-633 16,7 0-127-16</inkml:trace>
  <inkml:trace contextRef="#ctx0" brushRef="#br0" timeOffset="2751.39">2671 7907 115 0,'0'0'0'0,"0"0"10"0,0 0-10 0,0 0 0 0,0 0 0 0,0 0 0 16,0 0 324-16,0 0 62 0,0 0 13 0,0 0 2 15,0 0-285-15,0 0-56 0,0 0-12 0,0 0-3 16,0 0-8-16,0 0-1 0,0 0-1 0,0 0 0 16,0 0-18-16,0 0-3 0,0 0-1 0,0 0 0 15,0 0-13-15,0 0 9 0,-4 12-9 0,4-2 8 16,-7-4 8-16,3 0 0 0,4 4 1 0,-10-1 0 16,6 4-2-16,-6-4-1 0,-1 7 0 0,-3-4 0 15,3 1-6-15,-3 9 0 0,-7-10-8 0,7 7 12 16,-4-6-12-16,4 2 0 0,0-2 8 0,0 0-8 15,-7-4 8-15,10 0 0 0,1 1-8 0,-1-7 12 16,4 6-12-16,0-6 8 0,7-3-8 0,0 0 0 16,0 0 8-16,0 0-8 0,0 0 0 0,0 0 0 0,7 10 0 0,-7-10 0 15,0 9 0-15,7-2 0 0,0-4 0 0,4 0 0 16,-11-3 0-16,3 6 0 0,8-3 9 0,3 3-9 16,-7-2 8-16,7 2-8 0,-3 0 0 0,3-6 0 15,-4 10 8-15,1-10-8 0,3 6 0 0,-3-3 0 16,3 0 0-16,0 3 8 0,0-3-8 0,4-3 0 15,-4 10 0-15,7-10 0 0,-7 6 0 0,0-3 0 16,7-3 0-16,-6 3 0 0,6 4 0 0,-7-4 0 16,-4 6 0-16,8 1 0 0,0-7 0 0,-4 6 0 15,-11 1 0-15,4 2 0 0,4 4 0 0,-8-4 0 16,-3 1 0-16,4-1 0 0,-4 7 12 0,0 0-4 16,0-3 0-16,-4 9 0 0,-6-3-8 0,-1 0 0 0,8 0 0 0,-8 0 0 15,-3 0 0-15,3 0 0 0,-3 0 0 0,4-4 0 16,-4 4 0-16,-4 0 0 0,11-6 0 0,-11-4 0 31,11 1-37-31,-3 0 0 0,-1-4 0 0,4-9-880 0</inkml:trace>
  <inkml:trace contextRef="#ctx0" brushRef="#br0" timeOffset="3301.92">3200 7960 1850 0,'0'0'82'0,"0"-9"17"0,0-1-79 0,0-2-20 15,0 9 0-15,0-7 0 0,0 1 20 0,7-1 0 16,-7 1 0-16,3-3 0 0,-3 2-20 0,0 1 0 16,0-4 0-16,0 1 0 0,0 2 0 0,0-2 0 15,0 2 8-15,0 1-8 0,-3-1 11 0,3 1-2 16,-7 3 0-16,3-4 0 0,-3 4 3 0,4-3 0 0,-4 6 0 0,3-7 0 16,0 7-12-16,-6-3 10 0,-1-4-10 0,8 7 10 15,-8 0 7-15,1-3 2 0,-1 6 0 0,0-3 0 16,8 3-6-16,-8-7-1 0,-3 7 0 0,4 0 0 15,3 7-3-15,0-4-1 0,-4 6 0 0,4 1 0 16,0-7 13-16,0 12 3 0,3 1 0 0,-6 3 0 16,10 3-24-16,-7 0 0 0,3 0 0 0,1 0 0 15,6 9 0-15,-3-3 0 0,0 4 0 0,11-7 0 16,-11 6 0-16,3 0 0 0,4 1 0 0,-7-10 0 16,11 9 18-16,-8-3 9 0,1-3 1 0,6 1 1 15,-2-1-5-15,-1-3 0 0,3-1-1 0,1 1 0 16,-1-3-4-16,1 3-1 0,3-12 0 0,-3 2 0 15,3 4-9-15,7-10-1 0,-7 0-8 0,7-2 12 16,-3-4-3-16,3-4-1 0,4-2 0 0,-4 0 0 16,7 0-8-16,-3-4 8 0,-1-2-8 0,-2 2 8 0,2-2-8 0,1-7-14 15,-4 6 3-15,0-6 1 16,4 7-106-16,-7-7-20 0,-1 7-5 0,1-7-522 16,-4 6-104-16</inkml:trace>
  <inkml:trace contextRef="#ctx0" brushRef="#br0" timeOffset="3838.25">1157 10165 1670 0,'0'0'148'16,"0"0"-118"-16,0 0-30 0,0 0 0 15,0 0 98-15,11 0 14 0,-1 0 2 0,4 0 1 0,8-10-92 0,-8 1-23 16,10 3 0-16,1-10 0 0,0 6 26 0,7-11 1 16,-1 8 0-16,5-9 0 0,6-6 12 0,-3-4 2 15,7 7 1-15,3-6 0 0,11-10 11 0,0 7 3 16,10-13 0-16,5 3 0 0,6-9 5 0,-4-1 2 15,15-2 0-15,7-13 0 0,7 6-25 0,3-12-5 16,0 3-1-16,11-4 0 0,7-2-9 0,-3-7-3 16,6-6 0-16,4 7 0 0,0-4-20 0,-3-3-10 0,-1 6 1 0,1-2 0 15,-4-4 9-15,0 6 11 16,-7 13-3-16,0-3 0 0,0-1-8 0,-7 4 0 16,0 6 0-16,-11 0 0 15,0 7-22-15,-7 2-10 0,-3 7-1 0,-11 6-1 16,0 7-138-16,-10-4-27 0,-4 13-5 0,-7 0-2 0</inkml:trace>
  <inkml:trace contextRef="#ctx0" brushRef="#br0" timeOffset="5488.17">4516 9807 518 0,'0'0'23'0,"0"0"5"0,-7 0-28 0,3-3 0 15,-3-3 0-15,7 6 0 0,0 0 374 0,0 0 70 0,0-7 13 0,0 7 3 0,-4-6-345 0,4 6-70 31,0 0-13-31,0 0-4 0,0 0-20 0,0 0-8 0,0 0 0 0,0 0 0 16,0 0 0-16,-7 10 0 16,7 2 0-16,0-2 0 0,0 8 0 0,0 4 0 0,7-3 0 0,-7 6 0 15,0 7 23-15,4-1-2 0,-4 3 0 0,0 7 0 16,0 9 11-16,0 1 3 0,0-4 0 0,0 6 0 16,0 0-23-16,0 7-12 0,0-7 12 0,0 0-12 15,-4-2 0-15,4-4 0 0,-7-7 0 0,7 4-9 16,7-12 9-16,-7 5 0 0,0-5 0 0,0-7 0 15,0 6-15-15,0-9-1 0,0-3 0 0,0 0-712 16,0-7-144-16</inkml:trace>
  <inkml:trace contextRef="#ctx0" brushRef="#br0" timeOffset="5985.72">4473 9465 1785 0,'-10'-15'159'0,"10"8"-127"15,-4 1-32-15,4-3 0 0,0 9 168 0,4-10 28 16,3 4 6-16,3 0 1 0,4-4-169 0,1-2-34 15,6 2 0-15,-11 1-12 0,8 6 12 0,0-7 0 16,6 1 0-16,-10 0 0 0,8 2-26 0,2 1 1 0,-6-3 0 0,3 6 0 16,0-4 15-16,4 7 10 0,0-3-12 15,-8 3 12-15,8-3-9 0,3 3 9 0,4 3 0 0,-4-3-9 16,-3 0 9-16,3 0 0 0,4 3 0 0,-8 7 0 16,1-1 0-16,0 1 0 0,-4-1 0 0,4 3 0 15,-11 7 0-15,0 3 0 0,-7 0 0 0,0 0 0 16,0 6 0-16,-3 4 0 0,-8-1 0 0,4 0 0 0,-7-5 0 0,-4 5 0 15,4 0 0-15,-3-9 0 16,-4 6 0-16,3-2 0 0,-3-5 0 0,-4 1 0 16,1 3 0-16,-8-3 0 0,4-6 0 0,0 6 0 15,-4-3 0-15,0 0 0 0,1 0 8 0,-1-4-8 16,0-5 8-16,1 8-8 0,-1-5 10 0,0 0-10 16,0 2 27-16,4-9-1 0,0 4 0 0,-4-1 0 15,4 4-26-15,4-7 0 0,-5-3 0 0,1-3 0 16,4 6-40-16,-1-2-9 0,0-4-3 0,4 0 0 15,4 0-114-15,-4 0-23 0,14-4-5 0</inkml:trace>
  <inkml:trace contextRef="#ctx0" brushRef="#br0" timeOffset="6538.31">6163 8540 1191 0,'11'-12'26'0,"-11"5"6"0,3 1 0 0,1 0 2 0,-1-3-34 0,1 5 0 0,-4 4 0 0,0 0 0 15,0 0 35-15,0 0 0 0,0 0 0 0,0 0 0 16,-7 4 62-16,0 2 13 0,0-3 2 0,-4 6 1 16,4-6-21-16,-4 13-4 0,1-6 0 0,-1 2-1 15,-3 1-40-15,0 5-8 0,3-2-2 0,-6 3 0 16,-1 3-15-16,4-3-3 0,-7 3-1 0,7 0 0 0,-7 6-1 15,6-3 0-15,-9 13 0 0,3-4 0 0,-1 7 3 0,-2 3 1 0,6 0 0 0,-10 3 0 16,3 0 5-16,0-3 1 16,8 3 0-16,-8-3 0 0,-3-1-2 0,7 1 0 15,3 3 0-15,0-3 0 0,-6-3-12 0,13-3-2 16,-6 2-1-16,9 4 0 0,-2-6-10 0,-1-4 0 16,4 7 0-16,4-6 0 0,-1-4 0 0,4 10 8 15,0-4-8-15,4 1 0 0,3 0 0 0,7-4 0 16,-4-2 0-16,-2 2 0 0,2-3 0 0,1 1 0 15,3-1 0-15,3 1 8 0,1-1-8 0,0-9 0 16,3 6 0-16,0-6 0 0,0-3-8 0,0 3-4 16,4-10-1-16,3 1 0 15,-7 3-49-15,4-10-10 0,0 3-1 0,0-3-1 16,-1-2-138-16,1-4-27 0,10 0-5 0,-3 0-2 0</inkml:trace>
  <inkml:trace contextRef="#ctx0" brushRef="#br0" timeOffset="7103.63">6438 9374 1785 0,'0'0'159'0,"0"0"-127"0,0 0-32 0,0 0 0 16,0 0 168-16,0 0 27 0,0 0 5 0,0 0 2 16,0 0-161-16,0 0-32 0,11 0-9 0,3 10 0 15,-11-10 0-15,8 9 0 0,0 1 0 0,-1-1 0 16,1-3 0-16,3 10 8 0,-4-3-8 0,5-1 0 15,-1 7 19-15,0-7-3 0,3 1-1 0,-6 6 0 16,7 3 18-16,3 0 4 0,-11-3 1 0,8 2 0 16,-4 1-30-16,4-3-8 0,-1 3 0 0,1-3 0 15,-7-3 0-15,3 3 0 0,0-1 0 0,0 1 0 16,0-3 0-16,-3-1 0 0,3-2 0 0,0 0 0 16,0-4 0-16,-3 0 0 0,3 1 0 0,-4-4 0 15,4 3-44-15,-3-9-9 0,0 7-3 16,3-14 0-16,-4 7-201 0,1-3-41 0,3-19-8 15,0 4-2-15</inkml:trace>
  <inkml:trace contextRef="#ctx0" brushRef="#br0" timeOffset="7404.11">7190 9280 2023 0,'-7'-9'44'0,"7"9"10"0,-7 0 2 0,-1-3 0 0,1 3-44 0,7 0-12 16,0 0 0-16,-3 3 0 0,-4 6 12 0,3-2 1 16,4 5 0-16,-7 1 0 0,7 6 23 0,0-1 4 15,-3 4 0-15,3 0 1 0,-4 3-15 0,1 4-3 0,-1-1-1 0,1 6 0 16,-12-2 2-16,8 2 0 0,-3 10 0 0,-1-3 0 16,-3 0 15-16,-3 2 3 0,6-2 1 0,-14 13 0 15,8-1-20-15,-1-3-4 0,-7 3-1 0,8 1 0 16,-1-1 11-16,-7-9 3 0,8 3 0 0,-1-3 0 15,0 0-32-15,4-10 0 0,0 7 0 0,4-3 0 16,6-4 0-16,-3-3 0 0,0-2 0 0,7-4 0 16,-4 3-90-16,8-6-24 0,-1-6-5 0,1 2-614 15,3-5-123-15</inkml:trace>
  <inkml:trace contextRef="#ctx0" brushRef="#br0" timeOffset="8021.15">7765 8374 1911 0,'0'0'42'0,"0"0"9"0,0 0 1 0,0 0 2 0,3 10-43 0,4-4-11 0,-7-6 0 0,7 9 0 16,-7-3 27-16,0 4 3 0,7-1 1 0,-3 1 0 15,-1-1 29-15,8 4 5 0,-7-1 2 0,-1 4 0 16,4 0-21-16,0 5-4 0,0-2-1 0,0 3 0 15,-3 6-12-15,3-2-2 0,-4 5-1 0,1 0 0 16,3 10-9-16,-4 0-1 0,1 3-1 0,-4 0 0 0,0 15-4 16,0-2-1-16,0 2 0 0,-4-2 0 0,1 2 15 15,-4-2 3-15,0 5 1 0,0-2 0 0,3-4-3 0,-10-2-1 16,11-1 0-16,-4 0 0 0,3-6-5 0,-3-3-2 16,7-3 0-16,0-6 0 0,0-1-8 0,0 4-2 15,-7-7 0-15,7 0 0 0,0-6 8 0,0 7 2 16,0-10 0-16,0-3 0 15,7 3-40-15,-7-4-8 0,0-5-2 0,4-1 0 16,-4 4-25-16,0-3-6 0,0-4-1 0,3 0 0 16,-6-2-92-16,3 2-20 0,3 1-3 0,-3-4-797 0</inkml:trace>
  <inkml:trace contextRef="#ctx0" brushRef="#br0" timeOffset="8506.48">9056 9180 1324 0,'0'0'118'0,"0"0"-94"0,0 0-24 0,-4-6 0 0,4 6 160 0,-3 0 28 16,3 0 6-16,-7 0 1 0,0 6-150 0,3-3-29 16,-6 0-7-16,2 7-1 0,1-4-8 0,0 7 8 15,-3-1-8-15,3-3 8 0,-4 13 2 0,1-3 0 16,-5 3 0-16,1 0 0 0,0 6 35 0,-3-3 7 16,-1 7 2-16,-3-1 0 0,-4 7 11 0,4-4 3 15,-4 1 0-15,-3-4 0 0,-4 0-32 0,4 7-7 16,3-7-1-16,1-2 0 0,-5 2-6 0,5 0-2 15,3-6 0-15,-1 1 0 16,1-4-38-16,4-1-8 0,-5 1-2 0,5-6 0 16,3-3-58-16,3-10-12 0,-3 3-2 0,3-6-963 0</inkml:trace>
  <inkml:trace contextRef="#ctx0" brushRef="#br0" timeOffset="8759.48">8393 9258 2188 0,'0'0'195'0,"0"0"-156"15,0 0-31-15,0 0-8 0,14 10 174 0,-4-7 34 16,4 6 6-16,4 10 2 16,0-6-177-16,6 9-39 0,-6-4 0 0,0 4 0 0,6 0-14 0,-6 0 2 15,3 10 0-15,0-4 0 0,8-3-10 16,-8 6-2-16,3 1 0 0,1-4 0 15,-4-3-30-15,7 3-6 0,-6-6-2 0,-1 0 0 16,4 6-77-16,-1-6-15 0,-10-3-3 0,4-3-839 0</inkml:trace>
  <inkml:trace contextRef="#ctx0" brushRef="#br0" timeOffset="9107.16">9331 9911 1670 0,'0'0'74'0,"0"0"15"0,0 0-71 0,0 0-18 0,0 9 0 0,4-6 0 16,-1 7 194-16,1 2 35 0,-1-2 7 0,8 2 2 16,-4 4-193-16,3-4-45 0,1 1 0 0,-1 9 0 0,5-3 0 15,-5 3 0-15,-3 6-10 0,4-3 10 16,-4-3-20-16,0 9 3 0,-7 1 0 0,0-1 0 16,0-3-3-16,-4-3 0 0,1 7 0 0,-4-4 0 0,-4-3 20 15,1 6 0-15,-8-9 11 0,7 6-11 0,1-6 8 16,-1-9-8-16,1 6 0 0,-8 0 0 15,4-7-151-15,-4 1-37 16</inkml:trace>
  <inkml:trace contextRef="#ctx0" brushRef="#br0" timeOffset="9905.34">10552 8688 1897 0,'0'0'84'0,"0"0"17"0,0 0-81 0,0 0-20 16,-4 0 0-16,4 0 0 0,0 0 33 0,0 0 3 15,-11 0 0-15,11 0 0 0,0 0-36 0,0 0 0 16,-10 3 0-16,-4 6 0 0,-4-2 10 0,8 2-2 16,6 3 0-16,-10-2 0 0,-11 2-8 0,4 1 10 15,7 3-10-15,0-1 10 0,-7 4 31 0,0 0 7 16,6-3 0-16,-2 12 1 0,3-3-23 0,3 6-5 0,-3 1-1 0,0-1 0 15,3 7-5-15,-3-1-2 0,4-5 0 16,-1 8 0-16,0 1 17 0,1-6 3 0,3 12 1 0,-4-3 0 16,8-1-34-16,-4 1 0 0,3-3 0 0,4 3 0 15,-3-3 0-15,3 0 0 0,3-7-15 0,1-3 5 16,-1 1 10-16,1-4 0 0,3-6 0 0,-4 0 0 16,8-10 0-16,-4 4 0 0,0-3 8 0,4-4-8 15,3-6 12-15,3 3-3 0,-6-6 0 0,6 0 0 16,5-6 13-16,-1 3 2 0,4-3 1 0,-4-7 0 15,-4 1-2-15,4-4-1 0,11 4 0 0,-11-7 0 16,-3 3-14-16,0-3-8 0,10-3 10 0,-7 3-10 16,-3-6 19-16,-1-3-3 0,-3 6 0 0,1-9 0 15,-1-1-16-15,-4 1 0 0,-3 6 0 0,0-6 0 16,4-1 10-16,-8 1-2 0,1-7 0 0,0 7 0 0,-4-4 7 16,3 4 1-16,4-3 0 0,-7-4 0 0,-3 3 12 0,-1-5 4 15,8 8 0-15,-1-2 0 0,-6 3-32 0,3-1 0 16,3 4 0-16,1 6 0 0,-4 0 0 0,-4 3-10 15,4 4 0-15,0-4 0 0,0 9-10 0,0 1-1 16,-10 3-1-16,2-1 0 16,8-2-84-16,-7 9-17 0,-3 0-3 15,-1 0-637-15,-3 0-127 0</inkml:trace>
  <inkml:trace contextRef="#ctx0" brushRef="#br0" timeOffset="10203.08">10149 9236 2109 0,'0'0'93'0,"0"0"20"0,0 0-90 0,0 0-23 0,0 0 0 0,0 0 0 16,0 0 60-16,0 0 8 0,0 0 2 0,0 0 0 15,0 0-38-15,0 0-7 0,0 0-1 0,7 7-1 16,-3-4 13-16,7 0 2 0,-1 3 1 0,4-6 0 16,7 0-27-16,-3-6-12 0,3 6 10 0,0-3-10 15,8 0 16-15,-1-4-4 0,-3 4 0 0,-4-3 0 16,0 3-12-16,4-3 0 0,6 6 0 0,-9-3 0 16,-8-1-20-1,3 4-6-15,8-6-2 0,-7 6 0 0,-8 0-110 0,4 0-22 16,-3 6-5-16,3-6-800 0</inkml:trace>
  <inkml:trace contextRef="#ctx0" brushRef="#br0" timeOffset="10895.46">10918 9619 1094 0,'-21'6'48'0,"21"-6"11"0,0 0-47 0,-3 13-12 0,-4-4 0 0,3 4 0 15,4-4 241-15,4 4 47 0,-1-4 8 0,1 10 3 16,-8-6-242-16,11 5-48 0,0-5-9 0,0 9 0 16,-10-3 0-16,6-1 0 0,4-2 0 0,1 12 10 15,-5-6-10-15,-6 0 0 0,3 6 0 0,0-2 0 16,3-4 0-16,-3 9 0 0,-11-9 0 0,4 6 0 15,11-6-12-15,-4 0 12 0,-4-10-12 0,-3 7 12 32,4-6-72-32,3-7-8 0,0-6 0 0,0 0-792 0</inkml:trace>
  <inkml:trace contextRef="#ctx0" brushRef="#br0" timeOffset="11342.51">10823 9581 576 0,'0'0'25'0,"4"-6"6"0,-1-3-31 0,1 9 0 15,-4 0 0-15,0 0 0 0,7-3 376 0,-7 3 68 16,0 0 15-16,0 0 2 0,0 0-366 0,3-10-74 16,8 10-21-16,-11 0 9 0,0 0-9 0,0 0 0 15,11 0 0-15,-1 10 0 0,-10-10 0 0,7 3 0 16,4-3 0-16,-1 9 0 0,4 1 0 0,-6-7 0 15,-1 3 0-15,3-3 0 0,8 6 15 0,-8-2-3 16,-6-1 0-16,7 3 0 0,3 1-3 0,0 2-1 16,-4 4 0-16,-3-3 0 0,0-1-8 0,0 1 10 0,4 6-10 15,-7-7 10-15,-4 7-10 16,7-7 0-16,3 4 0 0,-6 0 8 0,-4 3-8 0,3-7 0 0,1 7 0 16,-1-7 0-16,4 7 0 0,-7 0 0 0,-3-3 0 0,3-1 0 15,10 1 0-15,-10-6 10 0,-7 8-1 0,4-5 0 16,6-1-9-16,-6-2 10 0,-1 6-10 0,-6-10 10 15,-1 9 13-15,4-8 2 0,4 2 1 0,-1 1 0 16,-10-4-15-16,7 0-3 0,3 0-8 0,-3-2 12 16,-7 5-4-16,0-9 0 0,11 9-8 0,-1-6 12 15,4-3-12-15,-7 10 0 0,-11-10 8 0,11 9-8 16,7-9 0-16,-10 0 0 0,-8 10 0 0,4-7 0 16,3-3-24-16,4 6 0 0,-3-3-1 0,-1-3 0 15,1 0-43 1,6 0-9-16,4 0-2 0,-7 0-599 0,-4-3-120 0</inkml:trace>
  <inkml:trace contextRef="#ctx0" brushRef="#br0" timeOffset="11621.52">11271 9977 1094 0,'-14'-4'48'0,"14"4"11"0,0 0-47 0,0 0-12 16,0 0 0-16,0 0 0 0,-3-6 222 0,3 6 42 0,0 0 9 0,0 0 2 16,0 0-203-16,0 0-40 0,0 0-8 0,0 0-1 15,3 10-15-15,1-1-8 16,-1 0 10-16,4 4-10 0,4-4 21 0,-8 4-1 0,1-4-1 0,-1 1 0 16,4 2-19-16,1-2 0 0,-8 2 8 0,3 4-8 15,-3-7-13-15,4-3-7 0,-8 10 0 0,4-6-1 31,-7-4-19-31,7-6-3 0,0 0-1 0,0 0-576 0,-11 6-115 16</inkml:trace>
  <inkml:trace contextRef="#ctx0" brushRef="#br0" timeOffset="11773.52">11299 9766 1555 0,'0'0'138'0,"0"0"-110"0,-3 0-28 0,3 0 0 0,0 0 302 0,0 0 55 16,0 0 11-16,0 0 3 16,0 0-399-16,0 0-79 0,0 0-16 15,0 0-657-15,0 0-131 0</inkml:trace>
  <inkml:trace contextRef="#ctx0" brushRef="#br0" timeOffset="12224.65">11628 9744 230 0,'-15'10'10'0,"15"-10"2"0,0 0-12 0,0 0 0 0,-7 9 0 0,0-6 0 16,0 4 415-16,0-4 80 0,7-3 16 0,-7 9 3 15,-7-9-408-15,3 10-82 0,11-10-16 0,0 0-8 16,-7 3 0-16,-3 3 8 0,10-6-8 0,0 0 0 15,-7 3 0-15,0 3 0 0,-4-2 0 0,4 5 0 16,7-9 0-16,0 0 0 0,-14 3-11 0,3 3 11 16,-3-2-10-16,4 5 10 0,6-6-12 0,4-3 12 15,0 0 0-15,0 0 0 0,0 9 0 0,0-9 0 16,-7 7 0-16,7-7 0 0,11 3 8 0,-4 3-8 16,-7-6 0-16,7 3 0 0,3 0 0 0,1 4 0 15,3-4 0-15,-3-3 0 0,-1 9 0 0,4-9 0 16,0 10 0-16,1-7 0 0,-8 6 0 0,0-3 0 15,7-2 0-15,-7 5 0 0,-4 0 0 0,-3 1 0 16,0 2 0-16,0-2 0 0,0 2 0 0,0-2 0 0,-7-1 0 0,4 1 0 16,6-4 0-16,-3 3 0 0,-3 4 0 0,-4-4 0 15,7-3 0-15,7-2 0 0,-4 5 0 16,-3-9 0-16,0 3 0 0,0-3 0 0,0 10 9 16,0-4-9-16,-7-3 8 0,0 6-8 0,7-9 0 15,-3 3 0-15,-11 7 0 0,3-1 0 0,0 1 0 16,1-1 0-16,3 1 0 0,-7-4 0 15,-7 3-101-15,10-3-13 0,7-2-2 0</inkml:trace>
  <inkml:trace contextRef="#ctx0" brushRef="#br0" timeOffset="12718.14">11949 9933 1036 0,'0'0'92'0,"7"-10"-73"0,-7 7-19 0,3-3 0 16,-3 0 195-16,0-1 35 0,7-2 7 0,-3 6 2 0,-1-4-191 0,1 1-39 15,3-3-9-15,0 2 0 16,-7-2 0-16,3 6 0 0,1-6 0 0,0-1-11 16,-1 7 11-16,-3-6 0 0,-3 5 0 0,-1-2 0 0,4-3 8 0,-4 6 4 15,1-7 1-15,-1 10 0 0,4 0 11 0,-7-3 3 16,0 3 0-16,-3-6 0 0,-1 12-2 0,1-3 0 16,-1-3 0-16,0 10 0 0,1-7-5 0,-1 6 0 15,1 1-1-15,-1-1 0 0,0 4-11 16,-3-4-8-16,7 3 12 0,-3 7-12 0,-4-6 16 15,3 6-4-15,4-7-1 0,0 1 0 0,3 2 16 0,1-2 3 16,-4 0 1-16,3 5 0 0,4-5 13 0,0 6 4 16,0-7 0-16,4-2 0 0,3 2-39 0,-4 4-9 15,4-4 0-15,4-2 0 0,0-1 0 0,-1-3 0 16,4 1 0-16,-3-4-11 16,3 6-25-16,0-9-4 0,4 0-2 0,-1 0 0 15,-3 0-29-15,4 0-5 16,0-9-2-16,-1 9 0 0,5-10-130 0,-1 7-25 15,7-15-6-15,-3 5-1 0</inkml:trace>
  <inkml:trace contextRef="#ctx0" brushRef="#br0" timeOffset="13357.13">11892 7951 1677 0,'0'0'74'0,"0"0"16"0,0 0-72 0,0 0-18 0,0 0 0 0,7 6 0 16,0-3 38-16,0 3 4 0,4 1 1 0,-1 2 0 15,1 1-27-15,3 2-6 0,0-3-1 0,4 10 0 16,0-6 16-16,-1 9 3 0,4-3 1 0,-3-1 0 16,3 4-1-16,4 0 0 0,0 3 0 0,-1 1 0 15,-3-1-16-15,4 6-3 0,3 3-1 0,-3-2 0 16,0 9-8-16,-1-1 0 0,5 1 9 0,-1 0-9 16,4-4 25-16,-1 4 1 0,1 3 0 15,3 3 0-15,-3-3 4 0,0 0 1 0,3 6 0 0,-3-3 0 16,0 3 13-16,-4 1 4 0,-3-4 0 0,-1 3 0 15,-6 0-28-15,0-3-6 0,-1-6-1 0,-6 3 0 16,-1 6 3-16,-6-6 1 0,-1 9 0 0,1-3 0 16,-8-6-17-16,-3 0 0 0,0 3 8 0,0 0-8 15,-7-6 11-15,0 3-2 0,0-3 0 0,-4-1 0 16,-3-5 1-16,-4 6 0 0,1-10 0 0,-1 7 0 0,4-4 2 0,-7 1 1 16,3-4 0-16,-3 0 0 15,0 1-36-15,-4-1-7 0,4-3-2 0,-1-3 0 16,-2-3 4-16,-1 0 1 0,4-3 0 0,-4 0 0 15,0-7-191-15,0-2-38 0</inkml:trace>
  <inkml:trace contextRef="#ctx0" brushRef="#br0" timeOffset="20279.5">12319 4533 1796 0,'-4'-13'40'0,"4"13"8"0,0-9 1 0,-3 6 1 0,-1-10-40 0,4 4-10 0,0-1 0 0,-3 1 0 16,3-1 20-16,-7 1 3 0,3 0 0 0,1 2 0 16,-1-2 0-16,-3 0 0 0,-3-1 0 0,-4 1 0 15,-1 6-7-15,-2-4-2 0,-4 1 0 0,-1 0 0 16,-2 3-14-16,-4-4 8 0,-4 7-8 0,0 0 0 15,-3 0 13-15,-4 0-3 0,-3 7-1 0,-1-4 0 16,1 3-9-16,0-3 10 0,-8 7-10 0,-3-7 10 16,-3 3-10-16,-1 0 10 0,4 10-10 0,1 0 10 15,-8-7 3-15,3 0 1 0,11 4 0 0,-7 6 0 16,0 0 14-16,1-7 4 0,-1 10 0 0,3-3 0 16,4 0-32-16,-3-4 0 0,-7 14-13 0,10-14 4 0,3 17 9 15,1-13 11-15,-7 2-3 0,3 11 0 0,3-4-8 0,-2-3 0 16,2 7 0-16,1-1 0 0,-7 0 0 0,3 1-11 15,10-1 3-15,1 3 0 0,-4-2 8 16,8-1 0-16,6 1 0 0,0 5 0 0,-3-2 0 16,7 5 11-16,0 1-3 0,3 0 0 0,0-3-8 0,1 2 0 15,3 1 0-15,3-6 0 0,0 5 0 0,4 1 0 16,0-6 0-16,4 5 0 0,3 1 0 0,3-6-12 16,1 12 2-16,3-10 1 0,0 4 9 0,7 0 12 0,0 0-2 0,0-7-1 15,0 4-9-15,4-1 0 16,3-5 0-16,4 8 0 0,-4-8 8 0,4 2-8 15,3-2 12-15,4-1-4 0,10 0-8 0,-7 1 0 16,-6-1 0-16,6 0 0 0,7 1 0 0,0-4 0 0,-6-3 0 0,3 7 0 16,-1-11 11-16,5 11-3 0,-1-10-8 0,4 6 12 15,-7-6-4-15,10-3-8 0,8 3 11 0,-5-3-11 16,-2-4 9-16,3 7-9 0,3-3 0 0,4-6 9 16,0 5-9-16,0-5 10 0,-7 6-10 0,7-7 10 15,4-2-2-15,3 2-8 0,-7-2 12 0,-1-1-4 16,5 0 16-16,-1-5 4 0,5 5 0 15,-1-9 0-15,0 0-16 0,0 6-4 0,-4-3 0 0,1-3 0 16,-1 0-8-16,1 0 0 0,-1-3 0 0,8-3 0 16,-4 6 0-16,0 0 0 0,0-9 0 0,-7 5 8 15,3-2-8-15,1 0 0 0,3 0 9 0,-4-4-9 16,1-2 8-16,-1 2-8 0,1 1 10 0,-8 3-10 0,-3-10 8 0,4 6-8 16,-1-2 0-16,0 3 0 0,-3-4 0 0,-3 4 0 15,3-4 0-15,3-6 0 0,-3 10 0 0,0-7 0 16,-7-3 0-16,0 0 0 0,0 4 0 0,-4-4 0 15,0 0 0-15,1-3 0 0,-5 0 12 0,1 0-3 16,-4-6-1-16,1 6 0 0,-1 0 20 0,4-3 4 16,-4-3 1-16,0 6 0 0,-3-6-19 0,0-4-4 15,3 7-1-15,-7-3 0 0,1-3 4 0,-1 6 1 16,0-7 0-16,0 1 0 0,-3 3-14 0,3-10 0 16,-3 0 0-16,0 4-10 0,-1-4 10 0,-3 4 0 15,-3 2 8-15,0-2-8 0,-4-4 9 0,-4 7-9 16,1 6 12-16,-4-6-12 0,-7-1 12 0,0 4-4 15,0-3 0-15,-7 5-8 0,-7-2 0 0,3-3 0 16,-3 6 0-16,0-7 0 0,-4 4 0 0,-3-3 0 16,-3 0 0-16,-1 5 0 0,0-8 0 0,-3 3 0 0,0 5 0 15,-4-8 0-15,4 3 0 0,-1-1 0 0,1 7 12 0,0-6-12 16,0-1 0-16,-4 1 0 0,0-7 0 0,4 7 0 16,-4 0 8-16,4-4 2 0,-4 4 0 0,4 0 0 15,0-4 8-15,0 4 2 0,-1-1 0 0,-2 4 0 16,3 3-20-16,-4-3 0 0,4 6 0 15,-8 3 0-15,1-3 0 0,-4 13 0 0,-3-7-13 0,-4-3 5 16,-3 7 8-16,-1-1 0 0,1-3 0 0,-1 7-8 16,1 3 8-16,0-4-8 0,3 1 8 0,-4 3-8 0,1-7 8 15,-4 1 0-15,4 2 0 0,-4 1 0 16,-4 6 11-16,8-10 1 0,0 4 0 0,-4-1 0 16,3-2-20-16,1 2-4 0,-4-5-1 0,4 2 0 15,-1 4 13-15,-3-1 0 0,0 7 0 0,0 0 0 0,1-3 0 16,-1 6 0-16,0 0 0 0,-4 6 0 0,1-3 8 0,-1 0 4 15,-6 7 0-15,6-1 1 16,-3 4-33-16,8 2-8 16,-5 1 0-16,8-7-1 0,-1 10-93 0,4-6-18 0,-3-1-4 0,-4 7-612 15,0 0-121-15</inkml:trace>
  <inkml:trace contextRef="#ctx0" brushRef="#br1" timeOffset="25454.14">1528 13363 1267 0,'0'0'112'0,"0"0"-89"0,0 0-23 0,0 0 0 16,0 0 96-16,0-9 16 0,0 9 2 0,3-3 1 15,4-7-90-15,-7 10-17 0,0 0-8 0,0-9 0 0,0 6 0 0,0 3 0 16,0 0 0-16,0-10 0 0,-7 1 18 0,7-1 4 16,0 10 1-16,-3-6 0 0,3-3 36 0,0-1 7 15,-8 4 2-15,8-6 0 0,-3 2 14 0,3 1 3 16,-4 2 1-16,4-8 0 0,-7 5-32 0,4-2-6 15,3-1-2-15,-7 1 0 16,3-4-35-16,-3 10-11 0,4-10 0 0,-1 7 0 16,-6-4 12-16,3 4-12 0,3-4 12 0,-10 4-12 15,3 6 0-15,1-4 0 0,-1 1 0 16,1 0 0-16,2 6 0 0,-9-3 0 0,6-4 0 0,4 7 0 16,-10 0 0-16,10 0 0 0,-4 7 0 0,0-4 0 15,1 3 0-15,-4 0 0 0,3 1 0 0,0 2 0 0,8 4 0 0,-8-1 0 16,1 1-15-16,-4 6 5 0,3 2 10 0,8 1 0 0,-8 0 0 15,0 10 0-15,1-4-8 0,6 0 8 0,-6-3-8 0,10 7 8 16,-11-1 0-16,11 0 0 16,-3 1 0-16,6-1 0 0,-3-6 0 0,0 7 0 0,4-1 0 0,3 0 0 15,-4 1 0-15,8-1 0 0,-8 0 9 0,15 1-9 16,-4-1 0-16,-3 0 0 0,-1 1 0 0,4 2 0 16,-3-6 0-16,0 4 0 0,-4-7 0 0,3 0 0 15,1-3 13-15,3 3-4 0,-4-3-1 0,5 0 0 16,-5-3-8-16,4 0 0 0,-3-4 0 0,-1 4 0 15,5-6 0-15,-5 2 8 0,4-2-8 0,4-4 8 16,-4 1 10-16,7-7 2 0,-7 6 0 0,0-6 0 16,8-3 16-16,-5 0 3 0,4 0 1 0,1-3 0 15,2 0-40-15,-3-3 0 0,4 3 0 0,-7-4 0 16,3-2 0-16,-7 6 0 0,7-7 0 0,-3 7 0 16,-1-3 0-16,-2-3 9 0,-1-4-9 0,-4 4 0 0,4-1 8 15,4-2-8-15,-11 2 0 0,11-2 0 0,-11-1 13 16,3 1-4-16,1-4-1 0,-1 0 0 0,1 1-8 0,0-1 0 15,-8 0 0-15,1 4 0 0,3-7 8 0,-4 6-8 0,4 1 0 0,-3-1 8 32,-4-2-8-32,7 2 0 0,-7 0 0 0,3 4 0 0,-3-3 0 15,-3-4 0-15,3 3 0 0,0 4 0 0,-7-4 0 0,7 4 0 16,-4-4 0-16,-3 4 0 0,4-4 8 0,3 1-8 16,-11-4 0-16,11 7 8 0,-10-4-8 0,6 4 8 15,-3-1-8-15,3 7 8 0,-6-6-8 0,6 0 0 16,-3 5 0-16,4-5 0 0,-8 9 0 0,8-3 8 0,-8-3-8 0,4 6 8 15,7 0-8-15,-7 0 0 0,7 0 0 0,-11 6-11 16,1-6 11-16,-1 3 0 0,-3 6 0 16,7-5 0-16,0 5 0 0,-4 0 0 0,1-6 0 15,-1 7 8-15,-3-1-8 0,7 1 0 16,0-7-11-16,0 6 11 0,3-9-16 0,-6 10 2 0,10-4 1 16,-4 0 0-1,4 4-43-15,-7-4-9 0,7-6-2 0,7 9 0 16,-7-2-176-16,4 2-35 0</inkml:trace>
  <inkml:trace contextRef="#ctx0" brushRef="#br1" timeOffset="25968.36">2237 13733 2376 0,'0'0'105'0,"0"0"22"0,0 0-102 0,0 0-25 16,3-3 0-16,4 0 0 0,-3-3 13 0,3 6-2 16,-4-10-1-16,-3 7 0 0,11-6 6 0,-8-1 2 15,8 7 0-15,-7-6 0 0,3-4-18 0,3-2 0 0,-6 2 0 0,6 0 0 16,1 1-11-16,-1-4-5 15,-2 1-2-15,-1-4 0 0,3 0 6 0,-6 6 0 16,-1-5 1-16,4 5 0 0,-7 0 11 0,4-2 0 0,-4-1 0 0,-4 0-8 0,4 4 8 0,-7 2 0 16,4-2 8-1,-1 9-8-15,-3-7 0 0,4 4 0 0,3 3 0 0,-11 3 8 16,7 0-8-16,-6 3 0 0,10-3 0 0,-11 6 0 16,1-2 0-16,-4 5 0 0,3 3 0 0,0-2 0 15,1 2 0-15,3 4 0 0,-4-3 0 0,1-1-8 16,3 7 8-16,3-6 0 0,1 5 0 0,-5-5 0 15,5 6 0-15,3 0 0 0,0-4 0 0,0 1-8 16,0 0 8-16,0 6 0 0,3-4 0 0,8 4 0 16,-11 0 0-16,11-3 9 0,-1 3-9 0,1 0 0 15,-4 0 0-15,10 0 0 0,-2-3 0 0,-5-1 0 16,8-5 0-16,-1 6 0 0,-2-7 0 0,-1 1 0 0,7-4-12 16,-4 1-2-16,1-7-1 0,-4 6 0 15,0-9-66 1,0 0-14-16,-3 0-2 0,3-3-532 0,-3-3-107 0</inkml:trace>
  <inkml:trace contextRef="#ctx0" brushRef="#br1" timeOffset="26459.08">2607 13485 1440 0,'0'0'64'0,"0"0"12"0,0 0-60 0,0 0-16 0,0 10 0 0,0-4 0 16,7 4 108-16,0-1 20 0,-3 4 3 0,3-4 1 16,-4 0-104-16,8 1-28 0,-11-1 8 0,10 4-8 15,-10-10 0-15,11 6 0 0,-11 1 0 0,4 2 0 16,-1-6 0-16,-3-6 0 0,0 10 8 0,7-7-8 16,-7-3 18-16,0 0 0 0,0 0 0 0,0 0 0 15,0 0 18-15,0 0 4 0,0 0 1 0,4-3 0 16,-4-7-14-16,7 1-3 0,-7-4-1 0,0-2 0 15,0 2-3-15,0 1 0 0,0-7 0 0,-7 3 0 16,7-3 1-16,-4 1 0 0,4-1 0 16,-7-3 0-16,7 0-3 0,-3 0-1 0,3 0 0 0,-4 0 0 15,4 0 3-15,0 0 0 0,0 0 0 0,-7 3 0 16,7 1-7-16,0 5-1 0,0-6 0 0,0 10 0 0,0-1 2 16,0 10 0-16,0 0 0 0,0 0 0 0,0 0-14 15,0 0 0-15,11 0 0 0,-1 7 0 0,1-4 0 0,3-3 0 16,-4 9 0-16,1 4-10 15,3-4 10-15,0 7 0 0,7 0-9 0,4-1 9 0,-4 1 0 16,4 6 0-16,-11-3 0 0,11 3 0 16,-4 0 0-16,-3-1 0 0,3-2 0 0,0 10 0 0,-7-8 0 0,4 1 0 15,-1 4 8-15,-3-8-8 0,-3 4 8 0,3 0-8 16,0-3 0-16,-3 0 8 0,-1-3-22 0,1-1-5 16,-8-2-1-16,8-4 0 15,-7-6-85-15,-4-3-18 0,7 0-3 0,3 0-872 0</inkml:trace>
  <inkml:trace contextRef="#ctx0" brushRef="#br1" timeOffset="28721.15">3210 13373 2073 0,'0'0'184'0,"-10"6"-147"0,6-3-29 0,-3 0-8 0,7-3 80 0,0 0 14 16,0 0 3-16,0 0 1 15,0 0-120-15,0 0-24 0,0 0-5 0,0 0-1 16,0 0 8-16,7 0 0 0,7 6 1 0,-10-2 0 15,6-8-5-15,5-2-2 0,-5 6 0 0,8-3 0 0,-11-6 22 0,10-1 5 16,1 7 1-16,0-6 0 0,-4-1 42 0,0 1 9 16,7-4 2-16,-7 4 0 0,0-4 8 0,7 4 1 15,-10-4 1-15,3 1 0 0,7-4-9 0,-7 4-3 16,-3-1 0-16,3-3 0 0,-3 4 2 16,-8-1 0-16,4-6 0 0,7 4 0 0,-10-4-19 0,3 0-4 15,-3 10-8-15,-1-4 12 0,-6-6-4 0,3 7 0 16,0 2-8-16,-4-2 12 0,-3 3-4 0,3-4-8 0,-10 4 11 0,4-1-11 15,-1 1 0-15,-3-1 0 0,-4 7-12 0,1-6 3 16,6 9 1-16,-3-3 0 0,-4-4 0 0,4 14 0 16,4-4 8-16,3-3 0 0,-4 0 0 0,1 6 0 15,-5-3 0-15,8 7 0 0,4-1 0 0,-4 0 8 16,3 4-8-16,1 0 0 0,-4-1 0 0,3 7 0 16,4-7 0-16,-7 17 0 0,4-7 0 0,3 0 0 15,0-1 0-15,0 1 0 0,-8 7 0 0,8-7 0 16,0 0 0-16,0 0 0 0,-3-1 0 0,3 1 0 15,3-3 0-15,-3 3 0 0,8-3 8 0,-8-6-8 16,10 5 10-16,-6-5-2 0,6 6-8 0,1-7 12 16,-8-2-12-16,8-1 8 0,3 0-8 0,7 1 0 0,-7-4 8 0,0 4-8 15,4-10 0-15,0 9 9 0,3-9-9 0,0 9 0 16,-3-9 0-16,6 4 0 0,-2-4-27 0,2 0 3 16,-3 0 0-16,-3 0 0 15,3-4-125-15,0 1-25 16,-3-3-5-16</inkml:trace>
  <inkml:trace contextRef="#ctx0" brushRef="#br1" timeOffset="29226.06">3898 13385 1972 0,'0'0'88'0,"0"0"17"0,0 0-84 0,0 0-21 0,0 0 0 0,0 0 0 15,11-3 28-15,-11 3 2 0,0 0 0 0,0-9 0 16,0 9 5-16,7-4 1 0,-7-5 0 0,-7 3 0 15,3-7-4-15,4 10 0 0,0-6 0 0,-7-1 0 0,4 1 0 16,-8-1-1-16,8-2 0 0,-4 3 0 0,-4-4 7 16,4 0 2-16,-4-2 0 0,4 2 0 15,0-6-3-15,-3 4 0 0,-1-4 0 0,0-3 0 0,8 3-19 0,-8-3-4 16,1 0-1-16,6 0 0 16,-6 0 7-16,-1 4 2 0,4-1 0 0,3 3 0 15,-6-3 6-15,6 0 2 0,4 4 0 0,-7-1 0 0,0 3-16 16,7 1-3-16,0-1-1 0,0-2 0 0,0 8-10 0,0 1 0 15,0-3 0-15,4-1 0 0,-1 7 0 0,4-6 0 16,4 6 0-16,-8-4 0 0,8 4-13 0,0-3 1 16,-1 3 1-16,-6 0 0 0,6-4 11 0,1 7-10 15,3 0 10-15,-3 0-10 0,-1 0-8 0,-3 0-2 16,4 0 0-16,3 0 0 16,-3 0-6-16,-1 7-2 0,4-7 0 0,4 0 0 15,-4 0-60-15,-3 0-12 0,6 3-2 0,1-3-1 16,-4 3-124-16,4-3-25 0,10 6-4 0,-11-3-2 0</inkml:trace>
  <inkml:trace contextRef="#ctx0" brushRef="#br1" timeOffset="29604.06">4427 13332 2188 0,'-7'-3'97'16,"7"3"20"-16,-10-7-93 0,10 7-24 0,-7 0 0 0,7 0 0 0,0 0 204 0,0 0 36 0,0 0 7 0,0 0 1 31,7 7-340-31,3-7-68 0,4 3-13 0,-3-3-1021 0</inkml:trace>
  <inkml:trace contextRef="#ctx0" brushRef="#br1" timeOffset="30197.59">857 15373 2336 0,'0'0'52'0,"0"0"10"0,0 0 2 0,0 0 1 0,0 0-52 0,0 0-13 0,0 0 0 0,0 0 0 31,4-6-49-31,6 3-13 0,1-3-2 0,3-7-1 0,7 4 52 0,4-13 13 0,0 3 0 0,10-3 0 16,4 0 15-16,7-9 5 0,10 9 2 0,4-10 0 15,11 1 6-15,-8 0 0 0,8-10 1 0,6 6 0 16,4 4-13-16,4-10-2 0,10-3-1 16,-3 3 0-16,-4 1-1 0,7-4 0 0,1 0 0 15,10 3 0-15,-8-3 22 0,8-6 4 0,3 6 1 0,1-6 0 16,10 6-14-16,-7-9-2 0,3-1-1 0,4 1 0 15,11-6-22-15,-11 5 0 0,-1-2 0 0,1-4 0 16,0 7 31-16,0 0 1 0,0-1 1 0,-10 1 0 16,2 3-33-16,1 6 0 0,-3 0 0 0,-11 0 0 15,-8 7 8-15,1 2-8 0,-4 4 0 0,-3-1 0 16,-8 14 0-16,1-4 0 0,-4 0 0 0,-10 3 0 16,-4 6-193-1,-4 1-43-15</inkml:trace>
  <inkml:trace contextRef="#ctx0" brushRef="#br1" timeOffset="31463.74">4170 15524 2188 0,'0'0'97'0,"0"0"20"0,0 0-93 0,0 0-24 0,0 3 0 0,3 6 0 0,4 7 30 0,-7-10 2 16,7 13 0-16,1-6 0 0,-5-4-32 0,4 10 0 15,4-7 0-15,-11 7-10 0,7 3 10 0,0-3 0 16,-4 6 0-16,4-3 0 0,-3 9-15 0,-4-2 3 16,3 5 0-16,-3-3 0 0,0 10 12 0,0-6 10 15,0 5-2-15,0-2 0 0,-3-3 7 0,3-1 1 16,0-3 0-16,-4 1 0 0,4-1-16 0,0 0 0 16,0 1 8-1,0-10-8-15,0 0 0 0,4 0 0 0,-4-3 0 0,0-7 0 16,-4-3-50-16,4 1-3 0,0-10-1 0,0 0-924 0</inkml:trace>
  <inkml:trace contextRef="#ctx0" brushRef="#br1" timeOffset="31946.34">4050 15198 2314 0,'0'-10'51'0,"3"1"10"0,4-7 3 0,-3-3 1 0,7 0-52 0,-1-2-13 0,4-1 0 0,7 9 0 15,-6-6-16-15,6 7-7 0,-7-7-1 0,0 6 0 16,7 1 8-16,-7-4 0 0,7 4 1 0,-6 2 0 0,6-6 6 0,3 1 1 16,-6 2 0-16,3 4 0 15,0-1 8-15,4-2 0 0,0 2 0 0,-8 1 0 0,5 3 16 16,-1 0 0-16,-7-4-1 0,7 10 0 0,-3 0 5 0,-1 0 0 15,1 0 1-15,0 6 0 0,6 4-21 0,-10-4 0 16,4 3 0-16,3 7-8 16,0 0 8-16,-3 3 0 0,3-1 0 0,-7-2 0 0,4 6 0 15,-4 6 8-15,0-6-8 0,-3 10 0 0,3-4 0 0,-7-3 0 16,-4 6 0-16,1-9 8 0,-4 10-8 0,0-4 0 16,-4-3 0-16,1 3 8 0,-8-3-8 0,1-3 9 15,-1 6-9-15,-3-6 10 0,0 0 1 0,-4-3 0 16,1 0 0-16,-1-3 0 0,0-4 10 0,-6 7 3 0,2-6 0 15,-2-4 0-15,-1 7-13 0,0-10-3 0,1 10 0 0,-1-7 0 16,-7-3-8-16,4 4 0 0,3-1 0 0,1 0 0 16,-5-5 0-16,5 5 0 0,6-3 0 0,-7 1 0 31,4-1-39-31,7-3 0 0,-4-3 0 0,4 0 0 16,4 0-33-16,3 0-6 0,-4-3-2 0,1 3-557 0,10-6-112 15</inkml:trace>
  <inkml:trace contextRef="#ctx0" brushRef="#br1" timeOffset="32488.38">5659 14175 1555 0,'0'0'138'0,"0"0"-110"0,0 0-28 0,-7 10 0 16,7-10 184-16,-8 6 31 0,-2 0 6 0,3 4 2 16,0-1-179-16,0 1-35 0,-4 2-9 0,1 7 0 15,2-7 0-15,-2 7-9 0,-8 3 9 0,4 0-13 16,0 0 13-16,0 0 0 0,-4 0-10 0,4 9 10 16,-3-2 0-16,-1 2 0 0,0 0 0 0,1 4 0 15,-1-4 23-15,0 10 5 0,1 3 2 0,3-3 0 16,-4 2 1-16,4 1 0 0,0 3 0 0,0-3 0 15,7-3-15-15,-4 3-2 0,0 0-1 0,4 0 0 0,7 6-13 0,-7-6 8 0,7 9-8 0,0-3 0 32,0-6 0-32,7 6 0 0,-3-9 0 0,3 0 0 15,0-3 0-15,0-7 0 0,4 0 0 0,-8 1 0 16,8-4 0-16,-1-3 0 0,1-3 0 0,3 6 0 16,-3-6 0-16,3 0 0 0,3-3 0 0,1 3 0 0,0-3 0 0,3-4 0 15,0-5 0-15,4 2 0 0,-1-2-19 0,5-1 0 16,-5 4 0-16,4-7 0 15,4-3-61-15,-4 3-13 0,-3-3-3 0,0 4-594 16,0-7-119-16</inkml:trace>
  <inkml:trace contextRef="#ctx0" brushRef="#br1" timeOffset="33177.4">6442 14962 2286 0,'-11'4'101'0,"4"2"21"0,0-3-98 0,4 0-24 0,-8 7 0 0,4-1 0 16,-4 0 20-16,4 1-2 0,-3 2 0 0,-1 1 0 16,8-4-18-16,-8 10 0 0,-7-6 0 0,11-1 0 15,-10 7 0-15,3-7 0 0,-1 10 0 0,1-3 0 16,-10 0 0-16,6 0 8 0,4-3 0 0,-7 6-8 15,3-4 59-15,-7 4 5 0,1-3 0 0,-1 3 1 16,0 0-20-16,4 0-4 0,0 0-1 0,0-3 0 16,0 3-40-16,3-4-11 0,0-2-1 0,1 3 0 31,3-6-12-31,-1 2-2 0,1-2-1 0,4-1 0 0,-1-2-101 16,1-4-20-16,6 0-4 0,-7-6-528 0,4 7-105 0</inkml:trace>
  <inkml:trace contextRef="#ctx0" brushRef="#br1" timeOffset="34039.33">5814 14978 2329 0,'0'0'103'0,"0"0"21"0,0 0-99 0,0 0-25 15,7 10 0-15,0-1 0 16,3 0 17-16,1 1-1 0,7 2-1 0,-1 1 0 16,-3-4-15-16,8 4 0 0,-1 6-9 0,7-1 9 15,-10-2 0-15,13 9 0 0,-6 0-8 0,0-3 8 16,3 0 0-16,-3 10 0 0,3-11 0 0,-3 11 10 15,3-4-10-15,-3-6 0 0,-1 9 0 0,1-2 0 16,-4-4 0-16,4-3 0 0,-4 0 0 0,-3-4 0 0,3 1 0 16,-7-3 0-16,4-7 8 0,-1 7-8 0,-3-10 0 0,4 4-12 15,-8-1 2-15,8 0 1 16,-7-9-139-16,3 0-28 0</inkml:trace>
  <inkml:trace contextRef="#ctx0" brushRef="#br1" timeOffset="34538.16">7056 14050 1324 0,'0'0'118'0,"0"0"-94"0,0 0-24 0,-7 0 0 0,-1 6 246 15,8-6 45-15,-3 3 9 0,3 7 1 0,-7 2-237 0,7-2-48 16,7 2-16-16,-7 7 9 0,0 0 7 0,3 0 0 16,1-4 1-16,0 17 0 0,3-1-17 15,0 0 0-15,-7 10 0 0,3-6 0 0,1 5 0 0,-4 4 0 0,0 3 0 16,0 0 0 0,0 4 17-16,0 2 0 0,-4 0 0 0,1 7 0 0,3-4 24 0,-7-2 5 15,7-1 1-15,0 0 0 16,-7-3-22-16,7 1-4 0,0-4-1 0,0 3 0 0,0-6-20 15,0 0 0-15,0 6 0 0,0-16 0 0,3 7 0 0,-3-3 0 16,4-4 0-16,-4-9 0 0,7 7-14 0,-7-7-4 16,0 0-1-16,0-6 0 15,0-4-112-15,3 4-22 0,-3-6-5 0,4 2-552 16,-4-5-110-16</inkml:trace>
  <inkml:trace contextRef="#ctx0" brushRef="#br1" timeOffset="36624.93">7528 14953 2206 0,'0'0'48'0,"-7"-6"11"0,0 3 1 0,0-1 3 0,0-2-51 0,4-3-12 15,-1 6 0-15,0-7 0 0,4 1 0 0,0-1 8 0,0 4-8 0,0-3 0 16,4-1 27-16,0 1-1 0,-1 0 0 0,4-1 0 15,0 7 19-15,0-3 4 0,4 6 1 0,-1 6 0 16,5-3-6-16,-1 7-2 0,0 8 0 0,3 1 0 16,-3-3-18-16,4 12-4 0,0-3-1 0,-1-3 0 15,1 9-11-15,0-2-8 0,-1-4 9 16,1 6-9-16,0 0 0 0,-1-2 0 0,1-4 0 16,0 3 0-16,-1-6 10 0,1 6-10 15,3-6 10-15,-7 0-10 0,7-3 0 0,-10-3 0 0,6 2 0 0,-2-5 0 31,-1-4-32-31,0 1-13 0,3-7-3 0,-2 6 0 16,-1-9-130-16,0 0-26 0,0-3-6 0</inkml:trace>
  <inkml:trace contextRef="#ctx0" brushRef="#br1" timeOffset="36942.53">8371 14755 2512 0,'0'0'56'0,"0"0"11"0,-10 10 2 0,-1-1 1 0,1 1-56 0,-1 2-14 15,1 10 0-15,2 0 0 0,-2 0 0 0,-1 6-8 16,8-3 8-16,-11 7-13 0,3-1 3 0,0 0 1 0,-3 10 0 0,4 0 0 15,-11 0 9-15,3 6 8 0,-3 3-8 0,3 0 11 16,-7 3-11-16,8 4-11 0,-15-4 3 0,7 1 0 16,-3 2 8-16,3 0 16 0,-3 4-4 0,-3-4-1 15,6-2-11-15,0-1-12 0,4 0 2 0,-4-9 1 16,1 3 9-16,13-6 0 0,-3-3 0 0,3-7 0 31,4 0-91-31,0 1-16 0,7-10-3 0,0-3-870 0</inkml:trace>
  <inkml:trace contextRef="#ctx0" brushRef="#br1" timeOffset="37363.58">8731 15514 288 0,'0'0'25'0,"0"0"-25"0,0 0 0 0,0 0 0 16,0 0 423-16,11 7 79 0,-4-1 16 0,3 3 3 16,1 7-415-16,0-3-83 0,-1-1-23 0,1 1 8 15,-11 2-8-15,3 1 0 0,4 3 0 0,-7 3 0 16,4 0 0-16,-4 0-13 0,0 9 5 0,-4 0 8 31,1 1-61-31,-1-1-5 0,-3 0-1 0,0 1 0 0,-3-1 35 0,-4 0 8 0,3 1 0 0,-3-1 1 16,3 1 23-16,-6-7-11 0,3 6 11 0,-4-3-8 15,7-6 8-15,-6 0 0 0,3 0 10 0,-4-6-547 16,0-1-110-16</inkml:trace>
  <inkml:trace contextRef="#ctx0" brushRef="#br1" timeOffset="38161.41">9733 14423 1692 0,'0'0'75'0,"0"0"15"0,0 0-72 0,0 0-18 0,0 0 0 0,0 0 0 16,0 0 48-16,0 0 5 0,0 0 2 0,0 0 0 16,0 0-20-16,0 0-4 0,-7 3-1 0,-3 0 0 0,-1 4-13 0,4 2-2 15,-4 4-1-15,1-1 0 0,-4 7-14 0,3 3 0 16,0-3 0-16,1 6 0 0,3-3 0 0,-4 9 0 15,1-3 0-15,3 7 0 0,0 2 0 0,-1 1 14 16,-2 3-2-16,3 0-1 0,0-1 5 0,3 1 2 16,-3-3 0-16,4 3 0 0,-1-10-9 15,1 7-1-15,3-7-8 0,3-3 12 0,-3 3-12 16,4 1 0-16,-1-7 0 0,4 0 0 0,4-3 0 0,-4-3 0 16,3-7 0-16,5 1 0 0,-5-4 0 0,4 1 0 15,4-4 0-15,0-6 0 0,-1-6 8 0,1 6-8 16,-1-10 11-16,5 1-11 0,-1-4 32 15,0 1-1-15,-3-7 0 0,3 6 0 0,-4-5 7 0,5-4 2 16,-1 0 0-16,0-7 0 0,0 7-15 0,-3-9-2 0,-1 6-1 16,1-6 0-16,0-1-10 0,-4 1-3 0,0-4 0 0,0-2 0 15,-3-4-9-15,-4 10 0 0,0-7 9 0,-7 0-9 16,0 7 0-16,0 0 0 0,-4-1 0 0,1 1 8 16,-4 6-8-16,-4-3 0 0,-3 6 0 0,-4 0 0 15,1 3 0-15,-1-3 0 0,-7 10 0 0,4-7 0 16,-4 6-24-16,4 4 1 0,0-1 0 0,0-2 0 31,0 2-33-31,3 7-6 0,0-3-2 0,1 0 0 16,3-1-72-16,0 7-14 0,-1 0-3 15,1 0-695-15</inkml:trace>
  <inkml:trace contextRef="#ctx0" brushRef="#br1" timeOffset="38428.75">9567 14868 1267 0,'0'0'112'16,"0"0"-89"-16,0 0-23 0,0 0 0 0,0 0 277 0,4 3 51 16,6 7 11-16,5-1 1 0,-12-6-284 0,8 7-56 15,-4-1-15-15,3 1-1 0,1-7 16 0,3-3 0 16,0 6 0-16,0-3 0 0,4-3-16 0,-4 0-1 15,7 0 0-15,-3 0 0 16,3 0-18-16,-3-3-3 0,3-3-1 0,-4 3 0 16,-2-4 1-16,2 4 0 0,1 3 0 0,-8-3 0 15,-3-3 8-15,4 6 2 0,0-3 0 0,-1-4 0 16,1 7-17-16,-4-3-3 0,0-6-1 0,3 9 0 0</inkml:trace>
  <inkml:trace contextRef="#ctx0" brushRef="#br1" timeOffset="39993.33">10569 15154 1821 0,'-14'3'80'0,"14"-3"18"0,0 0-78 0,0 0-20 15,0 0 0-15,-3 6 0 0,-1-3 55 0,4-3 7 16,-3 13 2-16,-5-7 0 0,-2 3-8 0,3 4 0 16,3-4-1-16,1 4 0 0,-11 0-19 0,3 5-4 15,4-5-1-15,0 6 0 0,0 3-31 0,0 0 0 16,-7 0 0-16,3-1 0 0,4 5 0 0,-7-1 8 16,-7-3-8-16,3 0 0 15,8 0-20-15,-4-4-8 0,-4 4 0 0,4-6-1 16,0-3-63-16,0-1-13 0,3-3-3 0,0 1-496 15,-3-7-100-15</inkml:trace>
  <inkml:trace contextRef="#ctx0" brushRef="#br1" timeOffset="40266.05">10559 15069 748 0,'0'0'67'0,"0"0"-54"0,0 0-13 0,0 0 0 0,-4 9 383 0,1 1 73 15,10-4 16-15,-4 13 2 0,4-7-382 0,0 7-77 16,4-6-15-16,3 9 0 16,4-3-24-16,-4 3 0 0,-4-4-1 0,4 4 0 15,1 0-20-15,-5 10-4 0,-6-10-1 0,3 0 0 16,0 6-7-16,-4-3-2 0,-3 3 0 0,-3-3 0 15,-1 3-5-15,1-6-2 0,-4 0 0 0,0 0 0 16,-8-3-34-16,8 0-6 0,0-7-2 0,4 1-338 16,-8-4-68-16</inkml:trace>
  <inkml:trace contextRef="#ctx0" brushRef="#br1" timeOffset="40443.08">10492 15483 1152 0,'-11'0'51'0,"11"0"10"0,0 0-49 0,0 0-12 0,0 0 0 0,0 0 0 15,-3 0 327-15,3 0 62 0,10 6 13 0,1-3 2 32,-4-3-404-32,7 0-80 0,3 0-17 0,1 0-615 0,0 0-124 0</inkml:trace>
  <inkml:trace contextRef="#ctx0" brushRef="#br1" timeOffset="41087.35">10636 13595 1440 0,'0'-9'64'0,"0"9"12"0,0 0-60 0,0 0-16 0,7-3 0 0,-7 3 0 15,0 0 159-15,7-3 29 0,11 3 5 0,-4 3 2 16,-3 0-155-16,3 6-32 0,3 1-8 0,5 8 0 0,2-5 0 0,1 9 10 16,-4-3-10-16,7 3 8 0,4 0-8 0,-4 6 0 15,-6-3 0-15,2 6 0 0,8 1 0 0,0 8 8 16,-4-5-8-16,-3 6 12 0,-1 3 6 16,5 3 2-16,2 6 0 0,-2 3 0 15,-5 4-20-15,4-4 0 0,4 7 0 0,-4 3 0 0,-3-3 0 16,0-1 0-16,0 7 0 0,-1-3 0 15,4 0 8-15,-10-3 0 0,-4-4 1 0,-3-2 0 0,6-4 26 0,-6 0 5 16,-15 1 0-16,1-4 1 0,6 0-16 0,-6-3-3 16,-1-6-1-16,-3 3 0 0,-3-3-21 0,3-1 0 15,0-5 0-15,-4-7 8 0,-7-3-8 0,4 0-10 0,4-3 10 0,-1-6-13 32,-3 3-86-32,-4-7-17 0,4 4-3 0,0-13-1 15,4 6-68-15,-5-5-13 0,-23-4-3 16,17-4-1-16</inkml:trace>
  <inkml:trace contextRef="#ctx0" brushRef="#br1" timeOffset="41957.34">12284 14850 1497 0,'0'0'133'0,"3"6"-106"15,1 0-27-15,-4 13 0 0,3 0 142 0,1 3 23 0,3 0 5 16,0 6 1-16,0-3-132 0,4 6-27 0,-4 4-4 0,0 6-8 15,3-1 14-15,-3 1-3 0,0 3-1 0,0 6 0 16,-3-3-10-16,3-6 0 0,-3 9 0 0,-1-9 0 16,-3-3 0-16,0-1 8 15,4-5-8-15,-4 2 0 0,0-3 34 0,-4-2 2 0,4-4 0 16,-3 6 0-16,-1-9 11 0,4 9 2 0,-3-9 1 0,-1 0 0 16,0-3-22-16,4-6-4 0,-3-4 0 0,3 0-1 15,-4 1-13-15,4-10-2 0,0 0-8 0,0 0 12 16,0 0-12-16,-3-10 0 0,-4 1 0 0,3-4 0 15,-3-5 0-15,4-4-8 0,-4-3 8 0,3-4-13 16,-3-2 13-16,0 0 0 0,-4-10-10 0,8 6 10 16,-8-8 0-16,8-1 0 0,-8-3 0 0,4-7 0 15,4 1 0-15,-1 6 0 0,-3-3 10 0,4 0-10 16,-5 3 21-16,8-1-2 0,0 11-1 0,0-1 0 16,0-3 0-16,0 7 0 0,8-1 0 0,-5-2 0 0,4 12-7 15,0-3-2-15,4-4 0 0,-1 7 0 0,4-3-9 16,-3 6-11-16,3 0 3 0,4 3 0 0,-1 0-10 0,1 7-2 15,0-1 0-15,6 4 0 0,1-1 10 0,0 7 2 16,-4 3 0-16,4 0 0 0,-1 3 8 0,1 7-8 16,0-1 8-16,-4 4-8 0,4-4 8 0,-1 10 0 15,-3-3 0-15,1 3 0 0,-1 2 0 0,-4 1 0 16,5 0 0-16,-1 3 0 0,-4 1 0 0,5-5 0 16,-8 1 0-16,3 0-8 0,-3 3 8 0,1-9 0 15,-8 6 0-15,0-3 0 0,0-7 0 0,-4-2 9 16,-3 2-1-16,-3 4-8 0,-4-6 25 0,0-4-1 15,0 3-1-15,-8 1 0 0,-2 2-7 0,-1-2 0 16,-3-4-1-16,0 0 0 0,-4 3-15 0,0 1 8 0,-3-1-8 0,0 1 0 16,0-7 0-16,3 3 0 0,-3-3 0 0,0-3 0 31,6 0-33-31,-2 0 0 0,-4 0 0 0,6 0 0 16,1 0-34-16,4-3-6 0,-5-3-2 0,8 3 0 15,0-4-33-15,4 1-6 0,-1 0-2 0,0-4-819 0</inkml:trace>
  <inkml:trace contextRef="#ctx0" brushRef="#br1" timeOffset="42565.11">13734 13699 115 0,'0'0'10'0,"0"0"-10"0,3-3 0 0,-3-4 0 15,0-2 222-15,0 6 42 0,0-4 9 0,0 7 2 16,0-3-202-16,0 3-40 0,0 0-8 0,0 0-1 16,0 0 64-16,0 0 14 0,0 0 2 0,0 0 1 15,0 0-29-15,0 0-5 0,0 0-2 0,0 0 0 16,0 0 11-16,0 0 1 0,0 0 1 0,0 0 0 15,-3 0-20-15,-8 10-4 0,4-1-1 0,0 1 0 16,0 2-29-16,-4 1-7 0,1 9-1 0,-4-4 0 16,0 4-20-16,-4 0 0 0,4 10 0 0,-4-10 0 15,-3 9 0-15,3 0 0 0,-3 1 0 0,4 5-8 16,-5-2 38-16,5 6 8 0,-1 2 2 0,-3 1 0 16,7 10 12-16,-4-1 4 0,4-3 0 0,0 3 0 0,0 1-29 15,3-4-6-15,1 3-1 0,3 1 0 0,-4-1-20 0,4 0 0 16,0-3 0-16,3-3 0 0,1 4 0 15,-1-8 0-15,1-2 0 0,6 3 0 0,1-6 8 16,-1-1-8-16,1 4 8 0,-1-3-8 0,4-1 0 0,1 1 0 16,2 3 0-16,1-7-8 0,-1-2 0 0,4-1 0 15,1 0 0-15,-1 1 0 16,3-7-29-16,4 3-6 0,1-6-1 0,6 0 0 0,0 0-18 0,0-3-4 0,4-7-1 16,3-2 0-1,1 2-161-15,2-2-33 0,1-1-7 0</inkml:trace>
  <inkml:trace contextRef="#ctx0" brushRef="#br1" timeOffset="44201.23">13832 14599 1324 0,'0'0'118'0,"0"0"-94"0,0 0-24 0,0 0 0 0,0 0 186 0,7 6 33 15,1-3 6-15,-1 6 2 0,3-2-175 0,1-1-34 0,3 3-7 0,0 1-2 0,0 2 11 0,0 7 3 31,7 0 0-31,-3 3 0 0,3 3 1 0,4 6 0 16,-4 1 0-16,7-1 0 0,0 0 12 0,-3 1 4 16,-4-1 0-16,4 1 0 0,0-1-14 0,-4 0-2 15,0-2-1-15,0-4 0 0,0-3-23 0,-3 6 0 16,0-6 0-16,-4 0-8 16,-4-4-51-16,4-2-9 0,-3 0-3 15,0-4 0-15,-1-2-151 0,-3-7-30 0,11 9-7 0,-7-12-1 0</inkml:trace>
  <inkml:trace contextRef="#ctx0" brushRef="#br1" timeOffset="44516.8">14718 14574 1785 0,'0'0'79'0,"0"0"17"0,0 0-77 0,0 0-19 0,0 0 0 0,-7 3 0 0,7-3 164 0,-7 9 28 16,0 1 7-16,0 2 1 0,3 7-169 0,1 0-31 15,-1 6-12-15,-3-3 1 0,4 9 11 0,-5 7 0 16,1-4-9-16,0 10 9 0,-3 3 0 0,3 0 0 16,0-3 0-16,-4 6 0 0,-3 0 0 0,0 4 12 15,0 2-4-15,-4 7 0 0,0-3 3 0,-3-4 0 16,0 7 0-16,0-10 0 0,-4 0-3 0,1 1-8 15,-5 5 12-15,5-6-4 0,-1 1-8 0,4-10 12 16,0 6-12-16,7-6 12 0,3-3-23 0,4-7-4 16,3-3-1-16,4-9 0 15,4-3-236-15,3-6-48 0</inkml:trace>
  <inkml:trace contextRef="#ctx0" brushRef="#br1" timeOffset="44971.21">15445 13899 2592 0,'0'0'57'0,"0"0"12"0,0 0 3 0,0 0 0 0,0 0-58 0,-4 13-14 16,4-7 0-16,-3 7 0 0,3-1 12 0,0 4 0 15,0 0 0-15,0 6 0 0,0 0-12 0,0 9-12 16,0 7 3-16,3 2 0 0,-3 4 9 0,4 3 0 16,-4 10 0-16,0-1 0 0,-4 10 0 0,4-3 0 15,-3-1-9-15,-4 11 9 0,-1-1 0 0,1 0 0 16,0-3 0-16,-3-7 0 0,3-2 8 0,0-3-8 16,0-4 12-16,3 0-4 0,1-3-8 0,3-6 10 0,-4-3-10 15,4-7 10-15,-4 4-10 0,4-7-16 0,4-5 4 16,0 2 1-1,-4-16-125-15,7 1-26 0,-4-4-5 0</inkml:trace>
  <inkml:trace contextRef="#ctx0" brushRef="#br1" timeOffset="46738.55">16411 14213 1681 0,'0'0'74'16,"0"0"16"-16,-3-6-72 0,-1 3-18 0,8-4 0 0,-4-5 0 0,3 9 96 0,4-7 16 15,0-2 4-15,0 2 0 0,0-5-52 0,4 2-11 16,-4 4-1-16,0-1-1 0,0 7-38 0,0-6-13 16,0 6 9-16,-7 3-9 0,0 0 13 0,0 0-2 15,0 0-1-15,0 0 0 0,0 0-10 0,0 0 10 16,-3 3-10-16,-1 6 10 0,-3 0-1 0,0 4 0 15,-7 0 0-15,3 2 0 0,1 1 10 0,-1 3 1 16,1 0 1-16,-1 3 0 0,-3-1 19 0,0 1 3 16,3 7 1-16,-3-4 0 0,0 6-12 0,0 0-1 15,3 1-1-15,1-1 0 0,-4 4-18 16,0-4-3-16,-1 7-1 0,5-4 0 0,-1 10-8 0,1-3 0 16,-1 0 0-16,1-1 8 0,-1-5-8 0,4 9 0 0,3-13 0 15,1 7 0-15,3-7 0 0,0 0 0 0,0-5-10 0,3-5 10 16,1 8 0-16,-1-7 0 0,5-4 0 0,-1-2 0 15,0 0 0-15,3-1 0 0,-3-5 0 16,4 2 0-16,3-2 0 0,4-1 0 0,-4 1 0 16,7-7 10-16,4 6-10 0,-4-3 10 0,-4-2-10 0,8-4 10 15,0 0-1-15,-1-4 0 0,1-2 0 0,3-3 0 16,-3 3-9-16,0-10 10 0,-1 6-10 0,-2-5 10 16,-1-4-10-16,0 0 10 0,0-3-10 0,-3 0 10 15,-1 0-10-15,-2-9 0 0,2 6 9 0,-3-13-9 16,0 7 8-16,-3-4-8 0,3-2 10 0,-3-7-10 15,3 3 22-15,-7 3-2 0,0-2 0 0,3-1 0 16,-2 0-20-16,-1-3 9 0,0 3-9 0,-4 1 0 0,-3-4 14 16,0 3-4-16,0 0-1 0,-3 7 0 15,-1-1-9-15,-3 4 0 0,0 3 0 0,-4 3 0 16,1-4 0-16,-4 7 0 0,0 4 0 0,-4-4 0 0,4 9-13 16,-4-6-2-16,-3 10 0 0,3-4 0 15,1 4-20-15,-1 0-4 0,-3 2-1 0,0 1 0 16,0-3-76-16,-1 9-16 0,5 0-4 0,-4 0 0 15,-1 0-87-15,1 9-17 0,0-3-4 16,4 7-1-16</inkml:trace>
  <inkml:trace contextRef="#ctx0" brushRef="#br1" timeOffset="47082.56">16164 14555 1555 0,'0'0'68'0,"0"0"16"0,0 0-68 0,0 0-16 0,7 6 0 0,4-6 0 16,-4 0 156-16,0 0 28 0,4 0 6 0,-1 3 1 16,1-3-142-16,3 3-28 0,-4-3-5 0,5 7-2 15,2-4-5-15,1-3-1 0,-4 6 0 0,4-3 0 16,-1-3-8-16,-3 10 8 0,8-7-8 0,-5-3 8 15,4 0-8-15,1 6 10 0,-1-6-10 0,0 0 10 16,-4 0-10-16,1 0 0 0,0-6 0 0,-1 6 8 16,-2 0-8-16,2-3 0 0,-6 3 9 0,3-4-9 15,0-2 0-15,-3 6 9 0,-4-3-9 0,0-3 0 16,3 3-11-16,-3-4-9 0,0 4-1 0,0-6-1 16,-3 9-42-16,7-10-8 0,-4 7-1 0,0-6-1 15,0-1-124-15,0 7-25 16</inkml:trace>
  <inkml:trace contextRef="#ctx0" brushRef="#br1" timeOffset="47830.64">17187 15176 1440 0,'0'0'128'0,"0"0"-103"0,-3 3-25 0,-1 12 0 15,1-2 199-15,-4 0 34 0,0 9 7 0,0-4 2 16,-4 4-188-16,4 0-38 0,-7 6-7 0,3-2-1 15,4 2-8-15,-3-3 0 0,-1 3 0 0,4-3 8 16,0 3-8-16,0-6 0 0,3 7 0 0,-3-7 0 16,4-1 0-16,-1 1 0 0,1-3 0 0,-1-3 8 15,4 9-8-15,-3-9 0 0,3-4 0 0,0 4 8 16,0-4-54-16,0-2-10 16,3-1-3-16,-3-9 0 0,0 0-123 0,0 0-25 0,0 0-5 0,0 0-296 15,0 0-59-15</inkml:trace>
  <inkml:trace contextRef="#ctx0" brushRef="#br1" timeOffset="48460.23">16972 15358 979 0,'7'-4'87'0,"-7"4"-70"16,0-9-17-16,4 0 0 0,3-1 270 0,-4 4 50 16,1-10 11-16,-1 7 1 0,8-4-230 0,-4 1-46 15,4-7-10-15,-1 6-2 0,1-5-28 0,3 5-5 16,4-6-2-16,-4 7 0 0,3 2-9 0,1 1 0 15,-4-1 0-15,7 4 0 0,-3 0 0 0,3-4 0 0,-3 7 0 0,-1 3 0 16,4-9 15-16,-3 9-3 0,-4 0 0 16,4 0 0-16,-8 3 13 0,5 3 3 0,-8-3 0 0,0-3 0 15,-7 0-13-15,0 0-3 0,7 10 0 0,-4-1 0 16,-3 1 26-16,-3-7 5 0,-1 6 1 0,1 4 0 16,-4-4-36-16,0 1-8 0,-4-1 0 0,0-6 0 15,-3 7 0-15,0-1 0 0,-4 4 0 0,4-4 0 16,0-3-14-16,0 0-5 0,-3 4-1 15,-1-1 0-15,4 4 7 0,0-7 1 0,-4 4 0 0,4-7 0 16,0 6 12-16,3-6 0 0,1 3 0 0,3-2 0 16,-4 2 0-16,7-3 0 0,4-3 0 0,0 0-9 0,0 0 9 15,0 0-12-15,0 0 12 0,0 0-12 16,8 0 12-16,2 0-8 0,-3 0 8 0,4 3-8 16,-1 3 8-16,1-2 0 0,-4-4 0 0,4 9 0 15,-1-9 0-15,-3 9 0 0,0 1 0 0,0-7 0 16,4 6 0-16,-4 1 0 0,4-7 0 0,-4 6-8 15,3-9 8-15,-3 10 0 0,7-1 0 0,-3-6 0 0,7 3 0 16,-4-2 0-16,0 5 0 0,0 0 0 0,0-5 0 16,0 5 0-16,-3 0 0 0,-4 1 0 0,3-1 0 0,-6 1 0 15,3-4 0-15,-4 3 0 0,-3 1 0 0,0 2 8 16,0-2-8-16,-3 2 11 0,-4-2 1 0,3 5 0 16,1-2 0-16,-4-4 0 0,3 1-12 0,-3-4 10 15,4 3-10-15,-1 1 10 0,-3-1-10 0,4-6-12 16,-8 7 2-16,4-4 1 0,0-3 9 0,-4 6 0 15,4-5 0-15,-3 5 0 0,-5-3 0 0,5 1 0 0,-4 2 0 16,0-3 0-16,0 4 0 0,-1-4 0 0,-2 0 0 16,3 4 0-16,0-7 0 0,3 6 0 0,-3-6 0 0,0-3 0 15,0 7-18-15,3-7-2 0,1-7 0 0,-1 7 0 32,0-6-151-32,1 0-30 0,3-7-7 0,3 1 0 0</inkml:trace>
  <inkml:trace contextRef="#ctx0" brushRef="#br1" timeOffset="49042.65">17304 13347 1846 0,'0'0'40'0,"0"-6"9"0,-4-3 2 0,4 9 1 0,0 0-41 0,0 0-11 0,0 0 0 0,0 0 0 16,0 0 8-16,0 9-8 0,-3 1 12 0,3 2-4 16,3-2 11-16,1 2 1 0,-1 7 1 0,4 0 0 15,4-7 23-15,0 10 5 0,-1-3 1 0,4 3 0 16,4 0-27-16,-4 0-6 0,4 0-1 0,-1 9 0 16,4-3-16-16,1-2 0 0,2 5 0 0,1 0 0 15,0 1 20-15,3 8 6 0,0-5 2 16,0-4 0-16,1 10 9 0,-1 0 3 0,4-7 0 15,-1 13 0-15,1-3-14 0,0 3-2 0,0 3-1 0,-1 4 0 16,1-1-23-16,-4 0 8 0,0 1-8 0,1 5 0 16,-1-5 10-16,-3-1-2 0,-4 0-8 0,0 0 12 15,-3 10-4-15,-4-10 0 0,3 7-8 0,-6-7 12 16,3 1 20-16,-7-4 4 0,0-3 1 0,0-3 0 16,-7 6 4-16,4-6 1 0,-4 3 0 0,-4-9 0 0,1 2-11 15,-8 1-3-15,0-6 0 0,-3 2 0 0,0-2-28 0,-7-7 0 16,0-3 0-16,-4 6 0 0,-3-9 0 0,3 7 0 15,-6-8 0-15,2 1 0 0,1 0-11 16,0-3-1-16,0 0-1 0,-4-3 0 16,4-4-61-16,-4-2-12 15,4-1-2-15,-4 4-1 0,4-4-98 0,0-9-19 0</inkml:trace>
  <inkml:trace contextRef="#ctx0" brushRef="#br1" timeOffset="53992.06">18821 3614 2214 0,'0'0'48'15,"0"0"11"-15,-4-3 1 0,4-3 3 0,4 2-51 0,-4-5-12 0,3 0 0 0,-3 5 0 0,-3-5 12 0,-1 0-1 0,1-1 0 0,-4 7 0 16,-4-3-11-16,-3-7 0 0,-7 10 0 0,0-6 0 16,-8-1 0-16,-2 1 0 0,-12 6 0 0,1-3 0 15,-4 2 0-15,-3-5 0 0,-8 9 0 0,1-3 0 16,-1-3 0-16,-6 6 0 16,-4 0 0-16,0 0 0 0,3 0 0 0,-3 0 0 0,4 0 0 15,-1 0 0-15,-3 0 0 0,4 0 0 0,-4-4 0 16,0 4 0-16,-4 0 0 0,1 0 0 0,-1 0 0 15,0 0 0-15,4 0 20 0,-3 4 0 0,-1-4-1 16,1 9 0-16,-1 0 9 0,8 4 3 0,-1-4 0 0,4 4 0 16,4 3-4-16,-4-1-1 0,0 4 0 0,0 0 0 15,0 3-26-15,0 0 0 0,0 3 0 0,4-6-11 16,-4 12 11-16,7-3 0 0,-4-3 0 0,4-3 0 16,-3 7 0-16,3 2 0 0,7-9 0 0,-3 3 0 0,3-6 0 15,3 3 0-15,5 6 0 0,2-12 0 0,8 2 0 0,3 4 0 16,4-3 10-16,0 3-10 0,3-3 0 0,8-3 0 15,-4 2 0-15,7 4 0 0,-4 7 9 0,4-4-9 0,4-3 8 0,-4 3-8 0,3 0 19 16,0 3-2 0,4-3 0-16,-3 6 0 0,3-2-17 15,-4-4 0-15,4 6 0 0,0-3 0 0,0-3 8 0,-3 7 0 16,3-4 1-16,0-3 0 0,0-3-9 0,3 3 0 16,1-3 0-16,-1 0 8 0,5-6 11 15,2 3 1-15,1 2 1 0,3-2 0 0,0 0-21 0,0 3 0 16,7-6 0-16,-3-7 0 0,3 10 20 0,4 0 0 15,6-7 0-15,5 1 0 0,-5 6 0 0,5-7 0 0,3 7 0 0,-1-6 0 16,1-1 4-16,0 7 0 0,3-7 0 0,1-2 0 16,2 2-24-16,5 4-15 0,3-13 3 0,0 10 0 15,3-4 12-15,4 7 15 0,-3-10-3 0,3 4-1 16,-8 2-11-16,8 4 0 0,0-1 0 0,0-5 0 16,4-1 0-16,-1 4 0 0,1-4 0 0,-1 7 0 15,1-4 0-15,3 1 0 0,0-4 0 0,3 4 0 16,5-1 11-16,-5-5-3 0,4 2-8 0,-3-6 12 15,6 10-12-15,-3-7 11 0,4-3-11 0,3 7 10 16,7-1-10-16,1-6 0 0,2 7 0 0,1-4 8 16,0-3-8-16,3 0 0 0,4 3 9 0,0-2-9 15,-4-4 0-15,4 6 0 0,-1-12 0 0,1 12 8 16,-4-3-8-16,1 3 0 0,-1-6 0 0,4 0 8 16,-1 0-8-16,1 0 0 0,-4 0 0 0,1 0 8 15,6 0-8-15,0-6 12 0,-3 6-4 0,0 0 0 0,0 0-8 16,-1-3 0-16,1-3 0 0,4 2 0 0,-5-5 0 0,-2 6 8 15,-1-3-8-15,0-4 0 0,4 4 0 0,-4-3 0 16,0-1 0-16,-6 1 0 0,-1-4 0 0,0-3 0 16,0 1 0-16,-3-4 0 0,-11 6 0 0,0-5 8 15,4 5-8-15,-8-6 0 0,-6 0 9 0,3-2-9 16,3 5 12-16,1-3-12 0,-4-3 10 0,-4 3-10 16,-10 0 8-16,0-3-8 0,4 1 0 0,-12-5 8 15,-6-2-8-15,0 6 0 0,3-3 0 0,-10-3 8 0,-7 0-8 16,-8 3 0-16,1-4 8 0,-4-2-8 15,-3 0 0-15,-8 6 8 0,-10-7-8 0,4 1 0 16,-4 3 0-16,0-7 0 0,-15 4 0 0,1-1 0 16,-3-2 0-16,-1 3 0 0,4-7-12 0,-7 7 12 15,-8-4-10-15,1 1 10 0,0 2-9 0,-4-5 9 0,-14 5-8 16,0 1 8-16,0 0-9 0,-7-1 9 0,-3 7-10 0,-4-3 10 16,-4-3 0-16,1 5-9 0,-5-2 9 0,-2 3 0 15,-11 3 0-15,3-6-8 0,0-3 8 0,-3 9 0 16,-4-3 0-16,1 0 0 0,-5 9 0 0,1-12-8 15,0 12 8-15,-4-9 0 0,0 9 0 0,-3-3 0 16,0 1 0-16,-1 2-8 0,1-3 8 0,-4 0 0 16,4 10 0-16,-4-7 0 0,7 0 0 0,-3 4 0 15,-7 3 0-15,3-4-8 0,0 4 8 0,4 5 0 16,3-5 0-16,-3 0 0 0,-4 5 0 0,4-2 0 16,6 6 0-16,-3 0 0 0,4 0 0 0,0 0 0 15,3 10 0-15,1-10-8 0,6 9 8 0,4 0 0 0,0 1-16 16,-1-1 1-16,8 4 1 0,4-1 0 15,3 1-98-15,7-4-19 16,3 10-4-16,8-6-665 0,0-4-134 0</inkml:trace>
  <inkml:trace contextRef="#ctx0" brushRef="#br1" timeOffset="55824.13">22740 4806 2689 0,'0'0'119'0,"0"0"25"0,-7-10-116 0,0 10-28 0,7 0 0 0,-4-9 0 16,-3 9 12-16,7 0-4 0,0 0-8 0,0 0 12 31,4-13-32-31,-4 13-6 0,0 0-2 0,0 0 0 0,10 0 11 0,-10 0 1 0,0 0 1 0,11-3 0 16,0 3 15-16,-1 0 0 0,1 0 0 0,-4 0-9 15,-7 0 9-15,14 3 0 0,4-3 0 0,-4 6 0 16,0 1 16-16,0-7-2 0,11 6 0 0,3-3 0 16,-3 3 3-16,3-2 1 0,0 2 0 15,4 0 0-15,3 4 5 0,4-4 1 16,3-3 0-16,4 9 0 0,7-2-12 0,3-1-1 0,4 4-1 16,0 3 0-16,4-1-10 0,-4 4 0 0,0 3 0 15,0-3 0-15,3 3 0 0,1 3 0 0,-4 3 0 0,0 3 0 16,0 1 0-16,-4 2 0 0,-6 7 0 0,-1 3 0 0,-3-3 0 15,-4 3 0-15,4-4 0 0,-7 11 0 0,0-4 0 16,-1 3 0-16,1 3 0 0,0 7 0 0,-4-4 0 0,1 7 0 0,-5 9 0 0,-2-6 0 16,-1 6 0-16,-7 3 0 15,0 0 0-15,-3 7 0 0,-4-7 0 0,0 10-11 16,0-10 11-16,-7 10-8 0,0-1 8 0,0-2 0 16,-3 3 8-16,-4-10-8 0,-4 6 0 0,4-5 0 15,-7-1 0-15,0-3 0 0,-3 3 0 0,-1 1 0 16,-3-4 0-16,-7 3 0 0,-1-6 0 0,-6 0 0 15,0 0 0-15,-4 3 0 0,-3-3 0 0,-4 9 9 16,0-9-9-16,-6 10 10 0,-1-10-10 0,0 12 0 16,-4-5 0-16,1 5 0 0,-11-2 0 0,-3 5 0 15,-1-2 0-15,-3 2 0 0,-4 1 0 0,1 0 0 0,-1-4 8 16,-3-2-8-16,-3 5 0 0,-1-5 0 0,0-4 9 0,1 0-9 16,3 0 0-16,0 1 9 0,-7-4-9 0,3-6 0 15,-3 6 16-15,0-9-4 0,7 9-1 0,-8-6 0 16,-2 9 8-16,3-3 1 0,3 0 1 0,-3-6 0 15,-7 6-13-15,3-6-8 0,7 6 8 0,1 0-8 16,-4 0 20-16,-4-3 0 0,4 3 0 0,0-3 0 16,7-3-12-16,-4 0-8 0,4 3 10 0,-7-3-10 15,3-3 0-15,-3 2 8 0,3-2-8 0,1-3 0 16,3-4 0-16,0-3 0 0,-7 7 0 0,3-3 0 16,0-4 0-16,-3 0 8 0,7 0-8 0,0 1 0 15,3-4 0-15,-3 0 0 0,0-3 0 0,-3 0 0 0,6-3 0 0,4 0 0 16,4 0 0-16,-1-3 0 0,1-1 0 0,3-5 0 15,3 6 0-15,1-4 0 0,-1-2 0 0,4-1 0 16,4-2 0-16,3-1 0 0,4 0 9 0,-1 1-1 16,1-4 0-16,0-3 0 0,-1 3 11 0,1-3 1 15,0 7 1-15,-1-1 0 0,1 0-21 0,0-2 0 16,-4-4 0-16,4 3 0 0,3-3 0 0,3 3 9 16,1-3-9-16,3 0 0 0,4-3 0 0,0-6 0 15,0 6 0-15,3-3 0 0,4-7 0 0,3-2 0 16,1 5 0-16,6-8 0 0,-3 2 11 0,3 1-2 15,4-7 0-15,0 3 0 0,7-6-9 0,-7 3 0 16,0 3 0-16,7-6 0 0,0 0 17 0,0 0 8 16,-7 3 2-16,7-3 0 0,0 0-2 0,0 0 0 0,0 0 0 0,-7 0 0 0,0 0-13 0,0 0-4 15,0 0 0-15,3 0 0 16,-3 0-8-16,7 0 0 0,-7-3 0 0,7 3 0 16,0 0 0-16,-7 0 0 0,0-6 0 0,7 6 0 15,0 0 0-15,-3 0 0 0,-1-3 0 0,4-6 0 16,-3-1 0-16,3 1 0 0,-4 2 8 0,4-2-8 15,0-7 0-15,0 4 8 0,4 2-8 0,-1-5 0 16,1-1 8-16,-1 0-8 0,8 1 0 0,-4-1 8 16,3 0 0-16,1-6-8 0,0 7 12 0,3-10-4 15,0 9-8-15,-4-6 0 0,-3 0 9 0,4-3-9 16,0 3 0-16,-1 0 9 0,1 0-9 0,-1 3 0 16,1-6 8-16,-1 3-8 0,5-6 0 0,-5 6 0 15,1-3 0-15,-1 0 0 0,1 0 0 0,3-3 0 16,0 6 0-16,0 0 0 0,0-3 0 0,0 6 0 0,1 0 0 15,-5-3 0-15,1 3 0 0,-1 7 0 0,1-7 0 0,-1 6 0 16,-6 4 0-16,3-4-9 0,0 4 9 0,-3 0 0 16,-1 5 0-16,-3-5-8 0,0 9 8 0,0 0 0 15,0-3 0-15,0 3-8 0,-3-6 8 0,3 6-8 16,0 0 8-16,-7 0-8 0,-8 9 8 0,5 0-8 16,-1-5 8-16,-3 14-8 0,-3-5 8 0,-1 6-8 15,0 3 8-15,-3 0-8 0,-4 9-1 0,1-3 0 16,-8 7 0-16,0-4 0 0,4 4 9 0,-4 2-10 15,-3-2 10-15,7 2-10 0,-4-2 10 0,4-4 12 16,3 1-2-16,4-1-1 0,0-6-9 0,3 3 0 16,4-6 0-16,0 0 0 0,0 0 0 0,7 0-12 15,0-3 0-15,0 3 1 0,3-3 11 0,1-7 0 0,3 10 0 0,0-3 0 16,0 0 0-16,3-4 0 0,-3 10 0 0,7-9 0 16,-3 6 0-16,3 0 12 0,0 6-2 0,3-6-1 15,1-3-9-15,3-3-11 0,0 3 3 16,4-7 0-16,-1-3 8 0,5 7 14 0,2-10-3 15,8-6-1-15,7 0-2 0,3 0 0 0,1-3 0 16,6-6 0-16,0-4 4 0,8 4 0 0,3-10 0 16,0 10 0-16,3-4-12 0,-3 1 0 0,4-1 0 15,-8-3 8-15,1 4-8 0,-1 2 0 0,-7-2 0 16,4-1 0-16,-3-2 0 0,3 8-17 0,-8-2 4 0,1 3 1 16,-3-7-111-16,-1 10-21 15,0-3-5-15,1-4-1232 0</inkml:trace>
  <inkml:trace contextRef="#ctx0" brushRef="#br0" timeOffset="61363">13504 6822 460 0,'0'0'41'0,"0"0"-33"0,0 0-8 0,0 0 0 15,0 0 136-15,-7 0 26 0,7 0 5 0,0 0 1 16,0 0-96-16,0 0-18 0,0 0-4 0,0 0-1 15,0 0 32-15,0 0 7 0,0 0 0 0,0 0 1 0,0 0-30 0,0 0-7 0,7-3 0 0,0-4-1 32,0 4 1-32,1-6 1 0,2 9 0 0,1-9 0 15,-1 9-13-15,1 0-4 0,-1 0 0 0,5 0 0 16,-5 9-16-16,1-3-3 0,-1 0-1 0,4 10 0 16,1-3-16-16,-1 6 0 0,-4-4 0 0,4 7 0 15,0 6 0-15,1-6 0 0,-1 10 9 0,3-1-9 0,1-3 9 0,0-3-9 16,3 4 8-16,-4-4-8 0,5 6 12 0,-1-9-2 15,0 9-1-15,4 1 0 0,-8-1 11 0,4 0 1 16,1 1 1-16,-1-1 0 0,0 4-6 0,0-4-2 16,0 0 0-16,-3 7 0 0,-1-7 0 0,-2 4 0 15,-1-4 0-15,-4 1 0 0,4 2-1 0,-3 7 0 16,0-4 0-16,-4 1 0 0,0-7-13 0,0 10 9 16,3-3-9-16,1-1 8 0,-1-5-8 0,-2 9 0 15,-1-10 0-15,0 3 0 0,0-2 0 0,-4-1 0 16,4-3 0-16,-7-3 0 0,0 1 19 0,-3-1-2 15,-1-3 0-15,4 6 0 0,-7-3-17 0,0-3 0 16,0-3 0-16,0 3 0 0,0 0 0 0,-4-1 0 16,1 5-8-16,-4-11 8 0,0 7 9 0,-4 0 8 15,4-3 2-15,-4-7 0 0,4 7-2 0,-4 3 0 0,4-3 0 16,0-6 0-16,-3 5-6 0,-1-5-2 0,0 9 0 0,1-3 0 16,-5-7-9-16,5 7 0 0,-4-6 9 0,0-1-9 15,-1 7 0-15,-2-6 0 0,2 5 0 0,-2-5 8 16,-1-4 7-16,4 10 1 0,-4-9 1 0,4 2 0 15,3-3-17-15,1 1 0 0,3-7 8 0,-4 10-8 16,0-13 0-16,4 9-14 0,4 0 2 0,-4 1 1 16,3-7 11-16,0-3 0 0,1 6-9 0,6-3 9 15,-6-3 0-15,6 7 0 0,-3-4 0 0,4-3 0 16,3 0 14-16,0 0-2 0,-4 0-1 0,4 0 0 16,0 0 1-16,0 0 1 0,0 0 0 0,0 0 0 15,0 0 5-15,0 0 1 0,0 0 0 0,-3-10 0 16,3 7-6-16,3-3-1 0,1 0 0 0,-1-4 0 15,1 1 6-15,-1-1 1 0,1 1 0 0,3 0 0 16,0-4-19-16,0 1-12 0,0 2 1 0,4-9 1 0,3 10 10 0,0-4 0 0,-4-5 8 16,1 5-8-16,-4-6 0 15,4 7 0-15,3-10 0 0,0 9 0 0,-4-6 8 16,4 1-8-16,1 2 8 0,2-3-8 0,-3 0 0 0,4 4 0 16,-4-4 0-16,0 0-8 0,0 6 8 0,0 1 0 15,-3 2 0-15,0-2 0 0,-4 2 0 16,0 1 0-16,-4 0 8 0,-3 9-8 0,7-3 14 0,-7 3-2 15,0-7 0-15,0 7 0 0,0 0-12 0,0 0 0 16,0 0 0-16,0 0 0 0,-3-3 0 0,3 3-10 16,0 0 2-16,-7 0 0 0,-4 0 8 0,4 3 0 0,0-3 0 0,-4 7 0 15,1-4-8-15,-1 0 0 16,-3 6 0-16,4-3 0 0,-8 4 8 0,0-4 0 16,1 4 0-16,3-1 0 0,-1 3 0 0,-2 4 0 15,-8-3 0-15,4-1 0 0,0 1 0 0,0 6 0 0,-1-7 0 16,1-2-8-16,4 5 8 0,-1-2 0 0,0-1 0 15,4-2 0-15,4 2 0 0,-4-2 14 0,6-7-3 0,-2 6-1 16,3-2-10-16,0-4-12 0,0 6 2 0,3-6 1 16,4-3 9-16,-3 10 0 0,-1-1 0 0,1 0 0 15,3-9 0-15,0 10 0 0,0-7-8 0,3 6 8 16,1 1 0-16,-1-1 0 0,1 1 0 0,3 2 0 16,-7 1 0-16,7-4 14 0,0 4-2 0,0-4 0 15,0 0-12-15,4 1-16 0,-1-1 3 0,1 1 1 16,-1-4 12-16,4 0 16 0,-3-3-3 0,3 7-1 15,-3-1-2-15,3-6-1 0,0 4 0 0,0-4 0 0,0 6 3 0,0-6 1 16,-7-3 0-16,4 0 0 0,0 7-1 0,-1-7-1 16,1 3 0-16,3-3 0 0,-4 0-2 0,4 6 0 15,-3-3 0-15,3-3 0 16,-3 0 10-16,-1 0 1 0,1 0 1 0,3 6 0 0,0-6-21 16,-3 3-16-16,-1 1 2 0,4-4 1 0,-3 0 13 0,3 0 0 15,-3 0 0-15,3 0 0 0,3 6-20 0,-2-6 0 16,2 0-1-16,1 3 0 15,-4 3-62-15,4-3-12 0,3-3-2 0,-4 10-749 16,5-7-150-16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5T15:07:05.574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4882 7346 2073 0,'0'0'184'0,"0"0"-147"0,0 0-29 0,0 0-8 0,0 0 104 0,0 0 19 16,0 9 4-16,8-3 1 15,-8-6-112-15,10 10-16 0,-10-1-16 0,14 4 3 16,-10-4 13-16,6 0-11 0,1 1 11 0,-1 2-10 0,1-2 10 16,-4 9 0-16,11-7 0 0,-11 1-8 0,3 9 8 15,-3-4 0-15,4 4 0 0,-4 0 0 0,4 7 0 0,3-7 0 16,-4-1 0-16,1 1 8 0,3 0-8 0,4 7 11 15,-4-7-11-15,-4-1 12 16,1 1-12-16,3 0 0 0,-3 0 0 0,3-3 8 0,-4 0 0 0,-3 0-8 16,4-4 12-16,0-2-4 0,-4-4-8 0,0 1 0 15,0-1 0-15,3 1-11 16,-10-7-95-16,0-3-19 0,0 0-4 0,0 0-859 16</inkml:trace>
  <inkml:trace contextRef="#ctx0" brushRef="#br0" timeOffset="387.83">5676 7192 1209 0,'-3'0'108'0,"-1"-3"-87"0,4 3-21 0,-7 3 0 16,4-3 157-16,-4 0 27 0,3 9 6 0,4-9 1 15,0 0-158-15,0 0-33 0,-4 7 0 0,-3-4 0 0,4 6 0 0,-4 1 0 16,0-1 0-16,0 3 0 16,-4-2 0-16,1 6 0 0,2-1 0 0,-2 1 0 0,-8 12 0 15,4-3 8-15,-3 3-8 0,-5 7 12 0,1-4 20 0,4 10 5 16,-12 0 1-16,5 3 0 0,-5 0-3 0,5 3-1 15,-8 0 0-15,4 6 0 0,-11 7-3 0,4-4-1 16,-1-3 0-16,1 7 0 0,-7-7-10 0,10 1-3 16,-3-4 0-16,-1-3 0 0,12 3-9 0,-1 3-8 0,-3-9 9 0,10 9-9 15,4-12 0-15,-4 3 0 16,4-3-11-16,4 0 11 16,-1 3-203-16,4-13-33 15</inkml:trace>
  <inkml:trace contextRef="#ctx0" brushRef="#br0" timeOffset="1446.42">8819 7192 1720 0,'0'0'76'0,"0"0"16"0,0 0-73 0,-7 9-19 0,-3 1 0 0,-1-1 0 16,-3 1 44-16,4 2 6 0,-5-3 1 0,1 4 0 16,0 0-16-16,0-4-3 0,-4 7-1 0,1-1 0 15,-1-2-11-15,1 6-1 0,-5 3-1 0,5 0 0 0,-4-4 8 0,-1 4 2 0,1 0 0 0,4 7 0 16,-12-4 2 0,5 0 1-16,-1 0 0 0,-3 6 0 15,0-3-12-15,-1-3-3 0,5 7 0 0,2-1 0 16,-9-3-16-16,6-3 0 0,0 7 0 0,4-10 0 15,4 0-15-15,-1 0-9 16,0-7-3-16,4-2-654 0,7-4-131 0</inkml:trace>
  <inkml:trace contextRef="#ctx0" brushRef="#br0" timeOffset="1778.42">8184 7198 1670 0,'0'0'148'0,"0"0"-118"0,0 0-30 0,0 0 0 16,4 3 98-16,7 7 14 0,-4 2 2 0,3-2 1 15,1 2-87-15,-4 4-18 0,10 0-10 0,1 2 12 16,3-5 8-16,4 6 1 0,-4 3 1 0,4-3 0 15,-4-1-2-15,4-2 0 0,-1 6 0 0,-2 0 0 16,2-3-10-16,-6 3-2 0,3 0-8 0,-3-4 12 16,-1 4-12-16,1-3 8 0,0-6-8 0,-1 6 0 15,-3-1 0-15,0-2 8 0,4-7-8 0,3 10 0 16,-10-6 0-16,3-1 0 0,4-2 0 0,-1 2 0 16,-6-2 0-16,6-1 0 0,-6 4-12 0,3-4 12 15,0-3-52-15,0 4-4 0,-7-4-1 0,1 3-898 16</inkml:trace>
  <inkml:trace contextRef="#ctx0" brushRef="#br0" timeOffset="2200.59">9165 7656 2210 0,'0'0'98'0,"0"0"20"0,0 0-94 0,0 0-24 0,0 0 0 0,-3 9 0 15,-4 4 28-15,3 3 0 0,1-4 1 0,3 1 0 16,0 6-29-16,0-1 0 0,0-2 0 0,0 6 0 16,3 3 0-16,-3-3 0 0,0 3-8 0,4-3 8 15,-1-3-12-15,-3 3 0 0,0 0 1 0,4-3 0 16,-4-7-13-16,0 10-2 15,0-3-1-15,0 0 0 0,0-4-24 0,0 4-5 0,3-6 0 0,-3 6-550 16,4-7-110-16</inkml:trace>
  <inkml:trace contextRef="#ctx0" brushRef="#br0" timeOffset="2874.94">12294 7170 979 0,'0'0'43'0,"0"0"9"0,0 0-41 0,0 0-11 0,0 0 0 0,-7 0 0 16,7 0 261-16,-7 0 51 0,0 9 9 0,4-2 3 16,-4-1-262-16,0 3-52 0,-4 10-10 0,0-6 0 15,-3 5 0-15,0 4 0 0,-4 0 0 0,-3 7-9 16,-3-4 9-16,-1 3 0 0,4-3 0 0,-4 6 0 15,-3 1 8-15,-4-1 3 0,0 0 1 0,4 1 0 16,0-4 0-16,0-3 1 0,3 3 0 0,0-3 0 16,1-3-13-16,2 0 0 0,1 3 0 15,7-9 0 1,-3 3-24-16,-1-7-7 0,-3 1-1 0,3-4-605 0,0 1-121 0</inkml:trace>
  <inkml:trace contextRef="#ctx0" brushRef="#br0" timeOffset="3190.06">11465 7305 2131 0,'-10'-10'189'0,"3"7"-151"15,10-3-30-15,-3-3-8 0,0 5 84 0,7-5 16 16,0 6 4-16,7-3 0 0,8 6-88 0,-8 0-16 15,0 0 0-15,3 9-8 0,8-3-11 0,0 1-1 16,-4 8-1-16,0 1 0 0,4 3 13 0,-4 3 8 16,4 0-10-16,-4 6 10 0,0-3 0 0,-3-3 0 15,3 6 0-15,-4-6 0 0,5 0 0 0,-5 0 0 0,4-3 0 16,-3 3 0-16,0 0 0 0,-4-3 0 0,3-1 0 0,1-2 0 16,-4 0 0-16,0-1 0 0,-3 1 0 0,-4-3 0 15,7-1-19-15,-3 1-1 0,-1-4 0 0,1 0-678 31,-1 1-136-31</inkml:trace>
  <inkml:trace contextRef="#ctx0" brushRef="#br0" timeOffset="4171.51">12502 7738 518 0,'0'0'46'0,"0"0"-37"16,0 0-9-16,0 0 0 0,0 0 275 0,0 0 53 16,0-10 10-16,0 10 2 0,0-9-272 0,0 9-54 15,4 0-14-15,-4 0 0 0,0 0 0 0,7-10 0 16,0 7 8-16,0 0-8 0,0-3 19 0,4 6 1 15,-8-3 0-15,4-4 0 0,0 7 11 0,4-3 2 16,0-3 1-16,-1 3 0 0,1 3-3 0,3-10-1 16,0 10 0-16,0-9 0 0,-3 6 6 0,3 0 0 15,0-4 1-15,0 4 0 0,-3-3-2 0,-4 3-1 16,3-3 0-16,-3 6 0 0,4-3-13 0,-11 3-2 16,0 0-1-16,7 0 0 0,-7 0-8 0,0 0-2 15,7 3 0-15,-7-3 0 0,7 6-8 0,0 3 0 0,-7 1 0 16,4-4 0-16,-1 10 0 0,-3-4-12 0,0-2 2 0,0 2 1 15,-3 1 9-15,3 2 0 0,-4 1 0 0,1-7 0 16,-4 10 0-16,-1-6 11 0,1 6-3 0,0-4 0 16,-3-5-8-16,3 9-11 0,-7-7 3 0,3 7 0 15,-3-7 8-15,0-2 12 0,0 2-2 16,3 4-1-16,-3-3-9 0,0-1 0 0,-4 1 0 0,4 6 0 16,-4-10-10-16,1 3 10 0,-1-2-13 0,4-1 5 15,-4 1 8-15,4-1-10 0,4-3 10 0,-1 4-10 16,1-1 10-16,-1-3-10 0,4 1 10 0,3-7-10 15,4 0 10-15,0 0 0 0,0 0 0 0,0 0 0 16,0 0 0-16,0 0 0 0,0 0 0 0,0 0 0 0,0 0 0 0,7 9 0 16,1-9 8-16,2 6-8 15,1-6 15-15,3 0-2 0,0-6 0 0,4 6 0 0,-1 0-5 16,4 0 0-16,-3-3-8 0,7 3 12 0,-4-6-12 16,4 6 0-16,-4 0 0 0,3 0 0 0,-2 0 0 0,-1 0-8 15,0 0 8-15,4 0-13 16,-4 0-91-16,0 0-17 0,4 0-4 15,-4 0-815-15</inkml:trace>
  <inkml:trace contextRef="#ctx0" brushRef="#br0" timeOffset="4765.66">15681 7023 864 0,'0'0'76'0,"0"0"-60"15,0 0-16-15,0 0 0 0,0 0 261 0,-4 0 50 16,-3 0 9-16,0 6 3 0,0-3-253 0,0 3-50 0,-3 1-11 0,-4 11-1 16,-1-5-8-16,1 6 0 0,0-7 0 0,-3 10 0 15,-1 3 0-15,-3 0 8 16,-4 4-8-16,4-4 8 0,-7 6 17 0,3-3 4 0,0-3 1 0,-3 7 0 15,3-4-1-15,1-3 0 0,-5 6 0 0,5 1 0 16,-4-10-18-16,-1 6-11 0,1-3 12 16,3-3-12-16,1 3 0 0,3-9 0 0,-1 3 0 15,5-7 0 1,-4 7-25-16,6-10-12 0,1 1-3 0,4-7 0 16,-1 0-25-16,4 3-6 0,7-6-1 0,-7-6 0 0</inkml:trace>
  <inkml:trace contextRef="#ctx0" brushRef="#br0" timeOffset="5043.62">15071 7154 1728 0,'0'0'153'0,"0"0"-122"15,0 0-31-15,0 0 0 0,0 0 222 0,0 0 38 16,0 0 8-16,10 3 2 0,4 1-233 0,0 5-46 15,4 0-10-15,3 4-1 0,4 3 8 0,-4-1 3 16,4 1 0-16,0 6 0 0,-1 0 9 0,1 3 0 16,3-6 0-16,-3 3 0 0,0 9 0 0,-1-9-15 15,1 9 4-15,-4-2 1 0,0-4 2 0,-3-3 0 16,-4 3 0-16,0-3 0 0,0 0 8 0,-3-7 0 16,-4 4 0-16,3-6 0 15,-2 5-37-15,-5-8-6 0,4 2-1 0,0-2 0 16,-3-1-92-16,3 1-20 0,0-1-3 0,0-6-735 0</inkml:trace>
  <inkml:trace contextRef="#ctx0" brushRef="#br0" timeOffset="5674.93">15893 7515 2383 0,'0'0'105'0,"0"0"23"0,0 0-103 0,7-6-25 15,0 2 0-15,3-5 0 0,1 9 28 0,7 0 1 16,-4-9 0-16,3 9 0 0,-3 0-29 0,-3 0 0 15,3 0 0-15,0 0 0 0,-3 0 0 0,-1 0 0 16,1 9 0-16,-11-9 0 16,7 6-28-16,-3 1-11 0,-4-7-2 0,3 6-1 0,-3-6 28 0,0 9 6 15,0 1 8-15,-3-4-13 0,-4 3 13 0,3-2 0 16,-3-4 0-16,3 6 0 0,-3-6 12 0,-3 4-12 16,-1-4 12-16,-3 3-12 0,3 0 8 0,-3 1-8 15,4-4 0-15,-4-3 0 0,3 9 0 0,1-9 0 16,2 6 0-16,1-2 0 0,7-4 0 15,0 0 0-15,0 0 0 0,0 0 0 0,0 0-9 0,0 0 9 16,7 3-8-16,-3 6 8 0,7-3 0 0,-4-3-8 0,3 4 8 0,4-4 0 16,-3 0 0-16,3-3 0 0,0 6 0 0,0-3 8 15,-3-3-8-15,3 7 0 0,-3-4 0 0,-1-3 0 16,1 3 0-16,-1 3-10 0,1-3 10 16,-4-3-13-16,3 10 13 0,1-10 0 0,0 6 0 0,-1 0 0 15,1 1 0-15,-1-4 0 0,1 6 0 0,0 1 10 16,-1-7-10-16,-3 6 0 0,0 7-12 0,-3-10 12 15,-1 3 0-15,1 4 0 0,-4 3 14 0,0-1-4 16,0 1-10-16,0 0 0 0,-4-7 0 0,-3 10 8 16,0 0 2-16,0-4 0 0,-3 7 0 0,-1-3 0 15,0 0-10-15,1-6 0 0,-1 5 9 0,1-5-9 16,-4-1 0-16,-1 4 0 0,1-3 0 0,0-4-8 0,0 0 8 0,-4-2 0 16,1 2 0-16,-4 1 0 0,-1-4-16 15,1-3-7-15,0-3-1 0,-4 0-1 16,4 0-106-16,0-3-21 0,-4-3-4 15</inkml:trace>
  <inkml:trace contextRef="#ctx0" brushRef="#br0" timeOffset="6298.89">18909 6985 633 0,'0'0'56'15,"3"-6"-44"-15,-3-4-12 0,4-2 0 0,-1 2 260 0,1-2 51 16,0 6 9-16,-1-7 3 16,1 10-283-16,-1-3-57 0,-3 6-11 0,0 0-3 0,0 0 17 0,0 0 3 15,0 0 1-15,0 0 0 0,0 0 10 0,0 0 12 16,-7 6-2-16,0 3-1 0,0 7 21 0,0 0 4 15,-4-1 1-15,-3 7 0 0,4-3 27 0,-4 3 6 0,-4 0 0 0,0 6 1 16,-3-3-4-16,0-3-1 0,-4 3 0 16,1 0 0-16,-5-3-6 0,1 0-2 15,0 6 0-15,-7-2 0 0,3 2-33 0,0-6-7 0,0 0-2 16,4 0 0-16,-4 0-4 0,4-4-1 0,3 4 0 0,1 0 0 16,3-6-19-16,-1-3-4 0,8-4-1 0,-3 3 0 31,3-8-114-31,-1 5-23 0,5-3-5 0,-1-6-803 0</inkml:trace>
  <inkml:trace contextRef="#ctx0" brushRef="#br0" timeOffset="6584.42">18334 7095 2188 0,'0'0'97'0,"0"0"20"0,0-3-93 0,0 3-24 16,0-7 0-16,0 7 0 0,3-9 131 0,4 9 21 16,4 0 5-16,3 0 1 15,-3 9-158-15,6 1-23 0,1-1-9 0,7 4-1 0,-4-4 22 0,4 13 11 16,3 0-10-16,0 0 10 0,0 3-9 0,0 0 9 16,1 3-8-16,-5-3 8 0,1 7-18 0,-4-10 2 15,0 9 0-15,1-3 0 0,-8-3 6 0,0-3 2 16,0 0 0-16,-4-3 0 0,1 3 8 0,0-3 0 15,-1-7 0-15,-3 7 0 16,0-6-51-16,4-1-8 0,-4-2-1 16,4-1-1-16,-4 1-111 0,3-7-21 0,-3 6-5 0</inkml:trace>
  <inkml:trace contextRef="#ctx0" brushRef="#br0" timeOffset="7002.36">19152 7402 1382 0,'0'0'123'0,"0"0"-99"0,-3 6-24 0,3-6 0 0,-4 3 198 0,1 7 34 15,-1-7 8-15,1 6 0 0,3 1-209 0,0-1-43 16,-4 1-8-16,1-1-1 0,-1-3 21 0,1 4-11 16,-1 5 11-16,-3-8-8 0,0 8 8 0,0-5-8 15,0-4 8-15,3 10-8 0,1-10 8 0,-1 3-8 16,1 1 8-16,3-10-8 0,-4 9 17 0,4-9 4 16,0 0 1-16,0 0 0 0,0 0-3 0,7 3-1 15,-7-3 0-15,14 7 0 0,0-7-2 0,1 3-8 16,-5-3 12-16,8 0-4 0,-4 0-8 0,4 0 0 15,-1-3 0-15,-3 3 0 0,4 0 15 0,0-7-3 0,-1 7 0 16,1 0 0-16,-4 0-4 0,0-3 0 0,4 3-8 0,-4-3 12 16,3 3-12-16,1-6 0 0,-4 6 0 15,0 0 0-15,4-3-13 0,-4-4-9 0,0 7-2 0,0-3 0 32,4 3-106-32,-7-6-22 0,-1 3-4 0,-3 3-677 0</inkml:trace>
  <inkml:trace contextRef="#ctx0" brushRef="#br0" timeOffset="7296.36">19495 7349 2282 0,'0'0'101'0,"0"0"21"0,-11 6-98 0,4 0-24 16,-4 4 0-16,4 8 0 0,-3-5 19 0,-1 9-2 16,4-3 0-16,0 3 0 0,-4 0-17 0,4 0 0 15,0 3 0-15,0 0 0 0,-3-3 0 0,-1 0 0 16,4 6 0-16,-4-3-9 0,1-3 9 0,-4 6 0 16,3-6 8-16,-3 6-8 0,3-3 0 0,-3-3 0 15,0 0 0-15,4 7-8 16,-1-7-99-16,0-1-19 0,1 1-4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5T15:07:34.895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2575 999 403 0,'0'0'36'0,"0"-3"-36"0,0-7 0 0,0 1 0 16,0 9 326-16,0-3 58 0,0-10 12 0,0 7 3 15,0 3-278-15,-3-7-55 0,3 4-11 0,-7 0-3 16,7-1-25-16,-4 4-6 0,-3-3-1 0,4 3 0 0,-1 3-11 0,-7-10-9 16,4 10 12-16,0-3-12 0,-3-3 0 0,-8 6 0 15,4 0 0-15,0 0 0 0,-11 0 10 0,1 0-10 16,-1 6 8-16,0-3-8 0,0-3 27 0,-3 0 0 15,4 10 0-15,-5-10 0 0,5 0-10 0,-12 9-1 16,5-6-1-16,2-3 0 0,-2 7-15 0,2-1 9 16,-6 0-9-16,0 4 8 0,0-10-8 0,-1 3 0 15,8-3 0-15,-7 6 0 0,0-3 0 0,-1 0 0 16,1-3 0-16,0 0 0 0,6 0 0 0,-2 0 0 16,-5 0 0-16,8 0 0 0,4 0 12 0,-8 7-2 15,4-7-1-15,3 3 0 0,0-3-9 0,0 0 0 0,-3 0 0 0,11 9 8 16,-8-9-8-16,4 10 12 15,7-10-12-15,3 9 12 0,-3-6-12 0,-4-3 0 16,11 10 0-16,-3-10 0 0,-1 9 0 0,0-6 0 16,8 3 0-16,-8-6 0 0,11 0 0 0,0 3 0 0,-10 4 0 15,10-7 8-15,0 0-8 0,-4 6 0 0,-6 0 0 0,3 4 0 16,3-7 0-16,1 6 0 0,-8 1 0 0,4 2 0 16,3-2 0-16,-3 2 0 0,4 7 0 0,-1-7 0 15,-3 7-9-15,4-6 9 0,-4 9 0 0,3 0 0 16,1 6-9-16,-4-3 9 0,3 0 0 0,-3 0-9 15,3 16 9-15,4-10 0 0,-3 1 0 0,3 2-8 16,0-2-2-16,0 8 0 0,3 1 0 0,-3-10 0 16,4 4 10-16,3-4-13 0,-7 4 5 0,4-7 8 15,3 0-9-15,-4-3 9 0,1 10 0 0,3-7 0 16,-4 0 0-16,4-3 0 0,-3 16 0 0,-1-10 0 16,4 1 0-16,-7 2 0 0,0-2 0 0,0 8 0 15,-7 1 0-15,4 0 0 0,-8 3 0 0,8-10 0 16,-8 7 0-16,1 0 0 0,-1-7 0 0,4 7 0 0,-4 0 0 0,1-10 0 15,-1 1 0-15,8-7 0 0,-8 6 0 0,4-3 0 16,3-3 0-16,1 4 0 0,-4-7 0 0,3-4 8 16,-6 4-8-16,3-6 0 0,3-7 0 0,-6 13 0 15,6-6 8-15,-7-3-8 0,1-1 0 0,-1 7 0 16,1-6 0-16,-4-1 0 0,3-3 0 0,4 7 8 16,-4-3-8-16,1-10 0 0,-1 6 8 0,8-6 0 15,-4 7-8-15,3-4 12 0,4-6 6 0,0 0 1 16,0 0 0-16,0 3 0 0,0-3-19 0,0 0 8 15,4 6-8-15,3 1 0 0,-4-7 25 0,8 6-1 16,-1-6-1-16,5-6 0 0,-5 6-12 0,4 0-3 0,0 0 0 0,7 0 0 16,4-7 4-16,7 1 0 0,-4 3 0 15,7 3 0-15,1-9 10 0,10-1 2 0,3 10 1 0,0-9 0 16,1 6 2-16,-1-7 0 0,8 1 0 0,3-1 0 16,-8 1-16-16,8-3-3 0,7 2-8 0,-7 1 12 15,0 2-12-15,0-2 0 0,-7 3 8 0,4-7-8 16,-4 10 0-16,3-3 8 0,-10 3-8 0,3-4 0 15,1 4-13-15,-1 0-9 0,1-3-2 0,-5 6-788 16,5 0-157-16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5T15:07:56.344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11162 7559 1677 0,'0'0'74'0,"0"0"16"0,0 0-72 0,0 0-18 15,0 0 0-15,3-10 0 0,4 10 44 0,-7 0 4 16,0 0 2-16,0 0 0 0,8-9-42 0,-8 9-8 16,0 0 0-16,0 0 0 0,0 0 0 0,0-3 0 15,0 3 0-15,0-10 0 0,-4 1 0 0,4 9 0 16,0 0 0-16,0 0 0 0,-11 0 8 0,11 0 4 15,0 0 0-15,0 0 1 0,-7 0 25 0,-3 0 5 16,3 0 1-16,7 0 0 0,0 0 8 0,-25 16 55 0,11-10-53 16,7 3-31-16,0 1-7 0,-11 2 0 0,4 4-1 15,0 0-6-15,0-1-1 0,3 1 0 16,-3 3 0-16,-7 0-8 0,3-4 0 0,8 7 0 16,-4-3 0-16,0 3 0 0,3 6 0 0,4-6 0 0,3 3 0 15,-3 4 0-15,-3-7 0 0,3 9 0 0,3 0 0 16,4-3 0-16,0-2 0 0,-7 2 0 0,0-3 0 15,11-3 0-15,-4 6 0 0,-4-6 0 0,1 0 0 16,3 0 0-16,0 0 0 0,3-3 0 0,-3-1 0 16,-7-2 0-16,7 3 8 0,11 3-8 0,-8-10 0 15,1 7 0-15,3-6 8 0,3 6-8 0,1-7 0 16,-1-2 0-16,1 2 0 0,0-2 8 0,6-4-8 16,4-3 16-16,-3-3 0 0,-4 0 1 0,4 0 0 15,3-3 9-15,-3-3 2 0,-1-4 0 0,-3 4 0 0,4-4-14 0,0-2-2 16,-1-4-1-16,-6 1 0 0,3-1 5 0,0-6 2 15,4 3 0-15,-4-3 0 0,-7 0-8 0,7 0-2 16,0 3 0-16,0-6 0 0,4-3 9 16,-11 6 2-16,3-9 0 0,1 9 0 0,3-10-19 15,-7 1 0-15,-3 6-8 0,-4-3 8 0,10 3 0 0,-10-3 8 16,0 2 1-16,-7 1 0 0,0 0 8 0,4 3 2 16,-1-6 0-16,-3 6 0 0,-3 3-9 0,-1-3-2 15,7 0 0-15,-3 10 0 0,-7-7-8 0,4-3 8 16,3 10-8-16,-4-7 8 0,4 9-8 0,-4-2 8 15,1-1-8-15,-1 4 8 0,4-4-8 0,0 7 0 16,-11-3 0-16,4 2 0 0,7 1 0 0,-3 6-12 0,-1 0 4 16,-3-3 8-16,3 3-28 0,1-6 3 0,10 6 0 0,-11 6 0 31,-6-3-36-31,6-3-7 0,11 0-2 0,-7 13 0 16,0-7-109-16,0 3-21 0,3 1-5 0,4-4-695 0</inkml:trace>
  <inkml:trace contextRef="#ctx0" brushRef="#br0" timeOffset="381.66">10971 7957 1670 0,'0'0'74'0,"0"0"15"0,-10-6-71 0,3 6-18 16,7 0 0-16,0 0 0 0,-11 6 193 0,8-3 35 16,3-3 8-16,0 0 0 0,0 0-191 0,0 0-45 15,0 0 0-15,10 10 0 0,8-1 0 0,-4-6 0 16,-7 3 0-16,7-2 0 0,7-4 0 0,0 0 0 15,-6 6 0-15,-1-6 0 0,0 0 0 0,3 0 0 16,1 0 0-16,-4 0 0 0,0-6 0 0,4 6 0 0,0 0 0 16,-1-10 0-16,1 7-10 0,-4-3 10 15,4-1 0-15,-1 1-9 0,-3-3 9 0,0-1 0 0,1 4 0 16,-1-3 0 0,3 2-144-16,-3-2-23 0,-6 3-5 0</inkml:trace>
  <inkml:trace contextRef="#ctx0" brushRef="#br0" timeOffset="1444.21">11024 8634 806 0,'0'0'72'0,"0"0"-58"0,0 0-14 0,0 0 0 16,-10 0 258-16,10 0 49 0,0 0 9 0,0 0 3 15,-11 4-259-15,11-4-52 0,0 0-8 0,0 0 0 16,0 0 0-16,0 0 0 0,0 6 0 0,4 3 0 15,6-6 0-15,-3 7 0 0,-7-10 0 0,4 9 0 16,6 1-8-16,-6-4 8 0,-8 3 0 0,1 7 0 16,3-4 8-16,0-2 8 0,-4 2 1 0,-3 1 1 15,-7 6 20-15,11 0 4 0,-4-4 1 0,0 4 0 16,-8 3-7-16,5 0 0 0,6 0-1 0,1 0 0 16,-8 6-35-16,4-6 0 0,0 9 0 0,4-9 0 15,3 7 11-15,-4-4-11 0,-3-3 10 0,7 3-10 16,4-10 8-16,-4 7-8 0,-8-6 0 0,5 0 9 15,-1-1-9-15,4-2 0 0,4-1 9 0,-8 1-9 16,-6-4 0-16,6 4 8 0,11 3-8 0,-7-7 0 0,-10-3 9 0,3 4-9 16,7-1 12-16,0 1-12 0,-4-1 18 0,1-6-3 15,-1 6-1-15,4 1 0 0,4-7 9 0,-8 6 1 16,-3 1 1-16,0-1 0 0,7 1-25 0,0-1-12 16,-7-3 0-16,0 4 1 0,0-4 11 0,3 3 0 15,1-2 0-15,-1 2 0 0,-3 1 0 0,0-1 0 16,7-9 0-16,0 0 0 0,-7 3 0 0,7-3 0 15,0 9 0-15,0-9 0 0,0 0 0 0,0 0 11 16,0 0-11-16,0 0 12 0,0 0 4 0,0 0 2 16,-3 7 0-16,3-7 0 0,0 0 11 0,0 0 3 15,0 0 0-15,-4-7 0 0,-3 7-8 0,7 0-2 16,-4-9 0-16,-3 6 0 0,-3-6-5 0,3-1-1 16,7 7 0-16,-7-3 0 0,0-7-7 0,3 4-1 0,1-1-8 0,-1-2 12 15,1 2-12-15,-1 1 9 0,-3-4-9 0,3 4 8 16,8 3-8-16,-8-4 0 0,1 1 0 0,-1 0 0 15,4-1 0-15,-3 7 0 0,-1-3 0 0,-3 3 0 16,0-4 0-16,7 7 0 0,0 0 0 0,-3 0 0 16,-8-3 0-16,4 0 0 0,7 3 0 0,0 0 8 15,-3 0-8-15,3 0 0 0,0 0 0 0,0 0 0 16,0 0-10-16,0 6 10 0,-4 1 0 0,4 2-9 16,4 0 9-16,-1-2 0 0,-3 8-9 0,0-2 9 15,7-1 0-15,-3-2-9 0,-4 2 9 0,3 7 0 16,1-6 0-16,-1-4 0 0,8 4 0 0,-8 6 0 0,-3-7 0 0,4 4 0 15,6-4 0-15,-2-2 0 0,-5 2 0 16,4 1 0-16,-3-4 0 0,3 1 0 16,7-7 0-16,-7 6 0 0,-7-9 0 0,0 0 0 0,14 0 0 0,-3 6 0 15,-11-6 0-15,0 0 0 0,7 4 14 0,3-4-3 16,1 0-1-16,-11 0 0 0,0 0 13 0,0 0 2 16,10-10 1-16,-6 1 0 0,-4 2-3 0,3-2-1 15,12-7 0-15,-5 4 0 0,1 2-5 16,-1-2-1-16,1-7 0 0,3 7 0 0,4-7-16 0,-1 6 0 15,-6-6 0-15,3 7 0 0,11-10 0 0,-1 3-20 16,-6 3 2-16,0-2 1 16,6-1-119-16,1 3-24 0,0-3-5 0,-1-3-628 0,-6 3-126 0</inkml:trace>
  <inkml:trace contextRef="#ctx0" brushRef="#br0" timeOffset="4173.31">12478 9701 403 0,'0'0'36'0,"0"0"-36"16,7-4 0-16,-4-2 0 0,-3-3 217 0,4 6 37 15,3-7 7-15,-4 10 2 0,1-9-153 0,0 6-30 16,-1-4-7-16,4 4-1 0,-3-6-10 0,-1 9-2 15,1-10-1-15,-4 10 0 0,7-3-35 0,-7 3-6 16,0-6-2-16,0 6 0 0,3-6 8 0,-3 6 0 16,4-7 1-16,-4-2 0 0,0 0 7 0,0 9 2 15,0-3 0-15,0 3 0 0,-7-10-13 0,3 1-2 16,4 9-1-16,0 0 0 0,0 0-18 0,-3-3 0 16,3-7 8-16,0 10-8 0,0 0 8 0,0 0-8 0,0 0 12 0,0 0-12 15,0 0 32-15,0 0-1 0,-11-3 0 0,11 3 0 16,0 0 17-16,0 0 3 0,-7 0 1 0,0 3 0 15,0-3-35-15,3 6-6 0,-3 1-2 0,4-1 0 16,-1 3-9-16,-3-2 0 0,4 8 0 16,-4-2 0-16,0-1 0 0,0 7 0 0,-1-6 0 15,1 9 0-15,0-3 0 0,-3-1-16 0,3-2 4 16,0 3 1-16,-4 3 11 0,1 6 0 0,-1-6 0 16,0 3 0-16,1-6 0 0,-1 9 16 0,1-3-4 0,-1 3-1 15,0-2-11-15,4 2 0 0,0-3 0 0,0-3 0 16,4-3 0-16,-1 3 0 0,4-1 0 0,0 5 0 15,0-11 0-15,0-2 0 0,0 2 0 0,4-2 0 16,3-4 0-16,-4 4 0 0,1-4 0 0,3 1 0 16,0-7 0-16,0 6 0 0,-7-9 0 0,11 7 8 15,-1-4-8-15,1 0 0 0,-4-3 0 0,7 6 0 0,-3-6 0 16,-1-6 0-16,4 6 0 0,0 0 0 0,0-3 0 0,1-7 8 16,-5 1-8-16,4 0 0 0,0 2 0 15,0-8 0-15,-3 5 8 0,3-6-8 0,-3-2 8 16,3-1-8-16,-4-3 12 0,1 0-4 0,0 0-8 15,-1 0 0-15,-3-6 0 0,-3 6 8 0,-1-3-8 0,-3-3 12 16,0 6-12-16,0 0 12 0,-3-7-4 0,-1 7-8 16,1 1 12-16,-4-1-4 0,-4 0-8 15,0 0 0-15,4 3 0 0,0-3 0 0,-3 3 0 0,3-3 0 16,-7 0 0-16,3 3 0 0,4 7 0 0,0-1 0 16,-4-6 0-16,1 10 0 0,3-3 0 0,0 8 0 0,3-2 0 15,-3-3 0-15,0 9 0 0,7 0 0 16,0 0 0-16,0 0 0 0,-7-3-23 0,7 3 3 15,0 0 1-15,0 0 0 16,-11 3-81-16,8 3-17 0,-4-3-3 0,3 7-888 0</inkml:trace>
  <inkml:trace contextRef="#ctx0" brushRef="#br0" timeOffset="4541.32">12287 9977 1879 0,'0'0'41'0,"0"0"9"0,-3-4 2 0,3 4 0 0,0-9-41 0,0 9-11 16,0-9 0-16,0 9 0 0,0 0 13 0,0 0 1 16,0 0 0-16,7-4 0 0,-4-2 4 0,4 6 1 15,0-3 0-15,0 3 0 0,4 3-4 0,-4-3-1 16,-7 0 0-16,11 0 0 0,-1 10-6 0,1-10 0 16,-1 9-8-16,1-6 12 0,-4-3-12 0,4 6 0 15,3-2 8-15,-4 2-8 0,1-6 0 0,3 0 0 16,4 0 0-16,-1 0 0 0,-3-6 0 0,4 6 0 15,0-4 0-15,-1-2-612 16,5 3-128-16</inkml:trace>
  <inkml:trace contextRef="#ctx0" brushRef="#br0" timeOffset="7047.91">2794 6787 1670 0,'-4'-18'74'0,"1"8"15"0,-4 7-71 0,-4-6-18 0,4-1 0 0,-3 10 0 16,-1-9 208-16,-3 6 39 0,-4 0 7 0,1-4 2 16,-4 7-210-16,-4 0-46 0,0 0 0 0,-10 0 0 15,-4 0 0-15,-3 7-10 0,-1-4 10 0,-13 0 0 16,0 3-9-16,3-3 9 0,-7 7 0 0,0 2-9 15,-7-2 9-15,3-1 0 0,-6 0 0 0,-1 4 0 16,4-1 9-16,-4 7 4 0,1-6 1 0,-1 3 0 16,1-4 9-16,6 1 1 0,-6-1 1 0,10 4 0 15,-11 0-5-15,11-1 0 0,0-2-1 0,11-1 0 16,-4-2-19-16,0 2 10 0,4-2-10 0,10-1 8 16,-7 0-8-16,18 1 10 15,-4-7-10-15,4 10 10 0,-4-4-10 0,7 0 0 0,1 1 0 0,2 2 0 0,5-2 0 16,-4 9 0-16,-1-7-12 0,12 7 12 0,3-3-10 0,-4 2 10 15,4 4 0-15,4 7-9 0,3-4 9 0,0-3 0 16,3 9 0-16,4 0 0 0,-7 7 0 0,4-4-8 16,6 7 8-16,-6 0 0 0,3 3 0 0,4-3 0 15,-1 3 0-15,-6 6 8 0,6 3-8 0,-6 0 0 16,3 4-11-16,-4-4 11 0,1 10 0 0,3-1 0 16,-7 7 0-16,0 0 0 0,0 4 0 0,0 2 0 0,-7 0 0 15,3 7 10-15,4 2-2 0,-3 1 0 16,-4-3 0-16,3 2 0 0,-6 1-8 0,6 0 0 15,-3-7 0-15,-4 3 0 0,8 1 0 0,-8-4 0 16,8 1 0-16,-8-4 0 0,4-6 0 0,4 3 8 16,-8-12-8-16,8-4 0 0,-8-3 9 0,11 1-9 0,-4-4 10 15,-3-9-10-15,7-7 14 0,0 7-3 0,0-10-1 0,0 1 0 16,0-1 3-16,0-6 1 0,0 3 0 0,0-6 0 16,7 0 8-16,-7 0 2 0,4 0 0 0,-4-3 0 15,4-6-4-15,3 5 0 0,-4-5 0 0,4 3 0 16,-3-4-3-16,-1-3-1 0,8 1 0 0,-1-4 0 15,12 4 0-15,-8-4 0 0,7-3 0 0,4 3 0 16,-1-3 2-16,11-3 0 0,4 0 0 0,0 0 0 16,7-3 0-16,21-3 0 0,0-3 0 0,11-1 0 15,-4 4-18-15,0 0 0 0,0-4 0 0,3-2 0 16,-2 2 12-16,-1 1-4 0,0 3 0 0,7-10-8 16,-7 7 0-16,7 2 0 0,-7-8 0 0,-3 5-12 15,-1-2 12-15,1 2 0 0,-8 1 0 0,8 3 0 16,-8-4 0-16,4 4 0 0,-7 3 0 0,-10 0-9 15,-1 3-70-15,1 0-13 0,-1 3-4 0,-3 0-1278 16</inkml:trace>
  <inkml:trace contextRef="#ctx0" brushRef="#br0" timeOffset="9048.96">377 11654 1980 0,'0'0'88'0,"0"0"17"0,-10 0-84 0,10 0-21 0,0 0 0 0,0 0 0 16,0 0 8-16,0 0-8 0,0 0 10 0,0 0-10 15,10-3 0-15,1-6-10 0,0 5 0 0,3-2 0 16,-4-3 10-16,12 3 0 0,-5-1 0 0,4-2-8 16,4-1 22-16,0-2 5 0,-1 2 1 0,1-2 0 15,7-7-8-15,-7 10 0 0,-1-4-1 0,12 1 0 16,-8 2 17-16,7-9 3 0,-3 7 1 0,-4 2 0 15,7-2-16-15,1-7-4 0,-1-3 0 0,0 10 0 16,0-7 2-16,-6 9 0 0,6-5 0 0,-3-1 0 16,-4 0 2-16,7-2 0 0,-7 5 0 0,4 0 0 15,3-2-1-15,-6 2 0 0,2 4 0 0,-6-4 0 0,0 4-1 16,-1-1 0-16,-2 1 0 0,2 0 0 0,-10 2 1 0,8 1 0 16,-8-3 0-16,0 6 0 0,-4-7-4 15,1 10-1-15,0-9 0 0,-1 9 0 0,-6 0-10 16,-4 0 0-16,10-10 9 0,-10 10-9 0,0 0 8 0,0 0-8 15,0 0 10-15,0 0-10 0,0 0 14 0,4-6-3 16,-4 0-1-16,0-4 0 0,0 7 2 0,-4-3 0 16,4 6 0-16,0 0 0 0,0-13 0 0,-7 10 1 15,4-3 0-15,3-3 0 0,-11 5-2 0,8-5-1 16,-5 9 0-16,5-3 0 0,-11-3 2 0,7 6 0 16,-4 0 0-16,4-3 0 0,-3 3-12 0,-1 0 0 0,-3 0 0 0,3 0 0 15,-3 0 0-15,4 3 0 0,-5-3-12 0,-2 0 12 16,6 6 0-16,-3-3 0 0,4-3 0 0,3 0 0 0,-4 0 0 0,4 0 0 15,7 0 0-15,0 0 0 0,0 0 0 0,0 0 0 16,0 0-11 0,0 0 11-16,0 0 0 0,0 0 0 0,0 0 9 0,0 0-9 15,0 0 0-15,7 0 0 0,-4-9 0 0,8 9 0 16,0 0 0-16,-1 0 0 0,-6 0 0 0,6 0 0 16,1 0 0-16,-1 0 0 0,-2 0 0 0,2 6 0 15,1-3 0-15,-1-3-14 0,1 9 4 0,-1-5 1 16,-2 2 9-16,2-3 0 0,1 6 0 0,3-9 0 15,-4 7 0-15,1-4 0 0,0 0 0 0,-1 3 0 16,-3-3 0-16,0 4 0 0,4-4 0 0,-8 6 0 16,8 1 0-16,-8-7 0 0,5 12 0 0,-5-8 0 15,-3 8 8-15,0-2 4 0,0-1 1 0,-3 7 0 16,-5-6 0-16,5 9 0 0,-1-3 0 0,-6-1 0 0,-1-2 0 16,-3 6 0-16,4 3 0 0,-1-3 0 0,-3 0-13 15,-4 0 9-15,11-3-9 0,-3 3 8 0,-1 0-20 0,-3 0-5 16,3 0-1-16,1 0 0 15,-4-1-191-15,3 1-39 16</inkml:trace>
  <inkml:trace contextRef="#ctx0" brushRef="#br0" timeOffset="11721.58">236 15652 1897 0,'0'0'41'0,"0"0"9"0,0 0 2 0,0 0 2 0,7-9-43 0,-3 6-11 0,7 0 0 0,-1-4 0 16,1-2 0-16,3 6 8 0,-4-7-8 0,12 1 8 15,-8 0 0-15,10-1 0 0,1-2 0 0,0 2 0 16,7-2-8-16,-8 2 0 0,4-5 0 0,-3-1 8 16,7-6 1-16,-4 9 0 0,-3-5 0 0,-1 2 0 15,1-3 7-15,0 0 0 0,3 0 1 0,-3-2 0 16,-1 5 15-16,1-3 4 0,0-3 0 15,3-6 0-15,4 3-4 0,-7-3-1 0,-1 6 0 0,1-3 0 16,-4-1-11-16,4 4-3 0,-4 1 0 0,4 5 0 16,-8-3-9-16,4 0-8 0,1 0 12 0,-8 7-12 15,7-1 17-15,-3 1-3 0,3-4-1 0,-4 10 0 16,5-4 7-16,-1 4 0 0,-7-3 1 0,-4-4 0 16,4 10-21-16,-3-3 0 0,3-4 0 0,0 7 0 0,-3-6 0 15,7 6 0-15,-4-4 0 0,-4 1 0 16,-3 0 0-16,4-4 0 0,-4 1 0 0,3 6 0 0,-6-6 0 15,7 5 9-15,-11-5-9 0,10 3 0 0,-10 6 31 16,0-3-1-16,4-7 0 0,-4 10 0 16,0 0 1-16,0 0 0 0,-4-9 0 0,-3 9 0 0,4-10-15 0,3 10-4 15,-7-3 0-15,3 3 0 0,0-3-12 0,-6-3 0 0,-1 6 0 0,4 0 0 16,0 0 9-16,-3-3-1 16,-1-4 0-16,-3 7 0 0,3 0-8 0,-3 0 8 15,-3 0-8-15,2 0 8 0,1 0 8 16,-7 0 2-16,7 0 0 0,-7 7 0 0,7-4-18 0,-7-3 0 15,7 0 0-15,-1 6 0 0,1-3 23 0,-3-3-3 16,10 0 0-16,-4 10 0 0,-3-10-31 0,7 3-6 0,-4-3-2 0,8 9 0 16,-4-3 19-16,3-2-10 0,4-4 10 0,0 0-8 15,0 9 8-15,0-9-12 0,0 0 12 0,0 0-12 16,4 3 2-16,3 7 0 0,-4-1 0 0,8-6 0 16,-1-3 2-16,-6 9 0 0,7-9 0 0,-1 7 0 15,1-7 8-15,3 3 0 0,-4-3 0 16,12 0 0-16,-8 0 0 0,0 0 0 0,0 0 8 0,7-3-8 15,-7-4 0-15,0 7 0 0,4 0 0 16,-4-3 0-16,0 3 0 0,0-6 0 0,-3 12 0 0,7-6 0 16,-4 3 0-16,-11-3 0 0,8 7 0 0,-1-4 0 15,-6 3 0-15,3 0 0 0,-7 1 0 0,3 2 0 16,-3-6 0-16,0 10 0 0,0-4 0 0,-3 1 0 16,3 2 14-16,0-2-2 0,-7 2 0 0,3-2 0 15,4 8 15-15,-10-5 2 0,6-1 1 0,-6 7 0 16,3-6-16-16,0 6-3 0,-11 3-1 0,7-1 0 15,4 1-10-15,-14 4 0 0,7-1 9 0,-7-3-9 0,7 0 0 16,-7 6 0-16,6-3 0 0,-6 6 8 0,4-3-21 0,-5 4-4 16,8-7-1-16,-7 3 0 15,-4-3-160-15,4 7-32 16,7-4-6-16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974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lnSpc>
                <a:spcPct val="75000"/>
              </a:lnSpc>
              <a:buFont typeface="Wingdings" panose="05000000000000000000" pitchFamily="2" charset="2"/>
              <a:buChar char="§"/>
              <a:defRPr sz="2800"/>
            </a:lvl2pPr>
            <a:lvl3pPr marL="460375" indent="-230188">
              <a:lnSpc>
                <a:spcPct val="75000"/>
              </a:lnSpc>
              <a:buFont typeface="Wingdings" panose="05000000000000000000" pitchFamily="2" charset="2"/>
              <a:buChar char="§"/>
              <a:defRPr sz="2800"/>
            </a:lvl3pPr>
            <a:lvl4pPr marL="684213" indent="-223838">
              <a:lnSpc>
                <a:spcPct val="75000"/>
              </a:lnSpc>
              <a:buFont typeface="Wingdings" panose="05000000000000000000" pitchFamily="2" charset="2"/>
              <a:buChar char="§"/>
              <a:defRPr sz="2800"/>
            </a:lvl4pPr>
            <a:lvl5pPr marL="914400" indent="-228600">
              <a:lnSpc>
                <a:spcPct val="75000"/>
              </a:lnSpc>
              <a:buFont typeface="Wingdings" panose="05000000000000000000" pitchFamily="2" charset="2"/>
              <a:buChar char="§"/>
              <a:defRPr sz="2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53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909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8771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4367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8287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1928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169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3783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4171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016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16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customXml" Target="../ink/ink8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customXml" Target="../ink/ink10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customXml" Target="../ink/ink11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customXml" Target="../ink/ink1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customXml" Target="../ink/ink13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customXml" Target="../ink/ink15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ustomXml" Target="../ink/ink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0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2.xml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customXml" Target="../ink/ink2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7.xml"/><Relationship Id="rId5" Type="http://schemas.openxmlformats.org/officeDocument/2006/relationships/customXml" Target="../ink/ink26.xml"/><Relationship Id="rId4" Type="http://schemas.openxmlformats.org/officeDocument/2006/relationships/customXml" Target="../ink/ink2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2.xml"/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customXml" Target="../ink/ink2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1.xml"/><Relationship Id="rId5" Type="http://schemas.openxmlformats.org/officeDocument/2006/relationships/customXml" Target="../ink/ink30.xml"/><Relationship Id="rId4" Type="http://schemas.openxmlformats.org/officeDocument/2006/relationships/customXml" Target="../ink/ink29.xml"/><Relationship Id="rId9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customXml" Target="../ink/ink3.xml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customXml" Target="../ink/ink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ustomXml" Target="../ink/ink33.xm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transformer.huggingface.co/doc/gpt2-large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ustomXml" Target="../ink/ink34.xml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customXml" Target="../ink/ink35.xml"/><Relationship Id="rId4" Type="http://schemas.openxmlformats.org/officeDocument/2006/relationships/image" Target="../media/image2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6.xml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customXml" Target="../ink/ink37.xml"/><Relationship Id="rId4" Type="http://schemas.openxmlformats.org/officeDocument/2006/relationships/image" Target="../media/image25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13" Type="http://schemas.openxmlformats.org/officeDocument/2006/relationships/image" Target="../media/image400.png"/><Relationship Id="rId18" Type="http://schemas.openxmlformats.org/officeDocument/2006/relationships/customXml" Target="../ink/ink38.xml"/><Relationship Id="rId3" Type="http://schemas.openxmlformats.org/officeDocument/2006/relationships/image" Target="../media/image291.png"/><Relationship Id="rId7" Type="http://schemas.openxmlformats.org/officeDocument/2006/relationships/image" Target="../media/image330.png"/><Relationship Id="rId12" Type="http://schemas.openxmlformats.org/officeDocument/2006/relationships/image" Target="../media/image390.png"/><Relationship Id="rId17" Type="http://schemas.openxmlformats.org/officeDocument/2006/relationships/image" Target="../media/image46.png"/><Relationship Id="rId2" Type="http://schemas.openxmlformats.org/officeDocument/2006/relationships/image" Target="../media/image281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1.png"/><Relationship Id="rId11" Type="http://schemas.openxmlformats.org/officeDocument/2006/relationships/image" Target="../media/image370.png"/><Relationship Id="rId5" Type="http://schemas.openxmlformats.org/officeDocument/2006/relationships/image" Target="../media/image311.png"/><Relationship Id="rId15" Type="http://schemas.openxmlformats.org/officeDocument/2006/relationships/image" Target="../media/image430.png"/><Relationship Id="rId10" Type="http://schemas.openxmlformats.org/officeDocument/2006/relationships/image" Target="../media/image360.png"/><Relationship Id="rId19" Type="http://schemas.openxmlformats.org/officeDocument/2006/relationships/image" Target="../media/image47.png"/><Relationship Id="rId4" Type="http://schemas.openxmlformats.org/officeDocument/2006/relationships/image" Target="../media/image301.png"/><Relationship Id="rId9" Type="http://schemas.openxmlformats.org/officeDocument/2006/relationships/image" Target="../media/image350.png"/><Relationship Id="rId14" Type="http://schemas.openxmlformats.org/officeDocument/2006/relationships/image" Target="../media/image42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ustomXml" Target="../ink/ink39.xml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i.berkeley.edu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7" Type="http://schemas.openxmlformats.org/officeDocument/2006/relationships/image" Target="../media/image49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0.xml"/><Relationship Id="rId5" Type="http://schemas.openxmlformats.org/officeDocument/2006/relationships/image" Target="../media/image200.png"/><Relationship Id="rId4" Type="http://schemas.openxmlformats.org/officeDocument/2006/relationships/image" Target="../media/image19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customXml" Target="../ink/ink41.xml"/><Relationship Id="rId4" Type="http://schemas.openxmlformats.org/officeDocument/2006/relationships/image" Target="../media/image23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hyperlink" Target="https://tinyurl.com/301601spam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customXml" Target="../ink/ink4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customXml" Target="../ink/ink4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customXml" Target="../ink/ink4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ustomXml" Target="../ink/ink45.xml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customXml" Target="../ink/ink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ustomXml" Target="../ink/ink46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customXml" Target="../ink/ink4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ustomXml" Target="../ink/ink48.xml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ustomXml" Target="../ink/ink49.xml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customXml" Target="../ink/ink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customXml" Target="../ink/ink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customXml" Target="../ink/ink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678022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Last time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chemeClr val="tx1"/>
                </a:solidFill>
              </a:rPr>
              <a:t>MLE 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 MAP</a:t>
            </a:r>
            <a:endParaRPr lang="en-US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Today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Discriminative  Generative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chemeClr val="tx1"/>
                </a:solidFill>
              </a:rPr>
              <a:t>Example Generative Models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Discrimina</a:t>
            </a:r>
            <a:r>
              <a:rPr lang="en-US" sz="2800" dirty="0">
                <a:sym typeface="Wingdings" panose="05000000000000000000" pitchFamily="2" charset="2"/>
              </a:rPr>
              <a:t>nt Analysis 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ym typeface="Wingdings" panose="05000000000000000000" pitchFamily="2" charset="2"/>
              </a:rPr>
              <a:t>Naïve Bayes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Next time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Combining MAP and Generative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US" sz="2800" dirty="0"/>
          </a:p>
          <a:p>
            <a:pPr lvl="2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75D6600-3881-905B-96CD-0C32114A2F98}"/>
                  </a:ext>
                </a:extLst>
              </p14:cNvPr>
              <p14:cNvContentPartPr/>
              <p14:nvPr/>
            </p14:nvContentPartPr>
            <p14:xfrm>
              <a:off x="5118120" y="3735000"/>
              <a:ext cx="5912280" cy="7599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75D6600-3881-905B-96CD-0C32114A2F9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08760" y="3725640"/>
                <a:ext cx="5931000" cy="778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5461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A2BA6-E462-48DB-B021-FD1FDC3F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Density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ym typeface="Wingdings" panose="05000000000000000000" pitchFamily="2" charset="2"/>
                  </a:rPr>
                  <a:t>Learn the “best” mapping of data to parameters for model</a:t>
                </a:r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Iris data example: density of second column of features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Assume Gaussian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~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𝒩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𝜇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7784" b="-65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87B5FEC-BC8B-443F-9185-0C94C6B59034}"/>
              </a:ext>
            </a:extLst>
          </p:cNvPr>
          <p:cNvGraphicFramePr>
            <a:graphicFrameLocks noGrp="1"/>
          </p:cNvGraphicFramePr>
          <p:nvPr/>
        </p:nvGraphicFramePr>
        <p:xfrm>
          <a:off x="6335906" y="3073761"/>
          <a:ext cx="5635885" cy="3220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0C5398C5-3C1E-44D8-84D1-A7260FDA1EA9}"/>
              </a:ext>
            </a:extLst>
          </p:cNvPr>
          <p:cNvSpPr/>
          <p:nvPr/>
        </p:nvSpPr>
        <p:spPr>
          <a:xfrm>
            <a:off x="6276913" y="3006594"/>
            <a:ext cx="2306647" cy="3350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A0D01-F902-4B4F-B665-F875BD9DAFA1}"/>
              </a:ext>
            </a:extLst>
          </p:cNvPr>
          <p:cNvSpPr/>
          <p:nvPr/>
        </p:nvSpPr>
        <p:spPr>
          <a:xfrm>
            <a:off x="9718238" y="3011341"/>
            <a:ext cx="2306647" cy="3350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05298C-65EE-454F-B233-0C5D067837C3}"/>
              </a:ext>
            </a:extLst>
          </p:cNvPr>
          <p:cNvSpPr/>
          <p:nvPr/>
        </p:nvSpPr>
        <p:spPr>
          <a:xfrm>
            <a:off x="346465" y="6386967"/>
            <a:ext cx="7851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 and full dataset: https://en.wikipedia.org/wiki/Iris_flower_data_set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ABBA50B-5C1E-41BD-99E0-8D850BDD04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8" b="7353"/>
          <a:stretch/>
        </p:blipFill>
        <p:spPr bwMode="auto">
          <a:xfrm>
            <a:off x="9910531" y="197531"/>
            <a:ext cx="2095500" cy="193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6D5AEEAA-86D3-4815-AB8C-09A9FC16F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134" y="3261920"/>
            <a:ext cx="3959732" cy="301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7AA5698-51CE-F011-1F71-E5EEAE25BCD4}"/>
                  </a:ext>
                </a:extLst>
              </p14:cNvPr>
              <p14:cNvContentPartPr/>
              <p14:nvPr/>
            </p14:nvContentPartPr>
            <p14:xfrm>
              <a:off x="325080" y="321120"/>
              <a:ext cx="602280" cy="7477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7AA5698-51CE-F011-1F71-E5EEAE25BCD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5720" y="311760"/>
                <a:ext cx="621000" cy="76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731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A2BA6-E462-48DB-B021-FD1FDC3F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1504784" cy="5187333"/>
              </a:xfrm>
            </p:spPr>
            <p:txBody>
              <a:bodyPr/>
              <a:lstStyle/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Simple example with three </a:t>
                </a: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i.i.d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. samples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~ 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𝒩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Likelihood</a:t>
                </a:r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	</a:t>
                </a:r>
                <a:r>
                  <a:rPr lang="en-US" dirty="0">
                    <a:solidFill>
                      <a:srgbClr val="7030A0"/>
                    </a:solidFill>
                  </a:rPr>
                  <a:t>Expand notation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				</a:t>
                </a:r>
                <a:r>
                  <a:rPr lang="en-US" dirty="0">
                    <a:solidFill>
                      <a:srgbClr val="7030A0"/>
                    </a:solidFill>
                  </a:rPr>
                  <a:t>Identically distributed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</m:d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:r>
                  <a:rPr lang="en-US" dirty="0">
                    <a:solidFill>
                      <a:srgbClr val="7030A0"/>
                    </a:solidFill>
                  </a:rPr>
                  <a:t>Independent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</a:p>
              <a:p>
                <a:endParaRPr lang="en-US" dirty="0">
                  <a:solidFill>
                    <a:srgbClr val="7030A0"/>
                  </a:solidFill>
                </a:endParaRPr>
              </a:p>
              <a:p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1504784" cy="5187333"/>
              </a:xfrm>
              <a:blipFill>
                <a:blip r:embed="rId2"/>
                <a:stretch>
                  <a:fillRect l="-1113" t="-24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0030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A2BA6-E462-48DB-B021-FD1FDC3F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Maximum Likelihood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1504784" cy="5187333"/>
              </a:xfrm>
            </p:spPr>
            <p:txBody>
              <a:bodyPr/>
              <a:lstStyle/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Likelihood</a:t>
                </a:r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)=</m:t>
                    </m:r>
                    <m:nary>
                      <m:naryPr>
                        <m:chr m:val="∏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b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</a:p>
              <a:p>
                <a:endParaRPr lang="en-US" sz="800" dirty="0">
                  <a:solidFill>
                    <a:srgbClr val="7030A0"/>
                  </a:solidFill>
                </a:endParaRPr>
              </a:p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Which set of parameters is best?</a:t>
                </a:r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1504784" cy="5187333"/>
              </a:xfrm>
              <a:blipFill>
                <a:blip r:embed="rId2"/>
                <a:stretch>
                  <a:fillRect l="-1113" t="-30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18DCF9F-F15C-4463-9768-1094A034E957}"/>
              </a:ext>
            </a:extLst>
          </p:cNvPr>
          <p:cNvGraphicFramePr>
            <a:graphicFrameLocks noGrp="1"/>
          </p:cNvGraphicFramePr>
          <p:nvPr/>
        </p:nvGraphicFramePr>
        <p:xfrm>
          <a:off x="10304590" y="3198613"/>
          <a:ext cx="1127177" cy="3220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" name="Picture 2">
            <a:extLst>
              <a:ext uri="{FF2B5EF4-FFF2-40B4-BE49-F238E27FC236}">
                <a16:creationId xmlns:a16="http://schemas.microsoft.com/office/drawing/2014/main" id="{579DFE2C-436D-49B4-8CA9-D79FD863E9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8" b="7353"/>
          <a:stretch/>
        </p:blipFill>
        <p:spPr bwMode="auto">
          <a:xfrm>
            <a:off x="9910531" y="197531"/>
            <a:ext cx="2095500" cy="193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296F1BB-028F-45B8-9CC7-4363A9583C72}"/>
                  </a:ext>
                </a:extLst>
              </p:cNvPr>
              <p:cNvSpPr txBox="1"/>
              <p:nvPr/>
            </p:nvSpPr>
            <p:spPr>
              <a:xfrm>
                <a:off x="10304590" y="2705493"/>
                <a:ext cx="11271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𝑋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296F1BB-028F-45B8-9CC7-4363A9583C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4590" y="2705493"/>
                <a:ext cx="1127177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>
            <a:extLst>
              <a:ext uri="{FF2B5EF4-FFF2-40B4-BE49-F238E27FC236}">
                <a16:creationId xmlns:a16="http://schemas.microsoft.com/office/drawing/2014/main" id="{C3C783FE-F90A-4E4D-B216-13424C706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867" y="3005832"/>
            <a:ext cx="5642063" cy="385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22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A2BA6-E462-48DB-B021-FD1FDC3F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Maximum Likelihood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2671" y="1113178"/>
                <a:ext cx="11504784" cy="5187333"/>
              </a:xfrm>
            </p:spPr>
            <p:txBody>
              <a:bodyPr/>
              <a:lstStyle/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Likelihood</a:t>
                </a:r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)=</m:t>
                    </m:r>
                    <m:nary>
                      <m:naryPr>
                        <m:chr m:val="∏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b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</a:p>
              <a:p>
                <a:endParaRPr lang="en-US" dirty="0">
                  <a:solidFill>
                    <a:srgbClr val="7030A0"/>
                  </a:solidFill>
                </a:endParaRPr>
              </a:p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Likelihood function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  <a:cs typeface="Calibri" panose="020F0502020204030204" pitchFamily="34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ℒ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𝜽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;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𝒟</m:t>
                        </m:r>
                      </m:e>
                    </m:d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ℒ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𝜇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𝜎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;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𝒟</m:t>
                        </m:r>
                      </m:e>
                    </m:d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nary>
                      <m:naryPr>
                        <m:chr m:val="∏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b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Maximum likelihood estimation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  <a:cs typeface="Calibri" panose="020F0502020204030204" pitchFamily="34" charset="0"/>
                  </a:rPr>
                  <a:t>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𝜽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limLow>
                      <m:limLow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argmax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</m:e>
                      <m:lim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𝜽</m:t>
                        </m:r>
                      </m:lim>
                    </m:limLow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ℒ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𝜽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;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𝒟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𝜇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𝜎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limLow>
                      <m:limLow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argmax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</m:e>
                      <m:li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𝜇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 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𝜎</m:t>
                        </m:r>
                      </m:lim>
                    </m:limLow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ℒ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𝜇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𝜎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;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𝒟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2671" y="1113178"/>
                <a:ext cx="11504784" cy="5187333"/>
              </a:xfrm>
              <a:blipFill>
                <a:blip r:embed="rId2"/>
                <a:stretch>
                  <a:fillRect l="-1060" t="-3055" b="-7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>
            <a:extLst>
              <a:ext uri="{FF2B5EF4-FFF2-40B4-BE49-F238E27FC236}">
                <a16:creationId xmlns:a16="http://schemas.microsoft.com/office/drawing/2014/main" id="{579DFE2C-436D-49B4-8CA9-D79FD863E9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8" b="7353"/>
          <a:stretch/>
        </p:blipFill>
        <p:spPr bwMode="auto">
          <a:xfrm>
            <a:off x="9910531" y="197531"/>
            <a:ext cx="2095500" cy="193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C3C783FE-F90A-4E4D-B216-13424C706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490" y="2911564"/>
            <a:ext cx="5642063" cy="385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830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A2BA6-E462-48DB-B021-FD1FDC3F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Tasks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Density estimation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/>
                  <a:t> 	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  <a:p>
                <a:r>
                  <a:rPr lang="en-US" dirty="0"/>
                  <a:t>Supervised learning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endParaRPr lang="en-US" dirty="0"/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Classification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Output labels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𝒴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where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𝒴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discrete and order of values has no meaning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Regression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Output values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𝒴</m:t>
                    </m:r>
                    <m:r>
                      <m:rPr>
                        <m:nor/>
                      </m:rPr>
                      <a:rPr lang="en-US" dirty="0">
                        <a:solidFill>
                          <a:schemeClr val="tx1"/>
                        </a:solidFill>
                      </a:rPr>
                      <m:t>, </m:t>
                    </m:r>
                    <m:r>
                      <m:rPr>
                        <m:nor/>
                      </m:rPr>
                      <a:rPr lang="en-US" dirty="0">
                        <a:solidFill>
                          <a:schemeClr val="tx1"/>
                        </a:solidFill>
                      </a:rPr>
                      <m:t>where</m:t>
                    </m:r>
                    <m:r>
                      <m:rPr>
                        <m:nor/>
                      </m:rPr>
                      <a:rPr lang="en-US" dirty="0">
                        <a:solidFill>
                          <a:schemeClr val="tx1"/>
                        </a:solidFill>
                      </a:rPr>
                      <m:t>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𝒴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usually continuous, order of values has meaning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7784" b="-1748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5AF914E-EAEA-E8AB-44CB-899B05A15C49}"/>
                  </a:ext>
                </a:extLst>
              </p14:cNvPr>
              <p14:cNvContentPartPr/>
              <p14:nvPr/>
            </p14:nvContentPartPr>
            <p14:xfrm>
              <a:off x="84960" y="2417400"/>
              <a:ext cx="4454280" cy="32176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5AF914E-EAEA-E8AB-44CB-899B05A15C4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00" y="2408040"/>
                <a:ext cx="4473000" cy="3236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92600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A2BA6-E462-48DB-B021-FD1FDC3F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Predict species label from first two input measurements</a:t>
                </a:r>
                <a:endParaRPr lang="en-US" sz="8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7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87B5FEC-BC8B-443F-9185-0C94C6B59034}"/>
              </a:ext>
            </a:extLst>
          </p:cNvPr>
          <p:cNvGraphicFramePr>
            <a:graphicFrameLocks noGrp="1"/>
          </p:cNvGraphicFramePr>
          <p:nvPr/>
        </p:nvGraphicFramePr>
        <p:xfrm>
          <a:off x="8624500" y="2991874"/>
          <a:ext cx="3381531" cy="3220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B05298C-65EE-454F-B233-0C5D067837C3}"/>
              </a:ext>
            </a:extLst>
          </p:cNvPr>
          <p:cNvSpPr/>
          <p:nvPr/>
        </p:nvSpPr>
        <p:spPr>
          <a:xfrm>
            <a:off x="346465" y="6386967"/>
            <a:ext cx="7851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 and full dataset: https://en.wikipedia.org/wiki/Iris_flower_data_set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ABBA50B-5C1E-41BD-99E0-8D850BDD04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8" b="7353"/>
          <a:stretch/>
        </p:blipFill>
        <p:spPr bwMode="auto">
          <a:xfrm>
            <a:off x="9910531" y="197531"/>
            <a:ext cx="2095500" cy="193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C8D7B488-B18D-44FF-9D4B-1E707AE54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9" y="2095171"/>
            <a:ext cx="5543901" cy="426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4BE0C09-77F8-5943-A57E-027AA29EC571}"/>
                  </a:ext>
                </a:extLst>
              </p14:cNvPr>
              <p14:cNvContentPartPr/>
              <p14:nvPr/>
            </p14:nvContentPartPr>
            <p14:xfrm>
              <a:off x="10171440" y="2600280"/>
              <a:ext cx="1564920" cy="3301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4BE0C09-77F8-5943-A57E-027AA29EC57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162080" y="2590920"/>
                <a:ext cx="1583640" cy="348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3986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A2BA6-E462-48DB-B021-FD1FDC3F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Predict species label from first two input measurements</a:t>
                </a:r>
                <a:endParaRPr lang="en-US" sz="8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7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87B5FEC-BC8B-443F-9185-0C94C6B59034}"/>
              </a:ext>
            </a:extLst>
          </p:cNvPr>
          <p:cNvGraphicFramePr>
            <a:graphicFrameLocks noGrp="1"/>
          </p:cNvGraphicFramePr>
          <p:nvPr/>
        </p:nvGraphicFramePr>
        <p:xfrm>
          <a:off x="8624500" y="2991874"/>
          <a:ext cx="3381531" cy="3220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B05298C-65EE-454F-B233-0C5D067837C3}"/>
              </a:ext>
            </a:extLst>
          </p:cNvPr>
          <p:cNvSpPr/>
          <p:nvPr/>
        </p:nvSpPr>
        <p:spPr>
          <a:xfrm>
            <a:off x="346465" y="6386967"/>
            <a:ext cx="7851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 and full dataset: https://en.wikipedia.org/wiki/Iris_flower_data_set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ABBA50B-5C1E-41BD-99E0-8D850BDD04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8" b="7353"/>
          <a:stretch/>
        </p:blipFill>
        <p:spPr bwMode="auto">
          <a:xfrm>
            <a:off x="9910531" y="197531"/>
            <a:ext cx="2095500" cy="193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BE6E68FB-18E6-4421-983F-A5B44B865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65" y="2029418"/>
            <a:ext cx="6054335" cy="386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621DC62-4A66-F97C-3E55-21D1732E5957}"/>
                  </a:ext>
                </a:extLst>
              </p14:cNvPr>
              <p14:cNvContentPartPr/>
              <p14:nvPr/>
            </p14:nvContentPartPr>
            <p14:xfrm>
              <a:off x="1532880" y="1920960"/>
              <a:ext cx="5333040" cy="28731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621DC62-4A66-F97C-3E55-21D1732E595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23520" y="1911600"/>
                <a:ext cx="5351760" cy="2891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87749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A2BA6-E462-48DB-B021-FD1FDC3F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Predict species label from only one input measurement</a:t>
                </a:r>
                <a:endParaRPr lang="en-US" sz="8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7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87B5FEC-BC8B-443F-9185-0C94C6B59034}"/>
              </a:ext>
            </a:extLst>
          </p:cNvPr>
          <p:cNvGraphicFramePr>
            <a:graphicFrameLocks noGrp="1"/>
          </p:cNvGraphicFramePr>
          <p:nvPr/>
        </p:nvGraphicFramePr>
        <p:xfrm>
          <a:off x="8624500" y="2991874"/>
          <a:ext cx="2254354" cy="3220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B05298C-65EE-454F-B233-0C5D067837C3}"/>
              </a:ext>
            </a:extLst>
          </p:cNvPr>
          <p:cNvSpPr/>
          <p:nvPr/>
        </p:nvSpPr>
        <p:spPr>
          <a:xfrm>
            <a:off x="346465" y="6386967"/>
            <a:ext cx="7851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 and full dataset: https://en.wikipedia.org/wiki/Iris_flower_data_set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ABBA50B-5C1E-41BD-99E0-8D850BDD04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8" b="7353"/>
          <a:stretch/>
        </p:blipFill>
        <p:spPr bwMode="auto">
          <a:xfrm>
            <a:off x="9910531" y="197531"/>
            <a:ext cx="2095500" cy="193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>
            <a:extLst>
              <a:ext uri="{FF2B5EF4-FFF2-40B4-BE49-F238E27FC236}">
                <a16:creationId xmlns:a16="http://schemas.microsoft.com/office/drawing/2014/main" id="{44BAFAB4-847B-4DCF-864F-B4A51DD0A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25" y="2085917"/>
            <a:ext cx="366712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CC479A0-5B97-8E92-44CC-A65A8B381B31}"/>
                  </a:ext>
                </a:extLst>
              </p14:cNvPr>
              <p14:cNvContentPartPr/>
              <p14:nvPr/>
            </p14:nvContentPartPr>
            <p14:xfrm>
              <a:off x="100440" y="2120760"/>
              <a:ext cx="10725480" cy="42087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CC479A0-5B97-8E92-44CC-A65A8B381B3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080" y="2111400"/>
                <a:ext cx="10744200" cy="4227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9027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A2BA6-E462-48DB-B021-FD1FDC3F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Predict species label from 1-dimensional input,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8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7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300" name="Picture 12">
            <a:extLst>
              <a:ext uri="{FF2B5EF4-FFF2-40B4-BE49-F238E27FC236}">
                <a16:creationId xmlns:a16="http://schemas.microsoft.com/office/drawing/2014/main" id="{44BAFAB4-847B-4DCF-864F-B4A51DD0A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25" y="2085917"/>
            <a:ext cx="366712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B5ACBAE-5325-4DBD-88DF-44790D258FC0}"/>
              </a:ext>
            </a:extLst>
          </p:cNvPr>
          <p:cNvGrpSpPr/>
          <p:nvPr/>
        </p:nvGrpSpPr>
        <p:grpSpPr>
          <a:xfrm>
            <a:off x="7919752" y="101701"/>
            <a:ext cx="4197759" cy="6756299"/>
            <a:chOff x="7421684" y="101701"/>
            <a:chExt cx="4695827" cy="7281701"/>
          </a:xfrm>
        </p:grpSpPr>
        <p:pic>
          <p:nvPicPr>
            <p:cNvPr id="14338" name="Picture 2">
              <a:extLst>
                <a:ext uri="{FF2B5EF4-FFF2-40B4-BE49-F238E27FC236}">
                  <a16:creationId xmlns:a16="http://schemas.microsoft.com/office/drawing/2014/main" id="{CBC2C1ED-D6E9-42CF-AA64-FFA12B7B62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1686" y="101701"/>
              <a:ext cx="4695825" cy="2409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0" name="Picture 4">
              <a:extLst>
                <a:ext uri="{FF2B5EF4-FFF2-40B4-BE49-F238E27FC236}">
                  <a16:creationId xmlns:a16="http://schemas.microsoft.com/office/drawing/2014/main" id="{F0052DBF-A344-468E-BC14-9C5F8E49CA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1685" y="2510343"/>
              <a:ext cx="4695825" cy="2409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2" name="Picture 6">
              <a:extLst>
                <a:ext uri="{FF2B5EF4-FFF2-40B4-BE49-F238E27FC236}">
                  <a16:creationId xmlns:a16="http://schemas.microsoft.com/office/drawing/2014/main" id="{B0691A05-6874-4356-8283-312F456A31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1684" y="4973577"/>
              <a:ext cx="4695825" cy="2409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4514A90-0D89-6350-05CE-DD91033603B4}"/>
                  </a:ext>
                </a:extLst>
              </p14:cNvPr>
              <p14:cNvContentPartPr/>
              <p14:nvPr/>
            </p14:nvContentPartPr>
            <p14:xfrm>
              <a:off x="290880" y="80640"/>
              <a:ext cx="11729880" cy="6580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4514A90-0D89-6350-05CE-DD91033603B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1520" y="71280"/>
                <a:ext cx="11748600" cy="659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78066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A2BA6-E462-48DB-B021-FD1FDC3F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 Decision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7240179" cy="2039539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altLang="en-US" sz="2800" dirty="0"/>
                  <a:t>If we know the conditional probability </a:t>
                </a:r>
                <a14:m>
                  <m:oMath xmlns:m="http://schemas.openxmlformats.org/officeDocument/2006/math">
                    <m:r>
                      <a:rPr lang="en-US" altLang="en-US" sz="280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en-US" sz="2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sz="2800" b="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en-US" sz="2800" i="1" dirty="0" smtClean="0">
                        <a:latin typeface="Cambria Math" panose="02040503050406030204" pitchFamily="18" charset="0"/>
                      </a:rPr>
                      <m:t> | </m:t>
                    </m:r>
                    <m:r>
                      <a:rPr lang="en-US" altLang="en-US" sz="2800" b="0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alt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sz="2800" dirty="0"/>
                  <a:t> and class priors </a:t>
                </a:r>
                <a14:m>
                  <m:oMath xmlns:m="http://schemas.openxmlformats.org/officeDocument/2006/math">
                    <m:r>
                      <a:rPr lang="en-US" altLang="en-US" sz="280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en-US" sz="2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sz="2800" b="0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alt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sz="2800" dirty="0"/>
                  <a:t> we can determine the appropriate class by using Bayes rule:</a:t>
                </a: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f</a:t>
                </a:r>
                <a:r>
                  <a:rPr lang="en-US" b="0" dirty="0">
                    <a:solidFill>
                      <a:schemeClr val="tx1"/>
                    </a:solidFill>
                  </a:rPr>
                  <a:t>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	return 1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Else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	return  0 </a:t>
                </a:r>
              </a:p>
              <a:p>
                <a:pPr>
                  <a:lnSpc>
                    <a:spcPct val="100000"/>
                  </a:lnSpc>
                </a:pPr>
                <a:endParaRPr lang="en-US" sz="800" dirty="0">
                  <a:solidFill>
                    <a:srgbClr val="7030A0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rgbClr val="7030A0"/>
                    </a:solidFill>
                  </a:rPr>
                  <a:t>Assuming 0,1 classification loss!</a:t>
                </a: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7240179" cy="2039539"/>
              </a:xfrm>
              <a:blipFill>
                <a:blip r:embed="rId2"/>
                <a:stretch>
                  <a:fillRect l="-1769" t="-2994" b="-178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1B5ACBAE-5325-4DBD-88DF-44790D258FC0}"/>
              </a:ext>
            </a:extLst>
          </p:cNvPr>
          <p:cNvGrpSpPr/>
          <p:nvPr/>
        </p:nvGrpSpPr>
        <p:grpSpPr>
          <a:xfrm>
            <a:off x="7919752" y="101701"/>
            <a:ext cx="4197759" cy="6756299"/>
            <a:chOff x="7421684" y="101701"/>
            <a:chExt cx="4695827" cy="7281701"/>
          </a:xfrm>
        </p:grpSpPr>
        <p:pic>
          <p:nvPicPr>
            <p:cNvPr id="14338" name="Picture 2">
              <a:extLst>
                <a:ext uri="{FF2B5EF4-FFF2-40B4-BE49-F238E27FC236}">
                  <a16:creationId xmlns:a16="http://schemas.microsoft.com/office/drawing/2014/main" id="{CBC2C1ED-D6E9-42CF-AA64-FFA12B7B62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1686" y="101701"/>
              <a:ext cx="4695825" cy="2409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0" name="Picture 4">
              <a:extLst>
                <a:ext uri="{FF2B5EF4-FFF2-40B4-BE49-F238E27FC236}">
                  <a16:creationId xmlns:a16="http://schemas.microsoft.com/office/drawing/2014/main" id="{F0052DBF-A344-468E-BC14-9C5F8E49CA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1685" y="2510343"/>
              <a:ext cx="4695825" cy="2409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2" name="Picture 6">
              <a:extLst>
                <a:ext uri="{FF2B5EF4-FFF2-40B4-BE49-F238E27FC236}">
                  <a16:creationId xmlns:a16="http://schemas.microsoft.com/office/drawing/2014/main" id="{B0691A05-6874-4356-8283-312F456A31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1684" y="4973577"/>
              <a:ext cx="4695825" cy="2409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59981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4" y="2310075"/>
            <a:ext cx="5496485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Probabilistic Models:</a:t>
            </a:r>
            <a:br>
              <a:rPr lang="en-US" sz="4600" dirty="0"/>
            </a:br>
            <a:r>
              <a:rPr lang="en-US" sz="4600" dirty="0"/>
              <a:t>Generative and Naïve Bayes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A2BA6-E462-48DB-B021-FD1FDC3F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 Decision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7776892" cy="2039539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altLang="en-US" sz="2800" dirty="0"/>
                  <a:t>If we know the conditional probability </a:t>
                </a:r>
                <a14:m>
                  <m:oMath xmlns:m="http://schemas.openxmlformats.org/officeDocument/2006/math">
                    <m:r>
                      <a:rPr lang="en-US" altLang="en-US" sz="280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en-US" sz="2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sz="2800" b="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en-US" sz="2800" i="1" dirty="0" smtClean="0">
                        <a:latin typeface="Cambria Math" panose="02040503050406030204" pitchFamily="18" charset="0"/>
                      </a:rPr>
                      <m:t> | </m:t>
                    </m:r>
                    <m:r>
                      <a:rPr lang="en-US" altLang="en-US" sz="2800" b="0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alt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sz="2800" dirty="0"/>
                  <a:t> and class priors </a:t>
                </a:r>
                <a14:m>
                  <m:oMath xmlns:m="http://schemas.openxmlformats.org/officeDocument/2006/math">
                    <m:r>
                      <a:rPr lang="en-US" altLang="en-US" sz="280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en-US" sz="2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sz="2800" b="0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alt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sz="2800" dirty="0"/>
                  <a:t> we can determine the appropriate class by using Bayes rule:</a:t>
                </a: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f</a:t>
                </a:r>
                <a:r>
                  <a:rPr lang="en-US" b="0" dirty="0">
                    <a:solidFill>
                      <a:schemeClr val="tx1"/>
                    </a:solidFill>
                  </a:rPr>
                  <a:t>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|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=1)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=1) ≥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|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=0)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=0)</m:t>
                    </m:r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	return 1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Else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	return  0 </a:t>
                </a:r>
              </a:p>
              <a:p>
                <a:pPr>
                  <a:lnSpc>
                    <a:spcPct val="100000"/>
                  </a:lnSpc>
                </a:pPr>
                <a:endParaRPr lang="en-US" sz="800" dirty="0">
                  <a:solidFill>
                    <a:srgbClr val="7030A0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rgbClr val="7030A0"/>
                    </a:solidFill>
                  </a:rPr>
                  <a:t>Assuming 0,1 classification loss!</a:t>
                </a: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7776892" cy="2039539"/>
              </a:xfrm>
              <a:blipFill>
                <a:blip r:embed="rId2"/>
                <a:stretch>
                  <a:fillRect l="-1647" t="-2994" r="-471" b="-178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1B5ACBAE-5325-4DBD-88DF-44790D258FC0}"/>
              </a:ext>
            </a:extLst>
          </p:cNvPr>
          <p:cNvGrpSpPr/>
          <p:nvPr/>
        </p:nvGrpSpPr>
        <p:grpSpPr>
          <a:xfrm>
            <a:off x="7919752" y="101701"/>
            <a:ext cx="4197759" cy="6756299"/>
            <a:chOff x="7421684" y="101701"/>
            <a:chExt cx="4695827" cy="7281701"/>
          </a:xfrm>
        </p:grpSpPr>
        <p:pic>
          <p:nvPicPr>
            <p:cNvPr id="14338" name="Picture 2">
              <a:extLst>
                <a:ext uri="{FF2B5EF4-FFF2-40B4-BE49-F238E27FC236}">
                  <a16:creationId xmlns:a16="http://schemas.microsoft.com/office/drawing/2014/main" id="{CBC2C1ED-D6E9-42CF-AA64-FFA12B7B62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1686" y="101701"/>
              <a:ext cx="4695825" cy="2409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0" name="Picture 4">
              <a:extLst>
                <a:ext uri="{FF2B5EF4-FFF2-40B4-BE49-F238E27FC236}">
                  <a16:creationId xmlns:a16="http://schemas.microsoft.com/office/drawing/2014/main" id="{F0052DBF-A344-468E-BC14-9C5F8E49CA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1685" y="2510343"/>
              <a:ext cx="4695825" cy="2409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2" name="Picture 6">
              <a:extLst>
                <a:ext uri="{FF2B5EF4-FFF2-40B4-BE49-F238E27FC236}">
                  <a16:creationId xmlns:a16="http://schemas.microsoft.com/office/drawing/2014/main" id="{B0691A05-6874-4356-8283-312F456A31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1684" y="4973577"/>
              <a:ext cx="4695825" cy="2409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2256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D0212-4A05-49F0-8139-0EA4DF93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Classification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Find the best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/>
                  <a:t> by searching in the space of hypothesis functions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r>
                  <a:rPr lang="en-US" dirty="0"/>
                  <a:t>Optimal classifier: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lit/>
                        </m:rP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limLow>
                        <m:limLow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argmax</m:t>
                          </m:r>
                        </m:e>
                        <m:li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lim>
                      </m:limLow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sepChr m:val="∣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But why?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56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C632A52-742E-492A-8644-1B4337FFD005}"/>
                  </a:ext>
                </a:extLst>
              </p14:cNvPr>
              <p14:cNvContentPartPr/>
              <p14:nvPr/>
            </p14:nvContentPartPr>
            <p14:xfrm>
              <a:off x="5220952" y="3650028"/>
              <a:ext cx="33840" cy="30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C632A52-742E-492A-8644-1B4337FFD00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12312" y="3641028"/>
                <a:ext cx="51480" cy="4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06667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540A5-6E10-47D0-BCA3-7312769B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Decision Boundaries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7C01F9E-6ED7-4900-9508-9D4D70E30D4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5377691"/>
              </a:xfrm>
            </p:spPr>
            <p:txBody>
              <a:bodyPr/>
              <a:lstStyle/>
              <a:p>
                <a:r>
                  <a:rPr lang="en-US" dirty="0"/>
                  <a:t>Decision boundary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The set of points in the domain of the input 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 where the predicted classification changes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Two class decision boundary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So far, we have decided to let the decision boundary be all </a:t>
                </a:r>
                <a14:m>
                  <m:oMath xmlns:m="http://schemas.openxmlformats.org/officeDocument/2006/math">
                    <m:r>
                      <a:rPr lang="en-US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such that: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endChr m:val="|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=0 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 =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endChr m:val="|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=1 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What assumptions are we making here?</a:t>
                </a:r>
              </a:p>
              <a:p>
                <a:pPr marL="917575" lvl="2" indent="-457200"/>
                <a:r>
                  <a:rPr lang="en-US" sz="2800" dirty="0">
                    <a:solidFill>
                      <a:schemeClr val="tx1"/>
                    </a:solidFill>
                  </a:rPr>
                  <a:t>This assumes that the </a:t>
                </a:r>
                <a:r>
                  <a:rPr lang="en-US" sz="2800" dirty="0"/>
                  <a:t>cost of predicting it wrong is the same for both classes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7C01F9E-6ED7-4900-9508-9D4D70E30D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5377691"/>
              </a:xfrm>
              <a:blipFill>
                <a:blip r:embed="rId2"/>
                <a:stretch>
                  <a:fillRect l="-1217" t="-1927" r="-1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29966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D0212-4A05-49F0-8139-0EA4DF93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Classification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Find the best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/>
                  <a:t> by searching in the space of hypothesis functions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/>
                  <a:t>.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Optimal classifier:</a:t>
                </a:r>
              </a:p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lit/>
                        </m:rP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limLow>
                        <m:limLow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argmax</m:t>
                          </m:r>
                        </m:e>
                        <m:li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lim>
                      </m:limLow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sepChr m:val="∣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But why?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Goal: find a prediction function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𝒳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𝒴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that minimizes the expected loss for randomly drawn test data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limLow>
                        <m:limLow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li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lim>
                      </m:limLow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𝑋𝑌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the loss or cost of predicting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when the true value is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 </a:t>
                </a: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994" r="-1739" b="-150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792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A2BA6-E462-48DB-B021-FD1FDC3F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Predict species label from first two input measurements</a:t>
                </a:r>
                <a:endParaRPr lang="en-US" sz="8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7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87B5FEC-BC8B-443F-9185-0C94C6B59034}"/>
              </a:ext>
            </a:extLst>
          </p:cNvPr>
          <p:cNvGraphicFramePr>
            <a:graphicFrameLocks noGrp="1"/>
          </p:cNvGraphicFramePr>
          <p:nvPr/>
        </p:nvGraphicFramePr>
        <p:xfrm>
          <a:off x="8624500" y="2991874"/>
          <a:ext cx="3381531" cy="3220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B05298C-65EE-454F-B233-0C5D067837C3}"/>
              </a:ext>
            </a:extLst>
          </p:cNvPr>
          <p:cNvSpPr/>
          <p:nvPr/>
        </p:nvSpPr>
        <p:spPr>
          <a:xfrm>
            <a:off x="346465" y="6386967"/>
            <a:ext cx="7851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 and full dataset: https://en.wikipedia.org/wiki/Iris_flower_data_set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ABBA50B-5C1E-41BD-99E0-8D850BDD04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8" b="7353"/>
          <a:stretch/>
        </p:blipFill>
        <p:spPr bwMode="auto">
          <a:xfrm>
            <a:off x="9910531" y="197531"/>
            <a:ext cx="2095500" cy="193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BE6E68FB-18E6-4421-983F-A5B44B865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65" y="2029418"/>
            <a:ext cx="6054335" cy="386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65DEEB4-C145-9B4F-0FB7-D734EA104D7D}"/>
                  </a:ext>
                </a:extLst>
              </p14:cNvPr>
              <p14:cNvContentPartPr/>
              <p14:nvPr/>
            </p14:nvContentPartPr>
            <p14:xfrm>
              <a:off x="1569600" y="2645640"/>
              <a:ext cx="5220360" cy="23778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65DEEB4-C145-9B4F-0FB7-D734EA104D7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60240" y="2636280"/>
                <a:ext cx="5239080" cy="2396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3875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9116-F125-4830-B609-90124A9D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Cat and dog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5FD62-A996-483E-96DE-0D897DD64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87622"/>
          </a:xfrm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678C86B-6D4D-F522-A316-922CB241E966}"/>
                  </a:ext>
                </a:extLst>
              </p14:cNvPr>
              <p14:cNvContentPartPr/>
              <p14:nvPr/>
            </p14:nvContentPartPr>
            <p14:xfrm>
              <a:off x="274320" y="1328040"/>
              <a:ext cx="7951680" cy="4728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678C86B-6D4D-F522-A316-922CB241E96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4960" y="1318680"/>
                <a:ext cx="7970400" cy="474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025655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67038" y="1113178"/>
                <a:ext cx="11924962" cy="5212977"/>
              </a:xfrm>
            </p:spPr>
            <p:txBody>
              <a:bodyPr/>
              <a:lstStyle/>
              <a:p>
                <a:r>
                  <a:rPr lang="en-US" dirty="0"/>
                  <a:t>Let’s say we gave an exam that had 3 different versions where the probability of different exams was modeled as a categorical random variable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and the scores from each exam were modeled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𝒩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  <a:p>
                <a:r>
                  <a:rPr lang="en-US" dirty="0"/>
                  <a:t>We have the data from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students taking some version of the exam: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𝒟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One student was sick. We had them take one of the exams, they scored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=95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, but we forgot which exam they took!!</a:t>
                </a:r>
              </a:p>
              <a:p>
                <a:r>
                  <a:rPr lang="en-US" dirty="0">
                    <a:solidFill>
                      <a:srgbClr val="7030A0"/>
                    </a:solidFill>
                  </a:rPr>
                  <a:t>How would you go about computing the probability of the exam type for this student?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=95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</a:p>
              <a:p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7038" y="1113178"/>
                <a:ext cx="11924962" cy="5212977"/>
              </a:xfrm>
              <a:blipFill>
                <a:blip r:embed="rId2"/>
                <a:stretch>
                  <a:fillRect l="-1074" t="-1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64588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67038" y="1113178"/>
                <a:ext cx="11924962" cy="5212977"/>
              </a:xfrm>
            </p:spPr>
            <p:txBody>
              <a:bodyPr/>
              <a:lstStyle/>
              <a:p>
                <a:r>
                  <a:rPr lang="en-US" dirty="0"/>
                  <a:t>3 different versions: categorical random variable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endParaRPr lang="en-US" dirty="0"/>
              </a:p>
              <a:p>
                <a:r>
                  <a:rPr lang="en-US" dirty="0"/>
                  <a:t>Scores from each exam were modeled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𝒩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One student was sick. We had them take one of the exams, they scored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=95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, but we forgot which exam they took!!</a:t>
                </a:r>
              </a:p>
              <a:p>
                <a:r>
                  <a:rPr lang="en-US" dirty="0">
                    <a:solidFill>
                      <a:srgbClr val="7030A0"/>
                    </a:solidFill>
                  </a:rPr>
                  <a:t>How would you go about computing the probability of the exam type for this student?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=95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</a:p>
              <a:p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7038" y="1113178"/>
                <a:ext cx="11924962" cy="5212977"/>
              </a:xfrm>
              <a:blipFill>
                <a:blip r:embed="rId2"/>
                <a:stretch>
                  <a:fillRect l="-1074" t="-1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6DC92A6-637B-92F9-E6CC-547A1781E802}"/>
                  </a:ext>
                </a:extLst>
              </p14:cNvPr>
              <p14:cNvContentPartPr/>
              <p14:nvPr/>
            </p14:nvContentPartPr>
            <p14:xfrm>
              <a:off x="6521400" y="750240"/>
              <a:ext cx="1764360" cy="14248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6DC92A6-637B-92F9-E6CC-547A1781E80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12040" y="740880"/>
                <a:ext cx="1783080" cy="144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792279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67038" y="1113178"/>
                <a:ext cx="11924962" cy="5212977"/>
              </a:xfrm>
            </p:spPr>
            <p:txBody>
              <a:bodyPr/>
              <a:lstStyle/>
              <a:p>
                <a:r>
                  <a:rPr lang="en-US" dirty="0"/>
                  <a:t>Let’s say we gave an exam that had 3 different versions where the probability of different exams was modeled as a categorical random variable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and the scores from each exam were modeled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𝒩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   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  <a:p>
                <a:r>
                  <a:rPr lang="en-US" dirty="0">
                    <a:solidFill>
                      <a:srgbClr val="7030A0"/>
                    </a:solidFill>
                  </a:rPr>
                  <a:t>How many parameters are in our model?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>
                    <a:solidFill>
                      <a:srgbClr val="7030A0"/>
                    </a:solidFill>
                  </a:rPr>
                  <a:t>2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>
                    <a:solidFill>
                      <a:srgbClr val="7030A0"/>
                    </a:solidFill>
                  </a:rPr>
                  <a:t>3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>
                    <a:solidFill>
                      <a:srgbClr val="7030A0"/>
                    </a:solidFill>
                  </a:rPr>
                  <a:t>6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>
                    <a:solidFill>
                      <a:srgbClr val="7030A0"/>
                    </a:solidFill>
                  </a:rPr>
                  <a:t>9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>
                    <a:solidFill>
                      <a:srgbClr val="7030A0"/>
                    </a:solidFill>
                  </a:rPr>
                  <a:t>3N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7038" y="1113178"/>
                <a:ext cx="11924962" cy="5212977"/>
              </a:xfrm>
              <a:blipFill>
                <a:blip r:embed="rId2"/>
                <a:stretch>
                  <a:fillRect l="-1074" t="-1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F46F810-7477-6D87-324A-12D74C7255C5}"/>
                  </a:ext>
                </a:extLst>
              </p14:cNvPr>
              <p14:cNvContentPartPr/>
              <p14:nvPr/>
            </p14:nvContentPartPr>
            <p14:xfrm>
              <a:off x="109080" y="59400"/>
              <a:ext cx="10936440" cy="60804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F46F810-7477-6D87-324A-12D74C7255C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9720" y="50040"/>
                <a:ext cx="10955160" cy="609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35148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67038" y="1113178"/>
                <a:ext cx="11924962" cy="5212977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𝐶𝑎𝑡𝑒𝑔𝑜𝑟𝑖𝑐𝑎𝑙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𝒩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rgbClr val="7030A0"/>
                    </a:solidFill>
                  </a:rPr>
                  <a:t>How would you go about computing the probability of the exam type for this student?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=95</m:t>
                        </m:r>
                      </m:e>
                    </m:d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7038" y="1113178"/>
                <a:ext cx="11924962" cy="5212977"/>
              </a:xfrm>
              <a:blipFill>
                <a:blip r:embed="rId2"/>
                <a:stretch>
                  <a:fillRect l="-10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3CB9DE2-BF9D-FFF1-65DC-CFB310D08770}"/>
                  </a:ext>
                </a:extLst>
              </p14:cNvPr>
              <p14:cNvContentPartPr/>
              <p14:nvPr/>
            </p14:nvContentPartPr>
            <p14:xfrm>
              <a:off x="1799640" y="115560"/>
              <a:ext cx="10308960" cy="59227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3CB9DE2-BF9D-FFF1-65DC-CFB310D087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90280" y="106200"/>
                <a:ext cx="10327680" cy="594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15606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633CD-4F7F-A96E-3B0B-0B8D394C0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Discriminative and Generative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5189AA-1B81-AB3C-3C7E-918A1E57DD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128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67038" y="1113178"/>
                <a:ext cx="11924962" cy="5212977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𝐶𝑎𝑡𝑒𝑔𝑜𝑟𝑖𝑐𝑎𝑙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𝒩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rgbClr val="7030A0"/>
                    </a:solidFill>
                  </a:rPr>
                  <a:t>How would you go about computing the probability of the exam type for this student?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=95</m:t>
                        </m:r>
                      </m:e>
                    </m:d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7038" y="1113178"/>
                <a:ext cx="11924962" cy="5212977"/>
              </a:xfrm>
              <a:blipFill>
                <a:blip r:embed="rId2"/>
                <a:stretch>
                  <a:fillRect l="-10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BF63441-24C9-4151-B7CC-C0D6143A1D6E}"/>
                  </a:ext>
                </a:extLst>
              </p14:cNvPr>
              <p14:cNvContentPartPr/>
              <p14:nvPr/>
            </p14:nvContentPartPr>
            <p14:xfrm>
              <a:off x="636120" y="121320"/>
              <a:ext cx="11336400" cy="6607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BF63441-24C9-4151-B7CC-C0D6143A1D6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6760" y="111960"/>
                <a:ext cx="11355120" cy="662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416242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Categorical Gaussian Generative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1639901" cy="5212977"/>
              </a:xfrm>
            </p:spPr>
            <p:txBody>
              <a:bodyPr/>
              <a:lstStyle/>
              <a:p>
                <a:r>
                  <a:rPr lang="en-US" dirty="0"/>
                  <a:t>Estimating parameters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𝐶𝑎𝑡𝑒𝑔𝑜𝑟𝑖𝑐𝑎𝑙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𝒩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</a:p>
              <a:p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1639901" cy="5212977"/>
              </a:xfrm>
              <a:blipFill>
                <a:blip r:embed="rId2"/>
                <a:stretch>
                  <a:fillRect l="-1100" t="-1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820D505-9885-8591-B1EC-F7485E543F39}"/>
                  </a:ext>
                </a:extLst>
              </p14:cNvPr>
              <p14:cNvContentPartPr/>
              <p14:nvPr/>
            </p14:nvContentPartPr>
            <p14:xfrm>
              <a:off x="442080" y="77400"/>
              <a:ext cx="11630880" cy="30042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820D505-9885-8591-B1EC-F7485E543F3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2720" y="68040"/>
                <a:ext cx="11649600" cy="3022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884990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Categorical Gaussian Generative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1639901" cy="5212977"/>
              </a:xfrm>
            </p:spPr>
            <p:txBody>
              <a:bodyPr/>
              <a:lstStyle/>
              <a:p>
                <a:r>
                  <a:rPr lang="en-US" dirty="0"/>
                  <a:t>Estimating parameters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𝐶𝑎𝑡𝑒𝑔𝑜𝑟𝑖𝑐𝑎𝑙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𝒩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</a:p>
              <a:p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1639901" cy="5212977"/>
              </a:xfrm>
              <a:blipFill>
                <a:blip r:embed="rId2"/>
                <a:stretch>
                  <a:fillRect l="-1100" t="-1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5D7C0D9-8E8A-4A17-A85D-51BD20642C2C}"/>
                  </a:ext>
                </a:extLst>
              </p14:cNvPr>
              <p14:cNvContentPartPr/>
              <p14:nvPr/>
            </p14:nvContentPartPr>
            <p14:xfrm>
              <a:off x="178920" y="20880"/>
              <a:ext cx="12012120" cy="67046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5D7C0D9-8E8A-4A17-A85D-51BD20642C2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9560" y="11520"/>
                <a:ext cx="12030840" cy="6723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60740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038" y="1113178"/>
            <a:ext cx="11924962" cy="5212977"/>
          </a:xfrm>
        </p:spPr>
        <p:txBody>
          <a:bodyPr/>
          <a:lstStyle/>
          <a:p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848007F-9750-80DC-4B02-DE59FDB42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65" y="1113178"/>
            <a:ext cx="3418711" cy="218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CC1BE05-0CDC-C341-F6A8-547E23C76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066" y="1113178"/>
            <a:ext cx="3418711" cy="218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F83DD91-1F68-49DB-A30C-AEB9FD2B5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927" y="1113178"/>
            <a:ext cx="3418711" cy="218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A402489-E98F-8480-9596-46B955A546F4}"/>
                  </a:ext>
                </a:extLst>
              </p14:cNvPr>
              <p14:cNvContentPartPr/>
              <p14:nvPr/>
            </p14:nvContentPartPr>
            <p14:xfrm>
              <a:off x="261720" y="506160"/>
              <a:ext cx="11383200" cy="62568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A402489-E98F-8480-9596-46B955A546F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2360" y="496800"/>
                <a:ext cx="11401920" cy="6275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853700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C00000"/>
                </a:solidFill>
              </a:rPr>
              <a:t>Poll </a:t>
            </a:r>
            <a:r>
              <a:rPr lang="en-US" dirty="0">
                <a:solidFill>
                  <a:srgbClr val="C00000"/>
                </a:solidFill>
              </a:rPr>
              <a:t>3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6D99CE1-6D1C-F1E0-B320-B86F4059F342}"/>
                  </a:ext>
                </a:extLst>
              </p14:cNvPr>
              <p14:cNvContentPartPr/>
              <p14:nvPr/>
            </p14:nvContentPartPr>
            <p14:xfrm>
              <a:off x="92227" y="1113178"/>
              <a:ext cx="3955680" cy="2352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6D99CE1-6D1C-F1E0-B320-B86F4059F34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867" y="1103818"/>
                <a:ext cx="3974040" cy="237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080F76C-B46C-D235-2829-0AB0A8C636DB}"/>
                  </a:ext>
                </a:extLst>
              </p14:cNvPr>
              <p14:cNvContentPartPr/>
              <p14:nvPr/>
            </p14:nvContentPartPr>
            <p14:xfrm>
              <a:off x="4198054" y="1071603"/>
              <a:ext cx="3955680" cy="23522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080F76C-B46C-D235-2829-0AB0A8C636D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88694" y="1062243"/>
                <a:ext cx="3974040" cy="237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917F9F0-BD55-B1EC-2D3A-35C232C86D66}"/>
                  </a:ext>
                </a:extLst>
              </p14:cNvPr>
              <p14:cNvContentPartPr/>
              <p14:nvPr/>
            </p14:nvContentPartPr>
            <p14:xfrm>
              <a:off x="8160625" y="1000681"/>
              <a:ext cx="3955338" cy="2351929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917F9F0-BD55-B1EC-2D3A-35C232C86D6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51266" y="991322"/>
                <a:ext cx="3973696" cy="23706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081D367-94A8-E786-E8ED-0D7DE588B1F4}"/>
                  </a:ext>
                </a:extLst>
              </p14:cNvPr>
              <p14:cNvContentPartPr/>
              <p14:nvPr/>
            </p14:nvContentPartPr>
            <p14:xfrm>
              <a:off x="459720" y="3304800"/>
              <a:ext cx="11185200" cy="32536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081D367-94A8-E786-E8ED-0D7DE588B1F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0360" y="3295440"/>
                <a:ext cx="11203920" cy="327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710794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C00000"/>
                </a:solidFill>
              </a:rPr>
              <a:t>Poll </a:t>
            </a:r>
            <a:r>
              <a:rPr lang="en-US" dirty="0">
                <a:solidFill>
                  <a:srgbClr val="C00000"/>
                </a:solidFill>
              </a:rPr>
              <a:t>3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6D99CE1-6D1C-F1E0-B320-B86F4059F342}"/>
                  </a:ext>
                </a:extLst>
              </p14:cNvPr>
              <p14:cNvContentPartPr/>
              <p14:nvPr/>
            </p14:nvContentPartPr>
            <p14:xfrm>
              <a:off x="92227" y="1113178"/>
              <a:ext cx="3955680" cy="2352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6D99CE1-6D1C-F1E0-B320-B86F4059F34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867" y="1103818"/>
                <a:ext cx="3974040" cy="237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080F76C-B46C-D235-2829-0AB0A8C636DB}"/>
                  </a:ext>
                </a:extLst>
              </p14:cNvPr>
              <p14:cNvContentPartPr/>
              <p14:nvPr/>
            </p14:nvContentPartPr>
            <p14:xfrm>
              <a:off x="4198054" y="1071603"/>
              <a:ext cx="3955680" cy="23522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080F76C-B46C-D235-2829-0AB0A8C636D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88694" y="1062243"/>
                <a:ext cx="3974040" cy="237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917F9F0-BD55-B1EC-2D3A-35C232C86D66}"/>
                  </a:ext>
                </a:extLst>
              </p14:cNvPr>
              <p14:cNvContentPartPr/>
              <p14:nvPr/>
            </p14:nvContentPartPr>
            <p14:xfrm>
              <a:off x="8160625" y="1000681"/>
              <a:ext cx="3955338" cy="2351929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917F9F0-BD55-B1EC-2D3A-35C232C86D6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51266" y="991322"/>
                <a:ext cx="3973696" cy="23706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081D367-94A8-E786-E8ED-0D7DE588B1F4}"/>
                  </a:ext>
                </a:extLst>
              </p14:cNvPr>
              <p14:cNvContentPartPr/>
              <p14:nvPr/>
            </p14:nvContentPartPr>
            <p14:xfrm>
              <a:off x="459720" y="3304800"/>
              <a:ext cx="11185200" cy="32536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081D367-94A8-E786-E8ED-0D7DE588B1F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0360" y="3295440"/>
                <a:ext cx="11203920" cy="327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ABD6B74-2184-8691-07B7-8C0A55D8E0FC}"/>
                  </a:ext>
                </a:extLst>
              </p14:cNvPr>
              <p14:cNvContentPartPr/>
              <p14:nvPr/>
            </p14:nvContentPartPr>
            <p14:xfrm>
              <a:off x="168840" y="1650960"/>
              <a:ext cx="11698560" cy="47509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ABD6B74-2184-8691-07B7-8C0A55D8E0F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9480" y="1641600"/>
                <a:ext cx="11717280" cy="4769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175957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0B1E2-E5E0-400C-9C1D-57B69CB47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vs Discriminative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6420F-655B-4277-8F56-8C42C1C78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1577989" cy="2039539"/>
          </a:xfrm>
        </p:spPr>
        <p:txBody>
          <a:bodyPr/>
          <a:lstStyle/>
          <a:p>
            <a:r>
              <a:rPr lang="en-US" dirty="0"/>
              <a:t>Discriminative: modeling X </a:t>
            </a:r>
            <a:r>
              <a:rPr lang="en-US" dirty="0">
                <a:sym typeface="Wingdings" panose="05000000000000000000" pitchFamily="2" charset="2"/>
              </a:rPr>
              <a:t> Y directly</a:t>
            </a:r>
          </a:p>
          <a:p>
            <a:r>
              <a:rPr lang="en-US" dirty="0">
                <a:sym typeface="Wingdings" panose="05000000000000000000" pitchFamily="2" charset="2"/>
              </a:rPr>
              <a:t>Generative: Stronger modeling assumptions about where data came from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403874-15CF-495A-8D0B-61C615CEB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1205" y="3219008"/>
            <a:ext cx="5467390" cy="327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790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0B1E2-E5E0-400C-9C1D-57B69CB47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vs Discriminative Modeling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B6420F-655B-4277-8F56-8C42C1C782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1577989" cy="3857119"/>
              </a:xfrm>
            </p:spPr>
            <p:txBody>
              <a:bodyPr/>
              <a:lstStyle/>
              <a:p>
                <a:r>
                  <a:rPr lang="en-US" dirty="0"/>
                  <a:t>Discriminative: model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ym typeface="Wingdings" panose="05000000000000000000" pitchFamily="2" charset="2"/>
                  </a:rPr>
                  <a:t> directly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Learn parameters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𝜃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from data</a:t>
                </a:r>
              </a:p>
              <a:p>
                <a:endParaRPr lang="en-US" dirty="0">
                  <a:sym typeface="Wingdings" panose="05000000000000000000" pitchFamily="2" charset="2"/>
                </a:endParaRPr>
              </a:p>
              <a:p>
                <a:r>
                  <a:rPr lang="en-US" dirty="0">
                    <a:sym typeface="Wingdings" panose="05000000000000000000" pitchFamily="2" charset="2"/>
                  </a:rPr>
                  <a:t>Generative: </a:t>
                </a:r>
                <a:r>
                  <a:rPr lang="en-US" dirty="0"/>
                  <a:t>model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𝑐𝑙𝑎𝑠𝑠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sym typeface="Wingdings" panose="05000000000000000000" pitchFamily="2" charset="2"/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𝑐𝑙𝑎𝑠𝑠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𝑐𝑜𝑛𝑑𝑖𝑡𝑖𝑜𝑛𝑎𝑙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sym typeface="Wingdings" panose="05000000000000000000" pitchFamily="2" charset="2"/>
                  </a:rPr>
                  <a:t> 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Learn parameters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𝑐𝑙𝑎𝑠𝑠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𝑐𝑙𝑎𝑠𝑠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𝑐𝑜𝑛𝑑𝑖𝑡𝑖𝑜𝑛𝑎𝑙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from data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Use Bayes rule to compute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| 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𝑐𝑙𝑎𝑠𝑠</m:t>
                        </m:r>
                      </m:sub>
                    </m:sSub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𝑐𝑙𝑎𝑠</m:t>
                        </m:r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𝑐𝑜𝑛𝑑𝑖𝑡𝑖𝑜𝑛𝑎𝑙</m:t>
                        </m:r>
                      </m:sub>
                    </m:sSub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sz="8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| 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𝑐𝑙𝑎𝑠𝑠</m:t>
                        </m:r>
                      </m:sub>
                    </m:sSub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𝑐𝑙𝑎𝑠</m:t>
                        </m:r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𝑐𝑜𝑛𝑑𝑖𝑡𝑖𝑜𝑛𝑎𝑙</m:t>
                        </m:r>
                      </m:sub>
                    </m:sSub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∝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𝑐𝑙𝑎𝑠𝑠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𝑐𝑜𝑛𝑑𝑖𝑡𝑖𝑜𝑛𝑎𝑙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𝑐𝑙𝑎𝑠𝑠</m:t>
                            </m:r>
                          </m:sub>
                        </m:sSub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  <a:sym typeface="Wingdings" panose="05000000000000000000" pitchFamily="2" charset="2"/>
                </a:endParaRPr>
              </a:p>
              <a:p>
                <a:endParaRPr lang="en-US" dirty="0">
                  <a:sym typeface="Wingdings" panose="05000000000000000000" pitchFamily="2" charset="2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B6420F-655B-4277-8F56-8C42C1C782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1577989" cy="3857119"/>
              </a:xfrm>
              <a:blipFill>
                <a:blip r:embed="rId2"/>
                <a:stretch>
                  <a:fillRect l="-1106" t="-2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56485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8C6AB-CFE6-4CED-B197-0BDC3B5D8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84FFF-A79D-42FF-A7D1-AF5D6690A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News article topic classification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Document class: Business, Entertainment, Politics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Words in the document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SPAM classification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chemeClr val="tx1"/>
                </a:solidFill>
              </a:rPr>
              <a:t>Document class: SPAM or not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Words in the document</a:t>
            </a:r>
          </a:p>
        </p:txBody>
      </p:sp>
    </p:spTree>
    <p:extLst>
      <p:ext uri="{BB962C8B-B14F-4D97-AF65-F5344CB8AC3E}">
        <p14:creationId xmlns:p14="http://schemas.microsoft.com/office/powerpoint/2010/main" val="20528145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8C6AB-CFE6-4CED-B197-0BDC3B5D8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84FFF-A79D-42FF-A7D1-AF5D6690A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02796"/>
            <a:ext cx="10515600" cy="2039539"/>
          </a:xfrm>
        </p:spPr>
        <p:txBody>
          <a:bodyPr/>
          <a:lstStyle/>
          <a:p>
            <a:r>
              <a:rPr lang="en-US" dirty="0"/>
              <a:t>Hand-written digits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Digit class: 0-9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Pixels in images</a:t>
            </a:r>
            <a:endParaRPr lang="en-US" dirty="0"/>
          </a:p>
        </p:txBody>
      </p:sp>
      <p:grpSp>
        <p:nvGrpSpPr>
          <p:cNvPr id="4" name="Group 115">
            <a:extLst>
              <a:ext uri="{FF2B5EF4-FFF2-40B4-BE49-F238E27FC236}">
                <a16:creationId xmlns:a16="http://schemas.microsoft.com/office/drawing/2014/main" id="{3C7851E0-54BF-4BDE-B6BA-F6DDA4A7CCFD}"/>
              </a:ext>
            </a:extLst>
          </p:cNvPr>
          <p:cNvGrpSpPr>
            <a:grpSpLocks/>
          </p:cNvGrpSpPr>
          <p:nvPr/>
        </p:nvGrpSpPr>
        <p:grpSpPr bwMode="auto">
          <a:xfrm>
            <a:off x="8839667" y="797996"/>
            <a:ext cx="2438400" cy="2438400"/>
            <a:chOff x="3168" y="1584"/>
            <a:chExt cx="1536" cy="153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415D9ED-6E7F-49CE-99FB-AF0295192F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4AFCC35-0572-4D23-835A-07E1254084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CDF8E77-7417-46D1-A0C5-68E007BC92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73B013C-D6CF-4766-ACFF-127C3F290D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776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FBA2A36-B90A-4C7F-BD37-0D9B823B99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584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FCBD2A6-8D9F-4FF6-97C3-AD423440D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584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613DABA-7135-447D-A5B4-CAB1A5659C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4D9DBAF-742F-4555-8DBD-EBAF7B6221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962EBE6-FF64-4630-A6AD-C447B571EB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1711BF1-5494-479D-A595-F612E5A78E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B2E9D23-19F2-46C1-80A6-BFB1F4A068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BD76C7B-945A-4125-BA32-E0C73A4DF7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ED5A0B8-3519-4641-9342-002D97842A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F954840-5AE7-42E3-8269-059C2E4929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27B8EFA-D4EB-4D96-9A3C-D07B8E9A10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58216EA-235B-4371-807F-E46F196AB6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160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E8A7F72-A152-404A-AC56-A31AD1B6D5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584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CB0D9D8-2E38-4A95-8BCF-8F4C7E12D1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3BC17A5-00FA-4B80-AB99-C480BF4E8C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C6A9703-A0AB-48B2-836A-E878BCFA9C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776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1F3E641-CB9A-482D-8D87-7C67A47CA4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6884B10-0D84-459F-8A75-CA5FDE5F93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3C69F6E-013D-40D5-8392-4B09D3DAD2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973AE99-EFC2-4CA9-896E-1347484DDC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7694C44-DE28-4343-B47F-7CB8BB0B47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968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92494B0-00D6-4880-B597-15DAA12C31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A83BF8C-7A95-4702-A06B-A0BAC6E10E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B14C54F-FCFA-4793-B158-D29FC18C89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CAAA91B-1DEA-412D-96E3-18F6CADF79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B86AC70-095F-4E33-8466-35A58CA94B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B260315-409D-4BFD-BE12-4CF26D0382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613FCFD-933B-4EE3-9679-8F74230C38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AE3F993-EDDD-41F2-BCEC-A2346D6B8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D6BFCD2-A1B7-4E20-B66F-2CAB7E17E2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D669C56-1448-4217-891E-925B287591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0BBE013-0382-4BA3-9876-C2B5B24B6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1269A78-E665-449C-A481-89317E4E9D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D7380DF-BD32-4CFF-A5E0-B442EC5872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4EE6BDD-E5C9-4733-BAAD-035433A5D9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1489C84-DC0F-4ADC-8000-41A4ACFCE1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644E7EC-B60C-4055-B3A5-2CFFDEF748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B3B8DCD-5E38-4026-ADC9-843779FE46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736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4600E29-2D4B-4136-943F-13056914A7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24A534F-D1AF-4C68-AAD9-0B5B310DCB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EFA4EC0-EB7E-4FB1-9C23-926995560F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0A6F0E3-5903-4FC3-843C-26FB2803DB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36430FB-76BA-4515-A3BB-AC0C92E8E2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928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2FC215B-563D-402E-92C5-199BF3070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928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382DCA4-9978-417E-BAE5-2E005293DD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352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B9388A4-F94E-4F37-BF3B-7E24B0BAC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A95C3A9-1599-417A-98D8-722176C9B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2207C8E-F67E-42BA-A084-7EB615B436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544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2B06018-4AA7-4436-AFB4-372A1F8940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B587C1F-CA79-4FF3-9C2E-7399A4E85F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5ABA230-165F-4A13-8C63-8CBA1ADA4F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724FBBD-38DF-429F-A573-78920181F4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5EF9115-C6F8-441D-B482-31FD4DCCA3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AA254BD-998C-45E2-8E17-322203576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736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D3B285A-7D5C-47DA-92E1-001CB8DD51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928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7661AD2-54CA-490E-AC2E-47E1360ACF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E31CD0C-4F41-49AB-A922-CBE85584C3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E17EFC7B-5590-43BE-9743-A4B9C3180B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88D3E1C-53FA-47AA-BE2B-1BBC22ECD6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82A7F42-5129-4E73-93E4-CAB0CB34BB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5598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9116-F125-4830-B609-90124A9D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Applications of Bayes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4BCFAA1-4CCF-67C3-8136-E0DC7E91A6D0}"/>
                  </a:ext>
                </a:extLst>
              </p:cNvPr>
              <p:cNvSpPr txBox="1"/>
              <p:nvPr/>
            </p:nvSpPr>
            <p:spPr>
              <a:xfrm>
                <a:off x="1067151" y="3012585"/>
                <a:ext cx="4819650" cy="10049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sepChr m:val="∣"/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𝒟</m:t>
                              </m:r>
                            </m:e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𝒟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4BCFAA1-4CCF-67C3-8136-E0DC7E91A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151" y="3012585"/>
                <a:ext cx="4819650" cy="100495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239A3E8-67C6-0EB8-9C07-13194E02602F}"/>
                  </a:ext>
                </a:extLst>
              </p:cNvPr>
              <p:cNvSpPr txBox="1"/>
              <p:nvPr/>
            </p:nvSpPr>
            <p:spPr>
              <a:xfrm>
                <a:off x="6096000" y="3012585"/>
                <a:ext cx="4819650" cy="10049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sepChr m:val="∣"/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239A3E8-67C6-0EB8-9C07-13194E0260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012585"/>
                <a:ext cx="4819650" cy="100495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59C7536-6865-BEF5-A7A7-FDA44F099089}"/>
                  </a:ext>
                </a:extLst>
              </p:cNvPr>
              <p:cNvSpPr txBox="1"/>
              <p:nvPr/>
            </p:nvSpPr>
            <p:spPr>
              <a:xfrm>
                <a:off x="3505551" y="1199241"/>
                <a:ext cx="4819650" cy="10049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sepChr m:val="∣"/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59C7536-6865-BEF5-A7A7-FDA44F0990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551" y="1199241"/>
                <a:ext cx="4819650" cy="100495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64C62A2-5DAD-37A8-4DB6-6623D636072B}"/>
                  </a:ext>
                </a:extLst>
              </p14:cNvPr>
              <p14:cNvContentPartPr/>
              <p14:nvPr/>
            </p14:nvContentPartPr>
            <p14:xfrm>
              <a:off x="2542680" y="1757160"/>
              <a:ext cx="9289080" cy="30654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64C62A2-5DAD-37A8-4DB6-6623D636072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33320" y="1747800"/>
                <a:ext cx="9307800" cy="308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87B5A4F-30DD-1500-D55F-0E6154D2BA1B}"/>
                  </a:ext>
                </a:extLst>
              </p14:cNvPr>
              <p14:cNvContentPartPr/>
              <p14:nvPr/>
            </p14:nvContentPartPr>
            <p14:xfrm>
              <a:off x="871200" y="1042560"/>
              <a:ext cx="7121160" cy="3031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87B5A4F-30DD-1500-D55F-0E6154D2BA1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61840" y="1033200"/>
                <a:ext cx="7139880" cy="304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828583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0B1E2-E5E0-400C-9C1D-57B69CB47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vs Discriminative Modeling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B6420F-655B-4277-8F56-8C42C1C782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1577989" cy="3857119"/>
              </a:xfrm>
            </p:spPr>
            <p:txBody>
              <a:bodyPr/>
              <a:lstStyle/>
              <a:p>
                <a:r>
                  <a:rPr lang="en-US" dirty="0"/>
                  <a:t>Discriminative: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ym typeface="Wingdings" panose="05000000000000000000" pitchFamily="2" charset="2"/>
                </a:endParaRPr>
              </a:p>
              <a:p>
                <a:r>
                  <a:rPr lang="en-US" dirty="0">
                    <a:sym typeface="Wingdings" panose="05000000000000000000" pitchFamily="2" charset="2"/>
                  </a:rPr>
                  <a:t>Generative: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| </m:t>
                    </m:r>
                    <m:r>
                      <a:rPr lang="en-US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dirty="0">
                  <a:sym typeface="Wingdings" panose="05000000000000000000" pitchFamily="2" charset="2"/>
                </a:endParaRPr>
              </a:p>
              <a:p>
                <a:endParaRPr lang="en-US" dirty="0">
                  <a:solidFill>
                    <a:schemeClr val="tx1"/>
                  </a:solidFill>
                  <a:sym typeface="Wingdings" panose="05000000000000000000" pitchFamily="2" charset="2"/>
                </a:endParaRPr>
              </a:p>
              <a:p>
                <a:r>
                  <a:rPr lang="en-US" dirty="0">
                    <a:sym typeface="Wingdings" panose="05000000000000000000" pitchFamily="2" charset="2"/>
                  </a:rPr>
                  <a:t>Assumptions vs Data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Discriminative: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Generative:</a:t>
                </a:r>
              </a:p>
              <a:p>
                <a:endParaRPr lang="en-US" dirty="0">
                  <a:sym typeface="Wingdings" panose="05000000000000000000" pitchFamily="2" charset="2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B6420F-655B-4277-8F56-8C42C1C782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1577989" cy="3857119"/>
              </a:xfrm>
              <a:blipFill>
                <a:blip r:embed="rId2"/>
                <a:stretch>
                  <a:fillRect l="-1106" t="-2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ADBF32F-457D-3708-7890-19685522D63B}"/>
                  </a:ext>
                </a:extLst>
              </p14:cNvPr>
              <p14:cNvContentPartPr/>
              <p14:nvPr/>
            </p14:nvContentPartPr>
            <p14:xfrm>
              <a:off x="567720" y="2133000"/>
              <a:ext cx="7752240" cy="10378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ADBF32F-457D-3708-7890-19685522D63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8360" y="2123640"/>
                <a:ext cx="7770960" cy="1056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079373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66346-0179-4564-B040-8998A77AC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(Quick) Language Models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22F4E3-FBF4-42FE-86C3-1CCDCE70E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487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A4C0-B91B-4E1D-8B5D-B5ADBAB47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Model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89649A-E676-4C6B-94DA-DD5332505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</p:spPr>
        <p:txBody>
          <a:bodyPr/>
          <a:lstStyle/>
          <a:p>
            <a:r>
              <a:rPr lang="en-US" dirty="0"/>
              <a:t>Generate highly probable next words</a:t>
            </a:r>
          </a:p>
          <a:p>
            <a:r>
              <a:rPr lang="en-US" dirty="0">
                <a:hlinkClick r:id="rId2"/>
              </a:rPr>
              <a:t>https://transformer.huggingface.co/doc/gpt2-large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2F769F-7526-4583-9D50-43F6AB6E1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4367" y="2251837"/>
            <a:ext cx="6337470" cy="43958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485647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9116-F125-4830-B609-90124A9D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Models for Language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45FD62-A996-483E-96DE-0D897DD64F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528762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Example: Text completion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“artificial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charset="0"/>
                      </a:rPr>
                      <m:t>⋅⋅⋅⋅⋅⋅⋅⋅⋅⋅⋅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”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m:rPr>
                                  <m:sty m:val="p"/>
                                </m:rPr>
                                <a:rPr lang="en-US" sz="240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𝑤𝑜𝑟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𝑤𝑜𝑟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∣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𝑎𝑟𝑡𝑖𝑓𝑖𝑐𝑖𝑎𝑙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Language Model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7030A0"/>
                    </a:solidFill>
                  </a:rPr>
                  <a:t>n-gram probability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𝐥𝐢𝐦𝐛</m:t>
                        </m:r>
                        <m:r>
                          <a:rPr lang="en-US" b="0" i="0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 </m:t>
                        </m:r>
                      </m:e>
                    </m:d>
                    <m:r>
                      <a:rPr lang="en-US" b="0" i="0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7030A0"/>
                        </a:solidFill>
                        <a:latin typeface="Cambria Math" charset="0"/>
                      </a:rPr>
                      <m:t>artificial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𝐢𝐧𝐭𝐞𝐥𝐥𝐢𝐠𝐞𝐧𝐜𝐞</m:t>
                        </m:r>
                      </m:e>
                    </m:d>
                    <m:r>
                      <a:rPr lang="en-US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7030A0"/>
                        </a:solidFill>
                        <a:latin typeface="Cambria Math" charset="0"/>
                      </a:rPr>
                      <m:t>artificial</m:t>
                    </m:r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𝐟𝐥𝐚𝐯𝐨𝐫𝐢𝐧𝐠</m:t>
                        </m:r>
                        <m:r>
                          <a:rPr lang="en-US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 </m:t>
                        </m:r>
                      </m:e>
                    </m:d>
                    <m:r>
                      <a:rPr lang="en-US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7030A0"/>
                        </a:solidFill>
                        <a:latin typeface="Cambria Math" charset="0"/>
                      </a:rPr>
                      <m:t>artificial</m:t>
                    </m:r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7030A0"/>
                    </a:solidFill>
                  </a:rPr>
                  <a:t>…</a:t>
                </a:r>
              </a:p>
              <a:p>
                <a:pPr marL="514350" indent="-514350">
                  <a:buFont typeface="+mj-lt"/>
                  <a:buAutoNum type="arabicParenR"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45FD62-A996-483E-96DE-0D897DD64F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5287622"/>
              </a:xfrm>
              <a:blipFill>
                <a:blip r:embed="rId2"/>
                <a:stretch>
                  <a:fillRect l="-1217" t="-1961" b="-93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4D4DC06-8060-D7D2-76B5-29ED06371834}"/>
                  </a:ext>
                </a:extLst>
              </p14:cNvPr>
              <p14:cNvContentPartPr/>
              <p14:nvPr/>
            </p14:nvContentPartPr>
            <p14:xfrm>
              <a:off x="7336800" y="1739880"/>
              <a:ext cx="1015200" cy="980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4D4DC06-8060-D7D2-76B5-29ED0637183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27440" y="1730520"/>
                <a:ext cx="1033920" cy="99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4450CEC-2751-D609-216E-EA296CE04C10}"/>
                  </a:ext>
                </a:extLst>
              </p14:cNvPr>
              <p14:cNvContentPartPr/>
              <p14:nvPr/>
            </p14:nvContentPartPr>
            <p14:xfrm>
              <a:off x="609480" y="1573200"/>
              <a:ext cx="5586120" cy="31960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4450CEC-2751-D609-216E-EA296CE04C1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0120" y="1563840"/>
                <a:ext cx="5604840" cy="321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680214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9116-F125-4830-B609-90124A9D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Models for Language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45FD62-A996-483E-96DE-0D897DD64F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528762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Example: Text completion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“This cereal contains artificial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charset="0"/>
                      </a:rPr>
                      <m:t>⋅⋅⋅⋅⋅⋅⋅⋅⋅⋅⋅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”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m:rPr>
                                  <m:sty m:val="p"/>
                                </m:rPr>
                                <a:rPr lang="en-US" sz="240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𝑤𝑜𝑟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𝑤𝑜𝑟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∣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𝑇h𝑖𝑠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𝑐𝑒𝑟𝑒𝑎𝑙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𝑐𝑜𝑛𝑡𝑎𝑖𝑛𝑠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𝑎𝑟𝑡𝑖𝑓𝑖𝑐𝑖𝑎𝑙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Language Model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7030A0"/>
                    </a:solidFill>
                  </a:rPr>
                  <a:t>n-gram probability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N</a:t>
                </a: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umber of n-gram parameters vs vocab size: </a:t>
                </a:r>
                <a:r>
                  <a:rPr lang="en-US" dirty="0">
                    <a:solidFill>
                      <a:schemeClr val="tx1"/>
                    </a:solidFill>
                  </a:rPr>
                  <a:t>50,000 words (tokens)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7030A0"/>
                    </a:solidFill>
                  </a:rPr>
                  <a:t>1-gram			2-gram			5-gram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45FD62-A996-483E-96DE-0D897DD64F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5287622"/>
              </a:xfrm>
              <a:blipFill>
                <a:blip r:embed="rId2"/>
                <a:stretch>
                  <a:fillRect l="-1217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5D07182-0B67-2391-71D1-EF35B171BF50}"/>
                  </a:ext>
                </a:extLst>
              </p14:cNvPr>
              <p14:cNvContentPartPr/>
              <p14:nvPr/>
            </p14:nvContentPartPr>
            <p14:xfrm>
              <a:off x="844560" y="1656360"/>
              <a:ext cx="10081440" cy="4872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5D07182-0B67-2391-71D1-EF35B171BF5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5200" y="1647000"/>
                <a:ext cx="10100160" cy="489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B89C9A8-1D8C-E27E-692C-05D2164FA264}"/>
                  </a:ext>
                </a:extLst>
              </p14:cNvPr>
              <p14:cNvContentPartPr/>
              <p14:nvPr/>
            </p14:nvContentPartPr>
            <p14:xfrm>
              <a:off x="491400" y="5141520"/>
              <a:ext cx="1650240" cy="6451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B89C9A8-1D8C-E27E-692C-05D2164FA26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2040" y="5132160"/>
                <a:ext cx="1668960" cy="663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709418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9116-F125-4830-B609-90124A9D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Models for Language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45FD62-A996-483E-96DE-0D897DD64F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994943"/>
                <a:ext cx="10515600" cy="524366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“This cereal contains artificial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charset="0"/>
                      </a:rPr>
                      <m:t>⋅⋅⋅⋅⋅⋅⋅⋅⋅⋅⋅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”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m:rPr>
                                  <m:sty m:val="p"/>
                                </m:rPr>
                                <a:rPr lang="en-US" sz="240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𝑤𝑜𝑟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𝑤𝑜𝑟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∣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𝑇h𝑖𝑠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𝑐𝑒𝑟𝑒𝑎𝑙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𝑐𝑜𝑛𝑡𝑎𝑖𝑛𝑠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𝑎𝑟𝑡𝑖𝑓𝑖𝑐𝑖𝑎𝑙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Language Model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7030A0"/>
                    </a:solidFill>
                  </a:rPr>
                  <a:t>n-gram probability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Independence assumptions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7030A0"/>
                    </a:solidFill>
                  </a:rPr>
                  <a:t>1-gram			2-gram			5-gram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45FD62-A996-483E-96DE-0D897DD64F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994943"/>
                <a:ext cx="10515600" cy="5243661"/>
              </a:xfrm>
              <a:blipFill>
                <a:blip r:embed="rId2"/>
                <a:stretch>
                  <a:fillRect l="-1217" t="-18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4B4ACE94-42A8-7614-983A-502298F2F981}"/>
                  </a:ext>
                </a:extLst>
              </p:cNvPr>
              <p:cNvSpPr/>
              <p:nvPr/>
            </p:nvSpPr>
            <p:spPr>
              <a:xfrm>
                <a:off x="455281" y="5819195"/>
                <a:ext cx="342900" cy="34290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4572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4B4ACE94-42A8-7614-983A-502298F2F9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281" y="5819195"/>
                <a:ext cx="342900" cy="342901"/>
              </a:xfrm>
              <a:prstGeom prst="ellipse">
                <a:avLst/>
              </a:prstGeom>
              <a:blipFill>
                <a:blip r:embed="rId3"/>
                <a:stretch>
                  <a:fillRect l="-517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2DA7049-5959-59D1-CF36-599D3E0D1934}"/>
                  </a:ext>
                </a:extLst>
              </p:cNvPr>
              <p:cNvSpPr/>
              <p:nvPr/>
            </p:nvSpPr>
            <p:spPr>
              <a:xfrm>
                <a:off x="1091775" y="5819195"/>
                <a:ext cx="342900" cy="34290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4572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2DA7049-5959-59D1-CF36-599D3E0D19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775" y="5819195"/>
                <a:ext cx="342900" cy="342901"/>
              </a:xfrm>
              <a:prstGeom prst="ellipse">
                <a:avLst/>
              </a:prstGeom>
              <a:blipFill>
                <a:blip r:embed="rId4"/>
                <a:stretch>
                  <a:fillRect l="-5172" r="-172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A36CCF0-CE46-4305-E3F4-47CE6FA3F593}"/>
                  </a:ext>
                </a:extLst>
              </p:cNvPr>
              <p:cNvSpPr/>
              <p:nvPr/>
            </p:nvSpPr>
            <p:spPr>
              <a:xfrm>
                <a:off x="1728269" y="5819195"/>
                <a:ext cx="342900" cy="34290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4572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A36CCF0-CE46-4305-E3F4-47CE6FA3F5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8269" y="5819195"/>
                <a:ext cx="342900" cy="342901"/>
              </a:xfrm>
              <a:prstGeom prst="ellipse">
                <a:avLst/>
              </a:prstGeom>
              <a:blipFill>
                <a:blip r:embed="rId5"/>
                <a:stretch>
                  <a:fillRect l="-6897" r="-172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4D0449EF-D95B-0043-BB77-11C40EF377C2}"/>
                  </a:ext>
                </a:extLst>
              </p:cNvPr>
              <p:cNvSpPr/>
              <p:nvPr/>
            </p:nvSpPr>
            <p:spPr>
              <a:xfrm>
                <a:off x="2364763" y="5819195"/>
                <a:ext cx="342900" cy="34290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4572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4D0449EF-D95B-0043-BB77-11C40EF377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4763" y="5819195"/>
                <a:ext cx="342900" cy="342901"/>
              </a:xfrm>
              <a:prstGeom prst="ellipse">
                <a:avLst/>
              </a:prstGeom>
              <a:blipFill>
                <a:blip r:embed="rId6"/>
                <a:stretch>
                  <a:fillRect l="-5172" r="-172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B60EB655-85FA-C53B-93DF-39E638E92EB2}"/>
                  </a:ext>
                </a:extLst>
              </p:cNvPr>
              <p:cNvSpPr/>
              <p:nvPr/>
            </p:nvSpPr>
            <p:spPr>
              <a:xfrm>
                <a:off x="3001257" y="5819871"/>
                <a:ext cx="342900" cy="34290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4572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B60EB655-85FA-C53B-93DF-39E638E92E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1257" y="5819871"/>
                <a:ext cx="342900" cy="342901"/>
              </a:xfrm>
              <a:prstGeom prst="ellipse">
                <a:avLst/>
              </a:prstGeom>
              <a:blipFill>
                <a:blip r:embed="rId7"/>
                <a:stretch>
                  <a:fillRect l="-5085" r="-169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EB181DE-3E15-BDD8-30E8-8B152B5FFE05}"/>
                  </a:ext>
                </a:extLst>
              </p:cNvPr>
              <p:cNvSpPr/>
              <p:nvPr/>
            </p:nvSpPr>
            <p:spPr>
              <a:xfrm>
                <a:off x="4103917" y="5818519"/>
                <a:ext cx="342900" cy="34290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4572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EB181DE-3E15-BDD8-30E8-8B152B5FFE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3917" y="5818519"/>
                <a:ext cx="342900" cy="342901"/>
              </a:xfrm>
              <a:prstGeom prst="ellipse">
                <a:avLst/>
              </a:prstGeom>
              <a:blipFill>
                <a:blip r:embed="rId8"/>
                <a:stretch>
                  <a:fillRect l="-5172" r="-172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4DCEE397-91C1-C122-EA21-A74A15C48E0E}"/>
                  </a:ext>
                </a:extLst>
              </p:cNvPr>
              <p:cNvSpPr/>
              <p:nvPr/>
            </p:nvSpPr>
            <p:spPr>
              <a:xfrm>
                <a:off x="4740411" y="5818519"/>
                <a:ext cx="342900" cy="34290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4572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4DCEE397-91C1-C122-EA21-A74A15C48E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0411" y="5818519"/>
                <a:ext cx="342900" cy="342901"/>
              </a:xfrm>
              <a:prstGeom prst="ellipse">
                <a:avLst/>
              </a:prstGeom>
              <a:blipFill>
                <a:blip r:embed="rId9"/>
                <a:stretch>
                  <a:fillRect l="-6897" r="-172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76C665CA-E0B7-7C97-F01B-B215EE2471F5}"/>
                  </a:ext>
                </a:extLst>
              </p:cNvPr>
              <p:cNvSpPr/>
              <p:nvPr/>
            </p:nvSpPr>
            <p:spPr>
              <a:xfrm>
                <a:off x="5376905" y="5818519"/>
                <a:ext cx="342900" cy="34290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4572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76C665CA-E0B7-7C97-F01B-B215EE2471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6905" y="5818519"/>
                <a:ext cx="342900" cy="342901"/>
              </a:xfrm>
              <a:prstGeom prst="ellipse">
                <a:avLst/>
              </a:prstGeom>
              <a:blipFill>
                <a:blip r:embed="rId10"/>
                <a:stretch>
                  <a:fillRect l="-5172" r="-172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B1AE4009-B421-4BE3-3E49-26544850526B}"/>
                  </a:ext>
                </a:extLst>
              </p:cNvPr>
              <p:cNvSpPr/>
              <p:nvPr/>
            </p:nvSpPr>
            <p:spPr>
              <a:xfrm>
                <a:off x="6013399" y="5818519"/>
                <a:ext cx="342900" cy="34290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4572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B1AE4009-B421-4BE3-3E49-2654485052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3399" y="5818519"/>
                <a:ext cx="342900" cy="342901"/>
              </a:xfrm>
              <a:prstGeom prst="ellipse">
                <a:avLst/>
              </a:prstGeom>
              <a:blipFill>
                <a:blip r:embed="rId11"/>
                <a:stretch>
                  <a:fillRect l="-339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8BD78F6D-DD92-4864-999B-888B8B2F0E06}"/>
                  </a:ext>
                </a:extLst>
              </p:cNvPr>
              <p:cNvSpPr/>
              <p:nvPr/>
            </p:nvSpPr>
            <p:spPr>
              <a:xfrm>
                <a:off x="6649893" y="5819195"/>
                <a:ext cx="342900" cy="34290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4572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8BD78F6D-DD92-4864-999B-888B8B2F0E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9893" y="5819195"/>
                <a:ext cx="342900" cy="342901"/>
              </a:xfrm>
              <a:prstGeom prst="ellipse">
                <a:avLst/>
              </a:prstGeom>
              <a:blipFill>
                <a:blip r:embed="rId12"/>
                <a:stretch>
                  <a:fillRect l="-5172" r="-344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C1376BEE-C003-0CA1-2F2E-E04BE27D719D}"/>
                  </a:ext>
                </a:extLst>
              </p:cNvPr>
              <p:cNvSpPr/>
              <p:nvPr/>
            </p:nvSpPr>
            <p:spPr>
              <a:xfrm>
                <a:off x="7752553" y="5817843"/>
                <a:ext cx="342900" cy="34290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4572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C1376BEE-C003-0CA1-2F2E-E04BE27D71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2553" y="5817843"/>
                <a:ext cx="342900" cy="342901"/>
              </a:xfrm>
              <a:prstGeom prst="ellipse">
                <a:avLst/>
              </a:prstGeom>
              <a:blipFill>
                <a:blip r:embed="rId13"/>
                <a:stretch>
                  <a:fillRect l="-517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59A7286A-10AB-C81D-6144-2467077B80DC}"/>
                  </a:ext>
                </a:extLst>
              </p:cNvPr>
              <p:cNvSpPr/>
              <p:nvPr/>
            </p:nvSpPr>
            <p:spPr>
              <a:xfrm>
                <a:off x="8389047" y="5817843"/>
                <a:ext cx="342900" cy="34290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4572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59A7286A-10AB-C81D-6144-2467077B80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9047" y="5817843"/>
                <a:ext cx="342900" cy="342901"/>
              </a:xfrm>
              <a:prstGeom prst="ellipse">
                <a:avLst/>
              </a:prstGeom>
              <a:blipFill>
                <a:blip r:embed="rId14"/>
                <a:stretch>
                  <a:fillRect l="-5172" r="-172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BCE01924-BC9F-577F-C3C5-54193B1B7ABD}"/>
                  </a:ext>
                </a:extLst>
              </p:cNvPr>
              <p:cNvSpPr/>
              <p:nvPr/>
            </p:nvSpPr>
            <p:spPr>
              <a:xfrm>
                <a:off x="9025541" y="5817843"/>
                <a:ext cx="342900" cy="34290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4572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BCE01924-BC9F-577F-C3C5-54193B1B7A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5541" y="5817843"/>
                <a:ext cx="342900" cy="342901"/>
              </a:xfrm>
              <a:prstGeom prst="ellipse">
                <a:avLst/>
              </a:prstGeom>
              <a:blipFill>
                <a:blip r:embed="rId15"/>
                <a:stretch>
                  <a:fillRect l="-6897" r="-172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6A2498F0-5594-9E39-D56C-D91043D34146}"/>
                  </a:ext>
                </a:extLst>
              </p:cNvPr>
              <p:cNvSpPr/>
              <p:nvPr/>
            </p:nvSpPr>
            <p:spPr>
              <a:xfrm>
                <a:off x="9662035" y="5817843"/>
                <a:ext cx="342900" cy="34290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4572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6A2498F0-5594-9E39-D56C-D91043D341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2035" y="5817843"/>
                <a:ext cx="342900" cy="342901"/>
              </a:xfrm>
              <a:prstGeom prst="ellipse">
                <a:avLst/>
              </a:prstGeom>
              <a:blipFill>
                <a:blip r:embed="rId16"/>
                <a:stretch>
                  <a:fillRect l="-5172" r="-172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176AA35F-F47E-9B39-6D47-5D8FA31E3359}"/>
                  </a:ext>
                </a:extLst>
              </p:cNvPr>
              <p:cNvSpPr/>
              <p:nvPr/>
            </p:nvSpPr>
            <p:spPr>
              <a:xfrm>
                <a:off x="10298529" y="5818519"/>
                <a:ext cx="342900" cy="34290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4572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176AA35F-F47E-9B39-6D47-5D8FA31E33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8529" y="5818519"/>
                <a:ext cx="342900" cy="342901"/>
              </a:xfrm>
              <a:prstGeom prst="ellipse">
                <a:avLst/>
              </a:prstGeom>
              <a:blipFill>
                <a:blip r:embed="rId17"/>
                <a:stretch>
                  <a:fillRect l="-5085" r="-169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9516968-F8AD-058B-A7A2-20261C92B910}"/>
                  </a:ext>
                </a:extLst>
              </p14:cNvPr>
              <p14:cNvContentPartPr/>
              <p14:nvPr/>
            </p14:nvContentPartPr>
            <p14:xfrm>
              <a:off x="3814920" y="1843920"/>
              <a:ext cx="7219080" cy="45644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9516968-F8AD-058B-A7A2-20261C92B91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805560" y="1834560"/>
                <a:ext cx="7237800" cy="4583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695990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633CD-4F7F-A96E-3B0B-0B8D394C0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Naïve Bayes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5189AA-1B81-AB3C-3C7E-918A1E57DD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816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8C6AB-CFE6-4CED-B197-0BDC3B5D8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Multivariate Generative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584FFF-A79D-42FF-A7D1-AF5D6690AD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02796"/>
                <a:ext cx="10515600" cy="2039539"/>
              </a:xfrm>
            </p:spPr>
            <p:txBody>
              <a:bodyPr/>
              <a:lstStyle/>
              <a:p>
                <a:r>
                  <a:rPr lang="en-US" dirty="0"/>
                  <a:t>Hand-written digits: How many parameters?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sepChr m:val="∣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=3</m:t>
                        </m:r>
                      </m:e>
                    </m:d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 lvl="2" indent="0">
                  <a:buNone/>
                </a:pP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,…</m:t>
                        </m:r>
                        <m:sSub>
                          <m:sSub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64</m:t>
                            </m:r>
                          </m:sub>
                        </m:sSub>
                      </m:e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=3</m:t>
                        </m:r>
                      </m:e>
                    </m:d>
                  </m:oMath>
                </a14:m>
                <a:r>
                  <a:rPr lang="en-US" sz="2800" b="0" dirty="0">
                    <a:solidFill>
                      <a:schemeClr val="tx1"/>
                    </a:solidFill>
                  </a:rPr>
                  <a:t> </a:t>
                </a:r>
              </a:p>
              <a:p>
                <a:pPr lvl="2" indent="0">
                  <a:buNone/>
                </a:pPr>
                <a:endParaRPr lang="en-US" sz="2800" dirty="0"/>
              </a:p>
              <a:p>
                <a:pPr lvl="2" indent="0">
                  <a:buNone/>
                </a:pPr>
                <a:endParaRPr lang="en-US" sz="2800" b="0" dirty="0">
                  <a:solidFill>
                    <a:schemeClr val="tx1"/>
                  </a:solidFill>
                </a:endParaRPr>
              </a:p>
              <a:p>
                <a:pPr lvl="2" indent="0">
                  <a:buNone/>
                </a:pPr>
                <a:endParaRPr lang="en-US" sz="2800" dirty="0"/>
              </a:p>
              <a:p>
                <a:r>
                  <a:rPr lang="en-US" dirty="0"/>
                  <a:t>Naïve Bayes assumption (bag of pixels)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sepChr m:val="∣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=3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lvl="2" indent="0">
                  <a:buNone/>
                </a:pP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=3</m:t>
                        </m:r>
                      </m:e>
                    </m:d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=3</m:t>
                        </m:r>
                      </m:e>
                    </m:d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…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64</m:t>
                        </m:r>
                      </m:sub>
                    </m:sSub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=3)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pPr lvl="2" indent="0">
                  <a:buNone/>
                </a:pPr>
                <a:endParaRPr lang="en-US" sz="2800" b="0" dirty="0">
                  <a:solidFill>
                    <a:schemeClr val="tx1"/>
                  </a:solidFill>
                </a:endParaRPr>
              </a:p>
              <a:p>
                <a:pPr lvl="2" indent="0">
                  <a:buNone/>
                </a:pP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endParaRPr lang="en-US" sz="2800" dirty="0"/>
              </a:p>
              <a:p>
                <a:pPr lvl="2" indent="0">
                  <a:buNone/>
                </a:pP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584FFF-A79D-42FF-A7D1-AF5D6690AD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02796"/>
                <a:ext cx="10515600" cy="2039539"/>
              </a:xfrm>
              <a:blipFill>
                <a:blip r:embed="rId2"/>
                <a:stretch>
                  <a:fillRect l="-1217" t="-5090" b="-156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115">
            <a:extLst>
              <a:ext uri="{FF2B5EF4-FFF2-40B4-BE49-F238E27FC236}">
                <a16:creationId xmlns:a16="http://schemas.microsoft.com/office/drawing/2014/main" id="{3C7851E0-54BF-4BDE-B6BA-F6DDA4A7CCFD}"/>
              </a:ext>
            </a:extLst>
          </p:cNvPr>
          <p:cNvGrpSpPr>
            <a:grpSpLocks/>
          </p:cNvGrpSpPr>
          <p:nvPr/>
        </p:nvGrpSpPr>
        <p:grpSpPr bwMode="auto">
          <a:xfrm>
            <a:off x="8839667" y="797996"/>
            <a:ext cx="2438400" cy="2438400"/>
            <a:chOff x="3168" y="1584"/>
            <a:chExt cx="1536" cy="153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415D9ED-6E7F-49CE-99FB-AF0295192F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4AFCC35-0572-4D23-835A-07E1254084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CDF8E77-7417-46D1-A0C5-68E007BC92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73B013C-D6CF-4766-ACFF-127C3F290D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776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FBA2A36-B90A-4C7F-BD37-0D9B823B99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584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FCBD2A6-8D9F-4FF6-97C3-AD423440D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584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613DABA-7135-447D-A5B4-CAB1A5659C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4D9DBAF-742F-4555-8DBD-EBAF7B6221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962EBE6-FF64-4630-A6AD-C447B571EB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1711BF1-5494-479D-A595-F612E5A78E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B2E9D23-19F2-46C1-80A6-BFB1F4A068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BD76C7B-945A-4125-BA32-E0C73A4DF7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ED5A0B8-3519-4641-9342-002D97842A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F954840-5AE7-42E3-8269-059C2E4929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27B8EFA-D4EB-4D96-9A3C-D07B8E9A10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58216EA-235B-4371-807F-E46F196AB6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160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E8A7F72-A152-404A-AC56-A31AD1B6D5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584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CB0D9D8-2E38-4A95-8BCF-8F4C7E12D1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3BC17A5-00FA-4B80-AB99-C480BF4E8C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C6A9703-A0AB-48B2-836A-E878BCFA9C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776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1F3E641-CB9A-482D-8D87-7C67A47CA4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6884B10-0D84-459F-8A75-CA5FDE5F93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3C69F6E-013D-40D5-8392-4B09D3DAD2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973AE99-EFC2-4CA9-896E-1347484DDC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7694C44-DE28-4343-B47F-7CB8BB0B47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968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92494B0-00D6-4880-B597-15DAA12C31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A83BF8C-7A95-4702-A06B-A0BAC6E10E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B14C54F-FCFA-4793-B158-D29FC18C89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CAAA91B-1DEA-412D-96E3-18F6CADF79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B86AC70-095F-4E33-8466-35A58CA94B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B260315-409D-4BFD-BE12-4CF26D0382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613FCFD-933B-4EE3-9679-8F74230C38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AE3F993-EDDD-41F2-BCEC-A2346D6B8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D6BFCD2-A1B7-4E20-B66F-2CAB7E17E2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D669C56-1448-4217-891E-925B287591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0BBE013-0382-4BA3-9876-C2B5B24B6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1269A78-E665-449C-A481-89317E4E9D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D7380DF-BD32-4CFF-A5E0-B442EC5872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4EE6BDD-E5C9-4733-BAAD-035433A5D9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1489C84-DC0F-4ADC-8000-41A4ACFCE1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644E7EC-B60C-4055-B3A5-2CFFDEF748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B3B8DCD-5E38-4026-ADC9-843779FE46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736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4600E29-2D4B-4136-943F-13056914A7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24A534F-D1AF-4C68-AAD9-0B5B310DCB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EFA4EC0-EB7E-4FB1-9C23-926995560F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0A6F0E3-5903-4FC3-843C-26FB2803DB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36430FB-76BA-4515-A3BB-AC0C92E8E2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928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2FC215B-563D-402E-92C5-199BF3070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928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382DCA4-9978-417E-BAE5-2E005293DD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352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B9388A4-F94E-4F37-BF3B-7E24B0BAC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A95C3A9-1599-417A-98D8-722176C9B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2207C8E-F67E-42BA-A084-7EB615B436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544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2B06018-4AA7-4436-AFB4-372A1F8940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B587C1F-CA79-4FF3-9C2E-7399A4E85F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5ABA230-165F-4A13-8C63-8CBA1ADA4F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724FBBD-38DF-429F-A573-78920181F4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5EF9115-C6F8-441D-B482-31FD4DCCA3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AA254BD-998C-45E2-8E17-322203576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736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D3B285A-7D5C-47DA-92E1-001CB8DD51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928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7661AD2-54CA-490E-AC2E-47E1360ACF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E31CD0C-4F41-49AB-A922-CBE85584C3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E17EFC7B-5590-43BE-9743-A4B9C3180B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88D3E1C-53FA-47AA-BE2B-1BBC22ECD6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82A7F42-5129-4E73-93E4-CAB0CB34BB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F44FEBBE-AACE-0381-AEDB-61642C8935AB}"/>
                  </a:ext>
                </a:extLst>
              </p14:cNvPr>
              <p14:cNvContentPartPr/>
              <p14:nvPr/>
            </p14:nvContentPartPr>
            <p14:xfrm>
              <a:off x="1455480" y="1489320"/>
              <a:ext cx="10185840" cy="490212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F44FEBBE-AACE-0381-AEDB-61642C8935A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46120" y="1479960"/>
                <a:ext cx="10204560" cy="492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946938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ACDE2-FAEF-4746-ACB9-1E31FFFC4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Independence and Naïve Bayes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E39FC-8312-434E-8583-203DF3E0B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Independence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Conditional independence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1925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4FE7D-19F1-4518-85EB-3218B1B4C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Independence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AD6DD7-DCBB-4C35-A949-5CEC891EBD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Example: Fire, Smoke, Alarm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rgbClr val="7030A0"/>
                    </a:solidFill>
                  </a:rPr>
                  <a:t>Fire and Alarm are independent given Smoke</a:t>
                </a:r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endParaRPr lang="en-US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∣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𝐹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∣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AD6DD7-DCBB-4C35-A949-5CEC891EBD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44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2EC1AE3-25BC-4D1E-9012-142CA080F7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00" y="3045454"/>
            <a:ext cx="5566222" cy="36569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165BC0-A91D-4361-8B94-4514F01B5DF7}"/>
              </a:ext>
            </a:extLst>
          </p:cNvPr>
          <p:cNvSpPr txBox="1"/>
          <p:nvPr/>
        </p:nvSpPr>
        <p:spPr>
          <a:xfrm>
            <a:off x="406400" y="6381851"/>
            <a:ext cx="3018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http://ai.berkeley.edu/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005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9116-F125-4830-B609-90124A9D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 Rule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5FD62-A996-483E-96DE-0D897DD64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828169"/>
          </a:xfrm>
        </p:spPr>
        <p:txBody>
          <a:bodyPr/>
          <a:lstStyle/>
          <a:p>
            <a:r>
              <a:rPr lang="en-US" dirty="0"/>
              <a:t>Terminology</a:t>
            </a:r>
          </a:p>
          <a:p>
            <a:r>
              <a:rPr lang="en-US" dirty="0">
                <a:solidFill>
                  <a:schemeClr val="tx1"/>
                </a:solidFill>
              </a:rPr>
              <a:t>Posterior      Likelihood      Prior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B7018F5-9137-B025-DB53-903C38981BE9}"/>
                  </a:ext>
                </a:extLst>
              </p:cNvPr>
              <p:cNvSpPr txBox="1"/>
              <p:nvPr/>
            </p:nvSpPr>
            <p:spPr>
              <a:xfrm>
                <a:off x="1095726" y="3941347"/>
                <a:ext cx="4819650" cy="10049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sepChr m:val="∣"/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𝒟</m:t>
                              </m:r>
                            </m:e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𝒟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B7018F5-9137-B025-DB53-903C38981B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726" y="3941347"/>
                <a:ext cx="4819650" cy="100495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390BA32-E028-D020-62FC-26FB23D2257B}"/>
                  </a:ext>
                </a:extLst>
              </p14:cNvPr>
              <p14:cNvContentPartPr/>
              <p14:nvPr/>
            </p14:nvContentPartPr>
            <p14:xfrm>
              <a:off x="1544400" y="2154600"/>
              <a:ext cx="3578040" cy="18630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390BA32-E028-D020-62FC-26FB23D2257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35040" y="2145240"/>
                <a:ext cx="3596760" cy="188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274667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ACDE2-FAEF-4746-ACB9-1E31FFFC4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Independence and Naïve Bayes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E39FC-8312-434E-8583-203DF3E0B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Independence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Conditional independence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Naïve Bayes assumption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BCFB6AB-726D-4D5C-826F-DA325193FDC3}"/>
                  </a:ext>
                </a:extLst>
              </p:cNvPr>
              <p:cNvSpPr txBox="1"/>
              <p:nvPr/>
            </p:nvSpPr>
            <p:spPr>
              <a:xfrm>
                <a:off x="7137224" y="1528174"/>
                <a:ext cx="36195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BCFB6AB-726D-4D5C-826F-DA325193F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7224" y="1528174"/>
                <a:ext cx="3619500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92FEF46-9B11-40A2-B87D-F445E2CC9AB7}"/>
                  </a:ext>
                </a:extLst>
              </p:cNvPr>
              <p:cNvSpPr txBox="1"/>
              <p:nvPr/>
            </p:nvSpPr>
            <p:spPr>
              <a:xfrm>
                <a:off x="3206750" y="1528174"/>
                <a:ext cx="3619500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∣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∣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92FEF46-9B11-40A2-B87D-F445E2CC9A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6750" y="1528174"/>
                <a:ext cx="3619500" cy="9541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AF3CE30-97FF-4429-B272-1A0E3F19F48E}"/>
                  </a:ext>
                </a:extLst>
              </p:cNvPr>
              <p:cNvSpPr/>
              <p:nvPr/>
            </p:nvSpPr>
            <p:spPr>
              <a:xfrm>
                <a:off x="3206750" y="3178819"/>
                <a:ext cx="3719993" cy="13849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∣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∣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</m:t>
                        </m: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∣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∣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</m:t>
                        </m: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AF3CE30-97FF-4429-B272-1A0E3F19F4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6750" y="3178819"/>
                <a:ext cx="3719993" cy="138499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DA85FC9-BA89-40C4-9C52-7C13B3986B3B}"/>
                  </a:ext>
                </a:extLst>
              </p:cNvPr>
              <p:cNvSpPr/>
              <p:nvPr/>
            </p:nvSpPr>
            <p:spPr>
              <a:xfrm>
                <a:off x="7137224" y="3178819"/>
                <a:ext cx="501682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∣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∣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∣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DA85FC9-BA89-40C4-9C52-7C13B3986B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7224" y="3178819"/>
                <a:ext cx="5016823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BC33DFE-3682-FF32-D7FF-111316F011B9}"/>
                  </a:ext>
                </a:extLst>
              </p14:cNvPr>
              <p14:cNvContentPartPr/>
              <p14:nvPr/>
            </p14:nvContentPartPr>
            <p14:xfrm>
              <a:off x="1686600" y="4859280"/>
              <a:ext cx="9926640" cy="1333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BC33DFE-3682-FF32-D7FF-111316F011B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77240" y="4849920"/>
                <a:ext cx="9945360" cy="135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063424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4B0EF-5FDA-4F18-B2E7-ABE35FB18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Naïve Bayes for Digits</a:t>
            </a:r>
          </a:p>
        </p:txBody>
      </p:sp>
      <p:grpSp>
        <p:nvGrpSpPr>
          <p:cNvPr id="4" name="Group 115">
            <a:extLst>
              <a:ext uri="{FF2B5EF4-FFF2-40B4-BE49-F238E27FC236}">
                <a16:creationId xmlns:a16="http://schemas.microsoft.com/office/drawing/2014/main" id="{C4254751-DCF8-4346-9943-582AA9B1CCC5}"/>
              </a:ext>
            </a:extLst>
          </p:cNvPr>
          <p:cNvGrpSpPr>
            <a:grpSpLocks/>
          </p:cNvGrpSpPr>
          <p:nvPr/>
        </p:nvGrpSpPr>
        <p:grpSpPr bwMode="auto">
          <a:xfrm>
            <a:off x="2312436" y="1949838"/>
            <a:ext cx="2438400" cy="2438400"/>
            <a:chOff x="3168" y="1584"/>
            <a:chExt cx="1536" cy="153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23DF66E-04FF-44B4-B796-3BD2F33364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C2A39C2-61A7-4094-B316-5D4ADAF4C7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DA91255-4A28-4E74-8A05-E57674DE26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FDAF092-A54E-4A0A-88A5-E41DA0C31D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776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0D7E5C8-DB7B-43D5-B89D-4BBCD9936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584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01F4B2B-580A-424B-8CC3-3EEEBF72F6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584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E90414B-B8CD-458A-A36D-2CAD67E73E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3CF3FEA-D9D3-4660-B299-EFB89223F1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4D55FD2-C322-466C-A9DA-94A42A164C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FD0F00-DB72-4B8F-A7FC-B84FFF4FC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114C0EA-EC81-4AE0-A60E-BA097780F4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2FE9C70-C807-4305-AA5E-5BB5022701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2D3479B-2ED2-4D21-9E07-38F6A7E936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DFA5130-EB2F-4082-83C1-0538C7591E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475E2E0-61F5-44C3-8A0B-2722483BF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CE27B46-59A8-4035-BD46-C442B91B5A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160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8A78776-4F31-4D97-8423-B4E4ABDD66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584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7D28201-F390-406B-BB89-14A7609009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F8541AE-D405-412E-A6F0-C60ACBADB3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C2F0B1B-50E8-4A10-8C54-2BE7C68CF8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776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0BFD8A5-2F2E-4116-B47D-69E63BF0B9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4E66FBF-94F0-4607-89BF-84864C5366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9FF4E76-9F75-4C66-A92A-BD425CD22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3DC26B4-EC0E-49FF-8831-54BD7EE769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F47FDF8-74F7-45A6-8D64-EBBD02E621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968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4B2D595-20A6-42D5-A120-1417A8AF29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332CDF8-655F-4235-B29B-46D962ECB4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CDA949C-BCFF-4D97-B6CD-C706D97D3C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66889D0-247E-4582-9A7C-7F13A282A5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BB361B4-0E77-4D26-9D77-6AEAF54929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6254E83-5B80-4B78-B85C-FF0C7A3513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29DEBB0-CBC0-414E-AA0B-B28B7C6B76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76EEEE2-314B-44C7-9584-F064A2ADE8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D5F4397-4702-459C-BBA2-42D817CACB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89603A-C582-49D1-9CD9-7D195F11A3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FEB3E39-514E-4634-B70C-4851D18BB6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C7E49BD-27E7-4818-8F7E-30EFB71E61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10DABAB-3E6E-4F30-B3DB-551CF062F6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12420CF-9542-48FE-B08A-6897A782CF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0464E6C-9DBF-4CE1-879C-1FC4E5DB3D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5FA0CDD-0B58-4DBF-B7C9-B076AD4B8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7EC65B5-0E3E-4D8F-AA20-C2A108CE5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736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CB5213F-29CD-4382-8449-3C016BBC7A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AEFB5ED-3565-4BCF-B334-349338FE11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8872CF3-A7B1-43CC-B574-58C532DC9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55A25F8-800E-46C7-8B10-AA3FF32B39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A03DE6A-C923-4743-8EFF-F9FC72CC7F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928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E4F94FE-817C-402A-A75B-20818A26BE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928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3B9F06B-0FA1-43FB-99FC-5B9A1FC9E0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352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E5ED6C2C-751A-4556-BCBE-D166A489A5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A2ED20A-7ED8-43FE-AC40-615BEFBAEB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1D5BE0E-CA97-4886-8EBD-2E40797044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544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1AD7427-74D3-46F3-9CB7-10187E50FF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0205E8CA-3BBD-427C-82FF-8CE878DBEB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A10ECE1-DB55-4666-8A04-9F79EA7067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94C28A7-7997-44E0-8D3C-4E06DBCEFD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ED92AD69-1E65-4C53-8003-D792F4E0F0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8D6976E-309F-4E1E-9B87-C7A8CE4676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736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790863F3-4D35-4809-8E1B-BEC9037F16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928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2F43235-210A-4C25-8569-8118CEA92D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C477D3B-F2C9-47A8-851F-9EAA069C7F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26FDB4A5-7195-4A88-902A-3D33A302BC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03B2B73-CBAC-490A-84A0-78D38F60FD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302D0EC9-A71A-4C6A-A0F5-A67B1621D4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0" name="Group 114">
                <a:extLst>
                  <a:ext uri="{FF2B5EF4-FFF2-40B4-BE49-F238E27FC236}">
                    <a16:creationId xmlns:a16="http://schemas.microsoft.com/office/drawing/2014/main" id="{81A4D502-AD94-431D-B681-0294D488F54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28736" y="1368881"/>
              <a:ext cx="1066800" cy="3688080"/>
            </p:xfrm>
            <a:graphic>
              <a:graphicData uri="http://schemas.openxmlformats.org/drawingml/2006/table">
                <a:tbl>
                  <a:tblPr/>
                  <a:tblGrid>
                    <a:gridCol w="5334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334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13176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6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98673153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1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2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3017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3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4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5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6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7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13017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8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9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0" name="Group 114">
                <a:extLst>
                  <a:ext uri="{FF2B5EF4-FFF2-40B4-BE49-F238E27FC236}">
                    <a16:creationId xmlns:a16="http://schemas.microsoft.com/office/drawing/2014/main" id="{81A4D502-AD94-431D-B681-0294D488F54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28636465"/>
                  </p:ext>
                </p:extLst>
              </p:nvPr>
            </p:nvGraphicFramePr>
            <p:xfrm>
              <a:off x="528736" y="1368881"/>
              <a:ext cx="1066800" cy="3688080"/>
            </p:xfrm>
            <a:graphic>
              <a:graphicData uri="http://schemas.openxmlformats.org/drawingml/2006/table">
                <a:tbl>
                  <a:tblPr/>
                  <a:tblGrid>
                    <a:gridCol w="5334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334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2"/>
                          <a:stretch>
                            <a:fillRect l="-2273" t="-3636" r="-114773" b="-102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2"/>
                          <a:stretch>
                            <a:fillRect l="-102273" t="-3636" r="-14773" b="-10254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8673153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1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2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3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4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5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6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7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8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9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1" name="Line 116">
            <a:extLst>
              <a:ext uri="{FF2B5EF4-FFF2-40B4-BE49-F238E27FC236}">
                <a16:creationId xmlns:a16="http://schemas.microsoft.com/office/drawing/2014/main" id="{FC0F248D-606E-48C7-B210-A5A39B75DF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25380" y="1581538"/>
            <a:ext cx="4634986" cy="2066214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72" name="Line 122">
            <a:extLst>
              <a:ext uri="{FF2B5EF4-FFF2-40B4-BE49-F238E27FC236}">
                <a16:creationId xmlns:a16="http://schemas.microsoft.com/office/drawing/2014/main" id="{29AA1ED4-E1CF-4420-A51F-491F363671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25620" y="1581538"/>
            <a:ext cx="2743200" cy="140425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73" name="Rectangle 123">
            <a:extLst>
              <a:ext uri="{FF2B5EF4-FFF2-40B4-BE49-F238E27FC236}">
                <a16:creationId xmlns:a16="http://schemas.microsoft.com/office/drawing/2014/main" id="{4E15555E-FCDF-40B3-984A-BCD23CB0D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7236" y="2864238"/>
            <a:ext cx="304800" cy="304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74" name="Rectangle 124">
            <a:extLst>
              <a:ext uri="{FF2B5EF4-FFF2-40B4-BE49-F238E27FC236}">
                <a16:creationId xmlns:a16="http://schemas.microsoft.com/office/drawing/2014/main" id="{9FBDFE62-9FFB-41E7-9EDC-819AC3388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6436" y="3473838"/>
            <a:ext cx="304800" cy="304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5" name="Group 165">
                <a:extLst>
                  <a:ext uri="{FF2B5EF4-FFF2-40B4-BE49-F238E27FC236}">
                    <a16:creationId xmlns:a16="http://schemas.microsoft.com/office/drawing/2014/main" id="{7089BB35-6D11-4931-B888-EB78C5BA972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606920" y="1408564"/>
              <a:ext cx="2362200" cy="3698748"/>
            </p:xfrm>
            <a:graphic>
              <a:graphicData uri="http://schemas.openxmlformats.org/drawingml/2006/table">
                <a:tbl>
                  <a:tblPr/>
                  <a:tblGrid>
                    <a:gridCol w="84364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1855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13176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6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  <m:t>3,1</m:t>
                                    </m:r>
                                  </m:sub>
                                </m:sSub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=1∣</m:t>
                                </m:r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74533791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1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0.01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2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0.05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3017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3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0.05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4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0.30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5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0.80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6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0.90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7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0.05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13017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8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0.60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9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0.50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0.80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5" name="Group 165">
                <a:extLst>
                  <a:ext uri="{FF2B5EF4-FFF2-40B4-BE49-F238E27FC236}">
                    <a16:creationId xmlns:a16="http://schemas.microsoft.com/office/drawing/2014/main" id="{7089BB35-6D11-4931-B888-EB78C5BA97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34742431"/>
                  </p:ext>
                </p:extLst>
              </p:nvPr>
            </p:nvGraphicFramePr>
            <p:xfrm>
              <a:off x="5606920" y="1408564"/>
              <a:ext cx="2362200" cy="3698748"/>
            </p:xfrm>
            <a:graphic>
              <a:graphicData uri="http://schemas.openxmlformats.org/drawingml/2006/table">
                <a:tbl>
                  <a:tblPr/>
                  <a:tblGrid>
                    <a:gridCol w="84364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1855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459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3"/>
                          <a:stretch>
                            <a:fillRect l="-1439" t="-5263" r="-182734" b="-9877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3"/>
                          <a:stretch>
                            <a:fillRect l="-56400" t="-5263" r="-1600" b="-98771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74533791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1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0.01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2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0.05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3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0.05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4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0.30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5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0.80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6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0.90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7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0.05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8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0.60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9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0.50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0.80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8" name="Group 166">
                <a:extLst>
                  <a:ext uri="{FF2B5EF4-FFF2-40B4-BE49-F238E27FC236}">
                    <a16:creationId xmlns:a16="http://schemas.microsoft.com/office/drawing/2014/main" id="{C46C8B05-731A-495A-A189-E9199A296E5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762220" y="1408564"/>
              <a:ext cx="2362200" cy="3698748"/>
            </p:xfrm>
            <a:graphic>
              <a:graphicData uri="http://schemas.openxmlformats.org/drawingml/2006/table">
                <a:tbl>
                  <a:tblPr/>
                  <a:tblGrid>
                    <a:gridCol w="84364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1855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13176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6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  <m:t>5,5</m:t>
                                    </m:r>
                                  </m:sub>
                                </m:sSub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=1∣</m:t>
                                </m:r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32893765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1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0.05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2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0.01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3017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3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0.90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4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0.80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5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0.90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6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0.90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7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0.25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13017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8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0.85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9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0.60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13176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0.80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8" name="Group 166">
                <a:extLst>
                  <a:ext uri="{FF2B5EF4-FFF2-40B4-BE49-F238E27FC236}">
                    <a16:creationId xmlns:a16="http://schemas.microsoft.com/office/drawing/2014/main" id="{C46C8B05-731A-495A-A189-E9199A296E5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17179145"/>
                  </p:ext>
                </p:extLst>
              </p:nvPr>
            </p:nvGraphicFramePr>
            <p:xfrm>
              <a:off x="8762220" y="1408564"/>
              <a:ext cx="2362200" cy="3698748"/>
            </p:xfrm>
            <a:graphic>
              <a:graphicData uri="http://schemas.openxmlformats.org/drawingml/2006/table">
                <a:tbl>
                  <a:tblPr/>
                  <a:tblGrid>
                    <a:gridCol w="84364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1855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459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4"/>
                          <a:stretch>
                            <a:fillRect l="-1439" t="-5263" r="-182734" b="-9877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4"/>
                          <a:stretch>
                            <a:fillRect l="-56627" t="-5263" r="-2008" b="-98771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2893765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1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0.05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2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0.01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3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0.90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4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0.80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5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0.90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6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0.90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7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0.25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8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0.85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9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0.60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itchFamily="2" charset="2"/>
                            <a:buNone/>
                            <a:tabLst/>
                          </a:pP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latin typeface="Arial" charset="0"/>
                            </a:rPr>
                            <a:t>0.80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C885417-3303-CC72-F7F4-DC088F5C2635}"/>
                  </a:ext>
                </a:extLst>
              </p14:cNvPr>
              <p14:cNvContentPartPr/>
              <p14:nvPr/>
            </p14:nvContentPartPr>
            <p14:xfrm>
              <a:off x="5331600" y="155160"/>
              <a:ext cx="6418800" cy="59439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C885417-3303-CC72-F7F4-DC088F5C263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22240" y="145800"/>
                <a:ext cx="6437520" cy="596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7817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3" grpId="0" animBg="1"/>
      <p:bldP spid="7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C036B-895B-4E72-8672-57961C00D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SPAM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A7A76A-8B76-412B-80EC-990D09527A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0966801" cy="2039539"/>
              </a:xfrm>
            </p:spPr>
            <p:txBody>
              <a:bodyPr/>
              <a:lstStyle/>
              <a:p>
                <a:r>
                  <a:rPr lang="en-US" dirty="0"/>
                  <a:t>Breakout room exercise</a:t>
                </a:r>
              </a:p>
              <a:p>
                <a:r>
                  <a:rPr lang="en-US" dirty="0">
                    <a:hlinkClick r:id="rId2"/>
                  </a:rPr>
                  <a:t>https://tinyurl.com/301601spam</a:t>
                </a:r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SPAM classification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: Binary random variable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	Document is SPAM 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) or not 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)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Binary random variable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   Word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appears in document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 or not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  <a:p>
                <a:endParaRPr lang="en-US" dirty="0"/>
              </a:p>
              <a:p>
                <a:r>
                  <a:rPr lang="en-US" dirty="0"/>
                  <a:t>Page 1: </a:t>
                </a:r>
                <a:r>
                  <a:rPr lang="en-US" dirty="0">
                    <a:solidFill>
                      <a:schemeClr val="tx1"/>
                    </a:solidFill>
                  </a:rPr>
                  <a:t>Estimate parameters from data</a:t>
                </a:r>
              </a:p>
              <a:p>
                <a:r>
                  <a:rPr lang="en-US" dirty="0"/>
                  <a:t>Page 2: </a:t>
                </a:r>
                <a:r>
                  <a:rPr lang="en-US" dirty="0">
                    <a:solidFill>
                      <a:schemeClr val="tx1"/>
                    </a:solidFill>
                  </a:rPr>
                  <a:t>Calculate probabilities of new sentence given page 1 parameters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A7A76A-8B76-412B-80EC-990D09527A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0966801" cy="2039539"/>
              </a:xfrm>
              <a:blipFill>
                <a:blip r:embed="rId3"/>
                <a:stretch>
                  <a:fillRect l="-1167" t="-5090" b="-182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28986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C036B-895B-4E72-8672-57961C00D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SPAM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7A76A-8B76-412B-80EC-990D09527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0966801" cy="2039539"/>
          </a:xfrm>
        </p:spPr>
        <p:txBody>
          <a:bodyPr/>
          <a:lstStyle/>
          <a:p>
            <a:r>
              <a:rPr lang="en-US" dirty="0"/>
              <a:t>Exercise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C4C59165-E821-4C9C-865E-53DB5C55DE0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370980" y="2221013"/>
              <a:ext cx="5268922" cy="74168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634461">
                      <a:extLst>
                        <a:ext uri="{9D8B030D-6E8A-4147-A177-3AD203B41FA5}">
                          <a16:colId xmlns:a16="http://schemas.microsoft.com/office/drawing/2014/main" val="707868091"/>
                        </a:ext>
                      </a:extLst>
                    </a:gridCol>
                    <a:gridCol w="2634461">
                      <a:extLst>
                        <a:ext uri="{9D8B030D-6E8A-4147-A177-3AD203B41FA5}">
                          <a16:colId xmlns:a16="http://schemas.microsoft.com/office/drawing/2014/main" val="3572125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=0,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,…,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=1,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,…,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29664059"/>
                      </a:ext>
                    </a:extLst>
                  </a:tr>
                  <a:tr h="37084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3967798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C4C59165-E821-4C9C-865E-53DB5C55DE0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98230999"/>
                  </p:ext>
                </p:extLst>
              </p:nvPr>
            </p:nvGraphicFramePr>
            <p:xfrm>
              <a:off x="6370980" y="2221013"/>
              <a:ext cx="5268922" cy="74168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634461">
                      <a:extLst>
                        <a:ext uri="{9D8B030D-6E8A-4147-A177-3AD203B41FA5}">
                          <a16:colId xmlns:a16="http://schemas.microsoft.com/office/drawing/2014/main" val="707868091"/>
                        </a:ext>
                      </a:extLst>
                    </a:gridCol>
                    <a:gridCol w="2634461">
                      <a:extLst>
                        <a:ext uri="{9D8B030D-6E8A-4147-A177-3AD203B41FA5}">
                          <a16:colId xmlns:a16="http://schemas.microsoft.com/office/drawing/2014/main" val="3572125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31" t="-1613" r="-100231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00463" t="-1613" r="-463" b="-1016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9664059"/>
                      </a:ext>
                    </a:extLst>
                  </a:tr>
                  <a:tr h="37084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3967798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AAFDCD81-C010-485F-84EE-28A1D478B91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370980" y="3334444"/>
              <a:ext cx="5268922" cy="74168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634461">
                      <a:extLst>
                        <a:ext uri="{9D8B030D-6E8A-4147-A177-3AD203B41FA5}">
                          <a16:colId xmlns:a16="http://schemas.microsoft.com/office/drawing/2014/main" val="707868091"/>
                        </a:ext>
                      </a:extLst>
                    </a:gridCol>
                    <a:gridCol w="2634461">
                      <a:extLst>
                        <a:ext uri="{9D8B030D-6E8A-4147-A177-3AD203B41FA5}">
                          <a16:colId xmlns:a16="http://schemas.microsoft.com/office/drawing/2014/main" val="3572125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=0∣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,…,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=1∣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,…,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b="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29664059"/>
                      </a:ext>
                    </a:extLst>
                  </a:tr>
                  <a:tr h="37084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3967798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AAFDCD81-C010-485F-84EE-28A1D478B91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53508652"/>
                  </p:ext>
                </p:extLst>
              </p:nvPr>
            </p:nvGraphicFramePr>
            <p:xfrm>
              <a:off x="6370980" y="3334444"/>
              <a:ext cx="5268922" cy="74168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634461">
                      <a:extLst>
                        <a:ext uri="{9D8B030D-6E8A-4147-A177-3AD203B41FA5}">
                          <a16:colId xmlns:a16="http://schemas.microsoft.com/office/drawing/2014/main" val="707868091"/>
                        </a:ext>
                      </a:extLst>
                    </a:gridCol>
                    <a:gridCol w="2634461">
                      <a:extLst>
                        <a:ext uri="{9D8B030D-6E8A-4147-A177-3AD203B41FA5}">
                          <a16:colId xmlns:a16="http://schemas.microsoft.com/office/drawing/2014/main" val="3572125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31" t="-1613" r="-100231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463" t="-1613" r="-463" b="-1016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9664059"/>
                      </a:ext>
                    </a:extLst>
                  </a:tr>
                  <a:tr h="37084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3967798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FB07ED0-F325-BB3F-2056-EA0E077DB3B6}"/>
                  </a:ext>
                </a:extLst>
              </p14:cNvPr>
              <p14:cNvContentPartPr/>
              <p14:nvPr/>
            </p14:nvContentPartPr>
            <p14:xfrm>
              <a:off x="2019240" y="-40320"/>
              <a:ext cx="9552240" cy="36759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FB07ED0-F325-BB3F-2056-EA0E077DB3B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09880" y="-49680"/>
                <a:ext cx="9570960" cy="3694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466700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 MLE for Bernoulli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420826" cy="2039539"/>
              </a:xfrm>
            </p:spPr>
            <p:txBody>
              <a:bodyPr/>
              <a:lstStyle/>
              <a:p>
                <a:r>
                  <a:rPr lang="en-US" dirty="0"/>
                  <a:t>Bernoulli distribution: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𝐵𝑒𝑟𝑛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      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</m:eqArr>
                      </m:e>
                    </m:d>
                  </m:oMath>
                </a14:m>
                <a:endParaRPr lang="en-US" dirty="0"/>
              </a:p>
              <a:p>
                <a:endParaRPr lang="en-US" sz="1200" dirty="0"/>
              </a:p>
              <a:p>
                <a:r>
                  <a:rPr lang="en-US" dirty="0"/>
                  <a:t>What is the log likelihood for three </a:t>
                </a:r>
                <a:r>
                  <a:rPr lang="en-US" dirty="0" err="1"/>
                  <a:t>i.i.d</a:t>
                </a:r>
                <a:r>
                  <a:rPr lang="en-US" dirty="0"/>
                  <a:t>. samples, given parameter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?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={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=1,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=1,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0}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sz="1000" b="0" dirty="0">
                  <a:solidFill>
                    <a:schemeClr val="tx1"/>
                  </a:solidFill>
                </a:endParaRP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⋅(1−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b="0" dirty="0">
                    <a:solidFill>
                      <a:schemeClr val="tx1"/>
                    </a:solidFill>
                  </a:rPr>
                  <a:t>		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/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p>
                            <m:sSup>
                              <m:sSup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</m:sup>
                        </m:sSup>
                      </m:e>
                    </m:nary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  <m:sup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</m:sup>
                    </m:sSup>
                  </m:oMath>
                </a14:m>
                <a:endParaRPr lang="en-US" sz="2400" b="0" dirty="0">
                  <a:solidFill>
                    <a:schemeClr val="tx1"/>
                  </a:solidFill>
                </a:endParaRPr>
              </a:p>
              <a:p>
                <a:endParaRPr lang="en-US" sz="2400" b="0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2400" b="0" dirty="0">
                    <a:solidFill>
                      <a:schemeClr val="tx1"/>
                    </a:solidFill>
                  </a:rPr>
                  <a:t>		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</m:sSub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</m:sSub>
                      </m:sup>
                    </m:sSup>
                  </m:oMath>
                </a14:m>
                <a:endParaRPr lang="en-US" sz="2400" b="0" dirty="0">
                  <a:solidFill>
                    <a:schemeClr val="tx1"/>
                  </a:solidFill>
                </a:endParaRPr>
              </a:p>
              <a:p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420826" cy="2039539"/>
              </a:xfrm>
              <a:blipFill>
                <a:blip r:embed="rId2"/>
                <a:stretch>
                  <a:fillRect l="-1121" t="-5090" b="-150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67611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8F20C-AF8A-47D0-9A56-DC11CEF10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Naïve Bayes MLE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B06672-ECE4-476B-946F-055D815A15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9824" y="1085187"/>
                <a:ext cx="11892176" cy="561419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x-IV_mathan" sz="2400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x-IV_matha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  <m:r>
                          <a:rPr lang="x-IV_mathan" sz="2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  <m:r>
                      <a:rPr lang="x-IV_mathan" sz="2400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endChr m:val="|"/>
                        <m:ctrlPr>
                          <a:rPr lang="x-IV_matha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 sz="2400">
                            <a:latin typeface="Cambria Math" panose="02040503050406030204" pitchFamily="18" charset="0"/>
                          </a:rPr>
                          <m:t>𝒟</m:t>
                        </m:r>
                        <m:r>
                          <a:rPr lang="x-IV_mathan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x-IV_mathan" sz="2400">
                        <a:latin typeface="Cambria Math" panose="02040503050406030204" pitchFamily="18" charset="0"/>
                      </a:rPr>
                      <m:t>ϕ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,</m:t>
                    </m:r>
                    <m:r>
                      <a:rPr lang="x-IV_mathan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 b="1" i="1">
                        <a:latin typeface="Cambria Math" panose="02040503050406030204" pitchFamily="18" charset="0"/>
                      </a:rPr>
                      <m:t>𝚯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	</a:t>
                </a: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 sz="2400">
                                <a:latin typeface="Cambria Math" panose="02040503050406030204" pitchFamily="18" charset="0"/>
                              </a:rPr>
                              <m:t>𝒟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  <m:r>
                          <a:rPr lang="x-IV_mathan" sz="2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</m:oMath>
                </a14:m>
                <a:r>
                  <a:rPr lang="en-US" sz="2400" dirty="0"/>
                  <a:t>	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i.i.d</a:t>
                </a:r>
                <a:r>
                  <a:rPr lang="en-US" sz="2400" dirty="0">
                    <a:solidFill>
                      <a:srgbClr val="7030A0"/>
                    </a:solidFill>
                  </a:rPr>
                  <a:t> assumption</a:t>
                </a: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  <m:r>
                          <a:rPr lang="x-IV_mathan" sz="2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	</a:t>
                </a: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</m:e>
                    </m:d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</m:oMath>
                </a14:m>
                <a:r>
                  <a:rPr lang="en-US" sz="2400" dirty="0"/>
                  <a:t>	</a:t>
                </a:r>
                <a:r>
                  <a:rPr lang="en-US" sz="2400" dirty="0">
                    <a:solidFill>
                      <a:srgbClr val="7030A0"/>
                    </a:solidFill>
                  </a:rPr>
                  <a:t>Generative model</a:t>
                </a: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</m:e>
                    </m:d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e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</m:oMath>
                </a14:m>
                <a:endParaRPr lang="en-US" sz="2400" dirty="0"/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e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    Naïve Bayes</a:t>
                </a:r>
              </a:p>
              <a:p>
                <a:r>
                  <a:rPr lang="en-US" sz="2400" dirty="0"/>
                  <a:t>    </a:t>
                </a:r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B06672-ECE4-476B-946F-055D815A15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9824" y="1085187"/>
                <a:ext cx="11892176" cy="5614193"/>
              </a:xfrm>
              <a:blipFill>
                <a:blip r:embed="rId2"/>
                <a:stretch>
                  <a:fillRect l="-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7F6FE36-30BE-45C4-B9CE-3F02D0627A56}"/>
                  </a:ext>
                </a:extLst>
              </p:cNvPr>
              <p:cNvSpPr/>
              <p:nvPr/>
            </p:nvSpPr>
            <p:spPr>
              <a:xfrm>
                <a:off x="8943703" y="161857"/>
                <a:ext cx="2948473" cy="21471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𝒟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bSup>
                      <m:sSubSupPr>
                        <m:ctrlPr>
                          <a:rPr kumimoji="0" lang="x-IV_matha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kumimoji="0" lang="x-IV_matha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0" lang="x-IV_matha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kumimoji="0" lang="x-IV_matha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4472C4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x-IV_mathan" sz="24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4472C4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  <m:r>
                              <a:rPr kumimoji="0" lang="x-IV_mathan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</m:t>
                            </m:r>
                            <m:r>
                              <a:rPr kumimoji="0" lang="x-IV_matha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kumimoji="0" lang="x-IV_matha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𝑛</m:t>
                                </m:r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kumimoji="0" lang="x-IV_mathan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x-IV_mathan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</m:t>
                        </m:r>
                      </m:sub>
                      <m:sup>
                        <m:r>
                          <a:rPr kumimoji="0" lang="x-IV_mathan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sup>
                    </m:sSub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∈{0,1}</m:t>
                    </m:r>
                  </m:oMath>
                </a14:m>
                <a:r>
                  <a:rPr kumimoji="0" lang="x-IV_matha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x-IV_mathan" sz="2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sup>
                    </m:sSup>
                    <m:r>
                      <a:rPr kumimoji="0" lang="en-US" sz="24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kumimoji="0" lang="en-US" sz="24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𝑀</m:t>
                        </m:r>
                      </m:sup>
                    </m:sSup>
                  </m:oMath>
                </a14:m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𝜙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∈[0,1]</m:t>
                    </m:r>
                  </m:oMath>
                </a14:m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</a:t>
                </a:r>
                <a14:m>
                  <m:oMath xmlns:m="http://schemas.openxmlformats.org/officeDocument/2006/math">
                    <m:r>
                      <a:rPr kumimoji="0" lang="en-US" sz="2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𝚯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𝑀𝑥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7F6FE36-30BE-45C4-B9CE-3F02D0627A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3703" y="161857"/>
                <a:ext cx="2948473" cy="2147126"/>
              </a:xfrm>
              <a:prstGeom prst="rect">
                <a:avLst/>
              </a:prstGeom>
              <a:blipFill>
                <a:blip r:embed="rId3"/>
                <a:stretch>
                  <a:fillRect l="-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D1FFC55-9B1B-C524-8C76-7B67BC4AA0A9}"/>
                  </a:ext>
                </a:extLst>
              </p14:cNvPr>
              <p14:cNvContentPartPr/>
              <p14:nvPr/>
            </p14:nvContentPartPr>
            <p14:xfrm>
              <a:off x="2940120" y="897840"/>
              <a:ext cx="8886600" cy="3202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D1FFC55-9B1B-C524-8C76-7B67BC4AA0A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30760" y="888480"/>
                <a:ext cx="8905320" cy="3221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8238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8F20C-AF8A-47D0-9A56-DC11CEF10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Naïve Bayes MLE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B06672-ECE4-476B-946F-055D815A15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9824" y="1085187"/>
                <a:ext cx="11892176" cy="561419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x-IV_mathan" sz="2400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x-IV_matha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  <m:r>
                          <a:rPr lang="x-IV_mathan" sz="2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  <m:r>
                      <a:rPr lang="x-IV_mathan" sz="2400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endChr m:val="|"/>
                        <m:ctrlPr>
                          <a:rPr lang="x-IV_matha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 sz="2400">
                            <a:latin typeface="Cambria Math" panose="02040503050406030204" pitchFamily="18" charset="0"/>
                          </a:rPr>
                          <m:t>𝒟</m:t>
                        </m:r>
                        <m:r>
                          <a:rPr lang="x-IV_mathan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x-IV_mathan" sz="2400">
                        <a:latin typeface="Cambria Math" panose="02040503050406030204" pitchFamily="18" charset="0"/>
                      </a:rPr>
                      <m:t>ϕ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,</m:t>
                    </m:r>
                    <m:r>
                      <a:rPr lang="x-IV_mathan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 b="1" i="1">
                        <a:latin typeface="Cambria Math" panose="02040503050406030204" pitchFamily="18" charset="0"/>
                      </a:rPr>
                      <m:t>𝚯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	</a:t>
                </a: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 sz="2400">
                                <a:latin typeface="Cambria Math" panose="02040503050406030204" pitchFamily="18" charset="0"/>
                              </a:rPr>
                              <m:t>𝒟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  <m:r>
                          <a:rPr lang="x-IV_mathan" sz="2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</m:oMath>
                </a14:m>
                <a:r>
                  <a:rPr lang="en-US" sz="2400" dirty="0"/>
                  <a:t>	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i.i.d</a:t>
                </a:r>
                <a:r>
                  <a:rPr lang="en-US" sz="2400" dirty="0">
                    <a:solidFill>
                      <a:srgbClr val="7030A0"/>
                    </a:solidFill>
                  </a:rPr>
                  <a:t> assumption</a:t>
                </a: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  <m:r>
                          <a:rPr lang="x-IV_mathan" sz="2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	</a:t>
                </a: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</m:e>
                    </m:d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</m:oMath>
                </a14:m>
                <a:r>
                  <a:rPr lang="en-US" sz="2400" dirty="0"/>
                  <a:t>	</a:t>
                </a:r>
                <a:r>
                  <a:rPr lang="en-US" sz="2400" dirty="0">
                    <a:solidFill>
                      <a:srgbClr val="7030A0"/>
                    </a:solidFill>
                  </a:rPr>
                  <a:t>Generative model</a:t>
                </a: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</m:e>
                    </m:d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e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</m:oMath>
                </a14:m>
                <a:endParaRPr lang="en-US" sz="2400" dirty="0"/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e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    Naïve Bayes</a:t>
                </a: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sup>
                    </m:s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=1 ∧ </m:t>
                            </m:r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b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,1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=1 ∧ </m:t>
                            </m:r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b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p>
                  </m:oMath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r>
                  <a:rPr lang="en-US" sz="2400" dirty="0"/>
                  <a:t>                                                         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,0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∧ </m:t>
                            </m:r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b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,0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∧ </m:t>
                            </m:r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b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p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</m:sSub>
                      </m:sup>
                    </m:s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</m:sSub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,1</m:t>
                        </m:r>
                      </m:sub>
                      <m:sup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=1,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,1</m:t>
                                </m:r>
                              </m:sub>
                            </m:sSub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=1,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p>
                    </m:sSup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,0</m:t>
                        </m:r>
                      </m:sub>
                      <m:sup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=0,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,0</m:t>
                                </m:r>
                              </m:sub>
                            </m:sSub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=0,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</m:sSub>
                      </m:sup>
                    </m:sSup>
                  </m:oMath>
                </a14:m>
                <a:endParaRPr lang="en-US" sz="2400" i="1" dirty="0">
                  <a:latin typeface="Cambria Math" panose="02040503050406030204" pitchFamily="18" charset="0"/>
                </a:endParaRPr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B06672-ECE4-476B-946F-055D815A15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9824" y="1085187"/>
                <a:ext cx="11892176" cy="5614193"/>
              </a:xfrm>
              <a:blipFill>
                <a:blip r:embed="rId2"/>
                <a:stretch>
                  <a:fillRect l="-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7F6FE36-30BE-45C4-B9CE-3F02D0627A56}"/>
                  </a:ext>
                </a:extLst>
              </p:cNvPr>
              <p:cNvSpPr/>
              <p:nvPr/>
            </p:nvSpPr>
            <p:spPr>
              <a:xfrm>
                <a:off x="8943703" y="161857"/>
                <a:ext cx="2948473" cy="21471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𝒟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bSup>
                      <m:sSubSupPr>
                        <m:ctrlPr>
                          <a:rPr kumimoji="0" lang="x-IV_matha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kumimoji="0" lang="x-IV_matha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0" lang="x-IV_matha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kumimoji="0" lang="x-IV_matha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4472C4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x-IV_mathan" sz="24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4472C4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  <m:r>
                              <a:rPr kumimoji="0" lang="x-IV_mathan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</m:t>
                            </m:r>
                            <m:r>
                              <a:rPr kumimoji="0" lang="x-IV_matha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kumimoji="0" lang="x-IV_matha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𝑛</m:t>
                                </m:r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kumimoji="0" lang="x-IV_mathan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x-IV_mathan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</m:t>
                        </m:r>
                      </m:sub>
                      <m:sup>
                        <m:r>
                          <a:rPr kumimoji="0" lang="x-IV_mathan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sup>
                    </m:sSub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∈{0,1}</m:t>
                    </m:r>
                  </m:oMath>
                </a14:m>
                <a:r>
                  <a:rPr kumimoji="0" lang="x-IV_matha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x-IV_mathan" sz="2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sup>
                    </m:sSup>
                    <m:r>
                      <a:rPr kumimoji="0" lang="en-US" sz="24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kumimoji="0" lang="en-US" sz="24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𝑀</m:t>
                        </m:r>
                      </m:sup>
                    </m:sSup>
                  </m:oMath>
                </a14:m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𝜙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∈[0,1]</m:t>
                    </m:r>
                  </m:oMath>
                </a14:m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</a:t>
                </a:r>
                <a14:m>
                  <m:oMath xmlns:m="http://schemas.openxmlformats.org/officeDocument/2006/math">
                    <m:r>
                      <a:rPr kumimoji="0" lang="en-US" sz="2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𝚯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𝑀𝑥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7F6FE36-30BE-45C4-B9CE-3F02D0627A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3703" y="161857"/>
                <a:ext cx="2948473" cy="2147126"/>
              </a:xfrm>
              <a:prstGeom prst="rect">
                <a:avLst/>
              </a:prstGeom>
              <a:blipFill>
                <a:blip r:embed="rId3"/>
                <a:stretch>
                  <a:fillRect l="-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0C5AFE6-2106-98A0-E5C5-F129C78BF717}"/>
                  </a:ext>
                </a:extLst>
              </p14:cNvPr>
              <p14:cNvContentPartPr/>
              <p14:nvPr/>
            </p14:nvContentPartPr>
            <p14:xfrm>
              <a:off x="918360" y="4170600"/>
              <a:ext cx="10327680" cy="1649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0C5AFE6-2106-98A0-E5C5-F129C78BF71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9000" y="4161240"/>
                <a:ext cx="10346400" cy="1668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7087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8F20C-AF8A-47D0-9A56-DC11CEF10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Naïve Bayes MLE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B06672-ECE4-476B-946F-055D815A15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9824" y="1085187"/>
                <a:ext cx="11892176" cy="561419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x-IV_mathan" sz="2400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x-IV_matha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  <m:r>
                          <a:rPr lang="x-IV_mathan" sz="2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  <m:r>
                      <a:rPr lang="x-IV_mathan" sz="2400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endChr m:val="|"/>
                        <m:ctrlPr>
                          <a:rPr lang="x-IV_matha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 sz="2400">
                            <a:latin typeface="Cambria Math" panose="02040503050406030204" pitchFamily="18" charset="0"/>
                          </a:rPr>
                          <m:t>𝒟</m:t>
                        </m:r>
                        <m:r>
                          <a:rPr lang="x-IV_mathan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x-IV_mathan" sz="2400">
                        <a:latin typeface="Cambria Math" panose="02040503050406030204" pitchFamily="18" charset="0"/>
                      </a:rPr>
                      <m:t>ϕ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,</m:t>
                    </m:r>
                    <m:r>
                      <a:rPr lang="x-IV_mathan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 b="1" i="1">
                        <a:latin typeface="Cambria Math" panose="02040503050406030204" pitchFamily="18" charset="0"/>
                      </a:rPr>
                      <m:t>𝚯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	</a:t>
                </a: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 sz="2400">
                                <a:latin typeface="Cambria Math" panose="02040503050406030204" pitchFamily="18" charset="0"/>
                              </a:rPr>
                              <m:t>𝒟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</m:e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  <m:r>
                          <a:rPr lang="x-IV_mathan" sz="2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</m:oMath>
                </a14:m>
                <a:r>
                  <a:rPr lang="en-US" sz="2400" dirty="0"/>
                  <a:t>	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i.i.d</a:t>
                </a:r>
                <a:r>
                  <a:rPr lang="en-US" sz="2400" dirty="0">
                    <a:solidFill>
                      <a:srgbClr val="7030A0"/>
                    </a:solidFill>
                  </a:rPr>
                  <a:t> assumption</a:t>
                </a: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</m:e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  <m:r>
                          <a:rPr lang="x-IV_mathan" sz="2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	</a:t>
                </a: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</m:e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</m:e>
                    </m:d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</m:oMath>
                </a14:m>
                <a:r>
                  <a:rPr lang="en-US" sz="2400" dirty="0"/>
                  <a:t>	</a:t>
                </a:r>
                <a:r>
                  <a:rPr lang="en-US" sz="2400" dirty="0">
                    <a:solidFill>
                      <a:srgbClr val="7030A0"/>
                    </a:solidFill>
                  </a:rPr>
                  <a:t>Generative model</a:t>
                </a: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</m:e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</m:e>
                    </m:d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e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</m:oMath>
                </a14:m>
                <a:endParaRPr lang="en-US" sz="2400" dirty="0"/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</m:e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e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    Naïve Bayes</a:t>
                </a: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sup>
                    </m:s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=1 ∧ </m:t>
                            </m:r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b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,1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=1 ∧ </m:t>
                            </m:r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b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p>
                  </m:oMath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r>
                  <a:rPr lang="en-US" sz="2400" dirty="0"/>
                  <a:t>                                                         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,0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∧ </m:t>
                            </m:r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b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,0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∧ </m:t>
                            </m:r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b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p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</m:sSub>
                      </m:sup>
                    </m:s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</m:sSub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,1</m:t>
                        </m:r>
                      </m:sub>
                      <m:sup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=1,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,1</m:t>
                                </m:r>
                              </m:sub>
                            </m:sSub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=1,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p>
                    </m:sSup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,0</m:t>
                        </m:r>
                      </m:sub>
                      <m:sup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=0,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,0</m:t>
                                </m:r>
                              </m:sub>
                            </m:sSub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=0,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</m:sSub>
                      </m:sup>
                    </m:sSup>
                  </m:oMath>
                </a14:m>
                <a:endParaRPr lang="en-US" sz="2400" i="1" dirty="0">
                  <a:latin typeface="Cambria Math" panose="02040503050406030204" pitchFamily="18" charset="0"/>
                </a:endParaRPr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B06672-ECE4-476B-946F-055D815A15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9824" y="1085187"/>
                <a:ext cx="11892176" cy="5614193"/>
              </a:xfrm>
              <a:blipFill>
                <a:blip r:embed="rId2"/>
                <a:stretch>
                  <a:fillRect l="-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7F6FE36-30BE-45C4-B9CE-3F02D0627A56}"/>
                  </a:ext>
                </a:extLst>
              </p:cNvPr>
              <p:cNvSpPr/>
              <p:nvPr/>
            </p:nvSpPr>
            <p:spPr>
              <a:xfrm>
                <a:off x="8943703" y="161857"/>
                <a:ext cx="2948473" cy="21471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𝒟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bSup>
                      <m:sSubSupPr>
                        <m:ctrlPr>
                          <a:rPr kumimoji="0" lang="x-IV_matha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kumimoji="0" lang="x-IV_matha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0" lang="x-IV_matha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kumimoji="0" lang="x-IV_matha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4472C4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0" lang="en-US" sz="24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4472C4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i</m:t>
                                    </m:r>
                                  </m:e>
                                </m:d>
                              </m:sup>
                            </m:sSup>
                            <m:r>
                              <a:rPr kumimoji="0" lang="x-IV_mathan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</m:t>
                            </m:r>
                            <m:r>
                              <a:rPr kumimoji="0" lang="x-IV_matha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kumimoji="0" lang="x-IV_matha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sz="24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i</m:t>
                                </m:r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m:rPr>
                            <m:sty m:val="p"/>
                          </m:rPr>
                          <a:rPr kumimoji="0" lang="en-US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i</m:t>
                        </m:r>
                        <m:r>
                          <a:rPr kumimoji="0" lang="x-IV_mathan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</m:t>
                        </m:r>
                      </m:sub>
                      <m:sup>
                        <m:r>
                          <a:rPr kumimoji="0" lang="x-IV_mathan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sup>
                    </m:sSub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∈{0,1}</m:t>
                    </m:r>
                  </m:oMath>
                </a14:m>
                <a:r>
                  <a:rPr kumimoji="0" lang="x-IV_matha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x-IV_mathan" sz="2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sup>
                    </m:sSup>
                    <m:r>
                      <a:rPr kumimoji="0" lang="en-US" sz="24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kumimoji="0" lang="en-US" sz="24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𝑀</m:t>
                        </m:r>
                      </m:sup>
                    </m:sSup>
                  </m:oMath>
                </a14:m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𝜙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∈[0,1]</m:t>
                    </m:r>
                  </m:oMath>
                </a14:m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</a:t>
                </a:r>
                <a14:m>
                  <m:oMath xmlns:m="http://schemas.openxmlformats.org/officeDocument/2006/math">
                    <m:r>
                      <a:rPr kumimoji="0" lang="en-US" sz="2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𝚯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𝑀𝑥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7F6FE36-30BE-45C4-B9CE-3F02D0627A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3703" y="161857"/>
                <a:ext cx="2948473" cy="2147126"/>
              </a:xfrm>
              <a:prstGeom prst="rect">
                <a:avLst/>
              </a:prstGeom>
              <a:blipFill>
                <a:blip r:embed="rId3"/>
                <a:stretch>
                  <a:fillRect l="-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37890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503C3-BD4F-4178-B7AE-2DB4E6AA5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DCC31C-6D9E-4CBC-8EA0-E5A17F0B83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:r>
                  <a:rPr lang="en-US" dirty="0"/>
                  <a:t>SPAM:</a:t>
                </a:r>
              </a:p>
              <a:p>
                <a:pPr lvl="1" fontAlgn="ctr"/>
                <a:r>
                  <a:rPr lang="en-US" sz="2800" dirty="0"/>
                  <a:t>Class distribution: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∼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𝐵𝑒𝑟𝑛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  <a:p>
                <a:pPr lvl="1" fontAlgn="ctr"/>
                <a:r>
                  <a:rPr lang="en-US" sz="2800" dirty="0"/>
                  <a:t>Class conditional distribution: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𝐵𝑒𝑟𝑛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 dirty="0" err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8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  <a:p>
                <a:pPr lvl="1" fontAlgn="ctr"/>
                <a:r>
                  <a:rPr lang="en-US" sz="2800" dirty="0"/>
                  <a:t>Naïve Bayes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 conditionally independent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800" dirty="0"/>
                  <a:t> given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2800" dirty="0"/>
                  <a:t> for all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en-US" sz="2800" dirty="0"/>
              </a:p>
              <a:p>
                <a:pPr marL="230187" lvl="2" indent="0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i="1" dirty="0" err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800" i="1" dirty="0" err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 | 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) = 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i="1" dirty="0" err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 | 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) | 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i="1" dirty="0" err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 | 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fontAlgn="ctr"/>
                <a:r>
                  <a:rPr lang="en-US" dirty="0"/>
                  <a:t>Digits:</a:t>
                </a:r>
              </a:p>
              <a:p>
                <a:pPr lvl="1" fontAlgn="ctr"/>
                <a:r>
                  <a:rPr lang="en-US" sz="2800" dirty="0"/>
                  <a:t>Class distribution: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𝐶𝑎𝑡𝑒𝑔𝑜𝑟𝑖𝑐𝑎𝑙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1" i="1" dirty="0" smtClean="0">
                        <a:latin typeface="Cambria Math" panose="02040503050406030204" pitchFamily="18" charset="0"/>
                      </a:rPr>
                      <m:t>𝝓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  <a:p>
                <a:pPr lvl="1" fontAlgn="ctr"/>
                <a:r>
                  <a:rPr lang="en-US" sz="2800" dirty="0"/>
                  <a:t>Class conditional distribution: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800" i="1" dirty="0">
                        <a:latin typeface="Cambria Math" panose="02040503050406030204" pitchFamily="18" charset="0"/>
                      </a:rPr>
                      <m:t>∼ 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𝐵𝑒𝑟𝑛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 dirty="0" err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8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  <a:p>
                <a:pPr lvl="1" fontAlgn="ctr"/>
                <a:r>
                  <a:rPr lang="en-US" sz="2800" dirty="0"/>
                  <a:t>Naïve Bayes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 conditionally independent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800" dirty="0"/>
                  <a:t> given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2800" dirty="0"/>
                  <a:t> for all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en-US" sz="2800" dirty="0"/>
              </a:p>
              <a:p>
                <a:pPr marL="230187" lvl="2" indent="0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i="1" dirty="0" err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800" i="1" dirty="0" err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 | 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) = 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i="1" dirty="0" err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 | 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) | 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i="1" dirty="0" err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i="1" dirty="0" err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 | 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DCC31C-6D9E-4CBC-8EA0-E5A17F0B83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4790" b="-1314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115">
            <a:extLst>
              <a:ext uri="{FF2B5EF4-FFF2-40B4-BE49-F238E27FC236}">
                <a16:creationId xmlns:a16="http://schemas.microsoft.com/office/drawing/2014/main" id="{918BAAE4-5D3A-41E8-8581-47E71DC00F48}"/>
              </a:ext>
            </a:extLst>
          </p:cNvPr>
          <p:cNvGrpSpPr>
            <a:grpSpLocks/>
          </p:cNvGrpSpPr>
          <p:nvPr/>
        </p:nvGrpSpPr>
        <p:grpSpPr bwMode="auto">
          <a:xfrm>
            <a:off x="10431887" y="4011756"/>
            <a:ext cx="1545465" cy="1558261"/>
            <a:chOff x="3168" y="1584"/>
            <a:chExt cx="1536" cy="153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D6ED528-9D40-499C-97DF-D4B0025B7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F004C8C-44D6-4403-9581-D65BC29D3D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41A839C-47CF-4255-8796-40CF61C35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3E02C84-29B0-44CE-8DD7-3F98B2E4AA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776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3E8FA5A-5B3D-4FC3-9092-885B8A6FB5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584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35A1BA2-3AB8-4364-A423-240473A47C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584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EC2FAF-53DC-4FF7-96DB-FE1B3B433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8B66144-2CB9-4F9C-9C01-03DC65E1B9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9E378BE-8CE3-455D-AD11-1F2596E592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C123D8D-889E-4688-BB68-F43296ECC6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79CD87E-472A-4568-AAB5-3040E563CA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BCC7961-4E40-4BEF-808B-35979FDB99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1F15D69-567A-433D-9E03-C5AE7A1F7C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023A064-68C3-42FD-905B-713E10E4C8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EA895F2-DD0B-4227-9D43-4F844B7546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8BA4B89-5FFF-4529-81C4-449D38DB3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160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5B64528-DFB4-4ACD-92A5-BD01456BB0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584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E00A4C5-388D-4424-9637-C6CAB12731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AD78BEA-3C80-4F6C-9834-BEF2BD5059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8F9F846-45F6-487A-9923-52B587BFE6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776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C0C7EF5-8E55-44C0-9C61-DF94125EF9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6CA5D76-5B61-421A-8EBF-368A39B0D8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58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0116E9C-5368-469D-AB67-4BB2696CE3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1B95837-F7DE-4C38-9E0A-6F242EF2F5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77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04E565B-BE83-433E-BA01-F894112723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968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2495AD5-36BE-4E4D-87F3-F8BE11BCC1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373179F-3C24-4B6C-8FCD-AD6BAC9008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3345B98-4827-4DE3-BE00-0D9C16A382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80D8848-B141-4A3F-BC9C-C89AB25EEC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9708412-5FAC-4A0C-A973-0D3E580FE2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96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967ED9A-D52F-423F-B284-062E76387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857170B-6C6B-4222-BAC7-753D566197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160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83E211C-8DA1-45C1-A3F6-510D54018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F595228-2582-4BA8-8298-ABBFA383D5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D0910EE-F9B8-4C5E-99CD-3437FFEE68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98AF21A-048A-4706-BEA7-064F27D2E5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CE59736-C100-4913-B67A-86DDF1185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EC2BF4C-5DAC-4D2F-AE21-9F376E0570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02483D5-146F-444D-9BBB-AD76788065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AE28BCB-9882-4220-A516-558B98DE9A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37C02E2-5188-45C7-AD64-1665FFDCF4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6A87352-D2AC-4BD1-BDEC-6869955234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736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11A13E1-320D-48B5-9284-AA45C08BC2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A230D77-D2D9-4F51-A4F5-9C71A0D5B7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3490AF4-C658-4387-B3D5-69B5F91085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BDE51C8-9863-4FEE-849E-1CEF32A346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1DE46E6-6988-4339-9161-AB929EBA1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928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06DA9752-3D0B-41F3-9503-B652C2A844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928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1CCD0E5-3AE3-4FD1-B8FA-25777B8BB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352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9924BFD-FCC3-473D-B902-BC64EE64DF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16F4D94B-A802-4F60-9C7C-2BB5E26632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86C714A-0C3C-42BE-A49E-5CCC7CAAA8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544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1BA9825F-8556-44AF-987B-2564EC9378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A3F5D6C-4CCB-4BC5-ACAB-FBB94E8635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352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2F40CC0-FAFB-48C2-8CB5-679B6A802D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2BEEC56-4501-4AED-99E1-DC56248F75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544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6C53ACA-C6D6-42A9-AA26-98759B3FCF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8FF6A52-406E-4977-B6A6-842E5A2F1B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736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D278BF1-CE35-4CE1-AFA9-F82285B065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928"/>
              <a:ext cx="192" cy="19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96E10AC-4FCA-47C6-94D9-9C79B3D8A8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8504EEBC-EA96-4A3E-82F7-3A9690AB83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0D06C2A-7292-428A-B190-7FAB00D487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736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D275147-2BFC-4B35-B27F-213EB2622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A29D0346-E385-4521-A6C1-876A3A6141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928"/>
              <a:ext cx="192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39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503C3-BD4F-4178-B7AE-2DB4E6AA5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Models with Continuous Features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DCC31C-6D9E-4CBC-8EA0-E5A17F0B83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:r>
                  <a:rPr lang="en-US" dirty="0"/>
                  <a:t>Iris dataset:</a:t>
                </a:r>
              </a:p>
              <a:p>
                <a:pPr lvl="1" fontAlgn="ctr"/>
                <a:r>
                  <a:rPr lang="en-US" sz="2800" dirty="0"/>
                  <a:t>Class distribution: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∼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𝐵𝑒𝑟𝑛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  <a:p>
                <a:pPr lvl="1" fontAlgn="ctr"/>
                <a:r>
                  <a:rPr lang="en-US" sz="2800" dirty="0"/>
                  <a:t>Class conditional distribution: Multivariate Gaussian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𝒩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sz="2800" i="1" dirty="0" err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800" i="1" dirty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0" dirty="0" smtClean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sz="2800" i="1" dirty="0" err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8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  <a:p>
                <a:pPr lvl="1" fontAlgn="ctr"/>
                <a:r>
                  <a:rPr lang="en-US" sz="2800" dirty="0"/>
                  <a:t>Naïve Bayes assumption?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DCC31C-6D9E-4CBC-8EA0-E5A17F0B83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4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EAFB03A-F7B0-C3AF-F9F8-39DC90AF6395}"/>
                  </a:ext>
                </a:extLst>
              </p14:cNvPr>
              <p14:cNvContentPartPr/>
              <p14:nvPr/>
            </p14:nvContentPartPr>
            <p14:xfrm>
              <a:off x="562680" y="1341360"/>
              <a:ext cx="11234880" cy="5268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EAFB03A-F7B0-C3AF-F9F8-39DC90AF639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3320" y="1332000"/>
                <a:ext cx="11253600" cy="528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51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9116-F125-4830-B609-90124A9D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 Rule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5FD62-A996-483E-96DE-0D897DD64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9"/>
            <a:ext cx="10515600" cy="1325222"/>
          </a:xfrm>
        </p:spPr>
        <p:txBody>
          <a:bodyPr/>
          <a:lstStyle/>
          <a:p>
            <a:r>
              <a:rPr lang="en-US" dirty="0"/>
              <a:t>Terminology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Posterior      Likelihood      Prior</a:t>
            </a:r>
          </a:p>
          <a:p>
            <a:pPr algn="r"/>
            <a:r>
              <a:rPr lang="en-US" dirty="0">
                <a:solidFill>
                  <a:schemeClr val="tx1"/>
                </a:solidFill>
              </a:rPr>
              <a:t>Posterior      Class conditional      Class prior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B7018F5-9137-B025-DB53-903C38981BE9}"/>
                  </a:ext>
                </a:extLst>
              </p:cNvPr>
              <p:cNvSpPr txBox="1"/>
              <p:nvPr/>
            </p:nvSpPr>
            <p:spPr>
              <a:xfrm>
                <a:off x="1095726" y="3941347"/>
                <a:ext cx="4819650" cy="10049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sepChr m:val="∣"/>
                          <m:ctrlPr>
                            <a:rPr lang="en-US" sz="28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e>
                          <m:r>
                            <a:rPr lang="en-US" sz="28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lang="en-US" sz="2800" b="0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𝒟</m:t>
                              </m:r>
                            </m:e>
                            <m:e>
                              <m:r>
                                <a:rPr lang="en-US" sz="28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8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8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8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  <m:r>
                            <a:rPr lang="en-US" sz="28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B7018F5-9137-B025-DB53-903C38981B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726" y="3941347"/>
                <a:ext cx="4819650" cy="100495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6534105-4DD0-6000-CEF9-BFC237856478}"/>
                  </a:ext>
                </a:extLst>
              </p:cNvPr>
              <p:cNvSpPr txBox="1"/>
              <p:nvPr/>
            </p:nvSpPr>
            <p:spPr>
              <a:xfrm>
                <a:off x="6124575" y="3941347"/>
                <a:ext cx="4819650" cy="10049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sepChr m:val="∣"/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6534105-4DD0-6000-CEF9-BFC2378564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4575" y="3941347"/>
                <a:ext cx="4819650" cy="100495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4A3D978-7DDE-9C1E-6FF8-6020363F611E}"/>
              </a:ext>
            </a:extLst>
          </p:cNvPr>
          <p:cNvSpPr txBox="1">
            <a:spLocks/>
          </p:cNvSpPr>
          <p:nvPr/>
        </p:nvSpPr>
        <p:spPr>
          <a:xfrm>
            <a:off x="1057626" y="2147061"/>
            <a:ext cx="3353151" cy="46672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Conditional likelihood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AF5520E-2754-CEE1-D99E-435DDE1998AF}"/>
                  </a:ext>
                </a:extLst>
              </p14:cNvPr>
              <p14:cNvContentPartPr/>
              <p14:nvPr/>
            </p14:nvContentPartPr>
            <p14:xfrm>
              <a:off x="3271680" y="2547360"/>
              <a:ext cx="8572680" cy="34862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AF5520E-2754-CEE1-D99E-435DDE1998A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62320" y="2538000"/>
                <a:ext cx="8591400" cy="3504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1385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67038" y="1113178"/>
                <a:ext cx="11924962" cy="5212977"/>
              </a:xfrm>
            </p:spPr>
            <p:txBody>
              <a:bodyPr/>
              <a:lstStyle/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 dataset:</a:t>
                </a:r>
              </a:p>
              <a:p>
                <a:pPr marL="230188" marR="0" lvl="1" indent="-230188" algn="l" defTabSz="914400" rtl="0" eaLnBrk="1" fontAlgn="ctr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Class distribution: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∼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𝐶𝑎𝑡𝑒𝑔𝑜𝑟𝑖𝑐𝑎𝑙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𝝓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30188" marR="0" lvl="1" indent="-230188" algn="l" defTabSz="914400" rtl="0" eaLnBrk="1" fontAlgn="ctr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Class conditional distribution: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𝑿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∼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𝒩</m:t>
                    </m:r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 dirty="0" err="1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𝝁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dirty="0" err="1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 dirty="0" err="1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𝚺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dirty="0" err="1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30188" marR="0" lvl="1" indent="-230188" algn="l" defTabSz="914400" rtl="0" eaLnBrk="1" fontAlgn="ctr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lang="en-US" sz="2800" dirty="0">
                    <a:solidFill>
                      <a:prstClr val="black"/>
                    </a:solidFill>
                    <a:latin typeface="Calibri" panose="020F0502020204030204"/>
                  </a:rPr>
                  <a:t>Three classes</a:t>
                </a:r>
              </a:p>
              <a:p>
                <a:pPr marL="230188" marR="0" lvl="1" indent="-230188" algn="l" defTabSz="914400" rtl="0" eaLnBrk="1" fontAlgn="ctr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lang="en-US" sz="2800" dirty="0">
                    <a:solidFill>
                      <a:prstClr val="black"/>
                    </a:solidFill>
                    <a:latin typeface="Calibri" panose="020F0502020204030204"/>
                  </a:rPr>
                  <a:t>Using two input features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>
                    <a:solidFill>
                      <a:srgbClr val="7030A0"/>
                    </a:solidFill>
                  </a:rPr>
                  <a:t>How many parameters are in our model?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>
                    <a:solidFill>
                      <a:srgbClr val="7030A0"/>
                    </a:solidFill>
                  </a:rPr>
                  <a:t>3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>
                    <a:solidFill>
                      <a:srgbClr val="7030A0"/>
                    </a:solidFill>
                  </a:rPr>
                  <a:t>6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>
                    <a:solidFill>
                      <a:srgbClr val="7030A0"/>
                    </a:solidFill>
                  </a:rPr>
                  <a:t>7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>
                    <a:solidFill>
                      <a:srgbClr val="7030A0"/>
                    </a:solidFill>
                  </a:rPr>
                  <a:t>9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7038" y="1113178"/>
                <a:ext cx="11924962" cy="5212977"/>
              </a:xfrm>
              <a:blipFill>
                <a:blip r:embed="rId2"/>
                <a:stretch>
                  <a:fillRect l="-1074" t="-1871" b="-61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5885B9B-8EFB-F051-E595-D217A544702A}"/>
              </a:ext>
            </a:extLst>
          </p:cNvPr>
          <p:cNvSpPr txBox="1"/>
          <p:nvPr/>
        </p:nvSpPr>
        <p:spPr>
          <a:xfrm>
            <a:off x="2462493" y="4441123"/>
            <a:ext cx="609487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lphaUcPeriod" startAt="5"/>
            </a:pPr>
            <a:r>
              <a:rPr lang="en-US" sz="2800" dirty="0">
                <a:solidFill>
                  <a:srgbClr val="7030A0"/>
                </a:solidFill>
              </a:rPr>
              <a:t>15</a:t>
            </a:r>
          </a:p>
          <a:p>
            <a:pPr marL="514350" indent="-514350">
              <a:buFont typeface="+mj-lt"/>
              <a:buAutoNum type="alphaUcPeriod" startAt="5"/>
            </a:pPr>
            <a:r>
              <a:rPr lang="en-US" sz="2800" dirty="0">
                <a:solidFill>
                  <a:srgbClr val="7030A0"/>
                </a:solidFill>
              </a:rPr>
              <a:t>18</a:t>
            </a:r>
          </a:p>
          <a:p>
            <a:pPr marL="514350" indent="-514350">
              <a:buFont typeface="+mj-lt"/>
              <a:buAutoNum type="alphaUcPeriod" startAt="5"/>
            </a:pPr>
            <a:r>
              <a:rPr lang="en-US" sz="2800" dirty="0">
                <a:solidFill>
                  <a:srgbClr val="7030A0"/>
                </a:solidFill>
              </a:rPr>
              <a:t>920</a:t>
            </a:r>
          </a:p>
          <a:p>
            <a:pPr marL="514350" indent="-514350">
              <a:buFont typeface="+mj-lt"/>
              <a:buAutoNum type="alphaUcPeriod" startAt="5"/>
            </a:pPr>
            <a:endParaRPr lang="en-US" sz="28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EA85A1D-AF77-E55A-9799-7102091BFAE6}"/>
                  </a:ext>
                </a:extLst>
              </p14:cNvPr>
              <p14:cNvContentPartPr/>
              <p14:nvPr/>
            </p14:nvContentPartPr>
            <p14:xfrm>
              <a:off x="125640" y="201240"/>
              <a:ext cx="11283120" cy="56314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EA85A1D-AF77-E55A-9799-7102091BFAE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6280" y="191880"/>
                <a:ext cx="11301840" cy="565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981717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503C3-BD4F-4178-B7AE-2DB4E6AA5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DCC31C-6D9E-4CBC-8EA0-E5A17F0B83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:endParaRPr lang="en-US" dirty="0"/>
              </a:p>
              <a:p>
                <a:pPr fontAlgn="ctr"/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Which of the following pairs of Gaussian class conditional distributions satisfy the Naïve Bayes assumptions? Select ALL that apply.</a:t>
                </a: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,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,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,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,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DCC31C-6D9E-4CBC-8EA0-E5A17F0B83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r="-232" b="-178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D9EEF2AF-023F-4D1D-A358-6BAD046AC7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08885" y="160277"/>
                <a:ext cx="7159842" cy="1909155"/>
              </a:xfrm>
              <a:prstGeom prst="rect">
                <a:avLst/>
              </a:prstGeom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Iris dataset:</a:t>
                </a:r>
              </a:p>
              <a:p>
                <a:pPr marL="230188" marR="0" lvl="1" indent="-230188" algn="l" defTabSz="914400" rtl="0" eaLnBrk="1" fontAlgn="ctr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Class distribution: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∼ 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𝐵𝑒𝑟𝑛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𝜙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30188" marR="0" lvl="1" indent="-230188" algn="l" defTabSz="914400" rtl="0" eaLnBrk="1" fontAlgn="ctr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Class conditional distribution: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𝑿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∼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𝒩</m:t>
                    </m:r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 dirty="0" err="1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𝝁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dirty="0" err="1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 dirty="0" err="1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𝚺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dirty="0" err="1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30188" marR="0" lvl="1" indent="-230188" algn="l" defTabSz="914400" rtl="0" eaLnBrk="1" fontAlgn="ctr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Naïve Bayes assumption?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D9EEF2AF-023F-4D1D-A358-6BAD046AC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8885" y="160277"/>
                <a:ext cx="7159842" cy="1909155"/>
              </a:xfrm>
              <a:prstGeom prst="rect">
                <a:avLst/>
              </a:prstGeom>
              <a:blipFill>
                <a:blip r:embed="rId3"/>
                <a:stretch>
                  <a:fillRect l="-1614" t="-4444" b="-6032"/>
                </a:stretch>
              </a:blip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801A3E4-82EB-D258-9BB0-7F50343DEEDC}"/>
                  </a:ext>
                </a:extLst>
              </p14:cNvPr>
              <p14:cNvContentPartPr/>
              <p14:nvPr/>
            </p14:nvContentPartPr>
            <p14:xfrm>
              <a:off x="2572920" y="459720"/>
              <a:ext cx="7893360" cy="1383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801A3E4-82EB-D258-9BB0-7F50343DEED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63560" y="450360"/>
                <a:ext cx="7912080" cy="140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9900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503C3-BD4F-4178-B7AE-2DB4E6AA5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DCC31C-6D9E-4CBC-8EA0-E5A17F0B83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006589"/>
                <a:ext cx="10515600" cy="2039539"/>
              </a:xfrm>
            </p:spPr>
            <p:txBody>
              <a:bodyPr/>
              <a:lstStyle/>
              <a:p>
                <a:pPr fontAlgn="ctr"/>
                <a:endParaRPr lang="en-US" dirty="0"/>
              </a:p>
              <a:p>
                <a:pPr fontAlgn="ctr"/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,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,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,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,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DCC31C-6D9E-4CBC-8EA0-E5A17F0B83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006589"/>
                <a:ext cx="10515600" cy="2039539"/>
              </a:xfrm>
              <a:blipFill>
                <a:blip r:embed="rId2"/>
                <a:stretch>
                  <a:fillRect b="-183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8C5B701-74B2-57F5-70DB-111BD3507519}"/>
                  </a:ext>
                </a:extLst>
              </p14:cNvPr>
              <p14:cNvContentPartPr/>
              <p14:nvPr/>
            </p14:nvContentPartPr>
            <p14:xfrm>
              <a:off x="433080" y="152640"/>
              <a:ext cx="11627280" cy="6464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8C5B701-74B2-57F5-70DB-111BD350751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3720" y="143280"/>
                <a:ext cx="11646000" cy="6483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324542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503C3-BD4F-4178-B7AE-2DB4E6AA5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Class-conditional Gaussian Distributions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DCC31C-6D9E-4CBC-8EA0-E5A17F0B83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4300294"/>
              </a:xfrm>
            </p:spPr>
            <p:txBody>
              <a:bodyPr/>
              <a:lstStyle/>
              <a:p>
                <a:pPr fontAlgn="ctr"/>
                <a:r>
                  <a:rPr lang="en-US" dirty="0"/>
                  <a:t>Iris dataset:</a:t>
                </a:r>
              </a:p>
              <a:p>
                <a:pPr lvl="1" fontAlgn="ctr"/>
                <a:r>
                  <a:rPr lang="en-US" sz="2800" dirty="0"/>
                  <a:t>Class distribution: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∼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𝐵𝑒𝑟𝑛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  (or Categorical)</a:t>
                </a:r>
              </a:p>
              <a:p>
                <a:pPr lvl="1" fontAlgn="ctr"/>
                <a:r>
                  <a:rPr lang="en-US" sz="2800" dirty="0"/>
                  <a:t>Class conditional distribution: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𝒩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sz="2800" i="1" dirty="0" err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800" i="1" dirty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0" dirty="0" smtClean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sz="2800" i="1" dirty="0" err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8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  <a:p>
                <a:pPr lvl="1" fontAlgn="ctr"/>
                <a:endParaRPr lang="en-US" sz="2800" dirty="0"/>
              </a:p>
              <a:p>
                <a:pPr lvl="1" fontAlgn="ctr"/>
                <a:r>
                  <a:rPr lang="en-US" sz="2800" dirty="0"/>
                  <a:t>Naïve Bayes assumption:</a:t>
                </a:r>
              </a:p>
              <a:p>
                <a:pPr lvl="1" fontAlgn="ctr"/>
                <a:endParaRPr lang="en-US" sz="2800" dirty="0"/>
              </a:p>
              <a:p>
                <a:pPr lvl="1" fontAlgn="ctr"/>
                <a:r>
                  <a:rPr lang="en-US" sz="2800" dirty="0"/>
                  <a:t>Linear Decision Boundary:</a:t>
                </a:r>
              </a:p>
              <a:p>
                <a:pPr lvl="1" fontAlgn="ctr"/>
                <a:endParaRPr lang="en-US" sz="2800" dirty="0"/>
              </a:p>
              <a:p>
                <a:pPr lvl="1" fontAlgn="ctr"/>
                <a:r>
                  <a:rPr lang="en-US" sz="2800" dirty="0"/>
                  <a:t>Quadradic Decision Boundary:</a:t>
                </a: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DCC31C-6D9E-4CBC-8EA0-E5A17F0B83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4300294"/>
              </a:xfrm>
              <a:blipFill>
                <a:blip r:embed="rId2"/>
                <a:stretch>
                  <a:fillRect l="-1217" t="-2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46F1DED-2FED-683C-06C7-615D2D47C92D}"/>
                  </a:ext>
                </a:extLst>
              </p14:cNvPr>
              <p14:cNvContentPartPr/>
              <p14:nvPr/>
            </p14:nvContentPartPr>
            <p14:xfrm>
              <a:off x="5012640" y="2876760"/>
              <a:ext cx="3781080" cy="30866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46F1DED-2FED-683C-06C7-615D2D47C92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03280" y="2867400"/>
                <a:ext cx="3799800" cy="3105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8347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CA2E8-11BB-4B86-B053-75CD29E4F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MLE vs MAP vs Generative vs Discriminative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255C4A8-53BA-4AC0-2A18-ED3963DD8435}"/>
                  </a:ext>
                </a:extLst>
              </p14:cNvPr>
              <p14:cNvContentPartPr/>
              <p14:nvPr/>
            </p14:nvContentPartPr>
            <p14:xfrm>
              <a:off x="515160" y="1175760"/>
              <a:ext cx="9768960" cy="54313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255C4A8-53BA-4AC0-2A18-ED3963DD843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5800" y="1166400"/>
                <a:ext cx="9787680" cy="54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9CA6E68-EA22-2615-5943-B3D1E885E4E9}"/>
                  </a:ext>
                </a:extLst>
              </p14:cNvPr>
              <p14:cNvContentPartPr/>
              <p14:nvPr/>
            </p14:nvContentPartPr>
            <p14:xfrm>
              <a:off x="3426480" y="1277280"/>
              <a:ext cx="8764560" cy="5404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9CA6E68-EA22-2615-5943-B3D1E885E4E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17120" y="1267920"/>
                <a:ext cx="8783280" cy="542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5222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9116-F125-4830-B609-90124A9D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45FD62-A996-483E-96DE-0D897DD64F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5287622"/>
              </a:xfrm>
            </p:spPr>
            <p:txBody>
              <a:bodyPr/>
              <a:lstStyle/>
              <a:p>
                <a:r>
                  <a:rPr lang="en-US" dirty="0"/>
                  <a:t>Inserting parameters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sepChr m:val="∣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arenR"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45FD62-A996-483E-96DE-0D897DD64F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5287622"/>
              </a:xfrm>
              <a:blipFill>
                <a:blip r:embed="rId2"/>
                <a:stretch>
                  <a:fillRect l="-1217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F6A4C08-E2DF-D0DD-F208-65EACB97A0C0}"/>
                  </a:ext>
                </a:extLst>
              </p14:cNvPr>
              <p14:cNvContentPartPr/>
              <p14:nvPr/>
            </p14:nvContentPartPr>
            <p14:xfrm>
              <a:off x="278280" y="1236600"/>
              <a:ext cx="8624880" cy="46526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F6A4C08-E2DF-D0DD-F208-65EACB97A0C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8920" y="1227240"/>
                <a:ext cx="8643600" cy="4671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05294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9116-F125-4830-B609-90124A9D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Exams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45FD62-A996-483E-96DE-0D897DD64F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5287622"/>
              </a:xfrm>
            </p:spPr>
            <p:txBody>
              <a:bodyPr/>
              <a:lstStyle/>
              <a:p>
                <a:r>
                  <a:rPr lang="en-US" dirty="0"/>
                  <a:t>Let’s say we gave an exam that had 3 different versions where each exams had different mean and standard deviation</a:t>
                </a:r>
              </a:p>
              <a:p>
                <a:r>
                  <a:rPr lang="en-US" dirty="0"/>
                  <a:t>We have the data from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students taking some version of the exam: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𝒟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One student was sick. We had them take one of the exams, they scored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=95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, but we forgot which exam they took!!</a:t>
                </a:r>
              </a:p>
              <a:p>
                <a:r>
                  <a:rPr lang="en-US" dirty="0">
                    <a:solidFill>
                      <a:srgbClr val="7030A0"/>
                    </a:solidFill>
                  </a:rPr>
                  <a:t>How would you go about computing the probability of the exam type for this student?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arenR"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45FD62-A996-483E-96DE-0D897DD64F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5287622"/>
              </a:xfrm>
              <a:blipFill>
                <a:blip r:embed="rId2"/>
                <a:stretch>
                  <a:fillRect l="-1217" t="-1961" r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7391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Fisher Iris Dataset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52099" y="1163566"/>
            <a:ext cx="8229600" cy="1603659"/>
          </a:xfrm>
        </p:spPr>
        <p:txBody>
          <a:bodyPr>
            <a:normAutofit/>
          </a:bodyPr>
          <a:lstStyle/>
          <a:p>
            <a:r>
              <a:rPr lang="en-US" dirty="0"/>
              <a:t>Fisher (1936) used 150 measurements of flowers from 3 different species: Iris </a:t>
            </a:r>
            <a:r>
              <a:rPr lang="en-US" dirty="0" err="1"/>
              <a:t>setosa</a:t>
            </a:r>
            <a:r>
              <a:rPr lang="en-US" dirty="0"/>
              <a:t> (0), Iris </a:t>
            </a:r>
            <a:r>
              <a:rPr lang="en-US" dirty="0" err="1"/>
              <a:t>virginica</a:t>
            </a:r>
            <a:r>
              <a:rPr lang="en-US" dirty="0"/>
              <a:t> (1), Iris </a:t>
            </a:r>
            <a:r>
              <a:rPr lang="en-US" dirty="0" err="1"/>
              <a:t>versicolor</a:t>
            </a:r>
            <a:r>
              <a:rPr lang="en-US" dirty="0"/>
              <a:t> (2) collected by Anderson (1936)</a:t>
            </a:r>
          </a:p>
        </p:txBody>
      </p:sp>
      <p:sp>
        <p:nvSpPr>
          <p:cNvPr id="3" name="Rectangle 2"/>
          <p:cNvSpPr/>
          <p:nvPr/>
        </p:nvSpPr>
        <p:spPr>
          <a:xfrm>
            <a:off x="346465" y="6386967"/>
            <a:ext cx="7851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 and full dataset: https://en.wikipedia.org/wiki/Iris_flower_data_set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305389" y="2996705"/>
          <a:ext cx="60960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6C613015-3DB9-4B96-BB4C-2C060B9908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8" b="7353"/>
          <a:stretch/>
        </p:blipFill>
        <p:spPr bwMode="auto">
          <a:xfrm>
            <a:off x="9791331" y="2119195"/>
            <a:ext cx="2095500" cy="193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F962939-681E-4C6E-853C-A44AF5417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036" y="3462491"/>
            <a:ext cx="2343742" cy="175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CA2AE20-654D-4B62-AD6E-8FA5B4881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035" y="4716386"/>
            <a:ext cx="209550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72A8993-C602-AD0E-6F0D-C5F6B6B0594D}"/>
                  </a:ext>
                </a:extLst>
              </p14:cNvPr>
              <p14:cNvContentPartPr/>
              <p14:nvPr/>
            </p14:nvContentPartPr>
            <p14:xfrm>
              <a:off x="1742400" y="2486520"/>
              <a:ext cx="5282280" cy="6267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72A8993-C602-AD0E-6F0D-C5F6B6B0594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33040" y="2477160"/>
                <a:ext cx="5301000" cy="64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56348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12990</TotalTime>
  <Words>2954</Words>
  <Application>Microsoft Office PowerPoint</Application>
  <PresentationFormat>Widescreen</PresentationFormat>
  <Paragraphs>720</Paragraphs>
  <Slides>64</Slides>
  <Notes>1</Notes>
  <HiddenSlides>7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72" baseType="lpstr">
      <vt:lpstr>Arial</vt:lpstr>
      <vt:lpstr>Calibri</vt:lpstr>
      <vt:lpstr>Calibri Light</vt:lpstr>
      <vt:lpstr>Cambria Math</vt:lpstr>
      <vt:lpstr>Candara</vt:lpstr>
      <vt:lpstr>Wingdings</vt:lpstr>
      <vt:lpstr>Office Theme</vt:lpstr>
      <vt:lpstr>1_Office Theme</vt:lpstr>
      <vt:lpstr>Plan</vt:lpstr>
      <vt:lpstr>  10-315 Introduction to ML  Probabilistic Models: Generative and Naïve Bayes</vt:lpstr>
      <vt:lpstr>Discriminative and Generative</vt:lpstr>
      <vt:lpstr>Two Applications of Bayes Rule</vt:lpstr>
      <vt:lpstr>Bayes Rule</vt:lpstr>
      <vt:lpstr>Bayes Rule</vt:lpstr>
      <vt:lpstr>Bayes Rule</vt:lpstr>
      <vt:lpstr>Example: Exams</vt:lpstr>
      <vt:lpstr>Example: Fisher Iris Dataset</vt:lpstr>
      <vt:lpstr>Density Estimation</vt:lpstr>
      <vt:lpstr>Likelihood</vt:lpstr>
      <vt:lpstr>Maximum Likelihood Estimation</vt:lpstr>
      <vt:lpstr>Maximum Likelihood Estimation</vt:lpstr>
      <vt:lpstr>ML Tasks</vt:lpstr>
      <vt:lpstr>Classification</vt:lpstr>
      <vt:lpstr>Classification</vt:lpstr>
      <vt:lpstr>Classification</vt:lpstr>
      <vt:lpstr>Classification</vt:lpstr>
      <vt:lpstr>Bayes Decision Rule</vt:lpstr>
      <vt:lpstr>Bayes Decision Rule</vt:lpstr>
      <vt:lpstr>Optimal Classification Function</vt:lpstr>
      <vt:lpstr>Optimal Decision Boundaries</vt:lpstr>
      <vt:lpstr>Optimal Classification Function</vt:lpstr>
      <vt:lpstr>Classification</vt:lpstr>
      <vt:lpstr>Example: Cat and dog data</vt:lpstr>
      <vt:lpstr>Exercise</vt:lpstr>
      <vt:lpstr>Generative Example</vt:lpstr>
      <vt:lpstr>Poll 1</vt:lpstr>
      <vt:lpstr>Exercise</vt:lpstr>
      <vt:lpstr>Exercise</vt:lpstr>
      <vt:lpstr>Categorical Gaussian Generative Model</vt:lpstr>
      <vt:lpstr>Categorical Gaussian Generative Model</vt:lpstr>
      <vt:lpstr>Poll 2</vt:lpstr>
      <vt:lpstr>Poll 3</vt:lpstr>
      <vt:lpstr>Poll 3</vt:lpstr>
      <vt:lpstr>Generative vs Discriminative Modeling</vt:lpstr>
      <vt:lpstr>Generative vs Discriminative Modeling</vt:lpstr>
      <vt:lpstr>Generative Story</vt:lpstr>
      <vt:lpstr>Generative Story</vt:lpstr>
      <vt:lpstr>Generative vs Discriminative Modeling</vt:lpstr>
      <vt:lpstr>(Quick) Language Models</vt:lpstr>
      <vt:lpstr>Language Model</vt:lpstr>
      <vt:lpstr>Probability Models for Language</vt:lpstr>
      <vt:lpstr>Probability Models for Language</vt:lpstr>
      <vt:lpstr>Probability Models for Language</vt:lpstr>
      <vt:lpstr>Naïve Bayes</vt:lpstr>
      <vt:lpstr>Multivariate Generative Models</vt:lpstr>
      <vt:lpstr>Conditional Independence and Naïve Bayes</vt:lpstr>
      <vt:lpstr>Conditional Independence</vt:lpstr>
      <vt:lpstr>Conditional Independence and Naïve Bayes</vt:lpstr>
      <vt:lpstr>Naïve Bayes for Digits</vt:lpstr>
      <vt:lpstr>SPAM Classification</vt:lpstr>
      <vt:lpstr>SPAM Classification</vt:lpstr>
      <vt:lpstr>Reminder MLE for Bernoulli</vt:lpstr>
      <vt:lpstr>Naïve Bayes MLE</vt:lpstr>
      <vt:lpstr>Naïve Bayes MLE</vt:lpstr>
      <vt:lpstr>Naïve Bayes MLE</vt:lpstr>
      <vt:lpstr>Generative Models</vt:lpstr>
      <vt:lpstr>Generative Models with Continuous Features</vt:lpstr>
      <vt:lpstr>Poll 4</vt:lpstr>
      <vt:lpstr>Poll 5</vt:lpstr>
      <vt:lpstr>Poll 5</vt:lpstr>
      <vt:lpstr>Class-conditional Gaussian Distributions</vt:lpstr>
      <vt:lpstr>MLE vs MAP vs Generative vs Discriminative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Patrick Virtue</cp:lastModifiedBy>
  <cp:revision>243</cp:revision>
  <cp:lastPrinted>2023-03-22T15:23:25Z</cp:lastPrinted>
  <dcterms:created xsi:type="dcterms:W3CDTF">2020-05-18T13:01:09Z</dcterms:created>
  <dcterms:modified xsi:type="dcterms:W3CDTF">2023-04-25T15:43:37Z</dcterms:modified>
</cp:coreProperties>
</file>