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1268" r:id="rId2"/>
    <p:sldId id="2351" r:id="rId3"/>
    <p:sldId id="2327" r:id="rId4"/>
    <p:sldId id="2333" r:id="rId5"/>
    <p:sldId id="2334" r:id="rId6"/>
    <p:sldId id="2335" r:id="rId7"/>
    <p:sldId id="2336" r:id="rId8"/>
    <p:sldId id="2340" r:id="rId9"/>
    <p:sldId id="2337" r:id="rId10"/>
    <p:sldId id="2341" r:id="rId11"/>
    <p:sldId id="2342" r:id="rId12"/>
    <p:sldId id="2338" r:id="rId13"/>
    <p:sldId id="2190" r:id="rId14"/>
    <p:sldId id="2196" r:id="rId15"/>
    <p:sldId id="2328" r:id="rId16"/>
    <p:sldId id="2329" r:id="rId17"/>
    <p:sldId id="2330" r:id="rId18"/>
    <p:sldId id="2331" r:id="rId19"/>
    <p:sldId id="2332" r:id="rId20"/>
    <p:sldId id="2344" r:id="rId21"/>
    <p:sldId id="2345" r:id="rId22"/>
    <p:sldId id="2194" r:id="rId23"/>
    <p:sldId id="2193" r:id="rId24"/>
    <p:sldId id="2195" r:id="rId25"/>
    <p:sldId id="2350" r:id="rId26"/>
    <p:sldId id="2343" r:id="rId27"/>
    <p:sldId id="2346" r:id="rId28"/>
    <p:sldId id="2197" r:id="rId29"/>
    <p:sldId id="2198" r:id="rId30"/>
    <p:sldId id="2199" r:id="rId31"/>
    <p:sldId id="2206" r:id="rId32"/>
    <p:sldId id="2357" r:id="rId33"/>
    <p:sldId id="2356" r:id="rId34"/>
    <p:sldId id="2359" r:id="rId35"/>
    <p:sldId id="2360" r:id="rId36"/>
    <p:sldId id="2256" r:id="rId37"/>
    <p:sldId id="2257" r:id="rId38"/>
    <p:sldId id="2349" r:id="rId39"/>
    <p:sldId id="2259" r:id="rId40"/>
    <p:sldId id="2347" r:id="rId41"/>
    <p:sldId id="2348" r:id="rId42"/>
    <p:sldId id="2204" r:id="rId43"/>
    <p:sldId id="2207" r:id="rId44"/>
    <p:sldId id="2258" r:id="rId45"/>
    <p:sldId id="2209" r:id="rId46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19" autoAdjust="0"/>
    <p:restoredTop sz="79774" autoAdjust="0"/>
  </p:normalViewPr>
  <p:slideViewPr>
    <p:cSldViewPr snapToGrid="0">
      <p:cViewPr varScale="1">
        <p:scale>
          <a:sx n="100" d="100"/>
          <a:sy n="100" d="100"/>
        </p:scale>
        <p:origin x="2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6:33:15.66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11183 1889 1843 0,'0'0'81'0</inkml:trace>
  <inkml:trace contextRef="#ctx0" brushRef="#br0" timeOffset="547.04">11268 1124 2343 0,'-7'-3'52'0,"0"-10"10"0,-4 7 2 0,4-3 2 0,0 6-53 0,3 3-13 0,-10-10 0 0,7 1 0 0,7 9 8 0,-7 0-8 16,-7-3 11-16,0-7-11 0,7 10 0 0,0-6 0 15,3 0 0-15,-3-1 0 0,-7 4 8 0,11-6-8 16,3 9 0-16,0-9 0 0,-7 5 49 0,3-2 7 15,1 3 0-15,3 3 1 0,0 0-4 0,0 0-1 16,-8 0 0-16,1 0 0 0,7 0-35 0,-7 13-7 16,-7-4-2-16,-3 3 0 0,6 17-8 0,-3-4 0 15,-4 6-12-15,-10 0 12 0,0 10-10 0,-4 0 10 16,7 0 0-16,-3 3-9 0,-7 0 9 0,10-1 0 16,4 17 0-16,0-13 0 0,3 3 0 0,4 0-10 15,4-6 10-15,2 0 0 0,8 0-10 0,4-6 10 16,0-4-8-16,-1-2 8 0,11 5 0 0,0-12 0 15,-3 10 0-15,3-16 0 0,4 3 0 0,6 0 0 16,1-7 0-16,-4-2 11 0,0-4-1 0,8-6 0 0,6 4 0 16,-3-14 0-16,-1 4 6 0,5-12 2 0,2 2 0 15,1-9 0-15,-7 9-5 0,3-15-1 0,-3 3 0 0,0-3 0 16,3-7 8-16,-3 4 0 0,-11-10 1 0,4 1 0 16,3-1 12-16,-7-3 3 0,-7 3 0 0,-3-6 0 15,-4 3-2-15,-4 3 0 0,4 1 0 16,-7-1 0-16,-10 6-6 0,3-5-2 0,3-1 0 0,-6 10 0 15,-5-4-15-15,1 4-3 0,4-1-8 0,3 10 12 16,-4-9-12-16,1 9 0 0,-5 3 0 16,8 0 0-16,0 10-13 0,0-7-3 0,-3 7 0 0,-1 0 0 15,8 5-60-15,3 4-13 0,-7 4-3 16,-4 5 0-16,4 0-64 0,3 7-12 16,4 0-4-16,-3 6-597 0,-1-4-120 0</inkml:trace>
  <inkml:trace contextRef="#ctx0" brushRef="#br0" timeOffset="1084.01">11561 1482 1324 0,'0'0'118'0,"0"0"-94"0,-8-4-24 0,8-2 0 0,0 6 217 0,0-3 39 16,-3-6 8-16,3 9 2 0,7-10-213 0,-7 10-42 15,-4-3-11-15,4 3 0 0,0 0 45 0,0 0 7 16,0 0 2-16,0 0 0 0,0 0-34 0,0 0-8 15,11 3 0-15,-4 7-1 0,-3-1-11 0,3 4 0 0,0 5 0 16,0-2 0-16,0 0 0 0,-4 6 0 16,-3 0 0-16,0 9 0 0,4-6 0 0,-4 0 0 0,-7 0 0 15,3 10 0-15,8-10 0 0,-4 0 0 0,-7 6 0 16,0-9 0-16,3 10 0 0,4-10 0 16,4 6 0-16,-4-6 0 0,-4-3 8 0,4 3 0 0,7-10 0 0,0 1 0 15,-3 5 7-15,3-5 1 0,4-4 0 16,3-5 0-16,0 11 19 0,3-15 4 0,-3 3 1 0,1-6 0 15,6 3-18-15,-4-9-3 0,1-1-1 0,0 1 0 16,3 0-10-16,-4-4-8 0,1 0 9 16,-4-5-9-16,0-1 22 0,4 3-2 0,-4-12 0 0,0 6 0 15,-3 0 4-15,3 0 1 0,0-9 0 0,4 3 0 16,-4-4-6-16,0 7-2 0,0-6 0 0,-3 9 0 16,3-6-6-16,-4 2-2 0,1 8 0 0,-4-1 0 15,0 6-9-15,-4 4 8 0,1-1-8 0,0 4 8 16,-4 6-8-16,0 0 8 0,0 0-8 0,0 0 8 15,0 0-17-15,-4 13-4 0,-3-4-1 0,3 4 0 0,1-1 14 16,-4 7 0-16,0 6 0 0,0-6-9 0,7 9 9 0,-4-3 0 16,4 3 0-16,4-6 0 15,6 4 0-15,-3-5 0 0,0 11 0 0,4-13 0 0,3 9 9 0,-3-3-9 16,6 3 12-16,1-6-12 0,0 0 0 0,-1 0 0 16,4 0-12-16,-3 0 3 15,3 0-17-15,-7-6-3 0,4 6-1 0,0-13 0 16,-1 3-114-16,-3-2-22 0,4-10-5 0,-4 0-967 0</inkml:trace>
  <inkml:trace contextRef="#ctx0" brushRef="#br0" timeOffset="1376.14">12485 923 2818 0,'0'0'125'0,"0"0"26"0,0 0-121 0,3 0-30 0,8 7 0 0,0-1 0 16,-1 3 17-16,8 7-2 0,-1 6-1 0,-3 3 0 15,1 6-14-15,-5 7 0 0,1-3-12 0,-4 5 12 16,3 1-10-16,-3 3 10 0,4-9-8 0,0 15 8 16,-8-10 0-16,4 7 0 0,-3 7 0 0,-4-1 0 15,0-3-14-15,0 4-7 0,3-4-2 0,-3 3 0 16,4-12-28-16,-1-4-5 15,1 11-2-15,-1-14 0 0,-3-3-14 0,4 4-2 0,-1-16-1 16,-3 9 0-16,0-6 3 0,0-10 1 0,-3 1 0 16,3-13-873-16</inkml:trace>
  <inkml:trace contextRef="#ctx0" brushRef="#br0" timeOffset="1575.55">12368 1344 2534 0,'0'0'225'0,"0"0"-180"0,0 0-36 0,0 0-9 16,0 0 174-16,0 0 33 0,0 0 6 0,11-3 2 16,3-4-155-16,7 7-32 0,7 0-5 0,4-3-2 15,4-3-6-15,9 3-2 0,1-4 0 16,4 4 0-16,3-6-13 0,3 6 0 0,0-7 0 0,8 4 0 31,-4-6-198-31,10 8-36 0</inkml:trace>
  <inkml:trace contextRef="#ctx0" brushRef="#br1" timeOffset="4716">11102 2877 2016 0,'0'-12'89'0,"-4"8"19"0,-10 4-87 0,7-9-21 0,4 3 0 0,-4-7 0 0,-4 10 136 0,0 3 24 16,8-6 4-16,3 6 0 0,0 0-140 0,0 0-24 15,-7-3-15-15,7 3 3 0,0 0 12 0,0 0-11 0,0 9 11 16,0 7-10-16,0-7 10 0,7 10-8 0,-4 0 8 0,1 3-8 15,-4 9 17-15,7 0 4 0,0 1 1 0,-3 5 0 16,-4 10 18-16,0 7 4 0,0-1 1 16,3 10 0-16,1-7-37 0,-4 7 0 0,-7 6 0 15,0-3 0-15,3 0 0 0,-3 9 0 0,-11-16 0 16,8 4 0-16,6 0-12 0,-6-10 0 0,-8 0 0 16,4-2 0-16,0-4 20 0,3-3 3 0,1-13 1 15,-1 7 0 1,-7-7-132-16,8-9-27 0,10-10-5 0,0-2 0 0</inkml:trace>
  <inkml:trace contextRef="#ctx0" brushRef="#br1" timeOffset="9248.01">11049 2767 633 0,'0'0'56'0,"0"0"-44"0,0 0-12 0,0 0 0 16,0 0 352-16,0 0 68 0,0-6 13 0,0 6 3 15,11-6-260-15,-11 6-52 0,0 0-10 0,0 0-2 16,0 0-65-16,0 0-13 15,0 0-2-15,0 0-1 0,-11 0-23 0,7 6-8 0,4-6 0 0,-10 0 9 16,-4 0-9-16,3 0 0 0,11 0 9 0,-3 0-9 16,-11 6 27-16,3-6 1 0,4 0 0 0,7 0 0 15,0 0 10-15,0 0 2 0,-14 0 1 0,7 0 0 16,7 0-14-16,0 0-3 0,0 0-1 0,0 0 0 16,0 0-7-16,3 3-2 0,1 7 0 0,-1-1 0 15,-6 1 0-15,13-1 0 0,5 4 0 0,2-4 0 16,-3 7-6-16,4-1 0 0,0-2-8 0,3-1 12 15,7 7-12-15,-3-6 0 0,-1 6 8 0,1-1-8 16,0 4 0-16,3-6 11 0,4 3-11 0,3 3 10 16,4 0-10-16,0 0 0 0,-8-3 0 0,1 3-11 0,0 6 11 0,-7 3 0 15,3 0 0-15,0-5 0 0,4 5 0 0,-8-3 0 16,-6 3 0-16,0-5-8 0,-8 5 8 0,1-3 0 16,-8-3 0-16,1 7 0 0,-4-1 0 0,3 0 0 15,-3 1 0-15,-3-1 8 0,-8 0-8 0,8-2 0 16,-1-4 0-16,1 6 0 0,-4-3 0 0,3-3 8 15,1-3-8-15,-1 7 0 0,1-17 0 0,-4 7 0 16,-4-3 0-16,0 2 8 0,8-5-8 0,-11 3 11 16,-7-4-11-16,-1 1 12 0,5-4 4 0,-11 4 0 15,-1-4 1-15,-2 4 0 0,-5-13-9 0,1 9-8 16,3-3 12-16,-7-6-12 0,-3 3 14 0,7-3-4 16,0 7-1-16,3-4 0 0,-7-3-9 0,7 0 0 15,4 0 0-15,3 0 0 0,11 0 0 0,-3 3 0 0,-5-3-10 16,8 0 10-16,7 0-14 0,-3 0 3 0,-4 0 1 15,3 0 0 1,4 0-23-16,3 0-5 0,-3 0-1 0,-3 0 0 16,3 0-101-16,7 0-20 0,0 0-4 0,0 0-675 0,0 0-135 0</inkml:trace>
  <inkml:trace contextRef="#ctx0" brushRef="#br1" timeOffset="9824.85">12104 3507 403 0,'0'0'36'16,"-4"0"-36"-16,-6-3 0 0,3-3 0 0,0 6 476 0,3 0 88 15,1 0 17-15,3 0 4 0,0 0-406 0,0 0-82 16,0 0-16-16,0 0-3 0,0 0-47 0,0 0-10 15,0 0-1-15,0 0-1 0,-4 6-19 0,0-3 0 16,-3 10 0-16,4-4 0 0,-8 4-9 0,4-4 9 16,-3 10-8-16,3-6 8 0,-4 9 0 0,4-4 0 15,0 4 0-15,0 0 0 0,3 6 0 0,-3-6 0 16,4 10 0-16,3-7-8 0,0 3 38 0,0 3 8 16,0-5 2-16,0 5 0 0,3-12-40 0,4 3 0 15,-3-4 0-15,3-5 0 0,-4 0 0 0,5 2 9 0,-1-2-9 16,-4-10 10-16,4 6-2 0,4-9-8 0,-4 0 12 0,3 0-4 15,1-9 5-15,7 6 1 0,-4-7 0 0,7-2 0 16,0-7-14-16,4 0 0 0,-1 4 0 0,1-7 0 16,0 0 0-16,0-3 0 0,-4-1 0 0,0-2 0 15,0 3 0-15,0 3 0 0,-3-6 0 0,-1 3 0 16,-2 6 30-16,-5 0 0 0,1 4 0 0,-8 5 0 16,4-5-17-16,-3 8-3 0,-1 1-1 0,-3 6 0 15,0 0 2-15,0 0 0 0,0 0 0 0,0 0 0 16,0 0-11-16,-3 9 0 0,-1-5 0 0,4 11 0 15,-3-12 0-15,3 10 0 0,0 3 0 0,-4-1 0 16,4 4 0-16,0 0 0 0,-3 3 0 0,3 3 0 16,0 0 0-16,-4 0 0 0,4 3-9 0,0-3 9 0,0 7 0 15,0-4 0-15,-3-3 0 0,3 3 0 16,0-3 0-16,3-3 0 0,1-3 0 0,-1 0 0 0,-3-3 0 16,4-7 0-16,3 0-8 0,-4-2 8 15,4-4-64-15,0 0-10 0,1-6-2 0,2-7-832 16,4 7-168-16</inkml:trace>
  <inkml:trace contextRef="#ctx0" brushRef="#br1" timeOffset="10245.54">12654 3843 2782 0,'0'0'124'0,"0"0"24"0,0 0-118 0,0 0-30 16,0 0 0-16,4-6 0 0,3 2 17 0,3 1-2 0,4-3-1 0,1 3 0 15,-1-3-14-15,7 3-18 0,-4 3 4 0,5-10 1 16,-1 1 13-16,3 6 0 0,1-4 0 0,0-2 0 16,0 3 0-16,-1-4 0 0,1 1 0 0,0-1 0 15,-4 1 10-15,0 6 2 0,-3-10 0 0,-4 4 0 16,3-1 16-16,-3 1 3 0,-3-3 1 0,0-4 0 16,-1 3-9-16,-3 4-2 0,0-7 0 0,-3 1 0 15,-4-7-11-15,3 6-2 0,1-3-8 0,-4-3 12 16,-4 0-12-16,1 0-18 0,-4 3 4 0,-4 1 1 15,1-1 13-15,-4 6-12 0,-4 4 12 0,0-1-12 16,-3 7 24-16,-4 3 6 0,4 0 1 0,-3 10 0 16,-5 2 13-16,1 1 2 0,0-4 1 0,0 13 0 0,-1-3-27 15,1 0-8-15,4 3 0 0,-1 3 0 16,7 3 9-16,1 0-1 0,2 1-8 0,5 2 12 0,-1 6-12 16,11-2 0-16,0-4 8 0,4 7-8 0,6-4 20 15,1 1 0-15,7-4 1 0,-1 1 0 0,4-1 9 0,8-3 2 16,-5-3 0-16,8-3 0 0,0-3-32 0,0 0 0 15,3-3 0-15,4-1 0 16,-1-12-72-16,5 7-21 0,3-7-4 0,0-6-1317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7:08:53.32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20595 8086 1267 0,'0'0'56'0,"0"0"12"0,0 0-55 0,0 0-13 0,0 0 0 0,0 0 0 0,0 0 212 0,0 0 39 16,4-10 8-16,-4 10 1 0,0 0-187 0,0 0-37 16,0-9-8-16,0 9-2 15,-4-3-15-15,1-4-3 0,3 7-8 0,-4-3 12 0,1-6-12 16,-4 9 0-16,-1-10 8 0,1 10-8 0,0 0 0 0,-3 0 0 16,-4 0 0-16,0 7 0 0,-4-4 8 0,-3-3 4 15,0 9 2-15,-8-6 0 0,1 4-6 0,-4-4-8 16,-6 6 11-16,2 1-11 0,-6-7 27 15,0 6-2-15,-4-3 0 0,-4-2 0 0,5 5 5 16,-1-6 1-16,3 3 0 0,-3-2 0 0,-3 5 8 16,0-9 1-16,-1 3 1 0,-3 3 0 0,0-3-26 0,4-3-6 15,-7 7-1-15,6-4 0 0,-3 3-8 0,4-3 0 16,-4 0 9-16,0-3-9 0,0 10 0 16,0-10 0-16,-3 6 0 0,3-3 8 0,0-3-8 0,0 0 0 15,4 7 0-15,-1-4 0 0,1 0 0 0,0-3 0 0,-1 0 0 16,4 0 0-16,0 0 0 0,1 0 0 15,6 0 0-15,3 0-8 0,1 0 8 0,7-3 0 0,-4 3 0 0,4 0 8 16,3-3 0-16,4-4 0 0,0 7 0 16,0 0 0-16,7-3-8 0,0-3 12 0,-1 6-4 0,5-3 0 15,-1-4-8-15,1 7 0 0,6 0 8 16,-3-3-8-16,4 3 0 0,3 0 8 0,0 0-8 0,0 0 0 16,-4-9 0-16,4-1-8 0,0 7 0 0,4-6 0 15,-1 6 22-15,1-3 5 0,3-4 1 0,0 4 0 16,0 0-20-16,0-4 0 0,3 1 0 0,5 2 0 15,-5-2 0-15,4 0 0 0,0-1 0 0,4 1 0 16,-4-1 0-16,4-2 0 0,-1 2 0 0,1 1 0 16,0 3 0-16,-1 0 0 0,1-4 0 0,0 7 0 15,-1-3 0-15,-3 3 0 0,-3-7 0 0,0 10 0 0,-1-9 0 16,-3 9 0-16,-7 0 0 0,0 0 0 0,11 0 11 0,-11 0 1 16,0 0 1-16,0 0 0 0,0 0-13 0,0 0-13 15,0 0 2-15,0 0 1 0,-7 0 10 0,3 0 0 16,1 0 0-16,-8 6-8 0,0-3 8 0,-3 3 0 15,0-2 0-15,0-1 0 0,-3 6 0 16,-5 1 0-16,-2-4-9 0,6 0 9 0,-7 3 8 0,4 1 5 16,-4 2 2-16,4-2 0 0,0 2-27 0,-4 4-4 15,4-3-2-15,0-1 0 0,-4 4 18 0,4-4 0 16,0 1 0-16,0-4 0 0,3 4 11 0,1-4 5 16,3 1 2-16,3-1 0 0,4-6-5 0,3 7-1 15,1-7 0-15,3-3 0 0,3 9 7 0,4 1 1 16,4-1 0-16,3 0 0 0,7 1-1 0,0-7 0 0,4 9 0 0,3-2 0 15,1-1-9-15,2 4-2 0,1-4 0 0,3 4 0 16,4 6-8-16,-4-1 0 0,4-2 0 0,0 3 0 16,3 3 0-16,1 0 0 0,-4-3 9 0,3 12-9 31,-3-9-159-31,-4 9-36 0</inkml:trace>
  <inkml:trace contextRef="#ctx0" brushRef="#br0" timeOffset="36372.61">4516 14746 1094 0,'-11'-3'97'0,"11"3"-77"0,0 0-20 0,0 0 0 0,-11-9 262 0,11-1 49 15,0 1 9-15,-7 2 3 0,7 7-259 0,-3-6-51 16,-1-3-13-16,4 9 0 0,0 0 0 0,-10-3 0 16,-1-4-12-16,1 4 12 0,-5 3 0 0,1-3 11 15,-3-3 0-15,3 6 0 0,-8 0 13 0,5-3 4 16,-4-4 0-16,-1 7 0 0,5-3 53 16,-8 3 11-16,-7-3 3 0,4-3 0 0,-7 6-25 0,0 0-5 15,-11 0-1-15,0 0 0 0,-4 0-33 16,-2 0-7-16,-8 0-2 0,-7 6 0 15,3-3-10-15,-3-3-3 0,-7 3 0 0,-4-3 0 0,1 0 25 16,3 7 5-16,0-4 1 0,-8-3 0 16,-2 6-23-16,10-3-4 0,-7-3-1 0,6 0 0 15,1 3-21-15,4 4-5 0,6-4-1 0,-3 3-938 0,4-3-188 16</inkml:trace>
  <inkml:trace contextRef="#ctx0" brushRef="#br0" timeOffset="37551.42">7722 14445 2372 0,'11'-9'105'0,"-11"9"22"0,3-7-102 0,8 1-25 0,-7 0 0 0,3 3 0 16,-7 3 50-16,7-7 5 0,-7 7 1 0,3-9 0 0,-3 9-38 0,0 0-7 15,0 0-2-15,0 0 0 16,0 0-9-16,0 0 0 0,0 0 0 0,0 0 0 0,-7 0-14 16,0-3 5-16,0 3 1 0,-7 0 0 0,3 0 16 0,-3 3 3 15,4-3 1-15,-1 0 0 0,-7 9 16 0,4-9 4 16,0 7 1-16,4-4 0 0,-8-3 22 0,7 0 4 16,-10 0 1-16,7 0 0 0,-7 0 0 0,0 0 1 15,3 0 0-15,-7 0 0 16,-3 0-25-16,-4 0-4 0,1 0-2 0,-8-3 0 0,-3-4-14 0,-1 7-2 15,-6 0-1-15,-8 0 0 0,1 0-13 16,0 0 11-16,-4 0-11 0,0 0 10 0,-4 0-10 0,-3 0 12 16,0 7-12-16,0-4 12 0,0 6-1 0,-4-6 0 15,8 7 0-15,-4-1 0 0,0 1-3 0,-4-7-8 16,4 6 12-16,0 4-4 0,14-7 0 0,0-3 0 16,4 3 0-16,3-3 0 0,4-3-20 0,3 0-4 15,0 0 0-15,0 0-1 16,4-3-115-16,0-3-24 0,0-3-4 0</inkml:trace>
  <inkml:trace contextRef="#ctx0" brushRef="#br0" timeOffset="40128.12">11010 13761 1234 0,'0'0'55'0,"0"0"11"0,0-9-53 0,-3 6-13 16,-1-7 0-16,4 4 0 0,7-6 86 0,-3 2 14 16,-4 1 4-16,-4-4 0 0,1 4-14 0,-1-4-2 15,11 1-1-15,-7-7 0 0,0 10 3 0,0-4 1 16,-3 0 0-16,3 4 0 0,3-3-20 0,-3-4-4 16,-7 13-1-16,4-7 0 0,3 1-30 0,-4 0-5 15,-6 9-2-15,-1-4 0 0,-3-5-21 0,-4 9-8 16,4-3 0-16,-7 3 9 0,-7 3 6 0,3-3 1 0,0 0 0 15,-3 9 0-15,-4-5 0 0,-3 5 0 16,3 3 0-16,-3 7 0 0,-4-6-7 0,-3 6-1 16,-4 3 0-16,4 0 0 0,6-1-8 0,-2 11 0 0,-1-4 9 15,0 3-9-15,7 1 0 0,4-1 0 0,0 4 0 16,3 2 8-16,4 1-8 0,0 3 0 0,7-1 0 0,0 4 0 16,3 10 0-16,4-7 0 0,3 0-8 0,4-3 8 15,4 6-12-15,-1-6 4 0,4-4 0 0,4 1 0 16,3-6-1-16,0 2 0 0,0-2 0 0,4-4 0 15,7 4 9-15,3-7 0 0,0 3 0 0,0-9 0 16,8 6 0-16,-1-12 11 0,7 6-3 0,-3-13 0 16,3 1-8-16,-3-1 0 0,7-9 0 0,-4-3 0 15,-6-3 12-15,6-4-4 0,4-2 0 0,3-1 0 16,-6-5 36-16,-1-4 8 0,0 0 0 0,1-7 1 0,2 7-9 16,-6-9-3-16,-10 6 0 0,2-6 0 0,-3-7 4 15,-3 7 1-15,-4-7 0 0,-7 0 0 0,1-2-2 0,-5 2 0 16,-3 0 0-16,-7-2 0 0,0 2-26 0,-3 0-6 15,3-2 0-15,-4 5-1 0,-6 1 1 0,-1-4 1 16,0 4 0-16,-3-4 0 0,0 3-13 0,-3-5 11 16,-8 8-11-16,0-2 10 0,8-1-10 0,-5 4 0 15,-9-7 9-15,-1 7-9 16,7 0-23-16,-3-1-9 0,-4 1-1 0,-3 0-991 16,-4-4-197-16</inkml:trace>
  <inkml:trace contextRef="#ctx0" brushRef="#br0" timeOffset="47201.85">12668 14702 691 0,'0'0'30'0,"0"0"7"0,-10 0-29 0,6 0-8 16,-6 0 0-16,-1 0 0 0,4 0 246 0,-4 0 48 0,4 0 10 0,-3 0 1 15,-1 0-166-15,4 0-34 16,-4 0-6-16,8 0-2 0,-4 0-1 0,7 0 0 16,-7-3 0-16,7 3 0 0,0 0-48 0,0 0-9 0,-4-6-3 0,4 6 0 15,0-10 0-15,0 10-1 0,4-3 0 0,3 0 0 16,0-3-25-16,0 6-10 0,4 0 8 0,-1-3-8 16,1-4 12-16,-1 7-2 0,4 0-1 0,1 0 0 15,-1 7-9-15,0-4 0 0,0-3 0 0,0 6 0 16,-3-3 12-16,3-3 0 0,0 0 0 0,-4 3 0 15,8 4 24-15,-4-7 6 0,4 0 1 0,-4 0 0 16,7 0-19-16,0 0-4 0,4 3-1 0,0-3 0 16,-1 0 8-16,8 0 1 0,0 0 1 0,3 6 0 15,0-3-13-15,1-3-4 0,-1 6 0 0,4-2 0 16,0-1-12-16,3 3-12 0,-3-3 3 0,3 3 0 16,-3-2 9-16,3-4 12 0,4 0-2 0,-4 6-1 15,8-6-9-15,-1 3 0 0,4-3 0 0,3 0 0 16,-3-3 14-16,4 3 4 0,-4 0 1 0,3 0 0 15,1 3-11-15,-1 0-8 0,1-3 12 0,-1 9-12 16,4-9 8-16,-4 10-8 0,-3-10 0 0,4 9 0 0,-8-6 29 16,8 7 3-16,-8-4 0 0,4-3 0 0,0 7-32 15,0-7 0-15,-4 3 0 0,4-3 0 0,-4 7 0 0,1-7 0 16,-8 6 0-16,4-9 0 0,0 6 16 0,0-2-4 16,3-4 0-16,1 0 0 0,-1 0-3 0,-3 0-1 15,3 0 0-15,1 0 0 0,-8 6 0 0,-3-6 0 16,-1 0 0-16,1 0 0 0,-3 3-8 0,-1-3 0 15,0-3 0-15,0 3-11 0,-3 0 11 0,-4 0 0 16,1 0 0-16,-5 0 0 0,1 0 0 0,-4 0 0 0,0-6 0 0,0 6 0 16,-3 0 8-16,0 0-8 0,-1 0 10 0,-2 0-10 15,-5 0 12-15,8 0-4 0,-8 0-8 0,4 0 12 16,-3-4-12-16,-4-2 9 0,4 6-9 0,-1 0 8 16,-3 0-8-16,-7 0 0 0,7 0 0 15,-7 0 0-15,7 0 0 0,-7 0 0 0,0 0 0 0,0 0 0 16,7 0 0-16,-7 0 0 0,0 0-12 0,0 0 12 15,0 0-20-15,0 0 3 0,0 0 1 0,0 0-1024 16,-7 0-204-16</inkml:trace>
  <inkml:trace contextRef="#ctx0" brushRef="#br0" timeOffset="51159.59">17879 14793 806 0,'-4'-6'72'0,"-3"6"-58"0,-3-3-14 0,3-4 0 0,0 7 284 0,-1 0 53 16,1-3 11-16,4 0 3 0,-1-3-267 0,4 6-52 15,0 0-12-15,0 0-1 0,0 0 25 0,0 0 4 16,4-3 2-16,-1-4 0 0,8 4 14 0,0-3 4 15,-4 6 0-15,10-3 0 0,1 3-13 0,3-3-3 16,4 3 0-16,-1 0 0 0,12 3-28 16,-1-3-7-16,0-3-1 0,4 3 0 0,0 0-6 15,7 0-2-15,-4 0 0 0,4 0 0 0,0-6 20 0,7 6 3 16,0 0 1-16,-4-4 0 0,7-2-10 0,-3 3-2 16,0-3 0-16,-3-1 0 0,3 1 9 15,-4-3 2-15,4 6 0 0,-4-7 0 0,4 10-3 0,-3-9 0 16,-5 6 0-16,1-4 0 0,0 4-7 0,-7 0-1 15,0-3-1-15,-7 6 0 0,-1-3-2 0,-2 3 0 16,-1-7 0-16,0 7 0 0,-7 0-17 0,0 7 0 0,0-4 0 16,1-3-9-16,-5 0 9 0,1 6 0 0,-7-6 0 15,3 0 0-15,-4 0 0 0,-3 3 0 16,-7-3 0-16,0 0 8 0,11 0 0 0,-11 0 0 0,0 0 0 0,0 0 0 16,0 0-8-16,0 0 8 0,0 0-8 0,0 0 8 15,0 0-8-15,0 0 0 0,0 0 0 0,0 0 0 16,0 0 0-16,0 0 0 0,0 0 0 0,0 0 0 15,0 0 0-15,0 0 0 0,0 0 0 0,0 0 0 16,0 0-16-16,0 0-5 0,3 3-1 0,-3-3 0 16,0 0 5-16,0 0 1 0,0 0 0 0,0 0 0 15,0 0-2-15,0 0 0 0,0 0 0 0,0 0 0 16,0 0 8-16,0 0 2 0,0 0 0 0,0 0 0 16,0 0-60-16,0 0-11 0,0 0-2 15,0 0-810-15,7 0-161 0</inkml:trace>
  <inkml:trace contextRef="#ctx0" brushRef="#br0" timeOffset="52394.06">26599 14702 518 0,'0'0'46'0,"0"0"-37"0,0 0-9 0,0 0 0 0,0 0 350 0,0 0 68 16,0 0 14-16,-3-9 2 16,-4 6-338-16,3-7-67 0,-3 10-13 0,0-3-4 0,-3-3-22 15,3 6-5-15,0 0-1 0,-4 0 0 16,-3-3 2-16,3-4 0 0,-3 7 0 0,-3 0 0 0,-1-3 14 0,-3 3 12 15,0 3-3-15,-4-3 0 0,-3 7 38 0,-8-4 7 16,-2-3 2-16,-8 9 0 0,-4-9 7 0,-3 10 1 16,-3-7 1-16,-1 3 0 15,-2-3-10-15,-5 7-3 0,1-7 0 0,-1 3 0 16,-7-3-25-16,1-3-6 0,6 6-1 0,-3-12 0 16,4 6-122-16,21-9-25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7:11:38.57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28258 1400 2016 0,'-11'-12'89'0,"4"12"19"0,-7-4-87 0,-4-5-21 0,-3 0 0 0,0 5 0 0,0-2 212 0,3 3 37 0,-3 3 8 0,0 3 2 31,3-3-233-31,-7 10-46 0,8 2-10 0,-8 4-2 0,4-1 16 0,-4 14 4 0,0-4 0 0,-3 6 0 16,-4 7-8-16,1 6 0 0,-8 0-1 0,-3 9 0 31,-4-3-11-31,-4 7-1 0,1 2-1 0,-4-2 0 0,4 12 34 0,-8-7 0 0,-3 7 0 0,4 0 0 15,-4-6 28-15,-4 6 2 0,-3-9 1 16,7 5 0-16,0 4-15 0,4-3-2 0,-1 6-1 0,5-15 0 16,-5 5 7-16,8-2 2 0,3-7 0 0,3 1 0 15,1-7-4-15,7-7-1 0,7 1 0 0,-4 0 0 16,7-6-3-16,4-4-1 0,0 0 0 0,0 1 0 16,0-1-4-16,-1-9-1 0,5 6 0 0,-4-12 0 15,-4 9-8-15,4-3 0 0,-4 0 9 0,0 3-9 16,1-3 16-16,-1-3 0 0,-3 9-1 0,3-6 0 15,0 3 1-15,-3-3 1 0,7-3 0 0,-4-1 0 0,4-5 1 16,0 6 0-16,3-7 0 0,1 7 0 0,3-9-18 16,-1-4 10-16,1 3-10 0,4 1 8 0,-1-10-8 0,1 0 0 15,-5 0 0-15,5-3 0 0,-4-4 10 0,3-2-10 16,-3-4 12-16,3 1-12 0,1-7 13 0,-1 10-4 16,1-7-1-16,-1-3 0 0,1-3 2 0,2 0 0 15,5-6 0-15,-1-3 0 0,4-4-10 0,4-3 12 16,-4 1-12-16,3-10 12 0,5 3-4 0,-1-3 0 15,-4 0 0-15,8 3 0 0,-4 0-8 0,0 3 0 16,3 0 9-16,1 1-9 0,-4 5 0 0,0 4 9 16,0 9-9-16,-3-6 0 0,-1 12 10 0,1-3-10 15,-1 7 8-15,-3-1-8 0,0 7 15 0,0 6-3 0,0 0 0 16,0 0 0 0,-7 9-33-16,-3 4-7 0,-1 15-2 0,0-6 0 15,1 9 30-15,3-6-9 0,-4 7 9 0,4 5 0 16,0-2 0-16,4-1 0 0,3 7 0 0,3 0 0 0,1 0 27 15,3-1 4-15,3-5 1 0,1 6 0 0,3-7-32 0,0-2 0 16,7-1 0-16,-3 0 0 0,3-9 8 0,4 6-8 16,-1-6 0-16,5-3 9 0,-1 3-9 0,4-6 8 0,-1 0-8 0,5-4 8 15,6 1-8-15,-3-4-12 0,7-3 2 0,3-3 1 16,11-12-171-16,11 0-33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7:12:27.02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2741 14564 2286 0,'0'0'50'0,"0"0"10"0,0 0 3 0,0 0 1 0,0 0-51 0,0 0-13 0,0 10 0 0,0-10 0 16,0 0 0-16,0 0 0 0,0 0 0 0,-10 0 0 16,6 0 17-16,-7-10 11 0,4 10 1 0,0-9 1 15,-3-1-5-15,-1 4-1 0,-3-3 0 0,-4-7 0 0,1 3 4 16,-4 4 1-16,-1-3 0 0,-6-7 0 16,3 6 11-16,-10 4 1 0,0-4 1 0,-4 4 0 15,-7 6-13-15,7-4-2 0,-6 7-1 0,-1 7 0 0,0-4-16 16,4 6-10-16,-4-6 12 0,0 7-12 0,0-1 12 15,7 4-12-15,-7-4 12 0,7 1-12 0,4-1 0 16,-4 0 0-16,8 1 0 0,2-4 0 0,-2 3 0 16,6-2-9-16,0-4 9 0,1 6-12 0,-1-6 12 0,4-3 0 15,7 10 0-15,-8-4 0 0,8-3 0 16,4 7 16-16,-1-7-4 0,8 3-1 0,-8-3-11 0,8 10 0 16,3-4 0-16,-8 0 0 0,8 4 0 0,0-4 0 15,8 10 0-15,-5-6 0 0,8 9 0 16,-8 0 0-16,4 6 0 0,4-6 0 0,3 9 0 0,-3-9-14 15,-1 10 2-15,-3-4 0 0,4-3 35 0,-1 3 7 0,1-3 2 0,-1 3 0 16,-6-3-32-16,7-3 0 0,-1 7 0 0,-6-7 0 16,3 6 8-16,-4-3 0 0,8-3-8 0,-11 6 12 15,3-3 0-15,4 7-1 16,-7-4 0-16,0-3 0 0,0 3-11 0,0-3 0 0,-7 6 0 16,4-5 0-16,-8-1 0 0,8-3 0 0,-4 0 9 15,-4 6-1-15,8-3 8 0,-12-6 1 0,5 9 1 0,-4-6 0 16,-4 0 5-16,4-3 1 0,0 3 0 0,0-7 0 15,-4 7-3-15,4-3 0 0,3-6 0 16,-3 2 0-16,11-5 0 0,-8-4 0 0,1 3 0 0,-1 1 0 16,8-4-5-16,-4-3 0 0,3 0-1 0,0 4 0 15,-3-4-3-15,7-3 0 0,0 0 0 0,0 0 0 16,7 9-3-16,-3-6-1 0,7 4 0 0,3-4 0 16,0 6 0-16,10-3 0 0,8-6 0 0,4 0 0 0,2 0 4 0,8-6 0 15,4 3 0-15,10-3 0 0,-4-4-12 16,-3 7 0-16,3-6 0 0,4-1 0 15,0 4-23-15,0 0-6 0,0 3-2 0,0-4 0 16,0 7-168-16,0-3-33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7:12:54.18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3186 8076 2761 0,'0'-19'122'0,"0"16"26"0,0-6-119 0,0-1-29 0,3-2 0 0,8 2 0 16,-1 1 16-16,1-3-4 0,3 2 0 0,0 1 0 15,4 9-1-15,-4-3-1 0,-4 3 0 0,5 3 0 16,6 6-2-16,-7 7 0 0,-4-4 0 0,-3 10 0 16,11 3-8-16,-7 4 0 0,-8 5 0 0,-3 7 0 15,0 3 0-15,-3 15 0 0,-4-2 0 0,3 15 0 16,-6 3 0-16,-5 10 0 0,-2 6-9 15,-1 6 9-15,-3 0 0 0,0 4-8 16,-4-4 8-16,0 9 0 0,1 1 0 0,-1-4 0 0,0 4 0 16,1-3 0-16,-1-7 0 0,0 6-10 0,1-6 10 15,-1-2-8-15,4-1 21 0,7 0 5 0,-8-6 1 0,8-4 0 16,4 1-11-16,-1-4-8 0,1-5 9 0,-1-7-9 16,7-4 12-16,-6-8-3 0,6 2-1 0,-3-5 0 15,-3-4-8-15,6-6 12 0,1 0-12 0,3-13 12 16,0 4-12-16,-7-4 0 0,3-6 9 0,4-9-9 0,-7 3 20 15,14-7-1-15,-7-2 0 0,4-1 0 0,3 0 9 0,7-6 1 16,-4-3 1-16,4 0 0 0,8 0 3 16,-5 0 1-16,15-3 0 0,-7-3 0 0,-1 3-14 0,5-6-4 15,2 5 0-15,5-2 0 0,-8-3-16 0,4 6 0 16,6-7 0-16,5 1 0 0,-1-1 0 0,7 7 0 16,4-6-8-16,7 6 8 0,-7-7-9 0,14 1 1 15,-7-1 0-15,4 1 0 0,6 6 8 0,1-3 9 16,3 2-1-16,-3 4-8 0,-4 0 8 0,0 0-8 15,-4 10 0-15,8-1 0 0,-4 1 0 0,7 2 0 16,-4 1 0-16,-3-1-9 0,0 4 9 0,4 0-8 0,-8-7 8 16,1 4-8-16,-1-4 8 0,1 7 0 15,-1-4 0-15,-3 1 0 0,-3-1 0 0,-4-2 16 0,0 5-4 16,-4-8-1-16,-7 2-11 0,4 1 0 0,0-1 0 16,0-6 0-16,-4 3 0 0,1-3 0 0,-5-3 0 15,-2 0 0-15,-5 0 0 0,1-9 0 0,-4 9 0 0,-3-9 0 16,0 6 14-16,-8-10-2 0,1 0-1 0,0-12 0 15,-4 3 7-15,3-9 2 0,-6 0 0 0,0-13 0 16,3 3-6-16,-4-6-1 0,-3-6 0 0,0-7 0 16,4-3-13-16,-11-2 8 0,7-8-8 0,-3-8 0 15,-4 6 8-15,0-1-8 0,0-8 0 0,3 2 9 16,1-9-9-16,-4 0 8 0,7-3-8 0,-7 6 8 16,3-6-8-16,1-3 0 0,-1-6 0 0,4-1 0 15,0 1 0-15,4 5 0 0,-4-5 0 0,-3 3-11 16,3-1 11-16,3 4 0 0,1 3 0 0,-1 6 0 0,1 4 0 15,3 2 0-15,-3 10 0 0,-1 6-8 0,-3 3 8 16,0 10 0-16,4 3 0 0,-8 6 0 0,8 9 0 16,0-2-10-16,-8 5 10 0,-3 1 0 0,4 6-10 15,-1-3 10-15,1 6-8 0,-4 0 8 0,0 3 0 0,3-3 0 16,-3 6 0-16,7-2 0 0,-7-1-10 0,0 6 10 16,0-6-12-16,4 7 12 0,-4-7-8 0,0 7 8 15,-4-7 0-15,4 9 0 0,0-2-8 0,-7-1 8 0,4 4 0 16,-1-1 0-16,-3 1-9 0,-3 3 9 0,-1-1 0 15,-7-2-9-15,-6 6 9 0,-1-3 0 16,-3 3-9-16,-4 3 9 0,-3-4 0 0,-8-2 0 0,1 6-9 16,-11-3 9-16,-7 3 0 0,-3-6 0 15,-1 6 0-15,-3-3 0 0,4 3 0 0,-11-7 0 0,-11 7 0 16,4 0 0-16,-14 0 0 0,-1 7 0 16,1-4 0-16,-4-3 0 15,-7 9 0-15,8 1 0 0,-8-7 0 0,7 3 0 16,7 3 9-16,-3-6-1 0,7 10 0 0,-4-7 0 0,7 4-8 15,1-4 0-15,6 3 0 0,-3 1 0 0,7 2 0 16,-4-2 0-16,11-1 0 0,-3 1 0 16,-1-1-87-16,11 4-16 0,-3-1-3 15,3 4-1320-15</inkml:trace>
  <inkml:trace contextRef="#ctx0" brushRef="#br0" timeOffset="690.39">4180 8754 2563 0,'-10'-7'113'0,"10"7"24"0,-11-6-109 0,8-3-28 0,3 5 0 0,-7-5 0 0,3 0 14 16,4 6-2-16,-7-4-1 0,4-2 0 16,-4 6-11-16,3 0 0 0,0-4 0 0,-6 4 0 0,-1 3 0 15,1 3 0-15,-1-3 0 0,-7 10 0 16,8 2-20-16,-11 4-2 0,7 0-1 0,-8 6 0 0,5-4 7 0,-1 4 2 15,4-3 0-15,3 3 0 0,8-3 14 0,-8-3 0 16,8 9 0-16,-4-10 0 0,3 4 0 0,4 3 0 16,0-9 0-16,4 5 0 15,3 1 0-15,0-3 0 0,3 3 0 0,1-7-9 16,3 7 9-16,4-6 0 0,-1-4 0 0,8 0 0 0,0-5 0 16,7 5 0-16,-8-9 0 0,5-3 0 0,-1-3 8 0,-4-1-8 15,1-2 8-15,0-7-8 0,0 4 16 0,-11-1 0 16,0-6-1-16,3 4 0 0,-3-10 29 0,-10 3 5 15,3 0 2-15,4 0 0 0,-11 0-25 0,0-6-5 16,0 2-1-16,-7-2 0 0,3-3-3 0,-7 6-1 16,1-3 0-16,6 3 0 0,-13 3-16 0,10 3 0 15,-4-3-11-15,-7 3 11 0,4 10 0 0,0-4-8 0,0 0 8 0,4 7 0 16,-12-3-12-16,5 6 2 0,-1 3 0 0,4-3 0 31,0 6-26-31,0-3-6 0,3 0-1 0,1 3 0 16,-1 6-81-16,7-9-16 0,-3 10-3 0,4-1-1 0</inkml:trace>
  <inkml:trace contextRef="#ctx0" brushRef="#br0" timeOffset="1153.53">5218 8603 1958 0,'-18'-9'174'15,"11"-1"-139"-15,-4 7-35 0,1-6 0 0,-4-1 175 0,-4 10 28 16,7-9 5-16,-10 9 2 0,7 0-168 0,-7 0-34 16,0 0-8-16,3 0 0 0,-3 9 0 0,7-2-9 15,-11-4 9-15,11 9-13 0,-4-2-4 0,4 2-1 16,0-2 0-16,4 8 0 15,6-5-12-15,-6 6-2 0,2-7-1 0,1 10 0 0,4 0 21 0,-1 3 12 16,8 0-12-16,-4-3 12 0,3 7-24 0,1-4 1 16,-1 3 1-16,8-3 0 0,-4 3-1 0,7-6 0 15,0 0 0-15,7-3 0 0,-3-7 13 0,3 1 10 0,4-4-13 16,0 1 5-16,-1-1 8 0,1-6 0 16,7-3 0-16,-11 0 0 0,4-3 18 0,-1-6-1 0,-6-1 0 0,0 1 0 15,-4-4 15-15,0-5 2 0,-4 2 1 16,1-6 0-16,0-6 0 0,-11 6 0 0,3-10 0 0,-3 1 0 15,0 0 1-15,-3-1 0 0,-4 1 0 0,3 0 0 16,-10 6-36-16,7-4 0 0,-4 7 0 16,1 0 0-16,-4 0 0 0,3 4 0 0,-3 8 0 0,3-2 0 15,-6 9-23-15,6-4 2 0,-10 7 0 0,7 7 0 16,-7-1-180-16,3 3-36 16</inkml:trace>
  <inkml:trace contextRef="#ctx0" brushRef="#br0" timeOffset="1493.43">4999 9268 2534 0,'-7'0'225'0,"7"0"-180"0,0 0-36 0,0 0-9 16,-4-3 68-16,4 3 11 0,0 0 2 0,0 0 1 16,-3 0-82-16,3 0-11 0,-11 3-5 0,11 0 0 31,-7 6-17-31,0 7-3 0,7-3-1 0,-7-1 0 15,3 7-40-15,-3 0-8 0,4-4-2 0,-8 7 0 16,1 0 15-16,6-3 2 0,-10 13 1 0,7-4 0 16,-7-3-93-16,3 6-18 0,-17 29-4 0,7-23-1 0</inkml:trace>
  <inkml:trace contextRef="#ctx0" brushRef="#br0" timeOffset="1805.52">4184 9174 2246 0,'0'0'200'0,"0"0"-160"15,-4-10-32-15,-3 10-8 0,7 0 87 0,-3 0 16 0,3 0 3 0,0 0 1 16,-11 0-86-16,8 10-21 0,-8-1 0 0,4 4 0 16,4-4 0-16,-4 10 0 0,-1 0-12 0,8 3 4 15,-7 0-14-15,4 3-2 0,-8-3-1 0,8 9 0 32,-8 0-38-32,4 1-7 0,4-4-2 0,-4-3 0 15,3 3-8-15,0-3-1 0,-3 4-1 0,4-7-538 16,3-1-107-16</inkml:trace>
  <inkml:trace contextRef="#ctx0" brushRef="#br0" timeOffset="2544.28">5084 9857 2016 0,'0'-12'179'0,"-4"6"-143"16,4-4-36-16,-7-2 0 0,3 2 136 0,-3 1 21 16,7-4 4-16,-3-6 1 0,-4 7-143 0,3-7-29 15,1 3-6-15,-8-2 0 0,-3 8 16 0,3-2 0 16,1-7 11-16,-4 9-11 0,-7-2 0 0,-1-1 0 15,5 4 0-15,-8-4 0 0,0 4 0 0,4-4-9 16,-11 4 1-16,4 0 0 0,-7-1 8 0,-4 1 12 16,4-1-2-16,-7 4-1 0,-1 0-9 0,1-4 12 15,0 7-12-15,-4-3 12 0,0 0-12 0,7-1 12 16,-3-2-12-16,3 9 12 0,0-3 16 16,4 3 3-16,-8 0 1 0,5 3 0 0,-1 3-20 0,4-3-3 15,-4 10-1-15,4 3 0 0,-8-1 0 0,4 4-8 0,1 0 12 16,2 6-4-16,1-3-8 0,0 3 0 0,-1 0 0 15,8 3 0-15,-7-2 0 0,3 2-12 16,4-3 4-16,-4 3 8 0,8-3-13 0,-5 6 5 0,8 1 8 16,0-1-13-16,3 1 13 0,1 5 0 0,6 1 0 0,4 3-9 15,-4-4-3-15,4 1-1 0,7 3 0 0,7-4 0 16,-3-2-3-16,3-1-1 0,7 7 0 0,7-10 0 16,-3 4 17-16,7-4-8 0,6 7 8 0,-6-13 0 15,10 6-14-15,1-9 4 0,-1 3 1 0,7-9 0 16,1 6 9-16,6-13-13 0,4 4 5 0,0-4 8 0,7-2 0 15,0-4 0-15,-7-3 0 0,7 0 0 16,0-10 0-16,7 1 0 0,-7-4 0 0,7 4 0 16,3-13 8-16,-3 6-8 0,-7-9 0 0,0 0 8 0,0-3 0 15,0-3-8-15,0 5 12 0,-7-5-4 0,3 0 2 16,-6-4 0-16,-4-2 0 0,-4-4 0 0,0 6 3 0,-13-9 1 16,2 1 0-16,-13-4 0 15,0 3 6-15,-4 3 0 0,-4-3 1 0,-6 3 0 0,-4 7-7 16,-4-4-2-16,-3 4 0 0,-3 2 0 0,-4 1 1 15,-8 6 0-15,-2-3 0 0,-4 2 0 0,3 1-13 16,-7 10 0-16,-3-4 8 0,3 0-8 0,-10 7 0 0,6 2 0 16,8 1 0-16,-11-4-10 0,4 10-1 15,3-3 0-15,-3 6 0 0,-4-3 0 16,0 6-97-16,4-3-19 0,-7 9-4 0,0 1-616 16,6 2-123-16</inkml:trace>
  <inkml:trace contextRef="#ctx0" brushRef="#br0" timeOffset="2926.93">3754 10488 2718 0,'0'0'120'0,"-4"-7"25"0,-7 7-116 0,8-3-29 15,-8-3 0-15,4 6 0 16,0 0-20-16,0 0-9 0,-3 6-3 0,-1-3 0 16,4 10-3-16,-14-4-1 0,7 13 0 0,-7 0 0 15,-1-3-20-15,-2 9-5 0,-1-3-1 0,0 4 0 16,1-4 14-16,-1 6 4 0,0-9 0 0,-7 9 0 0,8-2 33 0,-1-4 11 16,7 3 0-16,-3-3 0 0,-3 0-26 0,9-3 2 0,-2 3 0 0</inkml:trace>
  <inkml:trace contextRef="#ctx0" brushRef="#br0" timeOffset="3194.91">4053 10713 2966 0,'0'0'65'0,"0"0"14"0,0 0 2 0,0 13 3 15,0-4-68-15,0 1-16 0,7-1 0 0,-7 4 0 0,8-1 0 0,-1-2 0 16,-4-1-11-16,4 4 11 16,-3 2-92-16,3-2-12 0,0-4-3 0,0 4 0 15,-4-1-116-15,4-2-23 0,-3 9-5 0,0-7-1 0</inkml:trace>
  <inkml:trace contextRef="#ctx0" brushRef="#br0" timeOffset="3428.06">4773 10481 1785 0,'0'0'159'0,"0"0"-127"0,0 0-32 0,7 13 0 16,-7-4 232-16,7 13 41 0,4-3 8 0,-1 0 2 15,1 3-230-15,3 0-45 0,-3 0-8 0,3-3 0 16,0 3 0-16,4-1 0 0,-8 1 0 0,4-3 0 31,-3-3-103-31,3 3-15 0,0 0-3 0,-7-1-997 0</inkml:trace>
  <inkml:trace contextRef="#ctx0" brushRef="#br0" timeOffset="3656.4">5048 10500 2937 0,'-3'3'261'16,"3"7"-209"-16,0-1-41 0,3 4-11 0,8 9 38 0,-1 6 6 15,8-3 0-15,0 6 1 16,6 1-121-16,-6-1-24 0,7 7-4 0,-4-4-1168 0</inkml:trace>
  <inkml:trace contextRef="#ctx0" brushRef="#br0" timeOffset="5528.29">5980 9374 979 0,'0'0'43'0,"0"0"9"0,0-9-41 0,0 6-11 0,0 3 0 0,14-3 0 0,-7-4 354 0,3 4 69 16,1-3 13-16,3 6 4 0,4 0-354 0,-4 0-70 15,0 0-16-15,-7 0 0 0,7 0 0 0,-10 0 0 16,6 0 0-16,-3 0 0 0,0 0 18 0,4 0-2 16,-11 0-1-16,7-3 0 0,7-3 29 15,-10 3 7-15,6-1 1 0,-3-2 0 0,7-3 8 0,-3-1 3 16,3 4 0-16,0-10 0 0,7 4-24 0,-7-1-5 16,8-6-1-16,2 1 0 0,-6-4-16 0,7 0-3 15,-4-3-1-15,3-4 0 0,1 7-1 16,7-6 0-16,-7 3 0 0,3-3 0 0,0-3-2 0,4 6-1 15,0-4 0-15,3 7 0 0,-7 0 3 16,7 0 1-16,1-6 0 0,-5 6 0 0,1 0-3 0,3 0-1 16,1 4 0-16,-5-8 0 0,5-2-9 0,-1 6 12 0,4-9-12 15,7 6 12-15,-11-7-12 0,14 4 8 0,-3-3-8 16,7 9 8-16,-4-9-8 0,4 9 0 0,4-10 9 0,-1 13-9 16,1-2 11-16,3-1-3 0,3 0 0 0,-3 3 0 15,4 3-8-15,-4-3 0 0,-4 0 0 0,4 7 0 16,-4-7 0-16,8 7-11 0,-1 2 11 0,1-2-12 15,3 2 12-15,0 1 0 0,4-1 0 0,3-2 0 16,-4 2 0-16,4 7 0 0,7-6 0 0,1 6 0 16,-5-3 0-16,-10 6 9 0,4-4 0 0,-4-2 0 15,-4 3-9-15,1 0-11 0,-8-3 3 0,1 6 0 0,-4 0 8 16,-8 0 11-16,1 6-3 0,-7-3 0 0,0-3-8 16,0 3 0-16,-7 7-12 0,6-10 12 15,-2 9 0-15,-1-9 0 0,4 3 0 0,3 6 0 16,0-9 0-16,4 10 0 0,4-10 0 0,-8 9 0 15,4-6 0-15,-4-3 0 0,-3 7 0 0,3-4 0 0,1 6 0 0,-1-9 0 16,-10 10 0-16,3-7 0 0,0 6 0 0,1 1 0 16,-1-1 0-16,-3-6 0 0,-11 7 0 0,3-1 0 15,1 0 0-15,0 4 0 0,3-4 0 0,-7 1 0 16,0 2 0-16,1-2 0 0,6 2 0 0,-4-2 0 16,-6 2 0-16,7-2 0 0,3 2 0 0,-3-2 0 0,-4-1 0 15,4 3 0-15,3-2 0 0,-4-1 0 0,5 1 0 16,-12-7 0-16,1 6 0 0,0 1 0 0,10-1 0 15,-3-6 0-15,-8 7 0 0,1-1 0 0,6-6 0 0,-6 7 0 16,-7-4 0-16,-1-3 8 0,8 6-8 0,-7-6 0 16,3-3 0-16,-7 7 0 0,0-4 8 0,3-3-8 15,4 0 0-15,-7 0 0 0,-7 0 9 0,0 0-9 16,0 0 8-16,8 0-8 0,-1-10 8 0,0 7-8 16,-4-6 8-16,1 0-8 0,-1-1 8 15,1-2-8-15,-4-1 12 0,0 1-1 0,3-7-1 0,-3 0 0 16,0 3-2-16,0-3 0 0,-7-3 0 0,0 4 0 15,0-4-8-15,0 0 0 0,-7 0 0 0,0 0 0 16,-4-6 0-16,1 9 0 0,-5-6 0 0,-2 3 0 16,-5-6 0-16,1 6 0 0,0 3 0 0,3-3 0 15,-3 0 0-15,3 0 0 0,1 3 0 0,3 7 0 0,-4-7 0 16,4 6 0-16,7 4 0 0,-1-4 0 16,1 4-8-16,0-1 8 0,7 10 0 0,7 0 0 0,0 0-14 15,0 0 2-15,0 0 0 0,4 10 0 0,3 2-2 0,3 7 0 16,-3 0 0-16,8 6 0 15,6-3-14-15,3 9-2 0,5-2-1 0,-1 2 0 16,0 0-2-16,4 4-1 0,7-4 0 0,-4 10 0 16,-3-7-4-16,-4 4-1 0,7-3 0 0,-10 8 0 15,0-2 27-15,-8 0 12 0,1-7-12 0,-4 7 12 0,-3-3-24 0,-4 0 4 16,-7-1 0-16,-4 4-868 16,-3-3-172-16</inkml:trace>
  <inkml:trace contextRef="#ctx0" brushRef="#br0" timeOffset="7291.75">3951 5903 691 0,'0'0'61'0,"0"0"-49"15,0 0-12-15,0 0 0 0,0 0 372 0,0 0 71 16,4-9 14-16,-4 9 3 0,0-3-288 0,0 3-59 0,3-10-11 16,4 1-2-16,-7 9-68 0,0 0-14 0,0 0-2 0,0 0-1 15,0 0-15-15,0 0 0 0,0 0 0 0,0 0 0 16,0 0 0-16,-10 9 0 0,-1-6-10 0,0 7 10 16,-3 5 0-16,0-2 0 0,0-1 0 0,-7 1-8 15,7 6 22-15,-7-7 5 0,0 7 1 0,3-6 0 16,-3 9 20-16,0-4 4 15,3 1 0-15,-3 3 1 0,0 3-16 0,3 0-3 16,-7 7-1-16,-3-7 0 0,0 9-11 0,3-2-2 0,-7-1-1 16,4 7 0-16,-4-4-11 0,4-2 0 0,-7-1 0 0,7 0 8 15,-8-3-8-15,12-2 0 0,-8-4 0 0,7-1 0 16,1-2 0-16,2-6-16 0,8 3 3 0,-7-10 0 16,7 0-112-1,0-3-23-15,3-6-4 0,1-6-1058 0</inkml:trace>
  <inkml:trace contextRef="#ctx0" brushRef="#br0" timeOffset="7556.71">3189 5903 2718 0,'0'-12'120'0,"0"2"25"0,7 1-116 0,-3-1-29 16,6 7 0-16,-6-6 0 0,13 9 32 0,-9-3 0 15,9-4 0-15,-6 7 0 0,3 7 24 0,-4-4 4 16,8 6 2-16,3 1 0 0,-10 2-10 0,3 7-1 15,7-3-1-15,-3 9 0 0,-1 0-15 0,1-3-3 16,3 9-1-16,-7-9 0 0,7 9-11 0,-3 1-3 16,3-1 0-16,0 1 0 0,-3-1-17 0,3 0 0 15,0 4 0-15,4-7 0 0,-4 3 0 0,4-6 0 16,-7 7 0-16,3-4 0 0,3-6-9 0,-2-3-6 0,2-4-1 16,-6 4 0-1,3-6-57-15,0 6-12 0,-3-7-3 0,0-2-1313 0</inkml:trace>
  <inkml:trace contextRef="#ctx0" brushRef="#br0" timeOffset="8995.18">3415 5508 1209 0,'-21'0'108'0,"14"3"-87"15,-11-3-21-15,7 3 0 0,-3 4 202 0,4-7 36 0,-4 3 7 0,3-3 2 16,8 9-197-16,-12-9-39 0,5 3-11 0,3 3 0 16,3-2 13-16,-6-4-1 0,6 6 0 0,-6-3 0 15,10-3-1-15,-11 6-1 16,7 1 0-16,4-7 0 0,0 0 13 0,0 0 2 0,0 0 1 15,0 0 0-15,0 0 8 0,0 0 2 0,0 0 0 0,8 6 0 16,-8-6 16-16,10 9 3 0,1-9 1 16,3 0 0-16,7 0-1 0,0-6 0 0,-3 3 0 0,3-3 0 15,4 6-22-15,-1 0-4 0,-3 0-1 16,4 0 0-16,3-7-6 0,-3 7-2 16,3-6 0-16,-3 6 0 0,0 0-20 0,-1 0 0 0,1 0 0 0,-4 0 0 15,-3 0 0-15,3 0 0 0,0 0 0 0,-7 0 0 16,11-3 0-16,-11 3 0 0,7-6 0 15,4 6 0-15,-4 0 0 0,-3 0 0 0,3 0 0 0,-7 0 0 16,0-4 0-16,4-2 0 0,-1 3 0 0,1 3 0 16,-11-3 0-16,11-3 11 0,-11 3-11 0,3-4 12 15,-2 4 29-15,-5 3 7 0,8-9 0 0,-11 9 1 16,0 0-25-16,0-10-4 0,0 7-2 0,0-3 0 16,0 0 4-16,-11-4 1 0,8 1 0 0,-5-4 0 15,-2 4 0-15,3-7 0 0,-11 4 0 0,4-1 0 16,0 1-15-16,0-4-8 0,-7 3 8 0,-4 1-8 0,0-7 16 15,-6 10-2-15,2-4 0 0,5 0 0 0,-8 4-5 0,7 0-1 16,-3-1 0-16,3 1 0 0,4-4-8 0,-4 4 0 16,1-1 0-16,3-2-1040 15,-1 3-201-15</inkml:trace>
  <inkml:trace contextRef="#ctx0" brushRef="#br0" timeOffset="10905.03">11120 8826 1335 0,'-15'9'59'0,"15"-9"13"0,-7 9-58 0,7-9-14 0,-7 4 0 0,7-4 0 15,0 0 9-15,0 0-1 0,0 0 0 0,0 0 0 16,0 0 44-16,0 0 9 0,0 0 2 0,0 0 0 16,11-10 14-16,-8 7 3 0,1-6 1 0,-4-1 0 15,-4 7-5-15,4-6-2 0,8 6 0 0,-5-4 0 16,-3-2-48-16,4 6-10 0,-1-7-1 0,4 10-1 15,-7 0 0-15,7-9 0 0,-7 9 0 0,7 0 0 16,0-9-14-16,0 9 0 0,-7 0 8 0,7-4-8 16,0-5 0-16,-7 9 0 0,0 0 0 0,0 0 0 15,-3 0 54-15,-1-9 8 0,4 9 2 0,0 0 0 16,-3 0 0-16,-4-4 0 0,3-2 0 0,-3 3 0 0,-3 3-32 16,-1-3-7-16,1-3-1 0,-1 6 0 0,4 0-1 0,-4 0-1 15,-3 0 0-15,0 6 0 0,0-6 2 16,0 3 1-16,-4 0 0 0,1-3 0 15,-1 6 11-15,-3-2 1 0,-4-4 1 0,4 6 0 0,-4-3-7 0,1 3-2 16,2 1 0-16,-6 2 0 0,-4 0-9 0,4 4-3 16,3-4 0-16,-3 4 0 0,-4 3-17 0,1-1-9 15,-1-5 1-15,4 5-958 16,3-2-191-16</inkml:trace>
  <inkml:trace contextRef="#ctx0" brushRef="#br0" timeOffset="13998.03">16291 17537 1954 0,'0'0'87'0,"0"0"17"0,-10 0-83 0,3 0-21 0,7 0 0 0,0 0 0 0,-7 0 20 0,-4 0 0 15,11 0 0-15,0 0 0 16,-7 0 1-16,0 0 0 0,7 0 0 0,0 0 0 0,0 0 17 0,0 0 3 16,-7-6 1-16,7 6 0 0,0 0-7 0,0 0-2 15,-4-3 0-15,4 3 0 16,0 0 25-16,0 0 5 0,0 0 1 0,-7-7 0 16,0 7-2-16,0 0 0 0,7 0 0 0,-7 7 0 0,0-4-16 15,0-3-3-15,0 9-1 0,0-3 0 0,3 1-22 0,-3-1-4 16,7-6 0-16,-3 3-1 0,3-3-5 0,0 0-1 15,0 0 0-15,0 0 0 0,0 0 23 0,7 9 5 16,0-2 1-16,3-4 0 0,5 0-21 0,-1-3-4 16,3 6-1-16,1-3 0 0,0-3-4 0,6 0 0 15,1 7-8-15,0-4 12 0,-1 0-12 0,1 6 0 16,0-9 0-16,-1 10 0 0,5-1 0 0,-5-6 0 16,1 4 0-16,0-4 0 0,-1 6 8 0,1-9-8 15,0 0 0-15,-4 0 0 0,4 0 12 0,-4 0-3 0,4 0-1 0,-4 0 0 16,0 0-8-16,0-3 8 15,-3 3-8-15,3-6 8 0,-7 6-8 0,4 0 10 16,-8 0-10-16,1 0 10 0,-1 0-10 0,-3 0 0 0,-7 0 9 0,0 0-9 16,7 0 10-16,-7 0-2 0,0 0-8 15,0 0 12-15,0 0-4 0,0 0-8 0,-3 9 11 0,-8-3-11 16,1 1 8-16,-4 2-8 0,0-3 0 16,-1 4 0-16,-6-4 0 0,0 3 0 0,0 1 0 0,0 2 0 15,-7 4 0-15,-1 0 0 0,-2-1 0 0,-5 1 0 16,-6 6 0-16,0 6-12 0,-4-3 12 0,0 0-12 15,4 0 12-15,-1 4-9 0,1-4 9 0,10-3-8 16,-3 6 8-16,7-6 0 0,-1 0 0 0,5 0 0 16,3-10 10-16,3 7-2 0,0-6-8 0,4 6 12 15,0-7-12-15,4-3 0 0,2 1 0 0,5 2 0 0,-1-5 0 16,4 2 0-16,4-3 0 0,-1 4 0 0,5-4 10 16,6 3-1-16,-4-2 0 0,8-1 0 0,3 3-9 0,0-5 0 15,0 5 0-15,8-6 0 0,2 7 0 0,1-4 0 16,3-3 0-16,1 0 0 0,-1 3 0 0,4-3 0 15,0-3-9-15,-4 0 9 16,-3 0-65-16,3 0-7 16,-3 0 0-16,-1-3-893 0,5-6-179 0</inkml:trace>
  <inkml:trace contextRef="#ctx0" brushRef="#br0" timeOffset="17217.82">16418 17352 1890 0,'-14'-3'84'0,"7"3"16"0,-3 0-80 0,-1-3-20 16,-3-4 0-16,3-2 0 0,-3 6-11 0,0-3-6 15,3 2-2-15,1 1 0 0,-1-3 19 0,4-3 0 0,0 5 0 0,0-2 0 16,0 3 23-16,0 3 5 15,0 0 0-15,3 0 1 0,1 3 25 0,-4 3 5 16,3-2 1-16,-3-4 0 0,7 0 0 0,-3 6 1 16,-4-3 0-16,3 3 0 0,4-6 4 0,0 0 1 0,0 0 0 0,0 0 0 15,0 0-2-15,0 0 0 0,0 0 0 0,0 0 0 16,11 0-26-16,-1 0-6 0,4 0 0 0,1 0-1 16,-1 0-19-16,0 0-4 0,0 0-8 0,0 3 12 15,4 1-12-15,-4-4 11 0,0 0-11 0,3 6 10 16,-2-3-2-16,2 3-8 0,1-3 12 0,3-3-4 15,-3 0 0-15,3 7 0 0,4-4 0 0,-4 0 0 16,3-3 5-16,-2 0 1 0,2 0 0 0,1 0 0 16,3 0-4-16,0 0-1 0,-3 0 0 0,0 6 0 15,3-3-9-15,0-3 12 0,0 10-12 0,-3-10 12 16,0 0-3-16,0 3 0 0,-1-3 0 0,-3 6 0 16,-3-6-1-16,0 3 0 0,-4-3 0 0,0 0 0 15,-4 0 1-15,1 0 0 0,0 0 0 0,-4 0 0 0,-7 0-1 16,7 0-8-16,-7 0 12 0,10 0-4 15,-3-9-8-15,0 6 12 0,4 0-12 0,-11 3 12 0,4-7 16 0,3-2 3 16,-4 6 1-16,-3 3 0 0,7-10-32 0,-7 1 0 16,4 0 0-16,-4 5 0 0,0-5 0 0,0 9 0 15,-4-9 0-15,1 5 0 0,-4-5 12 0,0 0-1 16,3-1 0-16,-7 7 0 0,4-6-11 0,-3-1 12 16,3 7-12-16,-4-3 12 0,1 0-12 0,-1-1 8 15,4-2-8-15,0 0 8 0,0 5-8 0,0-5 12 16,0 0-12-16,0-1 12 0,3 4-12 0,-3 0 8 0,4-4-8 0,-1 4 8 15,-3-3-8-15,3 2 0 0,1-2 0 0,-1 6 0 16,-6 0 0-16,6-4 0 0,4 7 0 0,-7-3 0 16,0-3 0-16,0 3 0 0,7 3 0 0,0 0 0 15,-7-6 0-15,7 6 0 0,-7 0 0 0,7 0 0 16,0 0 0-16,-7-4 0 0,3-5 0 0,4 9 0 16,0 0 0-16,0 0 0 0,0 0 0 0,0 0 0 15,-7 0 0-15,7 0-12 0,0 0 2 0,0 0 1 31,0 0-15-31,0 0-2 0,0 0-1 0,0 0 0 0,0 0-51 0,0 0-10 16,0 0-3-16,0 0-856 0,0 0-171 0</inkml:trace>
  <inkml:trace contextRef="#ctx0" brushRef="#br0" timeOffset="18367.49">18733 17499 403 0,'0'0'36'0,"0"0"-36"0,0 0 0 0,0 0 0 16,0 0 505-16,7-3 95 0,-4-6 18 0,1-1 4 15,-1 1-482-15,4-4-96 0,-3 4-19 0,3-4-4 0,-4 4-21 0,4-4 0 16,-3 4 0-16,3 0-12 0,-4-1 12 15,1 1 0-15,0 3 10 0,-4 6-10 16,0 0 12-16,-4-7-4 0,0-2-8 0,1 9 12 0,-4-3 1 16,-4 3 0-16,1 0 0 0,-4 3 0 15,-4 6-1-15,-3 1 0 0,0-1 0 0,-8 4 0 16,1 5 16-16,-4-5 4 0,1 9 0 0,-1 6 0 0,0-3-20 16,4-3-4-16,-4 6-8 0,4 1 12 0,3-4-12 0,-3 3 0 15,3-3 0-15,4 3 0 0,0-3 0 16,3 7 0-16,1-10 0 0,-1 9 0 0,1 0 0 0,2 1 0 15,1-1 0-15,4 0-10 0,3 1 10 0,0 2 0 16,0-2 8-16,7-4-8 0,-4-3 15 0,0 3-2 16,4 0 0-16,8-2 0 0,-5-5 0 0,4 8 0 15,4-4 0-15,-1-3 0 0,4 3-4 0,1-3-1 16,2 0 0-16,4 0 0 0,0 0-8 0,1 0 0 0,2-4 0 16,1-5 0-16,0 6-8 0,3-7-4 0,-3-2-1 0,-1-7 0 31,1 6-19-31,0-2-4 0,3-4-1 0,-7-3 0 15,0 0-7-15,-3-3 0 0,0-4-1 0,-4 4 0 16,3-6-39-16,-6-1-8 0,-1 1-2 0,-2-4 0 16,2 1-102-16,-3-7-21 0</inkml:trace>
  <inkml:trace contextRef="#ctx0" brushRef="#br0" timeOffset="18658.75">18133 18023 3070 0,'0'0'136'0,"0"0"28"0,0 0-131 0,0 0-33 0,0 0 0 0,0 0 0 0,0 0-11 0,0 0-9 16,7 0-1-16,0 0-1 0,7 0 8 0,0-6 2 16,4 6 0-16,-1-3 0 0,8 3 12 0,0-4 0 15,-1 4 0-15,8 0 0 0,4-6 0 0,2 6 0 16,5 10 8-16,-1-10-8 0,0 3 9 0,4-3-9 15,0 9 0-15,-4-3 9 0,-3-2-9 0,4 5-11 16,-8-6 3-16,0-3 0 16,-3 6-40-16,0-3-7 0,-4-3-1 0,0 0-1 15,-3 0-155-15,-4 0-32 16,-3 0-5-16,-4 0-2 0</inkml:trace>
  <inkml:trace contextRef="#ctx0" brushRef="#br0" timeOffset="18987.43">19495 17230 3031 0,'0'0'67'0,"-8"3"13"0,1 0 4 0,0 6 0 0,0 1-67 0,-3 2-17 0,6 7 0 0,-3 0 0 0,4 3 0 0,-4 3 0 16,3 6 0-16,0 1 0 0,4-1 20 0,-3 7-2 15,3-4-1-15,0 1 0 0,0 5-2 0,3 4-1 16,-3 6 0-16,4 1 0 0,-4-4-14 0,0 12 8 16,4-2-8-16,-4 5 0 0,0-8 0 0,-4-1 0 15,4-3 0-15,-4-6-10 16,4 3-15-16,-3-9-3 0,-4 9-1 0,3-10 0 15,-3-5-19-15,4 9-3 0,-4-10-1 0,3 0 0 16,1-3-106-16,3-12-22 0,-4 3-4 16,1-10-896-16</inkml:trace>
  <inkml:trace contextRef="#ctx0" brushRef="#br0" timeOffset="20159.91">19780 17274 2988 0,'0'0'66'0,"4"-10"14"0,3 1 2 0,0-4 1 0,-4 1-67 0,4-4-16 0,4 7 0 0,0-4 0 16,-4 4-31-16,3-1-9 0,-3 7-3 0,0 0 0 15,-7 3 35-15,0 0 8 0,0 0 0 0,0 0 0 16,0 0 0-16,7 3 0 0,-3 6 0 0,-4 4 0 0,4 0 22 16,-4-4 6-16,0 13 2 0,0-3 0 0,0 3-2 15,0 9 0-15,-4 0 0 0,4 10 0 0,0-6-17 0,0 5-11 16,-4 4 12-16,4 3-12 0,-3-3 30 16,3 3-1-16,-4 0 0 0,4 0 0 15,0 4-29-15,-3-8 0 0,-1 11 0 0,1-4 0 0,-1 0 0 16,4-6 0-16,-3 0 0 0,-1-10 0 15,1 7-17-15,3-10-10 0,0 1-1 16,-4-1-1-16,1 1 47 0,-1-4 10 0,4-3 1 0,-3-3 1 0,3 0-18 0,-4 3-3 16,1-9-1-16,3 5 0 0,0-2-8 0,0 0 0 15,0-3 0-15,-4 3 0 0,4-7 0 16,0 4 0-16,0-10 0 0,-4 4 0 0,4-10 0 0,0 0 0 16,0 0-12-16,0 0 12 15,0 0-36-15,0 0 1 0,0 0 0 0,0 0 0 16,-3-4 13-16,-4-2 2 0,3-6 1 0,-3-7 0 15,4 6-21-15,-4-9-5 0,-4 0-1 0,4 0 0 16,0-6-29-16,-4 3-5 0,1-3-2 0,-1 3 0 16,4-3-9-16,0 2-1 0,-3-2-1 0,3 3 0 15,-1-3-14-15,5 6-2 0,-4-6-1 0,0-4 0 16,-4 7 55-16,1-6 11 0,-1 3 3 0,4-4 0 0,0-2 41 0,-4-7 9 0,-3 10 2 0,0-4 0 16,4 1 16-16,-5-4 3 0,1 7 1 0,0-1 0 15,4 1 3-15,-1 0 1 0,1-4 0 0,-1 4 0 16,4 3 15-16,3-4 3 0,-3-2 1 0,4 9 0 15,3 0 11-15,0-1 3 0,3 5 0 0,4-1 0 16,-3 3-20-16,6-3-4 0,1 3-1 0,0 0 0 16,3 4-9-16,0-4-2 0,7 6 0 0,-3-6 0 15,3 10-3-15,-7-7-1 0,4 1 0 0,-4 2 0 16,7 0 26-16,-4 4 5 0,1-3 1 0,0-4 0 16,-4 3-30-16,4 4-6 0,-1 0 0 0,1-4-1 15,-1 4-8-15,1-4-2 0,0 10 0 0,3-7 0 0,-3 4-13 16,3 3 0-16,3-6-9 0,-2 9 9 0,2 0 0 0,1 0-9 15,3 0 9-15,-3 9 0 0,-4-6 0 0,4 7 0 16,-1-1 0-16,1 4 0 0,3 2 0 0,-3 1 0 16,-7 0 0-16,3-1 0 0,0 7 0 0,0-3 0 15,-3 0 0-15,3-3 0 0,-7 9 0 0,0-10 0 16,0 7 0-16,-3 0 0 0,-1-3 0 0,1 3 0 16,-4 0 9-16,0 0-9 0,-3 6 14 0,3-6-4 15,-7-9-1-15,0 12 0 0,3-10-9 0,-6 7 12 16,-4-3-12-16,3-6 12 0,-6 9-1 0,-1-7 0 15,-3 1 0-15,-7-7 0 0,3 10-11 0,-7-6 0 16,1-1-12-16,-5 4 12 0,-2-4 0 0,-1-2 0 0,4-1 0 16,-4 1 0-16,0-4 0 0,4 0 12 0,0-3-4 0,0 4 0 15,-1-4 0-15,5-3 0 0,-5 3 0 0,5 3 0 16,-4-6-8-16,3 0 0 0,0 0 0 0,4 0 8 16,3 0-8-16,-3 0 0 0,4 0 0 0,-1-6-11 15,0 6 11-15,4 0 0 0,4 0 0 0,-1-3-8 16,-3 3 8-16,3 0 0 0,4 3-9 0,0-3 9 15,0 6 0-15,-3-3 0 0,2 7 0 0,1-1 0 16,4 1 0-16,-4-7 0 0,7-3-9 0,0 0 9 16,3 9 10-16,1 1 6 0,-1-1 0 0,8 3 1 15,0-2-2-15,6 2-1 0,1-2 0 0,3 2 0 0,0 7-1 16,7-6 0-16,1 6 0 0,2-1 0 0,1 4-4 16,0 0-1-16,0 3 0 0,-1 0 0 0,-2-3-8 15,2 3 0-15,1-3 0 0,-4 7 0 0,-3-4 0 16,0 3 0-16,-1-6 0 0,1 0 0 0,-4 9 0 0,0-9 0 15,-3 6 0-15,0-3 0 0,-4-3 0 0,0 7-9 16,0-7 9-16,0 0-10 0,0 6 10 0,0-6 0 16,0 0 0-16,4 0 0 0,-4-10 0 0,0 7 0 15,4-6 0-15,-4-4-8 16,0 0-58-16,0-6-11 0,0 7-3 0,1-10 0 16,-1 0-130-16,-4-10-26 0</inkml:trace>
  <inkml:trace contextRef="#ctx0" brushRef="#br0" timeOffset="21052.64">20772 17054 1670 0,'0'0'148'0,"0"0"-118"0,0 0-30 0,0 0 0 0,0 0 239 0,7-3 41 0,0-3 9 0,0 6 2 15,-7 0-215-15,10-10-44 0,1 7-8 0,3-6-1 16,0-1 21-16,0 7 4 0,0-6 0 0,0-1 1 16,4 1-23-16,-4 6-5 0,4-10-1 0,-1 4 0 15,-2-1-8-15,2 1-3 0,-3 0 0 0,0 9 0 16,1-10-9-16,2 10-9 0,-3 0 9 0,-3-3-13 15,3 3 13-15,0 3 0 0,-3-3-10 0,3 6 10 16,-7-2-8-16,3-4 8 0,-2 9-10 0,2-6 10 16,-6 7 0-16,3-4 0 0,-4 3 0 0,1-3 10 15,-1 4-10-15,-3-1 0 0,0 4 0 0,0-4 0 16,0 1 0-16,-3 2 0 0,-1-2 12 0,1-1-4 0,-4 4-8 16,3 2 10-16,-3-2-10 0,0-1 10 0,-7-2-10 15,3 2 0-15,-6 7 0 0,3-6 0 16,-4 5 0-16,-3-5 0 0,3 6 0 0,0-7 0 0,1 7 0 15,-1-6-12-15,1 6 4 0,-1-7 8 0,0 7 0 16,1-3 0-16,-5-1 0 0,5-2 0 0,-1-1-11 16,1-2 11-16,-1 2-8 0,0-2 8 0,4-1 0 0,0-6 0 15,3-3 12-15,-3 6-4 0,4-6-8 0,3 0 12 16,7 0-4-16,-4 0 0 0,-3-6-8 0,7 3 11 16,0-6-11-16,4 9 12 0,3-3-22 0,-4-4-4 15,4 7-1-15,0-3 0 0,4 3 15 0,0-6 0 0,-1 6 0 16,4 6 0-16,4-6 24 0,-1 3 7 0,5 4 1 15,-1-4 1-15,4 9-25 0,-1-2-8 0,1-1 0 16,7 0 0-16,-4-5 8 0,7 5-8 0,-7-3 12 0,8 4-12 16,-5 2 0-16,5-2 0 0,-1-4 0 15,-3 3 0-15,-1 1 0 0,-2 2 0 0,2-2-12 16,-6-1 3 0,0 4-144-16,0-7-29 0,-4-3-6 0,-4-3 0 0</inkml:trace>
  <inkml:trace contextRef="#ctx0" brushRef="#br0" timeOffset="38027.67">21572 9566 979 0,'-28'15'87'0,"18"-11"-70"0,-1-4-17 0,-3 9 0 15,0-6 162-15,3 3 29 0,1-6 5 0,-1 3 2 16,4-3-78-16,-4 0-15 0,1 7-3 0,6-7-1 16,-3 0-37-16,4 0-7 0,-4 3-1 0,7-3-1 15,0 0 9-15,0 0 1 0,0 0 1 0,0 0 0 16,0 0-2-16,0 0-1 0,0 0 0 0,0 0 0 15,0 0-19-15,0 0-3 0,0 0-1 0,0 0 0 16,0 0-7-16,7-10-1 0,-4 7-1 0,8-6 0 16,3 0 0-16,0-1 0 0,0-2 0 0,4-1 0 15,3-3-6-15,0-6-1 0,0 10 0 0,4-7 0 16,3-3-4-16,-3 6-2 0,3-2 0 0,-3-1 0 16,-1-3-2-16,5 3 0 0,-1 3 0 0,-3-2 0 0,-4-4-4 15,3 3-2-15,5-3 0 0,-5 3 0 0,1-3 0 16,0 0 0-16,-1 3 0 0,5-6 0 0,-1 3-10 15,4-6 12-15,-4 3-12 0,11-3 12 0,7 6-12 16,-4-3 8-16,-7 0-8 0,4 3 8 0,0-3-8 16,3 3 12-16,0 3-12 0,1-3 12 0,-4-6-12 0,6 6 0 15,8 0 0-15,-3 3 0 0,3-3 0 0,7 0 0 16,3 0 0-16,4 3 0 0,0 4 0 16,0-4 0-16,-3-3 0 0,3 3 0 0,3 0 0 0,1 7 0 15,3-7 0-15,-7 6 0 0,0 4 0 0,-3-4 0 0,-1-6 0 0,-3 7 0 16,3 3 0-16,1-1 0 15,-1 4 0-15,-3 0 0 0,4 2 0 0,-8-2 0 16,1 3 0-16,3 3 0 0,-4-6 0 0,1 3 0 0,3 3 0 0,-4 0 0 16,-3 0-9-16,-4 9 9 0,1-6 0 0,-1 7 0 15,1 2 0-15,-8-2 0 0,4 5 0 16,0-2 0-16,3-1 0 0,0 10-10 0,-3-3 0 0,4 0 0 16,3-3 10-16,0 2 0 0,-8 1 0 0,1-3 0 15,4 3 0-15,-1-7 0 0,0 4-10 0,-3 0 10 16,4-7 0-16,-1 4 8 0,-7-4 0 0,1 0 1 15,-4 4-9-15,-4-4 0 0,0 1-10 16,-3-1 10-16,-4-6 0 0,-3 7 0 0,3-1 0 0,-7-6 0 16,4 3 0-16,-8-2 0 0,5-4 0 0,-5 6-9 15,1-3 9-15,-4-3 0 0,0 0 8 0,0 0-8 16,0 0 0-16,0 0 0 0,-3 0 0 0,0-3 0 0,-1-3 0 0,1 6 0 16,-1-10 0-16,-3 7 0 15,0-6 0-15,-3-1 0 0,3-2 0 0,0 2 0 16,-7 1 0-16,7-4 0 0,-3 1 0 0,-1-1 0 15,-3-2 0-15,0-1 0 0,0-3 0 0,-3 0 0 0,3 4 0 16,-7-10 8-16,-4 9-8 0,-3-3 0 0,3-3 8 16,-3 3-8-16,0-3 10 0,0 3-10 0,0-2 0 0,0-1 0 15,0 9 0-15,-4-9 0 0,4 3 0 16,3 0 0-16,-3 4 8 0,4-1-8 0,-1 0 0 16,4-2 0-16,0 8 0 0,-4-2 0 0,8-1 0 0,-8 4 0 15,8-1 0-15,-4 1 0 0,3-1 0 0,4 7-13 16,-3-3 4-16,-1 3 1 0,4 3 8 0,0 0 0 15,0 0 0-15,0 0 0 0,0 0-8 0,0 0 0 16,14 3 0-16,-3 3 0 0,3 4 8 0,0-1-13 0,4-3 5 0,-1 13 8 16,1-6-14-16,3 6 5 0,0-1 1 0,0-2 0 15,-3 3 0-15,0 3 0 0,-1-3 0 16,1 3 0-16,0 0 8 0,-1 0-8 0,-6-4 8 16,3 4-8-16,-3-9 8 0,-1 6 0 0,1 3 0 0,-4-10 0 15,0 7 0-15,-4 0 0 0,4-7 0 0,-7 7 0 16,0-3 0-16,-7 3 0 0,4 3 0 0,-8-4-8 15,1 4 8-15,-1 0 0 0,-10 0 0 0,3 0 0 16,-3 3 0-16,-4 0 8 0,1-3-8 0,-1-3 11 16,0 0-11-16,4-3 0 0,-4 6 0 0,1-4 0 15,3-5 0-15,-1 6 0 0,5-7-10 0,-4-2 10 16,-1-1-122-16,8 1-18 0,0-7-4 0,0-3-736 16,4 0-146-16</inkml:trace>
  <inkml:trace contextRef="#ctx0" brushRef="#br0" timeOffset="54474.79">14658 12783 1497 0,'3'-16'66'0,"-3"7"14"0,-3 0-64 16,3-1-16-16,-4 1 0 0,1-1 0 0,3 4 136 0,-4 0 23 15,1-4 5-15,-1 1 0 0,4 9-122 0,-3-6-25 16,-4-10-5-16,0 7 0 0,0-4 18 0,0 4 4 16,-1-4 1-16,-2 4 0 0,3-1-35 0,-7-2 0 15,0 2 0-15,0 7 0 0,-1-9 0 0,1 5-12 16,-3-2 1-16,-1-4 1 0,-3 10 27 0,0-3 6 16,0-3 1-16,-8 6 0 0,1-1-4 0,0-2-1 15,-4 3 0-15,0-3 0 0,4 6 17 0,-7 0 3 16,-4 0 1-16,0 6 0 0,4-3-24 15,0 3-4-15,-1-2 0 0,1-1-1 0,0 6-11 0,-4 4 0 16,0-4 0-16,0 7 0 0,4-4 8 0,0 1-8 16,3-1 8-16,0 4-8 0,1-3 8 0,-5-1-8 0,8 7 0 15,3-7 8-15,-3 10-8 0,4-3 0 0,-1 0 0 16,0-3 8-16,0 6-8 0,4 3 0 0,4 0 0 0,-5-3 0 16,5 6 0-16,-1-3-9 0,8 3 9 0,-1 4 0 15,0-1 0-15,4 0-8 0,4 4 8 16,-1 6 0-16,1-1 0 0,6 4-8 0,1-3 8 0,3 0 0 15,0-4-9-15,4 4 9 0,-1 0 0 0,4-7-9 16,0 7 9-16,4-3 0 0,-4-4 0 0,4 7 0 16,-1 0 0-16,5-3 0 0,-1-1 0 0,0-2 0 15,0 2 0-15,0-8 0 0,7 2 0 0,1 0 0 0,2-3 0 16,1-6 0-16,0 7 0 0,3-4 8 0,-3-6 4 16,3 2 2-16,4-2 0 0,-4-3 0 0,4 3 3 15,3-7 1-15,-3 7 0 0,4-6 0 0,-1-4-2 0,4 0 0 16,0-5 0-16,3-4 0 0,-7 0 0 0,4 0 0 15,0-4 0-15,-7-5 0 0,0 0-1 0,3-4-1 16,-3-6 0-16,0 7 0 0,-4-10 11 0,4 0 3 16,3-6 0-16,-3 6 0 0,-4-10-16 0,0 1-4 15,1 0 0-15,-5-4 0 0,-2-6 0 0,-1 1-8 16,-3-1 12-16,-4 3-4 0,3-3 3 0,-6 4 0 16,0-7 0-16,-8 9 0 0,1-5 5 0,-1-1 0 15,-6 0 1-15,0 7 0 0,-4-7-3 0,0 0-1 16,-4-3 0-16,0 3 0 0,-6 4-13 0,-1-1 9 15,1-3-9-15,-4 7 8 0,-1-7-8 0,1 10 0 16,-7-10 0-16,0 7 0 0,0-1 0 0,-4-3 12 0,0 7-12 16,1 0 12-16,3-1-12 0,-1 1-12 15,-6 6 2-15,0-3 1 0,3 3 9 0,1 6 9 0,-1-3-1 16,0 3-8-16,-3 3 0 0,0 1-14 0,0 8 1 16,-4-2 0-16,-3 3 13 0,-1 6-12 0,-6 0 12 0,0 0-12 15,-8 9 2-15,1-3 1 16,-1 1 0-16,-2 2 0 15,-1 4-15-15,3 2-2 0,-6 1-1 0,-1 3 0 16,-10 3-87-16,-3 0-18 0,-4 9-3 0</inkml:trace>
  <inkml:trace contextRef="#ctx0" brushRef="#br0" timeOffset="63040.83">6209 9986 2170 0,'-18'-31'96'0,"11"18"20"0,0-6-92 0,-3 10-24 15,6-4 0-15,-7 10 0 0,8-3-12 0,-8-4-6 16,11 10-2-16,0 0 0 16,0 0-137-16,0 0-28 0,0 0-6 0,-7 7-549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7:15:12.01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17798 7349 1591 0,'0'0'35'0,"-4"-10"7"0,4-2 2 0,-3 2 0 0,3-2-35 0,-7 2-9 0,3-8 0 0,-7 5 0 16,1 0 22-16,-1 1 2 0,-3-4 1 0,-3 1 0 16,-5-1 15-16,-2 3 4 0,-8-5 0 0,-3-4 0 15,-1 9 6-15,-2 1 2 0,-12-7 0 0,1 9 0 16,-4 1-8-16,0-4-2 0,-4 4 0 0,-6 0 0 16,-1-4-3-16,-3 13-1 0,-7-3 0 0,4 3 0 15,-4 3-22-15,3 3-5 0,-3-3-1 0,-7 7 0 16,-4-1-2-16,4 4-8 0,-4-1 12 0,-3 7-4 15,4 3-8-15,-1 0 0 0,0 9 0 0,1 1 0 0,-1 2 0 0,0 7 13 16,4 0-3-16,-4 9-1 0,-3 3 0 16,4 4 0-16,-5 5 0 0,5 7 0 0,3 10 4 15,3 2 1-15,-3 7 0 0,0 6 0 0,3 10-25 16,4 5-5-16,7 7 0 0,7 0-1 0,11 0 1 0,10-3 1 16,7-6 0-16,11 0 0 0,10-1-1 0,11-2 0 15,7-1 0-15,11 1 0 0,3-4-2 0,11-6-1 16,14-9 0-16,7 6 0 0,7-3 19 0,7-4 8 15,3-9-8-15,8-6 12 0,3-6-12 0,14-6 0 16,4-4 0-16,10-9 0 0,1-3 12 0,10-10-4 16,7-9-8-16,3-3 12 0,-3-7-4 0,4-6 0 0,3-12-8 15,0 3 12-15,-11-9 2 0,4-10 0 0,4-7 0 16,-8-2 0-16,-3-13 30 0,0-6 5 0,-3-3 2 16,-1-4 0-16,-7-12 4 0,-6-3 1 0,-1-3 0 15,-3-10 0-15,0-9-4 0,-4-3 0 0,-7 0 0 0,-3-7 0 16,-4-9-32-16,-7 4-8 0,-3-7 0 15,-4-1-1-15,-11 1 14 0,-3 0 3 0,-7 0 1 0,-11 4 0 16,-10 5 1-16,-8 3 0 0,-10-2 0 0,-7 9 0 16,-7-7-15-16,-10 7-3 0,-15-7-1 0,-7 7 0 15,-10 0-11-15,-11 6 12 0,-11-3-12 0,-10 16 12 16,-11-4-12-16,-10 7-14 0,-4 9 3 0,-10 10 1 16,-11 8-13-16,0 11-2 15,-4 5-1-15,-6 11 0 0,-1 8-5 16,1 4-1-16,3 15 0 0,-4 6 0 0,0 13-134 0,1 7-27 15,-8 18-6-15</inkml:trace>
  <inkml:trace contextRef="#ctx0" brushRef="#br0" timeOffset="860.36">17674 11958 1900 0,'-10'-12'169'0,"6"6"-135"0,-7-7-34 0,1 4 0 0,-1-4 137 0,-3-6 21 15,0 7 4-15,-4-7 1 0,1-3-125 0,-1 6-25 16,-3-9-5-16,0 3 0 0,-11-9-8 0,0 6 0 16,1-7 0-16,-8-5 0 0,-4 2 14 0,1 4-2 15,-4-4 0-15,-7-2 0 0,-7 5-12 0,-7 7 0 16,-7-3 8-16,-3 6-8 0,3 6 0 15,-11 7 9-15,-3 3-9 0,-15 12 8 0,-2 7-8 0,-8 9 0 16,-11 9 0-16,1 10 0 0,-11 15 0 0,0 7 0 16,0 9 0-16,-8 13 0 0,1-1 0 0,0 23 10 15,4 9-10-15,3 13 10 0,3 5-10 0,8 11 0 16,10 5 0-16,7 1 8 0,7 5-8 0,14 1 0 0,15-6 0 16,13-4-11-16,15 1 11 0,14-4-10 15,7-3 10-15,10 6-10 0,11 1 10 0,11-1-10 0,10-3 10 0,14-6-10 16,7 0 10-16,15-12 0 15,3-7 10-15,14-6-10 0,11-4 0 0,17-14 0 0,7-11 0 16,15-12 0-16,6-9 0 0,15-19 0 0,14-3 0 16,14-19 0-1,10-4-28-15,8-14 2 0,3-4 0 0,-4-16 0 16,1-12-30-16,-8-4-5 0,4-12-2 0,-4-15 0 0,-6-7 63 0,-11-9 24 16,-15-7 0-16,-10-12-1 0,-7-3 43 0,-3-10 9 0,-15-6 1 0,-6-3 1 15,-8-3 28-15,-7-6 6 0,-3 6 1 0,-7-7 0 16,-8-2-34-16,-6-4-6 0,-8 3-2 0,-6 1 0 15,-8-1-34-15,-6 4-6 0,-8 3-2 0,-10 2 0 0,-4-2-12 16,-11 6-2-16,-10 0-1 0,-7 9 0 0,-14 7-25 16,-11 0-6-16,-10 12-1 0,-7-3 0 15,-11 13-38-15,-11-4-8 16,0 10-2-16,-13 6 0 0,-11 0 53 0,-8 3 14 0,-13 1 0 0,-4 8 0 0,-7 1-11 0,-7 6 11 16,-11 13-13-16,1 2 5 15,-12 7-20-15,1 6-3 0,0 10-1 16,-7 6-856-16,-1 6-172 0</inkml:trace>
  <inkml:trace contextRef="#ctx0" brushRef="#br0" timeOffset="33466.03">31909 7741 2757 0,'0'0'122'0,"-7"0"26"0,-4 0-119 0,1 0-29 0,2 9 0 0,-2 0 0 0,-1 4 9 0,1 6-9 15,-1 0 8-15,-6 6-8 16,2 6 0-16,-6 0 0 0,0 10 0 0,0 0 0 0,-4 3 0 0,-3 0 0 16,-4 3 0-16,4 0 0 0,-4-3 0 0,4-3 0 15,-4 2 0-15,1 8 0 0,2-7 0 0,5-4 0 16,-1 4 0-16,0-6 0 15,4-4 0-15,0-2 0 0,3-4 12 0,4-3-4 16,0-3 4-16,3 0 0 0,-3-3 0 0,7-7 0 0,0 7-4 0,-3-6-8 16,3-4 12-16,0 0-4 0,-1 1 3 15,1-7 0-15,0 6 0 0,0-9 0 0,-3 10 5 16,-1-7 2-16,1-3 0 0,3 0 0 0,-4 0-2 0,0 0 0 16,1 0 0-16,-1 0 0 0,4-3-8 0,-3-7-8 15,-1 7 9-15,0-6-9 0,4-1 12 0,0 1-3 16,0-4-1-16,0 4 0 0,0-10-8 0,4 7 0 15,-4-7 0-15,-1 3 0 0,8-6 23 0,0-3 5 0,0 0 2 0,4-3 0 16,0-4-30-16,-1 7 0 0,8-3 0 0,-8 6 0 16,4-3 0-16,0 3 0 0,0-3 0 0,0 13 0 15,-7-1 14-15,4 4-3 0,-4-1-1 0,0 10 0 16,0 0 3-16,0 0 1 0,0 0 0 0,-4 10 0 16,-3 2-14-16,0 7 0 0,-3 0 0 0,-8 6 0 15,0 3 0-15,1 7 0 0,-1-4-10 0,0 7 10 16,4-10 0-16,0 3 0 0,-3 1 0 0,3-4-8 15,3-6 8-15,4 0 0 0,0-4 0 0,3-5 0 16,4 6 0-16,0-7 0 0,4-2 0 0,3 2 0 0,-4-2 0 16,8-1 8-16,0 4-8 0,3-4 0 0,3 0 8 0,8-5-8 15,3 5 10-15,8 0-10 0,-1-5 0 0,14-4 0 16,11 0 0-16,11-4 0 16,17-5-156-16,14-10-33 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7:16:10.57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24317 4323 2026 0,'-18'-13'90'0,"15"10"18"0,-4-6-86 0,0-1-22 0,3 1 0 0,4 6 0 0,-3-10 30 0,3 4 2 16,0-1 0-16,3 1 0 0,-3-4-7 0,4 4-1 15,-1 3 0-15,1-7 0 0,-1 10-3 0,4-6-1 16,0-1 0-16,4 1 0 0,0 9 0 0,3-3 0 16,3-4 0-16,4 4 0 0,8 3-6 0,-1 0-2 15,4 0 0-15,3 3 0 0,0 4-12 0,4-7 0 16,3 3 0-16,1 3 0 0,6-3 0 0,0 0 0 16,4 4 0-16,4-4 0 0,3 3-10 0,3-3-2 15,1-3 0-15,-4 13 0 0,3-13 36 0,1 0 6 0,-1 0 2 16,4 6 0-16,4-6-32 0,-1 3 0 0,5 3-13 0,-5-6 4 15,1 3 9-15,3-3 0 16,0 0 0-16,0 0 0 0,0 0 0 0,-3 7 12 0,-4-4-2 16,0-3-1-16,0 3 14 0,-7-3 2 15,0-3 1-15,-4 3 0 0,-3 0 11 0,-7 0 3 0,-4 0 0 0,-3 0 0 16,-7 3-6-16,-1-3-1 0,-6 0 0 0,-4 0 0 16,-7 6-9-16,4-6-1 0,-7 3-1 0,-4-3 0 15,-7 0-14-15,7 7-8 0,0-4 10 0,-7-3-10 16,3 12 0-16,-3-2 0 0,0 2 0 0,-3 7 0 15,-1-6 0-15,-3 5 0 0,-3 4 0 0,3 7 0 16,-4 2 0-16,0 0 0 0,-3 4 0 0,0 6 0 16,4 3-8-16,-5 6 8 0,-2-3 0 0,6 9 0 0,-3 4 0 15,4 2 0-15,2 1 0 0,1-3 0 0,-3 6 0 16,6-1 0-16,4-5 0 0,-3 3 0 0,3-7 0 0,0 13 0 16,0-15 0-16,0 2 0 0,3-3 0 0,-3 1 0 15,-3 5 0-15,3-9 0 0,0-3 0 16,3-3 0-16,-3 6 0 0,7-6 0 0,0-3 9 15,0 3-9-15,1-13 8 0,2 1-8 0,-3 5 11 16,0-12-3-16,4 4-8 0,-4-4 12 0,3-3 8 0,-2-3 2 16,-1-7 0-16,0 7 0 0,0-10-2 0,-4 1-1 15,-3-1 0-15,4-3 0 0,-4-6 12 0,0 0 2 16,0 0 1-16,0 0 0 0,0 0-5 0,-7 0-1 16,-4 0 0-16,1 0 0 0,-5 0-8 0,1 0-3 15,-3-3 0-15,-8 3 0 0,-7-3-5 0,0 3-2 16,-6-6 0-16,-1 6 0 0,-3 0-2 0,-8 0-8 0,-3 0 12 0,-3 0-4 15,-4-3-8-15,-7-4 0 0,-7 4 0 0,-4-6 8 16,-3 6 0-16,0-7 0 0,-7 4 0 0,-1-6 0 16,5 2-8-16,3 1 0 0,7 2 0 0,3-2 0 31,-3 0-120-31,0-4-19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7:16:44.92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15113 16217 1036 0,'0'0'92'0,"0"0"-73"0,0 0-19 0,0 0 0 0,0 0 377 0,0 0 72 15,0 0 15-15,0-7 2 16,4-2-399-16,-1 9-80 0,4-9-16 0,4 6-3 0,-4-1 32 0,3-2 8 16,1 6 0-16,7-3 1 0,-1-3-9 0,4 3 0 15,-3 3 0-15,3 0 0 0,4-7 0 0,0 4 0 16,-1 3 0-16,1 0 0 0,3 0 8 0,0-3 0 15,1-3 0-15,2 6 0 0,-6-3 6 0,7-4 1 16,-7 7 0-16,3 0 0 0,-4 0 8 0,-2 0 1 16,-1 0 1-16,0 0 0 0,-3 0-10 0,-4 7-3 15,0-4 0-15,-4-3 0 0,-3 6-4 0,0-3 0 0,-7-3-8 16,-3 13 12-16,3-4-12 0,-4 1 0 0,-6-1 0 16,3 3 0-16,-4 1 0 0,-3 6 0 0,0-7 0 15,-7 10 0-15,3 7 0 0,-3-1 0 0,0-3 0 0,-4 6 0 16,0 1 0-16,-3-4 0 0,0 0 0 0,-4 3 0 15,1-2 0-15,2 2 0 16,-2-9 0-16,2 9 0 0,1-9-13 0,3 6 4 0,-3-2 1 0,3-5 0 16,4 1 16-16,0-3 3 0,4 3 1 0,2 0 0 15,5-3 6-15,-1-6 2 0,4 5 0 0,4-5 0 16,3 3-20-16,0-4 0 0,7 1 0 0,3-4 0 16,4 4 0-16,4-4 0 0,0 0 0 0,6 1 0 15,1 2 8-15,3 1-8 0,4-4 12 0,0 4-12 16,7-4 12-16,-4 7-12 0,4-4 12 0,-4-2-12 0,0-4 0 15,1 4 0-15,-1-4 0 0,4-3 0 16,-1 6-85-16,5-5-11 16,-1-4-3-16,0 6-724 0,1-6-145 0</inkml:trace>
  <inkml:trace contextRef="#ctx0" brushRef="#br0" timeOffset="920.46">17117 16333 172 0,'0'0'16'0,"0"0"-16"0,0 0 0 0,0-6 0 16,-4-4 488-16,1 1 96 0,-1 6 18 0,1-7 4 16,-1 7-510-16,1-3-96 0,-1-4-32 15,1 7 0-15,-1-6 0 0,1-1 0 0,-5 7 0 0,5-6 0 16,-4 6 32-16,3-4 0 0,-3-2 8 0,0 3-8 16,-3-1 59-16,-1-2 5 0,0 0 2 0,1 6 0 15,-1-7-2-15,-3 7 0 0,0-3 0 0,-7 6 0 16,3 0-35-16,-3 0-7 0,-4 9-2 0,1 1 0 15,-1-7 0-15,-3 15 0 0,0-5 0 0,-1 6 0 0,1 3-20 16,0 6 8-16,0-3-8 0,-1 6 0 16,1 1 8-16,4-1-8 0,-5 1 10 0,5-1-10 0,-1 0 0 15,4 1 0-15,0-4 0 0,3 0 0 0,4 3 0 16,7 1 8-16,-4-4-8 0,8 3 0 0,-1-6 11 16,4 7-1-16,0-4 0 0,7 3 0 0,0-6-10 0,4 7 0 15,-1-4 0-15,5 3 8 16,2-6 20-16,4 7 3 0,1-7 1 0,6 0 0 0,-4-3-32 15,5 0 0-15,-1-3 0 0,4 0 0 16,-1-4-20-16,5-5-9 0,2-1-3 16,5 0 0-16,3-5 0 0,-4-4 0 0,0 0 0 0,4 0 0 15,-7-4-7-15,3-5-1 0,-10 0-1 16,0 5 0-16,0-5-72 0,-4-3-15 0,-7-4-2 0,4 3-882 16</inkml:trace>
  <inkml:trace contextRef="#ctx0" brushRef="#br0" timeOffset="1323.41">16729 16718 864 0,'0'0'38'0,"0"0"8"0,0 0-37 0,-7 0-9 0,-4 0 0 0,4 0 0 0,7 0 364 0,-11 0 70 16,8 7 14-16,-4-4 4 0,7-3-355 0,-7 0-70 16,7 0-15-16,-7 6-2 0,3-3 10 0,4-3 3 15,-3 3 0-15,-4 4 0 0,7-7-9 0,0 0-2 16,0 0 0-16,3 3 0 0,-3-3-1 0,4 9-1 15,-1 1 0-15,4-7 0 0,0 6 7 0,0-9 2 16,4 6 0-16,3-2 0 0,0-4 9 0,4 0 1 16,3 6 1-16,7-6 0 0,0-6-18 0,8 6-3 15,-1-4-1-15,7-2 0 16,-3 6-31-16,3-9-6 0,4 6-2 16,0-7 0-16,0 1-213 0,3-4-44 15</inkml:trace>
  <inkml:trace contextRef="#ctx0" brushRef="#br0" timeOffset="1612.11">17688 16051 1267 0,'0'0'112'15,"0"0"-89"-15,0 0-23 0,-3 9 0 16,-1-6 427-16,1 10 81 0,6 5 16 0,1-5 3 16,-1 6-455-16,4 3-92 15,0 0-17-15,4 9-4 0,-4 0 24 0,-3 7 5 0,3 0 0 0,0 2 1 0,-4 11 3 0,1-7 0 16,-1-1 0-16,1 4 0 0,-4-3 8 0,0 0 11 16,-4 0-3-16,1 6 0 0,-1-6-8 0,1 6 0 15,-4-3 0-15,3-6 0 0,-3 3 0 16,4-3 0-16,-5-10 0 0,5 1 0 15,-1-1-132-15,4-3-24 0,0-12-6 16,0 3-997-16</inkml:trace>
  <inkml:trace contextRef="#ctx0" brushRef="#br0" timeOffset="1927.13">18136 15765 3240 0,'0'0'144'0,"0"0"28"0,0 0-137 0,0 0-35 0,-3 3 0 0,-1 7 0 15,4 2 16-15,0 7-4 0,4 3-1 0,-1 0 0 16,1 16-31-16,-1-4-7 0,4 7-1 16,0 0 0-16,1 3 3 0,-1 6 0 0,0-3 0 0,0 6 0 15,0 10 7-15,0 0 2 0,-4-1 0 0,1-2 0 16,3-1 16-16,-7 4-8 0,-4-3 8 0,1-4 0 15,-4 7 0-15,0 0 0 0,-4-10 0 0,1 6 0 16,-5-12 0-16,5 4-8 0,-1-7 8 0,-3-4-13 16,0-2-69-16,0-4-14 15,0 1-2-15,3-4-1 0,1-9-53 16,3-3-10-16,0-6-2 0</inkml:trace>
  <inkml:trace contextRef="#ctx0" brushRef="#br0" timeOffset="2519.44">17731 16264 2977 0,'0'0'65'0,"-4"-10"14"0,1-2 2 0,-4-1 3 0,3-6-67 0,0 1-17 0,8-4 0 0,0 0 0 31,-1-3-28-31,8-4-10 0,-1 4-2 0,4-6 0 0,4 0 58 0,0 2 11 0,6-2 3 0,1 0 0 31,0-1-52-31,3 1-11 0,4 0-1 0,-1 9-1 0,5-10 33 0,-1 10 0 16,0 0 0-16,1 0 0 0,-5 4 22 0,1 2 8 0,-4-3 2 0,0 0 0 16,1 10-16-16,-1-4-2 0,0-5-1 0,-3 8 0 15,3 4 4-15,-3-3 1 0,-1 2 0 16,1 7 0-16,0 0-18 0,0 7 0 0,-4-4 0 0,0 9 0 16,0 4 0-16,0 6 0 0,-7 0 0 0,4 0 0 15,-7 6 0-15,-1 3-17 0,-3 4 3 0,0-1 1 16,-3-2-4-16,-4 8-1 0,0-2 0 0,-7 0 0 15,0-7-11 1,-7 10-3-16,-1-10 0 0,-2 4 0 0,-1-4 32 0,-7 0 0 16,1-2-8-16,-4 2 8 0,-4-6 23 0,4 6 7 0,-4-9 2 15,0 10 0-15,0-4-20 0,4-6-3 0,-4-3-1 0,8-4 0 0,-1-5-8 16,0-1 8-16,4 1-8 0,0-7 8 0,-4-3-8 16,8-3 12-16,-1-1-12 0,4-5 12 0,-4 0-12 0,4-1-9 15,0-2 9-15,3 2-13 0,4-2 13 0,0-4 0 16,-3 10 0-16,3 0-9 0,0-4 9 0,0 7 0 15,3-3 0-15,4 6-8 0,-7 0 20 0,0 0 4 16,3 0 0-16,4 0 1 0,0 0-1 0,-3 9 0 16,3 1 0-16,3 2 0 0,4-3-16 0,4 1 8 15,0 2-8-15,6 7 0 0,4-6 22 0,4 9-2 0,3-3-1 0,4 2 0 16,3 1-7-16,1 7-2 16,-1-7 0-16,0 6 0 0,0-3 9 0,4 6 1 15,0-3 1-15,-7-2 0 0,3 5 1 0,-3 0 0 0,3 1 0 16,-7-1 0-16,1 0-10 0,-1-6-3 0,-4 7 0 0,1-1 0 15,-4-3-9-15,-3-3 0 0,0 1 9 0,-1-4-9 32,-3-1-23-32,0-5-9 0,1 3-1 0,-8 0-1 15,3 0-88-15,-3-4-18 0,0-5-3 0,0-1-1 0,-3 0-37 16,-4-9-8-16</inkml:trace>
  <inkml:trace contextRef="#ctx0" brushRef="#br0" timeOffset="3917.58">18909 14934 1785 0,'0'0'159'0,"0"0"-127"0,0 0-32 0,0-3 0 16,-7-3 206-16,7-4 35 0,-4 7 7 0,4-6 2 16,0 6-186-16,0-4-38 0,0-5-7 0,4 2-2 15,-1 1-17-15,4-3 0 0,4 2 0 0,0-2 0 16,-1-7 0-16,8 6-17 0,-1 1 3 0,1-1 1 16,7-3 13-16,-4 7 0 0,4-3 0 0,-1 8 10 15,-2-2-10-15,-5-3 0 0,4 9 0 0,0 0 0 16,-3 0 0-16,-4 6 0 0,0-3 0 0,-3 7 0 15,0 2 0-15,-4 7 0 0,0-7 0 0,-4 10 0 16,-3 3 0-16,-3-3 0 0,-4 0 0 0,0 0 0 16,-1 0 0-16,-6 6 0 0,-3-2 0 0,3-4 0 15,-4 9 0-15,0-9 0 0,-3 0 0 0,-4 6-11 16,4-3 11-16,0 3 0 0,0-6 10 0,0 0-10 16,3-3 9-16,1 3-9 0,-1-9 8 0,0 8-8 15,1-2 18-15,2 0-2 0,1 0 0 0,0-3 0 0,7-4-3 16,0 7-1-16,4-7 0 0,-1 4 0 15,4 0 16-15,7-7 2 0,0 10 1 0,4-6 0 0,3-4-19 0,0 4-3 16,11-4-1-16,-1 0 0 0,8 1 4 0,3-7 0 16,4 3 0-16,7-3 0 0,-4-3-12 0,8 0-16 15,-1-3 4-15,4-3-875 16,7-7-175-16</inkml:trace>
  <inkml:trace contextRef="#ctx0" brushRef="#br0" timeOffset="11786.59">20458 9365 1555 0,'0'0'138'0,"0"0"-110"0,0 0-28 0,0 0 0 15,0 0 172-15,0 0 28 0,0 0 7 0,-7 0 1 16,3-3-168-16,-3 3-32 0,7 0-8 0,-4-10 0 16,-3 10 0-16,4-3 0 0,-4-3-10 0,0 3 10 15,7 3-9-15,-4-6 9 0,-3 3-10 0,4-1 10 16,-4-2 0-16,0 6 18 0,-1 0-2 0,-2 0-1 15,-1 0 31-15,1 0 6 0,-4 0 2 0,-1 6 0 16,1-2 2-16,0-1 0 0,4-3 0 0,-8 9 0 16,4-9-24-16,0 9-5 0,0-2-1 0,0-1 0 15,3 3-26-15,-3-2 0 0,0-1 0 16,0 3 0-16,3 1 0 0,1-1 0 0,-1 1 0 16,4-7 0-16,3 6 0 0,1 1 0 0,3-10 0 0,-4 3 0 15,4-3 0-15,0 0 0 0,0 0 0 0,0 0 0 16,7 9 0-16,-7-9 8 0,7 10-8 0,0-10 0 15,-7 0 15-15,11 9-3 0,-4-6 0 0,4-3 0 0,-1 0 16 16,1 0 2-16,-4 0 1 0,0 0 0 0,4-3-15 16,-4 3-4-16,-7 0 0 0,7-3 0 0,0-3-12 15,-4 2 9-15,4-2-9 0,0-3 8 0,-3 6-8 16,-1-7 0-16,1 1 0 0,3-1 0 0,-7 7 13 0,4-6-2 16,-1-1-1-16,1 7 0 0,-4-6 2 0,0 9 0 15,0 0 0-15,0 0 0 0,0 0 4 0,0 0 2 16,-4-3 0-16,4 3 0 0,0 0-1 0,-11 0 0 15,1 3 0-15,-1 0 0 0,-3 6-17 0,0 1 8 16,0-1-8-16,0 1 0 0,0-1 0 0,0 4 0 16,3-4 0-16,0 4 0 0,4-4 0 0,4-6 0 15,-4 6 0-15,3 4 0 0,4-4-8 0,0-9 8 0,0 7-13 0,0-7 5 16,0 9 8-16,0-9 0 16,0 0 0-16,7 3-8 0,0 0 8 0,0 7 0 0,1-10 0 0,2 0 0 15,-3-10 0-15,4 10 0 0,-1-3 8 16,1-6-8-16,-1 6 8 0,1-4-8 0,3 4 8 0,-3-3-8 15,-4-7 0-15,0 4 9 0,-7 9-9 0,7-3 0 16,0-6 14-16,-7-1-4 0,0 7-1 0,0-6 0 16,0 9-1-16,0-10-8 0,-7 10 12 0,0-3-4 15,0-3-8-15,-4 6 0 0,1 0 0 0,-4 0 0 16,-1 0 0-16,1 9 0 0,4-9 0 0,-1 6 0 16,-3-2 0-16,3-1 0 0,1-3 0 0,-1 6 0 15,4-3 0-15,0 7 0 0,0-1 0 0,4-6 0 16,-1 6 0-16,-3-2 0 0,7-7 0 0,0 6 0 15,4 3-8-15,-1-2 8 0,-3-7 0 0,7 9 0 16,4-3 0-16,-1 1 0 0,1-4 0 0,3-3 0 0,0 0 0 16,4 0 0-16,-1-3 0 0,1-4 0 0,0 4 0 0,-1 0 0 15,1-3 0-15,0-4 0 0,-1 1 0 0,-3 3 0 16,-3-1 0-16,3-2 8 0,-3-3-8 0,-4 2 0 16,0 1 0-16,-4 6 0 0,1-7 0 0,-4 10 0 15,0-9 0-15,-4-1 0 0,1 7 16 0,-1-6 12 16,-6-1 1-16,3 7 1 0,-4-6-30 0,0 6 0 15,-3-4-13-15,0 4 4 0,-3-3 9 0,2 6 0 16,1 6 0-16,-3-3 0 0,3-3 0 0,-1 10 0 16,-2-1 0-16,-1 1-8 0,8 2 8 0,-5 1 0 0,5-4 0 15,-1 4-8-15,8 6 8 0,-4-1 0 0,3-5 0 0,4-4-8 16,0 4 8-16,4-1 0 0,-1-2 0 0,4-1-8 16,4 1 8-16,-1-7 0 0,5 6 0 15,-1-3 0-15,3-2 0 0,-3-4 0 0,4 0 0 0,3 0 0 16,0-4 0-16,-3-2 0 0,0-3 0 0,-1 6 8 15,1-1-8-15,-4-5 0 0,0-7 8 0,0 4-8 16,-3 2 0-16,-1 1 8 0,1-4-8 0,-4 1 0 16,0-7 12-16,0 7-1 0,-3-7-1 0,-1 9 0 15,-3-5-10-15,0-1 0 0,0 3 0 0,0 4 8 16,-7-4-8-16,0 4 0 0,0 6 0 0,-3-3 8 16,-1 3-8-16,-3-1 12 0,0 4-12 0,-4 4 12 15,0-1-12-15,1-3 0 0,-4 9-12 0,3 0 12 0,-3 1-8 16,3-1 8-16,4 1 0 0,0 2 0 0,3 1 0 15,4-1 0-15,0-2-9 0,4-1 9 0,-1 4 0 0,1-4 0 16,6 7 0-16,1-10 0 0,6 3-8 0,1 1 8 16,3-7 0-16,4 3 0 0,-1-3 0 0,1-3 0 15,3 10 0-15,0-10 0 0,-3 0 0 0,3-10 0 16,-3 7 9-16,-1-3-9 0,1-7 0 0,0 4 0 16,-4 3 0-16,-4-10 0 0,1 7 10 0,-1-4-10 15,-2 4 12-15,-1-4-12 0,-4 4 10 0,-3-4-10 16,0 1 8-16,0 2-8 0,0-2 10 0,-3 2-10 15,-4 4 12-15,-4-3-12 0,0 6 0 0,-3-1 0 16,0 4 0-16,-7 4 0 0,0-1 0 0,-4 3 0 16,-3 3 0-16,0-6 0 0,-1 10 0 0,1-4 0 15,0-2 0-15,7-1-9 0,-4 3 9 0,4 1 0 0,7-4 0 16,3 0 0-16,1-6 0 0,-1 10 0 0,11-10 0 0,0 0-8 16,0 0 8-16,0 0 0 0,0 0-9 0,0 0 9 15,11 6 0-15,-4-3 0 0,0-3 0 0,3 0 0 16,1 0 0-16,0 6 0 0,-1-2 0 0,1-4 0 15,-1 3 0-15,1-3 0 0,-4 0 0 0,-7 0 0 16,11 9 0-16,-4-9 0 0,0 10 0 0,-7-10 0 16,7 6 0-16,-7-6 0 0,0 0-8 0,0 0 8 15,7 3-104-15,-7-3-17 16,0 0-3-16,0 0-1 0</inkml:trace>
  <inkml:trace contextRef="#ctx0" brushRef="#br0" timeOffset="16533.91">20257 9534 403 0,'0'0'36'0,"0"0"-36"0,0 0 0 0,0 0 0 16,-4 0 137-16,4 0 21 0,0-3 4 0,0 3 1 15,-4-3-35-15,4 3-8 0,-3-6 0 0,3 6-1 16,0 0-19-16,-4-10-4 0,1 7-1 0,3 3 0 16,0 0 1-16,0 0 1 0,0-6 0 0,0 6 0 0,0 0-18 15,0 0-4-15,3-6-1 0,-3 6 0 16,0-7-34-16,0 7-8 0,0 0 0 0,0 0-1 0,4-9-31 15,-1 6 0-15,-3 3 0 0,8-9 0 0,-8 9 0 16,3 0 0-16,4-10 0 0,-3 7 0 0,-4 3 0 0,7-6 0 16,-4 3 0-16,-3 3 0 0,0 0 0 0,7-4-13 15,-7 4 1-15,0 0 0 16,0 0-164-16,7-6-33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7:17:40.505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4240 7139 1555 0,'-10'0'138'0,"3"-13"-110"16,0 4-28-16,0-1 0 0,3 4 116 0,-3-10 19 15,4 4 3-15,-8 2 1 0,7-8-102 0,-6 5-20 16,-4 4-4-16,3-4-1 0,1-6 24 0,-5 4 4 15,-6-1 0-15,7 0 1 0,-11 1-21 0,1-1-5 0,-8 0-1 16,-3 4 0-16,-4-1 2 0,-7 4 0 0,0-4 0 16,-7 4 0-16,4-1-16 0,-18 1 11 15,3 6-11-15,-10-4 10 0,-3 7-10 0,-1-3 0 16,-3 3 0-16,-4-3 0 0,1 3 0 0,-8 3-9 16,4-3 9-16,-8 3 0 0,1 7 0 0,0-1-8 0,-4 4 8 15,4 6 0-15,-11 3 0 0,7 6 0 0,4-3 0 16,-4-3 0-16,4 9 0 0,0 1 0 0,0-1 0 0,-1 0 0 15,8 1 20-15,-4 8-1 0,8-5-1 0,-1 6 0 16,11-1-18-16,3 1 0 0,1 0 8 0,10 3-8 16,-4 0 0-16,19-10 0 15,-1-2 0-15,0 8 0 0,3 4 0 0,1-3-9 0,3 0 9 0,11 3-8 16,-4-4-3-16,4 23 0 0,7-9 0 0,10-1 0 16,8-3-17-1,6-6-4-15,8 0-1 0,3-7 0 0,18-2 21 0,-4-1 4 0,11 7 8 16,7 0-13-16,3-7 13 0,8 7-11 0,6-9 11 0,39 18-10 15,-3-6 18-15,0-4 4 0,7-5 1 0,3-4 0 16,8-3-13-16,2-2-18 0,1-4 4 0,14 3 1 16,8-10 13-16,2-5 8 0,4-1 0 0,8 1-8 0,9-7 16 15,5 3-3-15,10-3-1 0,0-3 0 0,-8 0-12 0,15 0 8 16,-3-3-8-16,10-3 0 0,3 6 0 0,-3 0 0 16,0 6 0-16,1-6 0 0,2-6 0 0,1 6 0 15,6-10 0-15,-3 7 0 0,7-6 0 0,-10-10 11 16,0 6-11-16,-8-5 10 0,4 5-10 0,0-6 0 15,-3-3 9-15,-1 0-9 0,1 0 11 0,-8 0-3 16,-7-6 0-16,-3 3 0 0,0-6 16 0,-3-1 4 16,-12-2 0-16,1-4 0 0,-4 4-4 0,-10-4 0 0,-8 4 0 15,-6-7 0-15,-4 6-7 0,-14-5-1 0,-7-1-1 16,-11-3 0-16,-10 3 1 0,-8-3 1 0,-10 3 0 0,-10-2 0 16,-11-1 11-16,-15 3 1 0,-10-9 1 0,-10 6 0 15,-11-6-5-15,-18 3-1 0,-10-4 0 0,-11-2 0 16,-17-3-24-16,-11-1 0 0,-18 4 0 0,-14 0 0 15,-6-1-11-15,-15 7-1 0,-14-3 0 0,-7-3 0 16,-11 3 2-16,-7-4 0 0,-7 10 0 0,-3 1 0 16,-7 2 10-16,-8 0 0 0,-6 6 0 0,-8 7-8 15,-7 3-4-15,-6 0-1 0,-11 9 0 0,-4 4 0 16,-14 2 13-16,-7 4 0 0,-11 6 0 0,-6 0 0 16,-1 10 0-16,-6 2-9 0,2-2 9 0,5 12 0 15,-11-7-16-15,10 1 1 0,1 6 1 0,-1 6 0 16,0 3-134-16,8 4-26 15,3-4-6-15</inkml:trace>
  <inkml:trace contextRef="#ctx0" brushRef="#br1" timeOffset="22696.83">28744 4733 1670 0,'0'0'148'0,"0"0"-118"0,0-6-30 0,4-3 0 0,-4-1 264 0,3-2 48 16,4-4 8-16,1 7 3 0,-5-7-211 0,1-3-43 16,3 7-8-16,0-7-1 0,-7 9-15 0,3-2-2 0,1-7-1 0,-4 10 0 15,0 2-22-15,-4 1-4 0,1 3 0 16,-4-3-1-16,0 3-2 0,-4 3 0 0,4 0 0 0,-7 0 0 16,0 9-13-16,0-6 0 0,-4 10-12 15,0-7 12-15,4 7-9 0,-3-4 9 0,-1 3 0 0,4 4-9 16,0 0 9-16,-4 3 0 15,4-1 0-15,0-2 0 0,3 6 0 16,1 3 0-16,-1-3-9 0,4 0 9 0,0-6 0 0,3 3 0 16,1-7 0-16,3 4 0 0,0-4 0 0,0-2 0 0,3-1 0 0,1-6 0 15,-4-3 0-15,11 0 0 0,3 0 8 0,0 0-8 16,3-9 10-16,1-1-10 0,3-2 12 0,0-7-12 16,4 7 0-16,0-7 0 0,-4-3 0 0,0 0 0 15,0 0 10-15,-7 3-10 0,-3 3 8 0,0 1-8 16,-1-1 11-16,-6-3-3 0,-1 10-8 0,-3-4 12 0,-3 4 4 0,-1 6 1 15,1-7 0-15,-4 4 0 16,0 6-5-16,-4 0-2 0,0 0 0 0,-3 0 0 16,0 9-10-16,-4 1 0 0,1-1 0 0,-1 1 0 15,-3 2 0-15,3 7-9 0,-3-3 9 0,7 3 0 0,-4-1 0 0,1 4-8 16,3-3 8-16,3 3 0 0,1-6 0 16,-1-1 0-16,4 1-8 0,3 0 8 15,1-4 0-15,3-9-10 0,0 7 10 0,0-10-8 0,3 9-3 0,8-9 0 16,-4 0 0-16,4-9 0 0,3-1 11 15,0 7 0-15,0-6 0 0,0-4-8 0,-3-5 8 0,3 5 0 16,0-6 0-16,-4 7 0 0,1-1 0 16,0-3 9-16,-4 1-1 0,0-1-8 0,-4 0 17 0,1 7-3 0,-4-4-1 15,0 4 0-15,0 9-2 0,0 0-1 0,0 0 0 0,-7 0 0 16,0 3-10-16,-4 10 10 0,-3-13-10 0,3 9 10 16,-3 10-10-16,4-7 0 0,-4 4 9 0,3 0-9 15,-3 3 0-15,0-7 0 0,7 10 0 0,-4-12-8 16,4 2 8-16,0-2 0 0,0-1 0 0,0 3 0 15,7-12 0-15,0 0 0 0,0 0 0 0,0 0-8 16,0 0 8-16,0 0-8 0,0 0 8 0,7-6-8 16,0-3 8-16,0-1 0 0,0 1 0 0,4-4 0 15,-4-2 0-15,3 2-8 0,-3 10 8 0,4-16 0 16,0 10 0-16,-4 6 0 0,3-16 0 0,1 9 0 16,-4 1 0-16,0 3 0 0,-4 0 0 0,1-4 0 15,0 7 0-15,-4 3 11 0,0 0-3 0,-4-6 0 16,0-1 6-16,1 1 1 0,-8 6 0 0,4 6 0 15,-3 1-7-15,-1-7 0 0,-3 6-8 0,3-3 12 16,-3-3-12-16,4 0 0 0,-1 10 0 0,1-10 0 16,3 6-60-1,3-3-4-15,4-3-2 0,0 0 0 0,0 0-92 0,0 0-18 0,0 0-4 16,11-9-1104-16</inkml:trace>
  <inkml:trace contextRef="#ctx0" brushRef="#br1" timeOffset="23850.91">30734 7386 1958 0,'0'0'174'0,"0"0"-139"15,0 0-35-15,0 0 0 0,0 0 185 0,0 0 31 16,0 0 5-16,0 0 2 0,0 0-138 0,7-6-27 16,4 6-6-16,-8-9 0 0,4 9-32 0,-3-10-7 15,3 7-1-15,0 0 0 0,-7 3-12 0,3-6 0 16,1 3 8-16,-4 3-8 0,0 0 16 0,0 0 0 15,0 0 0-15,-7-7 0 0,-4 7 19 16,-3 7 4-16,0-4 1 0,-4 6 0 0,-3 4-23 0,0-4-4 16,0 4-1-16,0 5 0 0,0-5-2 0,-4 6-1 15,4-7 0-15,3 4 0 0,0-3-9 0,4-1 12 16,4-3-12-16,3 1 12 0,0-1-12 0,7-6 0 16,0-3 0-16,3 10 0 0,4-7-18 0,4-3 4 15,3 0 1-15,0-3 0 0,0 0 0 0,7-4 0 16,-3-2 0-16,0 0 0 0,-1-4 13 0,4 4-9 0,1-4 9 15,-5 1-8-15,1-7 16 0,-4 0 4 0,0 6 1 0,0 1 0 16,-3 2 15-16,-4-2 4 0,-7 3 0 0,3 2 0 16,-6 1 2-16,3 6 1 0,-7-6 0 0,-4 6 0 15,-3 6-21-15,0-3-4 0,-7 0-1 0,-4 7 0 16,4-1-9-16,-4 4 0 0,4-4 0 0,0 7 0 16,-7-4 0-16,7 1 8 0,3-4-8 0,0-6 8 15,1 7-8-15,2 2 0 0,5-5 0 0,-1-4 0 16,4 3-15-16,7-6 2 0,0 0 0 0,0 0 0 15,0 0-2-15,0 0 0 0,0 0 0 0,14-6 0 16,0 3 15-16,1-7-12 0,2 1 12 0,1-1-12 16,3-2 12-16,-3-1 0 0,-1 1 0 0,-3-4 0 15,4 7 8-15,-4-4 0 0,0 4 1 0,-3-1 0 16,-4 4 0-16,0 0 0 0,-3-4 0 0,3 7 0 0,-7 3-9 16,0 0 10-16,0 0-10 0,-4-9 10 0,1 9-10 15,3 0 0-15,-11 0 9 0,4 0-9 0,-4 3 0 0,1 3 0 16,-4-3 0-16,-1 7 8 0,1-4-8 0,0 0 8 15,0 4-8-15,-3-1 8 0,-1 4-8 0,4-4 11 16,3 0-11-16,1 1 12 0,-1-1-12 0,0 1 0 16,4-4 0-16,0 3 8 0,7 1-8 0,0-10 0 15,0 9 0-15,4 1 0 0,-1-7 0 0,4 6 0 16,-3 0 0-16,3-5 0 0,4-4 0 0,-1 6 0 16,1-3 0-16,-1-3 0 0,4 0-9 15,1 0 9-15,-1-3-12 0,0-3 12 0,0 2 0 0,0-5 0 16,0 6 0-16,0-6 0 0,0-1 0 0,0 1-8 15,1-4 8-15,-5 4 0 0,1-4 0 0,-4 1-8 0,3-4 8 16,-6 7 0-16,3 5 0 0,-4-5 0 0,-3 9 0 16,0 0 0-16,0-3 9 0,0-3-1 0,-3 3 0 15,3 3 0-15,-7-7-8 0,7 7 8 0,-4 0-8 0,1 0 8 16,-4 0-8-16,0 0 0 0,0 0 0 0,7 0 0 16,-7 7-8-16,3-4-1 0,1-3 0 0,3 0 0 15,-4 9-9-15,4 4-2 0,-3-4 0 0,3 0 0 16,0 1 6-16,0-1 1 0,0 4 0 0,0-1 0 15,-4-2 13-15,4-1 0 0,-4 1 0 0,1 2-9 16,3-6 9-16,-4 1-12 0,4-7 12 0,0 9-12 16,0-9 12-16,0 0-8 0,0 0 8 0,0 0-8 15,0 0-23-15,0 0-4 16,0 0-1-16,0 0 0 0,0 0-12 0,0 0-2 16,0 0-1-16,0 0 0 0,7-9-121 0,1 5-24 0,-8-5-4 15</inkml:trace>
  <inkml:trace contextRef="#ctx0" brushRef="#br1" timeOffset="31121.85">28649 5060 576 0,'0'0'25'15,"-3"-10"6"-15,3 7-31 0,0-6 0 0,3-1 0 0,1 1 0 0,-1 9 390 0,1-13 72 16,-4 10 14-16,3-6 4 0,-3 2-309 0,4 7-62 16,-4 0-12-16,0 0-2 0,0 0-28 0,0 0-6 15,0 0-1-15,0 0 0 0,0 0-19 0,0 0-4 16,0 0-1-16,3 7 0 0,1 2-1 0,-1 7-1 15,-3-10 0-15,0 7 0 0,0 5-8 0,0-2-2 16,-3 3 0-16,3 9 0 0,-7-6 2 0,0 3 0 16,0 3 0-16,3 4 0 0,-3-7-5 0,-4 6-1 15,4 1 0-15,-3-1 0 0,3-3-4 0,3-3-2 16,1 7 0-16,-1-4 0 0,4-6-6 0,0 0 0 16,0 0-8-16,4 0 12 0,-1 0-12 0,1-7 9 15,6-2-9-15,-3-1 8 0,4 4-8 0,-4-10 10 16,7 4-10-16,0-4 10 0,4-3-10 0,-4-3 10 15,4 0-10-15,-1 0 10 0,4 0 0 0,4-9 0 0,-4 9 0 16,4-10 0-16,-4-2-10 0,4-1 0 0,-4 1 9 0,0-4-9 16,0-6 11-16,-3 0-3 0,0 3 0 0,-1-3 0 15,1 0-8-15,-4 4 12 0,0-17-12 0,-3 13 12 16,-1-6-4-16,1 3-8 0,-4-3 12 0,0-4-4 16,0 10-8-16,0-3 12 0,-7 3-12 0,4 3 12 15,-1-3-12-15,-3 4 0 0,0 5 9 0,0 4-9 16,0-4 0-16,-3 7 0 0,3 6 0 0,0 0 8 15,0 0-8-15,-7 6 0 0,3 4 0 0,-3 2 0 16,0 7 0-16,3 3-10 0,-3 3 10 0,4 3 0 16,-1 4 0-16,4 2-8 0,-3 1 8 0,3-4 0 15,0 0 0-15,0 10 0 0,0-10 0 0,0 7 0 16,0-10 0-16,3 10 0 0,-3-13 0 0,4 6 0 16,-1 1 0-16,1-4 0 0,-4-3-10 0,3 0 10 15,4 0-76-15,1-3-11 0,2-3-1 0,4 0-1 16,4-7-170-16,-4 1-33 0</inkml:trace>
  <inkml:trace contextRef="#ctx0" brushRef="#br1" timeOffset="32097.58">31217 7593 2476 0,'0'0'55'0,"0"0"11"0,0 0 2 0,0 0 1 0,0 0-55 0,0 0-14 0,0 0 0 0,0 0 0 15,0 0 66-15,0 0 10 0,0 0 3 0,0 0 0 16,0 0-16-16,0 0-3 0,0 0-1 0,0 0 0 16,0 10-3-16,0-1 0 0,-3 4 0 0,3-4 0 0,0 7-23 0,0-1-5 15,-4-2 0-15,4 6-1 16,0 3-1-16,0 0 0 0,0 3 0 0,0-3 0 0,-3 3-8 15,3-3-2-15,3 0 0 0,-3 6 0 0,7-6-8 0,-3 6-8 16,-4-6 12-16,7 0-12 0,-4 0 15 0,4-3-4 16,-3-4-1-16,0 4 0 0,-1-6-2 0,4 2 0 15,-7-8 0-15,4 8 0 0,-4-5 7 0,0-10 1 16,7 6 0-16,-7-6 0 0,0 6-8 0,0-6 0 16,0 0-8-16,0 0 12 0,0 0-3 0,0 0-1 15,0 0 0-15,0 0 0 0,0 0 1 0,10 0 0 16,-6-6 0-16,6 6 0 0,-3-12-1 0,1 2-8 15,2 1 12-15,4-13-4 0,0 6-8 0,0-12 0 16,4 6 0-16,-4-6 8 0,4-4-5 0,3-2-3 0,-3 3 0 0,3-10 0 16,0 6 0-16,4-6 0 0,-1 1 0 0,1 5 0 15,-4-6 0-15,4 1 0 0,0-1 0 0,-4-3 0 16,3 3 0-16,-2 4 0 0,-1-10 0 0,0 12 0 31,0-6-95-31,4 1-15 0,-4 2-3 0</inkml:trace>
  <inkml:trace contextRef="#ctx0" brushRef="#br1" timeOffset="35194.81">28713 4727 2041 0,'-15'-9'90'0,"12"2"19"0,-8-2-87 0,4 6-22 16,0-6 0-16,0 5 0 0,4-5 40 0,-1 3 3 15,1-10 1-15,3 7 0 0,0-1-1 0,3-2 0 16,1 2 0-16,-1 1 0 0,-3-1 10 0,4 1 3 16,-4 9 0-16,0 0 0 0,0 0 16 0,0 0 3 15,0 0 1-15,0 0 0 0,0 0-13 0,0 0-3 16,0 0 0-16,-11 6 0 0,1-3-10 0,-1 7-2 15,0 2-1-15,-3-2 0 0,4-4 1 0,-1 0 1 16,1 4 0-16,-1-1 0 0,0-3-11 0,4 1-2 16,0 2-1-16,4-3 0 0,3-6-15 0,0 0-4 15,0 0 0-15,0 0 0 0,0 0-7 0,0 0-1 16,0 0-8-16,0 4 12 0,0-4-4 0,0 9-8 16,0-9 11-16,3 3-11 0,-3 6 13 0,0 1-4 15,0-10-1-15,4 6 0 0,-4-6-8 0,0 13 8 0,0-10-8 16,0 6 8-16,0 1-8 0,0-1 0 15,0-9 9-15,3 3-9 0,-3 10 0 0,4-13 9 0,-1 9-9 16,1 1 9-16,-1-1-9 0,4-6 0 0,1 7 0 16,-5-1 0-16,4 3 0 0,4-2 0 0,-4-1 0 15,3 4 0-15,1-4 0 0,3 4 0 0,-3 6 0 0,3-7 0 16,-4 4 0-16,4-1 0 0,-3 1 0 0,3 0 0 16,-3 6 0-16,6-13 0 0,-3 10 0 15,-3-6 0-15,0-1 0 0,3 4 0 0,0-1 0 0,0 1 0 16,0-6 0-16,0 2 0 0,4 1 0 15,-4-1 0-15,4 4 0 0,-4-4 0 0,0 1 0 0,0-1 0 16,4 7 0-16,-4-6 0 0,-4 6 0 0,4-7 0 0,0 7 0 16,-3 0 0-16,3-3 0 0,0 2 0 0,-3 4 0 0,3-3 0 15,-3 0 0-15,3-3 0 0,0 6 0 0,0-4 0 16,0-5 0-16,0 6 0 0,0 3 0 16,4-4 0-16,-1 1 0 0,1-3 0 15,0 0 0-15,-1-1 0 0,1 4 0 0,-4-6 0 0,4 6 0 16,-1-1 0-16,1-2 0 0,-4 3 0 15,4-7 0-15,-1 7 0 0,-2-6 0 0,-1 6 0 0,0-7 0 0,0 10 0 16,0-3 0-16,-3 3 0 0,-1 0 0 16,1 0 0-16,-1 0 0 0,1-4 0 0,0 4 0 0,-1 0 0 15,-3-3 0-15,4 3 0 0,-1 0 0 0,1-3 0 16,-4 3 0-16,4-3 0 0,3-4 0 0,-4 4 0 16,4 3 0-16,-3-3 0 0,7 3 0 0,-4-10 0 15,3 10 0-15,-3-3 0 0,4-6 0 0,0 6 0 0,-4-7 0 0,7 7 0 16,-7-7 0-16,0 10 0 0,0-3 0 15,0-6 0-15,4 6 0 0,-4 3 0 0,0-4 0 0,0-5 0 16,4 9 0-16,-4 0 0 0,0-3 0 0,4-1 0 16,-4-2 0-16,4 3 0 0,-1 0 0 0,1 0 0 15,0-4 0-15,-4 1 0 0,3 0 0 0,1 2 0 16,0-5 0-16,-4 9 0 0,3-3 0 0,-3-7 0 16,4 7 0-16,-4 0 0 0,4-3 0 0,-4 5 0 15,4-5 0-15,-4 0 0 0,3-7 0 0,-3 10 0 16,1-6 0-16,-5 5 0 0,4-5 0 0,0 6 0 15,-7-7 0-15,4 1 0 0,-4 6 0 0,0-7 0 16,-3 4 0-16,3 0 0 0,0-7 0 0,0 10 0 16,0-7 0-16,0 1 0 0,4-4 0 15,-1 10 0-15,-3-6 0 0,4-4 0 0,-1 4 0 0,1-4 0 16,-1 0 0-16,1 1 0 0,-4-1 0 0,4 1 0 0,-1-4 0 16,1 3 0-16,-1 1 0 0,-2-4 0 0,-1 0 0 0,0 1 0 15,0-4 0-15,0 6 0 0,-4-6 0 0,1 7 0 16,-4-10 0-16,3 6 0 0,-3-6 0 0,0 0 0 15,4 3 0-15,3 6 0 0,-7-9 0 0,3 4 0 16,-3-4 0-16,0 0 0 0,0 0 0 0,0 0 0 16,4 9 0-16,-4-9 0 0,0 0 0 0,0 0 0 15,0 0 0-15,0 0 0 0,0 0 0 0,3-3 0 16,-3-3 0-16,0-1 0 0,-3-2 0 0,3-1 0 16,-4-2 0-16,4-4 0 0,-7 4 0 0,4-1 0 15,-4 1 0-15,0-4 0 0,-4-6 0 16,1 9 0-16,-5-5 0 0,1 2 0 0,4-9 0 0,-8 9 0 15,0-6 0-15,1-3 0 0,3 3 0 0,-4 0 0 16,0 0 0-16,-3 4 0 0,4-8 0 16,-5-2 0-16,1 6 0 0,0-9 0 0,0 9 0 0,0-9 0 0,3 5 0 15,-3-2 0-15,3 3 0 0,1-3 0 16,3 3 0-16,0-3 0 0,-1-1 0 0,1-2 0 0,0 6 0 0,7-6 0 16,-7-10 0-16,3 10 0 0,-6-4 0 0,3-3 0 15,0 7 0-15,-1 3 0 0,-6-10 0 0,4 7 0 16,-8-1 0-16,4 1 0 0,-4 0 0 0,0-1 0 15,-3 1 0-15,0 0 0 0,-4-4 0 0,4 4 0 16,-4-1 0-16,4 1 0 0,0 0 0 16,0-1 0-16,3 1 0 0,0 0 0 0,-3-1 0 0,0 1 0 15,3 0 0-15,-3-1 0 0,0 4 0 0,-1 0 0 16,-2 0 0-16,2-7 0 0,1 1 0 0,3 2 0 0,-3 4 0 16,4-3 0-16,-5-1 0 0,5 1 0 0,2-4 0 15,-2 4 0-15,3-3 0 0,3 2 0 16,-3 1 0-16,3 3 0 0,-3-4 0 0,3 13 0 0,1-6 0 15,-1-3 0-15,0 6 0 0,1 0 0 0,-4 3 0 0,3-6 0 16,-3 3 0-16,0 0 0 0,0 1 0 0,-1 2 0 16,5-3 0-16,-4 3 0 0,-1 0 0 0,5 3 0 15,3 1 0-15,3 2 0 0,-3-6 0 0,3 7 0 16,1-4 0-16,3 0 0 0,0-5 0 0,0 8 0 16,-4 0 0-16,4-2 0 0,0-1 0 0,0 0 0 15,0 4 0-15,0-1 0 0,3 4 0 0,1 0 0 16,-1-1 0-16,1 1 0 0,-1 2 0 0,1 1 0 15,3-3 0-15,-4 6 0 0,4 3 0 0,0 0-10 0,4-10 10 0,-4 10-8 32,0 0-53-32,0 0-11 0,3-3-1 0,4-3-1 15,0 3-151-15,4-4-31 0,13-15-5 0,1 0-2 16</inkml:trace>
  <inkml:trace contextRef="#ctx0" brushRef="#br1" timeOffset="40106.23">7098 6345 1785 0,'-7'-3'159'0,"-4"-3"-127"0,1 6-32 0,-4-3 0 16,-1-4 178-16,1-2 30 0,0 6 5 0,4-7 2 15,-4 1-131-15,3 3-25 0,-3 0-6 0,3-4-1 16,4 1 4-16,4-4 0 0,-4 4 0 0,3 6 0 16,1-7-31-16,3 1-5 0,3-1-2 0,1 1 0 15,3 6 22-15,3-7 5 0,1 7 1 0,3-3 0 16,4 6-23-16,6-3-5 0,1 0-1 0,3 3 0 0,7 0 15 0,8 0 2 16,3-6 1-16,7 6 0 0,3 0-3 15,8 0 0-15,6-10 0 0,11 7 0 16,7-3-12-16,8-7-4 0,6 4 0 0,4-1 0 0,14-2-3 15,0 2-1-15,3-2 0 0,8 2 0 0,6 7 0 0,1-3 0 16,3 3 0-16,0 0 0 0,0 3 0 16,0-7-1-16,-3 7 0 0,-1 7 0 0,5-7-11 15,-1 3 0-15,-7-3 9 0,0 0-9 0,10 0 0 0,-13 0 0 16,-8 0 0-16,-3-3 0 0,-3-4 0 0,-4 7 9 16,0 0-9-16,-11-9 9 15,-7 9-49-15,0-9-8 0,-3 9-2 0,0-13-1012 16,-11 1-202-16</inkml:trace>
  <inkml:trace contextRef="#ctx0" brushRef="#br1" timeOffset="41484.64">29150 1341 1785 0,'0'0'79'0,"0"0"17"15,4-7-77-15,-1 4-19 0,4-3 0 0,-3 6 0 0,3-3 83 0,0 3 13 16,3-7 2-16,1 14 1 0,0-7-39 0,3 0-7 16,0 3-1-16,0 6-1 0,-4 1-31 0,5-1-7 15,-5-6-1-15,4 7 0 0,-3 8 1 0,-4-2 0 16,0-10 0-16,-4 7 0 0,1 6 5 0,0-7 1 15,-8 7 0-15,0-6 0 0,1 5-11 0,-1 4-8 16,-3-9 12-16,0 9-12 0,4-3 28 0,-1 3 0 16,1-4-1-16,-1 4 0 0,1 0 2 0,-1-3 1 15,4 3 0-15,0-6 0 0,0-1-16 0,0-2-3 16,0 0-1-16,4-4 0 0,3 4-10 0,0-7 8 16,0-3-8-16,3 6 8 0,1-9 10 0,0 0 2 15,-1 0 0-15,4 0 0 0,-3 0 7 0,3-9 1 16,0 6 1-16,0-10 0 0,0 4-14 0,0-1-3 0,1-2-1 15,-5-4 0-15,4 1-11 0,0-1 0 0,0-6 0 16,1 0 0-16,-1 9 0 0,-4-9 0 0,4-6 0 0,-3 6 0 16,0 0 0-16,3 0 0 0,-7 4 0 0,0-4 0 15,3 3 0-15,-6-3 0 0,3 9 0 0,-4-6 12 16,1 10 0-16,-4-3 1 0,0-1 0 0,0 4 0 16,0-1 7-16,-4 7 0 0,4-6 1 0,0-1 0 15,0 1-11-15,0 9-2 0,0 0-8 0,0 0 12 16,0 0-12-16,0 0 0 0,0 0 0 0,0 0 0 15,0 9 0-15,4 10 0 0,-4 3 0 0,0-3 0 16,0 3 0-16,4 3 14 0,-4 3-2 0,3 3-1 16,1-9-11-16,-1 10 0 0,1-7 9 0,-1 3-9 15,1 3 0-15,-1-9 0 0,1 0 0 0,-1 0 0 16,4 0-23-16,-3-3-9 16,3-6-1-16,0 5-1 0,0-5 3 0,4-4 1 15,-4 4 0-15,0-7 0 0,3-3-108 0,1 10-22 0,-1-7-4 0,-2-6-610 16,2 0-122-16</inkml:trace>
  <inkml:trace contextRef="#ctx0" brushRef="#br1" timeOffset="41778.55">30014 1544 2718 0,'0'0'120'0,"0"0"25"0,0 0-116 0,0 0-29 0,0 0 0 0,0 0 0 15,7-3 12-15,4-3-4 0,0 6-8 0,-1 0 12 16,1 0-12-16,3 0 0 0,3 0 0 0,1 0 0 16,7 0 0-16,-4 6 0 0,7-12 0 0,0 6 0 31,4 6-21-31,-4-6-11 0,4-6-1 0,3 6-1 15,-3 0-3-15,0 0-1 0,-4 0 0 0,-3 0 0 0,3-3-152 16,-7-3-30-16,15 2-7 0,-15-2-1 0</inkml:trace>
  <inkml:trace contextRef="#ctx0" brushRef="#br1" timeOffset="42159.75">30766 1334 2354 0,'0'0'104'0,"0"0"22"0,0 0-101 0,0 0-25 0,0 0 0 0,7 7 0 0,0-4 43 0,3 6 3 15,-2-9 1-15,-5 9 0 0,1 4 17 0,-4-4 3 16,3 1 1-16,-3 5 0 0,0 4-40 0,-3 3-8 16,3-3-2-16,0 6 0 0,-4 3-18 0,4 4 0 15,-3-1 0-15,-1-9 0 0,4 9 0 0,-4-6 0 16,4-3 0-16,0 4 0 0,0-5 0 0,0-5 0 15,8 0 0-15,-5-4 0 0,1 1 29 0,3-4 3 16,3-6 0-16,-3 7 0 0,4-10-5 0,-1 0-1 0,5-10 0 0,-1 7 0 16,-4-6 6-16,8-4 0 0,3-5 1 0,0 2 0 15,0-3-16-15,4-3-3 0,-4-6-1 16,4-3 0-16,0 5-1 0,-4-5 0 16,-4 0 0-16,1-7 0 0,3 4-12 0,-3 2 11 0,-8 1-11 0,1 6 10 15,0-3-10-15,-4 6 0 0,0 3 0 0,0 3 0 16,-4 0 0-16,-3 7 0 0,0-3-12 0,0 8 12 31,4-5-84-31,-4 0-8 0,0 5-3 0,3-2 0 0,-3 6-168 16,4-3-33-16</inkml:trace>
  <inkml:trace contextRef="#ctx0" brushRef="#br1" timeOffset="42681.88">31838 720 576 0,'0'0'51'0,"-3"3"-41"0,-1 6-10 0,1 4 0 15,-4 6 388-15,0 2 75 0,3 14 15 0,-3 3 3 16,0-4-336-16,-4 19-67 0,4 7-14 0,-3-7-2 0,-1 10 0 0,0-10 0 16,1 4 0-16,-1-4 0 15,1-3-26-15,-1 4-4 0,1-1-2 0,3-3 0 16,-4 0-5-16,4-3-1 0,0 3 0 0,0-15 0 15,-4 9-46-15,8-7-10 16,-1-5-1-16,1-1-1 0,-4-6-138 0,3 3-27 16,0-15-5-16</inkml:trace>
  <inkml:trace contextRef="#ctx0" brushRef="#br1" timeOffset="42930.9">31919 754 2746 0,'0'0'60'0,"0"0"13"0,0 0 3 0,0 13 1 0,0-4-61 0,4 0-16 0,-1 10 0 0,-3 3 0 16,0-3 0-16,0 6 9 0,0 16-9 0,-7 0 8 15,4 6 10-15,-4 6 2 0,-7 3 0 0,3 4 0 16,-7-10 8-16,4 10 3 0,0-4 0 0,0 4 0 15,0-4-31-15,-4 4 8 0,8-7-8 0,-8 0 0 32,4 1-44-32,0-13-11 0,0 2-2 0,0-2-1 0,3-3-112 15,1-1-22-15,-5-2-5 0,5-4-823 0</inkml:trace>
  <inkml:trace contextRef="#ctx0" brushRef="#br1" timeOffset="43505.34">29090 751 2066 0,'0'0'92'16,"0"0"18"-16,0 0-88 0,0 0-22 0,0 0 0 0,0 0 0 0,-3 13 34 0,-1-1 2 15,4 16 1-15,-7-6 0 0,0 13 11 0,0 5 3 16,-4 11 0-16,4 5 0 0,-7 7-4 0,4 9-1 16,-8-9 0-16,4 3 0 0,-4 6 1 15,0-7 0-15,4 8 0 0,-3-8 0 0,3 4-39 16,-4-12-8-16,4 2 0 0,0-5 0 0,0-1 0 16,3-9 0-16,-3 6 0 0,3-15 0 15,4 5-153-15,0-5-31 0,4-4-5 16,3-2-827-16</inkml:trace>
  <inkml:trace contextRef="#ctx0" brushRef="#br1" timeOffset="43809.09">29154 679 1958 0,'0'0'174'0,"-4"9"-139"0,1 1-35 0,3 2 0 16,0 7 66-16,0 3 6 0,0 0 2 0,0 9 0 16,0 1-24-16,0 2-5 0,0 16-1 0,-4 4 0 15,4-1 10-15,-4 3 2 0,1 7 0 0,-4 0 0 16,0 6-16-16,-4 0-2 0,4 3-1 0,-3 3 0 15,-5-3-29-15,1 4-8 0,0-1 0 0,0-6 0 16,-3-3 0-16,-1-1 0 0,0 4 0 0,1-6 0 16,2-6-50-16,5 2-11 15,-1-12-3-15,4-6-703 0,0 3-141 0</inkml:trace>
  <inkml:trace contextRef="#ctx0" brushRef="#br1" timeOffset="44668.76">31729 2103 2790 0,'0'0'61'0,"0"0"13"0,0 0 2 0,0 0 3 0,0 0-63 0,0 0-16 0,0-10 0 0,7 7 0 16,-4-3 16-16,4-4 0 0,1 7 0 0,2-9 0 16,1 2-16-16,3 1 0 0,3-4 0 0,1 4 0 15,3 3-12-15,0-1 0 0,8 1 1 0,-1 6 0 16,0-3-3-16,0 6-1 0,-3 3 0 0,-4 1 0 15,0-1 15-15,-7 6 0 0,1 1 0 0,-5 3 10 16,-3-1-10-16,-3 4 0 0,-1 0 0 0,-6 3 0 0,-4-10 8 0,0 10 0 16,-4-3 0-16,-7 0 0 0,1-3 7 15,-4 6 1-15,-1-4 0 0,-2 1 0 16,3-3 4-16,-1 0 0 0,-2-4 1 0,-1 1 0 16,4 6-6-16,0-7-2 0,3 7 0 0,0-10 0 15,4 7-5-15,0-7 0 0,4 1-8 0,3 9 12 0,-1-7-12 16,1 7 0-16,4-10 8 0,3 4-8 0,0-1 0 15,3 1-8-15,4-7 8 0,4-3-13 16,3 7-83-16,4-4-17 0,-1-6-3 0,8 0-696 16,3-6-140-16</inkml:trace>
  <inkml:trace contextRef="#ctx0" brushRef="#br2" timeOffset="60690.45">20391 12981 1062 0,'0'0'23'0,"0"0"5"0,0 0 0 0,0 0 3 0,0 0-31 0,0-10 0 0,0 7 0 0,0 3 0 16,0 0 0-16,0 0 0 0,-4-6 0 0,1-4 0 15,3 10 29-15,0 0 3 0,-4-6 1 0,0 0 0 16,4 6 12-16,0 0 3 0,0 0 0 0,0 0 0 0,0-3-48 0,-3-4 0 15,3 7 0-15,0 0 0 0,0 0-16 0,0 0-2 16,0 0-1-16,0 0 0 0,0 0 4 0,0 0 1 16,0 0 0-16,0 0 0 0,0 0 4 0,0 0 1 15,-4 0 0-15,4 0-347 16,0 0-70-16</inkml:trace>
  <inkml:trace contextRef="#ctx0" brushRef="#br2" timeOffset="63833.8">20235 13511 2660 0,'0'0'118'0,"-3"-10"24"0,-4 10-114 0,0-3-28 15,3-6 0-15,-3 5 0 0,0-2 15 0,4 3-3 16,3-3-1-16,-4 0 0 16,0-1-33-16,1-2-6 0,3 6-2 0,0 3 0 0,-4-10 4 0,4 10 1 0,-3 0 0 15,3 0 0 1,0 0-14-16,-7 0-2 0,0 3-1 0,-4 4 0 0,1 2 19 0,-1 1 4 0,-3-4 1 0,3 9 0 15,-3 1 18-15,0-6 0 0,4 8 0 0,-5-5 0 16,5 6 0-16,-1-7 20 0,4 1-2 0,0 2-1 16,0 1-2-16,4-6-1 0,3 5 0 15,0-8 0-15,0 8-14 0,3-9 0 0,4 4-12 0,0-1 12 16,4 1 0-16,-1-7-8 0,1 3 8 0,3-6 0 16,0-6 23-16,4 3 8 0,-1-7 1 0,1 1 1 15,3-1-17-15,-3-2-3 0,0 3-1 0,-4-7 0 16,3 0 29-16,-3 0 6 0,-3 1 1 0,-4-1 0 15,0 0-7-15,-3 4-1 0,3-1 0 0,-7-5 0 16,0 8-1-16,-7-2-1 0,3 2 0 0,1 7 0 16,-4-6-14-16,3-1-2 0,-7 10-1 0,1 0 0 15,-1-3-9-15,-3 3-3 0,4 0 0 0,-5 3 0 16,1 4-9-16,-3-1 0 0,6 3-10 0,-3 1 10 0,0-1-8 16,3 0 8-16,1 4 0 0,-1 0-9 0,1-4 9 0,-1 0 0 15,0 4 0-15,4 3 0 0,0-4 0 0,4 1 0 16,-1-4 0-16,-3 0 0 0,7-5 0 0,0 5 0 15,4 0 0-15,-4-9 0 0,7 4 0 0,0 2 0 16,3-3 0-16,1-3 0 0,3 0 0 0,0-3 0 16,4-3 8-16,-1-1-8 0,-2-2 8 0,-1 3-8 15,3-4 10-15,1-2-10 0,-4 2 9 0,4 7-9 16,-8-6 8-16,1-1-8 0,3-2 11 0,-7 2-3 16,0 1-8-16,-3 0 12 0,3 5-3 0,-7-5-1 15,0 9 0-15,0 0 0 0,0-9 5 0,-4 9 1 16,1-10 0-16,-1 10 0 0,-3 0-6 0,0 0 0 0,0-3-8 15,-4 6 12-15,4-3-12 0,0 6 0 0,-3-2 8 0,3-4-8 16,0 9 0-16,-1 0 0 0,1-5 0 0,0 5 0 16,4 0 0-16,3 4-8 0,-4-4 8 0,4-2 0 15,0-1-8-15,0-6 8 0,4 9 0 0,3-3 0 16,-7-6-9-16,7 4 9 0,7-4 0 0,-3 6-9 16,-4-6 9-16,3-6 0 0,4 6 0 0,-3-4 0 15,3-2 0-15,-3 3 0 0,3-3 10 0,-4 3-10 16,-3-7 8-16,0 1-8 0,1 6 0 0,-5-7 0 15,-3 10 11-15,4-9-11 0,-1 6 12 0,-3 3-12 16,0 0 9-16,0 0-9 0,-3-6 0 0,-1 2 9 16,-7 4-9-16,4-3 0 0,-3 3 0 0,-1 3 0 15,-6 1 0-15,3-4 0 0,-1 9 0 0,-2-3 0 16,3 0-8-16,-4 4 8 0,0-1 0 0,4-2 0 16,0-1 0-16,4 0 0 0,-1 3 0 0,0-5 0 0,4 5 0 0,0-6 0 15,0-3 0-15,7 0 0 0,-3 0 0 0,3 0 0 16,0 0 0-16,0 0 0 0,0 0 0 0,0 0 0 15,0 0 0-15,7 0 0 0,-4-3 0 0,8 0 0 16,-4-3 0-16,4-4 0 0,-1 7 0 0,4-6 0 16,-7-1 0-16,4 7 8 0,-1-3-8 0,-3 3 0 15,1-4 9-15,-1 4-9 0,0 0 0 0,0-3 0 16,-7 6 0-16,0 0-12 0,0 0 12 0,0 0 0 16,0 0 10-16,0 0-10 0,0 0 0 0,0 0 0 15,0 0-11-15,0 0 11 0,-7 9-8 0,-4-6 8 0,4 4 0 16,-4-4 0-16,1 3 0 0,-1-3 0 0,1 7 0 0,-1-7 0 15,4-3 0-15,0 6 12 0,-4-6-12 0,11 0 12 16,0 0-12-16,0 0 8 0,0 0-8 0,0 0 8 16,0 0-8-16,0 0 0 0,0 0 0 15,4-6 8-15,-1 0-8 0,1-4 10 0,3 1-10 0,0-4 10 16,4-2-10-16,-1 8 8 0,-3-8-8 0,0 2 8 16,4 0-8-16,-4-2 0 0,-3 9 0 0,-1-4 0 15,4 1 0-15,-3-1 0 0,-1 1 0 0,-3 9 0 16,0 0 0-16,0 0 0 0,-3 0 0 0,-1-10 0 15,-6 10-8-15,6 0 8 0,4 0 0 0,-7 7 0 16,-7-4 0-16,3 3 0 0,-3-3 0 0,0 7 0 16,0-7 0-16,0 6 0 0,0 4 0 0,0-4 0 15,-1 1 0-15,1-1 0 0,4 0 0 0,-1 1 0 16,4-1 0-16,0-2 0 0,4 2 0 0,-1-9 0 0,4 0 0 16,0 0 0-16,0 0 8 0,0 0-8 0,0 0 0 0,4 9 0 15,3-6 0-15,-4 4 0 0,-3-7 0 0,11 3 0 16,-1-3 0-16,1 0 0 0,-4 0 9 0,0-3-9 15,4 3 10-15,-4-7-10 0,-7 7 8 16,7-3-8-16,0 3 0 0,-7 0 9 0,0 0-9 0,0 0 0 16,0 0 0-16,0 0 0 0,3-9 0 0,-3 9 10 15,0 0-1-15,0 0 0 0,0 0-9 0,4-3-12 16,-4 3 2-16,0 0 1 16,0-6-111-16,0 6-23 0,0-4-4 0</inkml:trace>
  <inkml:trace contextRef="#ctx0" brushRef="#br2" timeOffset="69576.17">20182 13617 345 0,'-3'0'31'0,"-1"6"-31"16,-3-6 0-16,4 0 0 0,-4 0 305 0,0-6 55 15,3 6 12-15,4 0 1 0,0 0-238 0,0 0-48 16,-3 0-10-16,3 0-1 0,0 0-36 0,0 0-8 16,-4-3 0-16,4 3-1 0,0 0-19 0,0 0-4 15,0 0-8-15,-3-3 12 0,3-3 1 0,0 6 0 16,0 0 0-16,0 0 0 0,-4-4 23 0,4 4 5 0,0 0 1 16,0 0 0-16,-3-6 15 0,3 6 3 0,0 0 1 15,-4-3 0-15,4 3-23 0,0 0-5 0,-4 0-1 0,4 0 0 16,0 0 8-16,0 0 2 0,-7-6 0 0,7 6 0 15,0 0-13-15,0 0-2 0,-3 0-1 0,3 0 0 16,-7 0-8-16,7 0-2 0,0 0 0 0,0 0 0 16,0 0-6-16,0 0-2 0,0 0 0 0,0 0 0 15,0 0-8-15,0 0 8 0,0 0-8 0,0 0 8 16,0 0-8-16,0 0 0 0,-4 6 9 0,4-6-9 16,0 0 14-16,0 3-2 0,-3 7 0 0,3-10 0 15,0 0 1-15,0 0 0 0,0 0 0 0,0 9 0 16,0-9-1-16,0 0-1 0,0 0 0 0,0 0 0 15,0 0 0-15,0 0 0 0,0 0 0 0,7 3 0 16,-7-3 3-16,10 0 1 0,-10 0 0 0,0 0 0 16,7 6-6-16,-7-6-1 0,0 0 0 0,11 0 0 15,-11 0-8-15,0 0 0 0,0 0 9 0,0 0-9 0,0 0 0 16,7 4 8-16,-7-4-8 0,0 0 0 0,0 0 9 0,0 0-9 16,11 0 12-16,-11 0-12 0,0 0 16 0,0 0-4 15,0 0-1-15,10 0 0 0,-3 0-1 0,0 0 0 16,-7 0 0-16,11 0 0 0,-4 0-1 0,4 0 0 15,-11 0 0-15,7-4 0 0,3-2-1 0,1 6-8 16,-8-3 12-16,8 0-4 0,-4-3-8 0,0 6 0 16,0-4 0-16,4-2 8 0,-11 6-8 15,7 0 0-15,3-3 0 0,-3-3 0 0,0 6 8 0,0-3-8 16,-7 3 0-16,11-3 8 0,0-4-8 0,-1 7 8 16,1-3-8-16,3-3 8 0,-3 3-8 0,3-7 8 15,-4 7-8-15,4-3 8 0,-3-3-8 0,3 5 0 0,0-5 9 16,0 0-9-16,0-1 8 0,4 4-8 0,-4-4 10 15,4 1-10-15,-1 0 10 0,-3-4-10 0,4 4 10 16,-4-1-10-16,4-2 8 0,-4 2-8 0,4 1 0 0,-4 0 9 16,7-1-9-16,-7 7 0 0,4-6 9 0,-1-1-9 15,1 1 0-15,0-4 8 0,-4 4-8 0,3 6 0 16,1-7 0-16,-4 1 0 0,4-1 0 16,-1-2 0-16,-3 3 0 0,4-1 0 0,-4-2 0 0,4 2 0 15,-1 1 0-15,1-4 0 0,0 4 0 0,-1-4 8 16,8 4-8-16,-4-1 0 0,4-2 8 0,-4-1-8 15,4 1 0-15,-4-4 8 0,7 4-8 0,0-1 0 16,1-6 0-16,-1 10 9 0,-3-7-9 0,3 0 0 16,-4 4 8-16,5-1-8 0,-5-2 0 0,1 2 0 0,3 1 8 15,1-1-8-15,-8-3 0 0,7 4 0 0,0-1 10 0,0-6-10 16,1 7 8-16,2-7-8 0,1 7 11 16,3-7-3-16,-3 3-8 0,-4-3 12 0,1 0-12 15,2-2 0-15,5 2 0 0,-5 6-10 0,1-9 10 0,0 3 0 16,-4 4 0-16,4-1 0 0,7-6 0 0,-8 10 0 15,-6-7 0-15,10 6 0 0,1-6 0 16,-1 7 0-16,-10-1 0 0,3-6 0 0,4 10 0 0,-4-3 0 16,4-7 0-16,-8 9 0 0,1-2 0 0,0-1 0 15,3 1 0-15,-3-4 0 0,-1 3 0 0,1 4 0 16,3-7 0-16,4 1 8 0,0-1-8 16,-1 0 0-16,1-6 0 0,3 10 0 0,11-7 0 0,-7-3 0 15,-4 3 0-15,1 7 8 0,2-7-8 0,-2-3 0 16,-1 6 0-16,-3-3 0 0,0-3 0 0,-1 4 0 0,1-1 0 15,0-3 0-15,3 0 0 0,0 6 9 0,1-9-9 16,-5 13 10-16,1-7-10 0,3-3 0 0,-3 6 0 0,0-3 0 16,0 1 0-16,-1 5 0 15,1-6 0-15,-4 7 0 0,4-7 0 0,3 3 0 0,-3-3 0 0,3-3 0 16,4 0 0-16,0 1 0 0,0-8 0 0,3 10 0 16,0-2 0-16,4-1 0 0,0 0 0 0,-3-3 0 15,-1-1 0-15,0 4 0 0,1 1 0 0,-5-1 0 16,1 0 0-16,7-7 0 0,-4 7 0 0,1 7 0 15,3-10 0-15,-4 3 0 0,0 0 0 0,1 0 0 16,-1 3 0-16,-3 3 0 0,-4-6 0 0,7 4 0 16,-3-4 0-16,0 3 0 0,3-3 0 0,-3 0 0 15,7 0 0-15,-4 0 0 0,1 3 0 0,2 0 8 16,-2-3-8-16,-1 0 0 0,-3 1 0 0,3-1 0 16,-3 0 0-16,3 0 0 0,-3 3 0 0,4-3 0 15,-5 0 0-15,5 3 0 0,-1-3 0 0,0 0 0 16,-3 0 0-16,0 3 0 0,-4-2 0 0,4-1 0 0,0 3 0 0,-4-3 0 15,4-6 0-15,-4 6 0 0,0-3 0 0,4-4 0 16,4 7 0-16,-5 0 0 0,5-6 0 0,-1 3 0 16,0-3 0-16,1 3 0 0,-1-3 0 0,0 3 0 15,4-4 0-15,-3-2 0 0,2 0 0 0,1 5 0 16,4-2 0-16,-4-3 0 0,3 0 0 0,-3 5 0 16,0-2 0-16,0 3 0 0,-4-3 0 0,-3 3 0 15,-1-3 0-15,5-4 0 0,-4 1 0 16,-1 9 0-16,5-9 0 0,-1 6 0 0,-3-4 0 15,3 1 0-15,4 3 0 0,-4-3 0 0,4 3 0 0,-3-4 0 16,-1 4 0-16,0-3 0 0,1-3 0 0,2-1 0 16,1 7 0-16,4-3 0 0,-4 3 0 0,3-6 0 0,0 2 0 15,-3-2 0-15,0 6 0 0,-4-3 0 16,-3 3 0-16,0-4 0 0,-4 8 0 0,4-8 0 0,-4 4 0 0,1-3 0 16,2 6 0-16,-2-3 0 0,-4-3 0 0,3 3 0 15,-3-4 0-15,3 7 0 0,-3-6 0 0,-4 6 0 16,0-3 0-16,0-3 0 0,0 6 0 0,1-3 0 15,-1-3 0-15,0 3 0 0,-3 0 0 0,3-1 0 16,0 5 0-16,4-1 0 0,-4 0 0 0,4-3 0 16,0 3 0-16,-4 0 8 0,0 3-8 0,0-3 0 15,1 6 0-15,-5-3 0 0,5 1 8 0,-1-4-8 16,0 0 0-16,-3 3 0 0,-1-3 0 0,1 0 0 16,0 3 0-16,-1 3 0 0,1-2 0 0,-4-1 0 0,0-3 0 15,4 0 0-15,-4 9 0 0,1-5 0 0,2-4 0 16,1 3 0-16,0 6 0 0,3-6 0 15,-7-3 0-15,4 10 0 0,-1-7 12 0,1 7-4 0,0-7-8 16,-4 6-12-16,0 1 2 0,4-1 1 0,-4-3 9 16,-3 4 0-16,-1 3 0 0,1-1 0 15,0-2 0-15,-1 2 0 0,1 1 0 0,-4-4 0 0,7 4 0 16,-3-1 0-16,-1-2 0 0,1 2 0 0,0 1 0 16,3-4 0-16,-4 4 0 0,8 3 0 0,0-10 0 0,-4 7 0 15,4-4 0-15,-1 4 0 0,1-1 0 0,0 4 0 16,-4-3 0-16,4-1 0 0,-4-2 0 0,0-4 0 0,0 10 0 0,0-10 0 15,-3 7 0-15,0-4 0 0,-1 4 0 0,1-4 0 16,-4 1 0-16,4 2 0 16,-4 1 0-16,0-1 0 0,0 1 0 0,-3 3 0 0,3-1 0 15,-4-2 0-15,1 0 0 0,-1 6 0 0,1-7 0 16,-4 1 0-16,4 9 0 0,-4-10 0 0,0 7 0 0,0-6 0 16,-4 9 0-16,4-10 0 0,-3 10 0 15,6-3 0-15,-6-6 0 0,0 9 0 0,-1-3 0 16,1-4 0-16,-1 4 0 0,1-3 0 0,-1 3 0 0,-3 3 0 15,4-3 0-15,3-4 0 0,-4-2 0 0,-3 9 0 16,0 0 0-16,0 0 0 0,4-9 0 0,-4 9 0 16,0 0 0-16,0 0 0 0,-4 0 0 0,4 0 0 15,0 0 0-15,-3-3 0 0,-4-7 0 0,-4 10 0 16,4 0 0-16,-4-3 0 0,-3-3 0 0,4 6 0 16,-8 0 0-16,4 0 0 0,-4 0 0 0,-3 0 0 15,0 0 0-15,0 0 0 0,-7 0 0 0,3 0 0 16,-3 0 0-16,0 0 0 0,-4 0 0 0,-4 6 0 0,1-6 0 15,-4 3 0-15,8-3 0 0,-5 0 0 0,8 0 0 0,-4 0 0 16,8 0 0-16,-1 0 0 0,0 0 0 16,8 0 0-16,-1 0 0 0,4 0 0 0,3 0 0 0,4 0 0 15,-3 0 0-15,3 0 8 0,7 0-8 0,0 0 0 16,0 0 0-16,0 0 0 0,0 0 0 0,0 0 0 16,0 0 0-16,0 0-8 0,0 0 8 0,7 10 0 15,3-7 0-15,1-3 0 0,3 6 0 0,4-3-8 16,-1-3 8-16,4 6 0 0,8-3 0 0,-1 4 0 15,-3-4 0-15,3 0-8 0,4-3 8 0,-1 0 0 16,-2 6 0-16,2-3 0 0,-3-3 0 0,1 7 0 16,-1-7 0-16,0 3 0 0,-3-3 0 0,0 0 0 0,-1 0 0 15,1 0-8-15,0 0 8 0,-1 3 0 16,-3-3 0-16,4 0 0 0,-4 0 0 0,1 0 0 0,-1 0 0 0,0 0 0 16,0 0 0-16,-7 0 0 0,-3 0 0 0,3 0 0 15,-4-3 0-15,1 3 0 0,-11 0 0 0,7 0 0 16,-7 0 0-16,0 0 0 0,7 0 0 0,-7 0 0 15,0 0 0-15,0 0 0 0,0 0 0 0,0 0 0 16,0 0 0-16,0 0 0 0,0 0 0 0,0 0 0 16,0 9 0-16,0-6 0 0,-7 7 0 0,7 2 0 15,-3-2 0-15,3 9 0 0,-4-7 0 0,-3-3 0 16,7 10 0-16,-4-6 0 0,4 9 0 0,-3-3 0 16,-1-1 8-16,1-2-8 0,-1 3 8 0,1-7-8 15,-1 7 0-15,-3 0 0 0,0-3 0 0,4 3 0 16,-4-1 0-16,-1-2 0 0,1 3 0 0,4-7 0 15,-4 7 0-15,-4-6 0 0,4 6 0 0,-3-7 0 16,3 4-36 0,-4 0-11-16,-3-7-2 0,3 10-1 0,1-4-154 15,-4 4-32-15</inkml:trace>
  <inkml:trace contextRef="#ctx0" brushRef="#br2" timeOffset="77462.47">20235 13526 518 0,'0'0'46'0,"0"0"-37"0,0 0-9 0,0 0 0 0,0 0 188 0,0 0 35 16,-7 7 7-16,-3-7 2 0,3 6-151 0,0-3-29 16,0 3-7-16,7-6-1 0,-11 3 8 0,11-3 2 15,-4 0 0-15,4 0 0 0,0 0-22 0,0 0-5 16,0 0-1-16,-7 0 0 0,0-3-14 0,7 3-2 16,0 0-1-16,0 0 0 0,0 0 27 0,-3-6 6 15,-1 3 1-15,4 3 0 0,4-6 14 0,-1-1 3 16,-3 1 1-16,4-3 0 0,-1-1-18 0,4 4-4 15,-3 0-1-15,3-4 0 0,0 1-26 0,4-4-4 16,-4 4-8-16,3-1 11 0,-3-2 6 0,4 2 2 16,0-2 0-16,-1-1 0 0,1 1 3 15,-1-4 1-15,-3 0 0 0,7 1 0 0,-3 2-2 0,0-6 0 16,-1 7 0-16,4-7 0 0,-3 3 7 0,-1 1 0 0,5-1 1 16,-5-3 0-16,1 0-9 0,3 7-1 0,-4-1-1 15,5-5 0-15,-1 5-8 0,0-6-2 0,0 7 0 0,4-7 0 16,-4 3 0-16,3-3 0 0,4-3 0 15,-3 0 0-15,3-3-8 0,0 3 8 0,4-9-8 0,3 6 8 16,1-6 24-16,-1-1 4 0,0 1 0 0,0-4 1 16,4-2-17-16,-4 5-4 0,0-2-1 0,1 3 0 15,-5-1-7-15,5 4 0 0,-5 6-8 0,1-3 12 16,0 6-4-16,-1 0-8 0,1-3 11 0,0 10-11 16,-1-7 16-16,1-3-4 0,0 6-1 0,-1-2 0 15,1-1-11-15,3-3 8 0,1 0-8 0,-5-6 8 16,5 3-8-16,-1-7 8 0,0 1-8 0,0-4 8 15,0-2 0-15,4 5 0 0,0-8 0 0,0 5 0 16,-1 1 0-16,1-4-8 0,11 3 12 0,-8 4-4 0,0-7-8 16,-3 10 8-16,-4-3-8 0,4 3 8 0,0-4 2 15,-4 10 0-15,-7-6 0 0,0 6 0 0,4 0-2 16,-4 0 0-16,4 3 0 0,-8-3 0 0,4 1-8 0,1 2 0 16,2-3 9-16,1 6-9 0,-4-6 0 0,7-3 0 15,8 3 0-15,-5-3 0 0,1-3 0 0,0-4 0 16,3 1 0-16,0-3 0 0,4-7 0 0,-7 6 9 15,0-5-9-15,-4-1 0 0,7 0 9 0,1 7-9 16,-12-7 0-16,4 9 9 0,1 1-9 0,-1 0 8 16,4-1-8-16,-8 1 8 0,-6 6-8 0,7-3 10 0,6 3-10 15,-2-4 10-15,-5 7-10 0,1-3 0 0,3 0 9 16,1 3-9-16,-5-3 0 0,4-3 0 0,1 6 0 0,-1-9 8 16,-3 6-8-16,6-4 0 0,-2-5 0 15,2 3 0-15,1-7 0 0,3 3 8 0,4-5-8 0,0-1 0 16,0-3 0-16,3 3 8 0,-3-3-8 0,0 4 0 15,-4-4 0-15,4 3 9 0,-4-3-9 0,0 3 0 16,1 10 10-16,-1-4-10 0,0-2 8 0,-3 2-8 16,3 4 11-16,0 0-3 0,-3-1-8 0,3 1 12 15,1-1-4-15,-1 7-8 0,-3-3 11 0,3-3-11 16,0-1 8-16,-3 1-8 0,3 0 0 0,1-1 0 16,-1 1 0-16,0 3 8 0,4-10-8 0,7-3 0 15,0 7 0-15,0-7 0 0,3 0 0 0,-3-3 0 16,3 1 0-16,1 2 0 0,-5-9 0 0,1 6 0 15,4 3 0-15,-4 3 0 0,3-2 0 0,-3 2 0 16,0 3 0-16,0 1 12 0,-1-4-4 0,-6 7-8 0,0 0 12 16,0-1-4-16,-4 1 0 0,0-1-8 0,1 7 11 0,-5-3-11 15,8-3 10-15,-3-1-10 0,6 7 0 0,-3-3 8 16,-4-3-8-16,4-1 0 0,0-2 0 0,-1 3 0 16,-2-1 0-16,2-9 0 0,1 10 0 0,-3-13 8 15,-1 3-8-15,4-2 0 0,-4 2 0 0,4 0 0 16,-1 3 0-16,-2 1 0 0,3-4 0 0,-1 6 0 15,-6 1 0-15,3-4 0 0,-3 7 0 0,0 0 0 16,-4-1 0-16,0 1 9 0,1 3-9 0,-1-1 0 0,-4-2 0 16,5 0 0-16,-1 6 0 0,0-4 0 15,0 1 0-15,1-6-11 0,-5 9 11 0,8-4 0 16,0-2 0-16,3-3 0 0,-3 5 0 0,-4-2 0 0,4 0 0 16,-4-1 0-16,4-2 10 0,-8-4-2 15,5 4-8-15,-5 2 12 0,1 1-12 0,0-4 0 0,-1 4 0 16,1 0 0-16,0 3 0 0,0-4 0 0,-4 10 0 0,0-9 0 15,4 9 0-15,-1 0 8 0,4 0-8 0,-3 0 0 16,-4-6 0-16,1 6 8 0,2 0-8 0,-3 0 0 16,-3 0 0-16,3-6 0 0,0 6 0 0,4 0 0 15,-4 3 0-15,-3-6 0 0,3-3 0 0,0 6 0 16,0 0 0-16,-3-3 0 0,3 0 0 0,-3 0 0 16,-1-4 0-16,1 7 0 0,0-3 0 0,-1-3 0 15,5 6 0-15,-1-9 0 0,0 9 0 0,0-6 0 16,0-7 0-16,0 10 8 0,4-6-8 0,-4 6 0 15,0-10 0-15,1 16 0 0,-5-3 0 0,1 0 0 0,-1 4 20 16,1-7-1-16,-4 6-1 0,0-3 0 0,0 3-18 0,1 3 0 16,-1 1 0-16,-4-1 0 0,1-3-9 0,-4 7-6 15,3-7-1-15,1 6 0 0,0-6 26 0,-4 10 5 16,3-7 1-16,-3 1 0 0,4-1-16 16,-1 0-18-16,5 1 4 0,-5-4 1 0,1 6 13 0,3-9-9 15,-4 3 9-15,5 1-8 0,-1-4 8 0,0 3 0 16,-4 3 0-16,4 1 0 0,-3-7 0 0,0 9 0 15,-1 4 0-15,1-1 0 0,-4-2 0 0,0 2 0 16,0 1 0-16,-3-4 0 0,3 10 0 0,0-6 8 16,-4 2-8-16,1 1 8 0,-1-3-8 0,1 3 0 15,-1 2 0-15,1-5 0 0,-1 9 0 0,1-9 0 0,3 5 0 16,-4-2 0-16,4 0 0 0,-3 0 0 0,0-4 0 0,3 10 0 16,0-9 0-16,-4 6 0 0,4 0 0 0,-3-4 0 15,-1 7 0-15,1-3 0 0,3-3 0 0,-4 3 0 16,-3 3 0-16,0 0 0 0,0 0 0 0,0 0 0 15,0 0 8-15,0 0 0 0,0 0 0 0,-10 0 0 16,-1 0-8-16,-3 0 0 0,-4 3 0 0,-3 3 0 16,0-3 0-16,-4 7-8 0,4-7 8 0,-3 6-12 15,-1 1 12-15,4-4 0 0,0 0 0 0,-1 4 0 16,5-1 0-16,3 0 0 0,0 1 0 0,-1-7 0 16,1 9 0-16,4-12 0 0,3 10 0 0,0-4 0 15,-4-6 0-15,8 3 0 0,3-3 0 0,0 0 0 16,0 0 0-16,0 0 0 0,0 0 0 0,0 0 0 15,0 0 0-15,0 0 0 0,0 0 0 0,3-3 0 16,4-6 0-16,0 2 0 0,-3 1 0 0,6-3-8 16,1 3 8-16,-1-4 0 0,5 7-9 0,-5-6 9 0,4-1 0 0,-3 7 0 15,3-6 0-15,4 6 0 0,-4-4-8 0,0 4 8 16,0-6 0-16,7-1 0 0,-7 7 0 0,4-3 0 16,-1-4 0-16,-2 10 0 0,-1-12 0 0,0 12 0 15,0-9 0-15,-4 9 0 0,-2-4 0 0,2-5 0 16,-3 9 0-16,0-3 0 0,0 3 0 0,0-6 0 15,0 6 0-15,-3 0 0 0,-4 0 0 0,7 0 0 16,4 0 8-16,-4 0-8 0,0 0 0 0,-7 0 0 16,0 0 0-16,7 6 0 0,0-3 0 0,0 6 0 0,0-5 0 15,0 5 0-15,-4 3 0 0,5-2 0 0,-5-1 0 16,1 1 0-16,-1 2 0 0,1-2 0 16,-4 2 0-16,3 7 0 0,-3-6 8 0,0 2-8 0,0-2 8 15,0-1-8-15,0 10 8 0,0-6-8 0,-3 0 8 0,-1 2-8 16,4 1 12-16,-7 3-4 0,4-9 0 0,-5 6 0 15,5-4 1-15,-1 4 0 0,1-6 0 16,-1 9 0-16,1-7-6 0,3-2-3 0,-7-1 0 0,7 4 0 16,-4-3 0-16,1-1 0 0,3 1 0 0,0-4 0 15,0 4 0-15,0-7-15 0,0-6 5 0,7 9 1 32,-7-9-65-32,7 0-13 0,0 0-2 0,7 0-1445 0</inkml:trace>
  <inkml:trace contextRef="#ctx0" brushRef="#br2" timeOffset="83339.38">20426 16192 1555 0,'10'-13'68'0,"-10"13"16"0,4-3-68 0,-1-3-16 16,5-7 0-16,-5 4 0 0,4-1 149 0,-3 4 27 15,-1-3 4-15,1-7 2 16,-1 10-174-16,1-4-34 0,-1-5-7 0,-3 8-2 0,0-8 21 0,0 5 4 16,-3 4 1-16,-1-10 0 0,-3 10 33 0,4-10 8 15,-4 7 0-15,3-4 1 0,-3 4 44 0,-4 0 9 16,4-4 2-16,0 4 0 0,-3-1-20 0,-1 4-3 0,1-3-1 0,-5-1 0 16,5 7-41-16,-4-3-9 0,0 3-2 0,0-4 0 15,-1 7-12-15,1 0 0 0,-3 0 0 0,-1 7 0 16,0-4 0-16,4 3 0 15,-7 0 0-15,3 4 0 0,1-1 0 0,-1 4 0 16,1-4-9-16,2 10 9 0,1-7-9 0,0 1 9 16,4 6-8-16,-1-7 8 0,0 7 0 15,1 3 0-15,3-9 0 0,0 12 0 0,0-10 0 0,3 7 0 0,-3-3 0 16,4 3 8-16,3 0-8 0,-4 0 8 0,4 0-8 16,0 3 8-16,4-3 0 0,-1 0 1 0,1 0 0 0,3 0 0 15,-4-3-9-15,4-4 8 0,4 4-8 0,-4 3 8 16,4-6-8-16,-1-1 12 0,1 4-12 0,-1-6 12 15,1-1-12-15,3-2 0 0,0 5 0 0,4-8 0 16,-1 2 0-16,1 1 0 0,0-4 0 0,3-3 0 16,0 0 31-16,0 7 1 0,0-10 0 0,0 0 0 0,1 6-32 15,-5-3 8-15,4-3-8 0,1 0 0 16,-5 0-75-16,1 0-17 0,0 0-4 16,-1 0-720-16,1 0-143 0</inkml:trace>
  <inkml:trace contextRef="#ctx0" brushRef="#br2" timeOffset="83939.36">20923 16007 979 0,'0'0'87'0,"0"-7"-70"0,-3-2-17 0,6 6 0 15,-3-7 336-15,0 1 64 0,4 6 13 0,-4-3 3 16,3-1-358-1,-3 1-71-15,0 6-15 0,0-9-2 0,0 9 22 0,-3-3 8 0,-4-4 0 0,0 4-9 16,0 6 37-16,-4 4 8 0,-3-4 2 0,0 6 0 0,-7 4 13 16,-4-4 2-16,4 10 1 0,0 3 0 15,-1 0-21-15,1 0-4 0,0 0-1 0,0-4 0 16,7 4-5-16,0 0-2 0,3 7 0 0,4-7 0 16,4-1-13-16,3 1-8 0,0 0 8 0,3 7-8 0,1-7 20 15,6 0-1-15,1-1 0 0,-4 1 0 0,3 0-31 16,5-3-5-16,-1 3-2 0,0-3 0 0,0-7 9 15,0 7 2-15,0-6 0 0,0-1 0 0,0-2 8 0,0 5-8 16,1-8 8-16,2-1-8 0,-3-3 8 0,0-3 0 16,1 0 0-16,-1-3 0 0,0-3 9 0,0 3-9 15,-4-7 12-15,5 1-12 0,-5-1 25 0,4-2-1 16,0-7-1-16,-3 3 0 0,0-2-23 0,-1-4 0 16,1 0 0-16,-4-7 8 0,-4 4-8 15,4-3 0-15,0 6 0 0,-3-9 0 0,-4 9 0 0,-4 0 0 0,1-6 0 16,-1 12 0-16,-3-3 0 0,-3 0 14 15,-1 7-2-15,4-7 0 0,-7 6-12 0,3 4 0 16,-6-3 0-16,3 2 0 0,-1 1 0 0,1-1-13 0,-3 7 2 16,3-6 1-1,-8 6-37-15,5-4-7 0,-4 7-2 0,3 0 0 16,-3-3-103-16,0 3-21 0,7 0-4 0,-1 0-852 0</inkml:trace>
  <inkml:trace contextRef="#ctx0" brushRef="#br2" timeOffset="84515.03">21569 15800 2718 0,'0'0'120'0,"0"0"25"0,-7 0-116 0,-4-3-29 16,4 3 0-16,0 0 0 0,0 0 27 0,-4 0-1 16,4 0 0-16,0 3 0 15,4-3-42-15,-8 9-8 0,4-9-1 0,-3 3-1 16,3 7-17-16,-4-1-3 0,0 0-1 0,1-5 0 0,-4 5 38 0,3-3 9 0,-3 4 0 16,0-4 0-16,-4 3 34 0,4 1 9 0,0 2 1 0,3-2 1 15,-3-4-16-15,4 0-3 0,-1 4-1 16,8-1 0-16,-4-3-3 0,7 1-1 15,0-7 0-15,0 9 0 0,3-3-21 0,4 4 0 0,-3-4 0 0,3 0 0 16,3-3 0-16,-3 7-15 0,4-10 3 0,-4 9 0 16,4-6 2-16,-1-3 1 0,1 7 0 0,3-4 0 15,-4-3 9-15,5 0 0 0,-1 0 0 0,0 6 0 16,0-3 0-16,0-3 0 0,4 3 0 16,-1 4 0-16,1-4 0 0,0 6 0 0,-4-3 0 15,3 1 0-15,1 2 8 0,-4 0 0 0,0 4 0 0,-3-4 0 16,3 7-8-16,0 0 0 0,-3-7 0 15,-8 10 0-15,1-3 0 0,-1-7 0 0,4 13 0 0,-7-6 0 16,-3-1 0-16,-1 4 0 0,1 0 0 0,-1-3 0 16,-3 3 0-16,0 2 0 0,0-2 0 0,0-6 0 15,0 9 0-15,0-3 0 0,-7-1 0 0,3-2 0 16,0 0 11-16,1-1 1 0,-4 1 0 0,-4 0 0 0,4-7-12 0,-7 10 0 16,3-6 0-16,-6-1 0 0,2-2-12 0,1-1-5 15,0 3-1-15,0-5 0 16,0-4-6-16,0 3-2 0,6-6 0 0,1 0 0 15,-3-6-120-15,3 6-24 0,3-10-5 0,0 1-857 0</inkml:trace>
  <inkml:trace contextRef="#ctx0" brushRef="#br2" timeOffset="85256.75">22475 15505 403 0,'0'0'36'0,"0"0"-36"0,0 0 0 0,4-9 0 0,-4 2 374 16,0 1 68-16,0-3 14 0,-7 5 2 0,0-5-349 0,3 0-69 16,4-1-15-16,-3 7-2 0,3-6-13 0,-4-1-2 15,1 7-8-15,3-3 12 0,0 6 12 16,0 0 3-16,-7-3 0 0,7 3 0 0,0 0 5 0,0 0 0 15,0 0 1-15,0 0 0 0,0 0-8 0,-7 3-1 16,0 6-1-16,0 7 0 0,-8 0-7 0,5-4 0 16,6 7-1-16,-6 3 0 0,-1 0-5 0,-3 6-1 15,7-6 0-15,-4 9 0 0,1 4 5 16,-1-4 1-16,-6 10 0 0,-1 3 0 0,7-3-3 0,1 12 0 16,-11-6 0-16,-1 0 0 0,1-6 5 0,7 0 1 15,7-7 0-15,0 7 0 0,-3-10-6 0,6 4 0 16,4-7-1-16,-4-3 0 0,-3 6 2 0,7-2 1 15,7-4 0-15,-3 0 0 0,-4-3 0 0,7-7 0 0,4 4 0 0,-1-6 0 16,4-4 11-16,-3 1 3 0,-1-7 0 16,8 6 0-16,7-3-28 0,-4-2 0 0,-7-4 0 0,4-4 0 15,3-2 12-15,4 3 1 0,-1-3 0 0,-3-1 0 16,-3-2-3-16,3 0-1 0,4-10 0 0,-4 6 0 16,-3-6 0-16,-1 7 0 0,5-10 0 0,-5 3 0 15,-3 0-9-15,4-3 12 0,-4 0-12 0,4-3 12 16,-1 3 12-16,-6-6 2 0,-4 3 1 0,0-3 0 15,4-3-15-15,-4-1-2 0,-7 1-1 0,0-1 0 16,0 1 9-16,0-3 2 0,0-4 0 0,-4 3 0 16,-3 1-11-16,0-4-1 0,7 7-8 0,-7 6 12 15,-4-3-12-15,4 3 0 0,4-4 0 0,-4 11 0 16,0-4 0-16,0 9 0 0,0-6 0 0,0 7 0 16,3-1 0-16,-3 1-20 0,-7-4 4 0,3 7 0 15,4-4-7-15,0 4-1 0,-7 5 0 0,0-5 0 16,0 0-86-16,3 9-18 0,-3-10-3 0,0 10-1143 15</inkml:trace>
  <inkml:trace contextRef="#ctx0" brushRef="#br2" timeOffset="85501.58">22119 15935 2073 0,'0'0'184'0,"0"0"-147"0,0 0-29 0,0 0-8 16,0 0 196-16,0 0 37 0,14 0 8 0,4 0 2 15,-7 0-201-15,6-7-42 0,8 4 0 0,3 3-11 16,-3-3 11-16,3-3 0 0,0 6 8 0,4 0-8 16,7-3 8-16,-7-4-8 0,-8 7 8 0,1-3-8 31,3 3-123-31,0-3-29 0,1-3-5 0,-5 6-621 0,4-10-124 0</inkml:trace>
  <inkml:trace contextRef="#ctx0" brushRef="#br2" timeOffset="90243.41">29164 14407 1872 0,'0'-12'83'0,"0"2"17"0,0 1-80 0,0 0-20 16,0-4 0-16,0-6 0 0,4 7 0 0,-1-1-11 16,4-6 2-16,0 7 0 0,0-7-3 0,0 6 0 15,0-5 0-15,1 5 0 16,-5 4-20-16,4-4-5 0,-3 4-1 0,-1-1 0 0,1 10 38 0,-4 0 0 15,0 0 0-15,0 0 8 0,0 0 24 0,0 0 5 0,0 0 1 16,3 16 0-16,1 0-10 0,-4 3-3 0,3 2 0 16,1 1 0-16,-4 10 10 0,3-1 1 0,1 4 1 15,-1-4 0-15,1 10 1 0,7 3 0 0,-8-4 0 16,4 14 0-16,0-1-6 0,0 10-2 0,-3 9 0 0,6 3 0 16,4 7-30-16,-3 2 0 0,0 14-11 15,3 5 11-15,3 1-18 0,1-4 4 0,0 13 1 0,-1-7 0 16,1 10 1-16,0-3 1 0,3-3 0 0,-4 6 0 15,1 0 11-15,-4-9 0 0,-3 6 0 0,3-7 0 16,-7 1 0-16,0-1 0 0,3-2 10 0,1-1-10 16,-4-9 10-16,0 4-10 0,0-4 10 0,0 0-10 15,0-6 11-15,0-4-11 0,0-2 12 0,-3 2-12 16,0 1-60-16,-1-10-18 0,1 1-4 16,-1-4-1-16,1-9 11 0,-4-10 3 0,0 0 0 0,0-9 0 15,-4-6-47-15,1-13-10 0,-4 6-2 16,-1-15 0-16</inkml:trace>
  <inkml:trace contextRef="#ctx0" brushRef="#br2" timeOffset="91977.01">26229 16515 2127 0,'0'0'47'0,"0"0"9"0,0 0 3 0,0 0 1 0,0 0-48 0,0 0-12 0,0 0 0 0,0 0 0 15,0 0-14-15,0 0-5 0,7-7-1 0,4 4 0 16,-1 0 10-16,1 3 2 0,3-6 0 0,4 6 0 16,3 0 18-16,0 0 4 0,4-3 1 0,3-4 0 0,4 7 1 15,6-3 1-15,1-6 0 0,4 9 0 0,6-3 15 0,0 3 2 16,-3-7 1-16,0 7 0 0,3-3-9 0,4-3-2 15,0 0 0-15,11-4 0 0,6 4-5 16,4-3-2-16,4 6 0 0,10-7 0 0,-3 1 3 16,10-4 0-16,11 4 0 0,0-4 0 0,-4 4-20 15,7-1-16-15,8-2 4 0,-1 3 0 0,1-1 12 16,3 1 16-16,3-4-3 0,4 4-1 0,-3 6-20 16,3-7-5-16,-4 1-1 0,1-1 0 0,3 1 22 0,-4 6 5 15,-3-7 1-15,3 7 0 0,1-3-2 0,-4 3 0 16,-4-7 0-16,1 7 0 0,-1-3 2 0,1 6 0 15,-5-9 0-15,1 9 0 0,4-3 7 0,-1-7 2 16,-3 7 0-16,3-3 0 0,-3 3-11 0,4-7-3 16,3 7 0-16,-4-3 0 0,-7-4-9 0,4-2 0 0,0 2 0 15,0 1 0 1,-14 6-36-16,0-7 1 0,-8 1 0 0,-2-3 0 16,-1 2-30-16,0-2-7 0,-7 2 0 0</inkml:trace>
  <inkml:trace contextRef="#ctx0" brushRef="#br2" timeOffset="93701.27">33175 15828 1796 0,'0'0'80'0,"0"0"16"0,0 0-77 0,0 0-19 16,0 0 0-16,0 0 0 0,0 0 36 0,0 0 3 16,4-6 1-16,-4 6 0 0,0 0-10 0,0 0-2 15,0 0 0-15,0 0 0 0,0 0-4 0,-7 0-2 0,0 9 0 0,-4-3 0 16,0 7-8-16,1-1-2 0,-1 1 0 0,1 6 0 16,-8 0-12-16,4 3 0 0,-4 3 8 0,4 0-8 15,-3 0 0-15,-8 9 0 0,4 4 0 0,7-4 0 16,-4-2 0-16,4 5 0 0,0-2 0 15,3-4 0-15,4 4 0 0,0-4 0 0,0 0 0 16,3-9 0-16,4 10 0 0,0-10 0 0,-3-3 0 0,6-1 0 16,1-5 0-16,3-1 0 0,-3 4 0 0,6-10 0 15,-3 4 0-15,7-4 8 0,-3-3-8 0,7-6 12 16,-4-3 12-16,3 3 3 0,1-7 0 0,0 1 0 16,-1-1-2-16,-3-2 0 0,8-7 0 0,-5 3 0 15,4-2 11-15,-3-4 3 0,3-7 0 0,4-5 0 16,-4-1-28-16,0-2-11 15,-3 5 8-15,-1-8-8 0,-2 5 0 0,-1 4 0 0,-4-1 0 0,4 1 0 16,-7 0 0-16,0-1 0 0,1 7 0 0,-1-3 0 16,-4 6-14-16,4-3 5 0,-3 0 1 0,-4 9 0 15,0 1-21-15,0 2-4 0,0 4-1 0,-4 6 0 16,-3-4-84-16,0 14-17 0,0-4-3 0</inkml:trace>
  <inkml:trace contextRef="#ctx0" brushRef="#br2" timeOffset="93989.29">32964 16210 2476 0,'0'0'220'0,"-7"0"-176"0,-1 0-35 0,1 0-9 0,7 0 65 0,0 0 11 0,0 0 3 0,0 0 0 15,0 0-79-15,0 0 0 0,0 0-13 0,0 0 1 16,0 0 12-16,0 0 0 0,7 0 0 0,4 7 0 16,0-4 0-16,-1 0 16 0,4-3-3 0,0 6-1 15,1-3 5-15,2-3 1 0,4 0 0 0,4 0 0 16,0 0-18-16,3-3 0 0,0 3 8 0,11-6-8 16,3 6-11-16,-3-3-5 0,0-7-2 0,3 10 0 15,1-9-203-15,-8 0-41 16</inkml:trace>
  <inkml:trace contextRef="#ctx0" brushRef="#br2" timeOffset="98034.21">29496 13341 288 0,'0'0'25'0,"0"0"-25"0,0 0 0 0,0 0 0 16,0 0 289-16,0 0 53 0,0-9 10 0,0 9 3 16,0 0-253-16,0 0-50 0,0-10-11 0,-4 7-1 15,4 0-16-15,0 3-4 0,-3-6 0 0,3 6 0 16,0-10 20-16,0 7 3 0,-4-6 1 0,4 9 0 16,-3 0 0-16,3 0 1 0,0-9 0 0,-4-1 0 15,1 10-9-15,3 0-3 0,-4-6 0 0,-3 0 0 16,-4 6-17-16,1-4-4 0,-4 4-1 0,0 0 0 15,-4 4-11-15,0-4 0 0,1 9 0 0,-1-6 0 16,-3 7 0-16,3 5 0 0,-3-9 0 0,3 10 0 16,-3-3 0-16,4-1 0 0,-1 7 11 0,4 0-11 0,0-3 0 15,0 2-8-15,3 4-1 0,1-3 0 0,2 3 9 16,1 0 0-16,4-9 0 0,-4 9 0 0,3-4 0 16,4 4-10-16,0-3 10 0,4 0 0 0,-4-3-10 15,3 2 10-15,4-5-8 0,-3-1 8 0,3 7-16 0,0-6 3 16,0-4 0-16,4 1 0 15,-1 2-40-15,4 4-8 0,-3-13-2 16,3 6-540-16,0 1-108 0</inkml:trace>
  <inkml:trace contextRef="#ctx0" brushRef="#br2" timeOffset="98535.1">29824 13373 1497 0,'0'0'66'0,"0"0"14"0,0 0-64 0,0 0-16 0,0 0 0 0,0 0 0 16,0 0 166-16,0 0 30 0,0 0 5 0,0 0 2 15,0 0-169-15,0 0-34 0,-7 6 0 0,0 0-12 16,0 0-8-16,-4-2-2 0,4 5 0 0,-4 3 0 15,1-2 13-15,-1 9 9 0,1-7-12 0,-1 10 12 16,-3-3 0-16,0 3 0 0,3-3 0 0,1 3 0 0,-1-3 0 0,1 2 0 16,3-5 0-16,-1 9 9 0,5-3-9 0,-1-6 0 15,1 6 0-15,-1-6 8 16,4-1-8-16,4 1 0 0,-1-4 0 0,1 1 0 0,-1-4-10 16,1 1 10-16,3-7-13 0,0 3 5 0,0-3-4 15,4-3 0-15,-4-3 0 0,7-3 0 0,-4 3 12 16,5-7 0-16,-1 1 8 0,3-4-8 0,1 1 8 0,0-4-8 15,-1 1 10-15,4-4-10 0,-3 0 10 16,0-3-10-16,-1 0 10 0,1 3-10 0,-4-3 9 0,0 0-9 16,0 3 8-16,0-2-8 0,-3 5 16 0,0 0-3 15,-8-6 0-15,4 10 0 0,-3-1-4 0,-4-3-1 0,0 4 0 16,0 2 0-16,-4 4-8 0,1 0 0 0,-4-3 0 16,-4 5 0-16,4-2-12 0,-4 3-4 0,-3 3 0 15,4-3-1 1,-4 3-28-16,-4 3-6 0,0-3-1 0,1 0 0 15,3 3 0-15,-1-3 0 0,1 0 0 0,4 6 0 16,-1-2-82-16,4-4-17 0</inkml:trace>
  <inkml:trace contextRef="#ctx0" brushRef="#br2" timeOffset="98972.61">30417 13294 1670 0,'0'0'74'0,"0"0"15"0,0 0-71 0,-8 0-18 16,1 3 0-16,7-3 0 0,-7 0 136 0,-3 3 23 16,-1-3 5-16,1 0 0 0,-1 0-132 0,0 0-32 15,-3 10 0-15,0-10 0 0,-3 0 0 0,2 9 0 16,-2-9 0-16,3 10 0 0,-4-7 0 0,0 6 0 15,4 1 0-15,0-7 0 0,0 6 0 0,0 1 0 16,3-4 0-16,1 0-8 0,3 0 8 0,0-2 0 16,0 2 0-16,3-3 0 0,4-3 0 0,0 0 0 0,0 0 0 15,0 0 0-15,0 0 0 0,0 0 0 0,0 0 0 0,0 12 0 16,0-12 0-16,7 10 0 0,-7-10 0 0,11 9 8 16,-4-9-8-16,3 10 0 0,-3-7 0 0,4 3 0 15,0-3 0-15,-4-3-13 0,3 7 5 0,1-4 8 16,-1 0-8-16,1 3 8 0,0-3 0 0,-1 3 0 15,1-2 0-15,-1 5 0 0,-3-6-9 0,0 7 9 16,-3-4 0-16,3-3-8 0,-3 10 8 0,-4-4 0 16,3 0-12-16,-3 1 12 15,-3 2-12-15,3-2 12 16,-4-1-28-16,-3 4 2 0,3-1 0 0,-6-2 0 16,3-1-10-16,-4 4-1 0,1-4-1 0,-1 10 0 15,-3-7-133-15,-4 7-26 0,-17 16-6 0,7-13-1 0</inkml:trace>
  <inkml:trace contextRef="#ctx0" brushRef="#br2" timeOffset="99556.98">31291 12877 1382 0,'0'0'61'0,"0"0"13"0,0 0-59 0,0 0-15 0,0 0 0 0,0 0 0 16,0 0 260-16,0 0 48 0,0 0 11 0,0 0 1 16,0 0-257-16,0 0-52 0,0 0-11 0,0 0 0 15,0 0 0-15,-3 10 0 0,-4-1-11 0,3 3 11 16,-6-2-15-16,-1 2 3 0,1 10 0 0,-5-3 0 15,1 3 12-15,-3 0 16 0,-1 0-3 0,0 9-1 16,1 1-12-16,-4-1 0 0,-1 10 0 0,5-10 0 16,-1 10 0-16,1-6 11 0,2-4-11 15,1 0 10-15,7 1-10 0,-3-1 0 0,3 0 9 0,3-9-9 16,1 6 0-16,3-2 9 0,0-4-9 16,0-1 0-16,3-2 0 0,4 3 0 0,-3-3 0 0,3 0 0 15,0-3 8-15,0-1-8 0,3-2 0 0,-3-4 0 16,4 4 0-16,0-4 0 0,3-6 0 0,3 7 0 15,-3-1 0-15,1-6 0 0,-1-3 0 0,0-3 0 16,3-6 0-16,-2-1 0 0,-1 1 0 0,3-4 0 16,-3 1 0-16,1-7 8 0,2 6-8 0,-3-5 0 0,0-4 12 15,-3 0-4-15,3 0 0 0,-3-6-8 16,-1 2 8-16,1-5-8 0,-1 3 0 0,1-4 0 0,-4 1 0 16,0-3 0-16,0 2 8 0,0 1-8 15,0 0 0-15,-3 5 0 0,-1-2 0 0,1-3 0 0,-4 9 0 0,3-6 0 16,-3 6 0-16,4 0 0 0,-4 0 0 0,3 3-19 15,1-3 4-15,-4 6 1 16,0 1-27-16,0 2-6 0,-4-6-1 0,4 7 0 16,-3 2-80-16,-1 7-16 0,1-3-3 0,-4 3-764 0</inkml:trace>
  <inkml:trace contextRef="#ctx0" brushRef="#br2" timeOffset="99885.22">31062 13300 2412 0,'-18'-3'107'0,"15"3"21"0,-4-3-102 0,7 3-26 0,0 0 0 0,0 0 0 0,0 0 21 0,0 0-1 16,0 0 0-16,10 0 0 15,1 0-41-15,0 0-9 0,6-6-2 0,1 6 0 0,3 0 32 0,0-9 0 16,0 5 0-16,8-2 0 0,-1 0 0 0,0 0 0 16,4-4 11-16,0 10-3 15,-4-9-31-15,0 9-5 0,0-3-2 0,-3-7 0 16,-7 7-132-16,-4-3-26 0,-4 6-6 0,1-3-1 15</inkml:trace>
  <inkml:trace contextRef="#ctx0" brushRef="#br2" timeOffset="108789.11">29446 14690 806 0,'0'0'72'0,"0"0"-58"0,-3-10-14 0,3 10 0 15,-4-9 274-15,1 6 52 0,-4-4 10 0,7 7 3 16,0 0-265-16,-4-3-53 0,-3 0-10 0,0-3-3 16,4 3-8-16,3 3 0 0,-7-7 9 0,3 7-9 15,4 0 47-15,-7-3 5 0,3-3 0 0,-3 6 1 16,0-3-1-16,4 3 0 0,3 0 0 0,-7-3 0 16,-4-4 10-16,4 7 2 0,0 0 0 0,-4 0 0 15,-3 0-26-15,0 0-5 0,0 0-1 0,-4 10 0 16,1-7-32-16,-1-3 0 0,1 9 0 0,2-9 0 15,-2 10 0-15,-1-4 0 0,4-3 0 0,-4 0 0 0,4 7 0 16,4-4 0-16,-4-3 0 0,3-3 0 0,0 10 13 0,4-10-4 16,0 3-1-16,0-3 0 0,4 0-8 15,3 0 0-15,0 0 0 0,0 0-11 0,0 0 11 0,0 0 11 16,0 0-3-16,3-10 0 0,8 7-8 16,-4-6 0-16,3-1 0 0,5-2 0 0,-1 9 0 0,7-7 0 15,4 4 0-15,-1 0 0 0,1-1 0 0,3-2 8 16,4 0-8-16,0 6 8 0,-4-7-8 15,-3 1 0-15,3 9 0 0,-3-10 0 0,-1 7 0 0,-6-6 0 0,-1 9 0 16,-2-10 8-16,-1 10-8 0,-4-3 12 0,-3 0-12 16,-7 3 12-16,0 0 9 0,0 0 3 0,0 0 0 0,0 0 0 15,0 0-4-15,0 0-1 0,-7-6 0 16,0 6 0-16,-3 0-7 0,-4 0 0 0,-1 0-1 16,-2 0 0-16,-1 6-11 0,-3-3 0 0,0 0 0 15,-4 4 0-15,4-4 0 0,0 6 16 0,-4-6 0 16,4 7-1-16,-4-4-15 0,1-3 0 0,-1 7 0 0,4-1 0 15,3-6 0-15,0 3 8 16,1-3-8-16,3 4 0 0,0-4 0 0,3 0 0 0,4-3 8 0,0 0-8 16,0 0 12-16,7 0 0 0,0 0 0 15,0 0 0-15,0 0-12 0,0 0 0 0,7-3 8 0,7-7-8 16,4 7-18 0,3-3-6-16,3-3-2 0,1 6 0 0,10-7 11 0,-3 1 3 0,7-4 0 0,3 4 0 15,4 6 0-15,0-7 1 0,-4 1 0 0,1-1 0 0,-8 7 11 0,4-6-8 16,-7-1 8-16,-1 10-8 0,-6-9 8 15,-4 9 0-15,0-3 0 0,-10 3 0 0,-1 0 0 16,-10 0 0-16,0 0 0 0,0 0 0 16,-3 3 19-16,-8 6-1 0,-3 1 0 0,0-7 0 0,-3 6 10 15,-5 1 1-15,-2-4 1 0,-1 0 0 0,-7 4 1 16,0-4 0-16,-3-3 0 0,0 10 0 0,-4-7-15 0,0-3-2 16,0 7-1-16,1-1 0 0,-1-6-13 0,4 3 9 15,3-3-9-15,7 4 8 0,0-4-8 16,1-3 0-16,3 0 0 0,6 0 0 0,1 0 0 0,4 0-14 15,3 0 5-15,-4-3 1 16,8-4-18-16,3 7-3 0,0 0-1 0,0 0 0 16,0-3-139-16,3-3-28 0,8-3-6 0</inkml:trace>
  <inkml:trace contextRef="#ctx0" brushRef="#br2" timeOffset="112220.14">29235 14608 576 0,'0'0'51'0,"0"0"-41"0,0 0-10 0,0 0 0 0,0 0 221 0,0 0 43 16,0 0 8-16,0 0 1 0,0 0-179 0,0 0-36 15,3-9-7-15,-3 6-2 0,4-1 2 0,-1-2 0 16,1-3 0-16,-4 9 0 0,0 0-7 0,3-3-2 16,-3 3 0-16,0 0 0 0,0 0-7 0,0 0-2 15,0 0 0-15,0 0 0 0,0 0 17 0,0 0 3 16,0 0 1-16,0 0 0 0,0 0-18 0,0 0-3 15,0 0-1-15,0 0 0 0,0 0-8 0,0 0-1 16,0 0-1-16,0 0 0 0,0 0-6 0,0 0 0 16,0 0-1-16,0 0 0 0,0 0 8 0,0 0 1 15,0 0 1-15,7 3 0 0,0-3-1 0,4 0 0 0,-4 6 0 16,0-6 0-16,0 0 2 0,-7 0 0 16,0 0 0-16,0 0 0 0,0 0-18 0,7 3-8 0,0-3 8 15,4 0-8-15,-11 0 15 0,0 0-3 0,7 0 0 16,-7 0 0-16,0 0 0 0,7 6-1 0,-3-6 0 0,3 4 0 15,3-4-11-15,-6 0 12 0,-4 0-12 0,10 0 12 16,1 0-2-16,-4 0 0 0,4 0 0 16,-1 0 0-16,1 0 2 0,-1 0 1 0,1 0 0 0,3 0 0 15,-3-4-5-15,3 4-8 0,-4 0 11 0,4-6-11 16,-3 6 16-16,3 0-3 0,-3 0-1 0,3-3 0 16,0-3-2-16,-4 6-1 0,1 0 0 0,0-3 0 15,-1 3-9-15,-3 0 0 0,0-7-10 0,0 7 10 16,0-3 0-16,0 3 0 0,1 0 11 0,-1 0-3 15,0 0 1-15,0 0 1 0,0 0 0 0,3 0 0 16,-3 0-10-16,0 0 0 0,4 0 0 0,3 0 0 0,-3 0 0 16,-1 0 0-16,4 0 0 0,-3 0 0 15,3 0 0-15,-3 0 0 0,3 0 0 0,0 3 0 16,4-3 0-16,-4 7 0 0,0-4 0 0,0-3 0 16,-4 6 0-16,5-3 0 0,-8 3 0 0,3-2 0 15,-3-1 0-15,0 3 0 0,4-3 0 0,-8 3 0 0,4-3 0 0,1 7 0 16,-1-7 0-16,0 3 0 0,0-3 0 0,-4 7 0 15,4-10 0-15,0 9 0 0,4-6 0 0,-4-3 0 16,4 10 0-16,-4-10 0 0,0 6 0 0,3-3 0 16,1-3 0-16,-4 3 0 0,0 4 0 0,0-4 0 15,0-3 9-15,0 6-9 0,0-3 0 0,0-3 8 16,0 10-8-16,-7-10 0 0,7 3 8 0,-3 3-8 16,3-3 8-16,0 7-8 0,0-4 0 0,0-3 0 0,0 0 0 15,0 3 0-15,-7-6 11 0,11 3-3 0,-8 4 0 0,8-4 0 16,-4 3-8-16,0-3 0 0,-7-3 0 15,0 0-11-15,0 0 11 0,7 3 0 0,0-3 0 16,0 7 0-16,0-4 0 0,-7-3 16 0,0 0-3 0,7 0 0 16,0 6-13-16,0-3 0 0,0-3 0 0,1 3 0 15,-1 4 0-15,0-7 11 0,0 3-11 0,0-3 10 16,3 6-10-16,-3-3 0 0,0-3 0 0,0 6 8 16,1-6-8-16,-8 0 0 0,7 7 0 0,0-1 0 15,-7-6 0-15,7 0 0 0,-7 0 0 0,7 3 0 16,0 3 0-16,-7-6 0 0,0 0 0 0,3 4 8 15,-3-4-8-15,7 6 0 0,-7-6 0 0,0 0 8 16,0 0-8-16,4 6 0 0,3-6 9 0,0 6-9 16,-7-6 0-16,7 3 0 0,-3 4 0 0,6-4 0 0,-3-3 0 15,0 6 0-15,-7-6 0 0,7 3 8 0,4-3-8 16,-8 3 0-16,-3-3 8 0,0 0-8 0,8 0 0 0,2 10 9 16,-3-10-9-16,-7 0 0 0,0 0 0 0,0 0 0 15,4 6 0-15,-4-6 0 0,0 0 8 0,7 3-8 16,-7-3 0-16,3 10 0 0,-3-10 0 0,0 0 0 15,7 3 0-15,0 6 0 0,0-9 0 0,-3 10 0 16,-4-10 0-16,7 3 0 0,4-3 8 0,-11 0-8 16,0 0 0-16,0 0 0 0,3 9 0 0,8-3 0 15,-11-6 0-15,3 4 0 0,-3-4 0 0,0 0 0 16,7 9 0-16,-7-9 0 0,7 9 0 0,-3 1 0 16,-1-1 0-16,-3-3 0 0,4 4 0 0,-4-1 0 15,0-9 0-15,0 10 0 0,3-7 0 0,-3-3 0 0,0 9 0 0,4 1 0 16,-4-10 0-16,4 9 0 0,-4-9 0 0,3 3 0 15,-3-3 0-15,4 10 0 0,-4-10 0 0,7 6 0 16,-7-6 8-16,7 6-8 0,0-6 0 0,-7 0 0 16,0 0 11-16,7 10-11 0,-7-10 10 0,7 6-10 15,-7-6 0-15,0 0 0 0,3 3 0 0,1 6-10 16,-4-6 10-16,3 7 0 0,-3-1 10 0,4 1-10 16,-4-1 0-16,0-6 0 0,4 10 0 0,-4-7 0 15,0 7 0-15,3-7 0 0,-3-6 0 0,0 0 0 16,4 6 0-16,3 4 0 0,-4-10 0 0,4 9 0 15,-3-6 0-15,3 7 0 0,-4-10 0 0,4 9 0 16,0-9 0-16,0 9 0 0,-7-9 0 0,8 3 0 16,-5 7 0-16,4-4 0 0,-3 4 0 0,-1-4 0 15,-3 3 0-15,4 1 0 0,-1-1 0 0,1 4 0 16,-4-7 0-16,0-3 0 0,0-3 0 0,0 13 0 0,3-7 0 16,1 3 0-16,-1-3 0 0,1 1 0 0,-1-4 0 15,1-3 0-15,3 9 0 0,-3-9 0 0,-4 0 0 0,7 7 0 16,-7-7 0-16,3 3 0 15,-3-3 0-15,7 3 0 0,-7-3 0 0,4 6 0 0,-4-6 0 0,0 0 0 16,0 0 0-16,3 3 0 0,-3-3 0 0,4 10 0 16,-4-10 0-16,3 9 0 0,1-6 0 0,-4-3 0 15,0 10 0-15,0-1 0 0,-4 0-8 0,1-5 8 16,-1 5-12-16,1 4 12 16,-1-7-40-16,1 3 0 0,-4 1-1 0,0-4 0 15,-4 0-146-15,4-3-29 0,-4 4-5 0</inkml:trace>
  <inkml:trace contextRef="#ctx0" brushRef="#br2" timeOffset="114839.97">30646 15354 403 0,'0'0'36'0,"0"0"-36"0,0 0 0 0,0 0 0 16,0 0 236-16,0 0 41 0,0 0 8 0,0 0 2 15,0 0-182-15,0 0-36 0,0 0-7 0,0 0-2 16,0 0-6-16,0 0-2 0,0 0 0 0,0 0 0 16,0 0 5-16,0 0 1 0,0 0 0 0,3 4 0 15,-3-4-10-15,4 9-3 0,-1 0 0 0,1 1 0 16,-4-10-11-16,0 0-2 0,3 9-1 0,1 1 0 16,-4-10 12-16,7 6 2 0,4 0 1 0,-4-3 0 15,3 4-18-15,-3-4-3 0,4-3-1 0,-1 9 0 16,1-9-12-16,0 3-4 0,-1-3 0 0,1 6 0 15,-4-2 7-15,3 5 1 0,1-9 0 0,-4 9 0 16,0-5-16-16,0 2 8 0,0 3-8 16,-3-2 0-16,-1 2 0 0,1 0 0 0,-4-9 0 0,3 10 0 0,-3-1 8 0,4 4-8 15,-4-4 0-15,0-6 9 0,0 7 3 16,3-1 0-16,-3-9 0 0,4 13 0 0,-1-4 7 16,-3-9 1-16,4 9 1 0,3 1 0 0,0-7 7 15,0 6 0-15,0-2 1 0,0-1 0 0,0 0-1 16,0-3-1-16,0 7 0 0,1-4 0 0,2 0-12 15,-3 1-3-15,0-4 0 0,0 6 0 0,-3 0-12 0,-1 1 11 16,4 2-11-16,-3-2 10 0,-1 2-10 0,1-2 0 16,-1 2 9-16,5-2-9 0,-5 2 19 0,4-2-1 0,-3 2 0 15,-1-2 0-15,4 5 0 0,-3-2 0 0,-1-1 0 0,1-2 0 16,3 2-18-16,-4-2 8 0,1 2-8 16,-1-2 0-16,1-1 8 0,0 4-8 0,-1-4 0 15,4 0 0-15,-3 1 0 0,-1-1 0 0,4-6 8 0,-3 10-8 16,3-7 8-16,-4 4-8 0,4-1 12 0,-3-3-12 15,-1 4 11-15,4-1-11 0,-3 1 10 0,0-1-10 16,-1 0 8-16,1-2-8 0,-4 2 0 0,0 0 9 16,0 1-9-16,0 2 12 0,0-2-12 0,0-1 12 15,0 4-12-15,0-4 0 0,0 1 0 0,3-7 0 16,-3 6 0-16,0-9 0 0,0 13 0 0,4-7 0 16,-4 3 0-16,0-9 0 0,0 10 0 0,3-4 0 15,-3-6 0-15,4 9 0 0,-4-9 8 0,0 7-8 16,0-7 0-16,3 6 0 0,-3-6 0 0,0 0 0 15,4 9 0-15,-4-9 0 0,0 10 0 0,0-1 0 0,0-9 12 0,0 3-4 16,0-3 0-16,0 10 0 0,-4-1-8 0,1-3-11 16,-1 1 3-16,4-7 0 0,-3 6 8 0,-1 3 0 15,1-5 0-15,-1 5 0 0,4-9-16 16,-7 9 0-16,3 1-1 0,-3-7 0 16,7 6-98-16,-3-6-19 0,-1 7-4 0,-3-1-1166 15</inkml:trace>
  <inkml:trace contextRef="#ctx0" brushRef="#br2" timeOffset="119253.03">30558 15135 576 0,'0'0'25'0,"0"0"6"0,0 0-31 0,0 0 0 0,0 0 0 0,0 0 0 15,7 0 184-15,3 0 30 0,-10 0 6 0,7 0 2 0,4-3-164 0,-4-4-33 16,4 7-6-16,-11 0-2 0,7 0 14 0,0 0 2 15,0-3 1-15,-7 3 0 0,0 0 6 0,10 0 0 16,-3 3 1-16,-7-3 0 0,7 0 7 0,-7 0 0 16,0 0 1-16,11 10 0 0,-7-1-1 0,3-6 0 15,0 7 0-15,-4-4 0 0,1-3 7 0,-1 10 1 16,1-7 0-16,-1-3 0 0,-3-3-36 0,4 10-8 16,-1-4 0-16,1 0-1 0,-4-6 4 0,7 10 1 15,0-4 0-15,-4-3 0 0,5 6-2 0,-1-5 0 16,-7-4 0-16,7 9 0 0,-4 0 7 0,4-6 2 15,-3 7 0-15,-1-1 0 0,4 4-12 0,-3-4-3 16,-1 7 0-16,1-10 0 0,-1 10-8 0,1-4 0 0,-4 1 9 16,4-1-9-16,-4 4 47 0,3-3 5 0,-3-4 0 0,4 1 1 15,-8 2-33-15,4-3-6 0,4 4-2 0,-4-4 0 16,0 1-12-16,3-1 0 0,-3-2 0 0,0 2 0 16,4 0 0-16,-1-2 0 0,-3-7 0 0,0 6 0 15,7 0 9-15,-3-3-1 0,-4-3 0 0,3 10 0 16,1-1-8-16,-4-9 0 0,3 3 0 0,1 7 0 15,-1-1 0-15,1-6 0 0,-4-3 9 0,3 10-9 16,-3-1 0-16,4 0 0 0,-1 1 0 0,1-7 0 16,-4 6 0-16,4 1 0 0,-4-1 0 0,0-9 0 15,7 3 0-15,-4 7 0 0,1 2 0 0,-1-2 0 16,4-1 0-16,-3-6 0 0,-1 7 0 0,1-1 0 0,-4-9 0 16,7 9 0-16,-4-5 0 0,1 5 8 0,-4 0-8 0,0 1 0 15,3-7 0-15,1 6 8 0,-4-9 0 0,4 10 0 16,-4-10 0-16,3 9 0 0,4-6-8 0,-3 7 8 15,-4-10-8-15,3 9 8 0,1-6-8 0,-4-3-8 16,0 0 8-16,7 10-12 0,-7-10 23 16,3 6 4-16,-3-3 1 0,0-3 0 0,0 0 0 0,4 13 0 15,3-7 0-15,-4 3 0 0,-3-6-16 0,0 10 0 16,4-4 0-16,-1 1 0 0,-3-1 0 0,0-6 0 16,0 7 0-16,0-1 0 0,4 1 0 0,-4-7 0 15,0 6 0-15,0 0 0 0,0-5 0 0,3 2 0 16,-3-6 0-16,4 9 0 0,0-6 0 0,-4 7 0 15,0-10 0-15,3 9 0 0,-3-6 0 0,4 7 0 0,-1-1 0 16,-3-9 0-16,0 3 0 0,0 7 0 0,4-4 0 0,-1-3 0 16,-3-3 0-16,4 13 0 0,-1-7 0 0,1 3 0 31,3-2-23-31,-4-1-7 0,1-3-2 0,-1 6 0 0,1 1 32 0,-4-7 0 0,0-3 0 0,3 9 0 16,-3 1 0-16,4-1-14 0,-4-9 4 0,4 3 1 31,-8 7-15-31,4-1-2 0,-4 1-1 0,4-1 0 15,-3-6-79-15,-1 10-16 0,4-4-3 0</inkml:trace>
  <inkml:trace contextRef="#ctx0" brushRef="#br2" timeOffset="120486.64">31122 16135 172 0,'0'0'16'0,"0"0"-16"0,0 0 0 0,0 0 0 15,0 0 32-15,0 0 4 0,4-19 1 16,-4 19 0-16</inkml:trace>
  <inkml:trace contextRef="#ctx0" brushRef="#br2" timeOffset="123254.53">31129 16054 345 0,'0'0'31'0,"0"0"-31"15,0 0 0-15,0 0 0 0,-3-3 149 0,3 3 24 16,0 0 5-16,0 0 1 0,-7 0-127 0,7 0-24 16,0 0-6-16,0 0-1 0,0 0 43 0,0 0 9 15,-4-10 2-15,4 10 0 0,0 0-27 0,0 0-6 16,0 0-1-16,0 0 0 0,4-3 33 0,-4 3 6 15,0 0 2-15,0 0 0 0,0 0-4 0,0 0-1 16,0 0 0-16,0 0 0 0,0 0-21 0,0 0-5 16,0 0-1-16,0 0 0 0,0 0-14 0,0 0-2 15,0 0-1-15,0 0 0 0,0 0 16 0,0 0 3 0,0 0 1 0,0 0 0 16,0 0-13-16,0 6-4 0,-4 4 0 0,4-10 0 16,0 9-19-16,0-9-4 0,0 0-1 0,0 0 0 15,0 0 4-15,0 0 1 0,0 0 0 16,7 10 0-16,-3-7-1 0,-4-3-1 0,0 0 0 15,0 0 0-15,3 9 9 0,-3-9 1 0,0 0 1 0,0 9 0 16,0-9-11-16,4 10-3 0,-4-10 0 0,0 0 0 16,0 9 4-16,0 1 1 0,0-10 0 0,0 9 0 15,0-9 1-15,0 0 0 0,0 0 0 0,3 6 0 16,-3-6 4-16,0 0 1 0,0 10 0 0,0-10 0 16,0 0-15-16,4 9-8 0,-4-9 10 0,0 0-10 15,7 10 0-15,-4-7 0 0,-3 6 0 0,0-9 0 16,7 10 0-16,-7-10 0 0,4 9 0 0,-1-6 9 15,-3-3-9-15,4 9 8 0,-4-9-8 0,3 10 8 0,-3-1-8 16,0-9 12-16,0 0-12 0,4 10 12 0,0-7-12 0,-1 9 12 16,-3-12-12-16,4 7 12 0,-4-7-12 0,0 9 10 15,0-9-10-15,3 6 10 0,-3-6-1 0,4 10 0 16,-4-10 0-16,3 6 0 0,-3-6-9 0,4 9 0 16,-4-9 0-16,7 7 0 0,-7-7 0 0,3 9 0 15,-3-9 0-15,4 6 0 0,-4-6 0 0,3 10 0 16,-3-10 0-16,4 6 0 0,-1 3 0 0,-3 1 0 15,4-7 0-15,-4-3 0 0,3 9 0 0,1 1 0 16,-4-1-10-16,0-6 10 0,3 7 0 0,-3-10 0 16,0 0 0-16,0 0 0 0,4 6 0 0,-4-3 16 15,0-3-3-15,4 13-1 0,-4-13-12 0,0 6-16 16,3-3 3-16,-3-3 1 0,0 0 12 0,4 10 0 0,-1-1 0 0,1-6 0 16,-4-3 0-16,3 9 16 0,1 1-3 0,-4-7-1 15,3 6-12-15,-3-9 0 0,4 10 0 0,-1-4 0 16,-3 0 0-16,4 4 0 0,-4-10 0 0,0 6 0 15,0 3 0-15,3-2 0 0,1-1 0 0,-4-6 0 16,3 3 0-16,1 7 0 0,3-4 0 0,-7-6 0 16,4 6 0-16,-1 0 8 0,1-2-8 0,-1 5 0 15,-3-9 0-15,4 9 0 0,-1-6 0 0,1 7 0 16,-1-4 0-16,-3-6 8 0,0 0-8 0,4 6 0 16,-1 4 0-16,-3-1 0 0,0-9 8 0,4 6-8 15,-4-6 9-15,3 7-1 0,-3-7 0 0,0 0 0 16,4 6-8-16,-4-6 10 0,3 9-10 0,-3-9 10 0,7 4-10 0,-3 8 0 15,-4-12 0-15,0 0 8 0,0 0-8 0,7 10 0 16,-3-4 0-16,-4-6 0 16,0 0 0-16,7 6 0 0,-4 3 8 0,-3-9-8 15,7 10 0-15,-7-10 0 0,4 9 0 0,-4-9 0 0,3 10 0 0,4-7 0 16,-3 6 0-16,-4-9 0 0,3 10 0 0,1-7 0 16,-4-3 0-16,7 9 0 0,-7-9 8 0,3 10-8 15,-3-10 0-15,4 12 8 0,-4-12-8 0,4 6 0 16,-1 4 0-16,-3-10 8 0,0 0-8 0,4 3 0 15,3 10 0-15,-4-7 8 0,4-3-8 0,-7-3 0 16,0 0 9-16,0 9-9 0,0-9 0 0,4 10 0 16,-4-10 0-16,0 9 0 0,0-9 0 0,3 10 0 0,1-4 0 15,-4-6 0-15,3 9 0 0,-3-9 0 0,0 0 0 16,4 6 0-16,3-2 0 0,-7-4 0 0,0 0 8 16,3 9-8-16,1-6 8 0,3 7-8 15,-7-10 10-15,0 0-10 0,4 6 8 0,3-3-8 0,-7-3 0 16,3 9 0-16,-3-9 0 0,4 4 8 0,-1 5-8 15,1-3 0-15,-4-6 0 0,7 6 0 0,-4 1 0 0,4-4 0 16,-3 3 0-16,-1-3 0 0,-3-3 0 0,4 10 0 16,3-7 0-16,0 6 0 0,-7-9 0 0,4 10 0 15,3-4 0-15,-4-3 0 0,-3-3 0 0,7 3 0 16,-3 7 0-16,3-4 0 0,-4-3 0 0,-3-3 0 16,4 9 0-16,3-5 0 0,0 5 0 0,-4-9 0 15,-3 0 0-15,8 6 0 0,-1-3 0 0,-7-3 0 16,0 0 0-16,10 4 0 0,-6 5 0 0,3-9 0 15,-7 0 0-15,7 9 0 0,-7-9 0 0,7 0 0 16,0 10 0-16,-4-7 9 0,-3-3-9 0,11 0 8 16,-11 0-8-16,7 6 0 0,-7-6 0 0,7 3 0 0,-7-3 0 0,7 7 0 15,0-4 0-15,-7-3 0 0,0 0 0 0,7 6 0 16,-7-6 0-16,4 6 0 0,3 0 0 0,-7-6 0 16,7 4 0-16,-4 5 0 0,-3-9 0 0,0 0 0 15,0 0 0-15,8 0 0 0,-1 9 8 0,-7-9 0 16,7 0 0-16,-7 0 0 0,0 0-8 0,7 4 0 15,0 2 0-15,-7-6-11 0,0 0 11 0,7 3 0 16,0 3 8-16,0-3-8 0,-7-3 0 0,7 4 0 16,-7-4 0-16,4 6 0 0,3-3 0 0,-7-3 0 15,7 6 0-15,-7-6 0 0,7 3 0 0,-7-3 0 16,0 0 0-16,7 10 0 0,0-7 0 0,-7-3 0 0,0 0 0 16,0 0 0-16,0 0 0 0,3 9 0 0,-3-9 0 0,0 0 0 15,0 0 0-15,7 10 0 0,-7-10 0 0,7 0 0 16,-7 0 0-16,0 0 0 0,7 9 0 0,1-6 0 15,-8-3 0-15,0 0 0 0,10 7 0 0,-10-7 0 16,4 3 0-16,-4-3 0 0,0 0 0 0,10 9 0 16,-3-6 0-16,-7-3 0 0,0 0 0 0,7 10 0 15,-7-10 0-15,11 6 0 0,-11-6 0 0,11 3 0 16,-11-3 0-16,7 6 0 0,0-3 0 0,-7-3 0 16,7 4 0-16,0 2 0 0,-7-6 0 0,0 0 0 15,0 0 0-15,10 3 8 0,-10-3-8 0,7 6 0 16,-7-6 9-16,7 3-9 0,0 7 12 0,-7-10-12 15,0 0 0-15,0 0 0 0,11 3 0 0,-11-3 0 16,0 0 13-16,0 0-4 0,11 6-1 0,-4-3 0 16,-7-3-8-16,10 7 0 0,1-4 0 0,-11-3 0 15,10 3 12-15,-10-3 0 0,8 6 0 0,-8-6 0 0,10 0-12 16,-3 3 0-16,-7-3 0 0,0 0 0 0,11 7 0 0,-4-4 0 16,-7-3 0-16,0 0 0 0,0 0 0 0,7 6 0 15,-7-6 0-15,10 3 0 0,-10-3 0 0,0 0 0 16,7 3 0-16,-7-3 0 0,8 6 0 0,-8-6 0 15,0 0 0-15,10 4 0 0,1-4 0 0,-1 9 0 16,-10-9 0-16,7 0 0 0,4 9 0 0,-4-9 0 16,-7 0 0-16,7 4 0 0,0-4 0 0,4 6 0 15,-11-6 0-15,7 0 0 0,0 0 0 0,0 3 0 16,0-3 0-16,3 0 0 0,-10 0 0 0,8 0 0 0,-1 0 0 16,0 0 0-16,-7 0 0 0,7 0 0 0,-7 0 0 0,7 6 0 15,0-3 0-15,-7-3 0 0,7 0 0 0,0 0 0 16,0 0 0-16,-7 0 0 0,0 0 0 0,7 7 0 15,-7-7 0-15,7 0 0 0,0 0 0 16,0 0 0-16,-7 0 0 0,7 0 0 0,0 0 0 0,0 0 0 16,0 0 0-16,4-7 0 0,-4 14 0 0,0-7 0 15,4 0 0-15,-4 0 0 0,0 0 0 0,0 0 0 16,0 0 0-16,0 0-9 0,4 0 9 0,-4 0-13 16,0 3 13-16,-4-3 0 0,-3 0 0 0,11 0 0 15,-11 0 0-15,7 0 0 0,0 0 0 0,0 0 0 16,-7 0 0-16,11 0 0 0,-4 0 0 0,-7 0 0 15,0 0 0-15,0 0 0 0,0 0 0 0,7 0 0 16,3 0 0-16,-3 0 10 0,-7 0-10 0,7 3 12 0,4-3-12 16,-4 0 0-16,-7 0 0 0,7 0 0 0,0 0 0 15,0 0 0-15,4 0 0 0,-4 0 0 0,-7 0 0 0,0 0 0 16,7 0 0-16,0 0 0 0,0 0 0 16,-7 0 0-16,7 0 0 0,0 0 0 0,-7 0 0 15,0 0 0-15,0 0 0 0,11 0 0 0,-4 6 0 0,-7-6 0 16,0 0 0-16,10 3 0 0,-3-3 0 0,-7 0 0 15,0 0 0-15,7 0 0 0,4 0 0 0,-4 0 0 16,-7 0 0-16,7 0 0 0,4 0 0 0,-11 0 0 16,7 0 0-16,-4 0 0 0,4 0 0 0,-7 0 0 15,7-3 0-15,0-3 0 0,-7 6 0 0,7 0 0 16,-7 0 0-16,0 0 0 0,0 0 0 0,4-3 0 0,0-7 0 16,-4 7 0-16,0-3 0 0,-4-3 0 0,0 5 0 0,-3-5 0 15,0 6 0-15,-3-3 0 0,-1 2 0 0,-3-2 0 16,0 3 0-16,0-6 0 0,0 9 0 0,-4-3 0 15,0-4 0-15,1 7 0 0,-1-3 0 0,1-3 0 16,2 6 0-16,1 0-17 0,0 0 4 0,0 0 1 16,0 0 12-16,0 0 13 0,7 6-2 0,-4-6-1 15,1 3-10-15,3-3-14 0,0 0 3 0,0 0 1 16,7 0 10-16,0 0-12 0,0 0 12 0,0 0-12 16,0 0 12-16,0 0 0 0,0 0 0 0,10 0-8 15,4 0 8-15,4 0-8 0,-8-3 8 0,8 3-8 16,3-6 8-16,4 6 0 0,-4-3 0 0,0 3 0 15,0 0 0-15,4 0-8 0,-7-10 8 0,-1 10-8 16,5-3 8-16,-8-3 0 0,3 6 0 0,-3 0 0 16,1-3 0-16,-5 3 0 0,1-3 0 0,-1-4 0 15,1 7 0-15,-4 0 0 0,-7 0 0 0,7 0 8 0,-7 0-8 16,7-3 0-16,0 3 0 0,0 0-8 0,-7 0 8 0,7 0 0 16,-7 0 0-16,7 0-8 0,0 3 8 0,0-3 0 15,-7 0 0-15,0 0-8 0,4 10 8 0,3-7-12 16,-7-3 12-16,3 6-12 0,-3-6 12 0,0 0-12 15,0 0 12-15,-3 3-12 0,-1 7 12 0,1-1-8 16,-4-6 8-16,-4 7-8 0,1-4 8 0,-1 0 0 16,-3-6 0-16,0 6 0 0,0-2 0 0,0-4 0 15,0 6 0-15,-1-6 0 0,-2 3 12 0,3-3-1 16,-4 6-1-16,0-3 0 0,1-3-10 0,3 0 0 16,0 0 0-16,-1 0 8 0,1 0-8 0,0 0 0 15,4 4 0-15,3-4 0 0,0-4 0 0,7 4 0 16,-8 4 0-16,8-4 0 0,0 0 0 0,0 0 0 15,0 0-9-15,0 0 9 0,0 0 0 0,0 0-10 0,0 0 10 0,0 0-8 16,8 6 8-16,-1-3 0 0,0-3-9 0,7-3 9 16,-4-3 0-16,8 6 0 0,0-4 0 0,-1-5 0 15,-3 0 0-15,4-1 0 0,3-2 0 0,-3 2 0 16,-1-2-9-16,1 2 9 0,0 1 0 0,-4-4 0 16,0 10 0-16,0-3 0 0,-3-3 0 0,3 5 0 15,-4-5 0-15,1 9 0 0,-1-3 0 0,1-3 0 16,-4 6 0-16,0-4 0 0,-3-2 0 0,3 3 0 15,0 3 0-15,-7 0 0 0,0 0 0 0,0 0 0 16,0 0 11-16,0 0-11 0,0 0 12 0,0 0-12 16,-11 0 0-16,1 9 0 0,-8-5 0 0,4 5 0 0,-4 0 0 0,1-5 0 15,-5 5 8-15,1 7-8 0,0-10 0 0,0 3 8 16,-4 1-8-16,4 2 0 0,3-2 8 0,1-4-8 16,-1 0 0-16,4 0 0 0,-4-2 0 0,8 2 0 15,-1-3 0-15,4-3 0 16,0-3-74-16,7 3-12 0,0-6-2 0</inkml:trace>
  <inkml:trace contextRef="#ctx0" brushRef="#br3" timeOffset="138216.9">20235 13752 1324 0,'-3'0'118'0,"-1"-9"-94"0,-3 5-24 0,4-2 0 0,-4 0 175 15,7-3 30-15,0-1 7 0,0-2 0 16,0 2-212-16,3 1-32 0,1-1-12 0,-1 1-3 0,1 0 28 0,-1 2 6 16,-3-2 1-16,0 3 0 0,4-4-10 0,-1 7-2 15,-3-6 0-15,0-1 0 0,0 10 24 0,0 0-9 16,0-9 9-16,0 6 0 0,0 0 17 0,0 3 11 16,0 0 1-16,0 0 1 0,0-7 37 0,0 7 7 15,0 0 2-15,0 0 0 0,0 0-17 0,0 0-3 16,0 0-1-16,0 0 0 0,0 0 2 0,0 0 1 15,0 0 0-15,0 0 0 0,0 0-39 0,0 0-8 16,0 0-2-16,0 0 0 0,0 0 19 0,0 0 3 16,0 0 1-16,0 0 0 0,-3 10-32 0,-4 2 0 15,0-2 0-15,-4-1 0 0,-3 4 0 0,0 2 0 16,0 1 0-16,-4 3 0 0,-7 0 8 0,1 3-8 16,-4 3 0-16,-1-3 9 0,1 9 10 0,-4-3 1 15,-3-3 1-15,0 7 0 0,0-1 15 0,-8 0 2 0,-10 1 1 16,0 12 0-16,-3-4-31 0,-4 4-8 0,-4 6 0 15,1 4 0-15,-8-1 8 0,-3 0-8 0,-7 7 10 0,0-4-10 16,-7 4 28-16,3-4-1 0,-3 7 0 16,-4 0 0-16,-3 0 10 0,0 2 3 0,3 4 0 15,-3-3 0-15,7-3-28 0,-4 0-4 0,4 2-8 0,-1-2 11 16,5 0-3-16,3 6 0 0,7-10 0 0,-4 1 0 16,4-3-8-16,0-1 0 0,3-3 0 0,1 1 0 15,-1 2 0-15,4-3 0 0,7-2 0 0,-7 2 0 16,4-9 0-16,-4 9 8 0,3-12-8 0,4 3 0 15,-3 3 0-15,6-10 0 0,1 4 8 0,6 0-8 16,4-7 0-16,-3 7 0 0,7-9 0 0,-4-1 8 0,0 0 0 16,4-9 0-16,-1 6 0 0,8-6 0 0,-4 0-8 0,4-3 0 15,3-3 9-15,4 3-9 0,3-7 13 0,1-2-1 16,2 2-1-16,1-2 0 0,4-4-1 16,-1-3 0-16,0 6 0 0,4-6 0 0,4 7-10 0,-4-10 10 15,3 6-10-15,0-3 10 0,1 0-10 0,-1-3 0 16,1 7 0-16,-1-4 0 0,4-3 0 0,0 0 8 15,-4 0-8-15,8 6 0 0,-4-6 0 0,0 3 0 16,7-3 0-16,0 0 0 0,-4 0 8 0,4 0-8 16,0 0 8-16,0 0-8 0,-7 0 8 0,7 0-8 15,-7 6 8-15,7-6-8 0,0 0 0 0,0 0 0 16,0 0 0-16,0 0 0 0,0 0 0 0,0 0 0 0,0 0 0 16,0 0 0-16,0 0 0 0,-3 4 0 0,-1-1 0 0,1 6 0 15,-1-9 0-15,4 0 0 0,0 0 0 0,-4 10 0 16,-3-4 0-16,7-6 0 0,-3 6 0 15,3-6 0-15,-4 0 0 0,4 0 0 0,0 0 0 0,-7 10 0 16,7-10 0-16,0 0 0 0,-3 0 0 0,3 0 0 16,0 0 8-16,0 0-8 0,0 0 0 0,0 0 8 15,0 0 0-15,0 0-8 0,0 0 12 0,0 0-4 16,0 0-8-16,0 0 8 0,0 0-8 0,-4 0 8 16,1-10-8-16,-1 7 12 0,1-6-12 0,-1-1 12 15,4 1-12-15,-3-4 0 0,3 4 0 0,-4-4 0 16,4-6 10-16,0 7 6 0,0-7 2 0,0-3 0 15,0 0-18-15,0 0 10 0,0-6-10 0,4 0 8 16,-4-4-8-16,3 1 8 0,-3-7-8 0,4 4 8 16,-1-4-8-16,1 4 8 0,-1-7-8 0,1 7 8 0,-1-7-8 0,4 0 0 15,-3 0 0-15,6 4 0 0,-2-1 0 16,-1-3 8-16,-4 7-8 0,4 2 8 0,0 1-8 0,0 6 0 16,-3-3 0-16,-1 9 0 0,1 3 0 0,-1 1 0 15,-3 8 0-15,0 1 0 0,0 6-15 0,0 0-5 16,0 0 0-16,0 9-1 0,0 4 1 0,-3 9 1 15,-1 6 0-15,-3 7 0 0,4 5 9 0,-8-2 2 16,1 0 0-16,-1 2 0 0,0 1 8 0,1-6-8 16,-4 5 8-16,0-2-8 0,3-3 8 0,-3-1 0 15,0 7 0-15,3 0 0 0,-3-10 0 0,4 3 0 16,-1-2 0-16,0-1 0 0,1 1 0 0,-4-1 0 16,3 0 0-16,0-3 0 0,4-2 0 0,-3-4 0 15,-1-1 0-15,1-2 0 0,3-6 0 0,0 9 0 0,0-7 0 0,3 1 8 16,-3-6-8-16,3 2 9 0,-3 4-9 0,0-4 10 15,4 1-10-15,-1 3 0 0,1-10 0 0,-1 9 0 16,4-2 8-16,0 0-8 0,0-4 0 0,0 0 8 16,0 1 0-16,4 2 0 0,-1-2 0 0,4 2 0 15,0-2-8-15,0-1 8 0,4 0-8 0,0 4 8 16,-4-10-8-16,7 7 10 0,-4-1-10 0,4 0 10 16,4-5-10-16,0 5-16 0,-1 0 4 0,1-6 1 15,3 7 36-15,0-1 7 0,4 1 2 0,0-7 0 16,3 6-34-16,0-9 0 0,0 10 0 0,1-10 0 15,-1 0 0-15,0 0 0 0,0 0 0 0,-3 0 0 16,3 0 13-16,0-3-4 0,-3-4-1 0,3 7 0 16,-3 0-8-16,0 0 0 0,-1-3 0 0,-6-3 0 15,3 6 0-15,-3 0 0 0,-1 0 0 0,1 0 0 0,0 6 0 16,-1-6-11-16,-2 0 3 0,2 0 0 16,-3 0-141-16,0 0-28 0</inkml:trace>
  <inkml:trace contextRef="#ctx0" brushRef="#br3" timeOffset="141790.04">14079 16389 2304 0,'-7'-19'51'0,"4"16"10"0,-1-6 3 0,1-4 0 0,-1 4-52 0,-3-10-12 15,7 10 0-15,0-4 0 0,-3 1 37 0,3-1 5 16,3-3 1-16,-3 4 0 0,0-1 7 0,0 4 2 15,4-4 0-15,-1 4 0 0,1 3-4 0,-1-7 0 16,1 13 0-16,-4-9 0 0,0 9-2 0,0 0-1 0,0 0 0 16,0 0 0-16,0 0-18 0,3 15-4 0,-3-2-1 0,0 6 0 15,0-4-22-15,0 7 0 0,0 10 0 0,0-1 8 16,0 0-8-16,0 1 0 0,0-1 0 0,0 1 0 16,4-4 0-16,-4-3 0 0,0 6 0 0,3-9 0 15,-3 0 0-15,4-3 0 0,-1 0 0 0,1-7 0 16,3 1 19-16,-3-4-1 0,-1-3 0 0,-3-6 0 15,0 0 8-15,7 4 2 0,4-8 0 0,-1-2 0 16,-3 3-8-16,0-6-2 0,8-1 0 0,-5-2 0 16,4-4-7-16,-3 4-2 0,-1 2 0 0,1-2 0 15,0 2-9-15,-1 1 0 0,1-4 0 0,-1 13 8 16,-3 0-8-16,4 0 0 0,0 6-10 0,3 1 10 16,-4 8-8-16,1 1 8 0,3-6 0 0,0 8-9 15,0-5 9-15,4 6-10 0,-4-7 10 0,0 1-10 16,4 2 10-16,-4-5 0 0,0-4 8 0,3 4-8 15,-2-1 0-15,-1-6 8 0,-4 3-8 0,4-6 0 0,-3 0 10 0,0 0-2 16,-4-6-8-16,3 3 12 0,-3 0 6 0,0-3 1 16,4 2 0-16,-4-2 0 0,0 0 3 0,0-4 1 15,0 4 0-15,0-3 0 0,0-4-4 0,0 4-1 16,0-7 0-16,4 0 0 0,-4 4-5 0,4-7-1 16,3-3 0-16,-4 0 0 0,1 3-4 0,-1-3-8 15,5 0 11-15,-1 1-11 0,-4 2 8 0,1 3-8 16,-1-3 0-16,1 0 0 0,0 7 16 0,-1-7-3 15,-3-3-1-15,0 10 0 0,0-7-12 0,0 3-16 16,-3-3 3-16,-1 0 1 16,1-3-40-16,-1 1-7 0,-3-8-1 0,-3 1-1491 0</inkml:trace>
  <inkml:trace contextRef="#ctx0" brushRef="#br3" timeOffset="146791.91">21636 12560 2134 0,'0'0'95'0,"0"0"19"0,0 0-91 0,0 0-23 0,0-9 0 0,3 6 0 15,-3-7 89-15,7 1 14 0,8 0 2 0,-5-4 1 16,1 4-83-16,-1-1-23 0,4 7 8 0,-3-6-8 15,0-4 0-15,-1 4 0 0,-3-1 0 0,7 1 0 16,0-4 0-16,-3 4 0 0,-11-4 0 0,4 4 0 16,-1-3 28-16,-3-1 2 0,-3-3 1 0,-4 4 0 15,-4-7 22-15,0 6 5 0,8-5 1 0,-8 5 0 16,-3-6-17-16,-4 4-3 0,8-4-1 0,-1 0 0 16,1 3-14-16,-8-3-2 0,4 1-1 0,0-4 0 15,0 3-13-15,-4-3-8 0,0 6 10 0,1-3-10 16,-4 1 0-16,0 5 0 0,-1-6 0 0,-2 7 0 0,-5-1 0 15,1-3 0-15,-7 4 0 0,3-1 0 0,-10 4 0 16,0-10 9-16,-1 13 1 0,1-10 0 0,0 7-10 16,-1 6 0-16,-3-7 0 0,4 7 8 0,-4-3-8 15,4 3 0-15,-4-7 0 0,-3 10 0 0,3 0 0 0,-4 0 0 16,4 3 0-16,1 4-11 0,-1-4 11 0,3 6 0 16,-2 1 0-16,2-1 0 0,4 4 0 0,-3-4 0 15,0 4 0-15,-1 5 0 0,1-5 15 0,0 6 5 16,-4 0 0-16,4-4 1 0,-1 7-21 0,1 3 0 15,3-3 0-15,-3 3 8 0,3-3-8 0,0 10 0 0,-3-4 0 16,-1-3 0-16,1 6-12 0,3-2-3 0,0 2-1 0,8-6 0 16,-1 6 16-16,0-2 0 0,4-4 0 0,3 6 0 15,1-3 8-15,-1-3 0 0,4 4 1 0,0 2 0 16,3-6 0-16,-3 6 0 0,0 1 0 0,3-1 0 16,-3 0-9-16,0 1 0 0,-1 9 9 0,-2-7-9 15,-1 4 11-15,0-4-3 0,-3 4 0 0,3-1 0 16,1-5-8-16,3 9 0 0,-1-10-12 0,8 3 12 15,0-2 0-15,4-1 0 0,-4 0 12 0,3 1-4 16,0 5-8-16,4-2 12 0,-3-4-12 0,3 1 12 16,-4-1-12-16,4-3 0 0,-4 0 0 0,4 4 8 15,0-1-8-15,0 1 12 0,0-1-12 0,0 6 12 16,0-2 3-16,0-4 1 0,0 1 0 0,3-1 0 16,-3 0-16-16,4-5 0 0,-1 5 0 0,1-3 0 15,-1-6 0-15,1 6 8 0,-1-6-8 0,4-6 0 0,0 3 0 0,-3 3 0 16,3-4 8-16,0-5-8 0,0 6 16 0,-4-7 0 15,4 1 0-15,0-4 0 0,0 1-16 0,0 2 0 16,0 4 0-16,4-10 0 0,-4 4 0 0,3-1 12 16,-3 0-1-16,4 1-1 0,-1-7 2 0,-3-3 0 15,0 9 0-15,4 1 0 0,3-7-12 0,-7-3 0 16,3 9 0-16,-3-9 0 0,7 0 8 0,-7 0 0 16,0 0 0-16,0 0 0 0,0 0-8 0,0 0 0 15,0 0 0-15,0 0 0 0,0 0 8 0,0 0 0 16,0 0 0-16,0 0 0 0,0 0 0 0,0 0 0 15,0-3 0-15,0-6 0 0,-3-1 0 0,-1 1 0 16,-3 0 0-16,0-4 0 0,0 4-8 0,-3-4 0 16,-1 1 0-16,4 2 8 0,-4-9-8 0,1 10 0 15,-1 3 0-15,-3-10 0 0,4 7 0 0,-5 2 0 0,1-8 0 16,0 8 0-16,-3-2 0 0,3 0 0 0,-4 2 0 16,4 1 0-16,-7 0 0 0,3-4 0 0,0 10 0 15,1-9 0-15,-1 9 0 0,0 0 0 0,1-3 0 0,-1 3 0 16,4-3 0-16,0 3-11 0,3 0 11 0,1 3-8 15,-1-3 8-15,4 3 0 0,-3-3 0 0,-1 9-8 16,4-2 8-16,0 2-8 0,3-3 8 0,1 4-8 16,-1 5 0-16,1-8 0 0,3 8 0 0,0-2 0 15,0-1 8-15,0 1-10 0,3 6 10 0,1-7-10 16,-1-2 10-16,1-1 0 0,-1 4 0 0,4-4 0 16,0 4 0-16,1-7 0 0,-5 3 0 0,8-6 0 15,-1 7 0-15,1-7 0 0,-1-3 0 0,4 9 0 0,1-9 0 16,-1 0 0-16,0 7 0 0,0-4 0 0,-3-3 0 0,3 0 0 15,0 0 0-15,0 0 8 0,-4 0-8 0,1 6 0 16,0-6 8-16,-4 0-8 0,-7 0 0 0,10 3 0 16,-10-3 0-16,11 0 0 0,-4 0 0 0,-7 0 0 15,7 0 9-15,0 0-9 0,4 0 12 0,-4-3-4 16,0-3 0-16,0 6-8 0,0-10 11 0,3 7-11 16,-3-3 10-16,4 0-10 0,-4-4 8 0,4 1-8 15,-1-1 0-15,1 1 0 0,-4-4 0 0,3 1 8 16,1-4-8-16,0 4 0 0,-1-1 0 0,1-6 0 0,-4 7 0 15,3-7 0 1,1-3-45-16,-4 0-3 0,0-6 0 0,0 3 0 16,-3-10-137-16,-4-2-28 0</inkml:trace>
  <inkml:trace contextRef="#ctx0" brushRef="#br3" timeOffset="147608.29">19350 10848 1382 0,'0'0'123'0,"-7"-6"-99"16,0 3-24-16,3-3 0 0,-3 2 232 0,4 4 42 0,3 0 8 0,0 0 2 16,-7-3-221-16,7 3-44 0,-7 0-9 0,-1 3-2 15,8-3 6-15,-7 0 1 0,0 10 0 16,4-7 0-16,-4 3-26 0,0-3-5 0,-4 7 0 0,1-1-1 16,3 4 27-16,-4-1 6 0,0 4 0 0,1 0 1 15,-4 2-4-15,0 4-1 0,-1 0 0 0,1 10 0 16,-3-10 2-16,3 9 0 0,-1 7 0 0,1-4 0 15,0 7-6-15,4-7 0 0,-4 7-8 16,-1-6 12-16,8 5-12 0,-3-2 8 0,3 0-8 0,0 2 0 16,3 1 0-16,1-9 8 0,3 2-8 0,3-3 0 15,-3 1 0-15,4-4 8 0,3-3-8 0,0-6 0 16,0 3 16-16,3-3-4 0,1-7 0 0,3 7 0 16,-3-6-1-16,3-4-1 0,0-6 0 0,4 7 0 15,-1-4-1-15,1-3 0 0,-1-3 0 0,-2 0 0 16,6 0 13-16,-7 0 2 0,4-9 1 0,-1-1 0 15,1 4 12-15,-1-10 3 0,-2 7 0 0,2-7 0 16,-3-3-16-16,4 0-4 0,0-2 0 0,-1-1 0 0,-3-4 13 0,4-2 3 16,-4 3 0-16,0-3 0 15,0-3-24-15,0 6-4 0,1-4 0 0,-1-2-8 0,0 0 22 0,0-1-2 16,-4 7-1-16,5-3 0 0,-1-3-4 0,-4-1-1 16,-3 7 0-16,4-3 0 0,-4-3-3 0,0 9-1 15,0-7 0-15,-3 7 0 0,-1 0-10 0,-3 0 8 16,4 4-8-16,-8-4 8 0,1 6-8 0,-4-3 0 15,3 0 0-15,0 1 0 0,-3 5 0 0,0-3 0 16,-3 1 0-16,-4 5 0 0,0-2 0 0,-1 2 0 16,-2 1 0-16,-1 3 0 0,1-1 0 0,-1 4-9 15,0-3 9-15,1 6-13 0,2 0-5 0,-2 0-1 16,3 0 0-16,0 0 0 16,3 0-25-16,-3 6-4 0,3-3-2 0,1-3 0 15,-1 7-117-15,1-1-23 0,3 0-5 0,-8-3-1 0</inkml:trace>
  <inkml:trace contextRef="#ctx0" brushRef="#br3" timeOffset="147940.82">19223 11284 1209 0,'-11'0'108'0,"4"0"-87"16,-7 0-21-16,7 6 0 0,-4-2 384 0,4-4 72 16,0 3 14-16,7-3 3 0,0 0-377 0,0 0-76 15,0 0-20-15,0 0 0 0,0 0 0 0,0 0 8 16,0 0-8-16,4 9 0 0,3 0 19 0,-4-2-2 16,5-1 0-16,-5 0 0 0,4-3 21 0,0 7 4 15,0-1 1-15,0-6 0 0,-3 7-4 0,-1-1-1 16,4-3 0-16,-3 1 0 0,3 2-18 0,0-3-4 15,-3-2-1-15,3 5 0 0,3-6-6 0,1 3-1 16,-1-2 0-16,8-4 0 0,0 9-8 0,3-9 0 16,7 3 0-16,0-3 0 15,8 0-140-15,2-3-20 0,12-6-4 16</inkml:trace>
  <inkml:trace contextRef="#ctx0" brushRef="#br3" timeOffset="172161.13">7542 13247 403 0,'0'0'36'0,"0"0"-36"16,-7-3 0-16,7 3 0 0,-3-6 240 0,-1 3 40 16,1-7 9-16,-1 7 2 0,1-3-156 0,3-7-31 15,0 10-7-15,3-3-1 0,1-4-51 0,-4 10-10 16,0 0-3-16,0-3 0 0,0 3 13 0,0 0 3 15,0 0 0-15,0 0 0 0,0 0-3 0,0 0 0 16,0 0 0-16,10 3 0 0,-3 7 3 0,-3 2 1 16,-1 7 0-16,1 0 0 0,-4-6-25 0,0 9-4 15,0-1-2-15,0 11 0 0,0-10-18 0,0 9 0 16,0-3 0-16,0 4 0 0,0-7 9 0,0 6-9 16,0 1 0-16,0 5 9 0,0-2 1 0,0-4 0 15,0 10 0-15,0-7 0 0,0 7-10 0,0-10 0 16,-4 4 9-16,4 2-9 0,-3-5 0 0,-1-1 0 0,4-6 0 0,0 4-8 31,-7-8-30-31,7 1-6 0,-3-9 0 0,3 6-1 16,0-10-179-16,3 1-35 0</inkml:trace>
  <inkml:trace contextRef="#ctx0" brushRef="#br3" timeOffset="172848.82">7818 13122 460 0,'-4'-3'41'0,"1"-1"-33"0,3-5-8 0,0 3 0 15,0-7 353-15,0 4 69 0,3-1 14 0,1-2 2 16,3 2-338-16,-4-2-67 0,1 3-13 0,6-4-4 15,-6 4 8-15,3-1 0 0,-4 1 1 0,8-1 0 16,-11 7 9-16,0 3 2 0,0 0 0 0,0 0 0 16,0 0 15-16,0 0 3 0,0 0 1 0,0 0 0 15,0 0-24-15,0 0-5 0,0 0-1 0,0 0 0 16,0 10-25-16,0 2 0 0,0 1 0 0,0 6 0 16,0-1 10-16,0 4 6 0,0 0 2 0,0 13 0 15,0-4 14-15,3 0 4 0,1 10 0 0,0 0 0 0,-1-7-18 16,1 7-3-16,-1 3-1 0,4-3 0 0,-7 0-14 15,7 3 0-15,-7-1 0 0,4 4 0 0,-1-3 0 0,-3 0 0 16,0 0 0-16,0-3 0 0,0 3 0 16,0-7 0-16,-3-2 11 0,-1 3-11 0,4-4 0 0,-7-3-12 15,0 1 0-15,4-7 0 16,-4 6-18-16,-1 1-3 0,-2-10-1 0,-1 6 0 16,4-9-69-16,-3-4-13 0,3 4-4 0,-4-6-604 15,4-4-122-15</inkml:trace>
  <inkml:trace contextRef="#ctx0" brushRef="#br3" timeOffset="173667.65">8209 13511 1724 0,'0'0'76'0,"-7"0"16"0,0-4-73 0,0-2-19 15,0 3 0-15,0 3 0 0,0-3 37 0,7-3 4 16,0 6 1-16,-11 0 0 0,4 0-3 0,7 0-1 16,0 0 0-16,0 0 0 0,0 0-6 0,-7 0-2 15,7 0 0-15,0 0 0 0,0 0 6 0,0 0 0 16,-3 9 1-16,-1-6 0 0,4 7-1 0,-3-1-1 15,3 4 0-15,-4 5 0 0,4-5 2 0,-4 9 1 16,4-3 0-16,-3 3 0 0,-4 6-27 0,3-3-11 0,1 6 8 16,3 1-8-16,0-10 0 0,-7 9 0 0,7-9 0 15,0 3 0-15,0-9 20 0,0 6 0 16,7-7-1-16,-7 1 0 0,3-7 11 0,4 4 2 0,0-4 1 16,1 1 0-16,2-4-33 0,1-3 0 0,3 0 0 15,-7-3-9-15,0 0 9 0,4-3 12 0,3 0-2 16,0-3-1-16,-4-4-1 0,1 1 0 0,3 3 0 0,-3-10 0 15,3 3 2-15,-7 1 0 0,3-7 0 0,4 0 0 16,-6 7 26-16,6-7 4 0,-7 3 2 0,3-3 0 16,1 7-29-16,-1-7-5 0,1 6-8 0,0-5 11 15,-4 5-11-15,3-6 10 0,1 7-10 16,-1-7 10-16,-3 6-10 0,4-5 0 0,-4 8 0 0,4-6 0 16,-11 1 10-16,7 2-10 0,-4-6 12 0,1 7-12 15,-1 3 8-15,-3-4-8 0,0 4 0 0,0 5 0 16,0-5 14-16,0 0-4 0,0 5-1 0,0 4 0 0,0 0-9 0,0 0 0 15,0 0 0-15,0 0 0 0,0 0 0 0,0 0 0 16,0 0-9-16,0 0 9 0,0 0 0 0,0 13 0 16,0 0 0-16,0 5 0 0,0 1 0 0,7 3-8 15,-7 3-1-15,7-3 0 0,-3 10 9 0,3-1 0 16,-3 0 0-16,3 7-8 0,0-7 8 0,0 1 0 16,0-7 0-16,-4 6 0 0,4-9 0 0,0 6 0 15,0-12 0-15,1 9 0 0,-1-9 0 0,-4 2 0 16,1-5 0-16,3 0 0 0,-4-4 0 0,4 0 0 15,0 4 0-15,-3-7 0 16,-1-3-36-16,4 4-12 0,0-7-3 0,1 0 0 16,-5-7-153-16,4-2-30 0,7-13-6 0,-3 0-2 0</inkml:trace>
  <inkml:trace contextRef="#ctx0" brushRef="#br3" timeOffset="174638.06">8738 12981 1209 0,'0'0'108'0,"0"-10"-87"0,0 1-21 0,0-1 0 16,4 7 159-16,-4-6 27 0,3-1 6 0,1 1 0 15,-1 3-145-15,1-1-30 0,-1-2-5 0,1 6-2 16,-4 3 18-16,0 0 3 0,7-6 1 0,-7 6 0 15,7 6-24-15,0-3-8 0,0 6 0 0,0 10 9 16,0-6 16-16,0 9 3 0,-7 9 1 0,0 1 0 16,0 5 2-16,0 1 0 0,-3 9 0 0,3 0 0 15,-7 3-21-15,0 3-10 0,3 1 10 0,-3-1-10 16,-3 0 16-16,3 1-4 0,-1-1 0 0,1 0 0 16,0 0-4-16,0-2-8 0,0-7 11 0,7 3-11 15,0-10 0-15,-7 4 0 0,7-10 0 0,0 1 0 16,7-10-21-1,-7 0-11-15,4 0-3 0,3-7-645 0,0-2-128 0</inkml:trace>
  <inkml:trace contextRef="#ctx0" brushRef="#br3" timeOffset="174948.22">9155 12855 2746 0,'0'0'122'0,"0"0"25"0,0 0-118 0,-4 13-29 0,1-4 0 0,3 4 0 16,-4 2 28-16,4 1-1 0,0 3 0 0,0 9 0 16,0-3-42-16,0 7-8 0,0 8-1 0,0 1-1 31,0 3-13-31,-4 6-2 0,1-3-1 0,3 6 0 0,-4 1 22 0,1 2 5 0,-4 1 1 0,0-4 0 15,3 13 13-15,-3-3 0 16,0-4 0-16,0-2 0 0,0-4 0 0,4-6 0 0,-1-3 0 16,-3-3 0-16,0-7 0 0,3 7 0 0,-3-7 0 0,4-2 0 31,-1-1-67-31,1 0-7 0,-1-2-2 0,4-4-984 0</inkml:trace>
  <inkml:trace contextRef="#ctx0" brushRef="#br3" timeOffset="175484.77">9253 14028 1382 0,'0'0'61'0,"0"0"13"0,0 0-59 0,0 0-15 0,0 0 0 0,0 0 0 16,0 0 236-16,0 0 45 0,4-9 9 0,-4 5 2 15,7-5-232-15,-4 0-45 0,8-4-15 0,0 4 8 16,-1-1-8-16,1-2 0 0,3 2 8 0,0 1-8 16,4-4 0-16,-1 4 0 0,-3 6 0 0,1-7 0 15,-1 7 0-15,-4-3 0 0,1 6 0 0,-4-3 8 16,0-3 2-16,-7 6 1 0,0 0 0 0,3 9 0 16,-3 0-11-16,-3 4 8 0,-1-4-8 0,-3 4 8 15,-3 6-8-15,-4 0 0 0,0-1 0 0,-1-2 0 16,1 6 0-16,0 0 0 0,4-3 0 0,-4 3 0 15,-1 6 0-15,1-6 0 0,4 3 0 0,-8-6 0 16,4 9 0-16,0-6 0 0,0 0 0 0,0 0 0 16,3 0 0-16,0-3 8 0,4-4-8 0,0 4 0 0,0-6 28 15,4 2 0-15,-1 1 0 0,4-7 0 0,4 1 4 16,-1 2 2-16,1-5 0 0,3-4 0 0,3 6-47 0,1 1-10 16,0-7-1-16,3 3-1 15,0-3-121-15,3-3-24 0,5 0-5 0</inkml:trace>
  <inkml:trace contextRef="#ctx0" brushRef="#br3" timeOffset="177532">10005 12940 1868 0,'0'0'83'15,"0"0"17"-15,0 0-80 0,0 0-20 0,0 0 0 0,0-3 0 0,3-4 36 16,-3 4 3-16,7-3 1 0,0 3 0 0,-3 0-13 0,3-4-3 16,0 7 0-16,-3 0 0 0,-4 0-24 15,0 0 0-15,0 0 0 0,7 0 0 16,-4 0 12-16,-3 0-4 0,0 0 0 0,4 13 0 0,-4-4 13 0,-4 1 3 15,1 9 0-15,-4-4 0 0,0 10 19 0,-1-3 4 16,-2 3 1-16,-1 7 0 0,-3-1-4 0,7 10 0 16,-3 0 0-16,-1 3 0 0,0 0 2 15,1 6 0-15,3-6 0 0,0 9 0 16,3-3-26-16,-3 3-4 0,4-9-2 0,-1 10 0 0,4-14-14 16,0 4 0-16,0-3 0 0,4 0 0 0,-4-7 0 0,0-2-12 15,0-1 12-15,0 0-13 16,0 1-21-16,-4-10-4 0,4 0-1 0,0 0 0 15,-3-4-129-15,3 1-25 0,0-6-6 0,0-4-753 16</inkml:trace>
  <inkml:trace contextRef="#ctx0" brushRef="#br3" timeOffset="178153.24">10361 12877 1382 0,'0'0'123'0,"0"0"-99"0,0 0-24 0,0 0 0 15,-10 0 181-15,10 0 31 0,0 0 7 0,0 0 1 16,0 0-151-16,0 0-29 0,0 0-7 0,0 0-1 16,0 0-16-16,0 10-3 0,-11-1-1 0,11 0 0 15,0 4-12-15,0 6 0 0,-4-4 0 0,-3 14 0 16,0-4 32-16,0 6 1 0,-3 10 0 0,-1 0 0 15,-3-1-2-15,7 4-1 0,0 6 0 0,-4-6 0 16,1 0 10-16,3 0 3 0,3 3 0 0,-3-9 0 16,0 3-35-16,3 2-8 0,-6 4 0 0,6-3 0 15,-3-9 0-15,0 6 0 0,0-1 0 0,0-5 0 16,4 6 0-16,-1-10 0 0,-3 4 0 0,3-4 0 16,-3 7 0-16,4-13 0 0,-1 6 0 0,4-9 0 15,-7 6-24-15,7-6-6 0,0-3-2 16,4-3 0-16,-8-1-144 15,4-2-28-15</inkml:trace>
  <inkml:trace contextRef="#ctx0" brushRef="#br3" timeOffset="179042.05">10583 13511 1796 0,'0'0'80'0,"-3"0"16"0,-8-10-77 0,8 10-19 0,3 0 0 0,0-3 0 16,-7-6 26-16,3 9 2 0,4 0 0 0,0 0 0 15,0 0 22-15,0 0 5 0,0 0 1 0,0 0 0 16,0 0 5-16,0 0 2 0,0 0 0 0,0 0 0 15,11 6-29-15,-4 0-6 0,-4 4 0 0,1-1-1 16,-1 0 5-16,4 4 2 0,-3-4 0 0,-1 10 0 16,-6-3-14-16,6 3-4 0,5-1 0 0,-1 4 0 15,-7 0 13-15,3 0 3 0,4 7 0 0,0-4 0 16,-3 3-16-16,-1-3-4 0,-3-3 0 0,7 6 0 16,-3-6 0-16,-1 0-1 0,-3-3 0 0,4 0 0 15,-1-4-11-15,1 1 10 0,-1-3-10 0,1-1 10 0,-4-3 6 16,4-5 0-16,3 5 1 0,-7-9 0 15,0 0 12-15,0 0 3 0,7 6 0 0,-7-6 0 0,0 0-4 0,7-6 0 16,0-3 0-16,0-4 0 0,3 4-4 16,-3-1-2-16,-3-5 0 0,3-4 0 0,7-3-2 15,-7-6-1-15,-3 6 0 0,-1-10 0 0,4 1-9 0,0-4-2 16,-3 4 0-16,-1 0 0 0,-3-1-8 16,4 1 0-16,3 9 0 0,0 0 0 0,-10 0 0 0,6 3 0 15,4 1 0-15,0 5 0 0,-3-6 0 0,3 13 0 16,-4-10 0-16,4 7-11 15,0 6-57-15,0-7-11 0,-7 1-2 0,4 9-1 16,10-10-134-16,-7 7-28 0</inkml:trace>
  <inkml:trace contextRef="#ctx0" brushRef="#br3" timeOffset="179942.03">11243 12949 1695 0,'0'0'37'0,"0"0"8"0,0 0 2 0,0 0 1 0,0 0-39 0,0 0-9 15,0 0 0-15,0 0 0 0,0 0 0 0,0 0 0 0,0 0 0 16,0 0 0-16,4 3 45 0,-1 13 7 0,-6-3 2 0,-1-1 0 16,8 7 20-16,-4 3 4 0,-7 0 1 0,-1 9 0 15,1 1 13-15,4 2 2 0,-4 4 1 0,0-4 0 16,-4 10-53-16,4-3-10 0,4 3-3 0,-4-3 0 16,-8-1-5-16,8 1 0 15,0-6-1-15,4 5 0 0,-1 4-15 16,-3-3-8-16,0-7 8 0,4 7-8 0,3-3 0 0,-4-4 0 0,-3 1 0 15,0 2 0 1,3-2-18-16,1-4-8 0,-8 1-2 0,4-1 0 16,-3 0-6-16,3-2-2 0,0-4 0 0,3-3 0 15,-10 0-127-15,10-13-25 0,8 4-6 0,-4-4-1 0</inkml:trace>
  <inkml:trace contextRef="#ctx0" brushRef="#br3" timeOffset="180249.25">11494 12968 1843 0,'17'-6'81'0,"-17"6"18"0,-10 6-79 0,3-3-20 15,7-3 0-15,0 0 0 0,0 0 180 0,0 13 32 16,-4-4 6-16,8 4 2 0,6 2-183 0,-6 1-37 15,-11 3 0-15,7 3-12 0,7 6 12 0,-7 3 0 16,-7 4-9-16,3 6 9 0,1-7 0 0,3 13 0 16,3-9 0-16,-6 3 0 0,-12 2 0 0,5-2 0 15,10 3 0-15,-4 6 0 0,-6 0 0 0,3-2 0 0,0-1 0 16,3-4 0-16,1 1 0 0,-1-9 0 16,-7 6 0-16,4-10 0 0,4 0-20 0,3 1 1 15,-7-10 0-15,0 6 0 16,7-6-163-16,-4-10-33 0,-3 10-6 0</inkml:trace>
  <inkml:trace contextRef="#ctx0" brushRef="#br3" timeOffset="180798.66">11656 14044 2530 0,'0'0'56'0,"0"0"11"0,3-10 2 0,1 4 3 0,3-3-58 0,3 2-14 0,-2 1 0 0,2-3 0 15,1 2 0-15,-1 1 0 0,-3-3 0 0,0 9-10 16,8-3 10-16,-5-4 0 0,1 7 0 0,-4 0 0 16,3-3 0-16,-3 3 0 0,0 3 0 0,-7-3 0 15,0 0 0-15,7 0 0 0,-7 0 0 0,8 10 0 16,-8-1 0-16,0 0 0 0,0 1 8 0,-4 2-8 15,0 1 20-15,1 3 0 0,-8-1 0 0,4 4 0 16,-3 3 10-16,-1 0 2 0,-3 0 0 0,-4 9 0 16,8 1-32-16,-1-10 0 0,1 6 0 0,-4-3 0 15,-4 3 0-15,7-6 0 0,4-3 0 0,0-3 0 16,0 2 12-16,0-5-4 0,11 6-8 0,-4-10 12 16,3 1-12-16,1-1 0 0,-4-6 0 0,7 7 0 15,7-7 0-15,-4 6 0 0,-3-9 0 0,4 10 0 16,0-10 0-16,3 3 0 0,-4-3-13 0,1 0 4 15,3 0-51 1,-3-3-11-16,3 3-1 0,-4-4-1 0,1-2-92 0,-4 3-19 0,4-3-3 16,-1-4-716-16</inkml:trace>
  <inkml:trace contextRef="#ctx0" brushRef="#br3" timeOffset="181677.76">10594 13269 2415 0,'0'0'53'0,"0"0"11"0,0 0 3 0,0 0 1 0,0 0-55 0,0 0-13 15,0-3 0-15,7-6 0 0,7 5 19 0,-3-2 1 16,3-3 0-16,3 6 0 0,-6-7-20 0,7 1 0 16,-1 6 0-16,-3-7 0 0,-3 1 0 0,3 6 0 15,4-4 0-15,-1 4 0 16,-10 0-19-16,8-3-7 0,-1 6-2 0,0 0 0 0,-4 0 28 0,-10 0-10 16,0 0 10-16,0 0 0 0,11 0 0 0,-11 0 0 0,0 0 0 0,0 0 0 15,0 0 0-15,0 0 11 0,0 0 0 0,0 0 0 16,-4 6 7-16,4-6 2 0,0 0 0 0,0 0 0 15,-7 0-11-15,7 0-1 0,0 0-8 0,0 0 12 16,0 0 6-16,0 0 1 0,0 0 0 0,7-6 0 16,4 6-11-16,-11 0-8 0,0 0 12 0,0 0-12 15,0 0 8-15,0 0-8 0,0 0 0 0,0 0 0 16,0 0 31-16,0 0-1 0,0 0 0 0,0 0 0 16,-7 0-22-16,7 0-8 0,0 0 0 0,0 0 9 15,0 0 0-15,0 0 0 0,0 0 0 0,7-3 0 16,-3-4-9-16,-4 7 12 0,0 0-12 0,3-3 12 15,4-3-2-15,-7 6 0 0,0 0 0 0,0 0 0 0,4-6-2 16,-4 6 0-16,-4-6 0 0,1-4 0 0,-4 10 16 0,-1-9 2 16,5 6 1-16,-4-7 0 15,-7 10-27-15,3-9 0 0,8 9 8 0,-4-3-8 0,-8-4 0 16,5 4 0-16,6 3 0 0,-3-9 0 0,-3 9 0 0,6-10 0 16,4 10 0-16,0 0 0 0,0-3 0 0,0 3 0 15,-7-3 0-15,4-3 0 0,3 3 0 0,0 3 0 16,0-7 0-16,-4-2 0 15,-3 9-26-15,7 0-7 0,0 0-2 0,0 0 0 0,-3-3 21 0,3 3 4 16,0 0 1-16,0 0 0 0,0 0-3 0,0 0 0 16,0-9 0-16,0 9 0 15,0 0-120-15,0 0-25 0,0 0-5 0</inkml:trace>
  <inkml:trace contextRef="#ctx0" brushRef="#br3" timeOffset="182798.4">8110 13235 1465 0,'0'0'32'0,"0"0"6"0,-3 0 2 0,-8 0 2 0,4 0-34 0,0 0-8 16,7 0 0-16,-7-4 0 0,0 4 24 0,4-6 4 15,-5 6 0-15,8 0 0 0,0 0-28 0,-3 0 0 16,-1-9 0-16,4 9 0 0,0 0 19 0,0 0 1 16,4-3 1-16,-4-7 0 0,7 1 25 0,-3 9 5 15,-4 0 1-15,3-3 0 0,4-4-20 0,0 7-4 16,0 0-1-16,0-3 0 0,-7 3 0 0,11 0 0 16,-4 0 0-16,3 0 0 0,1 0 4 0,3 0 1 0,-3 0 0 0,-1 0 0 15,1 3-1-15,0-3 0 0,-4 0 0 0,3-3 0 16,8 3-14-16,-11-3-2 0,3-3-1 0,5 6 0 15,-1-3 1-15,3-4 0 0,-3 7 0 0,4-9 0 16,0 9-7-16,-1-3-8 0,-3-6 11 0,1 9-11 16,-1-4 32-16,-4-2 0 0,4 6 0 0,-3-3 0 15,-4-3-32-15,-7 6 0 0,0 0-15 0,0 0 5 16,0 0 10-16,0 0 8 0,0 0-8 0,0 0 11 16,11 0 14-16,-11 0 3 0,0 0 1 0,0 0 0 15,0 0 7-15,0 0 2 0,0 0 0 0,0 0 0 16,0 0-30-16,7-7-8 0,0 1 0 0,-4 3 0 15,-3 3 0-15,7-6 0 0,0 3 0 0,0-7 0 16,-3 10 0-16,-4 0-8 0,0 0 8 0,0 0-12 0,0 0 12 0,0 0 8 16,0 0-8-16,0 0 11 0,7 0-11 15,-7 0 0-15,0 0 0 0,0 0 0 0,0 0 0 0,0 0 0 16,0 0 0-16,0 0 0 0,0 0 11 0,0 0 0 16,0 0 0-16,0 0 0 0,-4-9 11 0,-3 9 2 15,0-10 1-15,-3 7 0 0,3-6 2 0,0 9 0 16,-4-10 0-16,0 10 0 0,4-9-12 0,-7 6-3 15,4-6 0-15,-8 5 0 0,7-2-12 0,-3 3 0 16,0-3 0-16,-3 6 0 16,-1-3-36-16,0-7 0 0,8 10 0 0,-4 0-824 15,0 0-166-15</inkml:trace>
  <inkml:trace contextRef="#ctx0" brushRef="#br3" timeOffset="184856.53">13095 13470 1382 0,'0'0'123'0,"0"0"-99"0,7-6-24 0,0-1 0 0,-7-2 187 0,0 6 32 16,4-7 6-16,-1 1 2 0,1-1-174 0,-1 7-34 15,-3-6-7-15,0 0-2 0,0-1 21 0,-3 7 4 16,3-6 1-16,-4-1 0 0,1 7-3 0,-1-6 0 15,4 5 0-15,-7-2 0 0,-3-3 5 16,3 6 1-16,3-7 0 0,-3 7 0 0,-4-3 7 0,1 3 2 16,3-4 0-16,-4 4 0 0,1 0-25 0,-1-3-5 15,0 6-1-15,-3 0 0 0,4 0-17 0,-8 0 10 16,4 0-10-16,-4 0 8 0,1 6-8 16,-1 0 0-16,0 1 0 0,1 2 8 0,-4 4 2 15,3-1 0-15,-3 1 0 0,0 6 0 0,3-7-2 0,0 13 0 16,1-9 0-16,3 6 0 0,-1 6-8 0,1-3 10 15,0 0-10-15,4 0 10 0,-1 10-10 16,1-4 0-16,2 1 0 0,1-1 0 0,4 0 0 0,3 1 8 0,-4-1-8 16,8 0 8-16,-4 1-8 0,3-10 0 15,1 6 0-15,3-6 0 16,4 0-37-16,-1-3 0 0,4-4 0 0,0-5 0 16,0 5-34-16,4-8-6 0,7 2-2 0,-4-3 0 15,0-3-98-15,4-3-20 0,0 0-4 0,-1-9-433 0,1 9-86 16</inkml:trace>
  <inkml:trace contextRef="#ctx0" brushRef="#br3" timeOffset="185349.19">13455 13479 2548 0,'0'0'56'0,"0"0"12"0,-7-3 3 0,7-3 0 0,-4 3-57 0,4 3-14 16,0 0 0-16,0 0 0 0,0 0 0 0,0-10 0 15,-7 10 0-15,4 0 0 0,-1 0 0 0,-3 0-8 16,4 0 8-16,-4 10 0 0,-4-7-8 0,4 6 8 16,-4 10-12-16,-3-6 12 0,-3 9 0 0,3-4 0 15,-4 11 0-15,0 2 0 0,1 0 14 0,3-3 0 16,-4 4 0-16,7-1 0 0,1 1-3 0,6-4-1 15,-3-3 0-15,7 3 0 0,0-6-1 0,4-3 0 16,3-3 0-16,0 2 0 0,3-5 10 0,4 3 1 16,4-4 1-16,0-9 0 0,-4 7-21 0,7-10-20 0,-3 0 4 15,3 0 1-15,-4 0 15 0,5-10 0 16,-1 7 0-16,0 0 0 0,4-6 0 0,-4-7 0 0,-4 10 0 16,5-10 0-16,-5 3 0 0,1 1 0 0,0-7 0 15,-4 6 0-15,0-5 12 0,0 5 6 0,-4-6 1 16,1-3 0-16,0 10 8 0,-4-7 1 0,3 0 1 15,-6-3 0-15,-1 0 6 0,-3 0 1 0,0 4 0 16,0 2 0-16,0-6-36 0,-3 3 0 0,-1 0 0 16,1-3 0-16,-4 4 8 0,-4 5-8 0,1-6 0 0,-1 7 0 15,0 2 0-15,4-2 0 0,-7-1 0 0,4 4 0 16,3-1-37-16,-4 7-2 0,4-3 0 0,0-4 0 16,3 10-123-16,-3 0-25 0,7 0-5 0,0 0-527 15,-3-3-105-15</inkml:trace>
  <inkml:trace contextRef="#ctx0" brushRef="#br3" timeOffset="185930.74">14280 13332 2718 0,'0'0'60'0,"0"0"12"0,0 0 2 0,0 0 2 0,0 0-60 0,0 0-16 0,0-10 0 0,0 7 0 31,0-6-24-31,0 9-8 0,0 0-2 0,-3-3 0 0,3 3 22 0,-4-7 12 0,-3 7-12 0,-3 0 12 15,-1 7-13-15,-3-4 4 0,-4 3 1 0,1 0 0 16,-1 4 8-16,-3 5 0 0,-4-2 0 0,4 0 0 16,0-1 22-16,0-2 3 0,0-1 1 0,7 3 0 15,-4-2 2-15,4-1 0 0,3 1 0 0,4-7 0 16,0 6-12-16,7-9-3 0,0 0 0 0,0 0 0 16,0 0-13-16,0 0 0 0,11 7 0 0,-1-1 0 15,1 0 0-15,3-3 0 0,-3-3 0 0,6 6 0 16,1-2-16-16,-1 2 0 0,1-3 0 0,0 0 0 15,-1 7-12-15,1-4-1 16,3-3-1-16,-3 10 0 0,-1-7 2 16,-2 3 0-16,-1-3 0 0,0 4 0 0,-4 6 28 0,1-4 0 0,-4 1 0 15,-3-1 0-15,3 4 18 0,-4 0 3 0,4-7 1 0,-3 10 0 16,-4-7 8-16,0 1 2 0,0 3 0 0,0-4 0 0,-7 1-32 0,3 2 0 16,-3-2 0-16,0-1 0 0,3 1 0 15,-3 3 0-15,-3-1 0 0,-4-5 0 0,3 2 8 0,-3 7-8 16,3-10 0-16,-6 4 9 0,-4 6-9 0,-1-7 10 15,1 1-10-15,0 3 10 0,0-4-10 0,0 1 0 16,0-7 0-16,-1 3 0 16,5-6-20-16,-1 1-7 0,1-4-1 0,2-4 0 15,1-5-88-15,4 0-19 0,-1-1-3 0,1-2-1 0</inkml:trace>
  <inkml:trace contextRef="#ctx0" brushRef="#br3" timeOffset="186804.4">15349 12993 2080 0,'0'0'46'0,"0"0"10"0,7-9 1 0,-3 6 1 0,3-4-46 0,0 4-12 0,0-6 0 0,-7 9 0 16,0 0 9-16,0 0 0 0,0 0 0 0,0 0 0 16,0 0 24-16,0 0 5 0,0 0 1 0,0 0 0 15,-10 6 25-15,2-3 6 0,1 7 1 0,-3-7 0 16,-1 6-4-16,1 4-1 0,-1 2 0 0,-3 1 0 16,0 3-8-16,-4 0-2 0,4 3 0 0,-4 3 0 15,-3 3-39-15,4 3-8 0,-4 4-1 0,-1 2-8 16,-2-2 0-16,6 6 0 0,-3-7 0 0,0 7 0 15,3-7 0-15,-3 7 0 0,3-9-10 0,1 8 10 16,2-5 0-16,1-4 0 0,-3 7 0 0,6-7 12 16,1-6-4-16,3 3 0 0,3-2 0 0,0-4 0 15,1-4 2-15,3 4 0 0,3-6 0 0,1 0 0 0,0-1-10 16,3-8 0-16,0 8 0 0,3-2 0 0,1-10 0 16,3 6 0-16,0-2 0 0,0-4 0 0,4 0 0 0,-1-3 0 15,5 6 0-15,-5-12 0 0,4 6 0 0,1-3 12 16,-1-7-12-16,-4 1 12 0,1-4-12 0,3 1 0 15,0-7 0-15,0 0 0 0,-6 4 32 0,2-7 0 16,-3-3 1-16,4-1 0 0,-4-5-13 0,4 0-2 16,-4-10-1-16,0 6 0 0,0-5-2 0,0-1-1 15,0 0 0-15,0-3 0 0,1 3-14 0,-5-2 0 16,1 2 0-16,-4-3 0 0,0 9 27 0,0-2 5 0,-4 2 2 16,1 4 0-16,-4 3-34 15,0 3 0-15,-4-4 0 0,1 7 0 0,-4 10-13 0,0-7-10 16,-4 7-1-16,1-7-1 15,-1 9-39-15,0 4-7 0,1-10-1 0,-1 13-1 16,-3-6-68-16,4 6-14 0,-1-4-2 16,0 7-654-16,1 0-130 0</inkml:trace>
  <inkml:trace contextRef="#ctx0" brushRef="#br3" timeOffset="187055.2">15007 13363 3060 0,'0'0'68'0,"-10"0"13"0,3 0 3 0,-1 0 1 0,1 0-68 0,7 0-17 16,0 0 0-16,0 0 0 0,0 0 29 0,0 0 3 15,11 6 0-15,0-2 0 0,3-4-32 0,3 0 0 16,5 6 0-16,2-6 0 0,1 3 0 0,3 0 0 15,4-3 0-15,0 6 0 0,-4-2 0 0,0 2 0 16,0-3 0-16,-3-3 0 0,0 9 0 0,-4-9 0 16,-7 3 0-16,-3-3 9 15,-1 0-183-15,-3-6-37 0</inkml:trace>
  <inkml:trace contextRef="#ctx0" brushRef="#br3" timeOffset="190632.3">6202 13551 1785 0,'0'0'159'0,"0"0"-127"0,0 0-32 0,0 0 0 0,0 0 162 0,0 0 26 16,0 0 6-16,0 0 1 0,0 0-156 0,10 0-31 15,1-3-8-15,0-3 0 0,6 6 8 0,1 0 0 16,7-3 0-16,-8-3 0 0,4 6-8 0,1-4 8 15,2 1-8-15,-6 3 8 0,3-6 0 0,4 6 0 16,-4 0 0-16,0 6 0 0,0-3-8 0,0 1 0 16,1-4-8-16,-1 6 8 0,-4-3-9 0,1-3 9 15,3 0-10-15,0 6 10 0,4-6-15 0,-4 0 3 16,0 0 1-16,-3 0 0 0,0-6-11 16,6 6-2-16,-13 0-1 0,3 6 0 15,0-3-63-15,-3-3-13 16,-1 0-3-16</inkml:trace>
  <inkml:trace contextRef="#ctx0" brushRef="#br3" timeOffset="190943.73">6301 13805 1555 0,'0'0'138'0,"0"0"-110"16,-4 0-28-16,4 0 0 0,-3-9 216 0,3 9 37 16,0 0 8-16,0-3 2 0,0 3-179 0,7-10-36 15,3 10-8-15,1-9 0 0,3 9-9 0,4 0-2 16,-1-9 0-16,4 9 0 0,1-4-16 0,2 4-3 15,1 0-1-15,-4 0 0 0,4 0-9 0,-1 4 0 16,-6-4 0-16,3 6 0 0,0-3-12 0,4-3-8 16,-11 9-2-16,7-5 0 15,4 2-190-15,-7-3-37 0</inkml:trace>
  <inkml:trace contextRef="#ctx0" brushRef="#br3" timeOffset="193195.61">3510 11494 1843 0,'0'0'164'0,"0"-9"-132"0,0-1-32 0,0 7 0 15,4-6 118-15,-4 6 17 0,7-7 3 0,-7 4 1 0,3 0-110 0,-3 6-21 16,7-6-8-16,-7 6 0 0,0 0 0 0,0 0 0 16,0 0 0-16,0 0 0 0,0 0 0 0,-10 0 0 15,-1 0-10-15,-3 0 10 0,3 6-10 0,-3 0 10 16,-3 3-8-16,3 1 8 0,-8-1 15 0,5 4 8 16,-4 3 1-16,-1-1 1 0,5 4 22 0,-8 0 4 15,0-4 1-15,4 7 0 0,0 7 0 0,3-7 0 16,-3 0 0-16,7 0 0 0,-7-1-20 0,7-2-4 15,0 3-1-15,-4 0 0 0,4 0-27 0,3-6 0 16,8-1 0-16,-8 4 0 0,8-6 0 0,-8-4 0 16,11 1-14-16,0-1 5 0,0-9 9 0,0 0-8 15,0 0 8-15,0 3-8 0,0-3 8 0,0 0 0 16,0 0 0-16,4 6 0 0,6-2 8 0,1-4-8 16,0 0 10-16,-4 0-10 0,10-4 12 0,-3-2-3 15,7 3-1-15,-3-3 0 0,7 3-8 0,7-7 0 16,-4 1 0-16,4-1 0 0,3 4 0 0,0 0 0 15,-7-4 0-15,4 4 0 0,3 0 0 0,-10 3 0 16,0-3 0-16,-1 6 0 0,-6 6 0 0,0-3 0 0,-8-3 0 16,4 6 0-16,1-3 0 0,-5 0 0 0,-10 7 12 0,4-1-4 15,-4-6 8-15,-4 7 0 0,4-1 1 16,-10 1 0-16,-1 2 7 0,0-2 2 0,-3-1 0 0,0 4 0 16,-7-4 6-16,3 4 0 0,-3-4 1 0,-4 0 0 15,1 4-21-15,3-4-4 0,6 4 0 0,1-4-8 16,-7-2 0-16,11-4 0 0,-4 6 0 0,-1-6 0 15,5 3 0-15,-1-2 0 0,8-4 0 0,-8 0 0 16,11 0 0-16,0 0 0 0,0 0 0 0,0 0 0 16,0 0 0-16,0 0 0 0,0 0 0 0,0 0 0 15,0 0 0-15,0 0 0 0,0 0 0 0,11-4 0 0,-8-2 0 16,8 3 0-16,-1 0 0 0,5-3 0 16,-1 3 12-16,-4-4-4 0,1 7 0 0,-1-3-8 0,-10 3 10 0,0 0-10 15,0 0 8-15,0 0-8 0,0 0 0 0,0 10 0 16,4-1 0-16,-8-3 0 0,-3 10 0 0,-3-4 8 15,3 7-8-15,-4-3 0 0,-10 3 0 0,7-7 0 16,0 10 8-16,-4-3-8 0,0 0 0 0,8-3 0 16,-4 2 0-16,-4 1 0 15,8-6-40-15,-5-1-9 0,5 7-3 0,3-6 0 16,-4-4-172-16,1 4-36 0</inkml:trace>
  <inkml:trace contextRef="#ctx0" brushRef="#br3" timeOffset="194099.17">3630 12582 403 0,'0'0'36'0,"0"0"-36"0,0 0 0 0,0 0 0 16,-7 0 400-16,7 0 74 0,-7 0 14 0,7 0 4 16,-7-3-366-16,7 3-73 0,0 0-14 0,0 0-3 15,-4-6 12-15,4 6 4 0,-10-3 0 0,10 3 0 16,-4-10-25-16,4 10-5 0,0 0-1 0,0 0 0 16,0 0 24-16,0 0 5 0,-7-9 1 0,4 9 0 15,-8 0-31-15,4 9-7 0,-7-9-1 0,3 10 0 16,-3-1-12-16,0-6 0 0,-7 13 0 0,3-10 0 15,-10 13 0-15,10-6 9 0,-6 2-9 0,-1 1 8 16,4 0 0-16,0-1 0 0,-4-5 0 0,7 2 0 16,-3 4 9-16,7-3 2 0,-3-4 0 0,2-6 0 15,1 7 5-15,11-10 0 0,-8 9 1 0,4-6 0 16,7-3-11-16,0 0-2 0,0 0-1 0,0 0 0 16,0 0-11-16,0 0 0 0,0 0 0 0,7 0 0 0,-7 0 0 15,14 0 0-15,-3 0 0 0,-8 0 0 0,8 0 0 16,0 0 0-16,-11 0 0 0,10 0 0 15,1 0 0-15,-4 6 0 0,0-6 0 0,3 3 0 0,-3-3 0 16,4 0 0-16,0 0 0 0,-1 0 0 16,4 7 0-16,0-4 0 0,4 0 0 0,-4-3 0 0,7 6 0 15,-7-3 0-15,4-3 0 0,0 7 0 0,-1-4 0 0,1 3 0 16,-4 0 0-16,-3 1 0 0,3 2 0 0,0 4 0 16,-3-4 0-16,-1 4 0 0,1-1 0 0,-8 4 0 15,4-1 0-15,-7 1 0 0,4 0 0 0,-1 3 0 0,-3-7 10 0,-3 7-10 16,3 0 12-16,-4-4-4 15,-3 7 0-15,4-3-8 0,-8-6 18 0,-3 9-3 16,3-7-1-16,-3 1 0 0,-3 3 3 0,3-7 1 0,-1 4 0 0,-6-3 0 16,7-1 0-16,-7 1 0 0,-4-4 0 0,8 1 0 15,-4-1-18-15,-4-6 10 0,0-3-10 0,-7 0 8 32,4-3-116-32,-7-6-23 0</inkml:trace>
  <inkml:trace contextRef="#ctx0" brushRef="#br3" timeOffset="-84041.51">9581 11325 1094 0,'22'-19'97'0,"-15"16"-77"0,3-6-20 0,-3-1 0 15,0 1 204-15,0 2 36 0,-3-2 8 0,-1 0 2 16,1-1-144-16,-4 1-29 0,-4-1-5 0,1 1-2 0,-1-4 2 0,-3 4 0 16,0 0 0-16,0-4 0 0,0 4-5 0,0-7-1 15,-3 0 0-15,-5 1 0 0,1-1-7 0,0 0-2 16,-3-3 0-16,-5 1 0 0,-2-4-29 0,-8 9-5 16,-7-6-2-16,-3-3 0 0,-11 10-11 0,-4-7-2 15,-6 10-8-15,-11 2 12 0,-7 1-12 0,-11-3 0 16,-7 9 0-16,-3 0 0 0,-7 9-12 0,-4 1 12 15,-7 2-12-15,7 10 12 0,4 6 0 0,3-3 14 16,7 7-1-16,-3-1 0 0,6 10 15 0,12 0 2 16,10-1 1-16,0 4 0 0,3 0-23 0,7 0-8 0,4-3 0 15,8 3 0-15,-1 6 0 0,7-6 0 0,3 3-11 16,5 0 11-16,6-6-15 0,4 9 5 0,-1-6 1 16,8-4 0-16,4 1 9 0,3 3-10 0,3 0 10 15,4 0-10-15,14-3-2 0,-4 3-1 0,12-1 0 0,9-2 0 16,19 6 5-16,6-9 8 0,15-7-13 0,10 1 5 15,14-1 8-15,14-9 0 0,15 0 0 0,6-3 8 16,4-7-8-16,11-2-10 0,6-4 10 0,4-6-13 16,-3-6 2-16,3 3 1 0,0-10 0 0,-3-3 0 15,-4-6 10-15,-3 0 0 0,-4 0 10 0,0-6-10 16,-7-3 27-16,0-4-1 0,-4-5 0 0,-3-1 0 16,-10 3 5-16,-5-9 1 0,-6 3 0 0,-4 0 0 15,-6 0-12-15,-12-6-3 0,-13 0 0 0,-11-3 0 16,-7 0 1-16,-11-1 0 0,-14 1 0 0,-14 0 0 15,-3 2-18-15,-19-5 0 0,-16-4 0 0,-15 4 0 16,-18-4-12-16,-10 4-2 0,-7-4-1 0,-14 4 0 0,-15 6 15 16,-9 3-12-16,-5 0 12 0,-14 9-12 0,-6 0 12 0,-4 7 0 15,-8 0 0-15,-2 9 0 0,-12 9 0 0,-2 1-9 16,-1-4 9-16,0 16-966 16,3 6-190-16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7:24:03.762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18059 6461 2804 0,'-18'-9'62'0,"11"6"13"0,-4-4 2 0,1-2 1 0,3 6-62 0,0 0-16 0,0-3 0 0,7 6 0 16,0 0 9-16,0 0-1 0,0 9 0 0,3 3 0 16,4 7 0-16,4 0 0 0,-4 3 0 0,3 3 0 15,5 6-8-15,-5 1-11 0,4 9 3 0,0 9 0 0,1 3 8 0,2 10 0 16,-3 3 0-16,0 0 0 0,0 6 0 0,-3 9 0 15,0 4 0-15,-1 3 0 0,-3 6 0 16,0 9 0-16,0-6 8 0,0 19-8 0,-3 0 0 16,0 0 0-16,-4 10 0 0,0 2 0 0,0 10 0 0,0 10 0 15,0-4 0-15,-4 7-8 0,4 5 38 0,-4 4 8 16,4-3 2-16,-3 3 0 0,3 3-15 0,0 0-2 16,0 6-1-16,3 1 0 0,1 5 1 0,0-8 0 15,-4-4 0-15,3 6 0 0,1-3-3 0,-1 4-1 16,-3-4 0-16,4-3 0 0,-4 6-3 0,3-3 0 15,-6 4 0-15,3-10 0 0,0 0-3 0,0-4-1 16,-4 11 0-16,4-11 0 0,-7-5 0 0,4-4-1 0,-1-9 0 16,0 0 0-16,-6-3-3 0,3-10-8 15,0-5 12-15,-4-4-4 0,4 0-8 0,-7-10 12 16,3-2-12-16,1-7 12 0,-4-3-12 0,0-9 0 0,0-7 0 16,3-9-11-16,-3 0 11 0,3-13 0 15,1 4 0-15,3-13 0 0,0 0 8 0,3-9-8 0,-3-7 8 0,3 0-8 31,4-2-90-31,-3-7-22 0,3-10-5 0,-4 1-820 0,1-4-164 0</inkml:trace>
  <inkml:trace contextRef="#ctx0" brushRef="#br0" timeOffset="665.47">13861 11196 2282 0,'0'0'101'0,"0"0"21"0,7-6-98 0,3 6-24 0,4-3 0 0,8-6 0 15,6 5 51-15,7-5 5 0,7 0 0 0,8-4 1 16,10-3-22-16,7 4-5 0,7-1-1 0,11-6 0 16,3-3 19-16,18 4 3 0,3-4 1 0,11 0 0 15,3 0-30-15,11 0-6 0,8 0 0 0,6 0-1 16,7-6 6-16,7 9 2 0,0-3 0 0,8 0 0 15,6 6-5-15,4-9-1 0,4 3 0 0,3 0 0 16,-1 0-17-16,9 4 0 0,2-4 0 0,-3 6 0 0,7-9 9 16,0 9-1-16,0-3-8 0,4 1 12 0,0 2 2 0,-1-3 0 15,-3 0 0-15,4 4 0 0,3-1 0 0,-7 0 0 16,-7 1 0-16,0 8 0 0,-10-8-6 0,-1 5 0 16,-7 7-8-16,-6-6 12 0,-8-1 1 0,-7 7 0 15,-3-3 0-15,-11 3 0 0,-3 3-13 0,-11-3 0 16,-11 3 0-16,-7-7 0 0,-6 7 0 0,-12 0 0 15,-6 0 0-15,-7 0 0 0,-8-3-10 0,-6 3-8 16,-1 0-2-16,-13 0 0 16,-4 0-70-16,-8 0-14 0,-2 3-4 0,-5-3-748 15,-6 0-149-15</inkml:trace>
  <inkml:trace contextRef="#ctx0" brushRef="#br0" timeOffset="1426.3">23982 10093 288 0,'0'0'12'0,"0"0"4"0,-7 0-16 0,3-4 0 0,4 4 0 0,0 0 0 16,-3-6 516-16,3 6 100 0,0 0 20 0,0 0 4 15,10-3-509-15,1 3-102 0,3-3-20 0,0-3-9 16,4 6 0-16,-1 0 0 0,5 0-12 0,2-4 12 15,1 4-10-15,3-6 10 0,4 6 0 0,0-3-9 16,-1-3 9-16,5 3 0 0,3 3 0 0,-1-4 0 16,1 4 0-16,0-6 0 0,-4 12 0 0,0-6 0 15,1 0 0-15,-8 4 0 0,-3-1 0 0,-4 6 0 16,-4 1 0-16,-2-4 0 0,-1 6 0 0,-7-2 0 16,-4 5-10-16,1 1 10 0,-8 0-12 0,1 3 12 15,-8 3-16-15,-3 0 3 0,-4 0 1 0,-3 3 0 16,-3 0 12-16,-1-3-11 0,-3 6 11 0,3-3-10 15,-3 3 10-15,-4-3 0 0,0 3 0 16,4-2 0-16,0 5-18 0,0-3 2 0,3-3 0 0,0 7 0 16,0-1 16-16,4-3 0 0,4-3 0 0,-1 0 0 15,0 0 0-15,1-3 0 0,3 0 11 0,3-3-11 16,0-6 25-16,4 5-1 0,4-5-1 0,-4 0 0 0,7 2-6 16,-4-2-1-16,4-1 0 0,0-2 0 0,4-1-16 15,-1 1 8-15,1-1-8 0,-1-6 0 0,4 10 11 0,1-7-11 16,2-3 10-16,4 6-10 0,0-9 0 0,0 4 0 15,8 2-11-15,-1-6 11 16,-4 0-31-16,8 0 2 0,0 0 0 16,3 0 0-16,-3-6-23 0,3 6-4 0,-3-4 0 15,-1 4-647-15,5-3-129 0</inkml:trace>
  <inkml:trace contextRef="#ctx0" brushRef="#br0" timeOffset="1674.25">25167 10936 3178 0,'0'0'141'0,"0"0"29"0,0 9-136 0,-3 4-34 0,-1-4 0 0,4 13 0 16,-3 0 12-16,3 7-12 0,3-8 12 0,-3 11-12 15,0-4 0-15,4 3 0 0,-1-5-12 0,1 8 3 16,3-6-92 0,-4 0-19-16,1-2-3 0,-1-5-1 0,4 11-120 15,-3-10-24-15</inkml:trace>
  <inkml:trace contextRef="#ctx0" brushRef="#br0" timeOffset="3284.14">17431 5154 1825 0,'0'0'80'0,"-7"-10"18"0,3 7-78 0,4 3-20 15,-3-6 0-15,3 6 0 0,0 0 57 0,0 0 8 16,0 0 2-16,0 0 0 0,0 0-39 0,7-6-7 16,7-1-1-16,3 4-1 0,5-6-9 0,6 2-2 15,-3 7 0-15,6-6 0 0,1 0-8 0,3 6 0 16,-3 0 0-16,3-3 8 0,1-3 7 0,2 6 1 0,1 0 0 0,0 0 0 15,-4 0 0-15,1 0 0 16,2 0 0-16,-6 0 0 0,3 0 0 0,-3 0 0 16,-4 0 0-16,-3 0 0 0,3 0 19 0,-7 0 4 15,1 0 1-15,-1 6 0 0,-7-3-40 0,4-3 0 0,-4 6-12 16,-4 0 4-16,1 1 8 0,-4 2 0 0,-4-6 0 16,-3 10 0-16,0 6 0 0,-3-7 0 0,-8 10 0 15,1-3 11-15,-8 9-11 0,0-6-12 0,-6 3 2 0,-4-3 1 16,-8 10-6-16,1-7-1 0,-4 0 0 0,0 3 0 15,1-3 16-15,-1 6 0 0,-4-9-10 0,5 7 10 16,-1-4 0-16,0-3 0 0,7 3 0 0,-3-10 0 16,7 7 22-16,-4-3-1 0,7 3 0 0,1-3 0 15,-1 0 6-15,4-4 1 0,0 1 0 0,3 0 0 16,4-7-7-16,3 4-1 0,8 9 0 0,-4-16 0 16,7 6 4-16,3-2 0 0,1 2 0 0,3-2 0 15,3 2-24-15,4-2 0 0,4-4 0 0,3-3 0 16,0 7 0-16,1-7 0 0,2 3 0 0,1-3 0 0,0-3 0 15,-4 0 0-15,4 0 0 0,-1 6 0 16,1-6-168-16,-4-6-37 16,25 6-8-16,-14-9-780 0</inkml:trace>
  <inkml:trace contextRef="#ctx0" brushRef="#br0" timeOffset="3776.03">18376 5850 1785 0,'0'0'159'0,"4"-10"-127"0,-1 7-32 0,1-6 0 16,6-1 162-16,1 1 26 0,3 0 6 0,4-4 1 16,-4 4-157-16,7-1-38 0,0-2 0 0,4 2 0 15,-4-2 16-15,4 2-3 0,3 1 0 0,-3-4 0 16,3 4-13-16,-3 6 0 0,-1-3 0 0,1-1 0 16,-4 1 0-16,-3 3 0 0,-1-3 0 0,-3 6 0 15,-3 0 0-15,0 0 0 0,-1 0 0 0,-3 0 0 16,-7 0 0-16,4 9 0 0,-1-3 0 0,-3 1 0 15,-3 2 0-15,-1 0 0 0,1 1 0 0,-8 2-10 16,1 7 10-16,-1-6 0 0,-3 9 0 0,-4 0 0 0,-3-4 0 16,3 1 0-16,1 3 0 0,-4-3 0 15,7-3 0-15,-4 6 0 0,4-13 8 0,0 13-8 0,3-6 20 0,4-1 0 16,-4 4 0-16,4-6 0 0,4 9 20 0,-1-7 3 16,1 1 1-16,3 0 0 0,3-4 4 0,4 1 2 15,4 6 0-15,7-7 0 0,-1 1-27 0,8 2-6 16,0-5-1-16,10-4 0 0,0 3-5 0,11 1-2 15,3-1 0-15,11-6 0 16,11 4-77-16,3-4-15 0,7-3-3 0,-14-3-1174 16</inkml:trace>
  <inkml:trace contextRef="#ctx0" brushRef="#br0" timeOffset="10571.19">4216 5019 403 0,'0'0'36'0,"0"0"-36"0,0 0 0 0,0 0 0 15,0 0 280-15,0 0 48 0,0 0 11 0,0 0 1 16,0 0-226-16,0 0-46 0,0 0-8 0,0 0-3 16,0 0-30-16,0 0-7 0,0 6 0 0,-7-3-1 15,3 3-6-15,-6-2-1 0,2 5 0 0,1-6 0 16,-3 7 12-16,-1 2 1 0,1 4 1 0,-1-1 0 15,-3 1 0-15,0 0 0 0,-11 9 0 0,4-9 0 16,0 6 11-16,-4-1 3 0,0-2 0 0,1 3 0 0,6 6-31 0,-14-6-9 16,8 4 0-16,-1-1 0 0,-7-3 0 0,8-7 0 15,6 13 0-15,-7-15 0 16,4 6-96-16,0-7-24 0,3 1-4 0,8-4-765 0</inkml:trace>
  <inkml:trace contextRef="#ctx0" brushRef="#br0" timeOffset="10869.51">3729 5066 1728 0,'0'0'76'0,"0"0"16"0,0 0-73 0,0 0-19 15,7-6 0-15,0 6 0 0,4-4 165 0,-1 4 30 0,-3 0 5 0,7 4 2 16,-3 2-144-16,-4-3-29 0,0 6-5 0,4 1-2 15,3-1 22-15,-4 4 5 0,4-1 1 0,-3 7 0 16,0 0-26-16,3 3-4 0,0 0-2 0,0 0 0 16,4 0-4-16,-4 0-1 0,0 0 0 0,0 0 0 15,7 6-13-15,0-3 9 0,-10 0-9 0,6 0 8 16,5-3-8-16,-8 6 0 0,0-12 0 0,3 3 0 16,-2 3-24-16,-5-4 0 0,1-5 0 0,3 6 0 15,-11-7-91 1,8 1-18-16,0-4-4 0,-1 1-594 0,1-1-118 0</inkml:trace>
  <inkml:trace contextRef="#ctx0" brushRef="#br0" timeOffset="11312.88">4600 5336 2206 0,'0'0'98'0,"0"0"20"0,0-7-94 0,0 7-24 0,0 0 0 0,0 0 0 15,0 7 49-15,0 8 6 0,0-2 1 0,0-1 0 16,0 7-42-16,0-6-14 0,4 9 9 0,-1 0-9 0,4-4 20 0,-7 4-2 15,0 7 0-15,0-8 0 16,0 5-34-16,0-8-8 0,0 4 0 0,-7 7-1 16,7-4-11-16,0-3-3 0,-3 3 0 0,-1-3 0 15,4-7-154-15,0 7-31 0,-10 10-7 0,10-7-1 16</inkml:trace>
  <inkml:trace contextRef="#ctx0" brushRef="#br0" timeOffset="11538.98">4336 5530 2790 0,'0'0'124'0,"0"0"24"0,0 0-118 0,0 0-30 0,3-6 0 0,8 6 0 15,-1 0 0-15,8-3 0 0,3-4 0 0,4 7 0 16,-4 0 0-16,4 0 0 0,-1 0-13 0,5 0 4 31,2 0-35-31,-2-3-6 0,2 3-2 0,-9 0 0 16,6 0-161-16,-4-3-33 0</inkml:trace>
  <inkml:trace contextRef="#ctx0" brushRef="#br0" timeOffset="11957.01">4812 5599 633 0,'0'0'56'0,"0"0"-44"0,0 0-12 0,0 0 0 0,0 0 365 16,0 0 71-16,10-3 15 0,-2-7 2 0,-5 7-344 0,8 3-69 15,-1-9-13-15,1 3-3 0,3 6-5 0,0-13-1 16,0 10 0-16,4-3 0 0,-1-4-18 0,1 4 0 15,0-3 0-15,3 2 0 0,-7-5 0 0,0 2-16 16,-3 1 4-16,-1 6 0 0,1-7-10 0,-1 7-2 16,1-6 0-16,-7 3 0 15,6-7-1-15,-6 13-1 0,3-9 0 0,-7 9 0 0,0 0 16 0,0 0 10 16,0 0-12-16,-11 0 12 0,4 0-16 0,0 0 3 16,-11 9 1-16,8-9 0 0,-4 13 12 0,0-7 0 0,-1 3 0 0,-2 1-9 15,-1-4 9-15,4 10 11 0,3-4-3 16,-6-2 0-16,3 2 11 0,3-3 1 15,4 1 1-15,-3 6 0 0,-1-7-4 0,4 0-1 0,3 10 0 16,1-6 0-16,-4-1-8 0,3 7-8 0,4-6 12 16,0 2-12-16,0 1 0 0,4 3 0 0,3-7 0 0,-7 7 0 15,7-6-16-15,3-1-3 0,-2 7-1 0,2-6 0 32,4-4-38-32,0 7-8 0,0-10-2 0,4 3-852 0</inkml:trace>
  <inkml:trace contextRef="#ctx0" brushRef="#br0" timeOffset="12552.34">5528 5395 1879 0,'0'0'83'0,"0"0"17"0,0 0-80 0,0 0-20 0,0 0 0 0,0 0 0 15,0 0 42-15,0 0 4 0,0 0 1 0,0 0 0 16,-3 0-16-16,-8 3-3 0,0-3-1 0,4 0 0 16,4 0-14-16,-1 7-2 0,-6-4-1 0,-1-3 0 15,8 6-10-15,-8-3 0 0,4-3 9 0,-4 9-9 16,4-5 16-16,-3 5 0 0,-4-9-1 0,7 13 0 16,-4-7-27-16,0 3-4 0,4-6-2 0,-3 4 0 15,3-1 30-15,0 0 5 0,0-3 2 0,7-3 0 16,0 0-19-16,0 7 0 0,0-7 8 0,0 0-8 15,0 0 0-15,0 0 0 0,7 3 0 0,-4 6 0 32,8-6-24-32,-8-3-6 0,4 0-1 0,0 7 0 0,4-4 6 0,-4-3 1 0,4 6 0 0,-4-3 0 15,-7-3 5-15,10 0 2 0,1 0 0 0,-4 3 0 0,7 7 17 16,-11-10-10-16,5 9 10 0,-1 4-8 0,3-13 8 16,-3 9 0-16,-7 0 0 0,4 1 0 0,-4-1 15 15,0 1 5-15,3 2 0 0,-3-2 1 0,0 2 10 0,-3-2 1 16,3-1 1-16,0 7 0 0,-4-7-14 0,4 0-3 15,-7 4-1-15,4-4 0 0,3 1-15 16,-11 2 8-16,8 4-8 0,-8-3 0 0,4-1-9 0,-4 1-8 16,4-4-2-16,0 0 0 15,-3 4-155-15,3-4-31 16</inkml:trace>
  <inkml:trace contextRef="#ctx0" brushRef="#br0" timeOffset="12824.22">5958 5144 1555 0,'0'0'138'0,"0"0"-110"0,0 0-28 0,0 10 0 16,0 2 214-16,-7-2 38 0,7 8 7 0,-3 7 1 15,-1-6-216-15,-3 3-44 0,4 10-9 0,-8-1-2 16,4 0 11-16,0 1 0 0,-4-1-9 0,-3 4 9 16,4-4-24-16,-1 0-1 0,4-3 0 0,0-2 0 15,0-1-157-15,3-3-31 0,-3-7-7 16,0 4 0-16</inkml:trace>
  <inkml:trace contextRef="#ctx0" brushRef="#br0" timeOffset="12999.01">5659 5514 3236 0,'28'-12'144'0,"-11"2"28"0,8 1-137 0,7-4-35 0,10-5 0 16,11-4 0-16,7 6 18 0,7-3-3 0,-3 0-1 0,6-3 0 15,1 10-14-15,-1-1 0 0,1-6 8 16,3 1-8-1,0 5-170-15,7-6-37 0,64-6-7 0,-43-12-2 0</inkml:trace>
  <inkml:trace contextRef="#ctx0" brushRef="#br0" timeOffset="13859.76">4279 15326 2602 0,'0'0'57'0,"-3"6"12"0,-8-2 3 0,1 5 1 0,-1-6-58 0,7 7-15 0,-6 5 0 0,-4 1 0 16,3 0 0-16,1-1 0 0,2 7 0 0,1-3 0 16,0 3 0-16,4 6 9 0,-8-3-9 0,8 4 8 15,-8-4 16-15,4 6 4 0,-3 0 0 0,2 1 0 32,-2 5-47-32,-4-5-9 0,3-7-1 0,-6 6-1 15,2-3-3-15,-2-3-1 0,6-3 0 0,-10 0-719 0,0-3-144 0</inkml:trace>
  <inkml:trace contextRef="#ctx0" brushRef="#br0" timeOffset="14089.28">3824 15260 3441 0,'-10'3'152'0,"10"-3"32"0,-4 10-147 0,4-1-29 15,4 4-8-15,3 6 0 16,7-7-38-16,0 10-9 0,7 6-1 0,0-6-1 16,-3 10-34-16,6-1-6 0,8 4-2 0,-4-4 0 15,4 0 11-15,3 1 3 0,1 5 0 0,-12-2 0 16,1-1 20-16,0 7 4 0,-8-3 1 0,5-4 0 16,-8 7 3-16,-4-7 1 0,1 4 0 0,0-4-656 15,-8-2-132-15</inkml:trace>
  <inkml:trace contextRef="#ctx0" brushRef="#br0" timeOffset="14508.4">4748 15969 288 0,'0'0'25'0,"0"0"-25"0,0 0 0 0,-3 6 0 0,-4-3 513 0,7-3 98 15,-4 10 19-15,4-1 4 0,0 4-508 0,0-4-102 16,0 4-24-16,0-1 0 0,4 7 0 0,3-6 0 16,-7 5 0-16,0 4 0 15,0-3-44-15,0 0-4 0,-7-3 0 0,7 6 0 0,-4-4 20 0,4 4 3 16,0-9 1-16,-7 6 0 15,0-7-20-15,7 4-3 0,0-3-1 0,-7-10-604 0,7-3-122 16</inkml:trace>
  <inkml:trace contextRef="#ctx0" brushRef="#br0" timeOffset="14665.45">4844 15721 3369 0,'0'0'74'0,"0"0"15"0,-4 0 3 0,-6 3 4 0,2-3-77 0,1 4-19 0,7-4 0 0,-3 9 0 31,3 0-120-31,0 4-28 0,3-4-6 0,4 7-1189 0</inkml:trace>
  <inkml:trace contextRef="#ctx0" brushRef="#br0" timeOffset="15186.76">5038 16223 3294 0,'0'0'72'0,"0"0"16"0,-4 0 2 0,4-6 2 0,0-1-73 0,-7-2-19 15,7 0 0-15,0-4 0 16,0 4-17-16,7-1-7 0,4-2-2 0,-8 2 0 16,-3-5-6-16,4-1-2 0,3 0 0 0,-4-2 0 15,4-1 6-15,4 6 0 0,-7 1 1 0,6-1 0 0,-6 4 27 0,3-1 0 16,-7 4 0-16,0 6-8 0,7-3 28 0,-7 3 7 15,7 0 1-15,3-3 0 0,-10 3-16 0,4 3-4 16,7-3 0-16,-1 3 0 0,1-3 10 0,-8 9 2 16,8-9 0-16,-1 10 0 0,-3-10-20 0,0 9 0 15,4 1 0-15,-7-7 0 0,3 6 0 0,0 1 0 0,0-1 0 16,3-6 0-16,-6 7 0 0,-4-10 0 0,3 3 0 16,-3-3 0-16,0 0 0 0,7 9 0 0,-7-9 0 0,0 0 0 15,0 0 10-15,11 0-2 0,-7-3 0 16,3-3 0-16,-4 6-8 0,8-7 12 0,-11 1-12 0,3-3 12 15,4-4-3-15,0 4 0 0,-3-4 0 16,3 1 0-16,0-4-9 0,4 3 0 0,-11 4 0 0,7 0 0 16,0 2 0-16,3 1 0 0,-10 6-9 15,0 0 9-15,4 0 0 0,-1-3-8 0,8 3 8 0,-4 3 0 16,-7-3 0-16,11 0 0 0,-8 0 0 0,8 6 0 16,-1-6 0-16,1 0 0 0,3 0 8 0,-3 0-8 15,3 0 9-15,0 0-9 0,0 0 8 0,4 3-8 16,-1 1 0-16,1 2 0 0,-1 6 8 0,-2 1-8 15,2-4 0-15,-6 13 0 0,3-3 0 0,-11-6 0 0,4 9 16 16,1-4-1-16,-1 4-1 0,-7-3 0 0,0 3-14 16,3-3 0-16,-3-3 0 0,0 2 0 0,0-5-11 15,0 6-1-15,0-7-1 0,0-2-965 16,0-1-193-16</inkml:trace>
  <inkml:trace contextRef="#ctx0" brushRef="#br0" timeOffset="19936.25">9677 7474 712 0,'0'0'32'0,"0"0"6"0,-7 0-30 0,0-3-8 0,0 3 0 0,7 0 0 16,-4-6 76-16,0 3 13 0,-3-4 3 0,7 7 1 16,-3-3-10-16,-4-3-3 0,3 3 0 0,-3 3 0 15,4-3-42-15,-4-4-9 0,3 7-1 0,4 0-1 16,0 0 7-16,0 0 2 0,-3 0 0 0,3 0 0 16,0 0-25-16,0 0-11 0,-7 0 10 0,7 0-10 15,0 0 8-15,0 0-8 0,-7 0 0 0,7 0 9 16,0 0-9-16,0 0 0 0,0 0-12 0,0 0 12 15,0 0 0-15,0 0 0 0,0 0 0 0,0 0 8 16,0 0 24-16,0 0 4 0,7 0 0 0,3 0 1 16,-3 0-12-16,0 0-2 0,4-3-1 0,-1-3 0 15,1 6-7-15,0 0-2 0,-1 0 0 0,1-3 0 16,3 3-13-16,0-3 0 0,0-4 0 0,0 4 0 16,4 3 9-16,-4-6-9 0,4 6 8 0,-1-3-8 0,4-3 18 15,-3 6-2-15,3-4 0 0,4 1 0 16,-4-3-2-16,4 6-1 0,-4-3 0 0,4-3 0 0,-1 6 3 15,1-3 0-15,0-4 0 0,-1 4 0 0,1 3-16 16,0-9 9-16,3 9-9 0,-3-10 8 0,3 10 8 16,0-3 2-16,7 3 0 0,4-9 0 0,-3 9 5 0,-1-3 1 0,-7-4 0 15,4 7 0-15,7-9-5 0,-4 9-1 16,-10 0 0-16,6-3 0 0,1 3-8 0,3-3-2 16,-6 3 0-16,-1-7 0 0,0 7-8 0,4 0 0 0,7 0 0 15,-8-3 0-15,-6 3 0 0,7 0 0 0,7-6-10 0,-1 6 10 16,-6 0 0-16,3 0 0 0,4 0 0 0,0 0 0 15,0-3 8-15,-7 3-8 0,3-6 0 0,-3 6 0 16,10 0 0-16,-7 0 10 0,0-4-10 16,4 4 8-16,4-3-8 0,-1 3 0 0,0-6 0 15,-3 6 0-15,7 0 0 0,0 0 0 0,0 0 0 0,3 0 0 16,0 0 0-16,1 0 0 0,6 0 0 0,-3-3 0 16,4 3 8-16,-4 0-8 0,-1 0 0 0,1 0 8 15,-7 0 2-15,4 0 0 0,3 0 0 0,-4 3 0 16,0-3 21-16,4 0 4 0,0 0 1 0,4 6 0 15,-1-3-28-15,-3-3-8 0,0 4 0 0,3 5 0 16,1-3 0-16,6-3 0 0,1 7 0 0,3-1 0 16,3 1 0-16,-3-7-11 0,0 9 0 0,7-2 0 0,-3-1 11 15,7 1 8-15,-1 2-8 0,-3 1 11 0,4 5-1 0,-4 4 0 16,-3-3 0-16,-1 0 0 0,-3-3 6 0,0 6 2 16,4 6 0-16,-4-6 0 0,-7 6-9 0,3-3-1 15,-6 3-8-15,-1-3 12 0,1 7-12 16,-4-10 0-16,-4 9 8 0,4 0-8 0,0-9 0 15,-4 10 0-15,1-10 0 0,-5 6 0 0,1-6 0 0,-7 0 0 16,3 0 0-16,-3-3 0 0,-4-1 19 0,4-2-3 16,0 3 0-16,-4-7 0 0,1 7 4 0,-5-6 1 15,5 6 0-15,-8-7 0 0,4 7-21 0,-4-6 0 16,4 5 0-16,-8-5 0 0,1-1 0 0,0 4 0 16,-4-3 0-16,-4-1 0 0,5 4 0 0,-1-4 8 15,-4 1-8-15,5-1 11 0,-1 7-11 0,-4-6 0 16,1 3 0-16,0-4 8 0,3 1 0 15,-3-1 0-15,3-2 0 0,-4 8 0 0,1-8-8 0,0 2 0 0,-1-9 0 0,-3 7 0 16,4 6 0-16,-4-10 0 16,-3 3 0-16,-1 1 0 0,4-1 0 0,-7-6 0 0,4 7 0 15,-4-1 0-15,0 0 0 0,0-5 0 0,-7-4 0 16,4 6 0-16,3-3 0 0,-7-3 0 0,0 0 8 0,0 0-8 16,0 0 12-16,0 0-4 0,0 0 0 0,0 0 0 15,0 0 14-15,0 0 2 0,0 0 1 0,0 0 0 16,-4-3 1-16,1-3 0 0,3-4 0 0,-4 4 0 15,-3-4-10-15,4 4-3 0,-4-6 0 0,-1 2 0 16,5 1-4-16,-1-4-1 0,1 4 0 0,-4-4 0 16,0 4-8-16,-4-4 0 0,4 4 0 0,0 0 0 15,-3-4 0-15,2 4 0 0,5-1 0 0,-4 1 0 16,3 6 0-16,1-7 0 0,-1 1 0 0,1 6 0 16,3 3 0-16,0 0 0 0,-4-7 0 0,4 7 0 0,0 0 0 15,0 0 0-15,0 0 0 0,0 0 0 0,0 0 0 0,0 0 0 16,0 0 0-16,0 0-11 0,0 0 11 0,0 0-8 15,4 7 8-15,6-4-8 0,-6 3 8 0,3 4 0 16,4-4 0-16,-4 3-8 0,0 7 8 0,3-10 0 16,-6 10-9-16,3-4 9 0,-7-12 0 0,7 13 0 15,-7-13-9-15,10 9 9 0,-3 1 0 0,-7-10 0 16,11 9 0-16,-11-9 0 0,7 10 0 0,0-4 0 16,-7-6 0-16,7 9 0 0,-7-9 0 0,7 10 0 15,-7-10 0-15,11 9 0 0,-11-9 8 0,0 0-8 0,10 3 0 16,-10-3 0-16,0 0 8 0,0 0-8 0,0 0 0 15,0 0 9-15,8 0-1 0,-8 0-8 0,0 0 12 0,0 0-4 16,0 0 0-16,0 0 0 0,0 0 0 16,0 0 0-16,0 0 1 0,0-9 0 0,-4 6 0 15,4 3 0-15,0-10-9 0,0 10 8 0,-4 0-8 0,4 0 8 16,0 0 0-16,0 0 0 0,0 0 0 0,0 0 0 16,-3-9 2-16,3 9 0 0,-4-3 0 0,4 3 0 15,0-10-10-15,-3 10 12 0,-1-9-12 0,-3 9 12 16,4-3-12-16,3 3 12 0,0 0-12 0,0 0 12 15,-4-7-4-15,4 7-8 0,0 0 12 0,-3-3-4 16,-4 0-8-16,7 3 0 0,-4-6 0 0,4 6 0 16,-7 0 0-16,0 0 0 0,3 0 0 0,4 0 0 15,0 0 0-15,0 0 0 0,0 0 0 0,0 0 0 16,0 0 0-16,0 0 0 0,-10 0 0 0,-1 6 0 0,11-6 0 0,0 0 0 16,-7 3 0-16,7-3 0 0,-7 3 0 0,7-3 0 15,0 0 0-15,0 0 0 0,-10 0 0 16,10 0 0-16,0 0 0 0,0 0 8 0,0 0 0 0,0 0-8 15,-7 0 12-15,7 0-4 0,0 0 1 16,0 0 0-16,0 0 0 0,0 0 0 0,0 0-9 0,0 0 12 16,0 0-12-16,0 0 12 0,0 0-12 0,0 0 0 15,0 0 0-15,-7 0 0 0,-1 7 0 0,8-7 0 16,0 0 0-16,-7 3 0 0,0 6 0 0,0-2 0 16,0-1 0-16,4 3 0 0,-4-2 0 0,3-1 0 15,-3 3 0-15,4 1 0 0,3 2 0 0,-4-2 0 16,0-1 0-16,4 0 0 0,0 1-8 0,0-1 8 15,0 1 0-15,4-4 0 0,-4-6 0 0,4 6 0 0,-1 4 0 16,1-7 0-16,-1 9 0 0,1-2 0 16,3-1 0-16,-4 0 0 0,4 1 0 0,0-1 0 0,0-2 0 0,0 2 0 15,4 0 0-15,-4 4 0 0,4-7 0 0,-1 4 0 16,-3-7 0-16,4 6-9 0,3-6 9 0,-3 7 0 16,-1-10 0-16,1 6-8 0,-1-6 8 15,1 0 0-15,0 0 0 0,-1-6 0 0,1 6 0 0,-1-10 0 16,1 7 0-16,3-6 0 0,-3-1 0 0,-1 1 0 15,1 3 0-15,-1-10 0 0,-3 7 8 0,4-7-8 16,0 0 0-16,-1-6 0 0,-6 10 0 0,3-7 0 16,0-3 0-16,-4 9 0 0,1-5 0 0,-4 8 0 0,0-2 0 15,-4 2 0-15,4 1 0 0,-7 6 0 16,0 0 0-16,0-4 0 0,-3 7 0 0,2 0-10 16,-2 0 10-16,-4 0-8 0,0 7 8 0,0-4-8 0,-4 6 8 15,4-6 0-15,-4 3-9 0,4-2 9 16,-4 8 0-16,8-2 0 0,-4-1 0 0,3 3 0 0,1-2-8 15,-5 6 8-15,5-4 0 0,-1 1 0 0,1-1 0 16,3 7 0-16,-4-6 0 0,0-4 0 0,1 4 0 16,3 2 0-16,0-5 0 0,0-4 0 0,3 3 0 0,1-2 0 15,3-7 0-15,0 0 0 0,0 0 0 0,0 0 0 16,0 0-12-16,0 0 12 0,7 3-8 0,0 0 8 16,3-3 0-16,1-3 0 0,3 3 0 15,0 0 0-15,-3-10 0 0,6 1 0 0,-3 6 0 0,4-7 0 16,-4 7 9-16,0-6-9 0,-3 3 0 0,3-7 0 0,-3 4 0 15,-1 5 0-15,-3-8 0 0,4 2 0 0,-4 1 8 16,0 0-8-16,-4-1 0 0,1-2 8 0,0-7-8 16,-4 9 0-16,3-5 0 0,-3-1 0 0,-3 4 0 15,-1-1 8-15,0-6-8 0,-3 10 0 0,4-4 0 0,-4 4 0 16,-4-1 0-16,4 4 0 0,-3 0 0 0,-4-3 0 16,-1 9 0-16,1 0 0 0,0 0 0 0,-3 0 0 15,-5 9-8-15,1-3 8 0,0 0-8 0,3 4 8 16,-3-1 0-16,7 4 0 0,-4 3 0 0,4-4 0 15,0 1 0-15,7-1 0 0,-3 4-10 0,3-4 10 16,3 1 0-16,1-4-8 0,3 4 8 0,-4-4 0 16,4 1 0-16,0 2 0 0,4-2 0 0,3-1 0 15,-7 0 0-15,3-5 0 0,4 2 0 0,4-3 0 16,-1 3 0-16,1-3 0 0,-1 1 0 0,8-4 0 16,0 0 0-16,-1 0 0 0,1 0 0 0,0 0 0 15,3 0 0-15,-4 0-8 0,1-4 8 0,0 4 0 16,-1-3 0-16,1-3 0 0,0 6 0 0,-4-9 0 0,-4 9 0 15,1-4-8-15,0-2 8 0,-8 3 0 0,4-6 0 16,-7 5 0-16,4-2 8 0,-4-3-8 0,0 6 8 0,-4-7-8 16,1 1 0-16,-4-4 0 0,3 4 0 0,-3-1 8 15,-7 7-8-15,3-9 0 0,-3 2 0 0,0 1 0 16,0 0 0-16,0 5 0 0,0-2 0 0,0 6 0 16,3-3 0-16,-3 3 0 0,-7 3 0 0,3-3-10 15,0 10 10-15,1 2-12 0,-1-2 12 0,-3 8 0 16,3-5 0-16,1 6 0 0,-1 3 0 0,0-4 0 15,4-2 0-15,4 3 0 0,-4 3 0 0,7-3 0 0,-4 0 0 16,4-4 0-16,0 4 0 0,3-6-8 0,1 5 8 16,3-5-8-16,0-4-7 0,3 4-1 0,1-4 0 0,-1-2 0 31,-3-7-99-31,0 0-20 0,0 0-4 0</inkml:trace>
  <inkml:trace contextRef="#ctx0" brushRef="#br0" timeOffset="24983.9">14848 6653 1152 0,'0'0'102'0,"0"0"-82"16,0 0-20-16,7-4 0 0,1-2 62 0,-1 6 8 15,0-6 2-15,-4 0 0 0,1 2-48 0,3-2-10 16,0 3-2-16,-7 3 0 0,0 0-12 0,0 0-12 16,3-6 3-16,-3 6 0 0,0 0 17 0,0 0 3 15,0 0 1-15,0 0 0 0,0 0 22 0,0 0 5 0,0 0 1 16,0 0 0-16,0 0 40 0,0 0 9 0,0 0 2 0,0 0 0 15,0 0 13-15,0 0 2 16,0 0 1-16,0 0 0 0,0 0-20 0,0 0-4 0,0 0-1 16,0 0 0-16,0 0-34 0,0 0-6 0,0 0-2 15,0 0 0-15,0 0-32 0,0 0-8 0,0 0 0 0,0 0 0 16,0 0 8-16,0 0 0 0,0 0 0 0,-3 0 0 16,3 0-8-16,0 0 8 0,0 0-8 0,0 0 8 15,-7 6 0-15,3-3 0 0,4-3 0 0,-7 10 0 16,0-4 16-16,0 0 4 0,4 0 0 0,-1-2 0 15,0 5-7-15,1 0-1 0,-1 1 0 0,-3-1 0 16,7-3-4-16,-3 4 0 0,-1-1-1 0,1 4 0 16,-1-4-2-16,4 1 0 0,-3-1 0 0,3 4 0 15,0-4 6-15,-4 4 1 0,4-4 0 0,0 10 0 16,0-7-20-16,0 1-19 0,0-4 4 0,-3 10 1 16,3-6 14-16,0 5 16 0,0-5-3 0,0 9-1 0,0-3-12 15,3-7-8-15,-3 10 8 0,0-6-13 16,4 0 13-16,-1 2 0 0,-3-5 12 0,4 6-12 0,-1-7 12 15,1-2-12-15,-1 2 12 0,4-2-12 0,-3-1 12 16,-1 4-4-16,1-4 0 0,0-3-8 0,-1 1 14 0,1 2-4 16,-1 0-1-16,1-2 0 0,-4-7-1 0,3 6-8 15,-3-6 12-15,0 0-4 0,7 0-8 0,-7 0 12 16,7 6-12-16,0-3 12 0,4-3-12 0,0 0 0 16,-1 0 0-16,1-3 0 0,3-3 26 0,0 6 3 15,-4-3 1-15,5 0 0 0,-5-4-30 0,4 4 0 16,-3-3 0-16,-1 3 0 0,-2-3 0 0,-1 2 0 0,3 1 0 15,-3-3 0-15,-3 6 0 16,-4 0 14-16,0 0-2 0,7-9-1 0,-4 9-11 0,-3 0 0 0,7 0 0 16,-7 0 8-16,7-10-8 0,-3 7-9 0,-4 3 9 15,3 0-13-15,5-9 13 0,-5 6 0 0,4-4 0 0,0 4 0 16,0-6 0-16,0 6 0 0,0-7 8 16,4 4-8-16,-4-7 8 0,0 4-8 0,4 0 9 0,-4 5-9 15,3-5 8-15,-3 0-8 0,0-1 0 0,-3 7 9 16,6-6-9-16,-6-1 0 0,0-2 9 0,-1 2-9 15,1 1 8-15,3 3-8 0,-4-10 8 0,-3 7-8 16,0-4 0-16,4 4 0 0,3-4 0 0,-4 0 0 16,-6 1 0-16,6-4 0 0,1 7 0 0,-1-4 8 0,-3-6-8 15,0 7 0-15,0-10 0 0,0 9 0 16,0-5 0-16,0-1 0 0,0 3 0 0,0 0 8 16,4 4-8-16,-4-1 0 0,0-5 0 0,0 8 0 0,0-2 0 15,0 2 0-15,3 7 0 0,-6-3 0 0,3 0 0 16,0 6 0-16,0-7 0 0,0 7 0 0,0 0 0 15,0 0 0-15,0 0 0 0,0-3 0 0,0 3 0 0,0 0 0 16,0-6 0-16,0 6-8 0,0 0 8 0,0 0 0 16,0 0 0-16,0 0 0 0,0 0 0 0,0 0 0 15,0 0 0-15,0 0 0 0,0 0 0 0,0 0 0 16,0 0 0-16,0 0-8 0,-4 9 8 0,4 1 0 16,4-7 0-16,-4 12 0 0,0-2 0 0,0 0 0 15,0-4 0-15,3 10 0 0,-6-4 0 0,3 4 0 16,0 3 0-16,0 0-8 0,-4 6 8 0,1-6 0 0,-1-3 0 0,4-3 0 15,0 12 0-15,0-6 0 0,-3-3 0 16,3 3 8-16,3 0-8 0,1 0 0 0,3-10 0 16,0 10 0-16,-4-3 0 0,5 3 0 0,-1-6 8 15,3-1-8-15,1-5 0 0,-1 2 0 0,4 4 0 16,1-4 8-16,-1 1-8 0,-4-4 0 0,4 1 0 0,-3-1 0 16,7-6-14-16,-11 7-4 0,3-7-1 0,1 6 0 31,-1-9-173-31,-3 0-36 0,8 0-6 0,-15 0-2 0</inkml:trace>
  <inkml:trace contextRef="#ctx0" brushRef="#br0" timeOffset="26729.61">14901 6449 1580 0,'-7'-10'70'0,"4"4"14"0,-8 3-67 0,4 3-17 0,0-9 0 0,-4 9 0 0,4-4 77 15,0-2 12-15,-3 6 3 0,-1 0 0 0,4-3-55 0,0 3-10 16,-3 0-3-16,2 0 0 0,1 0-16 0,7 0-8 16,0 0 8-16,0 0-8 0,0 0 21 0,0 0-1 15,0 0 0-15,0 0 0 0,0 0 0 0,0 0 0 16,0 0 0-16,0 0 0 0,0 0 15 0,0 0 2 16,0 0 1-16,0 0 0 0,11 3 11 0,-11-3 3 15,0 0 0-15,7 0 0 0,-7 0 10 0,0 0 2 16,0 0 1-16,7 0 0 0,-7 0-25 0,11 6-6 15,-11-6-1-15,7 0 0 0,-7 0-23 0,10 4-10 16,1-4 8-16,-1 0-8 0,1 0 8 0,-4 0-8 16,4 0 8-16,-1 0-8 0,-3 0 12 0,4 0-4 15,-4 0 0-15,4 0 0 0,-4 0 4 0,3 0 0 16,1 0 0-16,-1 0 0 0,-3 0 4 0,4-4 0 0,3-2 1 16,-3 6 0-16,-1 0-1 0,4-3-1 0,4 0 0 15,-4-3 0-15,4 6-15 0,3-4 9 0,0-2-9 16,0 6 8-16,0-9-8 0,1 9 8 0,2 0-8 0,-3 0 8 15,-6-3 0-15,2 3-8 0,-3-4 12 0,4-2-4 16,-4 6-8-16,-3 0 10 0,3 0-10 16,-4 0 10-16,-3-3-2 0,4 3-8 0,-11 0 12 0,0 0-4 15,11-6 6-15,-4 6 1 0,-7 0 0 0,7-3 0 16,-7 3 1-16,3-7 0 0,-3 7 0 0,7-6 0 16,-7 6-5-16,0 0-1 0,7-6 0 0,-7 6 0 15,7-10 2-15,-3 7 0 0,-4-6 0 0,0-1 0 16,0 10-4-16,0-3-8 0,0-6 12 0,-4 0-4 0,-3 5-8 15,4-2 0-15,-4-3 0 0,0 9 0 0,-4-3 0 16,4-7 0-16,-4 10 0 0,1 0 0 0,-4-9 8 0,0 9 4 16,7 0 0-16,-4-3 0 0,-7-4-12 0,4 4 0 15,4 0 0-15,-1-3 0 0,1 3-10 0,-1-4-1 16,-3 4 0-16,3-3 0 0,4 3 11 0,-3-7 0 16,3 7 0-16,0-3 0 15,3 3-36-15,4-6-11 0,-4 5-2 0,8-5-919 16,0 3-183-16</inkml:trace>
  <inkml:trace contextRef="#ctx0" brushRef="#br0" timeOffset="29105.51">15924 8612 1267 0,'0'0'112'0,"4"-9"-89"16,-1 0-23-16,1-1 0 0,0 7 179 0,-1-6 31 0,4-1 6 0,-3 1 2 16,3 6-162-16,-4-7-33 0,4 1-7 0,-3-1 0 15,-1 7 27-15,1-6 5 0,-4 9 2 0,3-3 0 16,4-3-27-16,-7 6-6 0,0 0-1 15,0 0 0-15,0 0 20 0,0 0 3 0,0 0 1 0,0 0 0 16,0 0-23-16,-7 0-4 0,0 0-1 0,-3 9 0 16,-1-3-2-16,1 0-1 0,-1 4 0 0,0-1 0 15,1 4-9-15,-4-4 12 0,3 1-12 0,1 2 12 16,2-2-12-16,-2-1 0 0,3 0 0 0,3-5 8 16,-3 5-8-16,7-9 0 0,0 0 0 0,0 0 8 15,0 0 7-15,0 0 1 0,0 0 0 0,0 0 0 16,7-3 17-16,4-3 4 0,-4 2 1 0,0-2 0 15,0 3 4-15,-3-6 1 0,3 5 0 0,-4-2 0 16,1-3-43-16,3 6-14 0,-7-7 0 0,0 10 0 16,0-9 14-16,0 9 0 0,0-6 0 0,0 6 0 15,0-7 11-15,0-2 1 0,0-1 1 0,0 10 0 0,0 0-5 16,0-6 0-16,0-3-8 0,0-1 12 16,3 4-12-16,-3 6 11 0,4-6-11 0,-4 6 10 15,3-10 6-15,-3 10 0 0,4-6 1 0,-4 6 0 0,0-9-2 0,0 9-1 16,-4-6 0-16,4 6 0 0,-3-7 4 0,-1 4 1 15,-3-3 0-15,0 6 0 0,0 0-6 0,0-3-1 16,0 3 0-16,0-3 0 0,0 6-1 16,7-3-1-16,0 0 0 0,0 0 0 0,0 0-10 0,0 0 0 15,0 0 0-15,0 0 8 0,0 0-8 0,0 0 0 16,0 0 0-16,0 3 0 0,0-3 0 0,0 9-11 16,3 1 11-16,4-1-8 15,-3-6-82-15,7 3-16 0,-1-2-3 0,4-8-1 16</inkml:trace>
  <inkml:trace contextRef="#ctx0" brushRef="#br0" timeOffset="33442.44">9687 13253 518 0,'0'0'46'0,"0"0"-37"0,0 0-9 0,0 0 0 15,0 0 152-15,0 0 29 0,0 0 6 0,0 0 1 16,0 0-148-16,-7 0-30 0,7 0-10 0,0 0 0 15,-7-6 0-15,0 6 0 0,4 0 0 0,-4 0 0 16,7 0 0-16,-8 0 16 0,1 0-1 0,7 0-1 16,-7 0 50-16,7 0 11 0,-7 0 1 0,0 0 1 15,4 0 4-15,3 0 1 0,0 0 0 0,-4 0 0 0,-3 6-19 0,7-6-4 16,-3 4-1-16,3-4 0 0,-7 0-7 0,0 0-2 16,7 0 0-16,0 0 0 0,0 0-13 0,0 0-4 15,0 0 0-15,0 0 0 0,0 0-15 0,0 0-3 16,0 0-1-16,0 0 0 0,0 0-13 0,0 0 9 15,0 0-9-15,0 0 8 0,0 0-8 0,0 0 0 16,-8 0 0-16,8 0 0 0,0 0 0 0,0 0 10 16,0 0-2-16,0 0-8 0,0 0 15 0,0 0-4 15,0 0-1-15,0 0 0 0,0 0 6 0,-3 0 2 16,-4 0 0-16,7 0 0 0,0 0 10 0,0 0 3 16,-7 0 0-16,7 0 0 0,0 0-11 0,0 0-1 15,0 0-1-15,-4 0 0 0,4 0-5 0,0 0-1 16,0 0 0-16,0 0 0 0,-7-4-12 0,7 4 0 15,0 0 0-15,0 0 0 0,0 0 0 0,-7 0-16 0,7 0 3 0,-3-6 1 16,3 6 12-16,-7 0 0 0,0 0 0 0,3 0 0 16,4 0 0-16,-7 0 0 0,0 0 0 0,0 0 0 15,-4 0 15-15,4-3-1 0,4-3 0 0,-4 6 0 16,0 0-1-16,7 0 0 0,0 0 0 0,-7-3 0 16,-1 3-1-16,8 0-1 0,-7-4 0 0,7 4 0 15,0 0-3-15,0 0 0 0,-3-6 0 0,3 6 0 16,0 0 0-16,0 0 0 0,-7-3 0 0,7 3 0 15,-4-6-8-15,-3 3 0 0,4-7 0 0,-4 10 0 16,0-3 18-16,0-3 2 0,3 6 0 0,4 0 0 16,-7 0-20-16,0 0 0 0,3 0 0 0,-3-3 0 15,7 3 11-15,-7 0-2 0,4 0 0 0,3 0 0 16,-7 0 11-16,7-7 3 0,0 7 0 0,0 0 0 0,0 0-8 16,0 0-2-16,-7 0 0 0,7 0 0 0,-4-3-13 0,4 3 9 15,-3-3-9-15,3 3 8 0,0 0-8 0,0 0 12 16,0 0-12-16,0 0 12 0,0 0 3 0,0 0 1 15,0 0 0-15,0 0 0 0,0 0-6 0,0 0-1 16,0 0 0-16,0 0 0 0,0 0-9 0,0 0 10 16,0 0-10-16,14 0 10 0,-4-6-10 0,8 6 8 15,-4 0-8-15,4 0 8 0,-4 0 3 0,3-3 0 16,1-4 0-16,3 7 0 0,-3-3-3 0,3-3 0 16,0 6 0-16,0-3 0 0,1 3-8 0,-5-3 0 15,8 3 0-15,-4-6 0 0,0 6 0 0,4 6 10 16,-4-3-10-16,4-3 10 0,3 0-10 0,0 3 0 0,-3-3 0 0,3 0 8 15,0 0-8-15,1 0 0 16,2 0 0-16,5 0 8 0,-5 0-8 0,5 0 0 16,-5 0 0-16,8 0 8 0,0 0-8 0,0 0 10 0,0 0-10 15,3 0 10-15,7 0-10 0,-6 0 0 0,-5 0 0 0,1 6 0 16,0-3 0-16,0 4 0 0,-4-4 0 0,0 3 0 16,-3 0 0-16,0 1 0 0,3-4 8 0,-3 3-8 15,0-3 0-15,3 0 0 0,4 4 0 0,-4-4 8 16,0-3-8-16,1 9 10 0,-1-9-10 0,4 6 10 15,7-6-2-15,-1 4 0 0,-9-4 0 0,2 3 0 16,1-3 0-16,0 6-8 0,-4-6 12 0,1 3-4 16,-1-3-8-16,0 0 0 0,4 0 0 0,-4 10 0 15,-3-10 0-15,3 9 0 0,4-6 0 0,-4 3 0 16,-3-2 0-16,0 5 0 0,3-9 0 0,-3 9 0 0,0-9 0 16,-1 3 0-16,5-3 0 0,-5 7 8 0,5-4-8 15,-1-3 8-15,0 6-8 0,1-3 8 0,-1-3-8 0,4 3 0 16,-1 4 0-16,1-4 0 0,-3 3 0 15,-8-3 0-15,7 7 0 0,-7-7 0 0,4 3 0 16,0-3 0-16,-4 3 0 0,4-2 0 0,-1-4 0 0,5 9 0 16,-4-6 0-16,-1-3 0 0,1 6 0 0,3-2 0 15,-3-4 8-15,3 6-8 0,-3-3 0 0,0-3 0 16,3 6 0-16,-3-3 0 0,0-3 0 0,-1 3 8 16,5-3-8-16,-5 0 0 0,8 0 0 0,-7 7 8 15,3-4-8-15,0-3 0 0,1 0 0 0,-1 0 0 0,0 6 8 16,1-3-8-16,-5-3 0 0,5 10 0 15,-5-7 0-15,1-3 0 0,3 6 0 0,-3-3 0 0,0-3 8 16,3 0-8-16,0 0 0 0,-3 0 0 0,3 0 0 0,1 0 0 16,3 0 0-16,-4 0 0 0,0 0 8 0,0-3-8 15,-3-3 0-15,3 6 0 0,-3-3-12 0,0-7 12 16,0 7 0-16,-1-3 8 0,1-4 2 0,0-2 0 16,3 3-10-16,-7-1 8 0,4 7-8 0,0-10 8 15,7 4-8-15,-4-4 0 0,4-2 0 0,-7 5 8 16,-1-2-8-16,5 2 0 0,-8 4 0 0,0-3 8 15,0-1-8-15,-3 1 8 0,0-4-8 0,-4 4 8 16,4 3-8-16,-4-7 0 0,3 4 9 0,-2-4-9 16,2 1 0-16,1 2 9 0,0-9-9 0,-1 7 0 15,1-7 10-15,0 7-10 0,3-7 8 0,0 3-8 16,0 0 8-16,1-6-8 0,-1 7 8 0,0-1-8 16,-3-6 0-16,-1 10 0 0,1-7 0 0,3-3 0 0,-3 3 0 15,0 6 0-15,-4-5 0 0,4-4 0 0,-1 6 0 16,-3-3 0-16,1 0 0 0,2 4 0 0,-3-4 0 0,1 0 0 15,-5 7 0-15,4-7 0 0,1 3 0 0,-1 0 0 16,7-6 0-16,-3 0 0 0,-1 4 0 0,5-4 0 16,-5 0 0-16,5 0 0 0,-5 3 0 0,1-3 0 15,0 0 0-15,-4 3 0 0,3 4 0 0,-6-4 0 16,3 0 0-16,-3-3 0 0,0 9 0 0,3-5 0 16,-7 5 0-16,3-6 0 0,1 7 12 0,-4-7-2 15,0 6-1-15,-3 1 0 0,0-1-9 0,-1-2 0 16,1 2-10-16,-1-6 10 0,4 10 0 0,-3-4 0 15,3 4 0-15,0-4 0 0,0 4 0 0,-3-4 0 16,-1 4-8-16,1 0 8 0,3-1 0 0,-3-2 0 16,-1 2 0-16,-3 1-9 0,4-4 9 0,0 10 0 0,-8-3 0 0,4-4 0 15,-3 7 0-15,-1-6 0 0,-3 9 0 0,0 0 0 16,4 0 0-16,-4 0 0 0,7-9 0 0,-7 9 0 16,0 0 0-16,3-4 0 0,-3 4 0 0,7-3 0 15,0-3 0-15,-7 6 0 0,4-3 0 0,-4 3 0 16,0 0 0-16,7-6 0 0,0 6 0 0,-7 0 0 15,7-10 0-15,-7 10 0 0,7 0 0 0,-7 0 0 16,4-3 0-16,-4 3 0 0,7-3 0 0,0-3 0 16,-7 6 0-16,3 0 0 0,4-10 0 0,-3 10 0 15,3-3 0-15,-7 3 0 0,7-6 0 0,0 3 0 16,0 0 0-16,0-4 0 0,-7 7 0 0,7 0 0 16,-3-3 0-16,3-3 0 0,-7 6 0 0,3-3-8 0,4-4 8 15,-7 7 0-15,4-3 0 0,3 3 0 0,-7 0 0 0,7-9 0 16,0 9 0-16,-7 0 0 0,7-3 0 0,0-3 0 15,0 2 0-15,0-5 0 16,-3 9 0-16,3-9 0 0,-4 5 0 0,4-2 0 0,1 3 0 16,-1 0 0-16,0-3 0 0,0 6 0 0,0-10 0 0,0 10 0 15,0-3 0-15,-4-3 0 0,4 3 0 0,-3-7 0 16,3 10 0-16,-7 0 0 0,0 0 0 0,4-9 0 16,3 6 0-16,0-7 0 0,-7 10 8 0,7-9 1 15,0-1 0-15,-4 7 0 0,1-6-6 0,3 9-3 16,0-9 0-16,-4 5 0 0,1-5 0 0,0 0 0 15,-1 5 0-15,1-2 0 0,3-3 0 0,0-4 0 16,0 4 0-16,0 6 0 0,-4-7 0 0,4 1 0 0,0-1 0 16,4-2 0-16,-4 3 0 0,0-1-12 0,0-2 12 0,-3 2-13 15,3 1 13-15,0 2 0 0,0 1 0 0,0-3 0 16,0-4 0-16,0 4 0 0,0-1 0 0,0-2 0 16,4 2 0-16,-8 1 0 0,4-3 0 0,0 2 0 15,0-2 0-15,1 2 0 0,-1-2 0 0,0 2 0 16,0-2 0-16,0 2 0 0,3-2 0 0,-3 2 0 15,0-2 0-15,-3 2 0 0,3 1 0 0,0 0 0 16,-3-1 0-16,-1-2 0 0,4 2 0 0,0-2 0 16,0 2 0-16,-3 1 0 0,3-1 0 0,0-2 0 15,-4 2 0-15,5 1 10 0,-5-3-10 0,4-1 12 16,0 0-12-16,0-2 0 0,0 2 0 0,0 1 0 16,4-4 0-16,-4 0 0 0,0-2 0 0,4 5 0 0,-4-6 0 0,-4 10 0 15,8-4 0-15,-1 1 3 16,-6-4-3-16,6 3 0 0,-2 1 0 0,2-7 0 0,-3 10 0 15,4-7 0-15,-8 0 0 0,4 4 0 0,0-1 0 0,4-6 0 16,-4 7 0-16,0-1 0 0,4-2 0 0,-4 2 0 16,0 1 0-16,0-1 0 0,-4-3 0 0,8 4 0 15,0-7 0-15,-4 6 0 0,0-5 0 0,0 5 0 16,0-6 0-16,3 7-10 0,-3-7 10 0,0 6 0 16,0-5 0-16,1 5 0 0,-1-3 0 0,0-2 0 15,3-1 0-15,-3 6 0 0,-3-6 0 0,3 10 0 16,0-4 0-16,-4 4 0 0,1-4 0 0,3 1 0 15,-3-4 0-15,3 10 0 0,-4-10 0 0,4 4 0 16,-3-1 0-16,-1-6 0 0,1 10 0 0,-1-4 0 16,4 1 0-16,-3-4 0 0,3 4 0 0,-4 2 0 15,1-2 0-15,0 2 0 0,3-2 0 0,-4-1 0 0,4-2 0 0,-3 2 0 16,-1 4 0-16,1-1 0 0,-1-2 0 0,1 2 0 16,-1 1 0-16,1 3 0 0,-4-4 0 0,3 1 0 15,1-1 0-15,-4 1 0 0,3 0 0 0,-3 5 0 16,4-5 0-16,-4 6 0 0,4-7 0 0,-1 4 0 15,-3 0 0-15,4-4 0 0,-4 4 0 0,3-3 0 16,-3 3 0-16,4-1 0 0,-1-2 0 0,1-4 0 16,-4 4 0-16,3-1 0 0,1 4 0 0,-4-3 0 15,3 3 0-15,-3 6 0 0,0-10 0 0,4 4 0 16,-4-4 0-16,0 10 0 0,0-6 0 0,0-3 0 16,0 6 0-16,0-7 0 0,0 1 0 0,0 9 0 15,0 0 0-15,3-3 0 0,-3-7 0 0,4 1 0 16,-4-1 0-16,0 7 0 0,3-6 0 0,-3 0 0 15,0 5 0-15,4-5 0 0,-4 0 0 0,0-1 0 16,3 7 0-16,1-6 0 0,-4-1 0 0,0 1 0 16,3 6 0-16,-3-7 0 0,0 1 0 0,4 6 0 0,-4-4 0 0,4 4 0 15,-4-6 0-15,0-1 0 0,0 10 0 0,3-9 0 16,-3 6 0-16,4-6 0 0,-4 9 0 0,0-4 0 16,3-2 0-16,-3 3 0 0,0 3 0 0,0-9 0 15,0 9 0-15,0 0 0 0,0-10 0 0,4 7 0 16,-4 3 0-16,0 0 0 0,0 0 0 0,0-6 0 15,0 6 0-15,0 0 0 0,0 0 0 0,0 0 0 16,0 0 0-16,0 0 0 0,0 0 0 0,0 0 0 16,0 0 0-16,0 0 0 0,0 0 0 0,-4-7 0 15,4 7 0-15,0 0 0 0,0 0 0 0,0 0 0 0,-3-6 0 0,3 6 0 16,-4-3 0-16,4 3 0 0,0 0 0 0,0 0 0 16,-3-6 0-16,3 6 0 0,0 0 0 0,0 0 0 15,0 0 0-15,-4 0 0 0,4 0 0 0,0 0 0 16,-7-3 0-16,0-4 0 0,7 7 0 0,-4 0 0 15,-3 0 0-15,0 0 0 0,4 0 0 0,-4 7 0 16,0-4 0-16,0-3 0 0,-4 6 0 0,0-3-8 16,1 3 8-16,-4-2 0 0,3-1 0 0,-3 3 0 15,-4-3 0-15,1 7 0 0,-1 2 0 0,0-6 8 16,-3-2-8-16,4 5 0 0,-5-6-8 0,5 6 8 16,-1-2 0-16,8-4 0 0,-4 6 0 0,-1-6 8 15,5-3-8-15,-1 10 0 0,4-10 0 0,0 6 8 16,0-3-6-16,4-3-2 0,3 0 0 0,-8 0 0 15,1 0 0-15,7 0 0 0,0 0 0 0,0 0 0 16,0 0 0-16,0 0 0 0,0 0 0 0,0 0 0 0,0 0 0 16,0 0 0-16,7 0 0 0,1-9 0 0,2 9 0 15,1-3 0-15,-1-4 0 0,1 1 0 16,3 0 0-16,0-4-10 0,0 1 10 0,0-3-12 0,4 2 12 16,-4 7 0-16,0-6 0 0,4-1 0 0,-4 1 0 0,0-4 0 15,0 4 0-15,0-1 0 0,-3 4 0 0,-1 0 0 16,1-4 0-16,-4 7 0 0,4-3 0 0,-1 0 0 15,-3 0 0-15,0 6 0 0,0-4 0 0,-7 4 0 16,4-6 0-16,-4 6 0 0,0 0 0 0,0 0 0 16,0 0 0-16,0 0 0 0,7 0 0 0,-7 0 0 0,0 0 0 15,0 0 0-15,0 0 0 0,4 0 0 16,-4 0 0-16,7 10-8 0,0-1 8 0,-4 0 0 16,1 1 0-16,-1 2 0 0,1-2 0 0,-1 2 0 0,1 1 0 15,3 6 0-15,0 3 0 0,-4-4 0 0,4 4 0 16,1-3 0-16,-5 3 0 0,4 0 8 0,0-3 0 15,0-3 0-15,0 5-8 0,0-2 0 0,0 0 0 0,0-6 0 16,4 9 0-16,-7-10 0 0,-1 4 0 0,4-4 0 16,-3 1 0-16,-1 3-12 0,1-10 4 0,-4 10 0 31,0-10-88-31,-4 3-18 0,-6 1-3 0,-1-10-1389 0</inkml:trace>
  <inkml:trace contextRef="#ctx0" brushRef="#br0" timeOffset="35403.64">17177 9553 2070 0,'0'0'92'0,"0"0"18"0,0 0-88 0,7-9-22 16,0-1 0-16,0 7 0 0,0-6 30 0,4 6 2 15,-4-7 0-15,3 1 0 0,1-1-20 0,-1 1-3 16,-3 6-1-16,4-6 0 0,-4-1-8 0,0 7 0 16,0-3 0-16,4 3 0 0,-8-7 0 0,-3 10 0 15,0 0 0-15,7 0 0 0,-7 0 18 0,4-3-2 16,-4 3 0-16,3-6 0 0,-3 6 28 0,4-3 6 15,3-4 1-15,-3 4 0 0,-1 0-11 0,-3 3-3 16,7-6 0-16,-3 3 0 0,-1-4 5 0,-3 7 1 16,0 0 0-16,0 0 0 0,0 0-22 0,0 0-4 15,0 0-1-15,0 0 0 0,0 0 20 0,0 0 3 16,-7 10 1-16,0 2 0 0,0-2-32 0,0-1-8 16,0 4 0-16,0 2 0 0,3-2 0 0,-3-1-12 15,4 1 4-15,-1 3 0 0,1-4 8 0,3 1 0 16,-4-4 0-16,4 4 0 0,0-4 0 0,0 4 9 0,4-4-1 15,-1 0-8-15,-3 1 0 0,7-1 0 0,-3-6-12 0,3 7 3 16,-4-4 9-16,8 0 9 0,-8-6-1 16,8 7-8-16,-4-4 16 0,0-3-4 0,4-3-1 0,-1-4 0 15,1 7 9-15,-1 0 1 0,5-3 1 16,-5-6 0-16,-3 9-22 0,0-10 0 0,4 1 0 0,-4 3 0 16,0-1 31-16,0-2 1 0,0 6 1 0,0-6 0 15,-3-1-33-15,-4 1 0 0,0 6 0 0,0-7 0 16,0 1 0-16,0-1 0 0,-7-2 0 0,0 2 0 15,3 1 0-15,-3-4 0 0,3 1 0 0,-3 3 0 16,-3-4 8-16,3 4 2 0,0-1 0 0,3 1 0 0,-6-1-10 16,6 10 0-16,-3-3 0 0,0 0 8 0,0 6-8 0,0-3 0 15,0 3 0-15,0-3 0 0,-4 10 0 0,4-4 0 16,-3 3 0-16,-1 4 0 0,0 0 0 16,1-1 0-16,-4 7 0 0,3-7 0 0,0 4 0 15,1 0 0-15,3 3 0 0,0-7 0 0,0 10 0 0,3-13-9 16,4 10 9-16,4-6 0 0,-1-4-11 0,1 4 11 15,6-4-10-15,1-3 10 0,3 1 0 0,4-1 0 16,-1-3-8-16,5-3 8 0,2 0 0 0,-3 0 0 16,-3-3 0-16,3-3 0 0,0 6 0 0,-3-3 0 15,3-7 0-15,-3 7 0 0,-1-3 8 0,-2-4-8 16,-1 4 0-16,-4-3 0 0,4-7 10 0,-7 3-10 16,0 4 8-16,1-3-8 0,-1-1 8 0,-4-6-8 0,4 7 8 15,-3-7-8-15,-4 9 8 0,0-5-8 0,0-1 0 0,0 0 8 16,-4 1-8-16,-3 2 0 0,0 1 9 0,0 2-9 15,-4 1 9-15,1-1-9 0,-4 7 12 0,-4-3-12 16,4 6 0-16,0 6 0 0,0-6 0 0,-4 3 0 16,0 7 0-16,1-1 0 0,3 1 0 0,0-1 0 15,-1 4 0-15,1-1 0 0,4-2 0 0,3 2 0 16,0-3 0-16,0 1-9 0,7 2 9 0,0 4 0 16,0-3 0-16,3-1 0 0,1 1 0 0,3-4-8 15,-4 4 8-15,4-4 0 0,0 0 0 0,4 1 0 16,-4-1 0-16,0-6 0 0,0 4 0 0,0-4 0 15,-7-3 0-15,0 0 0 0,11 0 0 0,-4 0 0 16,-7 0 0-16,10 0 0 0,-3 0 0 0,4-3 0 16,0-4 0-16,-4 4 0 0,0-3 0 0,0 0 0 15,0-1 0-15,0-2 0 0,0-3 0 0,-4-1 8 16,5 4-8-16,-5-4 0 0,-3-3 0 0,0 4 0 16,0-1 0-16,-3-6 0 0,-1 10 0 0,-3-3 8 0,-4-1-8 15,-3 4 0-15,4-1 0 0,-1 7 0 0,1-3 0 16,-5 6 0-16,1 0 0 0,0 0 0 0,0 0 0 0,-4 9 0 15,1-9 0-15,-1 13-8 0,1-4 8 0,-1 1 0 16,4 2 0-16,0 4-8 0,0-4 8 16,3 1 0-16,0-4 0 0,4 4 0 0,0-4 0 0,4-3 0 15,-1 1 0-15,4-7 0 0,0 0 0 0,7 9-8 16,0-3 8-16,4-2 0 0,-1-4 0 0,8 0 0 16,0 0 0-16,3-4-8 0,0-2 8 0,-3-3 0 15,3 6-9-15,-7-7 9 0,7 7-10 0,-3-3 10 16,-4-4-13-16,-3 4 5 0,-4 0 8 0,0 6 0 15,-7 0 0-15,0 0-8 0,-4-10 8 0,1 7 8 0,-4-3-8 0,-1 0 11 16,1-1-2-16,0 4 0 0,-3-3 0 0,-4 6 0 16,0 0-1-16,-1 0 0 0,1 9 0 0,0-9 0 15,0 10 4-15,0-7 0 0,0 3 0 0,7-3 0 16,-4 4-12-16,8-4 0 0,3-3 0 0,0 0 8 16,-7 9-8-16,7-9 0 0,0 0 0 15,0 0 0-15,0 0 0 0,0 0-11 0,0 0 11 0,0 0-8 16,0 3-5-16,0-3-1 0,0 0 0 0,0 0 0 15,0 0-22 1,0 0-5-16,0 0-1 0,0 0 0 16,0 0-113-16,0 0-22 0,0 0-5 0,7 10-624 0,-7-10-125 0</inkml:trace>
  <inkml:trace contextRef="#ctx0" brushRef="#br0" timeOffset="36784.12">17314 8625 576 0,'0'0'25'0,"0"0"6"0,0 0-31 0,0 0 0 16,0 0 0-16,0 0 0 0,0 0 204 0,0-9 36 0,0 9 6 0,0 0 2 15,0-4-116-15,0 4-24 0,0-9-4 0,0 9 0 16,0 0-10-16,4-9-2 0,-1 5 0 0,-3 4 0 16,0 0-21-16,0 0-5 0,7-6-1 0,-7 6 0 15,0 0-14-15,8 0-3 16,-1-3-1-16,0 3 0 0,-7 0-19 0,3 3-3 0,4-3-1 0,-3 10 0 16,-1-1-4-16,-3 0-2 0,4 1 0 0,-4 2 0 15,0 1 8-15,0 9 2 0,0-3 0 0,0 3 0 16,0 0 9-16,-4 0 3 0,4 3 0 15,0-3 0-15,4 0-24 0,-1-1-4 0,4 1 0 16,-3 0-1-16,-1 0-1 0,4-3 0 0,1-6 0 0,-1-1 0 16,0 4-1-16,-4-4 0 0,1 1 0 0,-1-4 0 15,1 4 8-15,3-4 2 0,0 1 0 0,-7-1 0 16,0-9 3-16,3 3 1 0,-3 7 0 0,4-10 0 16,-4 0-6-16,0 0-1 0,0 0 0 0,0 0 0 15,0 0-3-15,0 0-1 0,0 0 0 0,0 0 0 16,7 0 0-16,0-10 0 0,0 7 0 0,-3-6 0 15,3-1-4-15,0-2-8 0,0-1 11 0,3-2-11 16,-3-7 12-16,0 6-12 0,4-9 12 0,0 3-12 0,-1 0 0 16,-3 0 0-16,7 0 0 0,-7-6 0 0,4 6 0 15,-4-3 0-15,0-3 10 0,0 6-10 0,4 0 0 0,-4 0 0 16,0-6 0-16,0 6 0 0,0 0 0 0,0 0 0 16,0 3 0-16,0-3 0 0,-3 9 0 0,3-5 0 15,0 2 0-15,-4 0 0 0,1 4-8 0,-4 2-1 16,3 1 0-16,-3 9 0 15,0 0-64-15,0 0-13 0,0 0-2 0,0 0-1 16,0 0-99-16,-7 9-19 0,-3 1-4 0</inkml:trace>
  <inkml:trace contextRef="#ctx0" brushRef="#br0" timeOffset="37465.01">17251 8299 403 0,'-7'6'36'0,"7"-6"-36"15,-4 0 0-15,4 0 0 0,-7 0 425 0,7 0 79 16,0 0 15-16,0 0 3 0,0 0-390 0,0 0-77 15,0 0-16-15,7 0-3 0,4-6 0 0,-1 6 1 0,5 0 0 0,2-3 0 16,-3-4-13-16,4 7-4 16,3-3 0-16,-3-6 0 0,-4 9 7 0,7-3 1 15,0-4 0-15,0 4 0 0,1-3-28 0,-1 3 0 0,0 0 0 16,-4-3 0-16,8 2 12 0,-4-2-4 0,-3 6 0 0,0-3 0 16,3-6 13-16,-4 9 3 0,-2-4 0 15,-1-2 0-15,0 6 1 0,-4 0 1 0,1-9 0 16,0 9 0-16,-4-3-6 0,0 0-2 15,0-4 0-15,0 7 0 0,0-3-7 0,-4-3-2 0,4 6 0 0,-7 0 0 16,7-3-9-16,-3-4 0 0,3 4 0 16,0 3 8-16,-3-9-8 0,-4 9 0 0,3 0 0 0,-3 0 0 15,0 0 18-15,4-3-2 0,-4 3 0 0,0 0 0 16,0 0 8-16,0-7 2 0,0 4 0 0,0 3 0 16,-4-9-6-16,4 9-2 0,-3 0 0 0,-4 0 0 15,3-9-7-15,4 9-2 0,-4 0 0 0,-3-4 0 16,0-2-1-16,4 3 0 0,-4 3 0 0,0-9 0 15,0 9 6-15,0-10 1 0,0 10 0 0,3-9 0 16,-7 6 1-16,4-7 0 0,-3 10 0 0,3-9 0 16,-4 6-8-16,1-4-8 0,-5 1 11 0,5 0-11 0,-4-4 8 0,0 10-8 15,-4-3 0-15,4-3 0 0,0 3 0 16,0 3 0-16,-4 0 0 0,4 0 0 16,0 3-69-16,0 6-21 0,-4-2-4 0,8-4-1346 0</inkml:trace>
  <inkml:trace contextRef="#ctx0" brushRef="#br1" timeOffset="73928.09">11716 16725 1612 0,'0'0'72'0,"0"0"14"0,-7 3-69 0,-7 3-17 0,-4-3 0 0,4-3 0 0,7 0 197 0,-11 0 36 15,-7 0 7-15,1 0 2 0,-1-3-194 0,4-3-40 16,-7 6-8-16,-1-10 0 0,-9 10 8 0,6-3 0 16,-3-3 1-16,-1 3 0 0,-2 0-9 0,-5-3 0 0,1 2 0 0,0-2 0 15,-11 0 32-15,-4 0 0 16,1-4 1-16,-1 1 0 0,1-4 0 0,-8 4 0 15,-3-7 0-15,7 0 0 0,0-5-9 0,-3-1-3 16,-4-10 0-16,0 10 0 0,0-9 15 0,3-4 4 0,1-2 0 0,-1-4 0 16,1 3-22-16,-4-2-4 0,3-4-1 0,1-3 0 15,3 3-13-15,0 3 9 0,0-3-9 16,0 0 8-16,0-6-8 0,0-3 0 0,-7 12 0 0,3-3 0 16,1 0 0-16,3 0 0 0,0 3 0 0,4 1 0 15,3 5 0-15,0-2 8 0,3 2-8 0,1 1 8 16,7-4 16-16,3 3 4 0,-4-2 0 15,8 5 0-15,3-2-9 0,4 3-2 0,3-1 0 0,4 10 0 16,0 0-17-16,7 0 0 0,0 4 0 0,3-1 0 16,4 6 0-16,-3 4 0 0,6-4 0 0,1 4 0 15,-1 6 0-15,1-7-12 0,-1 4 3 0,4 3 1 16,0 3-1-16,0 0 0 0,0-3 0 0,0 3 0 16,0 0 9-16,0-6 0 0,0 6 0 0,4-4 0 15,-4 4 0-15,0 0 14 0,3-6-3 0,-3 6-1 0,4-3 0 0,-1-6 0 16,-3 9 0-16,4-10 0 0,-1 10-2 0,-3 0 0 15,0-3 0-15,0 3 0 0,0 0-8 0,0-6 0 16,0 6 0-16,0 0 0 0,-3-3 0 0,-1 0 0 16,1-4 0-16,-8 7 0 0,0-3-9 0,1 3 9 15,-1-6 0-15,-6 6 0 0,3 0 0 16,-4 0 0-16,0 0 0 0,-3 0 0 0,3 0 0 0,4 6 0 16,-3-6 0-16,3 3 9 0,-4-3-9 0,0 0 0 15,4 7 0-15,0-4 0 0,0 0 0 0,3 3-9 16,-3-3 9-16,7 3 0 0,4-2-9 0,-4-4 9 15,7 0 0-15,0 0-9 0,0 0 9 0,0 0 0 16,0 0 0-16,0 0-8 0,0 0 8 0,0 0 0 0,0 0 8 16,10 0-8-16,1-4 20 0,3-5-1 0,0 0 0 15,4-1 0-15,-4-9-4 0,7 7-1 0,-3-10 0 16,-1 3 0-16,4-3-6 0,-3-3 0 0,3-3-8 0,-3 6 12 16,3-3-4-16,-3-3 0 0,3-4-8 0,-4 1 12 15,1 6-12-15,3 0 11 0,-14 0-11 0,7 6 10 16,1-3-10-16,-5 3 0 0,-3 6 0 0,0 1 0 15,4 3 0-15,-4-1 0 0,0 1 9 0,-4 6-9 16,-3 3 0-16,0 0 0 0,0 0 0 0,0 0 0 16,0 0 0-16,4 9 0 0,-4 4-11 0,0-1 11 15,-4 4-10-15,-3-1 10 0,-3 4-10 0,-1 3 10 16,-3 0 0-16,0 0-9 0,-4 0 9 0,4-3 0 16,-7 3 0-16,3 0 0 0,-3 0 0 0,4-3 11 15,3 2-11-15,-4 1 12 0,7-3-12 0,-3 3 12 16,0-3-3-16,7 0 0 0,0-3 0 0,3 5 0 15,1-2-9-15,3 0 0 0,3-3 0 0,1 3 0 0,3-1 0 16,0-5 0-16,4 6-9 0,-1-4 9 0,8 4-22 0,7-6 2 16,-1 6 1-16,8-1 0 15,10-2-109-15,8 3-21 0,10-7-5 0,-4-2-1186 0</inkml:trace>
  <inkml:trace contextRef="#ctx0" brushRef="#br1" timeOffset="75278.5">13240 16599 1440 0,'0'0'128'0,"0"0"-103"16,0 0-25-16,0 0 0 0,0 0 221 0,7-9 39 15,0 6 8-15,0-3 2 0,-4-4-220 0,-3 10-50 16,8-3 0-16,-8 3 0 0,7-9 0 0,-4-1 0 16,-3 10-9-16,0 0 9 0,0-3 0 0,-3-3 0 15,-1-1 0-15,1 1 0 0,-5-3 0 0,-2 6 0 16,-1-4 11-16,-3 4-11 0,-3 0 22 0,-1 3-2 15,0 0 0-15,-3 3 0 0,0-3-2 0,0 3-1 16,0 4 0-16,-1-4 0 0,5 6-6 0,-1 4-2 16,1-4 0-16,-1 1 0 0,0 2-9 0,4 7 0 15,4-7 0-15,-1 10 0 0,0-3 0 0,4 0 0 16,0 3 0-16,4 0 0 0,-1 0 0 0,4 6 0 0,-3-3 0 16,6-3 0-16,-3 10 12 0,4-11-4 0,-1 8 0 0,4-7 0 15,-3 0 20-15,6 0 3 0,1-4 1 16,0 1 0-16,-1-6-32 0,4-1 0 0,4-2 0 0,0 2 0 15,-1-6-9-15,4-2-2 0,4-4 0 0,0 0 0 32,7 0-118-32,-1-10-24 0,1 10-5 0,0-12-870 0</inkml:trace>
  <inkml:trace contextRef="#ctx0" brushRef="#br1" timeOffset="76011.7">13885 16681 1785 0,'0'0'159'0,"0"0"-127"0,0 0-32 0,0 0 0 16,0-6 160-16,0 6 27 0,-3-10 5 0,3 10 0 16,0 0-142-16,-4-3-29 0,-3-3-5 0,0 6-2 0,-3 0-14 0,-1 0-8 15,-3 9 8-15,-4-3-13 16,4 4 13-16,-3-4 0 0,-1 4 0 0,-3 8 0 15,3-5 0-15,-3-1 0 0,7 7 0 0,-4-6 0 0,1 6 20 0,2-1 4 16,1-5 1-16,0 9 0 0,4-3 13 0,-1 3 2 16,0-4 1-16,4-2 0 0,7 3-41 15,0 3 0-15,0-10-11 0,11 7 3 16,3-6-46-16,4-4-9 16,3 1-1-16,4-1-1 0,3-6 14 15,4 3 3-15,3-2 1 0,4-4 0 0,-4-10 22 0,0 10 4 0,0-12 1 16,1 2 0-16,-1 1 8 0,-3-4 1 0,3 1 1 0,-3-7 0 0,0 10 35 15,-4-7 7-15,-11 0 2 0,1-6 0 0,0 10 24 0,-1-7 5 16,-3-3 1-16,-3 3 0 0,-4 3-10 0,-3-2-2 16,-1-4 0-16,-6 3 0 0,-1-3-13 0,1 3-3 15,-5 3-1-15,-2-2 0 0,-1 8-21 0,-3-2-4 16,-3-1-1-16,2 4 0 0,-6 2 2 0,4 1 0 0,-1 0 0 16,0 6 0-1,1 0-34-15,-1 0-6 0,-3 0-2 0,7 0 0 0,-4 6 31 0,4-3 0 0,-4 0 0 0,4 4 0 31,4-4-24-31,-4 3-9 0,3-3-2 0,0 7 0 16,1-7-77-16,3 3-15 0,-4-3-3 0,8-3-947 0</inkml:trace>
  <inkml:trace contextRef="#ctx0" brushRef="#br1" timeOffset="76726.67">14499 16546 2386 0,'0'0'52'0,"0"0"12"0,0 0 1 0,0 0 3 0,0 0-55 0,7 9-13 0,-3 1 0 0,3-4 0 16,-4 13 28-16,1-7 4 0,-1-2 0 0,-3 9 0 16,4-1-13-16,-1-2-3 0,1 6 0 0,-4 6 0 15,0-6-4-15,0 0-2 0,0 6 0 0,0-6 0 16,0 0 10-16,-4 0 1 0,4 0 1 0,-3 0 0 16,3 0 8-16,-4-3 2 0,1-6 0 0,3 5 0 15,-7-5 9-15,7-4 3 0,-4 4 0 0,4-13 0 16,-7 6-30-16,7-6-6 0,0 0 0 0,0 0-8 15,0 0 20-15,0-9-4 0,0-4 0 0,0-3 0 16,0 1-7-16,0-4-1 0,4-6-8 0,-1-3 12 0,1-1-2 0,-4-5-1 16,7 9 0-16,-7-3 0 15,3-1-9-15,1 4-14 0,-4-3 3 0,7 6 1 0,-7 10 10 16,4-7 0-16,-1 9 0 0,1 7 8 0,-1-6 0 16,-3 9 0-16,0 0 0 0,11 0 0 0,-1 9-8 15,1-6-13-15,3 4 3 0,0-4 1 0,-3 6 1 0,3 1 0 16,0-7 0-16,-4 6 0 0,5 1 8 0,-5 2 0 15,8-2 8-15,-1-1-8 0,-2 3 8 0,2 4-8 16,-6-3 10-16,3-1-10 0,-4 1 14 0,5-4-3 16,-1 7-1-16,0-4 0 0,-4 1-10 0,4 0 0 15,-6 5 0-15,2-5 0 0,1-4 0 0,-1 4 0 16,1 2 0-16,-4-2 0 0,4-10-18 0,-4 7-2 16,-7-10-1-16,7 0 0 15,-7 0-79-15,10 0-15 0,-10 0-3 0,0 0-1 16,4-10-72-16,3 7-14 0,-4-6-3 0</inkml:trace>
  <inkml:trace contextRef="#ctx0" brushRef="#br1" timeOffset="77167.75">15191 16571 345 0,'0'0'15'0,"0"0"4"0,-7 10-19 0,3-1 0 16,1 0 0-16,-1 4 0 0,0-1 540 0,4 7 105 16,0-6 21-16,4 6 4 0,-4 3-555 0,4-1-115 15,3 1-16-15,0-3-6 0,3 3 22 0,1 0 15 16,-1 6-3-16,4-9 0 0,1 3-12 0,-1-6 0 15,0 3 0-15,0 3-10 0,-3-10 10 0,3 4 11 16,-4-4-3-16,4 1 0 0,0-7-8 0,1-3 12 16,-1 4-12-16,0-4 12 0,0-3 3 0,-4-3 1 15,5-4 0-15,-1 4 0 0,-4-3 16 0,4-4 4 16,0-2 1-16,-3-1 0 0,0-15-6 0,-1 6-2 16,1 0 0-16,-1 0 0 0,1-9-17 0,-4 0-3 0,4-1-1 15,-4 1 0-15,3-4-8 0,-3 4-14 0,0 3 3 16,0-4 1-16,0 11-6 0,-3-5-2 0,0-2 0 15,3 9 0 1,3 7-21-16,-3-1-4 0,0 1-1 0,0 2 0 16,-3 4-119-16,-4 6-24 0,10 0-5 0,1 9-868 0</inkml:trace>
  <inkml:trace contextRef="#ctx0" brushRef="#br1" timeOffset="77568.89">15935 16844 2581 0,'0'0'114'0,"-4"0"24"0,1-9-110 0,-1 5-28 0,4-5 0 0,0 6 0 16,0-7 20-16,0 4-2 15,7-6 0-15,1 8 0 0,-1-2-18 0,3-3-16 0,4 3 4 0,0-1 0 16,4 4-3-16,3-3 0 0,0 6 0 0,4-3 0 31,3 3-20-31,4 0-4 0,0 0-1 0,3 0 0 16,4 3-149-16,3-3-31 0,-7 6-5 0</inkml:trace>
  <inkml:trace contextRef="#ctx0" brushRef="#br1" timeOffset="78146.83">17385 16706 2941 0,'0'0'130'0,"0"12"27"0,-7 7-125 0,3 3-32 16,1 0 0-16,-4 6 0 15,3 4-44-15,1 2-14 0,-1-2-3 0,1 2-1 16,-4 4 5-16,0-4 1 0,-1-2 0 0,5 8 0 0,-4-8 38 0,0-4 8 0,3-3 2 0,-3 6 0 16,0-9 8-16,0 7 11 0,0-4-3 0,0-3 0 15,0-4 39-15,0-5 7 0,0 6 2 16,3-7 0-16,-3-2-36 0,4-7-6 15,3-3-2-15,-7 0 0 0,7 0-12 0,-7-3 0 16,3-10 0-16,-3-6 0 0,4-3 12 0,-1 0 0 0,0-6 0 0,1-6 0 16,-1-1-3-16,4-6-1 0,0-2 0 0,0-4 0 15,4-7 19-15,-4-2 3 0,7 2 1 16,-3 1 0 0,-1 6-50-16,4 3-9 0,0 3-3 0,0-2 0 0,0 11 31 0,4-2 0 0,-1-4 0 15,5 13 0-15,2-3 0 0,1 6 0 0,7 0 0 0,-1 9 0 16,4-5 0-16,4 8 0 0,0 1 13 0,0 6-4 15,3-1-9-15,0 4-17 0,1 4 4 0,-1 5 1 32,0 0-13-32,-3 4-3 0,-4-1 0 0,-3 7 0 0,3 0 28 15,-7-3 0-15,-3 6 0 0,-4-3 0 0,-4 3-21 0,-2-1 1 0,-8 1 0 0,-4 3 0 0,-3-3 32 16,-4-6 6-16,-3 6 2 0,0 3 0 0,-11-9-7 0,4 6-1 16,-7-3 0-16,0 3 0 0,-4 0 9 0,-3-1 2 15,0-2 0-15,-4-6 0 0,3 6-15 0,-2-7-8 16,-1 7 10-16,4-6-10 15,3-4-69-15,0 0-20 16,4-6-4-16,3-3-699 0,4 0-139 0</inkml:trace>
  <inkml:trace contextRef="#ctx0" brushRef="#br1" timeOffset="78522.23">18038 16568 3207 0,'0'0'142'0,"0"0"30"0,0 0-138 0,0 0-34 0,0 0 0 0,0 0 0 31,3 9-76-31,-3 1-23 0,-3-4-4 0,-1 3-1 16,0 10 32-16,-3-6 5 0,-3 6 2 0,-4-1 0 16,0-2-31-16,-4 12-7 0,4-6-1 0,0 0 0 0,3 0 68 0,1 0 14 0,6-3 2 0,4 3 1 15,-3-3 51-15,3 0 9 0,3-4 3 0,4-5 0 16,0 8 3-16,4-5 1 0,-1-4 0 0,4-5 0 15,4 5-32-15,3-9-7 0,0 0-1 0,1 0 0 16,6-3-8-16,-3-3 0 0,-1-4 0 0,1-2 0 16,-4-1 0-16,0-6-11 0,-3-3 3 0,0 3 0 15,-4-2 8-15,0-1 0 0,-4-10 0 0,1 10-8 16,-4 0 24-16,-4-6 4 0,-3 3 2 0,0-3 0 16,-3 6 24-16,-1 6 5 0,-3-3 1 0,0 1 0 15,-3 5-23-15,-4 0-4 0,0 4-1 0,-1 3 0 0,-2 3-24 16,-1 3 0-16,-3 3 0 0,-4 3 0 0,4 3-14 15,0 1-8-15,0-4-2 0,3 4 0 16,4 2-83-16,3-3-17 0,1 7-3 0,-1-3-609 16,8-4-123-16</inkml:trace>
  <inkml:trace contextRef="#ctx0" brushRef="#br1" timeOffset="78996.5">18987 16634 2502 0,'-18'0'111'0,"7"-3"22"0,-3 3-106 0,0-7-27 0,-4 7 0 0,-3 0 0 16,4 0 46-16,-5 0 4 0,-6 7 1 0,0-4 0 15,-4 6-51-15,1 1-17 0,-8 2 0 0,3 4 0 32,-6 0-17-32,3 5-3 0,0-2-1 0,4 3 0 0,0-3-8 0,3 3-2 0,4 0 0 15,3-3 0-15,4 3 48 0,7-3 15 0,0-4 0 0,7 1 0 16,0-4 21-16,7 1 4 0,0-10 0 0,0-3 1 16,7 10-14-16,7-4-3 0,0-6-1 0,7 0 0 15,0 0-23-15,4 0 0 0,3-6 0 0,1 6 8 16,2-10 6-16,1 7 2 0,3-6 0 0,1-1 0 15,-5 7 0-15,1-10 0 0,-4 4 0 0,1-3 0 0,-5-4-16 0,-3 6 0 16,-3-5 0-16,0-1 0 0,-4 4 12 0,-4-4 0 16,1 0 0-16,-4-6 0 15,-3 10 32-15,-1-7 7 0,-3 0 1 0,0 7 0 0,-3-4-36 0,-1 0-6 16,-3 7-2-16,0 2 0 0,0-2-8 0,-4 3 10 16,1-4-10-16,-1 7 10 0,0-6-10 15,-3 9 0-15,0-10 0 0,4 10 0 16,-4-9-109-16,-1 6-18 0,1-6-3 15,4 5-677-15,-1-2-135 0</inkml:trace>
  <inkml:trace contextRef="#ctx0" brushRef="#br1" timeOffset="79287.53">19389 15775 2984 0,'0'0'66'0,"0"0"14"0,0 0 2 0,0 0 1 0,7 3-67 0,0 6-16 0,3-6 0 0,-3 16 0 15,0-6 0-15,-3 9-12 0,0 6 1 0,-1 0 1 16,-3 7-14-16,0-1-4 0,4 7 0 0,-4 3 0 0,0 6 28 0,-4 0 0 16,4 6 0-16,-3 7 0 0,-1 0 0 15,4 0 0-15,-4-7 0 0,1 4 0 16,-1-4-8-16,1-3 8 0,-1 4-8 0,1-4 8 0,-1-6-12 15,1 3 4-15,3-6 0 0,0-6 0 16,0 0-144-16,3-7-29 16,1-9-6-16,3 3-1 0</inkml:trace>
  <inkml:trace contextRef="#ctx0" brushRef="#br1" timeOffset="79802.92">19805 16725 3196 0,'0'0'71'0,"0"0"14"0,0 0 3 0,0 0 1 0,0 0-71 0,0 0-18 15,0 0 0-15,11-7 0 0,-1 4 0 0,4-3 0 16,7 3-8-16,1-6 8 15,6-4-43-15,0 4-2 0,7-10-1 0,4 6 0 16,0 1-29-16,3-1-5 0,-3-3-2 0,-4 4 0 16,4 3-30-16,-4-4-7 0,-3 4-1 0,-4 5 0 15,-3-5 16-15,-7 3 4 0,-1 3 0 0,-3-1-816 0</inkml:trace>
  <inkml:trace contextRef="#ctx0" brushRef="#br1" timeOffset="80641.5">20892 16581 2210 0,'0'0'48'0,"0"0"11"16,0 0 1-16,-4 9 3 0,-3 0-51 0,3-6-12 0,1 7 0 0,-1 2 0 0,1-2 10 0,-1 5-1 16,4 1 0-16,0 6 0 0,-3-3 11 0,3 3 3 15,0 0 0-15,-4 9 0 0,4-3-1 0,0-2 0 16,0 5 0-16,0 0 0 0,0 1 7 0,0-1 2 16,0 0 0-16,-3-9 0 0,3 0 20 0,0 6 4 15,0-9 1-15,0-3 0 0,0-7-36 0,0 4-6 16,0-4-2-16,0-9 0 0,0 0 0 0,0 0 0 0,0 0 0 15,0 0 0-15,0 0 23 0,0 0 4 0,3-9 1 16,-3-4 0-16,4 1-9 0,-4-7-2 0,0 0 0 0,0-3 0 16,3 0 11-16,1-9 1 0,-4 0 1 0,0-4 0 15,3-6-15-15,1 1-3 0,-1 2-1 16,1-3 0-16,3 3-23 0,0-5 0 0,4 8 0 0,-4-3 0 16,3 1 0-16,4-1-10 0,0 7 1 0,1 6 0 15,-1-3 9-15,3 6 0 0,1-7 0 16,3 7 8-16,0 0-8 0,4 10-8 0,0-7 8 0,-1 10-12 31,1-4-91-31,0 4-18 0,3 6-4 0,0-4-760 0,0 7-152 0</inkml:trace>
  <inkml:trace contextRef="#ctx0" brushRef="#br1" timeOffset="80989.64">21248 16885 3060 0,'0'0'136'0,"0"0"27"0,0 0-131 0,7-3-32 16,0-4 0-16,4-2 0 16,3 6-18-16,3-4-10 0,1-5-3 0,0 3 0 15,3-4-26-15,0 0-6 0,0-5-1 0,4-1 0 16,-1 6 10-16,1-6 2 0,3-3 0 0,-3 7 0 0,0-4 32 0,-1-3 6 16,-2 3 2-16,-1-3 0 0,3 0 28 0,-6 4 5 15,-4-4 2-15,-3 3 0 0,-1-3 13 0,-3 12 4 16,-3-2 0-16,-4 2 0 0,-7 7-16 0,0 3-2 15,-4 0-1-15,1 3 0 0,-8 7-10 0,4 2-3 16,-4-2 0-16,4 9 0 0,-7-7-8 0,3 10-16 16,-3-3 4-16,4 3 1 0,2 6 11 0,1-3 0 15,4 7 0-15,-1-1 0 0,4 0 0 0,0 1 16 16,7 2-4-16,0 4-1 0,0-7-3 0,4 0 0 0,3-5 0 0,3 5 0 16,1-9-8-16,3-3-16 0,0 3 4 0,0-10 1 31,0 4-60-31,4-4-12 0,7-2-2 0,-1-7-695 0,1-3-140 0</inkml:trace>
  <inkml:trace contextRef="#ctx0" brushRef="#br1" timeOffset="81335.11">22246 15715 864 0,'-17'6'38'0,"13"-3"8"0,-3 1-37 0,3 5-9 16,1 0 0-16,-4 4 0 0,-4 6 430 0,8 9 84 15,6-3 17-15,1 6 3 0,-8 7-418 0,4 0-83 16,7 2-17-16,0 4-3 0,0 3 19 0,4 0 4 15,-4 4 1-15,7 2 0 0,-3 3-29 0,-4 4-8 16,-7 3 0-16,3-7 0 0,1 7 0 0,-4-4 0 16,-7-2 0-16,0 6 0 0,-4-10 0 0,1 6 0 15,-1-12-11-15,0 4 11 0,-3-7 0 0,7-4 0 0,4-2-8 16,-1-10 8 0,-3 4-98-16,7-14-17 0,4 4-3 0,3-3-1072 0</inkml:trace>
  <inkml:trace contextRef="#ctx0" brushRef="#br1" timeOffset="82177.47">22666 16474 2516 0,'-14'0'112'0,"14"0"22"0,0 0-107 0,-4 9-27 0,-3 4 0 0,0-1 0 0,-3 7 18 0,-1 3-2 16,8 0 0-16,-8 9 0 0,-3-9-8 0,3 10-8 16,8-4 12-16,-4 3-12 0,-7-6 29 0,7 7-1 15,3-4 0-15,0-3 0 0,4 35 39 16,-3-38-33-16,3 0 0 0,7 0 3 0,0-1 1 16,-7-2 0-16,7-6 0 0,0 3-16 0,4-7-3 15,-4-3-1-15,3 0 0 0,4-2-18 0,1-4 0 16,6 0 0-16,-4-4 0 0,-2-2 0 0,9-6 0 15,4 2 0-15,-3-5 0 0,-4-1 0 16,0-6 13-16,4 0-4 0,3 0-1 0,1-6 1 0,-5-4 0 16,-6 7 0-16,3-3 0 0,0-3-9 0,-7 9 0 15,-3 0 0-15,0 0 0 0,-4 3 0 0,0 7-11 16,-4 2 3-16,1 1 0 0,-4 9 8 0,0 0 0 16,0 0 0-16,0 0 0 0,0 0-9 0,-4 9 0 0,1 1 0 15,3 2 0-15,-7 7 9 0,7-7 16 0,0 7-4 16,3-6-1-16,1 9 0 0,-1 3 0 0,1-3 0 0,-1 3 0 15,4-3-11-15,-3 0 0 0,-1 3 0 16,4-3 0-16,4 0-11 0,-4-7-4 0,4 4-1 0,-1 0 0 31,-3-6-93-31,4-1-19 0,6 4-4 0,-2-10-688 0,-5 4-138 0</inkml:trace>
  <inkml:trace contextRef="#ctx0" brushRef="#br1" timeOffset="83760.25">23537 15326 115 0,'0'0'10'0,"0"0"-10"0,0 0 0 0,0 0 0 15,-7 6 238-15,-3-2 46 0,-4-4 8 0,-4 0 3 16,-3 0-131-16,-4 0-27 0,-3 0-5 0,-7 0 0 15,-1-4-99-15,-10 4-19 0,4-6-4 0,-11 3-1 16,0 0-9-16,-14-3 0 0,-3-4 0 0,-11 10 0 16,-4-9-16-16,-7-4-3 0,-7 10 0 15,-6-6 0-15,-5-1 19 0,-13 1-12 0,-8 0 12 16,-10-1-10-16,-7-2 10 0,-11 2 0 0,-14-2 0 0,-3 2 0 16,-4 1 0-16,-3 3-12 0,-11-4 4 0,-8 1 0 15,-2-1 22-15,-4 1 5 0,-7 6 1 0,-1-4 0 16,-2-2 25-16,-5 3 6 0,1-4 1 0,3 4 0 15,1-6-4-15,6 8-1 0,0-2 0 16,1-3 0-16,-1 3-38 0,0-1-9 0,1-2 0 0,-1 6 0 16,4-7 9-16,0 10 0 0,3-3 0 0,0 3 0 15,-3-6-30 1,7 6-7-16,7 0 0 0,4 0-1 0,3 0 21 0,0 9 8 0,7-9 0 0,3 13-9 16,5-7 9-16,9 4 0 0,12-4 0 0,-1 9 0 0,7-2-17 15,4 0-5-15,11-1-1 0,3 7 0 16,7-7-103-16,3 7-21 0,4 0-4 0,8 0-1 15,-1-3 22-15,11 2 4 0,-1 1 1 0,12-3 0 0,-1 6 83 0,4-3 17 16,7 3 3-16,3-4 1 0,11 1 109 0,4 3 23 16,-1-6 4-16,8 3 1 0,0-7-25 0,6 7-5 15,4-6-1-15,4 5 0 0,7-8-32 0,3 2-6 16,4-5-2-16,3-1 0 0,4 3-18 0,7-2-4 16,4-4-1-16,3-3 0 0,0 12 2 0,7-5 1 15,0 5 0-15,7-3 0 0,0 4 3 0,4 0 0 0,-1 5 0 16,8-5 0-16,0 6 1 0,-1-7 1 15,5 10 0-15,-1-3 0 0,-3 3-30 0,3 0-13 16,-4 6 1-16,5 7 0 0,-8-4 12 0,4 10 0 0,-4 3 0 0,-4-4-9 16,-3 4 9-1,1 10 0-15,2-7-9 0,-6 0 9 0,-4 6 0 16,0 7 18-16,-4-4-3 0,1-3-1 0,-4 7 43 0,-4-7 9 16,1 7 2-16,-4-4 0 0,0-2-20 0,0 5-4 15,-4-2-1-15,1-4 0 0,2 10-11 0,-2-10-3 0,-1 0 0 0,4-3 0 16,-3 1-20-16,3-4-9 0,0-3 8 0,0 6-8 15,-1-16 0-15,1 7 0 0,0-3 0 0,0-4 0 16,0-3 0-16,4-2 0 0,-4-4 0 0,0-3 0 0,3 6 0 16,-3-12 0-16,3 2 0 0,1 4 0 0,-1-3 8 0,4-6-8 15,0 6 8-15,0-7-8 0,0 7 0 0,7-7 0 16,4 1 0-16,3-4 0 0,-3 1-11 0,6-7 3 16,5 3 0-16,-1-3 0 0,7-3 8 0,4 0 0 15,3 0 0-15,7-3 0 0,4-3 15 16,0 3-2-16,3-7 0 0,4 7 0 0,4-3-1 15,3 3 0-15,7-7 0 0,7 1 0 0,3 9-3 0,8-3-1 16,0-3 0-16,7 2 0 0,6-5-8 0,8 6 0 16,4-3-12-16,2 6 12 0,5-10-24 0,3 10 4 15,10-3 0-15,1 0 0 0,3-3 20 0,0 6-11 16,4 0 11-16,-1 0-8 0,4 0 8 0,4-3 0 16,-4 3 0-16,11 0-8 0,10 3 8 0,-3-3 0 15,3 0-9-15,4 0 9 0,7 6 0 16,-1-6 0-16,8 0 0 0,0 0 0 0,0 0 0 0,-3 3 0 15,6 0 0-15,-3 7 0 16,-4-10-35-16,4 9-9 0,-3 0-1 0,-1 1-1 16,4-1 17-16,0 4 3 0,0-10 1 0,0 13 0 0,-7-10 9 0,-1 3 3 0,-2 7 0 15,-1-10 0-15,0 10 21 0,-6-7 4 0,-5-2 0 0,1 2 1 16,-4-3-13-16,1 4 0 0,-8-4 0 0,0-6 0 16,7 6 0-16,-3-3 0 0,-7-3 0 0,-1 0 0 15,4-9-18-15,-7 6-3 0,-10 3-1 0,-8-10 0 16,1 10-9-1,-8-3-1-15,-3-3-1 0,-7 3 0 0,-11-6 33 0,4-1 0 16,0 1 0-16,-4-1 0 0,-10-2 0 0,-1 2 0 0,-6-2 12 16,-4-7-3-16,0 6 11 0,-3 1 1 0,-8-7 1 0,-3 7 0 15,-7-7-22-15,-7 6 9 0,0-6-9 0,-7 7 0 16,-8-10 24-16,-2 3-3 0,-1-3 0 0,-7 0 0 16,-3 0-21-16,-8-6 0 0,1 3 0 0,-8-3 0 0,1 6 18 0,-4-3 9 15,-4-4 1-15,-3-2 1 0,0 0 11 0,-3 6 1 16,-1-7 1-16,-3 1 0 0,-4 0-10 0,4-1-1 15,0 1-1-15,0-1 0 0,0-5 21 0,0 5 4 16,0-2 1-16,7-1 0 0,-4-2-14 0,4 2-2 16,4 1-1-16,-1-4 0 0,0-3-39 0,1 4-20 15,3-10 3-15,0 3 0 0,0 0-5 0,0-9-1 16,0-1 0-16,-4-5 0 16,1 6-15-16,-1-4-3 0,1-3-1 0,-4-2 0 15,0 5 8-15,-4-5 2 0,1-1 0 0,-5 3 0 16,-2 4 19-16,3 3 4 0,0 2 1 0,-1 7 0 0,-2 1 8 0,3 5 8 15,0 3-8-15,3 4 11 0,-3 3 1 0,7 6 1 0,0 0 0 16,0 0 0-16,3 3-13 0,-3 4 0 0,4-4 0 0,-1 0 0 16,-3 9 0-16,7-2 0 0,-3 3-12 0,-1-4 12 15,0 4-12-15,1 5 12 0,-1-5-12 16,1 0 12-16,-1-1 0 0,1 7 0 16,-1-3 0-16,1 3 0 0,-1 0 0 0,-3-4 0 0,4 7 12 0,-4 0-3 15,0 0-9-15,-4 0 0 16,0 10 0-16,1-7 0 0,-1 6 0 0,-3 1 0 15,-4-1 0-15,4-6 0 0,-3 7-84 0,-1-1-20 16,0 4-3-16,4-4-922 0</inkml:trace>
  <inkml:trace contextRef="#ctx0" brushRef="#br1" timeOffset="85238.24">23844 14564 2761 0,'0'0'60'0,"0"0"13"0,0 0 3 0,0 0 2 0,0 0-62 0,-7-3-16 15,4-3 0-15,3 6 0 0,0 0 0 0,0 0 0 16,-7 9 0-16,3 4 0 0,1 6 0 0,-1 2 0 0,1 8 0 16,3 5 0-16,-4 1 0 0,-3 15 0 0,3-6 0 0,-3 9-10 15,0-3 10-15,-3 0 0 0,-1-3 0 0,1-6 0 16,2 3-8-16,1 3 0 0,-3-9 0 0,6-1 0 31,1-2-39-31,-1-7-7 0,4-6-2 0,0-3-716 16,7-7-143-16</inkml:trace>
  <inkml:trace contextRef="#ctx0" brushRef="#br1" timeOffset="85473.1">24179 14774 3294 0,'0'3'72'0,"-7"7"16"15,0-1 2-15,-7 4 2 0,0 6-73 0,0-1-19 0,0 4 0 0,0 3 0 16,-4 4-40-16,0-7-11 0,-6 0-2 0,3 6-1 16,-4-3-19-16,0-3-4 0,1 6-1 0,-5-6 0 15,-2 0-86-15,2 0-18 0,5-3-3 0,-1-7-1 16,4 1 93-16,0-4 18 0,3 1 4 0,4-4 1 16,0-3 11-16,3-3 3 0,-3 0 0 0,3-9-473 15,1 5-95-15</inkml:trace>
  <inkml:trace contextRef="#ctx0" brushRef="#br1" timeOffset="85684.66">23516 14724 864 0,'-17'-22'76'0,"6"13"-60"0,0-4-16 0,-3 4 0 16,-3-1 364-16,-1 4 69 0,4-3 15 0,3-1 2 15,1 1-258-15,6-1-52 0,1 10-11 0,3 0-1 16,-4-9-52-16,4 9-9 0,4-3-3 0,3-3 0 16,0 3-37-16,3-1-8 0,1-2-2 0,3 6 0 15,0 0-5-15,0 10-2 0,4-7 0 0,3 12 0 16,0 1-10-16,0 3-11 0,-3 9 3 0,0 3 0 15,3 4-3-15,-4 6 0 0,1-7 0 0,-4 7 0 16,4-7 11-16,-4 4-13 0,0-3 5 0,-3-4 8 16,-1-3-53-1,1-3-3-15,-1 3-1 0,5-6 0 0,-5-6-155 16,1 3-32-16</inkml:trace>
  <inkml:trace contextRef="#ctx0" brushRef="#br1" timeOffset="86698.05">23520 15063 2746 0,'-21'-3'122'0,"10"3"25"0,-3 0-118 0,3 0-29 0,-3-3 0 0,7 3 0 0,7 0 19 0,0 0-3 16,0-7 0-16,4-2 0 0,3 9-16 0,3-10 0 15,1 7 0-15,3 3-9 0,0-9 1 0,0 9 0 16,0 0 0-16,0 0 0 0,4 0 24 0,-4 9 6 16,-3-6 1-16,3 7 0 0,0 6-7 0,0-4-2 15,-3 1 0-15,3 5 0 0,0 4-14 0,4-3 8 16,-1-3-8-16,1 6 0 0,3-3 16 0,4 3-4 15,3 0 0-15,0-7 0 0,7 1-4 0,1 3 0 16,2-7-8-16,1 7 12 0,0-10-12 0,0 4 0 16,0 0 0-16,-4-4 0 15,0 3-45-15,-3-2-15 0,-4-1-4 0,-3 4 0 16,-4-4-117-16,-3 1-24 0,-8-10-5 0,1 9-800 16</inkml:trace>
  <inkml:trace contextRef="#ctx0" brushRef="#br1" timeOffset="87099.53">24017 14900 2127 0,'0'0'47'0,"0"0"9"0,0 0 3 0,0 0 1 0,0 0-48 0,-7 0-12 15,7 0 0-15,-7 3 0 0,0-3 12 0,0 6 1 16,0-3 0-16,-4 7 0 0,4 2 20 0,0 1 4 16,-3-4 1-16,-5 10 0 0,1 0-11 0,0-4-3 15,0 7 0-15,0 4 0 0,-7-5 17 0,3 1 3 16,-3 0 1-16,0 0 0 0,0 0-26 0,-4 0-6 15,0 0-1-15,1 0 0 0,-1 3 16 0,-3-3 4 16,-4 3 0-16,0-3 0 0,0 0-20 0,-3-3-3 16,3 3-1-16,4 0 0 0,4-6-8 0,2-1 0 15,1 1 0-15,4-4 8 16,2 1-72-16,5-4-16 0,3 1-2 0,0-7-1 16,7-3-106-16,0 0-22 0,0 0-4 0</inkml:trace>
  <inkml:trace contextRef="#ctx0" brushRef="#br1" timeOffset="87388.66">23460 15069 2304 0,'0'0'102'0,"0"0"21"0,0 0-99 0,0 0-24 16,3 9 0-16,4 1 0 0,0 2 136 0,4 1 23 16,3-4 4-16,7 4 1 0,0-4-145 0,4 4-29 15,0-4-6-15,3-2 0 0,4-1-4 0,3 3 0 16,0 1 0-16,1-4 0 15,2-3-124-15,1 0-26 0,-4 7-5 0,1-10-876 0</inkml:trace>
  <inkml:trace contextRef="#ctx0" brushRef="#br1" timeOffset="88611.99">23661 16455 1324 0,'0'0'59'15,"0"0"12"-15,-4-3-57 0,1-6-14 0,-1 5 0 0,-3-2 0 0,4-3 328 0,-4 9 64 16,3-7 12-16,-3 1 2 16,3 3-382-16,4 3-77 0,-3-6-15 0,3-4-4 0,0 7 55 15,3-6 17-15,5 6-10 0,-1-4 10 0,3 4 0 0,4-6 0 16,4 9 0-16,0-3 8 0,6-4 8 0,8 7 1 15,3 0 1-15,4 7 0 0,0-4-18 0,3-3 0 16,1 0 0-16,2 3 0 0,1 3 0 0,0-3 0 16,-4-3 0-16,4 10-9 0,-3-10 9 0,-1 6 0 15,7-3 0-15,1-3 0 0,-4 3 0 0,3 4 14 16,0-4-3-16,4 3-1 0,-3-3-10 0,3-3 0 16,3 10 0-16,1-10-11 0,10 3 11 0,-7 3 0 0,0-3 10 15,-1 7-10-15,-2-1 0 0,-1-6 0 16,-6 6 0-16,-4 1-10 0,-4-7 10 0,-3 3 0 0,-4-3 0 15,0 7 0-15,-6-10 0 0,-5 9 0 16,-3-6 0-16,-3-3 0 0,-4 7 27 0,-3-4 10 0,-8-3 3 0,8 0 0 16,-4 0 13-16,-7 0 3 0,0 0 1 15,0 0 0-15,7-3-27 0,0-4-6 0,-3 4 0 16,3-6-1-16,0 6-14 0,0-7-9 0,-4 1 12 0,4-1-12 16,-3 1 0-16,3-3 0 0,-7 2-15 0,-4 1 5 15,-3-4 10-15,0 4-12 0,0-4 12 0,-3 4-12 16,-5-4 12-16,-2 1 8 0,-4-4-8 0,-4 10 11 15,4-4-11-15,0 1 0 0,-4-4 0 0,4 7 0 16,7-3 8-16,-4-1 0 0,4 7 0 0,3-6 0 0,1 6-8 16,3-4 12-16,0 4-12 0,3-3 12 15,4 6-12-15,0-3 0 0,0-7 0 0,4 10 8 16,3-3-19-16,0-3-4 0,0 6-1 0,3-3 0 0,-3 3-4 16,4 0 0-16,0 0-1 0,-1 3 0 0,4-3 21 15,-3 9 0-15,-1-9 0 0,8 10 0 16,0 2-29-16,3-2-2 15,-3 2 0-15,6-2 0 0,1 9 31 0,7-7-9 0,-4 10 9 0,4-3 0 0,-4 3-8 16,4 6 8-16,-4-3-8 0,-3 3 8 0,-4-3 0 0,0 7-8 16,-7-10 8-16,0 9 0 0,-7-9 0 0,-3 6 0 15,-4 0 0-15,-4-2 0 0,-3-4 11 0,0-1 7 16,-7 8 2-16,-4-10 0 0,1 2 8 0,-1-5 3 16,-7 3 0-16,4 3 0 0,-7-10-18 0,3-2-3 15,1 6-1-15,-5-10 0 16,1 3-74-16,3-3-15 0,4-2-4 0,4 2-760 0,3-6-153 0</inkml:trace>
  <inkml:trace contextRef="#ctx0" brushRef="#br1" timeOffset="89073.3">26783 16104 2973 0,'0'-19'132'0,"3"16"27"0,-3-6-127 15,4-10-32-15,-1 3 0 0,5-6 0 0,-1-3 36 0,3 0 0 16,1-6 1-16,3-4 0 15,-4-3-55-15,5 4-11 0,-5-4-3 0,1 4 0 16,-1-1-25-16,-3 4-6 0,-3 3-1 0,-4 3 0 16,0 0 20-16,-4 9 3 0,-6-3 1 0,-4 10 0 0,-4 6 20 0,-7-4 4 15,-6 14 0-15,-5 2 1 0,-6 3 24 0,0 10 5 16,-4 0 1-16,0 10 0 0,0-1 10 0,7 10 3 16,-3 3 0-16,10 9 0 0,-3 0-4 0,7 10 0 15,3 0 0-15,0 3 0 0,11 3-14 0,0 6-10 16,3 0 12-16,1-3-12 0,6 0 0 0,4-3 0 15,-3 0 0-15,3-3 0 0,3 6 0 0,1-6 0 16,-1-3-10-16,4-10 10 0,-3 1-10 0,3-1 10 0,-3-6 0 16,-4-9-9-16,0-1-9 0,0-2-2 0,0 2 0 15,0-5 0 1,0-7-86-16,0-3-18 0,7 0-3 0,-4-7-601 0,1-8-121 0</inkml:trace>
  <inkml:trace contextRef="#ctx0" brushRef="#br1" timeOffset="89342.69">25975 16621 3261 0,'0'0'72'0,"-3"-3"14"0,6-3 3 0,1-4 3 0,-1 7-73 15,8-3-19-15,6 3 0 0,8-6 0 0,-4 9-9 0,7-4-6 16,4 4-1-16,0-6 0 0,3 6 16 0,0 0 0 15,1-3 0-15,-1 3 0 0,0-3 0 0,4-3 0 16,0 6 0-16,-4-4 0 0,-3-2-8 0,3 3 8 16,8-3-13-16,-5 3 5 15,-9-7-39-15,6 1-7 0,-3 6-2 0,6-7 0 16,-2 1-94-16,-1 6-19 0,4-4-4 0,-4 7-1 16,4 0 16-16,0 7 3 0,-1-4 1 0,1 3-450 15,0 0-91-15</inkml:trace>
  <inkml:trace contextRef="#ctx0" brushRef="#br1" timeOffset="90086.44">27552 16907 1612 0,'7'0'144'0,"0"-4"-116"0,-3-5-28 0,-1 0 0 16,1-1 220-16,-1-2 37 0,-3-7 8 0,4 10 2 15,-4-7-267-15,3 0-44 0,1 0-14 16,-4-2-2-16,0-1 36 0,0 6 7 0,-4-6 1 0,1-2 1 16,-4 8 15-16,0-6 0 0,3 7 0 0,-7-1-9 15,1 4 9-15,-1 2 12 0,-3 1-2 0,0 0-1 16,-4 12 2-16,-3-3 0 0,0 7 0 0,0-7 0 0,-4 12-11 16,-3 1 12-16,0 3-12 0,0 3 12 0,-1-3 6 15,5 6 2-15,-1 3 0 0,0-3 0 0,-3 7-20 16,3-1 0-16,4 6 0 0,4-2 0 15,-5 6 0-15,8-7 12 0,0 7-4 0,7 0-8 0,0-7 9 16,4 7-9-16,-1-10 0 0,8 4 9 0,3-4-9 16,0 1 8-16,3-1-8 0,1-9 8 15,3 0-38-15,7-3-8 0,7-1-2 0,4-5 0 16,3 0-82-16,4-4-17 0,3 0-3 16,-3-9-765-16</inkml:trace>
  <inkml:trace contextRef="#ctx0" brushRef="#br1" timeOffset="90960.48">28388 16825 979 0,'0'0'87'0,"-7"-3"-70"16,0 0-17-16,-4-3 0 0,4 2 287 0,0-2 53 15,4 3 12-15,3 3 1 0,-4-9-302 0,4 9-61 16,0 0-12-16,0 0-2 0,0-10 66 0,0 10 14 16,7 0 2-16,-3-9 1 0,6 9-15 0,1-3-2 15,0 3-1-15,3-3 0 0,0-4-17 0,7 7-3 16,4 7-1-16,3-4 0 0,0-3 12 0,7 3 1 16,4-3 1-16,7 0 0 0,0 0-34 0,7 6 0 15,0-6 0-15,3 0 0 0,-6 0 0 0,-1 0 0 16,4-6 0-16,-4 6 0 0,1 0 0 0,-5 0 0 15,5 0 0-15,-4 0 0 0,-4 0 0 0,0 0 0 0,-6 6 0 16,-1-3 0-16,-3-3 0 0,-1 10 0 0,-6-10 0 0,0 6 0 31,-4 0-27-31,-3-6-12 0,-1 10-2 0,-3-4-1 16,0-3-17-16,1 6-3 0,-5-5-1 0,1-4 0 16,-1 0-105-16,-3 6-22 0,-7-6-4 0,0 0-1 0</inkml:trace>
  <inkml:trace contextRef="#ctx0" brushRef="#br1" timeOffset="91657.97">31069 16380 691 0,'0'-3'61'0,"-3"-7"-49"0,3-2-12 0,-4-4 0 0,1 0 469 16,-1-2 91-16,4-4 19 0,4-7 3 0,-1 7-472 0,-3 0-94 15,0 1-16-15,4-1-10 0,-1-7 10 0,-3 7 0 16,0-3 0-16,0 3 0 0,0 4 0 0,-3-1 0 15,-4-3 0-15,-4 12 0 0,0-2 0 0,-3 2 9 16,-3 1 0-16,-1 9 0 0,0-3-9 0,-3 6 0 16,-3 3 0-16,-1 4 0 0,-3 2 0 0,3 7-14 15,-3 3 3-15,-1 3 1 0,1 6 10 0,4 10 0 16,-1 3 0-16,-3 9 0 0,3 7 0 0,0 6 0 16,1 6 0-16,-5 0 0 0,5 7 0 15,2-4 0-15,1 3 0 0,4 1-8 0,-5-4 8 0,8-3 0 16,-3 3 0-16,3-12-8 15,0 0-40-15,3-4-7 0,-7-2-1 0,8-4-1 16,-1-9-11-16,1-3-1 0,6 6-1 0,-3-13-986 16</inkml:trace>
  <inkml:trace contextRef="#ctx0" brushRef="#br1" timeOffset="91905.36">30053 16750 3474 0,'0'0'76'0,"0"0"16"0,0 0 4 0,0 0 1 0,0 0-77 0,14-3-20 0,4-4 0 0,10 7 0 16,4-3-16-16,10-6-6 0,4 9-2 0,7-3 0 15,7-4 24-15,0 4 0 0,3-3 0 0,-3 6 0 16,4 0 0-16,-4-3 0 0,3 3-11 0,-3 3 11 15,-7 3-69-15,0-3-9 16,-10-3-2-16,-1 10 0 0,-7-4-178 0,-3 0-36 16</inkml:trace>
  <inkml:trace contextRef="#ctx0" brushRef="#br1" timeOffset="92458.9">31694 17339 2282 0,'0'0'50'0,"0"0"10"0,7-9 3 0,0 0 1 0,0-4-51 0,0 4-13 0,-4-4 0 0,4-6 0 16,0 7-14-16,0 2-6 0,1-2 0 0,-1-7-1 0,-4 6 40 0,4 1 8 16,0-4 1-16,-3 4 1 0,-1 2-8 0,-3 4-1 15,-3-3-1-15,-1 2 0 0,-3-2 22 0,-3 6 5 16,-1-7 1-16,0 10 0 0,-3 0 6 0,-3 0 2 16,-1 0 0-16,0 7 0 0,-3-4-31 0,-3 0-7 15,-1 6-1-15,-3 1 0 0,3 2-16 0,0 7 0 16,1 0 8-16,-1 3-8 0,4 0 0 0,-4 9 0 15,7-6 0-15,-3 13 0 0,4-4 0 0,-1 4-12 16,0 0 3-16,4-7 1 0,0 7-2 0,7-4 0 16,-4-3 0-16,4 1 0 0,4-10 2 0,-1 9 0 15,1-9 0-15,3-3 0 0,3 3-4 0,4-3 0 16,4-4 0-16,3-5 0 16,7-1-111-16,4 4-22 0,7-4-5 0</inkml:trace>
  <inkml:trace contextRef="#ctx0" brushRef="#br1" timeOffset="94434.1">30815 13627 1364 0,'0'0'60'0,"0"0"13"0,0 0-58 0,0 0-15 15,0 0 0-15,0 0 0 0,0 0 132 0,0 0 23 16,11 0 5-16,-1 0 0 0,-3-4-52 0,-7 4-10 15,7-6-2-15,4 6-1 0,0 0-31 0,-4 0-7 16,-7 0-1-16,7 0 0 0,-7 0-24 0,10 6-4 16,-3-2-2-16,-7-4 0 0,7 6 10 0,-3 6 1 15,-1 1 1-15,1-4 0 0,0 13-29 0,-4-3-9 16,3 3 0-16,1 6 0 0,-1 7 20 0,4-1-2 16,-3 4-1-16,-1 0 0 0,8 12-3 0,-4-6-1 15,-4 9 0-15,8-3 0 0,3 3-13 0,-3 7 8 16,3-4-8-16,-4-2 0 0,4-1 0 0,1 0 0 0,-5 1 0 15,-3-4 0-15,0-6 0 0,0 3 0 0,-3-3 0 16,-1-4 0-16,1-2 0 0,-4 0 0 16,3-7 0-16,-3 0 0 0,4-6-23 0,-1-3-1 15,-6-3 0-15,6 0 0 16,1-6-138-16,0-1-28 0,-4-6-6 0</inkml:trace>
  <inkml:trace contextRef="#ctx0" brushRef="#br1" timeOffset="94905.04">31464 13805 3027 0,'0'0'67'0,"-3"0"13"0,3-9 4 0,-4 9 0 0,1-3-67 0,3 3-17 16,0 0 0-16,0 0 0 0,0 0-14 0,0 0-6 15,0 0-2-15,-7 3 0 16,0 6-10-16,-4 4-3 0,4 6 0 0,-4-7 0 0,1 13 35 0,-8 0 0 16,0-3 0-16,-3 7 0 0,4-4 0 0,-8 6 0 15,4-3 0-15,-4-3 0 0,0 7 0 0,1-1 0 16,-1-3 0-16,0-3 0 0,1 7 0 0,2-10 0 16,-2 6 0-16,3-9 0 0,7 3 24 15,-1-7 8-15,1 4 1 0,4-6 1 0,-4-4-34 0,7 4 0 16,7-4 0-16,0-3 0 0,0-6 0 0,0 0 12 0,0 0-3 15,0 3 0-15,0-3 11 0,3 10 1 16,-3-10 1-16,7 3 0 0,-3 6 10 0,3 1 1 0,-7-10 1 16,3 9 0-16,8 1-34 0,-4 2 0 0,0-2 0 0,0 2 0 15,4-2 24-15,-1 2-1 0,8-3-1 0,-1 4 0 16,5-4 10-16,2 1 1 16,8-4 1-16,3 0 0 0,4 1-14 0,11-4-2 0,6 6-1 15,7-6 0-15,1 7-17 0,3-4 0 0,-4 3 8 0,-3-2-8 16,4 2 0-16,-1 0-14 0,1 4 2 0,-4-4 1 15,0 1-93 1,-4 2-20-16,-6-2-3 0,-4-1-804 0,-4-6-161 16</inkml:trace>
  <inkml:trace contextRef="#ctx0" brushRef="#br1" timeOffset="99390.74">31941 13529 3229 0,'-4'-9'71'0,"8"-13"14"0,-8-6 3 0,11-7 4 0,4-5-74 0,6-1-18 0,8-3 0 0,3 3 0 31,7-3-24-31,1 10-8 0,-1-4-1 0,-3 13-1 15,0-3 2-15,-4 15 0 0,-4 13 0 0,-6 3 0 16,0 16-10-16,-11 13-2 0,-7 11 0 0,-11 11 0 0,-10 8 44 0,-14 11 11 0,-18 11 1 0,-18 7 0 16,-6 10 14-16,-15 2 3 0,-7 4 1 15,-7 9 0-15,-14 6 17 0,-3-3 3 16,3 7 1-16,-4-7 0 0,-10 6 13 16,7-9 2-16,7 0 1 0,-3 0 0 0,-4 0-25 0,11 0-5 0,6-9-1 0,11-4 0 15,4-9-36-15,14-9 0 0,3-10 0 0,15 1 0 16,14-7 0-16,13-13 14 0,15-12-2 0,14-3 0 15,11-10-12-15,13-9-10 0,19-13 2 0,6-9 0 16,14-9-12-16,15-16-1 0,14-13-1 0,6-15 0 16,8-10 2-16,3-6 1 0,4-12 0 0,4-13 0 15,6-10-6-15,-7-6-2 16,-3-2 0-16,-4-14 0 0,11-2 15 0,-7-1 4 0,-4 0 0 0,-6 4 0 0,-8 3 8 0,-3 6 0 16,-1 18 8-16,-6 14-8 0,-11 9 14 0,-11 15-2 15,-6 7 0-15,-8 18 0 0,-14 7 14 0,-7 12 2 16,-3 10 1-16,-11 15 0 0,-7 23-29 0,-14 12 0 15,-18 18 0-15,-10 29 0 0,-15 16 0 0,-6 18-10 16,-11 16 10-16,-11 7-8 0,-10 21 8 0,-7 1-8 16,-8 8 8-16,-6 10-8 0,-4 1 8 0,0-8-13 15,0-2 5-15,0-9 8 0,7-11 0 0,7-2 0 16,8-9 9-16,6-20-1 0,11-6 16 0,14-21 4 16,10-10 1-16,18-25 0 0,8-7-6 0,10-18-2 15,10-13 0-15,15-9 0 0,6-10-13 0,25-21-8 0,15-16 10 16,20-19-10-16,15-32 8 0,14-9-8 15,17-24 0-15,15-17 9 0,10-18-23 0,21-10-5 0,11-3-1 0,7 9 0 32,7 4-47-32,-7 12-9 0,0 22-3 0,-11 22 0 15,-10 13 10-15,-22 31 1 0,-24 9 1 0,-18 32 0 16,-20 12 17-16,-26 13 3 0,-14 25 1 0,-24 19 0 0,-18 12 66 0,-25 19 14 0,-24 19 2 0,-19 6 1 16,-16 13 23-16,-12 6 5 0,-13 0 1 0,-4 0 0 15,-10 3-2-15,-1-6 0 0,1-7 0 0,3-12 0 16,10 0-4-16,8-12-2 0,13-7 0 0,15-12 0 15,7-13-37-15,14-13-7 0,11-12-2 0,14-15 0 16,10-4-8-16,7-16-4 0,11-2 0 0,7-10 0 16,18-19 0-16,14-15 0 0,6-26 0 0,19-15 0 15,17-19-50-15,14-13-10 16,14-9-1-16,15-3-1 0,-1-3-43 0,8 6-9 0,3-1-2 16,-11 20 0-16,-17 3 27 0,-14 19 5 0,-18 12 0 15,-14 13 1-15,-15 12 50 0,-20 10 9 0,-18 9 3 0,-14 16 0 0,-18 6 128 16,-17 7 25-16,-18 9 6 0,-14 6 1 0,-15 6-55 0,-6 0-12 15,-7 10-1-15,-4 3-1 0,-4-3-15 0,1 3-3 16,7 3-1-16,-1-3 0 0,4 0-23 0,8-1-5 16,6-2-1-16,11 3 0 0,10-3-16 15,11 3-6-15,7-13 0 0,11 1 0 0,10-1 0 16,8-3 0-16,6-3 0 0,11 3 0 0,0-6 0 0,10 7-13 0,4-4 4 16,4-3 1-16,10 0-4 0,4 6 0 0,7-3 0 0,10-6 0 15,11 0 2-15,10-7 0 0,18-3 0 0,8-5 0 31,2-8-38-31,19-5-8 0,17-10-2 0,14-12 0 16,11-7-185-16,-36 1-37 0,226-89-7 0,-63 20-1 0</inkml:trace>
  <inkml:trace contextRef="#ctx0" brushRef="#br1" timeOffset="101855.53">28600 14216 403 0,'7'10'17'0,"-7"-7"5"0,0-3-22 0,0 9 0 0,3-3 0 0,1 1 0 16,-1-1 236-16,4 3 42 0,-3-6 9 0,-1 7 1 16,5-1-228-16,-1 1-47 0,0 2-13 0,3-2 0 15,-3 2 16-15,0 7-4 0,4-3 0 0,-1 2 0 16,-2 11-20-16,-1-4-5 0,3 6-1 0,-3 7 0 15,0-1 14-15,-3 4 0 0,-1 3 0 0,-3 6 0 16,-3 4 12-16,-1-1 4 0,-6 6 2 0,3-5 0 16,-4-1-3-16,0 3-1 0,1-2 0 0,-4 5 0 15,3-2-14-15,1-4 0 0,-1 7 8 0,4-7-8 16,0-3 0-16,0-3-18 0,3 3 4 0,1-6 1 16,-1 0 21-16,1 3 4 0,-1 0 0 0,4 0 1 0,-3 0-13 15,-1-3 0-15,1 3 0 0,-1-3 0 0,-3-3 0 16,4-7 0-16,-1 7 0 0,-3-6 0 0,0-4 0 15,0-3-8-15,3-3 8 0,-3-3-13 0,4 3 25 16,-4-9 6-16,3 3 1 0,4-7 0 0,-3-2 26 0,3-1 6 16,0-9 1-16,0 0 0 0,0 0-16 0,0 0-4 15,0 0 0-15,0-9 0 0,3-1 24 0,-3-2 5 16,0-1 1-16,0-2 0 0,0 2-14 0,0-9-4 16,0 3 0-16,0-3 0 0,0 0-21 0,-3 1-5 15,-1-8-1-15,4 4 0 0,0-3-1 0,-3 3 0 16,-1-6 0-16,1 2 0 0,-1 4 2 0,0 3 0 15,1 0 0-15,-1-3 0 0,1 10-18 0,-4-4 8 16,3 9-8-16,1-2 0 0,3 2 0 0,-4 1 0 16,1 6 0-16,3 3 0 0,0 0 0 0,0 0 0 15,0 0 0-15,0 0 0 16,0 0-16-16,0 9-11 0,0 1-1 0,0 5-1 0,0 4 9 0,3 3 3 0,1 6 0 0,-1-3 0 16,-3 13 17-16,4-3-12 0,-1-1 12 0,1-3-10 15,-1 10 10-15,1-6 0 0,-1-7 0 0,1 3 0 16,3 1 0-16,-3-7 11 0,-1 3-3 0,1-6 0 15,-1 0 26-15,1 0 5 0,3-7 1 0,-4 1 0 16,1-6 18-16,6 2 4 0,-3-6 1 0,4-3 0 16,-4 4-22-16,7-7-4 0,-3-7-1 0,6-2 0 15,1 3 5-15,7-10 1 0,-1 4 0 0,5-10 0 16,-5 0-28-16,5-7-6 0,-1-2 0 0,4 0-8 16,-1-1 0-16,1 1-9 0,0 0-1 0,-4-4 0 15,-3 1-123 1,-1-4-25-16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7:26:05.07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3881 7308 633 0,'0'0'28'0,"0"0"6"0,0 0-34 0,0 0 0 16,0 0 0-16,0 0 0 0,0 0 344 0,0 0 63 15,0 0 12-15,0 0 2 0,10 0-308 0,-10 0-61 16,0 0-13-16,0 0-3 0,4 0-13 0,-4 0-3 16,0 0-1-16,3-3 0 0,-3 3-19 0,7-3 0 15,4 3 0-15,-11 0 0 0,0 0 9 16,0 0-9-16,0 0 0 0,0 0 9 0,0 0 20 0,0 0 4 15,0 0 1-15,-7 6 0 0,3 3 23 16,-6 4 5-16,-1-4 1 0,-3 7 0 0,3 0 1 0,-3-1 1 16,0 1 0-16,-3 0 0 0,-1-1-36 0,0 4-7 15,4 0-2-15,0-3 0 0,0 6-6 0,3-4-2 16,-3-5 0-16,7 6 0 0,-3-7-12 0,-1 10 9 0,7-12-9 16,1 9 8-16,-4-7 2 0,3 7 0 0,4 0 0 0,0-4 0 15,0 1-10-15,0 0 8 0,0-7-8 0,0 13 8 16,0-6 4-16,0-1 0 0,4-5 0 0,-4 9 0 15,7-7-12-15,-7 1 0 0,7-4 0 0,0 4 0 32,-3-4-36-32,6-3-7 0,1-2-1 0,-1 5 0 15,4-9-2-15,1 0-1 0,6 0 0 0,0-3 0 0,-3-3-80 16,3-4-16-16,0 7-3 0,4-6-607 0,-8-4-122 0</inkml:trace>
  <inkml:trace contextRef="#ctx0" brushRef="#br0" timeOffset="261.18">4180 6474 3337 0,'0'-13'73'0,"-10"4"15"0,3-1 4 0,0 1 2 0,7 6-75 0,0 3-19 16,0 0 0-16,0 0 0 0,-7 9 0 0,7 1-12 16,-4 2 1-16,4 1 1 0,-7 2-6 0,4 1 0 15,3 0-1-15,-7 0 0 16,7 2-180-16,-4 4-36 0,-7 10-7 0,-3-20-2 0</inkml:trace>
  <inkml:trace contextRef="#ctx0" brushRef="#br0" timeOffset="2498.3">3789 11833 576 0,'0'0'51'0,"0"0"-41"0,0 0-10 0,0 0 0 16,0 0 224-16,0 0 44 0,0 0 8 0,0 0 1 16,0 0-145-16,0 0-28 0,0 0-7 0,0 0-1 15,0 0-17-15,0 0-4 0,0 0-1 0,0 0 0 16,0 0-13-16,0 0-2 0,0 0-1 0,0 0 0 16,0 0-11-16,0 0-3 0,0 0 0 0,0 0 0 15,0 0-15-15,0 0-3 0,0 0-1 0,0 0 0 16,0 0-5-16,7 0-2 0,-7 0 0 0,0 0 0 15,0 0-1-15,14 9 0 0,-10-9 0 0,6 10 0 16,-3-1 1-16,0-6 0 0,0 10 0 0,4-4 0 16,-8 7 0-16,8-4 0 0,-7 7 0 0,3-3 0 15,7 3 4-15,-11 0 1 0,4 3 0 0,4 3 0 16,-4 3-8-16,11-3-2 0,-15-3 0 0,4 6 0 16,-3 3-13-16,-4-9 9 0,0 10-9 0,3-4 8 15,-3-3-8-15,0 3 0 0,0-3 0 0,-3 4 8 16,3-4-8-16,-11 3 8 0,8-3-8 0,3 3 8 0,-8-6 5 0,5 0 1 15,-4-3 0-15,0-3 0 0,0 2 1 0,3 1 0 16,-6-6 0-16,6-4 0 0,-6 4-15 0,3-4 0 16,3 1 0-16,-3-7 0 15,0-3-20-15,-4 0-9 0,-3 0-3 0,-3-3 0 16,2-7-150-16,-6 1-30 0,-3-7-7 0</inkml:trace>
  <inkml:trace contextRef="#ctx0" brushRef="#br0" timeOffset="2730.96">3676 11209 3441 0,'-11'-10'152'0,"1"1"32"0,6 9-147 0,4 0-29 0,0 0-8 0,0 0 0 16,0 0-16-16,0 0-5 0,0 0-1 0,0 0-985 15,0 0-197-15</inkml:trace>
  <inkml:trace contextRef="#ctx0" brushRef="#br0" timeOffset="6769.09">16104 4721 2073 0,'0'-10'184'0,"0"-2"-147"0,-3-1-29 0,-1 4-8 0,1 3 119 0,-1-7 22 15,4 13 5-15,0 0 1 0,0 0-118 0,0 0-29 16,0 0 0-16,0 0 0 0,0 0 0 0,-3 6-13 16,-4 10 1-16,3 3 0 0,4 3 3 0,-3 9 1 15,-1 4 0-15,4 2 0 0,4 4 8 0,-1 3-10 16,1 0 10-16,-1 6-10 0,1 7 10 0,-1 5 0 16,4 1 10-16,-7 9-10 0,4 0 0 0,-4 7 0 15,3 2-11-15,-3 13 11 0,-3-6-8 0,-1 16 8 16,1-7 0-16,-1 16 0 0,-3-4 0 0,0 14 0 0,-3-4 0 15,-1 3 0-15,4 7 0 0,-4 6 0 16,1-4 0-16,-1 7 0 0,1 6 0 0,-1-2 10 0,4 2-10 16,0 3 10-16,0 4-10 0,3 2 0 15,-3-5 9-15,4 2-9 0,-1 1 9 0,4 2-9 0,-3-2 12 16,3 6-12-16,-4-7 15 0,4 7-4 0,0 0-1 0,-3 3 0 16,3-3-10-16,-4-1 0 0,1 7 0 0,-1-6 8 15,4 9 20-15,-4-6 3 0,-3 0 1 0,0-3 0 16,0 3-32-16,0-3 0 0,-3 0 0 0,-1-7 0 15,-3-3 0-15,3 7 0 0,-3-6 0 0,4-7 0 16,-1-3 0-16,1 0 9 0,-1 0-9 0,4-4 8 16,0 1 12-16,0-6 1 0,0-4 1 0,3 1 0 0,1-7 4 15,3 6 1-15,0-9 0 0,7-3 0 0,-4 3-3 0,-3-6 0 16,4-3 0-16,-1 2 0 0,-3-8-5 16,4 5-2-16,-1 4 0 0,-3-10 0 0,0-6-5 15,-3 4-2-15,-1-4 0 0,-3-10 0 0,-3 7-1 16,3-12 0-16,0-1 0 0,-1-9 0 0,1-6 6 15,-3 6 1-15,-1-13 0 0,1 4 0 0,-1-13-16 16,8 6 11-16,-8-12-11 0,7-3 10 0,-3-7-10 16,0-6 0-16,4-3-12 0,-4-3 12 15,3-7-34-15,-3-2 1 0,4-7 0 0,-4-3 0 16,0 0-164-16,-1-6-33 0</inkml:trace>
  <inkml:trace contextRef="#ctx0" brushRef="#br0" timeOffset="7536.96">10880 10227 2527 0,'-7'-9'56'0,"0"0"11"0,0-1 2 0,3 4 2 0,11 0-57 16,-3-4-14-16,-1-2 0 0,8 9 0 0,10-7 0 0,0 4 0 0,-7 3 0 0,4-7 0 15,6 10-13-15,8-9 4 0,3 9 1 0,1 0 0 16,3 0 8-16,6-3-12 0,8-4 12 0,4 4-12 15,3 0 12-15,10-3 0 0,11 6 0 0,8-9 0 16,2 5 0-16,5-2 0 0,9 0 0 16,5 0 0-16,-1 2 0 0,11-2 9 0,4-3-9 0,6 2 10 15,4-2-10-15,7 0 0 0,11-4 0 0,3 4 0 16,0-4-12-16,11-2 0 0,0 5-1 0,10-2 0 0,8-7 13 16,6 6 0-16,8 4 12 0,7-4-12 0,3 1 20 15,3 2-4-15,1-9 0 0,7 10 0 16,10-3-6-16,0 8-2 0,4-2 0 0,0-3 0 0,0 6 0 15,3-1 0-15,-6-2 0 0,-1 6 0 0,-3 0 0 16,-8 0 0-16,-2 6 0 0,-1-2 0 0,3-4 4 16,-6 3 0-16,3-3 0 0,-10 0 0 0,-8 6 12 15,-6-6 4-15,-1 0 0 0,-6-6 0 0,3 3-20 0,-7-1-8 16,-11-2 0-16,0-3 8 0,-6 2-8 0,-5-2 0 16,1-7 0-16,-4 4 0 15,-3-1-92-15,-7-5-23 0,-4-4-5 0</inkml:trace>
  <inkml:trace contextRef="#ctx0" brushRef="#br0" timeOffset="8662.27">22179 9575 2098 0,'0'0'93'0,"4"-9"19"0,-4 9-89 0,7-3-23 0,3-1 0 0,1-2 0 16,-11 6 18-16,7 0-1 0,4 0 0 0,-1 0 0 16,-10 0-17-16,11 0 0 0,3 0 0 0,0 0 0 15,0 0 0-15,4 6 0 0,-4-2 0 0,0-4-12 16,11 0 12-16,-8 0 0 0,1 0 12 0,0 0-12 16,-1 3 0-16,1-3 0 0,-4 0 0 0,-4 0 0 15,1 0 11-15,3 0-11 0,-3 0 10 0,-11 0-10 16,0 0 23-16,0 0-2 0,3 9 0 0,-3-9 0 15,0 0-10-15,0 0-3 0,-7 6 0 0,0-2 0 16,-3 8-8-16,-8 4 0 0,-7-10 0 0,4 10 0 16,0-1 0-16,-7 1 0 0,-4 0 0 0,0 3 0 15,-3-1-11-15,7-2-1 0,-1 3 0 16,1 3 0-16,-3 0 12 0,2 0 0 0,8 3 0 0,0-3 0 16,-4 0 8-16,4 0 3 0,7 0 1 0,0 0 0 15,-4-4-12-15,4 4 10 0,4-3-10 0,2-3 10 16,5 3-1-16,-1 3 0 0,-3-10 0 0,7 4 0 15,4-1 27-15,3 1 6 0,-4-3 1 0,1-1 0 16,3-2-21-16,4 2-4 0,-4-2-1 0,7-1 0 0,-4 0-3 16,5 1-1-16,-1-7 0 0,0 6 0 0,-4-5-5 0,8 2-8 15,0-3 11-15,3-3-11 0,-4 9 0 16,1-9-16-16,3 0 2 0,4 7 0 16,0-7-14-16,-1 3-2 0,-10-3-1 15,8 0 0-15,6 0-97 0,-7-3-20 0,0-4-4 0,0 7-787 0</inkml:trace>
  <inkml:trace contextRef="#ctx0" brushRef="#br0" timeOffset="8984.08">22842 10231 2304 0,'0'0'204'0,"0"9"-163"0,0 0-33 0,-7 10-8 0,-3-6 84 0,3 9 14 15,7 0 3-15,0-4 1 0,-7 4-63 0,0 0-13 16,3 0-2-16,4 0-1 0,4 6-23 0,-1-6-18 16,-6-3 3-16,6 3-1195 15</inkml:trace>
  <inkml:trace contextRef="#ctx0" brushRef="#br0" timeOffset="10571.34">16556 4395 2026 0,'0'0'44'0,"7"0"10"0,0-3 2 0,0 3 1 0,0-10-45 0,0 10-12 0,0-9 0 0,4 9 0 16,-4 0 52-16,3-3 9 0,-3-4 2 0,4 7 0 15,3-3 8-15,0-3 1 0,0 3 1 0,4-7 0 16,0 7-27-16,6-6-6 0,-2 3 0 15,6 6-1-15,0-13-18 0,0 10-3 0,0-6-1 0,1 2 0 16,-1 4-17-16,0 3 0 0,-7 0 0 0,0 0 0 16,-3 0 0-16,0 3 0 0,-4 4 0 0,-4-4 0 15,-3 3-15-15,-3-3-6 0,-4-3-2 0,4 13 0 16,-8-7 11-16,0 3 3 0,-3-6 0 0,-3 10 0 16,-4 3 9-16,-4-4 0 0,-7 7-9 0,1 3 9 15,-8-6 0-15,0 2 0 0,0 4 0 16,1 0 0-16,-1-3-9 0,4 3 9 0,3 6 0 0,0-6 0 15,8 0 0-15,-4-3 0 0,6 3 0 0,5-6 0 16,-1 3 0-16,4-7 0 0,4 7 0 0,-1 0 0 16,4 3 8-16,0-4 0 0,0-2-8 0,4 6 12 15,-1-3 13-15,1-7 3 0,-1 7 0 0,4 0 0 16,0-3-16-16,4-7-4 0,3 1 0 0,0 2 0 0,-3-2-20 16,6-1-5-16,1-3-1 0,3-3 0 15,0 0-19-15,1-3-4 0,-1 0-1 0,0 0 0 16,0-6-166-16,0 0-34 15,-3-3-6-15,3 5-2 0</inkml:trace>
  <inkml:trace contextRef="#ctx0" brushRef="#br0" timeOffset="12107.12">17166 4934 288 0,'0'0'12'0,"0"0"4"0,0 0-16 0,0 0 0 0,0 0 0 0,0 0 0 15,0 0 411-15,0 0 79 0,0 0 16 0,4-3 3 16,3-6-405-16,0-1-80 0,3 1-24 0,1-4 9 16,0 1 1-16,3-7 0 0,0 6 0 0,3 1 0 15,5-4-10-15,-5 4 10 0,4-1-10 0,1 7 10 16,-1-7-10-16,-4 4 0 0,-3 6 9 0,4-7-9 15,-7 10 16-15,3-3-2 0,-4 6 0 0,-3-3 0 16,-7 0-14-16,0 0 0 0,4 10 8 0,0-1-8 16,-8 0-8-16,4-2-5 0,-4 8-1 0,-6 1 0 15,-1 0 14-15,1-1 0 0,-8 4 0 0,0 0 0 16,4-3 0-16,-7 9 0 0,4-9 0 0,-1 5 0 16,0 1 0-16,1 4 13 0,-1-5-4 0,4 1-1 0,-4 0 40 15,4 3 7-15,4-6 1 0,2 3 1 0,1-3 12 16,4 3 3-16,3 0 0 0,0 0 0 0,7-3-29 0,4 0-6 15,3-4-1-15,3 1 0 0,8-10-3 0,7 4-1 16,7-4 0-16,3-3 0 16,7-3-76-16,4-3-16 0,7-7-4 15</inkml:trace>
  <inkml:trace contextRef="#ctx0" brushRef="#br0" timeOffset="14835.03">4519 7380 345 0,'0'0'31'0,"0"0"-31"0,14-9 0 16,0-1 0-16</inkml:trace>
  <inkml:trace contextRef="#ctx0" brushRef="#br0" timeOffset="15012.05">4600 7314 403 0,'0'0'36'0,"0"0"-36"0,0 0 0 0,0 0 0 16,0 0 176-16,0 0 28 0,0 0 5 0,0 0 2 15,0 0-159-15,0 0-32 0,0 0-7 0,0 0-1 16,7-6-12-16,4 6 0 0,-1-3 0 0,1 0-10 15,3-4 10-15,-7 7 0 0,7-9 0 0,-10 9 0 16,6-3 0-16,-10 3 0 0,4-6 0 0,-4 6 0 16,0 0 36-16,0 0 10 0,0 0 2 0,0 0 0 15,0 0-10-15,0 0-2 0,0 0 0 0,0 0-678 16</inkml:trace>
  <inkml:trace contextRef="#ctx0" brushRef="#br0" timeOffset="24663.73">4614 7358 1094 0,'-7'-9'48'0,"0"9"11"0,7 0-47 0,-7-3-12 15,4-4 0-15,3 7 0 0,0 0 84 0,0 0 16 16,0 0 2-16,0 0 1 0,0 0-52 0,0 0-11 15,0 0-1-15,0 0-1 0,0 0-22 0,0 0-5 16,0 0-1-16,0 0 0 0,0 0 2 0,0 0 1 16,0 0 0-16,0 0 0 0,0 0 39 0,10-3 7 15,-3 3 1-15,4-6 1 0,-1 3 4 0,1 0 1 16,3-4 0-16,0-2 0 0,7 3-17 0,-6-10-3 16,2 7-1-16,8-4 0 0,-7 4-11 0,6-7-2 15,1 0-1-15,3 1 0 0,4-1-11 0,3-6-1 16,-3 6-1-16,7-9 0 0,3 3-18 0,0 0-11 15,4 0 2-15,4 0 0 0,-8 0 9 0,7-6 0 16,1-3 0-16,3 9 0 0,3-9 0 0,4 9 0 16,0-10 0-16,4 7 0 0,3-3 0 0,-7-3 14 0,0 5-2 15,10-2 0-15,-3-3-12 0,4 6 0 0,-1-3 0 16,1-4 0-16,-1 7-8 0,-6-3-5 0,3-3-1 0,0 5 0 16,3-2 14-16,1-3 0 15,10 6 0-15,-7 0 0 0,7 0 0 0,-7-4 0 16,8 4 0-16,2-3 0 0,1 6 0 0,7 0 16 0,-4 3-3 0,-4-3-1 15,8 1-12-15,0 2 0 0,0-3 8 0,-8 9-8 16,5-6 0-16,-8 7-16 0,0-1 3 0,3 1 1 16,1 2 12-16,0 1 0 0,-8 3 0 0,5-1 0 15,-1-2 0-15,3 3 13 0,1-4-2 0,3 7-1 0,0 3-10 16,-3-3 0-16,-4-3 0 0,4 6 8 16,7-3 0-16,-4 3 0 0,0 0 0 0,0 0 0 15,-3 0 7-15,0 0 1 0,-4 0 0 0,0 0 0 16,3 3-16-16,-6-3 0 0,-4 0 8 0,0 6-8 0,7-3 0 15,-10 0 0-15,-8 7 0 0,-3-4 0 0,7 3 0 16,-7-2 11-16,-3 2-11 0,-1 0 10 16,-6 1 18-16,3-1 4 0,0 1 1 0,-4-1 0 15,-7-3-17-15,4 10-3 0,7 0-1 0,-4 6 0 0,-3-7-12 16,-3 1 0-16,-1 0 0 0,0-4 0 0,1 1 0 0,-5-1 0 16,-6-2 0-16,3 5 0 0,8-8 0 0,-4 2 0 15,-4 1 0-15,4 2 0 0,3-3 0 0,0 1 11 16,-6 2-3-16,-1-2-8 0,-3 2 15 0,3 4-4 15,-3-7-1-15,-1-2 0 0,-2 2 16 0,-1 1 3 0,0-1 1 16,-3-6 0-16,-1 7-3 0,1-4-1 0,0-3 0 16,0 6 0-16,3-6-26 0,-4 7 0 0,1-1 0 0,-4-6 0 15,0 7 0-15,4-10 0 0,-4 9 0 16,1-9 0-16,-1 10 0 0,-4-10 8 0,1 3-8 0,0-3 0 16,-1 0 9-16,-3 0-9 0,0 0 10 15,-3 0-10-15,3 0 17 0,-3 0-2 0,-4 0-1 0,3-3 0 16,-3-1-2-16,4-2 0 15,-4 6 0-15,0 0 0 0,0-3 0 0,0-3-1 0,0 6 0 16,-3-3 0-16,3-4-11 0,0 7 8 0,-4-3-8 0,-3 3 8 16,4 0-8-16,-4 0 0 0,7-9 0 0,-7 9 8 15,0 0-8-15,0 0 0 0,0-3 9 0,4-4-9 16,-4-2 12-16,0 6-3 0,-4-6 0 0,4-1 0 16,-7 7-9-16,7-6 0 0,-4-1 0 0,-3-2 8 15,4 2 0-15,-4-2-8 0,3-1 12 0,1-3-4 0,-1 4 1 16,1 2 0-16,-1-2 0 0,4 3 0 15,-7-4-9-15,4 4 0 0,-1-1 0 0,1 1-11 0,-1-1 11 16,0 4 0-16,-3 0 0 0,4-4 0 0,-4 1 0 16,0 6 0-16,0-7 0 0,-4 1 0 0,1 6 0 0,-1-6 16 15,0-1-3-15,1 1 0 0,-1 9-13 0,1-13 0 16,-4 4-12-16,3 6 12 0,0-7-12 0,1-2 4 16,-1 2 8-16,4 1-13 0,0-1 13 0,0 1 10 15,4 3-2-15,-1-4 0 0,-3 1-8 0,3 3 0 16,4 6 0-16,0-13 0 0,0 13 0 0,0 0 0 0,0 0 0 15,7 0 0-15,4 0 0 0,0 0-11 0,-1 13 11 0,4-7-12 16,-3 6 4-16,7 1 0 0,-4 3 0 0,7-1 0 16,-4 4 8-16,1 3 0 0,0 0 0 0,-1-3 8 15,1 3-17-15,0 0-3 0,-1 0-1 16,-3-3 0-16,4-7 13 0,-4 7 0 0,0-7-10 16,-3 7 10-16,3-6 0 0,0-1 0 0,-7 7 0 15,4-6 0-15,-4-4 0 0,0 10 0 0,0-6 0 16,-4-4 0-16,-3 3 0 0,0 7 0 0,0-6 0 0,0-4 0 15,-3 4-8-15,-1 2 8 0,-3-2 0 0,0 0 0 16,-3-4 0-16,-1 3 0 0,0 4 0 16,-3-3 0-16,4-4 0 0,-4 1 0 0,0-4 0 0,-1 3 8 15,-2 1-8-15,-1-1 10 0,-3 0-10 0,3 1 10 16,-3-7-10-16,-3 6 0 0,-1-5 0 0,0 2 0 16,-7-3 0-16,4-3-14 0,-4 0 2 0,-6-3-944 15,-1-3-188-15</inkml:trace>
  <inkml:trace contextRef="#ctx0" brushRef="#br0" timeOffset="30306.12">12838 6653 518 0,'0'0'46'0,"0"0"-37"16,0 0-9-16,0 0 0 0,0 0 243 0,0 0 46 15,0 0 10-15,0 0 1 0,0 0-200 0,0 0-41 0,0 0-8 0,0 0-2 16,0 0-9-16,0 0-3 15,0 0 0-15,0-10 0 0,0 7-3 0,0-6-1 0,0 5 0 16,0-2 0-16,0-3-11 0,0 6-2 0,0 0-1 0,0-4 0 16,0 7 11-16,-4-9 2 0,1 9 1 0,3 0 0 15,0 0-2-15,-8 0-1 0,1 0 0 0,0 0 0 16,0 9-4-16,0-9-1 0,0 7 0 0,4-1 0 16,-8-6-9-16,4 9-1 0,0 1-1 0,-4-4 0 15,4 0-14-15,0 4 8 0,-3-1-8 0,3 4 0 16,-4-4 0-16,4 3 8 0,-4-2-8 0,4-1 0 15,4 1 0-15,-1 2 0 0,1-6 0 0,3 4 0 16,-4-4 0-16,4-6 0 0,0 6 0 0,4-2 0 16,-4-4 11-16,3 9-1 0,1-6 0 0,-4-3 0 15,10 6-10-15,-3-2 0 0,1 2 0 0,2-6 0 16,-3 0 0-16,4 0 8 0,-4 0-8 0,3-6 8 16,-3 6-8-16,1 0 0 0,-8 0 0 0,7-10 8 0,0 7 12 0,-4-6 3 15,4 5 0-15,-3-2 0 0,-1 0 3 16,1 0 1-16,-4-4 0 0,3 1 0 0,-3 6-15 0,0-7-4 15,4 1 0-15,-4-1 0 0,0 4-8 0,0-3 0 16,0-1-10-16,0 1 10 0,-4 6-8 0,4 3 8 16,0-6 0-16,-3-4-9 0,3 10 9 0,-7 0 0 15,0-3 0-15,7 3 0 0,-7 0 0 0,0 3 9 16,-4-3 0-16,4 10 0 0,0-4-9 0,0-3 0 16,0 10 0-16,0-4-11 0,3 0 11 0,1 1-10 15,3-1 10-15,0 4-10 0,0-4 10 0,3 0 0 16,1 1 8-16,-1-4-8 0,4 0 8 0,0-2-8 15,0 5 10-15,4-6-10 0,-4 3 0 0,4-2 0 16,-4-4 0-16,3 6 0 0,-3-6 0 0,4 0-8 16,-4-6 8-16,4 6 0 0,-4 0 0 0,3-4 0 0,-3-2 0 15,-3 3 0-15,3 0 9 0,0-3-9 0,0-4 8 0,-4 4-8 16,1 0 10-16,0-4-10 0,-1 1 12 0,1 3-12 16,-4-4 13-16,0 1-4 0,0-1-1 0,-4 1 0 15,4-4-8-15,-3 4 12 0,3-10-12 0,-4 7 12 16,0 2-12-16,1-2 0 0,3 2 9 0,-4 1-9 15,1-1 0-15,3-2 0 0,-4 9 0 0,-3-4 0 16,7 7 0-16,0 0 9 0,-3 0-9 0,-4 7 0 16,0-4 0-16,-4 6 0 0,8 1 0 0,-8-7 0 15,4 13 0-15,-4-10 0 0,8 13 0 0,-4-7 0 16,0-2 0-16,0 8 0 0,3-5 0 0,1-1 0 16,3-2 0-16,0-1-9 0,0 4 9 0,3-4 0 15,4 1 0-15,0-1 0 0,0-6 0 0,0 3 0 16,4-2 0-16,-1 2 0 0,1-6 8 0,0-6-8 0,-1 6 8 15,1 0-8-15,-1-4 8 0,-3-2-8 0,4 6 0 16,0-3 0-16,-1 0 0 0,-3-3 8 0,-3 2-8 0,-1-2 0 16,1 3 0-16,-4 3 0 0,0-6 0 0,0 0 9 15,0-1-9-15,-4-2 0 0,1 6 8 0,-1-7-8 16,1 1 0-16,3 0 0 0,-4-4 0 0,1 4 0 16,-1-1 0-16,1 4 0 0,-4-4 0 0,3 4 0 15,1-3 0-15,-5 9 0 0,5-3 0 0,-4 3 0 16,3-3 0-16,-3 6 0 0,0 0 0 0,-3 3 0 15,3-3 0-15,0 7 0 0,-4 2 0 0,0-2-16 16,1 2 2-16,-1 7 0 0,1-7 14 0,-1 7 15 0,0 0-3 0,4 0-1 16,-3-3-11-16,6 6-16 0,-6-7 4 15,6 1 1-15,-3 0 19 0,4-4 3 0,-4 1 1 0,3-4 0 16,0 4 6-16,1-4 2 0,3-9 0 0,0 3 0 16,0-3-29-16,0 0-6 0,0 0-1 0,0 0 0 15,0 0 0-15,11 0 0 0,-1 0 0 0,1-3 0 31,-1 0-136-31,1-3-28 0,-1-4-6 0</inkml:trace>
  <inkml:trace contextRef="#ctx0" brushRef="#br0" timeOffset="31265.35">13434 5828 1382 0,'0'0'123'0,"0"0"-99"0,0-10-24 0,0 1 0 16,0 9 154-16,0-3 26 0,0-3 4 0,0 6 2 15,0-7-146-15,3 1-30 0,-3-3-10 0,4 6 0 16,-4 3 8-16,0 0-8 0,0 0 0 0,0-10 0 16,0 10 0-16,0 0 0 0,0 0 0 0,0 0 0 15,0 0 8-15,0 0-8 0,0 0 0 0,0 0 0 0,-7 10 40 0,0-7 4 16,3 6 0-16,-3 4 1 0,0-4 20 15,0 0 4-15,0 1 1 0,0-7 0 0,3 6-30 0,1 1-7 16,-1 2-1-16,1-2 0 0,3-1 0 0,-4 4 0 16,1 2 0-16,3-2 0 0,0-1-32 15,-4 10 0-15,4-3 0 0,0-6 0 0,-3 9 0 16,3 0 0-16,0-4 0 0,0 1 0 0,0 0 0 0,3-3 0 16,1 3 0-16,-1-7 0 0,1 1 13 0,3 6-4 15,0-7-1-15,0-3 0 0,0 1-8 0,4-7 8 16,-1 6-8-16,-3-2 8 0,4-4-8 0,-1-3 0 15,1 0 0-15,0 0 0 0,-1-3 0 0,1-4 0 16,3 7 9-16,-4-3-9 0,5-6 0 0,-5-1 0 16,4 1 0-16,0 6 8 0,0-6-8 0,-3-4 0 15,3 7 0-15,0-7 0 0,-7 1 0 0,4-1 8 16,0-3-8-16,-1 4 0 0,-3-1 0 0,0-6 9 0,0 7-9 16,0-7 0-16,0 7 8 0,0-7-8 0,0 3 0 15,-3-3 0-15,0 0 16 0,-4 1-3 0,3-4-1 0,-3 6 0 16,0 0-12-16,-3 1 0 0,-1-1-12 0,0 0 12 15,4 1 0-15,-3 2 0 0,-1 1 0 0,4-1 0 16,-3-3 0-16,3 4 0 0,-4 2 0 0,4 1 0 16,0 6 0-16,0 3 0 0,0-3 0 0,0 3 0 15,0 0 0-15,0 0-13 0,0 0 4 0,0 0 1 16,0 0 8-16,4 6 11 0,3 10-3 0,-4-4 0 16,1 1 20-16,0-4 3 0,3 4 1 0,0 9 0 15,0-13-32-15,0 10 0 0,-4 0 0 0,4-4 0 16,0 4 0-16,0 3 0 0,4-3 0 0,-4 3 0 0,0 0 0 0,0 0 0 15,-3 0 0-15,-1 0 0 0,1-4 0 0,-1 4 0 16,-3 7 0-16,0-4 0 0,-3-3 0 0,3-3 0 16,-4 2 0-16,4 1 0 0,0-3 0 0,4-6 0 15,-1 6 0-15,1-7 0 16,-1-2-122-16,4 2-30 16,0-6-7-16,1-3-618 0,2-3-124 0</inkml:trace>
  <inkml:trace contextRef="#ctx0" brushRef="#br0" timeOffset="32639.22">14266 5050 1335 0,'0'0'59'0,"0"0"13"0,7-3-58 0,0-6-14 16,1 9 0-16,2-10 0 0,-6 10 15 0,-4 0 0 16,0 0 0-16,0 0 0 0,0 0 8 0,0 0 1 15,0 0 1-15,0 0 0 0,0 0 15 0,-11 0 4 16,4 0 0-16,-4 6 0 0,4-2 5 0,-3 2 2 15,-4-3 0-15,3 0 0 0,0-3-27 0,1 10-6 16,3-1-1-16,-4-6 0 0,4 7-17 0,0-4 10 16,-3 3-10-16,-1-3 8 0,0 10 23 0,1-6 4 15,-1-4 1-15,1 13 0 0,-1-7-17 0,0 7-3 16,4-6-1-16,-3 8 0 0,-1-2 5 0,1 3 2 16,3 0 0-16,0 6 0 0,0-2 4 0,-1-8 1 15,5 1 0-15,3 3 0 0,0-3-27 0,0-3 0 0,-4 6 0 16,8-7 0-16,-1-2 8 0,1-1-8 0,3 4 12 15,0-10-4-15,-3 4-8 0,3 2-9 0,0-2 9 0,0-1-13 16,3 4 5-16,1-7 8 0,0 3-13 0,-1-6 5 16,1-3-5-16,-1 10-1 0,1-7 0 0,3-3 0 31,0 0-33-31,4-3-6 0,-4 3-2 0,3 0 0 16,-6-10-93-16,3 10-18 0,0-3-4 0,0-3-1 0</inkml:trace>
  <inkml:trace contextRef="#ctx0" brushRef="#br0" timeOffset="32925.15">14446 5329 1796 0,'0'0'80'0,"0"0"16"0,0 0-77 0,0 0-19 15,0 0 0-15,0 0 0 0,7 7 46 0,-3-1 6 16,-4-6 0-16,3 9 1 0,-3 1-37 0,4-4-7 16,-4 10-1-16,0-4-8 0,0 1 0 0,0-4 0 15,0 4 0-15,0 2 0 0,0-2 0 0,-4-1-14 16,1-2 4-16,3-1 1 16,-4 1-21-16,4-1-4 0,0-9-1 0,0 6 0 15,0-6-137-15,-3 10-27 0,3-10-5 0</inkml:trace>
  <inkml:trace contextRef="#ctx0" brushRef="#br0" timeOffset="33123.96">14506 5135 1785 0,'0'0'159'0,"0"0"-127"0,-3 0-32 0,3 0 0 0,0 0 139 0,0 0 21 16,0 0 5-16,0 0 1 16,0 0-158-16,0 0-32 0,3-6-7 0,-3 6-1 15,0 0-124-15,0 0-26 0,0 0-5 16</inkml:trace>
  <inkml:trace contextRef="#ctx0" brushRef="#br0" timeOffset="33546.01">14598 5019 1324 0,'0'0'59'0,"0"0"12"0,0 0-57 0,0 0-14 0,0 0 0 0,0 0 0 16,0 0 196-16,0 0 36 0,11 0 7 0,-4 0 1 16,0 0-187-16,3 0-37 0,-3 0-8 0,0 0-8 15,4 0 20-15,0 9-1 0,-1-9-1 0,1 10 0 16,-1-1-18-16,1 0 0 0,-1 4 0 0,-3 0 0 15,1-4 0-15,2 10 0 0,-3-7 0 0,0 1 0 16,0 6 8-16,-3 3-8 0,-4 0 0 0,3-1 0 16,1-2 0-16,-4 10 0 0,3-4 0 0,-3-3 0 15,4 6 0-15,-1-3 0 0,-3 0 0 0,0 0 0 16,0-3 8-16,0-3-8 0,-7 3 0 0,4 0 0 0,-4-3 0 16,0 2 8-16,0 5-8 0,0-11 0 15,-4 1-101-15,0 3-27 16</inkml:trace>
  <inkml:trace contextRef="#ctx0" brushRef="#br0" timeOffset="34650.64">12848 6728 1094 0,'0'0'97'0,"0"0"-77"0,0 0-20 0,0 0 0 16,0-13 158-16,0 10 28 0,0 3 6 0,7-6 0 15,-7 3-135-15,4-7-27 0,-1 7-6 0,4-3 0 16,-7 6-12-16,4-9-3 0,-4 5 0 0,3-2 0 15,1 3-9-15,-4 3 0 0,0-9 0 0,0 9 8 16,0 0-8-16,0 0 0 0,-7 0 9 0,0 0-9 16,0 0 26-16,-4 0 1 0,-3 9 0 0,3 0 0 15,-6 4-14-15,-1-4-2 0,1 4-1 0,-1 6 0 0,4-7 16 16,0 4 3-16,0 0 1 0,3 2 0 16,4-5 16-16,0-1 3 0,3-2 1 0,1 6 0 0,3-10-28 15,0 3-6-15,3 1 0 0,4-1-1 16,0-6-15-16,1-3 0 0,-8 0 8 0,10 0-8 0,1 0 0 0,3 0 0 15,-4-6-9-15,5-3 9 0,-5-7-11 0,4 10 11 16,-3-4-12-16,-1-6 12 0,1 4 0 0,-4 3 0 16,0-4 0-16,4 0 0 0,-4 4 0 0,0 0 0 15,-4-4 0-15,4 4 0 0,-3-1 0 0,3 1 0 16,-4 6 0-16,1-4 0 0,-4 7 0 0,0 0 0 16,0-6 0-16,0 6 0 0,-7-6 9 0,7 6-1 15,-7 0 0-15,3 0 0 0,-6 0-8 0,3 0 10 16,-4 0-10-16,4 6 10 0,-4 0-10 0,1 1 0 15,-1-4 9-15,1-3-9 0,-1 9 0 0,1-2 0 16,-1-1 0-16,0 3 8 0,1-3 4 0,3 4 2 0,0-4 0 0,-4 4 0 16,8-1-14-16,-4 4 0 0,-1-4 0 0,5 3 0 15,-1-2 0-15,1-1 0 0,3 1 0 0,3-7 0 16,-3-3-8-16,4 9-5 0,3-2-1 0,4-4 0 16,-4-3 14-16,3 6 0 0,1-6 9 0,3-6-9 15,0 6 20-15,0-3-3 0,-3-7 0 0,3 4 0 16,0 0-17-16,-3-4 0 0,3 1 0 0,-4-4 0 15,1-2 0-15,-4 11 0 0,3-8 8 0,-2-4-8 16,-5 10 20-16,1-4 1 0,3 1 0 0,-7 0 0 16,0-1 10-16,-4 10 1 0,4 0 1 0,-3-9 0 15,-1 9-20-15,-3 0-4 0,0 0-1 0,-4 0 0 16,1 6-8-16,-1-3-11 0,1-3 3 0,-1 10-801 16,0-7-160-16</inkml:trace>
  <inkml:trace contextRef="#ctx0" brushRef="#br0" timeOffset="38715.62">716 5351 1843 0,'0'0'164'0,"0"0"-132"15,0 0-32-15,0 0 0 0,0 0 136 0,0 0 21 0,0 0 4 0,0 0 1 16,0 0-123-16,0 0-25 0,0 0-5 0,0 0-1 16,11 3-8-16,-11-3 0 0,0 0 9 0,0 0-9 15,10 0 8-15,-10 0-8 0,4-3 8 16,3 3-8-16,-4-9 12 0,8 3-1 15,-4-7-1-15,-3 0 0 0,-1 1 13 0,4-4 2 0,-3 4 1 0,3-10 0 16,-4 3 11-16,1-6 3 0,3-3 0 0,-4-4 0 16,4 7-15-16,-3-12-2 0,3-1-1 15,-3-3 0-15,-1 0 0 0,4-3 0 16,4-3 0-16,-8 4 0 0,8 2-10 0,-8-3-1 16,8 3-1-16,0 10 0 0,-1-4-10 0,1 13-17 15,-8 0 4-15,8 4 1 0,-1-1 12 0,-6 6 16 0,7 10-3 16,-8-6-1-16,4-1-21 0,-3 10-5 0,-4 0-1 0,10 0 0 15,-10 0 15-15,11 10 0 0,-8-1 0 0,8-6 0 16,-4 10-12-16,-4 2 12 0,1 1-13 0,3 9 5 16,4 0 8-16,-8 10 0 0,8 2-9 15,-1 7 9-15,-6 0 0 0,10 6 0 0,-3 7-9 0,-1-16 9 16,4 12 0-16,7-3 0 0,-6-6 0 0,6-3 0 16,3-7 0-16,1 7 0 0,-4-10 0 0,-3 1 9 0,3-4 1 15,4-6 0-15,-4 0 0 0,4 0 0 0,-11-10 8 0,7 4 2 16,-7-10 0-16,7 4 0 0,-7-4-20 0,-3-6 0 15,3 0 8-15,0-6-8 0,-3-4 12 0,3 4 0 16,-4-10-1-16,1-6 0 0,0 4-1 0,-8-4 0 16,8-10 0-16,-8 7 0 0,4-6 18 0,-7-10 3 15,0 0 1-15,4 0 0 0,-4-2-16 0,0 2-2 16,0-13-1-16,0 7 0 0,-4-3-13 0,4 10 9 16,0-1-9-16,0-3 8 0,0 3-8 0,0 10 0 15,4-4 0-15,3 10-11 16,-7-3-26-16,3 6-6 0,4 0-1 0,-3-6 0 15,-1 12-132-15,8 0-26 0,-4 4-6 16</inkml:trace>
  <inkml:trace contextRef="#ctx0" brushRef="#br0" timeOffset="42606.82">653 16581 1209 0,'-11'6'108'0,"0"-3"-87"0,8-3-21 0,-8 0 0 16,8 0 315-16,-4 0 58 0,3 0 12 0,4 0 3 15,-7-9-302-15,7 5-60 0,0-2-12 0,0-6-2 16,7 2 4-16,-7 1 2 0,4-7 0 0,6 0 0 15,-6 1-10-15,3-4-8 0,4 0 9 0,-8-3-9 16,8 0 32-16,-8 3 1 0,8-3 0 0,-1 0 0 16,-6-3 11-16,3-3 3 0,4-3 0 0,-8 9 0 15,4 0-4-15,-3-6-1 0,-1-4 0 0,4 4 0 16,4-10-18-16,-8 7-3 0,8-10-1 16,-1-12 0-16,1 6-12 0,-7 0-8 0,6 0 10 15,1 3-10-15,-4 6 0 0,3 4 0 0,1 3 0 0,0 9 0 16,-1 3 0-16,-6 6 0 0,3 4 0 0,-7 9 0 15,7 0-11-15,0 12-1 0,-4 1-1 0,8 15 0 16,-4-3-2-16,-3 13 0 0,-4-4 0 0,3 7 0 16,4 0 15-16,-3-7 0 0,6 4 0 0,-6-7-9 15,3 1 9-15,3-7 12 0,-6 6-2 0,7-9-1 16,-1 0-9-16,-6-3 0 0,6-7-12 0,1 7 12 0,-1-6 0 16,-6-4 0-16,6 1 0 0,-6-7 0 0,7 3 0 0,-1-3 10 15,-10-3-10-15,4-9 10 0,6 6-2 0,1-7-8 16,-1-2 12-16,-6-7-4 0,3 0-8 0,4-3 10 15,-8 0-10-15,8-9 10 0,-11-4-10 0,0-2 0 16,3-7 9-16,4 3-9 0,-3-3 0 16,-4 0 0-16,0 3 0 0,7 1 0 0,-4 8 0 0,-3 1 0 15,4 6 0-15,3 3 0 0,-7 3 0 0,11 0 12 16,-8 13-4-16,8 0 0 0,-8-4-8 0,11 10 0 0,4 10 0 16,-4-4 0-16,-3 7 0 0,3-1 0 0,0 10-11 15,7 0 11-15,-10 6 0 0,6-3 0 16,-6 7-8-16,7-1 8 0,-4 7 0 0,0-4 0 0,-4 7 0 15,1-7 0-15,3-2 0 0,-3 8 0 0,-1-8-8 16,-6 2 8-16,6-2 0 0,-6-1-9 0,6 0 9 0,-3 1-8 31,-3-1-52-31,0 0-9 0,3 1-3 0,3 2-837 0,-6 4-168 0</inkml:trace>
  <inkml:trace contextRef="#ctx0" brushRef="#br0" timeOffset="47465.03">2649 4953 172 0,'0'0'8'0,"0"0"1"0,0 0-9 0,0 0 0 15,0 0 0-15,0 0 0 0,0 0 442 0,0 0 86 16,0 0 18-16,0 0 3 0,0 0-437 0,0 0-88 15,0 0-24-15,0 0 8 0,0 0 16 0,0 0 4 0,0 0 1 0,0 0 0 16,0 0-10-16,0 0-3 0,0 0 0 0,0 0 0 16,0 0 15-16,0 0 2 0,0 0 1 0,-3 6 0 15,-11 0-9-15,7 4-1 16,-4 2-1-16,4 4 0 0,0 0-11 0,-4-1-1 0,8 1-1 0,-1 3 0 16,-3-6 10-16,4 8 3 0,-4-2 0 15,7-6 0-15,0 6 4 0,7-7 1 0,-7 7 0 16,3-6 0-16,4 2-28 0,-3-2 0 0,-1-1 0 15,4-2 0-15,-3-7 0 0,7 6 0 0,-1-9 0 0,1 7 0 16,-1-7 0-16,-6 3-11 0,6-6 1 16,5-4 0-16,-5 7 10 0,4-3-13 0,-3 3 5 0,-1-6 8 15,5 3-16-15,-1-7 5 0,-4 7 1 0,4-13 0 16,4 4 10-16,-11 3 0 0,11-4 0 0,-8 4 0 16,-6-7 17-16,6 0-1 0,4-6 0 0,-3 10 0 0,-7-7-16 15,6 0 0-15,-6-3 0 0,6 10 0 16,-3-7 10-16,-3 3 2 0,6-6 0 0,-10 3 0 15,11 1 2-15,-11 8 1 0,4-2 0 0,3 2 0 0,-7 1-1 16,0 9 0-16,0 0 0 0,0 0 0 16,0 0-2-16,0 0-1 0,0 0 0 0,0 0 0 0,0 0-11 0,3 6 0 15,1 7 0-15,-4-1 8 0,7 7-8 0,-7 0 0 16,3-4 0-16,4 11 8 0,-7-1-8 0,4-3 0 16,3 6 0-16,-4 3 0 0,8-9 0 0,0 3 13 15,-4-6 0-15,3 9 0 0,8-6-13 0,-4 0 0 16,-3 0 0-16,3-9 0 0,7 5-13 0,-7-8-6 15,0 6-1-15,7-16 0 16,-7 15-70-16,0-12-14 0,8-3-4 0,-8 0-679 16,7-3-136-16</inkml:trace>
  <inkml:trace contextRef="#ctx0" brushRef="#br0" timeOffset="47983.05">3750 4771 1728 0,'-7'0'76'0,"3"-6"16"0,1 3-73 0,-4-7-19 15,3 10 0-15,4 0 0 0,0 0 176 0,0 0 32 16,-7 3 7-16,0 7 1 0,0-1-171 0,-3 4-33 16,-1-7-12-16,-3 7 0 0,-4-1 8 0,8-2-8 15,-11 8 0-15,-1-5 0 0,5-1 0 0,-8 4 0 16,0-6-15-16,4-4 5 0,0 3 10 0,3 1-8 16,1-1 8-16,6-6-8 0,4-3 8 15,-4 0 0-15,4 6 0 0,7-6 0 0,-7-6-16 0,7 6 0 16,0 0-1-16,7-3 0 0,-7 3-4 0,7-3-1 15,4-3 0-15,-4 2 0 0,4-2 22 0,6 6 0 16,-3 0 0-16,1 0 0 0,6 0 8 0,3 6 0 16,-6-2 0-16,10 2 0 0,-10-3-8 0,7 0-11 15,-4 7 3-15,3-1 0 0,-2 0 8 0,-5-6 0 16,1 7 8-16,-4 2-8 0,0 4 8 0,-7-6-8 0,7 2 8 16,-10 1-8-16,-4-1 36 0,0 4 4 0,0 0 0 15,-4-7 0-15,4 10-8 0,-10-7-2 0,6 1 0 0,-6 6 0 16,-1-7-3-16,0 4-1 0,1-4 0 15,-1 1 0-15,-3 6-26 0,0-7 0 0,0 7 0 16,3-6 0 0,-13-4-91-16,6 0-23 0,4 1-5 0,0-4-614 0,0 4-123 15</inkml:trace>
  <inkml:trace contextRef="#ctx0" brushRef="#br0" timeOffset="48373.8">4195 5069 2487 0,'0'0'55'0,"0"0"11"0,0 0 2 15,3-9 2-15,8 9-56 0,-4-4-14 0,-7 4 0 0,7-6 0 0,0 3 9 0,-4 3-1 16,4-3 0-16,0-3 0 0,1 6 4 0,-5-10 0 16,4 7 0-16,4-3 0 0,-11 0-12 0,7-1-9 15,0-2 9-15,-4-1-13 0,-3-2 0 0,7-1 0 16,-3 1 0-16,-4-4 0 15,3 4-27-15,-3-7-4 0,0 6-2 0,0-6 0 0,0 4 32 0,0 2 14 16,-3-2-12-16,-1 5 12 0,4 4 0 0,-7 0 0 16,4-4 0-16,-8 10 0 0,8 0 41 0,-8 0 7 15,1 6 0-15,-1 7 1 0,0 0-39 0,-3-4-10 16,4 10 0-16,-4-4 0 0,3 4 10 0,-3 9 0 16,0-2 0-16,3-5 0 0,1 8-2 0,-5-4 0 0,5-6 0 15,-1 9 0-15,8-3-8 0,3 3 0 16,-7-12 0-16,7 12 8 0,0-6-8 0,0 0 8 0,0-3-8 15,7 0 8-15,-4-4-8 0,8 7 8 0,-8-6-8 0,8-4 8 16,0 1-19-16,3 0-4 0,-4-7-1 0,4 3 0 31,0-6-139-31,4-3-28 0,-4 0-5 0</inkml:trace>
  <inkml:trace contextRef="#ctx0" brushRef="#br0" timeOffset="48741.73">4540 5166 2134 0,'0'0'47'0,"0"10"9"0,0-1 3 0,0 0 1 0,4 1-48 0,-4-1-12 16,0-3 0-16,3 10 0 0,-3-13 40 0,7 10 4 16,-7-7 2-16,0 4 0 0,4-1-18 0,-4-9-4 15,0 0-1-15,0 0 0 0,0 0-11 0,0 0-3 16,0 0 0-16,0 0 0 0,0 0 17 0,0 0 3 15,0 0 1-15,7-16 0 0,-7 7-6 0,7-4-2 16,-3-6 0-16,3 4 0 0,0-4 14 0,-4 0 2 16,4-3 1-16,0 0 0 0,0 3-11 0,-7-6-3 15,4-3 0-15,3 6 0 0,0 0 5 0,0-3 1 16,4 3 0-16,-8-3 0 0,8 3-31 0,-1 0 8 16,1 0-8-16,-4 3 0 0,4-2 0 0,-1 8 0 0,1-6 0 15,-1 3-10-15,1 7 10 0,-1-7 0 0,5 4 8 16,-5 9-8-16,-6-4-12 0,6 4-6 0,1-6-2 15,-1 9 0 1,5-3-96-16,-1-4-20 0,0 7-4 0,3 0-1 16,8 0-50-16,0-3-9 0,-1-3-3 0,1 6 0 15</inkml:trace>
  <inkml:trace contextRef="#ctx0" brushRef="#br0" timeOffset="49136.08">5669 4564 2214 0,'0'0'98'0,"0"-3"20"0,7-3-94 0,-7 6-24 16,4 0 0-16,-4 0 0 0,0 0 10 0,0 0-2 16,0 0-8-16,0 0 12 0,0 0-12 0,-11 6 0 15,1 3 8-15,-5 1-8 0,-2-4-12 0,-1 10-4 16,-7-4-2-16,1 1 0 0,6-4 35 0,1 10 7 16,-8-10 2-16,4-2 0 0,7 2 6 0,-8 1 2 15,8-1 0-15,4-6 0 0,-4 3-7 0,3-3-2 16,4-3 0-16,7 0 0 0,-7 7-25 0,7-7 0 15,0 0 0-15,0 0 0 0,0 0-15 0,0 0-8 16,0 0-1-16,0 0-1 0,0 0 8 0,0 0 1 16,3-7 1-16,8-2 0 0,-7 9 15 0,3-3 0 15,0 0 0-15,3-3-9 0,4 6 25 0,-3 0 4 16,7 0 2-16,-4 0 0 0,0 0 8 0,7 0 2 16,-7 0 0-16,7 6 0 0,-10-3-10 0,6 6-2 15,-2 1 0-15,2 2 0 0,1 1 22 0,-1-4 4 16,1 13 1-16,-4-9 0 0,4 6-19 0,-8 3-3 0,5-1-1 0,-5 1 0 15,-3-3-12-15,4 3-2 0,-4-3-1 16,-4 0 0-16,1-4 12 0,-4 7 3 0,0-6 0 0,-4-6 0 16,1 5-9-16,3-5-2 0,-11 2 0 0,8-2 0 15,-8 2 0-15,1-2 0 0,-1-1 0 0,-3-3 0 16,0 0-25-16,3 1-6 0,-14-4-1 0,1 3-879 16,3-6-176-16</inkml:trace>
  <inkml:trace contextRef="#ctx0" brushRef="#br0" timeOffset="50752.66">2755 16073 1036 0,'0'0'46'0,"0"0"10"0,0 0-45 0,0 0-11 0,0 0 0 0,0 0 0 16,0 0 173-16,0 0 33 0,0 0 6 0,-3-10 2 16,3 10-147-16,0 0-30 0,0 0-5 0,0 0-2 15,0 0 13-15,0 0 2 0,0 0 1 0,0 10 0 16,0-1-18-16,0 3-4 0,0 1-1 0,0-4 0 15,0 13 17-15,3-6 4 0,-3 0 1 0,0 6 0 16,0-4-26-16,7 4-6 0,-7 0-1 0,0 0 0 16,0 3-12-16,0-3 0 0,0-6 8 0,0 12-8 15,0-15-97-15,-7 9-23 16,7-13-4-16,0 4-807 0</inkml:trace>
  <inkml:trace contextRef="#ctx0" brushRef="#br0" timeOffset="50916.99">2625 15612 1864 0,'0'0'41'0,"0"0"9"0,0 0 2 0,0 0 0 0,7 6-42 0,-4 3-10 0,8 1 0 0</inkml:trace>
  <inkml:trace contextRef="#ctx0" brushRef="#br0" timeOffset="51307.95">3221 15577 2761 0,'0'0'122'0,"0"0"26"0,0 0-119 0,0 0-29 16,0 0 0-16,0 0 0 0,0 0 0 0,0 9-13 15,0 1 1-15,3 2 0 0,-3 1-10 0,7 3-2 16,-7-1 0-16,4 4 0 0,7 3 11 0,-11 6 1 16,10-3 1-16,-10 7 0 0,11-1 11 0,-8 4-10 15,1 5 10-15,-4-2-10 0,7 0 10 0,-7-1 0 16,0-2 0-16,0 6 0 0,0-7 0 0,0 4 0 16,0-4 0-16,0 4 8 0,0-4-17 0,0-2-3 15,0 2-1-15,0-3 0 16,0-2-149-16,0-4-30 0,0-6-5 0</inkml:trace>
  <inkml:trace contextRef="#ctx0" brushRef="#br0" timeOffset="51564.86">3020 16041 2833 0,'0'0'62'0,"0"0"13"0,0 0 2 0,10 0 3 0,1 0-64 0,3 0-16 0,0 0 0 0,7 0 0 15,1 0 0-15,2-3 0 0,1-3 0 0,0 6-9 16,-1-10-15-16,1 10-4 0,7-6 0 0,-8 0 0 16,1-4-22-16,0 1-5 0,-8 6-1 0,5-7 0 15,-1 7-27-15,-11-3-5 0,4 6-2 16,-3-3 0-16,-4 3-112 0,0 0-22 15,-7 0-5-15,11 0-1 0</inkml:trace>
  <inkml:trace contextRef="#ctx0" brushRef="#br0" timeOffset="52058.34">3570 16232 1267 0,'0'0'56'0,"0"0"12"0,0 0-55 0,0 0-13 0,0 0 0 0,0 0 0 16,0 0 136-16,0 0 25 0,11 0 5 0,-1-9 1 16,4 3-105-16,-3-4-21 0,3 1-4 0,0 0-1 15,0-4 45-15,4 4 9 0,-4-4 2 0,7 4 0 16,-7-1-29-16,0-2-6 0,1 2-1 0,2 1 0 15,-3-1-3-15,-3 1-1 0,3 0 0 0,-3 6 0 16,-8-7-41-16,8 7-11 0,-8-3 0 0,4-4 0 16,4 7 0-16,-11-6 0 0,7-1 0 0,0 7 0 15,-7-6-26 1,0-1-7-16,4 7-2 0,-4-6 0 0,0-1 18 0,0 1 3 0,0 0 1 0,0 2 0 16,-4 1 13-16,4-3-9 0,0 9 9 0,-7-3-8 15,0-4 8-15,-4 7 11 0,1-3-3 0,-1 3 0 16,8 3 4-16,-8 4 0 0,0-4 0 0,1 6 0 15,-1-3 16-15,4 1 3 0,7 2 1 0,-7 7 0 0,4-1-20 16,3 1-3-16,-7 0-1 0,7 6 0 0,0 6-8 0,0-3-12 16,0 6 2-16,7-2 1 0,-7-4 9 15,0 6 0-15,3 0 0 0,4 1 0 16,-7-4-24-16,7-3-7 16,-7 3-1-16,7-6 0 0,4-3 32 0,-8-3 0 0,8 3 0 0,-7-7 0 15,6-3-16-15,1 1-9 0,3-10-3 0,0 3 0 16,-3-6-148-16,10 3-31 0,0-10-5 0</inkml:trace>
  <inkml:trace contextRef="#ctx0" brushRef="#br0" timeOffset="52690.37">4180 16154 2412 0,'0'0'107'0,"0"0"21"0,0 0-102 0,-7 3-26 0,4 10 0 0,3-4 0 16,0 1 28-16,0-7 1 0,0 12 0 0,3-2 0 16,4-4-29-16,-7 1 0 0,4-4 0 0,-4 3 0 0,3 1 0 0,5-1 0 15,-8-9 0-15,0 0 0 0,0 0 0 0,0 0 0 16,0 0 0-16,0 0 0 0,0 0 25 0,0 0-1 15,0 0 0-15,0 0 0 0,0 0 21 0,0-9 4 16,0-1 1-16,3-2 0 0,-3-1-3 0,7 1-1 16,-7-7 0-16,4 0 0 0,3 0-38 0,-4 4-8 15,8-4 0-15,-8 0 0 0,4-3 0 0,-3 10 0 16,7-1 0-16,-8-3 0 0,4 10 0 0,-3 0 0 16,3 3 0-16,7 3 0 0,-14 0-15 0,3 3-5 15,8-3-2-15,-1 9 0 0,1-6 35 0,-7 7 7 16,3-4 2-16,7-3 0 0,-4 7-22 0,-6-7 0 15,-4-3 0-15,10 0 0 0,1 6 0 0,-7-3 0 16,3-3 0-16,-7 0 0 0,0 0 0 0,14-3 0 0,-11-3 0 0,4 3 0 16,-3-7 0-16,6 7 11 0,-10-3-3 0,11-7 0 15,-11 10-8-15,11-6 0 0,-11-1 0 16,7 1 0-16,0-1 0 0,-4 1 0 0,4-4 0 0,-3 4 0 16,6 6 0-16,1-3 0 0,-7 2 8 0,6 1-8 15,4-3 0-15,0 6 0 0,-3 0 0 0,3 6 0 16,4-6 0-16,-8 3 0 0,4-3 0 0,0 4 0 15,1 2 0-15,2-3 0 0,-3-3 0 0,-3 6 0 16,-1-3 0-16,5 4 8 0,-5-1-8 0,-3 0 12 16,4-3-12-16,-1 7 12 0,1-1-12 0,0 1 12 15,-1 2-4-15,-3-2-8 0,0 2 12 0,4 1-4 16,-4 2-8-16,3 1 0 0,1-7 0 0,-4 10 8 16,0-6-8-16,0 6 0 0,4-7 0 0,-4 1 0 0,-4-4-17 0,4 7-3 15,1-10 0-15,-5 10 0 16,4-13-118-16,-7-3-24 0,0 0-5 0,0 0-613 15,0 0-122-15</inkml:trace>
  <inkml:trace contextRef="#ctx0" brushRef="#br0" timeOffset="53499.3">5313 15809 403 0,'0'0'17'0,"0"0"5"0,0 0-22 0,0 0 0 0,-4 0 0 0,-3 0 0 0,4 0 447 0,3 0 85 15,-14 3 16-15,7 4 4 0,3-4-456 0,-10 6-96 16,3-3-12-16,1 1-5 0,-4 2-3 0,3 0 0 16,-7 4 0-16,1-4 0 0,3 7 20 0,-7-3 0 15,6-1-8-15,-2 1 8 0,10-4 38 0,-4 0 11 16,-3 1 3-16,3-1 0 0,1-6 6 0,3 4 2 16,3-1 0-16,4-6 0 0,0 0-45 0,0 0-15 15,0 0 9-15,0 0-9 0,0 0-12 0,0 0-8 16,11 0-2-16,-1 6 0 0,5-3 0 0,-1-3 0 15,-4 0 0-15,1 0 0 0,3 7 22 0,-3-4 0 0,-1-3 0 0,1 0 0 16,3 6 0-16,-4-3 0 0,-3 0 0 0,4-3-11 16,7 7 11-16,-11-4 0 0,3 6 0 0,1-6 0 15,-4 4 13-15,7-4 2 0,-3 6 0 0,-4-9 0 16,3 10-3-16,-3-7-1 0,0 3 0 0,4-3 0 16,-11-3-11-16,7 9 0 0,4 1 0 15,-11-7 0-15,3 6 0 0,1 1-9 0,3-1 9 16,-4 1-10-16,-3 2 10 0,7-2 11 0,-7-1-3 0,0 4 0 15,4-1 20-15,-4-3 3 0,3 4 1 0,1-4 0 16,-4 4-20-16,7-4-3 0,0 10-1 0,-3-9 0 16,3 2-8-16,-7 1 8 0,7-4-8 0,0 7 8 15,-4-4 0-15,4 1 0 0,-7-1 0 0,0-2 0 16,4 2-8-16,-4 4 8 0,0-3-8 0,-4-1 8 16,4-2 0-16,0 2 0 0,-7-3 0 0,4 4 0 15,-8-4 20-15,8 1 3 0,3 2 1 0,-7-5 0 0,3-4-20 16,-3 6-4-16,0-3-8 0,3 1 12 15,1-7-12-15,-1 9 0 0,-6-3 8 0,3-2-8 0,0 2 0 0,-4 0 0 16,0-6 0-16,1 10 0 0,-1-10 0 0,-3 9 0 16,0-9 0-16,-4 3 0 15,1 3-32-15,-4-6-7 0,-1 0-1 16,-2 0 0-16,-1 0-88 0,0-6-17 0,-3 3-4 0</inkml:trace>
  <inkml:trace contextRef="#ctx0" brushRef="#br0" timeOffset="55052.78">4420 7286 806 0,'0'0'72'0,"0"0"-58"16,0 0-14-16,0 0-236 15,0 0-51-15</inkml:trace>
  <inkml:trace contextRef="#ctx0" brushRef="#br0" timeOffset="55292.48">4540 7358 2372 0,'0'0'105'0,"-10"-3"22"0,10 3-102 0,0 0-25 0,-7-6 0 0,7 6 0 15,0 0-43 1,0 0-13-16,0 0-4 0,7-3 0 0</inkml:trace>
  <inkml:trace contextRef="#ctx0" brushRef="#br0" timeOffset="60414.71">5136 11817 345 0,'0'0'15'0,"-3"-6"4"0,-1-3-19 0,-3-1 0 0,4 4 0 0,-4-4 0 16,3 1 27-16,1 0 1 0,-4-4 1 0,3 4 0 15,-3-1 18-15,0 1 3 0,0-1 1 0,3 4 0 16,-6 0 43-16,3-3 9 0,0 9 1 0,0 0 1 16,-4 0 3-16,4 0 1 0,-4 6 0 0,-6-3 0 15,10-3-26-15,-4 9-6 0,-3-6-1 0,3-3 0 16,1 7-8-16,3-4-3 0,0-3 0 0,7 9 0 15,-11-9-14-15,11 0-3 0,0 0-1 0,0 0 0 16,-7 0-9-16,4 10-2 0,3-10 0 0,0 3 0 0,0 6-23 0,0 1-5 16,3-1 0-16,4 4-8 0,-3-4 17 0,6 4-3 15,1-4-1-15,-1 10 0 0,8-7-1 16,0 1-1-16,-4 6 0 0,0-7 0 0,7 7 5 16,-3-6 2-16,3 9 0 0,4-4 0 0,-1-5-9 15,1 9-1-15,7-3-8 0,-8 3 12 0,1 0-12 16,0-1 0-16,7-2 0 0,-8 3 0 0,5 0 0 15,2 3 0-15,5-9 11 0,-5 6-11 0,12-6 19 0,3-1-3 16,-11 4-1-16,7-6 0 0,4 2 10 16,3-2 3-16,-3-1 0 0,0-2 0 0,3-1-9 0,4 1-2 15,7-4 0-15,-3 3 0 0,-1 1-9 0,4-1-8 0,0 1 9 0,-3 2-9 16,-1-3 19-16,1 4-3 0,3-4 0 0,-1 4 0 16,1 3-16-16,0-4-16 0,4-2 4 0,-1 2 0 15,1-9 12-15,-1 7 8 0,1-1 0 0,3-9-8 16,-4 0 28-16,4 6 0 0,1-2-1 15,-1-4 0-15,0 0 12 0,0-4 2 0,3-2 1 0,-3 6 0 16,4 0-27-16,-1-3-6 0,8-3-1 0,0 6 0 16,-11 0-8-16,3 0 0 15,4-3 0-15,-3-4 0 0,6 7 0 0,-3 0 0 16,-3 0 8-16,-4 7-8 0,0-4 0 0,4-3 0 0,-4 0 8 16,3 0-8-16,4 0 0 0,-7 0 0 0,0 6 0 15,0-6 8-15,0-6-8 0,-3 6 0 0,6-3 9 0,-3-4-9 16,0 4 10-16,1 0-2 0,-1-3-8 0,0 6 12 15,0-10-4-15,-4 10-8 0,4-3 11 0,0-3-11 16,0 0 12-16,0-1-12 0,-3-2 12 0,-1 6-12 0,-6-7 16 16,-1 1-4-16,4 0-1 0,-3-4 0 0,2 1 7 0,5-1 2 15,-1-3 0-15,5-6 0 0,-5 10 3 0,1-10 1 16,-8-6 0-16,4 6 0 0,10 0-16 0,-2-6-8 16,-12 6 8-16,4-10-8 0,3 7 8 0,4-3-8 15,-3-3 10-15,-4 9-10 0,-7-10 0 16,10 10 0-16,8-9 0 0,-8 9 0 0,-3 0 0 0,-3 0 0 15,-1 0 0-15,-3 3 0 0,-3-3 0 0,-1 0 0 16,-3-6 0-16,3 6 0 0,1-3 18 0,-5-3-2 16,-6 9-1-16,4-6 0 0,-1-3-3 0,0-4-1 15,-3 7 0-15,0-6 0 0,-4 3-3 0,0-4 0 16,1-2 0-16,3 3 0 0,3-4-8 0,-3-3 0 16,-1-2 0-16,1 5 8 0,0-6-8 0,0 1 0 0,0 5 0 0,-4 1 8 15,0-4-8-15,1 7 0 0,-5-1 0 0,-3 1 8 16,1-4 0-16,-1 10 0 0,0 0 0 0,-3 0 0 15,0-3-8-15,-1 6 0 0,4-9 0 0,1 9 0 16,-1-3 0-16,-3-4 8 0,-1 7-8 0,1-6 8 16,3 6-8-16,-3-9 0 0,0 9 9 0,-1-3-9 15,1-3 0-15,-4-4 0 0,4 1 0 0,-4 0 8 16,-3-1-8-16,-1 1 0 0,1 0 0 0,0 5 0 16,-4-5 0-16,0 0 0 0,0-1 0 0,-4 1 0 15,1 0 0-15,0-1 0 0,-4 10 0 0,3-6 8 16,-3 6-8-16,4 0 0 0,-4 0 0 0,0 3 0 15,0 4 0-15,0-4 0 0,4 0 0 0,-4-3 8 16,0 13-8-16,3-4 0 0,1-6 0 0,-4 7 0 16,4-1 0-16,-1-5 0 0,1 8 0 0,-1-2 0 0,-3-1 0 15,4 0 0-15,0-2 0 0,-1 5 0 0,-6-2 0 0,3 2 0 16,-4-2 0-16,1 3-8 0,3-1 8 0,-4-2 0 16,4 2 0-16,-3 1 0 0,0 2 0 0,-4 1 0 15,0-3 0-15,3-1 0 0,1 7 0 0,-4 0-10 16,3-3 10-16,-3 6-10 0,0-10 10 0,0 10 0 15,0 0 0-15,0 0 8 0,0 0-8 0,4 0 0 16,-4-9 0-16,0 9 0 0,0 0 0 0,3-3 0 16,1 0 0-16,-1-4 0 0,1-2 0 0,-1 9 0 15,1-9 0-15,-1 6 0 0,-3-1 0 0,4-2 0 0,-4-3 0 16,3-4 0-16,-3 4 0 0,4-1 0 0,-1 7 0 16,5-6 0-16,-8-1 0 0,3 7 0 0,-3-6 0 15,0-1 0-15,4 1 0 0,-1 6 0 0,-3-6 0 0,4-1 0 16,-4 1 0-16,3 6 0 0,-3 3 0 0,4-10-8 15,-1 7 8-15,1-3 0 0,-1-4 0 16,1 7 0-16,-4 3 0 0,3-9 0 0,1 6 0 0,-1-7 0 16,1 1 0-16,-1-1 0 0,1 7 0 0,-1-3 0 15,1 0 0-15,0-1 0 0,-4 7 8 0,7-9-8 16,-4 0 0-16,1 2 0 0,-1 1 0 0,1-3-8 16,-1 6 8-16,1-4 0 0,-1-5 0 0,1 9 0 15,-4 3 0-15,3-7 0 0,1-2 8 0,-4 6-8 16,3 0 0-16,-3 3 0 0,0 0 0 0,0-7 0 15,4-2 0-15,-4 9 0 0,0 0 0 0,0 0 0 16,0 0 0-16,0 0 0 0,0 0 0 0,0 0-8 0,0 0 8 16,0 0 0-16,0 0 0 0,0 0 0 0,0 0 0 0,-7 0 0 15,0 0 0-15,3 6 0 0,4-6 0 0,-7 3 0 16,0-3 0-16,0 0-8 0,-3 7 8 0,-1-4 0 16,0 0 0-16,-3 6 0 0,0-2 0 15,0-4 0-15,-7 6 0 0,3 1 0 0,1-7 0 16,-1 6 0-16,0 4 0 0,-3-4 0 0,0 0 0 0,-4 4 0 15,4-4 0-15,0 1 0 0,0-1 0 0,0 4 0 16,3-7 0-16,4 0 0 0,0 4 0 0,0-4 0 16,3-3 0-16,0-3 0 0,4 6 0 0,4-2 0 15,3-4 0-15,0 0 0 0,0 0 0 0,0 0 0 16,0 0 0-16,0 0 0 0,3-10 0 0,1 1 0 0,3-4 0 0,4 4 0 16,3-4 0-16,0 4 0 0,3-4 0 0,1 1 0 15,0-4 0-15,3 7 0 0,-3-4 0 0,3 4 0 16,0-4 0-16,-3 4 0 0,-4-1 0 0,-4-2 0 15,4 2 0-15,0 1 0 0,-3 6 0 0,0-7 0 16,-1 1 0-16,1 6 0 0,-4-6 0 0,0-1 0 16,3 7 0-16,-2-3 0 0,-5 3 0 0,1-4 11 15,3 1-11-15,-4 0 0 0,4 6 0 0,-7 0-11 16,7-3 11-16,-7 3 0 0,0 0 0 0,7-7 0 16,-7 7 0-16,7 7 0 0,0-4 0 0,0-3-8 15,1 9 8-15,-1 1 0 0,3-1-9 0,-3 7 9 16,0-7 0-16,0 10 0 0,0-7-9 0,0 7 9 15,1 0 0-15,2-3 0 0,-3 6 0 0,0 3 0 16,4-3 0-16,-4 0 0 0,0 0 8 0,0 0-8 16,4-4 0-16,-4-2 0 0,0 6 0 0,0-6 0 15,0-1 0-15,0 1 0 0,-4-3 0 0,8-4 0 0,-8 0 0 0,8-5 0 16,-4 5 0-16,0-6 0 16,4 6-32-16,-1-9-4 0,1 7 0 0,3-4 0 15,-3-3-184-15,-1-10-36 0,15-8-8 0,-4-17-2 0</inkml:trace>
  <inkml:trace contextRef="#ctx0" brushRef="#br0" timeOffset="61463.61">13444 5524 345 0,'0'0'31'0</inkml:trace>
  <inkml:trace contextRef="#ctx0" brushRef="#br0" timeOffset="62036.78">13413 5502 403 0,'0'0'17'0,"0"0"5"0,0 0-22 0,0 0 0 15,0 0 0-15,0 0 0 0,0 0 221 0,0 0 40 16,0 0 8-16,0 0 2 0,0 0-128 0,0 0-26 15,0 0-5-15,0 0 0 0,-4 9-12 0,1-6-3 16,-1-3 0-16,-3 0 0 0,0 0-49 0,3 0-11 16,-3 0-1-16,0 0-1 0,0 0-35 0,7 0 0 15,0 0 0-15,-3-3 0 0,-4 3 0 0,7 0 0 16,0 0-10-16,0 0 10 0,-7-3-12 0,7 3 12 16,-4-6-10-16,4 6 10 0,0 0 0 0,0 0 0 15,0 0 0-15,0 0 10 0,0 0 10 0,0 0 3 16,0 0 0-16,0 0 0 0,0 0 11 0,0 0 2 15,7 0 1-15,4 0 0 0,-4 0-4 0,3 0-1 16,1 0 0-16,3 0 0 0,-3-10-12 0,3 10-2 0,0-9-1 0,0 9 0 16,4-6-5-16,-4-1-2 0,3-2 0 15,1 0 0-15,0 9-10 0,-4-13 0 0,3 10 0 0,-3-3 8 16,1 2-8-16,-1-2 0 0,-7 3 0 16,0 3 8-16,0-3-8 0,-7 3 0 0,0 0 0 0,0 0 0 15,0 0 11-15,0 0 0 0,0 0 0 0,0 0 0 16,0 0 2-16,7-6 1 0,-7 6 0 0,3 0 0 15,-3 0-6-15,4-3 0 0,0-4-8 0,-4 7 12 16,0 0 1-16,3-3 0 0,1 0 0 0,-4-3 0 16,3-4-13-16,-3 10 0 0,0-9 0 0,0 9 0 15,0 0 8-15,0 0 0 0,0 0-8 0,0 0 12 16,0 0-12-16,-3 0 8 0,-4-3-8 0,7 3 0 0,-11 0 8 16,0 0-8-16,1-3 0 0,-1 3 9 0,1 0-9 15,-1 0 10-15,0-7-10 0,4 7 10 0,0-3 1 16,4 3 0-16,-4-9 0 0,3 3 0 0,1 6 5 15,-1-13 0-15,1 10 1 0,3-3 0 0,-4-4-5 0,4 7-2 16,-3-6 0-16,3 9 0 0,0-4-10 16,-4-2 10-16,1-6-10 0,-1 9 10 0,0-4-10 15,1 4 0-15,-1-3 0 0,1 3 8 0,-1 0-8 16,4 3 0-16,-3-7 0 0,3 7 0 0,-4-3 0 0,4 3 0 16,0 0 0-16,0 0 0 15,0 0-119-15,0 0-16 0,0 0-3 0</inkml:trace>
  <inkml:trace contextRef="#ctx0" brushRef="#br0" timeOffset="63458.11">14002 8531 1778 0,'0'0'79'0,"0"0"16"0,0 0-76 0,0-3-19 0,0-4 0 0,3 4 0 0,-3 3 46 0,0 0 6 16,-3-9 0-16,3 9 1 0,0 0 11 0,0-9 3 15,0 5 0-15,0 4 0 0,3-6 20 0,-3 6 4 16,0-6 1-16,0 6 0 0,0 0-18 0,0 0-3 16,0 0-1-16,0 0 0 0,0 0-17 0,0 0-3 15,0 0-1-15,0 0 0 0,7 0-22 0,4 0-5 16,-4 3-1-16,4 0 0 0,-4 3-10 0,3-2-3 16,-3 5 0-16,0 0 0 0,4 1 0 0,-4 2 0 15,0 1 0-15,4-4 0 0,-4 13-8 0,0-3 12 16,0 3-12-16,-4 0 12 0,8 0-12 15,-4 6 12-15,-4-3-12 0,5 0 12 0,-5 0-4 16,4-3-8-16,-3 0 12 0,-1 0-4 0,-3-3 8 0,4 3 2 16,-1-3 0-16,4-7 0 0,0-2-2 0,-3 2 0 15,-1 4 0-15,4-10 0 0,4 4 0 0,-7-10-1 16,3 6 0-16,-7-6 0 0,0 0 1 0,7 3 1 0,-7-3 0 0,0 0 0 16,0 0 1-16,0 0 0 0,0 0 0 15,0 0 0-15,7-3-4 0,-4-3-1 0,1-4 0 16,-1-2 0-16,1 2-13 0,-4-2 0 0,3-1 0 15,1-6 0-15,-1 7 14 0,1-7-3 0,-1 6-1 0,1-5 0 16,0 5-10-16,3-6 12 0,0 4-12 16,0-4 12-16,0 0-12 0,3 0 8 0,1-3-8 0,-4 0 8 15,4 0-8-15,-1 4 8 0,1-8-8 0,-1-2 8 16,4 6-8-16,-3 0 0 0,0 0 0 0,-1 0 0 16,1 4 0-16,-1-4 0 0,1 3 0 0,-1 3 0 0,1-3 0 15,-4 7 0-15,4-4 0 0,-4 4 0 0,0-1-10 16,0 4 10-16,-4-1 0 0,1 1-9 15,-1 6-29-15,-3 3-6 0,0 0 0 0,0 0-1 16,0 0-99-16,0 0-20 0,0 0-4 0,0 0-1187 16</inkml:trace>
  <inkml:trace contextRef="#ctx0" brushRef="#br0" timeOffset="64358.4">14111 8264 1688 0,'0'0'37'0,"0"0"8"0,-7 3 2 0,-4-3 0 0,4 0-38 0,7 0-9 16,-3 0 0-16,3 0 0 0,0 0 56 0,0 0 10 15,0 0 2-15,0 0 0 0,-7 0-21 0,7 0-4 16,0 0-1-16,0 0 0 0,0 0-16 0,0 0-3 15,0-9-1-15,0 9 0 0,3-3-3 0,-3 3-1 16,4-9 0-16,-1 9 0 0,-3 0 37 0,0 0 7 16,7-10 2-16,-7 10 0 0,0 0 1 0,0 0 1 15,4 0 0-15,3 0 0 0,-7 0-32 0,7 0-6 0,0-3-2 16,4 3 0-16,-11 0-10 0,7 0-1 0,7 0-1 0,-3-3 0 16,-1-3-14-16,1 6 11 0,3-4-11 0,0-2 10 15,4 3 12-15,-4-3 2 0,7 3 1 16,-7 0 0-16,7-4-25 0,-3-2 0 0,-1 6 0 15,-3-4 0-15,4 1 0 0,-4 0 0 16,0 3 9-16,0-4-1 0,1 4-8 0,-5-6 11 0,1 9-11 0,-1-3 12 16,1-3-12-16,-1 2 0 0,1-2 9 0,-4 6-9 15,4-3 13-15,-4 3-1 0,0-3-1 0,0-3 0 16,0 2 1-16,-4-2 1 0,5 6 0 0,-5-9 0 16,4 9 12-16,-7 0 3 0,4-3 0 0,-1-7 0 15,1 1-28-15,-1 6 0 0,1-4-12 0,-1 1 12 16,-3 0 0-16,4-4 0 0,-4 7 9 0,3-6-1 15,-3 6-8-15,4-4 0 0,-4-2 8 0,0 9-8 16,0-3 0-16,0-6 9 0,0 9-9 0,0-4 0 16,0 4 9-16,-4-6-9 0,4 6 0 0,-7-9 9 0,0 9-9 0,4-3 0 15,-8-1 0-15,4-2 0 0,-4 6 0 0,1 0 0 16,-4 0 0-16,0 0 0 0,0 0 0 0,3 0 0 16,-3-3 0-16,0-3 0 0,3 6 0 15,-3-3 0-15,0 3 0 0,3-7 0 0,1 4 0 16,-1-6 0-16,4 9 0 0,0-3 0 15,4-4-32-15,3 7 0 0,-4-3 1 0,4 3 0 16,0 0-187-16,7-9-38 0,4 6-7 16</inkml:trace>
  <inkml:trace contextRef="#ctx0" brushRef="#br0" timeOffset="65267.22">14986 7813 1191 0,'0'0'52'0,"0"0"12"0,0 0-51 0,7-10-13 16,-7 10 0-16,4-3 0 0,-4 3 54 0,3-6 8 15,-3 6 2-15,0 0 0 0,4-3-52 0,-4 3-12 16,0 0 0-16,0 0 0 0,0 0 0 0,0 0-16 16,0 0 3-16,0 0 1 0,7-3 12 0,-7 3 0 15,0 0 0-15,0 0 0 0,0 0 12 0,0 0 4 16,0 0 2-16,0 0 0 0,0 0 64 0,0 0 13 15,0 0 2-15,0 0 1 0,-7 6-43 0,0 3-9 16,3 1-2-16,-7 2 0 0,4 4-12 0,0 0-4 16,-3-1 0-16,-1 1 0 0,-3 3-6 0,4 3-2 15,-5 0 0-15,1 6 0 0,-3-3-9 0,3 3-3 16,3-6 0-16,-3 0 0 0,3 0-8 0,1 0 0 16,3-3 0-16,3 3 8 0,1-10 8 0,-1 7 2 0,1-6 0 15,3 6 0-15,3-7-3 0,1 4-1 16,-1-4 0-16,8 1 0 0,-4-1-6 0,3-2-8 0,4-1 11 15,-3 4-11-15,3-4 13 0,0 1-4 0,0-4-1 16,0 0 0-16,1 0-8 0,2-2-11 0,-3 5 3 16,0-6 0-1,4 7-42-15,0-4-8 0,-1-3-2 0,-3-3 0 16,4 6-112-16,0-6-22 0,10-6-5 0,-7 6-1 0</inkml:trace>
  <inkml:trace contextRef="#ctx0" brushRef="#br0" timeOffset="65794.96">15247 8035 1209 0,'0'0'53'0,"0"0"12"0,0 0-52 0,0 0-13 0,11 0 0 0,-8 7 0 16,-3-7 220-16,0 0 40 0,0 0 9 0,4 3 2 15,-1 6-220-15,1 1-51 0,-1-1 0 0,1 0 0 16,-1-2 0-16,-6 8 0 0,-1-2-12 0,1 0 12 16,-4-4-21-16,0 3 1 0,0-2 1 0,0 2 0 15,-1-2 0-15,5-1 0 0,-1 4 0 0,1-4 0 16,-1 1-18-16,4-4-4 0,0-6-1 0,0 6 0 16,0-6-22-16,0 0-4 0,0 0 0 0,7 0-444 15,-7 0-88-15</inkml:trace>
  <inkml:trace contextRef="#ctx0" brushRef="#br0" timeOffset="65985.34">15169 7803 1612 0,'0'0'144'0,"0"0"-116"0,-3-3-28 0,-1-3 0 15,4 6 184-15,0 0 30 0,0 0 6 0,0 0 2 32,0 0-222-32,0 0-34 0,0 0-12 0,0 0-2 15,0 0-188-15,7 9-36 0,-7-9-8 0,0 0-2 0</inkml:trace>
  <inkml:trace contextRef="#ctx0" brushRef="#br0" timeOffset="66612.77">15335 7728 460 0,'0'0'41'0,"0"0"-33"0,0 0-8 0,0 0 0 16,0 0 168-16,0 0 31 0,0 0 6 0,0 0 2 15,0 0-112-15,0 0-23 0,-10 0-4 0,10 0 0 16,0 0 4-16,0 0 2 0,0 0 0 0,0 0 0 16,0 0 1-16,0 0 0 0,0 0 0 0,0 0 0 15,0 0-2-15,0 0 0 0,0 0 0 0,0 0 0 16,0 0-27-16,0 0-6 0,0 10 0 0,3-7-1 15,4 6-9-15,-3 0-2 0,-1 4 0 0,4-4 0 16,0 4-28-16,0 3 0 0,4-1 0 0,0 1 0 16,3 0 16-16,0-1-4 0,-4 1 0 0,5 3 0 15,2 0-3-15,-3-4-1 0,4 4 0 0,-4-6 0 0,4 6 2 16,-4 2 0-16,0-8 0 0,0 6 0 16,-3 0-10-16,-1-7 0 0,-3 10 0 0,0-3 8 15,-3-6-8-15,-1 8 0 0,-6-2 0 0,-1 3 0 0,1 0 0 16,-4 0 0-16,-4 6 0 0,1-3 0 0,-8 4 0 0,0 2 0 15,-6 0 0-15,-1 1 0 0,-3-7 0 16,-4 6 0-16,-3 1 0 0,-1-4 0 0,5-3-22 0,2 3 0 16,-2-6 0-16,-1-9-1110 15</inkml:trace>
  <inkml:trace contextRef="#ctx0" brushRef="#br0" timeOffset="70010.1">13769 9077 1267 0,'0'0'112'0,"0"0"-89"0,3-7-23 0,5 1 0 0,-1-3 77 0,3 2 11 16,1-5 3-16,3 2 0 0,-4 1-19 0,1 6-3 15,-4-7-1-15,4 1 0 0,-4 9 0 0,0-9-1 16,0 5 0-16,-7 4 0 0,7-3-9 0,-7 3-2 16,0 0 0-16,3-6 0 0,1-3 1 0,-4 9 0 0,0 0 0 15,0 0 0-15,0-3-36 0,-4-4-7 0,4 4-2 16,0 3 0-16,-3-3-3 0,-4-3-1 0,3 3 0 0,-3-4 0 16,4 4 39-16,-4-6 7 0,3 6 2 0,-3-7 0 15,4 4-8-15,-1 0 0 0,0-1-1 0,-3-2 0 16,7 9-18-16,-3-9-3 0,-1 9-1 0,1-4 0 15,-1 1-9-15,4 3-3 0,0 0 0 0,0 0 0 16,-7 3-13-16,0 1 0 0,0-4 0 0,-3 9 0 16,3 0 0-16,-4 4-8 0,0-4 8 0,4 4 0 15,0 3-10-15,0-4 10 0,-3 1-8 0,3 5 8 16,-1-5 0-16,8 6 0 0,-3-7 0 0,3 1 0 16,0-4 0-16,0 1 0 0,3 2 0 0,5-2 0 15,-5-1 0-15,4 0 0 0,0-5 0 0,4 5 8 16,-1 0 0-16,4-9 0 0,-3 10 0 0,3-7 0 15,0-3-8-15,0 6 8 0,0-6-8 0,1 3 8 16,-5-6-8-16,-3 6 0 0,0-3 0 0,-7 0 0 0,0 0 0 0,0 0 8 16,0 0-8-16,0 0 0 0,0 0 10 0,0 0-2 15,4-9-8-15,-4 9 12 0,0 0-1 0,0-3-1 16,-4-7 0-16,4 1 0 0,-3 0 4 0,-1-4 1 16,1 4 0-16,3-1 0 0,-4-2-3 0,4-1-1 15,0 4 0-15,4-4 0 0,-4 4-11 0,0-1 0 16,3 1 0-16,-3 9 0 0,0 0 0 0,0 0 0 15,0 0 0-15,0 0 0 0,0 0 0 0,0 0 0 16,-7 0 0-16,-3 0 0 0,-1 9 0 0,0-2-9 16,-3-4 9-16,4 0 0 0,-1 6 0 0,1 1 0 0,-1 2 0 15,4-2 0-15,-4-1 0 0,4-6 0 0,7 7-8 16,-3-1 8-16,3-3 0 0,0-6 0 0,0 0-8 16,3 7 8-16,1 2 0 0,3-3 0 0,3-3 0 15,1 7 0-15,0-7 0 0,-1-3 0 0,4 0 0 0,-3 0 0 16,-1 6 0-16,1-6 0 0,0 0 0 0,-4-6 0 15,-7 6 0-15,7 0 0 0,0-3 0 0,-7 3 0 16,0 0 8-16,7-3-8 0,-4-4 0 0,-3 4 9 16,4-3-9-16,-1-3 8 0,-3 2-8 0,0-2 8 15,0 3 0-15,0-4-8 0,-3-2 12 0,3 2-4 16,0 1 0-16,0 3-8 0,-4-1 12 0,1-2-4 16,3 9-8-16,0 0 8 0,-4-6-8 0,1-1 8 15,3 7 0-15,0 0 0 0,-7-3 0 0,0-3 0 16,0 6 2-16,0-3 0 0,0-3 0 0,-4 6 0 0,4 0-2 15,-4 6 0-15,1-3 0 0,3 3 0 0,-4-3 0 0,4 4 0 16,0-1 0-16,3 0 0 16,1-3-8-16,-1 7 0 0,1-1 0 0,3-9 0 0,3 3-12 0,-3-3-4 15,0 0 0-15,7 10-1 16,-7-10-101-16,8 0-20 0,2 6-4 0,1-6-1222 0</inkml:trace>
  <inkml:trace contextRef="#ctx0" brushRef="#br0" timeOffset="75395.16">25280 7443 1407 0,'0'0'31'0,"0"0"6"0,0-3 2 0,0-4 1 0,0-2-32 0,0 3-8 0,0-4 0 0,4 1 0 15,-1-1 72-15,1 1 12 0,-1 0 4 0,1-1 0 16,3 4 22-16,-4 0 5 0,1-4 1 0,-1 7 0 16,-3 3-16-16,0 0-2 0,0 0-1 0,0 0 0 15,0 0-1-15,0 0-1 0,0 0 0 0,0 0 0 16,0 0-27-16,0 0-4 0,0 0-2 0,0 0 0 15,0 0-22-15,0 0-5 0,0 0-1 0,-7 0 0 16,0 3-5-16,7-3-1 0,-7 0 0 0,7 0 0 16,0 0-9-16,-3 10-3 0,-4 2 0 0,3-2 0 15,1-1-8-15,-1 4-8 0,0 2 12 0,1 1-12 16,-1 3 14-16,4 0-4 0,-3 3-1 0,-1-1 0 16,4 1 0-16,-3 0 0 0,-1 0 0 0,4 0 0 15,-3 7-9-15,3-8 0 0,-4 1 9 0,4 7-9 16,0-7 0-16,0 3 0 0,0 0 0 0,0 0 8 15,0-3-8-15,0 0 0 0,0-3 0 0,0-1 0 16,0-2 0-16,0 3 0 0,0-7 0 0,4 7 8 0,-4-6 1 16,3-4 1-16,-3 4 0 0,4 2 0 0,-1-2-10 15,1-4 0-15,-1 1 0 0,4-4 0 16,1 3 9-16,-1 1-9 0,0-10 10 0,0 9-10 0,3-6 8 16,1 4-8-16,-1-7 0 0,1 3 9 0,3-6-9 15,0 3 8-15,0-7-8 0,0 7 8 0,1-3-8 16,-1-6 0-16,0 6 9 0,3-4-9 0,-6-2 0 0,3 3 8 15,-3-4-8-15,3 1 0 0,0-4 8 0,0 4-8 16,-3-4 10-16,3-2-10 0,0 2 0 0,0-6-12 0,0 7 1 16,0-7 0-16,-3-3 25 0,3 6 5 0,-7-2 1 0,4-4 0 15,-4 3-20-15,3 0 0 16,-3-3-8-16,0 10 8 0,0-10 0 0,0 3 0 16,0 6 0-16,1-6 0 0,-1-3 0 0,0 4 0 0,-4 2 0 15,4-6 0-15,0 3 0 0,0 0 0 0,-3-3 0 16,3 0 0-16,0 1 0 0,0 2 0 0,0-3 0 15,0 9 0-15,0-6 0 0,-3 1 0 0,3 5 0 16,-4 1 0-16,1 2 0 0,-1 1 0 0,1-1-8 0,-4 7 8 16,0 3 0-16,0 0 0 0,0 0 0 0,0 0-9 15,0 0 9-15,0 0 0 0,-4 13 0 0,1-4 0 16,-1 4-16-16,-3-4 1 0,4 10 1 0,-1 0 0 16,-3-4 14-16,4 4 15 0,3 3-3 0,-4 0-1 15,1 0-11-15,3 6 0 0,-4-6 0 0,4 0 0 0,0 0 0 16,0 6 0-16,0-3 0 0,0-3 0 0,4 7 0 15,-4-4 0-15,3 0 0 0,1-3 0 0,-1 3 0 16,1-3 0-16,3-3 0 0,-4-1 0 0,4-2 0 0,-3 3 0 16,-1 0 0-16,1-7 0 0,-1 1 0 0,1-4 0 15,-1 4-12-15,1-4 12 16,0 1-61-16,-4-4-5 0,0-6-1 0,0 0 0 16,0 0-74-16,0 0-15 0,0 0-4 0,0 0-1142 0</inkml:trace>
  <inkml:trace contextRef="#ctx0" brushRef="#br0" timeOffset="76284.74">26391 6515 748 0,'0'0'67'0,"0"0"-54"0,0 0-13 0,0 0 0 15,0 0 194-15,0 0 36 0,0 0 7 0,0 0 2 16,0 0-164-16,0 0-33 0,0 0-6 0,0 0-2 15,0 0 6-15,0 0 0 0,0 0 1 0,0 0 0 0,0 0 16 16,0 0 3-16,0 0 1 0,0 0 0 0,-7 0-11 0,4 6-2 16,-1 0-1-16,-3 4 0 15,0-1-14-15,0 3-2 0,-4 4-1 0,4 0 0 0,0 3-4 0,-3 3-1 16,-1 0 0-16,1 0 0 0,-1 9-9 0,0-3-1 16,-3 3-1-16,7-5 0 0,-3 2-14 15,-1-3 11-15,4 3-11 0,0-6 10 0,0 0-2 0,3 0-8 16,4 0 12-16,0-3-4 0,0-1-8 0,0-5 0 15,0 6 0-15,4-7 0 0,-1 1 0 0,5 3 0 16,-5-4 0-16,4 1 0 0,0-1 0 0,0-2 0 16,0-1 0-16,0 4 0 0,0-4-9 0,4-3-4 15,-4 1-1-15,4-7 0 16,-1 9-43-16,1-9-9 0,3 0-2 0,0 6 0 16,-3-12-129-16,6 6-27 0</inkml:trace>
  <inkml:trace contextRef="#ctx0" brushRef="#br0" timeOffset="76539.12">26649 6778 2480 0,'0'0'55'0,"0"0"11"0,0 0 2 0,0 0 1 0,0 13-55 0,-4-4-14 0,4 3 0 0,0-2 0 16,-3-1 11-16,-1 4-1 0,4-4 0 0,-3 10 0 0,-1-6-10 0,4-1 8 16,-3 7-8-16,-1-6 8 0,1 2-8 15,-1 1-12-15,1 0 2 0,3-4 1 16,7 1-5-16,-7-4-1 0,0 4 0 0,0-4 0 16,0-9-30-16,0 9-7 15,0-5 0-15,0-4-1 0,0 0-156 0,0 0-31 16</inkml:trace>
  <inkml:trace contextRef="#ctx0" brushRef="#br0" timeOffset="76731.89">26709 6558 403 0,'-4'-9'36'0,"4"6"-36"0,-3 0 0 0,3-3 0 15,-4 2 329-15,1-2 59 0,3 3 12 0,0 3 3 16,0 0-323-16,0 0-64 0,0 0-16 0,0 0 0 15,0 0-13-15,0 0-7 0,0 0 0 0,0 0-1 32,0 0-8-32,0 0-2 0,0 0 0 0,7 3-477 0,-7-3-96 0</inkml:trace>
  <inkml:trace contextRef="#ctx0" brushRef="#br0" timeOffset="77381.86">26871 6502 345 0,'0'0'31'0,"0"0"-31"0,0 0 0 0,0-6 0 15,0 6 287-15,0-3 51 0,0-7 10 0,0 10 3 16,4-3-247-16,-4 3-50 0,0-6-10 0,0 6-1 15,0 0 21-15,3-3 5 0,1-4 1 0,-4 7 0 16,3-6-18-16,1 0-4 0,-1-4-1 0,-3 10 0 16,0 0 19-16,7 0 4 0,0-3 1 0,-7 3 0 15,7 3-15-15,0-3-4 0,1 7 0 0,-1 2 0 0,3-3-30 16,-3 10-6-16,4-3-2 0,-1-1 0 0,1 10-14 0,3-3 0 16,-7 3 8-16,4 6-8 15,-4-3 0-15,0-3 0 0,-4 10 0 0,-3-1 0 0,0-3 0 16,0-3 0-16,0 3 0 0,-3-3 0 0,-1 4 0 15,-3 2 0-15,4-9 0 0,-4 6 0 0,-4-3 0 16,4-3 0-16,-4 0 0 0,1 0 0 16,-4 3-26-16,3-9-2 0,1 6 0 0,-5-6 0 15,1-1-122-15,4 4-25 0,-4-6-5 16</inkml:trace>
  <inkml:trace contextRef="#ctx0" brushRef="#br0" timeOffset="78707.17">27570 6480 633 0,'0'0'28'0,"0"0"6"0,0 0-34 15,0 0 0-15,0 0 0 0,0 0 0 0,0 0 259 0,0 0 45 16,0 0 8-16,0 0 3 0,0 0-219 0,0 0-44 16,0 0-9-16,0 0-2 0,0 0 5 0,0 0 1 15,0 0 0-15,0 0 0 0,0 0 2 0,0 0 1 16,0 0 0-16,0 0 0 0,0 0 18 0,0 0 3 15,0 0 1-15,0 0 0 0,0 0-16 0,0 0-4 0,0 0 0 0,0 0 0 16,-4 3-21-16,4 10-5 0,-3-4-1 0,-1 10 0 16,4-6-10-16,0 5-3 0,4 1 0 0,-1 3 0 15,-3 3-4-15,4-3-8 16,-4 6 11-16,3-3-11 0,-3 4 8 0,4-1-8 0,-1-3 0 16,1-3 0-16,-4 9 0 0,0-2 0 0,0-4 0 15,0-3 0 1,3 6-20-16,-3-6-5 0,-3-3-1 0,3-4 0 15,0 4-37-15,0-6-7 0,-4-4-2 0,1 4 0 16,-1-4-135-16,1-9-27 0</inkml:trace>
  <inkml:trace contextRef="#ctx0" brushRef="#br0" timeOffset="79060.36">27263 6587 1555 0,'0'0'68'0,"-7"0"16"0,0 0-68 0,0 0-16 16,7 0 0-16,0 0 0 0,0 0 201 0,0 0 37 16,0 0 7-16,0 0 2 0,0 0-132 0,0 0-27 15,0 0-4-15,0 0-2 0,0 0 1 0,10-7 0 0,1 7 0 0,3-6 0 16,3 0-27-16,5-4-6 15,-5 1-1-15,4 3 0 0,4-4-12 0,0 1-2 16,3 0-1-16,0-1 0 0,8-2-23 0,-1-7-11 0,4 9 10 16,-1-2-10-16,-2 2 0 0,2-2 0 0,5 3 0 15,-8-1 0-15,4-2 0 0,-7 8-16 0,-1-2 3 16,1-3 1 0,-7 6-71-16,-4-7-13 0,4 10-4 0,-8 0 0 15,1-3-98-15,0-3-20 0,-8 12-4 0</inkml:trace>
  <inkml:trace contextRef="#ctx0" brushRef="#br0" timeOffset="80250.23">28229 7484 1094 0,'0'0'97'0,"0"0"-77"0,0 0-20 0,0 0 0 16,0 0 85-16,0 0 14 0,0-7 2 0,0 7 1 15,0-6-50-15,0 6-11 0,0-9-1 0,-3-1-1 16,-4 1 20-16,7-1 4 0,0 10 1 0,0 0 0 16,0-3 28-16,3-6 7 0,-3 9 1 0,0 0 0 15,7-10 14-15,-7 10 3 0,0 0 1 0,0 0 0 16,0 0-15-16,0 0-3 0,0 0-1 0,0 0 0 16,0 0-28-16,0 0-6 0,0 0-1 0,0 0 0 15,7 10-20-15,0-7-4 0,-3 6 0 0,3 4-1 0,-3-4-14 16,3 10-2-16,-4-6-1 0,4 2 0 0,0 1-8 0,0 3-2 15,-3 0 0-15,3-4 0 0,0 7-1 0,0-3-1 16,0 3 0-16,0 0 0 0,0 6-2 0,-3-3-8 16,3 0 12-16,-4 0-4 0,1 4 0 0,3-4-8 15,-4-3 12-15,1 6-4 0,3-6 0 16,-4 0 0-16,5 0 0 0,-1-3 0 0,0 3-8 16,-4-10 12-16,4 10-12 0,-3-6 12 0,3-4-12 0,-4 1 10 15,4-1-10-15,-3-2 10 0,-1-4-10 0,1 3 10 16,-4-9-10-16,3 7 10 0,-3-7-10 0,0 0 8 15,0 0-8-15,0 0 8 0,0 0-8 0,0 0 8 16,0 0-8-16,0 0 8 0,0 0-8 0,0 0 10 0,4-13-10 16,3 4 10-16,-3-1-7 0,-1-5-3 0,1-4 0 15,-1-3 0-15,1 0 0 0,3-6 0 0,0-4 0 0,3 1 0 16,1 0 0-16,0-1 0 0,-1-2 0 0,1-1 0 16,3-2 0-16,-4 2 0 0,5 4 0 0,-5-4 0 15,1-2 0-15,3 5 0 0,-4 7 0 0,1-3 0 16,-4 3 0-16,4-3 0 0,-1 9 0 0,-3 3 0 15,0-3 0-15,-3 1 0 0,3 5 0 0,-4-6 0 16,4 7-24 0,-3-1-4-16,0 1 0 0,-1-4-1 0,-3 7-31 0,4 5-5 15,-4-5-2-15,0 0 0 0,0-1-45 16,0 4-10-16,0 0-2 0,-4-4-791 0,1 4-158 0</inkml:trace>
  <inkml:trace contextRef="#ctx0" brushRef="#br0" timeOffset="81334.64">25100 7032 921 0,'0'0'82'0,"0"0"-66"0,0 0-16 0,0 0 0 16,0 0 160-16,0 0 28 0,0 0 5 0,-3 0 2 15,3 0-67-15,-4-9-12 0,1 5-4 0,3 4 0 16,0 0-29-16,3-9-7 0,1 0 0 0,-1 9-1 16,4-10-27-16,4 10-4 0,-4-3-2 0,3 0 0 15,1 3-4-15,0 0-1 0,-1 0 0 0,1 0 0 16,3 3-6-16,0 0-2 0,-3-3 0 0,3 0 0 15,3 6-8-15,-3-2-1 0,4-4-1 0,0 6 0 0,3-3-8 16,4-3-2-16,-1 0 0 0,4 0 0 0,1 0 0 16,-1 0 0-16,-3 0 0 0,3 0 0 0,4 0-9 15,-4 0 12-15,0-3-12 0,0 3 12 0,0-6-12 16,-3 6 0-16,0-4 0 0,-4-2 8 0,0 6-8 0,-3 0 0 16,3 0 9-16,-7-3-9 0,4 0 0 0,-8-3 8 15,1 6-8-15,-4 0 0 0,-7 0 12 0,0 0-3 16,0 0 0-16,0 0 0 0,0 0 12 0,0 0 3 15,0 0 0-15,0 0 0 0,-4-3 7 0,-3-4 1 16,0 4 1-16,0-3 0 0,-3 3-9 0,-1 0-3 16,4-4 0-16,-4 4 0 0,4-3-2 0,-3-3-1 15,3 5 0-15,-4-5 0 0,1 0-9 0,-1 5-1 16,0-5-8-16,-3 0 12 0,4 9-12 0,3-10 0 16,-7 10 0-16,7-3 0 0,-4 0 0 0,0 3 0 0,1-6-10 15,6 6 10-15,-6 0-20 0,3 0 0 0,0-3 1 0,3 3 0 16,4 0-5-16,0 0 0 0,0 0-1 0,0 0 0 31,0 0-89-31,0 0-18 0,0 0-3 0,7-7-699 0,4 7-140 0</inkml:trace>
  <inkml:trace contextRef="#ctx0" brushRef="#br0" timeOffset="82181.03">28194 7051 172 0,'-4'0'16'0,"-3"0"-16"0,0 0 0 0,7 0 0 16,0 0 386-16,0 0 74 0,0 0 16 0,0 0 2 15,0 0-302-15,0 0-61 0,7-6-12 0,0-1-3 16,1 1-20-16,-1 3-4 0,-4-3 0 0,8 2-1 0,-1-5-10 0,1 9-1 16,-4-9-1-16,7 9 0 0,0-4-37 0,0-2-7 15,0 6-2-15,4-3 0 16,0 0-17-16,-1-3 0 0,1 6 0 0,-4 0-9 0,7 0 9 16,-3 0 0-16,-1 0 0 0,1-3-8 0,0-4 8 15,-1 7 0-15,5-3 0 0,-5-3 0 0,1 6 0 0,-1 0 0 16,-2-3 0-16,2 3 0 0,-3-10 0 0,0 10 0 15,-3 0 0-15,3 0 0 0,-3-3 0 0,-1-3 8 16,1 6-8-16,-1 0 0 0,-2-3 8 0,-1 3-8 16,3-6 10-16,-6 6-10 0,-4 0 8 0,0 0-8 15,0 0 0-15,7-4 9 0,-4-5 15 0,-3 9 4 16,0 0 0-16,0 0 0 0,0-3-17 0,0 3-3 16,-3-6-8-16,-4-4 12 0,0 7 10 0,0-6 2 0,-4 9 0 15,4-10 0-15,-7 10-10 0,3 0-2 0,1-3 0 0,-1 0 0 16,-3-3 8-16,3 3 0 0,-3-4 1 0,4-2 0 15,-1 6-1-15,4 0-1 0,-4-4 0 0,4-2 0 16,-3-1-19-16,-1 7 0 0,4-6 8 16,0 6-8-16,0-3 0 0,0 2 0 0,0-2 0 0,3 3 0 15,4 3 0-15,0 0 0 0,-7 0 0 0,7 0 0 16,0 0-17-16,0 0 2 0,0 0 1 0,0 0 0 16,0 0-22-1,0 0-5-15,0 0-1 0,0 0 0 0,0 0-94 0,0 0-20 0,0 0-3 16,11-3-1028-16</inkml:trace>
  <inkml:trace contextRef="#ctx0" brushRef="#br0" timeOffset="83083.22">29432 6399 518 0,'0'0'46'0,"0"0"-37"0,0 0-9 0,11-4 0 16,-4-2 158-16,0 6 30 0,-7 0 5 0,0 0 2 15,0 0-73-15,0 0-14 0,0 0-4 0,0 0 0 16,0 0-12-16,0 0-2 0,0 0-1 0,0 0 0 16,0 0-17-16,0 0-3 0,-7 0-1 0,0 0 0 15,-4 6-24-15,1-2-6 0,-1 2-1 0,1 0 0 16,-5 4-12-16,1-1-2 0,0 3-1 0,4 4 0 15,-1 0-12-15,0-1-2 0,1 1-8 0,-4 6 12 16,3-3 2-16,1 9 0 0,-1-3 0 0,0-3 0 16,1 10 10-16,-1-4 3 0,4 3 0 0,0-6 0 15,0 7 14-15,4-1 3 0,3-3 1 0,0-3 0 16,0 7-45-16,3-4 0 0,1-3-12 0,3-3 2 0,3-3 2 16,1-1 0-16,-1-2 0 0,5 3 0 15,2-6-27-15,1-4-5 0,-1 7 0 16,5-10-1-16,-1 0-91 0,0-3-17 15,-3-3-4-15,3 0-1 0,-4 0-28 0,1 0-6 0,7-9 0 16,-8 6-1-16</inkml:trace>
  <inkml:trace contextRef="#ctx0" brushRef="#br0" timeOffset="83520.85">29602 6778 172 0,'0'0'16'0,"0"0"-16"0,0 0 0 0,0 0 0 16,0 0 340-16,0 0 66 0,0 0 13 0,3-3 2 15,1-3-298-15,-4 6-60 0,0 0-12 0,0 0-3 16,0 0 19-16,7-10 3 0,-7 10 1 0,0 0 0 16,0 0-5-16,0 0-1 0,0 0 0 0,0 0 0 15,0 0-13-15,0 0-2 0,7 10-1 0,-4-1 0 16,1 0-23-16,-1 4-5 0,1-4-1 0,-1 4 0 16,1-4-20-16,-1 4 0 0,-3 6 0 0,4-7 0 0,3 7 0 15,-3 0 0-15,-1-3 0 0,1 2 0 0,3 1 11 16,-4 0-3-16,1-3 0 0,-4 6 0 0,3-4-8 15,1-5 8-15,-4 9-8 0,0-6 8 0,-7-1 10 0,3 4 2 16,1-6 0-16,-4 9 0 16,-4-4-42-16,0-5-8 0,4 3-2 15,-3-4 0-15,-1 1 7 0,1-1 1 0,3-2 0 0,-4-1 0 16,4 0-116-16,-4-5-22 0,1-4-5 16,-1 6-783-16</inkml:trace>
  <inkml:trace contextRef="#ctx0" brushRef="#br0" timeOffset="83741.24">29616 6587 1555 0,'0'0'138'0,"0"0"-110"0,0 0-28 0,0 0 0 15,0 0 238-15,0 0 42 0,-4-7 9 0,4 7 2 16,0 0-239-16,0 0-52 0,-3-3 0 0,3 3-9 16,0 0-156-16,-7 0-31 15,7 0-7-15</inkml:trace>
  <inkml:trace contextRef="#ctx0" brushRef="#br0" timeOffset="84203.7">29693 6377 1645 0,'0'0'72'0,"0"0"16"0,0 0-70 0,0 0-18 0,0 0 0 0,11 0 0 16,-4 0 81-16,4-4 13 0,-1 4 2 0,-3 0 1 15,4 0-15-15,-1 4-3 0,1-1-1 0,0 3 0 16,3-3-35-16,-4 7-7 0,4 2-2 0,-3 4 0 15,-1-1-1-15,1 1 0 0,3 0 0 0,4 6 0 16,-4-3-7-16,0 3-2 0,-3-4 0 0,3 4 0 16,3 0 7-16,-3-3 1 0,1 3 0 0,-5-3 0 15,4-3-20-15,0 5-3 0,-3-2-1 0,0 0 0 16,-1 0-8-16,1-3 8 0,-4 6-8 0,0-1 8 16,0-2-8-16,-4-6 0 0,-3 12 0 0,-3-9 0 0,-1 2 0 15,-3 1 0-15,-3-3 0 0,-1 6 0 16,-3-3-36-16,-4-7-5 15,-3 7-2-15,0-6 0 0,0 5-178 0,-4-5-36 16,-31 9-7-16,3-13-2 0</inkml:trace>
  <inkml:trace contextRef="#ctx0" brushRef="#br0" timeOffset="86068.97">30346 7706 1209 0,'0'0'108'0,"-7"0"-87"0,0 0-21 0,3-3 0 15,-3 3 105-15,7 0 17 16,-3-6 3-16,3 6 1 0,-7 0-38 0,7 0-8 0,0 0-2 0,0 0 0 16,0 0-27-16,0 0-6 0,0 0-1 0,0 0 0 15,0-10 8-15,0 10 0 0,7 0 1 0,-7 0 0 16,3-9 7-16,-3 9 2 0,0 0 0 0,7 0 0 15,0-3-5-15,4 3-1 0,-4 0 0 0,0 0 0 16,4 0-13-16,-1-3-3 0,4 3-1 0,0-7 0 16,1 7-21-16,2-3-4 0,4-3-1 0,4 6 0 15,-4-3-13-15,4 3 0 0,0-3 0 16,-1-4 0-16,1 7-19 16,0 0-6-16,-1 0-2 0,1 0 0 0,3 0-26 15,-3 0-6-15,3 0-1 0,-3 0 0 0,3 0-4 16,-3 0-2-16,-8 0 0 0,8 0 0 0,0 0-73 15,-4-3-14-15,4 3-3 0,-4-6-734 0</inkml:trace>
  <inkml:trace contextRef="#ctx0" brushRef="#br0" timeOffset="86829.79">30148 7951 288 0,'0'0'12'0,"0"0"4"0,0 0-16 0,-7 0 0 0,0 0 0 0,7 0 0 16,-7 0 400-16,7 0 76 0,-7 0 16 0,7 0 4 15,-3 0-321-15,3 0-64 0,0 0-13 0,0 0-2 16,0 0-23-16,0 0-4 0,0 0-1 0,0 0 0 16,0 0-24-16,0 0-6 0,10 9-1 0,1-9 0 15,6 0-8-15,1 6-1 0,7-6-1 0,3 0 0 16,7 0-12-16,1-6-3 0,-1 6 0 0,4 0 0 16,-1 0-12-16,1 6 0 0,0-12 0 0,0 6 0 15,-4 0 0-15,0 0 0 0,-3 0 0 0,3 0 0 16,1 0 0-16,-5 0 0 0,1-3 0 0,-4-3 0 15,4 6-92-15,-7 0-20 16,0 0-5-16,-4 0-682 0,-4 0-136 0</inkml:trace>
  <inkml:trace contextRef="#ctx0" brushRef="#br0" timeOffset="92474.37">31711 7625 1630 0,'0'0'36'0,"0"0"7"0,0 0 1 0,0 0 3 0,0 0-38 0,0 0-9 0,0 0 0 0,0 0 0 16,0-7 99-16,0 7 17 0,4-6 4 0,-4 6 1 15,3-9-10-15,1 9-3 0,-4 0 0 0,0 0 0 16,0 0-16-16,0 0-3 0,3-3-1 0,-3 3 0 16,0 0-36-16,0 0-8 0,0 0-2 0,0 0 0 15,4 9-16-15,3 4-3 0,-7-1-1 0,3-3 0 16,-3 13-10-16,0-3-3 0,-3-6 0 0,3 9 0 16,-7 0 3-16,3 6 0 0,1-6 0 0,-4 0 0 15,3 0 0-15,-3 0 0 0,7-3 0 0,-3 2 0 16,-1 1-3-16,1 0 0 0,-4-3 0 0,7 3 0 15,-4-6-9-15,0-1 8 0,4-5-8 0,0 2 8 16,0-2-8-16,0 2 8 0,-3-2-8 0,3-10 8 16,0 0 3-16,0 0 0 0,0 0 0 0,0 0 0 15,0 0 7-15,0 0 2 0,0 0 0 0,0 0 0 0,0-10 1 0,0-2 1 16,0 2 0-16,0-2 0 0,0-7-9 16,0 3-1-16,0-6-1 0,0-3 0 0,3 0-3 15,-3-3-8-15,8 3 12 0,-5-3-4 0,1-4-8 0,-1 7 0 16,1-3 0-16,-1 3 8 0,4-3-8 0,-3 6 0 15,3 3 0-15,-4-3 0 0,1 0 0 0,3 3 0 16,-4 4 0-16,4-4 0 0,1 0 0 0,-1 6 0 16,3-5 0-16,1 5 0 0,-4 4 0 0,3-4 0 15,1-6 0-15,0 10 0 0,3 3 0 0,-4-4 0 16,4 4 0-16,4 3 0 0,-4 0-9 0,0 3 9 16,0 0 0-16,0 3 0 0,-3 0-12 0,0 6 12 15,-1 4-12-15,1 3 12 0,-8-4-15 0,4 1 4 0,-3 9 1 16,-1-7 0-16,4 1-6 0,-7 3 0 15,4-7-1-15,0 4 0 16,-1 0-19-16,-3-7-3 0,0 4-1 0,4-4 0 16,-4 0-85-16,0-9-18 0,0 10-3 0,0-10-703 0,0 0-141 0</inkml:trace>
  <inkml:trace contextRef="#ctx0" brushRef="#br0" timeOffset="93201.81">31690 7045 864 0,'0'0'38'0,"0"0"8"0,0 0-37 0,0 0-9 0,0 0 0 0,0 0 0 16,0 0 253-16,0 0 49 0,0 0 10 0,0 0 1 15,0 0-157-15,0 0-32 0,0 0-7 0,0 0-1 16,0 0-47-16,0 0-9 0,7-4-3 0,0-5 0 15,0 0-15-15,4 5-3 0,-4-5-1 0,3 6 0 16,1-7-10-16,0 4-3 0,-4-6 0 0,3 2 0 16,-3 1 10-16,4-4 1 0,-1 4 1 0,-2-4 0 0,-1 1-17 15,3-4-3-15,-3 4-1 0,0 2 0 0,-3-5 18 16,3-1 3-16,-4 3 1 0,1 1 0 16,-1-7-30-16,1 10-8 0,3-4 0 0,-3-6 0 0,-4 7-8 0,3 2-4 15,1 1 0-15,-1-4 0 16,1 10 12-16,-4-3 0 0,3-4 0 0,1 7 0 0,-1 0 0 0,1-3 0 15,-4 6 0-15,0 0 0 0,7-9 0 0,-7 9 0 16,0 0 0-16,0 0 0 0,0 0 0 0,7 6 16 16,0-3-4-16,-4 3-1 0,5 0-11 0,2 4-14 15,-3-1 3-15,0 4 1 0,0 6 18 0,4-1 3 16,-4-2 1-16,7 3 0 0,0-7-12 16,-3 7 0-16,6-6 0 0,-6 6 0 0,3-1 0 0,0-5 0 0,0 0-11 15,-3 5 11-15,3-5-10 0,-3 3 10 0,-1-4-12 0,-3 1 12 31,0-4-46-31,0 0-2 0,-3-5-1 0,-1 5 0 16,-3-9-127-16,7 9-26 0,-3-5-5 0</inkml:trace>
  <inkml:trace contextRef="#ctx0" brushRef="#br0" timeOffset="93962.81">32360 8108 806 0,'0'0'36'0,"0"0"7"0,0 0-35 0,0 0-8 0,0 0 0 0,0 0 0 16,0 0 80-16,0 0 15 0,0 0 2 0,0 0 1 15,0 0-5-15,0 0-1 0,0 0 0 0,0 0 0 16,0 0-3-16,0 0-1 0,0 0 0 0,0 0 0 16,-3 0 1-16,3 0 0 0,0 0 0 0,0 0 0 15,-4-4-8-15,4 4-1 0,0 0-1 0,0 0 0 0,-7 4-31 0,7-4-7 16,-7 0-1-16,7 0 0 0,0 0-12 16,0 0-4-16,0 0 0 0,-3 9 0 0,-4-6-4 0,7-3 0 15,0 0-1-15,-4 10 0 0,-3-1 5 0,3 3 0 16,1-2 1-16,3-4 0 0,-4 0-6 0,1 4-2 15,-1 6 0-15,4-10 0 0,-3 13 5 0,-1-7 1 16,-3 4 0-16,4-4 0 0,-1 1-11 16,4 6-3-16,-3-7 0 0,-4 7 0 0,3-6-9 0,1 5 0 15,-1-2 0-15,0 3 0 0,1-7 0 0,-4 7 0 16,3 0 0-16,4-6 0 0,-3-1 0 16,-1 4 0-16,4-4 0 0,0-2 0 0,0-1 0 0,4-3-12 15,-4-6 4-15,3 10 8 16,-3-10-49-16,0 0-3 0,7 0 0 0,-7 0 0 15,11 0-8-15,-11 0-1 0,7 0-1 0,-3-10 0 16,3 10-61-16,-4-3-12 0,4-6-2 0,-3 0-853 0</inkml:trace>
  <inkml:trace contextRef="#ctx0" brushRef="#br0" timeOffset="94198.95">32470 7719 1670 0,'0'-3'148'0,"0"-4"-118"15,3 1-30-15,1 0 0 16,-1-4 112-16,1 7 16 0,-1-3 3 0,-3 6 1 0,0 0-36 0,4-3-8 16,-4 3 0-16,0 0-1 15,0 0-55-15,0 0-10 0,0 0-2 0,0 0-1 16,0 0-47-16,0 0-10 0,0 0-2 0,0 0 0 15,0 0-141-15,0 0-29 0,3 9-6 0</inkml:trace>
  <inkml:trace contextRef="#ctx0" brushRef="#br0" timeOffset="94764.28">32671 8283 1825 0,'-7'0'80'0,"7"0"18"0,-4 0-78 16,4 0-20-16,0 0 0 0,0 0 0 0,0 0 80 0,0 0 13 15,0 0 3-15,0 0 0 0,0 0-16 0,0 0-4 16,0 0 0-16,0 0 0 0,0 0-35 0,0 6-7 16,4 4-2-16,-4-1 0 0,0 1-18 0,3 2-4 15,-3-2-1-15,4 2 0 0,-4 4 21 0,3 0 4 16,-3-1 1-16,4 1 0 0,-4 3-12 0,3 0-3 16,1-4 0-16,-4 7 0 0,0 3 20 0,3 0 3 15,1-3 1-15,-1 6 0 0,-3-2-44 0,4-4 0 16,-4 6 0-16,4-6 0 0,-1 0 0 0,-6 0 12 15,3 0-12-15,-4-4 12 0,8 4-1 0,-8 0 0 16,4 0 0-16,-4-3 0 0,4 3-11 0,-3-3 10 16,-4-7-10-16,3 7 10 0,-3-6-19 0,0-1-4 15,-3-2-1-15,3-1 0 16,-8 0-19-16,1-5-4 0,-3 2-1 0,3-6 0 16,0 0-40-16,-4-6-8 0,0-1-2 0,-3-8-698 0,7 2-140 0</inkml:trace>
  <inkml:trace contextRef="#ctx0" brushRef="#br0" timeOffset="95005.91">32762 7935 3106 0,'-3'-6'68'0,"-1"-4"15"0,-3 7 2 0,7 3 3 0,0 0-71 0,0 0-17 16,0 0 0-16,0 0 0 0,0 0 0 0,0 0 0 16,0 0 0-16,0 0 0 15,0 0-113-15,0 0-20 0,7-9-4 0</inkml:trace>
  <inkml:trace contextRef="#ctx0" brushRef="#br0" timeOffset="123942.8">28434 12921 921 0,'0'0'82'0,"0"0"-66"0,0 0-16 0,0 0 0 15,0 0 187-15,0 0 33 0,0 0 8 0,0 0 0 16,7-3-94-16,-7 3-19 0,0 0-4 0,7-3-1 16,4 3-5-16,-11 0-1 0,0 0 0 0,0 0 0 15,3 3-22-15,-3-3-5 0,4 3-1 0,-1-3 0 16,1 9-22-16,-4 1-5 0,-4-1-1 0,4 4 0 16,-3-1-20-16,-1 7-4 0,4 0 0 0,-3 3-1 15,3 0-10-15,-4 0-1 0,4 0-1 0,-3 6 0 16,3-6 10-16,-4 0 3 0,4 0 0 0,0-3 0 15,0-1-24-15,0-2-13 0,4 3 1 0,-4-6 1 0,3 2 19 16,-3-9 4-16,4 4 1 0,-4-10 0 16,0 0-1-16,0 0 0 0,0 0 0 0,0 0 0 0,0 0 9 0,0 0 2 15,0-10 0-15,0 4 0 0,0-9-23 16,0 2 0-16,0-6 0 0,0 3 0 0,-4-2 12 16,1-11 7-16,-1 7 1 0,4 1 1 0,0-11-13 0,-4 7-8 15,4-3 8-15,0 3-8 0,0-3 0 0,0-1 0 16,0 4 0-16,0-3 8 0,4 3-8 0,0-3 0 15,-1 6 0-15,4-3 0 0,0-4 0 0,0 8 0 16,0-1 0-16,0 3 8 0,4-3-8 0,-4 3 0 16,4 3 0-16,-1-3 8 0,1 10-8 0,3-3 0 15,-4-1 0-15,5 4 0 0,-1-1 0 0,3 1 0 0,-3 6 0 0,4-4-8 16,0 7-1-16,3 0 0 0,0 0 0 0,0 7 0 16,-3-4-8-16,-1 6-2 0,1-6 0 0,0 13 0 31,-4-3-19-31,0-1-4 0,4-3-1 0,-4 4 0 15,0 9-99-15,0-6-20 0,-3-1-4 0,3 4-662 0,-4 0-133 0</inkml:trace>
  <inkml:trace contextRef="#ctx0" brushRef="#br0" timeOffset="125401.23">29168 13279 190 0,'0'0'8'0,"7"0"3"0,-7 0-11 0,7 0 0 0,0-10 0 0,-7 10 0 16,3 0 128-16,-3 0 24 0,0 0 5 0,0 0 1 0,7-3 41 0,-7 3 8 15,0 0 1-15,0 0 1 0,0 0-59 0,0 0-12 16,0 0-2-16,0 0-1 16,0 0-57-16,0 0-11 0,0 0-3 0,0 0 0 0,0 0-32 0,0 0-8 15,0 0 0-15,0 0-1 0,0 0-5 0,0 0-1 16,-3 3 0-16,-1 7 0 0,1-1 15 0,-4 0 2 16,3 4 1-16,-3-4 0 0,4 1-10 0,-1 2-1 15,-3-2-1-15,0 2 0 0,0 4-5 0,0-4-1 16,0 1 0-16,-4-1 0 15,4 4-9-15,0-3-8 0,0-1 9 16,0 1-9-16,0 2 0 0,3-2 8 16,-3 0-8-16,4-4 0 0,3 4 0 0,-4-4 0 0,1 0-9 15,3 4 9-15,0-4-28 0,3 1 0 0,1-1 0 0,-4-9 0 16,3 3-30-16,-3-3-6 16,11 10 0-16,-11-10-652 0,7 0-129 0</inkml:trace>
  <inkml:trace contextRef="#ctx0" brushRef="#br0" timeOffset="125722.57">29274 13037 1785 0,'-11'0'79'0,"11"0"17"0,0 0-77 0,0 0-19 15,-7 0 0-15,7 0 0 0,0 0 94 0,0 0 15 16,0 0 3-16,0 0 1 0,0 0-99 0,0 0-14 16,0 0-15-16,0 0 3 0,0 0 41 0,0 0 8 15,0 0 2-15,0 0 0 0,0 0 33 0,0 0 6 16,0 0 2-16,0 0 0 0,0 0-32 0,0 0-5 15,-7 0-2-15,7 0 0 16,0 0-102-16,0 0-21 0,0 0-4 0,0 0-1040 0</inkml:trace>
  <inkml:trace contextRef="#ctx0" brushRef="#br0" timeOffset="126201.83">29598 13457 2361 0,'0'0'52'0,"0"0"10"0,0 0 2 0,0 0 4 0,0 0-55 0,0 0-13 16,0 13 0-16,4-4 0 0,3 1 0 0,-4 2 0 15,4-2 0-15,-3-1 0 0,3 4 0 0,0 2 9 16,0-2-9-16,0-1 8 0,-3 10 25 0,-1-6 5 16,1 0 1-16,-1 6 0 0,-3-4-12 0,0 11-3 15,0-7 0-15,-3-1 0 0,-4 5 7 0,-1-4 1 16,-2 3 0-16,3 0 0 0,-4-3-20 0,1 0-3 16,-1-4-1-16,0 4 0 0,-3 0-8 0,0-3 0 15,-3-6 0-15,3 5 0 0,-1-5 0 0,-2 0 0 16,-1 2 0-16,0-2 0 15,1-4-32-15,-1-6-9 0,4 4-2 0,0-4-745 0,-4-3-148 16</inkml:trace>
  <inkml:trace contextRef="#ctx0" brushRef="#br0" timeOffset="126439.77">29827 13087 2772 0,'0'0'123'0,"-3"-3"25"0,-8-3-119 0,4 6-29 15,0 0 0-15,0 0 0 0,4-3 28 0,3 3 0 16,-7 0 0-16,7 0 0 0,0 0-28 0,-8 0 0 16,8 0 0-16,0 0 0 15,-7 3-29-15,7-3-3 0,-3 0 0 0,3 0 0 16,0 0-121-16,0 0-25 0,-4 9-5 0</inkml:trace>
  <inkml:trace contextRef="#ctx0" brushRef="#br0" timeOffset="127720.05">30498 12974 2026 0,'0'0'90'0,"0"0"18"0,0 0-86 0,0 0-22 15,0 0 0-15,0 0 0 0,0 0 49 0,0 0 6 16,0 0 1-16,0 0 0 0,0 0 21 0,0 0 5 16,0 0 1-16,0 0 0 0,0 0-8 0,0 0-2 15,0 0 0-15,7 0 0 0,7 0-18 0,0-3-4 16,0 3-1-16,0 0 0 0,4 0-21 0,-1-3-4 16,5-3-1-16,-1 6 0 0,0 0-12 0,0 0-4 15,4-3 0-15,-1 3 0 0,1 0-8 0,7-7-16 16,-4 7 4-16,4 0 1 15,0-3-85-15,-8 0-16 16,-2-3-4-16,2 6-1 0,1-10-93 0,-4 7-18 0,0-3-4 0</inkml:trace>
  <inkml:trace contextRef="#ctx0" brushRef="#br0" timeOffset="128934.22">31750 12824 2761 0,'0'0'122'0,"0"0"26"0,0 0-119 0,0 0-29 0,0 0 0 0,0 0 0 15,0 0 27-15,0 0-1 0,0 0 0 0,0 0 0 16,0 0-39-16,0 0-8 0,0 0-2 0,0 0 0 16,0 0 23-16,0 0 0 0,0 0 0 0,0 0 0 15,-4 9 16-15,1 4 5 0,-1 2 1 0,4 1 0 16,-3 3 10-16,-1 3 3 0,1-3 0 0,3 6 0 16,-4-3-13-16,1 0-2 0,3 3-1 0,-4-3 0 15,1 0-19-15,3 0 0 0,-4 0 0 0,4-4 0 16,-3-2 13-16,3 3 3 0,-4-7 0 0,4-2 0 15,4 2 0-15,-4-2 0 0,0-1 0 0,0-9 0 0,0 0 7 0,0 0 1 16,0 0 1-16,0 0 0 0,0 0 1 0,0 0 0 16,3-9 0-16,1-1 0 0,-1-2-3 0,1-1-1 15,-1-6 0-15,1-2 0 0,-1-5-10 0,1-2-3 16,-1-3 0-16,-3 6 0 0,4-3-9 0,-1-4 0 16,-3 1 0-16,4-4 0 0,-4 4 0 0,0-7 0 15,0 7 8-15,4 6-8 0,-4-6 0 16,0 2 0-16,3-2 0 0,1 9 0 0,-4-3 0 0,3 3 0 15,4 0 0-15,-3 3 0 0,3 0 0 0,0-3 0 16,0 13 0-16,-4-3 0 0,8-1 0 0,-4-3-9 16,4 13 9-16,3 0 0 0,-4-3-12 0,4 6 12 15,1 0-12-15,-1 0 12 0,3 0-11 0,1 9 11 0,0-6-10 0,-4 7 10 16,0-1-13-16,0 1 3 0,-7-7 1 0,4 6 0 31,-4 0-14-31,0 1-2 0,-4-1-1 0,-3-6 0 16,0-3-105-16,0 13-21 0,-7-4-4 0,4-9-721 0,3 0-145 0</inkml:trace>
  <inkml:trace contextRef="#ctx0" brushRef="#br0" timeOffset="129442.8">31757 12219 2286 0,'0'0'101'0,"0"0"21"0,0 0-98 0,0 0-24 16,0 0 0-16,7-7 0 0,0 4 104 0,-3-3 16 16,6 3 4-16,1-7 0 0,-4 10-44 0,4-9-8 0,-1 0-1 0,1 2-1 15,3-2-38-15,-4-1-8 0,1 1-2 0,3-3 0 16,-3-4-10-16,3 3-1 0,-4-6-1 0,4 7 0 16,-6-10 8-16,2 9 2 0,-3-5 0 0,0 5 0 15,-3-6 2-15,3 0 1 0,-4 7 0 0,4-10 0 16,-7 3-12-16,4 3-3 0,-1-2 0 0,4-1 0 15,-3-3-8-15,3 6 0 0,0 1 0 16,0-1 0-16,0 0 0 0,0 4 0 0,0 2 0 16,-3 1 0-16,3 3 0 0,0-1 0 0,4 7-8 0,-4 0 8 15,-7 0 0-15,10 7-9 0,1-1 9 0,-1 3 0 16,-3 4 0-16,4-4 0 0,-4 7 0 0,0 0 0 16,4-1-8-16,-4 1 8 0,0-4 0 0,-4 7 0 0,1-6-16 15,-1 2 3-15,1 1 1 0,-4 3 0 16,0-6-73-16,0 5-15 0,0 4-2 15,0 0-1-15,0 0-105 0,0 3-20 0</inkml:trace>
  <inkml:trace contextRef="#ctx0" brushRef="#br0" timeOffset="130032.32">32269 13131 1630 0,'0'0'72'0,"0"0"16"0,0 0-71 0,0 0-17 16,0 0 0-16,0 0 0 0,0 0 31 0,0 0 2 15,0 0 1-15,0 0 0 0,0 0 37 0,0 0 7 16,0 0 2-16,0 0 0 0,0 0 10 0,0 0 2 16,0 0 1-16,0 0 0 0,0 0-15 0,0 10-3 15,0 2-1-15,-4-3 0 0,1 7-34 0,-1-3-8 16,-3-1 0-16,0 1-1 0,0 6-20 0,0-7-11 15,0 7 12-15,0-6-12 0,0 5 17 0,3-5-3 16,-3 6-1-16,0-7 0 0,3 7-1 0,1-6-1 16,-1-1 0-16,1 7 0 0,-1-7-11 0,4-2 0 0,0 9 0 15,0-7 0-15,0-2-13 0,0-1-2 0,4 0 0 0,-1 1 0 32,1-4-12-32,3 4-2 0,-3-4-1 0,-4-6 0 15,3 3-82-15,-3-3-17 0,11 0-3 0,-1-3-934 0</inkml:trace>
  <inkml:trace contextRef="#ctx0" brushRef="#br0" timeOffset="130219.15">32353 12830 2854 0,'0'0'63'0,"-3"-6"13"0,3 6 2 0,-4 0 2 0,4 0-64 0,0 0-16 0,-3-10 0 0,3 10 0 15,0 0-12-15,0 0-5 0,0 0-2 0,0 0 0 16,0 0-19-16,0 0-4 0,0 0-1 0,0 0 0 16,0 0-153-16,7 10-32 0,-4-1-5 0</inkml:trace>
  <inkml:trace contextRef="#ctx0" brushRef="#br0" timeOffset="130623.55">32576 13203 1612 0,'0'0'72'0,"-11"0"14"0,4 0-69 0,7 0-17 0,0 0 0 0,0 0 0 16,0 0 233-16,0 0 43 0,0 0 9 0,0 0 2 15,0 0-247-15,0 13-48 0,0-13-11 0,0 9-1 16,3 1 20-16,1-1 0 0,-1 0 8 0,1 1-8 16,3-4 43-16,0 4 3 0,-3-1 1 0,3 3 0 15,0-2 4-15,3 2 1 0,-3 4 0 0,4-3 0 16,0-1-28-16,-4 4-4 0,0 0-2 0,3-1 0 16,-3 1-10-16,4 6-8 0,-8-3 12 0,-3-1-12 15,4-2 12-15,-1 9-4 0,-3-3 0 0,0 0-8 16,0 0 12-16,0 3-12 0,-3-6 12 0,-1 3-12 15,1 0 0-15,-1-3 0 0,1 0 0 0,-4-4 0 0,0 4 0 0,0-6 0 16,3 2-12-16,-3-2 3 0,0-1-4 0,-4-2-1 16,1 2 0-16,-1-5 0 15,-3 2-29-15,0-3-5 0,0-6-2 0,-7 10 0 16,0-10-170-16,-8 0-35 0,5 0-6 0</inkml:trace>
  <inkml:trace contextRef="#ctx0" brushRef="#br0" timeOffset="131229.68">32568 12968 1324 0,'0'0'118'0,"0"0"-94"0,0 0-24 0,0 0 0 15,0 0 294-15,0 0 54 0,0 0 12 0,0 0 1 16,0 0-241-16,0 0-49 0,0 0-10 0,0 0-1 15,0 0-21-15,0 0-4 0,0 0-1 0,0 0 0 16,0 0-34-16,11 0 0 0,-11 0-10 0,7 0 10 16,-7 0-145-16,0 0-22 0,4-6-4 15,3 6-1-15</inkml:trace>
  <inkml:trace contextRef="#ctx0" brushRef="#br0" timeOffset="141242.32">28374 11918 1789 0,'-7'0'39'0,"0"6"8"0,0-6 1 0,0 0 4 0,-4 3-42 0,4-3-10 16,0 0 0-16,0 6 0 0,-4-6 60 0,4 3 11 16,0-3 1-16,4 0 1 0,3 0 3 0,-7 4 0 15,0-4 0-15,7 0 0 0,-7 6-21 0,7-6-4 16,-7 3-1-16,3 3 0 0,-3-3 4 0,0 7 1 15,0-7 0-15,3 3 0 0,1 4-9 0,-1-4-2 16,-3 3 0-16,-3 1 0 0,-1 2-13 0,-3 7-3 16,0-6-1-16,-4 5 0 0,1 1-3 0,-1 6-1 15,0-3 0-15,-3 10 0 0,3-1-3 0,-3 7 0 16,0 2 0-16,0-2 0 0,3 3 1 0,-3 3 0 16,3 6 0-16,1 0 0 0,-4 6-6 0,7 7-2 0,-1 0 0 15,5 0 0-15,-4 2-5 0,7-2-8 0,0 0 11 0,7 3-11 16,3-4 13-16,1 1-4 0,6 0-1 15,4-4 0-15,1-2-8 0,2-4 0 16,1 0 0-16,3-2 8 0,7-7-8 16,0 6 0-16,8-10 0 0,2 1 0 0,8-3-20 0,0 0-4 15,7-4 0-15,0-3 0 0,3 1-88 16,1-4-19-16,6-3-3 0</inkml:trace>
  <inkml:trace contextRef="#ctx0" brushRef="#br0" timeOffset="145082.68">32830 11441 921 0,'0'0'82'0,"0"0"-66"0,0 0-16 0,0 0 0 16,0 0 279-16,0 0 52 0,0 0 10 0,0 0 3 15,-4 3-248-15,0 6-50 0,4-9-10 0,-3 7-1 16,-1-4 10-16,1 6 3 0,3-9 0 0,-4 3 0 16,4-3-23-16,0 0-4 0,-3 7-1 0,3-7 0 15,3 9-1-15,-3 1-1 0,4-4 0 0,3 3 0 16,-4 1 23-16,5-1 5 0,-1 4 1 0,3-1 0 15,-3 4-15-15,4-1-4 16,-1 4 0-16,1 0 0 0,3-3-4 0,-3 3-2 0,-4 3 0 0,3-1 0 16,1 8-9-16,-1-4-1 0,-2 0-1 0,-1 0 0 15,3 6-11-15,-6-2 0 0,-1-4 0 0,1 6 8 16,-1 0-8-16,1 4 0 0,3 6 0 0,-4-10 0 16,1 0 0-16,-1 1 0 0,4-1 0 0,-3 4 0 15,0-4 0-15,3 0 0 0,3 1 0 0,-3-14 0 0,-3 4 0 16,-1 7 0-16,4-4 0 0,0-3 0 15,-3 9 0-15,3-3 0 0,0-3 8 0,0 13-8 16,-3-4 0-16,3-2 10 0,-4-1-10 0,-3 0 10 16,4 1-10-16,-4-4 0 0,-4-3 0 0,4 7 0 15,0-11 0-15,-3 8 10 0,-1-4-10 0,-3-3 10 0,4 0-10 0,-1-4 10 16,1 4-10-16,3-3 10 0,-4 3-10 0,-3 0 8 16,0 0-8-16,3 0 8 0,-3 6 0 0,0 4-8 15,-3-7 12-15,6 3-4 0,-3-6 1 0,4 6 0 16,-5-6 0-16,1 0 0 0,4 0-9 0,-1 0 0 15,1 0 9-15,-1-3-9 0,-3-1 13 0,4-2-1 16,3 3-1-16,-4-6 0 0,1 5-11 0,3-5 0 16,-4 9-10-16,4-3 10 0,0-7 0 0,-3 10-9 0,3-6 9 0,0-4 0 15,0 1 0-15,-4-4 19 0,1 4-3 0,3-4-1 16,0 1-15-16,-4-1 0 0,4 0 0 0,-3 1 0 16,-1-4 0-16,0 4-10 0,4-10 10 0,-7 9-12 15,4-3 12-15,-8 1 0 0,4 2 0 0,-3 0-8 31,-1 1-27-31,0-7-5 0,1 3 0 0,-4-3-1 16,3-3-76-16,-3 0-15 0,-4 0-4 0</inkml:trace>
  <inkml:trace contextRef="#ctx0" brushRef="#br0" timeOffset="146023.03">33246 11083 230 0,'0'0'10'0,"0"0"2"16,0 0-12-16,0 0 0 0,0 0 0 0,0 0 0 0,0 0 298 0,0 0 57 15,0 0 11-15,3 0 2 0,4-9-271 0,-3 6-54 16,3-3-11-16,-4 2-3 0,5-5 66 0,-1 6 13 16,-4-3 2-16,4-1 1 0,-3 1-11 0,-1-3-3 15,1-1 0-15,-1 7 0 0,1-6-17 0,-1 6-4 16,1-4-1-16,-1-2 0 0,-3 9-21 0,4-3-4 16,-1-7-1-16,1 7 0 0,0-3-20 0,-1-3-4 15,4 5-1-15,4-5 0 0,-4 6-12 0,3-3-2 16,1-1-1-16,-1 1 0 0,5-3 0 0,-1 9 0 15,0-3 0-15,0-4 0 0,-3 7 2 0,3 0 0 16,0 0 0-16,0 7 0 0,-4-4-1 0,1 3 0 16,0 3 0-16,-4-2 0 0,0 11-10 0,-4-5 0 15,1 6 9-15,-1 0-9 0,-3 3 0 0,-3 3 0 16,3-3 0-16,-7 6 0 0,3 0 0 0,1-3 0 0,-4-3 0 16,3 9 0-16,-3-9 0 0,3 7 0 0,-3-7-8 0,0 0 8 15,0-1 0-15,4 1 0 0,-8-3 0 0,4 0 0 16,0-3 0-16,-3 3 0 0,2-7 0 0,-2-2 0 15,-1 2 0-15,1-3 0 0,-1 1 0 0,1 2 8 16,-5-5-8-16,1-4 0 0,0 6 0 0,-3-9 0 16,2 7-16-16,-2-4 0 0,3-3-1 0,0-3 0 15,-1 3 6-15,5-7 2 0,-1 7 0 0,1-9 0 16,6 6 9-16,-3-7 0 0,4 1 0 0,3-1 0 16,0 1 0-16,3 3 0 0,1-4 0 0,-1 4 0 15,4 3 8-15,0-6 0 0,0 9 0 0,0 0 0 16,4 0 3-16,0 0 1 0,-1 9 0 0,4-6 0 15,0 3 0-15,1 4 1 0,2 2 0 0,-3-2 0 0,0-1-3 16,0-3-1-16,1 10 0 0,-5-3 0 16,4-1-9-16,-3-2 0 0,-1 2 0 0,5 4 8 0,-5-4-8 0,1 1 0 15,-1-4 0-15,1 4 0 0,-1-4-12 0,1 1-4 16,0-7 0-16,-1 6-1 16,1 1-215-16,3-10-44 0,28-4-8 0,-21-11-1 0</inkml:trace>
  <inkml:trace contextRef="#ctx0" brushRef="#br0" timeOffset="151094.31">22722 12930 2592 0,'0'0'115'0,"0"0"23"0,0 0-110 0,0 0-28 15,0 0 0-15,0 0 0 0,0 0 33 0,7-3 2 16,4-3 0-16,-11 6 0 0,0 0-35 0,0 0-14 0,11 0 1 0,-4 9 0 15,0-2 4-15,0 2 1 16,0-3 0-16,-4 10 0 0,8 0 8 0,-7 3 0 16,-8 3 0-16,4-1 0 0,7 1 26 0,-3 7 1 0,-8-4 0 0,1 3 0 15,3-6-9-15,0-3-2 0,-4 3 0 0,0-10 0 16,-3 10 19-16,4-3 3 0,3-6 1 0,0 2 0 16,-7-9-23-16,7 4-5 0,3-1-1 0,1 1 0 15,-1-7 6-15,-3-3 0 0,0 0 1 0,4 6 0 16,7-6-2-16,-11 0-1 0,0 0 0 0,0 0 0 15,0 0 3-15,0 0 1 0,-4-6 0 0,0-7 0 16,4 4 0-16,0-1 0 0,0-2 0 0,-3-7 0 16,-4 7-5-16,3-7-1 0,4-3 0 0,0 0 0 15,0 0-1-15,0-3-1 0,4 0 0 0,-1 3 0 16,1-3 2-16,-1 3 1 0,-3-6 0 0,8 9 0 16,6-3-13-16,-4 0 11 0,-6 0-11 0,6 3 10 15,4 3-10-15,1-2 0 0,-1-1 0 0,-4 3 0 16,4 0 0-16,0 1 0 0,1-1 0 0,-1 3 0 0,0 4 0 15,3 0 0-15,5 2 0 0,-1 1-11 16,-4 3 11-16,1 3 0 0,3 3-9 0,0 3 9 0,-3 1 0 16,3 2-9-16,0 10 9 0,1-7 0 0,-1 10 0 0,0-3 0 15,-4 0 0-15,5 3 0 0,-5-3 0 0,1-4 0 16,0 7 0-16,-1-3 0 0,-3 3 11 0,-3-3 5 16,3 0 2-16,-3-4 0 0,-4 4-18 0,0 0 0 15,0-3 0-15,0-1 0 0,0 1-8 0,-4 0-6 16,4-4-1-16,-3 1 0 0,0-1 15 0,-1-2 0 15,1 9 0-15,-4-7 0 16,3-2-52-16,1 2-4 0,3-2 0 0,-4 2-1 16,1-2-87-16,-1-1-16 0,1 0-4 0,-4-9-1065 0</inkml:trace>
  <inkml:trace contextRef="#ctx0" brushRef="#br0" timeOffset="151401.29">23774 12883 3013 0,'0'0'66'0,"0"0"14"0,0 0 2 0,0 0 3 0,0 0-68 0,3 7-17 0,1 2 0 0,-1 0 0 0,1 4 0 0,3 3 0 15,0-1-11-15,0 1 11 0,-3 0 0 0,6 6 0 16,-3-3 0-16,0 2 0 0,0 1 0 0,0 7 0 16,-3-7 0-16,3-4 0 0,0 4 0 0,-4 0 0 15,1-9 0-15,3 6 9 0,-3-7-9 0,3 7 0 16,-11-6 0-16,8-1 0 16,-1-2-97-16,1-1-22 0,-1-3-4 0</inkml:trace>
  <inkml:trace contextRef="#ctx0" brushRef="#br0" timeOffset="151564.84">23721 12488 3434 0,'-4'-22'76'0,"4"13"15"0,-3-4 3 0,-4 1 2 0,7-1-76 0,-4-2-20 0,4 2 0 0,0 4 0 31,4 6-133-31,-1-4-31 0,1-5-5 0,-1 12-1187 0</inkml:trace>
  <inkml:trace contextRef="#ctx0" brushRef="#br0" timeOffset="152760.51">21989 13351 518 0,'0'0'23'0,"0"0"5"0,0 0-28 0,0 0 0 15,0 0 0-15,0 0 0 0,0 0 326 16,0 0 60-16,7 3 12 0,0 3 2 0,3-6-312 0,1-6-62 16,-4 6-13-16,0-3-2 0,0-7 16 0,0 1 3 15,4-1 1-15,-1-2 0 0,-6-1 42 0,3 1 9 16,7-4 2-16,-3 0 0 0,-4-2 7 0,0-1 1 16,3 3 1-16,1-3 0 0,3-3-55 0,-3 4-11 15,-4-4-3-15,7 3 0 0,7-3 0 0,-7 0-1 16,-3 3 0-16,3-3 0 0,3 6-6 0,1-2-1 15,0-1 0-15,-4 3 0 0,-4 0-2 0,4 4-1 16,4 2 0-16,-4-2 0 0,-3 3-4 16,3-1-1-16,0 1 0 0,0 9 0 0,-3-7 0 0,-1 1-8 15,1 6 12-15,3-3-4 0,4-3-8 0,-8 6 0 0,1 0 0 16,-1 0 0-16,4 0 0 0,1 0 0 16,-5 9 8-16,4-9-8 0,-3 6 0 0,3 1 0 15,-3-1-9-15,3 7 9 0,-4-4 0 0,4 3 0 0,0 1 0 16,1 6 0-16,-1 0 8 0,-4-4-8 0,4 4 0 0,0 0 9 15,-3 3-9-15,0-10 10 0,-4 10-10 16,0-3 10-16,3-6-10 0,-3 6 8 0,-3-1-8 0,-1-2 8 16,5-7-8-16,-1 7 0 0,-7-10 0 15,0 10 8-15,3-3-20 0,4-4-5 0,-3-6-1 0,3 10 0 32,-7-4-92-32,3 1-18 0,8 8-4 0,-1-5-1097 0</inkml:trace>
  <inkml:trace contextRef="#ctx0" brushRef="#br0" timeOffset="154032.23">24476 12802 1267 0,'0'0'112'0,"0"0"-89"0,0 0-23 0,0 0 0 0,0 0 284 0,0 0 53 15,0 0 11-15,0 0 1 0,0 0-269 0,0 0-55 16,0 0-10-16,0 3-3 0,0 6 3 0,-4 1 0 15,4 2 0-15,0 7 0 0,0 3-1 0,4 0 0 16,-4-3 0-16,0 3 0 0,0 6 2 0,0-3 0 16,0 3 0-16,3-3 0 0,1-3 1 0,3 7 1 15,0-7 0-15,0 0 0 0,-4-4 18 0,5-5 3 16,-1-1 1-16,0 4 0 0,0-10-16 0,0 4-4 16,-7-10 0-16,7 9 0 0,0-9 5 0,-7 0 1 15,0 0 0-15,0 0 0 0,7 0 3 0,0-9 1 0,-3 6 0 16,3-7 0-16,-4 1-7 0,1-4-2 0,-1-6 0 15,-3 7 0-15,0-10 8 0,4 3 2 0,-1-3 0 16,1 0 0-16,-4 0-21 0,3 0-10 0,-3 0 10 0,7-3-10 16,-3 3 0-16,3 0 8 15,-4 7-8-15,1-4 0 0,3 6 0 0,0-2 0 0,0 2 0 0,4 4 0 16,-1-1 0-16,1 4 0 0,-4-3 0 0,4 2 0 16,3-2-9-16,-4 9 9 0,1-3 0 0,3 3-9 15,-4 0 9-15,5 3 0 0,-1-3 0 0,0 6-8 16,0-3 8-16,0 7 0 0,0 2 0 0,0-2-8 15,4 9 8-15,-4-7 0 0,4 10 0 0,-4 0 0 16,0 3 0-16,0 0 0 0,4 3 0 0,-8-2 0 16,4 5 0-16,-3-3 0 0,-1-3 0 0,5-3 0 0,2 0 10 15,-3 3 1-15,-3-9 0 0,3 3 0 0,0-1-11 0,-3-2-12 16,3-6 2-16,0 2 1 16,-3 4-41-16,-1-13-8 15,-3 3-2-15,4-6-1390 0</inkml:trace>
  <inkml:trace contextRef="#ctx0" brushRef="#br0" timeOffset="156478.95">27287 11987 748 0,'0'0'67'0,"0"0"-54"0,0 0-13 0,0 0 0 16,0 0 139-16,0 0 25 0,0 0 4 0,0 0 2 15,0 0-158-15,0 0-31 0,0 0-6 0,0 0-2 0,0 0 27 0,0 0-8 16,0 0 8-16,0 0 0 0,0 0 62 16,0 0 18-16,0 0 3 0,0 0 1 15,0 0 4-15,0 0 2 0,0 0 0 0,4-7 0 16,-4 7 9-16,0 0 1 0,3-9 1 0,-3 9 0 0,0 0-21 0,0 0-4 15,0 0 0-15,0 0-1 0,0 0-20 0,0 0-4 16,0 0-1-16,0 0 0 0,0 0-33 0,0 0-6 16,0 0-2-16,0 0 0 0,0 0-1 0,0 0-8 15,0 0 12-15,0 0-4 0,-3 0-8 0,-4 0 10 16,7 0-10-16,-4 0 10 0,-3 6 2 0,4-6 1 16,-4 3 0-16,0-3 0 0,0 0 6 0,-4 0 1 15,4 7 0-15,0-7 0 0,7 0 8 0,0 0 1 16,-4 3 1-16,-3-3 0 0,7 0-2 0,-3 0-1 15,-4 3 0-15,7-3 0 0,0 0-6 0,-7 0-1 0,0 0 0 0,7 0 0 16,0 0-4-16,0 0 0 0,-7 6-1 0,7-6 0 16,-4 0-4-16,4 0-1 15,0 0 0-15,0 0 0 0,-7 3 1 0,3-3 0 0,-3 0 0 16,0 7 0-16,-7-4-11 0,4-3 0 0,-4 6 0 16,-1-3 0-16,-6 0 0 0,0 7 0 0,-4-4 8 15,1 3-8-15,-5-2 0 0,1 2 0 0,-4 0 0 0,-3 4 0 16,-4-4 0-16,4 4 0 0,-7-7 0 0,-4 4 0 15,-3-1 12-15,3-3-4 0,-4 10 0 0,1-4 0 16,0 1 0-16,3-4 0 0,-4 4 0 16,8-4 0-16,-4 4-8 0,4 3 0 0,-1-4 0 15,1 1 0-15,3-4 0 0,4 4 10 0,-4-4-2 16,7 4-8-16,1 2 8 0,2-2-8 0,1-4 0 16,7 4 0-16,0-4 0 0,3-6 0 0,1 7 0 0,3-1 0 15,-1-3 0-15,5-3 0 0,3 1 0 0,0 2 0 16,3-3 0-16,4-3 0 0,0 0 10 0,0 0-10 15,0 0 12-15,11 0-2 0,3 6-1 0,0-3 0 16,7-3-9-16,0 0 12 0,8 4-12 0,-1-4 12 16,7 6-12-16,0-6 0 0,1 0 9 0,-1 0-9 0,4 0 0 15,-4 3 0-15,0-3 0 0,1 6 8 0,-1-3-8 0,-3-3 0 16,3 10 0-16,-3-7 0 0,3-3 0 0,0 6 0 16,4-3 0-16,-4 4 0 0,0-4 0 0,-3 3 0 15,4 0 0-15,-1 1 0 0,-3-4 0 0,3 3 0 16,0-3 0-16,-3 7 0 0,0-7 0 0,-1 3 0 15,1-3 0-15,-4 6 0 0,1 1 0 0,-1-7 0 16,0 6 0-16,0-2 0 0,-3-4 0 0,0 0 0 16,-1 6 0-16,-6-9 8 0,-7 10-8 0,-1-10 0 0,1 9 0 15,-1-6 0-15,-3 4 0 0,-7-7 0 0,11 3 0 16,-11-3 0-16,0 0 0 0,0 0 0 0,0 9 0 0,0-9 0 16,0 0 0-16,-4 13 0 0,-3-4 0 15,4 0 0-15,-4-5 0 0,-4 5 0 0,-3-3 0 16,0 4 0-16,-4-4 0 0,1 3 0 15,-5 1 0-15,1 2 0 0,-3-2 0 0,2 5 0 0,1-8 0 0,-3 12 0 16,-5-7 0-16,1 7 0 0,0-7 0 0,-4 7 0 16,-3-6 0-16,0 6 0 0,-1-7 0 0,5 7 0 15,-5-7 0-15,-2 10 0 0,2-3 0 0,1-6 0 16,0 9 0-16,3-3 0 0,4-1 0 0,-1-2 0 0,1 3 0 16,0 3 0-16,3-3 0 0,1-1 0 0,-1 4 0 15,0-6 0-15,4 3 0 0,0-7 0 0,3 7 0 0,4-6 0 16,0 6 0-16,3-7 0 15,1 7 0-15,-1-6 0 0,1 5 0 0,3-5 0 16,3 6 0-16,-3-7 0 0,0 1 0 0,0 6 0 0,3-7 0 0,4 4 0 16,0-4 0-16,4 1 0 0,-4-4 0 15,7 4 0-15,4 3 0 0,-1-10 8 0,1 3-8 0,3 1 12 16,0-1-4-16,4-6 0 0,3 7 0 16,0-10 0-16,0 9 0 0,4-3 0 0,3-3 0 0,-3 1 0 15,3-4 0-15,7 6 0 0,1-3-8 16,2-3 0-16,1 0 0 0,3 0 0 0,1 6 0 15,-1-3 0-15,4-3 0 0,0 0 0 0,-4 3 0 0,1-3 0 16,2 7 0-16,1-7 0 0,4 0 0 0,-1 0-12 16,0 0 4-16,4 0 0 15,-3 0-203-15,-15-10-40 0</inkml:trace>
  <inkml:trace contextRef="#ctx0" brushRef="#br0" timeOffset="172931.07">22285 14066 115 0,'0'0'10'0,"0"0"-10"0,0 0 0 0,0 0 0 15,0-7 219-15,0 7 41 0,7-9 9 0,0 6 2 32,0-7-263-32,4 10-53 0,-4-9-11 0,0 9-1 15,-7 0 7-15,0 0 2 0,7-3 0 0,0-3 0 0,0 2 91 0,-7 4 18 0,0 0 4 0,0 0 1 16,7-3 8-16,-7 3 2 0,0 0 0 0,0 0 0 15,7-6-36-15,-3 6-8 0,-4 0 0 0,0 0-1 16,0 0-3-16,0 0 0 0,0 0 0 0,0 0 0 16,-14 0 31-16,3-3 5 0,11 3 2 0,0 0 0 15,-14 3-14-15,7-3-2 0,7 0-1 0,0 0 0 16,-14 6-28-16,3 1-5 0,1 2-2 0,2 0 0 16,1 4-14-16,-3-4 0 0,-8 7 0 0,-3 0 0 15,3 2 0-15,1-5 11 0,-8 9-11 0,0 0 10 16,1 6 22-16,-1-6 5 0,7 9 1 0,-6-2 0 15,-1-4-8-15,4 3-2 0,7-3 0 0,0 3 0 0,-1-6 11 16,1 0 1-16,4 0 1 0,6 0 0 0,1 0-16 0,3 6-3 16,-4-6-1-16,4 0 0 0,11 0-21 15,-8 6 8-15,1-3-8 0,-1-3 0 0,1-3 0 0,3 9 0 16,3-2 0-16,1-5 0 0,-4-2 0 0,4 0 0 16,3-3 0-16,0 6 8 0,-3-7-8 0,3 1-13 15,3-7 3-15,4 7 1 16,1-3-29-16,-5-4-6 0,1-3 0 0,3 4-1 15,4-10-136-15,-1 9-27 0,-9-9-6 0</inkml:trace>
  <inkml:trace contextRef="#ctx0" brushRef="#br0" timeOffset="173504.25">22553 14398 1324 0,'0'0'118'0,"0"0"-94"0,0 0-24 0,0 0 0 0,0 0 171 0,0 0 29 16,0 0 7-16,4 9 1 0,-8 1-177 0,4-1-31 0,7-6-15 0,-7 7 2 16,0 2-7-16,-3-2-2 15,-4 5 0-15,3-2 0 0,4-1 22 0,-7 7-11 0,-4-6 11 0,1 9-8 16,3 0 27-16,-4-3 5 0,-3 2 2 0,0 1 0 16,0 0 13-16,0-3 2 0,3 3 1 0,1-3 0 15,-5 0-6-15,8-4-2 0,7-5 0 0,0 9 0 16,0-7-34-16,0-2 0 0,7 2 0 0,1-2 0 15,2-1-12-15,-3-6-2 0,4 7-1 16,-1-10 0-16,4 6-6 0,4-6-2 0,-11 0 0 16,4 0 0-1,-1 0-42-15,4 0-9 0,-3-6-2 0,-4 2-806 0</inkml:trace>
  <inkml:trace contextRef="#ctx0" brushRef="#br0" timeOffset="173730.01">22705 14113 230 0,'-14'-13'10'0,"14"13"2"0,7-3-12 0,-4-3 0 16,1-4 0-16,-1 7 0 0,-3-6 172 0,4-1 31 15,-4 10 6-15,0 0 2 0,0 0-155 0,0 0-30 16,0 0-6-16,0 0-2 0,-7 0 83 0,7 0 17 15,-7 0 3-15,7 0 1 0,-4 10-47 0,-3-4-10 16,0 0-1-16,4 1-1 16,6 2-79-16,-3-9-15 0,-3 3-3 0</inkml:trace>
  <inkml:trace contextRef="#ctx0" brushRef="#br0" timeOffset="174231.74">22941 14828 1324 0,'0'0'118'0,"0"0"-94"15,0 0-24-15,0 0 0 0,11 3 91 0,-11-3 13 0,0 0 4 0,7 6 0 16,-7-6-75-16,10 3-14 16,1 7-3-16,-4-1-1 0,0-6 42 0,0 6 9 15,4 1 2-15,-1-1 0 0,1-6-8 0,-1 13 0 16,1-3-1-16,0-4 0 0,-1 4-34 0,-3-1-6 0,0-2-2 16,-3 8 0-16,3 1-17 0,-7-3 0 0,-4 3 0 0,1 3 0 15,-4-4 0-15,-4-2-9 0,1 6 1 0,-4 3 0 16,-1-9 8-16,1 6 11 0,7-3-3 15,-7-1 0-15,0-5-8 0,3 6 0 0,4-7 0 16,-3-2 0 0,3-7-36-16,-4 6-5 0,4-2-2 0,-3-4-607 0,10-3-122 15</inkml:trace>
  <inkml:trace contextRef="#ctx0" brushRef="#br0" timeOffset="174764.94">23618 14533 691 0,'0'0'61'0,"0"0"-49"0,0 0-12 0,0 0 0 15,0 0 284-15,8 6 53 0,-1 0 11 0,0 4 3 16,-4-1-265-16,1 1-53 0,3 2-10 0,-4 1-3 31,1 2-38-31,-1 1-8 0,-3 3-2 0,4 0 0 0,-1 3 13 0,1 0 3 0,-4-4 0 0,0 4 0 16,0 3 12-16,0-6 0 0,0 3-10 0,0 6 10 16,3-3 0-16,-3-3 0 0,0 7-9 0,0-4 9 15,-3 0 0-15,3 0 0 0,-4-6 0 0,1 3 0 16,-1-3 0-16,-3-4 0 0,4 7 0 0,-4-3 9 15,3-7-9-15,-6 7 0 0,3-6 0 0,-4-4 0 16,0 4 0-16,-6-4 0 0,3 1 0 0,-4-1 0 16,-3-6-10-16,0 3-7 0,-4-2-2 0,0-4 0 15,-3-4-91-15,0-2-18 16,-36-6-4-16,18-1-542 0</inkml:trace>
  <inkml:trace contextRef="#ctx0" brushRef="#br0" timeOffset="174936.83">23484 14175 3150 0,'0'0'69'0,"0"-9"15"0,0 3 2 0,0-1 2 0,0 7-70 0,4-9-18 0,7 9 0 0,-1 0 0 31,1-3-172-31,3 3-37 0,-4 0-8 0,5 0-585 0,-1 0-117 0</inkml:trace>
  <inkml:trace contextRef="#ctx0" brushRef="#br0" timeOffset="175409.63">24268 14809 2354 0,'0'0'52'0,"0"0"10"0,0 0 2 0,3 9 3 0,1 1-54 0,3-1-13 16,-4 0 0-16,4 4 0 0,0-1 9 0,0 7-1 0,0-6 0 0,4 9 0 31,-4-7-39-31,0 1-8 0,0 3-1 0,0 0-1 16,-3-4-7-16,-1 4-2 0,1-6 0 0,-4 6 0 0,-4-1 40 0,1-2 10 0,3 3 0 0,-4-7 0 15,-3 7 18-15,0-6 6 0,-3 6 0 0,-1-7 1 16,0-2-25-16,1 2 0 0,-1-2 0 0,1-1 0 31,-1-9-109-31,4 3-27 0,-4-6-6 0,4 0-1 0</inkml:trace>
  <inkml:trace contextRef="#ctx0" brushRef="#br0" timeOffset="175876.11">24776 14511 576 0,'0'0'51'0,"7"9"-41"16,-4 4-10-16,1-4 0 0,-1 4 230 0,-3-1 44 15,4 4 9-15,-4 0 1 0,0-1-164 0,0-2-34 16,0-1-6-16,0 7-2 0,0-6-27 0,0 6-6 16,-4-7-1-16,4 1 0 0,-3-4-20 0,3 7-4 15,-4-10 0-15,4 3-1 0,0-9 17 0,-3 10 4 0,3-10 1 16,0 0 0-16,0 0-15 0,0 0-3 0,0 0-1 0,0 0 0 15,0 0 22-15,0 0 5 0,0 0 1 0,0 0 0 16,0 0-21-16,0-10-4 0,0 1-1 0,0-3 0 16,0 2 7-16,0-6 1 0,3 1 0 0,-3-1 0 15,-3-3-7-15,3 0-1 0,0-3 0 16,0 4 0-16,0 5 19 0,0-9 3 0,0 10 1 0,0-7 0 16,3 0-29-16,-3 6-6 0,4 1 0 0,-1-7-1 15,1 7-11-15,3-7 0 0,-4 9 0 0,4-2 8 16,0-7-8-16,1 6 0 0,-1 4 0 0,0-4 0 15,0 4 0-15,0 0 0 0,3-4 0 0,-3 10 0 16,4-3-16-16,0 12 5 0,3-3 1 0,0-3 0 16,3 13-42-1,1-4-9-15,-4 0-2 0,0 4 0 0,7-4-141 0,-3 4-29 0,3 3-6 0,0-4-430 16,-3-2-87-16</inkml:trace>
  <inkml:trace contextRef="#ctx0" brushRef="#br0" timeOffset="176351.51">24917 13689 1785 0,'0'0'159'0,"0"0"-127"0,0 0-32 0,0 0 0 16,-4 0 220-16,4 0 37 0,0 0 8 0,0 0 2 15,11 7-212-15,3-4-43 0,4 6-12 0,-1-6 0 16,1 7 0-16,6 2 0 0,1 7 0 0,7-6 0 15,-4 5-23 1,4 4-4-16,-4 0-1 0,4 0 0 0,-4-3 12 0,4 9 3 0,-7-3 0 0,3-3 0 16,0 10 13-16,0-4 0 0,0-3 9 0,-3 6-9 15,-4 1 12-15,0-1-3 0,1 0-1 0,-5 1 0 16,1 2 18-16,-4 7 3 0,-10 0 1 0,3-7 0 16,0 7-6-16,-7-3-2 0,-4-4 0 0,1-2 0 0,-4-1-14 15,-4 0-8-15,4 1 8 0,-7-1-8 0,0 0 27 16,0-6 1-16,-1 4 0 0,-2-4 0 0,3 0-28 0,0-3 0 15,-1 0 0-15,-2-7 0 16,-1 4-79-16,-3-6-21 0,3-4-4 16,1 1 0-16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6:40:32.52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17526 8942 1382 0,'-4'-3'123'0,"-3"-4"-99"0,4 7-24 0,-4-3 0 16,0-6 212-16,0 9 36 0,0 0 8 0,-7-3 2 31,-1-4-238-31,-9 7-47 0,-1 0-9 0,-7 0-3 0,1 0 14 0,-1 0 2 0,-7 0 1 0,0 0 0 16,0 0 22-16,-6 7 0 0,-1-4 0 0,-7-3 0 16,-7 0 36-16,0 3 12 0,0 3 3 15,3-6 0-15,-3 0 4 0,-3 3 1 0,-1-3 0 0,-6 0 0 16,-1 0-40-16,1 0-8 0,-1 0-8 0,-3 0 11 15,0 0-11-15,0 0 10 0,-11 0-10 0,4 0 10 16,0 0 1-16,3 0 0 0,1 0 0 0,3 7 0 16,-7-4 22-16,3 6 5 0,0-6 1 0,-3 7 0 15,4-1-23-15,-1 4-5 0,4-4-1 0,-4 0 0 16,-6 1-10-16,2-1 0 0,1 1 0 0,4-4 0 16,3 3 0-16,-7 1 0 0,3-10 0 0,-3 9 0 0,10 1 0 15,1-7 0-15,-1 3 0 0,8-3 0 16,3-3 0-16,3 0 0 0,1 0 0 0,3 0 0 0,-4 0 0 15,8 0 0-15,0 0 0 0,3 0 0 0,0-9 0 16,4 9 0-16,6 0 9 0,1-3-9 0,3-4 0 0,0 7 0 16,8-3 0-16,-1 0 8 0,4-3-8 15,0 6 0-15,7-3 0 0,0-4 0 0,-1 7 0 16,5-9 0-16,-1 6 8 0,1 0-8 0,-1-4 8 0,8-2-8 16,-1 3 8-16,1-4-8 0,3-5 16 0,0 8-2 15,3-8 0-15,4 5 0 0,-3-2 17 0,3 2 3 16,0-2 1-16,7 2 0 0,-4-5-35 0,8-1 0 15,0 3 0-15,3-5 0 0,0 8 0 0,4-2 0 16,-1-1 0-16,1 1 0 0,3 2 0 0,-3-2 0 0,0 2-13 16,-1 1 5-16,-2 3 8 0,-5-1 0 0,1 1 0 15,0-3 0-15,-4 9 0 0,3-4 11 0,-6-2-3 0,-1 3 0 16,-3 3-8-16,-7 0 0 0,0 0 0 0,0 0 0 16,0 0 0-16,0 0 0 0,0 0 0 0,0 9 0 15,0 1 0-15,-3 2 0 0,-4 1 0 0,3-4 0 16,-3 4-12-16,0 6-4 0,-7-7 0 0,-3 4-1 15,-1-4 17-15,0 7-8 0,1-3 8 0,-5 0 0 16,-2-1 9-16,3 4 9 0,-4 0 2 0,-3-3 0 16,-1 6-20-16,-2-4-19 0,-1 4 4 0,-3 0 1 15,-4 0 14-15,4 3 0 0,3-9 0 0,4 3 10 16,-1 0-10-16,12-7 0 0,-1 1 0 0,4-4 8 16,7 4 0-16,3-4 0 0,8 1 0 0,3-7 0 15,4 6-8-15,6 0 0 0,8 1 0 0,3-7 0 16,7 6-11-16,4 1-1 0,4 2 0 0,6-2 0 15,4 2-152-15,7 7-32 16</inkml:trace>
  <inkml:trace contextRef="#ctx0" brushRef="#br0" timeOffset="13250.04">1266 11927 576 0,'0'0'51'0,"0"0"-41"0,-3-9-10 0,3 9 0 16,-11-10 124-16,11 7 24 0,-7 0 4 0,4-3 0 16,-8 2-68-16,11 4-13 0,0 0-3 0,0 0-1 15,-10 0-7-15,6 4 0 0,-6-4-1 0,6 0 0 16,-7 9-27-16,1-6-6 0,6 7-1 0,-6-4 0 0,-1-3 4 15,8 6 1-15,-8-5 0 0,4 5 0 0,3 0 13 16,-6-9 2-16,6 3 1 0,-3 4 0 0,4-7 2 16,3 0 0-16,0 0 0 0,0 0 0 0,0 0-12 15,0 0-3-15,0 0 0 0,0 0 0 0,0 0-15 0,0 0-3 16,0 0-1-16,0 0 0 0,0 0-14 0,3 9 0 16,8-6 0-16,-4 7 0 0,0-7 0 0,11 6 0 15,-4-9 0-15,0 10 0 0,7-10 0 0,4 6 0 16,-1-3 0-16,5-3 9 0,2 0 11 15,5 0 1-15,-1-3 1 0,4-3 0 0,-4 6-22 0,4-10 9 16,7 7-9-16,-8-3 0 0,8 0 10 16,0-10-10-16,-7 3 8 0,0 4-8 15,3-4 18-15,4 1-2 0,-7-4 0 0,-4 4 0 16,4 2 4-16,-4 1 1 0,0-4 0 0,1 4 0 0,-8 6-13 16,4-7-8-16,3 1 10 0,-7-1-10 0,4 7 8 0,-7-6-8 0,3 6 0 15,4-3 0-15,-8-4 0 0,1 10 0 16,0-12 0-16,-1 12 0 0,1-10 0 0,0 7 0 0,-4-3 0 15,-7 3 0-15,7-7 9 0,-7 1-9 0,0 6 8 0,4-7-8 16,-11 1 23-16,4-1-1 0,-1 7 0 0,1-6 0 16,-8 0-3-16,4-1-1 0,4 4 0 0,-11 0 0 15,4-4-18-15,-4 10 8 0,0-3-8 0,0 3 0 16,0 0 0-16,0 0 0 0,0 0 0 0,0 0 0 16,0 0 0-16,0 0-9 0,-4-6 9 0,-3 3-12 15,3 3 2-15,-6-4 0 0,6 4 0 0,-6-6 0 16,-8 6 10-16,11-3 0 0,-11-3 0 0,4 3 0 15,0 0 0-15,0-4 0 0,-4-2 8 0,1 6-8 16,-8-4 11-16,7 4-3 0,1-6 0 0,-1-1 0 0,1 7 0 0,2-3-8 16,-2 0 12-16,3 0-4 0,0-4-8 0,3 10 0 15,-3 0 0-15,3 0 0 0,8 0 0 0,-8 0 0 16,4 0-10-16,7 0 10 16,0 0-27-16,0 0 1 0,0 0 0 0,0 0 0 0,0 0 7 0,0 0 2 15,11 10 0-15,-1-10 0 0,1 9 17 0,3-9 0 16,7 3-8-16,-3-3 8 0,3 0 0 0,4-3 0 15,-4 3 0-15,4-3 0 0,-1-3 0 0,1 6 0 16,0 0 0-16,-4-4 0 0,-4-2 0 0,1 6 0 16,0 0 0-16,-1 0 0 0,-3 0 0 0,-3 6 8 15,3-2-8-15,0-4 0 0,-3 9 0 0,-1-6 8 0,1 6-8 16,3 7 0-16,-3-10 10 0,-1 13-10 0,-6-6 10 16,6 6-10-16,-6 3 8 0,3 0-8 0,-7-1 0 15,4-2 0-15,-4 3 8 0,0-3-8 0,0 0 0 16,-4-3 9-16,-3 5-9 0,3-2 8 0,-6 0-8 0,-1 3 8 31,-3 0-88-31,-7 0-19 0,-39 31-3 0,0-34-1 0</inkml:trace>
  <inkml:trace contextRef="#ctx0" brushRef="#br0" timeOffset="33760.08">16267 14426 1555 0,'-25'-19'68'0,"14"10"16"0,-6 6-68 0,3-7-16 0,3 7 0 15,0-3 0-15,1 6 224 0,3 0 42 0,7 0 8 16,-4 9 2-16,-3 4-205 0,7-4-41 0,4 10-8 0,-1 0-2 16,8 3-11-16,3 0-9 0,4-3 12 0,13 3-12 15,5 3 16-15,2-3-3 0,1 6-1 0,7-3 0 16,7 0-2-16,3 0-1 0,4-3 0 0,7 0 0 16,8 0-9-16,9-3 0 0,8 3 0 0,7-3-11 15,3-7 2-15,11 7 0 0,7-6 0 0,0 5 0 16,3-5 9-16,4-1-8 0,14 7 8 0,4-6-8 15,7 2 20-15,3-2 4 0,11 0 0 0,7-4 1 16,14 0 3-16,-4 1 0 0,-3-7 0 0,3 6 0 16,1-6 19-16,6 7 4 0,8-4 1 0,-1-3 0 15,4 0-44-15,1 4 0 0,2-7 0 0,4 0 0 16,11 0 0-16,3 0 0 0,-7-7 0 0,4 4 8 16,7 3-8-16,0-3 0 0,3-3 0 0,-3 3 0 15,-4-4-24-15,-3 4-8 16,-8 3 0-16,-6-3-1 0,-4 3 33 0,-3 0 0 0,-1 0 0 0,-10 3 0 0,-7-3 0 15,-7 0 0-15,-11 3 0 0,-6-3 0 0,-5 7 12 0,-10-4 7 16,-3 3 1-16,-11-3 0 0,-11 0 9 0,1 4 3 16,-8-4 0-16,-10-3 0 0,-7 6 1 0,-8-6 1 15,-3 0 0-15,-3 0 0 0,-4-6-6 0,0 6-2 16,-3-3 0-16,-11-7 0 0,0 7-5 0,-11-3-1 16,-7-4 0-16,-3 7 0 0,-3-6-20 0,-8 6 0 0,-4-3 0 0,-2 2 0 15,-5-2 0-15,-3 6 0 0,-7 0 0 0,4-3 0 16,-11 3 11-16,0 0-3 0,0 0 0 0,0 0 0 15,0 0-16-15,0 0-4 0,0 0-1 0,4 0 0 16,-4 0 13-16,0 0 0 0,0 0 9 0,0 0-9 16,7-3 8-16,-7 3-8 0,0 0 0 0,0 0 0 15,7-6 8-15,-7 6-8 0,3-4 0 0,-3 4 9 16,0 0 2-16,0 0 0 0,0 0 0 0,0 0 0 16,0 0-11-16,4 4 0 0,3 5 0 0,-4 4 0 15,1 2 0-15,3 1 0 0,-4 6 0 0,8 6 0 16,0 3 0-16,-1 4 0 0,-3-4 0 0,7 13 0 15,0-6 0-15,1 3 0 0,-5 6 0 0,4-4 0 16,-3-2 0-16,3 9-9 0,0-6 9 0,4 10-10 16,-1-4 10-16,4 3 0 0,1 0 0 0,-5 1 0 15,8 5 0-15,-4-2 0 0,0-4 0 0,4-3 0 0,-4-3 0 16,4 3 0-16,0 4 0 0,-1-4 0 0,1-3 0 16,0 3 9-16,3 0-9 0,-3-3 10 0,-1 0-10 15,4-3 0-15,-3-3-10 0,0-6 10 0,-4 5 0 16,0-5 0-16,-3-4 0 0,-1-3 0 0,-2-3 0 0,-1 7 0 15,-4-10 0-15,1 3 0 0,-4 0 0 0,-4-6 8 16,1-4-8-16,-1 4 0 0,1-6 8 16,-4 6-8-16,0-7 0 0,0-2 0 0,4 2 8 15,-8 4-8-15,4-7 0 0,-4 4 0 0,4-10 0 0,-3 6 0 16,-1 1 8-16,-3-1-8 0,4 1 0 0,-1-7 0 0,1 9 8 0,-1-6-8 16,1 4 0-16,-1-7 10 15,-3 10-10-15,0-7 8 0,-3 3-8 0,2-2 10 16,-2 2-10-16,-1 7 10 0,1-10 0 0,-1 10 0 0,-3-4 0 15,-4 1 0-15,4-4-2 0,-7 4-8 0,3 2 12 16,-3-2-4-16,-3-1 2 0,-1 1 0 0,0 3 0 0,-7-1 0 16,4-5 2-16,-7 8 0 15,-7-5 0-15,-1 6 0 0,-6-7-12 0,-4 1 12 0,0 6-12 0,0-7 12 16,0-2-12-16,0 2 12 0,0-2-12 0,0-1 12 16,-3 0-12-16,0-5 8 0,-4-4-8 0,-4 0 8 15,1 0-8-15,3-4 0 0,-4-5 9 0,4-4-9 16,-7 4 0-16,4-10 0 0,-4 7 0 0,-7-7 0 15,-4-6-75 1,-3-3-19-16,-4-4-4 0</inkml:trace>
  <inkml:trace contextRef="#ctx0" brushRef="#br0" timeOffset="49700.3">8202 17637 748 0,'7'-6'67'0,"4"-3"-54"0,-4-1-13 0,0 1 0 0,3-1 402 0,-3 1 78 15,1 6 15-15,2-16 3 16,1 10-400-16,3-7-80 0,3 0-18 0,5 4 0 16,-1-10-10-16,-4 3-2 0,1-3-1 0,0 6 0 0,-4 1 13 0,0 2-9 15,-7-6 9-15,0 10-8 0,-3 3 8 0,-4-1-12 16,-7-2 12-16,-4 6-12 0,-7 3 12 0,-6 0 0 15,-8 3 8-15,-3-3-8 0,-11 6 18 0,0-3-1 16,-7 7 0-16,0-1 0 0,0 4 2 16,-10-4 0-16,-4-6 0 0,-8 7 0 0,1-1 27 15,0-9 6-15,0 0 0 0,-3 0 1 0,-5 0 3 16,-2 0 1-16,-8-9 0 0,4 5 0 0,-4-5-31 0,-3 0-6 16,0-1-2-16,-18-2 0 0,-4-1-6 0,1 4-2 15,-4-1 0-15,-3 1 0 0,3-4-10 0,-11 4 0 16,1-4 9-16,-1 4-9 0,0-10 0 0,4 7 0 0,8-7 0 15,-1 6 0-15,3-5 0 0,8 5 8 16,-1-9 0-16,1 3 0 0,3 7 10 0,0-7 2 16,8 3 1-16,2 1 0 0,5 2-9 0,2 0-3 0,5-5 0 0,3 8 0 15,0-2-9-15,14 9 0 0,-1-4 9 16,9 4-9-16,6-3 0 0,3 6 0 0,4-3 0 0,4 3 0 16,10 3-14-16,-3-3-1 0,10 0 0 0,4 9 0 15,0-9-6-15,7 10-2 0,3-10 0 0,8 9 0 16,3-9 4-16,10 3 1 0,4 7 0 0,4-1 0 15,14 0 6-15,7 4 2 0,10-7 0 0,18 1 0 16,4 2 10-16,17 0 0 0,11 1-9 0,13-7 9 0,8 6 0 16,4 1 0-16,17 2 0 0,4-2 0 0,3 2-10 15,7 4 10-15,0 0 0 0,4-1-9 0,7 1-5 0,0 3-1 16,-1-7 0-16,5 7 0 0,-15 3-7 0,7 0-2 16,1 0 0-16,-8-3 0 0,0-7 24 15,-3 7 0-15,-4 0 0 0,0-7 0 16,-7-8 21-16,0 5 9 0,-3-3 2 0,-4-6 0 0,-7-6-23 15,-4 6-9-15,-3-3 8 0,-3-3-8 0,-11 2 10 16,-11-5-10-16,-11 0 12 0,-9-1-12 0,-5 7 0 0,-13 0 0 16,-12-3 0-16,-6 3 0 0,-11 3 0 15,-6 0-9-15,-12-7-1 0,-10 7 0 16,-10 7-43-16,-12-4-9 0,-13 3-2 0,-11 0 0 16,-21 4-109-16,-17-1-23 0,-19 10-4 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7:31:17.52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16295 5511 1382 0,'0'0'123'0,"0"-9"-99"0,0 6-24 0,0 3 0 15,0-7 164-15,0-2 28 0,0 9 6 0,0 0 1 16,0 0-143-16,0 0-29 0,0 0-6 0,0 0-1 16,0 0 4-16,0 0 0 0,0 0 0 0,3 9 0 15,1 1-4-15,-4 2 0 0,0 4 0 0,0 0 0 16,3-1 41-16,-3 7 8 0,0-6 2 0,4 9 0 16,-4-3-3-16,3 0-1 0,1 0 0 0,0-3 0 15,3-4-28-15,0 7-6 0,0-3-1 0,0-6 0 16,0 9-32-16,0-13-22 0,3 7 3 15,1-4-841-15,3-2-169 0</inkml:trace>
  <inkml:trace contextRef="#ctx0" brushRef="#br0" timeOffset="4579.18">15367 6148 1872 0,'0'0'83'0,"-4"0"17"0,-3-7-80 0,4 1-20 16,-1 6 0-16,4 0 0 0,0 0 57 0,0 0 8 15,0 0 2-15,0 0 0 0,0 0-16 0,0 0-3 16,0 0-1-16,0 0 0 0,0 0 14 0,7 0 3 15,-7 0 1-15,7 13 0 0,1-4-33 0,-1 7-8 16,0-1 0-16,0 4-1 0,-4 6 8 0,1 0 1 16,-1 1 1-16,1-5 0 0,-4 11-33 0,3-1 0 15,1 1 0-15,-1-4 0 0,4-3 13 0,-3 3-4 16,3-3-1-16,0-3 0 0,-3-3 7 0,6 0 1 16,-6-7 0-16,6 1 0 0,1-4 22 0,-1 1 5 15,1-7 1-15,0-3 0 0,-1 0 12 0,1-3 2 0,3-7 1 16,0 1 0-16,0-1-29 0,4-2-6 0,-1-10 0 15,5 3-1-15,-1-12 0 0,0 6 0 0,7-4 0 16,-7-2 0-16,0-3-11 0,1 2-3 0,-1-2 0 16,-4-4 0-16,1 7-1 0,0-4 0 0,-1 4 0 0,-3 3 0 31,1-7-32-31,-5 4-6 0,-3 6-2 0,0 0 0 0,4 0 16 0,-1-4 2 16,-6 7 1-16,7 0 0 15,-8 4-36-15,8 5-7 0,-1 1-2 0,4-7-867 0,4 9-174 0</inkml:trace>
  <inkml:trace contextRef="#ctx0" brushRef="#br0" timeOffset="5646.51">21276 6069 864 0,'-21'-6'76'0,"14"6"-60"0,-4-3-16 0,1 3 0 15,-4-3 131-15,3-4 23 0,4 7 5 0,0-3 1 0,3-3-80 0,1 6-15 16,3 0-3-16,0 0-1 16,0 0 15-16,0 0 4 0,0 0 0 0,0 0 0 15,0 0-7-15,0 0-1 0,0 0 0 0,0 0 0 0,3 9-2 16,4 1-1-16,0-1 0 0,-3 4 0 0,3-1-22 0,-3 10-5 16,-1-3-1-16,1 9 0 0,-4-3-8 0,3-3-1 15,1 10-1-15,-1-1 0 16,-3 0-31-16,0-2 0 0,7 2 0 0,-3-6 0 0,-1 3 0 15,4-3 0-15,-3-3 0 0,6-3 0 0,1 0 16 0,0-6-2 16,-4-1-1-16,3 4 0 0,1-10 6 0,-1 3 1 16,1-9 0-16,0 7 0 0,3-7 16 0,-4-7 3 15,4 4 1-15,-3-6 0 0,3 0-15 0,0-1-2 16,0-2-1-16,-3-7 0 0,3-3-3 0,-3 0-1 16,-1 0 0-16,4-3 0 0,-3 0 4 0,-1-7 1 15,5-2 0-15,-1 3 0 0,3-1-23 0,-3 1 8 0,-3-1-8 16,3 1 0-16,4 6 0 0,-1-3 0 15,-6 6 0-15,0 0 8 0,-1 3-8 0,1-3 0 16,-1 3 0-16,-3 7-8 16,-3-1-55-16,-1 4-10 0,4-1-3 0,-3 1-828 0,-4-4-165 0</inkml:trace>
  <inkml:trace contextRef="#ctx0" brushRef="#br0" timeOffset="6087.51">22042 5483 2188 0,'0'0'195'0,"7"-6"-156"15,3-1-31-15,4 4-8 0,4-6 96 0,-4 3 19 16,4-1 3-16,6 1 1 0,8-3-101 0,-7 5-18 15,-4-5 0-15,-3 0-13 0,3 6 13 0,-4-4 0 16,-2 4 12-16,-5 3-12 0,-10 0 0 0,11 0 0 16,-1 0 0-16,-3 3-9 0,-7-3-1 0,0 0 0 15,0 10 0-15,-3-1 0 0,-4 0 0 0,-4 4 0 16,-6 0 0-16,-1 5 0 0,0-5 10 0,-6 6 0 16,-5 3 0-16,-2 0-8 0,6 0 8 0,-3-4 0 15,-1-5 0-15,5 6 0 0,6 0 0 0,4-7 0 16,7 1 0-16,0-4 0 0,-4 4 17 0,11-13 6 15,4 9 1-15,3 0 0 0,0 1 16 0,0-7 3 16,11 13 1-16,-4-7 0 0,3-3-29 0,1 10-6 16,-4-3-1-16,11-1 0 0,0 1-8 0,-1 5 8 0,-6-5-8 15,3 3 8-15,4-1-8 0,3 4 0 16,-7-6 0-16,0 9 0 16,0-7-96-16,1 1-19 0,6 3-3 0,0 0-640 15,-3-7-128-15</inkml:trace>
  <inkml:trace contextRef="#ctx0" brushRef="#br0" timeOffset="7100.71">22722 13332 2426 0,'15'-10'108'0,"-15"10"21"0,-4-3-103 0,0 0-26 0,4 3 0 0,0 0 0 15,0 0 27-15,4-6 0 0,-4 6 0 0,0 0 0 16,11-3-27-16,-1 6 0 0,-10-3 0 0,11 12 0 16,3 7 0-16,-4 0 0 0,1 3 0 0,-7 6-11 15,3-3 11-15,3 10 0 0,4-4 0 0,0 1 0 16,-10-1 8-16,7 6-8 0,-1-2 8 0,-3-4-8 16,-3 4 15-16,-1-4-2 0,4-3 0 0,0-2 0 15,0 2 22-15,-7-6 4 0,0 0 1 0,4-4 0 16,3-5-4-16,-3-4 0 0,-8 1 0 0,4-10 0 15,0 0 4-15,0 0 0 0,0 0 0 0,0 0 0 0,7-6-7 16,4 2-1-16,3-5 0 0,0-4 0 16,0-5-15-16,0-4-3 0,0 3-1 0,0-6 0 0,4-3 0 15,-4-4 0-15,-3-5 0 0,3-1 0 0,-4-3-13 16,1 7 0-16,-1-7 0 0,1 6 0 0,-4-2 0 0,4-1 0 16,-8 1 0-16,4 2-10 0,-3 4 10 0,-1-1 0 15,1 4 0-15,-1 3-8 16,1-3-45-16,3 6-9 0,-3 9-2 0,3-6 0 15,0 10-196-15,3-3-40 0</inkml:trace>
  <inkml:trace contextRef="#ctx0" brushRef="#br0" timeOffset="7718.55">23541 12771 2617 0,'-7'-10'116'0,"7"10"24"0,0 0-112 0,0 0-28 15,3-9 0-15,1 9 0 0,-1-7 0 16,4 1-14-16,1 3 5 0,-1-3 1 0,0 6 0 16,3-10 0-16,1 10 0 0,-1-3 8 0,4 0 0 15,-3-3 0-15,3 3 0 0,4-4 0 0,-4 7 11 16,4 0-3-16,-1 0 0 0,1 0 0 0,-1 0 0 16,1 7 0-16,0-4 0 0,-1-3 0 0,1 0 0 15,-4 6 0-15,0-3 0 0,-7 0-8 0,4-3 0 16,-4 7 0-16,-7-7 0 0,0 0 0 0,0 0 0 15,0 0 0-15,-7 3 0 0,0 6 18 0,-4-3 2 0,1 1 0 0,-4-1 0 16,-1-3-20-16,1-3 0 16,4 10 0-16,-1-10 0 0,1 0 0 0,-1 3 0 15,4 3 0-15,7-6 0 0,-7 3 10 0,3-3-2 0,4 0 0 0,0 0 0 16,-3 9-8-16,3-9 0 0,3 10 0 0,-3-1 0 16,0 1 0-16,4-7-11 0,-4-3 3 0,7 12 0 15,-4-2 8-15,5-4 0 0,-1-3 0 0,-7-3 0 16,3 10 0-16,-3-10 0 0,7 3 0 0,-7-3 0 15,0 0 0-15,4 9 0 0,3 1 0 0,-7-10 0 16,3 12 0-16,-3-3 0 0,0 1 0 0,0 2 0 16,-3-2 0-16,-1-1 0 0,4 4 0 0,-3-1 0 15,-4 7 0-15,3-6 0 0,-3 6 0 0,0-7 0 16,-4 7 0-16,1 3 11 0,-1 0-3 0,-3 0 0 16,4-3-8-16,-5 2 0 0,1-2 0 15,0-6 0-15,0-4 0 0,0 4-11 0,-4-4 3 0,-3-3-801 16,4-2-160-16</inkml:trace>
  <inkml:trace contextRef="#ctx0" brushRef="#br0" timeOffset="8647.01">26539 12272 1609 0,'0'0'71'0,"0"0"15"0,0 0-69 0,0 0-17 0,0 0 0 0,0 0 0 16,0 0 13-16,0 0-1 0,0 0 0 0,0 0 0 16,0 0 44-16,0 0 8 0,0 0 1 0,0 0 1 15,-3 3 6-15,3 6 0 0,-4 1 1 0,4 2 0 16,-3-2-9-16,3 2-3 0,3 7 0 0,1 3 0 16,-4 0-22-16,0 0-5 0,7 0-1 0,0 0 0 15,0 3-5-15,0 0-2 0,0-3 0 0,4 6 0 16,-4-3-10-16,3-3-3 0,-2-3 0 0,-1-6 0 15,-4 5 11-15,1-5 3 0,3-4 0 0,0 4 0 16,0-4 14-16,-4 1 3 0,8-4 1 0,-1-3 0 0,-2 0 0 16,2-3 0-16,1-3 0 0,3 0 0 0,0-3-8 15,0 3-1-15,4-7-1 0,-4-2 0 0,7-4-10 0,-3 0-1 16,-1-2-1-16,1-1 0 0,0-3-14 0,3 0-9 16,-4-6 12-16,4 6-12 0,1-10 10 0,2 10-10 15,-6-9 8-15,3 0-8 0,4-1 0 0,-4 7 8 16,-3-12-8-16,3 8 0 0,-7-2 0 15,0 0 0-15,-3-1 0 0,3 1 0 0,0 0 0 0,-4-1 0 16,5 1-14-16,-5 3 5 16,1 3-42-16,-4 3-8 0,3-4-1 0,-6 11-1 15,3-4-116-15,-4 6-23 0,1 1-5 0</inkml:trace>
  <inkml:trace contextRef="#ctx0" brushRef="#br0" timeOffset="9153.29">27573 11579 2257 0,'0'0'49'0,"0"0"11"0,0 0 1 0,0-3 3 0,0-4-51 0,0 7-13 15,-3-9 0-15,3 9 0 0,0 0 31 0,0 0 3 16,0 0 1-16,0 0 0 0,-4 0 5 0,4 0 0 16,0 0 1-16,-7 9 0 0,0 1-26 0,0-4-6 15,0 0-1-15,0 10 0 0,0-3-8 0,-4-1 0 16,4 7 9-16,-3 0-9 0,2-3 0 0,-2 2 0 15,-1 4 0-15,1-9 8 0,3 9-8 0,-4-7 0 16,0-2 0-16,4 0 0 0,0-4 19 0,4 3 2 16,-1-2 1-16,1-4 0 0,3-6 8 0,0 6 2 0,0-6 0 15,3 10 0-15,-3-10-16 0,4 6-4 16,3-3 0-16,0 7 0 0,4-7-12 0,-4 3 9 0,0-6-9 16,3 3 8-16,4-3-8 0,-3 6 8 0,3-6-8 0,0 0 8 15,0 0-8-15,0 0 0 0,4 0 0 0,-4-6-11 16,0 6 11-16,0 0 0 0,0-3 0 0,1-3-8 15,-1 6 8-15,0-6-10 0,7-1 10 0,0-2-10 16,0 6-4-16,0-7-1 0,4 1 0 0,0-1 0 31,-4 4-82-31,4 0-17 0,-8-3-3 0,1-1-626 0,0 7-125 0</inkml:trace>
  <inkml:trace contextRef="#ctx0" brushRef="#br0" timeOffset="9476.17">27824 11504 2563 0,'0'0'56'0,"-4"9"12"0,-7 4 3 0,4-1 1 0,-3 7-58 0,3 3-14 16,-4 0 0-16,4 0 0 0,-3 9 9 0,-1 1-1 0,0-1 0 15,1 10 0-15,-1-1-8 0,-3 1 8 0,-4 3-8 0,4 0 8 16,4 0-8-16,3-3 0 0,-4 3 0 0,4-4 0 16,0 1 8-16,4-6-8 0,-1 2 0 0,4-2 8 15,-4-7-8-15,1-3 0 0,6-3 0 0,-3 0-781 16,0-6-149-16</inkml:trace>
  <inkml:trace contextRef="#ctx0" brushRef="#br0" timeOffset="18113.05">27340 8192 864 0,'0'0'38'0,"0"0"8"0,0 0-37 0,0 0-9 0,0 0 0 15,0 0 0-15,0 0 215 0,-7 0 41 0,4 0 8 0,-4 0 1 16,0 0-193-16,0 0-40 0,-4 0-7 0,4 0-1 16,-4 0-8-16,1 0-2 0,-4 0 0 0,3 0 0 15,-3 0 14-15,-4 7 4 0,1-4 0 0,-5-3 0 16,5 3 24-16,-1-3 6 0,-6 9 1 0,-1-9 0 16,0 10-2-16,-3-10 0 0,0 9 0 0,-4-6 0 15,0 7-23-15,-3 2-5 0,-4 4-1 0,-3-4 0 16,-1 7-6-16,-2-3-2 0,-5 3 0 0,1 3 0 15,-4 6-24-15,7-3 0 0,0-3 0 0,0 6 0 16,0-3 12-16,8 3-4 0,-5-6 0 16,4 0 0-16,4 0-8 0,0 0 8 0,7 3-8 0,-4-3 8 15,0-6-8-15,4 6 0 0,0-3 0 0,3 3 0 16,0-4 0-16,1 4 0 0,3-9-11 0,-1 6 11 16,5 3 0-16,3-10 0 0,-1 7 0 0,5-6 0 15,-1 5 0-15,4-5 0 0,0-4 0 0,0 1 0 0,4 2 0 16,-1-2 11-16,1 2-3 0,3-2 0 0,-4-4-8 0,1 3 10 15,3-9-10-15,0 0 10 0,0 0-10 0,0 7 10 16,0-1-10-16,-4-3 10 0,4 6-10 0,0-9 0 16,-4 0 9-16,-3 7-9 0,4-4 0 0,-4 0 8 15,0-3-8-15,-4 0 0 0,1 6 0 0,3-6 8 16,-4 0-8-16,-3 0 0 0,7-6 0 16,-4 6 0-16,4-3 0 0,4 0 0 0,-8-4 27 0,8-2 4 15,-1 6 1-15,0-7 0 0,1 1-20 0,-1 0-4 16,1-4-8-16,3 1 12 0,3 2-12 0,-3-9 8 15,0 7-8-15,4-1 0 0,-1-2 8 0,5 2-8 16,-5-6 0-16,1 7 0 0,3 2 0 0,-4-2 0 16,1 2 0-16,-1-2 0 0,-3 2 0 0,0 1 0 15,0 6 0-15,0-3 0 0,0 6 8 0,0 0-8 0,0-4 0 0,0 4 9 16,-7 0-9-16,0 4 10 0,0 2-10 0,4-3 10 16,-5 13-10-16,1-10 0 0,-3 10 0 0,3-1 0 15,0 1 0-15,0 0 0 0,0-1 0 0,0 1 0 16,-1 0 0-16,5-1 0 0,-1 4-11 0,1-6 11 15,3-1 0-15,-4 4 0 0,4-4 0 0,0-2 0 16,4 2 0-16,-4-2 9 0,7-1-9 0,-4 1 0 16,1-7 8-16,0 6-8 0,-1-6 0 0,4 7 0 15,0-1 8-15,0 1-8 0,4-7 0 0,-1 6 0 16,5-9 0-16,-5 9 0 0,8-9-8 0,-4 0 8 16,7 0-22-16,0 0 2 0,4-3 0 0,0-3 0 15,3-3-32 1,0 6-7-16,7-7-1 0,1-2 0 0,-5 2-188 0,5-9-39 15</inkml:trace>
  <inkml:trace contextRef="#ctx0" brushRef="#br0" timeOffset="18668.21">27552 8108 403 0,'-11'-10'17'0,"8"7"5"0,3-3-22 0,-4-1 0 0,1 1 0 0,3-3 0 15,-4 6 284-15,1-4 53 0,3-5 11 0,0 2 1 16,0 7-181-16,0-6-37 0,0-1-7 0,0 10-2 15,0-9-22-15,0 9-4 0,0-6 0 0,0 0-1 16,0 6-4-16,0 0-1 0,0 0 0 0,0 0 0 16,0 0-30-16,0 0-5 0,0 0-2 0,0 0 0 15,0 0-16-15,0 0-3 0,0 0-1 0,0 0 0 16,0 0-33-16,0 6 0 0,0 0 0 0,0 13 0 16,0-7 0-16,3 10 0 0,1 3 0 0,-1-3-12 15,-3 0 12-15,4 3 0 0,-1-3 0 0,1 7 0 0,-1-7 0 16,1 6 0-16,3-6 0 0,0 0 0 15,-3 0 0-15,3-4 13 0,0-2-1 0,-4 0 0 0,4 0-12 0,-3-7 8 16,3 3-8-16,-4-2 0 0,-3-10 12 0,4 9-3 16,-1 1-1-16,5-7 0 0,-8-3 21 15,0 0 4-15,0 0 1 0,7 0 0 0,3-3 6 0,1 0 2 16,-8-7 0-16,4-6 0 16,4 4-42-16,-1-1 0 0,1-5 0 0,0-4 0 0,-1 0 0 15,1-7 12-15,3 7-12 0,-3-9 12 0,-1 6-12 16,1-3 0-16,-1-4 0 0,1 1 0 0,-4 0 0 0,3 9 0 15,-2-10 0-15,-1 7 0 0,0 3-14 0,0 0 5 16,-4 4 1-16,4-1 0 16,0-3-24-16,-3 12-5 0,3-2-1 0,-4-1 0 15,5-2-71-15,-5 12-15 0,4-7-2 0,-3 7-1 16,3-3-84-16,-7 6-17 0</inkml:trace>
  <inkml:trace contextRef="#ctx0" brushRef="#br0" timeOffset="19196.22">28406 7474 1267 0,'0'0'112'0,"-4"-9"-89"16,4 9-23-16,0 0 0 0,0 0 181 0,0 0 32 16,0 0 7-16,0 0 0 0,0 0-168 0,0 0-33 15,-3 0-7-15,3 0-2 0,0 0 3 0,0 0 1 16,-7 0 0-16,0 9 0 0,-4-6-2 0,0 7-1 15,1 5 0-15,-4-8 0 0,0 8 14 0,-4-2 3 0,0-1 1 16,4 7 0-16,-3-9-3 0,2 2-1 0,5-2 0 0,-1-1 0 16,1 4-6-16,3-10-2 0,0 6 0 0,7-9 0 15,0 0-7-15,0 0-2 0,10 0 0 0,1 0 0 16,-1 0 4-16,4 0 0 0,4 0 0 0,0-3 0 16,3-3-12-16,4 6 0 0,-8-3 0 0,1-1 0 15,-1-2 0-15,1 6 0 0,-4 6-10 0,0 1 10 16,0-7-8-16,-3 9 8 0,3 0 0 0,-3 4-9 15,-1-4 9-15,-3 4 0 0,0 3 0 0,0-4 0 16,-3 1 9-16,0 2-9 0,-4 1 12 0,0 0-12 16,-4-4 0-16,0 1-9 0,1-1-1 0,-4-2 0 15,3 9 10-15,-3-7 14 0,0-2-3 0,-3 2-1 16,-1-2-10-16,0 2-11 0,1-3 3 0,-4 1 0 16,-4-1-180-1,1-6-35-15,-19 4-7 0,4-14-2 0</inkml:trace>
  <inkml:trace contextRef="#ctx0" brushRef="#br0" timeOffset="19393.75">28261 7487 3016 0,'11'-16'134'0,"-1"7"27"0,1 2-129 0,10-5-32 16,0 2 0-16,7 1 0 0,4 6 10 0,0-7-10 15,10 1 8-15,-3 9-8 0,7-9 0 0,0 5 0 0,0-5 0 0,6 6 0 32,-2-6-108-32,-1-1-20 0,1-2-4 0,-4-7-1079 0</inkml:trace>
  <inkml:trace contextRef="#ctx0" brushRef="#br0" timeOffset="24510.64">16351 8233 748 0,'0'0'33'0,"0"0"7"0,0 0-32 0,-3-9-8 0,-4 5 0 0,0-2 0 15,3 3 128-15,1-3 24 0,-4 3 5 0,-1-7 1 16,5 7-81-16,-1-3-16 0,-3-4-3 0,4 7-1 16,-4 0 15-16,3-3 2 0,4 6 1 0,0 0 0 15,0 0 8-15,0-3 1 0,0 3 1 0,0 0 0 16,0 0-12-16,0 0-2 0,0 0-1 0,0 0 0 15,-7 3-22-15,-3 6-5 0,3 1-1 0,-4 2 0 16,7 1-22-16,-6 2-5 0,-1 1-1 0,4 3 0 16,-3 3-14-16,-1 6 0 0,0-3 0 0,1 7 0 15,-1-1 0-15,1-3 0 0,-1-3-8 0,4 7 8 16,0-10 0-16,0-1 12 0,0 8-1 0,3-7-1 16,-3 0-2-16,4-4 0 0,-1 1 0 0,4-3 0 15,-3 3 15-15,3-7 2 0,0 7 1 0,3-6 0 0,1-4-6 16,-1 0-2-16,1-5 0 0,-1 5 0 15,4-3-4-15,0 1-1 0,4-7 0 0,-4 6 0 16,4-6-5-16,3 0-8 0,0 0 11 0,4 0-11 16,3-6 8-16,-4 2-8 0,5 1 0 0,2-3 0 0,-6-3 13 15,3 5-1-15,0-5 0 0,0 0 0 0,4-4 1 0,-4 4 0 16,0-4 0-16,-3 1 0 0,3-4-5 16,-7 3 0-16,0 1-8 0,1-7 12 0,2 0-12 0,-6-3 9 15,-1 10-9-15,1-10 8 0,-4 3 0 0,4-3-8 16,-4-6 12-16,0 6-4 0,0 0 1 0,0 0 0 15,0 0 0-15,-4 3 0 0,1 3-9 0,-1 1 0 16,1 2 9-16,-1 10-9 0,1-3 17 0,-4 6-1 16,0 0 0-16,0 0 0 0,0 0-16 0,0 0 8 15,4 6-8-15,-4 4 0 0,3 2 0 0,-3 7 0 16,4-3 0-16,-4 2 0 0,0 1 0 0,0 3 0 0,3 0-10 16,-3 0 10-16,0 3-8 0,-3 3 8 0,3-6-10 15,0 7 10-15,0-4-15 0,0-3 3 0,-4 6 1 16,4-6 0-16,-3 0-7 0,3 0-2 0,-4 0 0 15,4-4 0 1,0-5-19-16,0 6-4 0,0-10-1 0,4-6 0 0,-4-3-154 16,0 0-31-16,0 0-7 0</inkml:trace>
  <inkml:trace contextRef="#ctx0" brushRef="#br0" timeOffset="24884.74">16880 7866 2314 0,'0'0'103'0,"0"0"21"0,0-9-100 15,0 9-24-15,-3-3 0 0,3 3 0 0,3-4 44 0,-3 4 3 0,7-6 1 0,-7 6 0 16,0 0-39-16,0 0-9 0,8 0 0 0,-8 0 0 16,0 0 37-16,0 0 6 15,7 6 1-15,0 1 0 0,0 2-6 0,-4 1-1 16,4-1 0-16,-3 0 0 0,-1 1 7 0,1 2 0 0,-1 1 1 0,-3 6 0 16,4-7-37-16,-1 10-8 0,-3-3 0 0,-3-7 0 15,-1 10 0-15,1-3 0 0,-4 0 0 0,3-3 0 16,-3 3 0-16,4-1 0 0,-4-5 0 15,0 6 0 1,0-7-77-16,3 1-12 0,0-4-3 0,1 4-1120 0</inkml:trace>
  <inkml:trace contextRef="#ctx0" brushRef="#br0" timeOffset="26253.75">16789 12717 1267 0,'0'0'56'0,"7"-9"12"0,-4 6-55 0,4-4-13 15,0-2 0-15,-3 9 0 0,3-3 242 0,0 0 46 16,0-4 8-16,0 7 3 0,-7 0-241 0,7-3-48 16,0 3-10-16,-7 0 0 0,0 0 0 0,7 3 0 0,-3 7-11 0,-1-1 11 15,1 4-13-15,-4-1 2 0,0 4 1 0,-4 0 0 16,4 3 10-16,-3 2 0 0,-1 1 0 16,1 0 0-16,-1 7 23 0,4-7 0 0,0-1 0 0,-3 1 0 15,-1 7 4-15,1-4 1 0,-4-3 0 16,3 6 0-16,-3-6-14 0,7 0-2 0,-3 0-1 15,3 0 0-15,0-3-11 0,0 2 0 16,3-5 0-16,1-3-11 0,3-4 11 0,0-3 0 0,0 1 0 0,3-4 8 16,4-3-8-16,4 0-13 0,-4-3 3 0,4-7 1 15,-1 1 9-15,5-1 0 0,-1-2 0 0,0-7 0 16,-3 7 0-16,3-7 0 0,0 3 0 0,0-3 0 16,-3 0 0-16,3-3-10 0,-3 7 1 0,3-4 0 15,0-3 9-15,-3 0 0 0,3 3 0 0,-7-3 0 16,3 3 0-16,1 1 0 0,-4-4 0 0,-3 9 0 15,3 1 0-15,-4 2 0 0,1 1 0 0,0-1 0 16,-8 7 0-16,-3 3 0 0,11-6 0 0,-11 6 0 0,7 6 0 0,0-3 0 16,0 4 0-16,0 2 0 0,-4-3 0 0,1 4 0 15,0-1 0-15,-1 4-8 0,-3 6 8 16,4-7 0-16,-4 10 0 0,3-3 0 0,-3 3 0 16,-3 0 11-16,6 0-3 0,-3 6 0 0,0 0-8 15,0-3 0-15,0 7 9 0,0-10-9 0,0 9 10 16,0-9-2-16,4 0-8 0,-1 0 12 15,4-3-60-15,0 3-12 0,-3-7-2 16,3-2-645-16,-4-4-129 0</inkml:trace>
  <inkml:trace contextRef="#ctx0" brushRef="#br0" timeOffset="26842.05">17798 12234 1324 0,'0'0'118'0,"0"0"-94"0,7-9-24 0,-4 6 0 0,-3 0 130 0,7-4 22 16,-3-2 4-16,3 9 0 0,0-9-114 0,0 5-23 15,4 1-5-15,-4-3-1 0,3 3 10 16,1-3 1-16,3 6 1 0,-4-4 0 0,1 1-17 0,0-3-8 16,-1 6 0-16,1 0 8 0,-4 0-8 0,3 0 0 15,5-3 0-15,-5 3 8 0,4 0-8 0,-3 3 0 16,-1-3 0-16,5 0 0 0,-5 6 0 0,1 1 0 15,-1-1 8-15,1-3-8 0,3 6 23 0,-7 4-1 16,0-4 0-16,0 4 0 0,0-4 16 0,-7 7 3 16,4-10 1-16,-1 13 0 0,-6-6-21 0,3 2-4 15,-7-2-1-15,3-1 0 0,-6 7-16 0,-1-6 0 16,0-1 0-16,1-2 0 0,-1 5 0 0,4-2 0 16,-3-1 0-16,-1-2 0 0,4-1 0 0,0 1 0 15,0-4 0-15,3 3 0 0,-3 1 8 0,4 2-8 16,-4-5 9-16,0-4-9 0,3 6 8 0,4-9-8 0,-3 10 0 15,3-10 0-15,-4 3 41 0,4-3 3 16,0 9 0-16,0-9 0 0,0 6-29 0,0-3-6 0,0-3-1 16,0 0 0-16,4 13-8 0,-1-7 0 0,-3-6 0 0,0 0 0 15,7 3 0-15,0 7-9 0,-7-10 9 0,7 3-13 32,4-3-27-32,-1 6-6 0,1-6-1 0,0 3 0 0,3-3 0 15,-4 0 0-15,1 10 0 0,3-10 0 16,-3 0-79-16,3-3-16 0,0-4-3 0,0 7-1 0</inkml:trace>
  <inkml:trace contextRef="#ctx0" brushRef="#br0" timeOffset="29704.51">21742 11802 288 0,'0'0'25'0,"0"0"-25"15,0 0 0-15,0 0 0 0,0 0 196 0,3-10 35 16,1 7 6-16,-4 3 2 0,0 0-114 0,0 0-22 16,-4-9-5-16,4 9-1 0,0 0-6 0,0-4-2 15,0 4 0-15,-3-6 0 0,-4 3-9 0,7 3-1 16,0 0-1-16,-11-6 0 0,0 0-10 0,11 6-3 16,0 0 0-16,0 0 0 0,-3-7-14 0,3 7-3 15,0 0-1-15,0 0 0 0,0 0-27 0,0 0-6 16,0 0-1-16,0 10 0 0,0-1-13 0,0 4 0 0,-7-4 0 0,3 4 0 15,1 2 0-15,-1 1 0 16,1 3 0-16,-1 0 0 0,-6 2 0 0,6 5 0 0,1-4 0 16,-1 9 0-16,-3 0 0 0,0 1 0 0,7-1 0 15,0-3 0-15,0-3 0 0,0 7 0 0,0-10 0 0,7 6 0 16,0-6 0-16,4 0 0 0,-8-3 0 0,8-7 0 16,3 7 0-16,-4-7 8 0,-2-2-8 0,-1-1 0 15,-4-6 8-15,8 7-8 0,-1-7 0 0,1-3 9 16,-11 0-9-16,7 0 0 0,14-3 9 0,-10-7-9 15,-1 7 8-15,1-3-8 0,3-7 8 0,0 4-8 16,0-7 9-16,0 1-9 0,-3-7 12 0,-1 9-12 16,5-9 12-16,-5 3-12 0,-3-3 12 0,0 0-12 15,0 1 0-15,0-8 0 0,0 7 0 0,-3 0-9 16,-4-6 9-16,0 13 0 0,7-4 0 0,-3 0 0 0,-8 6 0 16,4 4 0-16,4-4 0 0,-4 4 0 0,0 6 0 15,0-3 0-15,0 6 0 0,0 0 0 0,7-4 0 0,-7 4-8 16,0 0 8-16,0 0 0 0,7-6 0 0,-7 6 0 15,0 0 0-15,0 0-8 0,7 10 8 16,0 5 0-16,0-8 0 0,-4 11-8 0,-3-5 8 0,4 9 0 16,-1-3 0-16,1 3-8 0,-4 0 8 0,3-1 0 15,1 8 0-15,3-7-8 0,-7 0 8 0,7 6 0 16,-7-6 0-16,7 0 0 0,0 0-20 0,-3 0 0 16,-1-4 1-16,1-5 0 15,3 9-157-15,0-13-31 0,-4 10-6 0</inkml:trace>
  <inkml:trace contextRef="#ctx0" brushRef="#br0" timeOffset="30373.78">22140 11569 2239 0,'0'-9'49'0,"0"6"11"0,-3-6 1 0,3-1 2 0,3-2-51 0,1 8-12 0,-4-5 0 0,3 3 0 0,1 0 31 0,3-4 3 16,0 4 1-16,0-4 0 0,-3 4-7 0,6 0-2 15,4 3 0-15,0-4 0 0,-10 7-17 0,10 0-9 16,7-3 10-16,-3-3-10 0,0 6 8 0,-4 0-8 16,3 0 0-16,1 0 9 0,10-3 15 0,-7 3 4 15,-3 0 0-15,-4 0 0 0,7 0-20 0,-7 0-8 16,0 0 8-16,-3 0-8 0,0 0 31 0,-1 3 1 16,-3-3 0-16,-7 0 0 0,0 0-32 0,0 0 0 15,11 6 0-15,-11-6 0 0,0 0 0 0,0 0 0 16,3 3 0-16,-3 7 0 0,0 2 12 0,-7-2-3 15,0-1-1-15,-3 4 0 0,3-4-8 0,-4 1-11 16,-7 2 3-16,4-2 0 0,7-1 8 0,-3-6 11 16,-8 3-3-16,0-3 0 0,4 7-8 0,0-10 0 0,4 6 0 15,-1-3 0-15,-3 0 0 0,14-3 0 0,0 0 0 0,0 0 0 16,0 0 0-16,0 0-12 0,0 0 4 0,0 0 8 16,0 0 0-16,0 0 0 0,0 0 0 0,3 7 0 15,8-4 0-15,0-3 0 0,-11 0 0 16,0 0 0-16,10 9 0 0,-3-9 0 0,0 10 0 15,-7-10 0-15,0 0 0 0,7 3 0 0,4 6 0 16,-4 1 0 0,-7-1-28-16,3 0 1 0,5-5 1 0,-1 8 0 0,-4-6 26 0,1 4-8 15,-1-1 8-15,4-3 0 0,4 4-8 0,-8-1 8 0,1 1-8 0,-4-7 8 16,7 6 0-16,-4 4 0 0,-3-4 0 0,0 1 0 16,-3-4 0-16,3 0 0 0,0 4 0 0,-7-1 0 15,0-3 0-15,3 0 0 0,4-6 0 0,-7 10-8 16,-3-4 8-16,-1-3-13 0,8 7 5 0,-5-7 8 15,-2 6-39-15,3-9 0 0,-4 10 0 0,4-10-700 16,7 0-140-16</inkml:trace>
  <inkml:trace contextRef="#ctx0" brushRef="#br0" timeOffset="46005.49">19777 16634 1958 0,'-4'-10'174'0,"1"4"-139"16,-1-3-35-16,4 2 0 0,4-5 168 0,-4 3 28 16,3-1 4-16,1 7 2 0,6-6-180 0,-3-1-36 15,0 7-7-15,0-3-2 0,-3 3 23 0,-4 3-11 16,0 0 11-16,0 0-8 0,0 0 57 0,0 0 12 15,0 0 3-15,0 0 0 0,-7 3 28 0,0 6 7 16,0-3 1-16,3 7 0 0,4 0-60 0,0-1-12 16,0 7-3-16,4 0 0 0,3 6-25 0,0 3 0 0,4 3 0 15,-1 4 0-15,4-4 0 0,-3 10 0 16,-1 0 0-16,1-7 0 0,3 10 0 16,-7-3 0-16,-3 6 0 0,-1-9 0 0,1 9 0 0,-8-10 0 15,4 10 0-15,-7-3 0 0,0 0 0 0,-3 0 8 0,-1-3-8 0,-3-7 8 16,0 7-8-1,0-10 0-15,-1 7 0 0,1-4 0 16,4-5-97-16,-1-4-19 0,4-3-3 0,0 0-1217 0</inkml:trace>
  <inkml:trace contextRef="#ctx0" brushRef="#br0" timeOffset="46520.59">20472 16577 3013 0,'0'0'66'0,"0"0"14"0,0 0 2 0,0 0 3 0,0 0-68 0,0 0-17 15,0 0 0-15,0 0 0 16,0 0-27-16,0 0-9 0,0 0-1 0,0 0-1 15,0 0 8-15,0 13 2 0,-4-1 0 0,-3 4 0 0,-3 0 28 0,-5-1 0 16,-2 7 0-16,-4 0 0 0,-1 0 41 0,1 3 2 0,-7 7 0 0,3-1 0 16,-3 1-28-16,-4-1-6 0,1 0-1 0,-1 7 0 15,0-4-8-15,4-5-11 0,3-4 3 16,1-3 0-16,-1 0 8 0,4-4 0 0,0-5 0 16,3 6 8-16,0-7-8 0,4-2 9 0,-4-1-9 15,4-6 10-15,4 3-10 0,-4-2 0 0,0-4 0 16,-1 6 8-16,5-6-8 0,-4 0 0 0,3 0 9 0,1 0-9 15,3 0 9-15,-1 0-9 0,1 3 12 0,4-3-12 16,-4 0 15-16,7 0-4 0,0 0-1 0,0 9 0 16,0-9-10-16,7 10 0 0,3-1 0 15,5 4 8-15,2-1 19 0,4-2 3 0,4 2 1 0,0-2 0 16,7 2-17-16,-1-2-3 0,1 2-1 0,0-2 0 16,3 5-10-16,0-8 0 0,-6 2 0 0,2 0 8 15,-6 1-8-15,0-1 0 0,-1 4 0 0,-6-4 0 16,0-6 0-16,-4 7 0 0,0 2-12 0,0-2 12 0,-7-1-20 0,4 4 3 15,-4-4 1-15,0 0 0 16,-4 4-12-16,1-4-3 0,-1 1 0 0,1-1 0 16,-1-6-119-16,-3-3-24 0,0 0-5 0</inkml:trace>
  <inkml:trace contextRef="#ctx0" brushRef="#br0" timeOffset="46785.55">20666 17035 2534 0,'0'0'225'0,"0"0"-180"0,0 0-36 0,0 0-9 15,0 0 126-15,0 0 23 0,0 0 5 0,10-3 1 32,8 0-155-32,0-3-33 0,3 6-6 0,0 0-1 0,7 0 29 0,-3 0 11 0,3 0-8 0,0 0 8 15,1 0 0-15,-1 0 17 0,-4 0-2 0,1-3-1 16,3 6 2-16,-3-3 1 0,0 0 0 0,-1 0 0 15,-2 0-17-15,-1 0 0 0,0 0-8 0,-3 0 8 32,-1 0-132-32,1 0-21 0,-1 0-4 0,-2-3-1 15,-5-4-86-15,1 7-16 0,-4-9-4 0,0 9-564 0</inkml:trace>
  <inkml:trace contextRef="#ctx0" brushRef="#br0" timeOffset="47014.78">20712 17267 1785 0,'-4'7'159'0,"4"-7"-127"15,0 0-32-15,0 0 0 0,7 3 213 0,7-3 37 16,4 0 7-16,3 0 2 0,4 0-175 0,-1 0-36 16,5 0-6-16,-1 0-2 0,0 0-23 0,0 0-5 15,4 0 0-15,-4 0-1 0,4 0 1 0,-4 0 1 0,-3 0 0 16,0-3 0-1,3-4-84-15,-7 7-17 0,0-3-3 0,4 3-1 16,-4-9-144-16,-3 6-28 0,13-13-7 0,-2 3-1 0</inkml:trace>
  <inkml:trace contextRef="#ctx0" brushRef="#br0" timeOffset="47543.5">21848 16662 2602 0,'0'0'57'0,"7"-6"12"0,3-7 3 0,1 4 1 0,-1-7-58 0,4 0-15 0,8 4 0 0,-5-7 0 16,1 3 16-16,0-2 1 0,-4-1 0 0,7 6 0 15,0-6 19-15,-3 7 4 0,-8-7 1 0,4 7 0 16,4 2 22-16,-4 1 4 0,0-4 1 0,-3 13 0 16,-4-9-28-16,3 9-6 0,5 0-1 0,-5 9 0 15,-3 4-52 1,7-4-10-16,4 13-3 0,0-3 0 0,-1 3 32 0,-3 9 0 0,-7-3 13 0,0 4-4 15,4-1-9-15,-4 4 0 0,-7 5 0 0,4 1 0 16,-1-3-12-16,1 9 12 0,-11-3-12 0,0 0 12 0,3-4-8 16,-7 4 8-16,1-3 0 0,-4 0 0 0,-4-7 0 15,0 7 0-15,1-6 8 0,-1-4-8 0,-7 0 0 16,1 1 0-16,3-1 0 0,3-3 0 0,-3-3 0 16,0-3 0-16,-1 0 0 0,5-3 0 0,3-6 22 15,0-4 6-15,-8 0 0 0,8 1 1 0,7-10-21 0,-3 0-8 16,-1 0 0-16,-3-3 9 0,3-4-9 15,8-2 0-15,-1 9 0 0,-3-9 0 0,4 2 0 16,-1-2 0-16,4 3 0 0,0 6 0 0,-3-10 18 0,3 10 2 16,10-3 0-16,1-6 0 0,3 9 19 0,4-3 4 15,-4 3 1-15,7 0 0 0,4 3-36 0,3-3-8 16,-3 9 0-16,3 0 0 0,7-5 0 0,4 5 12 0,0 0-12 0,-4-5 12 16,0 5-12-16,4 0 0 0,7 1-10 15,-7-1 10-15,-4 1 0 0,0-7 0 0,0 9 0 0,-3-5 0 16,-4-4 8-16,-3 6-8 0,0-6 0 0,0 4 0 15,-1-4 0-15,1 3 0 0,-4-3 0 0,-3-3 0 16,10 0 0-16,-7 0-9 0,-7 0 1 0,0 0 0 31,-7 0-105-31,4 0-21 0,7-3-4 0,-4-3-1235 0</inkml:trace>
  <inkml:trace contextRef="#ctx0" brushRef="#br0" timeOffset="48987.82">2529 5775 403 0,'0'0'17'0,"0"0"5"0,-3-7-22 0,3 7 0 15,-4-3 0-15,4 3 0 0,0 0 393 0,0 0 75 0,4-9 14 0,-1 6 3 16,4-7-333-16,4 1-68 16,3-1-12-16,-3-2-4 0,3 2-1 0,-4-2-1 0,1-7 0 0,3 7 0 15,-3-7-9-15,3 6-1 0,0-6-1 16,-3-3 0-16,-1 4 4 0,4-4 1 0,-3 0 0 15,-1 0 0-15,1-10-19 0,-4 7-3 0,0-12-1 0,4 2 0 16,3-2-18-16,-4-7-4 0,1 3-1 0,-4-6 0 16,11-3-14-16,-4-1 0 0,-4-2 8 0,1 6-8 15,-4-6 0-15,0 6 0 0,4 0 0 0,-8 6 0 16,8 0 0-16,-8 10 0 0,4-1 9 0,-3 7-9 16,3 10 15-16,-4-7-3 0,-3 9 0 15,4 4 0-15,-4 6-12 0,0 3 8 0,0 0-8 0,11 9 0 16,-4 4 0-16,0 5 0 0,3-2 0 0,1 12 0 15,-1 4 0-15,1 2-8 0,0 7 8 0,3 0 0 16,-4 0 0-16,1-4-8 0,3 10 8 0,-3-3 0 0,-4 0 0 16,10-3 0-16,-3 0 0 0,-3-4 0 0,3 4 8 0,0-10-8 15,4 7 11-15,-11 0-11 0,10-10 0 0,-9-6 0 16,9 6 0-16,-6-12-12 0,-4 6 12 0,10-7 0 16,-9-2 12-16,9-1-12 0,-6-5 8 0,3-4-8 15,-4 3 0-15,-3-6 0 0,11-6 21 16,-4 6-2-16,-3-10-1 0,-1-2 0 0,5-1 5 0,-5-9 1 15,4-6 0-15,-3 3 0 0,-1-6-10 0,4-7-2 16,-3 3 0-16,-4-5 0 0,4-1-12 0,-1 0 8 16,-3 4-8-16,0-4 0 0,0 0 8 0,-3-3-8 15,3 3 0-15,-3 1 9 0,-1-4-9 0,4 3 0 16,-7 10 0-16,0-4 0 0,4 4 0 0,3-7 0 16,-7 7-9-16,10-1 9 0,-10 7 0 0,0-3 0 0,14 6 0 15,-10 0 0 1,3 3-55-16,-3 7-13 0,6-1-4 0,1 4 0 15,-8 6-147-15,8-4-29 0,-1 14-7 0,-6-4-1 0</inkml:trace>
  <inkml:trace contextRef="#ctx0" brushRef="#br0" timeOffset="50366.52">4840 4965 806 0,'0'0'72'0,"0"0"-58"0,0 0-14 0,0 0 0 0,0 0 156 0,0 0 28 16,-10 0 5-16,10 0 2 0,-8 0-114 0,8 0-22 16,-3 0-5-16,3 0-1 0,0 0-33 0,0 0-6 15,-7 0-2-15,7 0 0 0,0 0-8 0,0 0-16 16,0 0 4-16,-4-3 1 15,4 3-15-15,0 0-3 0,0 0-1 0,0 0 0 16,0 0 30-16,0 0 0 0,0 0 13 0,-3 0-4 0,-4 0 91 0,7 0 19 16,0 0 3-16,-4 3 1 0,-3 7-19 0,0 2-3 15,7-5-1-15,0 2 0 0,-7 7-40 0,4-7-8 16,3 1-1-16,-7 2-1 0,3 4-31 0,4-4-7 16,-4 7 0-16,4-3-1 0,0 0 1 0,-3-1 0 15,3 4 0-15,0 3 0 0,0-3-12 0,-4 3 0 16,4-10 0-16,0 10 0 0,-3-3 0 0,3 0 0 15,0-3 12-15,3 6-4 0,-3-7 6 0,0-5 1 16,4 2 0-16,-1 1 0 0,5-4-3 0,-1-6 0 0,3 4 0 16,-3-4 0-16,4-3 0 0,3 0 0 0,4-3 0 0,-8-4 0 15,4-5-1-15,0 2-1 0,8-2 0 16,-12-1 0-16,4-2 16 0,0 2 3 0,-3 0 1 0,3-5 0 16,-7 2-15-16,7-3-3 0,-3 0-1 0,-4 0 0 15,10-2 1-15,-13-1 0 0,3 0 0 0,-3 0 0 16,6 3-12-16,-10 3 0 0,11 1 9 0,-8 2-9 15,1 0 12-15,3 1-1 0,-7 6-1 0,3-4 0 16,4 7 0-16,-7 3 0 0,0 0 0 0,0 0 0 16,0 0-10-16,4 3 0 0,3 7 0 0,0-1 0 15,0 4-10-15,-3-1 10 0,3 4 0 0,-7-1-9 16,3 4 9-16,1 0 0 0,3 0 0 0,-7-3 0 0,10 6 0 0,-10-1 0 16,7-5 0-16,-3 0 0 0,3 3-24 15,0 3 1-15,4-10 0 0,-8 7 0 16,8 0-93-16,-1-7-20 0,-3 1-3 0,11-4-1 15,-7-2-96-15,3-4-19 0,21-6-4 0,-10-13-593 16</inkml:trace>
  <inkml:trace contextRef="#ctx0" brushRef="#br0" timeOffset="50817.71">5962 4774 2246 0,'0'-3'100'0,"0"3"20"0,-4-6-96 0,-3 3-24 0,7 3 0 0,-7 9 0 16,0-6 135-16,-3 3 22 0,-1 1 5 0,4 8 1 15,-14 1-137-15,7 3-26 0,-11 0 0 0,0-4-14 16,4 4 3-16,-3 3 1 0,-1 0 0 0,-7-3 0 16,4 3-5-16,3-3-1 0,0-7 0 0,1 1 0 15,6 2 16-15,0-2 0 0,8-10 0 0,-8 7 0 16,4-1-13-16,4-6-7 0,3 7 0 0,7-10-1 15,0 0 0-15,0 0 0 0,0 0 0 0,0 0 0 16,0 0 9-16,0 0 1 0,7 0 1 0,10 0 0 16,-6 0 10-16,6 0-8 0,5 6 8 0,-8-3-8 15,7-3 8-15,4 12 0 0,-4-12 8 0,0 0-8 16,0 10 11-16,-3-4-3 0,-1-3 0 0,5 10 0 16,-12-7 4-16,1 4 0 0,3 2 0 0,-7-3 0 0,0 1 16 15,-4 2 3-15,4 1 1 0,-3-1 0 0,-4 4-10 0,7 0-2 16,-7-7 0-16,-7 7 0 0,7-10-20 0,-4 10 0 15,4-4 0-15,-7-2 0 0,0 6 8 0,0-10-8 16,4 6 8-16,-8-2-8 0,1 2 11 0,-1-2-3 16,0 2 0-16,1-2 0 0,-4-1-8 0,0 0-11 15,0 1 3-15,-1-1 0 0,5-2-7 0,-4-1-1 16,3 3 0-16,1-6 0 16,-1-3-124-16,7 0-26 0,-3-3-5 0,4-6-877 0</inkml:trace>
  <inkml:trace contextRef="#ctx0" brushRef="#br0" timeOffset="51214.12">6124 5129 460 0,'7'-7'41'0,"0"7"-33"0,-3-3-8 0,3 3 0 16,7-9 296-16,-10 2 58 0,6 7 11 0,-3 0 3 15,0 0-194-15,0-6-38 0,4 0-8 0,-4 6-2 16,11 0-17-16,-11 0-3 0,10 0-1 0,-6-3 0 15,3-3-49-15,4 2-11 0,-1-2-1 0,-3 3-1 16,8-6-27-16,-5-1-4 0,1 4-2 0,-1 0 0 16,-2-4-10-16,2 1 0 0,-10 3 9 0,11-4-9 15,-15 1 0-15,4 2-12 0,-3-5 2 0,0 2 0 16,-4-2 10-16,0 3-13 0,-4-1 5 0,0 7 8 16,-6 0-15-16,-1-3 5 0,-3 6 1 0,-3 0 0 0,-1 9 9 0,0-6-13 15,-6 7 5-15,6-1 8 0,-7 3 0 0,1 4 0 16,6-3 12-16,0-1-4 15,-6 10 8-15,6-3 0 0,0 0 1 0,4 3 0 0,-3 0-17 16,2 3 10-16,12-6-10 0,-8 9 8 0,-6-3-8 16,10 3 0-16,0-12 0 0,3 12 0 0,4-6 8 0,4 0 0 15,-4 6 0-15,7-12 0 0,-4 3-8 0,4 0 0 16,0-7 0-16,11 1 0 16,-4 2-68-16,0-2-16 0,7-4-4 0,4-9 0 15,-4 0-121-15,4 0-25 0,3-9-5 0,0 3-1 16</inkml:trace>
  <inkml:trace contextRef="#ctx0" brushRef="#br0" timeOffset="51603.32">6706 5050 1324 0,'0'0'118'0,"0"10"-94"0,7 8-24 0,-7-5 0 16,0 6 205-16,7 3 37 0,-3 0 7 0,3 0 2 15,0 0-143-15,-3-1-29 0,3-2-6 0,0 3-1 16,3 0-41-16,-3 0-9 0,4 3-2 0,-4-3 0 16,4-9-20-16,-4-1 0 0,0-2 0 0,0 2-8 15,-4-2 8-15,-3-10 0 0,0 0 0 0,0 0 8 16,0 0-8-16,0 0 9 0,0 0-9 0,-3 0 10 16,-4-10 45-16,-4-2 9 0,4 2 1 0,-7-5 1 15,3-4-17-15,1-3-3 0,-8 3-1 0,11-6 0 16,-4 0-6-16,4 0-2 0,4-3 0 0,-1-4 0 15,4 1-4-15,0-1-1 0,0 7 0 0,0-3 0 0,7-3-16 16,-3 6-4-16,-1-4-1 0,8 4 0 0,-7-3-2 16,6 6 0-16,1 0 0 0,-1 3 0 0,4-2 17 15,4 5 3-15,0-3 1 0,-1 0 0 16,5 0-48 0,2 7-10-16,1-1-1 0,0 4-1 0,3-1 16 0,0 7 3 0,4-3 1 0,0 15 0 15,3-2-94-15,0-4-20 0,-3 16-3 0,-7-7-1 16,-1 7-120-16,-3 6-24 0,4 22-4 0,-18-9-2 15</inkml:trace>
  <inkml:trace contextRef="#ctx0" brushRef="#br0" timeOffset="52466.39">2466 7402 2833 0,'-4'-9'62'0,"4"2"13"0,0 1 2 0,0-3 3 0,4-1-64 0,-1-2-16 0,5 2 0 0,2-2 0 16,-6-1 0-16,6-6 0 0,1 7 0 0,3-7 0 16,-4 0 29-16,1 4 3 0,-4-4 0 0,4 0 0 15,-1-3-14-15,4-3-2 0,-7-3-1 0,8-4 0 16,-1 1 1-16,3-4 1 0,-3-5 0 0,-3-1 0 15,3-3 10-15,7 3 1 0,-7-6 1 0,1 0 0 16,-1 3-21-16,7 4-8 0,-7-4 0 0,7 3 0 16,-10 9 0-16,3-2 0 0,-4 6 0 0,4 3 0 15,-3 6 10-15,-7 0-10 0,3 7 10 0,-4 12-10 16,-3 0 9-16,0 0-9 0,4 9 8 0,3 3-8 16,-7 10 0-16,0-3 0 0,3 9 8 0,-3-2-8 15,7 5 0-15,-3 0 0 0,6 1 0 0,1-4 0 16,0-3 0-16,3 6 0 0,0-9 0 0,7 6 0 15,-10-6 0-15,6-3 0 0,4-3 0 0,-7 0 0 16,8-4 0-16,-12-2 0 0,8-7 0 0,0-3 0 16,-4 6 0-16,-4-12 0 0,4 6 8 0,-3-10-8 15,7 1 0-15,-1 3 0 0,-6-13 8 0,3 0-8 16,-4-3 0-16,5 0 0 0,-1-6 0 0,-4-4 0 0,1 1 0 0,3-3 0 16,-3-7 0-16,-1 6 0 0,1-9-8 0,-4 4 8 15,0-1-10-15,3 10 10 0,-6-1 0 0,7 13 0 16,-11 4 8-16,3-1-8 0,4 13 21 0,-7 3-2 15,0 0-1-15,0 9 0 0,0 4-18 0,-7 6 10 16,7 6-10-16,-3 3 8 0,3 6-8 0,0-2 0 16,3-1 0-16,4 10 0 0,-3-7 0 0,6-2 0 0,-6 5 0 15,13-2 0-15,-3 6 0 0,-3-7 0 16,7 4 0-16,-1-4 0 0,1 4 0 0,-4-4 0 0,4 1 0 16,-8-4 0-1,4 1-36-15,1-1-4 0,-5-9 0 0,4 6 0 16,0-6-150-16,-3 0-30 0,3-3-7 0,4-7-1 0</inkml:trace>
  <inkml:trace contextRef="#ctx0" brushRef="#br0" timeOffset="52855.58">4953 6690 1555 0,'0'0'138'0,"0"0"-110"0,0 0-28 0,0 0 0 16,0 0 310-16,0 6 57 0,0 4 11 0,0 9 2 15,7-7-302-15,-7 7-61 0,0-6-17 0,0 9 0 16,4-4 10-16,-1 4-10 0,4 0 8 0,-7 0-8 16,0 0-9-16,0 6-7 0,0-6-2 0,0 0 0 31,-7-3-132-31,0 0-26 0,7-3-6 0,0-7-917 0</inkml:trace>
  <inkml:trace contextRef="#ctx0" brushRef="#br0" timeOffset="53022.6">5013 6289 3222 0,'0'0'71'0,"0"0"14"0,-4 0 3 16,4 0 3-16,0 0-73 0,0 0-18 0,0 0 0 0,0 6 0 16,4 10-136-16,3-10-32 0,-3 3-5 0,6 7-1084 15</inkml:trace>
  <inkml:trace contextRef="#ctx0" brushRef="#br0" timeOffset="53288.06">5584 6148 3074 0,'0'0'136'0,"0"0"28"0,0 0-131 0,-7 9-33 16,4 7 0-16,3-1 0 0,0 4 8 0,0 3-8 0,3 6 0 0,4-2 0 15,-3 2 0-15,7 3-11 0,-8 0 2 0,4 1 0 16,0 2-7-16,0 1 0 0,4-4-1 0,-8 1 0 31,4-1-15-31,-3-3-4 0,-4 7 0 0,0-4 0 16,0 0-19-16,-4 1-4 0,-3-1-1 0,4 0 0 15,-8 1-182-15,1-7-37 0</inkml:trace>
  <inkml:trace contextRef="#ctx0" brushRef="#br0" timeOffset="53541.65">5376 6565 3027 0,'0'0'67'0,"0"0"13"16,0 0 4-16,4-7 0 0,3-2-67 0,0 3-17 0,4-4 0 0,3 4 0 16,-4-6-18-16,1 8-7 0,6-5-2 0,5 3 0 0,-5-1 10 0,12 1 1 15,-5-3 1-15,4 9 0 0,4 0 6 0,3 0 1 16,-3 0 0-16,3 0 0 0,-3 9 8 0,4-9-10 15,-8 6 10-15,3-2-10 16,-6-1-17-16,3 6-3 0,-3-3-1 0,0-2 0 16,-4 5-205-16,0-6-42 0,18 13-8 0,-14-13-2 0</inkml:trace>
  <inkml:trace contextRef="#ctx0" brushRef="#br0" timeOffset="53871.66">6117 6627 3070 0,'0'0'68'0,"0"0"13"0,0 0 3 0,7-6 3 0,7 3-70 0,-3-3-17 0,3 3 0 0,4 0 0 16,-1-4 0-16,1-2 0 0,0 9-11 0,-4-10 11 31,3 7-46-31,1-6-2 0,0 9-1 0,-1-10 0 16,-6 7-37-16,6-3-7 0,-6 3-2 0,0-6 0 15,-1-1 31-15,-6 7 5 0,-1-6 2 0,4 5 0 0,-3-5 57 0,-4 0 0 0,0-1 12 0,0 1-1 16,0-1 2-16,-7 4 1 0,3 0 0 0,1 3 0 15,-1-4-14-15,-10 14 9 0,4-4-9 0,-1 6 8 16,-7 1 14-16,4 2 2 0,-3 1 1 0,-1 2 0 0,0 1-17 16,4 3-8-16,4 0 8 0,-8-4-8 15,11 4 20-15,-4 3-2 0,4 0 0 0,0-3 0 16,4 0 13-16,3 3 2 0,0 0 1 0,3 0 0 0,4 0-34 0,0 0 0 16,4-1 0-16,-8 5 0 0,12-11 0 15,-5 7 0-15,4 0 0 0,0-3 0 16,4 3-38-16,-7-6-14 0,3-1-4 15,3-5 0-15,1 2-152 0,0-6-30 0</inkml:trace>
  <inkml:trace contextRef="#ctx0" brushRef="#br0" timeOffset="54403.65">6840 6558 3153 0,'0'0'69'0,"0"0"15"0,0 0 2 0,0 10 3 0,0 2-71 0,0 4-18 0,0 0 0 0,0 3 0 16,0-7 0-16,4 7-17 0,-8 3 3 0,4-10 1 15,-3 7 1-15,3-6 1 0,0 2 0 0,0-2 0 16,-4-4-18 0,4 1-4-16,0-4-1 0,0-6 0 0,0 0-2 0,0 0-1 0,0 0 0 15,0 0 0-15,7-3 25 0,0-6 12 0,4-4-10 0,-7-6 10 16,3 7 0-16,7-10 12 0,-11-6-1 0,8 6 0 15,-4-10 18-15,7 1 4 0,0-1 1 0,0-2 0 16,0-7-22-16,4 10-12 0,0 0 12 0,-1 5-12 16,-6 8 0-16,3-1-11 0,-3 9 0 0,3 7 0 15,-7 3 26-15,3 3 5 0,-6 4 0 0,10 5 1 16,-11 1-21-16,4 6 9 0,1 3-9 0,-1-4 0 16,0 4 8-16,3 0-8 0,-3-3 0 0,4 0 0 0,-8-3 0 0,1 2 0 15,3-5 0-15,-3-1 0 16,3-2 0-16,-7-10 0 0,7 9 0 0,3-9 0 0,-3 7 0 0,-7-7 0 15,0 0 0-15,14 0 0 0,0-7 0 16,1-2 0-16,-8 6 0 0,7-10 0 0,-4-3 8 16,4-5-8-16,-3-1 9 0,-4 3-9 0,7-3 0 0,-3-3 0 15,-4 3 0-15,3 0 0 0,1 3 0 0,-4 0 9 16,7 10-1-16,-3-1 0 0,-1-2 24 0,4 2 5 16,-6 10 1-16,9-3 0 0,-6 3-10 0,6 0-3 15,1 3 0-15,3 7 0 0,-3-1-25 0,3 1 0 16,0-7 0-16,7 12 0 0,-10-8 12 0,7 8 1 15,-1-2 0-15,1 0 0 0,-4-1-13 0,4 4-15 0,-4-4 3 0,0 1 1 32,4 2-33-32,-7-2-6 0,-1 0-2 0,-3-1-892 15,0-2-180-15</inkml:trace>
  <inkml:trace contextRef="#ctx0" brushRef="#br0" timeOffset="91720.49">2681 9704 1227 0,'0'0'54'0,"0"0"12"0,0 0-53 0,11-3-13 16,-11-1 0-16,3-2 0 0,4-3 33 0,-3 6 4 16,-4-7 1-16,3 7 0 0,-3 3 35 0,7-6 7 15,-7 6 2-15,0 0 0 0,0 0 7 0,0 0 2 16,0 0 0-16,0 0 0 0,0 0-7 0,-10-3-2 16,10 3 0-16,0 0 0 0,0 0-27 0,0 0-6 15,0 0-1-15,0 0 0 0,0 0-28 0,0 0-7 16,0 0-1-16,0 0 0 0,10 3 4 0,-6-3 1 15,-4 0 0-15,7 6 0 0,0-3 5 0,-7-3 1 16,7 0 0-16,-7 0 0 0,0 0 4 0,0 0 1 16,0 0 0-16,4 6 0 0,-4-6 0 0,7 7 1 15,-7 2 0-15,0 1 0 0,-7-7 6 0,7 6 1 16,-4 1 0-16,-3-1 0 0,4 0-24 0,3 4-4 0,-4-4 0 0,4 1-8 16,-7 2 22-16,7-2-2 15,-4 2-1-15,4-2 0 0,0 2-19 0,-7 10 0 0,7-6 0 16,0-1 0-16,-3 14 0 0,3-7 0 0,0 6 0 0,0-3 0 15,-4 6 0-15,-3 1 8 0,4 2 1 0,-4 4 0 16,3-4-9-16,-3-2 0 0,0-1 0 16,0 7 0-16,3-4 0 0,-3 1 0 0,4-4 0 15,-8 0 0-15,8 7 11 0,3-7-3 0,-7 1-8 16,7 2 12-16,0-9 1 0,0 7 0 0,7-4 0 0,-7-3 0 16,10 0 0-16,-6-3 0 0,-1-6 0 15,4 2 0-15,4 4-5 0,-4-3 0 0,4 0-8 0,-1-3 12 16,1 2-12-16,-1-5 8 0,1 9-8 0,-4-3 0 15,11 0 0-15,-8-4 8 0,-3 4-8 0,4 3 0 0,3-9 0 16,4 5 0-16,-8 1 0 0,4-6 0 0,-3-1 11 0,-4-2-11 16,11-1 12-16,-4 4-12 0,-4-4 15 0,4-3-4 15,1-3-1-15,-1-3 0 0,3 10 3 0,-3-10 1 16,1 3 0-16,6-6 0 0,-7 3-5 0,7-10-1 16,-7 7 0-16,0-6 0 0,7 0 2 15,1-1 0-15,-8-2 0 0,7 2 0 0,-7-9-10 0,11 10 0 16,-4-4 0-16,-4 1 0 0,5-7 0 0,-8 7 0 15,7-7 0-15,-4 3 0 0,1-3 0 16,-4 0 0-16,0-3 0 0,8 4 0 0,-12 2 8 0,8-3-8 16,-8-3 0-16,4 0 8 0,4 0-8 0,-11-6 12 15,0 9-12-15,4-6 12 0,-1 3-12 0,-3-6 12 16,0-3-12-16,4-1 12 0,-7 7-12 0,-1-6 12 16,4-1-12-16,4 1 12 0,-8 0-12 15,4-1 0-15,-7 1 9 0,4-3-9 0,-1-4 8 16,-3 7-8-16,0-1 8 0,7-2-8 0,-7 2 0 0,0 1 0 0,-7 0 0 0,7 6-12 15,0-4 12-15,-3 1 0 0,-1 6 0 0,4 0 0 16,-7-3 14-16,4 6-2 0,3-3 0 0,-7 4 0 16,3-1-12-16,4 3 0 0,-7-3 0 0,4 0-10 15,3 4-3-15,-4-1-1 0,4 0 0 0,4-2 0 32,-4 8-15-32,0-12-3 0,3 10-1 0,-3-7 0 15,7 6-137-15,-3-6-27 0,3 10-6 0</inkml:trace>
  <inkml:trace contextRef="#ctx0" brushRef="#br0" timeOffset="94947.39">4734 10049 518 0,'0'0'23'0,"0"0"5"0,0 0-28 0,0 0 0 0,0 0 0 0,-10 0 0 15,10 0 232-15,0 0 42 16,0 0 8-16,0 0 2 0,-4-4-172 0,-3-2-33 0,4 3-7 0,3 3-2 16,0-6-2-16,0 3 0 15,-7-7 0-15,7 7 0 0,0 3-16 0,0 0-3 0,-8-6-1 0,8 6 0 16,0 0-28-16,-7 0-7 0,4-3-1 0,-8-4 0 16,-3 14-12-16,7-4 0 0,-7-3 0 0,0 6 0 15,3-3 10-15,-10 7-1 0,4-1 0 0,-5 0 0 16,-2-2-9-16,-1 8 0 0,0 1 0 15,1 3 8-15,-5 0 13 0,1 3 3 16,3 0 0-16,-6 6 0 0,2-3-24 0,-6 3 0 0,3-3 0 16,1 7 0-16,-1-1 0 0,4 0 0 0,-4-2 8 0,4 2-8 15,0-6 0-15,3 6 0 0,7-2 0 0,1-4 0 16,10-3 11-16,-4 6-3 0,4-6 0 0,0 0 0 16,7 0-8-16,0 0 0 0,0-4 0 0,0 1 0 15,3-3 18-15,8 3 2 0,0-7 0 0,-4 7 0 16,10-6-20-16,-3 2 0 0,7-2 0 0,-6-1 0 15,6 1 0-15,3-4-11 0,1 1 11 0,0-1-13 16,0 4 23-16,-4-7 5 0,7 0 1 0,-3 1 0 0,6-4-16 16,-6 6 0-16,3-9 0 0,-3 10 0 15,0-7-36-15,6-3-3 0,-9 0-1 0,6 6 0 16,-3-6-20-16,-4 0-5 0,-4-6-1 0,4 6 0 16,1 0-115-16,-12-3-23 0,4-7-5 0,0 10-1 0</inkml:trace>
  <inkml:trace contextRef="#ctx0" brushRef="#br0" timeOffset="95279.55">4209 10522 1670 0,'0'0'148'0,"0"0"-118"0,-4-6-30 0,4 6 0 16,0 0 300-16,0 0 53 0,0 0 11 0,0 0 3 16,0 0-303-16,0 0-64 0,0 0 0 0,0 0-16 15,0 0-12 1,11 6-1-16,3-6-1 0,-4 0 0 0,-3 0 13 0,11 3 2 0,-7-3 1 0,3 0 0 0,0 0-5 0,0 0-1 15,4 0 0-15,-1-3 0 16,-3 3-31-16,8-6-6 0,-1 3-2 0,-4 0 0 16,5-4-137-16,-1-2-27 0,14-7-5 0,-7-3-2 15</inkml:trace>
  <inkml:trace contextRef="#ctx0" brushRef="#br0" timeOffset="95996.13">5549 9691 518 0,'0'0'23'0,"0"0"5"0,0 0-28 0,0 0 0 0,0 6 0 0,0 1 0 15,4 2 340-15,-4 7 62 0,0-1 13 0,3 4 2 16,1 0-315-16,3 6-63 0,-7 3-13 0,7 7-2 16,-7 3 10-16,0-1 2 0,0 10 1 0,0 0 0 15,-7 7-17-15,7-1-4 0,0 6-1 0,-4-5 0 16,-3-1-6-16,7 0-1 0,-3-2 0 0,-1-4 0 16,-3 3 8-16,4 0 2 0,-4-6 0 0,0 0 0 15,-1-4-8-15,5-5-2 0,-11 3 0 0,7-7 0 16,3-6-24-16,-3 3-4 0,4-3-2 0,-8-6-681 15,8-6-136-15</inkml:trace>
  <inkml:trace contextRef="#ctx0" brushRef="#br0" timeOffset="96312.68">5779 9660 1958 0,'0'0'174'0,"0"0"-139"15,0 0-35-15,0 0 0 0,0 6 176 0,-8-3 28 0,16 10 5 0,-8 2 2 32,0-2-191-32,3 6-37 0,4 3-8 0,-3 3-2 0,3 3 17 0,-4 7 10 0,-3 8-12 0,4-2 12 15,3 13 0-15,-7-1-8 0,3 6 8 0,-3-5 0 16,0-1 0-16,0 0 0 0,0 1 0 0,-3-1 0 15,3 7 0-15,-7-7 0 0,7 0 0 16,-4-9 0-16,1 6-12 0,-1-6-6 0,4-9-1 16,-7 2 0-1,7-2-33-15,-7-13-8 0,4 6 0 0,-5-3-1 16,5-6-121-16,-4 0-24 0,0 6-5 0,-7-16-1 0</inkml:trace>
  <inkml:trace contextRef="#ctx0" brushRef="#br0" timeOffset="96906.53">5457 9735 1612 0,'0'0'144'0,"0"-3"-116"15,0-6-28-15,0-1 0 0,0 10 208 0,8-9 36 16,-8 6 8-16,7-7 0 0,0 1-183 0,3 6-37 16,1-7-7-16,3 1-1 0,-3-4 17 0,3 4 4 15,0-1 1-15,7 1 0 0,4 3 2 0,-8-4 1 0,11 1 0 0,-3 0 0 16,0 5-49-16,0-2 0 0,-1 3 0 0,1-3-12 16,-4 6 12-16,4 0 8 0,-1-3 0 15,-6 6-8-15,3-3 0 0,0 9 0 0,1-3-12 0,-5 1 3 16,-3 2 9-16,4 10-8 15,-7-10 8-15,3 10-8 0,-7-3 8 0,-4 6 0 0,4-3 0 16,0 9 0-16,-7-3 0 0,-7-3 0 0,0 9 0 0,4-9 0 16,-4 9-11-16,0-2 11 0,-4-4-13 15,4 6 5-15,-11 1-2 0,4-1 0 0,-3 0 0 0,-1-3 0 16,0-2 10-16,1 2-10 0,-1-3 10 0,-7-6-10 16,4-1 10-16,0-2 0 0,0 3 0 15,0-6 0-15,0-4 0 0,3 0 0 0,-3 1 0 0,10-7 0 16,-6 3 0-16,2-6 8 0,5 0-8 0,-1 0 8 0,4-6-8 15,0 6 11-15,-3 0-11 0,10 0 12 0,0 0-12 16,0 0 0-16,0 0 0 0,0 0 0 0,-8 9 0 0,8 1 0 16,8-1 0-16,2 0 0 0,-3 4 20 0,4 0 3 15,6-4 0-15,5 10 0 0,-8 3-6 0,7-3-1 16,-4-4 0-16,8 7 0 0,-4 3-5 0,4 0-2 16,0-3 0-16,-4 7 0 0,4-8-9 0,-1 5 0 15,1 2 0-15,-4-6 0 0,4 6 0 0,-4-3 0 16,4-3-10-16,-8 9 10 15,1-9-45-15,0 0-3 0,-1 6-1 16,-3-6 0-16,-3 0-102 0,3 0-20 0,-3-3-4 0,-4-6-1 16,3 2-1-16,8-8-1 15</inkml:trace>
  <inkml:trace contextRef="#ctx0" brushRef="#br0" timeOffset="98443.01">6325 9572 115 0,'0'0'0'0,"0"0"10"0,0 0-10 0,0 0 0 0,0 0 0 0,0 0 0 0,0 0 380 0,11 0 73 16,-11 0 15-16,7 0 4 0,-7 0-352 0,11-6-71 16,-4 6-13-16,-7 0-4 0,7 0 5 0,3-3 1 15,-3-1 0-15,0-2 0 0,-3 3 8 0,3-3 2 16,4-4 0-16,-11 7 0 0,7-6 12 0,-4-1 4 16,4 1 0-16,0 3 0 0,-7-10 4 0,7 10 0 15,-3-10 1-15,3 7 0 0,0-7-31 0,-4 0-6 16,4-6-2-16,-3 7 0 0,3-4 7 0,0-9 2 15,0 6 0-15,0 0 0 0,4-3-8 16,-4-4-2-16,3 8 0 0,-2-8 0 16,-1 4-18-16,3-3-11 0,-3 6 12 0,4 0-12 0,-4 0 0 0,-4 3 0 0,4 7 0 15,-3 2 0-15,-1 1 0 0,1 6 0 16,-4 3 0-16,0 0-9 0,4-3 9 16,-4 3 0-16,0 0 0 0,0 0 0 0,0 0 0 0,0 0-10 0,0 0 10 0,3 6 0 15,4 3-9-15,-7 1 9 0,0 2 0 16,4-2-9-16,-1 9 9 0,4-1-8 0,4-2 8 0,-8 6-8 15,4 6 8-15,4-6 0 0,3 0 0 0,-7 0 0 16,4 0 0-16,-1 6 0 0,-3-6 0 0,4 0 0 0,3 0 0 16,-10 0 0-16,3-3 0 0,7-7 0 0,-11 7 0 0,4-6 0 15,0-4 0-15,-3 1 8 0,3-7 4 16,0 6 2-16,0-9 0 0,-7 0 0 0,0 0 8 0,7 0 2 16,4 0 0-16,-4 0 0 0,3-9 2 15,-3 6 1-15,4-7 0 0,-7 1 0 0,3-4-9 0,0 1-2 16,0-7 0-16,0 6 0 0,0-6-7 0,0 1-1 15,7-4-8-15,-10 6 12 0,3-3-3 0,0-9-1 16,0 12 0-16,0-6 0 0,0-3 4 16,0 3 0-16,7-3 0 0,-7-3 0 0,4 6-12 0,-1-3 0 15,-3 0 0-15,4 3 8 0,3-3-16 0,-7-3-4 16,4 6-1-16,-1-10 0 16,4 10-80-16,-3-9-16 0,-1 0-3 0,5 6-826 15,-5-7-165-15</inkml:trace>
  <inkml:trace contextRef="#ctx0" brushRef="#br0" timeOffset="100288.19">7648 9202 1440 0,'0'0'128'0,"0"0"-103"0,0 0-25 0,0 0 0 16,0 0 189-16,0 0 33 0,0 0 6 0,0 0 2 16,-3-6-189-16,3 6-41 0,0 0 0 0,0 0 0 15,-7-3-8-15,0 3 8 0,3-7 0 0,4 7-9 16,-11 0 9-16,4 7 0 0,0-4 10 0,-7 3-10 16,4 3 0-16,-1-2 0 0,-3 2-13 0,3 0 4 15,-3 4 9-15,0 3 8 0,0-1-8 0,-4-5 11 0,4 9-11 0,4-7 0 16,-1 1 0-16,-3 5 8 15,3-8-22-15,-3 2-5 0,4-2-1 0,3 2 0 32,-4-2-162-32,4 2-33 0,4-5-6 0,-5-4-2 0</inkml:trace>
  <inkml:trace contextRef="#ctx0" brushRef="#br0" timeOffset="100493.97">7320 9164 2790 0,'0'0'61'0,"0"0"13"0,0 0 2 0,0 0 3 0,0 0-63 0,0 0-16 0,0 0 0 0,11 0 0 15,-1 0-13-15,4 7-6 0,-7-4-1 16,4 6 0-16,3-6 3 0,-3 7 0 0,-1 5 0 0,4-2 0 16,1-1 6-16,-1 7 2 0,0-3 0 0,3 3 0 15,-6 0-7-15,3 3-2 0,-3-10 0 0,3 10 0 31,-4-3-36-31,1-7-7 0,3 10-2 0,-7-6-657 0,0 0-132 0</inkml:trace>
  <inkml:trace contextRef="#ctx0" brushRef="#br0" timeOffset="121798.06">8114 8763 1839 0,'0'0'81'0,"0"0"18"0,0 0-79 0,0 0-20 0,0 0 0 0,0 0 0 16,-7 6 27-16,7-6 1 0,0 3 1 0,-7 7 0 16,7-10-29-16,-4 3 0 0,4 6 0 0,0 1 0 15,0-1-8-15,0 1 8 0,0 2 0 0,4 1 0 16,3-4-9-16,-7 4 9 0,7-4 0 0,-4 10-9 16,4-7 9-16,-3 10 14 0,3-3-3 0,-3 3-1 15,-4 0 24-15,0 9 5 0,0-9 1 0,0 7 0 0,-4 2-8 16,1-6-2-16,-1 6 0 15,0 1 0-15,-3-4-11 0,0-3-3 0,4 6 0 0,-8-2 0 16,4-4-16-16,-3 3 0 0,6-6 0 0,-3 6 0 16,4-6-19-1,-5-6-7-15,8 3-2 0,-3-7-624 0,3 4-124 0</inkml:trace>
  <inkml:trace contextRef="#ctx0" brushRef="#br0" timeOffset="122266.82">8386 8870 1555 0,'0'0'68'0,"0"0"16"0,0 0-68 0,0 0-16 0,7 0 0 0,0-4 0 16,0 1 69-16,0-3 11 0,0 6 1 0,-7 0 1 16,10 6-82-16,-10-6 0 0,0 0-20 0,0 7 4 15,0 2-4-15,0 0 0 0,-7 4-1 0,-3-4 0 16,3 10 21-16,-4-6 10 0,1-1-1 0,-5 4 0 16,1 0 21-16,4-1 4 0,-8 1 1 0,0 0 0 15,4-1-2-15,4 4 0 0,-4-6 0 0,0 5 0 0,6-5-7 16,-9-4-2-16,10 4 0 0,-4-4 0 15,4 1-4-15,4-1-2 0,-1-6 0 0,4-3 0 0,-7 10-10 16,7-10-8-16,0 0 12 0,0 0-12 0,-7 0 10 0,7 0-10 16,-4 9 8-16,1 1-8 0,-1-7 20 15,1 6 0-15,-4 1-1 0,7-7 0 0,0 6-19 0,0 0 0 16,0-2 0-16,0-1 0 0,0 3 21 0,0 1 1 16,0-7 0-16,3 6 0 0,1 1 23 0,3-1 5 15,4-6 1-15,3 7 0 0,7-1-11 0,-4-3-3 16,8-2 0-16,0-1 0 0,3 3-14 0,4-3-3 0,-4-3-1 15,4 6 0 1,0-3-67-16,-1 7-12 0,5-7-4 16,-5 6-1080-16</inkml:trace>
  <inkml:trace contextRef="#ctx0" brushRef="#br0" timeOffset="133481.79">2445 12485 748 0,'0'0'67'0,"0"0"-54"0,-4 0-13 0,4 0 0 16,-7-3 316-16,7 3 60 0,0 0 12 0,0 0 2 15,0 0-264-15,-3-6-53 0,3 6-10 0,0 0-3 16,-4 0 36-16,4 0 6 0,0 0 2 0,0 0 0 16,0 0-40-16,0 0-7 0,0 0-1 0,0 0-1 15,0 0-35-15,0 0-6 0,0 0-2 0,0 0 0 16,0 0 7-16,0 0 1 0,0 0 0 0,0 0 0 16,4 9-3-16,-4 1 0 0,3 2 0 0,4 1 0 15,-7 5-3-15,4 1-1 0,-4 3 0 0,7 0 0 16,-7 6-1-16,3 1-1 15,4 2 0-15,-3 10 0 0,7 0-11 0,-8-1 0 0,8 1 9 0,-1 3-9 16,1 0 11-16,-8 9-3 0,8 0 0 0,-1 10 0 16,-6-10 0-16,3 10 0 0,-3-9 0 0,-1-1 0 15,4 0-8-15,-3-3 12 0,3 0-12 16,-4-6 12-16,8-3-1 0,-11 0 0 0,10-7 0 0,-10 1 0 16,11-4 2-16,-7-3 1 0,-1-2 0 0,4 2 0 15,4-9 2-15,-8-4 0 0,8 4 0 0,-1-6 0 16,1-4-6-16,-4 4-1 0,0 5 0 0,4-8 0 15,-1 2-9-15,-3 1 8 16,4-4-8-16,-4 1 8 0,0-1-8 0,4-6 0 0,-4 7 0 0,3-4 0 0,-6-3 8 0,6 3-8 16,-6-6 8-16,-4 0-8 15,0 0 0-15,10-6 8 0,-6 6-8 0,7-9 0 0,-4-1 32 0,-4-2 2 16,8-7 0-16,-1-3 0 0,-6-3-34 0,3-13 0 16,0 7 0-16,0-13 0 0,4-3 0 0,3-3 13 15,-4-10-1-15,4 7 0 0,8-10-12 0,-8-3 0 16,7 4 0-16,-7-1 0 0,4 0 0 0,-1 0 0 15,1 7 0-15,3-4 0 0,0 13 0 0,-7-3-8 16,0 0 8-16,8 3-13 0,-8-3 13 16,0 9 0-16,3-3 0 0,-2-6 0 0,-1 12 0 0,7-2 0 0,-11 2 0 15,5 0 0-15,-5 1 0 0,4 5-9 0,0 1 9 16,0 0 0-16,-3 9-16 0,7-10 1 16,-11 10 1-16,10 0 0 15,-13 0-55-15,7 4-11 0,-1 5-3 0,1 4 0 16,-11 6-142-16,0 3-29 0,3 3-6 0</inkml:trace>
  <inkml:trace contextRef="#ctx0" brushRef="#br0" timeOffset="134447.04">4604 12720 1785 0,'0'0'159'0,"3"-6"-127"15,-3 0-32-15,7-4 0 0,-7 10 178 0,0 0 30 16,0 0 5-16,4-9 2 0,3 6-178 0,-7 3-37 16,0 0 0-16,0 0-9 0,0 0 9 0,0 0 0 15,0 0 0-15,0 0 0 0,0 0-15 0,-7-3 3 0,3-4 0 0,-10 7 0 16,4 0 12-16,-4 0 8 0,3 0 0 0,-7 0-8 16,11 7 20-16,-14-4-2 0,0 0-1 0,-4 3 0 15,1-3 19-15,-1 7 3 0,-3-1 1 0,6 1 0 16,-2 2-13-16,-1-2-3 0,0-1 0 15,1 4 0-15,-5-1-3 0,5-3-1 0,-1 4 0 16,0 6 0-16,1 0-11 0,-1-7-9 0,4 7 12 16,-4 3-12-16,7-3 17 0,-3 3-3 0,7 3-1 0,-3-3 0 15,2 9-5-15,5 0-8 0,-4 1 11 0,3 9-11 16,4-10 8-16,0 3-8 16,4 7 0-16,3-3 0 0,0-4 0 0,0 1 0 0,14-4 0 0,-4 7 0 15,1-7 16-15,3-6 2 0,4 7 1 0,10-10 0 16,-4 6 15-16,1-6 3 0,3 0 1 15,4 0 0-15,-4-4-38 0,4 1 0 0,3-3 0 0,-10 3 0 0,10-7 0 16,-6-2 0-16,2 2 0 0,-6-2 0 0,0 2-9 0,3-2-7 16,-7-1 0-16,4-3-1 15,0 1-8-15,-4-1-2 0,-7-3 0 0,0-3 0 16,0 6-24-16,-3-6-5 0,-4-6 0 0,3 6-1 16,-10 0-71-16,0 0-13 0,0-9-3 0,0-4-958 0</inkml:trace>
  <inkml:trace contextRef="#ctx0" brushRef="#br0" timeOffset="134727.66">3976 13319 2592 0,'-11'-3'115'0,"4"3"23"0,4 3-110 0,-8-3-28 0,0 0 0 16,8 3 0-16,-8-3 18 0,11 0-2 0,0 0 0 0,0 0 0 16,0 0 44-16,0 0 8 0,0 0 1 0,0 0 1 15,11-3-18-15,0 3-3 0,3-3-1 0,7 3 0 16,-4-6-17-16,8 6-4 0,0 0-1 0,7 0 0 16,-4 0-26-16,4 0 0 0,3-3-9 0,-7-4 9 15,7 7-103 1,8-3-13-16,-5-6-4 0,1 0-1158 0</inkml:trace>
  <inkml:trace contextRef="#ctx0" brushRef="#br0" timeOffset="144172.74">5599 12488 1785 0,'0'0'79'0,"-11"0"17"0,0 0-77 0,8 0-19 0,3 0 0 0,0 0 0 16,0 0 94-16,0 0 15 0,0 0 3 0,0 0 1 0,0 0-77 0,0 0-16 15,0 0-4-15,0 0 0 0,0 0-16 0,3 0 0 16,8 10 8-16,0-4-8 0,-8 3 8 0,4-2-8 16,-7 8 12-16,0 1-12 0,0 0 14 0,4 6-4 15,-4 3-1-15,0 3 0 0,3 6 10 0,-3 7 1 16,0 3 1-16,0 6 0 16,0 4-12-16,-3 2-9 0,-1 13 12 15,-3-3-12-15,4 6 0 0,-8-6 0 0,7 6 0 16,4-9-12-16,-10-7 12 0,10 4 10 0,0-7-2 15,0-3 0-15,0-6-8 0,3-3 0 16,-3-4 0-16,7 1 0 0,-7-7 0 16,0-5 0-16,4-4 0 0,-4-4 0 0,0 1 0 0,0-6-17 0,0-4 4 15,0-6 1-15,0-3-48 0,0 0-8 0,0 0-3 0,-11-3-589 0,8-6-119 16</inkml:trace>
  <inkml:trace contextRef="#ctx0" brushRef="#br0" timeOffset="144598.43">5874 12419 1897 0,'0'0'84'0,"0"0"17"0,0 0-81 0,0 0-20 16,0 0 0-16,0 0 0 0,0 0 36 0,0 0 2 16,0 0 1-16,0 0 0 0,0 0-12 0,0 0-3 15,0 0 0-15,0 0 0 0,0 0-4 0,0 0-2 16,0 0 0-16,0 0 0 0,0 7 2 0,3 2 1 16,1 0 0-16,-1 10 0 0,4-6 7 0,-7 9 2 15,7 9 0-15,-7 0 0 0,0 13-15 0,4-3-3 16,3 12-1-16,-7 1 0 0,0-1-11 15,4 3 8-15,-1 4-8 0,1 3 8 0,-4-1-8 0,3 1 0 16,-3 0 0-16,0 0 8 0,0-10-8 0,0 6 0 16,0-5 0-16,0-7 0 0,0 3 0 0,4-6 0 15,-4 9 0-15,0-12 0 0,7 3 8 0,-7-3-8 16,0-1 0-16,0-5 8 0,0-7-8 0,3-3 0 0,-3-6 0 16,0 3-11-1,0-9-78-15,0 2-16 0,0-12-3 0,0-3-1 16,0 0-101-16,0 0-20 0</inkml:trace>
  <inkml:trace contextRef="#ctx0" brushRef="#br0" timeOffset="145213.93">5553 12592 2052 0,'3'-10'45'0,"-3"1"10"0,-3-4 1 0,3 4 1 0,0-4-45 0,0 4-12 0,3-7 0 0,1 1 0 0,10 2 0 0,-4 1 8 16,5-4-8-16,-5 0 8 0,4-3 14 0,0 7 2 16,8-7 1-16,-8 0 0 0,7 7 3 0,-4-1 0 15,1-6 0-15,7 7 0 0,-11-1-28 0,7-2 0 16,-7 8 0-16,4-2 0 0,-1 3 12 0,1-4-4 16,0 10 0-16,-8 0 0 0,4 0-8 0,1 0 0 15,-5 7 0-15,1-4-11 0,-1 6 11 0,4-3-10 16,-3 1 10-16,3 2-10 0,0 4 10 0,0 5 0 15,4-5 0-15,-4 6 0 0,0 3 8 0,0 0 4 16,4 0 1-16,-4 6 0 0,4-6-5 0,-1 9 0 16,-3-3-8-16,1-3 12 0,-1 7-12 0,3-4 0 15,-6-3 8-15,-4 3-8 0,4-3 0 0,-4-3 0 16,0 7 0-16,-4-7 0 0,-3-1 0 0,-3 1 8 0,-1 0-8 16,1 3 0-16,-8-9 12 0,-3 6-3 0,3-3-1 0,-6 0 0 15,3-4 7-15,-4 4 1 16,-3 3 0-16,0-3 0 0,3-6-3 15,-10 5 0-15,10-5 0 0,-7-1 0 0,1 7-13 0,3-9 8 0,-1 2-8 0,5-2 0 16,-8 2 0-16,7-2 0 0,1-1 0 0,-1 0 0 16,4 1 0-16,0-7 0 0,3 3 0 0,1 0 0 15,-1 1 0-15,4-4 0 0,0 6 0 0,4-6 0 16,-8 7 0-16,4-10 0 0,3 9 0 0,1 1 0 16,3-7 0-16,-7 6 0 0,7 7 0 0,0-4 0 15,7 1 0-15,-7-1 0 0,3 4-13 0,4 0 4 16,0-1 20-16,4 1 4 0,3 3 1 0,4-6 0 15,-1 8 4-15,8-2 2 0,0 3 0 0,3-3 0 16,0 3 10-16,4 0 1 0,3 0 1 0,4 9 0 16,-11-9-18-16,8 10-4 0,-5-10-1 0,5 9 0 0,-1-3-11 15,-7-3 0-15,0 0 0 0,1 0 0 0,-5-3 8 0,1 0-8 16,-7 0 0-16,-1-3 8 0,1 3-8 16,0 0 0-16,-8 0 0 0,4-3 0 15,-7 3-23-15,4 0-6 0,-1 0-2 0,-3-4 0 16,1 14-207-16,-1-10-42 0</inkml:trace>
  <inkml:trace contextRef="#ctx0" brushRef="#br0" timeOffset="148650.64">7945 11833 403 0,'0'0'17'0,"0"0"5"0,0 0-22 0,0 0 0 0,0 0 0 0,0 0 0 16,0 0 164-16,0 0 28 0,0 0 5 0,0 0 2 15,0 0-110-15,3-3-21 0,1-4-5 0,-4 7-1 16,3-3-42-16,-3 3-9 0,0-9-2 0,0 9 0 15,0 0 25-15,0 0 5 0,0 0 1 0,0 0 0 16,4-3 18-16,-4 3 4 0,0 0 1 0,0 0 0 16,0 0-21-16,0 0-4 0,0 0-1 0,0 0 0 15,-4 3 10-15,-3 6 1 0,0-6 1 0,0 7 0 16,0-1-13-16,-4 1-4 0,1-1 0 0,-1 4 0 16,1-4-6-16,-1 4-2 0,-3-1 0 0,3 4 0 15,-10 0-24-15,7 2 0 0,-4 1 0 0,4-3 0 16,-10 3 0-16,2 3 0 0,8-4 0 0,-10-5 0 0,6 6 0 15,0-7 0-15,1 7 0 0,3-6 0 16,-1-1-34-16,5-2-2 16,-1-1-1-16,1 0 0 0,-1-5-89 0,8-4-18 0,-1 0-3 0,-6 0-644 15</inkml:trace>
  <inkml:trace contextRef="#ctx0" brushRef="#br0" timeOffset="148916.99">7560 11864 691 0,'0'0'61'0,"0"0"-49"0,0 0-12 0,0 0 0 16,0-9 347-16,0 9 66 0,0 0 14 0,0 0 2 15,0 0-333-15,0 0-66 0,0 0-14 0,0 0-2 16,0 0-14-16,0 0-12 0,0 0 3 0,7 0 0 16,4 0 9-16,-1 9 0 0,4-2 8 0,-7-1-8 15,11 3 0-15,-7 10 0 0,3-6 0 0,0 2 0 16,0 1 0-16,0 3 11 0,0 0-1 0,0-4 0 15,4 7-10-15,-4-3 0 0,-3 3 0 0,-1-10 8 16,4 7-8-16,-3-6 0 0,0 6 0 0,-1-7 0 16,1-2-8-16,-1 5-1 0,1-8 0 0,3 11 0 15,-7-8-149 1,0-1-30-16</inkml:trace>
  <inkml:trace contextRef="#ctx0" brushRef="#br0" timeOffset="150628.01">8149 11359 1670 0,'0'0'74'0,"0"0"15"0,0-6-71 0,0 0-18 0,4-4 0 0,-4 1 0 16,7 6 162-16,0-7 29 0,0 1 5 0,-4 6 2 16,4-6-129-16,1 5-25 0,-1-2-6 0,-4-3-1 0,-3 9 15 0,7 0 4 15,-7 0 0-15,0 0 0 0,0 0-32 16,0 0-5-16,0 0-2 0,0 0 0 15,0 0-8-15,4 9-1 0,3 1-8 0,0 2 12 0,0 7-12 16,0-7 0-16,3 10 8 0,-6-3-8 0,3 3 0 0,0 0 9 16,4 6-9-16,-4-3 8 0,3 7-8 0,-6 5 12 15,-1-2-12-15,4 6 12 0,-7-1-4 0,0 4 0 16,-7-3 0-16,0 3 0 0,4 0-8 0,-4 0 12 16,0 3-12-16,0-3 12 0,-4-10-12 0,4 7 0 15,3-10 0-15,-3 4 0 0,0-4-17 0,4-3 1 16,3-6 0-16,-4 7 0 15,1-7-13-15,3-7-3 0,0 1 0 0,3-4 0 16,1-8-158-16,-4-4-32 0,0 0-6 0,7 0-750 0</inkml:trace>
  <inkml:trace contextRef="#ctx0" brushRef="#br0" timeOffset="151054.17">8749 11347 1382 0,'0'0'61'0,"0"0"13"0,3-10-59 0,-3 10-15 0,4-3 0 0,-4 3 0 16,0 0 190-16,0 0 35 0,0 0 7 0,0 0 2 16,0 0-180-16,0 0-36 0,0 0-7 0,0 0-2 15,-7 10 8-15,-4-1 2 0,4-3 0 0,-3 4 0 16,-4 9 0-16,-1-7 0 0,1 7 0 0,0-6 0 0,-3 5 5 0,-1 4 2 15,0-3 0-15,-3 3 0 0,0 0 7 0,3 0 2 16,-10 0 0-16,3 0 0 0,1 0-10 0,-1 6-1 16,0-6-1-16,1 0 0 0,-1-3-2 15,0 0 0-15,4-4 0 0,3-2 0 0,4 2-9 16,4-2-1-16,-4-4-1 0,3 4 0 0,4-1-10 16,3-2 10-16,4 2-10 0,0 4 10 0,0 0-10 0,4-7 0 15,0 10 0-15,6-6 0 0,1 5 0 0,-1-5 0 16,4 6 0-16,-3-7 0 0,3 7 0 0,4 0 0 15,-1-3 0-15,-3 2 0 0,8-5 0 0,-5 6 12 16,4 0-12-16,1-4 12 0,-1 4-12 0,0-6-11 16,4 5 3-16,-1-5 0 15,5 6-16-15,2-7-4 0,-6 1 0 0,10 3 0 16,-10-4-118-16,10 1-24 0,-14-4-5 0,8 4-1 16</inkml:trace>
  <inkml:trace contextRef="#ctx0" brushRef="#br0" timeOffset="156781.82">6371 12253 288 0,'0'0'25'0,"0"0"-25"0,-3-3 0 0,3 3 0 0,0 0 492 16,0 0 94-16,0 0 18 0,0 0 4 0,0 0-487 0,0 0-97 15,0 0-24-15,0 0 0 16,0 0 0-16,0 0 0 0,-4-6 0 0,4-4 0 0,0 7 14 0,4-6-3 16,-1-1-1-16,4-2 0 0,-3-1 37 0,-1-2 7 15,4-1 2-15,4-3 0 0,-8 0-29 0,8-3-6 16,-4 3-1-16,7 4 0 0,-7-7 4 0,4 3 0 16,-1-3 0-16,5 3 0 0,-5-3-11 0,1 0-1 15,-1 0-1-15,4-6 0 0,1 6 1 0,2 0 0 16,-6-3 0-16,6-3 0 0,-3 0-3 0,4 0 0 15,-7-1 0-15,3 1 0 0,-4 6 0 0,5 0 0 16,-1 0 0-16,-7 3 0 0,7 7 2 0,-11 2 0 16,4 1 0-16,0-3 0 0,-3 12-11 0,3-10 0 15,-7 10 9-15,7 6-9 0,-7-6 0 0,7 4 0 16,4 8 0-16,-1 4 0 0,-3-1 0 0,4 1-10 0,-4 0 10 16,0 12 0-16,0-6 0 0,4 0-8 15,-4 0 8-15,0 6 0 0,0-3 0 0,0-3 0 0,0 3 0 0,0-9 0 16,4 6 0-16,3-6 0 0,-7-1 0 15,3-5 0-15,-3 2 0 0,4-2 9 0,0-1-9 16,3-3 12-16,-11 1-12 0,8-7 0 0,3 0 0 0,-4 0 0 16,5 0 16-16,-5 0-1 0,1-7-1 0,3 1 0 15,-4-3-2-15,1-1 0 0,0-2 0 0,-4 2 0 16,0-2-3-16,0-1-1 0,0-6 0 0,0 0 0 16,0-2 1-16,-4-1 0 0,1-3 0 0,0-4 0 15,3 7-1-15,-4-6-8 0,1 3 12 0,-1-3-4 16,4-4 0-16,0 10-8 0,-3-9 12 0,3 9-4 15,0 0-8-15,0 3 0 0,4-3 9 0,-8 7-9 16,8-1 0-16,-1 4 0 0,1 2 0 0,-11 1 0 16,7 6 0-16,3-7 8 0,-2 10-8 0,-8 0 0 15,0 0 0-15,7 6-8 0,3-2 0 0,8-1 0 16,-15 6 8-16,8 1 0 0,0 2 0 0,-4 4 0 16,3-1 0-16,1 4 0 0,-4 3 0 0,3 0 0 0,-3 10 0 0,0-1 0 15,1 0 0-15,-5 1 0 0,1 2 0 16,-4 7 0-16,0-10-8 0,0 7 8 0,-4-4 0 15,1 1 0-15,-1-4 0 0,0 1 0 0,-6-1 0 0,3 0 0 16,3-9 0-16,1 10 0 0,-4-10 0 0,3-4 0 16,4 4 0-16,0-3 0 15,4 0-66-15,3-3-8 0,0-7-2 0,10 4-1297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5T16:43:13.1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6978 9860 691 0,'0'0'61'16,"0"0"-49"-16,0 0-12 0,0 0 0 0,0 0 227 0,0 0 42 16,0 0 9-16,0 0 2 0,0 0-148 0,0 0-30 0,0 0-6 0,0 0 0 15,0-3-23-15,7-3-4 16,-3-6-1-16,3 8 0 0,3-5-44 0,-3 0-8 0,4-1-3 0,3 1 0 15,-11 6-13-15,5-7 0 0,-1 7 0 0,0-3 0 16,-7 6 8-16,0 0-8 0,-7-3 0 0,-4-4 0 16,-3 7 18-16,-7 0-2 0,0 7-1 0,-4-4 0 15,-3-3 11-15,-4 6 2 0,-7-6 1 16,-3 3 0-16,-4-3 41 0,0 0 8 0,0 6 2 16,7-6 0-16,-3 0-20 0,7 0-3 0,3 0-1 15,4 0 0-15,3 0-32 0,7 0-6 0,1-6-2 0,6 6 0 16,4 0-16-16,0 0-12 0,7 0 1 0,0 0 1 31,0 0-32-31,0 0-6 0,0 0-2 0,14 0 0 0,-7 0 10 16,4 0 1-16,6 6 1 0,-6-2 0 0,10-1 26 0,-3-3 12 0,3 0-12 15,0 0 12-15,7 0 8 0,4-3 10 0,3-1 2 0,8-2 0 16,-8-3-2-16,7 6 0 0,1-7 0 0,-4 1 0 16,3-1-3-16,0-2-1 0,-3 3 0 0,0-1 0 0,0 1-14 0,-4 6 11 15,-7-7-11-15,4 10 10 0,-14 0-10 0,3 0 0 16,0 0 9-16,-14 0-9 0,3 6 17 0,-10-6-1 15,0 0 0-15,0 0 0 0,0 0-16 16,-10 4 0-16,-4 5 0 0,-7-6-9 0,-1 7 19 0,1-4 4 16,-14-3 1-16,3 0 0 0,-3 3-6 15,0-6-1-15,3 3 0 0,-3-3 0 0,-4 0-8 0,4 0 10 16,-8 0-10-16,4 0 10 0,1 0-10 0,2 0 0 16,1 7 0-16,-7-4-894 15,3 6-186-15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7:34:24.651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7013 5662 1558 0,'0'0'69'0,"0"-3"15"0,-3-7-68 0,3 1-16 16,0-1 0-16,0-2 0 0,0 2 90 0,0 1 14 16,0 6 4-16,3-7 0 0,-3 7-37 0,0-6-7 15,0 3-2-15,4-1 0 0,-1 1-22 0,-3-3-4 16,0 9 0-16,0-4-1 0,0-5-7 0,-3 6 0 15,-1-3-1-15,1 3 0 0,-1-4 3 0,1 1 1 16,-4 0 0-16,0 3 0 0,-1-4-8 0,-2 7-2 16,-1 0 0-16,1 0 0 0,-4 0-12 0,0 10-9 15,-4-4 12-15,0 0-12 0,-10 10 10 0,3 0-10 16,-3 6 8-16,-4-4-8 0,4 4 0 0,0 7 0 16,3-4 0-16,4 6 0 0,-4 0 0 0,8-2 0 15,6-4 0-15,-7 6 0 0,11 0 0 0,0-9 0 0,4 10 0 0,3-10 0 16,-7 3 0-16,14-3 0 0,-4-7 8 0,4 4-8 15,0-6 0-15,4 2 0 0,0-8 0 0,10 2 0 16,-11-9-16-16,15 0 5 0,-11 0 1 16,7 0 0-16,4-3 10 0,-7-3-8 0,6-7 8 15,-6 1-8-15,7-1 8 0,-15-3 0 16,8-6 0-16,-4 7 0 0,-3-10 0 0,3 3 0 0,-4 0 8 0,-3 0-8 16,-3-3 11-16,3 0-3 0,-7 0 0 0,4-4 0 15,-4 7 26-15,-4 7 5 0,4-4 1 0,0 0 0 16,0 7-13-16,-7-1-3 0,0 4 0 0,3-1 0 0,-3 1 1 15,7 6 0-15,-3-4 0 0,3 7 0 0,0 0-14 16,0 0-3-16,0 0-8 0,0 0 12 0,0 0-12 0,7 10 0 16,0-4 0-16,0 7 0 0,0-1 0 0,0 7 0 15,4 3-8-15,-4-3 8 0,0 3 0 0,0 3 0 16,0-3 0-16,0 6 9 0,0-3-9 0,0 0 0 16,0 0 0-16,4-3 0 0,-11 6 0 0,3-6 0 15,1-3 0-15,-1-3 0 16,4 3-24-16,-3-7-6 0,-4 1-2 0,3-4 0 15,1 0-88-15,-4-9-17 0,7 10-4 16,-7-10-976-16</inkml:trace>
  <inkml:trace contextRef="#ctx0" brushRef="#br0" timeOffset="395.18">7225 5828 1994 0,'10'3'88'0,"-2"6"19"0,-8 1-86 0,3-1-21 0,4 1 0 0,0 2 0 15,0 7 52-15,-3-3 5 0,3 2 2 0,-7-5 0 16,3 6-8-16,1-7-2 0,-4 7 0 0,0-6 0 16,3-4-16-16,-3 4-3 0,0-13-1 0,7 9 0 15,1 0-29-15,-8 1 0 0,0-10 0 0,7 3 0 16,-7-3 32-16,10 0 0 0,-3-3 0 0,4-7 0 15,-11 1 20-15,7 0 5 0,-4-7 1 0,4-3 0 16,0 0-11-16,-7-6-3 0,0-3 0 0,0-3 0 16,0-1-11-16,0 1-2 0,4 0-1 0,-4-4 0 15,0 4-2-15,4-1 0 0,-4 14 0 0,0-17 0 0,0 13-28 16,0 0 0-16,0 0 0 0,3 0 0 16,-3 7 0-16,7-1 0 0,-7 0 0 0,7 4 0 0,-3 2 0 15,3 7 0-15,0-6 0 0,3 6 0 0,5-4 0 0,2 7 0 16,-6-3 0-16,6 3 0 15,1 0-96-15,0 0-26 16,3 0-5-16,0 0-1157 0</inkml:trace>
  <inkml:trace contextRef="#ctx0" brushRef="#br0" timeOffset="1252.2">8114 5593 403 0,'0'0'17'0,"0"0"5"0,0 0-22 0,0 0 0 0,0 0 0 0,0 0 0 0,0 0 268 0,0 0 50 16,0 0 10-16,0 0 1 0,0 0-269 0,0 0-60 16,0 0 0-16,0 0 0 15,0 0-56-15,0 0-6 0,0 0-2 0,0 0 0 16,3-7 28-16,-3 7 4 0,0 0 2 0,0 0 0 0,0 0 105 0,0 0 21 15,0 0 4-15,0 0 0 0,0 0 29 0,0 0 6 16,0 0 1-16,0 0 0 0,0 0-44 0,0 0-9 16,0 0-2-16,-3 7 0 0,-4-4-11 0,-7 0-2 15,0-3-1-15,0 6 0 0,-1-3-31 0,-2-3-5 16,-1 10-2-16,-7-4 0 0,4 0-17 0,-3 4-3 16,-1-4-1-16,7 0 0 0,-10 4-8 0,3-1 0 15,8 4 0-15,-1 2 0 0,-3 1 0 0,10 0-11 0,-3-1 3 16,4 4 0-16,3 3 8 0,-4-3 0 15,4 0 0-15,3-4 0 0,1 7 0 0,3 7 11 16,3-11-3-16,8-2 0 0,0 6-8 0,3-6 0 0,-4-4 9 16,8 1-9-16,3-4 12 0,0 1-3 0,-3-7 0 15,3-3 0-15,7 6-9 0,-10-12 0 0,7 6 0 16,-4-10 0-16,0 4 0 0,-3-3 0 0,-1-4 0 16,-3-3 0-16,0 4 0 0,1-7 0 0,-5 10 0 0,1-13 0 15,-4 0 0-15,0 6 12 0,0-9-2 0,-4 9 0 16,1-6-10-16,-4-3 8 0,0 3-8 0,0 0 8 15,-4 0 20-15,1 10 3 0,3-7 1 0,-7 7 0 16,3-1-20-16,1-3-3 0,-1 13-1 0,1-6 0 16,-1-1 2-16,1 10 0 0,3 0 0 0,0 0 0 15,0 0-10-15,0 0 0 0,0 0 0 0,0 0 8 16,-4 7-8-16,1-4 0 0,-1 9 0 0,1-2 0 16,3-1-10-16,0 4 10 0,-4 2-13 0,4 1 5 0,0 6 8 15,4 3 0-15,-4-3 0 0,3 3 0 0,1-3 0 0,-1 9 0 16,4-2 0-16,4-4 0 0,3 6 0 15,-11 0-10-15,8 1 10 0,3-1-10 0,-3-3 10 16,3 4 0-16,-7-7 0 0,3 6 0 0,-3 1 0 16,4-1 0-16,-7 0 0 0,-1 1 0 0,-3-4 0 0,-3 0 0 15,-1 3 0-15,-3 1 0 0,0-1 0 0,-4-3 0 16,1-3 0-16,-1 4 8 0,-3-7-8 0,0 0 0 16,0-1 0-16,0 1 0 0,0-3 0 0,-4 3 0 0,4-3 0 15,-11 0 0-15,8-3 0 0,-1-7 0 0,-7 10 0 0,1-10 0 31,-1-6-52-31,0 4-16 0,4-4-2 0,-11-6-1 16,4-4-134-16,-11-2-27 0,-28-16-6 0,21-13-1 0</inkml:trace>
  <inkml:trace contextRef="#ctx0" brushRef="#br0" timeOffset="2021.1">8534 5637 2602 0,'0'0'57'0,"0"0"12"0,-7-7 3 0,0 7 1 0,7 0-58 0,0 0-15 16,0 0 0-16,0 0 0 0,0 0 0 0,-7 0 0 16,3 10 0-16,-3-4 0 0,7 0 0 0,-4 4 0 15,1-1 8-15,-1 4-8 0,4 2 0 0,0-2-8 16,0 6 8-16,0-4-13 0,0 4 13 0,-7-6 0 16,4 9-10-16,3-13 10 0,-4 7 0 0,4-4 8 15,-3 1 0-15,3-4 0 0,-4-6 36 0,4-3 6 16,0 0 2-16,0 0 0 0,0 0-7 0,0 0-1 0,0 0 0 15,0 0 0-15,4-3-17 0,3-9-4 0,3-4-1 0,-3 3 0 16,4-5-10-16,0-4-1 0,-4 0-1 0,7 0 0 16,0-3-10-16,4 0 0 15,-4 0 0-15,0 3 0 0,-4 3-11 0,1 9 3 0,-1-2 0 0,1 2 0 16,-7 10 8-16,3 7 0 0,0-4 0 0,3 6-8 16,-10 4 8-16,4-1 0 0,-1 7 0 0,4 0 0 15,-3-3 0-15,3 2 8 0,-3-5-8 0,3 6 11 16,0-7-11-16,0 4 0 0,3-10 0 0,-3 4 8 15,4-1-8-15,-4-3 0 0,0 1 0 0,4-7-11 16,-1 0 11-16,1 0 0 0,3-13 8 0,0 4-8 16,-3-4 0-16,6 1 0 0,1-7 0 0,-1 0 0 15,1-3 0-15,0 0 0 0,-1 0 0 0,1 3-8 0,-4-3 8 16,0 0 0-16,0 4 8 0,0-4-8 0,4 9 0 16,-11 1 0-16,0 2 0 0,0 1 0 15,4 9 8-15,-11 0-8 0,7 0 8 0,4 0-8 0,-4 9 0 16,3-6 0-16,1 7 0 0,-1-4 0 0,1-3 0 15,3 10 0-15,0-7 0 0,0-3 0 0,0 10 30 16,0-13 2-16,4 6 0 0,-4 3 0 0,0-6-40 16,0 7-8-16,4-7-2 0,-7 6 0 0,-1 10 18 0,4-6 0 15,-7-1 0-15,0 7 0 0,4 3 0 0,-7 0 12 16,-1 6-3-16,1-6-1 0,3-3 7 0,-7 3 1 16,3-3 0-16,1-4 0 0,-4 4-16 0,0-6 0 0,7 6 0 15,0-10 0 1,0 0-59-16,-4-2-11 0,8-1-2 0,-4-3-1 15,4-6-163-15,-1-3-33 0,11-16-7 16,-3 0-752-16</inkml:trace>
  <inkml:trace contextRef="#ctx0" brushRef="#br0" timeOffset="2221.82">9599 5599 2833 0,'0'0'62'0,"0"0"13"0,-3 9 2 0,3 1 3 0,0 2-64 0,0 7-16 0,3-6 0 0,1 9 0 16,-1-13 32-16,1 13 2 0,-1-6 1 0,1-1 0 15,-1 4-16-15,1-6-3 0,-1 9-1 0,1-13 0 16,3 10-62-16,-4-10-12 0,1 4-2 0,-1-7-1 16,-3-6-152-16,0 0-30 15,0 0-7-15,0 0-1 0</inkml:trace>
  <inkml:trace contextRef="#ctx0" brushRef="#br0" timeOffset="2372.44">9571 5238 3042 0,'-4'0'67'0,"1"-3"13"0,3 3 4 0,0 0 1 0,0 0-68 0,0 0-17 15,0 0 0-15,0 0 0 0,0 0 0 0,7 3-9 0,3-3 1 0,5 10 0 31,-8-7-181-31,3 6-36 0,4 1-7 0</inkml:trace>
  <inkml:trace contextRef="#ctx0" brushRef="#br0" timeOffset="2711.44">9910 5662 2286 0,'0'0'101'0,"0"0"21"0,0 0-98 15,3 9-24-15,1 4 0 0,-1-13 0 0,4 9 23 0,4 0-1 0,-8-2 0 0,4-1 0 16,-3-6-22-16,3 9 8 0,0-9-8 0,-7 0 0 16,0 0 14-16,0 0-2 0,7 0 0 0,-7 0 0 15,0 0-12-15,4-3-18 0,-4-6 4 0,0-1 1 16,3 1 37-16,-3-7 7 0,0 1 1 0,4-1 1 16,-1-3 25-16,-3-3 5 0,4 0 1 0,-1-6 0 0,1 6-6 15,6-9-1-15,-3 9 0 0,4-6 0 16,3 6-12-16,-3 6-2 0,3 0-1 15,0 4 0-15,4 2-4 0,-1 7-1 0,1-3 0 0,3 6 0 16,-3 0-21-16,6 9-5 0,1 1-1 0,0-1 0 16,10 4-10-16,-7-1 0 0,-3 7 0 0,3 0 0 0,4 0 0 15,-4 3 0-15,-3-7 0 0,-4 13 0 0,-3-2 0 0,3-1 0 16,3 0 0-16,-9-3 0 16,-5 9-67-16,4 0-5 0,0 1-2 15,-3-1 0-15,-8 4-115 0,-3-7-23 0</inkml:trace>
  <inkml:trace contextRef="#ctx0" brushRef="#br0" timeOffset="3607.18">7609 6728 748 0,'4'-3'67'16,"3"-7"-54"-16,0 10-13 0,-3-9 0 0,3 6 240 0,3-4 46 0,-3 4 9 0,0-6 1 16,0 9-180-16,0-9-37 0,-7 9-7 0,0 0-2 15,0 0 0-15,0 0 0 0,0 0 0 0,0 0 0 16,0 0-14-16,0 0-2 0,0 0-1 0,-7 9 0 0,0-3-6 16,7 0-2-16,0-6 0 0,-7 10 0 15,4-1-24-15,-1 1-5 0,1-7 0 0,-1 6-1 0,1 1 2 0,3 2 1 16,-4 7 0-16,1-6 0 0,-1 8 3 0,-3-2 1 15,0 10 0-15,3-4 0 0,-3 6 3 16,-3 10 1-16,-1-7 0 0,1 7 0 0,-1-3-13 0,0-1-2 16,4 1-1-16,7-4 0 0,-7 4-10 15,7-4 0-15,0-8 9 0,7 5-9 0,-7 0 8 0,7-9-8 16,1 6 10-16,2-9-10 0,1-3 12 0,-1-7-4 16,4 4-8-16,-3-4 12 0,3 1 2 0,4-1 0 15,-1-9 0-15,1 0 0 0,0-3 9 0,6-3 1 16,-10-4 1-16,8 7 0 0,-5-9-6 0,4-4-2 0,1 10 0 15,2-10 0-15,1-6-2 0,-4 0-1 16,0 0 0-16,4-6 0 0,-7 6-14 0,3-9 0 16,-7 6 0-16,4-4-10 0,-4-2 18 0,0 6 3 0,0-3 1 0,-4-4 0 15,-2 7-12-15,-1-3 0 0,-4-3 0 0,1 6 0 16,-4-4 0-16,0 4 0 0,-4-3 0 0,4 9 0 16,-7-3-13-16,0 7-2 0,0-4 0 0,0 0 0 31,-4 6-74-31,4 4-15 0,0-4-4 0,0 4 0 15,0-4-99-15,4 4-20 0,3 0-4 0,0-1-1 0</inkml:trace>
  <inkml:trace contextRef="#ctx0" brushRef="#br0" timeOffset="4243.1">8424 7509 1209 0,'0'0'108'0,"0"0"-87"0,0 0-21 0,0 0 0 0,0 0 299 0,0 0 55 16,0 0 11-16,0 0 3 0,0 0-284 0,7 9-57 15,4 0-11-15,0 1-3 0,3-7-13 0,-7 13 11 16,3-4-11-16,1 1 10 0,-1-1-10 0,-2-2 0 16,-1 9 0-16,0-7 0 0,-4 10 0 15,1-6 0-15,-4-1 0 0,0 4 0 0,-4 0 0 0,-3-3 0 16,4 2 0-16,-8 4 0 0,4-3 0 0,-4 0 0 16,1-3 0-16,-4-1 0 0,3 1 14 15,-7-6-2-15,4 2-1 0,-3 7 0 16,-1-10-93-16,0-6-18 0,-3 7-4 0,4-4-616 15,-1-3-124-15</inkml:trace>
  <inkml:trace contextRef="#ctx0" brushRef="#br0" timeOffset="4745.13">8971 6715 1728 0,'-7'0'153'0,"4"-3"-122"0,-1-3-31 0,4 6 0 15,-3 0 223-15,3 0 38 0,0 0 8 0,0 0 2 0,0 0-204 0,3 9-41 16,1 4-8-16,6-4-2 0,-6 13-16 0,3-3 0 15,3 9 0-15,1-3 0 0,-1 7 0 16,1-1 0-16,3 4 0 0,-3 2 0 0,-1-6 0 0,1 4 0 16,0-7 0-16,-4-3-9 0,3 7 9 0,-3-10 9 15,0 6-1-15,0-3-8 0,0 0 44 0,0-3 3 16,-3-6 0-16,3 6 0 0,-3-4-19 0,-1-5-4 16,4 6-1-16,-3-7 0 0,6-2 15 15,-3-1 3-15,0 1 1 0,0-7 0 0,0 3-26 0,4-3-6 16,0-3-1-16,-1-3 0 0,1-3 7 0,-1-4 2 15,4 4 0-15,-3-3 0 0,7-10-2 0,-11 0 0 16,7 3 0-16,-4-6 0 0,5-3-4 16,-1-3 0-16,-7-3-1 0,7-7 0 0,3 7-3 0,-2-10-8 15,2-3 12-15,1 0-4 0,0 3 3 0,-1-3 0 16,1 4 0-16,-4-1 0 0,11 6 8 0,-15-5 1 0,8 8 1 16,-1 1 0-16,-2 0-21 0,-5-1 0 0,1 10 0 0,-1-3-8 15,1 6 8-15,-1 1 0 0,-2 2 0 0,-1 0 0 31,0 4-103-31,0 2-15 0,-4 1-3 0,1-1-1309 0</inkml:trace>
  <inkml:trace contextRef="#ctx0" brushRef="#br0" timeOffset="15875.13">14330 5386 2188 0,'0'0'195'0,"0"-3"-156"0,0-4-31 0,0 7-8 15,3-3 119-15,8-3 22 0,-4 3 5 0,7 3 1 16,-3 0-125-16,3 3-22 0,0-3-10 0,-3 9 1 16,-1 1 9-16,1 2 12 0,-1 4-2 0,1 0-1 15,-4 6-9-15,0-4 0 0,0 4 0 0,-3 10 0 16,-4-4 0-16,0 3 0 0,-4-6 0 0,4 7-11 15,-7-1 11-15,3 0 9 0,1 1-1 0,3-1-8 16,-4-9 20-16,4 6-2 0,4-12-1 0,-4 3 0 0,3 0 22 16,4-7 4-16,-3 1 1 0,3-7 0 0,0-3-24 15,-7-3-5-15,7 0-1 0,0 0 0 0,0-3 3 0,0-3 1 16,0-7 0-16,-3 1 0 0,3-1-18 0,-7-3 0 16,0-6 0-16,-7 4 0 0,3-7 17 0,-3-4 0 15,0 4 0-15,-3-3 0 0,3-3-17 0,-4-1 0 16,4 7 8-16,-4-6-8 0,4-1 11 0,0 1-2 15,0-3 0-15,4-4 0 0,3 7-1 16,0-4 0-16,0 4 0 0,3-1 0 0,4 1-8 0,4 3 12 16,-4 3-12-16,4-3 12 0,3 6-12 15,0 9 0-15,0-6 0 0,4 4 0 0,3 5 0 0,3-6 0 16,-2 10 0-16,6 0 0 0,-4-3 0 0,1 9 0 0,3 0 0 16,1 0 0-16,-8 0 0 0,3 0 0 15,1 9 0-15,0-9 0 0,-4 12-12 0,-3-12 1 0,3 10 1 16,-4-1 0-1,5 1-86-15,-1 2-18 0,-4-2-3 0,1 2-1 16,0 4-137-16,-4-4-27 0,11 13-6 0,-8-6 0 0</inkml:trace>
  <inkml:trace contextRef="#ctx0" brushRef="#br0" timeOffset="16606.8">15378 5953 345 0,'0'0'31'0,"0"0"-31"15,0 0 0-15,0 0 0 0,0 0 261 0,0 0 47 16,7 3 8-16,-7-3 3 0,0 0-233 0,10 0-46 16,-10 0-10-16,0 0-2 0,7 7 28 0,-7-7 4 15,0 0 2-15,4 3 0 0,-4 9-6 0,3-2-2 16,-3-1 0-16,4 4 0 0,-4-4-38 0,0 4-7 15,0 2-1-15,0 1-8 0,0 0 0 0,3-1 0 16,-3 1 0-16,4 0 0 0,-1 6 22 0,1-7 4 16,-4 1 1-16,4 3 0 0,3 0 4 0,-7-4 1 15,3 4 0-15,-3 0 0 0,-3-6 1 0,-1 5 1 16,-3-2 0-16,0 3 0 0,0-7-10 0,-4 7-1 16,1-6-1-16,-4-4 0 0,-1 1-22 0,5 2 0 15,-4-2 0-15,-4-1 0 16,1-9-97-16,-1 3-24 0,0-3-5 0,1 0-834 0</inkml:trace>
  <inkml:trace contextRef="#ctx0" brushRef="#br0" timeOffset="16817.78">15349 5649 2491 0,'0'0'55'0,"0"0"11"0,0 0 2 0,0 0 2 0,7 0-56 0,-3-9-14 0,3 9 0 0,-7 0 0 0,11-3 18 0,-4-4 1 16,-7 7 0-16,7 0 0 0,-7 0-31 0,7 0-7 15,-7 0-1-15,7 0 0 16,-7 0-132-16,0 0-26 0,0 0-6 16,0 0 0-16</inkml:trace>
  <inkml:trace contextRef="#ctx0" brushRef="#br0" timeOffset="17879.45">14951 5972 1594 0,'0'0'71'0,"0"0"14"0,0 0-68 0,-4 0-17 0,-3 3 0 0,0-3 0 16,0 3 68-16,4-3 9 15,3 0 3-15,-8 7 0 0,1-4-6 0,7-3-1 0,0 0 0 0,-3 6 0 16,-1-3-8-16,4-3-1 0,0 13-1 0,-3-4 0 15,3 4-19-15,0-7-3 0,0 3-1 0,0 4 0 16,3-10-19-16,1 13-4 0,-4-7-1 0,3-3 0 16,-3 4-6-16,4 2-2 0,-4-2 0 0,0 5 0 15,0-2 8-15,3 0 0 0,1-1 1 0,0-3 0 16,-4 10-17-16,3-6 0 0,-3-1 8 16,4-2-8-16,-1 5 0 0,1-8 0 15,-1 8 0-15,4-2 0 16,0-4-28-16,0 1-8 0,-3-7-3 0,3 6 0 15,0-9-126-15,0 3-26 0,-7-3-5 0</inkml:trace>
  <inkml:trace contextRef="#ctx0" brushRef="#br0" timeOffset="18088.29">14986 5778 806 0,'0'0'72'0,"-4"-3"-58"16,4-7-14-16,0-2 0 0,0 5 325 0,4-5 63 16,0 9 12-16,-1-4 2 0,-3 7-270 0,4-9-55 15,-1 6-10-15,-3 3-3 0,0 0-41 0,0 0-9 16,0 0-2-16,0 0 0 16,0 0-105-16,0 0-22 0,0 0-4 0</inkml:trace>
  <inkml:trace contextRef="#ctx0" brushRef="#br0" timeOffset="21915.48">16609 5502 1400 0,'0'0'31'0,"-11"0"6"0,1 6 2 0,-4-3 0 0,3-3-31 0,-3 3-8 0,0-3 0 0,0 7 0 0,-1-4 54 0,1-3 10 16,0 9 1-16,0-6 1 0,4 3 3 0,3-2 1 16,-4-4 0-16,11 0 0 15,0 0-13-15,0 0-2 0,0 0-1 0,11 9 0 0,-4-9 0 0,10 0 0 16,-3 6 0-16,7-6 0 0,1 7-16 0,2-7-3 16,1 0-1-16,0-7 0 0,3 7-14 0,0 0-4 15,4 0 0-15,0-6 0 0,-4 6-16 0,7 0 8 16,0 0-8-16,1 0 0 0,-1 0 11 15,0 0-11-15,-6 0 10 0,2-3-10 16,-6-3-29-16,3 6-12 16,-3 0-3-16,-4 0 0 0,4-4-124 0,-4-2-26 0,18 0-5 15,-15-3-1-15</inkml:trace>
  <inkml:trace contextRef="#ctx0" brushRef="#br0" timeOffset="24711.58">18112 5276 1713 0,'-4'-6'76'0,"4"6"16"0,0-10-74 0,-3 10-18 16,3-9 0-16,0 9 0 0,0 0 44 0,0-3 6 15,3 0 1-15,-3-4 0 0,0 4-38 0,0 3-13 16,0 0 9-16,0 0-9 0,0 0 31 0,0 0 1 16,0 0 0-16,0 0 0 0,0 0-4 0,0 0 0 15,7-6 0-15,-7 6 0 0,4-3 16 0,-4 3 4 16,7-7 0-16,-7 7 0 0,0 0 3 0,0 0 1 15,0 0 0-15,0 0 0 0,0 0-23 0,0 0-4 0,0 0-1 0,0 0 0 16,0 10-12-16,0-1-4 0,0 4 0 0,-4 3 0 16,4-4 20-16,-3 1 3 0,-1 5 1 15,1 1 0-15,3 3-32 0,-4-6 0 16,1 3 0-16,-4 0 0 0,7-4 0 0,-4 4 0 0,0 3 0 16,1-3 0-16,3 3 0 0,-4-3 0 0,4-4 0 15,4 4 0-15,-4 9 0 0,3-15 0 0,1 6 0 0,3-4 0 16,-3 4 15-16,3 0-3 0,0-3-1 15,-4-7 0-15,4 10-2 0,4-7 0 0,-8-2 0 0,8 2 0 16,-4-2-9-16,4-4 8 0,-4-3-8 0,3-3 8 16,1 10 0-16,-1-7 0 0,5-3 0 0,-5 0 0 15,4 0-8-15,0-3 0 0,0-4 0 0,4 4 0 16,0-6 0-16,-4-1 0 0,7 7 0 0,-3-6 0 16,3-1 0-16,-4 1 0 0,5 3 0 0,-5-4 8 0,-3 1-8 15,-3 3 0-15,3-10 0 0,-3 7 0 0,3-10 0 0,-4 9 0 16,1-2 0-16,-1-1 8 0,-6-6-8 0,3 7 0 15,-7-7 0-15,0 0 0 0,0 4 0 0,0-4 0 16,4 0 0-16,-4 3 0 0,0-6 0 0,0 3 0 16,0 1 0-16,3 5 0 0,1-6 0 0,-4 10 0 15,0-4 0-15,3 10 0 0,1-6 0 0,-4 9 0 16,0 0 0-16,0 0 0 0,0 0 0 0,0 0 0 16,0 0 0-16,0 0 0 0,0 0 0 0,0 0 0 15,0 0 0-15,-4 9-11 0,1-6 19 0,-4 10 3 16,3-4 1-16,4 1 0 0,-7 9-12 0,3-7 0 15,4 7 0-15,4-3-11 0,0 2 11 0,-1 4 0 0,1 0 8 16,-1-3-8-16,4 3 11 0,0-3-3 16,0 3 0-16,0-3 0 0,0-4 0 0,0 4 0 15,4 3 0-15,0-9 0 0,-4 5-8 0,3-5-11 0,-3 6 3 16,0-7 0 0,0-2-20-16,4-1-3 0,0 1-1 0,-4-1 0 15,3-6-118-15,1 10-24 0,-4-13-5 0,0 0-881 0</inkml:trace>
  <inkml:trace contextRef="#ctx0" brushRef="#br0" timeOffset="25298.55">19064 4664 1126 0,'0'0'50'0,"0"0"10"0,0 0-48 0,0 0-12 0,0 0 0 0,4-6 0 16,-1 3 54-16,4-3 8 0,-7 6 2 0,0-10 0 15,4 7-34-15,-4 3-6 0,0 0-2 0,0 0 0 16,0 0 10-16,0 0 3 0,-7-3 0 0,0-3 0 15,0 6-16-15,0 6-3 0,-4-3-1 0,0 0 0 16,1 4-2-16,-4 2 0 0,3-6 0 0,1 10 0 16,-1-13 13-16,0 9 2 0,-3 7 1 0,7-10 0 15,0 3 4-15,-3 7 1 0,6-3 0 0,-3-1 0 16,3 1-14-16,-3 2-4 0,4 1 0 0,-4 3 0 16,3-6-4-16,-3 8 0 0,4-2-1 0,-4 0 0 15,0-3 5-15,3 3 0 0,-3-1 1 0,3 1 0 0,1-3-9 16,-4 6-8-16,3-6 9 0,1-1-9 15,-1 4 8-15,4 0-8 0,0-7 0 0,4 1 0 16,-1-1 0-16,4 4-18 0,0-13 2 0,4 10 1 16,0-4-11-1,-1-2-2-15,4-4-1 0,0 6 0 0,4-6-43 0,0 3-9 0,-1-2-2 0,1-4 0 16</inkml:trace>
  <inkml:trace contextRef="#ctx0" brushRef="#br0" timeOffset="25601.86">19241 4903 1440 0,'0'0'128'0,"0"0"-103"0,0 0-25 0,-4 9 0 16,4 1 136-16,-4 2 21 0,1-2 5 0,-1 8 1 15,1-5-143-15,3-1-20 0,-7 4-20 0,3 0 4 16,4-7-4-16,-3 1 0 0,-1 2-1 0,1 4 0 16,-1-4-31-1,4-2-7-15,-3 5-1 0,-1-8 0 0,4 2-76 0,0 1-16 0,0-10-4 16,0 0 0-16</inkml:trace>
  <inkml:trace contextRef="#ctx0" brushRef="#br0" timeOffset="25853.42">19191 4690 2206 0,'0'0'98'0,"0"0"20"0,0 0-94 0,0 0-24 0,0 0 0 0,0 0 0 16,0 0 0-16,0 0-10 0,7 0 1 0,-3 6 0 31,3-6-48-31,-7 0-10 0,7 3-1 0,-7-3-830 0</inkml:trace>
  <inkml:trace contextRef="#ctx0" brushRef="#br0" timeOffset="26407.13">19392 4627 748 0,'0'0'67'0,"0"0"-54"0,0 0-13 0,0-3 0 15,0 3 287-15,0-10 54 0,4 1 11 0,3 6 3 16,0-4-271-16,0 4-55 0,3-3-10 0,-2 3-3 15,2 0-8-15,-3-3-8 0,4 6 9 0,-1 0-9 16,1 0 8-16,0 0-8 0,-1 6 0 0,-3 0 0 16,4 0 0-16,-4 4 0 0,0 2 0 0,0 1 0 15,-4-1 0-15,1 7 0 0,3 3 8 0,-3 0-8 16,3-3 0-16,-4 9 0 0,4-3 0 0,-3 3 0 16,-1-2 0-16,8-5 9 0,-4 1-9 0,0 4 8 15,-4-5 12-15,5-5 1 0,-5 3 1 0,4 3 0 16,-3-3-7-16,-4-7-2 0,3 1 0 0,1 6 0 15,-1-7-13-15,-3 4 11 0,-7 0-11 0,0-1 10 0,-3-2-10 16,2-4-9-16,-2 4 9 0,-1-1-13 16,-3-2-39-16,0-1-7 15,-4-6-1-15</inkml:trace>
  <inkml:trace contextRef="#ctx0" brushRef="#br0" timeOffset="27037.38">19981 4680 1450 0,'0'0'64'0,"0"0"14"0,0 0-62 0,0 0-16 0,0 0 0 0,0 0 0 16,0 0 53-16,0 0 8 16,0 0 2-16,0 0 0 0,0 0 17 0,0 0 3 15,4 6 1-15,-1 4 0 0,-3-4-16 0,0 10-4 0,0-4 0 0,0 1 0 16,0-1-24-16,0 7-6 0,0-6-1 16,4 6 0-16,-4-1-33 0,0 1 0 0,3-3 0 0,-3 6 0 15,4 0 0-15,0-13 0 0,-1 10 0 0,-3-6 0 16,7 5 0-16,-7-5-14 0,4-1 2 0,-4-2 1 31,0-1-23-31,0 4-5 0,0-4-1 0,0 7 0 16,-4-10-38-16,4 0-8 0,0-6-2 0,4 4-493 0,-4-4-99 15</inkml:trace>
  <inkml:trace contextRef="#ctx0" brushRef="#br0" timeOffset="27308.48">19731 4752 2602 0,'0'0'57'0,"10"0"12"0,1 0 3 0,7 0 1 0,-1 0-58 0,4-3-15 15,4-3 0-15,3 3 0 0,1-10 0 0,-1 7 11 16,4-4-11-16,-1 7 10 0,1-6 13 0,3 0 2 15,1-1 1-15,-5 7 0 0,1-3-26 0,0-7 0 16,-4 10 0-16,-3-6 0 16,0 2-20-16,-1 1-8 0,1 0-3 0,-4 3 0 15,-3-7-76-15,-1 1-15 0,-3-1-3 0,1 7-1 16,-1-3-106-16,-4 3-20 0,4-10-5 0,-3 4-1 0</inkml:trace>
  <inkml:trace contextRef="#ctx0" brushRef="#br0" timeOffset="28087.48">20627 5292 2142 0,'0'0'47'0,"0"0"9"0,0 0 3 0,0 0 1 0,0 0-48 0,0 0-12 0,0 0 0 0,0 0 0 16,0 0 12-16,7 0 0 0,0 6 0 0,-3-3 0 16,-4-3 3-16,0 0 0 0,10 13 0 0,-3-4 0 15,-3 4-7-15,3 2 0 0,-4-5-8 0,1 2 12 16,3 1 12-16,0 9 3 0,0-10 0 0,-3 7 0 15,-4 3 1-15,3-3 1 0,4 0 0 0,-3-4 0 16,-1 7-14-16,-3-3-3 0,4 9-1 0,3-12 0 16,-4 3 0-16,1-7 0 0,3 7 0 0,-4 0 0 15,4-3 4-15,-3-1 1 0,0-2 0 0,3-1 0 16,-4 4 12-16,4-3 4 0,-3-1 0 0,3 1 0 0,0-7-16 16,0 3-4-16,0-2 0 0,0-1 0 0,-4-3-3 15,5-3-1-15,2 0 0 0,-3 0 0 16,0-3 4-16,0 3 0 0,0-6 0 0,4-7 0 0,-8 4 16 0,5 6 3 15,-1-10 1-15,0-3 0 0,-4 4-16 16,8-1-4-16,-4-6 0 0,0 7 0 0,0-7 0 0,3-3 0 16,1 0 0-16,3 0 0 0,-3 0-12 15,-1-6 9-15,4 6-9 0,-3 0 8 0,3-6-8 0,-3 12 8 16,3-12-8-16,-4 6 8 0,1 3-8 0,-4-3 0 0,4 10 0 0,-4-1 8 16,0-2-24-16,0-7-6 15,-4 9-1-15,1 4 0 16,-1-1-144-16,1 4-29 0,-1-10-5 0</inkml:trace>
  <inkml:trace contextRef="#ctx0" brushRef="#br0" timeOffset="28842.44">21664 4595 1177 0,'0'0'52'0,"0"0"11"0,0 0-51 0,0 0-12 0,11 0 0 0,-11 0 0 15,0 0 64-15,0 0 9 0,0 0 3 0,-4 10 0 16,1-1 16-16,-8 1 3 0,0-7 1 0,1 6 0 16,3 4-71-16,-4-4-13 0,1 4-4 0,-4-7 0 0,-1 7-8 0,5 5 8 15,-4 4-8-15,3-9 8 16,-3 9 0-16,0 0-8 0,3-3 12 0,-3 3-4 0,4-4 30 0,-1 4 6 16,0 0 0-16,1 0 1 0,3 0-21 0,-4-3-5 15,4 0-1-15,0 3 0 0,0-3 22 16,0-4 5-16,0 7 1 0,0-3 0 0,0 0-37 15,3-4-9-15,1 4 0 0,3-6 0 0,3 6 0 0,1-1 0 16,3-5 0-16,0 0 0 16,0 8-25-16,4-11-7 0,-1-1-2 0,4 1 0 15,0 2 19-15,1-2 4 0,-1-4 1 0,3 0 0 0,1-6-9 16,-4 10-1-16,0-10-1 0,4 6 0 16,-1-3-60-16,-6-3-12 0,0 0-3 0,3-3-707 15</inkml:trace>
  <inkml:trace contextRef="#ctx0" brushRef="#br0" timeOffset="29251.27">21749 4981 172 0,'0'0'16'0,"0"0"-16"0,0 0 0 0,0 0 0 0,-7 6 382 0,7-6 74 15,0 0 14-15,0 0 3 0,0 0-365 0,3 7-74 16,-3-7-14-16,7 9-4 0,7-6-16 0,-3 10 0 16,-4-7 0-16,0-3 0 0,7 7 0 0,-3 2 0 15,-4-2-13-15,0-1 5 0,-4 4 8 0,8-4 0 16,0 3 0-16,-4 7-8 0,-7-6 8 0,3 3 12 15,8-1-2-15,-1 4-1 0,-6-6 16 0,-1 8 3 16,4-5 1-16,1 0 0 0,-1 3-4 0,-7 3-1 16,3-4 0-16,1-5 0 0,-1 9-8 15,1-3-3-15,-4-7 0 0,-4 10 0 0,4-6-2 0,-3 0-1 16,-4-1 0-16,0 1 0 0,-1-7-10 16,1 4 0-16,0 3 0 0,0-4 0 15,-10-2-24-15,3-1-9 0,6-3-3 0,-2 4 0 16,-11-10-104-16,7 6-20 0,-4-3-5 15,0-6-1-15</inkml:trace>
  <inkml:trace contextRef="#ctx0" brushRef="#br0" timeOffset="29418.97">21742 4828 2257 0,'14'-10'100'0,"-14"10"20"0,0 0-96 0,0 0-24 0,10 0 0 0,-6-3 0 16,-4 3 34-16,0 0 2 0,0 0 0 0,7 0 0 15,7 3-50-15,-7-3-10 0,-7 0-1 0,0 0-667 16,7 0-132-16</inkml:trace>
  <inkml:trace contextRef="#ctx0" brushRef="#br0" timeOffset="29900.3">21950 4511 1944 0,'-25'-3'86'0,"22"3"18"0,3 0-84 0,0 0-20 0,-11 0 0 0,4 0 0 16,3 0 37-16,4 0 3 0,0 0 1 0,0 0 0 15,-7-7-21-15,7 7-4 0,0 0 0 0,0 0-1 16,0 0 13-16,0 0 2 0,7 7 1 0,1-4 0 15,-1-3-31-15,0 9 0 0,-4 4 0 0,4-4 0 16,4 4 12-16,-4 2-3 0,-4 1-1 0,1 0 0 16,3 6-8-16,0-7-12 0,-3 10 2 0,3 1 1 15,0 2 9-15,3-3 12 0,1 6-2 0,3-3-1 16,-3-2-9-16,3 5 0 0,3-3 0 0,1-3 0 16,0-3 0-16,-4 9-12 0,3-9 2 0,1 4 1 0,0-5 9 15,-8 1 11-15,-3-6-3 0,0 3 0 0,7 3-8 16,-7-3 0-16,-10-7 0 0,-1 7 0 0,1-6 0 15,-1-1 0-15,-10 4 0 0,0-1 0 0,-4-5-15 0,4-1 5 16,4 4 1-16,-4-4 0 16,-4 1-39-16,4-1-7 0,0 0-1 0,3-5-883 0</inkml:trace>
  <inkml:trace contextRef="#ctx0" brushRef="#br0" timeOffset="33307.08">22472 4276 2487 0,'-7'0'55'0,"7"0"11"0,0 0 2 0,0 0 2 0,0 0-56 0,0 0-14 0,0 0 0 0,3 9 0 15,12-3 0-15,-8 4-15 0,0-4 3 0,0-3 1 16,3 10 24-16,1-13 5 0,-4 15 1 0,4-12 0 16,-1 7-19-16,1 2 0 0,-4-2 0 0,0 9 0 15,0-7 0-15,3 7 8 0,5-3-8 0,-5 9 0 16,4-3 15-16,0 3-4 0,4 3-1 0,3-3 0 16,-3 6 1-16,3 7 0 0,-3 0 0 0,6-1 0 15,1 7-11-15,-4 0 0 0,-7 6 0 0,0-6 0 16,0 0 28-16,1 9 3 0,-1-2 1 0,-4-1 0 15,4 3-32-15,-3 4 0 0,-7 5 0 0,3-8 0 16,3 8 0-16,-3-8 0 0,-7-7 0 0,0-3 0 16,0 3 0-16,-7-10 0 0,-3 7 0 0,-1-3 0 15,-10 0-43-15,3-7-14 0,-3 10-3 0,-4-13-1 16,-13 10-119-16,-1-6-23 0,3-4-5 0,-6 0 0 0</inkml:trace>
  <inkml:trace contextRef="#ctx0" brushRef="#br0" timeOffset="34327.9">14418 4348 1220 0,'0'0'54'0,"0"0"11"0,0 0-52 0,0 0-13 16,0 0 0-16,0 0 0 0,0 0 25 0,0 0 3 15,0 0 0-15,0 0 0 0,0 0-13 0,0 0-3 16,0 0 0-16,0 0 0 0,0 0 7 0,0 0 1 15,-3-7 0-15,-5 7 0 0,1 7 27 0,-3-4 5 16,-1 0 2-16,1 3 0 0,-1-3 10 0,0 7 1 16,-6-1 1-16,-1 4 0 0,1-4-9 0,-1 10-1 15,-3-10-1-15,0 13 0 0,-1-6-7 0,-2 3 0 16,-1 9-1-16,0-3 0 0,1 7-15 0,2-1-4 16,-2 10 0-16,-1-1 0 0,0 4 12 0,4 0 1 15,-3 0 1-15,2 3 0 0,-2-3-42 0,3 0 0 0,-4 9 0 16,7-3 0-16,-3 4 10 0,3 2 0 0,1 4 0 15,3-4 0-15,7 13-10 0,0-12 0 0,3 2 0 16,0 4 0-16,12 0 0 0,-1-7 8 0,7 10-8 0,0-6 8 16,10 2 0-16,1-5-8 0,3-4 12 15,4 0-4-15,3-3-8 0,8-6 0 0,3 10 0 0,3-17 0 16,0 7-18-16,8 0 1 0,-4-3 0 0,7-7-728 16,0-2-146-16</inkml:trace>
  <inkml:trace contextRef="#ctx0" brushRef="#br0" timeOffset="39788.58">18270 6395 403 0,'-31'4'17'0,"17"-4"5"0,-8 0-22 0,1 0 0 0,0 0 0 0,-7 0 0 16,3 0 73-16,-3 0 11 0,3 0 1 0,4 0 1 15,0 0-38-15,7 0-7 0,0 0-1 0,0 0-1 16,6-4 29-16,8 4 7 0,0 0 1 0,8-6 0 16,-1 6 4-16,14-3 0 0,10-3 1 0,5 6 0 15,10-3-16-15,10-1-3 0,11-5-1 0,11 3 0 16,13 3-2-16,8-4-1 0,7 1 0 0,3 0 0 16,15 3-38-16,-1-4-8 0,1 7-2 0,10 0 0 15,3 0 6-15,5-3 0 0,-5 3 1 0,4 0 0 16,7 0 33-16,1 0 6 0,-5 0 2 0,4-6 0 15,1 3-14-15,-1 0-4 0,-4-4 0 0,1 7 0 16,0 0-30-16,-1 0-10 0,-3 0 0 0,1 0 0 16,-8 0-42-16,-7 7-15 0,-11-7-3 0,-7 3-586 15,-10-3-117-15</inkml:trace>
  <inkml:trace contextRef="#ctx0" brushRef="#br0" timeOffset="47604.04">23089 4257 1152 0,'0'0'102'0,"0"0"-82"16,-7 0-20-16,7 0 0 0,-7 0 117 0,7 0 19 0,0 0 4 0,0 0 1 15,-3-10-43-15,-1 7-9 0,4-6-1 0,0-1-1 16,7 1-9-16,-3 0-2 0,3-4 0 0,0 1 0 16,7-1-27-16,-3 4-5 0,3-10-2 0,3 9 0 15,-3-5-11-15,8-1-3 0,-1 7 0 0,0-7 0 16,0 7-14-16,-3-1-3 0,3 1-1 0,-3 6 0 16,-4 3-10-16,0-10 0 0,-4 10 0 0,1 3 0 15,-8 4-10-15,-3-7 10 0,0 0 0 0,7 9-9 16,-3 4 9-16,0-1 0 0,-1 1 0 0,-3 5 0 15,4 1 0-15,-1 0 0 0,-3-3 0 0,4 3 0 16,-1-1 0-16,-3 4 0 0,0-6 0 16,0 3 0-16,0 0 0 0,0 3 0 0,-7-10-11 0,0 10 11 15,-4-3 0-15,-3-7 0 0,4 10 0 0,-8-6 0 16,1 6 0-16,-1-6 0 0,-3-1 0 0,0-5 0 16,-1 2-15-16,1 1-3 0,-3-1-1 0,-1-2 0 15,4-1-6 1,-1 10-2-16,1-16 0 0,-3 10 0 0,2-7 27 0,5-3 0 0,3 3 0 0,0-2 0 15,-4-4 0-15,7 0 16 0,11 0-4 0,0 0-1 0,-3-4 15 16,3 4 3-16,-4-6 1 0,8 3 0 0,3-3 2 0,3 6 0 16,1-7 0-16,3 1 0 0,0 12-4 15,7 1-1-15,1-7 0 0,2 6 0 0,1-3 1 16,-4 7 0-16,4 2 0 0,0-3 0 0,-1 1-18 0,1 9-10 16,-4-10 12-16,0 4-12 0,-3-1 0 0,-4 1-19 15,0-4 3-15,4 1 0 16,-8 2-76-16,1 4-14 0,3-4-3 0,0 1-645 15,-3-4-129-15</inkml:trace>
  <inkml:trace contextRef="#ctx0" brushRef="#br0" timeOffset="52165.42">13085 4511 403 0,'0'0'36'0,"0"0"-36"15,0 0 0-15,0 0 0 0,0 0 76 0,0 0 9 0,0 0 2 0,0 0 0 16,0 0-16-16,10 6-3 0,-3-6-1 0,-7 0 0 15,0 0-24-15,0 0-5 0,0 0-1 16,0 0 0-16,0 0-11 0,0 0-2 0,0 0-1 0,0 0 0 16,7 0-23-16,-7 0 0 0,0 0 0 0,0 0 0 15,0 0-16-15,0 0 0 0,0 0-1 0,0 0 0 16,0 0 17-16,0 0 0 0,0 0 0 0,0 0 0 16,0 0 54-16,0 0 14 0,0 0 4 0,0 0 0 15,0 0 20-15,0 0 4 0,0 0 0 0,0 0 1 16,0 0-8-16,0 0-1 0,0 0-1 0,0 0 0 15,7 0-20-15,-7 0-4 0,0 0-1 0,0 0 0 16,7 0-48-16,-7 0-14 0,0 0 0 0,0 0 8 16,0 0-8-16,0 0 0 0,0 0 0 0,0 0 0 15,0 0 0-15,0 0-12 0,0 0 4 0,0 0 0 16,0 0 8-16,0 0 11 0,0 0-3 0,0 0 0 0,0 0 7 0,0 0 1 16,0 0 0-16,0 0 0 0,0 0 28 0,0 0 5 15,0 0 2-15,0 0 0 0,7-6-20 0,-7 6-4 16,0 0-1-16,0 0 0 0,0 0-18 0,0 0-8 15,0 0 8-15,-7 0-8 0,-7 0 0 0,0-3 8 16,0 3-8-16,-4 3 0 0,-3-3 0 0,-3 0 0 16,2 9 0-16,-2-9 0 0,-1 3 0 0,-3 4 0 15,-4 2 0-15,0-9 0 0,-3 3 0 0,0 10 0 16,-11-13 8-16,3 0-8 0,-2 6 0 0,-1-3 0 16,-4 3-9-16,5-2 9 0,6 2 16 15,0-3 11-15,4-3 1 0,-1 3 1 0,5-3-13 0,-5 6-4 16,8-3 0-16,-4 4 0 0,1-4-12 0,-1-3 0 0,7 9 8 15,-7 1-8-15,4-10 10 0,0 3-1 16,3 3 0-16,1-3 0 0,-1 7-9 0,7-1 0 0,-3-6 0 16,3 10 0-16,4-7 0 0,0 3 0 15,4-5 0-15,3 8 0 0,0-6 8 0,3 4-8 0,0-7 8 0,4-3-8 16,0 0 0-16,4 9 0 0,-4-9 0 16,4 10 0-16,6-7 12 0,1-3-4 0,3 9 0 0,3-9 0 15,1 0 8-15,3 3 2 0,4 4 0 0,0-4 0 16,3-3-5-16,4 6-1 0,-8-6 0 0,8 3 0 15,0 3-2-15,0 1-1 0,-1-7 0 0,1 9 0 16,0-9-1-16,-4 6 0 0,4-2 0 0,3-4 0 16,-3 0 0-16,3 0 0 0,0 0 0 0,1 0 0 15,-1 0-8-15,-3 0 8 0,-1 0-8 0,-2 0 8 16,-1 0-8-16,0 6 8 0,-7-3-8 0,0-3 8 16,-3 0-8-16,0 3 0 0,-8-3 0 0,1 0 8 0,-1 6-8 15,-3-2 0-15,-7-4 0 0,0 0 0 0,8 9 0 16,-5 0 0-16,-3-9 0 0,0 3 8 15,0 7-8-15,0-1 0 0,0-9 0 0,0 10 0 0,0-10 0 16,-3 9 0-16,-5-6 0 0,5 10 0 0,-4-7 10 0,-4-3-10 16,4 7 12-16,-7-1-12 0,4-6 0 0,-5 7 0 15,-2-4 0-15,-8-3 0 0,4 9 0 0,-4-2 0 16,-3 2 0-16,-4-5 0 0,4 2 0 0,-4 1 0 16,1-4 0-16,-1 9 0 0,0-2 0 0,4 0 0 15,0-4 0-15,-1 4 0 0,5 8 0 0,-5-5 0 16,1-6 0-16,0 5 0 0,-4 1 0 0,4 0 0 0,-4 2 0 15,1-5 0-15,2 6 0 0,1-7 0 16,0 7 0-16,-4-6 0 0,4 9 0 0,3-4 0 0,-3 8 0 0,3-11 0 16,1 1 0-16,-1 3 0 0,4 3 0 0,3-4 0 15,-3-5 0-15,7 6 0 0,0-7 0 0,3 1 0 16,1-4 0-16,-1 7 0 0,4-10 0 0,0 10 0 16,3-10 0-16,1 4 0 0,3-1 0 0,3 4 0 15,1-4 0-15,-1 0 0 0,8 1 0 0,-4 2 0 16,4-2 14-16,3-1 9 0,0 4 1 0,0-4 1 15,7 1-25-15,0 2 0 0,0 1 0 0,1-4-11 16,6 0 11-16,0 4 9 0,4 3-1 0,3-4-8 16,-3 1 11-16,7-4-11 0,-4 4 10 0,7-4-10 15,-3 4 11-15,-4-4-11 0,4 0 12 0,0 4-12 16,0-7 12-16,-4 4-12 0,7-7 12 0,-3 6-12 0,4-6 10 16,-1 7-10-16,0-4 8 0,-3-3-8 0,0 7 0 0,0-7 8 15,-8 3-8-15,5-3 0 0,-5-3 8 16,5 0-8-16,-5 0 8 0,1 0-8 0,3 0 0 15,1 0 0-15,3-3 0 0,-4 3 0 0,-3 0 0 0,3 0 0 16,0 0-8-16,0 3 8 16,-3-3-68-16,0 6-8 0,0 1-3 15,-4-7-840-15,-3 0-168 0</inkml:trace>
  <inkml:trace contextRef="#ctx0" brushRef="#br0" timeOffset="55453.14">12058 6609 1094 0,'0'0'97'0,"7"-10"-77"16,-3 10-20-16,3-9 0 0,-4 9 160 0,-3 0 28 15,0 0 5-15,0 0 2 0,0 0-152 0,0 0-31 0,0 0-12 0,0 0 11 16,0 0-11-16,0 0 0 0,-10 9-12 0,2-2 12 16,-2-1 0-16,-1 3 0 15,-3 7 0-15,4-10 0 0,-4 13-13 0,3-6 5 0,-3 2 8 0,3 1-13 16,-3 3 33-16,4-1 6 0,2-2 2 15,-2 3 0-15,3 3 27 0,0 0 5 0,3 0 2 0,1-3 0 16,-1 3-24-16,1 0-5 16,3 6-1-16,0-9 0 0,0-4-20 0,3 7-4 0,-3-3 0 15,4 3-8-15,-1-9-10 0,-3 5-9 0,4-5-1 0,-1 6-1 32,4-7-52-32,0 7-11 0,-3-10-1 0,3 4-503 0,0-4-100 15</inkml:trace>
  <inkml:trace contextRef="#ctx0" brushRef="#br0" timeOffset="55753.87">12171 6304 1555 0,'-11'-9'68'0,"11"9"16"0,-3-3-68 0,3 3-16 16,-4-9 0-16,1-1 0 0,3 7 125 0,0 3 22 16,0 0 4-16,0 0 1 0,0 0-94 0,0 0-18 0,-4-6-4 0,4 6-1 15,0 0-10-15,0 0-1 0,0 0-1 0,0 0 0 16,0 0-33-16,0 0-6 0,0 0-2 0,0 0-656 15,0 0-131-15</inkml:trace>
  <inkml:trace contextRef="#ctx0" brushRef="#br0" timeOffset="56770.81">12428 6822 576 0,'0'0'51'0,"0"0"-41"0,0 0-10 0,0 0 0 16,0 0 256-16,0 0 50 0,0 0 10 0,0 0 1 16,4 9-237-16,-1-2-47 0,1-4-9 0,-1 0-3 15,5 3-21-15,-1-3-15 0,3 4 3 0,1-4 0 16,-1 6 12-16,4-6 0 0,4 13 0 0,-4-4-9 15,7 1 9-15,-3 0 0 0,-4 5 0 0,4-5 0 16,-4 6 0-16,0-7 0 0,0 7 8 0,-3 3-8 16,-1-9 28-16,-3 5 0 0,0 4 1 0,-3-3 0 15,-1 0 1-15,-3-3 0 0,4 6 0 0,-4-4 0 16,0 4-15-16,0 0-3 0,-4 6-1 0,1-6 0 16,-4 0 1-16,3-3 0 0,-3 3 0 0,-3-9 0 15,3 9-12-15,0 0-12 0,-4-4 2 0,-3 1 1 16,0-3 9-16,3 3 0 0,-3-7 0 0,3 7 0 0,-6-6 0 15,3-4 9-15,0 7-9 0,0-10 0 0,-1 3 0 16,-2 1 0-16,3-1 0 0,0-6-12 16,3-3-31-16,-3 0-5 0,0 0-2 0</inkml:trace>
  <inkml:trace contextRef="#ctx0" brushRef="#br0" timeOffset="57525.47">12485 6505 2386 0,'0'0'52'0,"0"0"12"0,0-9 1 0,0 2 3 0,3 1-55 0,-3 6-13 0,0 0 0 0,0-3 0 0,0 3 60 0,0 0 10 16,0 0 2-16,0 0 0 0,0 0-48 0,0 0-10 15,0 0-2-15,0 0 0 16,0 0-99-16,0 0-20 0,0 0-4 16,0 0-972-16</inkml:trace>
  <inkml:trace contextRef="#ctx0" brushRef="#br0" timeOffset="59799.92">13289 6769 1450 0,'0'0'64'0,"0"0"14"0,0 0-62 0,0 0-16 16,0 0 0-16,0 0 0 0,11 6 38 0,-11-6 5 15,7 3 1-15,-4 6 0 16,-3-9-62-16,4 10-12 0,-1-1-2 0,-3 4-1 0,0-4 10 0,4 4 3 16,-4-4 0-16,0 4 0 0,-4-1 20 0,4 4 10 15,0 0-1-15,-3 2 0 0,3-5 47 0,0 9 10 16,-4-3 2-16,4-1 0 0,-3-5-10 0,-1 9-2 15,4-9 0-15,-3 5 0 0,-1 1-16 0,1-6-3 16,3-1-1-16,-4 7 0 0,1-6-36 0,-1-4-16 16,1 0 0-16,3 1 1 0,-4-7 15 0,4-3 8 15,0 0 0-15,-3 9-8 0,3-9 16 0,0 0-3 16,0 0-1-16,0 0 0 0,0 0 29 0,-8 0 6 16,1-3 1-16,4-3 0 0,-4-3-3 0,7 5 0 0,-4-8 0 15,4 2 0-15,0-8-13 0,0 8-2 16,0-5-1-16,0-4 0 0,4 0-13 0,-4-3-2 0,3 0-1 0,1 0 0 15,-1 0 3-15,4 0 0 0,-3 3 0 16,0-3 0-16,-1 0 1 0,1 4 1 0,3-1 0 16,0-3 0-16,0 6 6 0,0-3 0 0,3 1 1 15,-3 5 0-15,0-6-15 0,1 10-10 0,2-4 12 0,-3 4-12 16,0-1 13-16,0-2-4 0,-3 3-1 0,3 5 0 16,0-5-8-16,0 6 0 0,-3-3-10 0,-4 6 10 15,7-4-9-15,-4-2 9 0,4 6-8 0,-7 0 8 16,7-3 0-16,0 0-10 0,0-3 10 0,0 6 0 15,0-4-30-15,0 4 1 16,4 0 0-16,0 4 0 0,-1-4-5 16,4 0-1-16,0 6 0 0,1-3 0 0,-5 0-44 0,4 3-9 15,0-2-1-15,4 5-1 0,0 0-147 0,-8-5-30 0</inkml:trace>
  <inkml:trace contextRef="#ctx0" brushRef="#br0" timeOffset="60385.69">13617 7277 864 0,'0'0'38'0,"0"0"8"0,-7 0-37 0,4 9-9 16,3-9 0-16,-4 6 0 0,-6 4 138 0,2-4 26 16,1 3 4-16,-3 4 2 0,3 6-110 0,-4-7-21 15,4 4-5-15,-3 0-1 0,6-1-33 0,-3 1 0 16,3 0 0-16,1-1 0 0,3 1 0 0,0 0 0 16,0-7 0-16,0 4 0 0,0 2 8 0,0-2-8 0,3-4 0 0,1 1 0 15,-4-4 0-15,4 3 0 0,3 1-10 0,-4-1 10 31,-3-9-52-31,7 3-2 0,4 4-1 0,-4-4 0 0</inkml:trace>
  <inkml:trace contextRef="#ctx0" brushRef="#br0" timeOffset="60559.16">13691 7117 2160 0,'0'0'96'16,"0"0"19"-16,0-10-92 0,4 10-23 0,-4 0 0 0,3-3 0 16,-3 3 8-16,7-9-8 0,-7 9 8 0,0 0-8 15,0 0-123-15,0 0-29 0,0 0-5 16,7 6-2-16</inkml:trace>
  <inkml:trace contextRef="#ctx0" brushRef="#br0" timeOffset="61020.41">13864 7487 1450 0,'0'0'64'0,"0"0"14"0,0 0-62 0,0 0-16 0,0 0 0 0,0 0 0 16,7 6 80-16,0-3 12 0,4 3 4 0,-4-3 0 15,0 1-68-15,0 2-12 0,0-3-4 0,0 6 0 16,0-2-12-16,0-1 0 0,0 0 0 0,0 4 0 15,-3-4 0-15,-1 3 0 0,1 1 0 0,-1 2 0 16,-3-2 20-16,4 9 2 0,0-7 0 0,-4 4 0 16,0-1 3-16,0-5 1 0,0 9 0 0,0-4 0 15,0 4-18-15,-4-6-8 0,4 5 8 0,-4-5-8 16,4 3 0-16,0-1 0 0,-3 1 0 0,-1 0 0 0,-3-1 0 16,4 1 0-16,-4 0 0 0,3-4 0 15,-3 1-14-15,0-4 5 0,-3-6 1 0,3 7 0 16,-4-1-24-16,-3-6-4 15,0-3 0-15,-4-3-530 0,0 3-106 0</inkml:trace>
  <inkml:trace contextRef="#ctx0" brushRef="#br0" timeOffset="61172.96">13966 7233 2718 0,'11'-22'120'0,"-4"19"25"0,-3-7-116 0,-1 4-29 0,4 0 0 0,0-1 0 31,0 4-45-31,0-3-15 0,0 6-4 0</inkml:trace>
  <inkml:trace contextRef="#ctx0" brushRef="#br0" timeOffset="62469.58">11589 6167 979 0,'0'0'87'0,"0"0"-70"0,-7 0-17 0,3 0 0 15,4 0 236-15,0 0 43 0,-7 0 9 0,0 0 1 16,4-4-233-16,3 4-48 0,0 0-8 0,-8-6 0 16,1 6 0-16,7 0 0 0,0 0 0 0,0 0 0 15,0 0 20-15,4-9-2 0,-1 9-1 0,-3 0 0 16,0 0 28-16,0 0 6 0,0 0 1 0,0 0 0 16,0 0 4-16,0 0 2 0,-14 0 0 0,-3 6 0 15,-1 3-22-15,4 1-4 0,-4-4 0 0,-3 10-1 16,0-1 3-16,-4 4 1 0,4 3 0 15,0 6 0-15,-7-3-35 0,3 7 0 0,4 5 0 16,3 1 0-16,1-7 16 0,-1 10-3 0,4 0-1 0,3 0 0 16,4 3-3-16,0 0-1 0,-3-1 0 15,10 8 0-15,3-7-8 0,1 9 0 0,-4-3 0 16,0-6 0-16,3 6 8 0,4-6-8 0,-3 0 0 0,3 3 8 16,-7-3-8-16,7 0-17 0,3 0 4 0,-2-7 1 15,-1-2-36-15,3 6-6 0,4-10-2 0,4 0-728 16,3-6-147-16</inkml:trace>
  <inkml:trace contextRef="#ctx0" brushRef="#br0" timeOffset="63392.09">14058 6474 1670 0,'0'0'148'0,"0"0"-118"0,0 0-30 0,0 0 0 0,0 0 115 0,7 9 17 15,4-9 3-15,-4 10 1 0,3-7-108 0,-2 3-28 16,2 3 0-16,1 1 8 0,-1-4-8 0,4 4 0 16,1 2 0-16,6 4 8 0,0-4 1 0,4 1 1 15,3 6 0-15,4-1 0 0,-1-2 10 0,1 12 1 16,0-6 1-16,-4 7 0 0,4 2-3 0,-8 3-1 16,5 1 0-16,-5 6 0 0,1-7-18 0,-7 7 10 15,-1 6-10-15,-6-9 8 0,-4 2 1 0,-4 1 0 16,-3 0 0-16,-3 0 0 0,-1-4 11 0,-3 4 1 0,-3 0 1 15,-4 0 0-15,0-1-22 0,-4-2-13 0,0 0 1 16,-3-4 1 0,0-3-81-16,0-2-17 0,-4-4-3 0</inkml:trace>
  <inkml:trace contextRef="#ctx0" brushRef="#br0" timeOffset="66611.71">12146 7154 460 0,'0'0'41'0,"0"0"-33"0,0 0-8 0,0 0 0 0,0 0 160 0,0 0 31 16,0 0 5-16,0 0 2 0,0 0-148 0,0 0-30 15,0 0-5-15,0 0-2 0,0 0 15 0,0 0 2 16,0 0 1-16,0 0 0 0,0 0-8 0,4 3-2 15,-4-3 0-15,7 4 0 0,-7-4 70 0,7 6 13 16,-7-6 4-16,7 3 0 0,-7-3-36 0,3 6-6 16,4-3-2-16,-7-3 0 0,0 0-16 0,4 10-4 15,-4-10-1-15,0 3 0 0,0-3-3 0,0 9 0 16,0-9 0-16,0 10 0 0,0-10-21 0,0 6-5 16,0-6-1-16,0 6 0 0,0-6 15 0,0 10 4 0,0-4 0 15,0 0 0-15,0-6-32 0,0 10 0 0,0-1 0 16,0 0 0-16,0 1 0 0,0 2 0 15,0-2 0-15,0-1 0 0,0 1 0 0,0 2 0 0,-4 1 0 16,1-4 0-16,-1 4-8 0,-3-4-2 0,0 4 0 16,0-4 0-16,-3 7 10 0,-1-10 0 0,-3 10 0 15,7-10 0-15,-4 3 0 0,1 1 0 0,-4-4 8 0,-4 0-8 16,4 1 0-16,0-4 0 0,0 3 0 0,3-3 0 31,0-3-27-31,1 6-6 0,-4-6-2 0,3 0-671 16,1 0-134-16</inkml:trace>
  <inkml:trace contextRef="#ctx0" brushRef="#br0" timeOffset="67333.08">12947 7176 1666 0,'0'0'74'0,"0"0"15"0,0 0-71 0,11 3-18 16,-4-6 0-16,0 3 0 0,0 3 64 0,3-3 8 0,-10 0 3 0,0 0 0 15,4 7-51-15,3-1-11 0,0 0-1 0,-4-3-1 16,1 7-11-16,0 2 0 0,-4-2-12 0,0 2 12 15,0-2 0-15,0 5 0 0,0-2 0 16,3-1 0-16,-3 1 27 0,0-4 13 0,4 10 2 16,-1-6 1-16,-3-1 0 0,0-2 0 0,0-1 0 0,0 4 0 15,-3 5-27-15,3-5-6 0,-7 3-1 0,3-1 0 32,-7 4-34-32,1 0-7 0,-4-3-2 0</inkml:trace>
  <inkml:trace contextRef="#ctx0" brushRef="#br0" timeOffset="110208.21">28317 7643 3456 0,'-14'-21'307'0,"7"11"-246"0,-7 1-49 0,0 9-12 15,-7-3-113-15,3 6-26 0,4-3-5 0,4 9-1247 0</inkml:trace>
  <inkml:trace contextRef="#ctx0" brushRef="#br0" timeOffset="110410.79">25396 8606 3513 0,'-35'0'312'0,"-4"0"-249"0,-3 0-51 0,3 0-12 16,4 0 0-16,10 0-16 0,8 0 3 0,3 6 1 16,3-6-137-16,4 4-27 15,3 5-6-15,4 4-1178 0</inkml:trace>
  <inkml:trace contextRef="#ctx0" brushRef="#br0" timeOffset="110558.25">23827 10271 3628 0,'-36'0'323'0,"19"0"-259"15,-8 10-51-15,0-1-13 0,4-6 0 0,4 13-8 16,6-4 8-16,11 7-13 16,3 3-127-16,12 3-24 0,9 13-6 0</inkml:trace>
  <inkml:trace contextRef="#ctx0" brushRef="#br0" timeOffset="110723.98">27428 11638 3628 0,'0'0'323'0,"0"0"-259"0,-3 13-51 0,-1 9-13 16,1 6-46-16,10 7-12 0,0 9-2 15</inkml:trace>
  <inkml:trace contextRef="#ctx0" brushRef="#br0" timeOffset="110905.7">30043 12614 3664 0,'0'0'81'0,"-7"-10"17"0,-1-2 3 0,-2-1 1 0,-4-15-82 0,3 3-20 0,8-6 0 0,10-1 0 15,7-5-148-15,11-1-35 0,6-9-6 0</inkml:trace>
  <inkml:trace contextRef="#ctx0" brushRef="#br0" timeOffset="111083.96">31302 9334 3571 0,'0'-35'317'0,"0"-15"-253"0,-7-13-52 0,0-3-12 16,-11 1 8-16,1-4 0 0,-1 12-8 0,4-2 12 31,-4 15-131-31,4 0-26 0,0 9-6 0,0 7-823 0,-7 0-165 0</inkml:trace>
  <inkml:trace contextRef="#ctx0" brushRef="#br0" timeOffset="111262.84">28176 9839 3337 0,'-77'18'73'0,"38"-5"15"0,-3-4 4 0,-4 4 2 0,-7 9-75 0,-4-3-19 16,8-7 0-16,0 10 0 0,3-3 0 0,7 3 8 15,4 9-8-15,3 1 0 16,0 5-146-16,0 7-36 0,4 0-7 0,-7 9-1108 16</inkml:trace>
  <inkml:trace contextRef="#ctx0" brushRef="#br0" timeOffset="111464.09">25358 12306 3686 0,'0'0'164'0,"-11"0"32"0,-3 4-156 0,-7 2-32 0,-7-3-6 0,-1 13-2 32,-2-1-75-32,-1 4-14 0,0 3-3 0,4 9-1 15,0 13-127-15,-1 7-24 0,-2 11-6 0,2 10-989 0</inkml:trace>
  <inkml:trace contextRef="#ctx0" brushRef="#br0" timeOffset="132744.85">26846 9882 2530 0,'-24'-25'112'0,"13"13"24"0,-3-4-109 0,0 4-27 0,3 2 0 0,1-6 0 0,-1 1 0 0,4 2-14 15,4 1 2-15,3 2 0 0,0-2 20 0,3 6 4 16,1-4 0-16,3 7 1 0,0-3-5 0,0 3 0 15,-7 3-8-15,7 0 12 0,-7 0-12 0,0 0-10 16,0 0 2-16,3 12 0 0,1-2 8 0,-4-1 0 16,-4 3 0-16,-3 4 0 0,0 0 0 0,-3 3 0 15,-4-1 0-15,-1 4 0 0,5 0 17 0,-1 0 3 16,1 0 0-16,3 0 0 0,0 6 7 0,0-2 1 16,7-5 1-16,7-2 0 0,0 3-21 0,3 0-8 15,11 0 0-15,1-3 0 0,-1 0 16 0,3-7-4 16,1 1 0-16,3-4 0 0,1 1-12 0,-1-7 11 15,0-3-11-15,4 0 10 0,0-3-10 0,-1-7 8 16,1 1-8-16,-4-4 8 0,-7 4 12 0,1-13 3 0,-5 3 0 16,1 3 0-16,-4-2 19 0,-3-7 4 0,-4-1 1 15,3-5 0-15,-3 6-17 0,0-3-3 0,-3 6-1 16,-1-3 0-16,1 3-5 0,-4 3-1 0,0-3 0 0,-4 3 0 16,-3 7-4-16,4-1 0 0,-4-3-1 0,0 7 0 15,0 3-15-15,0 0 0 0,3-4 8 0,-3 10-8 16,-7-3 0-16,0 6 0 0,0-3 0 0,0 6 0 15,-8-2-11-15,1 8 11 0,0-3-10 0,0 1 10 16,-4 9 0-16,4-7-9 0,0 1 9 0,0-4 0 16,3 10 0-16,4-6 0 0,3-4 0 0,1 0 8 0,-1 1-8 15,4-1 0-15,0-3 0 0,4 4 0 0,-1-1 0 16,4-9 0-16,0 7 0 0,0-7 0 16,0 0 0-16,7 3 0 0,0 0 0 0,4 6 0 0,-4-9 0 15,3 0 0-15,-3-3 0 0,0-3 0 0,4 6 0 16,-4-6 0-16,0-1 0 0,0-2 0 0,0-1 0 0,0 4 0 15,-3-10 0-15,3 7 8 0,-4-3-8 0,1 2 11 16,-1-2-11-16,1 2 12 0,-4 1-12 16,0-4 0-16,4 4 0 0,-1 6 0 0,-3-4 8 0,0 1 0 15,0 6 0-15,0 0 0 0,0-6-8 0,0 6 0 16,0 0-10-16,0 0 10 0,0 0-9 0,0 9 9 16,-7 1-8-16,3 2 8 0,-3 1 0 0,4 2 0 15,-8-2 0-15,8 0 0 0,-4-1 0 0,0 4-8 0,-4-1 8 16,4-5-8-16,0-1 8 0,3 4 0 0,1-4 8 0,-1 1-8 15,4-1 0-15,0-9 0 0,0 9 0 0,0-9 0 16,4 4 0-16,-4-4 0 0,7 0 0 16,4 0 0-16,-1 0 0 0,1-4 9 0,-1-2-9 0,4 3 0 15,1-6 11-15,2 9-11 0,-3-10 10 0,0 7-10 16,0-3 0-16,-3 0 0 0,0-1 0 0,-1 7 0 16,-3-9 0-16,-7 9 0 0,0 0 0 0,0 0 0 15,0 0 0-15,0 0 0 0,0 0 0 0,0 0 0 16,0 0 0-16,0 0 0 0,0 0 0 0,0 0 0 15,0 0 0-15,0 0 0 0,0 0 0 0,0 0 0 16,0 0 0-16,0 0 0 0,0 0 0 0,0 0 0 16,0 9 0-16,0-9 0 0,0 13 0 0,0-4 0 15,0-9 0-15,0 10 0 0,0-1 0 0,-3 4 0 16,3-7 0-16,0-6 0 0,0 0 0 0,0 0 0 16,-4 6 0-16,4-6 0 0,0 0 0 0,0 0 0 0,0 0 0 15,0 0 0-15,0 0 0 0,0 0 0 0,0 0-15 0,0 0 4 16,0 0 1-16,0 0 0 15,0 0-98-15,0 0-20 0,0 0-4 0,0-3-1184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5T16:45:48.7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6583 9481 1612 0,'-14'6'144'0,"3"7"-116"0,-3-4-28 0,3 4 0 0,-6 6 89 0,3-7 12 0,-4 1 3 0,0-4 0 16,-3 4-55-16,4-4-10 16,-5 0-3-16,1-2 0 0,0-1 27 0,0 0 5 15,0-6 0-15,3 0 1 0,8-6-14 0,-8 6-3 0,11-6-1 16,0-1 0-16,3-2-7 0,8 0-2 0,-1 2 0 0,8-8 0 16,7 2-20-16,-4-6-4 0,7-3-1 0,7-3 0 15,4-3-17-15,3-3-9 16,7-1 1-16,4-2 0 0,0-7 8 0,7 7 0 0,-4-7 8 15,4-9-8-15,-10 3 0 0,-1-4 0 16,-3-2 0-16,0 0 0 0,3-7 0 0,-14 7 0 16,7 0 8-16,-3-1-8 0,0 4 12 0,-4-3-1 0,0 0-1 15,-3 9 0-15,0-7 16 0,-4 14 3 0,0-4 1 16,4 3 0-16,-8 7-5 0,1 3-1 16,0 0 0-16,3 6 0 0,-3 0-12 0,3 3-4 15,-7 0 0-15,3-3 0 0,-6 10-8 0,3-1 0 0,-3-3 0 0,-1 4 0 16,-3 2 0-16,0 1 0 0,-7 3 0 0,0-4 0 15,0-2 0-15,0-4 10 0,-7 7-10 0,0-4 10 0,-3 1-1 16,3-1 0-16,-4-3 0 0,1 4 0 0,2 2-9 16,-6 1 0-16,4-3 0 0,-1 12 0 0,-3 0 0 0,4 0 0 15,-5 0 0-15,5 9 0 0,-8 3 0 0,4-2-9 16,-4 2 9-16,8 7 0 0,-11 0-9 0,7-3 9 16,-8 9 0-16,1-9-9 0,4 5 9 0,-8 1 0 15,-7 7 0-15,4-11 0 0,3-2 0 0,1 3 0 16,-1-7 0-16,4-2 0 0,-4-1 8 0,7-6-8 15,4-3 8-15,-3 0-8 0,6 0 12 0,0-3-1 16,4-6-1-16,0-1 0 0,0 1-10 0,7-3 0 16,4 2 9-16,6-2-9 0,1-1 0 0,3 1 0 0,4-4 0 0,-1 6-8 15,8-2 8-15,0-1-10 0,3 4 10 0,0 0-10 16,4-4 10-16,-4 4 0 0,4-1 0 16,-4 7-8-16,-3-3 8 0,-4-1 0 0,0-2 0 0,4 3 0 15,-11 3 0-15,0-4 0 0,-3 7 0 0,-1-3 11 16,-10 3-11-16,0 0 0 0,11 0 0 0,-11 0 0 15,3 3 0-15,8 4 0 0,0-4 0 0,-1 12 0 16,4 1 0-16,-3 3 0 0,6 3 0 0,1 0 0 16,0 6 0-16,-1-3 0 0,5-3 0 0,-1 9 8 15,0 1-8-15,0-1 0 0,0 1 0 0,0-1 0 16,-3-3-14-16,0-3 2 0,-1 7 0 0,-3-10 0 16,-3 9-34-16,-4-9-6 0,0 6-2 15,-3-6 0-15,-1 0-170 0,-3 0-33 0</inkml:trace>
  <inkml:trace contextRef="#ctx0" brushRef="#br0" timeOffset="718.7">8167 9763 2988 0,'0'0'66'0,"0"0"14"0,0 0 2 0,0 0 1 0,0-9-67 0,0-1-16 0,0 1 0 0,7 3 0 16,3-10 0-16,1 4-14 0,3-7 2 0,4 3 1 15,6-6 11-15,-6-3 0 0,10 0 0 0,8-6 0 16,-5-10 0-16,5 9 0 0,2-8 0 0,-2-4 0 16,-1 0 0-16,7-6-8 0,-3 3 8 0,3-3-8 15,1-10 8-15,-4 7 16 0,-4-4-4 0,7-2-1 16,-10-4-11-16,-4 6 0 0,0-5 0 16,-3 5-11-16,0-5 22 0,-4 2 4 0,0-3 1 0,-10 10 0 15,6 0-3-15,-6 2 0 0,3 8 0 16,-3 2 0-16,-1 9-13 0,1-2 0 0,-4 9 0 0,3-3 0 15,-2 6 0-15,-1 0 0 0,-4 3 0 0,4 10 0 16,-3-4 0-16,3 4 11 0,-7-1-2 0,3 10 0 16,-3-9-9-16,0 9 0 0,0 0 0 0,0 0-11 0,0 0 11 15,0 0-10-15,-7 0 10 0,0 0-10 16,0 0 10-16,4 0 0 0,-8 0 0 0,4-3 0 0,-7 3 0 16,3 0 0-16,-3 0 0 0,0 3 0 15,0-3 0-15,-7 6 0 0,3-3 0 0,-7 3 0 0,1 4 0 0,-1 2 0 16,-3 1 0-16,0-1 0 0,-1 10 0 0,1-6 0 15,3 0 0-15,4-1 0 0,0-2 0 0,7-10 0 16,0 7 0-16,7-1 0 0,3-6 0 0,4-3 0 16,0 0 0-16,0 0 0 0,0 0 0 0,0-3 0 15,0-10 0-15,4 4 0 0,3-4 11 0,0-2-3 16,0 2 0-16,0-6 0 0,4 7-8 0,-1-7 0 16,1 7 0-16,-1-1 0 0,-3-6 0 0,4 10 0 0,3-4 0 15,0 4 0-15,-7 6 0 0,4-4 0 0,7 4 0 16,-1 3 0-16,1 3 0 0,-1 4 0 0,1-4-9 15,3 3 9-15,-3 3 0 0,0-2 0 0,-1 2 0 0,1-3 0 16,-1-2 0-16,1 8 0 16,-4-6 0-16,-3-2 0 0,3 5 0 0,-4-9 0 0,1 9 0 15,-11-9 0-15,7 0 0 0,-7 0-12 0,0 0 12 0,0 0-10 16,0 0-110-16,0 0-21 16,0 0-5-16,0 0-1067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7:37:45.528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3835 11736 2224 0,'0'0'99'0,"0"0"20"0,0 0-95 0,0 0-24 0,0 0 0 0,0 0 0 0,0 0 31 0,0 0 1 16,0 0 1-16,0 0 0 0,10-10 10 0,1 10 1 15,-8-3 1-15,8-3 0 0,-11 6-11 0,4 0-2 16,6 0-1-16,1 0 0 0,-8 9-23 0,4-2-8 16,4-1 0-16,-4 3 0 0,0 4 0 0,4 6 0 15,-8-7 0-15,8 7 0 0,-8 3 10 0,8-3-10 16,-4 0 10-16,0-4-10 0,3 7 12 0,-2-3-3 16,-1-6-1-16,0 5 0 0,3-5 1 0,1 6 0 15,-11-7 0-15,7-2 0 0,0-1 17 0,-4-6 3 16,4 7 1-16,1-10 0 0,-8 0 2 15,10 0 1-15,1 0 0 0,-1-10 0 0,4 7 1 0,-3-9 0 16,3-4 0-16,-3 3 0 0,3-9-9 0,3 4-1 16,-10-4-1-16,4 0 0 0,0 3-10 0,-4-6-1 15,7-4-1-15,-11 4 0 0,4-3-11 0,0 6 8 0,1-9-8 16,-5 9 8-16,4-3-8 0,-7 0 0 0,11 3 0 16,-11 6 0-16,7-3 0 0,-7 0 0 0,7 7 0 0,-7 3 0 15,3-4-21-15,-3 4 3 0,7-1 1 0,-7 1 0 31,0 9-111-31,0 0-23 0,0 0-4 0,0 0-1074 0</inkml:trace>
  <inkml:trace contextRef="#ctx0" brushRef="#br0" timeOffset="365.74">4103 12096 1728 0,'0'0'76'0,"0"0"16"0,-7 0-73 0,0 0-19 15,-4 7 0-15,8-4 0 0,3-3 299 0,0 0 56 0,-7 3 11 16,7-3 2-16,-4 9-314 0,0-2-63 16,4 2-13-16,0-3-2 0,0 10 24 0,0 0 0 0,4-1 0 0,0 1 0 15,3 6 0-15,3 3-12 16,-6 0 4-16,3-3 0 16,0 0-19-16,0 6-3 0,3-3-1 0,-2-6 0 15,-1 3-4-15,3 0-1 0,1 0 0 0,-8-3 0 16,8 0-47-16,-8-7-9 0,4 1-3 0,-7 2-649 15,4-8-129-15</inkml:trace>
  <inkml:trace contextRef="#ctx0" brushRef="#br0" timeOffset="864.89">4463 12306 921 0,'7'0'82'0,"-7"0"-66"16,0 0-16-16,0 0 0 0,10-3 472 0,-3-3 92 15,11-3 17-15,0 5 4 0,-1-5-487 0,8 0-98 0,0-4-19 0,-1 4-4 32,-6-1-6-32,10-2-2 0,-10-1 0 0,3 4 0 0,0-4 19 0,-3-2 3 15,-1 2 1-15,1 4 0 0,-4-4-4 0,4 4 0 16,-11-4 0-16,3 4 0 0,-2-4 12 0,2 4-8 16,-10-4 8-16,4 4-8 0,-4-1 8 0,0-2 0 0,-4 6 8 0,-3-4-8 15,4 4 9-15,-12 0-9 0,8-4 12 0,-7 10-12 16,0 0 8-16,-11 7-8 0,4-4 0 0,0 3 0 15,-7 0 0-15,3 13 0 0,-7-6-15 16,4 5 5-16,0 4 10 0,3 0-8 0,-3 0 8 0,3 6-8 16,4-6 8-16,4 10 0 0,-5-10 10 0,8 9-10 15,-3-9 9-15,10 0-9 0,-4 6 8 0,0-6-8 16,4 0 8-16,4 0-8 0,3-3 0 0,3 3 8 16,4-10-8-16,-3 10 0 0,3-6 0 15,4 0 0-15,3-7 0 0,-4 4-9 0,4-4 9 0,8 0-13 31,-5 1-76-31,8-7-15 0,0-3-4 0,6-3-1011 0</inkml:trace>
  <inkml:trace contextRef="#ctx0" brushRef="#br0" timeOffset="1343.37">5514 11842 2016 0,'0'0'89'0,"0"0"19"0,-11 0-87 0,4 0-21 16,0 0 0-16,-3 10 0 0,-1-7 134 0,0 3 22 0,-3-3 5 0,0 7 1 15,-3-1-139-15,-1-6-23 0,0 7-15 16,4 2 3-16,-3-2 12 0,-1-4 0 0,0 3 0 16,-3-2 0-16,7 2 0 0,-4 0 0 0,1-6 0 0,3 7 0 15,3-4 11-15,-3-3-2 0,3 7 0 0,1-7 0 16,3 6 14-16,0-9 2 0,0 10 1 0,3-10 0 15,-6 6-14-15,6-3-4 0,4-3 0 0,-4 3 0 16,4-3-8-16,0 0 0 0,0 0 0 0,0 0 0 16,0 0 0-16,8 10 0 0,6-10-8 0,-4 6 8 15,4-6 0-15,4 3 0 0,0-3 0 0,3 0 8 16,0 0-8-16,4 0 0 0,-1 0 0 0,1 6 0 16,0-3 0-16,-4 1 0 0,4-4 0 0,-1 9 0 15,1-3 0-15,0-3-14 0,-4 10 5 0,4-4 1 16,-8 4 8-16,1-4 12 0,-1 7-2 0,-2-4-1 15,2 7-9-15,-10-3 0 0,4 6 0 0,-1-3 0 16,-3 0 0-16,-3-4 0 0,0 4 0 0,-4 3 0 0,0-3 0 16,-4 0-12-16,0-4 2 0,-3 4 1 15,-3-6 9-15,-1 5-8 0,-3-5 8 0,4 6-8 16,-5-7 16-16,-2 7 4 0,6-6 1 0,-13 6 0 16,2-7-57-1,1 7-12-15,4-3-3 0,-12 2-711 0,5 1-142 0</inkml:trace>
  <inkml:trace contextRef="#ctx0" brushRef="#br0" timeOffset="2220.5">3761 14015 2656 0,'0'0'118'0,"0"-9"24"0,-7-4-114 0,14 1-28 0,-7-4 0 0,0 1 0 16,0-1 18-16,3-6-2 0,4 6-1 0,-3-6 0 16,-1-3-15-16,4 3-15 0,4 0 3 0,-11-9 1 15,3 9 11-15,-3-9 9 0,4 9-1 0,3-7-8 16,-7 4 24-16,11-3-1 0,-11 3-1 0,10-3 0 15,-6 6 10-15,6-3 3 0,-6-3 0 0,3 6 0 16,0-7-2-16,4 7 0 0,-4-9 0 0,3 9 0 16,-6-9-6-16,-1 6-2 0,4 3 0 0,-3 6 0 15,3-6-16-15,-7 13-9 0,3-4 10 16,1 4-10-16,3 6 0 0,-7-7 0 0,0 10 0 0,0 0 0 16,0 0 0-16,0 0 0 0,0 0 0 15,0 0 0-15,11 0 0 0,-8 10-8 0,8-1 8 0,-8 4 0 16,4 5-11-16,4 4 11 0,-4 0-10 0,11 3 10 15,-4 4-8-15,0-1 8 0,7-3 0 0,-7 3-9 16,0-3 9-16,4-3 0 0,-4 10 0 0,-4-10 0 16,5 6 0-16,-5-6 0 0,1 0 0 0,-4 0 0 15,3 0 0-15,1-4 0 0,0 1 0 0,-8-3 0 16,8-7 0-16,-4 7 8 0,7-10-8 0,-11 0 11 16,8-6 8-16,0 0 1 0,3-6 1 0,-4 0 0 0,4-10-9 0,0 7-3 15,4-4 0-15,-7 1 0 0,3-7 4 0,0-3 1 16,0 0 0-16,4-6 0 0,-4 6 0 0,-4-9 0 15,-3-1 0-15,4 1 0 0,7-4-4 0,-11 1-1 16,3-4 0-16,-3 7 0 0,0-4-9 0,0 4 8 16,-3 0-8-16,3-1 8 0,-7 1-8 0,4 9 0 15,-4-6 9-15,7 6-9 0,-7 0 12 0,0 0-1 16,3 3-1-16,-3 7 0 16,4-7-40-16,3 6-8 0,-7 4-2 0,3-4 0 15,4 4-124-15,0-1-26 0,0 7-5 0,7-6-1057 16</inkml:trace>
  <inkml:trace contextRef="#ctx0" brushRef="#br0" timeOffset="2777.13">4960 13511 2559 0,'-7'0'56'0,"3"0"12"0,-6 0 3 0,3 0 1 0,0 0-58 0,-4 6-14 15,4-3 0-15,0 6 0 0,-3-5-13 0,2 5-6 16,-2 3-1-16,3 7 0 0,-4 0-4 0,1 0 0 0,-1 3-1 0,0 3 0 16,4-3 17-16,0 9 8 0,4-3-8 15,-4-2 8-15,3 2 0 0,4-3-8 0,0-6 8 16,0 3 0-16,0 0 0 0,4-4 8 15,3-5 0-15,0-4 0 0,-4 4 3 0,12 3 1 0,-5-13 0 0,-3 9 0 16,11-12-12-16,-8 0 10 0,5 0-10 0,2-3 10 16,4 0 1-16,0-6 0 0,-3-7 0 15,0 3 0-15,-1-5 8 0,1 2 1 0,7-6 1 0,-11 0 0 16,7-3 23-16,-7 3 5 0,0-9 1 0,-3 5 0 16,-1-5 1-16,-6 3 0 0,-1-3 0 0,1 9 0 15,-4-10-24-15,0 10-5 0,-4 0-1 0,-3 4 0 16,0 2-1-16,-3 0-1 0,-4 0 0 0,3 1 0 15,4 9-11-15,-11-1-8 0,1-2 9 0,-1 9-9 16,-7-3 0-16,8 3-18 0,-8 3 2 0,4-3 1 16,0 6-104-16,3-3-21 0,0-3-4 0,1 0-1068 15</inkml:trace>
  <inkml:trace contextRef="#ctx0" brushRef="#br1" timeOffset="8496.79">5002 9892 2534 0,'0'0'112'0,"0"0"24"0,0 0-109 0,0 0-27 15,0 0 0-15,0 0 0 0,0 0 97 0,0 0 15 16,0 0 2-16,0 0 1 0,0 0-60 0,0 0-12 16,0 19-3-16,-10-7 0 0,3 10 7 0,-11 0 1 15,0 9 0-15,-6 1 0 0,-11-1-12 0,3 10-1 16,-4 0-1-16,-6-7 0 0,-4 7 0 0,-3-3 0 15,-8-1 0-15,-3 1 0 0,-3-4-10 0,3 10-3 16,-7-3 0-16,3 3 0 0,-3-3-2 0,0-1-1 16,-3-5 0-16,3 6 0 0,0-1-6 0,0-5-2 0,7-4 0 15,7 1 0-15,-7-1-7 16,3 0-3-16,1-2 0 0,7-4 0 0,6-3 0 0,-3 0 0 0,11-4 0 16,0 4 0-16,7-6 0 0,-1-10-15 0,5 4 5 0,6-4 1 31,-3-3-41-31,7-3-8 0,0-3-2 0,-4-3 0 15,8-7-105-15,2-6-22 0,8-3-4 0,-7 0-1 0</inkml:trace>
  <inkml:trace contextRef="#ctx0" brushRef="#br1" timeOffset="8868.95">3351 9848 2246 0,'-10'-9'200'16,"-4"-1"-160"-16,-4-2-32 0,7 2-8 0,-3 7 256 0,4-3 49 16,6 3 11-16,-6 3 1 0,6 0-249 0,-3 3-51 15,4 3-9-15,3 3-8 0,0 4 11 0,3 0-3 16,4 5-8-16,-3 4 12 0,6 0 0 0,4 6-1 16,0-2 0-16,8 2 0 0,-1-3 2 0,4 3 1 15,-1-3 0-15,11 7 0 0,-6-1 5 0,13-3 1 16,-7-3 0-16,4 3 0 0,0-2-8 0,3-1-2 15,8-3 0-15,-1 3 0 0,11-3 0 0,0 0 0 16,0 3 0-16,3-3 0 0,4 3-10 0,8-3 0 0,-12 0 0 16,15 6 0-16,-4-6 0 0,0 6 8 0,0-3-8 15,-4 3 12-15,-6-3-12 0,-1-3 0 0,-6 0-12 0,-1-3 12 16,-6 0 0-16,-8-7 0 0,0 7 0 16,-6-6 0-16,-1-1 0 0,-3-2-11 0,-8-4 11 15,-6 0-8 1,0 1-50-16,-4-4-10 0,-4-3-1 0,-10 0-971 0,0 0-195 0</inkml:trace>
  <inkml:trace contextRef="#ctx0" brushRef="#br1" timeOffset="9545.87">5659 14354 1324 0,'0'0'118'0,"-11"-3"-94"0,7-3-24 0,-13 6 0 0,6-3 276 0,-6 6 50 16,2-3 10-16,-9 6 3 0,6-3-217 0,-7 10-43 16,-3-4-9-16,4 7-2 0,-8-4 4 0,4 1 1 15,-4-1 0-15,4 4 0 0,-8-3 8 0,1-1 2 16,-7 7 0-16,-1 0 0 0,1-4-31 0,0 7-7 16,-15 7-1-16,1-4 0 0,3 3-14 0,-4 0-3 15,5 0-1-15,-15 10 0 0,3-4-13 0,-3 4-2 16,0 0-1-16,7 2 0 0,-7-2-10 0,3 0 0 15,4-7 0-15,4 7 0 0,3-7 0 0,-7-6 0 16,11 7 0-16,-4-11 0 16,11 1-31-16,-4-3 2 0,7 3 0 0,4-6 0 15,-1-4-80-15,5-2-16 0,2-7-3 0,5-3-839 0,2 0-167 16</inkml:trace>
  <inkml:trace contextRef="#ctx0" brushRef="#br1" timeOffset="9812.23">3799 14417 3225 0,'0'0'287'0,"-3"0"-230"0,-8 0-45 0,11 0-12 16,0 0 85-16,0 0 15 0,4 9 4 0,3 4 0 16,7-4-88-16,7 4-16 0,-3 6 0 0,14 2-12 0,-4 1 12 15,14 7 0-15,0 2 0 0,8 3 8 0,3 4-8 0,-4 0 8 16,4 12-8-16,7-6 8 0,0 0-8 0,7 6 8 15,-3-6-8-15,3 3 8 0,0-3-8 16,-7 0 0-16,0 0 0 0,0-4 0 0,-1 4 0 16,1-3 0-16,0-7 0 0,-3 7 0 15,3-3-26-15,0-4-6 16,-11 1-2-16,1-4-1018 0,6-3-203 0</inkml:trace>
  <inkml:trace contextRef="#ctx0" brushRef="#br1" timeOffset="19994.84">7221 9857 2073 0,'0'0'184'0,"0"-6"-147"16,-3 3-29-16,3 3-8 0,0 0 122 0,0-9 23 15,0 5 5-15,0 4 1 0,0-6-99 0,0 6-19 0,0 0-4 0,-7-3-1 16,-4-3-16-16,4 6-3 15,7 0-1-15,0 0 0 0,-7 9-8 0,4 1 0 16,-15 8 0-16,11 1 0 0,-14 3 12 0,7 3 0 0,-8 13 0 0,1-1 0 16,4 4 0-16,-8 3 0 0,-3 6 0 0,-1-6 0 15,1 6 11-15,0-6 2 0,-4 6 1 16,4-6 0-16,-4 0-18 0,4-3-8 16,3-3 0-16,8-4 8 0,-4-3-8 0,3-5-12 15,7 2 2-15,1-16 1 16,3 7-123-16,0-6-24 0,0-7-4 0,7-6-604 0,0 0-120 15</inkml:trace>
  <inkml:trace contextRef="#ctx0" brushRef="#br1" timeOffset="20221.13">7200 9870 2775 0,'0'0'61'16,"7"-3"13"-16,-7 3 2 0,0-7 2 0,4-2-62 0,3 6-16 0,0-6 0 0,11 9 0 0,-11-4 9 0,3-2-1 15,8 12 0-15,-11-2 0 0,11 5-8 0,-8 3 12 16,4 7-12-16,-3 3 12 0,-1 10-12 0,-3 2 8 16,0 7-8-16,-7 0 8 0,0 9-8 0,0-6 0 15,-7 0 0-15,0 0 8 0,-3 6-8 0,-1-6 0 16,1 3 0-16,-1-10 0 0,0 4-11 0,1 0-4 16,3-7-1-16,0-6 0 15,3-2-101-15,-3 2-21 0,4-6-4 0,3-3-598 16,0-4-120-16</inkml:trace>
  <inkml:trace contextRef="#ctx0" brushRef="#br1" timeOffset="20421.16">6992 10365 3063 0,'0'0'136'0,"0"-3"28"0,0-3-132 0,11-3-32 0,-11 5 0 0,7-5 0 16,3 0 14-16,8 5-4 0,-4-2-1 0,4 0 0 15,3 0-9-15,0 2 0 0,4-2 0 0,-1 6 0 16,1 0-17-16,0 0 4 0,-1 0 1 0,8 0 0 16,-4 6-123-16,4-2-24 15,-7-4-5-15,3 6-1023 0</inkml:trace>
  <inkml:trace contextRef="#ctx0" brushRef="#br1" timeOffset="20670.47">7927 9882 3099 0,'0'0'68'0,"0"0"15"0,-7 0 2 0,7 0 2 16,0 0-70-16,0 10-17 0,-4-1 0 0,8 4 0 0,-4 6 0 0,7 3-14 0,-7 0 2 0,7 6 1 15,-7 3 11-15,4 4 0 0,3-4 0 16,-7 0-8 0,0 10-76-16,0-6-16 0,0-4-2 0,0 0-1 15,-4 7-114-15,1-7-23 0,-8 1-5 0</inkml:trace>
  <inkml:trace contextRef="#ctx0" brushRef="#br1" timeOffset="21069.24">8393 9923 3178 0,'0'0'141'0,"0"0"29"0,-7 0-136 0,7 0-34 15,0 0 0-15,-4 10 0 0,8 8-12 16,-4-2-8-16,0 3-3 0,3 3 0 0,-3 6 5 0,4-3 1 15,-1 3 0-15,1-3 0 0,3 7 17 0,-4-1 0 16,4 1 0-16,0-1 0 0,0-3 0 0,-3-3-8 16,3 3 8-16,0-6 0 0,0 0-14 0,4 0 4 15,-4-3 1-15,0-6 0 0,3-1 9 0,1 7 0 16,-4-10 0-16,4 1 0 0,3-7 10 0,-4 6 1 16,4-9 0-16,-3 0 0 0,3-3 6 0,0-3 2 15,0-3 0-15,4-4 0 0,0-6 0 16,-1 4 0-16,8-14 0 0,0-2 0 0,-1 0-6 0,1-10-1 15,3-3 0-15,-3-3 0 0,3-3-12 0,0 0 0 16,-3-4 0-16,0 7 0 16,-1-3-28-16,1 6-3 0,-11 3 0 0,4 4 0 15,-4 15-92-15,0 0-18 0,-7 9-4 16,0 4-1085-16</inkml:trace>
  <inkml:trace contextRef="#ctx0" brushRef="#br1" timeOffset="21663.23">7398 14407 1728 0,'0'0'76'0,"0"0"16"0,-7 7-73 0,-4 2-19 0,-3-3 0 0,0 4 0 15,0 9 300-15,-11-7 56 0,7 10 11 0,-6 0 2 16,-1-3-322-16,-3 9-65 0,0-3-13 0,-1 6-2 16,-2 1 33-16,-1 2-8 0,0 7 8 0,4 0 0 15,-4 3 0-15,4-3 16 0,0 2-4 0,3 4 0 16,-3-3-12-16,3 0 0 0,-3-3 8 0,7 0-8 15,-4-4 0-15,0 4 0 0,8 0 0 0,-1-10 0 16,0 4-73-16,4-7-21 16,-3-6-4-16,6-9-728 0,-7 5-146 0</inkml:trace>
  <inkml:trace contextRef="#ctx0" brushRef="#br1" timeOffset="21934.14">7161 14382 3150 0,'0'0'69'0,"0"0"15"0,0 0 2 0,0 0 2 0,-3-6-70 0,3 6-18 0,10 0 0 0,5 6 0 32,-5-3-43-32,4 10-12 0,0 3-2 0,0 6-1 15,-3 3 16-15,-4 6 3 0,7 10 1 0,-10 0 0 0,3 2 38 0,-7 1 0 0,0-3 0 0,3 12 0 16,1-9 29-16,-4 7 14 0,0-8 2 0,3-2 1 15,-3 3-23-15,4-6-5 0,-8-4-1 0,4 4 0 16,-3-10-7-16,3 3-2 0,-7 1 0 0,7-4 0 16,-7-6-16-16,3-3-4 0,-3-4-1 15,0 1 0-15,-3-3-191 16,-1-1-39-16,0-5-7 0</inkml:trace>
  <inkml:trace contextRef="#ctx0" brushRef="#br1" timeOffset="22130.43">6766 15104 1612 0,'0'0'144'0,"0"0"-116"16,0 0-28-16,7 0 0 0,4 0 277 0,3-4 50 16,11-2 9-16,-8 6 3 0,12-3-281 0,-5 0-58 15,8-3 0-15,0 6-17 0,0-4 17 0,3-2 0 16,4 6 11-16,-4 0-11 0,-3 0 0 0,3 0 0 15,-3 0-15-15,-4 0 5 16,4 0-160-16,-4 0-32 0</inkml:trace>
  <inkml:trace contextRef="#ctx0" brushRef="#br1" timeOffset="22361.76">7916 14614 3261 0,'-7'3'72'0,"0"4"14"0,0-1 3 0,0 3 3 0,4 7-73 0,3-3-19 0,0 2 0 0,3 10 0 15,4 1-15-15,0 5-6 0,0 0-2 0,0 4 0 16,4 5-14-16,0 1-3 0,-4 0-1 0,3 3 0 16,1-3-11-1,-4-1-3-15,7 4 0 0,-14-3 0 0,0 3 38 0,3-3 7 0,-3-7 2 0,0 7 0 16,-3-10-13-16,3 1-3 0,0-7 0 0,0-6-792 15,-7-7-160-15</inkml:trace>
  <inkml:trace contextRef="#ctx0" brushRef="#br1" timeOffset="22703.67">8354 14683 3495 0,'0'0'155'0,"-4"10"32"16,1-4-150-16,3 3-29 0,7 7-8 0,0 3 0 16,10 3-40-16,1 0-10 0,3 6-2 0,0-3 0 15,1 6 12-15,-5 7 3 0,1-3 0 0,-4-4 0 16,0 3 5-16,-3-2 0 0,-1 5 1 0,-3-2 0 0,0-1 31 0,-3 4 8 16,-1-3 1-16,5-4 0 0,-1 0 19 0,-4 1 3 0,4-4 1 15,0-3 0-15,0-6 0 0,0 3 1 0,4-10 0 16,-1 7 0-16,1-10-18 0,3 1-4 0,0-7-1 0,-3-3 0 15,7-3-10-15,-4-3 0 0,7-7 0 16,3-6 8-16,-2-12-8 0,2 0 8 0,-2-4-8 0,2-9 8 16,-3-6 4-16,4 0 1 0,0-4 0 0,-4-8 0 15,7-4-13-15,-3 0-8 0,3-6 8 16,0 0-13-16,4 0 13 0,-4-4 0 0,8 1-10 0,-1 3 10 31,4-13-181-31,3 10-32 0,43-72-7 0,-18 40 0 0</inkml:trace>
  <inkml:trace contextRef="#ctx0" brushRef="#br2" timeOffset="-51425.57">20909 5947 1324 0,'0'0'118'0,"0"0"-94"0,0 0-24 0,0 0 0 0,0 0 130 0,0-6 22 15,0-1 4-15,0 7 0 0,-3-9-71 0,-8 6-14 16,4-3-3-16,-7-7-1 0,-4 10-2 0,-6-3 0 16,-1 3 0-16,-7-7 0 0,-3 7-26 0,-8-3-6 15,-2 3-1-15,-5-4 0 0,1 7 2 0,-8-3 0 16,-3 0 0-16,-7-3 0 0,-3 6 2 0,-4-3 0 15,0 3 0-15,0 0 0 0,0 0-7 0,-4-7-1 16,0 7 0-16,-3 0 0 0,0 0-6 0,3 7-2 16,8-4 0-16,-1-3 0 0,4 0-6 0,4 0-2 15,3 0 0-15,7 0 0 0,3 0-12 0,5 0 0 16,9 0 0-16,5 0 0 0,9 0 0 0,5 6 0 0,6-6 0 16,11 0 0-16,0 0 0 0,14 0 0 15,7-6 0-15,11 6 0 0,7 0 0 0,10 0 0 0,4 0 0 16,11-3 0-16,6-4 0 0,8 7 0 15,14-9 0-15,-4 9 0 0,7-3 0 0,0 0 0 0,11-4 0 0,0 7 0 16,-4-3 8-16,4-3 0 0,-11 3-8 0,4-3 12 16,4 6 4-16,-12 0 0 0,-6-13 0 15,-7 13 0-15,-8-9 12 0,-6 9 4 0,-8-3 0 0,-10 3 0 16,-4-10-11-16,-6 10-1 0,-12 0-1 0,-6 0 0 16,-8-9-6-16,-10 9-1 0,0 0 0 0,-10 0 0 15,-8 0-12-15,-6 0 11 0,-5 6-11 0,-13-3 10 16,-4-3-10-16,-14 3 0 0,-7 7 0 0,-7-10 0 15,-7 9 0-15,-7-9 0 0,0 13 0 0,-8-7 0 0,1-3 0 16,-4 6 0-16,4 1 0 0,-4-7 0 16,0 6 0-16,4 1 0 0,0 2 0 0,3-2 0 0,8-1 0 15,6 1 0-15,7-1 0 0,1-6 0 0,10 10 0 0,3-4 0 16,8 0 0-16,10-2 0 0,7-1 0 0,8 0 0 16,10-3 0-16,3 4-11 0,11-7-10 15,0 0-3-15,14 3 0 0,7 3 0 0,15-3 6 0,2 0 1 16,5-3 0-16,6-3 0 0,4 3 0 15,7-9 0-15,7 9 0 0,4-10 0 0,-1 10 4 0,1-3 1 16,-4-3 0-16,3 3 0 0,-6-7 12 0,-1 1 0 16,1 0 0-16,-4 2 0 0,0-2 10 0,-4 3-10 15,-6-4 8-15,-8 4-8 0,0 0 14 0,-10-4-2 16,0 7-1-16,-8 0 0 0,-6-3-2 0,-4 3 0 0,-3-4 0 0,-4 7 0 16,-7 0-1-16,0 0 0 0,0 0 0 15,-7-3 0-15,-7-3 4 0,0 6 0 0,-8-3 0 0,-6 3 0 16,0 0-12-16,-7 0 0 0,-11 3 0 15,0-3 0-15,0 9 0 0,-7-9 0 0,4 10 0 0,-8-4 0 16,4 0 0-16,-7 1 0 0,4-4 0 0,-4 6 0 16,4-9 0-16,-1 10 0 0,8-7 0 0,3 6 0 15,4-3 0-15,6 1 0 0,8-7 0 0,7 6 0 16,7-3 0-16,3-3 12 0,11 0-12 0,0 0 12 16,11-3-12-16,10-3 0 0,11 6 0 0,10-13 8 15,11 10-8-15,14-3 0 0,0-4 0 0,11 7 0 16,-1-6 0-16,11-1 0 0,4-2 0 0,0 2 0 15,-4 7 0-15,-3-3 0 0,-4 0 0 0,-4-1 8 16,-6-2-8-16,-7 6 8 0,-4-3-8 0,-8 6 8 16,-9-7 7-16,-8 1 1 0,-7 6 0 0,-7 0 0 0,-6 0 14 15,-5 0 3-15,-10 0 1 0,0 0 0 0,-7 6-26 0,-4 1-8 16,-6-1 0-16,-11 3 0 0,-4-6 11 16,-7 10-11-16,-7-4 10 0,-3 1-10 0,-8 2 10 0,1 4-10 15,-8-3 10-15,1-10-10 0,-11 6 0 0,0 4 0 16,-4-4 0-16,4-3-10 0,4-3 10 0,-5 7 0 15,1-7 0-15,7-3 0 0,4 6 0 0,3-6 0 16,3 3 0-16,15-3 0 0,3 0 0 0,15 0 9 16,2 0-9-16,8 0 0 0,11 0 10 0,3 0-10 15,10-3 8-15,12-3-8 0,9 3 0 0,15-7 0 0,11 7 8 16,6-3-8-16,11-3 0 0,7 9 0 16,7-13 0-16,8 4 0 0,-1 9 0 0,4-10 0 15,-4 7 0-15,0-6 0 0,4-1 0 0,-11 4 8 0,-7 0-8 0,-10-4 0 16,-8 10 11-16,-6-9-3 0,-11 6-8 0,-7-7 12 15,-11 10 4-15,-7-3 1 0,-3-3 0 0,-11 6 0 16,-7 0 3-16,0 0 0 0,-14 0 0 0,-8 0 0 16,-9-3-20-16,-15 3 0 0,-7 0-13 0,-11 3 5 15,-3-3 8-15,-7 0 0 0,-3 9 0 0,-1-2 8 32,-3-1-43-32,-4 0-8 0,-3-3-1 0,-4 7-1004 0,4 2-200 0</inkml:trace>
  <inkml:trace contextRef="#ctx0" brushRef="#br2" timeOffset="-50335.62">12506 5931 1670 0,'-21'-15'74'0,"14"15"15"0,0 0-71 0,-4-13-18 16,1 13 0-16,2 0 0 0,1-3 138 0,0-3 24 15,-3 6 5-15,3 0 1 0,0 0-82 0,-4 0-16 16,1 6-3-16,-5-3-1 0,1 10-7 0,0-4-2 15,-7 7 0-15,0-4 0 0,-4 1-36 0,-3 9-7 16,-4-3-2-16,-7 6 0 0,1-7 8 0,-5 4 2 16,1 7 0-16,-4-4 0 0,7-3-2 0,-3 6 0 15,0-6 0-15,3 0 0 0,3-3 8 0,-2-1 2 16,2-2 0-16,12 0 0 0,3-4-5 0,-1-2-1 16,1-7 0-16,7 0 0 0,0-3-2 0,10 6-1 15,4-6 0-15,0 0 0 0,0-12-4 0,11-4-1 16,3 4 0-16,7-1 0 0,0 0-16 0,1-2 8 15,6-1-8-15,4 0 0 0,3-6 15 0,4 10-4 0,3-7-1 0,0 10 0 16,1-13-10-16,-1 9 8 0,4-6-8 16,-4 7 8-16,-3 2 2 0,0-2 0 0,-4-7 0 0,-3 10 0 15,-4-7-10-15,-3 7 0 0,-4-4 0 16,0 4 0-16,-3-1 0 0,-8 1 0 0,1-4 0 0,-4 7 8 16,0 3 3-16,-7 3 0 0,0 0 0 0,0 0 0 15,-11 3-11-15,1 3 10 0,-8 4-10 0,-6 2 10 16,-5 7-10-16,-9-3 12 0,-5 6-12 0,-6 3 12 15,-1 0-12-15,-6 3 0 0,3-3-12 0,0 3 12 16,0-3 0-16,7-3 0 0,4 7 0 0,3-11 0 16,0-2 0-16,11 6 0 0,3-6 0 0,4-4 0 15,7-2 0-15,0-7 0 0,7 6 0 0,7-9 8 0,0 0-8 16,0 0 0-16,0 0-12 0,18-9 12 16,3-1 0-16,4-2 0 0,3-7 9 0,4 7-1 15,3-7-8-15,7-3 0 0,8 0 0 0,-1 3-8 0,4-3 16 16,0 0 3-16,-4 0 1 0,1 3 0 0,-1 4-1 15,-7-4 0-15,1 0 0 0,-8 3 0 0,0 1-2 0,-3 2 0 16,-4 1 0-16,-7-1 0 0,-3 7-9 0,-8-4 0 16,1 7 0-16,-4 3 0 0,-7 0 0 0,0 0 0 15,-10 3 12-15,-8 4-4 0,-3-4-8 0,-4 6 0 16,-7 4 0-16,-3-4 0 0,0 4 0 0,-8 2 0 16,1-2 0-16,0-1 0 0,-1-2 0 0,5 2 0 15,2-2 0-15,1 2 8 0,3-2 0 0,8-1-8 0,-1-3 12 16,7 1-4-16,1-7-8 0,6 9 0 15,0-9 9-15,4 0-9 0,7 0 0 0,0 0 9 0,0 0-9 16,0 0 0-16,0 0 0 0,0-9 0 0,4 9 0 0,3-13 0 31,7 4-94-31,4-1-13 0,6 4-2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7:44:49.83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5584 9164 2466 0,'0'0'109'0,"0"0"23"0,0-9-106 0,0 9-26 0,-7-3 0 0,7 3 0 16,0 0 18-16,0 0-2 0,0 0 0 0,0 0 0 16,0 0-5-16,0 0-2 0,0 0 0 0,0 0 0 0,7 9-1 0,-7 1 0 15,0 2 0-15,0 1 0 16,0 6 11-16,0-7 1 0,0 7 1 0,0-7 0 16,0 10 13-16,0-3 2 0,-10 0 1 0,3-3 0 15,3 2 5-15,1 1 1 0,-1-6 0 0,1-1 0 16,-1 7-16-16,4-6-3 0,-7-4-1 0,7 1 0 0,-3-7-4 0,3-3-1 15,0 0 0-15,0 0 0 0,0 0 3 0,0 0 1 16,10 0 0-16,-3-13 0 0,11 1-22 0,-8-7-16 16,5-3 2-16,-1 3 1 0,7-3 21 0,-7-9 4 15,7 9 0-15,-7-10 1 0,4 7-29 0,0 3-7 16,-1-3-1-16,1 10 0 0,-4-4 24 16,0 9 0-16,0-2 0 0,4 2 0 0,-11 7 0 15,10-3 18-15,-6 6-3 0,0 0-1 0,6 0-4 16,-3 0-1-16,4 6 0 0,-4-3 0 0,4-3-9 0,-1 0 0 15,1 7 0-15,0-4 0 0,-4 0 0 0,7-3 0 16,-7 0 0-16,-3 6 0 0,-1-3 0 0,4-3 0 16,-3 7 0-16,3-4 0 0,-3-3 0 0,-11 0 0 0,0 0 8 15,3 0-8-15,4 0 0 0,0 0 10 0,4 0-10 16,-4 0 10-16,0-10-10 0,0 7 12 0,4-3-12 0,-4-7 12 16,3 4-12-16,1-4 10 0,-1-5-10 0,1 5 10 15,0-6-10-15,3 7 8 0,0-7-8 0,-4 3 8 16,1 1-8-16,0 2 0 0,3 4 0 0,0-1 0 15,-4 4 0-15,1 0 8 0,0-4-8 0,3 10 8 16,0 0 10-16,-4 0 2 0,4 0 0 0,1 7 0 16,2-4-20-16,-6-3 0 0,6 9 0 0,-2-6 0 15,2 4 0-15,-3-4 0 0,7 6 0 0,-10 4 0 16,7-4 0-16,-4 7 0 0,3-1 0 0,-6 7 0 16,3-3 0-16,-10 3 8 0,6 0-8 0,1 0 0 15,-1 0 13-15,-3 6-4 0,1-6-1 0,2 0 0 0,1 0 0 16,-4 6-8-16,3-6 12 0,1 0-4 0,-1-3-8 15,1 0 10-15,-4-4-10 0,0 4 10 16,4-6-10-16,-1 6 0 0,-6-7 0 0,3 1 0 0,0-4-17 0,0 1 4 16,-7 2 1-16,7-6 0 15,-7-6-30-15,0 0-6 0,0 0 0 0,0 0-1 16,0 0-108-16,0 0-22 0,0-9-4 0,0-4-1050 0</inkml:trace>
  <inkml:trace contextRef="#ctx0" brushRef="#br0" timeOffset="502.94">7105 9026 1382 0,'0'0'123'0,"-7"0"-99"0,-4 10-24 0,4-10 0 16,0 9 374-16,4-6 70 0,-1 7 13 0,1 2 3 15,6 4-366-15,1 0-74 0,-1 2-20 0,4 4 8 16,-3 0 6-16,3 0 2 0,0 3 0 0,0 0 0 16,-4-3-16-16,5 0 0 0,-1 0 0 0,-4 3 0 31,1-9-27-31,3 6-8 0,-4-3-1 0,4 0-1 16,-7-4-159-16,0 1-31 0,0-3-6 0</inkml:trace>
  <inkml:trace contextRef="#ctx0" brushRef="#br0" timeOffset="675.8">7123 8750 3225 0,'-11'-18'287'0,"7"18"-230"0,1-4-45 0,-1-2-12 0,4 6 43 0,0 0 6 15,0 0 2-15,0 0 0 16,0 0-195-16,0 0-38 0,0 0-8 0,0 0-1133 15</inkml:trace>
  <inkml:trace contextRef="#ctx0" brushRef="#br0" timeOffset="3573.29">9663 8267 2487 0,'0'0'55'0,"0"0"11"0,-7-3 2 0,7 3 2 0,0-9-56 0,0 9-14 0,0 0 0 0,0-3 0 15,3-3-14-15,-3 6-6 0,0 0 0 0,0 0-1 16,0 0 21-16,0 0-11 0,7-4 11 0,-7 4-8 0,0 0 8 16,7 10 0-16,0-4 0 0,-3 13 0 0,3-7 0 15,-7 7 0-15,3 9 0 0,1-2 0 16,-4 5 0-16,3 0 9 0,-3 10-9 0,0-6 0 0,7 2 0 0,-7-2 0 16,4-1 0-16,-4 7 0 15,4-3 0-15,-4-1 0 0,3 4 0 0,-3 0 0 0,0 3 0 16,0-4 0-16,-3 4 0 0,-1 3 0 15,0-9 14-15,1 3-4 0,-4-1-1 0,3-8 0 0,-3 2-9 0,4-5 12 16,-4-4-12-16,3 3 12 16,-3-6 7-16,-3 0 1 0,2-10 1 0,1 7 0 0,-3-6-1 0,-1-4 0 15,1 7 0-15,-4-10 0 0,-1 0 7 0,-2-3 1 16,-4 4 0-16,-1-4 0 0,5-6-10 0,-8-4-2 16,0 7 0-16,4-9 0 0,-3 3 5 0,2-4 1 15,1-5 0-15,0 2 0 0,0 1-22 0,7-7-18 16,0 6 3-16,0-6 1 15,3 7-49-15,0-7-9 0,4 10-3 0,4-4 0 16,-4 4-115-16,0 6-23 0,3-7-5 0</inkml:trace>
  <inkml:trace contextRef="#ctx0" brushRef="#br0" timeOffset="4098.85">10675 8013 1785 0,'0'0'159'0,"0"0"-127"16,0 0-32-16,-3-9 0 0,-5 6 126 0,8 3 19 15,0 0 4-15,0 0 1 0,-3-9-123 0,3 9-27 16,0 0 0-16,0 0 0 0,0 0 0 0,0 0-11 0,0 0 11 0,0 0-8 16,0 0 8-16,0 0-8 0,-7 9 8 15,0-6-8-15,3 6 8 0,-3 1 8 0,0 2-8 0,-3 7 11 16,-8-6 28-16,4 9 5 0,3-3 2 0,-6 3 0 15,-12 6 2-15,8-3 1 0,4 12 0 16,-1-2 0-16,-3 9-7 0,0 3-2 16,-1-3 0-16,1 3 0 0,7 0-19 0,0 0-4 0,0-3-1 15,7 3 0-15,3 0-8 0,1 0-8 0,3 0 12 16,0-3-12-16,-4 6 0 0,8-6 0 0,-1 6 0 0,1-6 0 16,-8 6 0-16,8-6 0 0,3 0 0 0,0 3 0 15,-7-9 0-15,4 2-11 0,3-2 11 0,3-3-10 16,-3-1-10-16,4-3-1 0,-4-9-1 0,7 10 0 31,4-13-18-31,-4 2-3 0,-4-2-1 0,8-6 0 16,3-1-12-16,0-2-4 0,0-1 0 0,1-9 0 0,-1 0-180 0,7 0-36 15,28-19-7-15,-20-3-1 0</inkml:trace>
  <inkml:trace contextRef="#ctx0" brushRef="#br0" timeOffset="4634.06">10866 8465 2602 0,'-11'0'57'0,"0"0"12"0,11 0 3 0,0 0 1 0,-3 3-58 0,-4-3-15 0,7 0 0 0,0 0 0 15,0 0 0-15,-4 10 0 0,-3 2 0 0,4-2 0 16,3-1 0-16,0 3-12 0,-4 7 12 0,-3-6-13 16,4 6 13-16,-1-7-9 0,4 10 9 0,-3 3-8 15,-5-3 8-15,1 3 0 0,11-3 0 0,-4 10 0 16,-4-1 33-16,4 0 9 0,0 1 2 0,7-1 0 16,-3 7-16-16,0-4-4 0,-4 1 0 0,3-4 0 15,8 0-13-15,-4 1-3 0,-7-4-8 16,7-3 12-16,0-6-12 0,0 0 0 0,0-4 0 0,-4 1 0 15,1-3 28-15,3-1 4 0,7-2 0 0,-3-1 0 16,-4-6-19-16,3 6-3 0,12-2-1 0,-8-4 0 16,0 0-9-16,0-3 12 0,4 0-12 0,3-3 12 15,7 0-3-15,-3-4 0 0,-4-2 0 0,3 0 0 16,1 2-1-16,-4-8-8 0,-3 5 12 0,0-5-4 16,-1-4-8-16,1 0 0 0,-4-3 0 0,0 0 0 15,-3-9 27-15,-1 6 6 0,8-4 2 0,-8-5 0 0,-6-4-35 16,3 4 0-16,4-1 0 0,-4-2 0 0,-4 2 0 15,1 4 0-15,-8 3-8 0,8-4 8 0,-1 1-10 0,-3 9 10 16,-3-3-10-16,-1-3 10 0,4 6 0 16,-3 3 12-16,-4 6-1 0,0-6 0 15,3 7-52-15,1-1-11 0,-5 1-1 0,5 2-1 16,-4 4-120-16,0 3-24 16,7 3-5-16</inkml:trace>
  <inkml:trace contextRef="#ctx0" brushRef="#br0" timeOffset="5023.72">11663 9246 1209 0,'0'0'108'0,"0"0"-87"0,0 0-21 0,7 9 0 0,7 1 365 0,-3-4 69 15,-4 3 14-15,7 10 2 0,-4-6-370 0,1-4-80 16,3 4 0-16,-7 5-12 0,0 1-7 0,0-6-1 16,0 9 0-16,0-3 0 15,-3 3-19-15,-4 0-4 0,3-10-1 0,1 10 0 16,-4 6-5-16,-4-6-2 0,1 0 0 0,-1 0 0 16,1 0-49-16,-4-3-9 0,0 0-3 0,-4-7-524 15,4 7-106-15</inkml:trace>
  <inkml:trace contextRef="#ctx0" brushRef="#br0" timeOffset="5450">12076 8531 2361 0,'0'0'210'0,"0"0"-168"0,0 9-34 0,3 4-8 16,-3 6 100-16,4-7 19 0,-1 16 3 0,1-6 1 15,6 0-108-15,-3 0-15 0,0 10-16 0,4-10 3 0,-4 9-6 16,4 0-1-16,-1 1 0 0,1-1 0 16,-4 0 0-16,3 1 0 0,5-4 0 0,-5-3 0 0,-3 6 11 0,4-9 9 15,-1 7-13-15,1-7 5 16,-4-1 8-16,0-8 16 0,4 9-4 0,-4-6-1 0,0-4 26 0,3-2 6 15,-6-1 1-15,6-3 0 0,-3 1 3 0,4-4 1 16,-4-3 0-16,0-3 0 0,4-4-17 0,-1 4-3 16,4-6-1-16,1-4 0 0,-5-6-11 0,4-3-3 15,-3 4 0-15,3-7 0 0,0-4-1 0,0-5-1 16,0-1 0-16,0-2 0 0,-3-4-11 0,3 6 10 16,-3-5-10-16,-1 5 10 0,1-2-10 0,-4 5 0 15,-4 7-10-15,1-3 10 16,-4-3-28-16,3 9 0 0,-3 0 0 0,-3 0 0 15,-1 3-111-15,1 3-21 0,-1 0-5 16,1 4-1023-16</inkml:trace>
  <inkml:trace contextRef="#ctx0" brushRef="#br0" timeOffset="5867.09">12474 7800 2304 0,'-10'-6'102'0,"10"6"21"0,-4 6-99 0,4-6-24 16,0 0 0-16,0 0 0 0,0 0 46 0,7 10 4 15,0 2 1-15,7 1 0 0,0 2-41 0,8 1-10 16,-1 3 0-16,7-7 0 0,4 10 0 0,0 7 12 16,3-4-12-16,4 6 12 0,-1 0-12 0,1 1 0 15,0-1 0-15,3 7 8 0,-3-4-8 0,3 7-11 16,-6 0 3-16,-1 3 0 0,-3 0 8 0,0 0 11 16,-8 9-3-16,1-3 0 0,-7 3 4 0,-1-3 1 15,1-2 0-15,-8-1 0 0,1-4 24 0,0 1 5 16,-8 0 1-16,1 3 0 0,-1-9-16 0,-3 3-3 15,-3-10-1-15,-1 10 0 0,-3 0-12 0,0-7-3 0,-4 4 0 16,1-10 0-16,-1 10-22 0,-6-13-5 16,-5 6-1-16,-6 0 0 15,0-9-88-15,-4 10-19 0,1-4-3 0</inkml:trace>
  <inkml:trace contextRef="#ctx0" brushRef="#br0" timeOffset="13758.24">18366 7549 1382 0,'0'0'123'0,"0"0"-99"0,0 0-24 0,0 0 0 15,3-9 112-15,-3 9 18 0,0 0 3 0,0 0 1 16,0 0-103-16,0 0-21 0,0 0-10 0,0 0 10 15,0 0-2-15,0 0 0 0,0 0 0 0,0 0 0 16,0 0-8-16,-7 6 10 0,0-3-10 0,0 4 10 16,-4-4 5-16,1 9 1 0,-1-2 0 0,-3 2 0 15,4-2 22-15,-5 5 5 0,1 1 1 0,4-7 0 16,-1 10 2-16,-3-3 1 0,3 3 0 0,1 3 0 16,3 0 1-16,0 6 0 0,-4-3 0 15,4 6 0-15,-3 1-48 0,2-1 0 0,-2 0 0 0,6 1 0 16,1-1 0-16,-1 0 0 0,1 1 12 0,3-1-3 15,3 1-9-15,1-1 8 0,3-9-8 0,0 6 8 16,4-3-8-16,-1-3 0 0,-3-3 0 0,7 0 0 16,0-4-12-16,4 4 3 0,-4-6 0 0,4 2 0 15,3-2-30-15,0-4-5 16,0 1-2-16,0-4 0 0,4 0-122 0,-4-6-25 16,4 0-5-16,-4-6-1 0</inkml:trace>
  <inkml:trace contextRef="#ctx0" brushRef="#br0" timeOffset="16536.88">18542 7738 633 0,'-14'-4'56'0,"14"-2"-44"0,0 6-12 0,0 0 0 16,0-9 174-16,0 9 33 0,3-3 6 0,4-4 2 15,4 1-188-15,0 0-38 0,-4-4-7 0,3 7-2 16,-3-6 20-16,0 6 0 0,0-4 0 0,-7 7 0 15,0 0-13-15,0 0 1 0,0 0 0 0,0 0 0 16,0 0 48-16,0 0 9 0,0 0 3 0,0 0 0 16,-3 0 25-16,-1 7 6 0,1-4 1 0,-1-3 0 15,-3 9-15-15,0-6-2 0,0 7-1 0,0-4 0 16,4 0-42-16,-4 4-8 0,-1-1-1 0,1 1-1 16,0 2-2-16,4-3-8 0,-1 4 12 0,1 6-4 15,-4-7 14-15,3 10 2 0,1-3 1 0,-4 0 0 16,0-6 13-16,3-1 2 0,1 7 1 0,-1-7 0 15,4 7-20-15,4-6-4 0,-4 2-1 0,0 1 0 0,3 0-8 16,-3-1-8-16,0-5 9 0,4 9-9 0,-1-7 0 16,1 1 0-16,-4 6 0 0,3-7 0 0,4-2 0 0,4 2 0 15,-4 4 0-15,3-4 0 0,1-2 0 0,3 2 8 16,-3-2-8-16,-1 2 0 0,4-5 0 0,-3-1-10 16,0 0 2-16,3-3 0 15,-4 7-38-15,-3-10-7 0,0 6-2 0,4-3 0 16,-4-3-23-16,0 0-5 0,-7 0-1 0,7-3-496 15,4-3-99-15</inkml:trace>
  <inkml:trace contextRef="#ctx0" brushRef="#br0" timeOffset="16860">18288 7992 864 0,'0'0'76'0,"0"0"-60"0,-7 0-16 0,0 0 0 0,0 0 310 16,7 0 59-16,0 0 12 0,0 0 3 0,0 0-258 0,0 0-51 15,0 0-11-15,0 0-1 0,7 0-25 0,3 0-5 16,5-4-1-16,6-2 0 0,0 6-23 0,4-3-9 15,3-3 0-15,0 6 9 0,0-3-18 0,1-7-4 16,2 10-1-16,-3-3 0 16,1-3-18-16,-1 6-3 0,-7 0-1 0,0-3 0 15,-7 3-21-15,0 0-5 0,-3 0-1 0,-4-7-948 0</inkml:trace>
  <inkml:trace contextRef="#ctx0" brushRef="#br0" timeOffset="17578.77">19039 7822 1670 0,'0'0'148'0,"0"0"-118"0,-3 0-30 0,3 0 0 16,0 0 194-16,0 0 33 0,0 0 6 0,0 0 2 16,0 0-190-16,0 0-37 0,0 0-8 0,0 10 0 15,0-10 0-15,3 12 0 0,1 1 0 0,-1-4 0 16,5 7-9-16,-5-4 0 0,-3 1 0 0,7 6 0 16,-3-4 9-16,3 4 0 0,-4 3 0 0,1 0-8 15,3-3 8-15,-7 0 0 0,0-4 0 0,-4 4 0 16,-3 3-36-16,4-6-3 15,3-4 0-15,0 1 0 0,-4-1-128 0,4-2-25 0,-3-1-6 16,-4-6-1-16</inkml:trace>
  <inkml:trace contextRef="#ctx0" brushRef="#br0" timeOffset="17766.32">18768 8076 2487 0,'0'0'110'0,"0"0"23"0,10 0-106 0,1 0-27 0,3 0 0 0,4 0 0 16,-4 0 0-16,3 0-9 0,1 0 0 0,0 0 0 15,3-3 9-15,-7 3 0 0,0-6 0 0,4 6 8 32,-1 0-68-32,-2 0-14 0,-1 0-2 0,-4 0-944 0</inkml:trace>
  <inkml:trace contextRef="#ctx0" brushRef="#br0" timeOffset="18123.45">19473 7559 1843 0,'0'0'81'0,"0"0"18"0,-7 0-79 0,7 0-20 16,-3 0 0-16,3 0 0 0,-4 9 198 0,1 1 36 16,-4-1 7-16,3-3 2 0,1 4-195 0,-1 9-38 15,1-7-10-15,-1 7 0 0,0 3 12 0,4 0 0 16,0 0 0-16,4 0 0 0,0 9-12 0,3-9 0 15,0 6 0-15,0-6 0 0,-4 10 0 0,4-4 12 16,4-3-12-16,-1 6 12 0,-2-9-12 0,2 9-17 16,-3-9 4-16,4-3 1 15,-4 3-26-15,0-9-5 0,0 6-1 0,0-7 0 16,0-2-21-16,0-1-5 0,-3 0-1 0,3-6-651 16,0 4-130-16</inkml:trace>
  <inkml:trace contextRef="#ctx0" brushRef="#br0" timeOffset="22678.01">16658 8151 1555 0,'0'0'138'0,"0"0"-110"16,0 0-28-16,4-9 0 0,-4 9 229 0,3-3 41 16,-3 3 8-16,0-9 2 0,0 9-217 0,0 0-43 15,0 0-9-15,0 0-2 0,0 0-9 0,0 0 0 16,0 0 0-16,0 0 0 0,0 0 0 0,0 0 0 15,0 0 0-15,0 0 0 0,0 0 15 0,0 0 4 0,0 0 1 16,0 0 0-16,11 9 21 0,-8-9 5 0,-3 0 1 0,0 0 0 16,7 9-1-16,0-6 0 0,-7-3 0 0,4 10 0 15,0-1-9-15,-1-6-1 0,1 7-1 0,-4-1 0 16,0 1-12-16,0-1-3 0,0 0 0 0,0 1 0 16,3 2-7-16,-3 1-1 0,0-1-1 0,0 4 0 15,0 0-11-15,4 3 8 0,-4-7-8 0,0 10 8 16,3 0 0-16,-3-3 0 0,0 9 0 0,4-6 0 15,-4 3-8-15,3-3 8 0,1 6-8 0,-4-6 8 16,0 0 4-16,3 6 0 0,1-2 0 0,-1-4 0 16,-3 3-4-16,4-3 0 0,-1 0 0 0,1 3 0 15,-4-3-8-15,3 6 12 0,-3-6-12 0,0 0 12 16,0 6-12-16,4-6 0 0,3 0 9 0,-3 0-9 0,-1-3 8 16,4-4-8-16,0 4 8 0,0-6-8 15,4 5 8-15,-1-5-8 0,5 3 8 0,-1-4-8 16,3 1 8-16,-3-1-8 0,0 4 8 0,1-4-8 0,2-2 8 0,-3 2-8 15,4-2 10-15,-4-1-10 0,0 4 0 0,-3-4 8 16,3 1-8-16,-4-1 0 0,1-3 0 0,0 4 8 16,3-4-8-16,-4-3 0 0,1 7 11 0,3-7-11 15,-3 6 12-15,3-9-12 0,0 6 0 0,0-3 0 16,4-3 0-16,-1 7 0 0,1-4 0 0,0-3 10 16,3-3-10-16,0 3 12 0,-4-7-12 0,8 7 0 15,-4 0 0-15,1 0 8 0,2 0 0 0,-3 0 0 16,1-3 0-16,-1-3 0 0,-7 6-8 0,0-3 0 0,4-3 9 15,-4 6-9-15,0-3 0 0,3-1-10 0,-2-2 1 0,2 6 0 16,1-9 21-16,-4 9 4 0,0-3 0 16,0-4 1-16,4 4-17 0,-4 0 8 0,0-3-8 15,-3-4 0-15,3 7 8 0,-4-6-8 16,4-1 0-16,-3 7 0 0,0-6 0 0,-4-1 0 0,3 1 0 16,-3-4 0-16,0 1 8 0,0-4-8 0,4 1 0 0,-4-4 0 15,0 6 12-15,-3-6-4 0,3 1 0 0,-4 2-8 16,1-6 12-16,-1 3-12 0,-3-9 12 0,4 12-12 15,-4-3 9-15,0-3-9 0,0 4 0 0,0-4 9 16,-4 3-9-16,4 3 0 0,0-3 9 0,-3 1-9 16,3-4 0-16,0 0 8 0,0 3-8 0,0-3 6 15,-4 6-6-15,4-9 0 0,-3 3 0 0,3 0 0 0,0 0 0 16,0 0 0-16,0 0 0 0,0 4 0 16,0-4 0-16,0 0 0 0,0 0 0 0,0 3 0 15,0 0 0-15,0-3 0 0,0 10 0 0,0-7 0 16,0 6 0-16,0 1 0 0,0-1 0 0,0-3 0 0,0 4 0 15,0 3 0-15,0-1 0 0,0 7 0 16,0-6 0-16,0-1 0 0,-4 1 0 0,4 6 0 0,0-7 0 16,0 7 0-16,0-3 0 0,-3-4 0 0,3 7 0 0,0-6 0 15,0 6 0-15,-4-4 0 0,4 4 0 0,-3-6 0 16,3 6 0-16,0-3 0 0,0-4-13 0,0 4-3 16,3-4 0-16,-3-5 0 15,0 2-35-15,4 1-7 0,-4-7-2 0,3 6 0 16,-3-6-91-16,4 7-18 0,-4-7-4 15,0-3-1-15</inkml:trace>
  <inkml:trace contextRef="#ctx0" brushRef="#br0" timeOffset="24942.48">22387 8603 288 0,'0'0'25'0,"0"0"-25"16,7 0 0-16,-7 0 0 0,0 0 84 0</inkml:trace>
  <inkml:trace contextRef="#ctx0" brushRef="#br0" timeOffset="26397.17">21932 8572 1094 0,'25'0'97'0,"-18"-3"-77"0,4-4-20 0,-4 7 0 0,0 0 225 0,3-9 42 15,1 9 8-15,-4-3 1 0,-7 3-155 0,7-3-31 0,4-4-6 0,-1 4-2 16,1-3-30-16,-11 6-7 0,0 0-1 0,0 0 0 16,0 0-22-16,0 0-5 15,-7 0-1-15,-4-3 0 0,8-4 13 0,-8 4 3 16,-7 0 0-16,1 3 0 0,-5 0-16 0,-2 0-4 0,-4 0 0 0,-8 0 0 15,-3 0 10-15,1 3 2 0,-1 0 0 16,0-3 0-16,-7 0 12 0,4 7 2 0,0-7 1 16,-1 0 0-16,-3-7-9 0,4 7-2 0,-4 0 0 0,-3-3 0 15,-1 0-3-15,1-3-1 0,3 6 0 0,0-3 0 16,4 3-24-16,0-6 8 0,6 6-8 0,1 0 0 16,0 0 8-16,3 0-8 0,0 0 0 0,4 0 8 15,0 0-8-15,-4 0 0 0,4 0 0 0,0 0 0 16,6 0 0-16,1 0 0 0,0 0 0 0,-4 0 0 15,4 0 0-15,-3 0 0 0,6-4 0 0,0 4 0 16,-3 0 0-16,3 0 0 0,8 0 0 0,-4 0 0 16,0-6 0-16,3 6 12 0,4 0-12 0,0-3 12 15,7 3 0-15,0 0 0 0,0 0 0 0,-4-3 0 16,4-3-12-16,0 6 12 0,0 0-12 0,0-10 12 0,4 7-4 16,-4-3 0-16,4 3 0 0,3-7 0 0,-4 10-8 15,4-9 0-15,0 9 0 0,0-6 0 0,0-1 0 0,4 4 0 16,-1-3 0-16,1-4 0 0,3 7 0 15,4-6 0-15,-4 6 0 0,0-3 0 0,0-4 0 0,-3 7 0 16,-4-6 0-16,0-1 0 0,3 10 0 16,1-6 0-16,0 0-11 0,-1 2 11 0,1-2 0 0,-4 6 0 15,-7 0 0-15,0 0 0 0,0 0 0 0,0 0 0 16,3-9 0-16,-3 9 0 0,0 0 0 0,0 0 0 16,0 0 0-16,-7 0 0 0,-3 0 0 0,-1 0 0 15,8 0 0-15,-8 6 0 0,0-3 0 0,-3 7-10 16,4-10 10-16,-8 9 0 0,0-6-8 0,4 7 8 0,-7-1 0 15,7 0 0-15,-7 1 0 0,7-1 0 16,-4-3 0-16,1 4 0 0,-1-4-10 0,4-3 10 0,0 10-8 16,0-7 8-16,3 4 0 0,0-4 0 0,1 3 9 0,-1 7-9 15,1-10 0-15,3 4 0 0,0 5 0 0,3-2 0 16,0-4 0-16,1 4 0 0,3-1 0 0,0 1 0 16,0-4 0-16,0 10 0 0,3-10 0 0,1 4 0 15,0-4 8-15,-1 4-8 0,4-4 9 0,0 1-9 16,0 2 10-16,0-2-10 0,0-1 10 0,0 1-10 15,0-1 12-15,4-3-4 0,0 4-8 0,-1-1 12 16,4-3-12-16,0 1 0 0,1-1 0 0,6-3 0 16,0-3 9-16,0 6-1 0,0-3 0 0,4-3 0 15,0 0-8-15,-4 0-17 0,-4 7 4 0,5-4 1 16,-5 0-15-16,1-3-2 16,-1 9-1-16,1-9 0 0,-4 0-112 0,-3 7-22 15,-1-4-5-15,-3-3-1090 0</inkml:trace>
  <inkml:trace contextRef="#ctx0" brushRef="#br0" timeOffset="27090.91">19396 7148 1785 0,'0'0'159'0,"0"0"-127"16,0 0-32-16,7 0 0 0,3-3 63 0,1-3 6 16,3 6 2-16,0-4 0 0,-3-2-47 0,3 6-10 0,4-3-2 15,-1 6 0-15,-3 3 0 0,0-2 0 16,0-4 0-16,1 6 0 0,-8-3-3 0,3 10-1 0,1-7 0 0,-1 6 0 15,1 1 0-15,3 3 0 0,0-1 0 0,0 1 0 16,0 0 13-16,1 6 3 0,2-4 0 0,1 4 0 16,-4 0-11-16,4 0-1 0,3 6-1 0,-4 1 0 15,1-4-11-15,3 9 0 0,-3-2 0 16,3-1 0-16,-3 0 0 0,-1 1 0 0,1 8 0 0,0-8 0 16,-4 12 0-16,-4-4 0 0,-3 1-9 0,0 0 9 15,-3 0 0-15,-4-4 8 0,0 4-8 0,-4 0 12 16,1-7-3-16,-4 4-1 0,0-7 0 0,-4 1 0 15,1-7-19-15,-1 3-4 0,0-3-1 0,-3-3 0 16,0-3-26 0,4 0-6-16,-5-7 0 0,-2 1-923 0</inkml:trace>
  <inkml:trace contextRef="#ctx0" brushRef="#br0" timeOffset="27678.03">18736 8108 864 0,'0'0'76'0,"0"0"-60"0,0 0-16 0,0 0 0 15,0 0 124-15,0 0 21 0,11 0 5 0,-4 0 1 16,-7 0-108-16,10 0-22 0,-3-4-4 0,0-2-1 16,4 6 16-16,-4 0 4 0,0-3 0 0,-3-3 0 15,-4 6 21-15,10 0 5 0,-3-3 1 0,0 3 0 0,0-4-2 16,0-2 0-16,0 3 0 0,1-3 0 0,2 6-8 0,1-3-1 15,-4 3-1-15,3-7 0 0,4 7-23 0,-3-3-5 16,3-6-1-16,4 9 0 0,-4-3-9 0,4-4-1 16,3 4-1-16,-7-3 0 0,3 3-3 15,-2 3 0-15,-1-10 0 0,0 10 0 0,3 0-8 0,-6-3 8 16,0-3-8-16,-1 6 8 0,1 0-8 0,-1 0-17 16,-3-3 4-16,4 3 1 15,-4 0-32-15,4-3-7 0,-4 3-1 0,0-6 0 16,0 6-34-16,3-4-7 15,1-2-2-15,0 3-769 0</inkml:trace>
  <inkml:trace contextRef="#ctx0" brushRef="#br0" timeOffset="28789.77">22722 7919 2174 0,'-3'0'48'0,"3"-3"9"0,0 3 3 0,3-9 1 0,-3 9-49 0,7-3-12 0,-3-4 0 0,7 4 0 16,-1-3-8-16,-3 6-5 0,-7 0-1 0,0 0 0 15,11-3 14-15,-11 3 0 0,0 0 0 0,0 0 0 16,0 0 8-16,0 0 0 0,0 0 1 0,0 0 0 16,0 0 23-16,0 0 5 0,3 9 1 0,-3 4 0 15,-7-1 34-15,4 7 6 0,-4 0 2 0,3 3 0 16,1 0-12-16,-1 0-3 0,-3 0 0 0,7 6 0 16,0-3-25-16,0-3-4 0,-7 6-2 0,7-3 0 15,0 4-16-15,-4-7-3 0,4 9-1 0,-7 0 0 16,4 1-14-16,-1-1 9 0,8 0-9 0,-4 4 8 15,0-4 5-15,0 1 1 0,3-1 0 0,-3 7 0 0,4-10 2 16,-1 9 1-16,-3-11 0 0,8 5 0 0,2 0-9 16,-3-3-8-16,-3-2 9 0,6-1-9 0,4-3 9 15,1 3-9-15,-8 3 8 0,0-3-8 0,0-3 9 16,0 0-9-16,3 3 10 0,-3-9-10 0,-3 6 16 0,3-4-2 16,4-5-1-16,-1 6 0 0,-3 0 1 0,0-4 0 15,7 1 0-15,4 0 0 0,-4-1-2 0,0-2 0 16,0-4 0-16,4 1 0 0,0-4-4 0,3 3 0 15,-7-2-8-15,4-4 12 0,-4-3-12 0,3 6 0 16,-3-6 0-16,0 0 0 0,1 0 0 0,-5 0 14 16,4 0-2-16,-3-6-1 0,3 3 1 0,-3-4 1 15,-1-2 0-15,4 3 0 0,-3-1 0 0,3-2 0 0,-3-4 0 16,-1 4 0-16,4-4-13 0,0 1 11 0,0-4-11 16,4 4 10-16,-4-1-10 0,4 1 0 15,-8-4 0-15,8 3 8 0,-4 1-8 0,0-7 0 0,0 10 0 0,-3-7 0 16,3 0 13-16,0-6-2 0,-7 7-1 15,4-1 0-15,-1-6-10 0,1 9 10 0,-4-8-10 0,0-1 10 16,0 0-10-16,-3-3 12 0,3 3-12 16,-4-3 12-16,1-4-12 0,-1 7 10 0,1-9-10 0,-1 0 10 15,1-1-10-15,-1 1 0 0,1 0 0 0,0-1 8 16,-1 1-8-16,-3-1 0 0,4 1 9 0,-1 3-9 16,-3 0 0-16,4-1 9 0,-4 7-9 0,0 1 0 0,0-1 9 15,0 3-9-15,-4-3 0 0,-3 0 9 0,4 0-9 16,-1 0 10-16,0-6-10 0,-3 6 10 0,0 0-10 0,0 0 0 15,0 0 0-15,-3 0 0 0,3 0 0 0,-4-6 0 16,4 6 0-16,0 3-11 16,0-3 11-16,-4 0-13 0,4 0 5 0,0 3 8 0,0-3-15 15,0 7 5-15,0-1 1 0,3-6 0 0,-3 10-11 0,0-1-1 16,0-3-1-16,4 4 0 16,-1 2-83-16,1 7-17 0,-4-3-3 0,3 3-1 15,4 3-148-15,0 0-30 0</inkml:trace>
  <inkml:trace contextRef="#ctx0" brushRef="#br0" timeOffset="29464.46">24109 7107 1353 0,'0'0'60'0,"0"0"12"0,0 0-57 0,0 0-15 0,0 0 0 0,0 0 0 15,0 0 120-15,0 0 22 0,0 0 4 0,0 0 1 16,0 0-66-16,0 0-13 0,0 0-2 0,0 0-1 16,0 0-44-16,0 0-9 0,0 10-1 0,-4-1-1 15,-3 0 15-15,0 1 3 0,-3 2 1 0,3-2 0 16,-4 2-13-16,0 1-4 0,1 6 0 0,-1-7 0 15,1 10 16-15,-1-3 2 0,-3 3 1 0,0 0 0 16,3 0-11-16,1 6-1 0,-1-6-1 0,4 9 0 16,0 1 5-16,0-1 1 0,-4-3 0 15,4 4 0-15,-3-7-11 0,3 6-1 0,3-3-1 0,1-3 0 16,3-3 12-16,0 0 2 0,7 7 1 0,-4-7 0 16,4-1-10-16,-3-2-3 0,3 3 0 0,0-3 0 15,3-3-13-15,5 6 0 0,-1-13 0 0,0 10 0 16,3-7 0-16,-2-2-13 0,2 2 1 0,1-2 0 15,-1 2-16 1,1-5-2-16,3-4-1 0,0 6 0 0,-3-9-89 16,3 0-17-16,0 0-4 0,1 0-869 0</inkml:trace>
  <inkml:trace contextRef="#ctx0" brushRef="#br0" timeOffset="29964.4">24709 7317 1911 0,'0'0'42'0,"0"0"9"0,0 0 1 0,0 0 2 0,0 0-43 0,0 0-11 0,0 0 0 0,0 0 0 16,0 0 8-16,0 0 0 0,-11 0 0 0,4 0 0 15,0 0 13-15,0 7 3 0,-4-7 0 0,1 3 0 16,3 0-24-16,-4 6 0 0,0-2 0 0,1 2-8 15,-4-3 30-15,3 4 6 0,1-4 2 0,-1 3 0 16,4-2 18-16,0 2 4 0,0 10 1 0,0-7 0 0,0 10-3 0,3-3-1 16,1 0 0-16,-1-3 0 0,1 9-22 0,-1-10-5 15,-3 7-1-15,3 0 0 16,1-3-9-16,3 0-1 0,-4 0-1 0,1-4 0 16,3 7-10-16,0-6 0 0,0 0 0 0,3-1 0 0,1 1 0 15,-1 0-11-15,1-1 3 0,3-5 0 0,4 2-6 16,-4-2-1-16,0 2 0 0,3-2 0 15,1-1-41-15,0-9-9 0,-4 10-2 16,3-7 0-16,-3-3-79 0,0 0-16 0,0 0-3 0,4-3-1 16</inkml:trace>
  <inkml:trace contextRef="#ctx0" brushRef="#br0" timeOffset="30209.87">24285 7593 2286 0,'0'0'50'0,"0"0"10"0,0 0 3 0,0 0 1 0,0 0-51 0,7 0-13 0,4 0 0 0,-4 0 0 16,-7 0 48-16,14 0 6 0,0 0 2 0,0 0 0 15,0 0-37-15,4-3-7 0,0 3-2 0,-1 0 0 16,1 0-10-16,0-3-14 0,-1 3 3 0,4-6 1 15,4 6-43-15,-4 0-9 0,-3-3-2 0,3-4 0 16,0 7-116 0,0 0-23-16,-3-3-5 0,-4-3-335 0,7 3-67 0</inkml:trace>
  <inkml:trace contextRef="#ctx0" brushRef="#br0" timeOffset="30783.94">24740 7010 2264 0,'0'0'50'0,"0"0"10"0,0 0 3 0,0 0 0 0,0 0-51 0,7 3-12 0,4 3 0 0,3-6 0 0,-3 4 10 0,3-4-1 15,0 0 0-15,4 6 0 0,-1-3 3 0,1 3 1 16,3 1 0-16,0 2 0 0,4 0-13 0,0 4 0 16,-8 6-9-16,4 0 9 0,0 2-8 0,1 1 8 15,2 0 0-15,-2 7-9 0,-5 2 20 0,4 0 4 16,-7 1 1-16,4 2 0 0,0-2 28 0,-4 2 7 15,0-3 1-15,0 1 0 0,0 5-23 0,-3-5-4 16,-1-7-1-16,1 9 0 0,-4-5-16 0,4-8-8 16,-4 11 8-16,0-4-8 0,-4-3 0 0,1 3 0 15,-4-3 0-15,0 4-11 16,-4-4-16-16,1 6-3 0,-8 0-1 0,0 1 0 16,-6 5-90-16,-8-2-19 0,0-4-3 0,-3-6-520 15,-4 4-104-15</inkml:trace>
  <inkml:trace contextRef="#ctx0" brushRef="#br0" timeOffset="32362.64">25583 8700 806 0,'0'0'36'0,"-3"-3"7"0,-4-3-35 0,0 3-8 16,3 3 0-16,4 0 0 0,0 0 228 0,-3-3 43 15,-1-4 9-15,4 7 1 0,0 0-149 0,0 0-29 16,4-3-7-16,3-3 0 0,0 3-5 0,3 3-1 16,5-3 0-16,-1-4 0 0,7 7-42 0,4 0-8 15,-1 0-1-15,4 0-1 0,4 7 0 0,3-4 0 0,4-3 0 0,0 3 0 16,10-3-22-16,-3 0-5 0,7 0-1 0,0 0 0 15,0 0 0-15,0 0 0 16,0-3 0-16,-4 3 0 0,1-3-10 0,-1-4 0 0,0 7 0 0,-3-3 0 31,-3-3-25-31,3 6-1 0,-8-3 0 0,1-3 0 16,0 6-134-16,-7 0-26 0,3-4-6 0</inkml:trace>
  <inkml:trace contextRef="#ctx0" brushRef="#br0" timeOffset="33059.57">28575 8267 1324 0,'0'0'59'0,"0"0"12"0,-7-3-57 0,3-6-14 16,1 6 0-16,3 3 0 0,0 0 294 0,0 0 56 16,-4-6 11-16,4 6 3 0,0 0-292 0,0 0-57 15,-7 0-15-15,7 0 0 0,-7 9 0 0,0-6 8 0,0 6-8 0,-3 10 0 16,3-6 12-16,-1 9-3 15,-2-3-1-15,-1 9 0 0,1-3 13 0,-4 6 3 0,-4-9 0 0,0 16 0 16,-6-4-24-16,-1 1 8 0,0-4-8 0,-3 1 0 16,0-1 12-16,0 0-1 15,-1-2-1-15,-2 2 0 0,-1-6 18 0,-3 6 3 0,6-2 1 16,-2-4 0-16,2 3-15 0,5-3-2 0,-5-6-1 16,1 3 0-16,4 0-14 0,-1-4 9 0,-3-8-9 15,-1 2 8-15,5-2-8 0,-1-1 10 0,0-6-10 0,1 4 10 16,2-7-10-16,1-7 0 0,4 4 0 0,-1-3 0 15,0-7 0-15,4 4 10 0,0-4-10 0,4-5 10 16,3-4-2-16,-4 0-8 0,4-3 12 0,0 0-4 16,3-1-8-16,1-2 0 0,3-3 0 0,0 6 8 15,3-7-8-15,-3 4 10 0,7 3-10 0,0-3 10 16,0 6-10-16,4 0 8 0,-4 0-8 0,4 0 8 16,-1 3-8-16,1 10 0 0,-1-4 0 0,5 1 8 0,-5 2-8 15,4 1 0-15,0 0 0 0,0 5 0 0,4-2 21 0,-4 6-1 16,0 0 0-16,0 0 0 0,-3 10-20 0,3-4 9 15,0 0-9-15,0 10 0 0,0-4 0 0,-3 1 0 16,3 9-10-16,-3 6 10 0,3-6 0 0,0 0 0 16,0 6 0-16,0-3 0 0,0 7 0 0,0-10 0 15,1 9 0-15,2 0 0 0,-3-9 0 0,0 10 0 16,0-4 0-16,1-3 0 0,-1-3 0 0,-4 6 0 16,4-9 8-16,1 3-8 0,-1 0 0 0,0 0 0 15,-4-3 0-15,4-4 0 16,-3 4-73-16,-4 0-7 0,4-7-2 0,-1 1 0 15,1-4-135-15,3 1-27 0,4-1-6 0</inkml:trace>
  <inkml:trace contextRef="#ctx0" brushRef="#br0" timeOffset="56474.81">2600 8769 403 0,'0'0'36'0,"0"0"-36"0,0 0 0 0,0 0 0 16,0 0 131-16,0 0 19 0,11-6 4 0,-11 6 1 16,3 0-139-16,4-9-27 0,-3 5-5 0,3 1-2 15,3-3 35-15,-6-3 7 0,-4 9 2 0,3 0 0 16,4-10 117-16,-3 7 23 0,3 0 5 0,-3-3 1 15,-4 6-13-15,10-10-3 0,-10 10 0 0,0 0 0 0,0 0-28 0,11-3-5 16,-11 3-2-16,0 0 0 0,0 0-58 0,0 0-12 16,3 3-3-16,4 7 0 0,-3 2-36 0,-4 4-12 15,0-4 8-15,0 1-8 0,0 9 0 0,0-3 0 16,0 0 0-16,0 2 0 16,-4 1 0-16,4 0 0 0,-7 10 0 0,4-4 0 15,-4 3 0-15,3 4 0 0,-3-4 0 0,0 4-9 0,0-4 9 0,3 0 0 16,-6 1 0-16,10-10 0 0,-11 9 0 0,8-9 0 15,3 6 0-15,0-6 0 0,0 0-17 16,0 0 1-16,0-3 1 0,0-7 0 16,0 10-169-16,0-3-33 0,0-9-7 0</inkml:trace>
  <inkml:trace contextRef="#ctx0" brushRef="#br0" timeOffset="57495.44">2932 8371 2347 0,'-7'-9'52'0,"3"5"10"0,-3-5 2 0,3 0 2 0,1 5-53 0,-8-2-13 0,1-3 0 0,-4 6 0 0,3-7 0 0,0 10 0 15,-10-9 0-15,4 9 0 0,-8 0 0 0,0 0-12 16,-6 0 1-16,2 6 0 0,-6 7 11 0,0-1-8 15,-8 4 8-15,5 0-8 0,-8 6 8 0,7 6-10 16,-7-3 10-16,7 6-10 0,4 10 10 0,0 0-13 16,-1 3 5-16,8 0 8 0,4 6 0 0,-1 3 0 15,4 0 12-15,-1 10-4 0,12 0-8 0,3-1 10 16,0 4-10-16,3-3 10 0,4 6-10 0,4-6 0 0,6-4 0 16,4 4-11-1,8 0-12-15,-1-10-2 0,4-3-1 16,-1-9 0-16,4-7 12 0,8 4 2 0,-1-13 1 0,11-3 0 0,-11 0 11 15,4-12 9-15,7 2-1 0,-7-6-8 0,6-12 21 16,-6 3-2-16,7-10-1 0,0-5 0 0,3-1 2 0,1-6 0 0,-4-4 0 16,3-2 0-16,-3 0-7 0,-4-7-1 0,1-9 0 15,-5 3 0-15,1 3-12 0,-4-12 11 0,8 0-11 16,-15-1 10-16,4-8-10 0,-8-1 10 0,-6 0-10 0,3 1 10 16,-10-4-10-16,-1 3 12 0,-10-3-12 0,0 3 12 15,0 4 4-15,-10 6 0 0,-1 9 1 0,-10 0 0 16,7 3 13-16,-7 7 2 0,-4 5 1 0,0-2 0 0,1 9 1 15,-5 3 0-15,-6 3 0 0,-7 7 0 16,0 3-53 0,-4 6-10-16,-4 6-3 0,1 7 0 0,-11 5-196 15,3 8-40-15</inkml:trace>
  <inkml:trace contextRef="#ctx0" brushRef="#br0" timeOffset="58574.97">2325 12908 2304 0,'-4'-3'204'0,"-3"-3"-163"0,4 3-33 0,-1-3-8 15,4-1 135-15,0 1 25 0,0-3 4 0,4-4 2 16,6 4-150-16,-6-4-31 0,3-6-5 0,-4 7-2 15,8-7 4-15,0 3 1 0,3-2 0 0,0-4 0 0,3 3 17 0,-2 0-10 16,-1-3 10-16,0 6-8 16,3-2 8-16,-2-1 0 0,2 6 0 0,1 1 0 15,-4 2 0-15,7-2 0 0,-7-4 0 0,7 13 0 0,-7-7 0 0,1 7 0 16,-1-3 0-16,3 6 0 0,-3 0 0 0,1 9 8 16,-1-5-8-16,3 11 11 0,-10-2-11 15,11 6 0-15,-11 3 0 0,4 3 0 0,-4 3 0 16,3-3 0-16,-6 6 0 0,-4 7 0 0,-4-4 0 0,-3 4 0 15,4-3 0-15,-8-1 0 0,1-3 0 16,-5 7 0-16,5-3 0 0,-4-1 0 0,-4-3 0 0,0 10 0 16,-3-9 0-16,0 5 0 0,3-9 0 15,-6 4 0-15,-1-4 0 0,-7 0 0 0,4-6 0 0,3 0 0 16,-6-6 10-16,6 3-10 0,-7-7 0 16,15-2 0-16,-8-4 0 0,4-3 0 0,7-6 0 0,-8-3 0 15,8-4 0-15,4 4 10 0,-1-10 2 0,1 0 0 16,6-2 0-16,-7-4 0 0,11 3 4 0,8-3 0 0,-5 0 1 15,1 3 0-15,3-3-8 0,3 3-1 16,4 7-8-16,0-7 12 0,1 3-12 0,2 1 0 0,8 2 0 0,0 4 0 16,-1-4 0-16,4 10 0 0,4-3 0 15,-4 6 0-15,4 0 15 0,-4 0-3 0,4 9-1 0,-4-6 0 16,4 7 13-16,-4-1 2 0,4 4 1 0,-4 6 0 16,4-7 1-16,-4 7 1 0,4 0 0 0,-7-4 0 15,-1 4-17-15,-2 3-4 0,2-3-8 0,1 3 12 16,-7-3-12-16,-1 3 0 0,8 0-12 0,-11-4 12 15,0-2-128-15,-3 3-20 16,-1-7-3-16,1 7-1103 0</inkml:trace>
  <inkml:trace contextRef="#ctx0" brushRef="#br0" timeOffset="59383.21">2702 12181 2131 0,'-17'-22'189'0,"13"9"-151"0,-3-5-30 0,7-1-8 0,-3-3 138 16,3-3 26-16,3-3 6 0,4-4 1 16,4 7-171-16,-1-3-49 0,-3-3-3 0,11-1 0 0,-4 1 32 0,-3-1 5 15,3 1 2-15,-4 9 0 0,1-3 13 0,-8 6 0 16,1 0 0-16,3 7 0 0,-14 3 0 0,3 5 0 15,-10 8 11-15,4 2-3 0,-15 9-8 0,0 4 11 16,1 10-11-16,-12 5 12 0,-6 0-12 16,0 14 0-16,-15 5 0 0,8 3 0 0,-8 13 0 0,5 0 0 15,-5 3 0-15,4 4 0 0,7-1 0 16,0-3 0-16,8 13 0 0,2-10 0 0,12 3 8 0,3-2-8 16,6-1 8-16,15 0-8 0,0 7 12 0,4-4-4 15,7 7 0-15,10-4 0 0,3-5-8 0,5 5 8 16,13-9-8-16,-3-3 8 0,10 0-8 0,8-6-9 15,-4-7 9-15,6-2-13 0,9-4 13 0,-5-9 0 16,8-7 0-16,10 1 0 0,-7-7-16 0,7-9 0 0,-7-7 0 16,0-9 0-16,-3-3 54 0,3 0 10 15,0-12 3-15,3-7 0 0,-2-3-22 0,-5-9-4 0,-6-4-1 0,-4-9 0 16,-4-6 20-16,-3-3 3 0,-4-10 1 0,-6 0 0 16,-5-12-36-16,-2-7-12 0,-12-5 0 0,-2-4 9 15,-8-6-1-15,-4 2-8 0,-17-11 12 0,0 2-4 16,-14 7-8-16,-4-6 0 0,1 5 0 0,-12 4 8 15,-10 7-8-15,1 2 0 0,-5 3 0 0,-3 7 0 16,-14 12-12-16,4 4 12 0,-4 15-12 0,3 3 12 16,-6 7-12-16,-1 12 12 0,1 0-12 0,3 15 12 15,0 7-64 1,3 10-6-16,4 2-1 0,11 14 0 0,3 5-172 16,11 7-34-16,-22 43-7 0,43-15-2 0</inkml:trace>
  <inkml:trace contextRef="#ctx0" brushRef="#br0" timeOffset="60341.39">5937 12664 403 0,'0'0'36'0,"0"0"-36"0,0 3 0 0,4 13 0 0,-4-4 528 0,0 7 98 16,3-3 20-16,-3 12 4 0,7-3-530 0,0 3-105 16,-7-3-15-16,0 4-16 0,0 2 16 0,4-6 0 15,-4 6 0-15,-4-2 0 0,4-4 0 0,0 0 0 16,0 0 0-16,0-3 0 0,0-3 0 0,0-7 14 0,0 7-1 15,0-6 0-15,0-4 17 0,0-9 3 16,0 3 1-16,0-3 0 0,0 0-4 0,0 0-1 0,11-3 0 16,-11-6 0-16,7-4-4 0,-3 0-1 0,3-5 0 0,0-4 0 15,-4-7-24-15,1 8 0 0,3-11 8 0,3 7-8 16,-6-3 0-16,3-4 0 0,0 11-12 16,4-1 12-16,-4 0-17 0,0 3 4 0,10 9 1 0,-13 1 0 15,3 6 12-15,-7 3-11 16,14 3 11-16,-3 6-10 0,-4 1 10 0,10 2-8 0,-6 4 8 0,3 0-8 15,-3-1 8-15,-1 1 0 0,4 0 0 0,-3-1 0 16,-4-5 0-16,0 2 0 0,-3-2 0 16,3-1 0-16,-4-6 8 0,-3-3-8 0,4 10 8 0,-4-10-8 15,0 0 10-15,0 0-2 0,0 0-8 0,0 0 12 16,0 0 8-16,3-13 0 0,1 4 1 0,-1-1 0 16,4-2 1-16,-3-7 0 0,-1 6 0 0,1 1 0 15,3-7-8-15,0 3-2 0,-3-2 0 0,3-1 0 16,-4 0-12-16,4-3 8 0,0 6-8 0,0-2 0 0,4-1 0 15,3 3 0-15,-3-3 0 0,-4 0 0 0,10 7 0 16,-10-7 0-16,11 10 0 0,0-4 0 0,-1 4 0 0,1-1 0 16,-1 7 0-16,-2 0 0 0,2 3 0 15,1 3 0-15,-8 0 0 0,8 4 0 0,0 2-8 0,-1 0 8 16,-3-2 0-16,4 11 0 0,0-5 0 0,-1 3 0 16,1-1 0-16,3 7 0 0,0-3 0 0,-3 3 0 15,0 0 0-15,-1-3 0 0,-3 3 12 0,4 0-3 0,-4-3-1 16,0 3 0-16,-7-1-8 0,4 1 0 15,3-3 9-15,-10 3-9 0,3-3 0 0,0 3 0 0,0-9 0 0,-4 5-8 32,1-5-26-32,-1 6-5 0,4-7-1 0,-3 1 0 15,-1 2-158-15,1-2-32 0,3-10-6 0</inkml:trace>
  <inkml:trace contextRef="#ctx0" brushRef="#br0" timeOffset="60524.32">7437 12846 3524 0,'0'0'156'0,"-7"0"32"0,-1 0-150 0,-2 9-30 0,3-3-8 0,0 1 0 16,3 2-80-16,1 4-18 0,-1 2-3 0,4-2-1 15,-7-1-48-15,4 10-10 0,-1-3-1 0,1-6-1080 16</inkml:trace>
  <inkml:trace contextRef="#ctx0" brushRef="#br0" timeOffset="60683.42">7380 12347 2833 0,'0'-19'125'0,"0"19"27"0,-3-3-122 0,3 3-30 15,0 0 0-15,0 0 0 16,0 0-180-16,0 0-41 0,10 3-9 0</inkml:trace>
  <inkml:trace contextRef="#ctx0" brushRef="#br0" timeOffset="61115.68">7747 12833 2595 0,'0'0'115'0,"0"0"24"0,0 0-111 0,0 0-28 0,0 0 0 0,0 0 0 16,4 10 0-16,-4-1 0 0,0 4 0 0,0-4 0 15,3 0 0-15,1 4 0 0,-4-4-12 0,3 4 12 16,-3-10-9-16,0-3 9 0,7 9 0 0,0 1 0 16,0-1 0-16,-7-9 0 0,0 0 0 0,4 3 0 15,-4-3 32-15,0 0 8 0,0 0 0 0,0 0 1 16,0 0 15-16,0 0 2 0,0 0 1 0,0 0 0 15,7-3-5-15,0-6-1 0,0-1 0 0,0 1 0 16,-3-4-34-16,6-5-7 0,4 2-2 0,-7-6 0 0,4-6-10 16,-1 3 0-16,1-3 9 0,0 2-9 15,-1 1 0-15,1 0 9 0,3 3-9 0,-7 3 0 0,4 1 11 0,-4 5-11 16,0 1 10-16,3 2-10 0,-3 1 15 0,4-1-3 16,-11 10-1-16,7 0 0 0,4-3-11 0,-1 3 8 15,4 3-8-15,4 4 8 0,-8-4-8 0,12 9 0 16,-1-2 0-16,0 9 8 0,0-7-8 15,4 1 0-15,0 5 0 0,3 1 0 0,-7 3 0 16,0 0 0-16,4 0 0 0,-1 0 0 0,-6 6 0 0,0-3 0 16,-1 0 0-16,-3 1 0 0,4-5-12 0,-7 11 1 0,-1-10 1 15,-3 9 0 1,0 1-88-16,-3-4-18 0,-1 3-3 0,1 0-761 0,-8 1-153 0</inkml:trace>
  <inkml:trace contextRef="#ctx0" brushRef="#br0" timeOffset="66925.74">7602 9155 2073 0,'-17'0'184'0,"10"0"-147"0,-4 0-29 0,-3 6-8 16,3-6 168-16,1 3 32 0,3-3 6 0,0 0 2 15,7 0-174-15,0 0-34 0,0 0 0 0,0 0-15 16,0 0 15-16,3 16 0 0,1-10 0 0,-1 10 10 16,4-3-10-16,0-1 0 0,4 7 0 0,-4 0 0 15,0-4-8-15,0 4 8 0,-3 0 0 0,-1-3 0 16,-3 2 0-16,0 4 12 0,0-3-2 0,0 0 0 15,-3-3 26-15,-1 3 4 0,1-7 2 0,-1-2 0 0,4-1 0 16,0-6 0-16,0-3 0 0,0 0 0 16,-7 9 0-16,7-9 0 0,0 0 0 0,7-9 0 0,-3-3-18 0,3-7-3 15,0 3-1-15,3-6 0 16,4-3-12-16,-3 3-8 0,7-9 8 0,-4 6-8 0,0-7 0 0,7 1 8 16,-10 0-8-16,3-1 0 0,0 1 0 15,-4-1 0-15,1 10 0 0,-4 1 8 0,4-1-8 0,-1 3 11 16,-3 0-11-16,-7 6 12 0,7 4-12 0,-3 0 8 15,3 5-8-15,0-5 8 0,-3 9 0 0,6 0-8 16,1 0 12-16,3 0-4 0,0 0-8 0,0 9-14 16,0-5 3-16,4 2 1 0,3-3 10 0,-3 6-8 15,-1 1 8-15,1 2-8 0,-1-2 8 0,1 2 0 0,0 7 8 0,-1-6-8 16,1 5 0-16,-4-5 9 0,4 6-9 0,-8-7 0 16,4 7 0-16,-3 0 0 0,3-3 0 0,-3 3 0 15,-4-1 0-15,0-2-11 0,0 3 0 0,-4 0 0 31,1-4-86-31,-4 4-18 0,-4 3-3 0,1 0-810 0,-4-3-161 0</inkml:trace>
  <inkml:trace contextRef="#ctx0" brushRef="#br0" timeOffset="67893.49">6505 9986 2682 0,'0'0'59'0,"0"0"12"0,0 0 2 0,0 12 3 0,4-2-61 0,-1-1-15 0,1 4 0 0,3 6 0 16,-7-7 11-16,10 10-1 0,-10-6 0 0,4-1 0 15,0 4 8-15,3 3 2 0,-4 0 0 0,4-3 0 16,0 3 19-16,-3 0 4 0,-1 6 1 0,1-3 0 16,3 3 0-16,-7-2 0 0,0 11 0 0,3-2 0 15,4 2-13-15,-7 1-3 0,0 9 0 0,0-9 0 16,4 9-10-16,-4-10-2 0,-4 4-1 0,8 3 0 15,-1-13-15-15,5 7 11 0,-5-4-11 0,4-2 10 16,0-1-10-16,4-9 10 0,-1 9-10 0,-3-9 10 16,8-3 1-16,-1-6 0 0,7 6 0 0,-11-7 0 0,15-3 6 15,-7 4 2-15,-1-4 0 0,8 1 0 0,-7-7-8 16,-1 6-2-16,8-9 0 0,-7 10 0 0,-1-10-9 16,1 6 8-16,0-3-8 0,3-3 8 0,-7-3-8 15,3-3 8-15,5 3-8 0,-8-4 8 16,7 4 0-16,-7-3 0 0,4 3 0 0,3-7 0 15,-7 7-8-15,7-3 0 0,0-3 0 0,-7 2 8 0,8-2-8 0,-5 0 8 16,1-4-8-16,7-3 8 0,-8 4-8 0,4 2 0 0,1-2 0 16,-8-1 8-16,7-6-8 0,-7 10 8 0,4-3-8 0,-8-1 8 15,4-3 0-15,-3 4 0 0,-4-1 0 0,3-6 0 16,-10 10-8-16,8-4 8 0,-5-5-8 0,1 5 8 16,-1 4 0-16,4-7-8 0,-7 0 12 15,4-6-4-15,3 10-8 0,-4-7 10 0,4-3-10 16,0 3 10-16,0-3-2 0,-3 0 0 0,3 0 0 15,0 0 0-15,0-6-8 0,0 6-9 0,0 0 9 0,-3 0-13 16,-1 4 13-16,1-4 0 0,-1 0 0 0,-3 0 0 16,0 0 0-16,0 3 10 0,0-3-10 15,-3 0 8-15,-1 3-8 0,4-3 12 0,-3 0-12 16,-1 0 12-16,1 4-12 0,-1-4 0 16,1 0 0-16,-1 0 0 0,4 0 0 0,0 3 0 0,-7-3 0 15,4 0 0-15,-1 3 0 0,4-3 0 16,-4 3 0-16,1 4 0 0,-1-4 0 0,4 0 0 0,0 3 0 0,-7 1 0 0,0-1-8 15,4 0 8-15,-1 4 0 0,1 2 0 0,-1-2 0 0,4 3 0 16,-3-1 0-16,-1-2 0 0,4 2 0 0,-7 1 0 16,4 2 0-16,-1 1 0 0,4-3-20 0,-3 9 4 15,-1-10 1-15,0 10 0 16,4-3-57-16,0 0-11 0,-7-3-2 16,0 6-1429-16</inkml:trace>
  <inkml:trace contextRef="#ctx0" brushRef="#br0" timeOffset="69011.31">6812 13984 1209 0,'0'0'108'0,"4"-3"-87"0,-4-3-21 0,0-4 0 0,-4 7 227 0,4 3 41 16,0-3 8-16,0-3 1 0,0-4-164 0,-3 10-33 15,3-9-6-15,0 9-2 0,-4 0 29 0,4 0 6 16,0 0 1-16,0 0 0 0,0 0-21 0,0 0-4 15,0 0-1-15,0 0 0 0,0 0-33 0,0 0-6 16,0 0-2-16,11 0 0 0,-1 6-29 0,4-3-12 16,-3 7 11-16,0-1-11 0,3 1 8 0,-4 2-8 15,4 1 0-15,4 5 0 0,-7 1 8 0,3 3-8 16,0 3 0-16,0 3 9 0,-4 4-9 16,5 2 10-16,-1 7-10 0,-4 0 10 0,1 3 1 15,-1-3 0-15,1 2 0 0,0 1 0 0,-4-3-11 0,3 3 0 16,1 3 0-16,-4-9 0 0,3 2 0 0,5 1 0 15,-8-9 11-15,3-1-11 0,1 0 18 0,-1-6-2 16,5 4-1-16,-8-7 0 0,-4-1-3 0,4-5-1 0,7-3 0 0,-3-1 0 16,-8-2-3-16,1-7 0 0,-4-3 0 15,7 9 0-15,4-9 7 0,-11 0 1 0,0 0 0 0,3-9 0 16,4-4 0-16,-3-6 1 0,-1-3 0 0,4-3 0 16,4-3-8-16,-8-3-1 0,8-1-8 0,0-8 12 15,-1 2-12-15,4 0 8 0,-3 4-8 0,-1-7 8 16,4 10-8-16,-3-1 0 0,3 1 0 0,-7 0 0 15,0-1 0-15,4 1 0 0,-1 0 0 0,-2 6 0 16,-1-4 0-16,3 7 0 0,-6-3 0 0,3-3 0 16,0 3 0-16,3 0 0 0,-3 3 0 0,0 0 0 15,4 0 0-15,0 0 0 0,-4 0 0 0,0 3 0 16,0 7-22-16,3-7-4 0,-3 3-1 0,1 1 0 16,2 5-76-16,-3-2-15 0,-3 2-3 0,6 1-1352 15</inkml:trace>
  <inkml:trace contextRef="#ctx0" brushRef="#br0" timeOffset="72325.31">10160 11664 403 0,'0'0'36'0,"0"0"-36"0,0 0 0 0,0 0 0 15,-11 0 243-15,4 0 41 0,-3 0 9 16,3 0 2-16,0 0-149 0,0 0-30 0,0 0-5 0,0 0-2 16,3 0-21-16,-3-4-5 0,3 4-1 0,4 0 0 15,0 0-15-15,0 0-3 0,0 0-1 0,0 0 0 16,0 0-27-16,0 0-4 0,0 0-2 0,0 0 0 15,0 0 0-15,4 4 0 0,3 8 0 0,-3-2 0 16,-1-1 13-16,4 0 2 0,-7-6 1 0,4 7 0 16,-4 6 5-16,0-4 1 0,0 1 0 0,3-1 0 15,1 7-32-15,-4-6-7 0,0 8-1 0,0-2 0 16,0 3-3-16,3 0-1 0,1 10 0 0,-1-1 0 16,1 7-8-16,-1-1 0 0,4 4 0 0,0 0 0 15,0-1 0-15,1 1 0 0,-1-3 0 0,3 0 0 0,1-4 0 16,-4 7 0-16,0-7 0 0,0-2 0 0,0 5 0 0,-3-2 0 15,-4 2 0-15,0-2 0 16,3-1 14-16,-6-2-2 0,-1-1-1 0,0 7 0 0,-3-7 17 16,4 0 3-16,-1-5 1 0,-3-5 0 0,0 1-20 15,4 0-4-15,-1-3-8 0,4-6 12 0,-3 6 0 0,-4-10-1 16,7 0 0-16,-4-6 0 0,4-3-11 0,-7 10 12 16,7-10-12-16,-4 3 12 0,-6-3 6 0,3 0 2 15,-4 0 0-15,-3-3 0 0,0-7-11 0,0 7-1 16,-4-6-8-16,-3 0 12 0,-4-1-3 0,4-2-1 15,0 2 0-15,-4 1 0 0,8-4 1 0,-4 4 0 0,-1-1 0 16,5-2 0-16,3 2 0 0,0 1 0 0,-1 0 0 16,1 2 0-16,4-2-9 0,-1 0 0 0,4-1 0 15,0 1 8-15,-4-1-8 0,8 7 0 0,-4-9 0 0,3 2 0 16,1 1 0-16,-1-1 0 0,-3-2 0 0,4 2 0 16,-1 1 0-16,1 0-12 0,-1-4 2 0,-3 4 1 15,0-1-5-15,4-2-1 0,-5 2 0 0,1 7 0 31,0-6-14-31,0-1-3 0,0 1-1 0,4 9 0 0,-8-9-65 16,8 5-13-16,-1 1-2 0,4 3-1 0,-3-6-142 16,3 6-28-16</inkml:trace>
  <inkml:trace contextRef="#ctx0" brushRef="#br0" timeOffset="72860.22">11024 11168 2516 0,'0'0'112'0,"0"0"22"0,-7-3-107 0,7 3-27 0,0 0 0 0,0 0 0 16,0 0 8-16,0 0-8 0,0 0 8 0,7 3-8 15,4 3 0-15,-8 1 0 0,-10 2 0 0,7 7-11 16,4-1 11-16,-8 4 0 0,-6 3 0 0,-1 0 0 15,4 6 20-15,-3-3 2 0,-5 13 1 0,-2-3 0 16,-8 8 33-16,0 5 8 0,4-1 0 0,-3 6 1 16,-5-3-26-16,1 3-6 0,10 1-1 0,1-1 0 15,-4 0-19-15,7 1-4 0,-4-1-1 0,7 0 0 16,8 10 2-16,-4-10 0 0,-7 1 0 0,7 2 0 16,3-3 2-16,1 4 1 0,-8-7 0 0,7 6 0 15,-3-2 12-15,4 8 3 0,3-8 0 0,0-4 0 16,0-6-19-16,0 6-9 0,10-6 10 0,-3-3-10 0,-3-7 0 15,3 7 8-15,4-10-8 0,3 1 0 16,7-4 0-16,-3-3 0 0,-1-3 0 0,4 6 0 0,15-12-17 16,-5 3-3-16,-6-1-1 0,3-5 0 15,4-1-64-15,-4-5-13 0,1-4-2 0,-1 6-759 16,-4-6-151-16</inkml:trace>
  <inkml:trace contextRef="#ctx0" brushRef="#br0" timeOffset="74279.37">12464 12636 288 0,'0'0'12'0,"0"9"4"0,0-9-16 0,3 9 0 16,-3 4 0-16,4-7 0 0,-4 4 390 0,0-4 75 0,3 3 15 0,-3 1 4 16,0 2-356-16,0-2-72 0,0-1-13 0,0 4-3 15,0 2-23-15,0 1-4 0,4-7-1 0,-4 10 0 16,3 0-12-16,1-3-12 0,-1-1 3 0,1 1 0 15,-1 3 20-15,1 3 4 0,-4 0 1 0,3 0 0 16,1 0-1-16,0-3 0 0,-1-1 0 0,-3-2 0 16,0 3 15-16,-3 3 3 0,-5-3 1 0,5-7 0 15,-8 7-15-15,1-6-3 16,-1-1-1-16,-3 4 0 0,0-4-25 0,0 1-5 0,-7-4-1 0,3 1 0 31,0-7-44-31,1 6-10 0,-4-9-2 0,-1 0-599 0,-2 0-120 0</inkml:trace>
  <inkml:trace contextRef="#ctx0" brushRef="#br0" timeOffset="74860.81">12936 11830 2833 0,'0'0'125'0,"0"0"27"0,0 0-122 0,0 0-30 0,0 0 0 16,0 0 0-16,7-7 37 0,0 7 2 0,1-3 0 0,-1 3 0 16,3 3-39-16,-3 4 0 0,0-4-9 0,4 9 9 15,-4 4-8-15,4 0 8 16,-4 3 0-16,3 3 0 0,-6 6 0 0,3 3 0 0,0 4 0 0,-7-4 0 15,0 10 16-15,3-7 4 0,1 7 0 0,-4-6 1 16,0 2-8-16,3-2-1 0,1-4-1 0,-1 0 0 16,1 1 21-16,-1-4 4 0,5-3 0 15,-5-3 1-15,8 0-5 0,-1-3-2 0,-3-7 0 0,0 7 0 16,4-6-9-16,-4 5-1 0,-3-8-1 16,3 2 0-16,-4-2-7 0,4-7-2 0,0 6 0 0,0-9 0 15,0 7 0-15,-3-7 0 0,3 0 0 16,3-7 0-16,-2 4 10 0,-1-3 1 0,0-7 1 0,0 4 0 15,3-4-3-15,1-5-1 0,-4 5 0 0,4-6 0 0,-1 4-5 16,1-7-1-16,3-3 0 0,3 3 0 16,1-3-4-16,0-4-8 0,-1-2 11 0,1 0-11 0,0-1 8 15,3 1-8-15,0-4 0 0,-3 4 0 16,3 0 11-16,-4-1-11 0,1 1 10 0,0 0-10 16,-1-1 8-16,-3 7-8 0,1-3 0 0,-1-3 8 15,0-1-8-15,-4 10 0 0,-3-9 0 0,4 9 0 0,-4-3 0 16,4 0 0-16,-1 3 0 0,-3 9 0 0,0-6 0 15,0 7-15-15,0-7 5 0,0 7 1 0,-3 2-11 0,0 7-1 16,-1-6-1-16,1 5 0 16,-4 4-75-16,0 0-15 0,0 0-4 0,0 0 0 15,-7-6-123-15,7 6-25 0,0 0-4 0,0 0-865 0</inkml:trace>
  <inkml:trace contextRef="#ctx0" brushRef="#br0" timeOffset="75539.16">13547 11096 1036 0,'0'0'92'0,"0"0"-73"0,0 0-19 0,0 0 0 16,0 0 329-16,0 0 63 0,0 0 12 0,0 0 2 16,0 0-298-16,0 0-59 0,0 0-12 0,10 9-2 15,-3-9-23-15,7 10-12 0,-3-4 12 0,7 0-12 16,-4 1 20-16,7 5-2 0,4 1-1 0,6 2 0 16,5 1-17-16,-5 12-12 0,5-6 1 0,-1 6 1 15,0-2 10-15,1 8 0 0,-1-3 0 0,4 10 0 16,-4 0 8-16,0 3 4 0,0 0 1 0,-3 6 0 15,0 3-1-15,0 1 0 0,-4-1 0 0,0 0 0 16,0-3 16-16,-3 4 2 0,0-1 1 0,-4 0 0 16,0-3-8-16,-7 4-2 0,0-1 0 0,-7 0 0 15,0 1-21-15,-3 5 0 0,-4-2-12 0,-4 2 4 16,1-12-11-16,-1 0-1 0,-3-3-1 16,0-9 0-16,-7 5 21 0,0-5 8 0,-4 6 0 0,-3-10 0 15,-3 0-8-15,-1-9 0 0,4 7 0 0,-8-7 0 16,5 0-117-16,-12-4-23 0,1-2-4 15</inkml:trace>
  <inkml:trace contextRef="#ctx0" brushRef="#br0" timeOffset="78474.58">11098 11802 2253 0,'0'0'100'0,"0"0"20"0,0 0-96 0,0 0-24 0,0 0 0 0,0 0 0 0,0 0 9 0,0 0-9 16,-7 9 10-16,7-9-10 0,4 9-14 0,-1 1-9 15,-6-7-1-15,-1 6-1 0,4 1 36 0,0-1 7 16,4 1 2-16,-4-4 0 0,-4 3 2 0,4 1 1 15,4 2 0-15,3 4 0 0,-7-4 33 16,0 1 8-16,3-1 0 0,5 7 1 16,-5-6-13-16,-3 6-2 0,0 3-1 0,4-4 0 0,3-5-27 0,-7 9-6 15,-7-3 0-15,0 3-1 0,7 0-3 0,-4 0-1 16,-3-4 0-16,0 4 0 0,0 0-11 0,3 0 12 16,1 3-12-16,-1-3 12 0,-3 0-12 15,0-6 10-15,11 3-10 0,-1 3 10 0,-3 0-10 0,4-4 8 16,3-5-8-16,3 9 8 0,1-3 6 0,-4-7 1 15,-3 7 0-15,6-6 0 0,4 5-15 0,0 1 11 16,-10-3-11-16,3 0 10 0,0-4 0 0,4 1 0 16,-1-4 0-16,-3 10 0 0,0-7 5 0,4-2 1 0,-1-1 0 15,1 1 0-15,-7-4 12 0,3 3 4 16,7 1 0-16,-4-4 0 0,1 0-32 0,3-6 0 16,0 10-8-16,0-4 8 0,7-3 0 0,-7 7 0 0,1-7 0 15,2 3 0-15,1-3 0 0,-4-3 0 0,-3 6 0 16,-4-2 0-16,3-4 8 0,4 0-8 0,-3 0 11 0,-4 0-11 15,-7 0 24-15,7 0-1 0,11 0-1 0,-4-10 0 16,-7 10-3-16,3-9-1 0,4 6 0 0,4-7 0 16,-4 7-7-16,0-3-2 0,-3-4 0 0,3 7 0 15,4-6-9-15,-1-1 0 0,-6 7 0 0,3-3 0 16,0 0 0-16,-3-1 0 0,-1-2 0 0,1 6 0 16,-1-3 0-16,1 2 0 0,0-5 0 0,-4 9 0 15,0-9 0-15,0 6 0 0,-4-1 11 0,4-2-11 16,0-3 16-16,0 6-2 0,1-7-1 0,-1 1 0 15,0-1 1-15,0 1 0 0,0-4 0 0,3 4 0 0,-3 0-14 16,0-4 0-16,4 4 8 0,-4-4-8 0,4 4 0 16,-4-4 0-16,0 1 0 0,0 2-10 0,-4-2 10 15,4 2 0-15,-3-5 0 0,3 2 0 0,0 4 0 16,-3-4 0-16,-1 4 0 0,1-4 0 0,-1 1 9 16,-3-4-9-16,4 3 12 0,-4 1-12 0,0-1 0 0,0-2 0 15,3-1 0-15,-3 0 0 0,4-6 0 0,-4 7 0 16,3-4 0-16,1 0 0 0,-4 3 12 0,3-9-12 15,-3 10 12-15,4-7-12 0,-1 3 0 16,1 0 0-16,-4-3 0 0,0 9 0 0,3-5 0 0,-3 5 0 16,-3 1 0-16,3-4 0 0,-4 3 0 0,1 4 0 15,-1 0 0-15,-3-4 0 0,4 4 0 0,-1-1 0 0,1 4 0 0,-1-4 0 16,1 1 0-16,-1 0 0 0,1-1 0 0,-1 1 0 16,4-4 0-16,0 4 0 0,-3-1 0 0,3 4 0 15,-4-3 0-15,4 3 0 0,-4-4 0 0,4 4 0 16,0 0 0-16,0-4 0 0,-3 7 0 0,3-3 0 15,0 6-10-15,0-3 1 0,0 3 0 0,-4-10 0 32,4 7-18-32,0 3-3 0,0-6-1 0,0 6 0 15,-3-3-146-15,3-7-30 0</inkml:trace>
  <inkml:trace contextRef="#ctx0" brushRef="#br0" timeOffset="80853.6">17018 11538 3099 0,'0'0'68'0,"0"0"15"0,0 0 2 0,0 0 2 0,0 0-70 0,0 0-17 0,7-3 0 0,-3-6 0 16,-4 9 8-16,7 0-8 0,-4-10 12 0,4 10-12 15,0 0 10-15,4 0-10 0,-4 0 8 0,4 6-8 16,-4-2 8-16,0-4-8 0,3 9 8 0,-6 0-8 16,3-5 17-16,-4 5-1 0,1-6-1 0,-4 13 0 15,0-7-2-15,0-3 0 0,0 10 0 0,0-3 0 16,-4-1 9-16,1-2 2 0,-1 2 0 0,1-2 0 15,-1 2-1-15,1-2 0 0,-1 5 0 0,4-9 0 16,-3 4-5-16,3-1-1 0,0 1 0 16,0-1 0-16,0 1-7 0,0-4-2 0,3 3 0 0,-3 7 0 15,4-10-8-15,-1 4 0 0,-3 8 0 0,4-5 0 0,-1 6 0 16,-3 0 0-16,0 6 0 0,0-3 0 16,0 9 0-16,0 0 0 0,4 7 8 0,-4 0-8 0,3 2 0 15,-3 1 0-15,4 0 0 0,-1 0 0 0,1-4 0 16,-1 4 0-16,4-3 0 0,-3-4 0 0,3-3 0 15,-3 1 0-15,-1-1 9 0,4-6-9 0,-3 7 0 0,-1-4 0 16,4-3 0-16,-3 3 0 0,-1-6 0 0,1-3 0 16,-1-7 0-16,4 7 0 0,-3-3 0 0,0-7 17 15,-1 10-2-15,1-6-1 0,3-4-14 0,-4 4 0 16,1-4 0-16,-1 4 0 0,4-4 0 0,-3 0 8 16,-4-9-8-16,7 0 0 0,-4 10 12 0,4-10-4 15,-7 0-8-15,7-3 12 0,1-4 0 0,2-2 0 16,-3 6 0-16,4-10 0 0,-1-2-4 0,-3 2 0 15,4-6-8-15,3-3 12 0,-3 0-12 0,-1 0 9 0,4-9-9 0,0 6 8 16,1-6-5-16,-1-7-3 0,-4 7 0 0,4-1 0 16,1-8 0-16,-1 5 0 0,0-6 0 0,3-3 0 15,-3 1 0-15,4-1 0 0,-4-3 0 0,4 3 0 16,0 0 0-16,-4 3 0 0,0 0 0 0,-4-3 0 16,1 10 0-16,3-4 0 0,-3 4 0 0,-4-7 0 15,3 10 0-15,-3-1 0 0,4 1 0 0,-4 0 0 16,0 5 0-16,4-2 0 0,-4 6 0 0,0-3 0 15,0 0 0-15,-4 9 0 0,1-2-10 0,-1 5 10 16,1-6-18-16,-1 10 2 0,-3-4 0 0,0 4 0 16,0-1-49-16,0 1-10 15,0-3-1-15,0 8-1 0,0 4-92 0,0 0-19 0,-7-6-3 0</inkml:trace>
  <inkml:trace contextRef="#ctx0" brushRef="#br0" timeOffset="81724.55">18440 10679 979 0,'0'0'43'0,"0"0"9"15,-7 0-41-15,3 0-11 0,-3 0 0 0,0 0 0 0,7 0 338 0,0 0 66 0,0 0 12 0,0 0 4 16,0 0-338-16,0 0-67 0,0 0-15 0,0 0 0 16,0 0-8-16,4 12-2 0,-8-2 0 0,4 2 0 15,-4 1 0-15,1-4 0 0,-1 4 0 0,-3 3 0 16,-3-1 10-16,-4 4 0 0,3-6 0 0,-3 9-8 15,-4 3 24-15,1 0 6 0,-1-3 1 0,-3 9 0 16,0 0-3-16,0 1 0 0,-1-1 0 16,5 0 0-16,-1 4 3 0,8-4 0 0,-1 1 0 0,0-4 0 15,8 3-7-15,-4-6 0 0,7 4-1 0,3-4 0 16,4 3-15-16,0-6 9 0,0 0-9 0,8 0 8 16,-5-3-8-16,8 3 0 0,-4-4 0 0,0-5 0 0,4-1 0 15,-4 7 0-15,0-6 0 0,4 6 8 16,-1-7-32-16,-3-2-6 15,-3 2-2-15,3-3 0 0,0 1-16 0,-3-1-3 16,3-6-1-16,3-3 0 0,-2 10-28 0,-1-10-7 0,3 0-1 16,1-3 0-16,-4-4-90 0,4 4-18 15,6-6-4-15,-6-1-1 0</inkml:trace>
  <inkml:trace contextRef="#ctx0" brushRef="#br0" timeOffset="82537.98">18658 10889 1440 0,'0'0'128'0,"0"0"-103"0,0 0-25 0,0 0 0 0,0 0 185 0,0 0 32 16,0 0 7-16,0 0 0 0,0 0-168 0,0 0-33 15,4 6-7-15,3 10-2 0,-3-3 7 0,-4-1 2 16,3 1 0-16,1 5 0 0,-1 1 5 0,-3 3 0 16,0 0 1-16,0 0 0 0,0 6-29 0,0-3-12 15,0 7 1-15,0-10 0 0,0 9 11 0,0-3 0 16,0-3 0-16,0 4 0 0,0-7-10 0,0-1 10 16,0 1-12-16,-3-3 12 15,3 0-37-15,-4-3-1 0,1 3 0 0,3-7 0 16,-4-2-158-16,-3-1-32 0,-7 3-7 0,14-12-1 0</inkml:trace>
  <inkml:trace contextRef="#ctx0" brushRef="#br0" timeOffset="82786.49">18436 11231 2188 0,'0'0'195'0,"0"0"-156"0,0 0-31 0,0 0-8 15,4-10 115-15,-1 7 21 0,8-6 5 0,-1-1 1 32,1 1-134-32,3 6-28 0,0-6-4 0,0-1-2 0,4 1 10 0,0 6 3 0,-4-7 0 0,3 7 0 15,-3-3 1-15,4 3 0 0,-4-4 0 0,0 7 0 16,-7 0-11-16,4 0-1 0,0 0-1 0,-11 0 0 16,7 0-45-16,0 7-9 15,-7-7-1-15,7 3-1 0,0 3-129 0,0-3-26 0,3-3-4 16</inkml:trace>
  <inkml:trace contextRef="#ctx0" brushRef="#br0" timeOffset="83269.89">19219 10924 1267 0,'0'0'112'0,"0"0"-89"0,0 0-23 0,-7 3 0 0,4 6 220 0,-4 0 40 16,-4 1 8-16,4-1 2 0,0 4-206 0,0-1-42 15,3 4-8-15,1 0-2 0,-4-7-12 0,3 10 0 16,4-3 0-16,0 2 0 0,0 4-10 0,0 0 10 16,0 3-8-16,4-3 8 0,-1 0 0 0,-3 0 8 15,0 0 0-15,4-3 0 16,-1 3-37-16,-3-6-7 0,0 2-2 0,0 1 0 16,0-6-111-16,0-1-23 0,0 7-4 0,-3-9-354 15,-4 2-71-15</inkml:trace>
  <inkml:trace contextRef="#ctx0" brushRef="#br0" timeOffset="83476.83">18972 11231 2188 0,'0'0'97'0,"0"0"20"0,0 0-93 0,0 0-24 0,0 0 0 0,11-3 0 16,0-4 164-16,-1 7 28 0,8 0 5 0,-1 0 2 31,1 0-199-31,-4 0-37 0,11 0-9 0,-4 0-2 16,0 0-80-16,4 0-16 0,0 7-3 0,-4-4-1 0,-4-3-29 0,5 0-7 15,-5 0 0-15,-3 6-357 0,0-3-71 0</inkml:trace>
  <inkml:trace contextRef="#ctx0" brushRef="#br0" timeOffset="83817.57">19611 10817 1728 0,'0'0'153'0,"0"0"-122"0,-4 3-31 15,1 10 0-15,-4-4 175 0,7 7 29 0,0-4 5 0,7 1 2 16,-4-1-169-16,1 7-34 0,-1 3-8 0,5 0 0 16,-1 6 0-16,0-3 0 0,0 0 0 0,0 0 0 31,-4-3-34-31,1 7-9 0,3-4-1 0,-7 6-1 15,3-9-31-15,-6 0-5 0,3 6-2 0,-4-9-556 0,-3-3-111 0</inkml:trace>
  <inkml:trace contextRef="#ctx0" brushRef="#br0" timeOffset="84490.37">19593 10409 1857 0,'0'0'82'0,"0"0"18"0,0 0-80 0,0 0-20 0,0 0 0 0,0 0 0 0,0 0 92 0,0 0 16 16,7 7 2-16,4-4 1 0,0-3-79 0,3 6-16 16,-4-3-4-16,1 0 0 0,10 7-12 0,-3-1 9 15,3 4-9-15,0-4 8 0,4 10-8 0,-1-7 0 16,1 10 0-16,3 0 0 0,4 6 0 16,-4 1 10-16,4-4-10 0,0 6 10 0,-1-3-2 0,1 1 0 15,-4 8 0-15,-3-5 0 0,-4-1 5 0,0 3 1 16,1 4 0-16,-5 0 0 0,4-7 12 0,-6 10 2 15,-1-10 1-15,-4 4 0 0,-3 2-19 0,0-5-10 16,0 2 10-16,-3-3-10 0,-4-2 9 0,-4-4-9 16,1 3 8-16,-4-3-8 0,-4-3 0 0,1 3-9 15,-4-9 0-15,3 6 0 16,-3-3-79-16,3-1-16 0,-6-2-4 0</inkml:trace>
  <inkml:trace contextRef="#ctx0" brushRef="#br0" timeOffset="86048.18">22447 11980 288 0,'0'0'12'0,"7"0"4"0,0 0-16 0,-7 0 0 0,0 0 0 0,0 0 0 16,11-3 366-16,-11 3 70 0,0 0 15 0,0 0 2 0,0 0-313 0,0 0-62 15,0 0-13-15,0 0-2 16,0 0-10-16,0-6-1 0,-4 3-1 0,-3-7 0 16,-3 10-20-16,3 0-4 0,0-9-1 0,0 9 0 0,-7 0 0 15,-1-3 0-15,5-3 0 0,-1 6 0 0,1 0-10 0,-1-4-3 16,-10 4 0-16,3-3 0 0,4 3 11 0,-3 0 1 16,-12-6 1-16,-2 6 0 15,2 0 1-15,-2 0 0 0,-5 0 0 0,1 0 0 16,-7 6-14-16,-4-6-2 0,7 3-1 0,-10-3 0 0,-8 4 3 15,1-4 1-15,3 6 0 0,3-3 0 0,-2-3-14 0,2 9 0 16,4-9 0-16,-3 3 0 0,-1 4 12 0,8-4 5 16,-4-3 2-16,0 9 0 0,1-9-19 0,-1 7 0 15,7-4 0-15,4 0 0 0,-1 3 0 0,5-3 0 16,-1-3 0-16,4 0 0 0,3 7 12 16,0-4-4-16,4-3 0 0,0 0-8 0,0 0 18 0,3 0-3 15,0 0-1-15,4 0 0 0,4-3 10 0,3-4 1 0,-4 7 1 16,4-3 0-16,4-3-4 0,-1 3-1 0,0-7 0 15,4 1 0-15,0 6-9 0,8-7-1 0,-5-2-1 16,4 2 0-16,0-2-10 0,0-4 0 0,0 10 0 16,0-10 8-16,4 4-8 0,0-7 10 0,-4 6-10 15,0 1 10-15,0-1-10 0,0-2 0 0,-4 2 0 0,4-6 0 16,0 7 12-16,0-7-2 0,0 6-1 0,1-6 0 16,-1 7-9-16,3-7 0 0,1 7 0 0,3 2 0 15,0-2 0-15,0 2 0 0,0 1 0 0,4-4 0 16,-1 4 0-16,1-4 0 0,-4 4 0 0,4-1-11 15,0 1 11-15,-1 6 0 0,-6-6 0 0,-1 9 0 16,-3-10 0-16,0 10-8 0,-7 0 8 0,0 0 0 16,0 0-10-16,0 0 10 0,0 0-12 0,-3 10 12 15,-4-1-12-15,0-6 12 0,-4 6-12 0,1 1 12 0,-4-1-8 16,-1 1 8-16,5 2 0 0,-4-2 0 0,0 2-9 16,-1 1 9-16,1 6 0 0,0-1-9 0,4 4 9 15,-4-9 0-15,-4 9 0 0,4-3-8 0,-4-1 8 16,1-2 0-16,-5 3 0 0,5 3 0 0,-8 0 0 0,4-3 0 15,0-1 0-15,-4-2 0 0,4 3 0 0,0 0 0 16,7-7 0-16,3 1 0 0,0 3 0 0,1-4 0 16,6-2 0-16,1 2 11 0,6 1-3 0,-3-4-8 15,7 10 12-15,0-7-4 0,4 1 2 0,3 3 0 16,4-4 0-16,-1 1 0 0,1-1-10 0,0-2 10 16,3 5-10-16,-4-2 10 0,1-1-20 0,0 1-4 15,-1 3-1-15,1-4 0 16,0 1-14-16,-1-1-3 0,4-2-1 0,-3-1 0 15,3 4-155-15,0-4-32 0</inkml:trace>
  <inkml:trace contextRef="#ctx0" brushRef="#br0" timeOffset="90629.34">16351 9791 1440 0,'0'-6'128'0,"4"-3"-103"0,-4 6-25 0,3-4 0 15,4 7 84-15,4-3 12 0,0-6 3 0,3 9 0 16,7-3-79-16,-4-4-20 0,5 7 0 0,2-3 0 0,1-3 0 0,3 3-16 15,0-6 4-15,4 9 0 16,0-10 12-16,3 7 10 0,4-6-2 0,7 5 0 16,3-2 0-16,1-3-8 0,6 2 12 0,4 1-4 0,0-3 27 15,0-1 5-15,4-2 0 0,6 2 1 0,1 7-1 16,-1-6 0-16,8-1 0 0,-4 7 0 16,-4-3-12-16,8 3-2 0,0-6-1 0,-1-1 0 0,1 7-2 15,3-3-1-15,0 3 0 0,0-7 0 0,4 1-1 16,3-1 0-16,0-2 0 0,4 9 0 0,-4-4-5 15,4-2 0-15,3 6-1 0,-3-7 0 0,0 7-15 0,-1-3 9 16,-6 0-9-16,0 0 8 0,-1 6-8 0,-2 0-14 16,-1 0 3-16,0 0 1 15,0 0-35-15,-7 0-7 0,-7 0-2 0,4 6 0 16,-4-3-122-16,3 0-25 0,50 6-5 0,-28 1-1 16</inkml:trace>
  <inkml:trace contextRef="#ctx0" brushRef="#br0" timeOffset="103013.67">23142 11231 2840 0,'0'0'126'0,"0"-10"26"0,0 7-122 0,0-6-30 0,4-1 0 0,-1 7 0 16,1-3 36-16,-4 6 2 0,7-3 0 0,0-3 0 15,0 6-30-15,0-3-8 0,0 3 0 0,0 0 0 16,-7 0 0-16,7 3 9 0,-7-3-9 0,7 9 0 15,0-3 23-15,0-3-3 0,0 10 0 0,0-4 0 16,1 7 6-16,-5 0 1 0,4-1 0 0,0 1 0 16,0 12-9-16,4-3-2 0,-8 4 0 0,4 2 0 15,0 4 0-15,1 2 0 0,-1 1 0 0,0 3 0 16,0-4-3-16,0 1-1 0,3 9 0 0,1-10 0 16,-4 4 0-16,0 3 0 0,4-3 0 0,-8 9 0 15,4-6 0-15,-3 0-1 0,3 3 0 0,0-3 0 16,-4 3 0-16,4 3 0 0,0-6 0 0,-3-3 0 15,3 3-11-15,0-4 12 0,4 1-12 0,-4-6 12 16,0 5-12-16,3-2 12 0,-3-3-12 0,0-4 12 16,1 0-12-16,-1 1 0 0,0-7 0 0,0 6 0 0,-4-9 13 15,1-3-2-15,3 0-1 0,-4-7 0 0,1 1-1 16,-1 2 0-16,1-8 0 0,-4 2 0 16,0-9-1-16,0 0 0 0,0 0 0 0,0 0 0 15,0 0 1-15,0 0 0 0,7-9 0 0,-3-4 0 0,-1 4 0 16,4-7 0-16,-3-6 0 0,-1-3 0 0,1 0-9 0,3-3 0 15,0-4 9-15,0 7-9 0,0-3 0 0,0 6 0 16,-4-3 0-16,1-3 8 0,3 9-8 0,0-6 0 16,-3-3 0-16,3 6 0 0,-4-3 0 0,4-4 0 15,0-2 0-15,0 0 8 0,0-4-8 0,1-6 0 16,2 1 0-16,1-1 0 0,3-3 0 0,0 3 0 0,0-6 0 16,4-3 0-16,3 0 0 0,0 3 0 0,0-3 0 15,0 3 0-15,-3 0 0 0,0-1 0 0,3-2 0 0,-4 10 0 16,1-4 0-16,-4 9 0 0,4-2 0 0,-4 5 8 15,-4 7-8-15,1-3 0 0,0 3 0 0,-4 0 8 16,-4 3-8-16,4 0 0 0,-7 0 0 0,4 3 0 16,-1 6 0-16,1-5-13 0,-4 5 5 0,3 1 8 15,-3-7-13-15,0 9 5 0,0 4 8 0,0 0-13 32,0-4-31-32,0 10-7 0,0-3-1 0,0 3 0 0,0 0-68 15,0 0-15-15,-7 3-2 0,0-3-1256 0</inkml:trace>
  <inkml:trace contextRef="#ctx0" brushRef="#br0" timeOffset="104052.26">24691 10437 518 0,'3'-6'46'0,"1"6"-37"0,0-6-9 0,-1-3 0 15,1 2 230-15,-1-2 44 0,1 6 9 0,3-7 1 16,-4 7-120-16,4-3-24 0,-3 3-4 0,3 0-2 15,-7 3-56-15,3-7-11 0,-3 7-3 0,0 0 0 16,0 0-16-16,0 0-4 0,0 0-1 0,0 0 0 16,0 0-8-16,0 0-2 0,0 0 0 0,0 0 0 15,0 0-9-15,0 13-3 0,-3-4 0 0,-4 1 0 0,0-1 8 16,0 4 2-16,0-1 0 0,0-2 0 0,-4 8-9 16,0-5-2-16,8 9 0 0,-8-3 0 15,4 3 4-15,-3 0 0 0,3 6 0 0,-4-3 0 16,4 3-9-16,0-3-2 0,0 7 0 0,-4-1 0 15,8 0-13-15,-4 1 0 0,7-4 0 0,-4 3 0 0,4-6 0 16,0 7 0-16,-3-4 0 0,6-3 0 0,-3 6 8 16,4-2-8-16,3-4 11 0,-4-7-11 0,1 11 8 15,3-14-8-15,0 7 0 0,-4-3 0 16,4 3-21-16,1 0-8 0,-1-3-2 16,0 0 0-16,0-7-1 0,3 1-1 0,1-4 0 0,-4 4 0 15,7-7-19-15,-3-3-4 0,6 3-1 0,-3-6 0 16,4-6-102-16,0 6-20 0,3-9-4 15,-4 2-749-15</inkml:trace>
  <inkml:trace contextRef="#ctx0" brushRef="#br0" timeOffset="104424.99">25047 10566 2149 0,'0'0'47'0,"4"0"9"0,-4 0 3 0,0 0 2 0,0 0-49 0,0 0-12 0,0 0 0 0,0 0 0 16,0 0-26-16,0 0-8 0,-4 9-2 0,4 1 0 0,-3 2 36 0,-1 1 0 16,-3 3 0-16,0-1 0 0,7 4 34 0,-3-6 7 15,-5 9 2-15,1-4 0 16,0 1 30-16,4-3 7 0,-4 3 0 0,3 0 1 0,-6-1-29 0,6-2-5 15,1 6-2-15,-1 0 0 0,1-3-27 0,-1-7-6 16,8 7 0-16,-4 0-1 0,3-3 1 16,4 2 0-16,-3-5 0 0,3 6 0 0,0-7-26 15,3-2-5-15,-3-1-1 0,4 4 0 0,3-4 0 0,-3-3-1 16,3-3 0-16,0 7 0 16,0-7-19-16,4-3-3 0,-1 0-1 0,1-3 0 15,0-3-34-15,-4 2-7 0,3-5-2 0,-3 9 0 16,1-9-85-16,-5 2-18 0,1 1-3 0,-1-3-1 15</inkml:trace>
  <inkml:trace contextRef="#ctx0" brushRef="#br0" timeOffset="104676.02">24776 10873 1324 0,'0'0'118'0,"0"0"-94"0,0 0-24 0,0 0 0 16,0 0 297-16,0 0 55 0,7-3 12 0,7 3 1 31,0 0-322-31,7-6-65 0,4 3-13 0,3 3-2 0,7-3 37 0,1-4 0 0,-1 4 14 0,0-3-4 16,0 6-10-16,1-3-16 0,-1-7 4 0,0 10 1 15,-3-3-34-15,-4-3-7 0,0 3-2 0,-3-3 0 16,-4 2-105-16,0 1-21 0,-3-3-4 15,0 3 0-15</inkml:trace>
  <inkml:trace contextRef="#ctx0" brushRef="#br0" timeOffset="105116.12">25107 10249 691 0,'0'0'61'0,"0"0"-49"0,0 0-12 0,0 0 0 16,0 0 406-16,0 0 78 0,0 0 16 0,7 10 4 31,0-7-433-31,0 6-87 0,4 1-16 0,3-1-4 0,4 0 36 0,-1 4 0 0,-3-4 14 0,4 4-4 16,3 0-10-16,0 2 0 0,4-2 9 0,0-1-9 15,0 10 20-15,-4-3 0 0,3 3 0 0,1 0 0 16,-4 0-20-16,0 0 0 0,1 6 0 0,-8 3 0 16,-4 1 0-16,1 2-20 0,-4-2 4 0,0 5 1 15,-7-2 15-15,0-4 0 0,-4 0-10 16,4 1 10-16,-7-1 9 0,4-6 7 0,-8 7 0 0,1-1 1 15,3 0-17-15,-4-2 0 0,-3-7 0 0,3-1 0 16,1 1 0-16,3-3 0 0,-4-6 0 0,4 6 0 16,-4-7-164-16,4 1-39 15,-7 2-8-15,-3-11-1 0</inkml:trace>
  <inkml:trace contextRef="#ctx0" brushRef="#br0" timeOffset="105795.09">25650 12021 1555 0,'0'0'138'0,"0"0"-110"0,-3 0-28 0,3 0 0 15,0 0 315-15,0 0 57 0,0 0 12 0,11 3 3 32,6 3-335-32,4-2-68 0,1-8-12 0,6 4-4 0,7-6 42 0,4 6 8 0,7 0 2 0,3-3 0 15,4 0-20-15,3-3 0 0,1-4-11 0,3 10 11 16,-4-9-8-16,-6 6 8 0,-1-7 0 0,-3 10 0 16,0-9-20-16,0 6 4 0,-4-4 0 0,-3 4 0 15,-7 0-94-15,-4-3-18 16,-4 6-4-16,-2-9-624 0,-8 9-124 0</inkml:trace>
  <inkml:trace contextRef="#ctx0" brushRef="#br0" timeOffset="106612.57">27993 11337 1152 0,'0'0'102'0,"7"-3"-82"0,-7 3-20 0,0 0 0 0,0 0 183 0,0 0 32 15,0 0 6-15,0 0 2 0,0 0-148 0,0 0-30 16,4 10-5-16,3-1-2 0,-7 4-5 0,0-1-1 16,0 10 0-16,0-3 0 0,-7 3-8 0,3 0-1 15,-7 9-1-15,4 1 0 0,0-4 27 0,-7 6 6 16,0-2 1-16,0 2 0 0,-4-2 6 0,-3 5 2 16,0-2 0-16,0-1 0 0,-4-3-26 0,0 1-5 15,4-1-1-15,-7 1 0 0,0-1 0 16,0-3 0-16,-1-3 0 0,5 7 0 0,-5-4-20 0,5-3-4 15,3-3 0-15,-1-3-8 0,1-1 0 0,4 1 0 16,-1-6 0-16,0-1 0 0,4-8 0 0,0 5 0 16,4-9 0-16,-5 0 0 0,1 0 0 0,4-9 8 15,-1 2-8-15,-3-2 10 0,3-4-10 0,1-2 0 16,3-7 0-16,0 0 0 0,0 0 0 0,3-6 0 16,-3-4 0-16,7 10 0 0,-3-9-12 0,6 0 3 0,-3 5 0 15,7-5 0-15,-3 3 9 0,6-4 12 0,-3 7-2 16,0-3-1-16,4 6-9 0,3 0 0 0,-3 0 0 0,3 4 0 15,0 2 0-15,0 0 0 0,4 4 0 0,3 2 0 16,0 7 0-16,0-3 0 0,4 3 0 0,3 0 0 16,-7-4 0-16,4 7 0 0,0 0-8 0,-1 10 8 15,-3-7 0-15,4 12 0 0,0-2 0 0,-4 0 8 16,0 9 10-16,0-1 2 0,-7 5 0 0,8-4 0 16,-8 3 8-16,0-3 3 0,0-1 0 0,0 8 0 15,-3-4-11-15,-1 0-1 0,1 0-1 0,-1-3 0 16,1 6-7-16,0-3-2 0,-1-3 0 0,1 3 0 15,-4-3-9-15,3 0 0 0,1-6 0 0,3 3 0 0,-3-7-16 16,3 7-4-16,0-6-2 0,0 2 0 16,4-8-130-1,3 2-25-15,0-9-6 0</inkml:trace>
  <inkml:trace contextRef="#ctx0" brushRef="#br0" timeOffset="117356.32">28818 7998 1411 0,'0'0'62'0,"-7"-6"14"0,0 6-61 0,0 0-15 16,0 0 0-16,0 0 0 0,0 0 101 0,7 0 18 0,0 0 3 0,0 0 1 16,0 0-7-16,0 0 0 0,0 0-1 0,0 0 0 15,0 0-19-15,0 0-3 0,0 0-1 0,0 0 0 16,0 0-18-16,0 0-4 0,-3 0-1 0,3 0 0 16,0 0-17-16,0 0-3 0,0 0-1 0,0 0 0 15,0 0-22-15,0 0-5 0,0 0-1 0,0 0 0 16,0 0-12-16,0 0-8 0,0 0 8 0,0 0-8 15,0 0 17-15,0 0-1 0,0 0 0 0,0 0 0 16,0 0 7-16,0 0 1 0,0 0 0 0,0 0 0 16,10 0-8-16,1 0-2 0,-1 0 0 0,-3 0 0 15,4 0-6-15,-4 0-8 0,4 0 11 0,-4 0-11 16,-7 0 26-16,10 0-2 0,1 6 0 0,-4-6 0 16,3 0-24-16,1 0 0 0,-11 0 0 0,11 3 0 15,-1-3 0-15,1 0 0 0,-4 0 0 0,3 0 0 16,-3 0 0-16,4 0 0 0,-11 0 8 0,11-3-8 0,-1-3 0 15,-3 6 8-15,4 0-8 0,-1 0 0 16,-2-4 8-16,2 4-8 0,-3-6 0 0,4 6 8 0,-11 0-8 16,7 0 12-16,3-3-12 0,-3 3 12 0,4 0-12 15,0 0 8-15,-1 0-8 0,1-6 8 0,3 6-8 16,0 0 0-16,4 0 9 0,3 0-9 0,3 0 0 16,-2 0 0-16,-1-3 0 0,0 3 0 0,7-4 0 0,0 4 0 15,1-6 0-15,-1 6 0 0,0 0 0 0,4 0 0 16,-7-3 0-16,3 3 0 0,-4-6 0 0,1 6 0 15,0 0 0-15,-4-3 0 0,4 3 0 0,-4-7 0 16,4 4 0-16,-4 3 0 0,0-3 0 0,-3 3 0 16,-4-6 0-16,7 6 8 0,-7 0-8 0,0 0 0 15,0-3 0-15,0-4 0 0,-3 7 0 0,-4 0 8 0,0 0-8 16,-7 0 0-16,0 0 0 0,0 0 0 0,3-3 0 0,-3 3 8 16,0 0-8-16,0 0 0 0,0 0 8 0,0 0-8 15,0 0 8-15,0 0-8 0,0 0 10 0,0 0-10 16,-3 3 0-16,-8 4 0 0,1-4 0 0,-1 6 0 15,1 1 0-15,-1-1 0 0,0 0 0 0,1-2 0 16,-1 2 0-16,1 7 0 0,-1-1 0 0,1-2 0 16,-1 6 0-16,4 0 0 0,-4 3 0 0,1 0 0 15,-1 0 0-15,1-1 0 0,3 1 0 0,-4 7 0 16,4-7 0-16,-4 6 0 0,4-3 0 0,-3 6 0 16,3 1 0-16,0-1 0 0,-4 0 0 0,0 1 0 15,4-1 0-15,-3 4 0 0,-1-4 0 0,1 0 0 16,-1 1 0-16,0-1 0 0,-3 0 0 0,4 1 0 15,-1-4 0-15,1-3 0 0,-1 3 0 0,0-3 0 16,1-3 0-16,-1 0 0 0,-3 6 0 0,7-6 0 16,-4 0 0-16,1 0 0 0,3 0 11 0,0-6-11 0,0 0 8 0,0-7-8 15,0 7 0-15,0-4 0 0,-1 1 12 0,1-1-12 16,0-2 12-16,0-1-12 0,4-6 8 0,-1 7-8 16,4-10 0-16,0 6 0 0,0-6 12 0,0 0-12 15,0 0 12-15,0 0-12 0,0 0 10 0,0 0-10 16,0 0 8-16,0 0-8 0,0 0 12 0,0 0-4 15,0 0 0-15,0 0 0 0,-7-6-8 0,4 3 8 16,-4-7-8-16,3 1 8 0,-3-1-8 0,4 1 8 16,-5 3-8-16,5-10 8 0,-8 10-8 0,1-10 10 15,6 3-10-15,-6-5 10 0,-1-4-7 0,4 9-3 16,-4-6 0-16,4 7 0 0,-3-10 0 0,-1 3 0 16,4-3 0-16,-3 3 0 0,-1-3 0 0,4 0 0 15,-4 4 0-15,4-4 0 0,-3 0 0 0,-1 0 0 0,1-3 0 0,2-4 0 16,-2 1 0-16,-1 6 0 0,4-9 0 0,0 6 0 15,-3-3 0-15,3 2 0 0,0-2 0 0,-4 6 0 16,4 0 0-16,0 0 0 0,0 0 0 16,0 4 0-16,3-1 0 0,-3 3 0 0,4-3 0 0,-1 0 0 15,1 7 0-15,3-1 0 0,-8-5 0 0,5 8 0 16,-1-2 0-16,1-1 0 0,3-3 0 0,-4 10 0 16,-3-10 0-16,0 13 0 0,4-6 0 0,-4 0 0 15,0-1 0-15,3 7 0 0,1-6 0 0,-4 5 0 16,3-2 0-16,-3-3 0 0,3 9 0 0,4 0 0 15,0 0 0-15,0 0-8 0,-3-3 8 0,3 3-10 16,0 0-9-16,0 0-1 0,0 0-1 0,0 0 0 16,7-10-92-16,0 10-19 15,4 0-3-15,3 6-1 0,0-2-166 0,-4-1-34 16</inkml:trace>
  <inkml:trace contextRef="#ctx0" brushRef="#br0" timeOffset="118578.69">29679 8813 921 0,'0'0'82'0,"0"0"-66"0,0 0-16 0,0 0 0 0,0 0 338 0,0 0 64 0,0 0 13 0,0 0 2 15,0 0-307-15,0 0-62 0,0 0-12 0,0 0-2 16,0 0-18-16,0 0-4 0,0 0-1 0,0 0 0 15,0 0-11-15,0 0 0 0,0 0 9 0,0 0-9 16,0 0 33-16,0 0 3 0,4 3 0 0,-1 7 0 16,-3-1 15-16,-3 4 3 0,3-4 1 0,-4 4 0 15,1 2-14-15,-1-2-2 0,1-1-1 0,-4 10 0 16,0-6-16-16,-1 0-3 0,5 2-1 0,-4 1 0 16,3 3-18-16,1 0 10 0,-1-3-10 0,1-3 8 15,-1 6-8-15,1-4 0 0,-1-5 0 0,4 6 0 16,0 0 12-16,0-4-2 0,4-5-1 0,-4 9 0 15,0-7-9-15,0-3-11 0,0 4 3 0,0-4 0 16,0 1 8-16,0 2 0 0,0-2 0 0,0-1 8 16,3-6 8-16,1 7 3 0,-4-1 0 0,3 1 0 15,-3-7-3-15,4 6-1 0,-4 0 0 0,3-2 0 16,-3-7-15-16,4 6 9 0,3 3-9 0,-4-2 8 0,5-1-8 16,-1 0 0-16,0-3 0 0,0 4 0 15,0-4 0-15,0 3 0 0,0-3 0 0,3 0 0 0,-3-3 0 16,1 7 0-16,-8-7 0 0,10 3 0 0,-3-3 0 0,0 0 10 15,0 0-10-15,-7 0 10 0,7 0-2 0,0 0 0 16,4 6 0-16,-4-6 0 0,-7 0 1 0,7 0 0 16,4-6 0-16,-4 6 0 0,3-3-9 0,-3-4 12 15,0 7-12-15,0-3 12 0,1 0-12 0,-1-3 0 16,0 6 0-16,3 0 0 0,1-10 0 0,-4 10 0 16,-7 0 0-16,7-3 0 0,4-6 0 0,-8 9 0 0,4-10 0 15,-7 10 8-15,7 0-8 0,0-9 12 0,-3 6-12 16,-4 3 12-16,7-10-12 0,-7 10 8 0,7-3-8 15,0-3 8-15,-7 6-8 0,7-9 8 0,-7 9-8 16,7-7 8-16,0 1-8 0,-3-3 0 16,-4 9 0-16,10-10 8 0,-3 7-8 0,0-6 0 15,-7 9 9-15,4-10-9 0,3 7 8 0,-4-6-8 0,1-1 10 0,-1-2-10 16,1 2 0-16,0-2 0 0,-1-1 0 0,1-2 0 16,-4 5 8-16,3-2-8 0,1 2 0 0,-1-2 0 15,-3 2 0-15,4 1 0 0,-4-4 0 0,3 4 0 16,-3 0 12-16,0-4-3 0,0 4-1 0,0-1 0 15,0 4-8-15,0-3 0 0,0-1 0 0,0 1 0 16,0-1 0-16,0 1 8 0,-3-4-8 0,3 4 8 16,-4 0-8-16,4-4 0 0,0-6 0 0,0 7 0 15,0-1 0-15,0 1 0 0,4-4 0 0,-4 3 0 16,0 1 0-16,3-1 0 0,-3-2 0 0,0 11 0 0,0-5 0 16,0 0 0-16,0 6-9 0,0-4 9 0,0-2 0 15,0 6-10-15,0 3 10 0,0 0-8 16,0 0-16-16,0-10-2 0,4 10-1 15,-1-9 0-15,-3 9-57 0,0-3-11 0,0 3-2 0,4-10-1 16,-4 10-135-16,0-9-27 0</inkml:trace>
  <inkml:trace contextRef="#ctx0" brushRef="#br0" timeOffset="119430.34">30614 7593 1922 0,'0'0'42'0,"0"0"9"0,0 0 1 0,0 0 3 0,0 0-44 0,11 0-11 0,-4-3 0 0,0 3 0 15,-7 0 42-15,0 0 6 0,7-3 2 0,3-3 0 16,-10 6 5-16,7 0 1 0,1 0 0 0,-1 0 0 16,-7 0 4-16,7 0 0 0,-7 0 1 0,7 9 0 15,3-6-7-15,-3 7-2 0,0-1 0 0,0 1 0 16,4-1-19-16,-4 3-4 0,4 7-1 0,-4-3 0 16,3 3-10-16,1 3-2 0,-1 6-1 0,-2-3 0 15,-1 6 5-15,3-2 2 0,1-4 0 0,-4 6 0 16,0 0-22-16,0 1 0 0,0-1-10 0,0 0 10 15,0 1 0-15,4-4 0 0,-1-3 0 0,-3 3 0 16,-3-3 0-16,3-3 0 0,-4 7 0 0,1-7 0 16,7 9 8-16,-4-9-8 0,-7 6 0 0,3-3 9 15,1-3 8-15,-1 10 2 0,-3-11 0 0,0-2 0 0,-3 3-4 16,-1 0-1-16,4 0 0 0,-3 3 0 0,-8-9 12 16,11 6 2-16,0-3 1 0,4-1 0 0,-8-2-21 0,4 3-8 15,-4-6 0-15,-3 5 0 0,4-5 0 0,-1-4 0 16,-3 4 0-16,4-4 0 0,-4 7 12 0,3-4-1 15,-3-8 0-15,0 5 0 0,0 0-11 0,-4-5 12 16,4 5-12-16,0 0 12 0,-3-2-12 16,-1-4 8-16,-3 0-8 0,3 3 8 0,-3-3 0 0,0-3 0 15,0 7 0-15,4-4 0 0,-5-3 7 0,1 0 1 16,0 0 0-16,4 0 0 0,-1 0-16 0,-3 0 0 16,7 0 0-16,-4 0 0 0,1-3 0 0,-1-4 0 15,4 4 0-15,-4-3 0 0,4 0-17 0,-3-1-7 16,3-2 0-16,0 0-1 15,-4-4-71-15,8 0-13 0,-1-5-3 0,1 5-783 0,-1-6-156 0</inkml:trace>
  <inkml:trace contextRef="#ctx0" brushRef="#br0" timeOffset="120077.63">31320 7211 1094 0,'0'0'97'0,"0"0"-77"16,0 0-20-16,0 0 0 0,0 0 208 0,0 0 37 15,0 0 8-15,0 0 2 0,10-3-175 0,-10 3-36 16,0 0-6-16,11 0-2 0,-4 0 9 0,-7 0 2 16,7 3 0-16,-7-3 0 0,3 9 5 0,1 1 2 15,-4-1 0-15,0 3 0 0,-4 1-24 0,1 0-5 16,-1 5-1-16,1 4 0 0,-4 0-6 0,-4 7-2 0,1-4 0 15,-1 3 0-15,4 3-4 0,-4 1 0 16,-3-1-1-16,0 3 0 0,4-2 6 0,-1-1 2 0,-3 7 0 16,3-4 0-16,1 1-1 0,-1 5 0 0,1 1 0 15,-1-6 0-15,0 6-18 0,4-7 8 0,-3 7-8 16,3 0 0-16,-4-10 32 0,4 10 0 0,-4-7 0 0,4-2 0 16,0 5-32-16,0-2 0 0,-3-1 0 0,-1-3 0 15,4 10 0-15,-3-9 0 0,2 2 0 0,1-3 0 16,4 7 20-16,-1-3-4 0,1-4 0 0,-1 0 0 15,4-2-16-15,0-4 8 0,0 6-8 0,4-9 0 16,-1 6 0-16,1-3 0 0,3-3 0 0,-4-3 0 16,5 3 12-16,-1-3-4 0,0 3 0 0,3-10-8 15,1 10 12-15,-1-6-4 0,1 0 0 0,0-1-8 16,3 1 0-16,0-7 0 0,0 4 0 0,4-4 0 16,-1 10 0-16,1-6 10 0,3-4-10 0,0 0 8 0,-3 1-8 15,3 2 0-15,0-2 0 0,0-1 0 16,4 1-12-16,-7 2 0 0,-1-2-1 0,1-1 0 15,0-3-28-15,-1 1-6 0,-6-4-1 0,3 6 0 16,-4-3-100-16,5-3-21 0,-5 1-4 0,1-4-922 16</inkml:trace>
  <inkml:trace contextRef="#ctx0" brushRef="#br0" timeOffset="121946.17">31577 7822 691 0,'0'0'61'0,"0"0"-49"0,0-9-12 0,4 6 0 15,-4-4 136-15,0-2 25 0,0 3 5 0,3-1 1 16,1-2-83-16,-1 3-16 0,1-1-3 0,-4-2-1 15,3 6-12-15,-3 3-4 0,4-6 0 0,-4 6 0 16,0 0 16-16,0 0 4 0,0 0 0 0,0 0 0 16,0 0 5-16,0 0 2 0,0 0 0 0,0 0 0 15,0 0-21-15,0 0-4 0,0 9-1 0,0 0 0 16,0 1-15-16,0 2-3 0,0 1-1 0,0 6 0 16,0-7-16-16,-4 7-3 0,1 3-1 0,3-3 0 15,0 3 8-15,-4 0 2 0,1 0 0 0,-1 0 0 16,-3 6 2-16,4-3 1 0,-4 3 0 0,0-6 0 15,-4 10-11-15,4-10-3 0,-4 6 0 0,8-3 0 16,-4-3-9-16,3 3 0 0,-6 0 0 0,6-6 8 0,1-4 0 16,3 11 0-16,-4-5 0 0,4 1 0 0,4-6 2 15,-1 3 0-15,1-7 0 0,-1 7 0 0,8 0 5 16,-4-6 1-16,0 5 0 0,3-5 0 0,-3 0 9 0,1 2 3 16,2 1 0-16,-3-7 0 0,0 1-28 0,4-1 0 15,-4-6 0-15,0 7 0 0,3 2 0 0,-2-6 0 16,-8-6 0-16,7 4 0 0,3-4 0 0,-10 0 0 15,0 0 0-15,7 0 0 0,4 0 11 0,-11 0-3 16,7 0-8-16,0 0 12 0,-7 0 1 0,11-10 0 0,-11 10 0 16,7-3 0-16,0-6-1 0,-4 9 0 0,4-10 0 0,0 1 0 15,0 3-3-15,0-4-1 0,0 1 0 0,0-1 0 16,1 1 12-16,-1 0 3 0,0-4 0 0,-4 4 0 16,4-4-23-16,0-6-10 0,-3 10 1 0,3-4 0 15,-4 1 9-15,4-7 16 0,-3 0-4 0,3 7-1 16,-3-10-3-16,-1 3 0 0,4 6 0 0,-3-9 0 15,3 3-8-15,-4-2 0 0,4-1 0 0,0 3 8 16,0 3-8-16,-3-3 0 0,-1 0 0 0,5 4 0 16,-5-1 0-16,1-6 0 0,-1 10 8 0,-3-7-8 15,4 3 0-15,-4-3 0 0,0 0 0 0,0 7 0 16,0-7 0-16,0 7 0 0,0-7 8 0,0 6-8 16,0 1 0-16,0-4 0 0,0 3 0 0,0 4-11 15,0-7-10-15,0 1-3 0,-4 2 0 0,4 1 0 16,0 2-20-16,-3 1-4 15,-1-4 0-15,1 4-1 0,3-1-74 16,-8 1-14-16,5 9-3 0,-4-6-652 0,0-1-129 0</inkml:trace>
  <inkml:trace contextRef="#ctx0" brushRef="#br0" timeOffset="122563.01">32251 7245 864 0,'0'0'76'0,"0"0"-60"0,0 0-16 0,0 0 0 0,0 0 114 0,0 0 20 15,0 0 4-15,0 0 1 0,0 0-96 0,0 0-19 16,0 0-4-16,0 0-1 0,0 0 22 0,0 0 5 16,0 0 1-16,0 0 0 0,0 0 5 0,0 0 0 15,0 0 1-15,0 0 0 0,0 0 3 0,0 0 0 16,0 0 0-16,0 0 0 0,0 0 2 0,0 0 1 15,0 6 0-15,0 4 0 0,-4 2-21 0,-3-2-4 16,0 2-1-16,4 1 0 0,-8-4-16 0,8 10-3 0,-4-6-1 16,0-1 0-16,0 7-13 0,-4 3 0 0,4-6 0 15,0-1 0-15,3 4 8 0,-3-6-8 0,4 6 0 0,3-7 0 16,0 1 0-16,0 5 8 0,0-5-8 0,3-4 0 16,4 1 0-16,-3 2 0 0,3-2-12 0,0-1 12 31,4 1-28-31,-4-7 0 0,0 3 1 0,3-3 0 15,1-3-2-15,-4 6-1 0,3-6 0 0,-3 0 0 16,4 0-87-16,-4 0-18 0,0-6-3 0</inkml:trace>
  <inkml:trace contextRef="#ctx0" brushRef="#br0" timeOffset="122867.49">32096 7424 1728 0,'0'0'76'0,"0"0"16"0,0 0-73 0,7 0-19 16,0 0 0-16,3 0 0 0,1 0 147 0,-4 0 25 15,4-3 6-15,-4 3 1 0,3 0-111 0,1 0-23 16,-4 0-4-16,4-3-1 0,-1 3-32 0,4-7-8 0,-3 7 0 0,3 0 0 31,-4 0-39-31,5-3-9 0,-5-3-3 0,4 6 0 16,-3-3-27-16,-1 3-6 0,1 0 0 0,-4-6-868 0</inkml:trace>
  <inkml:trace contextRef="#ctx0" brushRef="#br0" timeOffset="123812.21">32530 7876 518 0,'0'0'46'0,"0"0"-37"16,0 0-9-16,0 0 0 0,0 0 404 0,0 0 78 15,7 9 16-15,0-6 3 0,-4 6-365 0,1-2-74 16,-1-1-14-16,1 3-4 0,3 1-28 0,-4 2-5 16,5 4-2-16,-1 0 0 0,-4-1-9 0,1 1 0 15,-1 3 9-15,4 3-9 0,-7-3 21 0,0 3 0 16,4 0 0-16,-4 0 0 0,3-1-4 0,-3 8-1 15,4-4 0-15,-4-6 0 0,0 9 5 0,3-3 1 16,-3-3 0-16,4 9 0 0,3-9-13 0,-4 0-9 16,4-3 12-16,1 3-12 0,-5-3 0 0,4-7 0 15,0 7 0-15,0-6 0 0,-3-1 23 0,3-2-3 16,0-1 0-16,-4 3 0 0,4-5 16 0,-7-7 4 16,4 3 0-16,-4-3 0 0,0 0-20 0,0 0-3 0,0 0-1 15,0 0 0-15,0 0 24 0,0 0 4 0,0 0 0 0,7-3 1 16,-3-7-24-16,-1 1-5 0,1-4 0 0,-1-5-1 15,1-4-15-15,-1 3 9 0,1-3-9 0,-1 0 8 16,4 0-8-16,-3-3 0 0,3 0 0 0,0 0 0 16,-4-4 0-16,5 8 0 0,2-1 0 0,-3-3 0 15,0-1 0-15,4 1 0 0,-4-3 0 0,0 6 0 16,4-3 0-16,-1-3 12 0,-3 6-12 0,4-3 12 16,-4 0-24-16,3 9-5 0,-3-3-1 0,0 0 0 15,-3 7-23 1,0 2-5-16,3-2-1 0,-7 3 0 15,3-1-100-15,1 1-20 0,-4 6-4 0</inkml:trace>
  <inkml:trace contextRef="#ctx0" brushRef="#br0" timeOffset="124553.07">33405 7295 288 0,'0'0'12'0,"0"0"4"15,0 0-16-15,0 0 0 0,-8 10 0 0,8-10 0 0,-3 3 252 0,-4-3 48 0,7 0 10 0,-4 6 2 16,4-6-225-16,-7 3-45 16,4 7-9-16,-4-10-1 0,3 9 8 0,-3-6 3 15,4 7 0-15,-1-4 0 0,1 0 46 0,-4 1 10 0,3-4 1 0,-3 6 1 16,3 0-23-16,1 1-5 0,-1-1-1 0,1 1 0 15,-1-4-49-15,-3 3-11 0,7 4-1 0,-3 3-1 16,3-4 7-16,0 1 2 0,0-4 0 0,0 10 0 16,0-7-6-16,0 7-1 0,3-6 0 0,1-1 0 15,-1 7-12-15,1-6 8 0,-1-4-8 16,1 4 0-16,3-4 0 0,-4 0 0 0,5 4 0 16,-5-4 0-1,4-2-29-15,0-4-3 0,-3 6 0 0,3-6 0 16,-7-3-43-16,0 0-9 0,7 0-1 0,-7 0-1 15,0 0-34-15,0 0-6 0,0 0-2 0</inkml:trace>
  <inkml:trace contextRef="#ctx0" brushRef="#br0" timeOffset="124802.88">33218 7424 2343 0,'0'0'52'0,"0"0"10"0,0 0 2 0,0 0 2 0,0 0-53 16,0 0-13-16,0 0 0 0,7 6 0 0,3-3 0 0,-3 4 0 15,4-4 0-15,-11-3 0 0,10 0 0 0,1 0 0 16,0 0 0-16,-11 0 0 0,10 0-10 0,1 0-5 0,-1 0-1 16,1 0 0-1,-11 0-55-15,11 0-11 0,-1 0-2 0,-10 0-1 16,0 0-24-16,11 0-5 0,-11 0-1 0,0 0 0 0</inkml:trace>
  <inkml:trace contextRef="#ctx0" brushRef="#br0" timeOffset="125362.07">33415 7007 748 0,'0'0'67'0,"0"0"-54"0,0 0-13 0,0 0 0 0,0 0 149 0,7 0 27 15,-7 0 6-15,11 3 1 0,-4-3-85 0,-7 0-17 16,0 0-3-16,7 3-1 0,0 3 15 0,-7-6 2 16,7 4 1-16,0 5 0 0,0-3-27 0,-3-3-6 15,3 1-1-15,0 5 0 0,0 0-17 0,0 1-4 16,0-1-1-16,3 4 0 0,1-1-15 0,-4 7-4 16,7-6 0-16,-3 9 0 0,-1-4 2 0,5 4 0 15,-5 7 0-15,1-4 0 0,-1 6-4 0,4 7-1 16,-3-1 0-16,0 1 0 0,-1-4-8 15,1-2-1-15,-1 8-8 0,1-5 12 0,-1-4-12 0,1 1 0 16,0 5 8-16,-1-5-8 0,-3 2 0 0,0-2-10 16,0 2 2-16,4 4 0 0,-8 6 8 0,5-4 0 0,-5 4 0 15,4 0 0-15,-3-3 0 0,3 3 8 0,-4-3-8 16,1-7 11-16,3 4-11 0,-4-4 10 0,1-2-10 16,-4-1 10-16,3 0-10 0,1 7 0 0,-4-4 0 0,0-2 0 15,-4 2 0-15,-3-2-11 0,4-1 11 0,-4 0-12 16,-7-2 12-16,3-4 0 0,-3 3-9 0,0-3 9 15,0-3 0-15,-4 6 0 0,4-6 0 0,0-3 0 16,0-3 0-16,-4 2 0 0,4 4-9 0,0-9 9 16,0 3-28-1,0-4-3-15,0 1 0 0,-1-4 0 0,1 4-170 0,4-4-35 16,-8-3-6-16,4-3-2 0</inkml:trace>
  <inkml:trace contextRef="#ctx0" brushRef="#br0" timeOffset="125858.66">32191 8572 1897 0,'0'0'41'16,"0"0"9"-16,7 0 2 0,0 9 2 0,4-6-43 0,-1 7-11 0,-3-1 0 0,4 0 0 0,-1 1 80 0,1 2 13 16,3 1 3-16,0 6 1 0,0-7-33 0,1 7-8 15,6-6 0-15,-4 9-1 0,-3-4-28 0,1 1-6 16,2-3-1-16,-6 3 0 0,3 0-20 0,-7 2 0 15,0-2 0-15,-7-3 0 0,0 6 9 0,0-3-9 16,-7 3 12-16,3-3-12 0,-3-1 0 0,-3-2-16 16,3 0 2-16,-4-1 0 15,-3-5-178-15,3 2-35 0,-10 4-7 0,0-10-2 0</inkml:trace>
  <inkml:trace contextRef="#ctx0" brushRef="#br0" timeOffset="128591.43">28487 11146 2300 0,'0'0'102'0,"-4"0"21"0,-3 0-99 0,0 0-24 16,0 0 0-16,7 0 0 0,-3 0 66 0,3 0 8 15,-4-3 2-15,4 3 0 0,0 0-23 0,0 0-4 16,0 0-1-16,0 0 0 0,-7-6-19 0,7 6-4 16,0 0-1-16,0 0 0 0,0 0 13 0,0 0 3 15,0 0 0-15,0 0 0 0,0 0-15 0,0 0-2 0,0 0-1 16,11 9 0-16,-4-3 14 0,3-2 2 0,-3-1 1 0,4 3 0 16,-1-3-7-16,1 7 0 0,0-7-1 15,3 6 0-15,0-3-11 0,0-3-1 0,7 7-1 16,-3-1 0-16,10-6-2 0,-3-3-1 0,3 10 0 0,0-4 0 15,0-3-6-15,8 0-1 0,-5-3 0 0,5 7 0 16,-1-4-8-16,0-3 0 0,-3 6 0 16,0-6 0-16,-1 3 0 0,-2-3 0 0,-1 0 8 15,0 0-8-15,0 0 0 0,1 0 0 0,-1 0 0 0,-4 0 0 16,-2 0 0-16,-1 0 8 0,-4 0-8 16,5 0 8-16,-5 0-8 0,1 0 0 0,-4 6 9 0,0-6-9 15,-3 0 10-15,-1 0-2 0,1-6-8 0,-4 6 12 16,0 0-4-16,-7 0 0 15,0 0-8-15,0 0 12 0,0 0-12 0,0 0 0 0,0 0 0 0,0 0-10 16,0 0 18-16,0 0 3 0,0 0 1 0,0 0 0 0,0 0-12 16,0 0 8-16,0 0-8 0,-7 6 8 0,0 1-8 15,0 2 0-15,3-3 0 0,-6 1 0 0,3 2 0 16,-4 7 0-16,4-1 0 0,-4 4 0 0,8 0-11 16,-1 6-4-16,-3-3-1 0,-3 9 0 15,3 7 16-15,-4-3 15 0,1-1-3 0,-1 7-1 0,0 0-11 16,1-7 0-16,-4 7 0 0,3-3 0 15,4-4 0-15,0 0 0 0,-4-2 0 0,1-1 0 0,3 1 0 16,-4 5 0-16,4-2 0 0,-3-1 0 0,2-2 0 0,-2-1 0 0,-1-3 0 16,1-3 0-16,-1 3 0 0,4-6 0 0,0 0 0 0,-4 7 0 15,4-14 0-15,0 10 0 0,-3-9 0 0,3 6 0 16,0-6 0-16,0-4 0 0,0 1 0 0,-4-1 0 16,4-2 8-16,-4-1-8 15,8-3 0-15,-4 1 8 0,0-1-8 0,0-3 0 16,0-3 0-16,-1 6 8 0,8-6 0 0,-3-6 0 0,-4 6 0 0,0-3 0 15,0-3 0-15,3 2 0 0,-3-5 0 16,4 0 0-16,-4-1-8 0,3-2 0 0,1 2 9 0,-4-2-9 16,3-7 0-16,0 3 0 0,1-3 0 0,-1 1 8 15,-3 2-8-15,4-3 0 0,-4 0 0 0,3-3 8 16,-3 0-8-16,0-6 0 0,0 6 0 0,0 0 0 16,0-3 8-16,0-3-8 0,-4 6 10 15,1-6-2-15,3 3-8 0,3-3 0 0,-6 6 0 0,-1-10 0 16,-3 7 0-16,3-3 0 0,-3-3 0 0,4-1 0 15,-5 7 0-15,1-3 0 0,0 3 0 0,0-3 0 16,0 2 0-16,3-2 0 0,4-3 0 0,-3 6 0 0,3-3 0 0,0 6 0 16,0-7 0-16,0 4 0 0,3-3 0 0,4 6 0 15,-3-3 0-15,3 3 0 0,0-3 0 0,0 3 0 16,0 0 0-16,0 0 0 0,0 3 0 0,0 4 0 16,0-1 0-16,0 3 0 0,0 1 0 15,0 3-8-15,0-1 8 0,-4-2 0 0,4 2 0 0,0 7 0 16,-4-3 0-16,4 6 0 0,0 0-10 0,0 0-2 15,0 0 0-15,0 0 0 16,0 0-42-16,0 0-9 0,-7 0-1 0,7 0-1 16,0 0-91-16,0 0-17 0,-3 9-4 0,3 1-1157 15</inkml:trace>
  <inkml:trace contextRef="#ctx0" brushRef="#br0" timeOffset="130394.47">29404 12074 403 0,'0'0'17'0,"0"0"5"0,0 0-22 0,0 0 0 16,-3 0 0-16,3 0 0 0,0 0 396 0,0 0 74 15,0 0 15-15,0 0 3 0,0 0-308 0,0 0-63 0,0 0-12 0,0 0-2 16,0 0-3-16,0 0 0 0,0 0 0 0,0 0 0 16,0 0-17-16,0 0-4 15,0 0-1-15,0 0 0 0,0 0-20 0,0 0-4 0,-4 0-1 16,4 0 0-16,0 0-13 0,0 0-2 0,0 0-1 15,0 0 0-15,0 0-23 0,0 0-5 0,0 0-1 0,4 13 0 16,-4-13 7-16,0 0 1 0,7 6 0 0,0-3 0 16,0 7-7-16,3-7-1 0,-10-3 0 0,0 0 0 15,0 0 0-15,7 6 0 0,-7-6 0 0,0 0 0 16,0 0 0-16,0 0-8 0,0 0 12 0,0 0-4 16,0 0-8-16,0 0 12 0,0 0-12 0,0 0 12 15,4 3-9-15,-4-3-3 0,0 0 0 0,0 0 0 16,0 0 0-16,0 0 0 0,0 0 0 0,3 16 0 15,1-10 0-15,-1 4 0 0,1-1 0 0,-4 0 0 16,7 4 0-16,-3-4 0 0,-1 4 0 0,-3 6 0 16,7 3 0-16,0-10 0 0,0 13 0 0,-3-3 0 15,3 0 0-15,3 0 0 0,-3 0 0 0,1 0 0 16,-5 6 0-16,4-3 0 0,-3-3 0 0,-1 0 0 0,1 7 0 16,-4-8 0-16,0 8 0 0,0-4 0 0,3-3 0 15,-6 0 0-15,3-4 0 0,-4 4 0 0,1 0 0 16,3-3 0-16,-4 0 0 0,1-3 0 0,-1 3 0 15,1 2 0-15,-1-8 0 0,0 6 0 0,1-7 0 0,-1 7 0 16,4-6 0-16,0-4 0 0,0 4 0 0,0-4 0 16,0 0 0-16,0 1 0 0,0-1 0 0,0-6 0 15,0 7 0-15,0-10 0 0,0 0 0 0,0 6 0 0,0-6 0 0,0 0 0 16,0 0 0-16,0 0 0 0,0 0 0 0,0 0 0 16,0 0 0-16,0 0 0 0,0 0 0 0,0 0 0 15,0 0 0-15,0 0 0 0,4-6 0 0,-1-4 0 16,1-2 0-16,0 2 0 0,-1-8 0 0,4 2 0 15,0-3 0-15,0 0 0 0,0-3 0 0,0 0 0 16,4-3 0-16,-1-3 0 0,-2 6 0 0,-1-6 0 16,3 3 0-16,1-3 0 0,3 3 0 0,-4-4 0 15,-2 4 0-15,2-3 0 0,1 6 0 0,-4 0 0 16,3 0 0-16,1-6 0 0,-1 6 0 0,1 0 0 16,0 3 0-16,3-3 0 0,-4 0 0 0,4 0 0 15,1 0 0-15,-5 1 0 0,1-1 0 0,-4 3 0 16,3 0 0-16,1 6 0 0,-4 1 0 0,0-1 0 15,-3-2 0-15,3 5 0 0,-4-2 0 0,1 2 0 16,-1 1 0-16,1 3 0 0,3-4 0 0,-4 4 0 16,1 3 0-16,3-7 0 0,-4 7 0 0,1-6 0 15,-4 3 0-15,4-1-8 0,-4 1 8 0,0-3-10 16,3 5-62-16,1-5-12 0,-4 0-2 0,0-1-1 16,3 1-72-16,1-4-14 0,-1 4-3 0,1-4-1139 15</inkml:trace>
  <inkml:trace contextRef="#ctx0" brushRef="#br0" timeOffset="132050.32">30529 11021 1821 0,'0'0'80'0,"0"0"18"0,4-10-78 0,-4 10-20 16,3-3 0-16,1-6 0 0,3 6 24 0,-3-4 2 15,3 4 0-15,-7 3 0 0,0 0 26 0,7-6 4 16,0 3 2-16,-7 3 0 0,0 0 8 0,0 0 2 15,0 0 0-15,0 0 0 0,0 0 22 0,7 3 5 16,-7-3 1-16,3 9 0 0,1 1-57 0,-1 2-11 0,1 7-3 0,-1-6 0 16,-3 5-13-16,4-5-4 0,3 9 0 0,-3-3 0 15,3 3-8-15,-4 0 0 0,4 6 0 0,0-6 0 16,0 0 0-16,4 6 0 16,-4-3 0-16,4-3 0 0,-4 9 0 0,0-2 0 15,3-4 0-15,-3 6 0 0,0-3 0 0,0-3 0 0,0 7 0 16,0-4 0-16,1-3 0 0,-5 6 0 0,1-2 0 0,3-7 0 15,-7 9 0-15,3-9 0 16,-3 0 8-16,0 9-8 0,0-9 12 0,-3 0-2 0,3 3-1 0,-4-3 0 16,1 0 2-16,-1-6 0 0,4 3 0 15,0 3 0-15,-3-7 5 0,-1 1 0 0,0-4 1 0,4 7 0 16,0-6-2-16,-3-4-1 0,3 1 0 0,-4 2 0 16,4-6-1-16,-3 4 0 0,-1-7 0 0,1 10 0 15,-4-7 0-15,3-3 0 0,-3 6 0 0,0-9 0 16,-3 3-1-16,3 4 0 0,-4-4 0 0,-3-3 0 15,3 0 4-15,-3-3 1 0,0 3 0 0,0-10 0 0,-4 10-8 0,4-3-1 16,-3-3-8-16,2 3 12 0,-2-3-4 0,3 2-8 16,-4-5 11-16,4 9-11 0,3-9 10 0,1 9-10 15,3-10 8-15,-4 10-8 0,1-6 0 0,-1 0 0 16,4-4 0-16,0 10 0 0,0-9 0 0,0 9 0 16,7-6-14-16,-7-1 5 15,3 7-14-15,-3-9-2 0,4 9-1 0,3 0 0 16,0-3-72-16,-4-7-14 0,0 7-4 0,4 3 0 15,0-6-87-15,-3-3-17 0,3 5-4 0</inkml:trace>
  <inkml:trace contextRef="#ctx0" brushRef="#br0" timeOffset="132696.63">31291 10657 576 0,'0'0'51'16,"0"0"-41"-16,0 0-10 0,0 0 0 0,0 0 230 0,0 0 44 15,0 0 9-15,0 0 1 0,0 0-128 0,0 0-25 16,0 0-6-16,0 0-1 0,0 0-55 0,0 0-11 15,0 0-2-15,0 0-1 0,0 0-23 0,0 0-4 0,0 0 0 0,0 0-1 16,0 0-3-16,0 0-1 16,0 0 0-16,0 6 0 0,-7 1 13 0,0 2 4 15,0 3 0-15,0-2 0 0,0 2-7 0,-3 1-1 0,-1 3 0 0,0-4 0 16,4 1-13-16,-3 6-3 0,-1-1-1 0,1-2 0 16,-5 6-5-16,5 6-1 0,-4-3 0 0,-4 7 0 15,4-1-9-15,-4 0 10 0,4 10-10 0,0-6 10 16,0 5-10-16,0 1 0 0,3 0 0 0,1-7 0 15,-1 7 0-15,4 0 0 0,-3 0 0 0,2-7 0 16,8 10 0-16,0-3 12 0,-3 0-12 0,6-7 12 16,5 13-12-16,-1-9 0 0,0 3-12 0,0 2 12 15,0-5-10-15,3 3 10 0,-3-4 0 0,0 1-9 16,1-3-1-16,2 9 0 0,-3-4 0 0,4 10 0 16,-4 4-50-1,3-10-11-15,-3 0-1 0,8 3-1 0,-5-13 37 0,1-3 8 0,-1 1 2 16,1-7 0-16,-1 0 26 0,5 0 8 0,-1 6 0 0,3-9 0 15,1 0-164-15,3 0-33 0,4-6-7 0,-4-3 0 16,4-10 132-16,-1 6 26 0,1-3 6 0,0-6-696 16</inkml:trace>
  <inkml:trace contextRef="#ctx0" brushRef="#br0" timeOffset="134454.16">31563 11080 723 0,'0'0'32'0,"0"0"7"0,7-6-31 0,-7 6-8 0,0 0 0 0,0 0 0 16,4 0 112-16,-4 0 20 0,0 0 5 0,0 0 1 16,0 0 2-16,0 0 0 0,0 0 0 0,0 0 0 15,0 0-18-15,0 0-3 0,0 0-1 0,0 0 0 16,0 0-19-16,0 0-4 0,0 0-1 0,0 0 0 15,0 0-50-15,0 0-9 0,0 0-3 0,0 0 0 16,0 0 9-16,0 0 2 0,0 0 0 0,0 0 0 0,3 6-27 16,1-3-6-16,-1 7-1 0,-3-1 0 0,4-6-9 0,-4 7 0 15,0-1 0-15,-4 1 0 0,-3 2 10 0,0-2 0 16,4 2 0-16,-4-2 0 0,-4 8 19 0,4-2 4 16,-4 0 1-16,4-1 0 0,4 4-18 15,-4 0-4-15,0-3-1 0,0 2 0 0,3 4 1 0,-3 0 0 16,0-3 0-16,3 3 0 0,1-3-12 0,3 0 12 15,-4 3-12-15,1-7 12 0,-1 14-12 0,1-7 0 16,3 0 0-16,-4-4 0 0,1 4 0 0,-1-9 0 16,4 9 0-16,0-3 0 0,0 3 0 0,0-10 0 15,0 7 0-15,-3 0 0 0,3 0 8 0,-4-4-8 16,4-2 0-16,4-4 8 0,-1 7-8 0,4-4 0 16,-3 1 0-16,-4-4-11 0,0 4 21 0,3-4 4 0,1 1 1 15,-4-7 0-15,3 6-15 0,1 1 8 0,3-7-8 16,-4 6 0-16,-3-9 8 0,4 0-8 0,3 10 0 0,0-10 9 15,0 9-9-15,-7-9 0 0,0 0 0 0,11 0 8 16,-4 3-8-16,-7-3 0 0,0 0 0 0,7 0 8 16,3 0-8-16,1 0 10 0,-11 0-10 0,7 0 10 15,0 0 2-15,4 0 1 0,-1 0 0 0,-10 0 0 16,11-3-2-16,-4 3-1 0,7 0 0 0,-3-3 0 16,-1 3 0-16,1-6 0 0,-1 6 0 0,1 0 0 15,0-4-10-15,-1-2 0 0,-3 6 0 0,0-3-11 16,-7 3 11-16,11-6 0 0,-4 3 8 0,0 0-8 15,0-4 13-15,0 4-1 0,-3-3-1 0,3-4 0 0,-4 7 0 16,4-6 0-16,-3-1 0 0,-1 7 0 0,1-6-11 16,-1 0 10-16,4-1-10 0,-3 4 10 15,-1 0-10-15,4-4 0 0,-3 1 0 0,0-4 8 0,-1 4-8 16,1 3 0-16,-1-10 0 0,1 6 0 16,-1 4 0-16,1-9 0 0,-1 5 0 0,1 4 8 0,-1-10 0 15,1 4 0-15,-1 2 0 0,1 1 0 0,-4-4 0 0,3-6 0 16,1 7 0-16,-1-7 0 0,-3 7-8 0,0-7 12 15,4 6-12-15,-1-9 12 0,1 10-12 0,0-7 0 16,3 0 0-16,-4 7 0 0,4-10 0 0,-3 9 0 16,-1-6 0-16,1 7 0 0,-1-1 0 0,4-3 0 15,-3 4 0-15,-1-1 0 0,1-2 0 0,-1 2 0 16,5 4 0-16,-8-4 8 0,0 4-8 0,3-1 0 16,1-2 9-16,-1 2-9 0,1 1 0 0,-1-4 0 0,-3 4 0 15,4 6 8-15,-1-6-8 0,-3-1 0 0,4 1 0 16,-4-4 0-16,3 4 0 0,1-1 0 0,-1 7 0 0,-3-6 0 15,4-1 0-15,-1 1 0 0,-3 6 0 16,4-7 0-16,-8 1 0 0,4 6 0 0,4-7 0 16,-4 7 0-16,-4-3 0 0,4 3 0 0,0-3 0 0,0 3 0 15,0 3 0-15,0 0 0 0,0-10 0 0,0 10 0 16,0 0 0-16,0 0 0 0,0 0 0 0,0 0-8 16,0 0 8-16,0 0 0 0,0 0 0 0,0 0-8 15,0 0 8-15,0-3-8 0,0 3 8 0,0 0-8 16,0 0 8-16,0 0 0 0,0 0 0 0,0 0 0 15,0 0 0-15,0 0-10 0,0 0 10 0,0 0 0 16,0 0 0-16,0 0 0 0,0 0 0 0,0 0 0 16,0 0 0-16,0 0-8 0,0 0 8 0,0 0 0 0,0 0 0 15,0 0 0-15,0 0 0 0,0 0 0 0,0 0 0 0,-7 3 0 16,7-3 0-16,0 0 0 0,-3 10 0 0,3-10-8 16,0 0 8-16,0 0 0 0,-7 3 0 15,7-3 0-15,0 0 0 0,0 0 0 0,0 0 0 0,0 0 0 16,-7 9 0-16,7-9 0 0,0 0 0 0,0 0 0 15,0 0 0-15,0 0 0 0,0 0 0 0,0 0 0 16,0 0 0-16,0 0 0 0,0 0 0 0,0 0 0 16,0 0 0-16,0 0 0 0,0 0 0 0,0 0 0 15,0 0 0-15,0 0 0 0,0 0 0 0,0 0 0 16,0 0 0-16,0 0 0 0,-4 6 0 0,4-6 0 16,0 0 0-16,0 0 0 0,0 0 0 0,0 0 0 15,0 0 0-15,0 0 0 0,0 0 0 0,0 0 0 16,0 0 0-16,0 0 0 0,0 0-24 0,-7-6 1 0,4 6 1 15,-1-3 0 1,1-3-99-16,3 3-20 0,-4-7-4 0,0 1-1199 0</inkml:trace>
  <inkml:trace contextRef="#ctx0" brushRef="#br0" timeOffset="137899.97">19650 9374 921 0,'0'0'82'0,"0"0"-66"16,0 0-16-16,0 0 0 0,0 0 102 0,0 0 17 16,0 0 3-16,0 0 1 0,0 0-99 0,3 0-24 15,-3 0 0-15,4 10 0 0,-4-7 0 0,3 6 0 0,1-2 0 0,-4 2 0 16,0-3 0-16,0 13 0 0,0-9 0 0,0-1 0 15,0 4 0-15,0-4 0 0,0 3 0 0,0 1 0 16,0 6 12-16,0-7-2 0,0 7-1 0,0 3 0 16,3-3 7-16,1-7 2 0,-1 10 0 0,4-6 0 15,1 0-6-15,-1-1-2 16,3-2 0-16,1 0 0 0,-1-1 4 0,4 4 1 0,1-4 0 0,-1-2 0 16,0 2-6-16,0 1-1 0,0-4 0 15,4 4 0-15,-4 6-8 0,3-10 12 0,-2 0-12 0,2-5 12 16,4 8-12-16,0-6 12 0,1-3-12 0,2 7 12 15,1-10 12-15,3 6 4 0,0-6 0 16,1 0 0-16,2 0-7 0,1-6-1 0,0 6 0 0,3-3 0 16,-3-4-9-16,3 4-3 0,-3-3 0 0,0 3 0 15,0 0-8-15,-1-3 8 0,5-4-8 0,-1 7 8 0,4-3-8 16,-4 3 0-16,0 3 0 0,0-10 0 0,4 10 0 0,0 0 0 16,0-3 0-16,-4-3 8 0,4 6-8 0,-4-3 0 15,1-1 0-15,-1-2 0 0,0-3 0 0,0 6 0 16,4-4 0-16,0 4 0 0,3-6 0 0,1-1 0 15,-1 7 0-15,0-3 0 0,1 3 12 0,-1 0-4 16,0 3 0-16,-3-6 0 0,0 6-8 0,7-4 0 16,0-2 9-16,-1 3-9 0,-2-3 0 0,3 3 8 15,3-1-8-15,0-2 0 0,1-3 0 0,3 9 0 16,-7-7 0-16,-1-2 0 0,5 0 0 0,-1-1 0 0,1 1 0 16,-4-1 0-16,-1 7 0 0,5-3 0 15,3 3 0-15,-4 0 0 0,0-4 0 0,-3 7 8 0,0-9-8 16,0 9 0-16,-7 0 0 0,7 0 0 0,3 0 0 0,4 0 0 15,0 9 0-15,0-9 0 0,0 7 0 16,0-4 0-16,-4 0 0 0,0-3 0 0,1 0 0 0,-1-3 0 16,4 0 0-16,4-4 0 0,-4 7 0 0,-1-3 0 15,1-3 0-15,0 6 8 0,-3-3-8 0,-1 3 0 16,0-6 0-16,1 3 0 0,3-1 0 0,-4-2 0 16,1 6 0-16,-1-3 0 0,0-3 0 0,1 6 0 15,-1 0 0-15,-3 0 0 0,-4 0 0 0,1 0 0 16,-5 0 0-16,5 0 0 0,3 6 0 0,-4-6 0 15,0 3 0-15,1-3 0 0,-1 6 0 0,4-2 0 16,-4-4 0-16,0 3 0 0,1 3 0 0,-1-6 0 16,0 3 0-16,1-3 0 0,3 0 0 0,-4-3 0 15,4 3 0-15,3 0 0 0,1-6 0 0,-1 6 0 16,-3 0 0-16,0 0 0 0,-4 0 0 0,0 6 0 16,-3-6 0-16,4 0 0 0,-5 0 0 0,5 0 0 15,-5 0 0-15,5 3 0 0,-1-3 0 0,0 9 0 0,-3 1 8 16,0-7-8-16,0 6 10 0,-4 1-10 0,4-1 27 15,0 1-1-15,0-7 0 0,-1 6 0 0,5 1-10 0,-1-7-3 16,4-3 0-16,0 9 0 0,-7-3 3 0,3-2 0 16,0-4 0-16,4 9 0 0,-7-6 3 0,3-3 1 15,-3 10 0-15,3-10 0 0,-3 0 3 0,4 6 1 16,-1-6 0-16,4 3 0 0,0-3-24 0,-1 0 9 16,1 3-9-16,0-3 0 0,0 6 15 0,0-6-4 15,0-6-1-15,-4 6 0 0,0 6 4 0,4-6 1 0,0 0 0 16,0 3 0-16,-4-3-15 0,4 7 0 0,0-4-12 0,-4 6 12 15,1-6 0-15,-4-3 0 0,3 10 12 0,-3-4-3 16,-1-3-9-16,1 7 0 0,0-7-12 16,0 3 12-16,7-3 0 0,0 7 8 0,-4-10 2 15,0 3 0-15,1 3-10 0,-1-3 0 0,0-3 0 16,-3 0 0-16,0 10 0 0,0-10 0 0,3 0 0 16,0 0 0-16,4 0 0 0,4 0 0 0,-5 0 0 15,5 0 8-15,-1 0-8 0,1 0 0 0,-4 0-10 0,3 0 10 16,-3-4-8-16,0-2 8 0,-1 6 0 0,1-3-9 15,4 3 9-15,-4 0 0 0,-1-6 0 0,1 3 0 16,-7 3 0-16,3 0 0 0,-3 0 0 0,-3 0 0 16,-5 0 0-16,5 0 0 0,2 3 0 0,-2-6 0 15,2 3 0-15,-2 0 0 0,3 0 0 0,3 0 0 16,-3-4 0-16,3-2 0 0,-3 6 0 0,3 0 0 16,-3 0 0-16,-4 0 0 0,1 0 0 0,-1 0 0 0,0 0 0 15,0 0 0-15,1 0 0 0,-1 0 0 16,0 0 0-16,4 0 0 0,-4 6 0 0,4-6 0 15,-4 4 0-15,-3-4 0 0,0 0-9 0,0 3 9 16,-1 3 0-16,-2-6 0 0,-1 3 0 0,0-3 0 16,-3 0 0-16,-1 6 0 0,1-6 0 0,3 4 0 0,-3-4 0 15,3 6 0-15,0-6 0 0,1 3 0 0,2-3 0 16,-2 0 0-16,-1 0 0 0,-3 0 0 0,3 0 0 0,-4 0-11 16,5 0 11-16,-5 0-8 0,-2 0 8 0,2-3 0 15,-3 3-9-15,-3 0 9 0,0 0 0 0,3-6 0 16,-7 6 0-16,4 0 0 0,-1 0 0 0,1 0 0 15,0 0 0-15,-1 0 0 0,1 0 0 0,-4 0 0 16,4 0-9-16,-1 0 9 0,-3 0 0 0,0 0 0 0,4 6 0 16,-4-6 0-16,0 0 0 0,0 0 0 0,1 3 0 0,-5-3 0 15,-3 3 0-15,4-3 0 0,3 0 0 0,0 0 0 16,-3 6 0-16,3-3 0 0,0-3 0 0,0 0 0 16,-4 0 0-16,5 0 0 0,-5 0 0 0,4 0 0 15,0 0 0-15,0 0 0 0,-6 0 0 16,2 0 0-16,1 0 8 0,-1 7-8 0,1-7 0 0,-4 3 9 15,0-3-9-15,0 6 0 0,0 0 9 0,0 1-9 16,-7-7 0-16,7 3 0 0,0 3 0 0,0-3 0 16,0 7 0-16,0-7 0 0,0 6 0 0,1-3 0 15,-1-2 0-15,0 5 0 0,0-6 0 0,0 3 0 16,0-2 0-16,0 5 8 0,-7-9-8 0,7 3 8 0,0 3-8 16,0-2 0-16,-7-4-8 0,7 9 8 0,-3 0 20 0,3-6 8 15,-4 7 3-15,1-4 0 0,-4-6-31 0,3 10 8 16,1-4-8-16,-1 3 0 0,-3 1 0 0,4-1 0 15,-1 0 0-15,4 1 0 0,0-4 0 0,-3 4-12 16,3 5 3-16,0-9 0 0,0 13 9 0,0-9 0 16,-3 2 0-16,3-2 0 0,0 2 0 0,0-2 0 15,-4 2 0-15,1-2 0 0,0-4 0 0,-4-6 0 16,3 9 0-16,-3-9 0 0,0 7 14 0,0-7 2 16,0 0 0-16,4 9 0 0,-4-9-8 0,0 9-8 15,0-9 11-15,3 10-11 0,-3-1 0 0,-3 1 0 16,3-7 0-16,0 9 0 0,0-6 8 0,0 4-8 15,0-4 0-15,0 4 0 0,0-1 0 0,0 0 0 16,3-5 0-16,-3 5 0 0,4-3 0 0,-4-3 0 16,0-3 0-16,0 0 0 0,-4 10 0 0,4-10 0 0,0 0 0 15,0 3 0-15,0-3 0 0,0 0 0 0,0 0 10 16,0 0-10-16,0 0 8 0,-3 9-8 0,3-9 8 0,0 0-8 16,0 0 11-16,0 0-3 0,-7 0-8 0,7 0 12 15,-8 0-12-15,1 0 0 0,0 0 0 0,0-3 0 16,0-3 0-16,-3 6 0 0,3-6 0 0,0-1 0 15,-1 4-10-15,5-3 10 0,-4-3-8 0,0 5 8 16,0-5 0-16,0 9 0 0,0-9 0 0,3 5 0 16,1-2 0-16,-1 3 0 0,-3 0 0 0,7 3 8 15,0 0-8-15,0 0 0 0,-7-6 0 0,7 6 0 16,-4 0 0-16,4 0 0 0,0 0 0 0,0 0-8 16,0 0 8-16,0 0 0 0,0 0 0 0,0 0 0 15,0 0 0-15,-3-10 0 0,3 10 0 0,0 0 0 16,0 0 0-16,-4 0 0 0,1-9 0 0,3 9 0 0,0 0 0 15,0 0 0-15,-4-3 0 0,4 3 0 0,0 0 0 16,0 0 0-16,0 0 0 0,0 0 0 0,0 0 0 0,0 0 0 16,0 0-8-16,0 0 8 0,0 12-15 0,4-2 3 15,-1 2 0-15,4 4 0 0,-3 0-4 16,0-7-1-16,3 10 0 0,0-7 0 0,0 7 17 0,-4-6 11 16,4-1-2-16,-3-2 0 0,3 5-9 0,-4-8 0 15,1 2 0-15,3 0 0 0,0 1 0 0,0-7 0 16,-7-3 0-16,4 6 0 0,6-3 8 0,-3-3 0 15,4-3 0-15,-1-3 0 0,1 3 4 0,3-7 1 16,-3 1 0-16,3 0 0 0,0-4 7 0,0 4 0 16,0-4 1-16,4-6 0 0,-4 4-7 0,4-4-2 0,-4 0 0 15,-4 3 0-15,4-3-2 0,-3 1-1 16,3-4 0-16,-7 3 0 0,4-3-20 0,-4 0-4 16,-4 3-1-16,1-3-778 0,-4 0-156 15</inkml:trace>
  <inkml:trace contextRef="#ctx0" brushRef="#br0" timeOffset="138937.26">32187 10619 403 0,'0'0'36'0,"0"0"-36"0,0 0 0 0,0 0 0 0,0 0 248 15,0 0 42-15,0 0 9 0,0 0 1 0,0 0-172 0,0 0-34 16,0 0-7-16,8 0-2 0,-8 0-9 0,7 0-3 15,-7 0 0-15,7 0 0 16,-7 0-25-16,7-3-4 0,-7 3-2 0,0 0 0 0,0 0-5 16,0 0-1-16,7 3 0 0,-7-3 0 0,0 0-16 0,3 7-3 15,1-1-1-15,-4 10 0 0,0-1-16 0,0 1 0 16,0 0 0-16,-4 2 0 0,4-5 0 0,0 9 0 16,-3-3 0-16,-1-7 0 0,4 7-20 15,0 0 3-15,4-3 0 0,-4 2 0 16,3-5-35-16,-3-4-8 15,4 7 0-15,-1-3-1 0,1-4-131 0,-1-6-27 0,-3-3-5 16,0 0-485-16</inkml:trace>
  <inkml:trace contextRef="#ctx0" brushRef="#br0" timeOffset="139193.82">32018 10789 864 0,'0'0'38'0,"0"0"8"0,0 0-37 0,0 0-9 0,0 0 0 0,0 0 0 16,7-3 289-16,0 3 56 0,4-7 11 0,-1 7 3 16,5-3-287-16,-1-6-58 0,-4 9-14 0,4-3 0 15,4-4 0-15,-4 7 0 0,-3-3 0 0,3-3 0 16,-4 6-9-16,4-3 9 0,-3 3 0 0,-4-3-9 0,4-4-8 15,-4 7-2-15,0 0 0 0,-7 0 0 16,3-3-154-16,-3 3-31 0</inkml:trace>
  <inkml:trace contextRef="#ctx0" brushRef="#br0" timeOffset="139498.12">32399 10673 1440 0,'0'0'128'0,"0"0"-103"0,0 0-25 0,0 0 0 16,0 0 171-16,0 0 29 0,0 0 5 0,7 0 2 15,-7 0-169-15,0 0-38 0,7 9 0 0,-3 4 0 16,-4-4-12-16,3 0-1 0,-3 1 0 0,0-1 0 31,-3 4-19-31,3-4-3 0,0 4-1 0,0-1 0 16,0 4-5-16,0-4-2 0,3-2 0 0,-3 2 0 15,0-2-83-15,0 2-17 0,4-2-3 0,-4-7-1 0</inkml:trace>
  <inkml:trace contextRef="#ctx0" brushRef="#br0" timeOffset="139733.18">32353 10798 691 0,'0'0'30'0,"0"0"7"0,0 0-29 0,11 0-8 15,-4-3 0-15,0-3 0 0,4 6 312 0,-1-3 62 16,-10 3 12-16,11-7 2 0,-4 7-300 0,0-3-61 15,3 0-12-15,-10 3-3 0,0 0-12 0,11-6-8 16,0 6 8-16,-1 0-13 16,-10 0-23-16,7 0-4 0,4 0 0 0,-4-3-1 15,3 3-106-15,-10 0-21 0,0 0-4 0</inkml:trace>
  <inkml:trace contextRef="#ctx0" brushRef="#br0" timeOffset="140033.22">32635 10441 633 0,'0'0'56'0,"0"0"-44"0,0 0-12 0,-3 9 0 0,-1 0 285 0,4 1 55 16,0 2 12-16,0 1 1 0,0 3-285 0,0-1-56 16,0 4-12-16,0 0 0 0,4-3 0 0,-4 9 0 15,3-3 0-15,-3 0-9 0,4 0 9 0,0-1 0 16,-1 1 0-16,1 0 0 16,-4-3-19-16,3 0-8 0,1-3-1 0,-4 6-1 15,0-4-127-15,0 1-24 0,-7 16-6 0,3-13-1 0</inkml:trace>
  <inkml:trace contextRef="#ctx0" brushRef="#br0" timeOffset="141200.91">32593 11987 806 0,'0'0'72'0,"0"0"-58"0,0 0-14 0,0 0 0 15,0 0 236-15,0 0 45 0,0 0 9 0,7 3 2 16,-7-3-197-16,0 0-39 0,0 0-8 0,0 0-2 16,7 3 22-16,-7-3 4 0,0 9 0 0,0 1 1 15,0-1-17-15,0 4-3 0,-3 2-1 0,3 1 0 0,0 6-15 0,0-3-3 16,0 0-1-16,0 2 0 0,0 1 2 0,0 0 0 16,0 0 0-16,0 0 0 0,0 7-35 15,-4-8 0-15,4 1 0 0,0 0 0 16,0-3-20-16,-3 0-12 15,3-3-1-15,-4-1-1 0,4 1 9 0,-3-7 1 0,-4 4 1 0,3-4 0 16,1 1-41-16,-1-7-8 0,-3 6-1 0</inkml:trace>
  <inkml:trace contextRef="#ctx0" brushRef="#br0" timeOffset="141901.74">32953 11080 230 0,'0'0'20'16,"0"0"-20"-16,0 0 0 0,0 0 0 0,0 0 376 0,0 0 72 15,0 0 13-15,0 0 3 0,0 0-311 0,7 3-62 16,0 7-13-16,-3-1-2 0,-1-6-4 0,4 13 0 0,-3-10 0 16,3 13 0-16,-4-6-22 0,1 6-5 15,3 2-1-15,-4 1 0 0,1 7-15 0,-1-4-3 16,1 6-1-16,0-3 0 0,3 4-13 0,-7 2-4 0,3-2 0 0,1-1 0 15,-1 10-8-15,1-10 0 16,-4-6 0-16,3 6 0 0,1-2 12 16,-1-7-2-16,1 6-1 0,-1-6 0 0,-3-7 9 0,4 4 2 0,-1 3 0 15,4-9 0-15,1-4 12 0,-1 7 4 0,-7-10 0 16,0 4 0-16,0-4-36 0,-4-3 0 0,4-3 0 0,0 0 0 16,0 0 15-16,0 0-4 0,0 0-1 0,0 0 0 15,0 0 10-15,0 0 3 0,11-9 0 0,-4-1 0 16,0 4-6-16,0-10-1 0,0-6 0 0,0 7 0 15,0-4 0-15,4-3-1 0,-4-6 0 0,0 6 0 16,0-10-15-16,0 7 9 0,0-3-9 0,0-3 8 16,0 6 2-16,0-4 0 0,0 1 0 0,4 3 0 15,-4-3-10-15,0 3 0 0,0-4 0 0,0 7 0 16,3 1-11-16,-3-5-4 0,1-2-1 0,-1 6 0 16,-4-6-31-16,4 6-6 0,0 0-2 15,0 3 0-15,0 7-57 0,0-7-12 0,-3 6-3 16</inkml:trace>
  <inkml:trace contextRef="#ctx0" brushRef="#br0" timeOffset="142462.29">33659 10767 345 0,'0'0'31'16,"0"0"-31"-16,0 0 0 0,0 0 0 0,0 0 302 0,0 0 54 15,0 0 12-15,0 0 1 0,0 0-295 0,-4 0-59 16,4 0-15-16,0 0 0 0,0 0 16 0,0 0 1 16,0 0 0-16,0 0 0 0,0 0 27 0,0 0 6 15,0 0 1-15,0 0 0 0,-7 0 21 0,7 0 4 16,-4 9 0-16,-3-6 1 0,7 7-34 0,-3-1-7 16,3 4-2-16,-4-4 0 0,1 4-19 0,3 2-4 15,-4-2-1-15,4-1 0 0,0-2-10 0,-3 2 0 0,3 4 0 0,0-3 0 16,0-1-12-16,0-3-4 0,0 4 0 15,3-4-1 1,-3 4-25-16,4-7-5 0,-4-6-1 0,7 10 0 16,-4-7-36-16,-3-3-8 0,0 0-2 0</inkml:trace>
  <inkml:trace contextRef="#ctx0" brushRef="#br0" timeOffset="142758.42">33532 10839 2228 0,'0'0'49'0,"0"0"11"0,0 0 1 0,7 3 1 0,3-3-50 16,1 0-12-16,-4 0 0 0,3 0 0 0,5 0 9 0,-5 0-1 16,4 0 0-16,-3 0 0 0,-1 0-8 0,1 0 0 15,0 0 0-15,-1 0 0 16,-3 0-22-16,4 0-3 0,-4 0-1 0,-7 0 0 16,7 0-105-16,-7 0-21 0,0 0-4 0,14-3 0 0</inkml:trace>
  <inkml:trace contextRef="#ctx0" brushRef="#br0" timeOffset="143498.74">33419 12382 1036 0,'0'0'46'0,"0"0"10"0,0 0-45 0,10 0-11 0,-3-3 0 0,4-4 0 16,-1 4 250-16,5-6 48 0,-5-1 10 0,4 7 1 16,-3-6-237-16,3-4-47 0,0-2-9 0,0 2-3 0,0-9 17 0,4 3 3 15,-4-3 1-15,0 7 0 0,0-4 19 0,0-9 4 16,0 2 1-16,1-2 0 0,-1-6-11 0,-4-1-3 15,4-2 0-15,-3-4 0 0,3 6-25 16,0-15-6-16,-3-3-1 0,-1 0 0 16,1-10-12-16,-4 0 0 0,0 0 8 0,0 1-8 15,0 2-32-15,4-9-10 0,3 6-2 0,-4-6 0 16,1 0-4-16,-4 4 0 0,0 11-1 0,-7 54 49 16</inkml:trace>
  <inkml:trace contextRef="#ctx0" brushRef="#br0" timeOffset="144035.9">33479 9945 1897 0,'0'0'84'0,"10"0"17"0,4 10-81 0,0 2-20 0,8-2 0 16,-1 8 0-16,3 1 38 0,1 3 3 0,-4 3 1 0,4 7 0 15,0-1-32-15,-1 0-10 0,-2 1 0 0,-1-1 0 16,-4 0 0-16,1 1 0 0,0 2 0 0,-4-2-9 31,-4-1-15-31,1-3-4 0,0 3 0 0,-4 1 0 16,-4-1-89-16,4-6-19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5T16:46:32.7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32628 10093 979 0,'0'0'43'0,"-3"-10"9"0,-4 7-41 0,0 0-11 16,3-3 0-16,1-4 0 0,-1 7 296 0,4 3 58 16,0 0 11-16,4-9 3 0,3-1-296 0,3 1-60 15,1 6-12-15,0-7 0 0,3 1 0 0,0-1 0 16,0-2 0-16,-4 3-10 0,1-1 10 16,0 4 0-16,-4-4 0 0,0 4 0 0,-7 6 0 0,0 0 0 15,0 0 0-15,-7-3 0 0,0-3 31 0,-4 3 1 16,-3 3 1-16,0 0 0 0,-4-4 0 0,-3 4 0 15,0 4 0-15,3-4 0 0,4 0 15 0,-4 0 4 16,1 3 0-16,-1 3 0 0,1-3-42 0,-1-3-10 16,0 0 0-16,1 6 0 0,-1-2 8 0,-3 2 0 15,3 0 0-15,1 0 0 0,2-2-8 0,-2 2 0 16,3-3 0-16,0 9 0 0,-1-5 15 0,-2 5 1 0,-1-2 0 16,1-1 0-16,-5 4 3 0,1-4 1 15,-3 4 0-15,2-4 0 0,-2 4 8 0,2 2 3 16,1-2 0-16,4-1 0 0,6 1-15 0,1 6-4 0,-1-7 0 0,0 7 0 15,4-6-12-15,0 9 0 0,0-7 0 16,4 1 0-16,-1 3 0 0,1-1 0 0,-1-2 0 16,-3 3 0-16,7 3 0 0,-4-3 0 0,-3-7 0 0,4 7 0 15,-4 0 13-15,3-3-3 0,-6 6-1 16,6-4 0-16,-3-5 4 0,4 6 1 0,-4-7 0 0,0 7 0 16,7-6 1-16,-4 5 0 0,0-5 0 0,1 3 0 15,3-4-6-15,0 4-1 0,0-7 0 0,3 10 0 0,-3-6 2 0,8 2 0 16,-5-2 0-16,4-1 0 0,-3-2-10 0,3 2 10 15,0-2-10-15,0 2 10 0,3-2-10 0,-3-1 0 16,0 1 0-16,4-1 0 0,-4 0 0 16,0-2 0-16,0 2 0 0,0 0 0 0,4 1 0 0,-8-7 0 15,4 6 0-15,1 1 0 0,-1-1 0 0,0-6 0 16,0 7 8-16,3-1-8 0,-3-6 0 0,4 7 10 16,-1-4-10-16,5-3 10 0,-5 7-10 0,4-7 0 15,0 6 0-15,1 0 0 0,-1-5-9 0,-4 5 9 16,4 0 0-16,0-2 0 0,1-1 0 0,-1 0 0 15,0-3 0-15,0 7 0 0,-4-1 0 0,5-6 0 16,-1 7 0-16,-4-1 0 0,4-3 0 0,-3 1 0 0,3-7 0 16,0 9 0-16,0-9 0 0,-3 6 0 0,7-3 0 15,-1 1 0-15,1 2 0 0,3-6 0 0,-7 3 0 16,4-3 0-16,3 0 0 0,0 0 8 0,4 0-8 16,-4 0 0-16,4 0 12 0,-4 0-4 0,-4-3-8 15,1-7 12-15,0 10-3 0,-4-9-1 0,3 6 0 16,-2-3 0-16,-5-1 0 0,4-2 0 0,-3-7 0 15,-1 10 0-15,5-3 6 0,-5-7 1 0,1 3 0 0,3 4 0 16,0-4-5-16,0-5-1 16,7 5 0-16,0 1 0 0,1-7-1 0,6 0 0 0,0 3 0 15,-7 1 0-15,4 2-8 0,-4 0-9 0,4-5 9 0,-1 5-13 16,-2-6 13-16,-1 10 0 0,-4-7 0 0,8-3 0 16,-7 1 0-16,-4 2 0 0,0-3 12 0,-4 0-12 15,-2 10 15-15,2-7-4 0,-3-3-1 0,-3 1 0 0,-1 2-1 0,-3-3 0 16,4-3 0-16,-4 0 0 0,3 0-9 0,-3-6 12 15,-3 9-12-15,-1-6 12 0,4 3-12 16,-3 0 0-16,-1 0 0 0,4-3 0 0,-7 3 0 16,4 0 0-16,-1 0 8 0,-3 4-8 0,3-4 0 15,-6 0 0-15,3 3 0 0,-4-3 0 0,-3 0 0 16,4 0 0-16,-5 9 0 0,-2-5 8 0,-1 5-8 16,4 4 0-16,0-10 0 0,-4 13 0 0,1-10 0 15,-4 6 0-15,3-2 0 0,-3 3 0 0,0-1 0 0,-4-2 0 16,0 2 0-16,0 7 0 0,4-6 0 0,4 5 0 15,-1-2 0-15,4 3 0 0,-4-3 0 0,4 3 0 16,0 3 0-16,0-3 0 0,0-4 0 16,-4 7 0-16,1 0 0 0,-5-3 0 0,5 3 0 0,-4-6 0 15,-4 6 0-15,4 0 0 0,0 0 0 16,3-3 0-16,-3-4 0 0,3 7 0 0,-3-6-17 0,3 0 1 0,1-4 0 16,-5 7 0-1,5-3-104-15,-4-6-20 0,0 2-4 0</inkml:trace>
  <inkml:trace contextRef="#ctx0" brushRef="#br0" timeOffset="2535.1">19255 9127 2145 0,'0'0'95'0,"0"0"20"0,-4-7-92 0,4 7-23 0,-3-9 0 0,3 9 0 15,0 0 29-15,0 0 2 0,0 0 0 0,0 0 0 16,-4 9-42-16,4-2-8 0,-7-1-1 0,3 0-1 15,-3 4 5-15,4-4 2 0,-4 3 0 0,0 1 0 16,-4 2 26-16,4 4 6 0,0-3 1 0,-4-1 0 16,4 4 23-16,-3-1 5 0,-1 4 1 0,4-6 0 15,0 9 37-15,0-3 8 0,0 2 2 0,0 1 0 16,0 0-59-16,3 0-12 0,1 3-3 0,-1-3 0 16,1 0-7-16,3 0-2 0,0 0 0 0,0 0 0 15,3 0-12-15,-3 0 0 0,7 6 0 0,0-9 0 16,1-3 26-16,2 6 6 0,-3-3 0 0,4-7 1 15,-1 7-33-15,1-7 0 0,-1-2 0 0,1-1 0 16,0 4 22-16,3-4 4 0,-7 1 1 0,3-7 0 16,1 6-8-16,0 1-2 0,-1-1 0 0,1 0 0 0,3-5-1 0,-4 8 0 15,5-6 0-15,-1 4 0 0,0-7 0 0,3 9-1 16,-2-2 0-16,6-1 0 0,-4 1-6 0,8-7-1 16,-4 6 0-16,7 1 0 0,-3-1-8 0,3-6 0 15,-3 7 0-15,0-10 0 0,3 6 0 0,0-3 0 16,-3 0 0-16,0-3 0 0,-1 10 12 15,-3-10-2-15,1 9-1 0,-1-9 0 0,0 0-1 0,-3 6 0 16,3-6 0-16,0 0 0 0,-3 3 1 0,3 0 0 16,3-3 0-16,1 0 0 0,3 0-9 0,4 0 10 15,0 0-10-15,3 0 10 0,0 0-10 0,1 0 0 16,-5 0 9-16,5 0-9 0,-5 0 0 0,5 0 0 16,-8 0 0-16,-3 0 0 0,-1-3 0 0,1 0 0 0,0 3 0 15,3-6 0-15,0 6 10 0,4 0-2 0,0-3-8 0,-1-3 12 16,5 6-12-16,-1 0 0 0,0 0 8 0,0 0-8 15,4 0 0-15,-3 0 11 0,-1 0-11 0,4 0 10 16,-8 0-10-16,5 0 0 0,-5 0 0 0,8 6 8 16,0-3-8-16,3-3 0 0,-3 0 0 15,4 0 0-15,-1 0 0 0,0 0 0 0,1 0 0 0,-5 0 0 16,1 0 0-16,-4 0 0 0,1 0 0 0,2-3 0 16,-2 3 0-16,10 0 0 0,-4-6 0 0,0 6 0 15,-3 0 0-15,7 0 0 0,3 0 0 0,1 6 0 16,-8-3 0-16,0-3 0 0,4 9 0 0,-3-6 0 15,-5-3 0-15,1 10 0 0,7-4 0 0,0-3 0 16,3-3 0-16,1 0 0 0,-4 0 0 0,-1 7 0 16,5-4 0-16,-1 0 0 0,-6-3 0 0,-1 0 0 15,0 0 0-15,1 6 0 0,6-6 0 0,-3 3 0 16,7-3 0-16,0 0 8 0,3 0-8 0,-3 0 8 0,0 0-8 0,-4 0 0 16,-3 0 0-16,0 0-11 0,0 0 11 0,3 0 0 15,1 0 0-15,-1 0 0 0,0 0 0 0,1 0 0 16,-1 0 0-16,-3 0 0 0,0 0 0 0,-4 0 0 15,1 0 0-15,-1 0 0 0,4 0 0 0,3 0 0 16,-3 0 0-16,7-3 0 0,3-3 0 0,-3 6 0 16,-3 0 0-16,-1-3 0 0,-3 0 0 0,0-4 8 15,-4 7-8-15,4-9 0 0,3 9 0 0,1-3 0 16,-4-4 0-16,0 7 0 0,-1 0 0 0,1-3 0 0,0 3 0 16,-4 0 0-16,-3 0 0 0,4 0 0 0,-1-3 0 15,4 3 0-15,0-6 0 0,7 6 9 0,-1 0-9 16,1-3 10-16,4-3-10 0,-8 6 0 0,1 0-10 15,-5-4 10-15,-2 4 0 0,6 0 0 0,8-6 0 0,-1 3 10 16,-3 3-10-16,0-3 0 0,0-3-10 0,0 6 10 16,0-4 0-16,-4-2 0 0,4 6 0 0,-4-3 0 15,4 3 0-15,4-6 0 0,-1 3 0 0,1 3 10 16,-1 0-10-16,-3-4 0 0,0-2-10 0,0 6 10 16,-4 0 0-16,4 0 0 0,0 0 0 0,7-3 0 15,-7 3 0-15,7 0 0 0,-4-6 0 0,-3 6 0 16,-3 0 0-16,-5 0 0 0,1 0 0 0,4 0 0 15,3 0 0-15,0 0 0 0,-1 0 0 0,5 0 0 16,-1 0 0-16,4 0 0 0,-7 0 0 0,-3 0 0 16,-4 0 0-16,-1 0 0 0,5 0 0 0,-4 0 0 0,10 0 0 15,-7 0 0-15,4 0 0 0,-3-3 0 16,3 3 0-16,-11 0 0 0,4-3 0 0,-4 3 0 0,-3 0 0 16,7 0 0-16,3 0 0 0,1 0 0 15,-1 0 0-15,4 0 0 0,3-7 0 0,-3 7 0 0,-3 0 0 0,-4 0 0 16,-4 0 0-16,4 0 0 0,-4 0 0 15,4 0 0-15,0 0 8 0,3 0-8 0,1 0 0 0,-1 0 0 16,0-3 0-16,-3 3 0 0,0 0 0 16,-7 0 0-16,-4 0 0 0,8 0 0 0,-8 0 0 0,7 3 0 15,4-3 0-15,-4 0 0 0,1 7 0 0,3-4 0 0,3-3 0 16,0 3 0-16,-6-3 0 0,-1 6 0 16,-3-3 0-16,-4-3 0 0,-3 10 0 0,3-10 0 15,0 9 0-15,-3-6 0 0,7-3 0 0,-7 0 0 16,3 6 0-16,0-2 0 0,0-4 0 0,-3 6 0 0,-4-3 0 15,4 0 0-15,-7 3 0 0,0-2 0 0,-4 5 0 16,3-3 0-16,-6 0 0 0,3 4-9 0,-3-4 9 16,0 4 0-16,-1-4 0 0,1 9 0 0,-1-2 0 0,5 0-8 15,-1-1 8-15,3 7 0 16,-2-7 0-16,2-2-8 0,1 9 8 0,0-7 11 0,3-2-3 0,-7 2 0 16,0 4-8-16,0-4 0 0,1-2 0 0,-5-1 0 15,-3-2 0-15,0 2-9 0,1 0 9 0,-1 4-13 16,-4-4 13-16,1 1 0 0,-4-7 0 0,0 6 0 15,0 1 0-15,0-1 0 0,-3-6 0 0,-1 7 0 16,1-1 0-16,-1 4 0 0,4-4 0 0,-3 0 0 16,-1 4 0-16,4-4 0 0,-3 1-8 0,3 2 8 15,-4-2 0-15,5 2 0 0,-5-2 0 0,1-1 0 16,3 4 0-16,-4-4 0 0,1 0 0 0,-1-2 0 16,1-4 0-16,3 0 0 0,-4 3 0 0,-3-6 0 0,0 0 0 15,0 0 0-15,4 3 8 0,-4-3-8 0,0 0 8 16,0 0-8-16,0 0 9 0,3-9-9 0,1 6 12 0,3-7-3 15,-7 10-1-15,4-3 0 0,-1-6-8 0,4-1 12 16,-3 1-12-16,3 0 12 0,-4-1-12 0,4-2 0 16,-3 2 9-16,3-2-9 0,0 2 0 0,-4-2 0 15,4-1 0-15,1-2 8 0,-5 2-8 0,4 4 0 16,0-4 0-16,-3 0 8 0,3-2-8 0,-4 2 0 16,1 1 0-16,-1-7 0 0,4 6 0 0,-3-5 0 0,-1 8 0 15,1-6 0-15,0 1 0 0,-1 2 0 0,1 1 0 16,3 2 8-16,-7 1-8 0,0-1 0 0,0 10-8 0,0 0 8 15,0 0 0-15,0 0 0 0,0 0 0 0,0 0 0 16,0 0 0-16,0 0 0 0,-7 7-9 0,0-4 9 16,-1 6 0-16,5 4-9 0,-4-4 9 15,0 1 0-15,0 2-8 0,3 4 8 0,-3-4 0 0,4 1 0 16,-1 0-9-16,1-4 9 0,-1 10 0 0,1-7-9 16,-5 1 9-16,5 2-10 0,-1-2 10 0,1 0-10 15,-1-4 10-15,1 10-8 0,-1-7 8 0,1-2-8 16,-4 2 8-16,3-2 0 0,-3 2 0 0,4-2-8 15,-4 2 8-15,3-2 0 0,-3-1 0 0,3 4 0 16,1-4 0-16,-1 0 0 0,1 1 0 0,-1-1 0 16,-3-6 0-16,4 7 0 0,3-10 0 0,-4 9 0 15,4-9 0-15,0 0 0 0,0 0 0 0,0 3 0 0,0-3 0 0,0 0 0 16,-3 10 0-16,3-10 0 0,0 0 0 0,0 0 0 16,-7 0 0-16,0 0 8 0,0 0-8 0,-1 0 9 15,-2 0-9-15,-4-10 10 0,-4 10-10 0,1-3 8 16,-5-6-8-16,-9-1 8 15,-8-2-43-15,-11-7-9 0,-13-3-1 0</inkml:trace>
  <inkml:trace contextRef="#ctx0" brushRef="#br0" timeOffset="18999.41">33863 6728 2372 0,'-159'-88'211'0,"114"60"-169"0,-12-4-34 0,1-2-8 0,-4-1 0 0,-4-2 0 0,-10-7 0 0,18 19 0 16,-11-7 0-16,0 1 0 0,-4 0-9 0,-3-7 9 0,0 7-14 15,-7-1 1-15,-7 1 0 0,-29-7 0 16,15 1-2-16,-4-4 0 0,7 10 0 0,-3-4 0 16,3 4-29-16,0-1-5 0,4 7-2 0,0 0-587 15,-11 3-118-15</inkml:trace>
  <inkml:trace contextRef="#ctx0" brushRef="#br0" timeOffset="20449.65">33863 10008 2347 0,'-109'-31'208'0,"38"9"-166"0,-10 0-34 0,-4-10-8 0,-3 1-60 15,14 9-13-15,-11-9-3 0</inkml:trace>
  <inkml:trace contextRef="#ctx0" brushRef="#br0" timeOffset="51549.97">4505 7540 1555 0,'0'-3'138'0,"0"-7"-110"0,0-2-28 0,0-1 0 0,0-2 276 0,4-1 51 15,3 0 9-15,-7-6 3 0,3 10-268 16,1-10-54-16,3 0-17 0,-7 3 10 0,0-3-10 0,0 3 0 16,-7-3 0-16,0 4 0 0,-11 2 8 0,0 0 0 15,-6 4 0-15,-12-1 0 0,1 1-8 0,-11 5 0 16,-3-2 0-16,-11 6 0 0,-14-7 0 0,-7 10 0 15,-4-3 0-15,-7 3 0 0,4 0 0 0,-11 0 0 16,-7-6 9-16,4 6-9 0,3 0 39 0,1-3 3 16,-8-3 1-16,0 2 0 0,4-5 8 0,6 6 1 15,1-7 1-15,0 1 0 0,-4 0-39 0,4-1-14 16,10-2 9-16,0 2-9 0,4-2 9 0,7 2-9 16,4-2 10-16,3 2-10 0,3-2 0 0,4 2 0 0,4 1 0 15,6 6 0-15,1-3 0 0,3 2 0 0,7-2 0 16,4 6 0-16,7 6-8 0,3-2 8 0,0-4 0 15,4 6 0-15,7-3-9 0,-4 6 9 0,4 1 0 16,4 2-9-16,-1 1 9 0,4 3 9 0,0-1-1 0,4 7-8 16,-4 0 8-16,7 6-8 0,-4 4 0 0,4 2 0 15,0 7 0-15,0 9 0 0,4-3 0 0,3 13 0 16,-7-4 0-16,0 7 0 0,3 0 0 0,-3 9-9 16,7 3 9-16,-3 7 0 0,-4 5 0 0,0-2 0 15,3 9 0-15,-3 10 0 0,7 2 0 0,-7 10 0 16,4-9 0-16,-4 15 0 0,7 7 0 0,-7-1 0 15,0 7 0-15,0 0 0 0,0 6 0 0,0-3 8 0,-7 9-8 16,3 1 0-16,4 9 0 0,-7-1 8 16,7 4-8-16,-3 0 8 0,-1 6-8 0,-3 4 8 15,4-1-8-15,-4 0 8 0,3-2-8 0,-7-4 8 16,8 6-8-16,-4-3 8 0,3-6-8 0,-3 3 8 16,4-12-8-16,3-1 8 0,-4-2-8 0,4 5 8 0,-7-12-8 15,4-3 0-15,3-3 0 0,0-9 8 0,-7-7-8 16,3-3 0-16,4 0 0 0,0-3 0 0,0-7 0 15,-4-8 0-15,4 5 0 0,0-9 8 0,0 0-8 16,0-6 0-16,0-13 0 0,0-3 0 0,0 1 0 16,0-17 12-16,-7 7-4 0,7-13 0 0,0-6 7 0,0 0 1 15,0-13 1-15,0 0 0 0,0-2-17 0,7-7 10 16,-7-4-10-16,0-2 8 0,0-7 4 0,0 1 0 16,0-10 0-16,0 0 0 0,0 0-4 0,0 0 0 0,0 0 0 0,0 0 0 15,0 0 2-15,0 0 0 0,0 0 0 0,0 0 0 16,0 0 0-16,0 0 0 0,4-10 0 15,-4 1 0-15,11 6-10 0,-1-6 0 0,-3-1 0 16,11 7 0-16,-4-6 0 0,11-4 0 0,-4 4 0 16,14-4 0-16,0-3 0 0,15 1 0 0,-1-4 0 15,11-3 0-15,11 0-8 0,-8-6 8 0,8 6 0 16,-1 0 0-16,4 0-9 0,8 3 9 0,-5-3-12 0,4 3 12 16,0 7-11-16,-6-1 11 0,-5 4-10 0,-6-1 10 15,6 1-16-15,-17 9 4 0,3 0 0 16,-10 9 0-1,-7 1-113-15,-4 2-23 0,1 10-4 0,-22 7-1218 0</inkml:trace>
  <inkml:trace contextRef="#ctx0" brushRef="#br0" timeOffset="54667.09">868 6126 1036 0,'-11'6'92'0,"8"-3"-73"0,-8-3-19 0,4 6 0 0,0 1 75 0,0-7 11 15,-4 9 2-15</inkml:trace>
  <inkml:trace contextRef="#ctx0" brushRef="#br0" timeOffset="55791.93">1023 6358 1177 0,'0'0'52'0,"0"0"11"0,-7 6-51 16,7-6-12-16,-4 3 0 0,4-3 0 0,0 0 0 0,-3 0 9 0,3 0-9 0,0 0 8 16,0 0 42-16,0 0 8 0,0 0 2 0,0 0 0 15,0 0-5-15,0 0-1 0,0 0 0 0,0 0 0 16,0 0 12-16,0 0 2 0,0 0 1 0,0 0 0 16,0 0 28-16,0 0 6 0,0 0 1 0,0 0 0 15,0-3-15-15,0 3-2 0,-7-6-1 0,3-4 0 16,-3 7-28-16,4-6-6 0,3 6 0 0,-11-4-1 15,8-5-51-15,-8 9 0 0,1-4 0 0,-1-2 0 0,-3-3-12 0,3 8 12 16,-3-11-13-16,0 12 5 0,-7-7 16 16,-4 1 3-16,11 6 1 0,-7-4 0 0,7 7-12 15,-4-3 0-15,4 3 0 0,-7 0 0 16,3 3 0-16,4-3 0 0,-7 0 0 0,7 7 0 0,-4-4 18 16,1 3 2-16,-5-3 0 0,8 10 0 0,0-4-10 0,-7 10-2 15,10-7 0-15,-3 7 0 0,4 3-8 16,-4 0 0-16,3 0 0 0,7 10-11 0,-3-11 11 0,-3 8 0 15,10-4-9-15,-4 0 9 0,4 0 0 0,4-6 0 16,3 3-9-16,-4-10 9 0,8 10 0 0,0-3 0 16,-8-6-8-16,8-1 8 0,3 4 0 0,3-4 0 15,-2-2 0-15,-1-7 0 0,7 6 0 0,-7-2 9 0,7-4-1 0,-3 0 0 16,3-6-8-16,4 3 0 0,-1 0 9 0,-3-10-9 16,4 10 17-16,3-9-1 0,4-4 0 0,-7 4 0 15,0 0-3-15,-4-4-1 0,-7 4 0 0,0-4 0 16,0-6 12-16,-3 10 3 0,-1-7 0 0,1-3 0 15,-8 0 13-15,4-2 2 0,-3-1 1 16,-4 0 0-16,-4-7-28 0,4 4-6 0,-10-6-1 0,3-4 0 16,3 4 12-16,-10-7 1 0,4 7 1 15,-1-3 0-15,-3 2-22 0,3-2 0 0,1-4 0 0,-1 7 0 16,-3-4 11-16,0-2-3 0,3 2 0 0,1 4 0 16,-1-4-8-16,4 7 0 0,-11 3 0 0,15 6 0 15,-8 0-14-15,11 10-5 0,-3-4-1 0,3 4 0 31,-7 6-80-31,7 3-16 0,0 0-3 0,0 0-1 0,0 0-102 0,0 0-21 16</inkml:trace>
  <inkml:trace contextRef="#ctx0" brushRef="#br0" timeOffset="56240.28">1588 6179 2718 0,'-15'-3'120'0,"8"0"25"0,4 3-116 0,-8-6-29 15,1 6 0-15,6 0 0 0,-6 0 12 0,-1 6-3 0,0-3-1 16,-3 0 0-16,0 6-8 0,-7 4 0 0,0 3 0 0,-4-1 0 15,-3 4 0-15,3 3 0 0,1 0 0 0,-5 6 0 16,5-3 0-16,6 4 0 0,-3-1 0 0,7 0 0 16,-7 3 0-16,10-2 0 0,7-1 0 0,-3-3 8 15,4-3-8-15,6 0 0 0,4 0-12 0,4-3 12 16,0-7-12-16,3 7 12 0,0-10-12 0,7-5 12 16,-3 5 0-16,6-9 0 0,5 0 0 0,-1-3 0 15,-4-3 15-15,8-4 4 0,-4-2 1 0,4-1 0 16,-4-6-7-16,4 7-1 0,-4-17 0 0,4 7 0 15,-7-3 16-15,-1-3 4 0,1-3 0 0,0 6 0 16,-4-3-8-16,-7-4 0 0,0 10-1 0,-3-3 0 16,-1-3 13-16,-10 6 4 0,0-6 0 0,0 6 0 15,-7 0-32-15,-3 0-8 0,-8 3 0 0,4 7 0 16,-7-1 0-16,7 7 0 0,-11-7 0 0,-7 13 0 16,-3 0-203-16,-4 13-41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5T16:48:36.15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12781 15753 2300 0,'11'-16'102'0,"-8"7"21"0,4-4-99 0,0 4-24 15,-3-4 0-15,3 4 0 16,4-4-57-16,-4 4-17 0,0-4-3 0,-4 4-1 16,1-1-29-16,-4 1-5 0,-4 0-2 0,1 5 0 15,-4-5 53-15,0 9 10 0,-4-3 3 0,0-3 0 0,1 6 212 0,-4-4 42 0,3-5 9 0,1 9 1 16,-1-3-45-16,0-3-10 0,1 3-1 0,-1-4-1 15,1 4-77-15,-5 0-15 0,1-3-3 0,4 3-1 16,-4-4-47-16,0 7-16 0,-4-9 9 0,-3 9-9 16,-4 0-13-16,0 6-8 0,-6-3-2 0,-1 4 0 31,0 2-23-31,0-3-5 0,1 4-1 0,-1-1 0 0,4 4 52 0,-1-4 8 0,1 4 2 0,7-4 1 16,3 0 23-16,4-2 5 0,4-1 1 0,3-6 0 15,7 0-22-15,0 0-4 0,0 0-1 0,10 6 0 16,4-6-13-16,0 0 0 0,4-6 0 0,3 6 0 15,0 0 0-15,4 0 0 0,3-3 0 0,4 3 0 16,3 0-9-16,1 0 9 0,6 0 0 0,-3 0-9 16,3 0 9-16,-3 3 0 0,3-3 0 0,-3 6 0 15,0-3 0-15,0-3 0 0,-8 0 0 0,5 0 0 0,-5 0 0 16,-2 0 14-16,-1 7-2 0,0-4 0 0,0-3 3 0,-6-3 0 16,-1-4 0-16,-7 7 0 0,-4 0-1 0,-3 0 0 15,-7 0 0-15,0 0 0 0,0 0-2 0,0 0-1 16,-7 7 0-16,-3-4 0 0,-4-3-11 0,-7 0 12 15,3 6-12-15,-3-3 12 0,-4 0-12 0,0-3 0 16,1 0 0-16,-8 0 8 0,4 7-8 0,-8-4 10 16,-2-3-10-16,-5 0 10 0,4 6-10 0,-3-3 0 15,-4-3 0-15,4 3 8 0,3 3-8 0,4-2 0 16,0-4 9-16,3 6-9 0,7-3 0 0,4 3 0 16,3-6 0-16,4 3 8 0,4-3-8 0,-1 4 11 15,4-4-11-15,7 0 12 0,0 0-12 0,0 0 0 0,0 0 0 16,0 0 0-16,0 0 0 0,14 6 0 0,-3-6 0 15,6 3 0-15,1-6 0 0,3 3 0 0,7-6 0 16,4 6 0-16,3-4 0 0,8-5 8 0,-1 9-8 16,4-9 0-16,-4 5 8 0,1-5-8 0,-5 9 8 0,1-3-8 15,-7-3 0-15,0 6 8 0,-4-3-8 0,-3 3 0 16,-4 0 0-16,-4 0 0 0,-3 0 0 0,-3 0 0 16,-11 0 0-16,0 0-14 0,0 0 5 0,-7 3 1 15,-7 6 8-15,-4-6-10 0,-3 7 10 0,-7-10-10 16,0 9 10-16,-8-3 12 0,1-3-2 0,-4 1-1 15,-3-4 3-15,0 0 0 0,3 6 0 0,0-6 0 16,4-6 4-16,3 6 2 0,4 0 0 0,3-4 0 16,0 4-7-16,8-3-2 0,-4-3 0 0,6 6 0 15,-2-3-9-15,6-3 0 0,1 6 0 0,3 0-11 0,-4-4 11 0,11 4 0 16,0 0-9-16,0 0 9 0,0 0-9 0,0 0 9 16,0 0-12-16,0 0 12 0,0 0-19 0,11 0 3 15,-1-6 1-15,1 6 0 0,-1 0 15 0,1 6 0 16,0-6 0-16,-1 0 0 0,1 4 0 0,-4-4 0 15,-7 0 0-15,7 0 0 0,-7 0-20 0,0 0-2 16,0 0 0-16</inkml:trace>
  <inkml:trace contextRef="#ctx0" brushRef="#br0" timeOffset="4647.14">9218 15809 172 0,'0'0'16'0,"0"0"-16"0,0 0 0 0,0 0 0 16,0 0 414-16,0 0 80 0,0 0 16 0,0-3 3 15,0-3-403-15,0-4-81 0,0 4-16 0,0 0-3 16,0-4-10-16,-3 1 0 0,-1 3 0 0,4-4 0 15,-3 4 30-15,-1-3 4 0,0 5 1 0,-3-5 0 16,0 6 13-16,-3-3 2 0,3 2 1 0,-4-2 0 16,1 3-7-16,-5 3-2 0,1-3 0 0,0-3 0 0,0 3 11 0,-4-4 3 15,1 4 0-15,-1 0 0 0,-3-3-36 0,-4-4-6 16,4 1-2-16,-11 6 0 16,4-7 2-16,-4 10 0 0,4-9 0 0,-4 9 0 0,4 0-4 15,-7-3-1-15,3 3 0 0,4 0 0 0,3 3 3 0,-6-3 1 16,2 9 0-16,-2-2 0 0,2-1-5 15,-2 3 0-15,-8 1-8 0,4 2 12 0,-4 4-12 0,3-4 0 16,-13 7 0-16,7-3 0 0,-1 0 9 0,5-1-9 16,-5 4 8-16,4-6-8 0,1 6 8 0,6-7-8 15,-10 1 8-15,3 5-8 0,0-5 12 0,4 6-4 16,3 0 0-16,0-4 0 0,11 4-8 0,-4 3 0 16,-3 0 9-16,10 3-9 0,4 0 0 0,-3-3 8 15,3 0-8-15,3 6 0 0,4-3 0 0,0 4 0 16,3-4 0-16,4 6 8 0,4 0-8 0,3-2 0 0,0-4 0 15,4 6 0-15,3-3 0 0,-4-3 9 0,4 7-9 0,4-4 10 16,0-6-10-16,3 0 0 0,4 0 9 0,-1 0-9 16,8-3 8-16,-4-1-8 0,4-5 8 0,-4-1-8 15,7-2 15-15,1-4-2 0,3 0 0 0,6-6 0 16,12 0-1-16,-8 0-1 0,4 0 0 16,-3 0 0-16,6-3-11 0,-7 0 10 0,1-3-10 0,3 3 10 15,0-7-10-15,-1 1 0 0,8-4 0 0,0 4 0 16,-3-4 8-16,-1-2-8 0,-6 2 12 0,-1-6-4 15,-3-3 5-15,0 7 1 0,-4-4 0 0,0-3 0 16,1 0-1-16,-4-6 0 0,3 6 0 0,-10-9 0 16,-1 5 7-16,-2-2 2 0,-1-3 0 0,-7 9 0 15,-3-6-8-15,-4 3-2 0,-4-4 0 0,-3-2 0 0,-3 0 4 16,-8 6 1-16,-3-10 0 0,-3-3 0 0,-8 7-7 16,-3 0-2-16,3-1 0 0,-6 1 0 0,-8 0-8 15,4-1 0-15,-11 7 0 0,0-3 8 0,4 6-8 0,-4 0 0 16,0 0 0-16,-3 3 0 0,3 4 0 0,-3-1 0 15,-1 0 0-15,1 1 0 0,3 2 0 0,-3 4-9 16,3-4 9-16,0 1 0 16,4-4-116-16,-7 3-17 0,-46-18-3 0,10-10-1 0</inkml:trace>
  <inkml:trace contextRef="#ctx0" brushRef="#br0" timeOffset="32121.44">3006 16010 2325 0,'-36'6'103'0,"22"0"21"0,-3-6-99 0,-1 10-25 16,7-4 0-16,-3-3 0 0,4 7 21 0,-1-7-1 15,11-3 0-15,0 0 0 0,0 0 2 0,11-3 0 16,-1 3 0-16,15-7 0 0,0 4 10 0,10 0 3 16,4-3 0-16,7-4 0 0,0 7-6 0,3-6-1 0,0 9 0 15,11-10 0-15,0 7 5 0,4-3 1 16,3 6 0-16,-7 0 0 0,0 0 6 0,3 0 0 15,4-3 1-15,7 0 0 0,-3 3 2 0,3-7 0 16,0 7 0-16,0 0 0 0,-7 0-5 0,7 0-1 0,7 0 0 16,4 0 0-16,-7 0-23 0,-1 0-5 15,-3 0-1-15,0 0 0 0,1 0 8 0,2-3 0 0,1-3 1 0,-4 6 0 16,3 0-17-16,-6 0 10 0,-4 0-10 0,0 0 8 31,-7 0-72-31,11-3-16 0,3-3-2 0,3-1-1 16,1 1-74-16,-1-3-15 0,8-4-4 0,3-6-1011 0</inkml:trace>
  <inkml:trace contextRef="#ctx0" brushRef="#br0" timeOffset="45223.72">18644 6273 403 0,'0'0'36'0,"-10"0"-36"0,-4-9 0 0,0 9 0 15,-1-7 118-15,-2 1 17 0,3 3 3 0,-4-3 1 16,0 3-69-16,4-4-14 0,0 7-2 0,0-3-1 15,0 3-45-15,0-3-8 0,3 3 0 0,4-6 0 16,0 6 8-16,0 6 8 0,0-3 0 0,7-3 1 16,-7 0 27-16,7 0 6 0,0 0 1 0,-4 10 0 15,4-7 17-15,0-3 4 0,0 9 1 0,0-9 0 16,4 13 8-16,3-4 2 0,0-3 0 0,4-2 0 0,3 5 2 16,3-6 1-16,5-3 0 0,2 0 0 15,4 6-23-15,4-6-5 0,4-6-1 0,2 6 0 0,5 0-21 16,-1 0-4-16,7-3 0 0,1 3-1 15,6-3-19-15,4-3-3 0,4 12-1 0,-1-6 0 16,4-6 0-16,-3 6 0 0,-4 0 0 0,10 0 0 0,1 0 7 16,3 0 1-16,0 0 0 0,0 0 0 0,-7 0 8 0,7 0 3 15,-3 0 0-15,-1 0 0 0,8 0 11 16,-1 6 2-16,8-3 1 0,-7-3 0 0,-8 3-11 0,11-3-2 16,4 9-1-16,0-9 0 0,-1 7-19 0,-2-4-8 15,-8-3 8-15,7-3-8 0,3 3 11 0,-2-7-3 0,2 7-8 16,1 0 12-16,-7-3-4 0,-1-3-8 0,4 3 11 15,0-6-11-15,4-1 20 0,-4 7-4 0,0-6 0 16,1-1 0-16,-5 7 4 0,4-3 1 0,-3-4 0 0,7 7 0 16,3 0-21-16,-4-3 8 0,-2 6-8 0,-5 0 0 15,4 0 0-15,8 0 0 0,9 0 0 0,-6 9-8 16,-4-6 8-16,4-3 0 0,-4 10 0 16,4-4 8-16,3-3-8 0,-10 10 0 0,-4-4-8 15,0 1 8-15,0-1 0 0,4-6 16 0,0 6-3 0,-1-2 0 16,-6-4 7-16,-4-3 0 0,0 0 1 15,4 0 0-15,-1-3 5 0,4-4 1 0,4 4 0 0,-4-3 0 16,-3 3-11-16,6-6-3 0,5 5 0 16,2-2 0-16,5-3-13 0,-5 9 0 0,-10-13 0 0,4 13 0 15,7-3 0-15,0-3 0 0,3 6 0 0,-3 0 0 16,-8 0 0-16,1 0 0 0,0 0 0 16,-8 9 0-16,-3-3-40 15,-3 1-7-15,-11 8-1 0,-21-5-1424 0</inkml:trace>
  <inkml:trace contextRef="#ctx0" brushRef="#br0" timeOffset="49506.64">19509 5304 1209 0,'0'0'53'0,"0"0"12"0,-4 0-52 0,1-3-13 0,-4 3 0 0,7 0 0 16,0 0 201-16,0 0 38 0,-4 0 7 0,0-3 2 15,4 3-201-15,0-6-47 0,-7 2 0 0,4-2 0 16,-1 0-10-16,1-3-4 0,-4 2-1 0,0-2 0 16,3 6 3-16,-3-7 0 0,0 7 0 0,0-6 0 15,-4 2 21-15,4 7 5 0,0-12 1 0,0 12 0 16,0-3 17-16,-3-3 4 0,6 12 1 0,-6-6 0 16,6 0 7-16,-3 0 0 0,3 0 1 0,-3 0 0 15,7 0-22-15,0 0-5 0,-7 0-1 0,7 0 0 16,0 0-17-16,0 0 8 0,-3 0-8 0,3 0 0 15,-7-6 20-15,0 6-2 0,7 0-1 0,0 0 0 16,-4 0 1-16,-3 0 0 0,4 0 0 0,-1 0 0 16,-3 0-18-16,7 0 0 0,-4 0 0 0,4 0 0 15,0 0 0-15,-7 0 0 0,4 0 0 0,3 0 0 16,-4 6 0-16,4-6 0 0,0 0 0 0,-3 3 0 0,3-3 0 16,0 0 13-16,0 0-1 0,0 0 0 15,0 0 23-15,0 0 4 0,0 0 1 0,0 0 0 0,0 0-11 16,-7 6-1-16,7-6-1 0,0 0 0 15,0 0-85-15,-4 0-17 0,-3-6-3 0,7 6-709 16,-3 0-141-16</inkml:trace>
  <inkml:trace contextRef="#ctx0" brushRef="#br0" timeOffset="51610.51">19459 5235 403 0,'0'0'36'0,"0"0"-36"0,0 0 0 0,0 0 0 15,0 0 234-15,0 0 40 0,0 0 8 0,0 0 2 16,0 0-179-16,0 0-35 0,0 0-7 0,0 0-2 15,0 0 11-15,0 0 3 0,0 0 0 0,0 0 0 16,0 0-9-16,0 0-2 0,0 0 0 0,-3-9 0 16,3 2-17-16,0 7-4 0,-4-12-1 0,4 12 0 15,0-9-14-15,0 9-4 0,-3 0 0 0,3 0 0 16,-7-13 0-16,7 13 0 0,-4-3 0 0,4 3 0 16,0 0 9-16,0 0 2 0,0 0 0 0,-7-6 0 0,0 6 5 15,7 0 2-15,0 0 0 0,-7 0 0 16,0-4-18-16,0-2-3 0,7 6-1 0,0 0 0 0,-11 0 13 0,4 0 3 15,0 0 0-15,-3-3 0 0,6 3-20 16,-7 0-3-16,4 0-1 0,-3 0 0 0,3-3-3 0,-4 3-1 16,4 0 0-16,-4 0 0 0,4 0-8 15,-3 0 0-15,-1 3 9 0,4-3-9 0,-3 3 0 0,-1-3 0 16,0 6 0-16,1-2 8 0,-4-4-8 0,0 9 0 16,0-9 0-16,-1 9 0 0,5-5 0 0,-4 5 0 15,-4-9 0-15,4 12 8 0,3-5 4 16,-3 2 0-16,0-6 1 0,4 4 0 0,-5-1-1 0,1 3-1 15,4-2 0-15,-4-4 0 0,3 6-1 0,1-6 0 16,-1 3 0-16,4-2 0 0,-4 5-10 0,1 0 0 16,3-5 9-16,0 5-9 0,0 4 0 0,3-4 0 0,0 0 0 15,-3 1 0-15,0 2 11 0,0-2-3 16,-3 2 0-16,3-2 0 0,0 2-8 0,0-2 0 0,-4 5 0 16,4-2 0-16,-4-1 0 0,1 1 8 0,3 6-8 15,0-10 8-15,0 4-8 0,3-4 0 0,-3 4 9 0,3-4-9 16,1 4 9-16,-4-4-9 0,7 0 12 0,-4 4-12 15,1-4 0-15,-1 1 0 0,1 2 0 0,3 4 0 16,-4-3 0-16,4-1 0 0,0 1 0 0,0-4 0 16,0 7 0-16,0-4 0 0,0 1 0 0,0-1 0 15,0 4 9-15,0 0-9 0,0-7 0 0,4 10 9 16,-4-7-9-16,0 7 0 0,-4-6 0 0,4-1 0 16,4 7 0-16,-4-6 0 0,3-4 0 0,4 4 0 15,-3-4 0-15,-1 0 0 0,4 4 0 0,-3-4 0 16,3-2 9-16,0 2 0 0,0-3 0 0,0-6 0 15,-3 10-9-15,3-1 0 0,0-6 0 0,0 7 0 0,-4-4 12 16,5-3 1-16,-1 10 0 0,0-13 0 0,0 9-13 16,0-3 8-16,3-3-8 0,-3 7 0 0,4-7 8 0,0-3-8 15,-1 6 0-15,4-3 9 0,0-3-9 16,0 7 0-16,-3-4 9 0,3-3-9 0,0 6 0 0,0-3 8 16,-3-3-8-16,0 3 0 0,3-3 0 0,0 0 8 15,0 0-8-15,0 0 0 0,0 0 12 0,0 0-1 16,-3 0-1-16,3 0 0 0,-4 0-10 0,5 0 0 15,-5 0 0-15,1 0 0 0,-1-3 8 0,1 0 0 16,0-3 0-16,-1 6 0 0,1-3-8 0,-1-4 0 16,1 7 0-16,-1-3 0 0,1-3 11 0,0 3-3 0,-1-7-8 15,1 7 12-15,-1-3-12 0,1-3 0 0,0 2 0 16,-1-2-10-16,-3 0 10 0,4-1 0 0,3 1 8 0,-4-4-8 16,-3 1 8-16,8-4-8 0,-5 3 8 0,1 4-8 15,3 0 10-15,-4-7-2 0,1 0-8 0,3 4 12 16,-3 2-12-16,-1-2 0 0,1-1 0 0,-4 4 0 15,0-4 11-15,0-2 2 0,-3 2 1 0,-1 1 0 16,1-7-14-16,-4 6 9 0,0-6-9 0,3 4 8 16,1-4-8-16,-4 0 0 0,0-3 0 0,3 3 0 15,1-3 0-15,-1 7 0 0,1-10 0 0,3 3 0 16,-4 6 0-16,-3-3 0 0,0 0 0 0,0-3 0 16,0 10 0-16,0-7 0 0,0 0 0 0,0 7 8 0,0-1 5 15,0-6 1-15,-3 10 0 0,-1-4 0 0,1 1-14 16,-1 6 0-16,1-7-12 0,-4 4 12 0,-4-4 0 15,4 4 0-15,4-4 0 0,-8 4 0 0,4-4 0 16,-4 1 0-16,1 2 0 0,-1-6 0 16,1 4 0-16,-1-1 0 0,0 4 0 0,1-4 0 0,-1 4 0 0,4 0 0 15,-3-1 0-15,-1 1 0 0,4 6 0 0,-4-7 0 16,4 7 0-16,-3 3 0 0,3 0 0 0,0 0 0 16,-4-6 0-16,4 6 0 0,-4 0-8 0,1 6 8 15,3-6 0-15,-4 3 0 0,1-3 0 0,-5 7 0 16,1-4 0-16,0 0 0 0,-3-3 0 0,-1 9 0 15,4-9 0-15,-7 10 0 0,3-4 0 0,-3 0 0 16,-4 0 0-16,4-2 0 0,3 5 0 0,-3-6 0 0,0 7 0 16,-4-1 0-16,4 3-8 0,0-5 8 0,0 5 0 15,3-2 0-15,-3-1 0 0,3 1 0 0,1-1 0 0,-1-3 0 16,1 10 0-16,-1-4-8 0,0 1 8 16,1 0 0-16,-1 2 0 0,0 1 0 0,1 0 0 0,-1-4 0 15,0 1-20-15,1 5-1 0,-1-5 0 0,-3 0 0 31,0 2-102-31,3-5-20 0</inkml:trace>
  <inkml:trace contextRef="#ctx0" brushRef="#br0" timeOffset="62712.94">23040 7938 1843 0,'0'0'164'0,"0"0"-132"16,0 0-32-16,0 0 0 0,0-9 160 0,0 9 24 0,0 0 6 0,0 0 1 15,3-3-137-15,5-4-27 16,-1-5-6-16,0 2-1 0,3 1 16 0,-3 6 4 15,0-6 0-15,4-1 0 0,-4 1-29 0,4 6-11 0,-4-7 8 0,3 7-8 16,-3-3 21-16,0 3-1 0,0-4 0 0,0 7 0 16,-7 0 13-16,0 0 3 0,0 0 0 0,0 0 0 15,7 7-10-15,1-4-2 0,-8-3 0 0,0 9 0 16,3 1-8-16,-3-7-1 0,0 6-1 0,0 1 0 16,0 2 6-16,0-3 0 0,0-9 1 0,0 10 0 15,0-10-11-15,0 9-2 0,4 1-8 0,-1 2 12 16,-3-2 1-16,4-1 0 0,-1 0 0 0,4-2 0 15,-3 12-3-15,3-7-1 0,0 4 0 0,-4-1 0 16,1 7-9-16,3 3-9 0,-4 1 9 0,1 5-13 16,0 3 13-16,-1 7 0 0,-3 0 9 0,4 0-9 15,-8 3 0-15,4-4 0 0,0 1 0 0,0-6 0 16,0-1 11-16,4-3-11 0,-1 1 12 0,-3-1-12 16,0 1 18-16,0-1-3 0,0 0-1 0,4 1 0 0,-4 8-2 15,3-5-1-15,1 6 0 0,-1 3 0 0,1-4-11 16,-4 11 0-16,3-8 0 0,1 1 0 0,-4 6 0 0,3-6 0 15,-3 0 0-15,0-3 0 0,4 0 0 16,-4 0 0-16,3-1 8 0,-3-5-8 0,-3-1 0 0,3 4 0 16,0-4 9-16,0 7-9 0,-4-6 9 0,1 2-9 15,-1-2 12-15,1-4-12 0,3 1 10 0,-4 2-10 16,1-3 8-16,-1 7-8 0,4-3 0 0,0-4 8 16,-3 7-8-16,3-4 0 0,0 1 0 0,0 2 0 15,3-2 8-15,-3-1-8 0,-3 7 0 0,3-10 0 0,0 7 9 16,0-7-9-16,-4-6 0 0,4 7 8 0,-3-1-8 15,-1-3 0-15,1-3 0 0,-1 4 0 0,0-4 0 16,1 3 0-16,-1-3 0 0,1-3 8 0,-1 6-8 16,4-3 0-16,-3-6 16 0,3 3-2 0,-4 0 0 15,4 0 0-15,-3-3-14 0,3 3 0 0,0-7 0 0,0 1 0 16,0 3 0-16,0 0-15 0,0-4 3 0,3 4 1 16,-6-6 11-16,3 5 0 0,3-5 0 0,-3 6 0 15,0-7 0-15,0 1 0 0,-3 6 0 0,3-7 0 16,0-2 0-16,0 5 0 0,0-8 0 0,0 2 8 15,0 0-8-15,0 1 0 0,-4-7 0 0,4 6 8 16,0-9-8-16,0 10 0 0,-3-7 0 0,3 6 0 16,-4 1 0-16,4-4 0 0,0 0 0 0,0 4 0 15,0-1 0-15,0 4 0 0,0 2 0 0,4-2 0 0,-1-4 0 16,-3 4 0-16,0-4 0 0,4 4 0 0,-4-4 0 16,3 4 0-16,-3-4 0 0,0 1 0 15,0-7 0-15,0 6 0 0,-3 1 0 0,3-1 0 0,0-9 0 16,-4 3 0-16,4 6 0 0,-3 1 0 0,-1-1 0 15,1 1 0-15,3-7 0 0,0 9 0 0,-4-5 0 0,1 2 0 16,3-6 0-16,0 10 0 0,0-4 0 0,0-3 0 16,0 1 0-16,0 2 0 0,3-3 0 0,-3-6 0 15,0 3 0-15,0 10 0 0,0-7 0 0,0-6 0 16,0 3 0-16,0-3 0 0,0 10 0 0,0-10 0 16,0 0 0-16,-3 6 0 0,-1 0 0 0,4-6 0 15,0 0 0-15,-3 0 8 0,-4 10-8 0,3-4 0 16,0-3 0-16,4-3 0 0,0 0 0 0,-3 10 0 15,3-7 0-15,0-3 0 0,0 0 0 0,-4 9 0 0,4-9 0 16,0 0 0-16,0 6 0 0,0-6 0 0,0 0 0 0,0 0 0 16,0 4 0-16,0-4 0 0,0 0 0 0,0 0 8 15,0 0-8-15,-3 9 0 0,3-9 0 0,0 0 0 16,0 3 8-16,0-3-8 0,-4 10 8 0,4-10-8 16,0 0 0-16,0 9 9 0,0-9-9 0,0 0 0 15,0 9 0-15,0-9 0 0,0 0 0 0,-3 3-12 16,3-3 12-16,0 0 0 0,0 0 0 0,0 10 0 15,0-10 0-15,0 0 0 0,0 0 12 0,0 0-12 16,0 0 8-16,0 0-8 0,0 0 0 0,0 0 0 16,0 6 0-16,0-6 8 0,0 0-8 0,0 0 0 15,0 0 10-15,0 0-10 0,0 0 8 0,0 0-8 16,0 0 0-16,0 0 8 0,0 0-8 0,0 0 0 16,0 0 0-16,0 0 0 0,0 0 0 0,0 0 0 15,0 0 0-15,0 0 0 0,0 0 0 0,0 0 0 16,0 0 0-16,0 0 0 0,7 3 0 0,-7-3 0 0,10-3 0 0,-2 3 0 15,-8 0 8-15,10-6-8 0,-3 6 0 0,4 0 0 16,-4 0 0-16,3 0 0 0,1 0 0 0,0 0 0 16,3-3 0-16,0-4 0 0,0 7 0 0,7-3 0 15,-3-3 0-15,3 6 0 0,-4-3 0 0,5-6 0 16,-1 9 0-16,0-4 0 0,0-2 0 0,-3 6 0 16,3 0 0-16,-3-3 0 0,-1-3 0 0,4 6 0 15,-3 0 0-15,0 0 0 0,-1 0 0 0,1 6 0 16,-4-6 0-16,4 3 0 0,-1-3 0 0,5 6 0 15,-5-2 0-15,8-4 0 0,0 0 0 0,-1 0 0 16,8 0 0-16,-4-4 0 0,-3 4 0 0,0-6 0 16,-1 6 0-16,5 0 0 0,-5 0 0 0,1 0 0 0,0 0 0 15,-4 0 0-15,3 0 0 0,-2 0 0 0,-1 6 0 16,-4-2 0-16,1-4 0 0,3 6 0 0,-3-3 0 0,3 0 0 16,0-3 0-16,0 6 0 0,1-6 0 0,-1 3 0 15,3-3 0-15,5 0 0 0,2 7 0 16,1-7 0-16,-7 0 0 0,0 0 0 0,3-7 0 15,0 7 0-15,0 0 0 0,-3 0 0 0,0 0 0 0,-1 0 0 16,-3 0 0-16,1-3 0 0,-5 3 0 16,-3 0 0-16,0 0 0 0,1 0 0 0,-1 0 0 0,0 3 0 15,-4-3 0-15,4 0 0 0,-3 0 0 0,0 7 0 16,3-7 0-16,0 3 0 0,-4-3 0 0,5 0 0 16,2 0 0-16,-3 0 0 0,4 0 0 0,0 0 0 0,-4 0 0 15,0 0 0-15,0 0 0 0,4 6 0 0,-4-3 0 0,0-3 0 16,-7 0 0-16,3 3 0 0,-3-3 0 0,1 0 0 15,2 0 0-15,-3 0 0 16,0 0 0-16,0 0 0 0,0 0 8 0,-7 0-8 0,0 0 0 16,11 7 0-16,0-4 0 0,-4-3 0 0,-7 0 0 15,0 0 0-15,7 6 0 0,3-3 0 0,-3-3 0 0,-7 0 0 16,0 0 0-16,11 0 0 0,-1 7 0 0,-3-4 0 16,-7-3 0-16,0 0 0 0,11 0 0 0,0 3 0 15,-4-3 0-15,-7 0 0 0,0 0 0 0,0 0 0 16,10 0 0-16,-10 0 0 0,0 0 0 0,0 0 0 15,11 0 0-15,-11 0 0 0,0 0 0 0,0 0 0 16,10 0 0-16,-10 0 0 0,0 0 0 0,0 0 0 0,0 0 0 16,0 0 0-16,8 6 0 0,-8-6 0 0,0 0 0 15,10 3 0-15,-10-3 0 0,0 0 0 0,0 0 0 0,7-3 0 16,-7 3 0-16,0 0 0 0,7-6 0 16,-7 6 0-16,0 0 0 0,0 0 0 0,0 0 0 15,0 0 0-15,7-3 0 0,-7 3 0 0,0 0 0 0,4-10 8 16,-1 7-8-16,-3-3 0 0,0-4 0 0,0 7 8 15,0-6-8-15,0-1 0 0,0 1 9 0,0-3-9 16,0 2 0-16,0-2 8 0,0 2-8 0,0-2 0 16,4-7 0-16,-4 9 8 0,0-5-8 0,3-1 0 15,-3 3 0-15,0-8 0 0,0 2 0 0,4 3 8 16,-4-3-8-16,3-3 0 0,-3-6 0 0,0 6 8 16,0-3-8-16,0-3 0 0,0 3 0 0,0-7 0 15,0 4 0-15,0-3 0 0,0-4 0 0,0 4 8 16,0-7-8-16,0 4 0 0,-3-7 0 0,-1 0 8 0,4-6-8 15,0-3 0-15,0 6 0 0,0-6 8 0,0 6-8 0,0 3 0 16,0-3 0-16,0 4 0 0,0-1 0 0,0 3 0 16,0 1 0-16,0-4 0 0,0-3 0 0,0 3 0 15,0-3 0-15,-3 4 0 0,3-4 0 0,0 3 0 16,-4-3 0-16,4 3 8 0,0 0-8 0,-3-2 0 16,3 2 0-16,-4-3 0 0,1 0 0 0,3 0 0 15,0-3 0-15,-4 3 0 0,4 0 0 0,-3 0 0 16,3 0 0-16,0 7 0 0,-4-4 0 0,4 7 0 15,-3-1 0-15,-1 4 0 0,4-7 0 0,-3 7 0 0,-1-1 0 16,-3 1 0-16,3 0 0 0,-3 6 8 0,0-7-8 16,0 4 8-16,-3-3-6 0,6-1-2 0,-6 7 0 0,3-3 0 15,-1 3 0-15,-2-3 0 16,6-4 0-16,-6 7 0 0,3-3 0 0,3-3 0 0,-3-1 0 0,4 1 0 16,-1-4 0-16,4 1 0 0,-7 3 0 0,4-7 0 15,3 7 0-15,0-1 0 0,-4 1 0 0,0 6 0 16,4 3 0-16,-3 0 0 0,-1 0 0 0,1 3 0 15,-1 0 0-15,1 0 0 0,-1 4 0 0,1-4 0 16,-4 6 0-16,0-5 0 0,3 8 0 0,1-2 0 16,-1-7 0-16,1 9 0 0,-5-2 0 0,8-7 0 15,-3 7 0-15,3-4 0 0,0 0 0 0,-4 0 0 16,4 1 0-16,0-7 0 0,-3 3 0 0,-1 6 0 16,4-2 0-16,0-1-15 0,4 4 5 0,-8-7 1 15,4 9 9-15,-3-2 0 0,3-7 0 0,0 6 0 16,0 4 0-16,0-3 0 0,-4 2 0 0,4 1 0 0,0 2 0 15,4-2 0-15,-4 3 0 0,0-4 0 0,3 4 0 16,-3 0 0-16,0-4 0 0,4 1 0 0,-1 3 0 16,-3-4 0-16,0 1 0 0,-3-1 0 15,-1 1 0-15,4 6 0 0,0-6 0 0,0-1 0 0,0 1 0 0,0 6 0 16,0-7 0-16,4 1 0 0,-4-1 0 0,0 1 0 16,-4 6 0-16,8-7 0 0,-4 1 0 0,-4 6 0 15,4 0 0-15,0-4 0 0,4-2 0 0,-1 9-8 16,-3-9 8-16,0 9-8 0,0-3 8 0,0 3 0 15,0 0 8-15,0 0-8 0,0-10 0 0,0 10 0 16,-3-9 0-16,3 9 0 0,0 0 0 0,0 0 0 0,-4-3 0 0,4 3 0 16,0 0 0-16,-3-7 0 0,3 7 0 0,0 0 0 15,0 0 0-15,-7-3 0 0,0-6 0 0,7 9 0 16,0 0 0-16,-7 0-8 0,-4-10 0 0,1 10 0 16,-1 0 8-16,0 0 0 0,1-3 0 0,-1 3 0 15,-3 0 0-15,0 0 0 0,0 0 0 0,0 0 0 16,3 0 0-16,-3 3 0 0,0-3 0 0,3 0 0 15,-3 0 0-15,0 0 0 0,4 0 0 0,-5 7-8 16,1-4 8-16,0-3 0 0,-3 0 0 0,-1 0 0 16,4 6 0-16,-4-6 0 0,-7 0 0 0,4 3 0 15,-3-3 0-15,2 3 0 0,1-3 0 0,-3 7 0 16,-5-7 0-16,5 3 0 0,-5-3 0 0,1 0 0 16,4 6 0-16,-5-3 0 0,5-3 0 0,-1 10 0 15,4-7 0-15,-4-3 0 0,4 6 0 0,0-3 0 16,-4-3 0-16,4 6 0 0,-4-3 0 0,0-3 0 0,1 7 0 15,-4-4 0-15,3 0 0 0,0-3 0 0,4 6 0 16,0-3 0-16,-7-3 0 0,-4 0 0 0,4 7 0 0,-1-4 0 16,1-3 0-16,4 0 0 0,-1 3 0 0,4-3 0 15,-4 6 0-15,7-6 0 0,-3 0 0 0,7 3 0 16,-7-3 0-16,7 0 0 0,-4 0 0 0,0 0 0 16,1 0 0-16,-4 0 0 0,3 0 0 0,0 7 0 15,-6-7 0-15,3 0 0 0,3 0 0 0,-3 3 0 16,0-3 0-16,-1 0 0 0,1 0 0 0,4 6 0 15,-5-3 0-15,5-3 0 0,-4 3 0 0,-1-3 0 16,5 7 0-16,3-7 0 0,0 3 0 0,-1 3 0 16,1-3 0-16,0-3 0 0,4 0 0 0,-1 6 0 0,1-2 0 15,-1-4 0-15,7 0 0 0,-6 0 0 16,-4 0-10-16,14 0-11 0,-7 0 2 0,7 0 1 0,0 0 0 31,-7 0-66-31,7 0-14 0,0 0-2 0,0 0-1 16,0 0-98-16,0 0-19 0,0 0-4 0</inkml:trace>
  <inkml:trace contextRef="#ctx0" brushRef="#br0" timeOffset="65598.37">22320 8826 172 0,'0'0'16'0,"-7"0"-16"16,0 6 0-16,0-6 0 0,7 0 198 0,-7 0 37 15,0 3 7-15,0-3 2 0,-4 0-175 0,4 0-34 0,7 0-7 0,-7-3-2 16,0-3 27-16,0 6 6 16,7 0 1-16,-3-3 0 0,-4-4 20 0,7 7 4 15,0 0 0-15,0 0 1 0,0 0 12 0,0 0 3 16,0 0 0-16,0 0 0 0,0 0-24 0,0 0-4 0,0 0 0 0,0 0-1 15,0 0-40-15,0 0-8 0,0 0-2 0,0 0 0 16,0 0-21-16,0 0 0 0,10 0 0 0,-10 0-8 16,0 0 8-16,11 10 0 0,-1-10 8 0,1 0-8 15,-11 0 8-15,10 6-8 0,8-6 8 0,0 3-8 16,3-3 40-16,0 0 3 0,-7 0 1 16,4 0 0-16,7 0-12 0,-4 0-3 0,-4 3 0 15,1-3 0-15,0 0-5 0,3 0 0 0,-4 0-1 0,1 0 0 16,0 6-23-16,-1-6 0 0,4 0 0 15,1 4 0-15,-5-4 0 0,4 0 0 0,4 0 0 0,0-4 0 16,-4 4 0-16,0-6 0 0,-3 6 0 0,3-3 0 16,4 0 9-16,-4-3 4 0,-7 6 1 0,0-3 0 15,4-4-14-15,-4 7 11 0,-4-3-11 0,1 3 10 16,-4-6-2-16,4 6-8 0,-4-3 12 0,-7 3-4 0,10 0 0 16,-10 0 0-16,0 0 0 0,0 0 0 15,0 0-8-15,7 0 0 0,0-3 0 0,4-4 0 0,-11 7 20 0,3 0 1 16,5-9 1-16,-1 9 0 0,0-3-12 0,-7 3-2 15,0 0-8-15,7-3 12 0,0-4-1 0,-7 7-1 16,0 0 0-16,3-9 0 0,-3 9-10 0,0 0 0 16,0 0 0-16,4-9 0 0,-4 9 0 15,-4-4 0-15,4 1 12 0,-3-3-4 0,-1 3 7 0,-3-3 1 16,0 2 0-16,0-2 0 0,4 6-16 0,-8-3 9 16,0-6-9-16,4 9 8 0,4-10-8 0,-4 7 0 15,-4-6 9-15,4 6-9 0,-3-7 8 0,6 1-8 16,-3-1 10-16,0 1-10 0,0 0 0 0,3 5 8 15,-3-5-8-15,4 0 0 0,-8 5 0 0,8-2 0 0,6-6 0 16,-3 12 0-16,0-10 0 0,0 10 0 0,0 0 0 16,7-3 0-16,0-6 0 0,-7 9 0 0,0 0-9 0,0 0 9 15,14 0 0-15,-3 0 0 0,-11 0-8 0,11 3 8 16,-1 3-8-16,1-6 8 0,-1 3-13 0,-3-3 5 16,0 6 8-16,4-2 0 0,-4 5 0 0,0-6 0 15,-3 7 0-15,3-1-8 0,-4-3 8 0,4 1-8 16,-3 2 8-16,-1 7 0 0,-3-10 0 0,4 10 0 15,-4-4 0-15,0 1 0 0,0-1 0 0,-4 4 8 16,4-4-8-16,-3 1 0 0,-4 3 0 0,0-1 0 16,-4-2 0-16,4 6 0 0,-4-7 0 0,1 7 0 15,-4 0 0-15,0-7 8 0,10 1-8 0,-6 6 0 16,-5-7 8-16,5 7-8 0,-1-9 8 0,8-1-8 0,-4 0 0 16,0-2 8-16,0 2-8 0,7-9 0 0,0 0 0 0,0 9-10 15,-11-2 1-15,11-7 0 16,0 0-162-16,0 0-32 0</inkml:trace>
  <inkml:trace contextRef="#ctx0" brushRef="#br0" timeOffset="66518.5">21114 8051 1699 0,'0'0'75'16,"0"0"16"-16,0 0-73 0,0 0-18 0,0 0 0 0,0 0 0 0,0 0 33 0,0 0 3 15,-4 0 1-15,-3 3 0 0,7-3-29 0,-3 3-8 16,-4 7 0-16,0-4 0 0,3-3 0 0,0 10 12 15,-3-4-4-15,4 1 0 0,-4-1 9 0,0 4 3 16,0-4 0-16,0 3 0 0,-4 4 21 0,4-3 5 16,0 6 1-16,0-4 0 0,0 4-3 0,3-6-1 15,-3 8 0-15,4 1 0 0,3-3-28 0,0 3-6 16,0 0-1-16,0-3 0 0,3 3-8 0,1-10 8 16,-1 7-8-16,1-6 8 0,3 3-8 0,-4-4 10 15,5-3-10-15,-1 1 10 0,-4-4-10 0,8 4 0 16,-4-10 0-16,3 6 0 0,-3-3-18 0,4-3 4 0,0 0 1 15,3 0 0 1,-4-3-12-16,4-3-3 0,-3 2 0 0,3-2 0 16,4 0-99-16,-4-4-20 0,0 1-4 0,0-3-1 0</inkml:trace>
  <inkml:trace contextRef="#ctx0" brushRef="#br0" timeOffset="66758.5">21301 7769 2311 0,'0'0'102'0,"0"0"22"16,0 0-100-16,-7 0-24 0,7 0 0 0,0 0 0 0,0 0 19 0,0 0-2 15,0 0 0-15,0 0 0 16,0 0-133-16,0 0-28 0,0 0-4 0,0 0-756 0</inkml:trace>
  <inkml:trace contextRef="#ctx0" brushRef="#br0" timeOffset="67122.16">21304 8274 1555 0,'0'0'138'0,"4"-7"-110"0,3 4-28 0,0-3 0 15,3 3 123-15,1-6 19 0,3-1 4 0,0-2 1 16,0 2-103-16,1 1-20 0,2 3-4 0,-3-4 0 0,0 4-20 0,4-4 8 16,0 4-8-16,-1 0 0 15,1-4 0-15,-4 7 0 0,4-3 0 0,-4 3 0 0,-4 3-15 0,4 0 0 16,-3-3 0-16,0 3 0 15,-11 0-50-15,7 3-11 0,7-3-1 0,-7 0-498 16,-7 0-99-16</inkml:trace>
  <inkml:trace contextRef="#ctx0" brushRef="#br0" timeOffset="67416.25">21329 8446 403 0,'0'0'36'0,"0"0"-36"0,0 0 0 0,11 0 0 15,-1-9 412-15,1 9 76 0,3-3 16 0,0 0 2 16,0-4-398-16,4-2-80 0,-4-1-16 0,0 7-4 15,4-6-16-15,-4 9-4 0,0-9-1 0,0 5 0 16,-4-2-33 0,5 3-6-16,-1-6-2 0,0 9 0 0,-4-10-29 0,1 10-5 15,0-12-2-15,3 8-716 0</inkml:trace>
  <inkml:trace contextRef="#ctx0" brushRef="#br0" timeOffset="67968.45">21773 7960 1728 0,'-3'0'153'0,"3"0"-122"16,0-9-31-16,7 6 0 0,0-4 225 0,0 4 39 15,7-6 8-15,0 6 2 0,7-4-231 0,-3 7-43 16,-4-9-16-16,4 6 1 0,3 0 15 0,-7-4 0 15,0 4 0-15,0-3 0 0,0 6 8 0,1 0 7 0,-5 0 1 0,-3 0 1 32,-7 0-39-32,11 0-8 0,-4 6-2 0,-4 4 0 0,1-4 32 0,-4 3-9 0,0 1 9 15,0 2 0-15,-4-2-10 0,4-1 10 0,-7 4-12 0,7-4 12 16,0 7 0-16,-3-4 0 0,-4-2 0 0,0 2 0 16,7-9 0-16,-7 13 0 0,3-10 0 0,-3 4 0 15,0-1 0-15,3 1 0 0,1-7 0 0,-1 6 0 16,-3 1 0-16,4-1 0 0,3-9 0 0,0 3 0 15,0 7 0-15,0-10-8 0,3 9 8 0,1-6-10 16,-1 3 10-16,-3-6 0 0,0 0 0 0,11 3-8 16,-4 7 8-16,0-4 0 0,-7-6 0 0,4 3 0 15,6 0 0-15,-3 7 0 0,0-10 0 0,0 6 0 16,-3-3 0-16,7 4 0 0,-1-4 0 0,1 0 0 16,-1-3 0-16,1 6 0 0,6-3-8 0,-2 3 8 0,-1-2 0 0,0-4 0 15,0 9 0-15,0-6 8 16,0 3-8-16,-3-2 0 0,-4 2 0 0,0-3 0 15,3 6 0-15,-6-6 0 0,-4-3 0 0,0 10 0 16,0-1 9-16,-4 1 1 0,4-7 0 0,-7 6 0 0,0 1 19 16,0-1 4-16,0-6 1 0,0 7 0 0,-3-1-34 0,3-6 0 15,-1 7 0-15,1 2 0 0,-3-6 0 16,-1-2 0-16,4 5 0 0,-3 0 0 0,3-6 0 0,-4 7 0 16,0-1 0-16,1-9 0 15,-1 10-29-15,1-10-13 0,-4 3-2 0,-4 3-735 16,4-3-146-16</inkml:trace>
  <inkml:trace contextRef="#ctx0" brushRef="#br0" timeOffset="68777.17">23393 8638 1512 0,'0'0'67'0,"-4"0"13"0,4 0-64 0,-3-4-16 15,-1 1 0-15,4 3 0 0,0-6 0 0,0 6 0 16,0 0 0-16,0 0 0 15,0 0-56-15,0 0-4 0,0-3-2 0,0 3 0 0,0 0 32 0,0 0 6 16,0 0 2-16,0 0 0 16,0 0-33-16,0 0-6 0,-7 3-2 0,0 3 0 0</inkml:trace>
  <inkml:trace contextRef="#ctx0" brushRef="#br0" timeOffset="71304.89">25224 767 518 0,'-4'-16'23'0,"4"7"5"0,0-1-28 0,0 1 0 0,-3-4 0 0,3 7 0 16,0-10 76-16,0 7 9 0,0-1 3 0,0 1-407 16</inkml:trace>
  <inkml:trace contextRef="#ctx0" brushRef="#br0" timeOffset="71578.16">25262 575 428 0,'15'-12'19'0,"-8"2"4"16,3 1-23-16,-3 0 0 0,4-4 0 0,-1 4 0 0,1 6 40 0,-4-10 4 15,0 4 1-15,0 2 0 0,0 4-8 0,-7 3-1 16,0 0-1-16,0 0 0 0,0 0-16 0,0 0-3 16,0 0-1-16,0 0 0 0,0 0 49 0,0 0 9 15,0 0 3-15,0 0 0 0,0 0 52 0,0 10 12 16,0-1 1-16,4 4 1 0,-4-10-30 16,3 15-7-16,1-8-1 0,-4 2 0 0,3 10-10 0,-3-3-2 15,7 6-1-15,-3 3 0 0,3-6-31 0,-4 7-5 16,5-4-2-16,-5 6 0 0,4 0-29 0,0 10-7 15,-3-6-1-15,-1-4 0 0,4 13-16 0,-3-13 8 0,3 7-8 16,-4-4 0-16,-3 10 9 0,0-6-9 0,-3-4 0 16,-1 4 9-16,-3 0-9 0,0-1 12 0,-3-12-12 0,-1 13 12 15,0-3-12-15,1-1 0 0,-4-3 9 0,3 1-9 32,1-1-16-32,3-3-8 0,0-15-2 0,-1 6 0 15,1-7-97-15,4 1-19 0,3-7-4 0,0-6-803 0</inkml:trace>
  <inkml:trace contextRef="#ctx0" brushRef="#br0" timeOffset="72125.33">26106 362 230 0,'0'0'20'0,"0"0"-20"0,0 0 0 0,0 0 0 0,0 0 492 0,0 10 95 15,0-7 18-15,0 9 4 0,-4-2-481 0,-3 8-96 16,-4-5-19-16,4 6-4 0,-10-7 6 0,-1 17 1 16,0-7 0-16,-3 9 0 0,0-6-5 0,0 3-1 15,-4 4 0-15,4-1 0 0,-4-9-10 0,1 9 0 16,3-9 0-16,-4 10-11 0,4-14-1 0,-4 7-1 15,0 4 0-15,-3-7 0 16,0 0-15-16,0-1-4 0,-4 8 0 0,4-7 0 0,-4 0 32 0,0 0 8 16,0 0 1-16,4-1 0 0,0-2 14 0,0-6 2 0,10 6 1 0,4-7 0 15,-4-2 21-15,8-1 4 0,3-6 1 16,0 7 0-16,3-1-21 0,4-9-4 16,0 0-1-16,0 0 0 0,0 0-18 0,0 0-8 0,7-9 0 0,0 9 8 15,4 0-8-15,-1 0 0 0,4 0 0 16,1 0 0-16,2 0 0 0,1 0 0 0,0 0 0 0,3 0 0 15,0 0 0-15,4 9 0 0,3-9 0 0,0 9 0 16,0-6 0-16,4 4 0 0,-4-1 0 0,4 0 0 16,-7-3 0-16,-1 7 0 0,5-1 0 0,-5 1 0 15,-3-1 0-15,4 4 0 0,-4-4 0 0,0 4 0 0,-6-1 0 16,2-2 0-16,-6 2 0 0,3-3 0 16,-4 1 0-16,1 9 0 0,-4-10 0 0,-3 4 0 0,-1-1 0 15,1-2 0-15,-4 8 0 0,0-8 0 16,0 2-44-16,3-2-8 15,-3-1-2-15,0 4 0 0,0-10-160 0,0-3-32 16</inkml:trace>
  <inkml:trace contextRef="#ctx0" brushRef="#br0" timeOffset="72343.33">26278 986 2973 0,'0'0'65'0,"4"-9"14"0,-4 9 2 0,3-3 3 0,5 3-67 0,2-7-17 15,1 4 0-15,-1 3 0 0,1-3 8 0,3 3-8 16,4-6 9-16,-1 6-9 0,4-3 0 0,1 3 0 0,6-7 0 0,0 4 0 16,4-3 0-16,0 0-18 0,-4-1 4 0,4 4 1 31,-4-3-127-31,-4 3-26 0,-2 3-5 0,-1 0-597 0,-4 0-119 0</inkml:trace>
  <inkml:trace contextRef="#ctx0" brushRef="#br0" timeOffset="72599.64">26180 1209 2545 0,'0'0'112'0,"0"0"24"0,0 0-108 0,7 6-28 15,0-3 0-15,7-3 0 0,4 10 28 0,3-10 1 16,3 0 0-16,1 0 0 0,0-4-29 0,3-2 0 16,0 3-13-16,7-6 4 15,1-1-114-15,-4 1-22 0,3-1-5 0,-7 1-864 0</inkml:trace>
  <inkml:trace contextRef="#ctx0" brushRef="#br0" timeOffset="73198.39">27023 720 2275 0,'0'0'50'0,"7"-10"10"0,3-9 3 0,1 10 1 0,7-7-52 0,-4 1-12 0,3 2 0 0,1-6 0 16,3 4 30-16,0-1 3 0,-3 0 1 0,3-3 0 15,4 10 18-15,-4 0 4 0,4-4 1 0,-4 1 0 0,-3-1-20 0,3 4-4 16,0-1-1-16,-3-9 0 16,-1 16-32-16,1-6 0 0,-4-4 0 0,4 7 0 15,-4 3 0-15,0-3 0 0,-4 2-12 0,4 4 3 0,-3 0 9 0,0 0 11 16,-1 0-3-16,1 4 0 0,-4 2-8 15,3-3 0-15,1 6 0 0,0 1 0 0,-1-1 0 16,1-6 0-16,-1 16 0 0,1-9 0 16,-4 5 8-16,4-8 0 0,-1 5 0 0,-3 7 0 0,-3-7 6 15,-1 10 1-15,1 7 0 0,-4-7 0 0,-4-1-6 16,1 1-1-16,-4 7 0 0,-4-4 0 0,-3 3-8 0,3-3 0 16,-3 3 0-16,0 4 0 0,0-7 0 0,0 3 0 15,0 3 0-15,0 1 0 0,0-10-9 0,0 9-1 16,-4-9 0-16,7-3 0 0,-3 6 2 0,0-6 0 15,0-7 0-15,0 7 0 0,0-6 8 0,-4-1 11 16,4-6-3-16,-7 4 0 0,0 2-8 0,-1-9 0 16,-2 4 0-16,-1-4 0 0,0 6 0 0,4-6-11 15,-3 4 3-15,2-7 0 0,1 0 8 0,0 3-8 16,-4-3 8-16,8 0-8 0,-1 0 0 16,4 0 0-16,0 6 0 0,7-6 0 0,3 0 8 0,4 0 11 0,0 0-3 15,0 0 0-15,0 0 13 0,11 0 3 0,6-6 0 0,5 6 0 16,-1-3 22-16,7 3 5 0,4 0 1 0,3 0 0 15,4 0-34-15,0 0-6 0,-4 3-2 0,0 6 0 16,-3-9 17-16,-4 10 3 0,-3-7 1 0,3 3 0 16,-3-3-31-16,-4 7 8 0,-3-1-8 0,-1 0 0 15,-3-5-23-15,4 8-7 0,-4-6-2 16,-3-3 0-16,-1 7-94 16,1 2-19-16,3-5-4 0</inkml:trace>
  <inkml:trace contextRef="#ctx0" brushRef="#br0" timeOffset="76622.21">23234 8553 1152 0,'0'0'51'0,"0"0"10"0,-4-3-49 0,4 3-12 0,-7 0 0 0,7 0 0 0,-3-3 154 0,3 3 28 16,-7-7 6-16,7 7 0 0,-4-3-102 0,4 3-21 15,0 0-4-15,0-6-1 16,0-4-1-16,0 4-1 0,4 0 0 0,-4-3 0 0,3 5-30 16,1-5-5-16,-1 6-2 0,-3 3 0 0,4-6 22 0,-4 6 4 15,0 0 1-15,0 0 0 16,0-10-11-16,0 10-1 0,0 0-1 0,0 0 0 0,0 0 2 0,0 0 1 16,0 0 0-16,0 0 0 0,0 0-14 0,0 0-2 15,10 0-1-15,-10 0 0 0,8 6-6 0,-1-2-2 16,0 2 0-16,3-3 0 0,1 0 3 0,-1 7 0 15,1-10 0-15,3 9 0 0,-3-3-8 0,3 0 0 16,-4 4-8-16,1-4 12 0,0 4-12 0,-1-4 0 16,-3 3 0-16,-3 1 0 0,3-1 0 0,-4 0 0 15,-3 4 0-15,0 0 0 0,0 2 10 0,0-2-1 16,-3-1 0-16,-1 7 0 0,1-6 5 0,-1 6 1 16,1-4 0-16,-1 4 0 0,-3-6-6 0,7 5-1 15,-3 1 0-15,-1-6 0 0,0 6-8 0,4-4 0 0,-3 4 0 16,-1-6 8-16,4 5-8 0,-3-5 0 0,3 3 0 15,-4-4 8-15,4 1-8 0,-3-1 12 16,-1-2-12-16,1-1 12 0,-1 0-4 0,1-5-8 0,3-4 12 0,-4 9-4 16,-3-3-8-16,4-3 0 0,-4 7 9 15,3-7-9-15,4-3 0 0,-3 9 8 0,3-9-8 0,-8 7 0 16,5-4 0-16,3-3 8 0,-7 9-8 0,7-9 0 16,0 0 10-16,0 0-2 0,0 0-8 0,0 0 12 15,0 0-4-15,0 0 0 0,0 0-8 0,0 0 12 16,0 3-4-16,0-3-8 0,0 0 11 0,0 0-11 15,0 0 13-15,0 0-4 0,0 0-1 0,0 0 0 16,0 0-8-16,0 0 10 0,0 0-10 0,0 0 10 16,0 0-10-16,0 0 0 0,-11 7 0 0,11-7 8 15,0 0-8-15,0 0 0 0,0 0 0 0,0 0 0 0,0 0 0 16,0 0 0-16,0 0 0 0,0 0 0 0,0 0 8 0,0 0-8 16,0 0 0-16,0 0 8 0,0 0-8 0,0 0 0 15,0 0 0-15,0 0 0 0,0 0 0 0,0 0 0 16,7 3 0-16,-3-3 0 0,6 0 0 15,-2 0 0-15,-1 0 0 0,0 0 0 0,3 0 0 0,1 0 0 16,-1 0-12-16,4-3 12 0,-3 3 0 16,3-7 13-16,0 7 0 0,0 0 0 0,1-3-5 0,-1 3 0 15,3 0-8-15,1-6 12 0,0 6-12 0,-4 0 0 16,3 0 0-16,1 6 0 0,0-6 0 0,-1 0 0 0,1 0 0 16,-1 0 0-16,1 0 0 0,0 3 0 15,3-3 0-15,-3 0 0 0,-1 0 0 0,4 0 0 0,4 0 0 16,0 0 0-16,-1 0 0 0,-2-3 0 0,-1-3 0 15,0 3 0-15,0 3 0 0,0-3 0 0,0 3 0 0,1-7 0 16,-5 7 0-16,4 0 0 0,4 0 0 0,-4 7 0 16,-3-7 0-16,3 0 0 0,-7 3 0 0,7-3 0 15,-7 0 0-15,8 0 0 0,-5 0 0 0,4 0 0 16,-3 0 0-16,3-3 0 0,0-4 0 0,4 4 0 16,0-3 0-16,0 6 0 0,3 0 0 0,-7-3 0 15,4 0 0-15,-4-4 0 0,0 7 0 0,-3 0 0 16,-1-3 0-16,4-3 0 0,-3 6 0 0,0 0 0 15,-4 0 13-15,3 0-3 0,1 0-1 0,0 0 0 16,-4 0-9-16,3 0-12 0,-2 0 2 0,-1 0 1 0,0 0 9 16,0 0 0-16,0 0 0 0,-3 0 0 0,3 0 0 0,0 0 0 15,-4 0 0-15,4 0 0 0,1 0 0 0,-5 0 0 16,1 0 0-16,-4 0 0 0,3 0 0 0,5 0 0 16,-8 0 0-16,3 0 0 0,1 6 0 0,-4-3 0 15,0-3 0-15,0 0 0 0,-7 0 0 0,7 0 8 16,0 0-8-16,0 7 0 0,0-7 0 0,0 0 0 15,-7 0 0-15,4 0 0 0,3 0 0 0,3 0 0 16,-3 0 0-16,0 0 8 0,1-7-8 0,-1 7 0 16,3 0 0-16,-6 0 0 0,-4 0 0 15,0 0 0-15,7-3 0 0,0 3 0 0,0 3 0 0,-7-3 0 16,0 0 0-16,0 0 0 0,7 0 0 0,-7 0 8 16,7 0-8-16,-7 0 0 0,0 0 0 0,7 0 0 0,0 0 0 15,-7 0 8-15,0 0-8 0,0 0 0 0,7 0 0 16,-7 0 0-16,4-9 0 0,-4 9 0 0,0 0 0 15,0 0 0-15,0 0 0 0,0 0 8 16,0 0-8-16,0 0 8 0,0 0 1 0,-4-9 1 0,1 9 0 16,-1-7 0-16,4 1 0 0,-3-3 0 0,-5-1 0 15,5 7 0-15,-1-6-10 0,-3-1 8 16,4 7-8-16,3-6 8 0,0-1-8 0,-4 7 0 0,4-3-10 0,0 3 10 16,0-7 0-16,0 7 0 0,0 3 0 0,0 0 0 15,4-6 0-15,-4 6 0 0,0 0 0 0,7-3 0 16,-7 3 0-16,3-6 0 0,1 2 0 0,-1-5 0 15,-3 6 0-15,4-3 0 0,-4-4 0 0,0 7 0 16,0-6 0-16,0-1 0 0,0 1 0 0,0 3 0 16,-4-10 8-16,4 10-8 0,-3-10 12 0,3 0-12 15,-4 1 8-15,4-1-8 0,0-3 0 0,0 0 0 16,-3-3 13-16,-1 4-4 0,4-4-1 0,-3 0 0 0,-1 0-8 0,4 3-11 16,0 3 3-16,4-3 0 0,-4 7 8 15,0-4 0-15,3 4 0 0,-6 2 0 0,3-2 0 16,3 2 0-16,1 1 0 0,-1-4 0 0,-3 4 0 0,4-1 8 15,-1 4-8-15,1 0 11 16,0-3-11-16,-1-1-11 0,4 7 3 0,-3-6 0 0,-1-1 8 16,1 7 11-16,-4 3-3 0,3-9 0 0,1 5-8 0,-4-2 8 15,0 6-8-15,0-9 8 0,0 9-8 0,0 0 0 16,-4-3 0-16,1 0-11 0,3 3 11 0,0 0 0 0,0 0 0 0,0 0 0 16,0 0 0-16,0 0 0 0,-7 0 0 0,7 0-8 15,0 0 8-15,0 0 0 0,-4 6 0 16,4-6-8-16,-3 9 8 0,3-9-8 15,-4 6 8-15,4-6-8 0,0 0 8 0,0 0 0 0,-3 10 8 0,3-10-8 16,0 0 0-16,0 0 0 0,0 0 0 0,-4 6-8 16,4-6 8-16,0 0 0 0,-4 6 8 0,4-6-8 15,0 0 0-15,-3 4 0 0,-4-4 0 0,7 0 0 16,-7 0 0-16,7 0 0 0,0 0 0 0,0 0-8 16,-11 0 8-16,1 6 0 0,-1-6 0 0,1 0 0 15,-5 0 0-15,1 3 0 0,0-3 0 16,-3 0 0-16,-1 3 14 0,0-3-2 0,1 6 0 0,-1-2 0 15,4-4-12-15,0 6 0 0,0-3 0 0,-4-3 0 16,4 6 0-16,3-3 0 0,-3-3 0 0,0 0 0 16,4 3 0-16,-5-3 8 0,1-3-8 0,-3 3 0 15,3 0 0-15,-4-3 0 0,-3 3 0 0,0-6 0 16,-1 6 0-16,1 0 0 0,-3 0 8 0,2 0-8 16,-2 0 0-16,3 0 0 0,-8 0 0 0,1-3 0 0,3 6 0 15,1-3 0-15,-1 0 0 0,4 0 0 16,-4 6 0-16,4-3 0 0,0 0 0 0,0-3 0 0,3 10 0 0,-3-10 0 15,0 9 0-15,-1-9 0 0,1 7 0 16,0-4 0-16,-4 0 0 0,4-3 0 0,-3 6 0 0,-1-3 0 16,0-3 0-16,1 7 0 0,2-4 0 0,1-3 0 15,4 3 0-15,-5-3 0 0,1 6 0 16,4-6 0-16,-5 0 0 0,5 0 0 0,3 0 0 0,0 0 0 16,-1 0 0-16,1 0 0 0,0 0 0 0,4 0 0 0,-4 3 0 15,-1-3 0-15,1 0 0 0,4 6 0 0,-1-6 0 0,1 4 0 16,-1-4 0-16,4 0 0 0,-4 0 0 0,4 6 0 15,0-3 0-15,4-3 0 0,-4 0 0 0,0 3 0 16,3-3 0-16,-3 0 0 0,3 0 0 0,-3 0 0 16,0 0 0-16,4 0 0 0,-4 0 0 0,0 0 0 15,0 0 0-15,-4 0 0 0,4 0 0 0,0 0 0 16,0 0 0-16,-4 0 0 0,1 0 0 0,-1 6 0 16,4-6 0-16,0 0 0 0,-11 4 11 0,8-4-11 15,-4 0 0-15,3 6 0 0,4-3 0 0,-4-3 0 16,-3 6 0-16,4-3 0 0,-1 0 0 0,1-3 0 15,-1 0 0-15,0 7-9 0,8-7 9 0,-4 3 0 16,0-3 0-16,7 0 0 0,0 0 0 0,0 0 0 16,0 0 0-16,-7-3 0 0,-4-4 0 0,11 7 0 15,0 0 0-15,-3 0 0 0,-4 0 0 0,0 0 0 0,7 0 0 16,-8 0 0-16,8 0 0 0,-10 0 0 0,6 0 0 0,4 0 0 16,0 0 0-16,0 0 0 0,-10 0 0 0,10 0 0 15,0 0 0-15,0 0 0 0,0 0 0 0,0 0 0 16,0 0 0-16,0 0-8 0,0 0 8 0,0 0 0 15,0 0 0-15,0 0 0 0,0 0 0 0,0 0 0 16,0 0 0-16,0 0-8 0,0 0 8 0,0 0 0 16,0 0 0-16,0 0 0 0,0 0 0 0,0 0 0 15,0 0 0-15,0 0 0 0,0 0 0 0,0 0 0 16,0 0 0-16,0 0 0 0,0 0 0 0,0 0 0 0,0 0 0 16,0 0 0-16,0 0 0 0,0 0 0 15,0 0 0-15,0 0 0 0,0 0 0 0,0 0 0 0,0 0 0 16,0 0 0-16,0 0 0 0,0 0 0 15,0 0 0-15,0 0 0 0,0 0 0 0,0 0 0 0,0 0 0 0,0 0 0 16,-4 10 0-16,4-10 0 0,0 0 0 16,-3 9 0-16,3-9 0 0,0 10 0 0,0-7 0 0,0 6 0 15,3 1 0-15,-3 2 0 0,0-6 0 0,0 4 0 16,0 2 0-16,0-2 0 0,-3-1 0 0,3 4-8 16,-4-1 8-16,4-2 0 0,0 2 0 0,-3-2 0 15,-1 2 0-15,4 4-8 0,-3-4 8 0,-1 1 0 16,1-4-15-16,-1 1 3 0,4 2 0 0,0-2 0 15,0-7-95-15,0-3-18 0,0 0-4 16,7 9-1298-16</inkml:trace>
  <inkml:trace contextRef="#ctx0" brushRef="#br0" timeOffset="79828.37">24059 8446 748 0,'0'0'67'0,"0"0"-54"0,0 0-13 0,0 0 0 16,0 0 191-16,0 0 35 0,0 0 7 0,0 0 2 16,0 0-115-16,0 0-22 0,0 0-5 0,0 0-1 15,0 0 0-15,0 0-1 0,0 0 0 0,0 0 0 16,0 0-21-16,0 0-4 0,0 0-1 0,0 0 0 16,0 0-1-16,0 0 0 0,0 0 0 0,0 0 0 15,0 0-32-15,0 0-6 0,8 10-2 0,-8-10 0 16,7 3-12-16,-4 6-4 0,1 7 0 0,-4-4 0 15,3 1 20-15,-6 6 3 0,-1 3 1 0,1 0 0 16,-1 0-32-16,1 6 0 0,-1-3-8 16,-3 3 8-16,3-3 0 0,1 3 9 0,-1-2 1 0,1-1 0 0,-1 0-2 15,4-3-8-15,0 0 12 0,0-4-4 16,4 4-8-16,-1-9 0 0,1 6 0 0,-1-7 0 16,4-2-136-16,1 2-32 15,-8-12-6-15,0 0-2 0</inkml:trace>
  <inkml:trace contextRef="#ctx0" brushRef="#br0" timeOffset="86156.67">20077 3561 1580 0,'0'0'70'0,"0"0"14"0,-4 0-67 0,4 0-17 15,0 0 0-15,-7 0 0 0,0-3 52 0,7 3 6 16,0 0 2-16,0 0 0 0,0 0-31 0,0 0-5 15,0 0-2-15,0 0 0 0,0 0-2 0,0 9 0 16,0 3 0-16,0-8 0 0,3 5 2 0,-3 4 0 16,0-4 0-16,0 4 0 0,0 5-8 0,0-5-2 15,-3 6 0-15,-4-1 0 0,3 1-12 0,-6 6 0 16,3-3 0-16,0 7 0 0,-4-4 0 0,-3 6 0 16,0 0 0-16,0 1 0 0,-4-1 15 0,4 4 0 15,-4-4 0-15,1 7 0 0,-4-4 2 0,3 4 1 16,-3-1 0-16,3 4 0 0,-3-3 15 0,0-1 3 0,0 1 1 0,-1-7 0 15,5 1 11-15,-1-1 3 0,1-6 0 0,-1 6 0 16,0-2-31-16,1-4-7 0,6 3-1 16,0-6 0-16,1 0-12 0,-1-3 0 0,4 3 0 0,-3-10 0 15,3 7 0-15,0-3 0 0,3-7 0 0,-3 1 9 16,0 2-9-16,3-3 0 0,1 1 0 0,-1-1 8 16,-3 1-8-16,7-10 0 0,-3 3 9 0,3-3-9 15,0 0 12-15,0 0-1 0,0 0-1 0,0 0 0 16,0 0 14-16,0 0 4 0,0-3 0 0,3-7 0 15,1 1-12-15,3-1-3 0,-7 1 0 0,3-3 0 16,1-1 5-16,-1-6 1 0,1 7 0 0,-1-7 0 16,1 6-3-16,0-6 0 0,-4-2 0 0,0 8 0 0,0-6-4 0,0-3-2 15,0 10 0-15,-4-1 0 0,4-3-10 0,0 4 8 16,-4 2-8-16,1 1 8 0,-1 0-8 16,1 2 0-16,3 7 0 0,0 0 0 0,0 0 0 0,0 0 0 15,0 0-8-15,0 0 8 0,-7 7-11 0,3-1 3 16,-3 3 0-16,4-6 0 0,-1 10 8 0,4-4 0 15,-3 7-9-15,3-3 9 0,3-1 0 16,-3 7 0-16,4-3 0 0,-4-1 0 0,0 1 0 0,3 3 0 16,-3 0 0-16,0-4 0 0,-3 10 8 0,3-9-8 15,-4 6 8-15,1-3-8 0,3 0 0 0,-4-7 0 16,4 7 0-16,-3-3 0 0,3-7 8 0,3 1-8 16,-3-1 8-16,7-6-8 0,0 3 15 0,0-2-3 15,7-4 0-15,-3 0 0 0,3 0 0 0,0-4 0 0,0-2 0 0,4 6 0 16,0-6-12-16,-1 0 8 0,-3-4-8 15,0 10 0-15,1-9 8 0,-5 9-8 0,1 0 0 16,-1-7 9-16,-3 1-9 0,0 3 0 0,1-6 0 0,-5-1 0 31,1 1-109-31,-4-4-15 0,0-6-2 0,0 4-1088 0</inkml:trace>
  <inkml:trace contextRef="#ctx0" brushRef="#br0" timeOffset="86973.73">20271 2686 1868 0,'0'0'41'0,"0"0"9"0,0 0 2 0,0 0 0 0,0 0-42 0,0 0-10 16,-4 0 0-16,1 9 0 0,-1 1 0 0,1-1-11 15,-1-6 3-15,-3 7 0 0,7 2 8 0,-4-3 0 16,1 4 0-16,-1-7 0 0,1 4 0 0,3-1-8 16,-4-3 8-16,4 4-8 0,0-1 8 0,-3 1 11 15,3 2-3-15,0 1 0 0,-4 2 7 0,4-5 1 16,-7 5 0-16,4 1 0 0,-1 0-16 0,1-4 0 0,-8 7 8 0,4 3-8 16,-4-3 8-16,4 0-8 0,0 3 11 0,0-10-11 15,0 7 24-15,0-3-1 0,7-10-1 0,-3 7 0 16,3-4-6-16,-4 0-2 0,4-9 0 15,0 0 0-15,0 0 2 0,0 0 0 0,0 0 0 16,0 0 0-16,0 0-4 0,0 0 0 0,0 0 0 0,0 0 0 16,0 0-12-16,0 0 11 0,0 0-11 0,0 0 10 15,7 0-10-15,4 0 0 0,-1 0 0 0,1 0-11 16,3 0 11-16,-3-6 0 0,-1 3 0 0,4 3 0 16,0-3 0-16,4 3 14 0,-7-6-2 0,3 6 0 15,-4 0 0-15,-3 0 0 0,-7 0 0 0,11-4-675 16,-4-2-135-16</inkml:trace>
  <inkml:trace contextRef="#ctx0" brushRef="#br0" timeOffset="87193.88">20271 2297 2343 0,'-4'-16'104'0,"4"10"21"0,-3-3-100 0,3 5-25 15,3-5 0-15,-3 9 0 0,7 0 12 0,0-3-2 16,0-3-1-16,-7 6 0 16,0 0-34-16,0 0-7 0,0 0-2 0,0 0-650 0,0 0-129 0</inkml:trace>
  <inkml:trace contextRef="#ctx0" brushRef="#br0" timeOffset="87535.37">20585 2695 2070 0,'0'0'92'0,"0"0"18"0,0 0-88 0,0 0-22 0,0 0 0 0,0 0 0 0,0 0 52 0,0 0 5 16,0-9 2-16,0 9 0 0,7-3-49 0,3 3-10 16,1-10 0-16,-1 1 0 0,5 6 0 0,2-4 0 15,1 4 0-15,-1-3-9 0,5 0-12 0,2-1-3 16,1 4 0-16,0 3 0 15,-1-9-45-15,1 9-10 0,-4-6-1 0,-3 3-1 16,0 3 14-16,-4 0 3 0,-4-4 1 0,1 8 0 16,-8-4 27-16,-3 0 4 0,0 0 2 0,7 3 0 15,-7 6-38-15,0-9-7 0</inkml:trace>
  <inkml:trace contextRef="#ctx0" brushRef="#br0" timeOffset="87738.78">20482 2874 2487 0,'0'0'55'0,"0"0"11"0,0 0 2 0,7 0 2 0,0-3-56 16,8 3-14-16,-1-6 0 0,3 6 0 0,1-4-20 0,3-2-6 15,0 3-2-15,-3-3 0 16,3-1 0-16,0 1 0 0,0 3 0 0,1 3 0 0,-1-9-60 15,-4 2-13-15,1 4-3 0,-4 3-808 0</inkml:trace>
  <inkml:trace contextRef="#ctx0" brushRef="#br0" timeOffset="88339.26">21110 2444 2343 0,'0'0'104'0,"-3"-3"21"0,-4 0-100 0,7 3-25 16,0 0 0-16,0 0 0 0,0 0 23 0,7-6-1 15,-4-4 0-15,4 10 0 0,0-3-13 0,0 3-9 16,4-6 12-16,0 6-12 0,3 0 14 0,-4 0-4 16,1 0-1-16,3 0 0 0,-7 0-9 0,7 6 10 15,-3-6-10-15,-1 3 10 0,4-3-10 0,-3 7 0 0,3-4 9 16,0-3-9-16,-3 9 0 0,3-6 0 0,-7 4 0 0,4-7-12 15,-1 3-4-15,-3-3 0 0,-7 0-1 0,11 6 0 16,-11-6 17-16,0 0 0 0,0 0 0 0,0 0 0 16,7 3 0-16,-7-3 0 0,0 0 0 0,0 6 0 15,0 7 24-15,0-10-2 0,-7 6 0 0,3-5 0 16,-3 5-8-16,0-3-2 0,4-3 0 0,-4 10 0 16,-1-7-12-16,1-3 8 0,0-3-8 0,4 10 0 15,3-10 0-15,-7 6 8 0,7-6-8 0,0 0 0 16,0 0-10-16,0 0-5 0,0 0-1 0,0 0 0 31,0 0-19-31,0 0-4 0,0 0-1 0,7 3 0 0,3 7 31 0,-3-10 9 0,-7 0 0 0,8 3 0 16,-8-3 0-16,10 0 0 0,-10 0 0 0,11 6 0 15,-4-3 32-15,3 3 6 0,1-2 2 0,0 5 0 0,3-9-32 16,-4 3-8-16,1 7 0 0,-1-10 0 0,1 9 0 16,0 0 0-16,-4-6-8 0,3 4 8 0,-3-1 0 15,-3 0 0-15,3 4 0 0,-4-1-8 0,1 4 8 0,3-10 0 16,-7 6-9-16,3 4 9 0,-3-4 0 0,0 4 0 15,0 2-9-15,-3-5 9 0,3 2 0 0,-4-2 8 16,1 2-8-16,3-2 12 0,-7-1 3 16,3 4 0-16,-3-4 0 0,0 7 0 0,4-10-3 0,-8 3 0 15,4-5 0-15,-4 8 0 0,1-3-12 0,-1 1 0 16,1-1 0-16,-1 1 0 0,1-7 28 0,2-3 4 16,-2 6 0-16,3-3 0 15,-4-3-112-15,4 0-23 0,-3 0-4 0,3-9-1 0</inkml:trace>
  <inkml:trace contextRef="#ctx0" brushRef="#br0" timeOffset="90389.41">23068 2651 1983 0,'0'0'44'0,"0"0"8"0,0-6 3 0,0 6 1 0,0-13-45 0,0 13-11 0,-3-3 0 0,3 3 0 15,0 0 63-15,0 0 10 0,0-6 3 0,0 6 0 16,0-3-46-16,0 3-9 0,0 0-1 0,0 0-1 16,0 0-11-16,0 0-8 0,7-9 9 0,-7 9-9 15,0 0 0-15,0 0 0 0,7 9 0 0,0 0 0 16,-4 1 0-16,-3 2 0 0,0-2 0 0,-3 5 0 15,-1-5 0-15,1 9 0 0,-1-7-8 0,-3 10 8 16,4 0 0-16,-4-6 0 0,0-1 0 0,-1 4 0 16,-2 0 10-16,6-3-10 0,1 3 10 15,-1-1-10-15,4-5 8 0,0 6-8 0,7-10 0 0,-3 4 0 16,3-4 9-16,4-6-9 0,-4 10 8 0,7-13-8 0,-4 0 16 16,8 0-3-16,0 0 0 0,-1 0 0 0,1-13-5 0,-1 10 0 15,1-13-8-15,3 10 12 0,-3-3 0 0,-4-1-1 16,4-2 0-16,-8 2 0 0,4-8-11 0,-3-1 0 15,0 6 0-15,-1 1 0 0,1-7 28 0,-4 6 3 16,0-6 1-16,0-3 0 0,-4 10-4 0,4-1-1 16,-3 4 0-16,-1-10 0 0,-3 16-15 0,4-3-4 15,-4 6 0-15,0 0 0 0,0 0-8 0,0 0 0 16,0 0 0-16,0 0-11 0,0 0 11 0,7 0 0 16,-3 9 0-16,-1 1 8 0,4-1-8 0,-3 0 0 15,-1 4-8-15,1-1 8 0,-1 1 0 0,1-4 0 0,3 10 0 16,-7-6 0-16,0-1-14 0,0 7 2 15,3-6 1-15,-3 6 0 16,0-1-33-16,4-8-8 0,-1 2 0 0,1-2-1 16,0-1-145-16,-1-6-29 0,4 7-5 0,4-7-636 0</inkml:trace>
  <inkml:trace contextRef="#ctx0" brushRef="#br0" timeOffset="90937.73">23640 2695 2404 0,'0'0'53'0,"0"0"11"0,0 0 3 0,0 13 0 0,0-7-54 0,3 7-13 0,-3 5 0 0,0-2 0 0,0 3 0 0,0 3 11 16,0 6-11-16,0-6 10 0,0 0 6 0,-3 0 2 15,-1 6 0-15,1-3 0 0,-1 7-33 0,1-1-6 16,-5-3-2-16,5-3 0 0,-4 3 3 0,3-2 1 15,-3 2 0-15,0-13 0 0,0 10 11 0,4 1 8 16,-4-8-12-16,3 1 12 0,-3-3 0 0,4-4 0 16,-1 4 0-16,4-6 0 0,0-4 0 0,-4 3 12 15,4-9-3-15,0 0-1 0,0 0 24 0,0 0 5 16,0 0 1-16,0 0 0 0,4-9-24 0,0 3-5 0,-1-10-1 0,-3 0 0 16,0-3-8-16,0-3-11 0,0 0 3 15,0-9 0 1,0 0-28-16,0-1-4 0,0-5-2 0,0 2 0 0,0-6 26 0,4 1 6 15,-4 2 1-15,3-3 0 0,1 4 9 0,-1-7 0 0,1 9 0 0,-4-5 8 16,3 8-8-16,1 1 11 0,-1 6-11 16,1-3 12-16,3 6 24 0,0 3 4 0,-4 3 2 0,4 0 0 15,1 7-34-15,-1-4-8 0,3 10 0 0,1-3 0 16,-1-3 0-16,1 5 0 0,3 4 0 0,0 0 0 16,0 0-15-16,0 4-5 0,-3 2 0 0,3 3-1 31,-3-6-5-31,3 10-1 0,-4-4 0 0,1 10 0 0,-4 0 7 0,-3 3 0 15,3-9 1-15,-7 5 0 0,0-2 3 0,-4 3 1 0,1 0 0 0,-5-7 0 16,1 7 15-16,-3-3 12 0,-1-1-3 0,4 1 0 16,-3 0 8-16,3-4 2 0,-4-2 0 0,0-1 0 15,4 4-11-15,0-4-8 0,0-6 12 0,0 10-12 16,4-7-11-16,3-6-9 0,0 0-1 0,0 0-986 16</inkml:trace>
  <inkml:trace contextRef="#ctx0" brushRef="#br0" timeOffset="91603.26">24271 2611 2217 0,'0'0'98'0,"0"0"21"0,0 0-95 0,0 0-24 0,0-10 0 0,0 10 0 16,0 0 20-16,0 0-1 0,0-3 0 0,4-6 0 15,-1-1-19-15,-3 10-9 0,4-9 1 0,-4 9 0 16,0 0-3-16,0 0 0 0,0 0 0 0,0 0 0 16,-4-3 1-16,1-4 0 0,-4 4 0 0,-4 3 0 15,0 0 10-15,1 3 0 0,-4 4 0 0,0-7 0 16,0 3 20-16,-4-3-1 0,4 9 0 0,-4-9 0 15,-3 10-3-15,3-1-1 0,-3-6 0 0,0 7 0 16,0-10 27-16,0 9 6 0,-1 0 0 0,5-6 1 16,3-3-40-16,0 13-9 0,3-7 0 0,0-3 0 15,4 4-9-15,4 2-2 0,-4-3 0 0,7 4 0 0,3-1 11 16,-3 4-10-16,4-4 10 0,-4 1-10 0,3 8 10 16,1-8-8-16,-1 2 8 0,5-9-8 0,-5 7 8 0,4 2 0 15,0-2 0-15,0-4-8 0,0-3-1 16,4 7 0-16,-11-10 0 0,7 3 0 0,-7-3 33 0,7 6 6 15,-7-6 2-15,11 0 0 0,-4 0-16 16,-7 0-4-16,10 0 0 0,-3 0 0 0,0-6 8 16,4 3 2-16,-4-4 0 0,4 4 0 0,-4 3-4 0,3-9-1 15,-3 6 0-15,4-7 0 0,-4 1-3 0,3-4-1 0,-3 7 0 16,4-10 0-16,0-2-1 0,-4 5 0 0,3-6 0 0,-3 7 0 16,0-7-12-16,0 0 0 0,1-3 0 0,-5 0 0 15,4 0 12-15,-3 0 0 0,-1 0 0 0,1 0 0 16,-1 0 12-16,1-6 3 0,-1 6 0 15,1 0 0-15,-1-6-6 0,-3 3-1 0,0-3 0 16,0-4 0-16,0 7-10 0,0-6-2 0,-3 0-8 16,3-1 12-16,-4 1-12 0,4 3 0 0,-3-4 8 0,-1 7-8 15,4-3 0-15,-3 3 0 16,-1 3-9-16,1-6 9 0,3 15-24 0,0-9 0 0,-4 3 1 0,4 7 0 31,0 2-23-31,-3 1-5 0,3 6-1 0,-4-3 0 16,4 6-119-16,0 0-24 0,0 9-5 0,0 0-484 0,0 4-98 0</inkml:trace>
  <inkml:trace contextRef="#ctx0" brushRef="#br0" timeOffset="92137.12">24769 2476 1609 0,'0'0'35'0,"0"0"7"0,-8 0 2 0,5 0 2 0,-4-3-37 0,3 3-9 0,-3 0 0 0,0 0 0 15,0 0 0-15,-3 3 0 0,-1 3 0 0,0-6 0 16,1 3 0-16,-4 6 0 0,3-5 0 0,-6 11-11 15,-1-12 22-15,0 10 4 0,4-4 1 0,-3 7 0 16,-5-3 48-16,5-1 9 0,-1 7 3 0,4-16 0 16,3 10-20-16,1 2-3 0,-1-5-1 0,1 2 0 15,3 1-32-15,0-1-6 0,3-2-2 0,-3 9 0 16,7-7-12-16,-4-2 0 0,4 8-12 0,4-8 12 16,-4 2 0-16,7-2 0 0,-3-7 0 0,6 6 0 15,-3-6 0-15,4 4 12 0,3-7-3 0,0 0-1 16,4-7 13-16,-1 4 3 0,4-6 0 0,1 6 0 15,-1-4-24-15,-7-2 0 0,3-4 0 0,1 10 0 16,-4-15 0-16,0 8 0 0,-3-2 0 0,0 2 0 16,-1-2 0-16,-3-7 0 0,0 9 9 0,0 1-9 0,-3-4 26 0,-4 4-2 15,3 0 0-15,-3 9 0 0,0-3 17 0,0 3 3 16,0 0 1-16,0 0 0 0,0 0-26 0,-3 3-6 16,3 12-1-16,-4-12 0 0,4 16 1 0,0-16 0 15,0 13 0-15,0-3 0 0,0-4 3 0,4 4 0 16,-1-1 0-16,1-2 0 0,-1-1-16 0,1 0 11 15,-1 7-11-15,4-10 10 16,-3-3-62-16,3 7-13 0,0-1-3 0,0-6-685 16,4 4-138-16</inkml:trace>
  <inkml:trace contextRef="#ctx0" brushRef="#br0" timeOffset="92368.54">25178 2291 2948 0,'0'0'65'0,"0"0"14"0,0 0 2 0,0 12 1 0,3-9-66 0,-3 7-16 0,7-1 0 0,-3 4 0 16,3 6 0-16,0-7-9 0,0 10 1 0,0 0 0 16,0-3 8-16,-3 3 0 0,3 6 0 0,-4-6-8 31,4 9-63-31,0 1-12 0,0-10-2 0,-3 9-1 0,3 0-110 15,-3-6-23-15,-1 26-4 0,-3-17-1 0</inkml:trace>
  <inkml:trace contextRef="#ctx0" brushRef="#br0" timeOffset="92581.81">24874 2476 2559 0,'0'0'113'16,"0"0"24"-16,0 0-109 0,0 0-28 0,0 0 0 0,7-7 0 0,8 1 40 0,6 3 4 16,0-3 0-16,4 6 0 0,-1-3-55 0,1 3-10 15,7 0-3-15,-1 0 0 0,-2 3 0 0,-1-3 0 16,0 6 0-16,4-3 0 16,-7 3-196-16,-1-2-39 0,26 5-8 0,-12-6-1 0</inkml:trace>
  <inkml:trace contextRef="#ctx0" brushRef="#br0" timeOffset="92918.76">25682 2570 2358 0,'4'0'52'0,"3"-3"10"0,-4 3 2 0,8 0 3 0,-4-10-54 0,4 10-13 0,3-3 0 0,0-3 0 16,0 6 17-16,0-10 1 0,0 10 0 0,0-3 0 15,4 3-18-15,-4-6 8 0,0-7-8 0,4 10 0 16,-8 3 0-16,1-9-11 0,-1-1 0 0,1 7 0 31,-4-3-13-31,-3 3-2 0,3-6-1 0,-7-1 0 0,0 1 2 0,-7 6 0 0,3-10 0 0,-3 7 0 16,0-4 25-16,-4 7 16 0,-3-3-3 0,4 6 0 15,-4 0 5-15,-4 0 1 0,4 0 0 0,-4 6 0 16,1-3 31-16,-1 4 6 0,0 2 2 0,1 4 0 0,-1-1-5 16,4 1-1-16,0 2 0 0,3 7 0 15,-3 0-41-15,4-3-11 0,2 3 0 0,1 3 0 0,0-3 0 0,4 0 0 16,3-3 0-16,0 3 0 15,3 6-8-15,1-12-1 0,-1 2 0 0,4 1 0 0,1-6-9 16,2 6-2-16,1-7 0 0,3-2 0 16,3-1-101-16,1-6-21 15,3 10-4-15,4-13-867 0</inkml:trace>
  <inkml:trace contextRef="#ctx0" brushRef="#br0" timeOffset="93805.52">26825 2413 2358 0,'0'0'52'0,"0"0"10"0,0 0 2 0,0 0 3 0,0 0-54 0,0 0-13 0,0 0 0 0,0 0 0 15,0 0 8-15,0 0-8 0,0 0 11 0,0 0-11 16,0 0 0-16,0 0 0 0,-3 6 0 0,-4-6 0 16,7 0 0-16,-4 3 0 0,-3 7 0 0,4-1 0 15,-5 1 14-15,5-7 2 0,-1 6 1 0,-3 4 0 16,-3-4 24-16,3 4 5 0,0 5 1 0,0 1 0 16,-4-6-12-16,4 9-3 0,0-3 0 0,0-7 0 15,3 10-16-15,1-6-3 0,-1-1-1 16,8 1 0-16,-4-3-3 0,7-1-1 0,-4 7 0 15,4-16 0-15,1 10 4 0,-1 2 0 0,0-12 0 0,0 10 0 16,3-7-12-16,1-3 0 0,-4-3 0 0,0 10 0 16,-7-10 0-16,11 0 0 0,-1 6 0 0,-3-6 0 15,4 0 25-15,-4 0 7 0,3-6 0 16,1 6 1-16,0-10-33 0,-1 7 0 0,1-3 0 0,-1 0 0 16,1-4 0-16,3-8 0 0,0 8 0 0,-3-6 0 0,3 1 12 15,0 2-12-15,-3-6 12 0,3-3-12 0,-4 4 8 0,1 2-8 16,-4-3 0-16,0 0 0 0,-4-3 0 0,1 0 0 15,3 10 0-15,-7-7 0 0,0 3 0 0,0 1 8 16,0 2-8-16,-4 1 10 0,1 2 1 0,-1-9 0 16,4 16 0-16,-3-6 0 0,3-1-3 0,-4 10 0 15,4 0 0-15,0 0 0 0,0 0-8 0,0 0 0 16,0 0 0-16,0 0 0 0,0 0 0 0,0 0 0 16,11 0 0-16,0 10 0 0,-4-1 0 0,0-6 0 15,0 16 0-15,0-16 8 0,-4 16-8 0,1-6 0 16,-1 9 0-16,1-4 0 0,-1 4 0 0,-3 0 0 15,0 7 0-15,4-7 0 0,-1-4 0 0,1 4 0 0,-4 0 0 16,4 0 0-16,6 0 0 0,-3 0 0 0,-3 0 0 0,-1 0 0 16,4-13 0-16,-3 7 0 0,6-3 0 0,-3-1 0 31,4-2-73-31,-4-1-11 0,4-6-1 0,3 10-769 0,0-13-154 0</inkml:trace>
  <inkml:trace contextRef="#ctx0" brushRef="#br0" timeOffset="94414.93">27644 2830 1324 0,'-7'0'118'0,"3"0"-94"0,1 3-24 0,-1-3 0 16,-3 0 176-16,3 13 32 0,-3-13 5 0,0 6 2 15,7-6-158-15,-7 9-31 0,0-5-6 0,-3 5-2 16,3 0 6-16,0 1 0 0,-4-1 1 0,0 4 0 0,1-1-25 0,3-2 0 16,-4 2 0-16,4 1 0 0,-3 2 12 0,2-5-2 15,-2 2-1-15,6 1 0 0,-3-1-9 0,4-2 8 16,-1-1-8-16,1 10 8 0,-1-16 13 0,4 10 3 15,4-4 0-15,-1 1 0 0,4-1-13 0,0 0-3 16,-3-5 0-16,6 5 0 16,-2-3-35-16,2-3-7 0,-3 7-2 0,4-10 0 15,-1 0-96-15,1 0-19 0,-1 0-4 0,5-7-705 0</inkml:trace>
  <inkml:trace contextRef="#ctx0" brushRef="#br0" timeOffset="94607.44">27721 2661 3020 0,'-14'-7'134'0,"11"7"27"0,-1 0-129 0,4-3-32 0,4-3 0 0,-4 6 0 15,0-6 16-15,0-1-3 0,3 7-1 0,-3 0 0 31,0 0-80-31,0 0-16 0,7 0-3 0,4 0-768 0,-1 0-153 0</inkml:trace>
  <inkml:trace contextRef="#ctx0" brushRef="#br0" timeOffset="95327.51">26822 2197 2142 0,'0'0'47'0,"0"0"9"0,0 0 3 0,0 0 1 0,0 0-48 0,0 0-12 0,0 0 0 0,10 0 0 16,-3 0 24-16,-7 0 1 0,11 3 1 0,-4-3 0 16,4 0 10-16,-4 0 3 0,3 0 0 0,1 0 0 15,-4 0-8-15,3 0-2 0,-3-3 0 0,1 3 0 16,-1 0 4-16,3 0 1 0,-6-7 0 0,6 4 0 16,-3 3 21-16,0-6 4 0,0 6 1 0,4 0 0 15,-4-6-20-15,4-1-3 0,-1 4-1 0,1 3 0 16,-1-6-28-16,5 3-8 0,-1-3 0 0,0 2 0 0,-4 4 0 0,1-9 0 15,3 9 0-15,-3 0 8 0,3-3-8 0,0 3 8 16,0-6-8-16,-3 6 8 0,3 6-8 0,0-6 0 16,-4 0 0-16,1 0 0 0,-4-6 0 15,4 2 0-15,-11 4 0 0,0 0 0 0,7-3 0 0,-7 3 0 16,0 0 12-16,0 0-4 0,0 0 9 0,0 0 3 16,0 0 0-16,0 0 0 0,0 0-1 0,0 0 0 15,3-6 0-15,-3 6 0 0,7-3-5 0,-7-3-1 16,0 6 0-16,0 0 0 0,0 0-13 0,0-3 11 15,-3-7-11-15,3 10 10 0,-4-9 3 0,-3 6 1 16,0 3 0-16,-4-7 0 0,1 4-3 0,-1 3-1 0,1-6 0 0,-4 6 0 16,3 0-2-16,-3 0 0 0,3-6 0 0,-3 6 0 15,-3-7 11-15,2 7 1 0,1-3 1 0,4 3 0 16,-4-6-9-16,7 3-3 0,-4-3 0 0,4 2 0 31,3 1-68-31,4-3-13 0,4-7-4 0</inkml:trace>
  <inkml:trace contextRef="#ctx0" brushRef="#br0" timeOffset="113174.96">16993 7487 345 0,'11'0'31'0,"-11"0"-31"0,0 0 0 0,7 0 0 0,-4 0 163 0,-3 0 26 16,8 0 6-16,-8 0 1 0,0 0-94 0,0 0-18 15,0 0-4-15,0 0-1 0,0 0-55 0,0 0-10 16,0 0-2-16,0 0-1 0,0 0-11 0,-11 0 0 16,-7 0 0-16,4 0 0 0,-3 0 0 0,-5 0 0 15,-2 0 0-15,-5 6 0 0,1-6 16 0,-3 3 0 16,-1 3 1-16,0 1 0 0,0-7 25 0,1 0 5 15,-1 6 1-15,-4-6 0 0,5 3-10 0,-8-3-2 16,0 0 0-16,0 0 0 0,4 0-9 16,0 0-3-16,-4 0 0 0,0 6 0 0,-3-3-16 0,3-3-8 15,0 0 8-15,4 0-8 0,-7 7 0 0,-1-4 0 16,-3-3 0-16,-3 3 0 0,0-3 0 0,-4 6 0 0,0-3 0 16,0 4 0-16,0-4 0 0,4 0 0 0,-1 3 0 15,1-3 0-15,-4-3 0 0,3 10 0 0,1-10 0 0,-4 6 0 16,0-3 0-16,0 0 0 0,4 4 0 15,3-4 0-15,0 3 0 0,0-3 0 0,4-3 0 16,-7 10 0-16,-1-10 0 0,1 3 0 0,-4-3 0 0,4 9 0 16,-1-9 0-16,4 6-9 0,0-3 9 15,1 7-10-15,2-7 10 0,4-3-8 0,1 9 8 16,-1-9-8-16,4 7 8 0,-4-4 8 0,3-3-8 0,1 0 11 16,7 3-11-16,0 3-14 0,3-6 3 0,0 3 1 15,1-3 10-15,6 0 0 0,-3 0 0 0,3 0-8 16,1 0-3-16,2 7 0 0,1-14 0 0,4 7 0 15,-1 0-3-15,4 0-1 0,0 0 0 0,0 0 0 16,4-3-14 0,3 3-3-16,-8 0-1 0,8 0 0 0,0 0-47 15,0 0-10-15,-7-9-2 0,7 9 0 0</inkml:trace>
  <inkml:trace contextRef="#ctx0" brushRef="#br0" timeOffset="114198.96">13956 7665 1353 0,'-7'-9'60'0,"7"6"12"15,-4 0-57-15,4-4-15 0,0 7 0 0,0 0 0 0,0-9 28 0,0 9 4 16,0 0 0-16,0 0 0 0,0 0 4 0,0 0 0 16,7 0 1-16,4 0 0 0,-11 0 15 0,7 0 2 15,0 0 1-15,0 6 0 0,4-3-1 0,-4 4 0 16,3-4 0-16,1 0 0 0,-4 6-10 0,0 1-3 15,4 2 0-15,-8-2 0 0,4 2-25 0,0 7-6 16,0-6-1-16,-3 5 0 0,-1 4-9 0,-3 0 0 16,-3 7 0-16,-1-7 0 0,4 0 0 15,-7-1 0-15,4 8 0 0,-1-4 0 0,-3-3 0 0,7 9 12 16,-3-3-4-16,-1-3 0 0,4 4 26 0,-3-1 5 16,3-3 1-16,3 3 0 0,-3-3-20 0,4 7-4 15,-1-1-1-15,-3 3 0 0,4-2-15 0,-4 9 0 16,3-10 0-16,-3 10 0 0,0-1 0 0,4-5-16 15,-4 6 3-15,0-7 1 0,-7 4-3 0,3-4 0 0,1-2 0 0,-1 2 0 16,-3-2 15-16,4-1 0 0,3 0 0 16,-4 1 0-16,0-4 0 0,4 3 12 0,0-6-3 0,0 7 0 15,0-1 21-15,4-3 4 0,0-3 1 16,-1 4 0-16,1-4-19 0,3 6-4 0,-4-9-1 0,4 6 0 16,-3-6-11-16,-1 0 8 0,4 28 0 15,-3-25-8-15,-1-6 0 0,1 12 0 0,-1-9 0 16,-3 10 0-16,0-4 0 0,0-3 0 0,0 6 0 15,-3 1 0-15,-1-1 0 0,1 1 0 0,-1-1 0 16,4 3 0-16,-3-5 0 0,3 2 0 0,-4-6 0 16,4 6 10-16,0-2 6 0,4-7 2 0,-4 9 0 15,3 0-7-15,1-2-2 0,-1-1 0 0,-3 3 0 16,4 0 19-16,-1 7 3 0,1-3 1 0,-1-4 0 0,-3 10-41 16,4-10-8-16,-4 4-2 0,4-4 0 0,-4 0 19 15,0 7 0-15,0-4 0 0,0 1 0 0,0-4 16 0,-4 7 0 16,4-4 0-16,-4-2 0 0,4 2-16 0,0 4 0 15,0-4 0-15,0-2 0 0,0-1 12 0,0 0 4 16,4 1 0-16,-4-4 0 0,7-3 4 0,-3 3 0 16,3-3 1-16,0 4 0 0,0-4 7 0,0 3 0 15,0-3 1-15,0 6 0 0,0-2-29 0,4-4 0 16,-4 6 0-16,0-9 0 0,3 9 0 0,-6-2 0 0,-1 2 0 16,1-6 0-16,-4 6 0 0,0 1 0 0,0-4 0 15,0-6 0-15,-4 0-9 0,1 0-8 0,-1 0-2 0,1-3 0 16,-1 3 19-16,1-4 8 0,-1-5-8 15,1 6 12-15,-1 0 0 0,4-7-1 0,-3 1 0 16,3-1 0-16,-4 4-3 0,4-10 0 0,0 10 0 0,-3-4 0 16,-1 1-8-16,4-4 0 0,-4-2 0 0,-3-1 0 15,4 3 0-15,-1 1 0 0,-3-1-14 0,4-6 5 32,-4 7-45-32,-4 2-9 0,4-12-1 0,-4 10-1 15,1-1-143-15,-1-3-28 0,-3 0-5 0</inkml:trace>
  <inkml:trace contextRef="#ctx0" brushRef="#br0" timeOffset="115710.54">13995 11758 1915 0,'0'0'84'0,"0"0"19"0,0 0-83 0,0 0-20 16,3-10 0-16,4 10 0 0,-7 0 19 0,7-9-1 15,4 9 0-15,0-3 0 16,-1 3-36-16,1-3-7 0,-1 3-2 0,1 0 0 0,-1 0 14 0,1 3 2 15,0-3 1-15,3 3 0 0,0-3 10 0,0 0 0 16,0 6 0-16,-3-3 8 0,3-3 39 0,-4 0 8 16,8 0 1-16,0 0 1 0,3 0 12 0,0 0 3 15,4-3 0-15,-1-3 0 0,1 6-26 0,0 0-5 16,3 0-1-16,-3 0 0 0,-1-3-13 16,5 3-3-16,-5 0-1 0,8 0 0 0,-4-3-9 0,4 6-2 15,3-3 0-15,1 3 0 0,-1-3-12 0,4 9 11 16,-4-2-11-16,4-1 10 0,-4 0-10 0,0-3 0 15,1 3 0-15,-1-2 0 0,4-4 0 0,-1 9 20 16,5-9-3-16,-1 0 0 0,4 0 6 0,3-3 1 0,1 3 0 16,3-6 0-16,-4 6-16 0,-3 0-8 0,0 0 8 15,0 0-8-15,-1 0 0 0,1 0 0 0,4 0 0 16,-1 0 0-16,0 0 0 0,4 6 0 0,-3-3 0 0,-4-3 0 16,0 3 0-16,-1-3 0 0,-2 0 0 0,-4 0 0 15,3 0 0-15,4-3 0 0,0-6 8 0,3 5-8 16,-3-2 0-16,3 3 9 0,4-3-9 0,-3 0 0 15,-5-1 12-15,-2 7-12 0,-8-9 12 0,4 9-12 16,-4 0 8-16,-3-3-8 0,3 3 0 0,-7 0 0 16,4 0 0-16,-4 0 0 0,-3 0 0 0,0 3 0 15,-1-3 8-15,-2 0-8 0,-1 6 12 0,-4-3-12 16,5 4 8-16,-5-4-8 0,1-3 0 0,-1 0 0 0,1 0 0 0,3 0 0 16,-7 0 0-16,4-3 0 0,0 3 32 0,-4-7 0 15,3 7 0-15,1-3 0 0,0-3-16 0,-1 6-3 16,1 0-1-16,0 0 0 0,-4 0-3 0,3 0-1 15,1 0 0-15,-4 0 0 0,4 0-8 0,-4 6 0 16,0-6 0-16,0 3 0 0,-3-3 0 16,-1 0 0-16,1 0 0 0,-4 0 0 0,3 0 0 0,-3-3 0 15,4-3 0-15,-4 6 0 0,4-3 0 0,-1-7 15 16,1 10-4-16,-1-9-1 0,-2 6 18 0,-1-7 4 16,0 1 1-16,0 0 0 0,7 5-33 0,-4-5 0 15,1-4 0-15,3 4 0 0,-3 0 16 0,-1-1-4 16,1 1-1-16,-1-4 0 0,-3-6-2 0,4 4 0 15,-4-1 0-15,4-6 0 0,-8 10-1 0,4-10 0 0,-3 0 0 0,-1-7 0 16,1 8-8-16,-4-1 12 0,0-10-12 16,0 1 12-16,0-1-12 0,-4-8 0 0,4-4 0 0,-3-9 0 15,-1 2 12-15,4-2 0 0,-3 0 0 0,3-1 0 16,-4 1-12-16,4-3 0 0,-3-4 0 16,-1 7 0-16,-3-1 20 0,0 1 0 0,4-6-1 0,-5 5 0 15,1 1-19-15,-3 0-19 0,-4 6 4 0,3-10 1 16,-3 4 14-16,3 0 0 0,1-1 0 0,-1 1 0 15,1 0 0-15,3-1 0 0,0 4 0 0,3-3 0 16,-3 9 0-16,3-6 0 0,4-7 0 0,4-2 0 16,-4 5 0-16,0 1 16 0,7 0-3 0,-3 0-1 15,3 2-24-15,-4-2-6 0,-3 6-1 0,0-3 0 16,0 0 19-16,0 6 0 0,0 0 0 0,0-6 0 16,4 6 0-16,-4-6 0 0,3 6 0 0,-3 3 0 0,-3-3 0 15,-1 3 0-15,1 4 0 0,-4-1 0 16,0-3 0-16,-1 10 0 0,-2-7 0 0,-1 1 0 0,1 2 0 0,-4-3 0 15,3 4 0-15,-3 0 0 0,0-4-10 0,3 7-2 16,-3-4 0-16,4 4 0 0,-5-1 12 0,5 1 11 16,-4 0-3-16,3-1 0 0,1 1-8 0,2 0 0 15,-2 5 0-15,3-2 0 0,0-3 0 0,3-1 8 16,-6 11-8-16,6-5 8 0,-3-2-8 0,4-3 0 16,-1 9 0-16,1-6 0 0,-5 6-10 0,5 0-1 15,-1 0 0-15,1 3 0 0,-4 3 11 0,3-2 0 0,1-1 0 16,-1 3 0-16,1 0 0 0,3 1 0 15,-4-1 0-15,-3 0 0 0,7 1 0 0,-3 2 0 16,-1 4 0-16,1-4-12 0,-1 4 12 0,0-4-10 0,-3 4 10 16,4-4-10-16,-1 4 10 0,1-1 0 0,3 1 0 15,-4 0 0-15,4-4-8 0,-3 10 0 0,3-6 0 0,-4 2 0 16,4-5-3-16,0 9 0 0,-3-7 0 0,3 1 0 31,0 6-21-31,0 3-5 0,0-7-1 0,0 7-886 0,-4-9-178 0</inkml:trace>
  <inkml:trace contextRef="#ctx0" brushRef="#br0" timeOffset="116667.83">11719 10146 2804 0,'0'0'62'0,"-3"-13"13"0,3 4 2 0,-4-4 1 0,1 1-62 0,-1-4-16 0,4 0 0 0,4-2 0 0,-1-1-16 0,4-3-7 16,0-3-1-16,-3-3 0 0,6-4 1 0,-2 10 0 15,-5-9 0-15,4 0 0 0,0 5 11 0,0-2 3 16,-3-3 0-16,3 0 0 0,-4-1 9 0,1-9 11 16,-1 10-3-16,4-3 0 0,-3-1 13 0,-4-3 3 15,3 7 0-15,-3 0 0 0,0-1-4 0,4 10 0 16,-4-3 0-16,0 3 0 0,0 0-12 0,0 7-8 15,0-1 8-15,0 0-8 0,4 4 0 0,-4 2 0 16,0 1 0-16,0 6 0 0,0-7 0 0,0 10 0 16,0 0 0-16,0 0-8 0,0 0-4 0,0 0 0 15,0 0 0-15,0 0 0 0,0 0 2 0,7 10 0 0,0-1 0 16,0 1 0-16,3 2 10 0,-3 1-12 0,4 6 12 0,0 3-12 16,-4-4 12-16,0 7-8 0,7-3 8 0,-4 0-8 15,-3 7 16-15,4-7 3 0,0 9 1 0,-4-3 0 16,0 3-12-16,0-5 0 0,0 5 0 0,0-9 0 15,-4 0 0-15,4 0 0 0,-3 0 0 0,3-3 0 16,4-1 0-16,-4-5-17 0,-4-1 4 16,8-2 1-16,-4-1 20 0,0-3 5 0,0 1 1 0,0-7 0 15,4 6 7-15,-4-6 2 0,3 0 0 0,-3 0 0 16,0-6-11-16,0 6-1 0,0-7-1 0,0 1 0 16,1-3 15-16,-1-1 3 0,0 4 1 0,0-10 0 0,0 7-18 15,0-7-11-15,-4-2 12 0,1-1-12 0,-1-3 12 0,-3-3-12 16,0-4 12-16,0 8-12 0,0-5 12 0,0-2-4 15,-3-3 0-15,-1 0-8 0,1-1 0 0,-1 1 0 16,1 6-12-16,3-4 3 16,-4 4-27-16,4 0-6 0,0 3-1 0,0 7 0 15,4-4-133-15,-1 0-26 0,1 7-6 0,3-1 0 0</inkml:trace>
  <inkml:trace contextRef="#ctx0" brushRef="#br0" timeOffset="117685.8">11352 10425 633 0,'0'0'56'0,"0"0"-44"0,0 0-12 0,-7 0 0 15,-3-6 277-15,3 6 54 0,7 0 10 0,0 0 3 16,-7 0-276-16,7 0-54 0,0 0-14 0,0 0 0 16,0 0 0-16,-7 6 0 0,0 0-12 0,-1 0 12 15,8 4 0-15,-3-1 0 0,-8-2 0 0,4 2 0 0,4 10 50 0,-1-7 4 16,1 1 1-16,-4 6 0 0,0-7 9 0,3 7 3 15,1-6 0-15,3 5 0 16,-7 1-31-16,7-3-7 0,-4 3-1 0,4 0 0 16,0-1-16-16,0-2-3 0,0 6-1 0,4-3 0 0,-1-7-8 15,1 7 8-15,-1-6-8 0,1 2 8 0,3-8-8 0,-4 8 10 16,1-8-10-16,-1 2 10 0,1 0-2 0,3-2-8 16,-4-1 12-16,-3-6-4 0,0 0 3 0,0 0 0 15,11 0 0-15,0-3 0 0,-11 3 1 0,7-10 0 16,7 7 0-16,-4-3 0 0,-3-7-2 0,4 4 0 15,0-4 0-15,-1 1 0 0,8-4-10 0,-8 4 0 16,-3-7 9-16,4 3-9 0,3-3 0 0,-3-3 9 0,-8 1-9 16,1-1 0-16,3 3 8 0,0 0-8 0,0-3 0 15,-4 9 0-15,-3-5 0 0,4 5-16 0,7 1 4 0,-8-4 0 16,-6 10 36-16,-1-1 8 0,11-2 2 0,0 6 0 16,-7 3-26-16,0 0-8 0,0 0 0 0,0 0 0 31,11 0-22-31,-11 0-8 0,0 0-2 0,0 0 0 0,10 3 32 0,-3 6 12 0,-10 1-1 0,3 2 0 15,3 4-11-15,1 0-17 0,-1-1 4 0,-3 1 1 16,-7 3 12-16,11 3 0 0,3-3 0 0,0-4 0 16,-4 10 0-16,1-9 0 0,3 6 0 0,4-6 0 31,-1-4-50-31,-6 1-10 0,3-1-3 0,3-2 0 0,1-4-155 0,0-3-31 16,-11-3-7-16,17 6 0 0</inkml:trace>
  <inkml:trace contextRef="#ctx0" brushRef="#br0" timeOffset="118140.86">11959 10365 2404 0,'0'0'107'0,"0"0"21"0,-3 0-102 0,-1 0-26 15,-3 0 0-15,0 0 0 0,3 7 0 0,4-7 0 16,0 0-9-16,0 0 9 15,-3 3-60-15,-1-3-6 0,4 0-1 0,-3 3 0 16,-4 6 31-16,0-2 7 0,3-1 1 0,-3 3 0 0,-3 1 19 0,3-1 9 16,0 4-8-16,-4-4 8 0,0 4 16 0,1 2 9 15,-1-2 2-15,1-1 0 0,-1-2 17 0,0 2 4 0,1-2 1 0,3 2 0 16,0-6-29-16,0-2-7 0,3 5-1 0,1-9 0 16,3 0-12-16,0 0 0 0,0 0 0 0,0 0 0 15,0 0-16-15,0 0-7 0,7 6-1 0,3-3 0 31,1 1-2-31,3-4-1 0,-3 0 0 0,3 6 0 0,-4-3 8 0,4-3 2 0,-3 0 0 0,0 6 0 16,-1-3 17-16,1-3 0 0,-1 0 0 0,-3 7 0 16,4-1 0-16,-4 0 0 0,0-3 0 0,0 7 0 15,-3-1 0-15,-4 4 16 0,3-4-4 0,1 4 0 16,-4 2 16-16,-4-2 4 0,4-1 0 0,-3-2 0 16,3 2-32-16,-4-2-13 0,1-1 1 0,-1 1 0 15,4-1 12-15,-4-3 0 0,1 4 0 0,-1-1 0 16,1-3-21-16,-1 1 1 0,-3 2 1 0,0-9 0 15,0 9-29-15,0 1-5 16,-3-7-2-16,3 3 0 0,-1-3-123 0,1 4-25 16,7-7-5-16,0 0 0 0</inkml:trace>
  <inkml:trace contextRef="#ctx0" brushRef="#br0" timeOffset="118487.58">12210 10638 2487 0,'0'0'55'0,"0"0"11"0,0 0 2 0,0 0 2 0,3-9-56 0,4-1-14 16,0 1 0-16,0 3 0 0,4-4 0 0,0-5 0 0,-1 8 0 0,-3-8 0 15,4 2 0-15,3-6-16 0,-4 7 3 0,1-7 1 32,0 6-23-32,-1-5-4 0,-3 5-1 0,-3 4 0 0,3-1 19 0,-7-2 3 0,0 2 1 0,-4 7 0 15,4-6 28-15,-3 6 5 0,-4-4 2 0,-4 4 0 16,4-3 17-16,-4 6 3 0,1 0 1 0,-4 0 0 15,0 9-11-15,0-2-1 0,-4-1-1 0,4 10 0 16,-4-4 19-16,4 1 4 0,3 9 1 0,1-4 0 16,-1 4-40-16,1 0-10 0,3 0 0 0,3-3 0 15,1 3 8-15,-1 6 0 0,4-6 0 0,0 0 0 16,0 0-8-16,0-3-14 0,0-3 3 0,4 2 1 16,-1 1-16-16,-3-6-3 15,4-1-1-15,-1-2 0 0,4-1 10 0,-3-3 1 0,3 1 1 0,0-7 0 16,0 0-46-16,4 0-10 0,-4 0-2 0,3 0-630 15,1-7-126-15</inkml:trace>
  <inkml:trace contextRef="#ctx0" brushRef="#br0" timeOffset="118878.82">12453 10594 2278 0,'0'0'101'0,"0"0"21"0,0 0-98 0,0 0-24 15,0 0 0-15,7 3 0 16,4 7-36-16,-1-7-12 0,4 6-2 0,-3-2-1 16,3-1-9-16,-3 3-3 0,-1 1 0 0,1 2 0 15,-4 4 6-15,0-4 1 0,0 1 0 0,0-4 0 0,-7 4 43 0,0-4 13 16,0 4 0-16,0-4 0 0,0 1 71 0,0-1 21 16,-7-6 5-16,7-3 1 0,0 0 5 0,-4 10 1 0,1-4 0 0,3-6 0 15,0 0-32-15,0 0-7 0,0 0-1 16,0 0 0-16,-7-6-12 0,7 3-2 0,0-4-1 0,0-5 0 15,0 2-21-15,0 1-4 0,3-13 0 0,4 9-1 16,1-5-9-16,-5-4-2 0,4 0 0 0,-3 3 0 16,3-3 1-16,0 0 0 0,-7 0 0 15,3 3 0-15,1-3-13 0,-4 7 0 0,3-1 0 0,-3 0 0 16,4 1 0-16,-4 2 0 0,0 4 0 0,3-1 0 16,1-2 0-16,-1 9 8 0,1-7-8 0,0 1 0 15,-1-1 0-15,4 1-8 0,0-4 8 0,4 4-13 31,-1 0-33-31,-3-4-6 0,4 4-2 0,0 5 0 0,-1-8-101 0,1 2-20 16,-1 1-4-16,1 0-865 0</inkml:trace>
  <inkml:trace contextRef="#ctx0" brushRef="#br0" timeOffset="119423.24">13120 10209 2217 0,'0'0'48'0,"0"0"11"0,-7 9 1 0,3-9 4 0,-3 9-52 0,0-5-12 0,-3 5 0 0,2-3 0 16,-2 4 11-16,-1-4-1 0,1 3 0 0,-1 1 0 16,1-7-10-16,3 6 0 0,-4-3 0 0,4-2 0 15,0 2 12-15,3-3-4 0,4-3 0 0,-7 3 0 16,0 3-8-16,0-2-12 0,4-4 2 0,-4 6 1 15,-1-3 9-15,1 6 12 0,-3-5-2 0,3 2-1 16,-4 3-9-16,4-6 8 0,-3 10-8 0,3-7 8 16,-1 4 5-16,5-7 1 0,-4 6 0 0,7-9 0 15,0 0-14-15,0 0 8 0,0 0-8 0,0 0 0 16,0 0 8-16,0 0-8 0,0 0 0 0,0 0 9 16,0 0 2-16,0 0 0 0,0 0 0 0,7-9 0 15,-7 9-11-15,7-3 0 0,-7 3 0 0,0 0 0 16,0 0 0-16,0 0-16 0,0 0 4 0,7 0 1 15,0 0 11-15,0 3 0 0,4 0 0 0,-4 3 0 16,3-3 0-16,1-3 16 0,0 10-4 0,6-10-1 16,-3 6-11-16,0-3 0 0,4 0 0 0,-4-3 0 0,0 10 0 15,0-10 0-15,0 6 0 0,-3-3 0 16,3 6 0-16,-7-5 0 0,0 5 0 0,0 7 0 0,0-4 0 16,0 1 0-16,-7 6 0 0,0-7 0 15,0 1 0-15,0-4 0 0,-3 10 0 0,3-7 0 0,-7 1 19 0,3 6 1 16,4-7 1-16,-3 4 0 0,-1-3-6 0,1-4-2 15,3 0 0-15,0-2 0 0,-4 2-13 0,4-9 11 16,0 0-11-16,0 9 10 0,-3 1-10 0,-1-7-11 16,1 6 3-16,-4-2 0 15,0-1-32-15,-4 0-5 0,0-3-2 0,-3 4-673 16,-3-4-134-16</inkml:trace>
  <inkml:trace contextRef="#ctx0" brushRef="#br0" timeOffset="120989.17">15117 6515 2109 0,'0'0'46'0,"0"0"10"0,0 0 1 0,0 0 3 0,0 0-48 16,0 0-12-16,0 0 0 0,0 0 0 0,0 0 13 0,7 0 0 0,-4-10 0 16,4 7 0-16,-3-6-3 0,3-1-1 0,-4 1 0 0,1-4 0 15,3 4-9-15,0-10 0 0,0 7 9 0,0-4-9 16,0-3 14-16,4 0-2 15,-4 0 0-15,0-3 0 0,-4 7 2 0,4-4 0 0,4-3 0 0,-4 3 0 16,-3 0-4-16,3 7-1 0,0-7 0 0,0 6 0 16,0 4 1-16,0 6 0 0,-4-6 0 0,-3 9 0 15,4-4 4-15,-4 4 1 0,0 0 0 0,0 0 0 16,0 0-15-16,0 0-15 0,7 10 3 0,-4 2 1 16,-3 1 11-16,8-1 0 0,-5 4 0 0,4 0 0 15,-3-1 0-15,-1 1 0 0,1 6 0 0,3-6 0 16,-4-4 0-16,4 1 0 0,-3-1 0 0,3-2 0 15,0-1 9-15,4 1-9 0,-11-10 12 0,7 3-12 16,3 3 32-16,1-6-1 0,-11 0 0 0,7-6 0 16,3 6-6-16,1-3-1 0,0-7 0 0,-4 1 0 15,3-4 6-15,-3 1 1 0,4-7 0 0,-4 0 0 16,3 3-31-16,1-2 0 0,-4-4 0 0,0 0 0 16,0 0 0-16,0 0 0 0,0-3 0 0,-3 3 9 15,-1 0-29-15,1 0-7 0,-4 3-1 0,3 6 0 0,-3-5 28 16,0 11 0-16,0-2 0 0,0 3 0 0,0-4 0 0,0 10 0 15,0 0 0-15,0 0 0 0,0 0 0 0,0 0 0 16,0 0 0-16,11 10 8 0,-4-4-8 0,0 3 0 16,0-2 0-16,0 8-8 0,0-5 8 0,0 2 0 15,4-2 0-15,-4 2 0 0,4 1 0 0,-4 6 0 16,0-7 0-16,3 1 0 0,-3 6 0 0,-3-1 0 16,3 4 0-16,-4-3 0 0,-3-3 0 15,0 6 0-15,0 3 0 0,-3-10 0 16,-1 7-28-16,1 0 0 0,-1-3 0 0,1 3 0 15,-1 0-179-15,1-3-36 0</inkml:trace>
  <inkml:trace contextRef="#ctx0" brushRef="#br0" timeOffset="121632.25">15032 6812 1785 0,'0'0'159'0,"0"10"-127"0,0-1-32 0,-4 4 0 16,1-4 92-16,3 10 12 0,-4 0 2 0,4-3 1 0,-3 6-79 0,3-4-16 16,-4 4-4-16,4 0 0 0,-3-3-8 0,-1-6-16 15,4 5 4-15,-3-5 1 16,-1 3-21-16,4-4-5 0,-3-2-1 15,3-7 0-15,0-3-85 0,0 0-17 0,0 0-3 0</inkml:trace>
  <inkml:trace contextRef="#ctx0" brushRef="#br0" timeOffset="121806.7">14958 6637 1555 0,'0'0'138'0,"0"0"-110"0,0 0-28 0,0 0 0 16,0 0 237-16,0 0 43 0,0 0 8 0,0 0 1 31,0 0-461-31,7 0-92 0</inkml:trace>
  <inkml:trace contextRef="#ctx0" brushRef="#br0" timeOffset="122220.76">15416 6631 1440 0,'0'0'128'0,"0"0"-103"15,0 0-25-15,0 0 0 0,0 0 228 0,0 0 41 16,0 0 8-16,0 0 2 0,0 0-203 0,0 0-40 15,0 0-8-15,0 0-1 0,0 0-27 0,0 0 0 16,0 12-9-16,0-2 9 0,4 2-10 0,-4 7 10 0,0 0-8 16,-4 3 8-16,1 0-24 0,-4 9 0 15,-4-3 0-15,4-3 0 0,-3 7 1 0,-5-1 1 0,1 4 0 0,0-4 0 32,0 0-18-32,0-3-3 0,3-2-1 0,1 2 0 15,-4-6-103-15,3-10-21 0,1 7-4 0,-1-6-623 0</inkml:trace>
  <inkml:trace contextRef="#ctx0" brushRef="#br0" timeOffset="122744.85">15194 6907 2210 0,'0'0'98'0,"0"0"20"0,0 0-94 0,0 0-24 0,0 0 0 0,0 0 0 0,4-4 70 0,3-5 10 16,7 0 1-16,0 5 1 0,0-2-70 0,0 0-12 15,0 0 0-15,0-4-9 16,4 1-20-16,-4 3-4 0,0-1-1 0,0-2 0 16,0 6-106-16,1-4-20 0,-5 4-5 0,4 3-1 15,-3-3-66-15,-4 3-14 0,4 0-2 0,-11 0-1 16,0 0 73-16,10 0 16 0,-10 0 2 0,7 0 1 0,-7 0 123 0,11 3 25 16,-4-3 9-16,-7 0 0 0,0 0 132 0,10 3 32 15,-3-3 8-15,0 0 0 0,4 0-29 0,-4 0-7 16,0-3 0-16,4 0-1 0,-1-3-66 0,4 6-13 15,-3-3-2-15,0-3-1 0,3 6-1 0,-4-4-1 16,1-2 0-16,3 6 0 0,-3-3 14 0,-1 3 3 16,1 0 1-16,-1 0 0 0,-3 0-25 0,0 0-6 15,1 0-1-15,2 0 0 0,-3 0-19 0,0 0-4 16,0-3-1-16,-3-3 0 0,6 6-13 0,-10 0 0 0,0 0 0 16,7-4 0-16,-3-2-9 0,3 3-5 15,-3-6-1-15,3 5 0 0,-4-5 0 0,-3 3 0 0,4 0 0 16,-1-1 0-16,-3-2 15 0,0 9-12 0,0 0 12 15,0 0-12-15,-7 0 12 0,0-3 0 0,0 6 0 0,0-3 0 16,-4 9 0-16,1-2 10 0,-1-1-10 0,-3 13 8 16,4 3 4-16,-1-4 1 0,-3 4 0 0,7 0 0 15,-4 0 15-15,4 0 2 0,4-3 1 0,-4 0 0 16,7 3-31-16,0-3 0 0,0-4 0 0,3 4 0 16,1-6 0-16,-1-1 0 0,1-2 0 0,-1 5 0 15,1-8 0-15,3 2-8 0,-4 0-1 0,1 4 0 16,-4-4-9-16,3 1-2 0,-3-10 0 0,4 6-627 15,-4-6-125-15</inkml:trace>
  <inkml:trace contextRef="#ctx0" brushRef="#br0" timeOffset="123328.95">15924 6885 2415 0,'0'0'53'0,"0"6"11"0,-3 6 3 0,3-2 1 0,0-1-55 0,0 4-13 0,0-1 0 0,-4-2 0 16,4-7 0-16,0 6 0 0,0-9-12 0,0 0 12 16,0 0-9-16,0 0 9 0,0 0 0 0,0 0-9 31,0 0-15-31,0 0-2 0,0 0-1 0,7-3 0 15,0-3-2-15,4-7-1 0,-7 4 0 0,6 0 0 0,-3-4 30 0,0 0 0 0,0-5 0 0,0 8 0 16,0-5 0-16,0-1 0 0,1 0 0 0,-5 0 0 16,4 10 12-16,0-3 6 0,-3 3 1 0,-4 6 0 15,3-4-19-15,-3 4 0 0,7-9 0 0,-7 9 0 16,7 0 16-16,-7 0-4 0,7 3-1 0,0 3 0 16,-7-6-2-16,8 4 0 0,-8-4 0 0,3 6 0 15,4-3 4-15,-7-3 1 0,0 0 0 0,4 9 0 16,-4-9-3-16,7 3-1 0,-7-3 0 0,0 0 0 15,0 0-10-15,10 0 8 0,-10 0-8 0,4 0 8 16,3 0 8-16,-4-3 0 0,4 0 1 0,-3-3 0 16,3 3-17-16,-3-3 0 0,3-4 0 0,0 7 0 0,-4-6 0 15,-3-1 0-15,4 4 0 0,-1-4 0 16,1 4 0-16,-4-3-11 0,3-4 2 0,1 10 0 0,-4 3 9 16,0 0 12-16,3-6-2 0,-3 6-1 0,0 0-9 15,0 0 0-15,0 0 0 0,0 0 0 0,0 0 0 0,0 0 0 16,4 6 0-16,3 7 0 0,-4-4 0 0,1 4 0 15,-4-1 0-15,4-2 0 0,-1 2 12 0,1 4 0 16,-1-4 0-16,1 1 0 0,-1 3-4 0,1-4 0 16,-1-2 0-16,1-1 0 0,-1-3-8 0,4 4 0 15,-3-1 0-15,3-6 0 0,-4 7 0 0,1-10-17 16,-4 0 4-16,11 6 1 16,-11-6-151-16,7 0-29 0,3-6-7 0,-6 2-1 15</inkml:trace>
  <inkml:trace contextRef="#ctx0" brushRef="#br0" timeOffset="123735.62">16665 6471 1670 0,'0'0'148'0,"0"0"-118"0,0 0-30 0,-7 0 0 16,0 3 188-16,0 3 31 0,4-3 6 0,-8 7 2 15,4-7-209-15,-4 6-42 0,1 1-8 0,-4 2-1 0,-4-2 24 0,4-1 9 16,-7 3 0-16,0-2-9 16,3 2 9-16,0-2-8 0,1-1 8 0,-1 1-8 15,4-1 8-15,0-6 14 0,3 7-3 0,1-10-1 0,3 9-10 0,7-9 0 16,0 0 0-16,0 0 0 0,0 0 0 0,0 0 0 16,0 0 0-16,0 0 0 0,0 0 0 0,0 0 0 15,0 0 0-15,0 0 0 0,7 0 0 0,3 3 0 16,1-3 0-16,3 0 0 0,7 0 20 0,-3 0 11 15,3-3 2-15,-4 3 1 16,8 0-53-16,-7 0-10 0,3 0-3 16,-3 0 0-16,-1 0 32 0,-3 3 0 0,0-3 8 0,1 0-8 15,-5 6 0-15,1-2 0 0,-1 2 0 0,1-3 0 0,-4 0 28 0,0 7-2 16,-3-1 0-16,3 0 0 0,-7 4-26 0,0-4 0 16,0 4-9-16,-4 2 9 0,4 1 0 0,-7 3 0 0,-4 3 8 15,4 0-8 1,0 0-20-16,-3 3-9 0,-1-3-3 0,-3 3-685 0,-4-3-138 0</inkml:trace>
  <inkml:trace contextRef="#ctx0" brushRef="#br0" timeOffset="135135.97">13190 8986 230 0,'0'0'10'0,"0"0"2"0,0 0-12 0,0 0 0 0,0 0 0 0,0 0 0 0,7 0 172 15,0 0 31-15,4 0 6 0,-4 0 2 0,4 0-86 0,-1 0-17 16,1-4-3-16,-1 4-1 0,-2-3-32 0,2-3-6 15,-3 6-2-15,4-3 0 0,-4 3-36 16,0-6-7-16,-7 6-1 0,10 0-1 0,-3 0 5 0,-7 0 0 16,0 0 1-16,8 0 0 0,-8 0 25 0,7 0 5 15,0 0 1-15,-7 0 0 0,7-3 0 0,0-4 1 16,0 7 0-16,-4-3 0 0,4-6-18 0,0 9-4 16,1-3-1-16,-1-4 0 0,3 7-18 0,11 0 9 15,-10 0-13-15,-1 0-12 0,1 0 8 16,0 0-8-16,3 7 0 0,0-4 9 0,0-3-9 15,-3 0 8-15,3 0-8 0,-4 9 0 0,1-9 0 16,-1 0 0-16,-3 0 0 0,4 0 0 0,0 3 0 16,-4-3 0-16,0 0 0 0,-7 0 0 0,7 0 15 15,3 0-1-15,-10 0 0 0,0 0 11 0,0 0 3 16,4 7 0-16,7-7 0 0,-8-7-28 0,4 7 0 0,0 0 0 16,0 0 0-16,4 0 0 0,-4 0 0 0,0-3 0 15,0-6 0-15,-7 9 0 0,7 0 0 16,0 0 0-16,4 0 0 0,-4 0 0 0,0-3 0 0,-7 3 0 0,7 0 0 15,0-7 0-15,-7 7 0 0,7 0 0 0,-7 0 0 16,7 0 0-16,-7 0 10 0,0 0-2 0,11 0-8 16,-4 0 8-16,-7 0-8 0,0 0 0 0,7-3 0 15,-7 3 9-15,0 0-9 0,7 0 0 0,-7 0 9 16,7-9-9-16,-7 9 0 0,0 0 0 0,7 0 8 16,-7 0-8-16,0 0 0 0,0 0 0 0,0 0 0 15,0 0 0-15,0 0 0 0,0 0 0 0,0 0 0 16,7-3 8-16,-7 3 0 0,0 0 0 0,3-7 0 15,4-2 0-15,-7 9 0 0,4-3 0 0,-4 3 0 16,7-3-8-16,-7 3 8 0,0-10-8 0,4 4 8 16,-4 6 20-16,0 0 3 0,-4-9 1 0,1 5 0 0,3 4-32 15,-8-9 0-15,5 0 0 0,-4 9 0 0,0-4 12 16,3-2-4-16,-6 3-8 0,3-6 12 0,0 6 0 0,-4-4-1 16,0-2 0-16,-3 6 0 0,4 0-11 15,-4-4 0-15,0 7 0 0,3-3 8 0,0 3-8 0,1-6 0 16,-1 6 0-16,-3 0 0 0,4 0 0 0,-5 6 0 15,5-6-9-15,3 3 9 0,0-3 0 0,7 0 0 16,0 0 0-16,-7 0 0 0,7 0 0 0,0 0 0 16,0 0 0-16,0 0 0 0,0 0 0 0,0 0 0 15,0 0 0-15,0 0 9 0,3 10-9 0,-3-10 0 0,0 0 0 16,7 9-11-16,0-6 11 0,0 7 0 16,0-10 0-16,-7 0 8 0,0 0-8 0,11 6 0 0,-4-3 0 15,0 0-8-15,-3 3 8 0,3-2 0 0,3-4 8 16,-10 0-8-16,7 0 0 0,0 6 0 0,-7-6 0 0,11 3 0 15,-11-3 0-15,7 0 0 0,0 0 0 0,-7 0 0 16,0 0 0-16,7 9 0 0,-7-9 0 0,0 0 0 16,0 0 0-16,7 4 0 0,-7-4 0 0,11 0 0 15,-4 0 0-15,0 6 0 0,3-3 0 0,-10-3 0 16,11 0 0-16,-4 0 0 0,4 0 0 0,-4 6 0 16,0-3 0-16,0-3 0 0,3 10 0 0,-3-7 0 15,-7-3 0-15,8 6 0 0,-5-3 0 0,1 7 0 16,-1-1 0-16,4-6 0 0,-7 7 0 0,0-10 0 15,0 0 0-15,0 9 0 0,0-9 0 0,0 0 0 16,0 0 0-16,0 10 0 0,-7-7 0 0,7-3 0 0,-3 6 8 0,-4-3-8 16,7-3 8-16,-4 0-8 0,4 0 10 15,-7 9-2-15,0-5-8 0,3 2 12 0,-3-3-12 16,0 6 0-16,0-2 8 0,0-1-8 0,-3 3 0 0,3 4 0 16,-4-4 0-16,-3 1 0 0,0 2 12 0,0 4-1 15,-1-4 0-15,5 1 0 0,-1-4-11 16,4 1 0-16,0-7 0 0,-3 6 0 0,3-2 0 0,0-4 0 15,7-3 0-15,0 0-11 16,-8-3-65-16,1-4-14 0,4 7-2 0,-1-9-1088 0</inkml:trace>
  <inkml:trace contextRef="#ctx0" brushRef="#br0" timeOffset="135813.85">13829 9070 1105 0,'0'0'24'0,"0"0"4"0,0 0 2 0,0 0 2 0,0 0-32 0,0 0 0 0,0 0 0 0,0 0 0 0,0 0 23 0,0 0-3 15,0 0 0-15,-7 0 0 0,0 0-32 0,0-3-6 16,3 3-2-16,-3-3 0 0</inkml:trace>
  <inkml:trace contextRef="#ctx0" brushRef="#br0" timeOffset="136514.64">13660 9080 288 0,'-11'9'25'0,"7"-3"-25"15,-3-3 0-15,-3 1 0 0,-1 2 188 0,1-3 33 16,3-3 7-16,0 0 0 0,7 0-119 0,-4 6-24 16,4-6-5-16,-7-6 0 0,3 6-61 0,4 0-19 0,0-9 10 15,-3 5-10-15,3-5-9 0,-4 0-7 16,4-1-2-16,0 7 0 16,0-6-15-16,0 9-3 0,-7-3-1 0,4-4 0 0,-4 7 23 15,0 0 5-15,0 0 1 0,0 0 0 0,-4-3 22 0,4 3 5 16,0 0 1-16,3 0 0 0,-3 0 30 0,0-6 6 0,0 6 2 15,7 0 0-15,-3-3-18 0,3 3-3 0,-7 0-1 0,3 0 0 16,1-3-25-16,3 3-11 0,-8 0 8 0,5 0-8 16,-4 0 0-16,0 0 0 0,3 0 0 0,-3 3-11 15,0-3 11-15,-3 0 0 0,3 0 0 0,-4-3 0 16,4 3 16-16,-4-7 4 0,-3 7 2 0,4-3 0 16,-1-3 20-16,0 6 4 0,-3 0 1 0,4-3 0 15,-1 3-19-15,1-3-4 0,-1-4-1 0,0 7 0 16,4-9 5-16,-3 9 0 0,3-3 1 0,0 3 0 15,7 0-29-15,-4-6 0 0,-3 6 0 0,0 0 0 16,0 0 0-16,0 0 12 0,-4 0 0 0,4 0 0 16,7 0-12-16,-7 0 9 0,4 0-9 0,-8 6 8 15,1-3-8-15,-1-3 0 0,0 0 0 0,1 6 0 0,-4-3 0 16,3-3 8-16,-3 0-8 0,3 7 8 16,1-7-8-16,-1 0 0 0,4 3 0 0,0-3 0 0,0-3 32 15,7 3 4-15,0 0 0 0,0 0 1 0,0 0 3 16,0 0 1-16,0 0 0 0,0 0 0 0,-3-7-28 0,3 7-5 15,0 0-8-15,0 0 11 0,0 0-11 0,0 0 0 16,10 10 0-16,-3-7 0 0,4-3 0 0,-1 9 0 16,4-9-8-16,1 7 8 0,2-4 0 0,-3-3-9 15,0 0 9-15,4 0 0 0,0 0 0 0,3 0 0 16,0-3 0-16,-3-4 0 0,3 7 0 0,0-9 0 16,0 6 0-16,0 0 0 0,-3-4 0 0,0 7 0 15,-1-9 0-15,-3 9 0 0,1-3 0 0,-1-3 0 0,-4 6 0 16,4 0 0-16,-3 6 0 0,-1-6 0 15,1 3 0-15,-4-3 0 0,4 0 0 0,-4 0 0 0,3 0 0 0,1 0 0 16,3-3 0-16,-3 3 9 0,3-6-1 0,0 6 0 16,3-4 4-16,1 1 0 0,0-3 0 15,-1-3 0-15,1 6-12 0,3-7 0 0,0 1 9 0,1-1-9 16,-5 7 13-16,1-6-1 0,-4-1-1 0,0 7 0 16,0-3-29-16,-3 0-6 0,-1-1 0 0,1 7-1 15,-4 0 25-15,-7 0 0 0,0 0 0 0,0 0-8 16,0 0 8-16,0 0 0 0,0 0 0 0,0 0-8 15,0 0-10-15,0 0-2 0,0 0 0 0,0 0 0 16,0 0-89-16,0 0-19 16,0 0-3-16</inkml:trace>
  <inkml:trace contextRef="#ctx0" brushRef="#br0" timeOffset="139081.71">12686 8782 806 0,'0'0'72'0,"0"0"-58"0,0 0-14 0,0 0 0 15,0 0 132-15,0 0 24 0,0 0 5 0,0 0 1 0,0 0-126 0,0 0-24 16,0 0-12-16,0 0 10 0,0 0-10 0,0 0 0 15,-7 0 0-15,7 0 0 0,-7 0 0 16,7 0 0-16,0 0 0 0,-7 0 0 0,0 0 43 0,7 0 6 16,-7 0 2-16,-4 3 0 0,4-3 24 0,-4 9 5 15,4-2 0-15,-3-4 1 0,3 9-29 0,-4-2-7 16,4-1-1-16,-4 4 0 0,4-4-28 0,-3 4-7 16,3 5-1-16,0-5 0 0,3-4-8 0,-3 10 0 15,0-6 0-15,0-1 0 0,4 7 0 0,3-6 0 16,-8 2 0-16,8-2 0 0,-7-1 0 0,4 7 0 15,-1-6 0-15,1 6 0 0,3-7 0 0,0 1 0 16,-4-4 0-16,4 7 0 0,0-10 0 0,0 10 0 16,4-4 0-16,-1-2 0 0,4-1-18 0,0-3-6 0,4 4 0 15,0-4-1 1,6-3-17-16,-3 3-3 0,0-2-1 0,1-4 0 16,-1 0-105-16,3 0-21 0,15-10-4 0,-11 10 0 0</inkml:trace>
  <inkml:trace contextRef="#ctx0" brushRef="#br0" timeOffset="139256.84">12714 8456 1094 0,'-14'-10'48'0,"7"10"11"0,0 0-47 0,0-3-12 0,-4-3 0 0,8 6 0 0,-4-3 278 0,7 3 54 16,0 0 10-16,0 0-1174 16</inkml:trace>
  <inkml:trace contextRef="#ctx0" brushRef="#br0" timeOffset="143314.32">13974 8710 172 0,'0'0'8'0,"0"0"1"0,0 0-9 0,0 0 0 0,0 0 0 0,0 0 0 15,0 0 286-15,0 0 55 0,0 0 11 0,0 0 3 16,0 0-275-16,0 0-54 0,0 0-11 0,0 0-3 15,0 0 6-15,0 0 1 0,0 0 0 0,3-10 0 16,-3 10-19-16,4 0 0 0,-4 0 0 0,0 0 0 16,7-3 0-16,0-3 0 0,-7 6 0 0,7 0 0 15,0 0 12-15,0 0 0 0,-7 0-1 0,7-3 0 16,4 3 9-16,-4 0 1 0,0 0 1 0,3 0 0 16,-6 0-3-16,6 0-1 0,-3 0 0 0,0 0 0 15,4-3 1-15,-4 3 0 0,4-7 0 0,-1 7 0 16,1-3 14-16,3-3 3 0,-3 6 1 0,3-3 0 15,0 3-9-15,3-10-3 0,1 10 0 0,3 0 0 16,0-3-25-16,4-3 0 0,-7 6 0 0,3 0 0 16,0 0 0-16,-3 0 0 0,3 0 0 0,-4 0 0 15,1 0 0-15,-4 0 0 0,4 0 0 0,-4 0 0 0,4 0 0 16,-4 0 0-16,3 0 0 0,-3 0 0 0,4 0 0 0,0 6 0 16,-1-6 8-16,1 0-8 0,3-6 0 0,0 6 8 15,-3 0-8-15,3-3 8 0,4-3 9 0,-4 6 2 16,0 0 0-16,4 0 0 0,-4 0 4 0,0 0 1 15,0 0 0-15,-3 0 0 0,0 0-5 16,-1 6-1-16,1-3 0 0,-4-3 0 0,4 0-9 0,-4 6-1 16,0-3-8-16,0-3 12 0,0 0-12 0,0 0 9 15,4 0-9-15,-4 0 8 0,4 0-8 0,-1 0 12 16,1 0-12-16,3 0 12 0,0-3 4 0,0-3 0 0,4 6 1 16,-4 0 0-16,0-3-5 0,1-3 0 0,-1 6-1 0,-4 0 0 15,5 0-2-15,-5 0 0 0,4 0 0 0,-3 0 0 16,0 0 1-16,-1 0 0 0,-3 0 0 0,4 6 0 15,0-6-2-15,3 0 0 0,-7 0 0 0,4-6 0 16,-1 6 0-16,4 0-8 0,-3-4 12 0,3 1-4 16,4-3 8-16,0-3 0 0,3 5 1 0,4-2 0 15,-4 0-7-15,4 0-2 0,-4-4 0 0,4 7 0 16,-4-3 9-16,3 3 2 0,-2 3 0 0,-5-3 0 16,1 3-31-16,-4 3-5 0,0-3-2 0,-3 0 0 15,3 3 19-15,-3 3 0 0,0-6 0 0,-4 3 0 16,7-3 0-16,-4-3 0 0,1 3 0 0,3-6 0 15,4 3 13-15,0 3 0 0,3-3 0 0,0-4 0 16,0 4-1-16,1-3-1 0,2 3 0 0,5 0 0 0,-8-4-11 0,4 7 0 16,-1-9 0-16,1 9 0 0,-7 0 0 0,-4-3 0 15,0 3-14-15,0-7 5 0,-3 7 9 16,-4 0 0-16,4 0 0 0,-1-3 0 16,-3 3 0-16,4 0 0 0,0 0 0 0,-1-3 0 0,4 3 0 15,-3-6 0-15,3 6 0 0,0-3 0 0,1-3 0 16,2 6 0-16,-3 0 0 0,4-4 0 0,-4-2 8 0,-3 6-8 15,7 0 10-15,-4-3-10 0,-4 3 10 0,1 0-10 16,-4-3 10-16,0 3-10 0,0-6 0 0,-3 6 0 16,0 0 0-16,-1 0 0 0,-3 0 12 0,-7 0-3 15,11 0-1-15,-11 0 0 0,7 0 2 0,-7 0 0 16,10 0 0-16,1 0 0 0,-11 0-10 0,7 0 0 16,4 0 0-16,-11 0 8 0,7 0-8 0,3 0 0 0,-10 0 0 15,11-4 0-15,-11 4 12 0,7 4 0 0,-7-4 0 0,11 0 0 16,-11 0-12-16,7-4 0 0,-7 4 0 0,0 0 0 15,10 4 0-15,-10-4 0 0,0 0 0 0,0 0 0 16,0 0 20-16,7 0 0 0,-7 0-1 0,0 0 0 16,0 0-19-16,7 0 0 0,0 0 0 0,-7 0 0 15,7 0 10-15,-7 0-2 0,0 0 0 0,11 0 0 16,0-4 4-16,-4-2 0 0,0 6 0 16,0 0 0-16,0-3-12 0,-7 3 8 0,0 0-8 0,7 0 8 15,-7 0-8-15,0 0 0 0,0 0 0 0,0 0 0 16,0 0 0-16,0 0 0 0,0 0 0 0,0 0 0 15,0 0 0-15,0 0 0 0,0 0 0 0,0 0 0 16,0 0 11-16,7 0 0 0,0-6 0 0,0 3 0 16,0 3 4-16,0-3 1 0,0 3 0 0,4-7 0 15,-1 7-16-15,1-9 11 0,-1 9-11 0,1 0 10 16,-4-3-10-16,4 0 0 0,-4-4 0 0,0 7 0 0,0 0 8 16,-7 0 0-16,0 0 0 0,0 0 0 0,0 0-8 0,0 0 0 15,7 0 0-15,0 7 0 0,-7-7-8 0,0 0-1 16,0 0 0-16,0 0 0 0,0 0 9 0,0 0 0 15,0 0 0-15,0 0 0 0,0 0 0 0,0 0 0 16,0 0 8-16,0 0-8 0,0 0 8 16,0 0-8-16,0 0 10 0,0 0-10 0,0 0 9 0,0 0-9 15,7 6 8-15,-7-6-8 0,0 0 0 0,0 0 0 16,4 6 0-16,-4-6 0 0,0 0 0 0,0 0 0 16,0 0 0-16,7 3 0 0,-7-3 0 0,0 0 0 15,0 0 0-15,0 0 0 0,7 7 0 0,-7-7 0 16,0 0 0-16,0 0 0 0,0 0 0 0,0 0 0 0,0 0 0 15,0 0 0-15,0 0 0 0,0 0 0 0,0 0 8 0,0 0-8 16,0 0 0-16,0 0 0 0,0 0 0 0,0 0 0 16,0 0 0-16,0 0 0 0,0 0 0 0,0 0 0 15,0 0 8-15,0 0-8 0,0 0 0 0,0 0 8 16,0 0-8-16,0 0 0 0,0 0 0 0,0 0-11 16,0 0 11-16,0 0 0 0,0 0 0 0,0 0 0 15,0 0 0-15,0 0 0 0,0 0 8 0,0 0-8 16,0 0 0-16,0 0 0 0,0 0 0 0,0 0 8 15,0 0-8-15,0 0 0 0,0 0 0 0,0 6 0 16,0-6 0-16,0 0 0 0,0 0 0 0,0 0 0 16,0 0 0-16,0 9 0 0,0-9 0 0,-4 10 0 15,-3-1 0-15,4 0 0 0,3-5 0 0,0-4 0 16,-4 9 0-16,1 0 0 0,3-9 0 0,0 0 0 16,0 0 0-16,-4 3 0 0,4-3 0 0,0 0 0 0,0 0 0 15,0 0 0-15,0 0 0 0,0 0 0 0,0 0 0 16,0 0 0-16,0 0 0 0,4 10 0 0,-4-10 0 0,3 9 0 15,-3-9 0-15,0 10 0 0,0-10 0 0,0 3 0 16,4 6 0-16,-1 1 0 0,-3-7 0 0,4 6 0 16,-4-9 0-16,3 10 0 0,-3-10 0 0,0 6 0 15,0-6 8-15,-3 6-8 0,3-6 0 0,0 10 8 16,0-10-8-16,0 9 0 0,3-3 0 0,-3-6 0 16,0 0 0-16,0 0 8 0,-3 7-8 0,3-7 0 0,0 0 0 15,3 9 8-15,-3 0-8 0,4 1 0 0,3-7 0 0,-7-3 0 16,-4 9 0-16,8 4 8 0,-1-4-8 0,1 7 0 15,-4-4 0-15,0 1 0 0,3 0 0 0,1 5 0 16,-4-5 0-16,0 6 0 0,-7 3 0 0,7-4 0 16,-4 4 0-16,4-3 0 0,-3-3 0 0,-4 3 0 15,7 0 0-15,-4-7 0 0,4 1 0 0,-3-4 0 16,-1 4 0-16,4-4 0 0,4 0 0 0,-4 4 0 16,-4-7 0-16,4 4 0 0,4 2 0 0,-1-9 8 15,-3 7-8-15,0-1 0 0,4 4 0 0,-4-4 0 16,3 0 0-16,1 1 0 0,-8 2 0 0,1 1 0 15,6-4 0-15,-3 1 0 0,-3-1 0 0,3 1 0 16,-4-1 0-16,4-3 0 0,0 4 0 0,0-10 0 16,-7 9 0-16,7-9 0 0,0 0 0 0,0 6 0 15,0-6 0-15,0 0 0 0,0 0 0 0,0 0 0 16,0 0 0-16,0 0 0 0,0 0 0 0,0 0 8 0,0 0-8 16,4 7 0-16,-4-7 0 0,0 0 8 0,0 0-8 0,0 0 8 15,0 0-8-15,0 0 8 0,0 0-8 0,0 0 0 16,0 0 8-16,0 0-8 0,0 0 10 0,-4 6-2 15,4-6-8-15,0 0 12 0,0 0-12 0,0 0 0 16,0 0 0-16,0 0 0 0,0 0 0 0,0 0 0 16,0 0 0-16,0 0 0 0,0 0 0 0,0 0 0 15,0 0 0-15,0 0 0 0,0 0 0 0,-7 3 0 16,7-3 0-16,0 0 0 0,-7 0 0 0,-4 0 0 16,4 0 0-16,-3 0 0 0,-1 0 0 0,1-3 0 15,-5 3 0-15,5 0 0 0,-1-6 9 0,-3 6-9 16,0 0 8-16,4 0-8 0,-8 0 0 0,4 0-14 15,0 0 2-15,0 0 0 0,-1 0 12 0,-2 0 16 0,3 0-3 16,0 0-1-16,-4 0-12 0,4 0 0 0,-4 0 0 16,1 0 0-16,-1 0 0 0,0 0 0 0,-3 0-9 0,0 0 9 15,0 0 0-15,-4 0 0 0,4 0 0 0,-4 0 10 16,1-3-10-16,-1 3 0 0,0-4-10 0,4-2 10 16,0 6 0-16,0-9 0 0,-1 9 0 0,5-3 10 15,-1-7-10-15,-3 7 0 0,3-3 0 0,1 6-11 16,-1 0 11-16,0-3 0 0,1-4 0 0,-4 7 0 15,-1 0 0-15,5 7 0 0,-8-4 0 0,-3-3-8 16,0 6 8-16,3-3 0 0,-3 0 10 0,0 4-10 16,6-4 0-16,1-3 0 0,0 9-11 0,0-9 11 15,3 0 0-15,-3 0 0 0,3 6 12 0,1-6-4 16,-1 0-8-16,1 0 0 0,2 0-10 0,-2 0 10 0,-1 0 0 16,1-6 0-16,-1 6-8 0,0 0 8 15,1 0 0-15,-1-3 0 0,-3 3 0 0,0 0 0 0,-4 0 0 16,0 3 0-16,1-3 0 0,-5 10 0 0,-2-10 0 0,2 3 0 15,1 3 0-15,3-3-12 0,1 3 12 0,-1-3 0 16,4 4 0-16,0-4 0 0,3 0 0 0,0-3 0 16,1 0 0-16,-1 6 0 0,1-3 0 0,-1-3 0 15,4 0 0-15,-4 0 0 0,0 0 0 0,4 0 0 16,-3 0-9-16,-1 0 9 0,-3 0 0 0,3 7 0 16,-3-4 0-16,0-3 8 0,-4 0-8 0,4 9 0 15,-4-9 0-15,4 3 0 0,0 4 0 0,0-4-8 16,0 3 8-16,0 0 0 0,-1-6 0 0,1 7 0 15,0-4 0-15,3-3 0 0,-3 6-8 0,4-3 8 0,-1-3-8 16,4 0 8-16,-4 0 0 0,1 0 0 0,-1 6 0 16,4-2 0-16,-7-4 0 0,7 0 0 0,-1 0 0 0,-2-4 0 15,-1 4 0-15,1-6 0 0,-1 6 0 16,4 0 0-16,-4 0 0 0,1 0 0 0,-1 0 0 0,0 0 0 16,-3 0 0-16,3 0 0 0,-3 0 0 0,4 0-8 15,-1 0 8-15,0 0 0 0,1 0 0 0,-1 0-8 16,0 0 8-16,1 0 0 0,3 0 0 0,0 0 0 15,-4 0 0-15,4 0 0 0,0 0 0 0,0-3 0 16,-1 3 0-16,1-6 0 0,4 6 0 0,-4 0 0 16,0 0 0-16,3 0 0 0,-3 0 0 0,3 0 0 15,1 0 0-15,-1 0 0 0,1 0 0 0,-5 0 0 16,5 0 0-16,-4 0 0 0,3 0 0 0,-3 0 8 16,0 0-8-16,0 0 0 0,0 0-8 0,-4 0 8 0,4 6 0 15,-4-3-8-15,1-3 8 0,3 6 0 0,-1-2 0 16,1-1 0-16,0-3 0 0,4 0 0 0,-1 0 0 0,4 6 0 15,0-12 0-15,-4 6 0 0,4 0 0 16,0 0 0-16,0 0 0 0,0 0 0 0,-3 0 0 0,6 6 0 16,4-6 0-16,-11-6 0 0,4 6 0 0,4 0 0 15,3 0 0-15,-11 0 0 0,1 0 0 0,3 6-8 16,0-3 8-16,0-3 0 0,-1 0 0 0,1 6 0 16,0-3 0-16,7-3 0 0,0 0 0 0,-7 0 0 15,0 0 0-15,7 0 0 0,0 0 0 0,0 0 0 16,-7 0 0-16,7 0 0 0,-7 0 0 0,7 0 0 15,0 0 0-15,-7 0 0 0,0 0 0 0,7 0 0 0,-3 0 0 16,3 0 0-16,-8 0-8 0,8 0 8 16,-3 7-8-16,3-7 8 0,0 0 0 0,0 0 0 0,0 0 0 0,0 0 0 15,0 0 0-15,0 0 0 0,0 0 0 0,0 0 0 16,0 0 0-16,0 0 0 0,-4 0 0 0,-3-7 0 16,7 7 0-16,0 0 0 0,0 0 0 0,0 0 8 15,-3-9-8-15,3 9 0 0,0 0 0 0,0 0 0 16,0-3 0-16,0 3-8 0,0 0 8 0,0 0 0 15,-4-6 0-15,4 6 0 0,-3-3 0 0,-1-1-8 16,4 4 8-16,-3-6 0 0,-1 3 0 0,1-3 0 16,3 6 0-16,0-10 0 0,-4 10 10 0,4-6-10 15,0 0 0-15,0 3 0 0,0-4 0 0,0-2 0 0,0 6 0 16,0-7-8-16,4 1 8 0,-4 6 0 0,3-7 0 16,-3 7-8-16,0-3 8 0,4-3 0 0,-4 2 0 0,0-2-8 15,-4 3 8-15,4-4 0 0,0-2 0 16,0 2 0-16,0-2 0 0,-3 2 0 0,-1 1 0 15,1-4 0-15,-1 1 0 0,4-1 0 0,-3-2 0 0,3 2 0 16,0-6 0-16,-4 7 0 0,4-7 0 0,0 6 0 16,0-5 0-16,0 5 0 0,4 4 0 0,-4-4 0 15,0 1 0-15,3 2 0 0,-3 1 0 0,0-1 0 16,0 7 0-16,4-3 0 0,-4 6 0 0,0-6 0 16,0-4 0-16,0 4 0 0,0 6 0 0,0-9 0 15,0 2 0-15,0 1 0 0,0-3 0 0,0 9 0 16,-4-10 0-16,4 4 0 0,0-3 0 0,0-1 0 0,0 1 0 15,0-1 0-15,0 1 0 0,0 3 0 16,0-4 0-16,-3 4 0 0,3-3 0 0,0 2 0 0,0 1 0 16,0 6 0-16,0-3-16 0,0 3 1 0,0 0 0 15,0 0 0 1,0 0-63-16,0 0-13 0,0 0-2 0,7 3-1 16,0 3-60-16,0 1-12 0,3 2-2 0</inkml:trace>
  <inkml:trace contextRef="#ctx0" brushRef="#br0" timeOffset="147412.35">14877 8722 921 0,'0'0'82'0,"0"0"-66"0,0 0-16 0,0 0 0 16,0 0 156-16,0 0 28 0,0 0 6 0,0 0 1 15,0-6-140-15,0 6-28 0,0 0-6 0,0-6-1 16,0 6-8-16,0 0-8 0,-7-3 12 0,7 3-12 15,0 0 20-15,0 0-4 0,0 0 0 0,0 0 0 16,0 0 43-16,0 0 8 0,0 0 1 0,0 0 1 16,0 0-1-16,0 0-1 0,0 0 0 0,0 0 0 15,0 0-14-15,0 0-2 0,0 0-1 0,0 0 0 16,0 0-16-16,0 0-3 0,0 0-1 0,0 0 0 16,0 0 10-16,0 0 1 0,0 0 1 0,0 0 0 15,0 0-22-15,0 0-5 0,0 0-1 0,0 0 0 16,0 0-14-16,0 0 0 0,0 0 0 0,0 0 0 15,0 0 0-15,0 0 0 0,0 0 8 0,0 0-8 16,0 0 14-16,0 0 0 0,0 0 0 0,0 0 0 16,0 0 2-16,3 3 1 0,-3-3 0 0,4 9 0 15,-4 0-6-15,3-5-2 0,-3 5 0 0,0-3 0 0,4 1 1 0,-1 2 0 16,-3 0 0-16,0 4 0 0,4 6-10 0,-4-7 12 16,0 7-12-16,0 0 12 0,-4 3-1 15,4 0 0-15,-3 0 0 0,3 6 0 0,-4-6-11 16,4 3 0-16,0-3 0 0,0 0 0 0,0 3 0 0,0-3-11 15,0-6 3-15,4 2 0 0,-1 4 8 0,1-3 0 16,-4-6 0-16,0-1 8 0,7-2-8 0,-7 5 11 16,0-8-11-16,0 2 12 0,0-9-4 0,3 9 0 15,-3-9 0-15,0 0 0 0,0 0 0 0,0 7 0 0,0-7 0 16,0 0 0-16,0 0-8 0,0 6 8 16,0-6-8-16,0 9 8 0,-3-2-8 0,-1-4 10 15,1 6-10-15,3-9 10 0,0 0-10 0,-7 3 0 16,3-3 0-16,4 0 0 0,0 0 0 0,0 0 12 0,0 0-4 0,0 0 0 15,0 0-8-15,0 0-14 0,-3 10 3 16,3-10 1-16,0 0 18 0,0 0 4 0,0 0 1 16,0 0 0-16,0 0-13 0,0 0 0 0,0 0 0 0,0 0 0 15,-7 0 0-15,7 0 0 0,0 0 0 0,0 0 0 16,-7 6 0-16,7-6 0 0,0 0 0 0,0 0 0 16,0 6 0-16,0-6 0 0,-4 7 0 0,4-7 0 15,0 3 0-15,0-3 0 0,0 0 0 0,0 0 0 16,0 0 0-16,0 0 0 0,0 0 0 0,0 0 0 15,0 0 0-15,0 0 0 0,0 0 0 0,0 0 0 16,0 0 0-16,0 0 8 0,0 0-8 0,0 0 0 16,0 0 17-16,0 0 1 0,0 0 0 0,0 0 0 15,0 0-26-15,7 0-6 0,-7 0-1 0,7 0 0 16,-3-10 15-16,-4 10 0 0,0 0 0 0,0 0 0 0,0 0 0 16,7 0 0-16,0 0 0 0,-7 0 0 0,0 0 0 15,0 0-9-15,7-3 9 0,-7 3 0 0,0 0 0 0,0 0 0 16,0 0 0-16,0 0-8 0,0 0 8 0,7 0 0 15,0 0 0-15,0 0 0 0,-7 0 12 0,0 0 7 16,0 0 1-16,7-3 1 0,4-3-21 0,-4 6 0 16,0 0 0-16,0-10 0 0,-7 10 0 0,7 0 0 15,0-3 0-15,0-3 0 0,0 3-15 0,0 3-1 0,-7 0 0 16,7 0 0-16,0-3 16 0,0 3 0 16,-7 0 0-16,7 0 0 0,0 0 0 0,0 3 0 15,-7-3 0-15,7 0 0 0,1 0 0 0,-1 0 0 0,0 0 0 16,0-3 0-16,0 3 0 0,0-7 0 0,0 7 0 0,0 0 0 15,0 0 0-15,4-3 0 0,-1-3 0 0,-3 6 0 16,0-3 0-16,4 3 0 0,-1 0 0 0,-3 0 0 16,1 0 0-16,-8 0 0 0,7 0 0 0,-7 0 0 15,7 0 0-15,-7 0 0 0,3 0 0 0,-3 0 0 16,0 0 0-16,7 3 0 0,-7-3 0 0,0 0 0 16,0 0 0-16,7 0 0 0,0 0 0 0,-7 0 0 15,0 0 10-15,0 0 5 0,7 0 1 0,-7 0 0 16,0 0-26-16,0 0-5 0,7 0-1 0,0 0 0 15,1 0 16-15,-1 0 0 0,0 0 0 0,-7 0 0 16,0 0 0-16,0 0 0 0,0 0 0 0,0 0 0 0,7 6 0 16,-7-6 0-16,0 0 0 0,0 0 0 15,0 0 0-15,0 0 0 0,0 0 0 0,0 0 0 0,0 0 0 16,0 0 0-16,0 0 0 0,0 0 0 0,0 0 0 0,0 0 0 16,0 0 0-16,0 0 0 0,0 0 0 15,0 0 0-15,0 0 0 0,7-6 0 0,-4 6 9 0,-3 0-9 16,0 0 0-16,0 0 9 0,7-3-9 0,-7 3 0 15,0 0 9-15,0 0-9 0,0 0 0 0,0 0 9 16,0-10-9-16,-7 1 0 0,4 6 8 0,-1-3-8 16,4 6 0-16,-3-3 0 0,-4-7 14 0,3 1-4 15,1-1-1-15,3 4 0 0,-4-10 2 0,4 7 0 16,0-4 0-16,0 4 0 0,4-4-2 0,-4-5 0 16,0 5 0-16,3-6 0 0,-3 7-1 0,0-1-8 0,4 1 12 15,-8-4-4-15,1 3-8 0,-1 4 12 0,4-4-12 0,-3 1 12 16,-1-4-12-16,0 4 0 0,4 2-12 15,-3-2 12-15,-4 2-10 0,7 7 10 0,-4-6 0 0,1-1-9 16,-1 1 9-16,1 0 0 0,3 2 0 0,0-2 8 16,0-1-8-16,0 1 0 0,0 0 0 0,3-1 0 15,1-2 0-15,-4 2 0 0,0 1 0 0,-4 6 0 16,4-7 11-16,0 1 1 0,0 6 0 0,0-3 0 16,0 2-12-16,0-5 0 0,-3 6 0 0,3 3 0 15,-4-6 0-15,1 2 0 0,-1-2 0 0,4 6 0 16,-3 0 0-16,-4-3 0 0,3 0 0 0,4 3 0 15,0 0 0-15,-7-6 0 0,4 6 0 0,-1-3-11 16,0-4 11-16,4 7 0 0,-3-3 8 0,3-3-8 16,-4 3 0-16,4-7 0 0,0 10 0 0,0 0 0 0,-3-9 0 15,3 9 0-15,-4-3 0 0,4 3 0 0,0-10 0 0,0 10 0 16,0 0 0-16,-3-9 0 0,3 9 0 0,0 0 0 16,-4-9 0-16,4 9 0 0,0 0 0 0,0 0 0 15,0 0 0-15,0 0 0 0,0 0 0 0,0 0 0 16,-7-4 0-16,7 4-8 0,0 0 8 0,0 0 0 15,0 0 0-15,0 0 0 0,-3 0 0 0,3 0-10 16,0 0 10-16,0 0 0 0,0 0-20 0,0 0 2 16,0 0 1-16,0 0 0 15,0 0-82-15,0 0-16 0,0 0-3 0,0 0-773 16,7 0-154-16</inkml:trace>
  <inkml:trace contextRef="#ctx0" brushRef="#br0" timeOffset="149216.07">16027 8675 1094 0,'0'0'97'0,"0"0"-77"15,0 0-20-15,0 0 0 0,0 0 235 0,0 0 43 16,0 0 9-16,0 0 1 0,0 0-196 0,0 0-40 16,-4-6-8-16,4 6-2 0,0 0-17 0,0 0-3 15,-3-6-1-15,3 6 0 0,0 0 11 0,0 0 3 16,0 0 0-16,0 0 0 0,0 0-19 0,0 0-3 15,0 0-1-15,0-7 0 0,0 7 12 0,0 0 1 0,0 0 1 0,0 0 0 16,0 0 16-16,0 0 3 0,0 0 1 0,0-3 0 16,0 3-14-16,0 0-2 0,-4-6-1 0,4 6 0 15,0 0-9-15,0 0-3 0,0 0 0 0,0 0 0 16,0 0-17-16,0 0 0 0,0 0 0 0,0 0 0 16,0 0 0-16,0 0 0 0,0 0 0 0,0 0 0 15,0 0 0-15,0 0 0 0,0 0 0 0,0 9 0 16,0-2 0-16,0-1 8 0,0 3-8 0,0 1 0 15,4-1 12-15,-4 1-4 0,0-1 0 0,3 3-8 16,1 1 12-16,-4 0-4 0,3 5 0 0,-3-5-8 16,0 6 0-16,4 3 0 0,-4-4 0 0,0 8 0 15,-4-8 0-15,4 11 0 0,-3-7 0 0,3 0 0 16,0-1 0-16,0-2 0 0,-4-3 0 0,4 3 10 16,-3-7 2-16,3 7 0 0,0-6 0 0,0 5 0 15,0-5-2-15,0-4 0 0,0 4 0 0,0-4 0 0,0 1-10 16,0-10 0-16,0 0 9 0,0 0-9 0,0 0 17 0,0 0-1 15,0 0 0-15,0 0 0 0,0 3-16 0,0-3-12 16,0 0 1-16,0 0 1 0,0 0 10 0,0 0 16 16,0 0-4-16,0 0-1 0,0 0 1 0,0 0 0 15,0 0 0-15,0 0 0 0,0 0-12 0,0 0 0 16,0 9 0-16,0-9 8 0,0 0-8 16,0 0 0-16,0 0 0 0,0 0 0 0,0 7 0 0,0-7 0 15,0 0 0-15,0 0 0 0,0 0 0 0,0 0 0 0,0 0 0 16,0 0 0-16,0 0 8 0,0 0-8 0,0 0 12 15,0 0-4-15,0 0-8 0,0 0 0 0,0 0 0 0,0 0 0 16,7 0 0-16,-7 0 10 16,0 0-10-16,0 0 10 0,10 0-10 0,-10 0 0 0,0 0 0 15,7 0 0-15,0 0 0 0,-7 0 0 0,7-7 0 16,1 7 0-16,2 0 0 0,-3 0 0 0,0 0 0 0,0 0 0 16,4 0 0-16,-4 0 0 0,0-3 0 0,0 3 0 15,0 0 0-15,0 0 0 0,0 0 0 0,0 0 0 16,0-6 0-16,0 6 0 0,0 6 11 0,0-6-11 15,4 0 0-15,-4 0 0 0,0 0 0 0,4 0-10 16,-4-6 10-16,0 6 0 0,3 0 0 0,-3 0 0 16,1 0 0-16,2-3 0 0,1 3 0 0,-1 0 0 15,1 0 0-15,-1 0 0 0,-2-3 0 0,2 3 0 16,1 0 0-16,-4 0 0 0,-7 0 0 0,0 0 0 16,0 0 0-16,0 0 0 0,0 0 0 0,7 3 0 0,-7-3 0 15,7 0 0-15,-7 0 0 0,0 0 0 16,0 0 0-16,0 0 0 0,0 0 0 0,0 0 0 0,0 0 0 15,0 0 0-15,0 0 0 0,0 0 0 0,0 0 0 0,0 0 0 16,0 0 0-16,7 0 0 0,-7 0 0 16,0 0 0-16,0 0 0 0,0 0 0 0,0 0 0 0,7-3 9 15,0-4 0-15,-7 7 0 0,0 0-9 0,0 0 12 16,7 0-12-16,-7 0 12 0,0 0-12 0,0 0-9 16,0 0 9-16,0 0-13 0,0-9 13 0,0 9 12 15,0-6-3-15,0 6 0 0,0-7-9 0,0-2 0 16,0 0 0-16,0 2 8 0,0-8 0 0,0 5-8 15,-3-2 12-15,3 2-4 0,3-2 3 0,-3 2 0 0,-3 1 0 16,3-4 0-16,3 1 0 0,-3-7 0 16,4 0 0-16,-8-3 0 0,4 0-11 0,0 7 0 0,0-10 0 15,0 3 0-15,0 6 0 0,-3-3 0 0,3 0 0 0,0 4 0 16,-4-1 0-16,0 0 0 0,1 1 0 0,-1 2 0 16,4-6 0-16,0 7 0 0,-3 2 0 0,-1-2 0 15,1-1 0-15,3 4 0 0,-7-1 0 0,3-2 0 16,1 2 0-16,-1 1 0 0,1 0 0 0,-1-1 0 15,-3 7 0-15,4-6 0 0,3-1 0 0,0 1 0 16,-4-4 0-16,1 4 0 0,3-1 0 0,0 7 0 16,-4-6 0-16,0 0 0 0,1 9 0 0,3 0 0 15,0-10 0-15,0 10 0 0,0 0 0 0,0 0-11 16,0 0-11-16,0 0-2 0,0 0-1 0,0 0 0 16,0 0-80-16,0 0-16 0,3 10-3 15,-3-1-787-15,4 3-157 0</inkml:trace>
  <inkml:trace contextRef="#ctx0" brushRef="#br0" timeOffset="150610.32">16305 8562 115 0,'0'0'10'0,"0"0"-10"0,0 0 0 0,0 0 0 0,0 0 224 0,0 0 42 15,0 0 9-15,0 0 1 0,0 0-125 0,0 0-26 16,0 0-5-16,0 0 0 0,0 0-32 0,0 0-5 16,0 0-2-16,4-3 0 0,3-3-18 0,0 6-4 15,-7 0-1-15,0 0 0 0,7 0-26 0,-7 0-4 16,0 0-2-16,7 0 0 0,4 0-13 0,-4 0-2 16,-7 0-1-16,7 6 0 0,3-3 6 0,5-3 2 15,-5 7 0-15,4-4 0 0,-3 0 5 0,3 3 1 16,0-6 0-16,0 0 0 0,4 0-3 0,-4 0 0 15,4 0 0-15,-4-6 0 0,0 3-5 0,0 3-2 16,-4-3 0-16,-2-4 0 0,2 7 3 0,-3-3 1 16,-7 3 0-16,11-6 0 0,-11 6-3 0,3 0-1 15,-3 0 0-15,7-3 0 0,-7 3-5 0,0 0-1 16,0 0 0-16,0 0 0 0,0 0 0 0,7-3 0 0,-7 3 0 16,0 0 0-16,7-7 8 0,-7 7 2 0,7 0 0 15,1 0 0-15,-5-9-4 0,4 9-1 0,-3-10 0 16,-4 10 0-16,7 0 7 0,-4-3 2 0,1 0 0 0,-4 3 0 15,7-6-10-15,-7 6-1 0,3-3-1 0,-3 3 0 16,0 0-10-16,0 0 0 0,0 0 9 0,0 0-9 16,0 0 0-16,0 0 0 0,0 0 0 0,0 0 0 15,0 0 0-15,0 0 0 0,0 0 0 0,0 0 0 16,0 9 0-16,0-3 0 0,0-6 0 0,0 10-8 16,-3-1 8-16,3-9 0 0,3 13 0 0,-3-4 0 15,0 1 0-15,4-1 0 0,-4-6 10 0,0 7-10 0,3-1 12 0,-3 0-3 16,0 1-1-16,0-1 0 15,0-2 7-15,0 2 1 0,0 0 0 0,0 4 0 0,0 6-16 16,-3-7 0-16,-1 10 0 0,4-3 0 0,0-6 0 16,-3 12-12-16,3-10 12 0,-4 14-13 0,4-4 13 0,-3-3 10 15,3-4-2-15,0 4 0 0,0 0-8 0,0-3 0 16,3-6 0-16,1 5 0 0,-4-5 8 0,3 6 0 16,-3-7 0-16,4 1 0 0,-4 6-8 0,0-7 0 15,0 4-10-15,0 0 10 0,0-7 0 0,-4 7 0 16,4-4 0-16,0 1 0 0,-3-1 0 0,3-2 0 15,-4-1 0-15,4 1 0 0,-3-1 0 0,3-6 0 16,0-3 10-16,0 0-10 0,0 0 9 0,0 0-9 0,0 0 10 0,0 0-10 16,0 0 11-16,0 0-11 0,0 0 12 15,0 0-12-15,0 0 0 0,0 0 0 16,0 0 0-16,0 0 0 0,0 0 0 0,0 0 0 16,0 0 0-16,0 0-9 0,0 0 1 0,0 10 0 0,0-10 0 15,0 0 0 1,0 0-30-16,0 0-6 0,0 0 0 0,0 0-1 15,0 0-195-15,0 0-40 0</inkml:trace>
  <inkml:trace contextRef="#ctx0" brushRef="#br0" timeOffset="152506.78">16715 8540 1494 0,'0'0'66'16,"0"0"14"-16,0 0-64 0,0 0-16 0,0 0 0 0,0 0 0 0,0 0 72 0,0 0 12 16,0 0 3-16,0 0 0 0,0 0-64 0,0 0-13 15,0 0-2-15,0 0-8 0,0 0 10 0,0 0-10 16,0 0 8-16,0 0-8 0,-7-3 9 0,7 3-9 16,0 0 10-16,0 0-10 0,-4-6 39 0,4 6 1 15,0 0 1-15,0-3 0 0,0 3 15 0,4-7 4 16,-4 7 0-16,0 0 0 0,3-6 4 0,-3 6 2 15,0 0 0-15,0 0 0 0,4-6-15 0,-4 6-3 16,0 0-1-16,7-3 0 0,0-3-26 0,3 6-5 16,-10 0 0-16,11 0-1 0,-1 0-15 0,1 0 0 15,0 0 0-15,3 6 0 0,-4-3 0 0,4-3 0 16,1-3 0-16,-1 3 0 0,-4 3 0 0,4-3 0 16,0 0 0-16,1 0 0 0,-1 0 8 0,0 0 0 15,-4 0-8-15,1 0 12 0,0 6-12 0,-11-6 0 0,0 0 0 16,0 0-10-16,7 3 10 0,-7-3 0 0,0 0 0 0,0 0 0 15,0 0 9-15,0 0 1 0,0 0 0 16,0 0 0-16,0 0 2 0,0 0 1 0,0 0 0 0,10 3 0 16,-10-3 13-16,0 0 2 0,11 0 1 0,-11 0 0 15,10 7-13-15,-10-7-2 0,0 0-1 0,0 0 0 16,11 3-2-16,-11-3-1 0,0 0 0 0,0 0 0 16,0 0-10-16,0 0 0 0,0 0 0 0,7 0 0 15,-7 0 0-15,0 0-9 0,0 0 0 0,11 9 0 16,-11-9 9-16,0 0 0 0,0 0 8 0,7 10-8 15,-7-10 12-15,3 3-3 0,-3-3 0 0,4 9 0 16,-1 1-9-16,1-1 10 0,-1 0-10 0,-3 1 10 16,4-4-10-16,-1 4 0 0,-3-1 0 0,0 4 8 0,0 2-8 15,0-2 0-15,4-1 0 0,-4 7 0 0,-4-6 0 0,4 5 0 16,0 1 0-16,0-3 0 0,0 6 0 0,-3-3 0 16,3 3 0-16,-4 6 0 0,1-12 0 0,3 12 0 15,-4-6 0-15,1 0 0 0,3-3 8 0,-4-1-8 16,1-2 8-16,3 3-8 0,0-7 0 0,0 7 0 15,-4-6 0-15,4-1 0 0,0-2 0 0,0-1 8 16,0 0-8-16,0 1 0 0,0-10 8 0,0 3-8 16,0-3 0-16,0 9 8 0,0-9-8 0,0 10 8 15,0-7-8-15,0-3 8 0,0 0 2 0,0 0 0 16,0 0 0-16,0 9 0 0,0-9-10 0,0 0 10 16,0 0-10-16,0 0 10 0,0 0-10 0,0 0 0 0,0 0 9 0,0 0-9 15,0 0 0-15,0 0 0 0,0 0 0 16,0 0 8-16,0 0-8 0,0 0 0 0,0 0 0 15,0 0 0-15,0 0 0 0,0 0 0 0,0 0 0 0,0 0 0 16,0 0 0-16,0 0 9 0,0 0-9 0,0 0 0 16,0 0 10-16,0 0-10 0,0 0 8 0,0 0-8 15,-3 7 0-15,3-7 8 0,0 0-8 0,-4 3 0 16,4-3 0-16,0 0 8 0,0 0-8 0,-7 0 0 16,0 0 9-16,0 0-9 0,0 0 10 0,0 0-10 15,0 0 16-15,0 0-4 0,-4 0 0 0,4 0 0 16,0 0-4-16,0 0-8 0,-4 0 11 0,4 0-11 15,-3 0 8-15,-1 0-8 0,1 0 0 0,-1 0 0 16,4 0 9-16,-4 0-9 0,4 0 0 0,-3 0 9 16,3-3-9-16,-4 3 8 0,0-7-8 0,4 7 8 15,-3-3-8-15,-1-3 0 0,4 6 0 0,-3 0 8 16,-1 0-8-16,0 0 0 0,4 0 0 0,-3 6 8 0,3-6-8 16,-4 3 0-16,1-3 0 0,3 0 0 0,7 0 0 0,-11 0 0 15,11 0 0-15,0 0 0 0,-7 0 0 16,7 0 0-16,-4-3 0 0,4 3 0 0,0 0 0 0,0 0 0 15,0 0 0-15,0 0-11 0,-10-6 11 0,10 6 8 16,0 0-8-16,0 0 11 0,0 0-11 16,0 0 0-16,0 0-12 0,0 0 12 0,0 0 0 0,0 0 0 15,0 0 0-15,0 0 0 0,0 0 0 0,0 0 0 16,0 0 0-16,0 0 0 0,0 0 0 0,0 0 0 16,0 0 0-16,0 0 0 0,0 0-9 0,0 0 9 15,0 0 0-15,0 0 0 0,0 0 0 0,0 0 0 0,0 0 0 16,0 0 0-16,0 0 0 0,0 0 0 0,0 0 0 15,0 0 0 1,0 0-41-16,0 0-5 0,-4 0-1 0,-3 0-1369 0</inkml:trace>
  <inkml:trace contextRef="#ctx0" brushRef="#br0" timeOffset="157422.21">16595 8547 518 0,'0'0'23'0,"0"0"5"0,0 0-28 0,0 0 0 16,0 0 0-16,0 0 0 0,7-7 104 0,-7 7 15 15,0 0 3-15,0 0 1 0,0 0-112 0,3-3-23 16,-3 3-4-16,0 0 0 0,0 0-4 0,0 0 0 0,0-6 0 0,0 6 0 16,0 0 52-16,0 0 11 0,4-3 1 0,3-4 1 15,-7 7 60-15,0 0 12 0,7-3 3 16,-7 3 0-16,0 0-45 0,0 0-9 0,7 0-2 0,-7 0 0 16,0 0-42-16,0 0-9 0,0 0-1 0,0 0-1 15,0 0-3-15,0 0 0 0,0 0 0 0,3 0 0 16,-3 0 29-16,0 0 6 0,0 0 1 0,0 0 0 15,0 0 10-15,0 0 2 0,0 0 1 0,0 0 0 16,0 0-21-16,0 0-5 0,0 0-1 0,0 0 0 16,0 0-17-16,0 0-3 0,0 0-1 0,0 0 0 15,0 0-9-15,0 0 0 0,0 0 9 0,0 0-9 16,0 0 12-16,0 0-3 0,0 0 0 0,0 0 0 16,-3 10 6-16,-4-7 1 0,0 6 0 0,0-2 0 15,-4-4-3-15,4 0 0 0,-3-3 0 0,-1 6 0 16,0-3 6-16,1-3 1 0,-1 0 0 0,1 0 0 15,3 0-4-15,-4 0 0 0,0-3 0 0,1-3 0 16,-1 6 5-16,-3-3 1 0,4 0 0 0,-1-4 0 0,4 7-6 16,0-9-2-16,0 9 0 0,0-10 0 15,0 10 8-15,3 0 2 0,4 0 0 0,0 0 0 0,0 0-14 0,0 0-2 16,0 0-8-16,0 0 12 0,0 0-12 16,0 0 11-16,0 0-11 0,0 0 10 0,0 0-10 0,0 0 0 15,0 0 0-15,7-3 0 0,-3 3 0 16,-4 0 0-16,7-3 0 0,0-3 0 0,3 6 8 15,-10 0 0-15,0 0 0 0,0 0 0 0,0 0-8 0,8 6 0 16,-8-6 9-16,0 0-9 0,0 0 0 0,7 6 0 0,-7-6 0 16,0 0 8-16,3 7-8 0,-3-7 0 0,7 3 0 0,-7-3 0 15,4 9 0-15,-4-9 17 16,0 0-2-16,7 10-1 0,0-1-14 0,-4 1 0 0,-3-4 0 16,4 3 0-16,3 1 0 0,-4 2 0 0,-3-2-8 15,4-1 8-15,-1 0 0 0,1 4 9 0,-4-4-1 0,4 1 0 16,-4 2-8-16,3 1-11 0,1 3 3 0,-4-4 0 15,-4 1 8-15,4 2 12 0,-3 1-2 0,3 0-1 16,-4-1-9-16,0-2-12 0,1 6 2 0,-4-7 1 16,0 7 9-16,3-6 0 0,1 2 0 0,-4-2 0 15,3-4 24-15,-3 4 6 0,4-1 2 0,-1-2 0 16,-3-1-20-16,4-6-3 0,3 7-1 0,-8-1 0 16,5 4-8-16,-4-7 0 0,3 3 0 0,1 4 0 15,-4-4 0-15,3 4-11 0,-3-1 3 0,0-2 0 16,0 2 8-16,4-2 0 0,3-1 0 0,-4 0 0 15,0 1 0-15,1-7 0 0,-4 6 0 0,3-2 11 0,1-1-11 16,3-6 0-16,0 0 0 0,-4 0 0 16,4 0 0-16,0 0 0 0,0 0 0 0,0 0 0 0,0 0 0 0,0 0 8 15,0 0-8-15,0 0 0 0,0 0 0 0,0 0 0 16,0 0 0-16,0 9 0 0,0-9 0 0,0 0 8 16,-3 10-8-16,3-10 0 0,0 0 0 0,-4 3 0 15,4-3 8-15,0 9-8 0,-3-2 0 0,3-7 0 16,0 0 0-16,0 0 0 0,0 0 0 0,0 0 0 15,0 0 11-15,0 0-11 0,0 0 17 0,0 0-2 16,0 0-1-16,0 0 0 0,0 0-14 0,0 0 11 16,0 0-11-16,0 0 10 0,0 0-10 0,0 0 0 15,0 0 0-15,0 0 8 0,7 0-8 0,-7 0 0 16,0 0 0-16,0 0 0 0,0 0 0 0,7-7 8 0,-7 7-8 16,7 0 0-16,3-3 0 0,1-3 0 15,0 3 0-15,-4 3 0 0,3 0 0 0,1-3 0 0,-1-4 8 16,5 7-8-16,-5 0 0 0,1 0 0 0,-1-3 9 15,1 3-9-15,-1 0 0 0,-10 0 0 0,8-6-10 0,-1 6 10 16,0 0 0-16,-7 0 0 0,0 0 0 0,0 0 0 16,0 0 0-16,7 0 11 0,0 0-11 0,0-3 10 15,-7 3 6-15,7-3 0 0,3-4 1 0,-2 7 0 16,-1-3-17-16,3-3 0 0,-3 6 8 0,0-3-8 16,0-3 11-16,0 6-2 0,0-4 0 0,-7 4 0 15,0 0-9-15,0 0-11 0,0 0 3 0,0 0 0 16,0 0 8-16,0 0 9 0,0 0-1 0,0 0-8 15,0 0 0-15,0 0 0 0,0 0-10 0,0 0 10 0,0 0 0 0,0 0 0 16,4 4 0-16,3-4 0 16,-7 0 0-16,7 0 0 0,-7 0 10 0,7-4-10 0,0 1 11 15,0-3-11-15,-3 6 10 0,3-3-10 16,0-3 12-16,-4 3-3 0,-3 3-1 0,4-10 0 0,-1 1 0 16,-3 6 0-16,0-4 0 0,0-5 0 0,0 2-8 15,-3 1 8-15,3 6-8 0,-4-10 8 0,1-2 8 0,-1 2 0 16,4 4 1-16,-3-4 0 0,-1-6-17 15,1 7 0-15,3-1 0 0,0-6 0 0,-4 10 8 0,4-7-8 16,-3 1 0-16,3-1 0 0,0 0 0 0,-4 1 0 16,4-1 0-16,-3 0 0 0,3 1 8 0,0 2-8 15,-4 0 0-15,4-5 0 0,-3 8 0 0,3-2 0 16,-4-1 0-16,1 4 0 0,3-4 8 0,-4 4-8 16,0-4 0-16,4-2 0 0,-3 5 0 0,3-2 0 15,-4-1 0-15,4 1 0 0,4-7 0 0,-1 0 0 0,-3 6 0 0,8-5 0 16,-5 5 0-16,1 0 0 0,-1-5 0 0,1 8 0 15,-1-2 0-15,1 2 0 0,-1-2 0 0,1 5 0 16,-4 1 0-16,0 6 0 0,0 0 0 0,0 0-9 16,0 0 9-16,0 0 0 0,0 0 0 0,0 0 0 15,0 0 0-15,0 0-10 0,0 0 10 0,0 0 0 16,0 0-9-16,0 0 9 0,0 0 0 0,0 0-9 16,0 0 9-16,0 0 0 0,0 0 0 0,0 0-8 15,0 0 8-15,0 0 0 0,0 0 0 0,0 0 0 16,0 6 0-16,0-6 0 0,0 7 0 0,-4-4 0 0,4-3 0 15,0 9-15-15,-3 1 3 0,3-1 0 0,-7-6 12 16,3 7 13-16,1 2-2 0,-1-2-1 0,1-1-10 0,-5 0 0 16,1 1-12-16,0-7 12 0,4 9-11 15,-4-5 11-15,0-4-8 0,0 3 8 0,3-3 0 0,-3-3 14 16,4 7-2-16,-4-4 0 0,-1-3-12 0,1 0 0 16,4-3-9-16,-4 3 9 0,0-7 0 0,-4 7 0 15,8 0 0-15,-4-3 10 0,3-3-2 0,-3 3-8 16,-4-4 12-16,4 7-4 0,0-3-8 0,0 0 0 15,-3-3 0-15,3 6 0 0,-4 0-13 0,8-3-5 16,-5-3-1-16,1 6 0 0,0 0 19 0,7 0 16 16,-3 6-4-16,3-6 0 0,-7 0-12 0,7 0 0 15,0 0-9-15,0 0 9 0,0 0-13 0,0 0 3 0,0 0 1 16,-4 3 0-16,4-3 9 0,-3 9 8 0,3-9-8 0,-7 3 11 16,7-3-11-16,-4 7 0 0,1-4 0 0,-4-3 0 15,3 9 0-15,4-9 0 0,0 0 0 0,0 0 0 16,0 0 0-16,0 0 8 0,0 0-8 0,0 0 0 15,-4 0 0-15,4 0 0 0,0 0-12 0,0 0 12 16,0 0 0-16,0 0 0 0,0 0 12 0,0 0-4 16,0 0-8-16,0 0 0 0,0 0 0 0,0 13 0 15,0-13 0-15,-3 9 0 0,-1 1-8 0,4-1 8 16,0-6 0-16,0 7 0 0,0-1 0 0,-3 0 0 16,3 1-11-16,0-1 11 0,0-9-8 0,0 7 8 15,-4 2 0-15,4 0 0 0,0 1 0 0,-3 2 0 16,3-2 0-16,0-1 0 0,0 4 0 0,0-1 8 15,0-2-8-15,3 8 0 0,1-5 0 0,-1 3 0 0,1-4 0 0,-1 1 0 16,1 6 0-16,0-4 0 16,-1 1 0-16,1 0 0 0,3 2 0 0,-4-5 0 0,-3 6 0 0,4-7 0 15,-1 4 0-15,1-3 0 0,-4-1 0 0,0 1 0 16,0 5 0-16,0-5 0 16,0-4 0-16,-4 1 0 0,4 2 0 0,-3 4 0 0,-1-10 0 0,1 4 0 15,-1-1 0-15,1 4 8 0,3-7-8 0,-4-3-8 16,4 6 8-16,-3-2-12 0,3-7 12 0,0 0 0 15,0 0 0-15,0 0 0 0,0 0 0 0,0 0 9 16,3 3-1-16,-3-3-8 0,0 0 0 0,0 0 0 16,0 0-15-16,7 3 5 15,-7-3-17-15,0 0-3 0,0 0-1 0,7 0 0 16,-7 0-181-16,0 0-37 0</inkml:trace>
  <inkml:trace contextRef="#ctx0" brushRef="#br0" timeOffset="159371">16302 8468 1562 0,'0'0'69'0,"0"0"15"0,0 0-68 15,0 0-16-15,0 0 0 0,0 0 0 0,0 0 62 0,0 0 9 16,7 0 1-16,0 6 1 0,-7-6-57 0,11 0-16 0,-1 0 0 0,-3 0 8 16,-7 0-8-16,0 0 0 0,11 0 0 0,-11 0 8 15,0 0-8-15,7 0-12 0,-7 0 2 0,0 0 1 16,7 4 9-16,-7-4 0 0,0 0 0 0,0 0 0 15,0 0 0-15,0 0 9 0,0 0-9 0,0 0 0 16,0 0 52-16,0 0 3 0,0 0 1 0,0 0 0 16,0 0 4-16,0 0 2 0,3 6 0 0,-3-6 0 15,-3 6-27-15,3-6-6 0,-7 6-1 0,0-2 0 16,-4 2 15-16,4-3 2 0,-7-3 1 0,3 6 0 16,-3-3-28-16,0 0-6 0,4-3 0 0,-4 7-1 15,-1-7 1-15,-2 3 1 0,3-3 0 0,0 0 0 16,-1 0-13-16,1 0 0 0,0 0 0 0,4 0 0 15,-1 9 28-15,0-9 4 0,1 7 0 0,-1-4 0 16,4-3-32-16,0 3 0 0,-3-3 0 0,6 6 0 16,-3-3 0-16,7-3 0 0,-3 0 0 0,3 0 0 0,0 0 0 15,0 0 0-15,-4 10 0 0,4-10 0 0,0 0 12 0,0 0-3 16,0 0-1-16,0 0 0 0,-4 3-8 0,4-3 0 16,0 0 0-16,-3 9 0 0,-1-3 0 0,4-6 8 15,0 10-8-15,-3-4 8 0,-1 4-8 0,1-1 0 16,-1 0 0-16,1 1 0 0,-1 2 0 0,1-2 0 15,-4 2 0-15,7 1 0 0,0 6 8 0,0-7 0 16,-4 4 0-16,4 0 0 0,4 2-8 0,-1-5 0 16,1 6 0-16,-1 0 0 0,1-4 8 0,-1 4 0 15,4 3 0-15,-3-3 0 0,-1-7-8 0,1 7 8 16,3 3-8-16,-7 0 8 0,4-3-8 0,-4 3 0 16,0 0 0-16,0 0 0 0,-4 0 0 0,4 0 0 0,-7-7 0 15,7 1 0-15,-7 0 0 0,3-4 8 0,1-2-8 0,3-1 8 16,-4-3 0-16,1 4 0 0,3-10 0 0,0 0 0 15,0 0 10-15,0 6 2 0,0-6 0 0,0 0 0 16,0 9-20-16,0-9 0 0,3 7 0 0,-3-7 0 16,4 6 0-16,-4-6 0 0,7 3 0 0,-4 6 0 31,4 1-22-31,-7-10-8 0,0 0-2 0,4 3 0 0,0 6 32 0,-4-9 0 0,0 0 0 0,0 0 0 16,3 10 0-16,-3-10 0 0,0 0 0 0,0 0 0 15,0 0 20-15,0 0 9 0,0 0 3 0,0 0 0 16,0 0-32-16,0 0 0 0,7-3 0 0,-7 3 0 15,11-7 0-15,-4 4 0 0,0-3 0 0,0 6 0 16,0-3 0-16,-7 3 0 0,0 0 0 0,0 0 0 16,7-3 0-16,-7 3 0 0,7 0 0 0,-7 0 0 15,7 3 0-15,-7-3 0 0,7 0 0 0,0 3 0 16,-7-3 0-16,11 0 0 0,-4 0 0 0,3 0 0 0,-3 0 0 16,8 0 0-16,-1 0 0 0,0 0 0 0,0-3 0 0,0 0 0 15,4-4 0-15,-1 4 0 0,4-3 0 0,-3 6 0 16,-4-9 0-16,4 9 0 0,-1-3 0 0,1 3 0 15,-4-4 0-15,0-2 0 0,0 6 0 0,1 0 0 16,-5 0 0-16,4 0 0 0,-3 0 0 0,-1 0 0 16,5 0 0-16,-5 0 0 0,1 0 0 0,3 0 0 15,-4 0 0-15,5 0 0 0,-5 0 0 0,4 0 0 16,-3 0 0-16,3 0 0 0,0 0 0 0,0-9 0 16,0 9 0-16,4-3 0 0,0-4 0 0,-4 4 0 0,0 0 0 15,3-3 0-15,-3 3 0 0,1-4 0 0,-1 7 0 16,-4-3 0-16,1 3 0 0,-1 0 0 0,1 0 0 0,-4 0 0 15,0 0 0-15,4 3 0 0,-4-3 0 0,3 10 0 16,-3-10 0-16,4 6-8 0,-4-3 8 0,4 0-13 16,-1 4 13-16,1-4 8 0,3-3 0 15,0 0-8-15,0 0 8 0,0 0-8 0,0 0 0 0,-3-3 0 16,0-4 0-16,3 7 0 0,-4-3 0 0,-3 3 0 16,-7 0 10-16,11-9-2 0,-11 9 0 0,7 0 0 15,-7 0-8-15,7-10 0 0,-7 10 0 0,0 0 0 16,0 0 0-16,0 0 0 0,7-3 0 0,-7 3 8 15,0 0-8-15,0 0 0 0,0 0 0 0,0 0 0 16,0 0 0-16,0 0 0 0,0 0 0 0,0 0 8 0,0 0-8 16,7-6 0-16,-7 6 0 0,0 0 0 0,0 0 0 15,0 0 0-15,7-3 0 0,-7 3 0 0,4-10 8 0,-4 10 0 16,3-9 0-16,-3 9 0 0,0 0-8 0,4-3 8 16,-1-7-8-16,-3 1 8 0,4 6 4 0,-1-3 0 15,-3-7 0-15,4 10 0 0,-4-6-12 0,0 2 0 16,-4-5 0-16,4 2 0 0,-3 1 0 0,3 3 12 15,-4-4-2-15,4 1 0 0,-3-4 8 0,3-2 2 16,-4 2 0-16,4 4 0 0,-3-4-20 0,3-6 0 16,-4 7 0-16,1-7 0 0,3 6 0 0,-4-5 0 15,1 5 0-15,-1 0 0 0,1-5 0 0,-1 5 0 16,4-6 0-16,-4 7 0 0,1-7 0 0,3 10 0 16,-7-4 0-16,3 0 0 0,-3-5 0 0,4 5 0 15,-1-6 0-15,1 10 0 0,-1-4 0 0,1-5 0 0,-1 5 0 16,1 4 0-16,-1-4 0 0,4 0 0 0,0-2 0 0,-3 2 0 15,3 4 0-15,0-4 0 0,0 4 0 0,0-1 0 16,0 4 0-16,3-3 0 0,-3 3 0 0,-3-4 0 16,6 7 0-16,-3-6 0 0,0-1 0 0,0 7 0 15,-3-6 0-15,3 6 0 0,0-4 0 0,0-2 0 16,0 9 0-16,0-3 0 0,0 3 0 0,0 0 0 16,-4-10 0-16,4 10 0 0,0 0 0 0,0 0 0 15,0 0-21-15,-7 0 1 0,0 7 1 0,0-4 0 16,7-3 11-16,-7 3 8 0,0 6-12 0,0-2 12 15,3-4-13-15,-3 0 4 0,4 3 1 0,-4-3 0 16,3 3 8-16,4-6 8 0,0 0-8 0,-11 4 11 16,4-4-11-16,0 0 0 0,7 0 0 0,-7 6 0 0,-3-6 10 15,3 3 0-15,0-3 0 0,-4 0 0 16,7 0-10-16,-6 3-17 0,-1-3 4 0,-3 0 1 16,4 0 12-16,-1 6 13 0,0-6-2 0,-3 0-1 0,4 4-10 0,-1-4 0 15,1 6 0-15,-5-3 0 0,5-3 0 0,-4 6-16 16,0 0 3-16,3-6 0 0,-3 10 13 0,0-10 13 15,0 9-2-15,-4-2-1 0,4-4-10 0,-4 0 0 16,1-3 0-16,-1 6 0 0,0-6 0 0,1 3 0 16,-4-3 0-16,-1 0 0 0,1 0 0 0,0 0 0 15,0-3 0-15,3 3 0 0,1 0 0 0,-1 0 0 16,0 0 0-16,-3 3 0 0,0-3 0 0,0 0-12 16,0 0 2-16,3 7 1 0,0-4 9 0,1-3 0 15,-4 0 0-15,3 0 0 0,0 3 0 0,4 3 0 0,-3-6 0 0,-1 0 0 16,4 0-11-16,-4 3-3 0,1-3-1 0,-1 0-884 15,4 0-177 1</inkml:trace>
  <inkml:trace contextRef="#ctx0" brushRef="#br0" timeOffset="160480.89">15102 8772 1526 0,'0'0'68'0,"0"0"13"0,0 0-65 0,0 0-16 16,0 0 0-16,0 0 0 0,0 0 54 0,0 0 7 15,0 0 2-15,0 0 0 0,-3 0-51 0,3 0-12 16,0 0 0-16,0 0 0 0,-4-9 0 0,4 9 0 0,0-9 8 0,0 9-8 15,0 0 12-15,0 0-1 0,0 0 0 0,0 0 0 16,0 0 2-16,0 0 1 0,0 0 0 16,0 0 0-16,0 0 6 0,0 0 2 0,4-7 0 0,-4 7 0 15,0 0-14-15,0 0-8 0,3-6 8 0,-3 6-8 16,7-9 0-16,-3 9 0 0,3-4 0 0,-7 4 0 16,4-6 0-16,-4 6 9 0,0 0-9 0,3-6 0 15,1 0 16-15,-4 6-3 0,3-3-1 0,-3 3 0 16,4-7 13-16,-4 7 3 0,0 0 0 0,0 0 0 15,0 0-7-15,0 0-1 0,0 0 0 0,0 0 0 16,0 0-8-16,0 0-1 0,0 0-1 0,0 0 0 16,0 0-1-16,0 0 0 0,0 0 0 0,0 0 0 15,0 0 9-15,0 0 2 0,0 0 0 0,0 0 0 16,0 0-2-16,0 0 0 0,-4-3 0 0,4 3 0 0,0 0 4 0,-7-6 1 16,4 3 0-16,-1 3 0 0,-3-10-1 0,3 10 0 15,-3-3 0-15,4-3 0 0,-4 6-4 0,3 0-1 16,-3-3 0-16,0 0 0 0,0-4-17 0,0 7 8 15,0-3-8-15,0-3 0 0,-4 6 0 0,4 0 0 16,-3 0 0-16,3 0 0 0,0 0 0 0,0 0 0 16,-4 0 0-16,4 6 0 0,0-6-8 0,0 3 8 15,0-3 0-15,0 0-9 0,3 7 9 0,4-7 0 16,0 0 0-16,-7 3 0 0,7-3 0 0,0 0 0 16,0 0-9-16,0 0 9 0,0 0 0 0,0 0 0 15,0 0 0-15,0 0 0 0,0 0-13 0,0 0 1 16,0 0 1-16,0 0 0 15,0 0-129-15,0 0-27 0</inkml:trace>
  <inkml:trace contextRef="#ctx0" brushRef="#br0" timeOffset="163117.87">15046 8750 518 0,'0'0'46'0,"0"-9"-37"0,-4 6-9 0,4-3 0 15,-7-4 364-15,4 7 70 0,-1-6 14 0,-3 6 4 0,4-4-332 0,3 4-65 16,-4-6-14-16,1 9-2 0,-1-10-47 0,4 7-10 16,0-3-2-16,4 0 0 15,-1-1-8-15,4-2-1 0,-3 0-1 0,6-4 0 0,-3 4 20 16,4-1 10-16,3-2-10 0,-3 2 10 0,-1-2 0 0,4 2 0 16,-7 7 0-16,4-3 0 0,-4 3 8 0,-7 3 2 15,0 0 0-15,0 0 0 0,0 0 10 0,0 0 1 16,4 3 1-16,-1 6 0 0,-6 1 11 0,-1 2 3 15,-3 4 0-15,4 0 0 0,-5-7-19 0,5 10-3 16,-4-7-1-16,0 7 0 0,3-6-13 16,-3-1 8-16,4 7-8 0,-4-6 0 0,3 5 10 15,-3-5-10-15,0 3 10 0,0-1-10 0,0-2 23 0,0 3-2 16,0-4 0-16,0-3 0 0,0-5-21 0,3 5 0 16,4-9 0-16,-3 0 0 0,3 0 9 0,0 0-9 15,0 0 12-15,0 0-12 0,0 0 12 0,0 0-12 0,0 0 12 16,0 0-12-16,0-3 0 0,3-7 0 0,-3 4 0 0,7-6 0 15,0 9 0-15,0-7-16 0,0 1 2 0,4-1 0 16,-4 1 3-16,0 6 1 0,4-7 0 0,-4 7 0 16,0-3 10-16,0-3-10 0,-7 9 10 0,0 0-10 15,0 0 10-15,0 0 0 0,0 0-9 0,0 0 9 16,0 0 0-16,0 0-9 0,-4 9 9 0,1 0 0 16,-4 4 0-16,3-4 11 0,-3 10 0 0,0-6 0 15,4-1 7-15,-4-2 2 0,-1 8 0 0,1-5 0 16,0 3-12-16,0-4-8 0,4 1 9 0,-1-4-9 15,1 1 12-15,-1-1-4 0,4-3-8 0,-3 4 12 16,-1-1-12-16,4 0 0 0,-3 1 0 0,3-7 0 16,0 6 0-16,0 1-8 0,0-10 8 0,0 0-13 15,0 0-2-15,0 0 0 0,0 0 0 0,0 0 0 0,7-3 15 16,3-4 0-16,-3 7 0 0,4-9 0 16,-1 0 0-16,-2-4 0 0,2 4 0 0,1-4 0 0,-1 1 0 15,-3 2 8-15,4-2-8 0,-4 2 0 0,0 1 0 0,0-1 0 16,-3 10 0-16,-4 0 0 0,0 0 0 0,0 0 0 15,0 0-9-15,0 10 9 0,0 2 0 0,-4 7 0 16,1-6 0-16,-1 9 0 0,-3 0 9 0,3-4 4 16,-3 4 1-16,4 0 0 0,-1-6-14 0,-3 0 0 15,4-7 0-15,-1 4-10 0,1 2 10 0,3-12 11 16,0-3-3-16,0 0 0 0,0 0 0 0,0 0 0 16,0 0 0-16,0 0 0 0,0 0-8 0,0 0 10 0,7-3-10 15,-4-3 10-15,4-7-10 0,-3 4 0 0,-1-3-12 0,4-1 12 16,-3-3-10-16,-1 4 10 15,1-7 0-15,0 6-9 0,-1 4 9 0,1-4-13 0,-4 4 5 0,3 0 8 16,-3 9-12-16,0 0 12 0,0 0-10 0,0 0 10 16,-3 15-10-16,-1-8 10 0,4 11-10 15,-3-5 10-15,3-4 0 0,-4 4 0 0,4-4 0 0,0 7 10 16,0-10-10-16,0 4 12 0,0 5-12 0,0-8 12 16,0-7-12-16,0 0 0 0,0 0 9 0,0 0-9 15,0 0 10-15,0 0-2 0,0 0-8 0,0 0 12 16,0 0-1-16,0 0-1 0,4-13 0 0,-1 4 0 15,1-1-10-15,-1-2 0 0,1-1 9 0,-1-6-9 16,1 7 0-16,-4-7 0 0,3 6 0 0,1-5 8 16,-4-4-8-16,0 3 0 0,-4 6 8 0,4 1-8 15,0-1 0-15,-3 4 0 0,3 9 0 0,0 0 0 0,0 0 23 16,-7 3 0-16,-4-3 0 0,4 6 0 0,0-3-23 16,-4 4 0-16,8-1 0 0,-4 3 0 0,0-2 0 0,3-1 0 15,-3 3 0-15,0-2 0 0,4-4 11 16,3-3-3-16,-4 9 0 0,1-6 0 0,-1 4-8 0,4-7-11 15,0 0 3-15,0 0-801 16,0 0-160-16</inkml:trace>
  <inkml:trace contextRef="#ctx0" brushRef="#br0" timeOffset="164349.38">16207 8763 1324 0,'0'0'118'0,"0"0"-94"0,0 0-24 0,0 0 0 16,0 0 191-16,0 0 33 0,0-9 8 0,3 5 0 15,-3-5-164-15,0 6-34 0,0-3-6 0,0 6-2 16,0-10-9-16,0 7-1 0,0 0-1 0,0 3 0 16,0 0-1-16,0 0 0 0,0 0 0 0,0 0 0 15,0 0-14-15,0 0 0 0,0 0 0 0,0 0 0 16,0 0-8-16,0 0 8 0,0 0-12 0,0 0 12 15,0 0 0-15,0 0 0 0,0 0 0 0,0 0 0 16,0 0 0-16,0 6 0 0,0-6 0 0,7 6 0 16,-7-6 0-16,4 4 12 0,-4-4-1 0,0 0-1 15,10 0 14-15,-3 0 2 0,-7 0 1 0,7 0 0 16,-7 0 1-16,7 0 0 0,1-4 0 0,-8 4 0 0,0 0-12 0,0 0-3 16,3-6 0-16,-3 6 0 0,0 0-13 0,0 0 0 15,0 0 0-15,0 0 0 0,0 0 0 0,-3 10-18 16,-5-1 4-16,1 4 1 0,0 2 5 0,0-2 8 15,4-1-13-15,-4 1 5 0,3-4 8 0,1 7 0 16,-1-10 0-16,4 4 0 0,0-10 0 16,0 0 0-16,-3 9 8 0,3-9-8 0,0 0 8 0,0 0-8 15,0 0 8-15,0 0-8 0,0 0 8 0,0 0-8 16,0 0 10-16,0 0-10 0,0 0 10 0,0 0-10 16,-4-9 10-16,4 9-10 0,0-4 0 0,0-5 0 15,0-3 0-15,4 2 0 0,-1 1 0 0,-3 9 0 0,0-10 0 16,0 10 0-16,0 0-8 0,0 0-5 15,0 0-1-15,0 0 0 0,0 10 2 0,-3 2 1 0,-4-2 0 16,3 2 0-16,-3-2 11 0,3-1 0 0,1 4 0 16,-4-4 0-16,3-3 0 0,-3-3 0 0,7-3 8 15,-3 10-8-15,3-10 20 0,0 0-1 0,0 0 0 0,0 0 0 16,0 0 11-16,0 0 2 0,0 0 1 0,0 0 0 16,10 0-33-16,1 0 0 0,-4-3 0 0,0-4 0 31,0 4-17-31,0-3-11 0,0 3-1 0,-3-3-1 0,-1-1 30 0,4 1 0 0,-7-3-8 15,4 5 8-15,-4-5 0 0,3 0 0 0,-3-1 0 0,0 7 0 16,-3-6 29-16,3 9-1 0,0 0 0 0,0-3 0 16,-4-4-12-16,4 7-4 0,0 0 0 0,0 0 0 0,0 0 0 0,0 0 0 15,0 0 0-15,0 0 0 0,0 10-12 16,0 2-12-16,4-2 3 0,-4 8 0 16,0-5 9-16,0 0 0 0,0 2-9 0,0 1 9 0,0-7 0 15,0 10 0-15,0-6 0 0,0-4 0 0,0 1 0 16,0-1 0-16,0-9 0 0,0 0 0 0,0 3 0 0,0-3 8 15,0 0 0-15,0 0 0 0,0 0-8 0,7 6-17 16,0-12 4-16,4 6 1 16,-11 0-22-16,0 0-4 0,0 0-1 0,0 0 0 15,0 0-13-15,0 0-4 0,0 0 0 0,0 0 0 16,-4 9-8-16,4 4-3 0,-7-4 0 0,0 4 0 16,0 6 0-16,0 0 0 0,0-4 0 0,0-5 0 15,0-1 1-15,7 0 0 0,0-9 0 0,0 0 0 16,3-9 26-16,8 0 6 0,6-13 1 0</inkml:trace>
  <inkml:trace contextRef="#ctx0" brushRef="#br0" timeOffset="164927.26">16662 8647 403 0,'0'0'36'0,"0"0"-36"0,0 0 0 0,0 0 0 16,0 0 418-16,0 0 77 0,0 0 15 0,-7 0 3 0,7 0-399 0,-7 0-80 16,0 6-16-16,-1-3-3 0,1-3-15 15,0 7 0-15,0-1 0 0,0-6 0 0,-3 6 0 0,3-3 0 16,0 4 8-16,0-4-8 0,-1-3 0 0,1 0 8 15,0 3-8-15,7-3 0 0,-3 6 15 0,3-6-3 16,-4 0-1-16,4 0 0 0,0 0 19 0,-7 10 4 16,0-7 1-16,4 9 0 0,-4 4-35 0,3 0 0 15,-3-1 0-15,-4 1 0 0,8 3 0 0,-4 0 0 16,0-4 0-16,-4-5 0 0,8 8 0 0,-1-8 0 16,1-1 0-16,-1 1 0 0,4-10 13 0,0 0-4 15,0 0-1-15,0 0 0 0,0 0 13 0,0 0 3 16,0 0 0-16,11-10 0 0,-1 1-4 0,-3-1 0 15,4-2 0-15,3-4 0 0,-3 4-20 0,3 2 0 16,-7-2 0-16,3-1 0 0,-3 4-17 0,4 6 1 0,-4-4 1 0,-7 7 0 16,0 0-2-16,0 0-1 0,7 0 0 15,-7 0 0-15,0 0 8 0,0 0 2 0,4 7 0 0,-1-1 0 16,-3 3 8-16,0-2 16 0,0-7-4 0,0 6-1 16,0-6 10-16,0 0 3 0,0 0 0 15,0 9 0-15,0-2-3 0,0-7 0 0,0 0 0 0,0 9 0 16,0-3-21-16,0 4 0 0,0-1 0 0,0 4 0 15,0 2 0-15,-3 1 0 0,3 3 0 0,0 0 0 16,-4-4 0-16,1 4 0 0,-4 3 0 0,7-6 0 16,-4-4-20-1,0 1-8-15,1-4-1 0,-1-6-1 0,4-3 3 16,0 0 1-16,0 0 0 0,0 0-732 0,11-3-146 0</inkml:trace>
  <inkml:trace contextRef="#ctx0" brushRef="#br0" timeOffset="165505.62">16955 8638 2642 0,'0'0'117'0,"0"0"24"0,0 0-113 0,0 0-28 15,-11 0 0-15,11 0 0 0,0 0-12 0,0 0-8 0,0 0-1 16,0 0-1-1,0 0-23-15,0 0-5 0,0 0-1 0,0 0 0 0,3-4 29 0,-3 4 6 0,4 4 0 0,-4-4 1 16,0 0 15-16,0 0 8 0,0 9 0 0,-7 0-8 16,3 4 36-16,-3 3 1 0,-3-4 0 15,-1 1 0-15,4-1-13 0,-3-2-2 0,-1-1-1 0,0 4 0 16,4-4 0-16,7-9 0 0,-7 0 0 0,7 0 0 16,0 0-5-16,0 0 0 0,0 0-1 0,0 0 0 15,0 0-15-15,0 0 0 0,0 0 0 0,0 0 0 16,0 0-23-16,0 0-1 0,0 0 0 0,4-9 0 15,-1 9 7-15,4-4 1 0,-3 4 0 0,3-3 0 16,-4-3 3-16,5 6 1 0,-8 0 0 0,3-3 0 16,1-3 12-16,-4 6 0 0,0 0 12 0,3-4-12 15,4-2 0-15,-7 6 0 0,0 0 0 0,0 0 0 16,0 0 36-16,0 0 0 0,0 0 0 0,0 0 0 16,0 0-8-16,0 0-2 0,0 0 0 0,0 0 0 0,0 0-26 15,0 0 0-15,0 0-9 0,0 0 9 0,0 0 0 0,0 0 0 16,0 0 0-16,0 0 0 0,0 0-8 0,-7 6 8 15,-3-2 0-15,-1 5 0 0,0-3 0 0,1 1 0 16,-1 8 12-16,1 1-3 0,-8 0 9 0,7-1 2 16,1 4 0-16,-4 0 0 0,3-3 13 15,1 2 3-15,2-5 1 0,5 3 0 0,-1-4-29 0,1-9-8 16,3-3 0-16,0 0 0 0,3 10 12 0,8-4-3 16,0-6 0-16,-1 0 0 0,4-6-9 0,4 3-12 15,-4-7 2-15,4 1 1 16,6-1-38-16,-6 1-7 0,0-4-2 0,-1 4 0 15,-3 0-120-15,1 5-24 0,9-14-4 0,-13 5-2 0</inkml:trace>
  <inkml:trace contextRef="#ctx0" brushRef="#br0" timeOffset="168331.6">23700 6558 1915 0,'0'0'84'0,"0"0"19"0,3 0-83 0,4-3-20 0,-3-3 0 0,3 3 0 16,0-6 34-16,3 9 2 0,1-4 1 0,0-2 0 15,-4 3 1-15,0 3 0 0,0-3 0 0,-7 3 0 0,0 0-10 0,0 0-1 16,0 0-1-16,0 0 0 0,3 6 22 0,-3 10 4 16,0-4 0-16,-3-2 1 0,-1 2-3 0,4 1-1 15,0-4 0-15,0 4 0 0,4 6-33 0,-4-7-6 16,3 7-2-16,1 3 0 0,-4 0-8 0,3 0 0 16,8 6 0-16,-4-6 0 0,-3 6 0 0,3-3 0 15,-4-3 0-15,4 6 0 0,0-2 0 0,4-4 0 16,-4 3 0-16,3-3 0 0,-3-1 0 0,1 1 0 15,-1 0 0-15,-4-9 8 0,4 6-8 0,0-7 0 16,-3 7 0-16,6-6 0 0,-3-4 12 0,4 4-2 16,0-4-1-16,3 0 0 0,0-5 1 0,0-4 0 15,0 6 0-15,0-3 0 0,0-3 0 0,4 0 0 16,0 0 0-16,-1 0 0 0,-3 0-10 0,4-9 0 16,0 9 0-16,-4-7 0 0,0-2 16 0,3 3-3 0,-2-7 0 15,-1 10 0-15,0-6-1 0,3-1 0 0,-3-2 0 16,1-4 0-16,2 3 8 0,-3 4 2 0,0-4 0 15,-3 1 0-15,0-7-3 0,-1 6-1 0,1-5 0 16,-4-1 0-16,0-3-5 0,0 0-1 16,0 0 0-16,-3 3 0 0,-1-12-1 0,-3 6-1 0,4-3 0 15,-4-4 0-15,0 1-10 0,0 6 0 0,-4-3 0 0,1-4 0 16,-1 7 0-16,-3-3 0 0,3 3 0 0,-3-3 0 31,0 6-60-31,0-4-15 0,4-2-2 0,-4 6-1226 0</inkml:trace>
  <inkml:trace contextRef="#ctx0" brushRef="#br0" timeOffset="173943.6">27210 7609 748 0,'0'0'67'0,"0"0"-54"0,0 0-13 0,0 0 0 0,0 0 192 0,0 0 36 16,0 0 8-16,0 0 0 0,0 0-94 0,0 0-19 15,0 0-4-15,0 0-1 0,0 0-46 0,0 0-8 16,-4-6-3-16,4 6 0 0,0 0-24 0,0 0-5 15,0 0 0-15,0 0-1 0,0 0 5 0,0 0 0 16,0 0 1-16,0 0 0 0,0 0 4 0,0 0 1 16,0 0 0-16,0 0 0 0,0 0-7 0,0 0-2 15,0 0 0-15,0 0 0 0,0 0-4 0,0 0-1 16,0 0 0-16,0 0 0 0,0 0 0 0,0 0-1 0,0 0 0 0,4 9 0 16,-4-9-5-16,0 0-1 0,0 0 0 0,3 6 0 15,-3-6-4-15,7 7-1 0,-7-7 0 0,0 0 0 16,11 6-1-16,-11-6-1 0,0 0 0 0,3 3 0 15,-3-3-6-15,8 9 0 0,-8-9-8 0,0 0 12 16,7 7-12-16,-7-7 11 0,7 6-11 0,-7-6 10 16,3 6-1-16,-3-6 0 0,0 0 0 0,0 0 0 15,0 3 4-15,0-3 1 0,0 0 0 0,7 10 0 16,-7-10-14-16,0 0 0 0,0 0 8 0,0 0-8 16,0 0 10-16,0 0-1 0,0 0 0 0,4 9 0 15,-4-9-9-15,0 0 12 0,0 0-12 0,0 0 12 16,0 0-2-16,0 0 0 0,0 0 0 0,0 0 0 15,3 3-10-15,-3-3 0 0,0 0 9 0,7 10-9 16,-7-10 8-16,4 6-8 0,-4-6 8 0,0 0-8 16,3 6 0-16,1 4 0 0,-4-10 0 0,0 0 0 0,0 6 0 0,0-6 0 15,3 3 0-15,-3-3 8 0,0 10-8 16,0-10 0-16,0 0 0 0,0 0 0 0,4 3 0 0,-4-3 0 16,0 0 0-16,0 9 0 0,0-9 0 0,0 0 0 15,0 0 0-15,0 6 0 0,0-6 0 0,0 10 0 16,-4-4 0-16,4-6 0 0,0 9 0 0,4-2 0 15,-4-4 0-15,0 9 0 0,0-5 0 0,0 2 0 16,0-3 0-16,0 4 0 0,0-1 0 0,0 1 0 16,0-7 0-16,0 12 0 0,0-5 0 0,0-4 0 0,0 3 0 15,0 1 0-15,0-1 0 0,0-6 0 0,0 7 0 0,0 2 0 16,3-2 0-16,-3-4 0 0,0 3 0 0,4-2 0 16,-4 2 0-16,0-3 0 0,0-6 0 0,4 10 0 15,-1-4 0-15,1 3 0 0,-4-2 0 0,3-1 0 16,-3 3 0-16,0 1 0 0,4-1 0 0,-4 1 0 15,3 2 0-15,-3-2 0 0,0-1 0 0,0 4 0 16,0-1 0-16,0 7 0 0,0-7 0 0,0 4 0 16,0-3 0-16,0-1 0 0,-3 1 0 0,3 6 0 15,-4-7 0-15,4 4 0 0,0-4 0 0,-3 1 0 16,3 6 9-16,0-7-9 0,-4 7 12 0,4-6-12 16,0 5 0-16,4-5 0 0,-4 0 0 0,0 5-12 15,3-5 12-15,-3-4 0 0,0 4 0 0,4 6 0 16,-1-10 0-16,-3 4 0 0,0 5 0 0,4-5 0 0,-4-1 0 15,3 7 0-15,-3 0 0 0,4-6 0 16,-1 9 0-16,-3-4 0 0,4-5 0 0,-4 9 0 0,0-3 0 0,3 0 0 16,-3-4 0-16,0 7 0 0,0 6 0 0,-3-6 0 15,3 0 0-15,-4 0 0 0,4 6 0 0,0-6 0 16,-3 0 0-16,-1-3 0 0,4 3 0 0,0-9 0 16,0 9 0-16,4-4 0 0,-4-5 8 0,3 9-8 15,1-3 0-15,-4-7 0 0,3 7 0 0,1-6 0 16,-4 5 8-16,3-5-8 0,1-4 0 0,-4 4 0 15,3 6 0-15,1-7 0 0,0-2 0 0,-4 9 0 16,3-10 0-16,1 4 0 0,-1-1 0 0,-3-3 0 16,0 4 0-16,0 3 0 0,0-4 0 0,4-2 0 15,-4 2 0-15,-4-2 0 0,4 2 8 0,0 1-8 0,0-4 0 0,-3 0 0 16,3 4 0-16,0-4 0 0,0 1 0 0,0 2 0 16,0-5 8-16,0 2-8 0,0-3 0 0,0 4 0 15,0-1 0-15,0-3 0 0,0 1 0 0,0 2 0 16,0-9 0-16,3 10 0 0,-3 2 0 0,0-3 0 15,4 1 0-15,-4-1 0 0,0-6 0 16,0 7 0-16,0 2 0 0,0-2 0 0,0-1 0 0,0 1 0 16,0-1 0-16,0 0 0 0,0 4 0 0,0-10 0 15,-4 6 8-15,4 4-8 0,0-4 0 0,0 1 0 16,0-1 0-16,-3 1 0 0,3-1 0 16,-4 4 0-16,4-4 0 0,-3 0 0 0,3 4 0 0,-4-4 0 15,4 4 0-15,-4-4 0 0,1 1 0 0,-1-1 0 16,4 4 0-16,-3-1 0 0,-1 1 0 0,1-4 0 15,-1 10 0-15,-3-6 0 0,7 5 0 0,-3-5 0 16,-1-1 10-16,1 7-10 0,-1 0 8 0,4-6-8 16,-3-1 10-16,3 7-10 0,0-10 12 0,-4 4-12 15,4-1 0-15,-3-2 0 0,-1-4 0 0,4-6 0 0,0 0 0 0,-4 3 0 16,1 7 0-16,3-10 0 0,-4 3 0 16,4-3 0-16,0 0 0 0,0 0 0 0,-3 9 0 0,-1 1 0 15,4-10 0-15,-3 9 0 0,-1-6 0 0,4 7 0 16,-3 2 0-16,3-2 0 0,-4-1 0 0,4 3 0 15,0-2 0-15,0-1 0 0,0 4 0 0,0-4 0 16,0 1 0-16,0 2 0 0,0-2 0 0,4-1 0 16,-4-6 0-16,0 7 0 0,0-1 0 0,0 4 0 15,3-7 0-15,-3-3 0 0,0 6 0 0,0 1 0 16,0-1 0-16,0 1 0 0,-3-7 0 16,3 6 0-16,-4 0 0 0,8-5 0 0,-4 5 0 0,0 0 0 15,-4-5 0-15,4 2 0 0,0-6 10 0,0 9-10 16,0-2 8-16,-3 2-8 0,3-9 0 0,0 6 0 0,-4-3 0 15,4 7 0-15,0-10 0 0,0 9 0 0,0-9 0 16,0 3 0-16,0-3 0 0,0 10 0 0,0-10 0 0,4 3 0 16,-4-3 0-16,0 0 0 0,0 9 0 0,0 1 0 15,0-10 0-15,0 6 0 0,0 0 0 0,0 0 0 16,0-6 8-16,3 4-8 0,-3 5 0 16,0 0 8-16,-3-5-8 0,3 5 0 0,0 0 0 0,0 1 0 15,0-10-8-15,0 3 8 0,0 6 0 0,0 1 0 16,3-1 0-16,-3 1 0 0,4-1 0 0,-1-3 0 15,-3 4 0-15,4-1 0 0,-4-9 0 0,0 9 0 16,7-5 0-16,-7 2 0 0,0-6 0 0,3 3 0 0,1 6 0 16,-1 1 0-16,-6-7 0 0,3 6 0 15,0 1 0-15,0-7 0 0,0-3 0 0,0 9 0 0,0 1 0 16,0-1 0-16,0-9 0 0,0 3 0 0,0 7 0 0,0-10 0 16,0 9 0-16,-4 0 0 0,4-9 0 15,0 4 0-15,0-4 0 0,0 9 0 0,0 0 0 0,0-9 0 16,-3 4 0-16,3 5 0 0,3 0 0 15,-3-9 0-15,-3 10 0 0,3-10 0 0,0 3 0 0,0-3 0 16,-4 9 0-16,4-9 0 0,0 0 0 0,0 0 0 16,0 10 0-16,0-10 0 0,0 0 0 0,0 0 0 15,0 0 0-15,0 0 0 0,0 0-11 0,0 0-1 16,-7 0 0-16,7 0 0 16,-7 0-128-16,0-10-25 0,-3 1-6 0,3-4-1191 0</inkml:trace>
  <inkml:trace contextRef="#ctx0" brushRef="#br0" timeOffset="175653.01">27266 10789 1209 0,'-7'0'108'0,"0"0"-87"16,-7 6-21-16,3-3 0 0,-3-3 205 0,0 6 37 16,0-3 7-16,3-3 2 0,1 4-164 0,-1-4-33 15,4 0-6-15,-3 6-2 0,3-6-15 0,0 0-3 16,0 0-1-16,7 0 0 0,0 0 21 0,0 0 5 0,0 0 1 0,0 0 0 16,0 0-8-16,0 0-2 15,7-6 0-15,-7 6 0 0,7-4 3 0,-7 4 0 16,7-9 0-16,0 6 0 0,3-3-15 0,1 6-2 15,-1-3-1-15,-2-4 0 0,2 7-13 0,-3 0-4 16,0 0 0-16,0 0 0 0,4 0-4 0,-4 0-8 0,0 0 11 16,4 7-11-16,-1-4 14 0,1-6-4 0,-1 3-1 0,1 0 0 15,3 0-1-15,0 0-8 0,0 0 12 0,0-7-4 16,0 7 4-16,1 0 0 0,2 0 0 0,1 0 0 16,-1-3 2-16,1 3 1 0,0-3 0 0,3 3 0 15,0-6-7-15,0 6 0 0,4 0-8 0,0 0 12 16,-4 0-12-16,4 0 0 0,-1-3 8 0,4 3-8 15,-3 0 0-15,0 0 0 0,0 0 0 0,-1 0 0 16,1 0 8-16,0 0-8 0,-8-7 0 0,1 7 9 0,3 0-9 0,-3 0 10 16,-4-3-10-16,3 3 10 15,-2 0-10-15,2-6 12 0,-3 3-12 0,4 0 12 16,0-4-12-16,3 7 8 0,0-9-8 0,4 9 8 16,3-3-8-16,-3-3 0 0,-1 2 0 0,1 4 0 15,-7 0 0-15,3 0 0 0,0 0 0 0,-3 0 0 0,3 0 0 16,-4 0 0-16,1 0 8 0,-4 0-8 15,4 0 0-15,-1 0 0 0,-3 0 0 0,4 0 8 0,-4 0-8 16,0 0 0-16,0 0 0 0,-3 0 0 0,3-3 8 16,-3 3-8-16,-1-6 8 0,4 6-8 0,-3 0 0 15,0-3 8-15,-1-3-8 0,1 6 0 0,3-4 0 0,-4 4 0 16,1-9 8-16,0 9-8 0,3 0 0 0,-4-3 0 16,4-3 0-16,1 6 0 0,-5 0 0 0,4-3 0 15,-3 3 8-15,-1-7-8 0,4 7 0 0,-3 0 0 16,3 0 0-16,0 0 0 0,-3 0 0 0,-1 0 8 0,-2 0-8 0,-1 7 8 15,3-7-8-15,1 0 8 0,-4 0-8 0,0 0 8 16,0 0-8-16,0 0 0 0,-7 0 0 0,11 0 0 16,-11 0-10-16,0 0 10 0,10 0 0 0,-10 0-9 15,0 0 9-15,7 0 11 0,0 0-3 0,4 0 0 16,-11 0-8-16,0 0 0 0,7 3 0 0,-7-3-11 16,10 0 11-16,-2 0 0 0,2 0 0 0,-10 0 0 15,7 0 0-15,-7 0 0 0,0 0 0 0,11 0 0 16,-11 0 0-16,7 0 0 0,-7 0 0 0,0 0 0 15,0 0 0-15,0 0 0 0,0 0 0 0,0 0-8 16,0 0 8-16,7-10-12 0,-4 10 12 0,1-6-12 16,-4 0-176-1,-4-4-35-15</inkml:trace>
  <inkml:trace contextRef="#ctx0" brushRef="#br0" timeOffset="177678.24">28917 10723 2055 0,'0'0'45'0,"0"0"10"0,0 0 1 0,0 0 2 0,0 0-46 0,0 0-12 0,0 0 0 0,0 0 0 16,0 0 0-16,0 0-14 0,0 0 3 0,0 0 1 15,0 0 10-15,0 0 11 0,0 0-3 0,4-10 0 16,3 1 34-16,-4 6 6 0,1-7 2 0,-1 1 0 16,1 0 29-16,-1-1 5 0,4-2 2 0,-3-1 0 15,0 1-13-15,-4-4-2 0,3 0-1 0,1-3 0 0,-4 1-27 0,3 2-6 16,1-3-1-16,-1 0 0 0,-3-3-5 15,4 4-2-15,-8 5 0 0,4-6 0 0,0-3 11 16,0 10 3-16,0-7 0 0,0-3 0 0,0 9-23 0,0-5-5 16,0-4-1-16,0 0 0 0,-3 3 13 15,3-3 2-15,0 0 1 0,-4 0 0 0,1-6-11 0,-1 6-3 16,4 0 0-16,-3-3 0 0,-1-3-1 0,0 6-1 16,1-10 0-16,-1 7 0 0,1-3-3 0,-1-3-1 15,1-1 0-15,-1 10 0 0,1-6-10 0,-1 3 8 16,-3-3-8-16,0 6 8 0,4-3 1 0,-4-3 0 15,3 6 0-15,-3 0 0 0,0-7-9 0,3 4 0 16,-3 3 0-16,4 4 0 0,-4-4 0 0,3 3 0 0,1-3 0 16,-1 0 0-16,4-3 12 0,-3 0 3 0,3 3 1 0,-4 0 0 15,4 0-16-15,0 3 9 0,0-3-9 0,4 0 8 16,-1 3-8-16,-3-3 8 0,4 0-8 0,-4 7 8 16,-4-10-8-16,4 3 0 0,0 6 0 0,0-9 0 15,0 3 0-15,-3 0 0 0,3 6 11 0,-4-2-11 16,1-4 10-16,3 3-10 0,-4 0 10 0,1 6-10 15,3-5 8-15,-4 2-8 0,0-3 0 0,1 0 9 16,3-3-9-16,-4 0 0 0,1 4 0 0,-1 5 0 16,1-9 0-16,3 3 0 0,-4 4 0 0,1-4 0 15,-1 0 0-15,1-3 0 0,-4 3 0 0,3 4 0 16,1-4 0-16,3 0 8 0,-4 6-8 0,1 1 8 16,3-7-8-16,-4 6 0 0,-3 1 0 0,3-4 0 15,1 1 0-15,-1-1 10 0,-3 0-10 0,0 0 10 16,0 4-7-16,4-7-3 0,-4 7 0 0,3-7 0 15,1 6 0-15,-1-2 0 0,1-1 0 0,-1-6 0 0,0 9 0 16,4-5 0-16,-3 5 0 0,3-6-10 0,-4 7 10 16,4-7 0-16,0 6 0 0,0-6 8 0,0 7-8 0,0-7 0 15,0 7 0-15,0-1-8 0,0 1 8 0,0-4 0 16,0 3 0-16,0 1 0 0,0-4 0 0,-3 4 0 16,3-1 0-16,0 4 0 0,-4-4 0 0,8 0 0 15,-4-2 0-15,0 5 8 0,-4-2-6 0,4-7-2 16,4 6 0-16,-1 1 0 0,1-7 0 0,-4 10 0 0,3-7 0 15,1 0 0-15,0 4 0 0,-1 2 0 0,1-2 0 16,3-7 0-16,0 7 0 0,-4 2 0 0,1-2 0 16,-1-7 0-16,4 9 0 0,-3-5 0 0,3 5 0 0,-4-2 0 15,-3-4 0-15,4 3 0 0,3 4 0 0,-3-3 0 16,-4 2 0-16,0 1 0 0,3-4 0 0,1 4 0 16,-1-1 0-16,1-2 0 0,-1 2 0 0,4 1 0 15,-3 3 0-15,3-1 0 0,-4-2 0 0,1 0 0 16,3 6 0-16,0-7 0 0,-3 1 0 0,3 6 0 15,-4-4 0-15,1 1 0 0,3 0 0 0,-7-4 0 16,3 7 0-16,4-6-10 0,-7-1 10 0,4 7-8 16,-1-6 8-16,1-1 0 0,-1 7 0 0,-3-3 0 15,4-3 0-15,-4 2 0 0,0 1 10 0,0-3-2 16,0 6-8-16,0-4 0 0,-4 4 0 0,4 3 0 16,-3-3 0-16,-1-3 0 0,4 6 0 0,0-3 0 15,-3-4 0-15,-1 4 0 0,4-3 0 0,0 6 0 0,0 0 0 0,-3-3 0 16,-1 0 0-16,4-4 0 0,-3-2 0 15,3 9 0-15,0 0 0 0,0-3 0 0,0-7 0 0,0 7 0 16,0-3 0-16,-4-3 0 0,4 9 0 0,0 0 0 16,-3-4 0-16,3 4 0 0,0-3 0 0,-4-3 0 15,-3 3 0-15,4-3 0 0,3 6 0 0,-4 0 0 16,-3 0 0-16,0-3 0 0,0 3 0 0,7 0 0 16,-4 0 0-16,-3-7 0 0,0 7 0 0,0 0 0 15,0 0 0-15,7 0 0 0,0 0 0 0,0 0-15 16,-3 0 5-16,-4 0 1 0,-1 0 9 0,-2 7 0 15,3-7 0-15,0 0 0 0,-4 0 0 0,4 0 0 16,-7 0 0-16,3 0 0 0,1 0 0 0,-4 0 0 16,0 3 0-16,-4-3 0 0,0 0 0 0,4 9 0 0,-3-9 0 15,-1 6 0-15,-3-3 0 0,3 1 0 0,-3 5 0 0,0 0 0 16,0-2 0-16,-1-4 0 0,-2 0 0 0,-1 6 0 16,-3-9 0-16,0 10 0 0,-1-1 0 0,1-6 0 15,4 7 0-15,-1-4 0 0,-3 0 0 0,-1 1 0 16,1-4 0-16,0 3 0 0,3-3 0 0,1 3 0 15,-1-3 0-15,4 1 0 0,3-4 0 0,0 6 0 16,1-3 0-16,-1-3 0 0,0 0 0 0,1 0 0 16,-1-3 0-16,1 3 0 0,-1-6 0 0,-3 6 0 15,0 0 0-15,-1 0 0 0,-2 0 0 0,-1-4 0 16,4 4 0-16,-7 0 0 0,-1 4 0 0,-2-4 0 16,2 0 0-16,5 6 0 0,-1-3 0 0,0-3 0 15,1 9 0-15,-1-9 0 0,4 0 0 0,-4 7 0 16,4-4 0-16,3-3 0 0,1 3 0 0,-1-3 0 15,4 0 0-15,-4 0 0 0,4 0 0 0,4 0 0 16,-1 0 0-16,0 0 0 0,-3 0 0 0,4 0 0 0,-1 0-15 0,1 0-1 16,-1 0 0-16,4 0 0 15,0 0-45-15,0 0-10 0,0 0-1 0,7 0-1 16,-7 0-106-16,7 0-21 0,0 0-4 0,0 0-1072 0</inkml:trace>
  <inkml:trace contextRef="#ctx0" brushRef="#br0" timeOffset="178379.08">27845 6057 1882 0,'0'0'41'0,"0"0"9"0,0 0 2 0,0 0 1 0,-7-7-42 0,3 7-11 0,4 0 0 0,0 0 0 16,0 0 95-16,-3-3 17 0,-1-3 3 0,1 6 1 0,3 0-32 0,-7 0-7 15,3 0-1-15,4 0 0 16,-7 0-9-16,7 0-3 0,-7 0 0 0,3 6 0 0,4-6-15 0,0 0-3 16,0 0-1-16,0 0 0 0,-7 3-26 0,7 7-6 15,0-10-1-15,0 9 0 0,4 1-12 0,-1 2 8 16,1 1-8-16,-1-1 0 0,1-2 13 0,3 12-3 16,0-3-1-16,0-1 0 0,0 4-9 0,0 0 0 15,0 6 0-15,0-2 8 0,0 5 12 0,0-3 1 16,1 3 1-16,-1 1 0 0,0-7-10 0,-4 9-1 15,4-2-1-15,-3-1 0 0,3 0-10 0,0 1 12 16,-4-1-12-16,1 1 12 0,-1-4-12 0,1-3 0 16,-4 6 9-16,3 1-9 0,1-10 0 0,0-1 0 15,-4 8 0-15,3-7 0 0,1 0 14 0,-1-4-2 16,-3-5 0-16,4 9 0 0,-4-13 9 0,3 4 2 0,1 3 0 16,-4-7 0-16,3-3-8 0,-3 0-2 15,0-6 0-15,0 0 0 0,7 4-1 0,-7-4-1 0,4 9 0 16,-4-9 0-16,7 0 1 0,0-3 1 0,0-3 0 0,0 2 0 15,0-5-1-15,-3-10 0 0,3 7 0 0,0-7 0 16,3 3 0-16,-3-12-1 0,0-3 0 0,0-1 0 16,1 1-11-16,-1-10 12 0,0 10-12 0,0-7 12 15,0-3-12-15,3 1 0 0,-3-1 0 0,4-3 8 16,0 0-8-16,-1-3 0 0,4 9 0 0,0 1 0 16,-7-7 0-16,0 13 0 0,4-10 0 0,3 9 0 15,-3 1 0-15,3 6 0 0,-4-3 0 0,5 6 0 16,-5 6-12-16,4-9-2 0,0 9 0 0,-3 1 0 15,3-1-55-15,-3 0-11 16,3 4-3-16,0 2 0 0,-4-2-127 0,5 2-26 0</inkml:trace>
  <inkml:trace contextRef="#ctx0" brushRef="#br0" timeOffset="182520.06">15406 12861 403 0,'0'0'36'0,"0"0"-36"16,0 0 0-16,0 0 0 0,0 0 137 0,0 0 21 16,0 0 4-16,0-6 1 0,-4 3-131 0,-3-3-32 0,4 3 0 0,3 3 0 15,-4-7 0-15,1 4-16 0,-4 0 2 0,3-3 0 16,4 6 48-16,0 0 10 15,-3-10 1-15,3 10 1 0,0-9 30 0,0 9 7 16,0-3 1-16,0 3 0 0,0 0-16 0,3-3-4 0,-3-4 0 0,0 7 0 16,0 0-39-16,0 0-8 0,0-9-1 0,0 6-1 15,4-6 7-15,-8 5 2 0,1-2 0 0,-1-3 0 16,4 6 36-16,-4-7 7 0,1 1 1 0,-4-1 1 16,3-2-4-16,1 2-1 0,-1-2 0 0,4-7 0 15,-3 3-24-15,3-2-4 0,0-1-2 16,0-3 0-16,3 3-22 0,-3 3-4 0,4-3 0 0,-1 1-8 15,1 2 0-15,-1-3 0 0,-3 0 0 16,4 7 0-16,-1-1 9 0,-3-2-9 0,-3 2 0 0,3 4 9 16,-4-4 5-16,1 4 1 0,-1-4 0 0,1 1 0 15,-4-4 17-15,0 3 4 0,0 1 1 16,0-7 0-16,0-3 5 0,0 3 1 0,-1-3 0 0,5 0 0 16,-1 0-9-16,4 0-2 0,4-6 0 0,-4 6 0 15,-4-9-18-15,1 9-4 0,3-3-1 0,0 3 0 0,0-3-9 16,0 3 0-16,0 0 0 0,0 9 0 0,0-5 0 15,0 2 0-15,0 0 0 0,0-6 0 0,0 13 10 0,0-7 0 16,0 0 0-16,0 1 0 0,0-1 3 0,-4 4 1 16,4-7 0-16,0 6 0 0,0-2-14 0,0-4 9 15,-3 0-9-15,3 6 8 0,0-5-8 0,3 5 0 16,-3-9 0-16,0 3 0 0,4-3 0 0,-4 0 0 16,3 4 0-16,-3-4 0 0,4 3 0 0,-4 3 0 15,0-3 0-15,-4 0 0 0,1 4 0 0,3-1 0 16,0-6 0-16,-4 10 0 0,4-1 0 0,0-3 0 15,-3 4 0-15,-1-7 0 0,8 6 0 0,-1-5 0 0,-3 5 0 16,0-3 0-16,0-2 0 0,0-1 0 0,0-3 0 16,4 3 0-16,-1 3 0 0,-3 1 0 0,-3 2 0 15,-1-6 0-15,4 7 0 0,0-7 0 0,0 6 0 16,0-5 0-16,0 2 0 0,0-3 0 0,0 7 0 16,0-7 0-16,0 9 0 0,0-2 0 0,0-7 0 0,0 10 0 15,0-4 0-15,0 4 0 0,0-7 0 0,0 0 0 16,4 4 0-16,-4 2 0 0,-4-2 0 0,4-1 0 15,0-2 0-15,0 2 0 0,-7 4 0 0,7-4 0 16,-3-6 0-16,-1 7 0 0,1 2 0 0,-1-5 0 16,1-1 0-16,-1 3 0 0,4-5 0 0,-3 5 0 15,-1-6 0-15,1 7 0 0,-1-1 0 0,4 1 0 16,0-4 0-16,-4 3 0 0,1-5 0 0,3 5 8 16,-4-6-8-16,1-3 12 0,-1 10-12 0,-3-7 12 15,7 6-12-15,-3-5 0 0,-1-4 0 0,4 9 0 16,-3-6 0-16,-1-3 0 0,4 0 0 0,0 4 8 0,-3-8-8 15,-1 4 0-15,4 1 0 0,0-1 8 0,0-3-8 0,0 3 0 16,0 6 0-16,0-3 0 0,0 0 0 0,-3 7 0 16,3-7 0-16,-4 9 0 0,1-2 0 0,-1-1 0 15,1 4 0-15,-5-4 0 0,1 4 0 0,0 0 0 16,0-1 0-16,-3 1 0 0,3 6 0 0,0-7 0 16,-4 1 0-16,0-1 0 0,4-2 0 0,0 3 0 15,0-4 0-15,0 0 0 0,0-2 0 0,0 2 0 16,4 4 8-16,-4-4-8 0,3-6 0 0,0 7 0 15,-3-1 0-15,7 1 8 0,-3-4-8 0,3 13 0 16,-4-10 0-16,4 4 0 0,0 3 0 0,0-1 0 0,-3-2 0 16,-1 3 0-16,4 3 0 0,0 3 0 0,0-7 0 15,0 7 0-15,-3 0 0 0,3 0 0 0,-4-3 0 0,1-6 0 16,3 9 0-16,0 0 0 0,-4-10 0 0,4 10 0 16,0 0 0-16,-7-3 0 0,4-3 0 15,-1 3 0-15,4 0 0 0,0-3 0 0,-3 2 0 16,-1-2 0-16,4 6 0 0,-4-3 0 0,4-3 0 0,-3 3 0 15,3 3 0-15,0 0 0 0,-4 0 0 0,1-4 0 16,-1-2-9-16,4 6 9 0,0 0 0 0,-7 0 0 16,4 0-9-16,3 0 9 0,-4 0 0 0,4 0-9 15,-7 0 9-15,0 0-8 0,4 0 8 0,3 0-8 16,-4 6 8-16,1-2 0 0,-4-4 0 0,-1 3 0 0,5 3 0 16,3-3-8-16,-7 3 8 0,3-2 0 15,1 5 0-15,3-6-8 0,-7 6 8 0,3 1 0 16,1-1 0-16,-4 4 0 0,3-4 0 0,-3 4-8 0,0 2 8 15,0-2 0-15,0 0 0 0,0-4 0 0,7 3 0 0,-7-5 0 16,3-4 0-16,1 6 0 0,3-9 0 0,0 0 0 16,0 0 0-16,0 0 0 0,0 0 0 0,0 0 0 15,0 0 0-15,0 0 8 0,0 0-8 0,0 0 0 16,3-9 0-16,4-1 8 0,0 7-8 0,0-6 0 16,0-4 0-16,4 4 0 0,-4 0 0 0,0-4 0 15,4 0 0-15,-4-2 0 0,3 2 0 0,-3 1 0 16,4-4 0-16,-4 10 0 0,0-10 0 0,0 13 0 15,0-6 0-15,0-1 0 0,0 1 0 0,-3 2 0 16,3-2 0-16,-4 0 0 0,5 2 0 0,-5 1 0 0,1 0 0 16,-4 6 0-16,0 0 0 0,3-10 0 15,-3 10 0-15,0 0 8 0,0 0-8 0,0 0 11 16,0 0-11-16,0 0 12 0,0 0-12 0,0 0 10 0,0 0-10 16,7 7 10-16,4-4-10 0,-4-3 0 0,3 9 0 0,1-6 0 15,3 7 0-15,0-1 0 0,0 1 0 0,4-1 0 16,-4 0 0-16,7-2 0 0,0 8 0 0,-3-2 0 15,0-4-13-15,-4 4 5 0,0-1 8 0,4 7-13 32,-4 3-91-32,-4 0-19 0,4 0-3 0,-3 9-694 0,0 1-140 0</inkml:trace>
  <inkml:trace contextRef="#ctx0" brushRef="#br0" timeOffset="185330.75">16418 12767 1324 0,'0'0'59'0,"0"0"12"0,0 0-57 0,0 0-14 0,0 0 0 0,0 0 0 0,0 0 143 0,0 0 25 16,0 0 6-16,0 0 1 0,0 0-155 0,0 0-30 15,0 0-6-15,0 0-2 0,0 0 18 0,0 0-12 16,-7-6 12-16,4 3-10 0,-1-3 24 0,1-1 5 16,3 1 1-16,0-3 0 0,3-1 48 0,-3-2 11 15,4-1 1-15,-1-6 1 0,4 1-2 0,0-4-1 16,0 0 0-16,0-3 0 0,1-4-46 0,-1-2-8 15,0 0-3-15,3-1 0 0,-6-2 15 16,3-7 2-16,-4 0 1 0,1 1 0 0,-4 2-6 0,0-9-1 16,0 0 0-16,0-3 0 0,-4 6-6 0,1 0-2 15,-4-3 0-15,3 3 0 0,-6 3 2 0,3-3 0 16,0 3 0-16,-4 4 0 0,4-1-2 0,0-3 0 0,0 10 0 16,-4-3 0-16,1-7-5 0,3 9-2 0,3 1 0 15,-3-3 0-15,3-1-5 0,-3-2 0 0,4 5-1 16,-4-9 0-16,3 7-11 0,-3-7 12 0,0 0-12 15,0-3 12-15,4 4-12 0,-8 2 0 0,4-3 9 16,3 1-9-16,4-1 0 0,-3 9 0 0,3 1 0 16,0 0 0-16,0 9 0 0,0-3 0 0,7 0 0 0,-4 9 0 15,1-3 0-15,0 0 0 0,-1 7 0 0,1-7 0 16,-4 6 0-16,0 4 8 0,3-4-8 0,4 4 0 16,-3 0 0-16,-4-4 0 0,0 4 0 0,3-1 8 15,-3-2-8-15,0 2 0 0,0 1 0 0,0-4 8 16,0 4-8-16,0-4 0 0,0-5 0 0,-3 5 0 15,-1-6 0-15,4 7 9 0,-3-10-9 0,-1 0 0 16,1-6 8-16,3 6-8 0,-4 0 0 0,4 0 0 0,-3 0 0 0,3-6 0 16,-4 12 0-16,8-3 0 0,-4 0 8 0,3 4-8 15,-3-4 0-15,4 0 0 0,-1 10 0 16,1-7 0-16,-1 0 0 0,1 4 0 0,3-1 0 0,-4 1 0 16,4-4 0-16,-3 3 0 0,-4 4 0 0,3-1 0 15,1-2 0-15,-4 3 0 0,-4-1 0 0,4-2 0 16,-3 2 0-16,6 7 0 0,-3-6 0 0,4-1 0 15,-4-2 0-15,0-1 0 0,0-3 0 0,-4 4 0 16,4-7 0-16,-3 7 0 0,3-1 0 0,0-6 0 16,-4 4 0-16,1-1 0 0,-1 3 0 0,4-6 0 15,-3 7 0-15,3-1 0 0,-4-5 0 0,4 8 0 16,0-2 0-16,-3-1 0 0,3-3 0 0,-4 10 0 16,1-3 0-16,3-1 0 0,-4 1 9 0,4 0-9 0,-3-1 0 15,3 1 9-15,0 6-9 0,0-7 0 0,-4 1 0 0,1 6-11 16,6-7 11-16,-3 7 0 0,-3-6 0 0,3-1 8 15,-4 1-8-15,4-1 0 0,0 7-8 0,0-6 8 16,0-1 0-16,0 7 0 0,0-3 0 0,4-3-8 16,-4 6 8-16,0-7 0 0,0 10 0 0,3-3 0 15,-3-3 0-15,0-1 0 0,0 1 0 0,0 6-8 16,0 0 8-16,0 0 0 0,0 0 0 0,0 0-8 16,0 0 8-16,0-9 0 0,0 6 0 0,0 3 0 15,0 0 0-15,0 0 0 0,0 0 0 0,0 0 0 16,-3-7 0-16,3 7 0 0,0-6 0 0,0 6 0 15,0 0 0-15,0 0 0 0,0 0 0 0,0 0 0 16,0 0 0-16,0 0 0 0,-4-6 0 0,4 6-8 0,-7 0 8 16,7 0 0-16,-7 0 0 0,0 0 0 15,0 0 0-15,0 9-8 0,0-6 8 0,0-3 0 16,-4 10 0-16,4-1-10 0,0 1 10 0,-4-7 0 0,4 6 0 16,0 1 0-16,0-7 0 0,0 6 0 0,0 0 0 0,0 1 0 15,0-7 0-15,0 6 0 0,0-2 0 0,0-4 0 16,3 6 0-16,-3-6 0 0,0-3-12 0,7 0-1 15,0 0-1-15,0 0 0 0,0 0 1 0,0 0 0 16,-3 7 0-16,3-7 0 0,0 0-9 0,0 0-2 16,0 0 0-16,0 0 0 15,0 0-6-15,3-7-2 0,1 4 0 0,3-6 0 0,-4-1 10 0,4 1 2 16,0-4 0-16,-3 4 0 0,3 6 8 0,-4-6 3 16,5-4 0-16,-5 4 0 0,-3-1 9 0,4 7 0 0,-4-6 0 15,0 2-8-15,0 7 8 0,0-6 0 0,0 6 0 16,0-6 0-16,0 6 0 0,0 0 12 0,0 0-4 0,0-10 0 15,0 1 12-15,3 3 2 0,-3 6 1 0,0 0 0 16,4-10-23-16,3 4 0 0,0 0-12 0,-4 0 4 16,8 2 8-16,-4-2 0 0,3-3 0 15,1 9 8-15,0-3-8 0,3-1 8 0,-4-2-8 0,-3 6 8 16,4 0-8-16,-4-3 8 0,4 3-8 0,-4 0 8 16,-7 0-8-16,0 0 12 0,0 0-4 0,0 0 0 15,0 0 1-15,7 3 1 0,-7-3 0 0,7 0 0 16,-7 0-10-16,7 6 12 0,-7-6-12 0,7 7 12 15,0 2-12-15,-7-9 0 0,3 10 0 0,-3-10 0 16,8 12 0-16,-5-3 0 0,-3 1 8 0,4-1-8 0,-1-6 0 16,1 7 0-16,-1-1 0 0,4 1 0 0,-7-1 0 15,7 0 0-15,0-2 0 0,-3 2 0 0,3 1 0 0,-4-7 0 16,-3-3 0-16,8 9 0 16,-1-3-56-16,0-3-9 0,-4 10-3 0,4-7-794 15,-3-3-159-15</inkml:trace>
  <inkml:trace contextRef="#ctx0" brushRef="#br0" timeOffset="186913.42">16750 12636 1832 0,'0'0'81'0,"0"0"17"0,0 0-78 0,0 0-20 0,0-7 0 0,0-2 0 15,3-7 34-15,-3 13 3 0,0-6 1 0,4-1 0 16,-1 1-18-16,-3 9-3 0,0 0-1 0,0 0 0 15,0-3 4-15,0 3 0 0,0 0 0 0,0-10 0 16,0 1 25-16,0 0 6 0,0 2 1 0,-3-8 0 16,3 8 30-16,3-8 6 0,-3 5 2 0,4-2 0 15,-4-7-32-15,7 3-6 0,-3-6-2 0,3 0 0 16,0-3-25-16,0 0-5 0,-4-6 0 0,4-1-1 16,0-2 5-16,4-4 0 0,-4 4 1 15,4-4 0-15,-4 1-25 0,0-1-20 0,0-3 3 0,0 10 1 16,-4-4 16-16,4-5 0 0,-3 5 0 0,-1-6 0 15,-3 1 16-15,4-1-2 0,0-3-1 0,-4 3 0 16,-4-3 2-16,0 3 0 0,1-2 0 0,-1-1 0 16,-3 0 6-16,0 3 2 0,0-9 0 0,-3 9 0 15,6-6 2-15,-3 3 1 0,4 6 0 0,-1-2 0 16,4-4-26-16,4 12 0 0,-4-8 0 0,3 8 0 0,1 7-11 16,3-3-1-16,-4 3 0 0,1 3 0 15,-1 0 12-15,4-3 0 0,-3 3 0 0,-1 0 0 0,4 0 8 0,-3 0 4 16,3 0 1-16,-3-6 0 0,-4 6-13 0,3 0 0 15,-3 0 0-15,-3 0 0 0,3-6 8 0,-4 6-8 16,-3-9 11-16,3 6-11 0,-3-7 14 0,4 1-4 16,-4-1-1-16,0 4 0 0,0-3-9 0,3 0 0 15,1-1 0-15,-1 7 0 0,1-6 0 0,-1 3 0 16,4 2 0-16,-3-2 0 0,-5 6 0 0,8-3 0 16,-3-3 0-16,3 9 0 0,-4-3 0 0,1 6 0 15,-1-2 0-15,4-1 0 0,0-3 0 0,0 9 0 0,-3-5 0 16,-1-1 0-16,4 3 0 0,-3-3 0 0,-1 0 0 0,1 7 0 15,-1-1 0-15,4-5 0 0,0 8 0 0,-3-2 0 16,3-1-8-16,0 4 8 0,0-4 0 0,0 4 0 16,0-1 0-16,0 1 0 0,0-1 0 0,0 7 0 15,0-6-9-15,0 0 9 0,-4 5 0 0,4-2 0 16,-3-3 0-16,3 6-8 0,-4-7 8 0,4 7 0 16,-3-3 0-16,-1 3 0 0,4-7 0 0,-4 7 0 15,-3-6 0-15,7 2 0 0,-3 1 0 0,3 0 0 16,-7-4 0-16,3 7 0 0,4-3 0 0,0 3 0 15,0-7 0-15,0 7 0 0,0 3 0 0,0 0 0 16,0-6 0-16,0 6-8 0,-3-9 8 0,3 9 0 16,0-3 0-16,0-7 0 0,0 10 0 0,0-9 0 15,-4 9 0-15,4 0-8 0,-3-3 8 0,3 3 0 16,-4-10 0-16,4 10 0 0,0 0 0 0,-3 0 0 0,-1-9 0 16,4 9 0-16,0 0 11 0,0-3-11 0,-3-4 0 15,3 7 0-15,0-3 0 0,0 3 0 0,0 0 0 16,0 0 0-16,-4-9 0 0,4 9 0 0,0 0 0 15,0 0 0-15,-7-3 0 0,4-4 0 0,3 7 0 0,-4 0 0 16,-3 0 0-16,3 7 0 0,4-7 0 0,0 0 0 16,-7 3 0-16,7-3 0 0,-7 0 0 0,7 0 0 15,0 0 0-15,0 0 0 0,0 0 0 0,0 0 0 16,0 0 0-16,-3 0 0 0,3 0 0 0,0 0 0 16,0 0 0-16,0 0 0 0,0 0 0 0,0 0 0 15,-7 0 0-15,3 9 0 0,1 1 0 0,-1-1-12 16,1 4 3-16,-1-4 1 0,1 4-4 0,-5-4-1 0,5 3 0 0,-1 1 0 15,-3-4 4-15,4 10 1 0,-4-9 0 0,3-1 0 16,1-6 8-16,-1 7 0 0,4-10 0 0,0 0 0 16,0 0 0-16,0 0 0 0,0 0 0 0,0 0 0 15,0 0 0-15,-3-10 8 0,3 7-8 0,0-6 8 16,0-1-8-16,0 1 0 0,3-1 0 0,-3-2 0 16,4-1 0-16,-4 4 0 0,3-4-8 0,1-2 8 15,-1 12-15-15,1-7 3 0,-1 1 0 0,1-1 0 16,-4 10 12-16,3-3 0 0,1-6 0 0,-4 9 0 15,0-10 0-15,0 10 0 0,0 0 0 0,3 0 0 16,-3 0 0-16,8-9 0 0,-5 3 0 0,1-1 0 16,-1-2 0-16,-3 9 0 0,0 0 0 0,7-3 0 15,-3-6 0-15,3 5 0 0,0-2 0 0,-7 6 0 16,3 0 0-16,4-9 0 0,0 9 0 0,1-3 0 0,-8 3 0 16,7 0 0-16,0 0 0 0,0-4 0 0,0 4 0 15,-7 0 0-15,0 0 0 0,7 4 0 0,3-1 0 0,-3 3 0 16,0-3 0-16,-3 7 0 0,3-4 0 15,-3-3 0-15,3 0 0 0,-4 3 0 0,4-3 0 0,0 7 0 16,0-1 0-16,0-6 0 0,0 4 0 0,-3-4 0 16,3 6 0-16,-3-6 0 15,-4-3-78-15,0 0-13 0,0 0-2 0,7 0-756 16,-4 10-151-16</inkml:trace>
  <inkml:trace contextRef="#ctx0" brushRef="#br0" timeOffset="188371.62">17053 12614 403 0,'0'0'17'0,"0"0"5"0,0 9-22 0,0-9 0 0,0 0 0 0,0 0 0 16,0 0 272-16,0 10 51 0,0-10 9 0,0 0 3 16,0 0-271-16,0 0-55 0,0 0-9 0,0 3 0 15,0-3 0-15,7 6 0 0,-7-6 0 0,4 3 0 16,-4-3 40-16,0 0 13 0,3 6 3 0,-3-6 0 15,0 0 8-15,0 0 3 0,0 0 0 0,0 0 0 16,0 0 1-16,0 0 1 0,0 0 0 0,0-6 0 16,4-6-10-16,-8-1-3 0,1-3 0 0,3 4 0 15,3-7 7-15,-3-3 1 0,4 0 0 0,-4-9 0 16,3 6-32-16,1-7-5 0,3-5-2 0,-3 2 0 16,-1-9-14-16,4 0-3 0,0-3-8 0,0 0 12 15,0 0-12-15,0 0 8 0,0-3-8 0,-3 9 0 0,3-3 0 16,0 0 0-16,-3 4 0 0,-1-4 0 0,1-6 27 15,-1 9 2-15,-3-3 1 0,0 3 0 0,0 4-8 0,0-1-2 16,0-3 0-16,-3 7 0 0,-1-1 0 0,1-2-1 16,3-4 0-16,-4 6 0 0,1-6-3 0,3 1-1 15,0 2 0-15,3-9 0 0,1 9-15 0,-1 1 8 16,1-4-8-16,-1 3 0 0,4 1 0 0,0 5 0 16,-3 1 0-16,3 0 0 0,-4 6 0 0,1-4 0 15,-4-2 0-15,3 6 0 0,-3-3 0 0,0-4 0 16,0 7 0-16,-3-3 0 0,3-3 10 0,-4 6-10 15,4-4 10-15,-3-2-10 0,-1 9 15 0,1-9-3 0,3 6-1 16,-4 0 0-16,1-7-11 0,-1 10 10 0,4-9-10 16,-3 9 10-16,3-9-10 0,-4 9 0 0,4-3 0 0,0-4 0 15,0 7 0-15,0-6 0 0,0-3 0 0,0 6 0 16,0-4 0-16,0 8 0 0,0-1 0 0,0 0 0 16,-3 3 0-16,-1-3 0 0,4 9 0 15,-3-5 0-15,-4 5 0 0,3 0 0 0,0-2 0 0,1 2 0 16,-1 4 0-16,1-4 0 0,-4 1 0 0,3 2 0 15,1 1 0-15,-1-4 0 0,4 1 12 0,-3-4-4 16,3 7-8-16,0-4-9 0,-4 1 9 0,4 2-13 16,0-2 13-16,0-1 0 0,0-3 0 0,-3 4 0 15,3 3 0-15,0-4 0 0,0-6 0 0,-4 10 0 16,4-4 0-16,-3 4 0 0,3-1 0 0,-4-2 0 16,1 2 0-16,-1 1 0 0,-3-4 0 0,3 10 0 15,1-3 0-15,-1-3 0 0,1 6-8 0,-1-7 8 0,4 1 0 0,-3 6 0 16,-1-7 0-16,4 10 0 0,0-9 0 0,-3 6 0 15,3 3 0-15,0 0 0 0,0-7 0 0,0 4 0 16,-4-6 0-16,4 9 0 0,0 0 0 0,-3 0 0 16,-1-3 0-16,4-4-9 0,-3 4 9 0,3 3 0 15,-7-6 0-15,7 6 0 0,0 0 0 0,-4 0-8 16,1-3 8-16,3 3 0 0,0 0 0 0,0 0 0 16,-4-10 0-16,4 10 0 0,0 0 0 0,-4 0 0 15,4-3 0-15,0 3 0 0,0 0 0 0,0 0 0 16,0 0 0-16,0 0 0 0,-3-6 0 0,-4 3 0 15,7 3 0-15,0 0-8 0,0 0 8 0,0 0-8 16,-4 3 8-16,-3 3-8 0,4-3 8 0,-4 7 0 0,0-7 0 16,0 3-8-16,3-3 8 0,-3 4 0 0,0-4 0 15,-4 6 0-15,1-6 0 0,3 4 0 0,-4-4 0 16,4 6 0-16,-3-3 0 0,6 1 0 0,-3-7 0 0,3 9 0 16,-3-9 0-16,7 0 0 0,0 0 0 0,0 0 0 15,0 0 0-15,0 0 0 0,-7 0 0 0,7 0 0 16,0 0 0-16,0 0 0 0,0 0 0 0,0 0 0 15,0 0 0-15,4 0 0 0,-1-9 0 0,4 6 0 32,0-7-25-32,1 10-7 0,2-9 0 0,-3-1-1 0,4 7 21 0,-1-6 12 0,1 6-12 0,-4-4 12 15,4 7-8-15,-1-3 8 0,1-3 0 0,-1 6 0 16,1-3 0-16,-1 3 0 0,5 0 0 0,-1 3 0 16,-4-3 0-16,4 6 0 0,-3-3 0 0,0-3 0 15,3 10 0-15,-4-10-8 0,-3 6 8 0,4 0 0 16,-1 1 0-16,-2 2 0 0,-1-6 0 0,3 7 0 15,-6-7-120-15,3 6-16 16,0 1-4-16</inkml:trace>
  <inkml:trace contextRef="#ctx0" brushRef="#br0" timeOffset="191595.76">27390 8656 748 0,'0'0'67'0,"0"0"-54"0,0 0-13 0,0 0 0 0,0 0 89 0,0 0 15 16,0 0 4-16,0 0 0 15,0 0-108-15,0 0-20 0,0 0-5 0,0 0-1 0,3-3 26 0,-3 3 0 16,0 0 0-16,0 0 0 0,0 0 16 0,0 0 3 16,0 0 0-16,0 0 0 0,0 0 61 0,0 0 13 15,0 0 3-15,0 0 0 0,0 0 1 0,0 0 1 16,0 0 0-16,0 0 0 0,0 0-16 0,0 0-3 16,0 0-1-16,0 0 0 0,0 0-32 0,0 0-6 0,0 0-2 0,0 0 0 15,0 0 1-15,0 0 0 0,0 0 0 0,0 0 0 16,0 0-3-16,0 0-1 0,0 0 0 15,7 3 0-15,-7-3-13 0,7 7-2 0,-3-1-1 0,-1 0 0 16,1 4-7-16,-4-4 0 0,3 3-1 0,-3 1 0 16,0 2 2-16,-3-2 1 0,3-1 0 0,-4 4 0 15,1-4 7-15,3 10 2 0,-7-7 0 0,3-2 0 16,1 2-5-16,-1-2-1 0,1 2 0 16,-1 4 0-16,-3-4-7 0,4 1-2 0,3-4 0 0,-4 4 0 15,1-4 4-15,3-2 0 0,0-1 0 0,0-6 0 16,0 0 6-16,0 0 2 0,0 0 0 0,0 0 0 15,0 0-11-15,3 6-1 0,-3-6-8 0,4 3 12 16,-4-3-12-16,0 0 11 0,0 0-11 0,0 0 10 16,0 0-2-16,0 0-8 0,0 0 12 0,0 0-4 15,0 0-8-15,0 0 0 0,0 10 0 0,0-10-11 0,0 0 11 0,0 0 0 16,0 0 10-16,0 0-10 0,0 0 8 0,0 0-8 16,0 0 0-16,0 0 0 0,0 0 15 0,0 0-3 15,0 0-1-15,0 0 0 0,0 0 1 16,0 0 0-16,7 6 0 0,0-6 0 0,3 3-12 15,-3-6 10-15,0-3-10 0,4 6 10 0,0-3-10 0,3-4 10 16,0 4-10-16,0-3 10 0,4 3-10 0,-1 3 0 16,1 0 0-16,3-3 0 0,0-4 0 0,4 7 0 15,0 0 0-15,3-3 0 0,-4-3 0 0,8 6 0 16,0 0 0-16,-4-3 0 0,0-7 0 0,1 7 0 16,-1-3 0-16,0 3 0 0,-3-3 0 0,-1 2 0 15,5 4 0-15,-5-9 0 0,8 9 0 0,-4 0 0 16,4 0 0-16,0 0 0 0,-4-3 0 15,0-3 0-15,4 6 0 0,-4 0 0 0,-3 0 0 0,3 0 8 0,0 0 0 0,-3 6 0 16,-4-6-8-16,4 0-11 0,-4-6 3 0,-3 6 0 16,3 0 8-16,-3 0 0 0,-1-4 0 0,1 4 0 15,-1-6 0-15,1 3 0 0,-4 0 0 0,4-3 0 16,-4 3 0-16,0-4 0 0,4 7 0 0,-4 0 0 16,0-3 0-16,-3-3 0 0,3 3 0 0,-4 3 8 15,1 0-8-15,-1-3 0 0,-6 3 8 0,3 0-8 16,-7 0 0-16,0 0 8 0,0 0-8 0,0 0 0 15,0 0 0-15,0 0 0 0,0 0 0 0,0 0 8 16,7 0-8-16,-7 0 8 0,0 0-8 0,0 0 8 0,0 0-8 16,0 0 0-16,0 0 8 0,0 0-8 0,0 0 0 0,0 0 9 15,0 0-9-15,0 0 0 16,0 0 8-16,0 0-8 0,0 0 0 0,0 0 0 0,7-7 9 16,-7 7-9-16,0 0 0 0,0 0 9 0,4 0-9 15,-4 0 12-15,0 0-12 0,7 0 12 0,-7 0-12 0,0 0 0 16,0 0 0-16,0 0 8 0,0 0-8 0,0 0 0 15,3-9 9-15,-3 6-9 0,0 3 12 16,4-10-1-16,-4 10-1 0,0-3 0 0,0-3 2 16,0-3 1-16,0 2 0 0,-4 1 0 0,1-3-5 15,3-1 0-15,-7-2-8 0,3-1 12 0,1 1-4 0,-5-4 0 16,5 3-8-16,-4-5 12 0,3 5-4 0,-3-6 0 16,4-3-8-16,-4 0 12 0,3 7-12 0,1-4 0 15,-4 0 0-15,3 10 0 0,-3-7 0 0,4 0 0 16,-1 7 0-16,4 3 0 0,-4-4 0 0,1 4 0 0,-1 0 0 15,4-4 0-15,0 4 0 0,0-4 0 0,0 4 0 16,0-3 0-16,4 3 0 0,-4-4 0 0,3 7 0 0,-3 3 0 16,4-9 0-16,0-1-8 0,-4 10 8 0,0 0 0 15,0 0-10-15,3 0 2 0,-3 0 0 0,0 0 0 16,0 0 0-16,0 0 0 0,0 0 0 0,0 0 0 16,0 0 8-16,0 0 0 0,0 0-9 0,0 0 9 15,0 0 0-15,0 0 0 0,0 0-9 0,0 0 9 16,0 0 0-16,0 0 0 0,0 0 0 0,4 6 0 15,-4-6 0-15,0 0 0 0,0 0 0 0,0 10 0 16,-4-4 0-16,4-6 0 0,-3 6 0 0,-5-2 0 16,1 5 0-16,0-9 0 0,-3 6 0 0,3-3 0 15,-4 0 11-15,-3-3-11 0,0 10 12 0,-4-10-12 16,4 6 16-16,-3-3-3 0,-5-3-1 0,1 7 0 16,-4-4-12-16,1 0 0 0,-8-3 0 0,4 9 0 0,-4-9 0 0,-3 10-15 15,-4-10 3-15,-3 9 1 0,-1-6 11 0,1 7 0 16,3-1 0-16,0-6 0 0,8 3 0 0,-5-2 0 15,1 5 0-15,0-9 0 0,-4 9 0 0,0-6 0 16,-3 7 0-16,3-1 0 0,0-9 0 0,0 13 0 16,1-4 0-16,2 1 0 0,5-1 0 0,2 0 0 15,1 1 0-15,3-4 0 0,1 4 0 0,3-4 0 16,-1-3-9-16,5 6 9 0,-1-5-19 0,1 2 1 16,2-3 0-16,1-3 0 15,0 6-18-15,4-3-3 0,-1-3-1 0,4 0 0 16,0 0-156-16,7 0-32 0,-4 0-7 0,4 0-1 0</inkml:trace>
  <inkml:trace contextRef="#ctx0" brushRef="#br0" timeOffset="194703.55">27376 9638 1278 0,'0'0'56'0,"0"0"12"0,0 0-54 0,0 0-14 0,0 0 0 0,0 0 0 16,0-10 76-16,3 7 13 0,-3-6 3 0,4-1 0 16,-1 1-32-16,1 6-7 0,3-6-1 0,-4-1 0 15,4 7-20-15,-3-3-5 0,3-1-1 0,-4 1 0 16,1-3 26-16,-4 9 6 0,0 0 1 0,3 0 0 16,-3 0-5-16,0 0-1 0,0 0 0 0,0 0 0 0,0 0-11 15,0 0-2-15,0 0-1 0,0 0 0 0,0 0-11 0,0 0-3 16,-7-3 0-16,7 3 0 0,0 0 23 0,0 0 5 15,-3-7 1-15,3 7 0 0,0 0-27 0,0 0-6 16,-4-3-1-16,1-6 0 0,3-1-12 0,-4 10-8 16,4 0 8-16,0 0-8 0,0 0 20 0,0 0 0 15,0 0 0-15,0 0 0 0,0 0 0 0,0 0 0 16,0 0 0-16,0 0 0 0,0 0-20 0,0 0 0 16,0 0 0-16,0 0 0 0,-3 7 0 0,-1 2 0 15,4-3 0-15,-3 4 0 0,-1-1 11 0,4 4-3 16,0-4 0-16,-3 1 0 0,3 2-8 0,-4-3 0 0,4 4 9 15,0 3-9-15,0-4 12 0,0 1-3 16,0 2 0-16,0 1 0 0,0-3-9 0,0 6 12 16,0-1-12-16,0-5 12 0,4 9-12 0,-4-3 0 0,-4-1 0 15,4-2 8-15,0 3-8 0,0 0 0 0,0-4 0 16,0 4 8-16,0 3-8 0,0-3 0 0,-3 3 0 16,3-9 8-16,-4 2-8 0,4-2 12 0,0-4-12 15,0 4 12-15,0-10 8 0,0 6 3 0,0-9 0 0,0 0 0 16,0 0-23-16,0 6 8 0,0 1-8 0,0-7 0 15,0 0 0-15,0 0 0 0,0 0 0 0,0 0 0 16,-3 9 0-16,3-9 12 0,0 0-4 0,0 0 0 16,0 0 0-16,0 0 1 0,0 0 0 0,0 0 0 15,0 0-9-15,0 0 8 0,0 0-8 0,0 6 8 16,0-6-8-16,0 4 0 0,0 5 0 0,0 0 0 16,0-5 0-16,0 5 0 0,0-9 0 0,0 9 0 0,0-6 0 15,0-3 0-15,0 0 0 0,0 0 8 0,-4 10-8 0,4-10 0 16,0 0 0-16,0 0 0 0,-3 9 0 0,3-9 0 15,0 0 0-15,0 0 8 0,-4 0 2 0,4 0 0 16,-7 7 0-16,7-7 0 0,-7 3-10 0,7-3 0 16,0 0 9-16,0 0-9 0,0 0 0 0,-7 0 0 15,3 0 0-15,4 0 8 0,0 0-8 0,0 0 0 16,-7 0 0-16,7 0 8 0,0 0-8 0,0 0 0 16,0 0 0-16,0 0 0 0,-3 0 0 0,3 0 0 15,-7-3 0-15,0 3 8 0,0 0-8 0,3 0 0 16,-3 0 0-16,7 0 0 0,0 0 0 0,0 0 0 15,0 0 0-15,0 0 0 0,0 0 0 0,0 0 0 0,0 0 0 16,0 0 0-16,0 0 0 0,0 0 9 16,0 0-9-16,0 0 0 0,0 0 8 0,7-7-8 0,0-2 0 15,-7 9 0-15,0 0 8 0,7-10-8 0,0 10 12 16,-7 0-12-16,7 0 0 0,-7 0 0 0,11-3-10 0,-1 3 10 16,-3 0 0-16,1 0 0 0,2 3 0 15,-3-3 0-15,0 0-17 0,0 0 4 0,4 0 1 0,-4 0 0 16,3 0 12-16,1 0 16 0,0 0-3 15,-1 0-1-15,1 0-12 0,3 0 0 0,0 0 0 0,0-3 0 16,4 0 0-16,-1-3 0 0,5 6 0 16,-1-3 0-16,3-3 0 0,-2 6 0 0,2-4 0 0,-3 4 0 15,4 0 0-15,0 0 0 0,-4 0 0 0,4 0 0 16,-4 0 0-16,-3 0 0 0,-1 0 0 0,-3 0 0 16,0 4 0-16,4-4 0 0,-7 0 0 0,-1 6 0 15,-3-3 0-15,4-3 0 0,-1 0 0 0,1 0 0 0,-11 0 0 0,11 0 0 16,-1 0 0-16,1-3 0 15,-1-3 0-15,4 6 0 0,-3 0 0 0,3-4 0 16,0 4 0-16,0-6 0 0,0 3 0 0,1 3 0 0,2 0 0 0,-3 0 0 16,4 0 0-16,0 0 0 0,-4 3 0 0,0-3 0 15,-4 0 0-15,5 6 0 0,-5-6 0 0,4 4 0 16,0-4 0-16,0 0 0 0,1 0 0 0,-5 0 0 16,4 0 0-16,0 0 0 0,-3-4 0 0,0 4 0 15,3-6 0-15,-4 6 0 0,1-3 0 0,-1 3 0 16,-3-3 0-16,1 3 0 0,2 0 0 0,-3 0 0 15,0 0 0-15,4 3 0 0,-4-3 0 0,0 0 0 16,0 3 0-16,0-3 0 0,0 6 0 0,-7-6 0 16,7 4 0-16,0-4 0 0,0 0 0 0,0 6 0 0,0-3 0 15,0-3 0-15,4 0 0 0,-4 0 0 0,0 0 0 0,4 0 0 16,-1-3 0-16,-3 3-16 0,0-6 3 0,4 6 1 16,0 0 12-16,-4 0 0 0,3 0 0 0,1-4 0 15,-4 8 0-15,3-4 16 0,1 0-3 0,-4 0-1 16,4 0-12-16,-4 0 0 0,0 6-9 0,3-3 9 15,1-3 0-15,-1 0 0 0,-2 0 0 0,2 0 0 16,-3 0 0-16,4 0 0 0,-8 0 0 0,8 0 0 16,-4 0 0-16,-7 0 0 0,0 0 0 0,0 0 0 15,7-3 0-15,-7 3 0 0,0 0 0 0,0 0 0 16,0 0 0-16,0 0 0 0,7-6 0 0,-7 6 0 16,7 0 0-16,-7 0 0 0,7-4 0 0,-7 4 0 15,0 0 0-15,0 0 0 0,7-6 0 0,-7 6 0 0,7 0 0 16,-7 0 0-16,0 0 0 0,0 0 0 0,14 0 0 15,-14 0 0-15,0 0 0 0,0 0 0 16,7 0 0-16,-7 0 0 0,0 0 0 0,0 0 0 0,0 0 0 16,0 0 0-16,0 0 0 0,0 0 0 0,0 0 0 0,0 0 0 15,0 0 0-15,0 0 0 0,0 0-9 0,0 0 1 16,0 0 0-16,0 0 0 0,0 0 8 0,0 0 11 16,0 0-3-16,0 0 0 0,11 6-8 0,-11-6-11 15,0 0 3-15,0 0 0 0,0 0 8 0,0 0 12 16,0 0-2-16,0 0-1 0,0 0-9 0,0 0 0 15,0 0 0-15,0 0 8 0,0 0 9 0,0 0 2 16,0 0 0-16,0 0 0 0,0 0-19 0,0 0 0 0,0 0 0 16,0 0 0-16,0 0 0 0,0 0 0 0,0 0 0 15,0 0 0-15,4 4 0 0,-4-4 0 0,0 0 0 16,0 0 0-16,0 0 0 0,0 0 0 0,0 0 0 0,0 0 0 16,0 0 0-16,0 0 0 0,0 0 0 0,0 0 0 15,0 0 0-15,0 0 0 0,0 0 0 0,0 0 0 16,0 0 8-16,0 0-8 0,0 0 0 0,0 0 0 15,0 0 0-15,0 0 0 0,0 0 0 0,0 0 0 16,0 0 0-16,3 0 0 0,1-10 0 0,-1 4 0 16,-3 6 0-16,0 0 10 0,0-6-2 0,-3-4 0 15,3 10-8-15,0 0 0 0,0 0 0 0,0-12 8 16,-4 2-8-16,4-2 0 0,-3-1 0 0,3-3 0 16,0 4 8-16,0-1-8 0,-4-5 12 0,4 5-4 15,0 0-8-15,0-2 0 0,0 2 0 0,0 4 0 16,0-4 0-16,0 4 0 0,0-1 8 0,0-2-8 15,0 3 0-15,4-1 0 0,-4 7 0 0,-4-6 0 16,4-1 0-16,-4 7 0 0,4-3 0 0,0-7 0 0,-3 10 0 16,-1-6 0-16,4-1 0 0,-3 1 0 0,3-1 8 0,-4-2-8 15,4-1 8-15,-3-2-8 0,6 2 10 0,-3-3-10 16,-3-2 12-16,3-1-12 0,0 0 0 0,0 6 0 16,0 1 0-16,0-1 0 0,0-2 0 0,0 2 0 15,0 4 0-15,0-1 0 0,0 10 0 0,3-3 0 16,-3-6 0-16,0 9 0 0,0-10 0 0,0 7 0 15,0-3 0-15,0 0 0 0,4-1 0 0,-4-2 0 16,0 9 0-16,0-6 0 0,3 0 0 0,-3-4 0 16,0 1 0-16,0 2 0 0,0 1 0 0,0-3 0 0,4-1 0 15,-4 4 0-15,0-3 0 0,0 2 0 0,0-5 0 16,0 9 0-16,-4-4 0 0,4-2 0 0,0 6 0 16,-3-7 0-16,3 1 0 0,-4 9 0 15,4-9 0-15,0 9 0 0,0-3 0 0,0-7 0 0,0 10 0 0,0 0 0 16,0 0 0-16,4-9 0 0,-1 6 0 0,-3-4 0 15,0 7 0-15,4-6 0 0,-4 6 0 0,0-6 0 16,3-4 0-16,1 7 0 0,-4 3 0 0,4-6 0 16,-4 3 0-16,0 3 0 0,0 0-8 0,0-10 8 15,0 10 0-15,0 0 0 0,3-3 0 0,-3 3 0 16,0-6 0-16,0 6 0 0,0 0 0 0,4-3 0 16,-4 3 0-16,0 0 0 0,0 0 0 0,0 0 0 15,0 0 0-15,0 0 0 0,0 0 0 0,0 0 0 16,0 0 0-16,0 0 0 0,0 0-9 0,0 0 9 0,0 0 0 15,0 0-10-15,0 0 10 0,0 0 0 0,0 0 0 16,0 0-8-16,0 0 8 0,0 0 0 0,0 0 0 0,0 0 0 16,0 0 0-16,0 0 0 0,0 0 0 0,0 0 0 15,0 0 0-15,0 0 0 0,0 0 0 0,0 0 0 16,0 0 0-16,0 0 0 0,0 0 0 0,0 0 0 16,0 0 0-16,0 0 0 0,0-10 0 0,0 10 8 15,-4 0-8-15,4 0 0 0,0 0 0 0,-7-3 0 16,-4 3 0-16,4 0 0 0,-3 0 0 0,3 3 0 15,-4-3 0-15,1 0 0 0,-5 7 0 0,1-4 0 16,-3-3 0-16,3 3 0 0,-4-3 0 0,0 6 0 16,1-3 0-16,-1 4 0 0,0-4 0 0,4-3 0 15,-3 0 0-15,3 3 0 0,-1 3 0 0,-2-3 0 16,3-3 0-16,0 7 0 0,-1-4 0 0,5-3 0 0,-4 0 0 0,-4 6 0 16,4-3 0-16,0 0 0 0,0-3 0 0,-4 7 0 15,1-4 0-15,-1-3 0 0,0 0 0 0,1 9 0 16,-1-9 0-16,0 6 0 0,1-6 0 0,3 4 0 15,-8-4 0-15,1 3 0 0,4-3 0 0,-1 0 0 16,0 0 0-16,1 0 8 0,-4-3-8 0,3 3 0 16,0 0 10-16,1 0-10 0,-1 0 10 0,4 0-10 15,0 0 0-15,0 0 0 0,0 0 0 0,-1 0 0 16,1 3 0-16,0-3-8 0,0 0 8 0,0 6-10 16,0-3 10-16,0 3 0 0,0-3 0 0,0-3 0 15,-1 0 0-15,1 7 9 0,0-4-1 0,4-3-8 16,-5 0 0-16,1 0 0 0,0 3 0 0,0-3 0 15,0 0 0-15,0 0 0 0,0 0 0 0,0 0-9 16,0 0 9-16,-4 6 0 0,0-3 0 0,1-3 0 16,-1 0 0-16,0 0 0 0,-3 7 0 0,0-7 0 0,3 3 0 15,-3-3 0-15,7 0 0 0,-3 3 0 0,-1-3 0 16,0 6 0-16,4-3 0 0,-4-3 0 0,4 0 0 0,0 7 8 16,4-4-8-16,-4-3 8 0,3 0-8 0,0 6-8 15,1-6 8-15,-1 3-12 0,4 0 12 0,0-3 0 16,-3 0 0-16,2 0 0 0,1 0 0 0,0 0 0 15,0 0 0-15,7 0-8 0,0 0 0 0,0 0 0 16,-7 0 0-16,7 0 0 16,0 0-20-16,0 0-4 0,0 0-1 0,0 0 0 15,0 0-3-15,0 0-1 0,0 0 0 0,0 0 0 16,0 0-71-16,0 0-15 0,0 0-2 0,0 0-1 16,0 0-66-16,0 0-12 0,4-3-4 0,3-6-480 15,-7 9-97-15</inkml:trace>
  <inkml:trace contextRef="#ctx0" brushRef="#br0" timeOffset="195532.31">27319 9644 172 0,'0'0'16'0,"-3"6"-16"0,-1 1 0 0,1-4 0 15,-1 3 215-15,4-6 40 16,0 0 8-16,0 0 1 0,0 0-113 0,0 0-23 0,0 0-5 0,0 0-1 16,0 0-27-16,11 3-6 0,-1-3-1 0,-3 0 0 15,4 0-1-15,-4 0-1 0,3-3 0 0,-2-3 0 16,2 6-29-16,-3-3-5 0,0-4-2 0,4 7 0 15,-4-3-8-15,0 0-2 0,3-3 0 0,1 6 0 16,0-3-22-16,-1-4-5 0,1 7-1 0,-1-3 0 16,5 3 8-16,-1-6 0 0,0 6 1 0,3 0 0 15,-3 0-8-15,4-3-1 0,3 3-1 0,4 0 0 16,-4 0-3-16,0 3 0 0,0-3 0 0,4 0 0 16,-4 0 5-16,1 6 1 0,-5-6 0 0,4 0 0 15,-3 3 6-15,0-3 2 0,-1 0 0 0,1 0 0 16,-4 0 3-16,4 0 1 0,-4 0 0 0,0-3 0 15,0 3-6-15,4-6-2 0,-4 6 0 0,3-6 0 16,1-1-18-16,3-2 0 0,4 6 0 0,0-6 0 16,-1 5 0-16,4-2 0 0,-3 3 8 0,-4-3-8 0,0 6 0 0,-3 0 0 15,0 0 0-15,-1 6 0 0,5-3 8 16,-5 3-8-16,1-2 0 0,-1-1 0 0,1 6 0 16,-4-9 0-16,0 9 0 0,0-9 0 0,1 0 0 0,-1 7 0 15,0-7 0-15,-4 0 0 0,4 0 0 0,-3-7 10 16,0 7-2-16,3-3 0 0,-4-3 1 0,1 6 0 15,3-3 0-15,-7 3 0 0,4-9-9 0,-1 9 0 16,1-4 0-16,-1-2 8 0,-3 6-8 0,4 0 0 16,0 0 0-16,-4 0-11 0,0 0 11 0,0 0 0 15,3 0 8-15,1 0-8 0,-4 0 0 0,0 0 0 16,4 0 0-16,-4 0 0 0,3 0 0 0,-3 0 0 16,4 0 0-16,0 0 0 0,3 0 0 0,-4-3 0 15,1-3 0-15,-1 6 0 0,5-3 0 0,-5-7 0 16,1 10 0-16,3-3 0 0,-4 3 0 0,4-6 0 0,-3 3 0 0,0-4-8 15,-1 7 8-15,-3-3 0 0,0 3 0 0,0-3 8 32,-7 3-32-32,0 0-7 0,0 0-1 0,0 0 0 15,0 0-172-15,0 0-36 0,0 0-6 0,0 6-2 0</inkml:trace>
  <inkml:trace contextRef="#ctx0" brushRef="#br0" timeOffset="196317.99">27305 9882 518 0,'0'0'46'0,"0"0"-37"0,0 0-9 0,0 0 0 16,0 0 243-16,7 0 46 0,4 0 10 0,-4-3 1 15,3 0-196-15,-3-3-40 0,0 6-8 0,4 0-2 16,0-3-14-16,-1-4-2 0,1 7-1 0,3 0 0 15,-4-3 12-15,5 3 3 0,-1-6 0 0,3 6 0 0,1 0-11 0,0 0-1 16,3-3-1-16,0 3 0 16,4 0-10-16,-1 0-1 0,5-3-1 0,-5 3 0 15,-3-6 12-15,8 6 2 0,-5 0 1 0,1 0 0 16,0 0-18-16,-1 0-4 0,1 0-1 0,0 0 0 0,-4 0-10 16,4 0-1-16,-4 0-8 0,3-4 12 0,1-2-4 15,3 6-8-15,1-3 11 0,2-3-11 0,1 3 16 16,3 3-4-16,1-10-1 0,-1 10 0 0,4-3 5 15,-4-3 2-15,0 6 0 0,1 0 0 0,-5 0 0 16,-6 0 0-16,0 6 0 0,-1-6 0 0,-2 0-18 16,-1 0 0-16,0 0 0 0,-3 0 0 0,3-6 0 0,-4 6 0 15,1 0 0-15,-4-3 0 0,4-1 0 0,-1-2 10 16,-2 6-10-16,-1 0 8 0,-4-3-8 0,4 3 0 16,0-6 0-16,-3 6 0 0,0 0 8 0,-1 0-8 0,1 0 0 0,-1-3 8 15,-10 3 0-15,0 0 0 0,7 0 0 0,4 0 0 16,-11 0 4-16,7 0 0 0,0-7 0 0,-7 7 0 15,7 0-12-15,-7 0 8 0,0 0-8 0,7 0 8 16,-7 0-8-16,0 0 0 0,0 0-12 16,0 0 12-16,0 0-19 0,0 0 4 0,0 0 1 0,0 0 0 31,0 0-40-31,0 0-8 0,0 0-2 0,-3-3 0 16,-4 3-132-16,0 0-26 0,0-3-6 0</inkml:trace>
  <inkml:trace contextRef="#ctx0" brushRef="#br0" timeOffset="197091.41">27979 8506 990 0,'0'0'44'0,"0"0"8"0,0 0-41 0,0 0-11 16,0 0 0-16,0 0 0 0,0 0 28 0,0 0 3 0,0 0 1 0,0 0 0 15,0 0-24-15,0 0-8 0,0 0 0 0,0 0 0 16,0 0 30-16,0 0 0 0,0 0 0 15,0 9 0-15,0-9 50 0,0 6 11 0,0-6 1 0,3 7 1 16,-3-4-37-16,0 6-8 0,0 1-2 0,0-1 0 16,0 1-30-16,0-4-5 0,0 9-2 0,0-2 0 15,0 0-9-15,0 2 8 0,0 1-8 0,0 0 8 16,0-4-8-16,0 1 0 0,0 6 0 0,0-4 0 16,0 1 0-16,0 0 8 0,0-7-8 0,0 10 0 31,0-7-24-31,0 7-11 0,0-9-1 0</inkml:trace>
  <inkml:trace contextRef="#ctx0" brushRef="#br0" timeOffset="197931.58">28056 9359 1152 0,'0'0'102'0,"0"0"-82"0,0 0-20 0,0 0 0 16,0 0 200-16,0 0 35 0,0 0 7 0,0 0 2 31,0 0-225-31,0 0-45 0,0 0-9 0,0 0-1 15,0 0 6-15,0 0 2 0,7-7 0 0,-7 7 0 0,0 0 20 0,0 0 8 0,8 7 0 0,-8-7-9 16,0 0 42-16,0 0 9 0,3 6 2 0,1 3 0 16,-4 1-9-16,0 2-2 0,0 4 0 0,0 0 0 15,0 3-33-15,-4-7 0 0,4 4 0 0,0-1 0 16,0 4-120-16,0 0-19 16,0-3-3-16</inkml:trace>
  <inkml:trace contextRef="#ctx0" brushRef="#br0" timeOffset="198336.56">28042 9628 1825 0,'0'0'40'0,"0"0"8"0,0 0 1 0,0 0 3 0,0 0-41 0,0 0-11 0,0 0 0 0,0 0 0 16,0 0-24-16,0 0-8 16,4 10 0-16,-1-1-1 0,-3-9 33 0,7 3 0 0,0 7 0 0,1-1 0 15,-5 4 0-15,1-4 0 0,3-3 0 0,-4 1 0 16,1 2 0-16,-1 1 0 0,1-1 0 0,-1 0 0 16,-3 4-14-16,0-4-9 0,4 1-1 0,-1 2-471 15,-3-2-93-15</inkml:trace>
  <inkml:trace contextRef="#ctx0" brushRef="#br0" timeOffset="198858.14">28148 9776 2023 0,'0'0'89'0,"0"0"19"0,-3 6-86 0,3-6-22 15,0 0 0-15,0 13 0 16,0-10-22-16,0 6-9 0,3 1-1 0,4 2-1 0,-3-2 14 0,3 2 3 16,0 4 1-16,3-4 0 0,-3 1-4 0,1 6-1 15,-5-7 0-15,4 1 0 16,-3 6-6-16,-1-1-2 0,-3-5 0 0,0 6-482 15,4 0-97-15</inkml:trace>
  <inkml:trace contextRef="#ctx0" brushRef="#br0" timeOffset="-212778.7">30614 8120 460 0,'0'0'20'0,"0"0"5"0,0 0-25 0,0 0 0 16,0 0 0-16,0 0 0 0,-7 0 292 0,7 0 54 15,0 0 10-15,0 0 3 0,-7 0-199 0,7 0-39 16,0 0-8-16,0 0-1 0,0 0-32 0,0 0-5 0,0 0-2 0,0 0 0 16,0 0-56-16,0 0-17 0,0 10 8 0,0-10-8 15,0 9 0-15,0-6 0 0,0-3 0 0,0 9 0 16,-4 1 8-16,4-1-8 0,0-6 10 0,-3 7-10 16,-1-1 16-16,1 1-4 0,3-7 0 15,-4 6 0-15,-3 10-12 0,4-6 0 0,-1-1 0 0,1 7 0 16,3 0 0-16,-4 3 0 0,1 0 0 0,-4 6 0 15,7-3 9-15,-4-3-1 0,1 9 0 0,-1-9 0 16,4 6-8-16,-4-6 0 0,1 0 0 0,-1 0 0 16,1-3 0-16,-1 0-9 0,-3-3 9 0,0-1-13 15,-3 1 13-15,3-7 12 0,0 4-3 0,-4 3 0 16,0-10-9-16,1 3 0 0,-1 1 0 0,1-1 0 16,-1-6 0-16,0 7 0 0,-6-10-10 0,-1 9 10 15,-3-9-86-15,0 0-11 16,0 0-3-16,-4 0-582 0,4-3-117 0</inkml:trace>
  <inkml:trace contextRef="#ctx0" brushRef="#br0" timeOffset="-212550.49">30417 7769 2617 0,'0'0'57'0,"0"0"12"0,0 0 3 0,0 0 2 0,0 0-59 0,0 0-15 0,0 0 0 16,0 0 0-1,0 0-18-15,10 3-6 0,-3-3-2 0,0 0 0 16,0 6-23-16,4-3-5 0,-1-3-1 0,1 0 0 16,0 0-1-16,-1 0-1 0,1 0 0 0,-1 0-598 0,1 0-119 0</inkml:trace>
  <inkml:trace contextRef="#ctx0" brushRef="#br0" timeOffset="-211113.55">30226 8393 1652 0,'0'0'36'0,"0"0"8"0,-7 0 2 0,0 0 0 0,-4 0-37 0,1 6-9 0,-1-3 0 0,4-3 0 16,-7 3 33-16,3-3 5 0,-3 10 1 0,0-10 0 15,-3 6-31-15,2-3-8 0,-6 7 0 0,-3-7 0 16,2 3 0-16,-2-3 0 0,-1 7 0 0,-3-10 0 16,0 9 28-16,-1-6 2 0,-2-3 0 0,-1 10 0 15,-3-4 39-15,6 0 8 0,-2 0 2 0,-1-2 0 16,4 5-49-16,3-9-10 0,-7 6-1 0,4-3-1 16,-4 0-18-16,0-3 0 0,-3 7 0 0,0-4 0 15,3-3 8-15,-3 9-8 0,0-9 9 0,-1 10-9 16,8-7 16-16,-4 6-4 0,4 1 0 0,3-10 0 15,1 9 17-15,3-6 3 0,-1 3 1 0,5-2 0 16,-1-4-17-16,4 0-3 0,0 6-1 0,3-3 0 0,4-3-12 0,0 0 0 16,0 0 0-16,0 0 0 0,0-3 8 0,7 3-8 15,0 0 0-15,0 0 9 0,0 0 0 0,0 0 0 16,0 0 0-16,0 0 0 0,0 0-9 0,0 0 8 16,0 0-8-16,0 0 8 0,11-6-8 0,-8 2 0 15,-3 4 0-15,11-6 0 0,-11 6 0 0,7 0 0 16,3-3 0-16,-3 3 0 0,-7 0 0 0,7-9 0 15,1 9 0-15,2-3 8 0,-3-4-8 0,0 7 0 16,0-9 9-16,4 9-9 0,-4-3 13 0,0-7-1 16,0 10-1-16,0-9 0 0,0 6-1 0,-7 3 0 15,4-7 0-15,-4 7 0 0,0 0 9 0,3-3 1 0,-3 3 1 16,4-9 0-16,-4 9-29 0,0 0-7 0,0 0-1 16,0 0 0-16,0 0 4 0,0 0 1 0,-7 0 0 15,7 0 0-15,0 0 11 0,-7-3-10 16,0 3 10-16,-4 0-10 0,4 0 10 0,0 0 0 0,0 0 0 0,3 0 0 15,-3 0 0-15,7 0 0 0,-7-6 0 0,4 6 0 16,3 0 10-16,0 0-2 0,-4-4-8 0,4 4 12 16,-3-9 12-16,3 9 1 0,0-9 1 0,0-1 0 15,3 1-26-15,1-4 0 0,3 4 0 0,-4 3 0 16,4-4 0-16,0 1-14 0,-3 2 2 0,3-5 0 16,-4 9 12-16,-3 3 0 0,0 0-10 0,0 0 10 15,0 0-9-15,0 0 9 0,0 0-12 0,0 0 12 16,0 0-14-16,4 9 4 0,-4-3 1 0,0 10 0 15,-4-6 9-15,1-4-10 0,-1 3 10 0,4 1-10 16,-3-1 10-16,-4-6 0 0,3 7 0 0,1 2-8 16,-4-2 8-16,3-1 0 0,-3 3 0 0,0-2 8 15,0-1-8-15,-4 4 0 0,1-4 0 0,-1 1 0 16,-3 2 0-16,4 4 0 0,-8-4 0 0,4-2 0 0,0 2 0 0,0-2 0 16,-1 2 0-16,1-2 0 0,4 2 0 15,-1-2 0-15,4-1 0 0,4-6 8 0,-1 7-8 0,8-1-12 16,-4 0 4-16,10 1 0 15,1-7-17-15,3 6-3 0,7-5-1 0,0-4-716 16,4 0-143-16</inkml:trace>
  <inkml:trace contextRef="#ctx0" brushRef="#br0" timeOffset="-209891.36">30230 8496 288 0,'0'0'25'0,"0"0"-25"0,0 0 0 0,0 0 0 16,0 0 206-16,0 0 36 0,0 0 7 0,0 0 2 15,0 0-159-15,0 0-32 0,3-6-7 0,-3 6-1 16,0 0 21-16,0 0 4 0,0 0 1 0,0 0 0 16,0 0-22-16,0 0-5 0,0 0-1 0,-7 6 0 15,0-2 2-15,0 2 1 0,0-3 0 0,0-3 0 16,0 9-27-16,0 1-6 0,0-7 0 0,0 6-1 15,0 4-19-15,-4-4 0 0,0 1 0 0,1 2 0 16,-4-2 16-16,0 8-3 0,-1-5-1 0,-6 0 0 16,0 5 9-16,-4 1 2 0,1-3 0 0,-5 3 0 15,-2-1-10-15,-5 4-1 0,-2-3-1 0,-1 3 0 16,4 0-3-16,-4 0 0 0,0 0 0 0,4 0 0 16,-1 0-8-16,1 6 10 0,-4-6-10 0,1 0 10 15,-5 9-10-15,4-9 0 0,1 7 0 0,2-4 0 0,1-3 0 0,-4 6-12 16,7-6 4-16,-3 0 8 0,7 0 0 0,-4-3 0 15,8-1 0-15,-1-2 0 16,4 3 0-16,-1-7 0 0,5 7 0 0,-1-6 0 0,4 2 21 16,0-8 3-16,0 2 0 0,0 0 0 0,3-2 16 0,1-1 4 15,3-6 1-15,-1 6 0 0,1-3-23 0,7-3-5 16,-7 0-1-16,7 0 0 0,-3 0-16 0,3 0 0 16,0 0 0-16,0 0 0 0,3-9 11 0,1 6-2 15,-4 3 0-15,7-10 0 0,0 7-9 0,-3-3 0 16,3 3 0-16,0-3 0 0,0-1 0 0,0 1-11 15,-4 3 1-15,4-3 0 0,0-4 10 0,-3 10 0 16,3-6 0-16,-3 0 0 0,3 3 0 0,0-4 8 0,-4-2-8 16,4 6 11-16,-3-7-11 0,3 7 10 0,0-6-10 0,0-1 10 15,3 1-10-15,-2 0 12 0,-1-4-12 0,3 4 12 16,-3-4 2-16,4 4 1 0,-4-4 0 0,3 1 0 16,-2-4-15-16,2 3 0 0,-3 4 0 0,-3 0 0 15,3 2 0-15,0 1 0 0,-7 6 0 0,7-3 0 31,-7 3-23-31,7-6-7 0,-7 6-2 0,0 0 0 0,3 0 17 0,-3 0 3 0,7 0 1 0,-3 0 0 16,-4 0 11-16,4 9-8 0,-8 0 8 0,4-5-8 16,-4 5 8-16,1 0 0 0,-4 1-9 0,0 2 9 0,-4-2-9 15,4 2 9-15,-7 4-12 0,4 0 12 16,-5-7-32 0,5 10 1-16,-4-7 0 0,3 1 0 0,-3-4 15 0,3 1 4 0,1-1 0 0,3 1 0 0,0-7 21 15,0 3 5-15,0-3 1 0,7-3 0 16,-4 3 13-16,-3 4 4 0,4-4 0 0,3-3 0 0,-8 0-16 15,8 0-4-15,-3 9 0 0,-1-9 0 0,4 0-3 16,-7 10-1-16,4-7 0 0,-1 3 0 0,4-6-8 0,0 0 8 16,-3 3-8-16,3-3 8 0,0 0 4 0,0 0 1 15,0 0 0-15,0 0 0 0,0 0 2 0,0 0 0 16,0 9 0-16,0-9 0 0,0 0-15 0,0 0 0 16,10 10 0-16,-3-7 0 0,4-3 0 0,-4 0 0 15,4 0 0-15,-1 0 0 16,4-3-69-16,4 0-11 0,-4-4-1 0,4 4-673 15,3-6-134-15</inkml:trace>
  <inkml:trace contextRef="#ctx0" brushRef="#br0" timeOffset="-208945.96">30325 8521 345 0,'0'0'31'0,"0"0"-31"16,0 0 0-16,0 0 0 0,0 0 217 0,0 0 38 0,0 0 7 0,0 0 2 15,0 0-152-15,0 0-31 0,0 0-5 0,0 0-2 16,0 0-10-16,0 0-1 0,-7 10-1 16,3-4 0-16,-3-3-25 0,4 7-5 15,-4-1 0-15,0 4-1 0,-1-4-16 0,-2 0-3 0,3 4-1 0,0 0 0 16,-4 5 23-16,1 1 5 0,-1-3 1 0,0 3 0 16,-3 0-8-16,0 2 0 0,0 1-1 0,0 0 0 15,0 0-5-15,-4 0-1 0,1 6 0 16,-5-2 0-16,1 2-8 0,0-3-1 0,-7 3-1 0,0-6 0 15,-1 6 5-15,1-3 0 0,-4-3 1 0,-3 0 0 16,3 3 9-16,1 0 2 0,-5-3 0 0,5-3 0 16,2 3-16-16,-2-9-2 0,6 9-1 0,0-4 0 15,-3 1-13-15,3-3 11 0,-3 3-11 0,3 3 10 16,1-3 20-16,-1-1 4 0,-3 4 1 0,3 0 0 16,0-3-45-16,4-3-9 0,7 6-1 0,-3-3-1 15,-1-7 21-15,-3 4-9 0,3-4 9 0,0 1 0 16,1 9 0-16,-1-7 0 0,4-2 0 0,0 0 0 15,0-4 0-15,3 0 0 0,1 1 0 0,3-4 9 0,0 0-9 0,0-3 8 16,3-3-8-16,4 0 8 0,0 0-8 0,-4 10 0 16,1-10 9-16,3 0-9 0,0 0 0 0,0 0 8 15,-7 6-8-15,0-3 0 0,3 0 0 0,1-3 0 16,-1 10 0-16,1-10 0 0,-4 9 0 0,3-9 0 16,1 10 0-16,3-7 0 0,-7 3 0 0,7-6 0 15,0 3 0-15,0-3 0 0,0 0 0 0,-4 10-8 16,4-10 8-16,0 0 0 0,0 0 0 0,0 0 0 15,0 0 0-15,0 0 0 0,0 0 0 0,0 0 0 0,0 0 0 16,0 0 0-16,0 0 0 0,0 0 0 0,0 0 0 16,0 0 0-16,4-4 0 0,3-5 0 0,-7 9 0 15,3-6 0-15,-3-7 0 0,4 4 0 0,-1 6 0 16,-3 3 0-16,4-7 0 0,-4 7-8 0,0-12 8 0,0 12-12 16,3-3 12-16,-3 3 0 0,0-7 0 0,0 7 0 15,4-9 0-15,-4 9 0 0,0 0 0 0,0 0 0 16,0 0-12-16,3-3 4 0,-3 3 0 0,4-10 0 15,-4 10-12-15,0 0-3 0,3-3 0 0,1-3 0 16,-1-3 4-16,-3 9 1 0,7-3 0 0,-7 3 0 31,0 0-14-31,4-10-2 0,3 10-1 0,0-9 0 0,-7 9-29 16,7 0-7-16,0-3-1 0,0-1-897 0</inkml:trace>
  <inkml:trace contextRef="#ctx0" brushRef="#br0" timeOffset="-207668.47">30314 8559 1134 0,'0'0'50'0,"0"0"10"0,0 0-48 0,0 0-12 16,0 0 0-16,0 0 0 0,0 0 76 0,0 0 12 15,0 0 2-15,-3 3 1 0,-8 7-34 0,4-10-6 0,0 9-2 0,0 0 0 16,0-5 10-16,0 8 1 16,0-2 1-16,0-1 0 0,0 0-1 0,0 4 0 0,0-4 0 0,-1 10 0 15,5-6-28-15,-4 6-5 0,3-4-2 0,-3 10 0 16,0-3-5-16,0 3-2 0,0-3 0 0,0 10 0 16,-3 5-10-16,-1-2-8 0,4-1 9 15,-4 4-9-15,1-4 0 0,-1 7 0 0,1-10 0 16,-5 4 0-16,-2-4 8 0,3-2-8 0,-4 2 0 0,0-6 0 15,1 3 16-15,-4-3-2 0,-1 0-1 0,1 0 0 16,0-3 15-16,0 0 4 0,-4 0 0 0,1-3 0 16,-5 3-6-16,5-3-1 0,-1 0 0 0,0-4 0 15,1 7-1-15,-1-3 0 0,0 0 0 0,4-3 0 16,3 2-16-16,-3 1-8 0,0-6 8 0,3-1-8 16,-3 7 0-16,0-6 0 0,-4 6 8 0,4-7-8 15,0-2 0-15,0 2 0 0,-4 4 0 0,4-7 0 16,3-3 0-16,1 4-9 0,3-1 9 0,-4 1 0 0,0-7 0 0,4 6 11 15,-3 1 0-15,-1-7 0 0,0 3-11 0,1-3 0 16,3 3 0-16,-1-2 0 0,1 5 0 0,0-6 0 16,4 3 0-16,-4-3 0 0,3 7 0 0,0-10 0 15,4 9 0-15,-3-6 0 0,6-3 0 0,-3 7 0 16,0-4 0-16,0 3 0 0,3-3 0 16,-3-3 0-16,0 10 0 0,4-7 0 0,-4-3 0 0,7 0 0 15,0 0 0-15,0 0 0 0,-4 6-8 0,4-6 8 16,-3 3 0-16,3-3 0 0,0 0 0 0,0 0 0 15,0 0 0-15,0 0 0 0,0 0 0 0,0 0 8 16,0 0-8-16,0 0 12 0,0 0-4 0,0-9 0 16,3 3 0-16,-3-1 0 0,4-2-8 0,-1-1 0 15,1 4 9-15,-4-10-9 0,3 7 0 0,1-3 0 16,-4 2 0-16,0-2 8 0,3-1-8 0,-3 0 0 0,0-2 0 16,4 5 0-16,-4-2 0 0,3 2 0 0,-3 1 0 0,4-3-8 15,0 2 8-15,-1-2 0 0,1 2 0 0,-1 1 0 16,1 6 0-16,3-7 0 0,-4 1 0 0,4-1 0 15,-7 10 0-15,4-3 0 0,3-6-9 0,-7 9 9 16,0 0 0-16,0 0-11 0,0 0 11 0,0 0-8 16,0 0 8-16,0 0-13 0,7 6 5 0,-4 0 8 15,-3 4-13-15,0-1 5 0,-3 1 8 0,-1-1-13 16,1 0 5-16,-4 4 8 0,0-4-13 0,0 4 5 16,3-4 8-16,-3-6 0 0,0 7 0 0,4-1 0 15,-5 1 0-15,5-1 0 0,-4 0 0 0,3-2 0 16,-3 2 0-16,4 1 0 0,-1-1 0 0,1-6 0 15,3-3 0-15,0 10 0 0,0-1 0 0,0 0 0 16,0-6 0-16,3 7 0 0,-3 2 0 0,7-5 0 16,4-4 11-16,-1 6-3 0,1 1 0 0,3-7 0 0,4 6-8 15,7-9 12-15,-1 10-12 0,4-10 12 0,1 3-12 0,-1-3-14 16,4-3 3-16,3 3-763 16,-3-4-153-16</inkml:trace>
  <inkml:trace contextRef="#ctx0" brushRef="#br0" timeOffset="-206008.19">29111 9619 921 0,'0'0'40'0,"0"0"10"0,0 0-40 0,0 0-10 0,-7 0 0 0,7 0 0 16,0 0 200-16,-3 0 39 0,3 0 7 0,0 0 2 16,0 0-176-16,0 0-36 0,0 0-6 0,0 0-2 15,0 0-13-15,0 0-3 0,-4-3-1 0,4 3 0 16,0-3 15-16,0-4 3 0,0-2 1 0,0 6 0 15,0-6 28-15,0-1 6 0,4 7 0 0,-1-3 1 16,-3-7-16-16,4 10-3 0,-1-6-1 0,1 2 0 16,-1 1-24-16,1 0-5 0,3-4 0 0,-4 1-1 15,4-4-15-15,1 4 8 0,-1-3-8 0,0 2 0 16,3-2 0-16,1-7 0 0,-1 9 0 0,1-2 0 16,3 2 0-16,-3-2 0 0,3 2-8 0,-4 1 8 0,1 6 0 15,0-7 0-15,-8 10 0 0,1-9 0 0,3 9 0 16,-7 0 0-16,0 0 0 0,0 0 0 0,3 9-10 0,-3 1 10 15,0 2-8-15,-7-2 8 0,0 9 0 16,0-4 0-16,0 4 0 0,0 0 0 0,-4-6 0 16,1 8 0-16,3-2 9 0,-4-6-9 0,4 6 0 15,3-7 0-15,1 7-12 0,-1-6 3 0,-3-1 9 0,7 4 0 16,-3-4 0-16,3-2 0 0,0-1 0 0,0-3 0 16,0-6 0-16,3 7 0 0,-3-7 0 0,7 3 0 0,0 6-10 0,8-9 10 31,-5 0-44-31,8-3-3 0,-4-3 0 0,7-4-1002 0</inkml:trace>
  <inkml:trace contextRef="#ctx0" brushRef="#br0" timeOffset="-204238.66">21586 5997 1389 0,'-10'0'61'0,"-1"0"14"0,1 0-60 0,-8 3-15 16,0 4 0-16,1-4-409 16,-8-3-85-16</inkml:trace>
  <inkml:trace contextRef="#ctx0" brushRef="#br0" timeOffset="-195086.72">12640 6405 1555 0,'0'0'138'0,"0"0"-110"0,0-6-28 0,0-4 0 15,0 10 160-15,0 0 26 0,0-9 6 0,0 9 0 16,0 0-144-16,0 0-28 0,0 0-7 0,0 0-1 16,7 9 7-16,4 1 1 0,-4 2 0 0,3 4 0 15,1-1 3-15,-1 14 1 0,1-4 0 0,0 6 0 16,-1 0-2-16,1 1 0 0,-1 9 0 0,-6-7 0 16,3 13-2-16,0-3-1 0,-3 0 0 0,-1 0 0 15,-3-3-2-15,0 9 0 0,-3-9 0 16,-1-4 0-16,-3 4-9 0,0 0-8 0,3-10 12 0,-3 4-12 15,0 2 12-15,0-5-12 0,0-7 12 0,4-3-12 16,-1 6 10-16,4-9-10 0,0-4 8 0,0-5-8 16,0 2-142-1,0-5-34-15,0-7-6 0,0 0-2 0</inkml:trace>
  <inkml:trace contextRef="#ctx0" brushRef="#br0" timeOffset="-194510.95">12591 6270 1728 0,'0'0'153'0,"3"-9"-122"0,1-1-31 0,3 1 0 16,-4-1 129-16,4 4 20 0,0-3 4 0,0 2 1 15,1-5-103-15,-1 12-21 0,0-10-4 0,-4 10-1 16,4-3 6-16,0-3 1 0,4 6 0 0,-1 0 0 16,5 0-20-16,-5 0-3 0,4 0-1 0,4 6 0 15,3-3-8-15,0 4 8 0,0-4-8 0,4 0 8 16,3 6 0-16,1-2 0 0,2 2 0 0,5-3 0 16,-5 4-8-16,5-1 8 0,-1 10-8 0,-3-6 8 15,-8-1-8-15,1 7 0 0,-4 3 0 16,0 0 8-16,-7 0 8 0,-3 6 2 0,-4-3 0 0,0 3 0 15,-7 0 4-15,0-2 1 0,0 5 0 0,-3-9 0 16,-4 9-12-16,-1 1-3 0,-2-10 0 0,-4 9 0 16,3-3 1-16,-3-3 0 0,-4 3 0 0,4-6 0 15,0-3-9-15,0-3 0 0,-4-7 0 0,4 4 0 16,0-4 0-16,0 1 8 0,-3 2-8 0,-1-6 12 0,-3-2-12 16,3-4 12-16,-3 0-12 0,0 0 12 0,3 0-12 15,0 0 10-15,1-4-10 0,-1-2 10 0,8 6-10 16,-5 0 0-16,5-3 0 0,-1 3 8 0,1 0-8 0,3 3 0 15,0-3 0-15,3 10 0 0,1-4 0 0,-1 0-9 16,1 4 9-16,3 5 0 0,0 1 0 16,0 0 0-16,7-1 0 0,-4 1 0 0,4 0 18 15,4 2 7-15,-4 1 2 0,3-3 0 0,1 3 5 0,3 0 0 16,-3-4 1-16,3 1 0 0,0 0-5 0,4-1-2 16,-4 1 0-16,7-7 0 0,0 4-10 0,4 6-3 15,-1-10 0-15,1 4 0 0,3 5-13 0,-3-5 0 0,0 0 0 16,-1 5 0-1,1-5-122-15,3 6-24 0,0 3-5 0,-6-10-1 0</inkml:trace>
  <inkml:trace contextRef="#ctx0" brushRef="#br0" timeOffset="-192946.87">18126 13573 748 0,'0'0'33'0,"0"0"7"0,0 0-32 0,0 0-8 16,0 0 0-16,0 0 0 0,0 0 459 0,0 0 89 15,0 0 19-15,0 0 3 0,0 0-441 0,0 0-88 16,0 0-17-16,0 0-4 0,0 0 0 0,0 0 1 16,0 0 0-16,0 0 0 0,0 0-21 0,0 0-10 15,0 0 1-15,0 0 0 0,0 10 9 0,0-1 12 16,3-6-2-16,1 7-1 0,-4 2-9 0,7 7-9 15,-4-6 9-15,1 5-13 0,3-5 22 0,-4 6 5 0,1-7 1 16,0 10 0-16,-1-3 5 0,-3 3 2 0,0 0 0 16,4 0 0-16,-4-3 7 0,3 3 2 0,-3-4 0 15,4-5 0-15,-1 6-8 0,1-7-2 0,-1 1 0 16,-3 3 0-16,4-4-12 0,-1-2-9 16,1-7 12-16,-1 6-12 0,-3-9 0 0,0 9 0 0,0-9 0 0,0 0 0 15,0 0 12-15,0 0-4 0,0 0 0 0,0 0-8 16,0 0 24-16,0 0-3 0,0 0 0 0,0 0 0 15,-3 0 3-15,-4-9 1 0,3 9 0 0,1-9 0 16,-1-1-8-16,-3-2-1 0,0-7-1 0,4 6 0 16,-5-9-15-16,5 4 9 0,-1-4-9 0,1 6 8 15,-4-9-8-15,3 9 0 0,-3-3 0 0,4 1 0 16,-4-4 0-16,3 9 0 0,-3 1 0 0,4-4 0 16,-1 3 0-16,1 4 0 0,-1-4 0 0,-3 4 0 15,7 0 0-15,0-4 0 0,0 4 0 0,0-1 0 16,3-2 0-16,1 2 0 0,3-2 0 0,0-1 0 0,0-3 0 15,0 4 0-15,0-1 0 0,0 1 0 0,0-4 0 0,0 4 0 16,-3 2 0-16,3 1 0 0,-3 6 0 0,-1-7 0 16,-3 10 0-16,7-3 0 0,0-3-8 0,-7 6 8 15,0 0 0-15,0 0 0 0,7 0 0 0,4 0-9 16,-4 6 9-16,3-3 0 0,1 4 0 0,-4-4-8 16,4 0 8-16,-1 3 0 0,1-3 0 0,-1 3 0 15,5-2 0-15,-5-4 0 0,4 9 0 0,-3-6 0 16,3-3 0-16,0 0 0 0,0 6 0 0,-3-2 0 15,3-4 0-15,-4 0 0 0,1 6-10 16,0-6-5-16,-1 3-1 0,-3-3 0 16,0 0-65-16,0 6-14 0,0-3-2 0,-7-3-1 15,4 0-84-15,-4 0-17 0,0 0-3 0,0 0-970 0</inkml:trace>
  <inkml:trace contextRef="#ctx0" brushRef="#br0" timeOffset="-191063.59">18041 13122 403 0,'0'0'17'0,"0"0"5"0,-7 0-22 0,0-3 0 16,3 3 0-16,-3 0 0 0,0-4 212 0,0-2 37 15,7 6 8-15,0 0 2 16,0 0-243-16,0 0-49 0,0-9-10 0,0 9-1 0,0 0 20 0,0 0 4 16,0 0 0-16,0 0 1 0,0 0 83 0,0 0 16 15,0 0 3-15,0 0 1 0,0 0 35 0,0 0 7 16,0 0 2-16,0 0 0 0,-7 9-19 0,7-9-3 16,0 0-1-16,-3 6 0 0,3-6-18 0,0 0-4 15,0 0-1-15,0 0 0 0,0 0-42 0,0 0-9 16,0 0-2-16,0 0 0 0,0 0-9 0,0 0-1 15,0 0-1-15,0 0 0 0,0 0-18 0,0 0-14 16,0 0 2-16,0 0 1 0,0 0 24 0,0 0 5 0,0 0 1 16,0 0 0-16,0 0-4 0,0 0-1 0,0 0 0 15,0 0 0-15,0 7 14 0,0-7 4 0,0 0 0 0,0 0 0 16,0 0 0-16,0 0 0 0,7 9 0 0,-7-9 0 16,10 0-4-16,4 6 0 0,-3-2 0 0,0-4 0 15,-1-4 3-15,4-2 0 0,-3 6 0 0,3 0 0 16,0-3-14-16,-3 3-2 0,3 0-1 0,0-6 0 15,-4 6-6-15,8 6 0 0,-7-3-8 0,3-3 12 16,0 0-12-16,0 10 0 0,0-10 0 0,4 9 0 16,-4-6 0-16,4-3 0 0,-4 6 0 0,3-3-10 15,-3-3 10-15,4 7 0 0,-4-4 0 0,0-3 0 16,0 0 14-16,0 0 5 0,-3 0 1 0,3-3 0 16,-3-4-8-16,3 7-2 0,0-3 0 0,-7-3 0 15,4 3-10-15,-1 0 12 0,1-3-12 0,-1 6 12 16,1-4-12-16,0-2 8 0,-4 6-8 0,3-3 8 15,-3 3-8-15,0 0 8 0,-7 0-8 0,7-6 8 0,-7 6-8 0,0 0 0 16,0 0 0-16,0 0 0 0,0 0 0 0,0 0 12 16,0 0-2-16,0 0 0 0,0 0-10 0,0 0 8 15,0 0-8-15,0 0 8 0,0-3-8 0,4-7 12 16,-8 7-12-16,4-3 12 0,-3-7-1 0,-1 4 0 16,4-1 0-16,-3 7 0 0,-4-9-11 0,3 2 10 15,1-2-10-15,-4 2 10 0,3-5-10 0,-3 8 12 16,0-8-12-16,0 12 12 0,3-7-12 0,-3 1 8 15,0-1-8-15,0 7 8 0,4-6-8 0,-4 9 0 16,3-10 9-16,4 10-9 0,-7 0 0 0,4-9 0 0,-1 9 0 16,4 0 0-16,-4-6 0 0,4 6 0 0,-3-7 0 15,3 7 0 1,0-3-28-16,0-3-8 0,0-3 0 0,3-4-1536 0</inkml:trace>
  <inkml:trace contextRef="#ctx0" brushRef="#br0" timeOffset="-188536.43">18718 13865 1436 0,'0'0'64'0,"0"0"12"0,0 0-60 0,0 0-16 16,0 0 0-16,0 0 0 0,0 0 129 0,0 0 23 15,7-6 5-15,-7 6 1 0,0 0-99 0,8 0-20 16,-8 0-4-16,0 0-1 0,0 0-26 0,0 0-8 16,0 0 0-16,0 0 0 0,0 0 0 0,0 0-20 15,0 0 2-15,0 0 1 0,0 0 17 0,-8 0 0 16,1 9-8-16,-3-3 8 0,3 1 8 0,-4-7 4 0,1 9 2 15,-1-9 0-15,-3 9 26 0,3-9 6 0,1 4 1 0,-1 2 0 16,1-3-19-16,-1-3-3 0,4 0-1 0,0 6 0 16,7-6 4-16,0 0 0 0,0 0 0 0,0 0 0 15,0 0-28-15,0 0 0 0,-4 3-12 16,4-3 12 0,0 0-28-16,0 0 1 0,0 10 1 0,0-10 0 0,4 9 5 0,3 1 1 0,0-7 0 0,0 6 0 15,0-6 8-15,0 4 3 0,0-4 0 0,0 6 0 16,-7-9 9-16,11 0 0 0,-1 9 0 0,-3-5 0 15,4 5 0-15,-4-3 0 0,4 1 0 0,-4-1 0 16,0-3 0-16,-4 6 0 0,4-2 0 0,-3-1 0 16,-4 0 0-16,3 4 0 0,-3-1 0 0,0-3 0 15,0 4 0-15,-3-4 0 0,3-6 0 0,-4 3 0 0,1 6 14 16,-1-5-2-16,1 5 0 0,3-9 0 0,-4 6-12 0,-3 1 0 16,0-7 0-16,7 0-10 15,-7 6-40-15,0-6-8 0,0 0-2 0,7 0-896 0</inkml:trace>
  <inkml:trace contextRef="#ctx0" brushRef="#br0" timeOffset="-188050.24">18898 13912 2444 0,'0'0'108'0,"0"0"23"0,0 0-105 0,0 0-26 0,0 0 0 0,0 0 0 15,0 0 44-15,0 0 3 0,0 0 1 0,-3 9 0 16,3-9-48-16,0 13 0 0,0-13-15 0,0 9 4 16,0 1 1-16,3-1 0 0,-3 1 0 0,0 2 0 15,0 1 10-15,0-4 0 0,4 4 0 0,-4-4-8 16,3 0 8-16,1 4 0 0,-4-4 0 0,3 1 0 15,4-4 0-15,-7-6 0 0,4 6 0 0,-4-6 0 16,7 0 0-16,0 0 0 0,4 0 0 0,-4 0 0 16,0-3 0-16,3-6-10 0,1-1 10 0,0 1 0 15,-1 6-9-15,-3-7 9 0,0 1 0 0,4 0-9 16,-4-4 9-16,0 4 0 0,0-4 0 0,-3 4-8 16,-1-1 8-16,1 7 0 0,-4-6 0 0,0 9 0 0,0 0 0 15,0 0 0-15,0 0 10 0,0 0-10 0,-4 9 14 16,1-6-3-16,-1 7-1 0,0-4 0 0,4 3-10 15,0-2 8-15,0 2-8 0,0 4 8 0,4-7-8 0,0 3 12 16,-4-6-12-16,7 7 12 0,-4-7-12 16,-3-3 12-16,4 9-12 0,3-2 12 0,0-4-12 0,0 6 0 15,0-6 0-15,0 7-11 16,0-1-13-16,-3-6-2 0,-4-3-1 0,7 6 0 16,-7-6-216-16,0 0-43 0,0 0-9 0,0 0-1 0</inkml:trace>
  <inkml:trace contextRef="#ctx0" brushRef="#br0" timeOffset="-187464.3">19244 13595 2163 0,'0'0'96'0,"0"0"20"0,0 0-93 0,0 0-23 0,4 10 0 0,-4-4 0 15,3 0 76-15,4 4 12 0,-3-1 1 0,-1 4 1 0,1-4-72 16,3 0-18-16,-4 4 0 0,4 6 0 0,0-7 0 0,-3 4 0 16,-1 0 0-16,1 6 0 15,-4-4 0-15,0 4 0 0,0 0-11 0,0 0 11 0,0-3 0 16,-4 3 0-16,1-9 0 0,3 5 0 0,-4 1 16 0,1-6 8 15,-1-1 0-15,4 7 1 0,-3-10-9 0,3 1-1 16,0-10-1-16,0 0 0 0,0 0-14 0,0 0 0 16,0 0 0-16,0 0 0 0,0 0 10 0,7 0 6 15,0 0 0-15,0-6 1 0,0 6-1 0,-3-4-1 16,-1-5 0-16,1 6 0 0,-1-3-15 0,1-4 0 16,-4 7-12-16,0 3 12 0,0 0 0 0,3-3 0 15,-3 3 0-15,0 0 0 0,0 0 0 0,0 0 0 16,0 0 0-16,0 0 0 0,0 0 0 0,7-6-8 15,0 12 8-15,0-3-10 0,4-3 10 0,-4 0 0 16,4 3-9-16,-1-3 9 0,1 0 0 0,3 0 0 16,-4 0 0-16,5 0 0 0,-5 0 0 0,-3 0 12 0,4 0 0 15,-4 7 0-15,0-4-21 0,-7-3-4 0,0 0-1 16,0 0 0-16,0 6 30 0,0-6 5 0,0 9 2 16,-4-2 0-16,4-7-14 0,-3 9-9 0,-4-3 12 0,3-3-12 15,4-3 12-15,-10 4-12 0,6 2 12 0,-6-3-12 16,-1 3 0-16,0-3 0 0,1 4 0 0,-1-4 0 15,1 0 0-15,-1 6 0 0,-3-9 0 0,3 10 0 16,1-10 0-16,-1 6-11 0,1 0 11 0,-1-6-10 16,4 0-82-1,-4-3-17-15,1-6-3 0,3-1-1003 0</inkml:trace>
  <inkml:trace contextRef="#ctx0" brushRef="#br0" timeOffset="-158281.83">26935 15179 280 0,'0'0'12'0,"0"0"4"0</inkml:trace>
  <inkml:trace contextRef="#ctx0" brushRef="#br0" timeOffset="-137605.58">21459 14997 2142 0,'0'0'47'0,"0"0"9"0,0 0 3 0,0 0 1 0,11 9-48 0,0-6-12 0,6 4 0 0,4-4 0 16,4-3 54-16,7 0 8 0,10-3 2 0,1-4 0 16,-1 7 0-16,4-3 0 0,14-6 0 0,-7 9 0 15,0-9-20-15,-4 9-3 0,0-10-1 0,8 7 0 16,3-6-22-16,-7 5-5 0,-7-2-1 15,3 3 0 1,4-3-76-16,-7 6-16 0,-7 0-4 0,-4-3-1072 0</inkml:trace>
  <inkml:trace contextRef="#ctx0" brushRef="#br0" timeOffset="-135950.93">16559 13601 460 0,'0'0'20'0,"-7"-6"5"0,0 3-25 0,4-3 0 0,-1 0 0 0,1-1 0 15,3 7 411-15,0 0 77 0,0 0 15 0,0 0 3 16,0 0-377-16,0 0-75 0,0 0-15 0,7 0-3 15,3-3 6-15,-3 6 2 0,0-3 0 0,1 10 0 16,2-1-28-16,-3 4-6 0,0 5-1 0,0 4 0 16,-3 3-9-16,-1 16 8 0,1 0-8 0,-1 12 8 15,-6 7-8-15,3 9 0 0,0 16 0 0,0 9 0 16,0 22 0-16,-4 0 0 0,4 9 0 0,0 1 0 16,-3 2 0-16,3 7-9 0,0-6 9 0,0-4 0 15,0-9-16-15,3 0 4 0,-3-9 1 0,4-4 0 16,-1-6 11-16,1-3 0 0,-4 0 0 0,3-9 0 15,-3-10 0-15,4 1 0 0,-4 2 0 0,0-9 8 16,0 0-8-16,-4-6 0 0,4-10 8 0,0-9-8 16,0-10-48-16,0-2-15 15,0-4-2-15,4-6-1016 0</inkml:trace>
  <inkml:trace contextRef="#ctx0" brushRef="#br0" timeOffset="-135566.2">17018 13818 1555 0,'0'0'138'0,"0"0"-110"0,-4-3-28 0,4 3 0 15,0 0 298-15,0 0 54 0,0-10 12 0,0 10 1 16,4-3-286-16,7 3-58 0,-4-6-11 0,3 6-2 16,-3 6-8-16,0-3 0 0,0 7 0 0,0 2 0 15,1-2 0-15,-1 12-10 0,3 6 10 0,-3 3 0 16,-3 4 8-16,3 15 9 0,-4 6 2 0,4 7 0 16,4 22-1-16,-4-1 0 0,4 7 0 0,-1 7 0 15,4 8-18-15,0 1 0 0,4 6 0 16,0-4 0-16,-4 7 0 0,3 0 0 0,1 0 0 0,0 0 0 15,-4 1 0-15,0-1 0 0,-3 0 0 0,3 0 0 16,-4-4 8-16,-3 1-8 0,0-3 0 0,0-3 0 16,-3-4 8-16,-1-15-8 0,4 0 0 0,-3-10 0 15,7-3-36 1,-1-2-15-16,1-8-2 0</inkml:trace>
  <inkml:trace contextRef="#ctx0" brushRef="#br0" timeOffset="-134764.67">29259 12877 1900 0,'-7'-9'169'0,"0"2"-135"0,-3-8-34 0,-1 5 0 16,4 7 225-16,4-6 39 0,-5 9 7 0,8 0 1 15,0 0-209-15,0 0-43 0,0 0-8 0,8 12-1 16,2 7-11-16,-3 3 0 0,11 9 0 0,-4 7-11 16,-7 6 11-16,7 3 0 0,0 6 0 0,4 10 0 15,-1 9 0-15,-2 3 0 0,-5 7 0 0,4 6 0 16,0 3 0-16,1 6 16 0,-5 3-3 15,-3 1 0-15,4 12-13 0,-8-4 0 0,1 17 0 0,-1-10 0 16,-3 12 8-16,-3 4 0 0,-1 6-8 0,-3 3 12 16,0 6 11-16,0-2 1 0,0-7 1 0,4-10 0 15,-1-2 10-15,0-1 1 0,4 4 1 0,4-4 0 16,3 4-21-16,0-4-4 0,4-12 0 0,-1-6-1 0,4-13-11 16,-3-6 0-16,3 2 0 0,0-11 0 0,-3 6-11 15,3-13-4-15,0-10-1 0,-3-8 0 16,-4-10-32-16,3-13-6 0,-6-3-2 0,-1-9-852 15,-3-13-170-15</inkml:trace>
  <inkml:trace contextRef="#ctx0" brushRef="#br0" timeOffset="-134275.16">30226 12736 2487 0,'0'0'55'0,"-4"-6"11"0,1-4 2 0,-1 4 2 0,1 0-56 0,-1-4-14 0,4 10 0 0,0 0 0 0,0 0 19 0,0 0 1 16,0 0 0-16,4 16 0 16,-4-3-7-16,3-1-1 0,-3 10 0 0,0 0 0 15,4 0 16-15,-4 9 4 0,3 1 0 0,-3 5 0 0,4 7-20 0,-4 0-3 16,7 16-1-16,-3 6 0 0,-1-1-8 16,8 14 8-16,3-1-8 0,-4 16 8 15,5 4 10-15,2 5 2 0,1 4 0 0,-4 9 0 16,4 9 9-16,-8 0 3 0,4 10 0 0,-3 3 0 0,-4 3-22 15,0-3-10-15,0 0 10 0,0 3-10 0,-3 1 13 16,-1-14-3-16,1-2-1 0,-4-1 0 0,0 4 6 0,0-13 1 16,-4 0 0-16,4 0 0 0,0-10-16 15,-3-2 0-15,3-7 0 0,0-3 0 0,-4-9 0 0,4-7 0 16,4-9 0-16,-1 3 0 0,-3-9 0 0,4-10 0 16,3-3 0-16,3-6 0 15,-3-9-108-15,4-4-24 0,-4-12-4 0,4 3-687 0,-4-13-137 16</inkml:trace>
  <inkml:trace contextRef="#ctx0" brushRef="#br0" timeOffset="-133546.62">30896 16602 2761 0,'0'0'122'0,"0"0"26"0,0 0-119 0,0-3-29 0,0-6 0 0,4 0 0 16,3-1 48-16,7-2 3 0,11-7 1 0,-1 6 0 31,8-6-68-31,3 7-12 0,-3-7-4 0,3 3 0 0,1-2 32 0,-1 5 0 0,-3 0 0 0,3-2 0 16,0 5 0-16,1 7-9 0,-8 0 9 0,-4 3 0 15,1 3 0-15,-7 7 11 0,-4-1-1 0,-7 7 0 16,0 3 11-16,-7-1 3 0,-3 4 0 0,-5 3 0 16,-6 7-24-16,-7-4 0 0,-4 3 0 0,1 1 0 15,-8 2-24 1,4 4-5-16,-4-4-2 0,0 1 0 0,1 6 19 0,-5-1 3 0,5-5 1 16,2-4 0-16,1 1 8 0,3-1 11 0,1 0-3 0,6-9 0 15,4 0 33-15,3 3 7 0,1-3 0 0,6 0 1 0,1 0-34 16,3 0-7-16,0 0-8 0,3 6 11 15,1-3-11-15,3 4 0 0,3-4 0 0,5 6 0 16,2-9 0-16,4 6 0 0,1-3 0 0,-1 3 0 16,3-6 0-16,-2 0 13 0,2-3-1 0,-3 3-1 0,4-9-11 15,3 9 0-15,-3-13 0 0,3 7 0 0,8-10-9 0,2 3 9 16,-2-2-12-16,6-7-891 16,4-7-178-16</inkml:trace>
  <inkml:trace contextRef="#ctx0" brushRef="#br0" timeOffset="-132359.81">30939 11993 2876 0,'-4'-3'128'0,"4"3"25"0,0 0-122 0,0 0-31 0,0-3 0 0,0 3 0 15,0 0 28-15,0 0-1 0,0 0 0 0,0 0 0 16,0 0-27-16,11-7 0 0,3 4 0 0,0-3 0 16,-4 3 0-16,1-7 0 0,0 1 0 0,-1 0 0 15,8 2 21-15,-4-2-1 0,0-7 0 0,0 4 0 16,4 2 12-16,-1-2 1 0,1-7 1 0,0 6 0 16,-4 4-34-16,7-1 0 0,-3-2-15 0,-1 9 5 15,4-7 22-15,1 4 5 0,2 0 1 0,1 0 0 16,3 6-18-16,-3 0 0 0,-7 6 0 15,3 0 0-15,-4 4 0 0,1-1 0 0,-4 10 0 0,0-7 0 16,-3 10 8-16,-4 6-8 0,-4 4 0 0,-3 2 0 16,-3 1 0-16,-4 6 0 0,-4-4 0 0,-3 1 0 15,-3 3 0-15,-1-4-16 0,-3 1 5 0,0-7 1 16,-4 7 10-16,4-13 0 0,0 6-9 0,-1-9 9 16,1 3 0-16,4-9 0 0,-5 6 0 0,1-3 0 15,4-7 8-15,-5 10-8 0,-2-12 0 0,-1 9 8 16,0-7-8-16,1 1 0 0,-5-4 0 0,5 0-11 15,3 4 11-15,-1-7-8 0,5-3 8 0,-1-3-8 0,0 0 8 16,1 0 9-16,6-3-1 0,1 3-8 0,-1-6 0 0,4 6 0 16,7 0 0-16,0 0 0 0,0 0 9 0,0 0-1 15,0 0-8-15,11 6 12 0,3-3 4 0,7 7 1 16,4 2 0-16,3-2 0 0,11-1 23 0,3 4 4 16,-3-4 0-16,3 4 1 0,4-4-16 0,0 0-3 15,3 4-1-15,1-4 0 0,-1 1-25 0,4-1 8 16,0 1-8-16,-4-1 0 0,-6 0 0 0,-1-2-12 0,-10 2 0 15,-4-3 1 1,-3-2-99-16,-8 5-20 0,1-6-4 0,-11-3-1277 0</inkml:trace>
  <inkml:trace contextRef="#ctx0" brushRef="#br0" timeOffset="-115513.67">18838 14724 2304 0,'0'0'102'0,"0"0"21"0,0 0-99 0,0 0-24 0,0 0 0 0,4-3 0 16,3-3 63-16,0-7 7 0,0 10 2 0,4-6 0 15,-4-1-59-15,0 7-13 0,0-3 0 0,0-4 0 16,0 10 0-16,-7 0 0 0,0 0 0 0,0 0 0 16,0 0 0-16,0 0 0 0,0 0 0 0,0 0 0 15,0 7 31-15,-4 2 5 0,4-3 2 0,-3 10 0 16,-1-3 15-16,4-1 3 0,-3-2 1 0,3 2 0 15,-4-3-12-15,4 10-2 0,0-6-1 0,-3-4 0 16,3 10-17-16,0-3-3 0,0-1-1 0,0 1 0 16,3-7-21-16,-3 13 9 0,0-3-9 0,0 3 0 15,0 0 0-15,0 10 0 0,0-4 0 0,0 3 0 16,0 4 0-16,0-4 0 0,0 10 0 0,4-1 0 16,-4 4 8-16,-4 0-8 0,4 0 9 0,0 3-9 15,0 0 19-15,-3-6-3 0,3 3 0 0,0-3 0 0,0-1-2 16,0-5-1-16,-4 6 0 0,4-10 0 0,4 10 3 15,-4-7 1-15,-4-2 0 0,4 5 0 0,0-5-1 0,0-1-1 16,0-3 0-16,0 4 0 0,0-4-15 0,0 3 9 16,0-6-9-16,0 7 8 0,0-1-8 0,0 0 0 15,-3 1 0-15,-1-1 0 0,1 10 0 16,-1 0 0-16,1-10 0 0,-1 3 0 0,1-2 0 0,-5-1 0 16,5 1 0-16,-1-1 0 0,1-9 8 0,3 0-8 15,-4-3 0-15,1-7 8 0,-1 7 1 0,4-6 0 16,-3-4 0-16,3 3 0 0,-4 4-9 0,4-10 0 0,0 4 9 15,0-1-9-15,-3 4 0 0,-1-4 0 0,4 1 0 0,0-1 0 16,0-6 0-16,0 7 8 0,0-1-8 0,-3 0 0 16,3-6 0-16,0 7 0 0,-4 2 0 0,1-2 0 15,3-1 0-15,-4 4 0 0,4 2 0 0,0-2 0 16,-3 0 0-16,3-4 0 0,-4 4 0 16,4 5 0-16,-4-5 0 0,4-4 0 0,0 4 0 0,-3-4 0 15,3 1 0-15,0-10 8 0,0 9-8 0,0-9 0 16,0 0 0-16,0 9 0 0,0-5 0 0,0-4 8 15,0 0-8-15,0 9 0 0,0-9 0 0,0 0 8 16,0 13-8-16,0-13 0 0,0 9 0 0,0-9 0 16,0 0 0-16,-4 9 0 0,4-9 0 0,-3 3 0 15,3-3 0-15,0 0 0 0,0 0 0 0,-4 10 0 16,1-1 0-16,3-9 0 0,0 0 0 0,-4 7 8 16,4-7-8-16,0 0 0 0,0 0 0 0,0 0 0 15,0 0 0-15,0 0 0 0,0 0 0 0,0 0 8 16,0 0-8-16,0 0 0 0,0 0 8 0,0 0-8 0,0 0 0 0,0 0 0 15,0 0 0-15,0 0 8 0,0 0-8 0,7-7 0 16,-7 7 0-16,7-3 0 0,-7 3 0 0,7-6 0 16,1 6 0-16,-1 0 0 0,-7 0 0 0,7-3 0 15,0 3 0-15,-7 0 0 0,7-7 0 0,3 7 0 16,-3-3 0-16,0 0 0 0,1-3 0 0,-1 6 0 16,3-3 0-16,1-3 0 0,-1 6 0 0,-3-4 0 15,7-5 0-15,-3 9 0 0,3-3 0 0,0-3 0 0,0 6 0 16,4 0 0-16,0 0 0 0,-1 0 0 15,-3 0 0-15,4 0-8 0,3 0 8 0,-3 6 0 16,0-3 0-16,-4-3 0 0,3 3 0 0,-3 7 0 16,0-10 0-16,1 0 0 0,-1 6 0 0,0-3 0 0,-4-3 0 15,1 6 0-15,0-6 0 0,-1 3 11 0,1-3-3 16,-4 0 0-16,-7 0-8 0,10 0-11 0,1-3 3 16,-4-3 0-16,0 6 8 0,4 0 0 0,-4 0 0 15,0-3 0-15,3-3 0 0,-3 6 0 0,4 0 0 0,-4 0 0 16,4 0 0-16,-1 6 0 0,-3-3 0 15,4-3 0-15,-4 6 0 0,7-3 0 0,-3 0 0 0,-1 4 0 16,4-4 0-16,-3 3 0 0,-1-3 0 0,1 4 0 16,0-7 0-16,-4 3 0 0,3-3 0 0,1 0 0 15,-1 0 0-15,1 0 0 0,-4-3 0 0,0 3 0 16,4-7 0-16,-4 7 0 0,-7 0 0 0,0 0 0 16,7 0 0-16,0 0 0 0,-7 0 0 0,0 0 0 15,0 0 0-15,7 0 0 0,0 0 0 0,-7 0 0 16,0 0 0-16,0 0 0 0,0 0 0 0,0 0 0 0,0 0 0 0,7 0 0 15,-7 0 0-15,0 0 0 0,0 0 0 0,0 0 0 16,0 0 0-16,0 0 0 0,0 0 9 0,7-9-9 16,-7 9 12-16,4 0-12 0,-1-10 0 0,1 7 0 15,-1-6 0-15,-3 0 0 0,-3-1 19 0,3 4-3 16,3 0-1-16,-3-4 0 0,0 7-15 0,0-6 0 16,4-1 0-16,-4 1 0 0,0 6 8 0,-4-7-8 15,4 1 0-15,0-4 0 0,4 4 0 0,-4-4 8 16,-4 4-8-16,4-10 0 0,0 7 0 0,0-7 11 15,0 6-11-15,0-9 10 0,-3 3-10 0,3-2 12 16,-4-5-12-16,1-2 12 0,-1 3-4 0,1-6 0 0,-1-7 0 16,1 4 0-16,-1-7-8 0,4 0 0 0,0 0 0 15,0-3 0-15,0 4 0 0,0-4 0 0,0 3 0 16,0-3 0-16,4 3 0 0,-4-6 0 0,0-3 0 0,3 9 0 16,1-6 0-16,-4 0 0 0,3 3 0 15,-3 4 0-15,4-4 0 0,-4 3 0 0,0 6 0 0,0 1 0 16,-4 3 8-16,1-7 0 0,3 7 0 0,-4-4 0 15,1 4-8-15,-1-7 0 0,0 4 0 0,1 2 0 16,3 1 0-16,0 0 0 0,-4-1 0 0,4 1 0 16,4-4 0-16,-1 4-11 0,1 0 3 0,-4 2 0 15,7-2 8-15,0 9 0 0,-3-3 0 0,6-3 0 16,-3 6 0-16,0 6-10 0,0-3 10 0,0 1 0 16,0-1-9-16,4 6 9 0,-7 1 0 0,3-7-9 15,0 9 9-15,-4-2 0 0,1-1-9 0,3 4 9 0,-4 0 0 16,1-1 0-16,-1 1 0 0,1-4 0 0,-1 4 0 0,1-1 0 15,0 4 0-15,-1-10 0 0,-3 4 0 0,4 2 0 16,-4 1 0-16,0-3 0 0,3 2 0 0,-3-2 0 16,4 2 0-16,-4 1 0 0,0-1 0 0,3 7 0 15,-3-6 0-15,0 6 0 0,0-4 0 16,-3 4 0-16,3 3 0 0,0-9 0 0,0 9 0 16,0 0 0-16,0-3 0 0,0-4 0 0,-4 4-8 0,4 3 8 15,0 0 0-15,0 0 0 0,-3-6 0 0,3 3 0 16,0 3 0-16,-4-3 0 0,4 3 0 0,-3-7 0 15,3 7 0-15,0 0 0 0,0 0 0 0,-4 0 0 16,4 0 0-16,0 0 0 0,-4-9 0 0,4 9 0 16,0 0 0-16,0 0 0 0,0 0 0 0,-3 0 0 0,3 0 0 0,0 0 0 15,-4-3-8-15,-3 6 8 0,0-3 0 0,0 0 0 16,-3 6 0-16,-1-3 12 0,0 4-2 0,-3-1 0 16,4-6-10-16,-1 6 0 0,-3-3 0 15,0-3-11-15,0 0 11 0,0 7 0 0,7-7 0 0,-4 3 0 16,-3-3 0-16,3 0-8 0,-3-3 8 0,4 3-8 15,-1-7 8-15,-3 7 0 0,3 0 0 0,1 0 0 16,-1 0 0-16,1 0 0 0,-4 7 0 0,3-7 0 16,0 3 0-16,1-3 0 0,-1 0 0 0,1 6 0 15,-1-3 0-15,1-3 0 0,-1 0 0 0,0 0 0 16,1 3 0-16,-1-3 0 0,1 0 0 0,-1 0 0 16,-3 0 0-16,0 0 0 0,0 0 0 0,0 0 0 15,-4 0 0-15,0 0 0 0,4 0 0 0,-7 0 0 0,3 0 0 16,-3 0 11-16,4 0-3 0,-1 0 0 0,0 0-8 15,4 0 0-15,0 0 0 0,0 0-11 0,0 0 11 0,0-3 0 16,3 3 0-16,1-3 0 0,-5 3 0 0,5-6 0 16,-1 6 0-16,1 0 0 0,-4 0 0 0,3 0 0 15,0 6 0-15,1-3 0 0,-1 0-10 0,4-3 0 16,-3 7 0-16,-1-4 0 0,4-3-2 0,3 9 0 16,-3-9 0-16,7 0 0 15,-7 0-46-15,7 0-10 0,0 0-1 0,0 0-1 16,0 0-114-16,0 0-22 0,0 0-5 0</inkml:trace>
  <inkml:trace contextRef="#ctx0" brushRef="#br0" timeOffset="-114951.55">18874 15282 2422 0,'0'0'108'0,"0"0"21"0,-4 0-103 0,4 0-26 16,-7 0 0-16,7 0 0 0,0 0 41 15,0 0 3-15,0 0 1 0,0 0 0 0,0 0-45 0,0 0 0 16,0 0 0-16,0 0 0 0,0 0 0 0,0 0 12 16,0 0-3-16,7 10-1 0,-7-10 71 0,7 3 13 15,4 3 4-15,-4-3 0 0,0-3-54 0,0 7-10 16,3-4-3-16,1-3 0 0,3 0-2 0,0 0-1 15,4 0 0-15,0 0 0 0,-1-3-8 0,4-4-2 16,4 7 0-16,0-9 0 0,3 9-7 0,0-3-1 16,4 0-8-16,0-4 12 0,-4 7-12 0,0 0 0 15,0 0 0-15,-3 0 0 0,0 7 0 0,3-4 0 16,0-3 8-16,4 0-8 0,-4 0 0 0,4 0 0 0,-11 3 0 16,4-3 0-16,-4 0 0 0,0 0 0 0,0 0 0 0,-7 0 0 15,4 0 0-15,-4 6 0 0,0-3-8 16,-3-3 8-16,-1 0-13 0,-3-3 1 0,4-3 0 0,-4 6 0 31,0-3-37-31,0 0-7 0,-3-4-2 0,3-2 0 16,-4 6-86-16,1-7-18 0,-1 1-3 0,-3 9-1 15,4 0-74-15,-4 0-14 0,0 0-3 0,3-19-1 0</inkml:trace>
  <inkml:trace contextRef="#ctx0" brushRef="#br0" timeOffset="-114374.84">18877 15652 2286 0,'-3'7'50'0,"-8"-4"10"0,4 9 3 0,0-5 1 0,0 2-51 0,3-6-13 0,4 10 0 0,0-7 0 15,0-6 31-15,4 3 3 0,-1 6 1 0,4 1 0 16,1-7 13-16,-1 6 2 0,3-9 1 0,1 10 0 16,-1-1 2-16,4-6 1 0,-3 7 0 0,0-1 0 15,3 1-3-15,-4-1-1 0,1-6 0 0,-1 10 0 16,5-7-8-16,-5-3-2 0,1 6 0 0,-4-5 0 15,7 2-7-15,-4-3-1 0,1-3-1 0,0 6 0 0,3-3-11 0,0-3-3 16,0 10 0-16,4-7 0 16,-1-3-17-16,4 9 10 0,1-9-10 0,2 7 8 0,-3-4 2 15,4-3 0-15,0 0 0 0,0 0 0 0,3 0-10 16,4 0-17-16,-4-3 4 0,7-4 1 0,0 4 12 0,-3-3 0 16,-4 3 0-16,0-7 0 0,1 10-10 0,-5-3-2 15,-2-3-1-15,-8 6 0 0,0 0-7 0,0 0-2 16,-7 0 0-16,-7 0 0 15,0 0-115-15,0 0-23 0,0 0-5 0,0 0-675 16,0 0-136-16</inkml:trace>
  <inkml:trace contextRef="#ctx0" brushRef="#br0" timeOffset="-113791.58">18849 16314 1785 0,'0'0'159'0,"-4"3"-127"16,1 7-32-16,-1-1 0 0,4-6 175 0,-3 6 29 15,3 1 5-15,0-1 2 0,0-6-166 0,0-3-33 0,0 0-12 0,3 10 9 16,-3-1 35-16,0-9 6 0,11 3 2 0,-4 4 0 15,4-7 9-15,3 0 3 0,0 0 0 0,7 0 0 16,0 0-11-16,4-7-1 0,3 7-1 0,4 0 0 16,3-3-16-16,0 3-3 0,4 0-1 0,0 0 0 15,0 0-20-15,-7 0-11 0,-1 0 12 0,5 0-12 16,-5 3 0-16,1-3 0 0,3 0 0 0,-3 0 0 31,3 7-64-31,1-4-20 0,-8 3-4 0,4-3-1288 0</inkml:trace>
  <inkml:trace contextRef="#ctx0" brushRef="#br0" timeOffset="-103017.41">23671 13244 345 0,'0'0'31'0,"0"0"-31"0,0 0 0 0,4-6 0 0,-4-1 122 0,0 7 18 16,0-6 4-16,0 6 1 16,0 0-204-1,0 0-41-15,0-9-8 0,0 9-1 0,0 0 141 0,0 0 29 0,0 0 6 0,0 0 1 0,0 0 104 0,0 0 22 16,0 0 4-16,0 0 1 0,0 0-27 0,0 0-6 16,0 0-1-16,0 0 0 0,0 0-75 0,7 6-15 15,0-3-3-15,4 3-1 0,-4 1-35 0,3 2-6 16,-3 7-2-16,0 0 0 0,4 2-13 0,-4 4-3 15,4 0-1-15,-4 10 0 0,3-4 5 0,1 3 0 16,-4 4 1-16,-4-1 0 0,4 7-17 0,-3 3 0 16,-4-3 0-16,0 2 0 0,0 5-12 0,0-14-2 15,0 1-1-15,0-4 0 0,4-3 29 0,-4-6 6 16,0 0 0-16,3-3 1 0,1-7 38 0,-4-2 7 16,0-10 2-16,0 0 0 0,10 0-25 0,-3-3-5 15,4-7-1-15,-1-5 0 0,1-1 2 0,0-6 0 0,-1-6 0 0,1-4 0 16,-1 1-13-16,4-4-2 0,1-5-1 15,2-1 0-15,-3-3-3 0,0 3 0 0,0-3 0 0,-3 0 0 16,3 4-20-16,0-4 0 0,-3 3 0 0,3 0 0 16,-3 10 20-16,3-10 0 0,-4 10 0 0,1-1 0 15,-1 1-5-15,1 6-2 0,0-3 0 0,-1 6 0 16,1 6-13-16,-1-3 0 0,1 1 0 0,-4 5 0 16,4-6-16-16,-4 7-5 0,3-1-2 0,1-3 0 15,-4 10-71 1,0-3-14-16,0 2-4 0,0-2-772 0,0 6-154 0</inkml:trace>
  <inkml:trace contextRef="#ctx0" brushRef="#br0" timeOffset="-102404.04">24585 13649 2163 0,'0'0'96'0,"0"0"20"0,0 0-93 0,-7 0-23 0,-4 0 0 0,4-4 0 15,0 4 25-15,0 0 1 0,0-3 0 0,-3 6 0 32,-1 1-66-32,0-4-12 0,1 9-4 0,-4 0 0 15,-4 1-4-15,1-7-2 0,-1 13 0 0,-3-10 0 0,0 10 48 0,-1-4 14 0,1 1 0 0,4 2 0 16,-5-2 36-16,5-1 16 0,6 1 2 0,-3-4 1 15,0 4-1-15,3-4 0 0,1 1 0 0,-1-1 0 16,4-6-17-16,4 3-3 0,-1-2-1 0,4-4 0 16,0 0-15-16,0 0-3 0,0 0-1 0,4 9 0 0,3-9-14 0,3 6 0 15,1-3 0-15,-1-3 0 0,5 0 0 0,-1 4-13 16,3-8 4-16,-3 4 1 0,4 0-3 0,0 0 0 16,3 0 0-16,-4 4 0 15,1-4 0-15,0 9 0 0,-8-9 0 0,4 6 0 0,-3-3 11 16,0 7 0-16,-1-7 8 0,-3 3-8 0,0-3 9 15,-7-3-9-15,7 10 12 0,-7-10-12 0,4 3 14 0,-4-3-4 16,0 9-1-16,3 1 0 0,-3-10-9 0,4 12 10 16,-4-2-10-16,0-4 10 0,0-6-10 0,-4 9 0 15,-3-2 0-15,4 2 0 0,-4 0 0 16,0-5 0-16,-7 5 0 0,0 0 0 0,3 1-13 0,-3-7 5 16,0 3 8-16,-4-3-13 15,4 7-63-15,0-10-12 0,0 6-2 0,3-6-544 16,1-6-109-16</inkml:trace>
  <inkml:trace contextRef="#ctx0" brushRef="#br0" timeOffset="-101898.74">24712 13780 403 0,'0'0'36'0,"0"0"-36"0,0 0 0 0,-3 7 0 0,3 2 336 0,-4 0 60 16,4-9 12-16,-3 13 2 0,3-4-219 0,0 1-44 16,0-1-9-16,0-6-2 0,3 13-83 0,1-7-17 15,-1-2-3-15,1 2-1 0,3 0-32 0,-4 4 0 16,4-7 0-16,-3 4 0 15,3-4-20-15,-4 3-10 0,1 1-2 0,3-1-1 0,-4 1 33 0,1-1 0 16,0 0 0-16,3-2 0 0,-4 2 0 0,-3-9 0 16,0 0 0-16,7 0 0 0,-3 9 0 0,-4-9 0 15,7 4 0-15,0-4 0 0,3-4 0 0,-3 4 0 16,4-9 0-16,0 6 0 0,-1-7 0 0,-3 1 0 16,4 0 0-16,-1-4 0 0,5-6 0 0,-8 7 0 15,3-7 0-15,-3 6 0 0,0-5 0 0,-3 5 0 16,3-6 0-16,0 7 0 0,-4-7 22 0,1 6 8 15,0-5 2-15,-1 5 0 0,1 4-32 0,-4 2 0 16,0 7 0-16,0 0 0 0,0 0 0 0,0 0 0 0,0 0 0 16,0 0 0-16,0 7 0 0,-4 2 0 0,4 0-13 0,0 1 4 15,0 2 9-15,4 1 11 0,-1 3-3 16,1-1 0-16,-4-5-8 0,0 8 0 0,0-5 0 0,3-4 0 16,-3 4 0-16,0 3 0 0,0-4 14 0,0 1-4 15,0-4-10-15,0 4 0 0,-3-4-12 0,3-3 12 16,-4 1-162-16,4-7-25 0,0 0-5 15</inkml:trace>
  <inkml:trace contextRef="#ctx0" brushRef="#br0" timeOffset="-99816.56">27478 10996 1911 0,'0'0'84'0,"0"0"19"0,3-7-83 0,1 4-20 0,-1-3 0 0,1 3 0 15,-4 3 10-15,4-10-2 0,-1 7-8 0,1-3 12 16,-4 6-12-16,7-3 0 0,-4-7 8 0,1 1-8 16,-1 6 24-16,-3 3 3 0,4-6 0 0,-4 6 0 15,3-3 19-15,-3 3 4 0,0 0 1 0,0 0 0 16,0 0-16-16,0 0-3 0,0 0-1 0,0 0 0 15,0 0-11-15,0 0-3 0,0 0 0 0,-7 3 0 16,-3 6 7-16,-1 4 0 0,0 2 1 0,1 1 0 16,-1 9-13-16,-3-3-4 0,0 3 0 0,-4 3 0 15,1-3-8-15,-1 7-14 0,-3-1 3 0,0 7 1 16,-4-4 10-16,0-2 0 0,-3 2 0 0,-4-3 0 0,8 1 0 0,-8-1 0 16,4 10 0-16,-4-7 0 0,-3-2 9 15,3 9 4-15,0-1 1 0,4-5 0 0,-4 6 14 16,1-1 4-16,2-5 0 0,-2 6 0 0,2-1-20 15,-6-5-3-15,3 6-1 0,1 3 0 0,9-4-8 16,-6 1 12-16,-4-6-12 0,4 5 12 0,-4 4-12 0,4-6 12 16,4-4-12-16,-5 7 12 0,5-6-12 15,-5-4-12-15,8-3 2 0,-3-3 1 0,6 0 9 0,-3-3 0 16,0-6 0-16,3 6 8 0,-3-3 4 0,0-7 2 16,6-2 0-16,-2 5 0 0,-1-8-14 0,1 2 9 15,-1 0-9-15,4 1 8 0,0-7-8 0,0-3 12 16,3 6-12-16,0-3 12 0,1-6 8 0,3 3 1 15,0-6 1-15,-4 6 0 0,4-3-2 0,0 3 0 16,4-10 0-16,-1 10 0 0,-3-3-7 0,3-3-1 0,4 6-1 16,0 0 0-16,0-9-11 0,0 6 0 0,0 3 0 15,4-10 0-15,-1 1 0 0,1 6 8 0,-8-7-8 0,4 1 8 16,4-1 1-16,0-2 0 0,-4 2 0 0,3-2 0 16,-3-1 8-16,0-2 2 0,4 2 0 0,-4-6 0 15,0 7 1-15,3-7 1 0,1 6 0 0,3-9 0 16,-4 4-12-16,1 2-9 0,3-3 12 0,-4 0-12 15,4 7 0-15,0-7 0 0,-3 6 0 0,3 4 0 16,-3 0 0-16,3 5 0 0,-4-5 0 0,1 6 0 16,-4 3 0-16,0 0 0 0,0 0 0 0,0 0 0 15,0 0 0-15,0 0-9 0,0 0 9 0,0 0 0 16,0 0-8-16,0 0 8 0,3 9-8 0,1 4 8 0,-8 3-9 16,1 2 9-16,-4 11-10 0,3-4 10 15,-3 6-9-15,3-3 9 0,-3 4-8 0,4-7 8 16,-1 6 0-16,4-3-8 0,0-3 8 0,0 4 0 0,4-7 0 15,3-1 0-15,4 1 0 0,-1 0 0 0,4-6 0 0,4 0 12 16,0-7-2-16,3 4-1 0,3-4 8 0,-2-3 2 16,2-3 0-16,4-3 0 0,1-3-19 0,-1-3 0 15,4-3 0-15,-1 2 0 16,5-8-114-16,-1 2-17 0,-3-6-3 0,-4-3-1155 0</inkml:trace>
  <inkml:trace contextRef="#ctx0" brushRef="#br0" timeOffset="-97399.29">25171 13269 2372 0,'0'0'52'16,"0"0"12"-16,-4 0 1 0,-3 6 1 0,7-6-53 0,-3 4-13 0,-4-4 0 0,7 0 0 15,0 0-37-15,0 0-11 0,0 0-1 0,0 0-1 16,0 0 14-16,0 0 2 0,0 0 1 0,0 0 0 0,0 0 24 0,0 0 9 16,0 0 0-16,0 0-9 0,0 0 25 0,7 9 4 15,-4 0 2-15,4 4 0 0,-3-4 16 0,3 10 3 0,-4-3 1 0,4 3 0 16,-3-1-24-16,-1 4-5 16,4 0-1-16,-7 7 0 0,4-4-4 0,-4-3 0 15,4 0-8-15,-4 6 12 0,0-3-12 0,0 0 0 16,0 0 0-16,0-3 0 0,-4 0 16 0,4 0-2 0,-4-3-1 15,1-7 0-15,-1 7 16 0,-3-6 3 0,4 5 1 0,-1-5 0 16,1 3-1-16,-4-10-1 0,3 3 0 0,-3 1 0 16,4 2-13-16,-1-2-2 0,1-1-1 0,-1-3 0 15,4-6-7-15,0 0-8 0,0 7 11 16,0-7-11-16,0 0 0 0,0 0 0 0,0 0-15 0,0 0 5 16,0 0 10-16,11 0 11 0,-4-7-3 0,3 1 0 15,-3-3 4-15,4-1 1 0,-4-5 0 0,0-1 0 16,4-6-4-16,-4 9-1 0,0-5 0 0,0 5 0 15,0-6-8-15,0 4 0 0,-4-1 0 0,4 0 0 16,0 0 0-16,1 4 0 0,-5 3 0 0,8-4 0 16,-4 0 0-16,3 4 0 0,1 0 0 0,-1-1 0 15,-2 1 0-15,2 6 0 0,1 0 0 0,-4-4 0 0,0 7 0 0,3 0-14 16,-6 7 3-16,3-4 1 0,0 0 10 0,0 6 0 16,0-3 0-16,0 4-8 0,-3-4 0 0,3 4 0 15,3 5 0-15,-6-2 0 0,3-1 8 0,0 1 0 16,0-4 0-16,0 4 0 0,-7-13 0 0,7 6 0 15,-3-3 0-15,3 7 0 0,-7-10 0 0,3 12 8 16,-3-12 0-16,0 6 0 0,4 4 9 0,-8-7 3 16,-6 6 0-16,-1-5 0 0,-3 5-11 0,0 0-1 15,-7 1-8-15,0-1 12 0,-4-6-20 0,0 10-5 16,4-7-1-16,-4 4 0 0,-3-7-2 0,3 3-1 16,-3-3 0-16,3-3 0 0,-6 0-5 0,2 0-1 0,-2 0 0 15,3 0 0 1,-4 0-118-16,4-3-24 0</inkml:trace>
  <inkml:trace contextRef="#ctx0" brushRef="#br0" timeOffset="-96624.05">24589 14605 288 0,'24'0'25'0,"-13"-6"-25"0,3 6 0 0,-3-3 0 0,6 3 161 0,-3-4 27 0,4-2 6 0,-4 6 1 15,0 0-131-15,-3-3-25 0,3-3-6 0,-4 6-1 31,1-3-49-31,0-4-11 0,-1 4-1 0</inkml:trace>
  <inkml:trace contextRef="#ctx0" brushRef="#br0" timeOffset="-94624.14">25139 14448 1303 0,'0'0'57'0,"0"0"13"0,0 0-56 0,0 0-14 0,0 0 0 0,7 10 0 16,-7-10 153-16,0 0 28 0,0 9 6 0,0-6 1 15,-4 10-66-15,1-7-13 0,-4-3-2 0,-4 6-1 16,1-9-46-16,3 7-8 0,-4-4-3 0,-3-3 0 15,3 3-32-15,-6-3-6 0,3 0-2 0,0-3 0 0,-1 3-9 0,-2-3 10 16,-4-4-10-16,-1 7 10 16,-2-9-10-16,-1 9 12 0,0-9-12 0,-3 6 12 0,3-1 14 15,-3-2 3-15,-4 3 1 0,1-3 0 16,-1 3-18-16,-3-4-3 0,-8 4-1 0,5 3 0 0,-1 0-8 16,-4 0 12-16,1 0-12 0,0 0 12 0,6 0-12 15,1 0 12-15,3 0-12 0,1 0 12 0,-1 0-12 16,4 0 0-16,3 0 0 0,-3 0 0 0,3 0 12 15,4 0 0-15,-4 0 0 0,1-3 0 0,2 3 16 0,-2-6 3 16,-1 6 1-16,4 0 0 0,0 0-32 0,3 0 0 16,0 0 0-16,4 0 0 0,0 0 0 0,0 0 9 15,3 0-9-15,1 0 12 0,3 0-2 0,0 0 0 16,3 0 0-16,4 0 0 0,0 0-10 0,0 0 8 16,0 0-8-16,0 0 8 0,0 0-8 0,0 0 0 15,0 0-12-15,0 0 12 0,0 0-10 0,0 0 10 0,0 0 0 16,0 9-9-16,0-9 9 0,-3 10 0 0,-1-1 0 15,1-6-8-15,-4 7 8 0,3-7 0 0,-3 3 10 16,7-6-10-16,-3 3 12 0,3-3-3 0,-4 9-1 0,4-9 0 16,-4 10-8-16,4-1 8 0,0 1-8 0,4-1 8 15,0-3-8-15,-1 4 0 0,1 2 0 0,-1 4 8 16,1 0-8-16,3 2 0 0,-4-5 0 0,4 12 0 16,-7-9 0-16,4 6 0 0,-1 6 0 0,-3-3 0 15,4 3 0-15,-4 4 0 0,0-1 0 0,0 3 0 16,3-2 0-16,-3 9 0 0,0-7 0 0,0 7 0 15,4 3 8-15,-1-3-8 0,4 2 12 0,-3 8-4 16,3-7 2-16,0 6 0 0,7 3 0 0,-7-9 0 0,4 9-10 16,-4-3 0-16,0 1 9 0,0 2-9 15,7 0 0-15,-3 4 0 0,-4-4 0 0,3 10 0 16,-3-10 17-16,4 7-1 0,-7-7 0 0,3-9 0 0,-4 6-16 16,1-6-19-16,-1 6 4 0,1-3 1 0,-4 0 14 15,0-3 0-15,3 0 0 0,-3 0 0 0,0 3 11 16,0-10 1-16,-3 4 1 0,3 0 0 0,0-7-13 0,-4 4-15 15,4-3 3-15,0-4 1 0,0 3 11 0,0-2 0 16,0-1 0-16,0-3 0 0,4-3 8 0,-4 1-8 16,3-1 8-16,-3-3-8 0,-3 0 0 15,3-4 8-15,0 4-8 0,-4-3 0 0,1 0 0 0,-1-3 9 16,4 6-9-16,-3-7 0 0,-1 1 8 0,1 0-8 16,-1-1 0-16,-3-5 0 0,3 2 0 0,1 7 0 15,-4-6 0-15,3-4 0 0,-3 4 9 0,4-4-9 0,-1 0 0 16,1 4 9-16,-1-4 2 0,-3-2 0 15,4-4 0-15,-1 6 0 0,4-9 0 0,-3 10 0 0,3-7 0 0,0-3 0 16,0 0-1-16,0 0 0 0,0 9 0 0,0-9 0 16,0 0-10-16,0 0 0 0,0 9 0 0,0-9 0 15,0 0 0-15,0 0 0 0,0 0 0 0,0 0 0 16,0 0 15-16,0 0 1 0,0 0 0 0,0 0 0 16,0 0-6-16,0 0-1 0,0 0 0 0,0 0 0 15,0 0-9-15,0 0 12 0,0 0-12 0,0 0 12 16,-8-6-12-16,8 6 0 0,0 0 0 0,0 0 0 15,0 0 0-15,0 0-9 0,0 0 9 0,0 0-10 16,0 0 10-16,0 0 0 0,0 0 0 0,0 0 0 16,0 0 0-16,0 0 0 0,0 0 0 0,0 0 0 15,0 0 0-15,0 0 0 0,8-3 8 0,-1-6-8 0,0 9 0 16,3-10 0-16,-3 7 0 0,4 0 8 0,-1-3-8 16,5 6 0-16,-5-3 0 0,4 3 0 0,4-7 0 15,0 7 0-15,-1 0 0 0,1 0 0 0,-1 0 0 16,1 0 0-16,3 0 0 0,-3 7 11 0,0-7-11 15,-1 3-11-15,4-3 3 0,0 0 0 0,1 0 8 0,-1 0 0 16,0 0 0-16,4-3 0 0,3 3 0 0,0-7 0 16,-7 7 0-16,8 0 0 0,-1 0 0 0,3-3 8 15,-2-3-8-15,2 6 0 0,-2 0 8 0,-1 0-8 16,0 0 8-16,-3-3-8 0,3 3 0 0,-3 0 0 16,3 0-10-16,-3 0 10 0,3 0-8 0,4 0 8 15,-4 0 0-15,4 0 0 0,-1 0 0 0,-2 0 0 16,-1 0 0-16,-4 0 0 0,1 0 0 0,0 0 0 15,0 0 0-15,-1 0 0 0,-3 0 0 0,-3-3 8 0,0 3-8 16,3 0 12-16,-7 0-12 0,4 0 0 0,-4-7 0 16,0 7 0-16,0 0 0 0,0 0 0 0,-3 0-9 0,-1 0 9 15,4 0 0-15,-3 0 0 0,0 0-8 0,-1 0 8 16,1 0 0-16,-4 0 0 0,3 0 0 0,-3 0 0 16,4 0 0-16,-4 0 0 0,0 0 0 0,4 0 0 15,-4 0 0-15,3-3 0 0,1 3 0 0,-4-6 0 16,0 6 0-16,4 0 0 0,-1 0 0 0,1 0 0 15,-1 0 0-15,1 0 0 0,-4 0 0 0,4 0 0 16,-1 0 0-16,-3 0 0 0,0 0 0 0,4 0 0 16,-11 0 0-16,7 0 0 0,-7 0 0 0,0 0 0 15,7 0 0-15,-7 0 0 0,0 0 0 0,0 0 0 16,0 0 8-16,0 0-8 0,0 0 0 0,0 0 0 16,0 0 8-16,0 0-8 0,0 0 9 0,0 0-9 0,7-3 12 0,-7 3-3 15,0 0-1-15,11-6 0 0,-4 2 0 0,0-5-8 16,0 6 12-16,-4-7-4 0,1 1-8 0,-1 0 0 15,1-1 9-15,-1-2-9 0,1 2 0 16,-4 1 0-16,0-4 0 0,0-5 0 0,0 5 0 0,-4-9 11 16,1 3-11-16,3-3 12 0,-4 0-12 15,1 3 0-15,-1-6 0 0,-3-3 8 0,7 3 7 0,-3-6 1 16,-4-1 0-16,3 1 0 0,4-3-16 0,-3-4 9 16,-4 7-9-16,7-10 8 0,-4 6-8 0,-3-5 0 15,3-4 0-15,1 0 8 0,3 0-8 0,-4-3 8 16,-3 3-8-16,4 0 8 0,-4 3-8 0,3 0 0 15,-3 1 0-15,4-4 8 0,-1 9-8 0,-3-5 0 16,0-1 0-16,0 0-11 0,0 6 11 0,0 1 0 0,-4-4 0 0,4-2 0 16,-3 5 0-16,3-6 0 0,-1 7 0 0,1 2 0 15,0-2 0-15,7-4 0 0,-3 7 0 16,3-3 0-16,0-4 0 0,3 7 0 0,1-7-9 0,-1 0 9 16,1 7 0-16,-1 0-11 0,1-1 11 0,3 1-8 15,-3-1 8-15,3 7 0 0,-4-3-9 0,1 6 9 16,3 0 0-16,-7 0 0 0,0 3 0 0,-4-2 0 15,4 5 0-15,-3 0 0 0,-1-6 0 0,4 10 0 16,-3-7 0-16,-1 6 0 0,1-5 0 0,-1 2 0 16,-3 0 0-16,3 0 0 0,4-2 0 0,-3-1 0 15,3-3 0-15,0 3 0 0,0 3 0 0,0 1 0 16,3-7-20-16,1 9 3 0,-4-6 1 0,4 7 0 16,-1-7 16-16,1 7 12 0,-1-7-1 0,-3 6-1 0,0 4-10 0,0-4 0 15,0 4 0-15,0-1 8 0,-3-2-8 0,-1 2 0 16,4 1-12-16,-3 6 12 0,-1-7 0 15,0 1 0-15,4 6 0 0,-3-3 0 0,-1 3-12 16,4-7 12-16,-3 7-10 0,3 3 10 0,-4-6 0 0,4 3 0 16,-7-4 0-16,7 7 0 0,0-3 0 0,0 3 0 15,-3 0 0-15,-4-9 0 0,3 9 0 0,1 0 0 16,-4-3 0-16,3 3 0 0,-3 0-11 0,0 0 11 16,0 0-12-16,-4 0 12 0,1 3-11 0,3-3 11 15,-4 0-10-15,1 6 10 0,-1-3 0 0,0-3 0 16,4 0-8-16,-3 0 8 0,3 0 0 0,-4 0 0 0,4 0 0 15,0 0 0-15,-4 0 9 0,4-3-9 0,-3 3 0 0,3-6 9 16,-4 6-9-16,1-3 0 0,2-4 0 0,-6 7 0 16,4 0 0-16,-4-3 0 0,-4 3 0 0,4 0 0 15,0-3 0-15,0 3 0 0,-4 0 0 0,0 0 0 16,4-6 0-16,0 6 0 0,-3 6-9 0,-1-6 9 16,4 0 0-16,0-6-8 0,0 6 8 0,-1 0 0 15,5 0-10-15,-4 0 10 0,3-3-8 0,1 3 8 31,3-7-28-31,-1 7-1 0,1 0 0 0,4-9 0 0,-4 9-107 0,7 0-20 16,0 0-5-16,0-6-1167 0</inkml:trace>
  <inkml:trace contextRef="#ctx0" brushRef="#br0" timeOffset="-93749.87">24677 14567 2584 0,'0'0'115'0,"0"0"23"0,0 0-110 0,0 0-28 0,0 0 0 0,0 0 0 32,0 0-61-32,0 0-18 0,0 0-3 0,0 0-1 15,0 0 19-15,0 0 3 0,7 10 1 0,-4-4 0 0,4-3 60 0,-3 3 13 0,-4-6 3 0,4 7 0 16,-4 2 73-16,0 0 15 0,0 1 4 0,0-1 0 15,0 1-32-15,-4 2-7 0,4 1-1 0,-4 6 0 16,4 3-32-16,0-4-6 0,0-2-2 0,4 12 0 16,-4-6-3-16,4 10-1 0,3-4 0 0,-4 3 0 15,1-3-24-15,3 4 0 0,0-1 0 0,0 0 0 16,0 1 0-16,0 5 0 0,-4-2 0 0,4 6 0 16,1-7 0-16,-5 7 0 0,-3 0 0 0,0 3 0 15,0 0 14-15,0-4-2 0,-3 1-1 0,3-6 0 16,-4 5 0-16,0 1 0 0,4-6 0 0,-3 5 0 15,3 4 9-15,0-3 1 0,0-3 1 0,3-1 0 0,1 4-3 0,0-3-1 16,-1-1 0-16,4 1 0 0,0-4-18 16,0-2 0-16,-3-1 8 0,3 1-8 0,-4-1 0 0,1-3 0 15,3-3 0-15,-4 10 0 0,5-7 8 0,-5 3-8 16,1 1 9-16,-4-7-9 0,0 6 12 0,0 0-3 16,0-2-1-16,0 2 0 0,-4 0 2 0,1-6 0 15,3 7 0-15,-4-10 0 0,4 6-1 0,-4-6 0 16,4 0 0-16,-3 0 0 0,3 0-9 0,-4-3 0 15,4 3 0-15,0-4 0 0,0 4 0 0,0-3 0 16,0-3 0-16,0 3 0 0,0 3 0 0,4-4 0 0,-4-5 0 0,3 6 0 16,-3-7 25-16,0 1 3 15,0 6 1-15,0-7 0 0,0-2-21 0,0 8-8 0,0-5 0 0,0-1 0 16,0-2 0-16,-3 9 0 0,3-7 0 0,0-2 0 16,0 8 8-16,0-5 0 0,-4 0-8 0,4-4 12 15,4 4-12-15,-1-4 11 0,-3 7-11 0,4-10 10 16,-4 3-10-16,4 1 0 0,-1 2 0 15,-3-6 0-15,4 4 0 0,-1-7 0 0,1 10 0 0,-4-7 0 16,3 3 0-16,-3-2 0 0,0-1 0 0,4 3 8 16,-1 1-8-16,-3-4 0 0,0 3 0 0,0 1 0 15,0-1 0-15,0 1 0 0,0 2 0 0,-3 1 0 16,3-4 0-16,-4 4 0 0,4-4 0 0,0 7 0 16,0-10 0-16,0 3 0 0,0-9 0 0,0 0 0 15,0 0 0-15,0 0 0 0,0 0 0 0,0 0 0 16,0 0-14-16,0 0 2 0,-3-9 0 0,-1 3 0 15,-3-10-188-15,4-6-36 16</inkml:trace>
  <inkml:trace contextRef="#ctx0" brushRef="#br0" timeOffset="-92891.71">23929 15144 403 0,'0'0'36'0,"0"0"-36"16,0 0 0-16,0 0 0 0,0 0 340 0,0 0 60 15,0 0 13-15,0 0 3 0,11 0-299 0,-11 0-59 16,0 0-12-16,0 0-2 0,3 3 9 0,4 4 3 15,-7-7 0-15,4 3 0 0,-4-3 0 0,7 9 1 16,-4-9 0-16,-3 0 0 0,7 10 21 0,0-7 4 0,0-3 1 16,0 0 0-16,0 0-25 0,4 0-5 0,0 0-1 0,-1 0 0 15,4-3-36-15,0-7-8 0,-3 10-8 0,3-9 11 16,0 6-11-16,4-4 0 0,-4 7 0 16,4-3 0-16,-1 0 0 0,1-3 0 0,0 3 0 0,3-4 0 15,3 7 8-15,5 0-8 0,-1-3 8 0,4 3-8 16,-1-6 12-16,5 6-2 0,-5-3-1 15,5 3 0-15,-5 0 2 0,5 0 0 0,-5 0 0 0,5 3 0 16,-8-3-11-16,0 0 0 0,-3 6 9 0,3-6-9 16,-3 0 8-16,3 0-8 0,0 0 10 0,-3 0-10 15,3 0 0-15,0 0 8 0,4-6-8 0,-7 6 0 16,3-3 0-16,0 3 0 0,-3 0 0 0,3 0 0 16,0-3 0-16,-3 3 0 0,0 0 0 0,-1 3 0 15,1-3 0-15,-4 0-13 0,-3 0 1 0,3 3 0 16,-7 3 12-16,0-3 0 0,0-3 0 0,1 10 0 15,-5-10 0-15,4 6 0 0,-7-3 0 0,0-3 0 0,-7 0 0 16,7 3-12-16,-7-3 3 0,0 0 1 16,0 0-76-16,8 0-14 0,-8 0-3 15,0 0-1-15,0 0-58 0,7 0-12 0,0 0-3 0,0-3 0 16,0-6 51-16,3 6 11 0,1-4 1 0,-1-2 1 16,1 6-115-16,0 0-23 0,-4-3-5 0,3 2-1 15,1-2 141-15,-11 6 28 0,0 0 6 0,0 0-84 16,0 0-17-16</inkml:trace>
  <inkml:trace contextRef="#ctx0" brushRef="#br0" timeOffset="-91577.24">24003 15809 2012 0,'0'0'89'0,"0"0"19"0,0 0-87 0,0 0-21 16,0 0 0-16,0 0 0 0,0 0 68 0,14 0 10 15,-3 0 2-15,-1-3 0 0,1-3-32 0,3 6-7 16,-3-3-1-16,-1-4 0 0,1 7-6 0,3-3-2 15,-4 0 0-15,5-3 0 0,-5 6-12 0,4 0-4 16,0 0 0-16,4 0 0 0,3 0 10 0,0 0 2 16,4 0 0-16,3 0 0 0,0 0 6 0,8 0 2 15,-5 0 0-15,8 0 0 0,4-3 0 0,2-4 0 16,-2-2 0-16,-1 6 0 0,-3 0-10 0,3-4-2 0,-3-2 0 0,7 6 0 16,0-7-13-16,-4 1-3 0,4 0-8 15,3 5 12-15,1-2-12 0,-4 3 0 16,0-6 0-16,-4 6 0 0,-3-4 0 0,-8 7 0 0,5-3 0 15,-5 3 0-15,-2 0 0 0,-1 0 0 0,0 0 0 0,-3 0 0 16,-4 3-8-16,4-3 8 0,-8 0 0 0,4 7 0 16,1-4-24-16,-5-3 1 0,-3 6 1 0,-3-3 0 31,-4-3-94-31,4 9-20 0,-4-5-3 0,-7-4-1050 0</inkml:trace>
  <inkml:trace contextRef="#ctx0" brushRef="#br0" timeOffset="-90924.79">24194 16452 864 0,'0'0'76'0,"7"0"-60"0,3 0-16 0,-3 0 0 15,0 0 170-15,4 0 31 0,-1 0 7 0,5 0 0 0,-1 0-70 0,3 0-14 16,1-3-4-16,3 3 0 16,0-6 10-16,4 6 2 0,0-4 0 0,3-2 0 0,0 6-36 15,0 0-6-15,1-3-2 0,2-3 0 0,1 6-37 0,-7 0-8 16,3 0-2-16,-3-3 0 0,-4 3-22 0,4 0-5 16,-4 0-1-16,0-4 0 0,4 4-1 0,-1-6 0 15,4 6 0-15,1 0 0 0,2-3 12 0,5-3 1 16,3 6 1-16,-1-3 0 0,5-4 10 0,3 4 1 15,-1-6 1-15,-2 6 0 0,-1-4-13 0,4-2-2 16,0 3-1-16,7-1 0 0,0-2-14 0,0 3-8 16,-4 0 10-16,0-4-10 0,-3 7 10 0,-4-3-10 15,-6 6 10-15,-4-3-10 0,-8 3 0 0,1 0-20 16,-7 3 4-16,-4-3 0 16,0 6-80-16,-7-3-16 0,-7-3-4 0,0 0-1264 0</inkml:trace>
  <inkml:trace contextRef="#ctx0" brushRef="#br0" timeOffset="-86050.46">26345 14724 0 0,'0'0'0'0,"-3"0"0"0,-4 6 0 15</inkml:trace>
  <inkml:trace contextRef="#ctx0" brushRef="#br0" timeOffset="-84815.82">26296 14721 1335 0,'0'0'59'0,"0"-6"13"0,0-1-58 0,0 1-14 16,-3-3 0-16,3 9 0 0,0 0 112 0,-4 0 19 16,4 0 4-16,0 0 1 0,0 0-55 0,0 0-10 15,0 0-3-15,0 0 0 0,0 0-54 0,0 0-14 0,0 0 0 16,0 0 0-16,0 0 0 0,0 0 8 0,0 0-8 0,0 0 0 16,0 0 44-16,0 0 4 15,0-3 0-15,0 3 0 0,0 0-12 0,0-10-3 16,0 7 0-16,0 3 0 0,0-6-17 0,0 6-3 0,0-10-1 0,0 10 0 15,0 0-12-15,0 0 0 0,0 0 0 0,0 0 0 16,0 0 0-16,0 0 0 0,0 0 0 0,0 0 0 16,0 0 0-16,0 0 0 0,0 0 0 0,0 0 0 15,0 0 19-15,0 0 1 0,-4 0 0 0,4 0 0 16,-3-6 12-16,3 6 4 0,0 0 0 0,0 0 0 16,-4-6-7-16,4 6-1 0,-3-3 0 0,3 3 0 15,0 0-28-15,-7-7 0 0,7 7 0 0,-4 0 0 16,-3 0 0-16,7 0 0 0,-7 0 0 0,4 0 0 15,-4 0 0-15,7 0 0 0,-7 0 0 0,3 7 0 0,-3-4 12 16,0-3-3-16,0 6-1 0,0-3 0 16,0 0 0-16,0-3 0 0,0 10 0 0,-4-4 0 0,4-3 0 15,-4 7 0-15,1-7 0 0,3 6 0 0,-4 4-8 16,4-4 0-16,-3 1 0 0,-1-1 0 0,4 3 0 0,0-2 0 16,0-1 0-16,0 1 0 0,0-1 0 0,0-3 0 15,3 4 0-15,1-1-11 0,-1 1 11 0,1-1 0 16,3-9 0-16,0 3 0 0,0 7 0 0,0-1-8 15,3-6 8-15,-3 6-8 0,4 1-2 0,-4 2 0 16,3-2 0-16,4-1 0 0,-3 1-9 0,3-1-1 16,3 0-1-16,1-2 0 15,0 2-7-15,-1-9-2 0,8 6 0 0,-1-6 0 16,-3 0 18-16,4 0 3 0,0-6 1 0,-1 6 0 0,-2-9 8 0,-1 6 0 16,3-7 0-16,-6 1 0 0,3-4 0 0,-7 4 0 15,4-1 0-15,-1-2 0 0,-3-1 0 16,0 4 12-16,0-4-2 0,-3 4-1 0,-4-4 13 0,3-2 2 0,-3 5 1 15,0-2 0-15,0 2-6 0,0-2-2 16,-3-1 0-16,-1 4 0 0,4-10-17 0,-3 10 0 0,-1 2 0 0,1 1 0 16,3-3-18-16,-4-1 2 0,1 7 1 15,-1 0 0-15,4-3 3 0,0 6 1 0,-7-3 0 16,7 3 0-16,0 0 11 0,-3 3-8 0,-4-3 8 0,-1 6-8 16,8-6 8-16,-3 6 0 0,-4 4 0 0,0-1 0 15,0 4 0-15,3-4 0 0,1 1 0 0,-1 2 0 16,1-3 9-16,-1 1-9 0,1 2 12 0,3-2-12 15,-4-1 0-15,4 1 0 0,4-1-12 0,-4-9 3 16,0 3 9-16,0-3 9 0,7 10-1 0,-7-10-8 16,3 3 0-16,-3-3 0 0,0 0 0 0,7 6 0 15,-7-6 0-15,7 0 0 0,0 0-10 0,-7 0 10 16,7 3 0-16,0-6 0 0,4 3 0 0,-4-6 8 0,-7 6-8 16,7 0 0-16,4 0 0 0,-4-3 0 0,0-1-14 15,0-2-2-15,0 6 0 0,4 0 0 0,-4-9 6 16,0 6 1-16,3-7 0 0,-3 7 0 0,0-6 9 15,0 2 0-15,-3-5 0 0,3 9 0 0,-3-7 0 0,3 4 0 16,-4-6 0-16,-3 2 0 0,4 1 12 16,-4-4-1-16,3 1-1 0,-3-1 0 0,-3-3-10 0,3 4 0 15,0-1 0-15,0 1 0 0,-4-4 0 0,4 4 8 16,-3-1-8-16,-1 4 0 0,1-4 9 0,-1 4-9 0,-3-1 10 0,3-2-10 16,1 2 16-16,-4 1-4 0,3-1 0 0,-3 1 0 15,0 6 10-15,0-3 2 0,0-1 0 0,0 1 0 16,0-3-24-16,0 6 0 0,-4-4 0 15,4 4 0-15,-3 3 0 0,3-3 14 0,-4-3-3 16,4 6-1-16,-4 0-10 0,1 0 0 0,-1 0 0 0,1 0 0 16,-1 6 0-16,1-3 0 0,-5-3 0 15,1 10 0-15,4-7 0 0,-4 6 0 0,-4-3 0 0,4 1 0 16,0-1 0-16,3 3 0 0,-3 1 0 0,-4-4 0 16,4 3 0-16,-3 1 0 0,-1-1 0 0,4 4 8 15,-4-4-8-15,4 4 0 0,0 2 0 16,0 1 0-16,3 0 0 0,1-1 0 0,-1 7 0 0,4-3 0 15,0 3 0-15,0 0 0 0,3 0 0 0,4 6 0 16,-3-6 0-16,3 6 0 0,0-2 0 0,3-5 0 16,1 11-12-16,0-10 12 0,3 0-10 0,-4 3 10 15,4-3-8-15,0-7 8 0,0 7 0 0,4-3-9 0,-4-6 9 0,4 6 0 16,3-7 0-16,0 7 8 0,0-7-8 0,3 7 0 16,-2-9 0-16,-1 2 0 0,7-5 0 15,-3-1 0-15,3-6 0 0,-4 6-8 16,8-6 8-16,-4 0 0 0,0-6 0 0,1 6 0 0,2-3 0 0,-3 0-13 15,-3-4 3-15,0-2 1 0,-1 9 9 0,1-10 8 16,-4 4-8-16,4 0 11 16,-4-4-39-16,0 7-8 0,0-6-2 15,0 0 0-15,-3-1-58 0,3-2-12 0,0-1-3 0,0 1-584 16,-3-4-117-16</inkml:trace>
  <inkml:trace contextRef="#ctx0" brushRef="#br0" timeOffset="-82846.66">27125 13279 172 0,'0'0'8'0,"0"0"1"0,-7 0-9 0,0 0 0 0,7 0 0 0,0 0 0 16,0 0 443-16,0 0 86 0,0 0 18 0,0 0 3 16,4-4-442-16,-4 4-88 0,3-6-20 0,-3 6 0 15,0 0 0-15,0 0 0 0,0 0 0 0,0 0 0 16,0 0 28-16,0 0 8 0,0 0 2 0,0 0 0 15,0 0 39-15,-3 10 8 0,-5-1 2 0,1-3 0 16,7-6-26-16,-3 6-5 0,3-6 0 0,0 0-1 16,-4 10-11-16,4-10-3 0,0 0 0 0,0 0 0 15,-7 6-21-15,4 0-5 0,3-6-1 0,-4 10 0 16,1-1-6-16,3-9 0 0,-7 10-8 0,3-7 12 16,4-3-12-16,-3 9 9 0,-1 1-9 0,4-10 8 15,0 0 0-15,-3 9 0 0,3-9 0 0,-4 9 0 0,4-5 7 16,0-4 1-16,-4 15 0 0,4-9 0 15,-3 4-16-15,3-1 0 0,3 4 8 0,1-4-8 0,0 4 0 16,-4-4 0-16,3 1 0 0,1 2 0 0,-1 4 12 0,-3 0 0 16,0-7 0-16,4 10 0 0,-1-7-12 0,1 1-15 15,-4-4 3-15,3 1 1 0,4 2 11 0,-3 4 0 16,-4-4 8-16,3-2-8 0,4 2 0 0,-3-2 9 16,3-7-9-16,-3 6 0 0,-4-9 8 0,0 10-8 15,3-1 0-15,-3-9 0 0,7 3 8 0,-7-3-8 16,0 0 0-16,7 10 0 0,0-4 12 0,4-3-12 15,-1-3 12-15,-3 0-12 0,4 0 16 0,0-3-4 16,-4-3-1-16,3 6 0 0,1-10-3 0,-1 10-8 16,1-9 12-16,0-4-4 0,-1 4 0 0,1-4-8 15,-1 4 12-15,1 0-4 0,-4-4-8 0,4-6 0 0,-1 7 0 0,1-1 0 16,-1-6 0-16,-3 7 13 0,0-1-3 16,4-2-1-16,-4 2-9 0,0 0-9 0,-3 4 9 0,3-4-13 15,-4 7 13-15,1-3 0 0,-1 3 0 0,1-4 0 16,-1 1 0-16,1-1 0 0,-4 7 0 0,0 3 0 15,3-9 0-15,-3 2 0 0,0-5 0 0,0 9 0 16,0-3 0-16,0-4 0 0,0 7 0 0,0-6 0 16,4-1 0-16,-4 1 0 0,0-4 0 0,3 4 0 15,-3-4 0-15,4 4 0 0,-4-4 0 0,0 4 0 16,3-4 0-16,-3 4 0 0,0 0 0 0,0-1 0 16,0 7 0-16,0 3 0 0,0 0 0 0,0 0 0 15,0-6 0-15,0 6 0 0,0 0 0 0,0 0 0 16,0 0 0-16,0 0-9 0,0 0 9 0,0 0 0 0,-3 6 0 15,3-6 0-15,-4 9 0 0,1 1-8 0,3-4 8 16,0 4 0-16,-4 5 0 0,4-2 0 0,0-1 0 16,0-2 0-16,0 2 0 0,0 1-8 0,0-4 8 15,0 10 0-15,0-6 0 0,0 5 0 0,0-5 0 16,0 6 0-16,0 0 0 0,4-4 0 0,-4-5 0 0,3 8 0 16,1-5 0-16,-4 0 0 0,3 5 0 0,5-5 0 15,-5-4 0-15,1 4 0 0,3-4 0 0,-4 7 0 16,8-10 0-16,-4 4 0 0,0-1 0 0,3-3 0 15,-2 1-11-15,2 2 11 0,-3-9-24 16,4 9 0-16,3-9 1 0,-4 3 0 16,-3-3-27-16,8 7-6 0,-5-7 0 0,1 0-1 15,-4 0-112-15,-7 0-23 0,10 0-4 0</inkml:trace>
  <inkml:trace contextRef="#ctx0" brushRef="#br0" timeOffset="-81837.15">27905 13583 633 0,'0'0'56'0,"0"0"-44"0,0 0-12 0,0 0 0 0,0 0 125 0,0 0 23 0,7-3 5 0,-7 3 1 15,7-7-108-15,0-2-22 0,0 9-4 0,-7 0 0 16,0 0 50-16,0 0 10 0,0 0 3 0,0 0 0 16,0 0 61-16,0 0 12 0,0 0 2 0,0 0 1 15,0 0-34-15,0 0-6 0,0 0-2 16,0 0 0-16,0 0-48 0,0 0-9 0,0 0-3 0,0 0 0 15,0 0-29-15,0 0-5 0,0 0-2 0,0 0 0 16,0 0-9-16,0 0-3 0,0 0 0 0,0 0 0 16,0 0 12-16,0 9 3 0,-4 1 0 0,4-1 0 15,-3 0-11-15,-1 1-1 0,1 2-1 0,3 1 0 16,-4 0 1-16,1 2 1 0,-1 1 0 0,1 3 0 16,-1-7-13-16,1 10 0 0,-1-3 0 0,1-6 0 15,3 5 0-15,0-5 0 0,-7 6 0 0,7-7 0 16,0 4 0-16,3-4 0 0,1 1 0 0,-1-4 0 15,1-5 0-15,-1 5 0 0,-3-9-9 0,4 6 9 0,-4-6-21 16,10 0 1-16,-3 3 1 0,0-6 0 16,-7 3-81-16,11-6-17 0,-4-3-3 0,0 5-1 15,0-5-91-15,0 0-17 0</inkml:trace>
  <inkml:trace contextRef="#ctx0" brushRef="#br0" timeOffset="-81599.78">27979 13319 633 0,'0'-3'56'0,"0"3"-44"16,0 0-12-16,0 0 0 0,0 0 270 0,0 0 52 0,0 0 10 0,0 0 3 15,0 0-147-15,0 0-30 0,0 0-6 0,0 0 0 16,0 0-57-16,0 0-11 0,0 0-3 0,0 0 0 15,0 0-55-15,0 0-11 0,0 0-3 0,0 0 0 16,0 0-22-16,0 0-5 0,0 0-1 0,0 0-780 16,0 0-156-16</inkml:trace>
  <inkml:trace contextRef="#ctx0" brushRef="#br0" timeOffset="-80774.2">27033 12971 1209 0,'0'0'53'15,"0"0"12"-15,0 0-52 0,0 0-13 0,0 0 0 0,0 0 0 0,0 0 112 0,0 0 19 16,0 0 4-16,0 0 1 0,0 0-52 0,0 0-11 15,0 0-1-15,0 0-1 16,0 0 70-16,0 0 15 0,0 0 2 0,11 0 1 0,0 0-43 0,-1 0-9 16,-10 0-2-16,7 0 0 0,4 0-49 0,-1 0-11 15,1 3-1-15,-4-3-1 0,0 0-19 0,0 0-4 16,0 0-1-16,4 0 0 0,-1-3-3 0,1 3 0 16,-1 0 0-16,5 0 0 0,-1-3 5 0,0-3 1 15,0 6 0-15,4-3 0 0,-1-4-8 0,1 7-2 16,-1-3 0-16,5-6 0 0,-5 6-12 0,4-4 0 15,-3 4 0-15,3-3 0 0,0 3 0 0,-3-7 0 16,3 1 0-16,-3 9-10 0,3-9 10 0,-3 6 0 16,-1-1 0-16,-3-2 0 0,4 6 0 0,-7-3 0 15,-1-3 0-15,-3 6 0 0,0-3 0 0,-7 3 0 0,7 0 0 16,-7 0 0-16,7-4 10 0,-7 4 1 16,0 0 0-16,0 0 0 0,0 0 10 0,0 0 3 15,0 0 0-15,-7-6 0 0,4 3-10 0,-4-3-2 0,0 3 0 0,0-4 0 16,3 4-2-16,-6-6-1 0,6 6 0 0,-3-4 0 15,0-2-9-15,0 6 12 0,0-7-12 0,0 7 12 16,0-3-12-16,3-3 10 0,-3 6-10 0,0-7 10 16,0 7-10-16,-4-3 8 0,1 6-8 0,3-3 8 15,-7-7-8-15,3 10 8 0,1-3-8 0,-1-3 8 16,0 6-8-16,1-3 0 0,-1-4 0 0,1 7 0 16,-1 0-8-16,0 0-4 0,4-3-1 0,0 3 0 15,4 0-117-15,3 0-23 0,-7-3-5 0,7 3-1248 16</inkml:trace>
  <inkml:trace contextRef="#ctx0" brushRef="#br0" timeOffset="-76138.05">27150 14586 1148 0,'0'0'25'0,"3"-9"6"0,4 6 1 0,-3-7 0 0,3 1-32 16,-4-1 0-16,1 4 0 0,3-3 0 0,0-1 15 0,-3 4-3 15,-1 0-1-15,-3 6 0 0,0-7 73 0,0 7 16 0,0 0 2 0,0 0 1 16,0 0 34-16,0 0 7 0,0 0 2 0,0 0 0 15,0 0-22-15,0 0-5 0,0 0-1 0,0 0 0 16,0 0-48-16,-3 0-10 0,-1 7-1 0,4-7-1 16,0 0-22-16,0 0-4 0,0 0 0 0,-3 6-1 15,3-6 5-15,0 0 2 0,0 6 0 0,0-6 0 16,0 0-16-16,0 0-3 0,0 0-1 0,0 10 0 16,0-7 16-16,0-3 3 0,0 9 1 0,0-9 0 15,3 10-20-15,-3-7-4 0,0 6-1 0,-3 4 0 16,3-4-4-16,0 4-1 0,0-4 0 0,-4 10 0 15,4-7-8-15,0 7 12 0,0 0-12 0,0 3 12 16,0 0-12-16,0 0 12 0,4-3-12 0,3-4 12 16,-4 7-12-16,1 3 0 0,-1-3 0 0,1 3 0 15,-1-3 0-15,1 7 0 0,-1-4 8 0,1 3-8 16,-4-6 0-16,3 6 0 0,1-3 0 0,-4 3 0 16,-4-2 0-16,1-5 0 0,-1 8 0 0,4-4 0 15,-3 3 0-15,-1-6 0 0,1 0 0 0,-1 0 8 16,1 0 3-16,-1-3 0 0,4-7 0 0,-3 7 0 15,3-6-3-15,0 5-8 0,-4-5 12 0,8-4-4 0,-4 4-8 0,0 6 0 16,0-7 0-16,0-2 0 0,0-1 10 0,3 4-10 16,-3-4 12-16,0-3-12 0,0 1 0 0,0 2 0 15,0-9 0-15,0 9-9 0,4-2 9 0,-4-7 0 16,0 0 0-16,0 6 0 0,0-6 8 0,3 6-8 16,-3-6 10-16,0 0-10 0,0 0 9 15,0 0-9-15,0 3 8 0,0-3-8 0,4 10 8 0,-4-10-8 16,-4 6 0-16,4-3 8 0,0-3-8 0,0 3 0 15,0-3 0-15,0 0 0 0,0 10 0 0,0-4 0 16,0-6 0-16,0 3 0 0,0-3 0 0,0 13 0 16,0-13 0-16,0 0 0 0,4 6 0 0,-4-6 0 0,0 0 0 15,0 0 0-15,0 0 0 0,0 0 0 0,0 3 9 16,0-3-9-16,0 0 8 0,0 0-8 0,0 0 10 16,0 0-10-16,0 0 11 0,0 0-11 0,0 0 12 0,0 0-12 15,0 0 8-15,0 0-8 0,0 0 0 0,0 0 0 16,0 0 0-16,0 0 0 0,0 0 0 0,0 0 0 15,0 9 0-15,0-9 0 0,0 0 0 0,0 0 0 16,-4 4 0-16,4-4 0 0,0 0 0 0,0 0 0 16,4 9 0-16,-4-9 0 0,0 0 0 0,0 0 0 15,0 0 0-15,0 0 0 0,0 0 0 0,0 0 0 16,0 0 0-16,0 0 0 0,0 0 0 0,0 0 0 0,0 0 10 16,0 0-10-16,0 0 8 0,0 0-8 0,0 0 0 15,0 0 0-15,0 0 8 0,0 0-8 0,0 6 0 16,0-6 0-16,0 0 0 0,0 0 0 0,0 0 0 0,0 10 0 15,0-10 0-15,0 0 0 0,0 0 0 0,0 0 0 16,0 0 0-16,0 0 0 0,0 0 0 16,0 0 0-16,0 0 0 0,0 0 0 0,0 0 0 15,0 0 0-15,0 0 0 0,0 0 0 0,0 0 8 0,0 0-8 16,0 0 0-16,0 0 8 0,0 0-8 0,0 0 8 16,0 0-8-16,0 0 8 0,0 0-8 0,0 0 0 15,0 0 0-15,0 0 0 0,0 0 0 0,0 0 0 16,0 0 0-16,0 0 0 0,0 0 0 0,0 0 0 15,0 0 0-15,7 3 0 0,-7-3 0 0,10 0 0 16,-10 0 0-16,11 0 0 0,0 0 0 0,-1 0 0 16,4 0 0-16,-3 0 0 0,-1 0 0 0,1-3 0 0,0 3 0 15,-1-7 0-15,4 7 0 0,-3-3 0 0,3-3 0 0,-3 3 0 16,6-3 0-16,-3 6 0 0,0-4 0 0,4 1 0 16,-4 3 0-16,4-6 0 0,-4 6 0 0,4 0 0 15,-1 0 0-15,1 0 0 0,3 0 0 0,0 0 0 16,0 0 0-16,1 0 0 0,-5 0 0 0,1 0 0 15,-1 0 0-15,1 0 0 0,3 0 0 0,-7-3 0 16,4-3 0-16,-4 6 0 0,0 0 0 0,0-4 0 16,-3-2 0-16,-1 3 0 0,1 3 0 0,-4-3 0 15,-7 3 0-15,7-6 0 0,-7 6 0 0,0 0 0 16,0 0 0-16,0 0 0 0,0 0 0 0,11 0 0 16,-11 0 0-16,0 0 0 0,0 0 8 0,0 0-8 15,0 0 0-15,0 0 0 0,0 0 0 0,10 0 0 16,-10 0 0-16,0 0 0 0,7 0 0 0,-7 0 0 0,0 0 0 15,0 0 0-15,0 0 0 0,11 6 0 0,-11-6 0 16,0 0 0-16,0 0 0 0,11 3 0 0,-11-3 0 16,0 0 0-16,0 0 0 0,0 0 0 0,0 0 0 0,0 0 0 15,0 0 0-15,10 0 0 0,-10 0 0 0,11 3 0 16,-11-3 0-16,0 0 0 0,7 6 0 16,-7-6 0-16,0 0 0 0,0 0 0 0,7 4 0 0,-7-4 0 15,0 0 0-15,0 0 0 0,10 6 0 0,-10-6 0 16,0 0 0-16,0 0 0 0,0 0 0 0,0 0 0 15,0 0 0-15,7 3 0 0,-7-3 0 0,0 0 0 0,0 0 8 16,0 0-8-16,8 0 0 0,-8 0 0 0,0 0 0 0,0 0 0 16,0 0 0-16,0 0 0 15,0 0 0-15,0 0 8 0,0 0-8 0,0 0 0 16,0 0 9-16,0 0-9 0,0 0 8 0,0 0-8 0,0 0 10 0,3-9-10 16,-3 9 10-16,0-4-10 0,0 4 10 0,0-9-10 15,4 0 8-15,-4 6-8 0,-4-7 0 16,4 1 0-16,0-1 8 0,0 1-8 0,-3-4 0 0,3 4 9 15,-4 0-9-15,4-4 12 0,-4-6-12 16,1 7 12-16,-1-10-12 0,4 3 8 0,-3 6-8 0,-1-9 8 16,1 0-8-16,-1-6 10 0,4 3-10 15,-7-3 10-15,7-3-10 0,-3 5 0 0,3-5 0 0,-4 3 8 16,4-4-8-16,0-2 0 0,-3 3 0 0,3-1 0 16,-4-2 0-16,4 2 0 0,0 1 0 0,-3 0 0 15,3 2 0-15,0-2 0 0,0 9 0 0,-4-3 0 0,4-3 0 0,0 9 0 16,-3-3 0-16,3 0 0 0,0 0 0 0,0 3 0 15,0 7 0-15,0-7 0 0,-4 3 0 0,4 1 0 16,0-1 0-16,0 0 0 16,0 4 0-16,0-1 0 0,0-6 0 0,0 7 0 0,4-7 0 15,-4 7 0-15,0-1 0 0,3-6 0 0,1 10 0 16,-1-7 0-16,-3 0 0 0,4 4 0 0,-4-1 0 0,0 4 0 16,0-1-9-16,0 1 9 0,0-3 0 0,0 2 0 15,0 1 0-15,0-1 0 0,0 7 0 0,0 3 0 16,0-9 0-16,0 9 0 0,0-3 0 0,0 3 0 15,0-7 0-15,0-2 0 0,3 6 0 0,-3-7 0 16,4 1-10-16,-4 6 10 0,0-3 0 0,3-1-10 16,-3 1 10-16,0 6 0 0,0 0-9 15,0 0 9-15,0-3 0 0,0 3-9 0,0-6 9 0,0 6 0 0,0 0 0 16,0 0 0-16,0 0 0 0,0 0 0 16,0 0 0-16,0 0-8 0,0 0 8 0,0 0 0 0,0 0 0 15,0 0 0-15,0 0 0 0,0 0 0 0,0 0 0 0,0 0 0 16,0 0 0-16,0 0 0 0,0 0 0 0,-3 9 0 15,3-9 0-15,-4 6 0 0,4-6 0 0,-3 7 0 16,3-7 0-16,-4 9 0 0,1 0 0 0,-4-2 0 16,3-1 0-16,-3 3 0 0,0-9 0 0,0 10 0 15,0-1 0-15,0-6 8 0,-4-3-8 0,-3 10 8 16,3-4-8-16,-3-3 8 0,-3 7-8 0,3-7 8 16,-8 6-8-16,8-9 0 0,-3 9 8 0,-4-5-8 15,-1 2 8-15,1-3-8 0,0 6 8 0,0 1-8 16,0-7 0-16,3 3 0 0,0-3 0 0,1 7 0 15,-1-10 0-15,8 6 0 0,-5-3 0 0,5 0 0 0,-1-3 0 16,4 7 0-16,-7-4 0 0,4-3 0 0,-1 0 0 0,0 0 0 16,1 6 0-16,-1-6 0 0,4 0 0 0,-3 0 8 15,3 0-8-15,-4-6 6 0,4 6-6 0,0 0 0 16,-4 0 0-16,4 0 0 0,0 0 0 0,0 0 0 16,0 0 0-16,0-3 0 0,0-4 0 0,0 7 0 15,0 0 0-15,0 0 0 0,0-3 0 0,0 3 0 16,0 0 0-16,0 0 0 0,-1 0 0 0,5 0 0 15,-4 0 0-15,7 0 0 0,-4 3 0 0,4-3 0 16,0 0 0-16,0 0 0 0,0 0 0 0,0 0 0 16,-7-3 0-16,7 3 0 0,0 0 0 0,0 0 0 15,0 0 0-15,0 0 0 0,0 0 0 0,0 0 0 16,0 0 0-16,0 0 0 0,0 0 0 0,-3 0 0 0,-4 0 0 16,7 0 0-16,0 0 0 0,-4 0 0 0,-3 0 0 0,7 0 0 15,-7 0 0-15,7 0 0 0,-7 3 0 0,7-3 0 16,0 0 0-16,0 0 0 0,0 0 0 0,0 0 0 15,0 7 0-15,0 2 0 0,4-3 0 0,-1 4-10 16,4-1 10-16,-3 4 0 16,-1-4 0-16,1 7 0 0,-1-10 0 0,1 10 0 0,-1-4 0 0,1 1 0 15,-4-4 0-15,-4 4 0 0,4 6 0 0,0-7 0 16,-3 4 0-16,-1-10 0 0,-3 10 0 0,4-4 0 16,-4-9 0-16,3 7-10 0,1-1 10 0,3-9 0 15,0 0-39-15,-8 10-1 0,8-10 0 0,0 0 0 16,0 0-80-16,0 0-16 0,0 0-3 0,0 0-1284 15</inkml:trace>
  <inkml:trace contextRef="#ctx0" brushRef="#br0" timeOffset="-75611.2">27312 15009 288 0,'0'0'25'0,"0"0"-25"0,0 0 0 0,0 0 0 15,0 0 510-15,0 0 97 0,0 0 19 0,0 0 4 16,0 0-459-16,0 0-92 0,0 0-19 0,0 0-3 16,0 0 1-16,0 0 0 0,0 0 0 0,0 0 0 15,0 0-2-15,0 0-1 0,0 0 0 0,0 0 0 16,0 0-16-16,0 0-3 0,0 0-1 0,0 0 0 15,0 0 0-15,4 7 0 0,-4-7 0 0,0 0 0 16,0 0-18-16,7 3-3 0,0 3-1 0,3-3 0 0,-3-3-1 0,4 3 0 16,0 4 0-16,-1-7 0 0,8 0-12 15,-1 3 9-15,5-3-9 0,2 0 8 0,1 0 9 16,10 0 2-16,-3 0 0 0,7-3 0 0,-4-4-9 0,0 4-2 16,1 3 0-16,-5-9 0 0,1 9-8 15,-4-10 0-15,-3 10-12 0,-4-3 12 0,-3 3-11 0,-1-3 11 16,-6-3-8-16,0 6 8 15,-1-3-43-15,-3-3-3 0,-7 6-1 0,11-10 0 16,-4 7-111-16,-4-6-22 0</inkml:trace>
  <inkml:trace contextRef="#ctx0" brushRef="#br0" timeOffset="-62915.21">10361 16201 633 0,'0'0'56'0,"-3"0"-44"0,-12 0-12 0,5 6 0 0,-4-6 317 0,-4 0 62 0,-3 0 12 0,3 0-816 15,-3 0-163-15</inkml:trace>
  <inkml:trace contextRef="#ctx0" brushRef="#br0" timeOffset="-61581.44">10075 16094 172 0,'0'0'8'0,"0"0"1"0,0 0-9 0,0 0 0 16,0 0 0-16,0 0 0 0,0 0 55 0,0 0 9 15,0 0 1-15,0 0 1 16,-7 0-96-16,-3 0-19 0,-1 0-4 0,1 0-1 0,-5 0 139 0,1 0 28 0,0 0 6 0,-3 0 1 15,2 0 139-15,-6 7 28 0,4-7 5 0,-5 0 2 16,1 0-140-16,0 0-28 0,4 0-6 0,-8 0 0 16,4 0-53-16,-4 0-11 0,4 0-1 0,0 0-1 15,-1 0 5-15,1 0 1 0,0 0 0 0,0 0 0 16,3 0 0-16,-3 0 0 0,4 3 0 0,2-3 0 16,1 3-8-16,0-3-2 0,4 0 0 0,3 0 0 15,-1 0-13-15,8 0-2 0,0 0-1 0,0 0 0 16,0 0-20-16,0 0-4 0,0 0-1 0,15 9 0 15,-5-2-9-15,8-4 0 0,-1 3 0 0,8-3 0 16,-4 0 0-16,8 4-16 0,2-7 4 0,8 3 1 16,0-3 34-16,7 0 6 0,7 0 2 0,3 0 0 15,-3-3-23-15,3 3-8 0,4-7 0 0,0 7 9 16,4 0-9-16,6-3 0 0,15 3 0 0,0 0 0 16,-8 0-9-16,5 0 9 0,-1 0-12 0,3 0 12 15,8 0 0-15,-4 0 0 0,-7 0 0 0,4 3 0 0,3-3 0 0,0-3 0 16,4 3 0-16,0 0 0 15,-4-9 19-15,0 9-3 0,4-10 0 0,7 10 0 16,-4-9-8-16,0 6-8 0,-6-7 12 0,2 1-12 16,4 0 8-16,1 6-8 0,3-7 0 0,-4 1 0 0,-7 6 0 0,0-7 0 15,4 1 0-15,0-1 0 0,-8 10 0 0,1-6 0 16,-7 0 0-16,-4 3 0 0,-4-4 0 0,1-2 0 16,-4 6 0-16,3 0 0 0,1-4 0 0,-4 7 0 15,0-9 0-15,-4 9 0 0,1-3 9 0,3-3-9 16,-4 2 0-16,8-5 9 0,7 9-9 0,-4 0 0 15,-4-9 0-15,1 9 0 0,-1-3 15 0,1-7-3 0,7 10 0 16,-8-9 0-16,1 9-12 0,-8-3 8 0,-3-4-8 16,-7 7 0-16,-4-6 8 0,-3 0-8 0,0-4 0 15,-7 7 9-15,0-3-9 0,-4 0 12 0,-7-1-12 0,0-2 12 16,-3 9 0-16,0-3 0 0,0-3 0 16,-4 6 0-16,3-7 0 0,1 1 0 0,0-3 0 0,-4 6 0 15,4-7-12-15,-1 10 0 0,1-3 0 0,0-3 0 16,-4 6 0-16,4 0 0 0,-4 0 0 0,0 0 8 15,0 0-8-15,-3 0 0 0,-1 0 0 0,-2 0 0 16,-1 0 0-16,0 0 0 0,-7 0 0 0,3 0 0 16,-3 0 0-16,-7 0 0 0,0 0-9 0,0 0 9 15,0 0 0-15,0 0 9 0,0 0-1 0,0 0 0 16,0 0 3-16,0 0 0 0,0 0 0 0,-3 0 0 16,-1-10-11-16,4 10 10 0,0 0-10 0,-3-6 10 15,-4 0-10-15,3-4 0 0,-3 1 0 0,-3 6 0 16,-4-7 0-16,-1 1 0 0,1 6 0 0,-7-7 0 0,3 1-11 0,-6 6 11 15,-4-3-8-15,-4-4 8 0,-3 7 0 16,-4-6-10-16,0-1 10 0,4 7 0 0,6-6 0 0,5 9 0 16,-1-10 0-16,4 7 0 0,3-3 0 0,1 3 0 15,6-7 0-15,4 7 0 0,-4-3 0 0,4 3 0 16,4-7 0-16,-1 7 0 0,4 3 0 0,4-6 0 16,-1-3 0-16,8 9-10 0,-1-4 1 0,5-2 0 0,-5 6 0 15,4 0 0-15,0 0 9 0,4 0-10 0,3 6 10 0,0-6-10 16,4 0 10-16,3 4 0 15,1-4 0-15,-1 6-8 0,-4-3 8 0,5 3 0 0,-1-3 0 0,0 1-8 16,0 5 8-16,1-3 0 0,-1-3 0 0,-4 7 0 16,1-1 0-16,0-6 0 0,-8 7 0 0,1 2 0 15,-4-2 0-15,0-1 0 0,-3 0 0 0,-8 1-12 16,-3 2 12-16,0 1 0 0,-3-4 8 0,-1 4-8 16,-6-4 16-16,-1 7-2 0,1-3 0 0,-4-1 0 15,-1 1-5-15,5-4-1 0,-4 4 0 0,3-4 0 16,1 7 9-16,-1-10 2 0,0 10 0 0,1-4 0 15,3 1-5-15,-4-4-1 0,4 4 0 0,-3 5 0 16,2-5-5-16,-2 3 0 0,-1-4-8 0,1 1 12 16,-4-1-12-16,-4 7 8 0,0-6-8 0,-6 6 0 15,-12-7-32-15,-6 4-12 16,-11-4-2-16</inkml:trace>
  <inkml:trace contextRef="#ctx0" brushRef="#br1" timeOffset="-49103.06">19177 17888 748 0,'-7'0'67'0,"0"10"-54"0,-7-7-13 0,3-3 0 16,4 9 168-16,-3 0 32 0,-1-2 5 0,4-4 2 16,7-3-134-16,0 0-26 0,0 0-6 0,0 0-1 15,0 0 69-15,0 0 14 0,0 0 2 0,0 0 1 0,11-10-58 16,-1 10-11-16,-3-3-2 0,4-3-1 0,-1 3 2 0,1-3 0 15,-1 6 0-15,-6 0 0 16,-4 0 6-16,11 6 2 0,-8-3 0 0,4 6 0 0,0 1-26 0,-3-1-5 16,-1 4-1-16,1-1 0 0,-1 7 0 15,1 3 0-15,3-9 0 0,0 12 0 16,0-10-19-16,0 7-4 0,7-3-1 0,-3 0 0 0,-1-3 0 16,8 3 0-16,-4-7 0 0,0 7 0 15,4-7-8-15,0 7 0 0,-4-6 0 0,3 2 8 0,-3 1-8 0,0 0 0 16,1-4 0-16,-5 1 0 15,-3 9-38-15,0-10-10 0,-3 7-1 16,-4 0-1-16,0-6-105 0,-4 5-21 0,1-5-4 16,-8-1-898-16</inkml:trace>
  <inkml:trace contextRef="#ctx0" brushRef="#br1" timeOffset="-48613.56">19816 17763 1882 0,'14'-3'41'0,"-14"3"9"0,7-7 2 0,0 4 1 0,-7 3-42 16,7-9-11-16,0 9 0 0,-7 0 0 0,0 0-11 0,0 0-4 16,0 0-1-16,3-10 0 0,-3 10 58 0,0 0 11 15,0 0 3-15,0 0 0 0,0-3 12 0,0 3 4 16,0 0 0-16,0 0 0 0,0 0-13 0,0 0-3 16,0 0 0-16,0 0 0 0,0 0-44 0,0 0-12 15,0 0 0-15,0 0 0 0,0 0 12 0,-3 10 0 16,3 2 0-16,-4 1 0 0,-3 6 32 0,4 2 6 15,-4 8 2-15,-4-4 0 0,1 6-7 0,-1 7-1 16,-3-4 0-16,0 7 0 0,0-6-12 0,0-1-4 16,-4 7 0-16,4-4 0 0,-4-2-12 0,0-1-2 15,-3 4-1-15,4-3 0 0,-1 2-4 0,0 1-1 16,-3-7 0-16,-3 10 0 0,2 0-8 0,-2-7 0 16,-5 4 0-16,1-4 8 0,4-2-8 0,-5 2 0 15,5-6 0-15,2-6 0 0,-2 0 0 0,3-3 0 0,-1-6 0 16,5-1 0-16,-1-2 0 0,1-1-14 0,2-9 2 15,1 6 0 1,4-3-176-16,3-3-36 0,3-3-6 0,4 3-880 0</inkml:trace>
  <inkml:trace contextRef="#ctx0" brushRef="#br1" timeOffset="-47862.43">21414 18130 1267 0,'-4'-4'112'0,"1"-2"-89"0,-1-3-23 0,1 6 0 0,-1-4 233 0,4-5 43 15,4 9 8-15,-4-4 1 16,3-2-260-16,-3 9-52 0,0 0-10 0,0 0-3 0,0 0 56 0,0 0 10 16,4-3 2-16,-4 3 1 0,0 0 47 0,0 0 8 15,0 0 3-15,0 0 0 0,10 0-11 0,-3 3-3 16,4 3 0-16,3-6 0 0,0 0-33 0,4 0-6 16,3 0-2-16,4-6 0 0,10 3-17 0,0-7-4 0,4 1-1 15,0 3 0-15,-1 0-2 0,8-4 0 0,0 1 0 16,-3 2 0-1,-8 1-46-15,0 6-10 0,0-3-1 0,-3-3-1 16,-7 12-174-16,3-3-34 0</inkml:trace>
  <inkml:trace contextRef="#ctx0" brushRef="#br1" timeOffset="-46876.21">24677 17907 1303 0,'0'0'57'0,"3"-6"13"0,1-7-56 0,-1 4-14 0,1-1 0 0,3-2 0 16,-3-7 0-16,-1 6 9 0,1 4-9 0,-1-4 8 15,-3 4-8-15,0 0 8 0,0-4-8 0,0 13 8 16,0-3 80-16,0 3 16 0,-7-6 4 0,0-4 0 16,0 10 32-16,3-3 8 0,-3 0 0 0,0-3 1 15,0 6-61-15,7 0-13 0,-7-3-3 0,4-4 0 16,3 7-50-16,0 0-10 0,-4 0-3 0,4 0 0 16,0 0-21-16,0 0-4 0,-10 0 0 0,2 10-1 15,1-1 17-15,-3 1 0 0,-4 2 0 0,0 1 0 16,-4 5 0-16,-3 4 0 0,0 0-8 0,-1 7 8 15,-6-4 28-15,-3 6 8 0,-1-3 3 0,0 7 0 16,0-4 16-16,4 10 3 0,-4-10 1 0,8 4 0 16,-5-4-19-16,5-3-3 0,-1 7-1 0,-3-7 0 15,7-3-23-15,-4 6-5 0,0 1 0 0,4-4-8 16,0-3 0-16,0 3-11 0,-4-6 0 0,4 0 0 16,0 6-74-1,0-6-15-15,-8 0-4 0,5-9 0 0,-1 9-1 0,4-6-1 16,0-4 0-16,-1 1 0 0,5-4 34 0,-1-6 6 15,8 3 2-15,-5-2-847 0</inkml:trace>
  <inkml:trace contextRef="#ctx0" brushRef="#br1" timeOffset="-46493.27">23749 17709 2538 0,'0'0'56'0,"0"0"11"0,0 0 2 0,0 0 3 0,0 0-58 0,0 0-14 0,0 0 0 0,11 0 0 16,-1 0 8-16,4 0 0 0,-3 0-8 0,3 0 12 15,0 7 24-15,0-4 5 0,0 0 1 0,0 3 0 16,1-3 18-16,-8 7 3 0,3 2 1 0,1-2 0 15,3-1-32-15,-4 4-7 0,5 5-1 0,-1 1 0 16,-4 3-13-16,8 0-3 0,-4 0-8 0,0 9 12 16,4-9-12-16,-1 10 0 0,5-1 0 0,-5 7 0 15,4-4 0-15,4 1 0 0,3-4 8 0,1 0-8 16,-1 1 0-16,0-4 0 0,4-3 0 0,3 7 0 16,0-1 0-16,1-3 0 0,-1-3 0 0,-7 7 0 15,-3-11 0-15,3 1-12 0,-7 4 12 0,0-5-13 16,-3-5-11-16,0 6-1 15,-4-6-1-15,-4-1 0 0,1-5-189 0,-1 6-37 0</inkml:trace>
  <inkml:trace contextRef="#ctx0" brushRef="#br1" timeOffset="-44341.73">25869 18017 1785 0,'0'0'159'0,"0"0"-127"0,0 0-32 0,7-3 0 15,-7 3 117-15,11 0 18 16,-4-4 3-16,0-2 1 16,-7 6-139-16,0 0-19 0,0 0-8 0,0 0-1 0,0 0 10 0,0 0 2 0,0 0 1 0,0 0 0 15,0 0 47-15,0 0 8 0,0 0 3 0,0 0 0 16,0 0 17-16,0 0 4 0,0 0 1 0,0 0 0 16,3 13-35-16,-3-13-7 0,0 0-2 0,0 0 0 15,4 6-10-15,-4-6-3 0,0 0 0 0,0 0 0 16,7 3-8-16,-7 7 8 0,4-1-8 0,-4 0 8 15,0-9 12-15,-4 10 3 0,1 2 0 0,-5-9 0 16,1 7-3-16,0 2 0 0,0-2 0 0,0-1 0 16,-3 4-6-16,3-4-2 0,0 1 0 0,3-1 0 15,-3 3 16-15,7-2 4 0,-4 2 0 16,4-2 0-16,0 2-24 0,4 4-8 0,0-3 0 16,3-1 0-16,-4-2 11 0,4 2-11 0,0 4 12 15,0-4-12-15,0 1 0 0,-3-1 0 0,3-2 0 0,-4 9 0 16,-3-7 0-16,4 7 0 0,-4-6 0 0,0 5 0 15,0-5 0-15,0-1 0 0,0-12 11 0,0 16-3 16,0-16-8-16,7 13 0 0,-7-13 0 0,7 3 0 0,7-3 0 16,4 0 11-16,-1-6-11 0,5-1 12 0,2-5-12 15,1-7 0-15,3 6 9 0,0-5-9 0,1-4 0 16,-1 3 0-16,0 6 0 0,0-6-8 0,-3-3 8 0,-4 7-10 16,0-4 10-16,-7 0-10 0,1 3 10 15,-5 1 0-15,1-7 0 0,-8 9 0 0,4-6 14 16,0 4 2-16,-3-10 0 0,-1 12 0 0,-3-6 13 0,4 4 3 15,-4-4 1-15,4 0 0 0,-4 3-24 0,3 1-9 0,1-1 0 0,-1 7 9 16,1-1-9-16,-1 1-14 16,4-1 3-16,-3 10 1 15,-4 0-13-15,0 0-2 0,0 0-1 0,3 10 0 0,4 2 8 0,-7 4 2 0,0 0 0 16,0-1 0-16,-7 1 16 0,4 6 0 0,-1 6 0 16,-3-6 9-16,-3 6 3 0,3-3 0 0,-4-3 0 0,0 10 0 15,1-10 1-15,3 6 1 0,0-6 0 0,0 0 0 16,3-3-14-16,4 0 0 0,-3-4 8 0,6-5-8 15,1 2 0-15,3-2 0 0,0-1 0 0,0 0-10 32,3-6-69-32,1 4-13 0,0-4-4 0,3 6-762 0,-4-9-153 0</inkml:trace>
  <inkml:trace contextRef="#ctx0" brushRef="#br1" timeOffset="-42146.95">26402 18195 172 0,'0'0'8'0,"-4"10"1"0,-3-1-9 0,4-6 0 0,-4 7 0 0,3-4 0 16,-3-3 91-16</inkml:trace>
  <inkml:trace contextRef="#ctx0" brushRef="#br1" timeOffset="-41421.79">26360 18280 1148 0,'0'0'51'0,"0"0"10"0,-4 6-49 0,-3-2-12 0,3 5 0 0,4-9 0 16,-7 0 64-16,7 0 9 0,-3 9 3 0,3-9 0 15,-7 3 28-15,7-3 5 0,-7 10 2 0,7-10 0 16,0 0-21-16,-4 0-4 0,4 0-1 0,0 0 0 15,-3 9-33-15,3-9-8 0,0 0 0 0,-4 10-1 16,4 2-43-16,0-12 0 0,0 0 0 0,0 0 0 16,0 0-30-16,0 0 2 0,0 0 0 0,0 0 0 15,0 0 28-15,0 0 0 0,0 0 0 0,0 0 10 0,0 0 44 0,0 0 9 16,0 0 1-16,0 0 1 0,0-9 15 0,-3-1 4 16,3 4 0-16,0-3 0 0,0-1-26 0,0-2-5 15,0-4-1-15,3-6 0 0,1 10-17 0,-1-7-4 16,1-3-1-16,-1 0 0 0,4 0-30 0,0 0 0 15,0-6 0-15,1-4 0 0,-1 7 0 0,-4-3 0 16,4-3 0-16,-3 6 0 0,-1-4 14 0,-3 4-3 16,0 3-1-16,4 4 0 0,-8-11-2 0,1 7 0 15,-1 10 0-15,4-7 0 0,-3-3 9 0,-4 13 2 16,3-7 0-16,1 0 0 0,-1 7-5 0,4 3-1 16,-4-10 0-16,4 10 0 0,-3-4-13 0,3-5 0 15,-4 2 8-15,1 4-8 0,3-4 0 0,-4 1 0 0,4-4 8 16,0 3-8-16,-3-9 0 0,-1 10 0 0,1-1 0 0,3-2 0 15,-7-1 0-15,3 0 0 0,-3 4 8 16,0 2-8-16,0 1 9 0,0 6-1 0,0-7 0 0,-4 7 0 16,4-3-8-16,0 6 0 0,-3-3 0 0,-1 3 8 15,4 3-8-15,-4-3 0 0,4 6-12 0,-3-3 12 16,3 4-13-16,-4-1 5 0,4 3 8 0,0 1-13 16,-4 2 13-16,4 4-9 0,-3 0 9 0,3-1-8 15,-4 1 8-15,1 3 0 0,-1 0 0 0,-3 3-8 16,0 0 8-16,0 3 0 0,0-7 0 0,-1 14 0 15,-2-10 0-15,3 9-8 0,0 0 8 0,-4-2 0 16,4-4 0-16,0 6 0 0,0-3 0 0,-1-3 0 16,8-3 0-16,-3 0 0 0,-1 3 0 0,8-9 8 0,-4 6-8 0,0-3 0 15,3-7 8-15,1 10-8 0,-1-3 0 0,1 3 0 16,3-3 0-16,0 0 0 0,3-4 0 0,1 7 0 16,-4-6 0-16,3 0-8 0,1-1 8 0,-1 1 0 15,1 3 0-15,-1-7 0 0,1 10 0 0,-1-3 0 16,1 3 0-16,-1 0 0 0,1 0 0 0,-4 6 0 15,3-6 0-15,-3 0 0 0,-3 0 0 0,3-6 0 16,3 0 0-16,-3-7 0 0,0 3 0 0,0-2 8 16,4-1-8-16,-1-9 0 0,-3 0-8 0,7 10-7 15,1-10-1-15,2 0 0 16,1 0-45-16,3-3-10 0,3-4-1 16,1-2-1-16,0-1-79 0,6-2-16 0,1-1-4 0,0-5-934 0</inkml:trace>
  <inkml:trace contextRef="#ctx0" brushRef="#br1" timeOffset="-41114.36">25795 18108 1796 0,'0'0'80'0,"0"0"16"0,0 0-77 0,0 0-19 16,0 0 0-16,0 0 0 0,0 0 108 0,0 0 17 15,0 0 4-15,0 0 1 0,7 0-25 0,4 3-5 16,-1-3 0-16,1 0-1 0,3 0-31 16,0 6-5-16,4-3-2 0,3-3 0 0,4 6-37 0,3-2-8 15,7-4-2-15,0 3 0 0,1-3 2 0,-1 0 0 16,0 0 0-16,1 0 0 0,-1-3-16 0,-3-1 0 15,-1-2 0-15,1 3 0 16,0-6-84-16,0-4-20 0,-1-3-4 0,-2-6-1094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5T16:55:09.912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21939 12899 1706 0,'0'0'76'0,"0"0"15"0,0 0-73 0,0 0-18 16,4-3 0-16,3-6 0 0,-4-1 24 0,4 1 0 15,-3-4 1-15,7 4 0 16,-4-4-72-16,3 1-14 0,-3-4-3 0,4 0-1 16,-1-2 26-16,1 8 6 0,-7-2 1 0,-1-1 0 0,1 4 57 0,-1-1 12 15,1 1 3-15,-4 9 0 0,-4 0-17 0,4 0-3 0,0 0-1 0,0 0 0 16,0 0-19-16,0 0 0 0,0 0 8 0,0 0-8 15,0 0 0-15,0 0-12 0,0 0 1 0,0 0 1 16,7 0 2-16,4-3 0 0,-4-4 0 0,0 7 0 16,-7 0 8-16,7 0 0 0,0 0 8 0,-7 0-8 15,0 0 16-15,0 0 0 0,7 10-1 0,0-10 0 16,-7 0 34-16,0 0 7 0,7 9 2 0,0-6 0 16,0-3 37-16,-7 0 7 0,0 0 2 0,7 7 0 15,4-4-21-15,-4-3-4 0,0 6-1 0,0-3 0 16,-7-3-2-16,7 0-1 0,-7 0 0 0,0 0 0 15,0 0-23-15,-3 13-4 0,3-4 0 0,0 10-1 16,-11-7-18-16,4 7-3 0,3 0-1 0,-3-3 0 16,0 6-11-16,-7 0-2 0,0-4-1 0,0 4 0 15,3 7 8-15,-6-4 1 0,-1-3 1 0,0 9 0 16,1-3-21-16,3-3 0 0,-7 7 0 0,3-1 0 0,0-3 0 16,-3 4 0-16,0-7 0 0,-4 6 0 0,-10-3 0 15,7-3 0-15,7 7 0 0,-1-7 0 0,1-3-25 16,-3-7 0-16,6 4 0 0,4-6 0 15,0-4-11-15,3 4-3 0,1-7 0 0,10-6 0 16,0 0-118-16,-4-9-24 0,-3-10-5 0,3 6-572 16,4-9-114-16</inkml:trace>
  <inkml:trace contextRef="#ctx0" brushRef="#br0" timeOffset="246.21">21474 12805 2376 0,'-11'-13'105'0,"7"10"22"0,4-3-102 0,0-6-25 0,0 8 0 0,4-5 0 15,3 3 57-15,0-1 7 0,0 1 0 0,7 3 1 16,-3 3-25-16,10 3-4 0,0-3-2 0,4 13 0 16,3-4-6-16,0 1-2 0,-3 11 0 0,7-2 0 15,3 3-10-15,-3 0-1 0,-4 0-1 0,4 9 0 16,-4 1-14-16,0-1 0 0,-7 4 0 0,1-4 0 16,-1 7 0-16,0-4 0 0,0 10 0 0,0-3 0 15,-3 0 0-15,3-7 0 0,4 4 0 16,3-7-10-16,0-6-9 0,-3 3-1 0,0-3-1 0,-4-6 0 31,3 3-112-31,1 0-23 0,0-12-4 0,7 2-917 0</inkml:trace>
  <inkml:trace contextRef="#ctx0" brushRef="#br0" timeOffset="595.5">22578 12190 2534 0,'0'0'112'0,"0"0"24"0,0 0-109 0,0 0-27 0,0 4 0 0,-4 5 0 15,1 7 18-15,-1-4-2 0,1 1 0 0,-1 6 0 16,1-1-16-16,-1-2 0 0,1 6 8 0,-1 0-8 16,1 3 0-16,3 0 0 0,-4 3 0 0,4-3 0 15,0 13 20-15,0-3-2 0,0-4-1 0,0 3 0 16,-4-2-2-16,4 5-1 0,4-5 0 0,-4-7 0 31,-4 3-63-31,1-3-13 0,3-3-2 0,3-3-1 0,-6-7-111 16,3-2-23-16,-4-1-4 0</inkml:trace>
  <inkml:trace contextRef="#ctx0" brushRef="#br0" timeOffset="801.91">22317 12360 3146 0,'-39'0'140'0,"28"6"28"0,-3-6-135 0,7 0-33 16,7 0 0-16,0 0 0 0,0 0 8 0,0 0-8 15,14-6 0-15,-3-4 0 0,3 1 0 0,0 3-16 16,7-4 2-16,4 4 0 0,7-3 14 0,-4 5 0 16,0-5 0-16,7 0-9 0,1 5-3 0,3-5 0 15,-1 0 0-15,5-1 0 16,10-2-132-16,3 2-28 0,-3 1-4 0,0 3-1003 0</inkml:trace>
  <inkml:trace contextRef="#ctx0" brushRef="#br0" timeOffset="1471.39">23555 12463 1958 0,'-7'3'174'0,"7"-3"-139"0,-7 7-35 0,3-4 0 15,-3 6 81-15,4-6 10 0,-4 7 1 0,3-1 1 16,-3 1-15-16,0-1-3 0,0 3-1 0,-7 1 0 15,3 6-2-15,-3 0 0 0,-3 3 0 0,-5 3 0 16,1 6-8-16,0 0-1 0,-7 1-1 0,3 9 0 16,-3-7-28-16,3 7-6 0,4 0 0 0,-4-7-1 15,1 7-12-15,-1 0-3 0,0 2 0 0,1-2 0 16,-1 3-12-16,4-3-13 0,-4 3 2 0,0-7 1 16,-3-2-30-16,7-4-5 15,0 1-2-15,0-10 0 0,-4-10-135 16,7 7-27-16,1-10-6 0</inkml:trace>
  <inkml:trace contextRef="#ctx0" brushRef="#br0" timeOffset="1740.55">23033 12573 2361 0,'0'0'210'16,"0"0"-168"-16,0 0-34 0,0 0-8 0,-4 9 116 0,4 1 22 0,0-1 4 0,0 1 1 15,0 2-119-15,4 1-24 16,3 2 0-16,-4 1-10 0,5 3 10 0,-1 3 16 0,3-3-4 16,1 3-1-16,-1 0 5 0,4 9 2 0,1-9 0 15,2 6 0-15,1-3-10 0,-1-3-8 0,8 9 12 0,-4-9-12 16,4 10 0-16,0-4 0 0,-1-3 0 0,1 3 0 16,0-6-8-16,-4 0-3 0,0 0 0 0,-3 0 0 31,3-3-33-31,-3-7-6 0,-4-2-2 0,0 2 0 15,0-2-197-15,0-1-40 0</inkml:trace>
  <inkml:trace contextRef="#ctx0" brushRef="#br0" timeOffset="2085.48">23259 11908 2833 0,'0'0'62'0,"0"0"13"0,0 0 2 0,0 0 3 0,3 10-64 0,4-1-16 0,7 0 0 0,8 4 0 0,-5-4-9 0,8 10-6 15,3 3-1-15,4 0 0 0,7 0 16 0,-1 6-9 16,-2-3 9-16,3 7-8 0,-1 8 8 0,8-5 0 15,0-4 0-15,-4 10 0 0,4-6 8 0,-3 5 3 0,-1 7 1 16,-3-3 0-16,0 3-4 0,-8 3 0 16,1 4 0-16,-4-1 0 0,-3 10 20 0,-4-10 3 15,-7 0 1-15,0 1 0 0,-3-1-32 0,-4 7 0 16,0 2 0-16,-3-5 0 16,-8-4-29-16,-3 7-12 0,-4-16-3 0,-3-1 0 0,-3-2 29 0,-5-3 6 15,-9-4 1-15,-5-2 0 16,-2-1-200-16,-12-6-40 0</inkml:trace>
  <inkml:trace contextRef="#ctx0" brushRef="#br0" timeOffset="2496.03">21601 12056 2325 0,'-25'0'103'0,"14"0"21"0,1 6-99 0,-4-3-25 0,0 3 0 16,-4-3 0-16,0 10 68 0,-3-4 9 16,3 10 2-16,-3-6 0 0,0-1-27 0,-4 7-4 0,-3 3-2 0,0-3 0 15,0 6-27-15,3 3-6 0,-3 3-1 0,3 4 0 16,0 6-12-16,4 3-15 0,-7 15 3 0,7 4 1 16,0 3 11-16,0 9 8 0,6-3-8 15,1 3 11-15,4 7-3 0,3-7-8 0,7 0 12 16,3 1-4-16,8 2-8 0,6-9 0 0,5 3 0 15,6-9 0 1,7 3-108-16,4-7-20 0,7-2-4 0,3-7-989 0</inkml:trace>
  <inkml:trace contextRef="#ctx0" brushRef="#br0" timeOffset="2888.82">23841 12087 2707 0,'-7'0'240'0,"0"0"-192"0,3 0-38 0,4 0-10 16,0 0 75-16,0 0 13 0,0 0 2 0,0 0 1 31,4-10-108-31,3 7-22 0,0-6-4 0,0 6-1 15,7-3 0-15,-4 6 0 0,-2-4 0 0,2 1 0 16,4-3-9-16,0 6-3 0,8-3 0 0,-1-3 0 16,3 2-132-16,5-2-26 0,-1 0-6 0</inkml:trace>
  <inkml:trace contextRef="#ctx0" brushRef="#br0" timeOffset="3163.21">24448 11673 2343 0,'0'0'52'0,"0"0"10"0,0 0 2 0,0 9 2 0,-4 1-53 15,4 2-13-15,0 1 0 0,0-4 0 0,4 10 9 0,-4-3-1 16,0 3 0-16,3 3 0 0,1-1 24 0,-4 8 4 15,0-4 0-15,0 6 1 0,3 1-16 0,-3 5-3 16,0-2-1-16,-3 5 0 0,-4-5 7 0,3-4 2 16,-3 1 0-16,3 5 0 15,-6-5-93-15,6-1-18 0,4-6-4 0</inkml:trace>
  <inkml:trace contextRef="#ctx0" brushRef="#br0" timeOffset="4292.24">25337 12316 1868 0,'0'0'83'0,"7"-10"17"16,0 7-80-16,0-3-20 0,-4-3 0 0,4 2 0 0,-3 1 106 0,-4 6 18 16,0 0 3-16,0 0 1 0,0 0-16 0,0 0-4 15,-11 0 0-15,4 0 0 0,-3 9-30 0,-1-5-6 16,-3 5-2-16,3 10 0 0,1-7-11 0,-4 10-3 16,-1 0 0-16,1 6 0 0,0 4-39 0,-3 2-8 15,-1 7-1-15,-3 3-8 0,-4 6 0 0,0 3 0 16,1 1 0-16,-1 5 0 0,0-2 0 15,1-4 0-15,-5 10 12 0,5-10-12 0,-1 0 0 16,4-2 0-16,0-7-15 0,3-4 5 16,0-5-22-16,4-4-4 0,4 1 0 0,-1-11-1 15,-3 8-59-15,3-11-11 0,4-5-2 0,0 0-727 16,-3-13-144-16</inkml:trace>
  <inkml:trace contextRef="#ctx0" brushRef="#br0" timeOffset="4600.91">24733 12444 2872 0,'0'0'64'0,"0"0"12"0,-7 0 4 0,7 0 0 0,0 0-64 0,0 0-16 0,0 0 0 0,0 0 0 16,0 0 0-16,0 0-10 0,7 10 2 0,4 2 0 15,-1 4 8-15,8 0 8 0,3 6-8 0,0 0 11 16,8 6 15-16,-1 3 3 0,4 1 1 0,3-1 0 16,-7 0-2-16,0 1-1 0,-3 2 0 0,3-3 0 0,-3 7 2 15,0-3 1-15,-1-4 0 0,-3 3 0 0,-3-2-30 16,0-1 0-16,-4 7 0 0,0-4 0 16,0-2-20-16,0-7-11 0,-3 6-1 15,-1-6-1-15,1 0-75 0,3-3-16 16,-3-9-2-16,3 2-1107 0</inkml:trace>
  <inkml:trace contextRef="#ctx0" brushRef="#br0" timeOffset="4962.53">25770 11892 2512 0,'0'0'56'0,"0"0"11"0,0 0 2 0,0 0 1 0,0 0-56 0,0 0-14 0,0 0 0 0,0 0 0 16,0 0 27-16,0 13 2 0,0-4 1 0,0 4 0 0,0 0 17 0,0 8 3 15,0 8 1-15,0-1 0 0,0 3-35 0,-3 4-6 16,3-1-2-16,0 7 0 0,0-10-8 0,-4 4 0 16,4 3 0-16,-3-7 0 15,3 0-24-15,0-6-6 0,0-3-2 0,0-3 0 16,0 0-179-16,3-7-36 0</inkml:trace>
  <inkml:trace contextRef="#ctx0" brushRef="#br0" timeOffset="5213.96">25527 11961 3204 0,'0'0'71'0,"-11"-3"14"0,1 0 3 0,-1-3 1 0,11 6-71 0,-3-9-18 0,-1 5 0 0,4-5 0 16,4 6 0-16,-1-3 0 0,1-4 0 0,-1 10 0 16,4-3 0-16,0-6 0 0,8 9 0 0,-1 0 0 15,3-4 16-15,1-2-3 0,10 6-1 0,0 0 0 16,4 0-12-16,3 0 9 0,1-3-9 0,2-3 8 16,5 6-8-16,-1-6-9 0,8-1 9 0,-5-2-13 31,1-4-80-31,0 4-16 0,0-4-3 0,-4-5-780 0,-6 5-156 0</inkml:trace>
  <inkml:trace contextRef="#ctx0" brushRef="#br0" timeOffset="6272.2">26113 12730 2124 0,'0'0'94'0,"0"0"19"0,0 0-90 0,0 0-23 16,10-3 0-16,4-4 0 0,-7 4 49 0,4 3 6 15,0-3 1-15,-1-3 0 0,-10 6 16 0,11 6 4 16,-1 0 1-16,-3 4 0 0,7-1 15 0,-3 10 4 16,0 3 0-16,-1 0 0 0,4 0-68 0,-3 9-12 15,3-3-4-15,-3-3 0 0,3 7-12 0,-4-1 0 16,1 1 0-16,3-1 0 0,-3-3 0 0,-1-3-12 15,1-3 3-15,-1 0 0 16,4 0-31-16,-3-3-5 0,0-7-2 0,-1 4 0 16,1-13-173-16,3 7-36 0</inkml:trace>
  <inkml:trace contextRef="#ctx0" brushRef="#br0" timeOffset="6518.81">26797 12507 2700 0,'0'0'120'0,"-4"13"24"0,-3-4-116 0,0 4-28 16,0 5 0-16,0 4 0 0,4 7 20 0,-4 5-3 16,-4 4 0-16,1-1 0 0,-5 10 3 0,5 0 0 15,-8 4 0-15,4 2 0 0,-4 3 9 0,1 7 3 16,-4-3 0-16,-4 2 0 0,0 4-20 0,-3-3-4 15,0-4-8-15,3-2 12 0,-3-4-12 0,3 10 9 16,0-3-9-16,1-4 8 16,-1 7-92-16,4-4-20 0,-4-12-3 15,8 3-1113-15</inkml:trace>
  <inkml:trace contextRef="#ctx0" brushRef="#br0" timeOffset="7742.29">27506 12717 2246 0,'-10'3'200'0,"2"-3"-160"0,1 0-32 0,4 0-8 0,3 0 186 0,-4-3 36 16,4 3 7-16,0 0 2 0,0-9-180 0,0 9-36 16,4-3-7-16,-1-4-8 0,4 4 8 0,4-3-8 15,0 3 0-15,3 3 0 0,0 3 15 0,7-3-3 16,7 0-1-16,4 0 0 0,3 0-3 0,1 6 0 16,-1-3 0-16,4-3 0 0,-4 10 1 0,0-10 0 15,-3 6 0-15,0-3 0 0,-1-3 1 0,1-3 0 16,3-3 0-16,1 6 0 0,3-3-10 0,-4-4 0 15,4 4 0-15,-1-3 0 0,1 3 0 0,0 0 0 16,-4-4-8-16,1-2 8 0,-5 6-11 16,-2-3 3-16,-1 2 0 0,-7 4 0 0,0-9 8 0,0 9-8 15,0-9 8-15,-3 9-8 0,0-3 8 0,-1-1 0 16,-6-2 0-16,3 6 0 0,-3-9 0 0,-1 9 0 0,-3-10 8 16,4 10-8-16,-4-3 8 0,0 0-8 0,-3-3 10 0,-4 6-10 15,3-10 13-15,-3 7-3 0,4-3-1 16,-4 0 0-16,-4-1-9 0,4-2 8 0,-3 0-8 0,-5 2 8 15,1-2 0-15,-3 0 0 0,-4-1 0 0,0 1 0 16,-1-1 4-16,-2 4 0 0,-1-3 0 0,-3 2 0 16,0-5-2-16,-7 2 0 0,-1 1 0 0,-6 6 0 15,0-7 3-15,3 7 1 0,0-3 0 0,4 6 0 0,0-3-2 16,3 3 0-16,4 0 0 0,3 0 0 16,4 0-12-16,4 0 0 0,3 0 0 0,7 0 0 15,0 0 0-15,0 0-18 0,10 3 2 0,1 6 1 16,3-5 15-16,0 5 0 0,4-3 0 0,-1 4-9 15,8-4 9-15,3 3 0 0,0 1 0 0,1-1-8 0,-1 4 8 16,0-4 0-16,-3 1 0 0,3-1 0 16,-3 3-21-16,-1-2-9 15,1 2-2-15,0-2 0 0,-4 2 21 0,4-2 11 0,-8 2-12 0,5-2 12 16,-1 5-12-16,-4-2 12 0,1-1-12 0,-4 1 12 0,0-4 0 16,-3 4 0-16,-1-4 0 0,-6 1 0 0,3 2 0 0,-4-2 11 15,-3-1-3-15,-3 4-8 0,-1-4 16 0,-3 4-4 16,-3 2-1-16,-1-2 0 0,-3-1-11 0,-4 4 0 0,1 0 0 15,3-7 0 1,-4 4-70-16,-3 2-19 0,0-2-4 0,0-1-1291 0</inkml:trace>
  <inkml:trace contextRef="#ctx0" brushRef="#br0" timeOffset="8353.6">29990 12181 1036 0,'0'0'92'0,"0"0"-73"0,-7 0-19 0,0 0 0 16,-1 0 345-16,1 6 66 0,0-6 13 0,0 0 2 0,0-6-302 0,0 12-61 15,-3-6-12-15,-1 3-3 0,0-3 10 0,1 4 2 16,3 2 0-16,-4-3 0 0,1-3-27 0,-4 9-5 16,3 4 0-16,-7 3-1 0,1-1 11 0,3 4 2 15,-8 0 1-15,5 3 0 0,-1 0-10 0,-3 0-3 16,3 9 0-16,-3 0 0 0,4 4-15 0,-5 6-3 15,-2 3-1-15,-1 6 0 0,0 3-9 0,1 0 8 16,-5 1-8-16,5-1 8 0,2-6-8 0,5-3 0 16,-1 0 0-16,4-10 0 0,0 7 8 0,3-10-8 15,1 7 0-15,6-13 8 0,1 3 3 0,3-6 0 0,0-3 0 16,7-6 0-16,3-4-11 0,1-6 0 16,0 7 0-16,3-7 0 0,3-6 0 0,4-7 0 0,1 1 0 15,-1-4 0-15,0-6 0 0,4-2 0 0,-1-5 0 16,5-2 0-16,-5-3-20 0,8-10 3 0,0 7 1 15,3-10 0-15,-3-3 16 0,0-7 0 0,-1 7 0 0,-2-3 0 16,-1-3 11-16,-7 3-11 0,-3-4 12 0,-1 10-12 16,-6 1 16-16,-4 5-3 0,0 0-1 0,-4 1 0 15,-3 5-4-15,-3 1-8 0,-1 9 11 0,-3-3-11 16,-3-3 0-16,-1 9 0 0,-6 6 0 0,2 1 0 16,-2-1-65-1,-1-2-20-15,-3 11-4 0,0-5-1 0,0 6 35 16,-1-3 7-16,5 2 2 0,-1-2 0 0,1 3-131 0,2 0-27 15,1-3-4-15</inkml:trace>
  <inkml:trace contextRef="#ctx0" brushRef="#br0" timeOffset="8630.77">29573 12686 2948 0,'0'0'131'0,"-7"3"26"0,4 6-125 0,-1-2-32 0,1-4 0 0,3-3 0 16,0 9 61-16,0-9 7 0,0 3 0 0,0-3 1 16,7 10-53-16,-4-1-16 0,4-9 0 0,4 6 8 15,-4-2-8-15,4-4-12 0,-1 0 4 0,4 0 0 31,0-10-46-31,1 10-9 0,2-3-1 0,4-3-1 16,0 3-147-16,1-4-30 0,20-8-6 0,-14-4 0 0</inkml:trace>
  <inkml:trace contextRef="#ctx0" brushRef="#br0" timeOffset="9118.28">29450 11780 2487 0,'0'0'55'0,"0"0"11"0,7 6 2 0,4-3 2 0,-1 0-56 0,1 3-14 0,-1-2 0 0,1-4 0 15,-1 0 70-15,1 0 11 0,0 0 3 0,3 0 0 16,-4 0-26-16,1-4-5 0,-1-2-1 0,1 0 0 16,0 0-22-16,3-4-5 0,-4 1-1 0,1-4 0 15,0 1-24-15,3-1 0 0,-4-3 0 0,4 4 0 16,0-7 25-16,-3 7 7 15,3-1 0-15,-3 0 1 0,3-5-25 0,0-1-8 0,-3 6 0 0,-1 1 0 16,1-4 10-16,-4 4-2 0,0 2 0 0,3-2 0 16,-6 2 4-16,6 7 0 0,-2-3 0 0,-1 3 0 15,0 3-12-15,3 0 0 16,1 0 0-16,3 0 8 0,-3 3-8 0,-4 12 0 0,3-2 0 0,4 6 0 16,0 3 0-16,0 0 12 0,4 0-12 0,-4 0 12 15,4 0-4-15,0 6 0 0,-4-6 0 0,0 0 0 16,3-3-8-16,-3-4 0 0,1-5 0 0,-1 2 0 15,0-2-78 1,0-1-18-16,4-9-3 0,-8-3-1 0</inkml:trace>
  <inkml:trace contextRef="#ctx0" brushRef="#br1" timeOffset="28170.43">23618 7264 1324 0,'0'0'59'0,"0"0"12"0,0 0-57 0,0 0-14 0,0 0 0 0,0 0 0 15,0 0 231-15,0 0 43 0,-3 6 9 0,3-6 1 16,0 0-187-16,0 0-37 0,0 0-8 0,-4 7-2 16,4-7 2-16,-3 6 0 0,3-6 0 0,-4 9 0 15,4-9-26-15,-3 3-5 0,3 10-1 0,-4-4 0 16,4 1 20-16,0 2 3 0,-3 4 1 0,3 0 0 15,0 2-20-15,0 4-4 0,0 7-1 0,3-4 0 16,-3 6 5-16,4 0 2 0,-1 1 0 0,-3 2 0 16,0 4-6-16,4-4-2 0,-4-2 0 15,3-1 0-15,1 10-10 0,-4-10-8 0,3 4 12 0,-3-4-12 16,8 0 11-16,-5-9-11 0,1 10 10 0,3-10-10 16,-4-3 16-16,4 2-4 0,-3-2 0 0,-1-6 0 15,1 6-1-15,-1-7-1 0,1 1 0 0,-4-4 0 0,3 7-10 16,1-4 8-16,-1-2-8 0,1-4 8 0,-4 3-8 15,4 1 0-15,-4-10-12 0,0 0 12 0,0 0 0 16,0 0 21-16,0 0-2 0,0 0-1 0,0 0-1 0,0 0 0 16,0 0 0-16,0 0 0 0,7-3 2 0,0-4 0 15,0-5 0-15,3-1 0 0,4-5-5 0,-3-1-1 16,3-13 0-16,4 7 0 0,-1-9-13 0,1-4 8 16,7-3-8-16,-4-2 0 0,-4 2 0 0,5-6 0 15,-5 0 0-15,1-7 0 0,0 1 0 0,-1 6 0 0,1-3 0 16,-4 0 0-16,0 3 0 0,0 0 12 0,-3 3 0 0,-1 9 0 15,4-2-12-15,-6 11 0 0,2-2 0 0,-3 6 0 16,0 0 0-16,0 4-16 0,0 5 3 0,0 4 1 31,-3-1-40-31,3 7-8 0,-4 0-2 0,-3 3 0 16,8-6-42-16,-8 6-8 0,0 0-1 0,7 0-797 0,-7 0-159 0</inkml:trace>
  <inkml:trace contextRef="#ctx0" brushRef="#br1" timeOffset="28820.11">24271 7935 2055 0,'0'0'91'0,"0"0"19"0,0 0-88 0,0 0-22 0,0-6 0 16,0 6 0-16,0 0 77 0,0 0 11 0,-3-3 3 0,3 3 0 15,0 0-18-15,0 0-3 0,0 0-1 0,0 0 0 16,-4-7-30-16,4 7-7 0,0 0 0 0,-7 0-1 16,3 0-19-16,-3 0-4 0,0 7-8 0,0-4 12 15,0 6-12-15,-3 1 0 0,3-7 0 0,-4 12-10 16,-3-2 10-16,3 0 0 0,1-1 0 0,-1-3-8 16,-3 10 8-16,3-6 0 0,1-4 0 0,3 1 0 15,-4-7 0-15,8 6-8 0,-4 1 8 0,7-7-8 16,0-3 8-16,0 0 9 0,0 0-1 0,0 0-8 15,0 0 0-15,0 0 0 0,7 6 0 0,7-3 0 16,-4-3 0-16,5 0 0 0,-5 0 0 0,4 0 0 16,-3 0 0-16,-1 0-9 0,5 0 9 0,-5 0-8 15,1 6 8-15,-1-2 0 0,1 2 0 0,-1 0-8 16,1 0 8-16,0-2 0 0,-1 5-9 0,1 0 9 16,-1-6 0-16,-3 7 0 0,4-1 0 0,0-6 0 15,-1 7 0-15,1-1 0 0,-4 1 0 0,3-1 0 16,1 0 0-16,-4 1 0 0,-3-4 0 0,-1 4 0 0,4-1 0 15,-3 0 0-15,-4 1 0 0,0-1 0 0,-4-3 0 16,1 10 8-16,-1-3-8 0,-3-4 0 0,0 4 8 16,-4-1-8-16,1 4 8 0,-1-4-8 0,-3-2 0 0,0 2 0 15,-4 1 0-15,4-4 0 16,-3 1-34-16,-1-7-6 0,0 6 0 0,1-9-1 16,-1 7-95-16,0-14-20 0,1 7-3 15,-1-9-833-15</inkml:trace>
  <inkml:trace contextRef="#ctx0" brushRef="#br1" timeOffset="29390.8">24744 8023 2469 0,'0'0'54'0,"0"0"11"0,0 0 3 0,-7 0 2 0,7 0-56 0,0 0-14 0,0 0 0 0,0 0 0 16,0 0 23-16,-4 0 1 0,-3 0 1 0,7 0 0 0,0 0-4 16,-7 9-1-16,0-6 0 0,4 4 0 0,-4 2-8 0,3 4-3 15,0-4 0-15,1 4 0 0,-1-1 1 0,1 4 0 16,-4 0 0-16,7-4 0 0,-4 7 2 0,4-7 0 15,-3 7 0-15,-1-6 0 0,4 6-12 0,0-7 8 16,-3 7-8-16,3 0 8 0,0-4-8 0,0 4 0 16,0-6 0-16,0 6 0 0,0-7 0 15,3 4 0-15,1-4 0 0,-1-8 0 0,-3-4 8 0,0 0-8 16,0 0 8-16,7 6-8 0,4-6 8 0,-4-6-8 16,4 6 0-16,-4-10 8 0,3-2-8 0,1 2 0 15,-4-2 0-15,3 2-11 0,1-5-5 0,-4-1 0 16,4-6-1-16,-4 9 0 0,0-5 2 0,0 2 1 15,0-3 0-15,-4 7 0 0,4-4 3 0,-3 3 1 16,0 4 0-16,-1-1 0 0,-3 7 10 0,0 3 0 0,0 0 10 16,0 0-10-16,0 0 15 0,0 0-3 0,0 0-1 15,0 0 0-15,0 0-11 0,0 0 10 0,0 0-10 0,0 0 10 16,4 3 2-16,-4 7 0 0,0-10 0 16,7 9 0-16,-4 1-12 0,1-1 0 0,-1 1 9 15,1-4-9-15,-1 9 0 0,4 1 0 0,-3-6 0 0,-4 11 0 16,7-5 0-16,-7 0-8 0,3 6 8 0,1-3-8 15,-1-1-5-15,5 4-1 0,-5-3 0 0,4-3 0 32,-3-7-26-32,3 4-4 0,3-4-2 0,-3 1-721 0,4-7-144 0</inkml:trace>
  <inkml:trace contextRef="#ctx0" brushRef="#br1" timeOffset="31225.29">26173 7433 1555 0,'0'0'138'0,"0"0"-110"16,0 0-28-16,0 0 0 0,0 0 194 0,0 0 34 0,0 0 6 0,3 10 2 16,-3 2-172-16,4-2-33 0,-1 2-7 0,1 4-2 15,-4-4-22-15,0 7-12 0,0-3 2 0,0 3 0 16,-4 0 10-16,1 3 0 0,-1 0 10 0,-3-1-10 15,0 1 24-15,3 7 0 0,-3-4-1 0,0-3 0 16,0 3 21-16,0-3 5 0,4 3 1 0,3-3 0 16,-4 6-28-16,1-6-6 0,3-10 0 0,3 1-1 15,1 3-15-15,-1-4 0 0,4-2 8 0,0-1-8 16,4 0 0-16,0-5 0 0,-1-1 0 0,4-3 0 16,0-3 0-16,0 3 0 0,4-10 0 0,-4 1 0 15,4-1 0-15,-1-2 0 0,-2-1 0 0,2-6 0 16,1 4 12-16,-4-10-3 0,4 3-1 0,-1 0 0 15,1-3 0-15,0-4-8 0,-1-2 12 0,1 6-4 16,-1-6-8-16,1-1 0 0,0 1 0 0,-4 0 0 16,0-1-18-16,-3 4 4 0,-1-3 1 0,1 9 0 0,-4 3 13 15,0 6 0-15,-4-2 0 0,1-1 0 0,-4 7 0 16,3 5 0-16,-3 4 0 0,0 0 10 0,0 0-10 0,0 0 12 16,0 0-12-16,0 0 12 0,0 0 0 0,0 0 0 15,0 0 0-15,0 0 0 0,-3 10-12 0,3 2 0 16,-4 1-12-16,1 6 12 0,-1 3 15 0,4 0 10 15,-3 6 3-15,-1-3 0 0,1 6-28 16,-1-2 0-16,4 2 0 0,0 0 0 0,0 1 0 0,0 2 0 16,0-3 0-16,7 1 0 0,-3-1 9 0,3 1 0 15,0-10 0-15,3 6 0 0,-10-3-9 0,4 3-11 16,0-3 3-16,-1-3 0 0,1 0 8 0,3-3 0 16,-7 3 0-16,3-7-8 15,4-2-28-15,-3-4-4 0,3 1-2 0,0-7 0 16,0 0-41-16,3-3-8 0,1 0-1 0,0-3-679 0,-1-6-135 15</inkml:trace>
  <inkml:trace contextRef="#ctx0" brushRef="#br1" timeOffset="31735.69">27026 8089 1911 0,'0'0'84'0,"0"0"19"0,0 0-83 0,0 0-20 0,0 0 0 0,0 0 0 16,0 0 99-16,0 0 15 0,0 0 3 0,0 0 1 15,0 0-53-15,0 0-10 0,0 0-3 0,0 0 0 16,-7 9-26-16,4-3-6 0,-8 4 0 0,4-4-1 15,-3 10-3-15,-5-4-1 0,5 1 0 0,-1-1 0 16,4 4 4-16,-3 0 1 0,-1-1 0 0,4 1 0 16,3 3-10-16,1-7-2 0,-1 10 0 0,4-6 0 15,0 0 7-15,0 3 1 0,4-7 0 0,-1 7 0 16,1-6-16-16,3-4 0 0,7 3 0 16,-3-2 0-1,3-1-100-15,0 4-22 0,4-13-5 0,3 6-1 16,3-12-121-16,-2 3-25 0,9-16-5 0,-9-3-1 0</inkml:trace>
  <inkml:trace contextRef="#ctx0" brushRef="#br1" timeOffset="31894.52">27199 7728 1843 0,'0'0'164'0,"-7"0"-132"16,0 0-32-16,-4 0 0 0,11 0 201 0,-3 6 34 15,-4-2 6-15,7-4 2 0,-7 3-185 0,0 3-37 16,7-6-7-16,-4 3-2 0,4-3-21 0,0 0-5 16,0 0-1-16,0 0-794 15,0 0-159-15</inkml:trace>
  <inkml:trace contextRef="#ctx0" brushRef="#br1" timeOffset="35485.26">26095 7073 345 0,'0'0'15'0,"0"0"4"0,-7 3-19 0,0-3 0 0,7 0 0 0,-4 0 0 16,-6 0 219-16,10 0 40 0,0 0 8 0,0 0 1 15,0 0-139-15,0 0-28 0,0 0-5 0,0 0-2 16,0 0 1-16,0 0 0 0,0 0 0 0,0 0 0 16,0 0-3-16,0 0-1 0,0 0 0 0,0 0 0 15,7 0-10-15,-7 0-1 0,3-3-1 0,-3 3 0 16,4-10-18-16,-1 10-3 0,8-3-1 0,-4 3 0 16,0-6-21-16,4 12-5 0,3-6-1 0,0 0 0 15,0 3-10-15,0-3-1 0,0 0-1 0,7 0 0 16,-3 0-6-16,3 0-2 0,4 0 0 0,-4 0 0 0,0 0-2 0,0 0-8 15,4-3 12-15,0-3-4 0,3 6 1 0,-3-3 0 16,3-3 0-16,0 2 0 0,0 1 2 0,-3-3 0 16,-4 6 0-16,0-3 0 0,-3-3 2 0,3 2 1 15,-3-2 0-15,-1 3 0 0,-2 3-2 0,-1-9-1 16,0 9 0-16,0-10 0 0,-3 10-1 0,-1 0 0 16,-3-3 0-16,-7 3 0 0,0 0 3 0,0 0 1 15,0 0 0-15,0 0 0 0,0 0 2 0,0 0 0 16,0 0 0-16,0 0 0 0,0 0-5 0,0 0-1 0,-7-3 0 15,0-3 0-15,0 6-10 0,0-3 0 16,-4-4 0-16,4 7 0 0,0-3 0 0,0-3 0 16,0 3 0-16,0 0 0 0,0-4 8 0,0-2-8 15,0 9 0-15,0-9 8 0,3 5-8 0,-6 1 0 0,3-3 0 16,0 6 0-16,7 0 10 0,0 0-10 0,-4 0 12 0,-6 0-12 16,-1-3 0-16,0 3 0 0,-3 0 0 0,4 0 0 15,-1 0 0-15,-3 0 0 0,3 3 0 0,1-3 0 16,-1 0 0-16,4 0 0 0,7 0 0 0,-7 0 0 31,7 0-103-31,0 0-21 0,0 0-4 0</inkml:trace>
  <inkml:trace contextRef="#ctx0" brushRef="#br1" timeOffset="36143.15">27884 6574 2386 0,'0'0'52'0,"0"0"12"0,-4 0 1 0,1 3 3 0,-1 0-55 0,0 4-13 16,4 2 0-16,0 4 0 0,0 5 25 0,0-2 3 16,4 6 0-16,-4 9 0 0,0 1 3 0,4 5 1 15,-4 4 0-15,0 3 0 0,-4 9 0 0,4 1 0 16,-4 2 0-16,-3 7 0 0,4 6-16 0,-8-3-4 16,1 9 0-16,-4-3 0 0,3 3-3 15,-3-3-1-15,-4-6 0 0,4 6 0 0,-3 1-8 16,2-8 0-16,1 4 0 0,-3-3 0 0,-1-3 0 0,4 0 0 15,7-7 0-15,-4-3-11 0,1 1 11 0,6-4 0 16,1-9 0-16,3-7-8 0,0-2-5 0,-4-4-1 16,4-13 0-16,0 4-798 15,7-6-159-15</inkml:trace>
  <inkml:trace contextRef="#ctx0" brushRef="#br1" timeOffset="36467.62">28356 6452 2343 0,'-3'12'104'15,"-1"-2"21"-15,1 9-100 0,-1 3-25 0,1 0 0 0,-1 9 0 0,-3 0 47 16,0 13 4-16,0-3 1 0,-4 9 0 0,1-3-26 15,3 13-5-15,0-4-1 0,0 7 0 0,0 0 8 16,-4-4 0-16,4 4 1 0,3 3 0 16,1-4-14-16,-1 4-3 0,1-3-1 0,3 0 0 0,-7-1-11 15,3-8 0-15,-3-1 0 0,4 7 0 0,-4-4 0 16,0-3 0-16,-1 1 0 0,1-4 0 16,-3 0-32-16,-1-3-9 0,1 3-2 15,-4 0 0-15,-1-3-61 0,1 4-12 16,-7 30-2-16,4-24-1 0</inkml:trace>
  <inkml:trace contextRef="#ctx0" brushRef="#br1" timeOffset="36943.85">28395 8161 2516 0,'0'0'112'0,"0"0"22"0,0 0-107 0,0 0-27 0,4-10 0 0,-4 10 0 15,3-3 22-15,4-6-1 0,0 0 0 0,0 5 0 16,-3-2-21-16,6 3 0 0,-3-6 0 0,1 9 0 0,-1-10 0 15,3 10-8-15,1-3 8 0,-4-3 0 16,3 3 0-16,5-1 17 0,-5-2-2 0,4-3-1 0,0 6 16 0,0-4 3 16,-3 7 1-16,3-3 0 0,-3 6-17 0,-1-3-3 15,1 7-1-15,-4-4 0 0,0 6-5 0,-3 1 0 16,-4 2-8-16,0 4 12 0,-4 0-12 0,-3 2 0 16,0 4 8-16,-4 0-8 15,1 0 0-15,-8 6 0 0,0-3 0 0,1 7 0 0,-1-1 0 0,4 1 0 16,-4-1 0-16,1 0-10 0,-1-2 10 0,4-4 0 15,3-3 0-15,-3-1-8 0,7-2 8 0,0 3 11 16,7-9-3-16,0 6 0 0,0-10 20 0,7 0 3 16,4-5 1-16,-1 5 0 0,8-3-45 0,-4-3-9 15,4-3-2-15,3-3 0 16,4-3-160-16,-4-3-32 0,7-4-6 16</inkml:trace>
  <inkml:trace contextRef="#ctx0" brushRef="#br1" timeOffset="38552.21">21160 7402 403 0,'0'0'17'0,"0"0"5"0,0 0-22 0,0 0 0 0,0 0 0 0,0 0 0 16,0 0 381-16,0 0 72 0,0 0 15 0,0 0 2 16,0 0-358-16,0 0-72 0,0 0-15 0,0 0-2 15,0 0 5-15,0 0 2 0,0 0 0 0,7 0 0 16,0 9 5-16,0-9 1 0,0 7 0 0,0-1 0 16,0 3 12-16,-4 1 4 0,1 2 0 0,0 10 0 15,-1-3 3-15,-3 3 1 0,0 9 0 0,4 1 0 16,-4-1-16-16,0 7-2 0,-4-1-1 0,1 4 0 15,-1 12-27-15,-3-9-10 0,0 7 0 0,0-8 9 16,3 4-9-16,-3-9 0 0,4 3 0 0,-1-10 0 16,1 1 0-16,3-10 12 0,0 6-2 0,0-13 0 15,0 4-10-15,3-6 12 0,-3-4-12 0,0 1 12 16,0-10 7-16,0 0 1 0,0 0 1 0,0 0 0 16,4-10 0-16,-1 1 0 0,-3-7 0 0,0-3 0 0,-3-3-13 15,-1-6-8-15,4-3 10 0,-3-1-10 0,-4-2 0 0,0 3 0 16,0-10 0-16,-1 9 0 0,1-11 0 0,-3 8 0 15,-1-3 0-15,4 7 0 0,0 0 0 0,0-1 0 16,0 1 0-16,0 9 0 0,3-9 0 0,-3 9 0 16,7-3 0-16,-3-4 0 0,-1 7 9 0,4 0-9 15,0 1 8-15,4-1-8 0,-1 3 8 0,1 0-8 16,3-3 8-16,0 0-8 0,0 0 0 0,4 3 0 16,-1-3 0-16,4 10 0 0,-3-7 0 0,3 10 0 0,-3-4 0 15,3 4 0-15,0-1 0 0,0 4 0 0,0 0 0 0,0 3 0 16,0-4 0-16,4 7 0 0,-4 7-9 0,0-4 9 15,0 3 0-15,4 6-8 0,-4-2 8 0,0 2 0 16,0-2-9-16,0 2 9 0,0 7 0 0,1-6-9 16,-1 9 9-16,0-10 0 0,-4 4 0 0,4 0 0 15,-3-7-12-15,0 10 2 0,-1-7 1 0,1-2 0 32,-4 2-92-32,3-2-19 0,-2-1-3 0,-1 1-1140 0</inkml:trace>
  <inkml:trace contextRef="#ctx0" brushRef="#br1" timeOffset="39796.51">21040 6844 1778 0,'0'0'79'16,"0"0"16"-16,0 0-76 0,0 0-19 0,0 0 0 0,0 0 0 0,0 0 24 0,0 0 2 15,0-6 0-15,0 6 0 0,0 0 13 0,0 0 2 16,0 0 1-16,0 0 0 0,7-7-24 0,-7 7-5 15,0 0-1-15,0 0 0 0,3-3 1 0,-3 3 0 16,7 0 0-16,0 3 0 0,0-3 1 0,4 0 0 16,-4 7 0-16,4-4 0 0,-1-3 12 0,4 3 2 15,0-3 1-15,4 0 0 0,-4 0-10 0,4 0-3 16,-1 0 0-16,5 0 0 0,-5 0-7 0,8-3-1 16,-4 0-8-16,0-4 12 0,-3 4-4 0,3-3 0 15,0 3-8-15,-3-4 12 0,0 1-3 0,-1 0-1 16,-3 6 0-16,0-9 0 0,1 9-8 0,-5-4 0 15,1-2 0-15,-1 3 8 0,1 3-8 0,-1 0 0 16,-2 0 0-16,-1-3 0 0,0-3 0 0,-7 6 8 0,0 0-8 16,10 0 0-16,-10 0 0 0,0 0 0 15,7 0 0-15,-7 0 0 0,0 0 17 0,0 0-1 0,0 0-1 0,0 0 0 16,-3-10 9-16,3 7 1 0,0-6 1 0,-4 9 0 16,1-10-5-16,-4 7-1 0,0-3 0 15,0 3 0-15,-4-7 1 0,4 10 0 0,-4-3 0 16,1-3 0-16,-1 3-21 0,1-4 9 0,-1 7-9 0,0-3 0 15,1 3 0-15,-1 0 0 0,4-3 0 0,-3 3 0 16,-1-6 0-16,0 6 10 0,4 0-2 0,0 0 0 16,0-3-8-16,7 3-14 0,-3 0 3 0,3 0 1 15,0 0-22-15,0 0-5 0,0 0-1 16,0 0 0-16,0 0-123 0,0 0-25 16</inkml:trace>
  <inkml:trace contextRef="#ctx0" brushRef="#br1" timeOffset="40466.65">21710 8026 518 0,'0'0'23'0,"0"0"5"0,7-3-28 0,-7 3 0 0,0 0 0 0,7 0 0 15,7-10 288-15,-3 7 52 0,-8-3 10 0,1 0 2 16,-1 0-257-16,4-4-52 0,-7 7-11 0,-3-3-1 16,-4 3 3-16,7 3 1 0,0 0 0 0,-11 0 0 0,-3 3-27 15,0-3-8-15,3 9 0 0,-3 1 0 0,-3 2 0 16,3-3 0-16,-4 10 0 0,4-6-9 0,0-1 9 0,0 4 0 15,3-7 0-15,0-2 0 0,1 2 0 16,3 1 0-16,-4-1 0 0,4-6 8 0,0 7 4 0,4-10 0 16,-4 9 1-16,7-9 0 0,-4 0-13 0,4 0 9 15,0 0-9-15,0 0 8 0,0 0-8 0,0 0-11 16,0 0 3-16,0 0 0 0,0 0 0 0,7 12 0 16,-3-5 0-16,6-4 0 15,1 9-19-15,-4-5-3 0,0-4-1 0,3 6 0 0,5 4 17 16,-5-4 3-16,1 1 1 0,-1-1 0 0,4-6 10 0,-3 7-8 15,0-1 8-15,-4 0-8 0,-4-6 19 0,4 7 4 0,0 2 1 16,0-2 0-16,-7 6 20 0,0-10 4 0,4 9 0 16,-1-2 1-16,-6 0-4 0,-1-1-1 0,1 4 0 0,-4-4 0 15,3 1-23-15,-3 3-5 0,0-4 0 0,-3 1-8 16,2-4 0-16,1 4 0 0,-3-4 0 0,3-6 0 31,-4 7-34-31,1-1-1 0,-1-3 0 0,0 0 0 16,-3 1-19-16,4-4-4 0,-1 6-1 0,-3-2-809 0</inkml:trace>
  <inkml:trace contextRef="#ctx0" brushRef="#br1" timeOffset="41074.9">21865 8167 2127 0,'-7'3'47'0,"7"-3"9"0,0 0 3 0,0 0 1 0,-14 3-48 0,10-3-12 15,4 0 0-15,0 0 0 0,-7 10 0 0,7-10 0 0,-3 9 0 16,6-2 0-16,1-1-9 0,-1 3 9 0,-6 1-12 0,6 2 12 16,5-2-22-16,-1 8 2 15,-7-5 1-15,3-1 0 0,1 4 19 0,-4 0-12 0,0-1 12 16,-4 1-10-16,1 6 18 0,3-3 3 0,0 3 1 0,-4 0 0 16,-3-3 9-16,3 3 3 0,8 0 0 0,0-4 0 15,-4-5 16-15,3 9 3 0,1-13 1 16,6 4 0-16,1-4-29 0,3 1-6 15,-7-4-1-15,7-3 0 0,4-3-24 0,-1-9-6 0,-3 9-1 0,-3-10 0 32,3 1-25-32,0-4-6 0,0 4-1 0,-3-4 0 0,-4 4 39 15,0-1 16-15,4-2-12 0,-4 3 12 0,-7-1 0 0,3-2 21 0,1 2-2 0,-4-5-1 16,-4-1 22-16,4 3 5 0,0 4 1 0,0-7 0 16,0 1-37-16,-3 2-9 0,-1 0 0 0,1 4 0 15,3-4-28 1,0 4-7-16,-4 3-1 0,1 3-1 0,3 3 24 0,0 0 5 0,0 0 8 15,0 0-13-15,0 0 13 0,0 0 0 0,0 0 0 0,0 0-9 0,-4 3 9 0,4 6 14 16,0 1-3-16,0-1-1 0,4 4 21 0,-4-4 4 16,3 4 1-16,-3 5 0 0,7-5-36 0,-3 9 0 15,-4-3 0-15,0-7 0 0,7 10 0 16,-4-3 0-16,1-7 0 0,-4 7 0 16,0 3-21-16,3-9-8 0,1 2-2 15,-1-2-618-15,-3-4-124 0</inkml:trace>
  <inkml:trace contextRef="#ctx0" brushRef="#br1" timeOffset="42096.39">22221 7759 1036 0,'0'0'92'0,"0"0"-73"0,0 0-19 0,0 0 0 16,0 0 300-16,0 10 57 0,4 2 11 0,-8 1 3 16,1 6-298-16,10 3-59 0,4 0-14 0,-1 6 0 15,-6-6 8-15,-1 6 0 0,8-3 0 0,-1 7 0 16,5-1-8-16,-8 3 0 0,-4-2 0 0,4 9 0 15,4-4 0-15,-4-2 0 0,-11-1 0 0,1 7 0 0,10-3 0 0,-7-7 0 16,-4-3 0-16,4 0-8 0,-3-6 8 16,3 0 0-16,7-3 10 0,-7-6-10 0,-4-1 31 0,1-2 0 15,10-1 0-15,-7-9 0 16,0 0-5-16,0 0-1 0,0 0 0 0,0 0 0 0,7-9 5 0,-4 5 1 16,-3-8 0-16,-3 2 0 0,6-5-31 0,-3 2 0 15,-3-2 0-15,3-4 0 0,3 0 0 0,1 0 0 16,-8-3 0-16,1 6 0 0,-1 1 0 0,4 2 0 15,4 1 0-15,-8 2 0 16,-3 1-20-16,7 9-9 0,4-3-3 0,-1-4 0 0,-3 7 32 16,7 0 0-16,0-3 0 0,8 3 0 0,-1 0 0 0,0-6 0 15,0 3 0-15,4 3 0 0,3-3 0 0,0-3 0 16,-4 2 0-16,-2-2 0 0,2 6 0 0,1 0 0 0,-4 0 0 16,-3 6 0-16,-1-2-12 0,1 5 3 15,-4 3 1-15,0-2 0 0,-4 9 8 0,-3 0 11 0,4-4-3 16,-1 4 0-16,-6 3-8 0,-1-3 0 0,4 3 0 15,-3 0 0-15,3-3 28 0,-7-4 3 0,3 7 1 16,-3-3 0-16,4-7-32 0,-1 7 0 0,-3-6 0 16,0 3 0-16,4-10 0 0,-5 3 0 0,1 1 0 0,-3-1 0 31,-1 0-20-31,-3-5-9 0,4 5-3 0,-8-3 0 0,-7 1 32 0,4 2-9 0,0-3 9 0,-4 4 0 31,0-4-39-31,-3 3-2 0,4 1-1 0,2-1 0 0,5-6-66 16,-1-3-14-16,-3 0-2 0</inkml:trace>
  <inkml:trace contextRef="#ctx0" brushRef="#br1" timeOffset="42585.33">22758 7841 1440 0,'0'0'128'0,"0"0"-103"0,0 0-25 0,10-6 0 0,4 3 328 0,-3-4 60 16,0 7 12-16,10-6 2 0,7 0-303 0,4-4-61 15,-8 7-12-15,5-6-2 0,2-1-24 0,1 7 0 16,-4-3-12-16,1 0 4 16,-1-1-80-16,-4 7-16 0,1-3-4 0,-4-3-700 15,1 6-141-15</inkml:trace>
  <inkml:trace contextRef="#ctx0" brushRef="#br1" timeOffset="43200.54">20073 6408 1036 0,'0'0'92'0,"-7"3"-73"0,3 3-19 0,-6 4 0 16,-1 2 235-16,1 1 43 0,3 6 9 0,0-1 1 16,0 8-204-16,0-4-42 0,3 9-8 0,0 0-2 15,1 7 10-15,-1 6 2 0,-3 3 0 0,4 6 0 16,-1 10-17-16,1 0-3 0,-1 6-1 0,-3 0 0 15,0 9-7-15,0 0-2 16,-4 7 0-16,1 6 0 0,-4-6-14 0,0-7 11 0,3 7-11 16,-3-4 10-16,3-9-1 0,1-6 0 0,3 0 0 0,0-6 0 15,3-7-9-15,4-9 0 0,-3 3 0 0,3-10 0 32,3-5-29-32,4-4-11 0,-3-6-3 0,6-9-683 0,4-4-137 15</inkml:trace>
  <inkml:trace contextRef="#ctx0" brushRef="#br1" timeOffset="43599">20401 6399 2188 0,'0'0'195'0,"0"0"-156"0,0 0-31 16,0 0-8-16,0 0 93 0,0 0 18 0,0 0 3 0,-3 9 1 16,3-6-99-16,0 13-16 0,0-4-9 0,0 1 1 15,0 9 8-15,0 6 11 0,-4 3-3 0,1 4 0 16,3 3 20-16,-4 9 3 0,-3 6 1 0,3 6 0 15,1 7-20-15,-4 0-3 0,0 6-1 0,0 4 0 16,-4 2-8-16,4 0 8 16,0 7-8-16,4-3 8 0,-5-7-8 0,5 0 0 0,-1-3 0 0,1-6 0 15,3 3 0-15,0-3 0 0,0 0 0 0,0-4 0 32,0 1-52-32,0-10-13 0,3-2-3 0,-3-7 0 15,4-1-138-15,-1-5-28 0,-3-7-6 0,4-6 0 0</inkml:trace>
  <inkml:trace contextRef="#ctx0" brushRef="#br1" timeOffset="45099.7">28487 6000 230 0,'0'-3'20'0,"0"-6"-20"15,-4-4 0-15,4 4 0 0,0-10 473 0,0 6 91 16,4-5 17-16,-4 5 4 0,3-6-425 0,1 4-86 15,-4-4-17-15,0 0-3 0,0 6 5 0,3-5 1 16,1 5 0-16,-1 4 0 0,1-4-39 0,0-6-7 16,3 13-2-16,3-3 0 0,1 2-12 0,3 4 9 15,0-3-9-15,4 6 8 0,-1 0-8 0,4 0 0 16,-3 9 0-16,0-2-11 0,-1-4 11 0,1 9-12 16,-4 4 12-16,0-3-12 0,-3-1 12 0,-4 7 0 15,0 0 0-15,-4-4-8 0,-3 7 8 0,-3 7 0 16,-1-4 0-16,-3 0 0 0,-3 0 9 0,-1 3-9 15,-3-3 12-15,0 6-12 0,-4-2 10 0,1-4-10 0,3 6 8 0,-4 1-8 16,-3-4 0-16,3 3 0 0,4-6 0 0,-4 7 0 16,4-11 0-16,0 1 0 0,4 0 0 15,-1-3 0-15,0-6 0 0,4 2 0 0,4-5 0 0,-1-4 0 16,4 4 0-16,0-10 12 0,4 9 0 0,3-6 0 16,3 3 35-16,5-3 7 0,2-3 2 0,4 0 0 15,8 0-8-15,9 0-2 0,5-3 0 0,3-6 0 16,6 0-35-16,1 5-11 0,4-5 0 0,-1 0-944 15,1-10-195-15</inkml:trace>
  <inkml:trace contextRef="#ctx0" brushRef="#br1" timeOffset="58243.42">24881 7885 1476 0,'0'0'65'0,"0"0"14"0,-3-3-63 0,3-3-16 0,0-4 0 16,3 1 0-16,4 6 28 0,1-7 4 0,2 1 0 0,-3 6 0 16,7-4 1-16,-3 4 1 0,-1-6 0 0,5 6 0 15,-5-4 1-15,1 7 0 0,-1-3 0 0,-3 3 0 16,-7 0-5-16,11 0-1 0,-11 0 0 0,0 0 0 15,0 0 4-15,0 0 1 0,0 10 0 0,0-10 0 16,0 3 22-16,-4 6 4 0,1 1 0 0,-1 2 1 16,1-2-6-16,-1-1-2 0,-3 0 0 0,4 4 0 15,-1-10-25-15,1 13-4 0,3-10-2 0,-4 3 0 16,4 7 18-16,0 0 4 0,0-1 1 0,4 1 0 16,-1 6-34-16,1-3-11 0,-4 3 0 0,3-3 0 15,1 3 13-15,-1-4-4 0,1-2-1 0,-1 3 0 16,4 3-8-16,-7-10 0 0,4 7 0 0,-4 0 0 15,-4 0 12-15,4-3-4 0,-3-4 0 0,-1 4 0 0,4-4-8 16,-3-9 0-16,3 7 0 0,0-10 0 0,0 0 10 16,0 0-10-16,0 0 12 0,0 0-12 0,0 0 21 0,0 0-2 15,0 0-1-15,7-10 0 0,-4 7-8 16,4-6-2-16,-3-4 0 0,3 4 0 0,-3-4-8 0,3 4 12 16,-4-4-12-16,1-2 12 0,-1 9-12 0,1-10 8 15,-1 6-8-15,4-2 8 0,0 2-8 0,-3 1 0 16,-1 3 0-16,5 0 8 0,-5-4-8 0,4 4 0 15,-7 6 0-15,7-6 0 0,4 2 0 0,-1-2 0 16,1 6 0-16,-1 0 0 0,-10 0 0 0,11 0 0 16,-4 0 0-16,4 6 0 0,-11-6 0 15,10 4 0-15,-3 2 0 0,-7-6 0 0,7 6-15 0,-7-6-5 0,7 6 0 0,-3-2-1 16,0 5 21-16,-4-9 0 0,3 9-9 0,-3 1 9 16,0-7 0-16,4 9 0 0,-4-12 0 0,0 10 0 15,-4-1 0-15,4-2 0 0,0-7 0 0,4 6 0 16,-4 3 0-16,0-9-10 0,0 10 10 0,0-1-12 15,0-9 12-15,0 0 0 0,0 3 0 0,-4 7 0 16,4-10 0-16,0 9 0 0,0-9 8 0,-3 9-8 16,-1-6 9-16,-3 4-9 0,0-4 12 0,3 6-12 15,-3-6 9-15,-3-3-9 0,3 7 0 0,-4-4 9 16,0 6-9-16,-3-9 0 0,4 7 0 0,-4-1 0 16,-4-6 12-16,4 9 3 0,0-9 1 0,0 0 0 15,0 6-16-15,3-2-16 0,0-8 3 0,1 4 1 16,-1-6-12-16,4 6-1 15,0-3-1-15,0-3 0 0,0 3-138 0,4-7-27 16,-5 1-5-16,8-1-2 0</inkml:trace>
  <inkml:trace contextRef="#ctx0" brushRef="#br2" timeOffset="62982.25">24582 8844 1209 0,'0'0'53'0,"0"0"12"0,0 0-52 0,0 0-13 0,0 0 0 0,0 0 0 15,0 0 156-15,0 0 28 0,-4 0 5 0,4 0 2 16,0 0-88-16,0 0-18 0,0 0-3 0,0 0-1 16,-7 0-17-16,7 0-3 0,-7 0-1 0,7 0 0 15,0 0 0-15,-7 4-1 0,3 5 0 0,-3-3 0 16,7-6-6-16,0 7-1 0,-7 8 0 0,0-2 0 16,0-1-9-16,0 7-3 0,-4-6 0 0,1 9 0 15,-1 0-9-15,1 6-3 0,-1-3 0 0,-3 6 0 16,-4 1 7-16,1 8 1 0,-1-8 0 0,0 9 0 15,-6-1-20-15,3 1-4 0,-1-3-1 0,-2 2 0 16,3 1-11-16,-1 0 0 0,1 0 9 0,4-4-9 0,-1 1 0 16,0-4 0-16,1-2 0 0,3-1 0 0,-1-9-20 15,1 6 2-15,4-12 0 0,-1 3 0 16,4-7-8-16,-3 4-2 0,3-3 0 0,-1-10 0 16,1 6-17-16,4-3-4 15,-4-2-1-15,7-4 0 0,0 0-30 0,0 0-5 0,0 0-2 0,0 0 0 16,0 0-97-16,0 0-20 0,0 0-4 15,0-10-721-15</inkml:trace>
  <inkml:trace contextRef="#ctx0" brushRef="#br2" timeOffset="63503.35">24666 8823 518 0,'0'0'46'0,"-7"-7"-37"0,4 4-9 0,-4-3 0 0,3 3 286 0,-3 3 55 15,0-3 11-15,7 3 3 0,0 0-209 0,0 0-42 16,-4 0-8-16,4 0-1 0,0 0-32 0,-7 0-7 15,0 0 0-15,7 0-1 0,-7 3-3 0,4-3-1 16,-4 0 0-16,7 0 0 0,0 0 4 0,0 0 1 16,0 0 0-16,0 0 0 0,0 0-11 0,0 0-1 15,0 0-1-15,0 0 0 0,0 0 0 0,0 0 0 16,0 0 0-16,0 0 0 0,0 0-7 0,0 0 0 16,0 9-1-16,0-6 0 0,3 13-5 0,1-4-1 15,-1 1 0-15,4 0 0 0,-3 5-12 0,-1 4-2 16,4 0-1-16,0 0 0 0,1 6-6 15,-1 1-8-15,3 5 11 0,1-2-11 0,-4-1 12 0,3 3-4 16,1-2 0-16,-4-1-8 0,4 0 13 0,-4 1-4 16,0-1-1-16,3 1 0 0,-3-1-8 0,-3-6 0 15,6 6 0-15,-6-2 8 0,0-1-8 0,-1-3 0 16,4-3 0-16,0 0 8 0,-3 0-8 0,-1 6 0 16,1-9 0-16,-1-4 8 0,-3 7-8 0,4-6 0 0,-4-3 0 15,0-1 0 1,0-2-36-16,0 2-2 0,-4-2-1 0,4-10 0 15,-3 0-121-15,3 0-24 0,-7 6-4 0,0-12-1070 0</inkml:trace>
  <inkml:trace contextRef="#ctx0" brushRef="#br2" timeOffset="63813.4">24317 9418 2487 0,'0'0'110'0,"-7"0"23"0,0 0-106 0,0 0-27 16,7 0 0-16,0 0 0 0,0 0 73 0,0 0 10 16,0 0 1-16,0 0 1 0,0 0-25 0,7-3-6 15,-4-6-1-15,1 6 0 0,3-4-7 0,0-2-2 16,0 6 0-16,4-7 0 0,-4 1-7 0,3 9-1 15,-3-6-1-15,4-1 0 0,0 7 4 0,-1-3 1 16,1-3 0-16,3 6 0 0,-4 0-20 0,5 0-3 16,-1 0-1-16,3 0 0 0,4 0-16 0,1 0 0 0,-1 0 8 0,3-3-8 15,1-3 0-15,3 3 0 16,1-7 0-16,2 7-9 16,1-13-90-16,3 10-17 0,8-10-4 0</inkml:trace>
  <inkml:trace contextRef="#ctx0" brushRef="#br2" timeOffset="65701.07">21586 8929 1324 0,'0'0'118'0,"0"-9"-94"0,4-1-24 0,0 1 0 15,-1 3 190-15,1-4 34 0,-1 1 6 0,1 3 2 16,3-1-129-16,-4 1-26 0,-3 6-5 0,0 0 0 16,0 0-20-16,0 0-3 0,0 0-1 0,0 0 0 15,-7-3-9-15,7 3-3 0,0 0 0 0,0 0 0 16,-7 3-8-16,7-3-1 0,0 0-1 0,-3 0 0 15,-4 9 7-15,7-9 2 0,0 10 0 0,0 2 0 0,3 1-14 16,-3-4-2-16,0 13-1 0,4 0 0 16,-4-3 2-16,3 9 0 0,-6-3 0 0,3 7 0 15,-4 5-4-15,1-2-1 0,3-4 0 0,-4 4 0 16,0 2-5-16,-3-2-1 0,7-1 0 0,-3 7 0 0,-1-3-9 0,1-4 0 16,3 1 0-16,-4-4 8 0,4-3-8 0,0-3 0 15,0 7 0-15,0-10 8 0,4 3-8 0,-4-3 12 16,3-7-12-16,1 4 12 0,-4-6-2 0,3-4 0 15,-3 4 0-15,4 2 0 0,-1-5-10 0,1-4 12 16,-4-6-12-16,-4 9 12 0,4 1-12 0,0-10 0 16,0 0 0-16,0 9 8 0,0-9-8 0,0 0 0 15,0 0 9-15,0 0-9 0,0 0 10 0,0 0-2 16,0 0-8-16,0 0 12 0,8-3 2 0,2-3 0 0,-6-4 0 16,-1-2 0-16,4-1-3 0,-3-5-1 0,-1 5 0 15,1-6 0-15,-4 0-10 0,7-3 0 0,-4 7 0 16,4-1 0-16,-3 0 0 0,0 1 0 0,10 2 8 15,-4 1-8-15,-3-7 0 0,4 9 0 0,3-5 0 0,4-1 0 16,-4 4 0-16,3 2 0 0,-6-6 0 0,7 1 0 16,3 5 0-16,-4-2 0 0,-3 2 0 0,1-2 0 15,-1 2 0-15,3 1 0 0,1-4 0 0,-4 4 0 16,-3 6-8-16,6-3 8 0,-3 3 0 0,1-1 0 16,-1 4 0-16,-4 0 0 0,4 0 0 0,0 4 0 15,-3-4-8-15,0 3 8 0,-1 6 0 0,-3-3 0 16,7 4 0-16,-7-4 0 0,0 3 0 0,-3 4 0 15,3-4 0-15,0 10 0 0,-3-6 0 0,-4 2 0 16,0-2 0-16,3 0 0 0,-3 5 0 0,4-2 0 16,-8-7 0-16,4 10 0 0,4-6 0 0,-1 2 0 0,-6 1 0 15,3-3 0-15,0 5 0 0,0-5 0 16,0 3 0-16,0-1 0 0,-4 1 0 0,1-3 0 0,-1-1 8 0,1 7-8 16,-8-6 8-16,0-1-8 0,1 4 16 15,3-4-1-15,-7 1-1 0,0-4 0 0,-1 4-2 0,1-4-1 16,4 4 0-16,-8-4 0 0,-3 1-1 0,7-1 0 15,-4 0 0-15,1-6 0 0,-8-3 2 0,4 7 0 16,3-7 0-16,0 3 0 0,1-6 0 0,-1-4 1 16,-7 4 0-16,8-6 0 0,-1 0-13 0,1-4 9 15,-8 4-9-15,0-4 8 0,0 0-8 0,4-2 0 16,0 5 0-16,3-2 0 0,-3-1 0 0,4 1 0 16,-1-4 0-16,4 7 0 15,0-4-40-15,0 4-4 0,7-4-1 0,0 4-1000 0,3-4-200 16</inkml:trace>
  <inkml:trace contextRef="#ctx0" brushRef="#br2" timeOffset="68340.14">24239 9955 518 0,'0'0'46'0,"4"6"-37"15,-4-6-9-15,0 0 0 0,0 0 190 0,0 0 36 0,3 6 7 16,1-6 2-16,-1 10-127 0,1-4-26 0,-4-3-5 0,7 6-1 16,-7-9 3-16,4 3 0 0,-1 7 0 0,4-1 0 15,-3-2-52-15,-4-1-11 0,3 9-1 0,1 1-1 16,-4 0 1-16,0 0 0 0,-4-1 0 0,1 1 0 16,-4 3-27-16,-4 0-4 0,0-4-2 0,-3 7 0 15,0-3 29-15,-7 3 5 0,0-6 2 0,-4-1 0 16,-3 4 18-16,-4-6 3 0,-3 9 1 0,-4-7 0 15,-3 1 8-15,0 0 1 0,-4-1 1 16,0-2 0-16,-4 3-10 0,5-4-1 0,-5 1-1 0,1 2 0 16,-8-8-38-16,-3 8 0 0,-7-2 0 0,0-10 0 15,4 6 0-15,-1-2 0 0,1-4 0 0,-4-3 8 16,-4 3-8-16,-3-3 0 0,0-3 0 0,0 3 0 16,7 0 8-16,-4-3 0 0,-6-4 0 0,3 7 0 15,0-9-8-15,0 9 0 0,-11-3 0 0,7 0 0 16,1-4 0-16,-5 7 0 0,1 0 0 0,-3 0 8 0,-5 0-17 15,-2 0-3-15,3 7-1 0,-4-4 0 0,-3 0-8 16,-4 6-2-16,0 1 0 0,0 2 0 0,0-2 3 0,-3 2 0 16,-4 4 0-16,4 0 0 0,-4 2 10 0,4 4 10 15,-7 0-13-15,3 7 5 0,-4-4 8 16,12 6 11-16,6-9-3 0,0 6 0 0,-3 0 29 16,3-3 6-16,0 7 1 0,8 2 0 0,10 4-35 0,0-4-9 15,0 10 0-15,3-3 0 0,-3 9 0 0,7 0 0 16,0-3 0-16,0 4 0 0,7 2-14 0,3 0 2 15,4 1 1-15,1 8 0 0,2-8 2 0,8 8 0 16,3-8 0-16,4 5 0 0,3-5 9 0,7-1 0 16,8-6 0-16,-1 6 8 0,7-3 2 0,1 4 1 0,3-4 0 15,3 3 0-15,4 0-1 0,0-2 0 0,4-4 0 16,3 3 0-16,7-6-2 0,4 0-8 0,-1 3 12 0,8 0-4 16,0-3 4-16,3 6 0 0,0-6 0 0,0 6 0 15,1-6-12-15,2 0 0 0,1-4 9 0,0 1-9 16,3 0 0-16,-3-7 9 0,3-2-9 0,0 5 0 15,4-2 15-15,-4-1-4 0,1-2-1 16,-1-1 0-16,0 7-10 0,-3-7 0 0,0 4-10 0,-4-1 10 16,0-3 0-16,0 7 0 0,1-7 0 15,2 1 0-15,5-7 20 0,2 3 11 0,1-3 1 0,7-3 1 16,-4-3-12-16,4 3-2 0,4-3-1 0,-4-7 0 16,-1 7-10-16,-2-6-8 0,-1-1 12 0,4 7-12 15,0-6 8-15,0 2-8 0,3-2 0 0,-7-1 0 0,1 1 0 0,-4-4 0 16,-1 10 0-16,-2-6 0 0,-5 5 0 0,-2 1 0 15,-5-3 0-15,1 3 0 0,-4-7 0 0,0 10 0 16,-3-3 0-16,3-6 0 0,-7 5 12 16,0-5-12-16,0 6 12 0,1-7-12 0,-1 4 0 15,0-10 0-15,0 4 0 0,0-1 0 0,4 0 13 0,-1-5-1 16,1 5 0-16,-4-9 0 0,4 6-4 0,-4-3 0 16,3 1-8-16,-6-4 12 0,0 0-4 0,-1 0-8 15,-3 0 11-15,-7 0-11 0,0 0 16 0,0 0-3 16,0 0-1-16,4-4 0 0,-1-5 6 0,-3 0 1 15,0 5 0-15,-3-5 0 0,-1 0-3 0,1-1-1 16,-4 4 0-16,0-10 0 0,0 7-15 0,0-4 11 0,-1 1-11 16,1-7 10-16,0 3-10 0,-3 1 10 0,3-7-10 15,-4 3 10-15,4 3 2 0,-4-3 1 0,4 1 0 0,-3-4 0 16,-1 0-3-16,1 3-1 0,-1 3 0 0,1-3 0 16,-1 1-9-16,4-4 0 0,-4 6 0 0,1 0 8 15,3 4-8-15,0-7 0 0,-4 6 0 0,4 4 0 16,3-4 0-16,1 4 0 0,-1 0 0 0,1-1 8 15,-1 10-8-15,4 0-11 0,0 0 3 0,0 0 0 16,0 0 0-16,0 0 0 0,0 0 0 0,0 0 0 16,0 0-5-16,0 10-1 0,4 5 0 0,-1 1 0 15,1 6-2-15,-1 0 0 0,1 6 0 0,3 0 0 16,0-3-3-16,-3 10-1 0,3-4 0 0,-4 7 0 16,4-4 10-16,0-2 2 0,-3-1 0 0,-1 0 0 15,1 1-7-15,-1-10-1 0,1 6 0 0,-4-3 0 16,0 3 16-16,0-3 0 0,0-3 0 0,0 0 10 0,-4 6 10 15,1-6 3-15,3 0 0 0,-4 7 0 0,1-7 1 16,-1-4 1-16,4-2 0 0,0 3 0 0,0-7 0 16,0 7 0-16,4-6 0 0,-4 6 0 0,3-7-11 0,1 1-2 15,-1-4-1-15,4 0 0 0,-3 4-11 0,3-4-14 16,-3 1 3-16,-1-1 1 0,1 1-8 0,-4-7-2 16,3 6 0-16,-3-9 0 15,0 10-11-15,0-10-2 0,0 0-1 0,0 0 0 16,0 0-75-16,0 0-15 0,-7-10-4 0</inkml:trace>
  <inkml:trace contextRef="#ctx0" brushRef="#br2" timeOffset="70052.7">21943 9951 1382 0,'0'0'61'0,"0"0"13"0,0 0-59 0,0 0-15 0,3-9 0 0,-3 0 0 16,0 9 101-16,4-4 18 0,-1-2 3 0,4-3 1 15,0 6-99-15,-7 3-24 0,8-3 0 0,-1-4 0 16,0-2 14-16,-7 9-2 0,0 0-1 0,0 0 0 16,7-3 43-16,-7 3 9 0,0 0 1 0,-4-7 1 15,4 7-5-15,-7 0 0 0,0-3-1 0,-7 3 0 16,-4 3-44-16,1-3-15 0,6 10 9 0,-10-10-9 15,-7 9 0-15,3-2 0 0,7-4 0 0,-6 0 0 16,-5 6 0-16,1 1 0 0,-4-1 9 0,4-6-9 0,-3 7 19 16,2-1-1-16,1 0 0 0,0 4 0 0,0-4 6 15,-1-6 0-15,1 13 1 0,0-6 0 0,-4 2-5 0,-3 1 0 16,0-1-1-16,-4 10 0 0,0-3-10 0,-3 3-1 16,-1 6-8-16,1-3 12 0,0 7-12 0,-1-4 0 15,5 3 0-15,-1-6 0 0,-4 13 0 16,1-4-8-16,0-2 8 0,-1 2 0 0,1-2 0 0,7-1 0 15,0-3 0-15,-1-3 0 0,5 3 0 0,-1-6 0 16,4 10 0-16,-1-10 0 0,5 0 0 0,2 0 0 16,1 6 8-16,0-9-8 0,-4 3 0 0,4-7 11 0,0 13-11 15,0-6 10-15,0 0-10 0,-4 7 0 0,0-4 0 16,-3 12 0-16,0 1 0 0,0 0 0 0,-4 2 0 16,4-2 0-16,-8 9 0 0,5-3 0 0,6-10 0 0,0 7 0 15,4-6 0-15,0 5 0 0,3-8 0 0,1 5 0 16,3-2 0-16,-1-1 0 0,1-2 0 0,4 9 0 15,-1-10 14-15,1 10-2 0,-1-7-1 0,0 7 0 16,4-10 1-16,-3 10 1 0,3-6 0 0,0 2 0 16,0 1 3-16,0 3 0 0,-4-1 0 0,4 4 0 15,0 6-16-15,3-6 0 0,-3 10 0 0,4-10 0 16,-1 3 0-16,4-4 0 0,0-8-12 0,0 6 12 16,7-1 0-16,-3-5 17 0,3-4-1 0,0 1-1 15,0 5 0-15,4 1 0 0,-1-7 0 0,4 7 0 16,0-4-3-16,1 4 0 0,-1-3 0 0,3-4 0 15,1-6-4-15,3 6-8 0,0 1 11 0,4-4-11 16,0 3 12-16,3-6-12 0,0 7 12 0,-3-1-12 16,3 0 0-16,-3 1 0 0,3-1 0 0,0 1 0 15,-3-4 13-15,3 3-4 0,-3 0-1 0,-1-5 0 16,-2 5-8-16,2-9-12 0,-3 6 2 0,1-6 1 0,-5 0 9 0,8 0 0 16,-4 0 0-16,0 0 0 0,4-3 10 0,-4 3-2 15,4-4-8-15,0 4 12 0,-1 0-4 0,1 0 0 16,-4 0-8-16,4 0 12 0,-1 3-12 0,1-3 9 15,0-6-9-15,0 6 8 0,3 3-8 0,-4-9 0 16,1 6 0-16,-4-4 0 0,4 1 12 0,-4-3-4 16,0-7 0-16,-3 10 0 0,3-6 0 0,-3 2-8 15,-1-8 12-15,-2 11-4 0,-1-5 0 0,0-4-8 0,3 4 12 16,-6 3-4-16,3-4 4 0,-3-2 0 16,-1-1 0-16,1 3 0 0,-1-8-4 0,1 5-8 0,0 0 12 0,-1-5-4 15,4 5-8-15,-7-3 0 0,4-3 9 16,-4-3-9-16,0 10 8 0,0-7-8 0,0-3 8 15,4 0-8-15,-4 6 12 0,-7-6-3 0,0 0 0 16,7 3 0-16,-7-3-9 0,3 10 10 0,-3-10-10 0,0 0 10 16,0 0-2-16,0 0-8 0,0 0 12 0,0 0-4 15,0 0 4-15,4 6 1 0,-4-6 0 0,0 0 0 16,0 0 2-16,0 0 0 0,0 0 0 0,0 0 0 16,0 0-2-16,-4-6 0 0,4-4 0 0,-3 1 0 15,3-4-5-15,-4 4 0 0,1-4-8 0,-1 1 12 16,4-1-12-16,-3-2 0 0,-1-1 0 0,1-3 0 15,-4 0 0-15,3 7 0 0,-3-7 0 0,0 3 0 16,0-3 0-16,0 1 0 0,-4 5 0 0,4 1 0 0,0-4 0 16,-3 3 0-16,-1 4 0 0,4 0 0 0,0 2 0 15,0 1 0-15,0-3 0 0,0-1 0 0,0 10 0 0,3-6-8 16,-3-3 8-16,4 2 0 0,-4-2 0 0,3 6 0 16,4-7 0-16,-4 7 0 0,4 3 0 0,-3-6 0 15,3-7-8-15,0 10 8 0,0 3 0 0,3-6-10 16,-3 6 10-16,4-3-8 0,3-3 0 0,-7 6 0 15,11 6 0-15,-4-3 0 0,3 3 8 0,4-3-8 16,-3 10 8-16,0-4-8 0,-1 4-8 0,4 6 0 16,-3-7-1-16,-1 7 0 0,-3-6 7 0,1 5 2 15,-1 4 0-15,0 0 0 0,-4 0 8 0,1-3 0 16,-1 0 0-16,1-7-8 0,-4 7 8 0,3-3 0 0,-3-7 0 16,0 7 0-16,0-10 8 0,4 4 1 15,-4-10 0-15,0 0 0 0,0 0-9 0,0 0 12 16,0 0-12-16,0 0 12 0,0 0 0 0,0 0 0 0,0 0 0 0,0 0 0 15,0 0 1-15,0 0 1 0,0 0 0 0,0 0 0 16,0 0-2-16,-7 9-1 0,3-9 0 0,-6 6 0 16,-1-3-11-16,0 1 10 0,-3 2-10 0,-3-3 10 15,-1 6-10-15,-3-5 0 0,-4 2 0 0,1-3-11 32,-8 6-140-32,4-9-28 0,-75 10-5 0,1-20-2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7:47:51.58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5934 11243 2689 0,'0'0'119'0,"0"0"25"0,0 0-116 0,0 0-28 0,0 10 0 0,3-1 0 16,-3 4 24-16,0 6-2 0,4-1 0 0,-4 7 0 15,0-3-22-15,0 10 0 0,0-1-10 0,-4 7 10 16,1-4-39 0,3 7-1-16,-7-7 0 0,3 7 0 0,1-6 32 0,-1 2 8 0,1-2 0 0,-1-4 0 15,4 1 0-15,-7-1 0 0,3-9 0 0,4 0 0 0,0 6 22 16,-7-9 9-16,7-3 1 0,-3-7 1 0,-1 4-9 15,4-4-3-15,0-3 0 0,0-6 0 16,0 0 24-16,0 0 5 0,-3-6 1 0,-1-7 0 0,4-5-28 16,-3 2-6-16,3-9-1 0,-7 0 0 15,3-7 0-15,1-2 0 0,-1-4 0 0,-3-6 0 16,7 4 4-16,-11-4 1 0,11-7 0 0,-7 8 0 16,0 2-21-16,4 0-20 0,-1 7 4 0,4-1 1 0,-3 4 15 15,3 2 0-15,0 4 0 0,0 3 0 0,0-3 9 0,0 10 5 16,3-4 1-16,1 0 0 0,6 7-15 15,-3-7 0-15,4 6 0 0,0-6 0 16,6 7 0-16,-3 2-12 0,4 1 1 0,7 3 0 0,-1-1-9 16,-2 7-3-16,9 0 0 0,1 0 0 0,-4 0 5 0,4 10 1 0,3-1 0 0,-6 1 0 15,2 5 9-15,-2 1 8 16,-5 0-12-16,1 3 12 0,-4 2 0 0,0 1 0 0,-10 0 0 0,3 3 0 16,-11-3 0-16,5 0 9 0,-1 0 1 0,-7 0 0 15,0 0-10-15,-4 0 0 0,4 0 0 0,-3 0 0 16,-5-3 0-16,5 3 0 0,-11 0 0 0,3-3-11 15,1 3 11-15,-1-10-8 0,-3 4 8 0,3-7-8 16,-3-3 8-16,0 4 0 0,4-4 0 0,-8-3 0 31,0-6-43-31,4-3-6 0,4 6-2 0,-8-10 0 0,0-5-198 16,-3-4-40-16</inkml:trace>
  <inkml:trace contextRef="#ctx0" brushRef="#br0" timeOffset="431.43">6703 11243 2880 0,'0'0'64'0,"0"0"12"0,-7 10 4 0,3-1 0 0,1 1-64 16,-1 2-16-16,1 1 0 0,-1 5 0 0,-3 1-10 0,7-6-5 0,0 9-1 0,0-3 0 15,0-7 6-15,0 7 1 0,0 0 0 0,7-4 0 32,-14 4-35-32,7-6-6 0,0-4-2 0,7 4 0 0,-7-4 23 0,0 1 4 15,4-1 1-15,-4-9 0 0,0 0 24 0,0 0 0 0,0 0 0 16,0 0 8-16,-4-9 34 0,4-1 7 0,0 1 2 0,0-4 0 16,-10-6 9-16,6-3 3 0,0 7 0 15,1-10 0-15,-1 3-30 0,-3 0-5 0,4-10-2 16,3 10 0-16,0-9 2 0,-7 0 1 0,7-1 0 15,0 7 0-15,0-3-17 0,7-3-3 0,-7 9-1 0,0 3 0 16,3-3-8-16,4 6 0 0,-3-2 0 16,-1-1 0-16,1 9-16 0,0-2-6 0,-1 2-1 0,8 1 0 15,-4 6-12 1,7-7-2-16,-4 10-1 0,8-3 0 0,0 3-66 16,-1 0-12-16,4 0-4 0,1 3 0 15,2-3-64-15,1 10-12 0,0-7-4 0,-8 6 0 16,1 1-9-16,0 2-3 0,10 17 0 0,-14-8 0 0</inkml:trace>
  <inkml:trace contextRef="#ctx0" brushRef="#br0" timeOffset="749.93">7161 11303 2239 0,'22'-9'99'0,"-22"9"21"0,0 0-96 0,10-10-24 16,4 1 0-16,0 6 0 0,8-7 44 0,-12 1 4 15,15-1 0-15,-8 4 1 0,1-3-30 0,0-7-7 16,-1 3 0-16,-3 4-1 0,4-7-11 0,0 1 8 15,-4 2-8-15,0 1 8 0,0-1-8 0,-3-3-12 16,-1-6 2-16,1 10 1 0,-1-7 18 0,-6 7 4 16,-1-7 1-16,1 9 0 0,-8-2-14 0,4 2 0 15,-3-2 0-15,-1 2 0 0,-3 10 16 0,0-3 0 0,-7 3 0 0,7 3 0 16,-14 4-4-16,0-1 0 0,3 10 0 0,-7-4 0 16,1 7-12-16,-4-3 11 0,-1 2-11 0,8 1 10 15,4 3 17-15,-8 0 3 0,7 0 1 0,1 10 0 16,-1-4-22-16,4 3-9 0,3-6 8 0,4 7-8 15,0-1 10-15,4-3-10 0,6-3 12 0,4-3-12 16,0 10 0-16,4-11 0 0,3 1 0 0,4 4 0 31,-4-5-41-31,7-5-6 0,4 3-1 0,-1-10 0 0,4 1-128 0,4-7-25 16,-4 6-6-16,8-6-1 0</inkml:trace>
  <inkml:trace contextRef="#ctx0" brushRef="#br0" timeOffset="1238.04">8234 11243 2718 0,'-4'0'60'0,"1"-6"12"0,-4-3 2 0,3 2 2 0,-3-2-60 0,0-4-16 16,0 4 0-16,0-3 0 15,-4 2-23-15,1-2-7 0,-8-1-2 0,1 4 0 0,-5-1 20 0,1 1 3 16,0 6 1-16,0-4 0 0,-11 7-4 0,4 7 0 0,-4-4 0 16,4 6 0-16,-11 4 12 0,0-4 0 0,1 13 0 15,-5-3 0-15,8 3 20 0,0 0 4 0,-1-3 0 0,5 3 0 16,2 0 8-16,5-1 3 0,6 1 0 0,0 0 0 16,1-3-19-16,6 3-3 0,4 6-1 15,7-6 0-15,-7 0-4 0,14 0-8 0,-3 0 11 16,6-3-11-16,4 0 0 0,0-7-16 0,8 1 2 15,-1-7 0-15,7 0 2 0,0-6 0 0,0 10 0 0,4-10 0 16,7-10 12-16,-4 7 0 0,-3-16 0 0,3 7 0 16,-3-7 0-16,0-3 10 0,-4 7-2 0,0-11 0 15,-7 4 12-15,4-9 1 0,-4 6 1 0,-3-6 0 16,0-7 18-16,-1 0 4 0,1-9 1 0,-11 3 0 16,3-3-19-16,-2-3-4 0,-1 0-1 0,-4 3 0 15,1 0-21-15,-1 0 0 0,-6 0 0 0,-1 3 0 0,4 3 26 16,-7 4 4-16,0-4 1 0,0 3 0 0,-4 4-17 0,1 2-3 15,-1 1-1-15,1 6 0 0,-4-3-10 0,-1 6-11 16,5 3 3-16,-4-3 0 16,0 9-77-1,-1 1-15-15,5 3-4 0,-8-1 0 0,8 1-73 0,-4 6-15 0,3-4-4 0,4 7 0 16</inkml:trace>
  <inkml:trace contextRef="#ctx0" brushRef="#br0" timeOffset="1681.33">8442 11124 3168 0,'0'0'140'0,"0"10"29"0,4 2-135 0,-1 10-34 16,8 0 0-16,-4 6 0 16,3-3-21-16,-3 4-11 0,0-7-3 0,4 6 0 15,-4-3-65-15,4 6-14 0,-8-3-2 0,1-2-1 16,-1 2-131-16,-3-3-27 0,-3 25-5 0,-1-16 0 0</inkml:trace>
  <inkml:trace contextRef="#ctx0" brushRef="#br0" timeOffset="1842.14">8710 10713 3117 0,'0'0'138'0,"0"0"29"0,0 0-134 0,0 0-33 0,0 0 0 0,0 0 0 31,0 0-185-31,14 0-44 0,-3 10-9 0</inkml:trace>
  <inkml:trace contextRef="#ctx0" brushRef="#br0" timeOffset="2234.03">9059 11011 403 0,'-7'-12'36'15,"0"12"-36"-15,-3-10 0 0,6 7 0 0,-10-3 505 16,7 0 95-16,0-1 18 0,0 7 4 15,0 0-563-15,0 0-113 0,-4 0-22 0,4 7-5 16,-11-1 9-16,8 3 1 0,-4 1 1 0,3 2 0 16,-6 7 10-16,2-6 1 0,1 5 1 0,0 1 0 0,0-3 86 0,0 9 18 15,0-3 3-15,0 0 1 0,0 3 53 0,0-3 10 16,-1 3 3-16,8 0 0 0,-3-3-68 0,6 0-12 16,-3 6-4-16,4-3 0 0,-1 0-8 0,8-3-1 15,6 0-1-15,-3 0 0 16,0 0-45-16,7 0-9 0,4-9-1 0,3 6-1 15,4-1-41-15,3-2-8 0,-7-7-1 0,4 7-1 16,7-13-28-16,0 0-6 0,-4 7-1 0,0-10 0 16,4 0-12-16,0-3-2 0,-4-4-1 0,0 4 0 0</inkml:trace>
  <inkml:trace contextRef="#ctx0" brushRef="#br0" timeOffset="2533.75">9557 10394 2919 0,'0'0'64'0,"0"0"14"0,0 0 2 0,0 0 2 0,0 0-66 0,0 0-16 15,0 12 0-15,-4 1 0 0,4 9 9 0,0 9-1 16,4 0-8-16,-1 13 12 0,1-3-12 0,-1 12 0 15,1-3 0-15,-1 4 0 0,4-1 0 0,1 0-20 16,-1 10 4-16,-4 0 0 0,4 0 16 0,-3-7-10 16,-1 4 10-16,1-7-8 0,-4 0-10 0,0-9-2 15,3 6 0-15,-3-6 0 16,-3-3-35-16,3-7-7 0,0-2-2 0,0-1 0 16,-4 0-70-16,4-9-14 0,-3 7-4 0,-1-17-519 15,4 7-104-15</inkml:trace>
  <inkml:trace contextRef="#ctx0" brushRef="#br0" timeOffset="2700.09">9222 11080 3355 0,'0'0'148'0,"7"-6"32"0,0 6-144 0,7-3-36 0,7-3 0 0,4 2 0 15,-4-5 22-15,7 6-2 0,11-3-1 0,0 3 0 16,-4-7-19-16,4 1 0 0,0 6 0 0,-1-4 0 15,1 1-92-15,0 0-15 16,-4-4-3-16,1 7-835 0,-1-6-167 0</inkml:trace>
  <inkml:trace contextRef="#ctx0" brushRef="#br0" timeOffset="4662.59">7310 12843 2718 0,'0'0'60'0,"0"0"12"15,-4 9 2-15,4 0 2 0,0-2-60 0,0 8-16 0,0-2 0 0,0 6 0 16,7-4-20-16,0 7-6 0,0 10-2 0,4-4 0 16,-8 6 28-16,8 4 0 0,-1 6 0 0,5 0 0 0,-5 0 0 0,1 9 8 15,3-3 0-15,-4-6 0 0,1 6 16 0,3-6 3 16,-7 10 1-16,0-4 0 0,0-6-20 0,-3 6-8 16,6-6 8-16,-10 0-8 0,4-4 9 0,-1 4-9 15,-3-3 10-15,-3-6-10 0,-1 2 13 0,4-2-3 16,0-4-1-16,0-3 0 0,-7-6 23 0,7 0 5 15,-3-9 1-15,3 5 0 0,0-14-10 0,0 5-1 16,0-9-1-16,0 0 0 0,0 0 9 0,0-9 1 0,3-13 1 16,-3 6 0-16,0-9-15 0,0-6-3 15,0 2-1-15,7-8 0 0,-7 2-10 0,4-2-8 16,-1 5 9-16,5 1-9 0,2 6 0 0,-6-3 0 0,3 12 0 16,0 0 0-16,0 1 0 0,3 5 0 15,5 1 0-15,2-1 0 0,1 7 0 0,3-3 0 0,4 6 0 0,3 6 0 16,-3-3 0-16,6 4 0 0,1-4 0 0,3 6 0 15,-3-6 0-15,0 4 0 0,0 2 0 0,-1-3 0 16,-2 4 0-16,-1 8 0 0,-4-5 0 0,1 6 0 16,0 0 0-16,0 3 0 0,-4-7 8 0,-4 13-8 15,1-6 0-15,-4 0 8 0,4 7-8 0,-8-4 0 16,-3-3 0-16,4 6-16 0,0-6 3 0,-8 0 1 16,1 0-17-1,-1 0-3-15,1-4-1 0,3-5 0 0,0 3-99 0,-7-10-19 0,0 3-4 0,3 1-1069 16</inkml:trace>
  <inkml:trace contextRef="#ctx0" brushRef="#br0" timeOffset="15956.86">14496 7487 576 0,'0'-16'25'0,"0"7"6"0,0-1-31 0,0 1 0 0,0-10 0 0,3 6 0 16,1 1 140-16,-4-1 21 0,3-2 5 0,1 2 1 15,-1-6-107-15,1 7-22 0,-4-1-4 16,3 4-1-16,1-1 56 0,-4 10 11 0,0 0 3 0,3-9 0 16,-3 6 7-16,0 3 2 0,0 0 0 0,0 0 0 15,7 0-48-15,1 3-10 0,2 3-2 16,-6-3 0-16,3 10-35 0,0-7-7 0,0-3-2 0,-4 7 0 16,1 2 39-16,-1-2 7 0,-3-1 2 0,0 1 0 15,0-10 6-15,0 3 2 0,-3 12 0 0,-1-8 0 16,1 8-24-16,-1-2-5 0,1-1-1 0,-4 1 0 15,3 6-10-15,1 0-1 0,-1-1-1 0,-3-2 0 16,4 6-11-16,-1 6-3 0,-3-3 0 0,7 4 0 16,-4-8 3-16,1 11 0 0,3 2 0 0,0-2 0 15,0 5 1-15,0-2 0 0,3-4 0 0,1 1 0 16,-1 2-12-16,1 4 10 0,0-4-10 0,3-3 10 16,-4 1-10-16,1-10 8 0,3 9-8 0,-4-9 8 15,4 0-8-15,0 3 0 0,0 0 0 0,0-3 0 16,4 0 10-16,0 6-10 0,-1-6 12 0,1 0-12 15,3 0 0-15,0 0 0 0,0 0-12 0,4-3 3 16,-1 0 32-16,5 0 6 0,-5-4 2 0,4-2 0 0,1 6-18 16,-1-7-3-16,0-2-1 0,0-1 0 0,0 3-9 0,0-5 0 15,-3-4 9-15,0 6-9 0,-1-9 17 0,4 0-1 16,-3 0 0-16,0 0 0 0,-1-3-2 0,5-3-1 16,-1-4 0-16,3 4 0 0,-2-9-13 0,2 5 11 15,1-2-11-15,0-1 10 0,-1-6 6 0,-3 7 0 0,-6-7 1 16,-1-3 0-16,7 3-17 0,-3-3 0 0,-1 0 0 15,-3 7 0-15,4-11 0 0,0 11 0 0,-1-4 0 16,-3-3 0-16,0 0 0 0,1 3 15 0,-1-3-2 16,0 0 0-16,-4-6-1 0,1 6-1 15,-1 0 0-15,1-3 0 0,-4-3-11 0,4 3 12 16,-4 0-12-16,0 0 12 0,0-4-12 0,3-2 0 0,-2 0 0 0,-5 9 0 16,1-10 0-1,3 10 0-15,-4-3 0 0,1-3 0 0,-4 6 0 0,0 0 0 16,0-6 0-16,0 6 0 0,0 0 0 0,0-3 0 0,0 0 0 0,3 3 0 15,-6 0 0-15,3 0 0 0,3 0 0 0,-3 3 0 16,4-3 0-16,-4 10 0 0,0-1 0 0,-4 4-11 16,4 9 11-16,0-10 0 0,0 1 0 0,0 9-8 15,0 0 8-15,0 0 0 0,0 0 0 0,0 0 0 16,0 0 0-16,0 0-8 0,0 0 8 0,-7 6-8 16,7-6 8-16,-3 7-8 0,-1-1 8 0,1 6-8 0,3-2 8 15,-4 2 0-15,4 1-9 0,0 6 9 0,0 3 0 0,0-4 0 16,0 4 0-16,4 0 0 0,-4 0 0 0,3 7 0 15,1-7 0-15,-4-1 0 0,0 8 0 16,3-4 0-16,-3 3 0 0,0-3 0 0,0 6 8 0,0 1-8 16,0-4 8-16,0 7-8 0,0-4 0 0,0 0 0 15,4 1 0-15,-1-1 0 0,-3 0 0 0,4 1 8 16,-1-7-8-16,1 6 0 0,-1 7 8 0,4-13-8 16,-3 6 8-16,3 1-8 0,0-4 0 0,-3-3 0 15,6 6 0-15,-3-9 0 0,0 0 0 0,4 6 0 16,-1-9 0-16,1-3 0 0,0 3-20 0,-1-7 3 15,8-2 1-15,-8-4 0 16,4 0-125-16,1-6-25 0,2-3-5 0,-3-6-1172 0</inkml:trace>
  <inkml:trace contextRef="#ctx0" brushRef="#br0" timeOffset="17112.03">16623 7433 518 0,'0'0'46'0,"-4"-9"-37"15,-3 9-9-15,4-3 0 0,-4 0 428 0,7 3 84 0,0-7 17 0,0 7 3 16,-7-3-392-16,7 3-80 0,0 0-15 0,0 0-3 16,3-6 12-16,-3-3 2 0,4 5 1 0,-4 4 0 15,0 0-26-15,3-9-6 0,1 9-1 0,-4 0 0 16,0 0-6-16,0 0-2 16,0 0 0-16,0 0 0 0,0 0 2 0,7 6 0 0,-4 1 0 0,1 11 0 15,-1-5-2-15,1 6-1 0,-1 3 0 0,1 0 0 16,0 6 8-16,-4-3 1 0,7 6 1 0,-4 1 0 15,1-1-7-15,-1 7-2 0,1-4 0 0,-1 1 0 16,4 5-1-16,0 4-1 0,-3-3 0 0,3 3 0 16,4-3-6-16,-1 0 0 0,-3-1-8 0,4-5 12 15,3-4-12-15,-4 1 0 0,1-1 0 16,3 0-10-16,0-3 10 0,0-2 9 0,0-5-1 16,1 1-8-16,-5-3 19 0,4 3-3 0,-3-3-1 0,3-6 0 15,-7-1 5-15,4-2 0 0,3-1 1 0,-4-3 0 16,1 0-6-16,3-6-2 0,-7 0 0 0,7 0 0 15,0 0-2-15,4-6-1 0,-4-9 0 0,4 5 0 16,-1-12-2-16,1 6-8 0,0-5 12 0,3-5-4 16,-7 1-8-16,7-3 0 0,-3-3 9 0,3-4-9 15,-4-5 0-15,1 5 8 0,3-9-8 0,-3 3 0 0,3 1 0 0,0-1 9 16,-3 0-9-16,0 3 0 0,-4 1 12 16,0-4-4-16,0 10 0 0,-4-1-8 0,1 1 12 0,0 6-4 15,-1-3 0-15,-3 3-8 0,0-4 8 16,0 7-8-16,4 7 0 0,-4-4 0 0,0 0 0 0,-3 0 0 15,-4-3 0-15,0 10 0 0,3-7-24 0,4 13 2 16,-3-10 0-16,-1 7 0 0,1-4-1 0,3 4 0 16,-4-4 0-16,4 4 0 15,-3-1-112-15,-1-2-22 0,4 2-5 0,-3 1-1202 0</inkml:trace>
  <inkml:trace contextRef="#ctx0" brushRef="#br0" timeOffset="23737.63">9356 12636 2142 0,'0'0'95'0,"0"0"19"0,0-7-91 0,0-2-23 16,-7-7 0-16,7 13 0 0,-4-6 30 0,4-1 2 15,0 7 0-15,0 3 0 0,0 0-32 0,0 0 0 16,0 0 0-16,-3-6 0 0,-1 0 0 0,4 6 0 15,0 0 0-15,0 0 0 0,0 0 8 0,0 0 1 16,-7 3 1-16,0 0 0 0,3 3 20 0,-3-3 4 16,0 7 1-16,-3 2 0 0,-4 4-1 0,3 0 0 0,0 6 0 15,1 6 0-15,-4 3-18 0,0 4-4 16,-4 2-1-16,0 7 0 0,1 0 6 0,-1 9 2 0,-3 1 0 16,0-1 0-16,-4 10 1 0,4-1 1 0,-4-2 0 0,4-3 0 15,3 5-21-15,1-8 0 0,6 5 0 0,-6-2 0 16,6 2 10-16,7-2-2 0,1 5-8 0,-1 1 12 15,4-3 2-15,4 5 0 0,-1 1 0 16,4 10 0-16,4-4 23 0,3 3 5 0,0 10 1 0,7-7 0 31,4-3-111-31,7 4-21 0,3-7-5 0,0 3-1 16,8-12-2-16,-1-4-1 0,-3-5 0 0</inkml:trace>
  <inkml:trace contextRef="#ctx0" brushRef="#br0" timeOffset="27241.83">11765 12805 2055 0,'0'0'45'0,"0"0"10"0,0 0 1 0,0 0 2 0,0 0-46 0,0 0-12 16,0 0 0-16,0 0 0 0,0 0 26 0,0 0 3 15,0 0 1-15,11 6 0 0,-4-3-10 0,3 7-1 0,4 2-1 0,1 4 0 16,2 0-18-16,4 6 10 0,4 6-10 0,3 0 8 16,8 0-8-16,-1 13 0 0,0-3 0 0,4 6-11 15,0-4 11-15,0 7 11 0,-1 0-3 0,1 1 0 16,-7 2-8-16,0-6-12 0,-1 6 2 16,-6 3 1-16,0 0 9 0,-4-9 0 0,0 10 0 0,-7-4 0 15,0 3 36-15,0 0 5 16,-10-2 2-16,0-4 0 0,-1 6 7 0,-6 3 2 0,-1-2 0 0,-7-1 0 15,4 3-11-15,-7-2-1 0,4-4-1 16,-1 0 0-16,-3-6-39 0,3 0-8 0,1 0-2 0,-4-3 0 31,0-7-43-31,-1 4-9 0,1-7-2 0,-3-6 0 16,3-3-68-16,-8 3-15 0</inkml:trace>
  <inkml:trace contextRef="#ctx0" brushRef="#br0" timeOffset="33080.68">12898 13965 2574 0,'-7'0'56'0,"-4"-3"12"0,-3 3 3 0,3-3 1 0,-3-3-57 0,4 3-15 16,-1-4 0-16,4 4 0 0,3-3-10 0,4 0-5 15,0-1-1-15,0-2 0 0,7 0 16 0,4 5 0 16,0-5-10-16,3 0 10 0,3 2 0 0,5 1 0 15,-1-3 0-15,7 9 0 0,-3-4 9 0,3 4-9 0,4 0 10 16,-4 4-10-16,0 2 11 0,0-3-11 0,-3 3 12 0,0 1-12 16,-1-1 16-16,1 3-3 15,-4-6-1-15,0 10 0 0,1-7 27 0,-5-3 5 16,1 4 0-16,-1-4 1 0,1 0 11 0,3-3 1 16,0 0 1-16,1 0 0 0,-1 0-27 0,7 0-6 0,4-3-1 15,-1-7 0-15,5 10 8 0,3-9 0 0,-1 6 1 0,5-7 0 16,6 7-33-16,-3-3 0 0,3 3 0 15,1-3 0-15,-1 2 0 0,0 1 0 0,4-3 0 0,0 6 0 16,4 0 0-16,-4 0 0 0,3 0 0 0,-6 0-9 16,2 0 9-16,-2 0 0 0,-4-3 8 0,0 3-8 15,-1-6 0-15,1 6 0 0,0 0 0 0,0-4-8 16,0-2 17-16,0 6 4 0,0-6 1 0,-4 0 0 16,-3-4-14-16,0 1 0 0,-1 3 0 0,-2-4 0 15,-1 4 0-15,-3-7 0 0,-1 10 8 0,1-6-8 0,-4 3 11 16,1-1-1-16,-5 1 0 0,-3 3 0 15,-3-3-10-15,-4-4 0 0,0 10 0 0,-3-3 8 0,-4-6-8 16,-7 9 0-16,0 0 0 0,-4-10 8 0,-6 7-8 16,-1-3 8-16,-3 3-8 0,-4 0 8 0,-3-4-8 15,-3-2 0-15,-5 9 0 0,-2-10 0 0,2 7 0 0,1 0 13 16,-4-3-3-16,-3-3-1 0,0 5-9 0,0-5 12 16,3 0-12-16,4-4 12 0,-1 4 1 0,5-4 1 15,-1 4 0-15,4-4 0 0,3 4-5 0,1-1-1 16,2 1 0-16,-2 0 0 0,6 5-8 0,1 1 8 15,-1-3-8-15,4-3 8 0,0 9-8 0,0-4-14 16,0-2 3-16,7 6 1 0,0 0-2 0,0 0-1 0,0 0 0 16,0 0 0-16,0 0 1 0,0 0 1 0,0 0 0 15,0 0 0-15,0 0 1 0,10 10 0 0,1-1 0 0,7 4 0 16,-1-4 10-16,4 0-13 0,1 1 5 0,2-1 8 16,8 1-14-16,0-4 5 0,0 3 1 0,-1 7 0 15,5-10 8-15,-5 4-12 0,-2-1 12 0,-1 4-12 16,0 2 12-16,-3-2 0 0,-1-4-9 0,-2 4 9 15,-5-1 0-15,-3 7 0 0,0-6 10 0,-3 5-10 16,-4-5 0-16,0 6 0 0,-3-7-12 0,-1 7 3 16,-3-6 9-16,0-1 0 0,0 7 0 0,-3-6 0 15,3-4 9-15,-4 10-9 0,1-7 12 0,-1 1-12 16,1-4 13-16,-1 10-4 0,1-6-1 0,-5-4 0 16,5 4-8-16,-4-4 12 0,0 4-12 0,-4-4 12 15,1 0-12-15,3 4 0 0,-4-4 0 0,0 1 8 0,1 2-8 16,-4-2 0-16,3-1 0 0,-3 0-11 15,-4 1-69-15,1-7-13 0,-8 3-3 0,0-3-807 16,-6 1-161-16</inkml:trace>
  <inkml:trace contextRef="#ctx0" brushRef="#br0" timeOffset="71308.81">16930 13533 1900 0,'-4'0'169'0,"1"-4"-135"0,-1 4-34 0,4 0 0 15,-3-3 136-15,-1 3 20 0,-3 3 4 0,4-3 0 16,-4 0-132-16,-1 4-28 0,1 5 0 0,0-3-9 16,0 0 9-16,0 4 0 0,0 6 0 0,4-4 8 15,-1 1 1-15,1 9 1 0,-4-4 0 0,7 1 0 16,-7 3 9-16,3 3 1 0,0-3 1 0,1 10 0 16,-1-1 0-16,-3-3 0 0,0 3 0 0,4 1 0 0,-4-1-6 0,0-6-2 15,-4 7 0-15,0-4 0 16,4-3 15-16,0-3 4 0,0 6 0 0,-3-9 0 0,6-3 6 15,-3 2 2-15,0-8 0 0,4-1 0 0,-1 1-10 16,4-10-2-16,0 0 0 0,0 0 0 16,0 0 4-16,4-7 0 0,-1-2 0 0,1-4 0 0,3-5-32 0,0-4 0 15,0 0 0-15,0-3-10 0,0-4 10 16,-4-2 0-16,8 0 0 0,-4-1 0 0,0 1 8 0,0-10 1 16,-3 10 0-16,-1-4 0 0,1-5-9 0,-1-1 0 15,-3 6 0-15,4 4 8 0,-1 0-8 0,1-1 0 16,-1 1 9-16,4 9-9 0,-3-3 21 0,0 0 0 15,3 3 0-15,3 0 0 0,1 0-12 0,3 3-9 0,0 7 12 16,4-7-12-16,-1 6 0 0,4 1 0 0,-3-1 0 0,7 4 0 16,-1-1 0-16,1 1 0 0,-4 6 0 0,4-3-9 15,0 6 9-15,-1 6 0 0,1-3 8 16,-4 3-8-16,4 0 0 0,-4 4-15 0,4 2 3 0,-8-2 0 16,1-1-3-16,3 4 0 0,-7-4 0 0,4 7 0 31,-4-4-21-31,-3 1-4 0,-1-4 0 0,-3 4-1 15,4-4-99-15,-4 4-19 0,0 6-4 0,-3-7-646 0,-1-2-130 0</inkml:trace>
  <inkml:trace contextRef="#ctx0" brushRef="#br0" timeOffset="72057.11">16828 12921 921 0,'0'0'82'0,"0"0"-66"0,0 0-16 0,0 0 0 15,-8 0 228-15,8 0 41 0,0 0 9 0,0 0 2 0,-7-3-192 0,7 3-39 16,-7-3-7-16,4-4-2 0,3-2 26 0,0 6 5 15,0-6 1-15,3-1 0 0,1 1 12 0,6-4 4 16,-2 4 0-16,2-4 0 0,4-6-24 0,4 7-5 16,-4-7-1-16,7 3 0 0,-3-6-26 0,3-3-6 15,0 3-1-15,0 0 0 0,0 0-14 0,1 4-3 16,-1-4-8-16,-4 0 12 0,5 0-12 0,-5 3 0 16,-3-3 0-16,0 0 0 0,-3 3 0 0,3-3 11 15,-3 10-11-15,-1-7 10 0,1 6-1 0,-4-5 0 16,0 5 0-16,-3 4 0 0,3-1-1 0,-7 7 0 15,0 3 0-15,0 0 0 0,0 0-8 0,0 0 10 16,0 0-10-16,10 3 10 0,-6 7-10 0,3 5 0 16,0-2 0-16,0 3 8 0,3 2 1 0,-3 4 0 0,4 7 0 15,0-4 0-15,-4-3 3 0,0 6 1 0,0-6 0 16,-4 6 0-16,4-6-1 0,0 0-1 0,1-3 0 0,2-4 0 16,-6 4-3-16,6-6 0 0,-3 6 0 0,4-7 0 31,-1-2-35-31,5-10-7 0,2 0-2 0</inkml:trace>
  <inkml:trace contextRef="#ctx0" brushRef="#br0" timeOffset="75989.62">9839 13642 2282 0,'0'0'101'0,"-7"3"21"0,-4 1-98 0,8-4-24 15,3 0 0-15,0 0 0 0,-7 9 54 0,7-9 6 0,0 0 0 0,0 0 1 16,0 0-25-16,0 0-4 0,0 9-2 0,0 1 0 16,0-1-1-16,0 4 0 0,0-1 0 0,0 4 0 15,-4 0-29-15,1 6-12 0,-1 6 1 0,-3-3 0 16,-3 6 19-16,-5-3 3 0,5 4 1 16,-1-1 0-1,1 1-36-15,-1-7-6 0,4 3-2 0,4-3 0 0,3 3 32 0,0-6-9 16,0 6 9-16,7-6 0 15,-4-6-8-15,8 3 8 16,-4 0-8-16,7-7 8 0,0 1-33 0,4 2-2 0,3-8 0 0,3-1 0 16,1-3-109-16,3-3-21 0,-3 0-5 0</inkml:trace>
  <inkml:trace contextRef="#ctx0" brushRef="#br0" timeOffset="76153.67">10061 13131 2959 0,'0'0'131'0,"0"0"27"0,0 0-126 0,0 0-32 16,0 0 0-16,0 0 0 15,0 0-22-15,7 6-10 0,0-2-3 0,0 2-821 16,4-3-164-16</inkml:trace>
  <inkml:trace contextRef="#ctx0" brushRef="#br0" timeOffset="77475.92">10622 14385 633 0,'0'0'56'0,"0"0"-44"16,-7 0-12-16,7 0 0 0,0 0 180 0,0 0 35 15,-7-3 6-15,4-3 2 16,3 3-300-16,0-7-60 0,0 1-12 0,-8 6-3 15,-2-3 72-15,6-4 15 0,4 10 2 0,0 0 1 0,-3-3 125 0,3 3 25 16,3-9 4-16,-3 9 2 0,-7-3 70 0,7 3 15 16,0 0 2-16,0 0 1 0,0 0-23 0,0 0-5 15,0 0-1-15,0 0 0 0,0 0-37 0,0 0-7 0,0 0-1 0,0 9-1 16,4-3-36-16,-1 4-7 0,-3-1-2 0,4 4 0 16,3 2-27-16,0 1-6 0,-3 3-1 0,3-7 0 15,-7 7-16-15,3 3-3 0,8 0-1 0,-1 0 0 16,1 3-8-16,-1 0-14 0,-3-3 3 0,8 0 1 31,-1 9-14-31,-4-9-4 0,-3 10 0 0,-3-4 0 0,-1-3-19 16,1 3-4-16,-4-3-1 0,0 7 0 0,3-4-86 15,-3 0-18-15,-7-6-3 0,-7-6-847 0</inkml:trace>
  <inkml:trace contextRef="#ctx0" brushRef="#br0" timeOffset="83798.09">11352 13752 864 0,'25'0'76'0,"-18"-3"-60"0,-7 3-16 0,0 0 0 16,0 0 311-16,0 0 59 0,7-6 12 16,-7 6 2-16,0 0-323 0,0 0-61 0,-10 6-20 15,3-3 0-15,0 3 40 0,-1 1 8 0,-6-7 2 0,4 9 0 16,-1 0 46-16,1 1 10 0,-1-7 2 0,0 6 0 15,11-9 29-15,-3 0 7 0,-4 10 0 0,7-10 1 16,-7 3-53-16,7-3-10 0,0 0-2 0,7 9-1 16,-7-9-35-16,7 10-6 0,11 2-2 0,-4-2 0 15,7-1-16-15,-4 4 0 0,1 2 0 0,0 1 0 16,-1 0 0-16,1-1 0 0,0 7 0 0,-1-3 0 16,4 3-11-16,-10 0-2 0,-7 9-1 0,-1-2 0 15,4 5-4-15,-3-3-1 0,-11-2 0 0,3-4 0 16,1 6 19-16,-4 0-8 0,-11 1 8 0,0-1 0 15,4 0 0-15,-4-9 14 0,8 7-1 0,-8-4 0 16,1-3 7-16,3-3 0 0,6-7 1 0,-2 7 0 16,-4-7-7-16,7 4-2 0,3-10 0 0,4 10 0 15,-3-3-12-15,3-10 0 0,-7 6 0 0,7 1 0 16,0-10-11-16,0 9-5 0,-7-6 0 0,7-3-1 0,0 0 4 0,0 0 1 16,0 0 0-16,-4 9 0 15,0-9-55-15,4 0-10 0,-10 0-3 0,-1-9 0 16,-6 0-174-16,3-4-35 0</inkml:trace>
  <inkml:trace contextRef="#ctx0" brushRef="#br0" timeOffset="84009.07">11384 13141 3358 0,'-17'-10'149'0,"9"1"31"0,-2 6-144 0,-1-7-36 0,4 7 0 0,-7-3 0 16,4 3 27-16,-1-7-2 0,11 10 0 0,0 0 0 31,0 0-86-31,0 0-18 0,-4 0-3 0,4 0-890 0,0 0-177 0</inkml:trace>
  <inkml:trace contextRef="#ctx0" brushRef="#br0" timeOffset="89234.25">17417 13667 2790 0,'0'0'61'16,"0"0"13"-16,0 0 2 0,-4 0 3 0,1-9-63 0,3 9-16 0,0 0 0 0,0 0 0 16,0 0-140-16,0 0-30 0,0 0-6 0,-4 9-886 0</inkml:trace>
  <inkml:trace contextRef="#ctx0" brushRef="#br0" timeOffset="89988.74">17875 14373 57 0,'0'0'0'0,"0"0"0"0,0 0 0 0,0 0 0 0,0 0 0 0,0 0 0 16,0 0 206-16,0 0 36 0,-3-6 7 0,-1 2 2 15,4-5-147-15,0 6-28 0,0 3-7 0,0 0-1 16,0 0 10-16,0 0 2 0,0 0 0 0,0 0 0 15,0 0 7-15,0 0 1 0,0 0 1 0,0 0 0 16,0 0-47-16,4 9-10 0,-1 4-1 0,4-1-1 16,0 7-30-16,0 0 0 0,0-3 0 0,1 6 0 15,-1 0 0-15,0-4 0 0,0 4 0 0,-4 0 0 16,1 0 0-16,-1 3 0 0,4-3 0 0,-3 0 0 16,-4 0 0-16,-4 0 0 0,4 10 0 0,-3-10 0 15,-1-1 12-15,1 1 2 0,-1 0 1 0,1 3 0 0,-4-9 17 16,0 3 3-16,3-7 1 0,-3 7 0 0,0-6-15 15,0 6-2-15,3-7-1 0,-3 1 0 0,0-4-28 16,0 1-6-16,4-1 0 0,-4-6-1 16,-4 7-107-16,4-4-22 15,-4-3-4-15</inkml:trace>
  <inkml:trace contextRef="#ctx0" brushRef="#br0" timeOffset="90164.74">17956 13953 2592 0,'0'0'230'0,"0"0"-184"0,-3-10-37 0,-4 7-9 16,3-3 110-16,4 6 20 0,-3-6 4 0,3 6 1 15,0 0-283 1,0 0-56-16</inkml:trace>
  <inkml:trace contextRef="#ctx0" brushRef="#br0" timeOffset="92998.98">17420 14078 1555 0,'-14'0'68'0,"14"0"16"0,-11 0-68 0,4 0-16 0,-3 0 0 0,3 0 0 16,0-3 46-16,7 3 6 0,0 0 0 0,0 0 1 15,0-6 2-15,0 6 0 0,3-10 0 0,1 7 0 16,3-3-19-16,0 0-4 0,3-1-1 0,-2 7 0 16,-1-9-1-16,-7 9 0 0,0 0 0 0,0 0 0 15,0 0 9-15,0 0 1 0,0 0 1 0,0 0 0 16,-11 9-5-16,0 4-2 0,-3 3 0 0,-3-4 0 16,-1 1 0-16,-3-1 0 0,0 7 0 0,0-6 0 15,-4 5 9-15,4 1 1 0,3-6 1 0,0 9 0 16,1-3-29-16,3-7-7 0,3 7-1 0,4-7 0 15,0 7-8-15,3-6-11 0,4 6 3 0,0-7 0 16,4 10 8-16,3-9 0 0,0-4 0 0,0 10 0 0,4-7-15 16,-1-2 3-16,1 2 0 0,-4-2 0 15,4-1-33-15,-1 4-7 0,1-4 0 16,-1-3-708-16,1 1-140 0</inkml:trace>
  <inkml:trace contextRef="#ctx0" brushRef="#br0" timeOffset="93221.88">17431 13787 1324 0,'-11'0'118'0,"4"-4"-94"0,0 4-24 0,0-3 0 16,-4 3 293-16,4-6 55 0,0 6 10 0,7 0 2 15,0 0-292-15,0 0-60 0,0 0-8 0,0 0-776 16,14 0-152-16</inkml:trace>
  <inkml:trace contextRef="#ctx0" brushRef="#br0" timeOffset="111960.51">8752 16076 2026 0,'0'0'90'0,"-3"0"18"0,-4 6-86 0,3-3-22 16,-3-3 0-16,0 0 0 0,7 0 56 0,-7 6 6 15,4-3 2-15,3-3 0 0,0 0-42 0,-4 7-8 16,1-4-2-16,-1 6 0 0,4 1-12 0,-3-1 0 16,-1 4 0-16,4-1 0 0,-4 7 0 0,1-3 0 15,3 9-8-15,-4 0 8 0,1-3 12 0,-1 6 7 0,1-3 1 0,-1-3 0 16,4 9 28-16,-7 1 5 0,4-4 2 0,-1-3 0 15,1 6-8-15,-4-2-2 0,3-7 0 0,4 0 0 16,-3 6-29-16,3-6-7 0,0 0-1 0,0-4 0 16,0-2-8-16,3 3 0 0,4-6 0 0,0-4 0 15,0 3 0-15,4-2 0 0,-1-10 0 0,5 6 0 16,-1-3 0-16,3-3 0 0,1 0-12 0,0 0 12 16,-1-9 0-16,1 9 0 0,-1-3 0 0,1-4 0 15,3 7 0-15,-7-3 0 0,4-6 12 0,-4 0-4 16,0 5 7-16,0-2 1 0,-3 0 0 0,3-4 0 15,0 1 1-15,-3 0 1 0,-1-4 0 0,4 4 0 16,-3-10 7-16,-4 9 2 0,4-11 0 0,3 8 0 16,-4-6 3-16,1-6 1 0,3 3 0 0,-3-6 0 15,3 3-15-15,0-3-2 0,0 6-1 0,-3-7 0 0,-1 7-5 0,1 1-8 16,-1 2 11-16,-3-3-11 0,0 9 19 0,-3-6-3 16,-1 7-1-16,1-7 0 0,-8 13 0 0,4-10 0 15,0 7 0-15,-3 2 0 0,3-2-1 0,-4 3 0 16,1-4 0-16,-1 7 0 0,1-6-14 0,3 9-10 15,0 0 2-15,0 0 0 0,0 0 8 0,0 0 0 16,0 0 0-16,0 0 0 0,0 0 0 0,0 12 0 16,-4 4 0-16,4 0 0 0,-3 2 0 0,3 4 0 15,-4 7-12-15,4-4 4 0,0 6 8 0,0 7 0 0,0-4 8 16,0 1-8-16,0 2 0 0,4-2 0 0,-4-4 0 16,3 1 0-16,1-1 0 0,-1 0 0 15,1-9 0-15,3 10 0 0,0-10 0 0,0 6 0 0,0-6 0 16,4 0 0-16,-8 0-12 0,8 0-8 0,-1-4 0 15,1-5-1 1,-4-1-24-16,4-2-5 0,3-1-1 0,-4 4 0 16,1-7-129-16,-1-3-25 0,1 3-6 0,0-6-1 0</inkml:trace>
  <inkml:trace contextRef="#ctx0" brushRef="#br0" timeOffset="113374.67">9998 15408 1778 0,'0'0'79'0,"0"0"16"0,0 0-76 0,-7 3-19 0,0-3 0 0,-4 9 0 15,0-2 17-15,-3 2 0 0,-3-3 0 0,-1 4 0 16,0 2-17-16,1-2 0 0,-4 5 0 0,-1-2 0 16,5-1 31-16,-1 1 2 0,8-4 1 0,-5 7 0 15,5-10 53-15,3 4 10 0,0-1 3 0,7 4 0 16,-4-4-20-16,4 4-3 0,0-4-1 0,4 7 0 0,6-1-59 16,-3 4-17-16,0 3 0 0,1 6 8 0,-5-3-21 15,4 7-5-15,0-1-1 0,-3 4 0 16,-1 5-29-1,-3-8-7-15,-3 8-1 0,-1-5 0 0,4-4-48 0,-3-2-9 16,-1-4-3-16,4 3 0 0,0-9-92 0,4-4-20 0,-1 4-3 0,8-9-1 16,6-7 104-16,-2 3 20 15</inkml:trace>
  <inkml:trace contextRef="#ctx0" brushRef="#br0" timeOffset="113650.99">10329 15790 2188 0,'0'0'48'0,"0"0"11"0,0 0 1 0,0 0 1 0,0 0-49 0,-3 10-12 0,-1-1 0 0,4 1 0 16,0-1 0-16,4 3 8 0,-8-2-8 0,4 2 0 16,4 1 12-16,-1 6-3 0,1-7-1 0,-1 7 0 15,-6 0 4-15,6-3 1 0,1 2 0 0,-1-5 0 16,-3 6-35 0,4-7-7-16,0-2-2 0,-1-1-625 0,1 1-124 0</inkml:trace>
  <inkml:trace contextRef="#ctx0" brushRef="#br0" timeOffset="113852.99">10439 15427 3106 0,'0'0'138'0,"-7"0"28"0,-4-7-133 0,0 7-33 16,-3 0 0-16,7-3 0 16,7 3-118-16,0 0-30 0,0 0-7 0,0 0-1 15,0 0-9-15,0 0-3 0,0 0 0 0,4-6-795 0</inkml:trace>
  <inkml:trace contextRef="#ctx0" brushRef="#br0" timeOffset="114439.26">10629 15292 2790 0,'0'0'124'0,"0"0"24"0,0 0-118 0,0 0-30 0,-7 3 0 0,7-3 0 16,0 0 41-16,0 0 3 0,0 0 0 0,0 0 0 15,4 16-36-15,3-4-8 0,3 1 0 0,4-4 0 31,4 10-24-31,0-4-6 0,6 4-2 0,-6 0 0 0,3 3 32 0,4 0 0 0,0-3 11 0,6 3-3 16,-2-3-8-16,-5 3-12 0,-3-7 4 0,1 7 0 16,6 3-4-16,-7-3-1 0,-14 0 0 0,7 3 0 15,0 7-2-15,-10-1 0 0,-4 0 0 0,-4 1 0 16,-6-1 15-16,-1 7-9 0,4-4 9 0,-4-2-8 16,-10-1 8-16,7-6-10 0,4 6 10 0,-1-12-10 15,-7 3 10-15,8-3 11 0,3-7-3 0,3 1 0 16,4-4-129-16,0 1-27 15,-7-10-4-15,7 0-905 0</inkml:trace>
  <inkml:trace contextRef="#ctx0" brushRef="#br0" timeOffset="115610.66">11536 15442 1555 0,'-11'6'138'0,"11"-6"-110"0,0 0-28 15,0 4 0-15,-3 5 262 0,-1 0 47 0,4-9 10 0,4 10 1 16,6 2-222-16,-6-2-45 0,-4-7-9 0,3 6-1 16,8 4-10-16,-8-4-1 0,-3 1-1 0,0 2 0 15,4-2-22-15,0-1-9 0,-4 4 8 0,-4 5-8 16,0 1 0-16,4-3 0 0,4 9 0 0,-8 0 0 16,-6 3-10-16,-1-3 10 0,8 7 0 0,3-1-9 15,-4 4 9-15,-3 2-10 0,4-2 10 0,-1-4-10 16,8 0-2-16,-4 7 0 0,-11-13 0 0,4 3 0 15,7-3-56 1,-3-6-11-16,-1 0-2 0,-3-6-1 0,7-4-150 16,0-9-29-16</inkml:trace>
  <inkml:trace contextRef="#ctx0" brushRef="#br0" timeOffset="115895.25">11275 15483 1670 0,'0'0'148'0,"0"0"-118"0,0 0-30 0,-11 0 0 16,4 0 305-16,-3 0 55 0,10 0 12 0,0 0 1 16,-7-3-272-16,7 3-54 0,0 0-11 0,0 0-3 15,0-6 6-15,0 6 1 0,3-4 0 0,4-5 0 16,4 6-26-16,-1-3-5 0,4-4-1 0,0 7 0 15,8 0-8-15,-1-3 0 0,-4-4 9 0,8 7-9 16,0-3 15-16,3 0-2 0,0-1 0 0,-3 4 0 16,0-3-13-16,-1-4 0 0,8 10-9 0,-4-6 9 15,-3 0-26-15,0 3 1 0,3-3 0 0,-3 2 0 32,3-2-81-32,-3 3-16 0,-1 3-3 0,1 0-765 0,0 0-153 0</inkml:trace>
  <inkml:trace contextRef="#ctx0" brushRef="#br0" timeOffset="116797.62">12026 16439 345 0,'0'0'15'0,"0"0"4"0,0 0-19 0,0 0 0 16,0 0 0-16,7 0 0 0,4 4 548 0,-11-4 107 15,0 0 21-15,0 0 4 0,10 0-500 0,1 0-100 0,-4 0-20 0,-7 0-4 16,7 0-30-16,-7 0-6 0,7 9 0 0,0 0-1 16,-3 4-19-16,-1-1 0 0,1 7 0 0,3 0 0 15,-4 6 0-15,-3-3 0 0,0 0 0 0,0 6 0 16,4 4 0-16,-8-1 0 0,4-6 0 0,0 6 0 15,-3 1 24-15,3-1 7 16,-7 1 1-16,3-1 1 0,4 0-10 0,-3-3-3 0,-1-2 0 16,1 2 0-16,-1-3 18 0,4-6 3 0,-3 3 1 15,3-4 0-15,0-5-26 0,3 6-6 0,-3-7-1 0,4-2 0 16,-1 2-9-16,1-2 0 0,-4-10 0 0,3 9 0 16,-3-9 0-16,0 0 0 0,4 3 0 0,-4-3 0 15,0 0 0-15,0 0 12 0,0 0-4 0,10-3 0 16,-6-6 10-16,7-1 2 0,-1-2 0 0,-3-7 0 15,7-3-3-15,-3 0 0 16,3-3 0-16,4-3 0 0,-4-7-9 0,3-6-8 0,5 1 12 16,-5-4-12-16,4 0 8 0,0 3-8 0,-3 3 0 15,0 1 0-15,-1-1 0 0,1 4 0 0,0-4 0 16,-1 7 0-16,-3 6 0 0,4-4-9 0,3-2 9 0,-7 9-12 0,4-3-3 0,0 3-1 16,-4-3 0-16,3 9 0 15,-3-2-47-15,1 5-9 0,-5 0-3 0,1-2 0 16,-1 5-86-16,1 4-18 0,-4 0-3 0,4 3-1 0</inkml:trace>
  <inkml:trace contextRef="#ctx0" brushRef="#br0" timeOffset="118348.54">13176 15496 1562 0,'0'0'69'0,"0"0"15"0,0 0-68 0,0 0-16 0,0 0 0 0,0 0 0 16,0 0 62-16,0 0 9 0,0 0 1 0,0 0 1 15,0 0-13-15,0 0-4 0,0 0 0 0,0 0 0 16,0 0 9-16,0 0 2 0,0 0 0 0,0 0 0 16,0 0 1-16,0 0 0 0,0 0 0 0,0 0 0 15,0 9-28-15,0 0-6 0,-3 1-1 0,-1-1 0 16,8 1-7-16,-8 2-2 0,-3-2 0 0,0 2 0 15,-3 1-9-15,-1 5-3 0,-7 1 0 0,4-3 0 16,-3 3 12-16,-1 3 1 0,0 0 1 16,4-4 0-16,-3 4 0 0,2 0 0 0,5 0 0 0,-1-3 0 0,1 9-26 0,-1-6 0 15,4 3 0-15,0-3 0 16,3 0 0-16,4 3 0 0,4-9 0 0,-1 6 0 0,1-3-15 16,3-7-8-16,0 4-1 0,4-3-1 15,-4-1-18-15,3 1-3 16,1-4-1-16,-4 0 0 0,4 4-30 0,-1-4-7 0,-3 1 0 15,4-1-1-15,-4-6-108 0,3 7-22 16,5-1-4-16,-5 1-620 0</inkml:trace>
  <inkml:trace contextRef="#ctx0" brushRef="#br0" timeOffset="118672.27">13367 15884 3063 0,'0'0'68'0,"-4"10"13"0,4 2 3 0,-3-2 2 0,-1-1-69 0,4 4-17 0,4-4 0 0,-1 10 0 16,4-10-16-16,0 4-6 0,4-1-2 0,-4 4 0 31,0 0-22-31,4 3-5 0,-4-7-1 0,0 10 0 0,0 0-25 15,-4-3-6-15,1 3-1 0,-1 0 0 16,1 0 19-16,-4 6 3 0,0-6 1 0,0 6 0 0,-4-3 46 0,1-3 15 0,-1 6 0 0,-3-3-10 16,0 4 18-16,-3-7 3 0,3 0 1 0,0-1 0 15,-4 1 30-15,0-3 6 0,1 0 2 0,-1-3 0 16,1-1-50-16,3-2-11 0,-4 0-1 0,0-4-1 16,-3 0-25-1,4-6-5-15,3 4-1 0,0-4 0 0,-4-3-36 0,0-3-7 16,-3-4-1-16,4-5-533 0,-4 3-107 0</inkml:trace>
  <inkml:trace contextRef="#ctx0" brushRef="#br0" timeOffset="118937.14">13324 15684 3261 0,'0'0'72'0,"0"0"14"0,0 0 3 0,0 0 3 0,0 0-73 0,0 0-19 0,0-10 0 0,4 7 0 32,-1-6-48-32,5-1-12 0,-5 10-4 0,4-9 0 15,4 6-74-15,-4 0-15 0,0-4-3 0,0 7-1 16,0 0-50-16,0 0-9 0,-3-3-3 0</inkml:trace>
  <inkml:trace contextRef="#ctx0" brushRef="#br0" timeOffset="119377.52">13511 15408 2804 0,'0'0'62'0,"0"0"13"0,0 0 2 0,0 0 1 0,0 0-62 0,0 0-16 0,0 0 0 15,0 0 0-15,0 0 9 0,7 3-1 0,1 6 0 16,-1-2 0-16,3-4 20 0,-3 9 3 0,4-6 1 0,3 4 0 31,4-4-52-31,-1 4-9 0,-3-1-3 0,0 4 0 0,1 2 24 0,2 1 8 0,1-7 0 0,3 13-9 16,-3-3 9-16,3 0 0 0,-4 3 0 0,-2 0 8 16,-1 0-8-16,-4 0 0 0,1 9 0 0,-4-3 8 15,0 4-8-15,-7-1-15 0,0 0 4 0,0-6 1 16,-4 7 10-16,1-1-8 0,-4-9 8 0,0 9-8 15,-7-9 8-15,3 0 0 0,4 0 8 0,-4-3-8 16,1 0 11-16,-1-7-3 0,1 1 0 0,-1 3 0 16,8-4-25-16,-5-9-6 0,8-3-1 0,-7 7-800 15,-3-7-161-15</inkml:trace>
  <inkml:trace contextRef="#ctx0" brushRef="#br0" timeOffset="121224.75">14252 16718 1900 0,'0'0'84'0,"-10"0"18"0,3-3-82 0,-4 3-20 15,-3-6 0-15,0 3 0 0,0 3 179 0,0-9 31 16,3 9 6-16,-3-4 2 0,3-2-178 0,-3 3-40 15,0 3 0-15,3-3 0 0,-3-3-12 0,7 6 0 0,0 0-1 0,7 0 0 16,-7 0-1-16,7 0 0 0,0 0 0 0,0 0 0 16,0 0 14-16,7 0-9 0,7 9 9 0,0-9-8 15,4 3 8-15,3-3 16 0,0 0-4 0,8 0-1 16,2 0 17-16,8 0 3 16,0 0 1-16,3-3 0 0,1 0-19 15,-1 3-3-15,4-6-1 0,0 2 0 0,-4-2-9 0,4 6-17 16,0-9 4-16,3 9 1 0,1-3 0 0,-5-7 1 0,1 10 0 15,-3-9 0-15,3 6 11 0,-8-4-12 0,1 4 12 16,-4 0-12-16,4-3 12 0,0-4 0 0,-7 7 8 0,0-3-8 16,-1 3 8-16,-6 0-8 0,0-3 8 0,-8 6-8 15,4-4 23-15,1-2 0 0,-8 6 0 0,0-3 0 16,0 3 5-16,-3-3 2 0,-4 3 0 0,-7 0 0 16,7-6 2-16,-7 6 0 0,0 0 0 0,0 0 0 15,-4-4-7-15,1-2-1 0,-4-3 0 0,-4 2 0 16,-3 1-11-16,7-3-2 0,-4-1-1 0,1-2 0 15,-8 2-10-15,0 7 0 0,1-6 0 0,-1-1 0 16,-3 1 0-16,3 3 0 0,1-4 0 0,-1 1 0 16,0 3 0-16,4-1 0 0,0 1 0 0,0-3 0 15,3 6 0-15,1-4 0 0,-1 4 0 0,4 3 0 0,0-3 0 16,7 3 0-16,0 0 0 0,0 0 0 0,0 0 0 0,0 0-12 16,0 0 2-16,0 0 1 0,0 0 0 0,0 0 0 15,0 0 0-15,11 0 0 0,-1 3 9 0,4-3 0 16,4 0 0-16,3 3 0 0,0-3 0 0,4 0 0 15,0 7 0-15,-1-7 0 0,1 0 0 0,0 3 0 16,0-3 0-16,3 9 11 0,0-9-11 0,-3 6 0 16,-1-2 0-16,-2-1-11 0,-1 6 11 0,-4 1 0 15,-3-1 0-15,1 0-8 0,-1 1 8 0,-4 2 0 0,-3 1 0 0,0-4 0 16,-3 4 0-16,-1 2 11 0,-3 1-11 16,0-6 12-16,0 2 17 0,0 7 4 0,-3-7 1 0,-1-2 0 15,1 9-34-15,-4-7 0 0,0 1 0 0,0 6 0 16,0-7 0-16,-4 7 0 0,0-7 0 0,1 7 0 15,-4 0 0-15,3-3 0 0,-3 3 0 0,4-1 0 16,-1-2-22-16,0 3 2 0,-3 0 0 0,7-7 0 16,0 1-110-1,0-4-22-15,4 1-4 0</inkml:trace>
  <inkml:trace contextRef="#ctx0" brushRef="#br0" timeOffset="122146.41">16401 16559 1785 0,'0'0'159'0,"0"0"-127"16,0 0-32-16,0 0 0 0,0 0 197 0,0 0 34 15,0 0 6-15,0 0 2 0,0 0-176 0,0 0-35 16,0 0-8-16,0 0 0 0,0 0 0 0,0 0 1 16,0 0 0-16,3 9 0 0,1 4 19 0,-1-4 3 0,-3 13 1 0,0-3 0 15,4 3-36-15,-4 0-8 16,3 0 0-16,-3 6 0 0,0-3 0 0,0 6 0 0,0-3 8 0,-3-2-8 16,3 2 9-16,-4-6-9 0,4 0 10 0,0 0-10 15,-3-4 9-15,-1-5-9 0,1 6 8 0,3-7-8 16,-4-2 19-16,4-10-2 0,0 0 0 0,0 0 0 15,0 0 14-15,0 0 2 0,0 0 1 0,-3-10 0 16,-1 1-34-16,4-1 0 0,4-2 0 0,-4-1 0 16,-7-5 0-16,3 2 0 0,0-9 8 0,1 3-8 15,-8-3 16-15,4-3-1 0,0 2 0 0,0-2 0 16,0 3 9-16,0-3 3 0,0-3 0 0,4 5 0 16,-1-2-6-16,4-3-1 0,0 0 0 0,4-4 0 15,-1-3-10-15,4 7-2 0,4 0-8 0,-1 6 12 16,-6-7-12-16,6 1 8 0,8 3-8 0,0-4 0 15,3 10 0-15,0 0 0 0,0 0 0 0,4 4 0 16,-4 2 0-16,4-3-12 0,-4 10 12 0,0-4-13 16,-3 4 0-16,-1-1 0 0,1 1 0 0,-4 3 0 15,0-1-4-15,-3-2-1 0,-1 9 0 0,1-3 0 16,-4-3-14-16,0 6-2 0,0 0-1 0,-7 0 0 16,4 9-93-16,3 0-20 0,3 1-3 0,-3 2-696 15,4 7-139-15</inkml:trace>
  <inkml:trace contextRef="#ctx0" brushRef="#br0" timeOffset="122975.03">16147 15790 2336 0,'0'0'104'0,"0"0"20"0,0 0-99 0,0 0-25 0,0-6 0 0,7-3 0 15,0 2 36-15,0-2 3 0,7 3 0 0,-3-4 0 16,-1-5-16-16,4 2-3 0,4 0-1 0,-4 1 0 16,0-4-4-16,4 1-1 0,-4-4 0 0,3 0 0 15,1 6 10-15,-4-5 1 0,-7 2 1 0,4 0 0 16,-4-6 8-16,3 7 2 0,1-4 0 0,3 0 0 15,-3 6 0-15,-1-5 0 0,4-4 0 0,-3 9 0 16,0-6-24-16,-1 7-4 0,1-1 0 0,-4 4-8 16,-4 3 14-16,-3 6-4 0,7-10-1 0,-7 10 0 15,0 0 1-15,0 0 0 0,0 0 0 0,0 0 0 0,7-3-2 16,-7 3-8-16,0 0 12 0,0 0-4 0,8 3-8 0,-1 7 0 16,-4-1 0-16,4 0 0 0,0 4 13 0,0-4-2 15,4 4-1-15,-4 6 0 0,0-7 0 16,4 4 0-16,-1-4 0 0,1 1 0 0,-4 0-10 0,3-4 8 15,1 0-8-15,0 4 8 0,-1-7-8 0,4 4 0 16,-3-7 0-16,3 6 0 16,0-6-41-16,-3 4-4 0,3-4-1 0,3 3 0 15,1-3-131-15,3-3-27 0</inkml:trace>
  <inkml:trace contextRef="#ctx0" brushRef="#br0" timeOffset="124708.68">17096 16998 288 0,'0'0'12'0,"0"0"4"0,0 0-16 0,0 0 0 0,7-7 0 0,0-2 0 16,0 9 443-16,-7 0 85 15,0 0 18-15,0 0 3 0,0 0-440 0,0 0-88 0,0 0-21 16,0 0 0-16,0 0 9 0,0 0-1 0,0 0 0 0,0 0 0 16,-7 0 9-16,-4 6 2 0,1-3 0 0,-1 7 0 15,0-7 18-15,-3 6 4 0,4 1 1 16,-4 2 0-16,-1 7-28 0,5-6-6 0,-1 5 0 0,4-5-8 16,-7 9 0-16,4-3 0 0,3-1 0 0,-4 4 0 15,7-3-11-15,-3 3-5 0,4-6-2 16,3 9 0-1,0-9-34-15,0 6-8 0,0-7 0 0,3 1-636 0,1 3-126 16</inkml:trace>
  <inkml:trace contextRef="#ctx0" brushRef="#br0" timeOffset="124935.7">17261 16621 2383 0,'0'0'105'0,"0"0"23"0,-3-3-103 0,3 3-25 15,0 0 0-15,0 0 0 0,0 0-11 0,0 0-7 16,0 0-2-16,0 0 0 16,0 0-21-16,0 0-5 0,0 0-1 0,0 0 0 15,0 0 6-15,0 0 1 0,0 0 0 0,0 0 0 16,0 0-4-16,0 0 0 0,-7 6 0 0,7-6-521 15,0 0-105-15</inkml:trace>
  <inkml:trace contextRef="#ctx0" brushRef="#br0" timeOffset="125392.96">17791 17139 2487 0,'0'0'55'16,"0"0"11"-16,0 0 2 0,0 0 2 0,0 0-56 0,0 0-14 0,0 0 0 0,0 0 0 0,0 12-8 0,3-6-5 15,-3 4-1-15,4-4 0 0,-1 4 4 0,1 5 1 16,-1 1 0-16,-3 3 0 0,4 0 9 0,-1 3-12 15,1 3 12-15,-4 6-12 0,3 0 12 0,-3 1-10 16,0 8 10-16,0-5-10 0,0-4 10 0,-3 7 0 0,-4-4 0 0,0-2 0 16,0-1 0-16,-4-3 0 0,0-3 0 0,-3 4 0 15,4-4 0-15,-4-6 0 16,3-1 0-16,-3-5 0 0,0-1-11 0,0-2-6 0,0-7-2 16,-4 3-673-16,4-6-134 0</inkml:trace>
  <inkml:trace contextRef="#ctx0" brushRef="#br0" timeOffset="125577.73">17724 16602 2959 0,'0'0'65'0,"0"0"14"16,0 0 2-16,-4-3 2 0,4 3-67 0,0-9-16 0,0 6 0 0,0 3 0 15,0 0 13-15,0 0-1 0,0 0 0 0,0 0 0 16,0 0-72-16,0 0-16 0,11 3-2 0,-1-3-764 16,1 0-153-16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6:44:08.041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15438 16835 2253 0,'0'0'100'0,"0"0"20"0,-7-4-96 0,-4-2-24 0,0 3 0 0,1 0 0 16,-4-3 40-16,3-4 4 0,0 10 0 0,1-6 0 15,-4 0-44-15,0 2 0 0,-4-2 0 0,-3-3 0 16,0 6 0-16,0 0 0 0,-8-4 0 0,1 4 0 15,-4-3-10-15,1 6 10 0,-5 0-13 0,1 0 5 16,-4 6 8-16,0-3 0 0,-3 7 0 0,0-1 0 16,-4 0 24-16,4 4 6 0,3-4 2 0,0 4 0 15,0 0-20-15,0-4-3 0,4 3-1 16,3 4 0-16,4 0-8 0,0-7 0 0,7 1 0 0,3 2 0 16,4-2-16-16,3-4-6 0,1-3-1 0,6 6 0 15,4-9 14-15,0 0 9 0,7 4-12 0,7-4 12 16,1 6-13-16,2-3 4 0,8-3 1 0,3 0 0 0,7 0 8 15,1 0 0-15,10 0 0 0,-4-3 0 0,7-3 0 16,1 6 0-16,-5-4 0 0,1 4-8 0,-7 0 8 16,0 0 14-16,-7 0-3 0,-4 0-1 15,-7 4 35-15,0-4 7 0,-3 0 2 0,-4-4 0 0,-7 4 33 0,0 0 6 16,-7 0 2-16,0 0 0 0,0 0-47 0,0 0-10 16,-7-9-2-16,0 6 0 0,-7-3-17 0,-4 2-4 15,1-2-1-15,-8 3 0 0,-7-6-14 0,0 5 0 16,-6-2 0-16,-8 6 0 15,0 0-23-15,-7 0-4 0,0 0-1 16,-3 0-880-16,3 6-177 0</inkml:trace>
  <inkml:trace contextRef="#ctx0" brushRef="#br0" timeOffset="1339.27">21654 17054 2412 0,'0'0'53'0,"-11"-3"11"16,-7 3 3-16,-3-6 0 0,-4 6-54 0,1-4-13 0,-4 4 0 0,-8 0 0 0,1 0 0 0,-7 0 0 16,-1 0 0-16,-3 0 0 0,-6 0 0 0,-1 4 0 15,0-4 0-15,3 0 0 0,1 0 0 0,0 0 0 16,-1-4 11-16,-3 4-11 0,4 0 31 0,-1 0-1 15,1 0 0-15,0 0 0 0,3 0-14 0,3 0-2 16,8 4-1-16,3-4 0 0,8 0-13 0,3 6-16 0,6-3 3 16,5-3 1-1,3 3-16-15,7-3-4 0,0 0 0 0,17 6 0 0,8-6 10 0,7 4 2 16,3-4 0-16,11 0 0 0,3 0 20 0,8 0 10 16,-1 0-1-16,4-4 0 0,4 4 20 0,3-9 4 15,3 9 1-15,8-3 0 0,-7-3 16 0,3 6 3 0,-7-4 1 16,0-2 0-16,-4 3-4 0,-3-6-1 0,7 6 0 0,-10-4 0 15,-4-2-17-15,-8 6-4 0,1-7-1 0,-7 7 0 16,-11-3-7-16,-3 3 0 0,0-4-1 0,-8 1 0 16,-3 0 14-16,-7-3 3 0,-3 5 1 0,-8-5 0 15,1 6-8-15,-11-7-1 0,-11 4-1 0,-3 0 0 16,-7 0-17-16,-11 6-10 0,-14-4 12 0,-7 4-12 16,3 4 10-16,-10-4-10 0,-3 9 8 0,-8-6-8 15,-3 13 0-15,0-10 0 0,6 10 0 0,1-4 0 16,0 1-70-16,4-4-16 0,-5 4-3 0,12 3-1290 15</inkml:trace>
  <inkml:trace contextRef="#ctx0" brushRef="#br0" timeOffset="2509.1">27750 17023 2386 0,'0'0'106'0,"-11"0"22"0,0-3-103 0,-3-4-25 16,0 4 0-16,-7-3 0 0,-7 3 39 0,0 0 2 16,-4-4 1-16,-7 7 0 0,-3-3-42 0,-8-3 0 15,-6 6 0-15,-8-3-11 0,-10 3 11 0,-3-7 0 16,-1 7 0-16,-7 0 8 0,-6-3 11 0,-5 3 2 15,-13 0 1-15,0 0 0 0,-4 0 17 0,-11 0 3 16,-6 3 1-16,-4-3 0 0,3 0 7 0,-3 7 2 16,-3-4 0-16,2-3 0 0,8 0-33 0,-3 6-7 15,3-3 0-15,11-3-1 0,10 10-11 0,7-7 0 16,7-3 0-16,11 0-11 0,7 6 11 0,14-6 0 16,11 0 8-16,10 3-8 0,11-3 9 0,6 0-9 15,12 0 12-15,10 0-12 0,10-9 0 0,15 6 0 0,10-7 0 0,18 1-12 16,7 6-3-16,21-7 0 0,11-2 0 0,14 2 0 15,10 1 6-15,18 0 1 0,8-4 0 16,6 4 0-16,3-1 16 0,5 1 3 0,9 6 1 0,-6 0 0 16,0-4-12-16,-4 7 0 0,-7-9 0 0,-3 9 0 15,-7 0 0-15,-1 0 0 0,-3 0 0 0,-10 0 0 16,-4 0 14-16,-8 0 1 0,-9 0 0 0,-8 0 0 16,-17 0 27-16,-15 0 6 0,-10 6 0 0,-11-3 1 15,-10-3-7-15,-11 0-2 0,-7 0 0 0,-14 0 0 16,0 0-18-16,-10 7-4 0,-15-7-1 0,-21 0 0 15,-17 0-17-15,-22-7 0 0,-14 7-8 0,-31-3 8 16,-25-3-172 0,24 3-29-16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5T16:58:40.835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29743 14724 990 0,'0'0'44'0,"-7"-3"8"0,3-3-41 0,-3-1-11 0,4 1 0 0,-1-3 0 16,0-1-100-16,1 4-23 0,3-3-4 0,0-1-1 0,-4 1 146 0,1-1 29 15,3 7 5-15,-7-3 2 0,3 0 158 0,-3-1 32 16,4 7 7-16,-4-9 1 0,3 9-61 0,4 0-12 16,-3-3-3-16,3 3 0 15,0 0-59-15,0-9-12 0,0 9-2 0,7-10-1 0,0 1-34 0,0-1-6 16,7 4-2-16,0-3 0 0,4-1-35 0,6 1-7 16,5-4-2-16,-1 4 0 0,7-4-3 0,-3 4-1 15,0 0 0-15,-1-1 0 0,-2 7-12 16,-1-3-12-16,-7 6 3 0,0 0 0 0,0 9 9 0,-7-3 12 15,-3 7-2-15,0-1-1 16,-4 1-9-16,0 6 0 0,-7 3 0 0,0 0-11 16,-4 0 22-16,-3 3 4 0,-4 0 1 0,1 3 0 0,-1-3-4 0,-3 7 0 15,-3-1 0-15,-1-3 0 0,-3-3-4 0,0 7-8 16,-1-1 11-16,-2-9-11 0,-1 9 8 0,0-9-8 0,1 6 0 16,-1-6 0-16,-3 0 8 0,3 0-8 0,0 0 0 15,1-3 0-15,6-6 0 0,-3 5 0 0,3-5 0 16,1 6 0-16,2-7 8 0,1 10-8 0,4-12 0 0,3 2 0 15,0 7 8-15,0-6-8 0,3 2 0 16,4-2 0-16,-3-1 0 0,3 1 0 0,0-4 0 0,3 1 0 16,1 2 0-16,3-6 0 0,-4 4 0 0,8-7 0 15,-4 6 0-15,7-5 0 0,-3-4 0 0,6 0 0 16,4-4-96-16,4-2-16 16,3 3-3-16,-3-6-1135 0</inkml:trace>
  <inkml:trace contextRef="#ctx0" brushRef="#br0" timeOffset="236.3">30247 15157 1036 0,'-7'9'92'0,"0"1"-73"16,-7-1-19-16,3 0 0 0,1 4 473 0,-1 0 91 15,4-4 19-15,0 10 3 0,4-7-473 0,-1 1-94 16,4-4-19-16,0 4 0 16,-3 3-30-16,-1-7-2 0,4-3 0 0,0 4 0 15,-4-1-81-15,1 0-17 0,3-9-3 0,0 0-680 16,0 0-136-16</inkml:trace>
  <inkml:trace contextRef="#ctx0" brushRef="#br0" timeOffset="663.83">30702 14501 2257 0,'0'0'49'0,"0"0"11"0,0 0 1 0,0 0 3 0,0 0-51 0,0 0-13 0,0 0 0 0,0 0 0 0,0 10 34 0,-7-1 4 16,-3 4 1-16,-1-1 0 0,-3 10 14 0,0-3 3 15,0 3 1-15,-7 0 0 0,3 6 7 0,0-6 2 16,-3 0 0-16,0 0 0 0,0 0-29 16,3-3-5-16,4-7-2 0,3 4 0 0,1-3-30 0,3-1 0 15,3-6 0-15,4-6 0 0,0 0 0 0,0 0 0 16,7 7 0-16,4-7 0 16,3 0-20-16,0-3-9 0,4-1-3 0,3-2 0 0,-3 3 32 0,6-3 0 15,-3 3 0-15,4 3 0 0,0-7 0 16,3 7 0-16,0 0 13 0,4 7-4 0,-4-4-9 15,0 6 0-15,4 4 0 0,-11 2-11 0,-7 1 11 0,1 12 0 16,-5-6 0-16,1 6 0 0,-4-2 0 0,-7 5 9 16,-4-3 0-16,-3-3 0 0,-3 3-9 0,-1 4 0 15,-7-7 0-15,4 6 8 0,-3-9-8 0,-1 10 10 16,0-10-10-16,-3 6 10 0,4-6-10 0,-5 0-9 16,1-4 9-16,0-5-13 15,3 0-195-15,-3-4-38 0</inkml:trace>
  <inkml:trace contextRef="#ctx0" brushRef="#br0" timeOffset="854.25">30632 14552 2880 0,'0'0'256'0,"0"0"-205"0,0 0-41 0,0 0-10 0,0 0 104 0,0 0 18 0,7 0 4 0,7-7 1 16,4 4-103-16,3-6-24 0,7-1 0 0,0-2 0 0,7-7 0 0,-3 7 0 15,3-7 0-15,1 6-10 16,-5-6-6-16,5 7 0 0,-1-7-1 0,0 6 0 16,-3-5-81-16,3-4-16 0,-3 0-3 0,3 0-778 15,8-10-155-15</inkml:trace>
  <inkml:trace contextRef="#ctx0" brushRef="#br0" timeOffset="2328.71">27972 13501 2559 0,'0'0'56'0,"-4"6"12"0,-3 4 3 0,0-1 1 0,4-2-58 0,-4 8-14 0,3-2 0 0,-3-1 0 15,3 1-43-15,-3-4-11 0,4 1-2 0,-1-4-1 16,4-6-155-16,0 0-32 0,0 0-5 0,0 0-2 0</inkml:trace>
  <inkml:trace contextRef="#ctx0" brushRef="#br0" timeOffset="2763.32">28363 12752 2332 0,'0'0'104'0,"0"0"20"0,0 0-99 0,0 0-25 0,0 0 0 0,0 0 0 16,0 9 8-16,0 1-8 0,-3-1 0 0,3 0 8 15,-4 4-8-15,1-4 0 0,-1 1-10 0,-3 2 10 16,0 1 0-16,0 2 15 0,0-2-2 0,0 0 0 16,-4-1 36-16,4 4 7 0,0-1 2 0,0-5 0 15,0 2-10-15,-3 7-1 0,3-6-1 0,3 6 0 16,-3-7-37-16,0 7-9 0,3-7 0 0,1 4 0 15,3 0 0-15,0-7 0 0,0 4 0 0,0-4 0 16,7 1 0-16,3-1 0 0,-2-6 0 0,6 7 0 16,3-10 0-16,1 0 0 0,3 0 0 0,0 0 0 15,4-10 0-15,0 1 8 0,-4 6-8 0,7-7 8 0,-3-2-8 16,3 2-17-16,0-2 4 0,0-1 1 16,1-3-192-16,-1 7-37 0,-3-3-8 0</inkml:trace>
  <inkml:trace contextRef="#ctx0" brushRef="#br0" timeOffset="4337.56">28868 12504 172 0,'0'0'16'0,"0"0"-16"16,0 0 0-16,0 0 0 0,0 0 99 0,0 0 17 16,0 0 3-16,0 0 1 0,0 0 81 0,0 0 17 15,0 0 3-15,0 0 1 0,0 0-90 0,0 0-19 16,0 0-3-16,0 0-1 0,0 0-75 0,0 0-15 15,0 0-3-15,0 0-1 0,0 0-15 0,0 0-8 0,0 0 8 0,0 0-13 32,0 0-33-32,0 0-6 0,0 0-2 0,0 0 0 0,0 0 29 0,0 0 5 0,0 0 2 15,0 0 0-15,0 0 18 0,0 0 0 0,0 0 0 0,0 0 0 16,0 0 50-16,0 0 10 0,0 0 3 16,0 0 0-16,0 0 1 0,0 0 0 0,0 0 0 0,0 0 0 15,0 0-29-15,0 0-6 0,0 0-1 0,0 0 0 16,0 0 13-16,0 0 3 0,0 0 0 0,0 0 0 15,0 0-9-15,0 0-2 0,0 0 0 0,0 0 0 16,0 0 11-16,0 0 3 0,0 0 0 0,0 0 0 16,0 0-4-16,0 0-1 0,0 13 0 0,0-4 0 15,-4 3-6-15,-3 1-2 0,0 6 0 0,0 0 0 16,0 6-5-16,0-3-1 0,-7 6 0 0,0-3 0 16,7 6-16-16,-7 10-4 0,-4-3-8 0,4-1 12 15,-7 4-12-15,3 3 11 0,-3 3-11 0,0-3 10 0,3 6-10 16,-3-3 12-16,0-6-12 0,3 3 12 0,4 0-12 15,-4-3 0-15,4-4 0 0,4-2 8 0,-1-4-8 16,4 0 0-16,0-9-10 0,7 7-883 16,0-8-177-16</inkml:trace>
  <inkml:trace contextRef="#ctx0" brushRef="#br0" timeOffset="10226.33">27577 12570 1940 0,'0'0'86'0,"-4"0"18"0,-3-3-84 0,4-4-20 0,3 7 0 0,-4 0 0 15,0-3 84-15,4 3 13 0,0 0 3 0,0 0 0 16,-7 0-39-16,4 0-7 0,3 0-2 0,-7 3 0 16,0 7-41-16,0-7-11 0,-4 6 0 0,4 7 0 15,-3-3 12-15,-1-1 0 0,-3 7 0 0,3-3 0 16,-3 9 38-16,-4 0 8 0,1-3 2 0,-4 9 0 15,0 0-26-15,-1 1-5 0,-2-1-1 0,-5 10 0 16,1-7-28-16,0 10 0 0,3 7 0 0,1-8 0 16,2-2 0-16,1 3 0 0,7-3 0 0,0-4 0 15,3 1 9-15,4-7-9 0,0 1 8 0,4-4-8 16,6-3 0-16,1 0 0 0,3-9 0 0,0 6 0 16,0-6 8-16,4-4-8 0,3 1 8 0,3-4-8 15,1-6 0-15,7 3 0 0,-1-2 0 0,1-4 0 16,0-4 0-16,-1-2 0 0,1 3 0 0,-4-6 0 15,1-1 0-15,-1 1 0 0,0-4 0 0,-4 1 0 0,1-1 14 16,-4-3 7-16,0 1 2 0,0-4 0 16,1 0-23-16,-5-3 0 0,1 0 0 0,-1 0 0 0,-3 0 10 15,0 4-2-15,-3-1-8 0,-1-3 12 0,-3 9 8 0,0-6 0 16,0 7 1-16,-3 2 0 0,-4 1-2 16,-4 9-1-16,4-3 0 0,-7 0 0 0,0 3-1 0,0 3 0 15,-4-3 0-15,1 3 0 0,-5 6-17 0,-2 1 0 16,-1-1 0-16,-7 1 0 0,1-1 0 0,-1-6 0 15,-3 10 0-15,3-4 0 0,4-3 0 0,-4 1 0 0,4-1 0 16,-1-3 0 0,5-3-138-16,-1 0-31 0,7-9-7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5T16:59:26.3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27905 6659 230 0,'0'0'20'0,"0"0"-20"16,0 0 0-16,0 0 0 0,0 0 199 0,0 0 35 15,0 0 7-15,0 0 2 0,0 0-119 0,0 0-23 16,0 0-5-16,0 0 0 0,0 0 0 0,0 0 1 16,0 0 0-16,0 0 0 0,0 0-20 0,3 3-4 15,4 6-1-15,-3 1 0 0,-1-7-12 0,1 9-4 0,-4 4 0 16,3 0 0-16,-3 3-45 0,-3 3-11 0,3 0 0 0,-4 6 0 16,4-3 0-16,-3 6 0 15,-4-3 0-15,3 4 0 0,-3-7 0 0,0 0-12 16,4 0 3-16,-1-6 0 15,1-3-55-15,-1 2-10 0,4-5-2 0</inkml:trace>
  <inkml:trace contextRef="#ctx0" brushRef="#br0" timeOffset="273.14">27993 6248 2152 0,'0'0'96'0,"0"0"19"0,0 0-92 15,0 0-23-15,0 0 0 0,0 0 0 0,0 0 24 0,0 0 0 16,0 0 0-16,0 9 0 0,0-2 24 0,0-1 4 16,0-6 2-16,0 0 0 0,0 0-8 0,0 9-2 15,-4 1 0-15,4-4 0 0,0-6-28 0,0 9-5 16,-3 1-2-16,-1-1 0 0,1-6-9 0,3 7 0 15,-4-1 0-15,4 4 0 16,0-4-119-16,-3 4-22 0,3-4-5 0,-4 1-1 0</inkml:trace>
  <inkml:trace contextRef="#ctx0" brushRef="#br0" timeOffset="605.6">28406 6367 1324 0,'0'0'118'0,"0"0"-94"0,0 0-24 0,0 0 0 16,0 0 340-16,-4 10 64 0,4-1 13 0,0 4 3 16,4-1-340-16,-1 4-68 0,1-1-12 0,-4 7 0 0,7-3-12 15,-7 3 3-15,3 6 1 0,1-3 0 0,-4 4 8 0,0-4 0 16,0 6 0-16,0 7 0 0,-4-4-10 0,1 4 0 16,-1-4 0-16,-3 1 0 15,0-4-76-15,0 1-15 0,-3 5-3 0,-1-5-649 16,0-7-130-16</inkml:trace>
  <inkml:trace contextRef="#ctx0" brushRef="#br0" timeOffset="813.38">28219 6800 2131 0,'0'0'94'0,"0"0"20"0,3-3-91 0,-3 3-23 0,11-10 0 0,3 1 0 15,7 0 160-15,0-1 28 0,4-2 6 0,0 2 1 16,-1 1-156-16,-2 3-31 0,2-4-8 0,-3 1 0 16,1-1-16-16,-1 1-4 0,3 0 0 0,-2-1-1 31,-1 7-97-31,-4-6-19 0,1 9-4 0,0-10-591 0,3 7-117 0</inkml:trace>
  <inkml:trace contextRef="#ctx0" brushRef="#br0" timeOffset="1337.35">28709 6806 2048 0,'0'0'91'0,"0"0"18"0,0 0-87 0,7-6-22 0,0 6 0 0,4-9 0 15,-1 9 70-15,4-4 10 0,1-5 1 0,-1 6 1 16,0-3-10-16,0-4-1 0,4-2-1 0,3 2 0 15,0 1-45-15,4 3-9 0,-8-4-1 0,4 1-1 16,-3-1-14-16,0 1 0 0,-4 0 0 0,0-4 0 16,0 10 0-16,-3-7 0 0,-4 4 0 0,0 0 0 15,-4 0 0-15,1-4 0 0,-4 10 0 0,0 0 0 16,0 0 0-16,0 0 0 0,0 0 0 0,-11-3-10 16,4 3 10-16,-3 3-13 0,-5 3 5 0,1-2 8 15,0 8-8-15,-3-2 8 0,-5 2 0 0,1 7 0 16,4 0 21-16,-1-7 9 0,-3 10 2 0,3 0 0 15,8 0-32-15,-5-3 0 0,8 3 0 0,0-3 0 16,-3 3 0-16,3-10 0 0,0 10 0 0,0-3 0 16,3 0 0-16,1 0 0 0,-1-7 0 0,4 1 0 15,4-1 0-15,-1-2 0 0,1-1 0 0,-1 0 0 16,4-5-22 0,4 5-10-16,3-9-3 0,0 0-749 0,4 0-151 0</inkml:trace>
  <inkml:trace contextRef="#ctx0" brushRef="#br0" timeOffset="1912.04">29358 6728 2617 0,'0'0'116'0,"0"0"24"0,0 0-112 0,0 0-28 0,0 0 0 16,0 9 0-16,0 1 42 0,0 2 3 0,0 4 1 0,-3-4 0 15,-1 7-32-15,1-3-6 0,-1-7-8 0,-3 10 11 16,7-6 1-16,-4-1 0 0,1 7 0 15,-1-6 0-15,-3 5-12 0,0-5 0 0,4-4-12 0,-1 4 12 16,1-7 0-16,-1-3 0 0,4-3 0 0,0 0 0 16,0 0 0-16,0 0 0 0,0 0 0 0,7-9 0 15,-3-4 23-15,-1 4 5 0,4-7 2 0,-3-3 0 16,3 1-22-16,0-4-8 0,4 0 0 0,-4 0 0 16,3-6 12-16,1 6-3 0,-1 6-1 15,1 0 0-15,0 1-8 0,-4 5-11 0,0 4 3 16,3 3 0-16,-3-4 8 0,0 14 0 0,4-4 0 0,-4 3 0 15,4-3 0-15,-1 7 0 0,1-7 0 0,-1 6 0 16,1 1 0-16,0-1 0 0,-4-6 0 0,0 7 0 16,3-1 0-16,1-9 0 0,-4 9 0 0,0-9 0 15,-7 0 0-15,7 0 11 0,-7 0-3 0,11 0 0 16,-4-6-8-16,-7 6 0 0,7-3 9 0,0-6-9 16,0 5 8-16,0-2-8 0,0-6 10 0,0 2-10 0,0 1 12 15,0-4-3-15,4 1-1 0,-4-1 0 0,3-2-8 0,4-1 0 16,4 0 9-16,-4 4-9 0,0-1 0 0,4 4 0 15,0-1 0-15,-4 1 0 0,0 6 0 0,0-4 0 16,0 4 0-16,-3 6 0 0,3-3 0 16,-4 7 0-16,1-4 0 0,-1 6 0 0,1 1 0 0,-4-1 0 15,0 0 0-15,0 4 0 0,4-4 0 0,-8 4 0 16,4-4 0-16,0 4 0 0,-3-4 0 0,-1 4 8 16,4-4 0-16,-7 1 0 0,0 2 0 0,4-2 0 15,-4 2 0-15,0-2 0 0,0-1-8 0,-4 4 0 16,4-4 0-16,-3 3 0 0,-1-2 0 0,1-1-16 0,-4 4 2 0,0-4 1 31,0 1-38-31,3-1-7 0,-3-6-2 0,4 3 0 16,-4-2-118-16,3 2-24 0,4-6-5 0,0 0-1 0</inkml:trace>
  <inkml:trace contextRef="#ctx0" brushRef="#br0" timeOffset="2314.91">30431 6430 2718 0,'0'0'120'0,"0"0"25"0,0 0-116 0,0 0-29 0,0 0 0 0,0 0 0 0,-4 9 22 0,4-9-2 16,0 0 0-16,-7 3 0 0,0 13 31 0,-4-10 5 16,-3 4 2-16,-3-1 0 0,-1 1-34 15,-3-1-6-15,-4 4-2 0,0-4 0 0,4 0-4 0,-3 1 0 16,2-4-1-16,5 3 0 0,-1 1-11 0,8-10 0 15,-5 9-12-15,8-9 12 0,7 0-9 16,0 0 9-16,0 0 0 0,0 0 0 0,0 0-19 0,0 0 3 16,7 0 1-16,4-3 0 0,0 3 15 0,-1-6 0 15,8 6-10-15,-1 0 10 0,1-3 0 0,3 6 0 16,8-3 0-16,-5 9 8 0,1-6-8 0,-4 7 8 16,7-1-8-16,-3 4 8 0,0 6-8 0,-4-7 8 15,-4 4-8-15,1 0 8 0,0-1-8 0,-8 1 10 16,4 0-10-16,-6-1 10 0,-1 4-10 0,-4-6 0 15,-3 9 9-15,0-7-9 0,-3 1 0 0,-4 3 0 16,-4-7 0-16,0 7 0 0,-10-6 0 0,4 5 0 0,-1 1 0 0,-7 3 0 16,-3-6-23-16,-4 9 1 0,-7-9 0 0,1 6 0 31,-1 0-144-31,-4-4-29 0</inkml:trace>
  <inkml:trace contextRef="#ctx0" brushRef="#br0" timeOffset="3347.2">32000 6032 1821 0,'0'0'80'0,"0"0"18"0,0 0-78 0,-10 0-20 0,-1 9 0 0,1-9 0 16,3 6 26-16,-7-3 2 0,-1 7 0 0,1-7 0 0,-3 6 12 0,-1 7 4 16,4-3 0-16,-4 2 0 0,1 4 5 0,3 13 2 15,-4-11 0-15,4 11 0 0,0-1-11 0,0 7-3 16,3-1 0-16,-3 1 0 0,3-3-9 15,1 8-1-15,-1-5-1 0,1-3 0 0,3-1-26 0,3 4 8 16,-3-4-8-16,3 7 0 0,4-7 0 16,0-2 0-16,7-1 0 0,1 1 0 15,-1-1-58 1,3-9-7-16,4 6-2 0,0-6-629 0,4 0-127 0</inkml:trace>
  <inkml:trace contextRef="#ctx0" brushRef="#br0" timeOffset="3691.22">32209 6546 2300 0,'0'0'102'0,"0"0"21"0,0 0-99 0,0 0-24 0,0 0 0 0,7 9 0 16,0 1 0-16,0-7 0 0,-4 9 0 0,4-5 0 16,0-4 0-16,0 6 0 0,-3-2 0 0,3-1 0 15,0 0 0-15,0-3 0 0,4 7 0 0,-4-1 0 16,0 0 0-16,-4 1 0 0,1 2 0 0,-1-2 0 16,1-1 0-16,-4 4 0 0,0-1 0 0,0 1 0 0,-4 6 0 15,4-1 0-15,-3-2 0 0,-4 3 0 16,3 3 0-16,1-6 10 0,-1-1 1 0,-3 1 0 15,4 0-11-15,-4-7 0 0,3 4 0 0,-3-4 0 16,4 4 0-16,-5-4 0 0,5-3 0 0,-4-3 0 16,0 4 0-16,0-4 0 0,-4 0 0 0,4-3 0 15,-7 0-102-15,3 0-22 0,1-3-5 16</inkml:trace>
  <inkml:trace contextRef="#ctx0" brushRef="#br0" timeOffset="3900.96">32212 6292 2350 0,'0'0'52'0,"0"0"10"0,0 0 2 0,0 0 3 0,0 0-54 0,0 0-13 0,0-3 0 0,0 3 0 16,-3-6 0-16,3 6-13 0,0 0 2 0,0 0 1 31,0 0-98-31,0 0-19 0,-4 9-4 0,4-9-1 0</inkml:trace>
  <inkml:trace contextRef="#ctx0" brushRef="#br0" timeOffset="4272.1">32360 6010 2023 0,'0'0'89'0,"0"0"19"0,0 0-86 0,0 0-22 16,0 0 0-16,0 0 0 0,0 0 36 0,0 0 2 15,0 0 1-15,0 0 0 0,0 0 9 0,0 0 1 16,0 0 1-16,0 0 0 0,0 0-10 0,0 0-3 15,4-3 0-15,-4 3 0 0,10 0-16 0,1-7-3 16,0 7-1-16,-1 0 0 0,4 7 7 0,0-4 2 16,1 6 0-16,2-3 0 0,1 1-14 0,-4 8-2 15,0 1-1-15,0 0 0 0,0 6-9 0,4 3 0 0,-4-3 0 16,4 9 8-16,-4 0 4 0,3 1 1 16,-3 9 0-16,-3-10 0 0,3 10-13 0,-3-7-18 15,-4 7 4-15,3 0 1 0,-3-7 13 0,1-2 0 0,-1 8 0 0,-4-5 0 16,4-4 0-16,-7 7 0 0,0 6 0 15,0 0-9 1,-7-1-155-16,0 8-30 0,-4-7-6 0</inkml:trace>
  <inkml:trace contextRef="#ctx0" brushRef="#br0" timeOffset="5306.62">20415 10795 1555 0,'-14'0'138'0,"7"0"-110"0,4 0-28 0,-1-6 0 0,-3 6 136 0,7 0 21 0,0 0 5 15,0 0 1-15,7-10-92 0,4 7-19 0,-4-6-3 0,7 6-1 16,3-4 20-16,1 4 3 0,0-3 1 0,3 6 0 16,0 6-17-16,0-3-3 15,0 7-1-15,-3 2 0 0,0 4-41 0,-1 0-10 0,-6 2 0 0,-1 4 0 16,-2 7 0-16,-1-4 0 0,3 3 0 0,-3 3 0 15,-3 1 0-15,3-7 0 0,-4 6 0 0,8-9 0 16,-8 6 0-16,8-3 0 0,0-6 0 16,3 3 0-16,-4 0 0 0,4-6 0 0,-3-4 0 0,0-9 0 15,3 7 0-15,-4-1 0 0,4-6 0 16,0-3 0-16,1-3 0 0,-1-6 8 0,0 6-8 0,0-7 8 16,-3-9-8-16,3 10 8 0,-4-13-8 15,1 0 8-15,3 3-8 0,-4-6 0 0,1-6 0 0,0 3 0 16,-1-7 0-16,1 4 0 0,-4-1 8 0,0-2-8 15,0-4 0-15,0 7 0 0,-3-4 0 0,3 4 8 16,-4 0-8-16,1-1 8 0,3 1-8 0,-4 9 8 0,1 0-8 16,-1 0 0-16,1 0 0 0,-1 7 0 15,-3-1 0-15,0 0 0 0,4 4 0 0,-4 2 0 0,0 1-8 16,0 9 8-16,0 0-10 0,0 0 10 0,0 0 0 16,0 0 0-16,-4 9-8 0,4 1 8 0,0 8-8 15,0 4 8-15,0 0-13 0,0 10 5 0,7-4 8 0,4-3 0 16,-4 6 0-16,7 4 0 0,0-4 0 0,4 1 0 15,-4-1 0-15,4 0 0 0,-1 7 0 0,-3-7 0 16,-3 4 0-16,3-4 0 0,0-3-12 0,-3-3 0 16,3-3 0-16,-3 0 0 15,3 0-46-15,-4-6-10 0,4 0-1 0,-3-7-1 16,3 1-92-16,0-10-18 0,-3 0-4 0</inkml:trace>
  <inkml:trace contextRef="#ctx0" brushRef="#br0" timeOffset="5927.61">21689 10428 172 0,'0'0'16'0,"0"0"-16"16,0 0 0-16,0 0 0 0,-11-9 475 0,4 6 92 16,11-4 18-16,-4 7 4 0,0 0-429 0,0 0-85 15,0 0-18-15,0 0-3 0,0 0-54 0,0 0-21 16,-14 0 1-16,3 10 0 0,4-4 6 0,-4 0 2 16,1 4 0-16,-1 8 0 0,1-5 12 0,-5 3 0 15,5-1 0-15,-1 4 0 0,-3 0 0 0,0 3 0 0,0 0 0 16,0 0 0-16,0-3 0 0,3 3 0 0,-3-7 0 0,3 4 0 15,1-6 0-15,3 2 0 16,0-2 0-16,0-10 0 0,3 6 0 0,4-9 0 0,0 0-9 16,0 0 9-16,0 0-18 0,14 0 2 0,-3 0 0 15,-1 0 0-15,8 0 2 0,-4 0 1 0,4 0 0 16,0 0 0-16,-4 10-3 0,3-7 0 0,4 6 0 16,-3 1 0-1,-4 2-37-15,4 4-8 0,-1-4-2 0,1 1 0 0,-4 9 23 0,-3-6 4 16,-4-1 0-16,3 4 1 0,8-6 35 0,-7 6 8 0,-11-7 0 0,7 1 1 15,-4 5 3-15,1-5 0 0,-4-4 0 0,0 7 0 0,-4-10-12 16,1 4 12-16,6-1-12 0,-3-9 12 0,-10 10-12 0,3-7 0 16,7-3 0-16,0 0 0 15,-11 6-172-15,0-3-29 0</inkml:trace>
  <inkml:trace contextRef="#ctx0" brushRef="#br0" timeOffset="6268.39">22119 10804 2131 0,'7'-6'189'0,"-7"6"-151"15,4-3-30-15,-1-3-8 0,4-4 120 0,0 4 22 16,0-3 5-16,4-7 1 0,-7 3-124 0,6 1-24 0,4-7 0 0,-3 6-9 16,-4-5 0-16,3-4 0 0,5 3 0 0,-5 6 0 15,-6-9-1-15,-1 10 0 0,4-7 0 0,0 0 0 16,4-3 10-16,-4 7 0 0,-11-1 8 0,1 0-8 15,6 1 0-15,-6 8 0 0,-4-2 0 16,-4-1 0-16,1 4 0 0,-4 3 0 0,3 3 0 0,-7 3 8 16,-3 7-8-16,4-1-15 0,2 13 4 0,-2-3 1 15,-1 3-1-15,1 9 0 16,-1 0 0-16,7 1 0 0,-3 2 11 0,4-2 0 0,3-1 8 16,0 0-8-16,3-2 8 0,4-4-8 0,-4 3 10 0,4-3-10 15,4-3 8-15,0-3-8 0,-4 3 0 0,3-3 9 16,4-7-22-16,4-3-5 0,-1 4-1 0,4-7 0 15,-3-3-95 1,7-3-19-16,-1 0-4 0,-3-9-1 0</inkml:trace>
  <inkml:trace contextRef="#ctx0" brushRef="#br0" timeOffset="6611.69">22543 10757 403 0,'0'19'36'0,"-4"-9"-36"0,0-1 0 0,1 3 0 0,3 1 404 0,0-4 75 16,-4 4 14-16,4 3 3 0,-3-4-399 0,3-2-80 16,0-1-17-16,0-3 0 0,0 4 14 0,0-1 4 15,0-9 1-15,0 0 0 0,-4 10-5 0,4-10-1 16,0 0 0-16,0 0 0 0,0 0 30 0,0 0 5 16,0 0 2-16,0 0 0 0,4-10 4 0,-1 7 1 15,-3-6 0-15,0-1 0 0,4-2-26 0,-4-4-5 16,-7 0 0-16,0-3-1 0,3 1-14 0,-3-4-9 0,0-10 12 15,-3 10-12-15,-1-9 16 16,0 9-4-16,8-9-1 0,-8 6 0 0,-3-4-11 0,7 7 0 16,4-6 9-16,-1 13-9 0,1-4 0 0,-1 0 0 0,4 6 0 15,4 1 0-15,-1 2 0 0,4-2 0 0,0 2 0 0,4 1 0 16,3 0-23-16,4-1 1 0,-8 1 0 16,4 6 0-1,4-7-109-15,3 7-21 0,4-6-5 0</inkml:trace>
  <inkml:trace contextRef="#ctx0" brushRef="#br0" timeOffset="7016.36">23308 10130 921 0,'-7'0'82'15,"-4"3"-66"-15,1 4-16 0,-1-1 0 0,4 3 382 0,-3-2 73 16,3-4 14-16,-8 9 3 0,5-6-397 0,-1 4-75 15,-3 2-25-15,0-2 0 16,-4 2-11-16,4 1-1 0,-3-4-1 0,-1 4 0 16,-3-4 17-16,3 1 3 0,4 2 1 0,-4-6 0 0,4 4 17 0,0-4 0 15,0 0 0-15,4-2 0 0,-1 5 0 0,0-3 0 16,4-3 0-16,0 1 0 16,7-4-25-16,0 0-2 0,-3 9 0 0,3-9 0 0,0 0 7 0,7 6 0 15,-7-6 1-15,10 3 0 0,1 4 19 0,0-4 0 16,-1-3 0-16,1 0 0 0,-1 3 0 0,4-3 0 15,1 0 8-15,-1 9-8 0,0-9 0 0,0 10 8 16,0-10-8-16,-3 12 0 0,3-5 0 0,-4 2 0 16,4-3 0-16,-3 10 0 0,0 0 0 0,-1-7 0 0,1 7 0 15,-1-1 0-15,1-5 0 0,-1 9 0 0,1-7 0 16,0 1 0-16,-4-4 0 0,3 4 0 0,-3-4 0 0,-3 0 0 16,3 4 0-16,-4 3 0 0,1-1 0 0,-4-5 0 15,-4 9 0-15,1-1 0 0,-4-2 0 0,0 3 0 16,-7 0-11-16,3-4-1 0,-3 7-1 0,0-3 0 15,-4 3-105-15,1-9-21 16,-1 5-4-16,0-5-1 0</inkml:trace>
  <inkml:trace contextRef="#ctx0" brushRef="#br0" timeOffset="7498.12">23968 9723 633 0,'0'0'56'0,"0"0"-44"0,0 0-12 0,-4 0 0 16,-3 0 293-16,7 0 57 0,-3 6 11 0,-4-3 3 15,3 0-292-15,-3 6-57 0,0 1-15 0,-4-1 0 16,4 4 0-16,-3 2 0 0,-1 1 0 0,1-3 0 15,-5 12 14-15,1-3 6 0,0 3 2 0,0 3 0 16,0-3 1-16,0 7 0 0,3 5 0 0,1-2 0 16,-1-1-7-16,4-3 0 0,0 7-1 0,3-3 0 15,1-4-15-15,3 0 8 0,0 1-8 0,3-4 0 16,1-3 0-16,3 6 0 0,0 1 0 0,4-4 0 16,-1-3 0-16,1 3 0 0,7-6 0 0,-1 0 0 15,4 0 0-15,4-3 0 0,-7-3-8 0,6 2 8 16,1-5-52-16,3-4-4 15,-3 10-1-15,3-9-839 0</inkml:trace>
  <inkml:trace contextRef="#ctx0" brushRef="#br0" timeOffset="7927.53">24338 10168 633 0,'0'0'56'15,"-7"9"-44"-15,4-3-12 0,-4-2 0 0,-1 5 333 0,1 0 65 16,0-5 13-16,0 5 2 0,4 4-307 0,-4-4-62 16,3 0-12-16,-3 4-2 0,4-4-11 0,3 10-3 15,-4-6 0-15,1-1 0 0,3 4-16 0,0 0-11 16,0-1 2-16,0 1 0 0,3-7 9 0,1 10-10 15,-1-6 10-15,4-1-10 16,0-2-13-16,4 5-2 0,-1-8-1 0,8 2 0 16,-4-3-41-16,4-3-8 0,3-3-1 0,-3 0-512 15,-1 0-103-15</inkml:trace>
  <inkml:trace contextRef="#ctx0" brushRef="#br0" timeOffset="8114.01">24324 9889 2160 0,'0'0'48'0,"0"0"9"0,0 0 3 0,0 0 0 0,0 0-48 0,0 0-12 0,0 0 0 0,4 9 0 16,-1-6-114-16,-3-3-25 0,7 10-5 15</inkml:trace>
  <inkml:trace contextRef="#ctx0" brushRef="#br0" timeOffset="8529.03">24366 9572 2714 0,'0'0'60'0,"0"0"12"0,0 0 2 0,0 0 2 0,0 0-60 0,0 0-16 0,11-6 0 0,0 6 0 15,-1 0-17-15,8 6-7 0,-1-3 0 0,5-3-1 16,6 10 14-16,0 2 11 0,4-3-13 0,0 10 5 16,3-6-3-16,-3 9 0 0,3-7 0 0,0 1 0 15,0 6 3-15,1 0 0 0,-1-3 0 0,0 3 0 16,0 9 8-16,-10-9-10 0,-4 9 10 0,-3 1-10 16,-4-1 10-16,-3 7 0 0,-4-4 8 0,-4 1-8 15,-3 6 0-15,-3 2-18 0,-4-2 3 16,-4 3 1-1,-7-3-14-15,-3 0-4 0,0 12 0 0,-4-3 0 16,1-3-116-16,-4 3-23 0,3-6-5 0</inkml:trace>
  <inkml:trace contextRef="#ctx0" brushRef="#br0" timeOffset="16557.41">22705 14523 864 0,'0'0'76'0,"0"0"-60"16,-4-9-16-16,1 6 0 16,10-7 264-16,-4 7 51 0,1-6 9 0,-1 3 3 0,4-1-265 0,4 1-53 15,0-3-9-15,-1 6 0 0,4-7 0 0,0 10 8 16,4-3 0-16,0-3 0 0,-1 6 48 0,1 0 8 15,10-3 3-15,0 3 0 0,4 0 0 0,0 0 0 16,-7 0 0-16,3 0 0 0,0 0-14 0,0 0-2 16,0-7-1-16,-3 7 0 0,3 0-27 0,4 0-6 15,3-3-1-15,8 3 0 0,-1-9 0 16,7 9-1-16,1 0 0 0,-1 0 0 0,4-3 14 16,0-4 3-16,0 7 1 0,3-9 0 0,11 9-33 0,-3-3 0 15,-1 0 0-15,-3-4 0 0,-3 14 0 0,-1-7 0 16,-6 0 0-16,-1-7 0 0,-7 7 0 0,4 0 0 0,-3-3 0 15,-5-3 0-15,1 6 0 0,-3 0 0 16,-1-3 0-16,-7-3 0 0,-3 6 0 0,3-4 0 0,-3 4 0 16,-4-9 0-16,-4 9 16 0,5-3-4 0,-1-3-1 0,0 3 0 15,-3-7-1-15,-1 1 0 0,1 6 0 0,-4-4 0 16,4 1-10-16,-4 0 0 0,0-4 0 0,0 7 0 16,-3-3 0-16,-4 3 0 0,3 0 0 0,-3-4 0 15,-7 7 0-15,0 0-9 0,4 0 9 0,-4 0 0 16,0 0 0-16,0 0 0 0,0 0 0 0,0 0 0 15,-4-9 0-15,-3 9 9 0,4-9-9 0,-4 5 12 16,0-5-12-16,-1 9 12 0,5-9-12 0,-4-1 12 0,3 4 16 16,-3-10 3-16,0 10 1 0,4-3 0 0,-4-1-24 15,3-2-8-15,-3-4 0 0,4 7 0 0,-4 5 0 0,-1-5 0 16,1 0-8-16,0 5 8 0,0-5 0 16,0 9 0-16,4-3 0 0,-4 3 0 0,7 0 0 0,0 0 0 15,0 0 8-15,0 0-8 0,0 0 0 0,0 0 0 16,0 0 0-16,7 3 0 0,3 0 0 0,1 3 0 15,-1-2 0-15,5-4 0 0,-1 6 0 0,0-3 0 16,0 3 0-16,0 1 0 0,0-1 0 0,0-3 0 16,0 6 0-16,0 1 0 0,-3 2 0 0,3-2 0 15,-7 2 0-15,0 7 0 0,-3-6 0 0,-1 2 0 0,-3 1 0 16,0 3 0-16,0 0 0 0,-7-4-20 0,4 4 4 16,-4 3 0-16,0-3 16 0,0 3 0 0,0-3 8 15,-1-4-8-15,1 4 13 0,0 3-3 16,4-9-1-16,-1 5 0 0,-3-5 7 0,4 6 2 0,-4-7 0 0,0 7 0 15,3-6-6-15,-3-4 0 0,0 10-1 0,0-7 0 16,0 1-2-16,0-4 0 0,-4 1 0 0,4 2 0 16,-3 4-9-16,-1-3 0 0,-3-4 0 0,0 4-11 31,0-1-45-31,-4-2-10 0,4-4-2 0,-4-3-1328 0</inkml:trace>
  <inkml:trace contextRef="#ctx0" brushRef="#br0" timeOffset="17726.81">28878 14429 1134 0,'-7'-12'50'0,"7"12"10"0,-3-3-48 0,3-7-12 0,0-2 0 0,0 2 0 16,0 1-36-16,3-1-9 0,4 1-3 15,-3 0 0-15,3-1 96 0,-3 4 20 0,-1 0 3 0,1-4 1 16,-4 10 81-16,0 0 17 0,0 0 3 0,0 0 1 15,0 0-46-15,7-3-8 0,-7 3-3 0,0 0 0 16,0 0 7-16,0 0 0 0,0 0 1 0,10 3 0 16,-10-3-39-16,0 0-8 0,0 0-2 0,7 0 0 15,0 0-20-15,0 0-5 0,-7 0-1 0,11 0 0 16,-4 0-23-16,0 0-5 0,-7 0-1 0,11 0 0 16,-4 7-3-16,0-4-1 0,-7-3 0 0,7 0 0 0,-7 0-17 0,7 9 10 15,-4 1-10-15,1-1 8 0,-1 0-8 0,-3 4 12 16,0-4-12-16,0 7 12 0,0-7-12 0,-3 10 0 15,3 0 9-15,-7-3-9 0,3 3 0 16,1-1 8-16,-4-2-8 0,3 9 0 0,1-9 0 16,-1 6 9-16,4-3-9 0,-3-1 0 0,3-2 8 15,0 3-8-15,0-7 0 0,3 4 0 0,-3 0 17 0,4-7-3 16,-1 4-1-16,1-4 0 0,-4 1-13 0,0-10 8 16,0 0-8-16,0 0 0 0,0 0 12 0,0 0-3 15,0 0-1-15,0 0 0 0,3-10 6 0,4 1 1 0,-7-4 0 16,4 4 0-16,-1-7 0 0,1-3 0 0,-4-3 0 0,3-6 0 15,1 6-7-15,0-9-8 0,3-1 11 0,0-2-11 16,-4-7 0-16,8 0 0 0,-4 7 0 0,3-7 0 16,4 0 0-16,-3 1 0 0,3 5 0 0,4 1 0 15,-1 2 0-15,1 4 0 0,0-3 0 0,3 9-9 16,0 0-6-16,0-6-1 0,-7 6 0 0,8 6 0 31,-1-3-59-31,-4 0-12 0,1 4-2 0,0-4-1 0,3 0-143 16,-4 6-29-16</inkml:trace>
  <inkml:trace contextRef="#ctx0" brushRef="#br0" timeOffset="18714.96">31274 14229 1638 0,'0'0'72'0,"0"0"16"0,0 0-71 0,0 0-17 16,0 0 0-16,0 0 0 0,0 0 19 0,0 0 0 0,0 0 0 0,0 0 0 15,-4 9 16-15,4 0 3 0,0 1 1 0,-3-1 0 16,3 4 72-16,0-10 14 0,0 6 3 0,0 1 1 16,0 2-26-16,0-2-6 0,3-1-1 0,4 4 0 15,-3-4-53-15,-1 4-11 0,-3 2-3 0,7 1 0 16,-3 3-21-16,-1-7-8 0,1 7 0 0,-4 3 0 15,4-3 12-15,-4 0-4 0,0-4-8 0,-4 4 12 16,4 0 0-16,0-3-1 0,0 6 0 0,-4-4 0 16,4-5 19-16,-3 6 4 0,3-7 1 0,0-2 0 15,0 2-5-15,0 4-1 0,0-7 0 0,3-2 0 16,-3-7-5-16,0 0 0 0,0 0-1 0,0 0 0 16,0 0 9-16,8-3 3 0,-1-7 0 0,0 1 0 0,-4-1-3 15,4-2-1-15,0-1 0 0,0-6 0 0,4-3-13 16,-4 4-2-16,4-4-1 0,-1-10 0 0,1 7-7 15,6-6-8-15,-3 0 11 0,4-4-11 0,3-6 8 16,0 4-8-16,4-1 0 0,0 0 0 0,3-2 0 0,0 5 0 16,-3 1 0-16,3-4 0 0,-3 7 0 0,0-1-12 15,3 1 0-15,-4 6 0 16,5-3-48-16,-5 3-10 0,5-4-2 0,-1 4 0 16,0-3-120-16,4 6-24 0,3-6-4 0,-10 15-2 0</inkml:trace>
  <inkml:trace contextRef="#ctx0" brushRef="#br0" timeOffset="20366.06">28815 14282 172 0,'0'0'16'0,"0"-3"-16"0,0 0 0 0,0 3 0 0,0 0 432 0,0 0 83 16,0 0 17-16,0 0 3 0,0 0-412 0,0 0-83 16,0 0-16-16,0 0-3 0,-4-7 7 0,4 7 2 15,-7 0 0-15,0 0 0 0,4 7 28 0,-4-7 6 16,0 3 0-16,0 0 1 0,7-3-37 0,-7 0-8 16,-1 6-2-16,5-3 0 0,3-3 14 0,0 0 4 15,0 0 0-15,0 0 0 0,0 0 1 0,0 0 1 16,0 0 0-16,0 0 0 0,0 0-14 0,0 0-4 15,0 0 0-15,0 0 0 0,0 0-7 0,0 0-1 16,0 0-1-16,0 0 0 0,7 0 2 0,0 10 1 16,-7-10 0-16,4 9 0 0,3 1 6 0,-4-1 2 0,1-3 0 0,-1 4 0 15,1-1 0-15,3 0 0 0,0 4 0 0,0-4 0 16,0 10-22-16,4-6 0 0,-4-1 0 16,3 7 0-16,1-6 0 0,-1 6 0 0,4-7 0 15,1 10 0-15,-5-13 8 0,4 10 1 0,-3-6 0 0,-1 6 0 16,5-7-9-16,-8 1 0 0,3-4-10 0,1 0 10 15,-4 4 0-15,0 3 8 0,0-4 1 0,0-2 0 16,-3 2-9-16,-1-2 10 0,1 2-10 0,-4-2 10 16,3-1-10-16,1-6 8 0,-4 7-8 0,0-10 8 15,0 0 2-15,0 9 0 0,0-9 0 0,0 0 0 16,0 0-2-16,0 0 0 0,0 0 0 0,0 0 0 16,0 0 3-16,0 0 0 0,0 0 0 0,0 0 0 15,0 0 0-15,-7-9 0 0,3-1 0 0,4 1 0 0,-3-4-3 16,-1 4-8-16,0-4 12 0,1-6-4 0,-4 7-8 0,3-7 0 15,-3 6 9-15,0-5-9 0,0 2 0 0,-3-3 8 16,-1 0-8-16,0 7 0 0,1-7 0 0,-1 3 0 16,-3 1 0-16,4 2 8 0,-5-6-8 0,1 7 9 15,0-1-9-15,4-6 10 0,3 10-10 0,-4-4 0 16,0 1 0-16,4-7 0 0,0 10 0 0,4-4-12 16,-1 4 4-16,1-1 8 0,3 7 0 0,0-6 0 15,0-1 0-15,0 1 0 0,0 3-9 0,0 6 9 16,0 0 0-16,0 0 0 0,0 0 0 0,0 0 0 15,0 0 0-15,0 0 0 0,0 0 0 0,0 0-13 0,-7 0 4 16,3 0 1-16,1 3 0 0,3-3 0 16,-7 3 0-16,3 6 0 0,-3 1 8 0,7-1 0 15,-4 1-9-15,1 2 9 0,-1 1 0 0,8 2-11 0,-1 1 11 16,8 6-8-16,-4-3 8 0,4 0-10 0,-1-4 10 0,4 4-10 16,4 3 10-16,-4-3 0 0,0-7 0 0,-3 7 0 15,3-6 0-15,0 6 0 0,-3-7 0 0,-1 7 11 16,-3-7-11-16,0 1 0 0,0 6 0 0,0-7 0 15,-3 7 0-15,-1-9-17 0,1 2 4 0,0-2 1 16,-4-7 12-16,0-3 13 0,0 0-2 0,0 0-1 16,0 0-10-16,0 0 8 0,0 0-8 0,0 0 8 15,0 0 2-15,0 0 0 0,0 0 0 0,0 0 0 16,3-7 3-16,-3-2 1 0,-3-7 0 0,3 4 0 16,0 2-14-16,-4-2 0 0,0 2-9 0,4 1 9 15,-3 6 0-15,3-7 0 0,0 1-8 0,0 9 8 0,-4-3 0 0,1-3 0 16,3 6 0-16,0-3 0 0,0 3 0 0,0 0 0 15,0-10-8-15,0 7 8 0,0 3 0 0,3-6 0 16,1-4 0-16,-4 7 0 0,3-6 0 0,1 6 0 16,0-4 0-16,-1 1 0 0,1 0 0 0,-1-4 0 15,1 1 0-15,-1 6 0 0,1-7 0 0,-1-2 0 16,1 3 0-16,-1-10 0 0,4 6 0 0,-3 4 0 16,3-7 0-16,-4-3 0 0,5 0 0 0,-5 1 0 15,1 2 0-15,6-3 0 0,-3 0 0 0,-3 7 0 16,3 2 0-16,0-2 0 0,0-7 0 0,0 6 0 15,0-5 0-15,0 5 0 0,0 4 0 0,4-1 0 16,-1-2 0-16,-3-1-9 0,0 4 9 0,4-4 0 16,0-2 0-16,-1 2-8 0,1 4 8 0,-1-4 0 0,1 1 0 15,-1 2-8-15,1-2 8 0,0-4-13 0,-4 3 5 16,0 4 8-16,3-4-19 0,-3 4 4 0,-3-4 1 0,-1 4 0 31,5 0-16-31,-5-4-3 0,1 4-1 0,-1-4 0 16,1 4-114-16,-1-4-24 0,1 4-4 0,-1-1-1061 0</inkml:trace>
  <inkml:trace contextRef="#ctx0" brushRef="#br0" timeOffset="21169.99">31270 14461 1800 0,'0'0'80'0,"0"0"16"0,0 0-77 0,0 0-19 15,-7 0 0-15,7 0 0 0,0 0 0 0,0 0 0 0,-7 0 0 0,7 0 0 16,0 0 0-16,0 0 15 0,-7-3-3 0,7 3-1 15,0 0 73-15,0 0 14 0,0 0 3 0,0 0 1 0,0-7-25 16,0 7-5-16,0 0 0 0,0 0-1 0,0 0-26 0,0 0-5 16,0 0 0-16,0 0-1 0,0 0-14 0,0 0-2 15,0 0-1-15,0 10 0 0,0-1-12 0,0 4-2 16,-3-4-8-16,3 0 12 0,0 4-12 0,0-4 0 16,0 1 0-16,-4 2 0 0,4-2 13 0,0 2 0 15,0 4 0-15,4-3 0 0,-8-1-13 0,4-3 0 16,0 4 0-16,0 6 0 0,0-7 0 0,0-2 12 15,0 9-1-15,0-7-1 0,4-2-10 0,-4 2 10 16,0-2-10-16,0-4 10 0,3 0 1 0,-3-6 0 16,0 0 0-16,0 0 0 0,0 0 23 0,0 0 5 0,0 0 1 15,7-3 0-15,-3 0-16 0,6-7-4 0,-3 1 0 0,0-4 0 16,0-2-7-16,4-1-1 0,-4 0-1 0,7-6 0 16,0 0-11-16,0 1 0 0,-3-1 0 15,7-7 8-15,-4-2-8 0,3 0 0 0,-3-4 0 16,4 1 0-16,0-4 0 0,3 4-12 0,-3-7 4 15,3 9 8-15,3-8-22 0,-2 8 3 0,-1 1 1 16,0 6 0 0,0-3-33-16,0 3-6 0,-3-4-2 0,3 7 0 15,-3 4-114-15,3-4-23 0,0 0-5 0,0 6-837 0</inkml:trace>
  <inkml:trace contextRef="#ctx0" brushRef="#br0" timeOffset="22853.63">15021 6430 2415 0,'11'-3'53'0,"3"-3"11"0,0-4 3 0,7-2 1 0,0 2-55 0,4 1-13 16,0-4 0-16,-4 4 0 0,-3-1 43 0,-4 4 5 15,0-3 2-15,-4 2 0 0,-3-5-3 0,-7 2-1 0,-3 1 0 0,-8 6 0 16,-3-6-24-16,-7-1-5 0,-7 7-1 0,-4-3 0 16,-3 3 16-16,-11-1 4 0,-7-2 0 0,-10 6 0 15,-8-3-22-15,-3-3-4 16,0 6-1-16,-7-3 0 0,-4 3 1 0,-3-7 0 15,3 7 0-15,4 0 0 0,0 0-10 0,7 0 0 0,3 7 0 16,1-4 0-16,3 6 0 0,3 4 0 0,4-4 0 16,7 7 0-16,7-4 0 0,4 1 0 0,7-1 0 0,10 4 0 15,4 0 0-15,10-7-17 0,8 4 4 0,6-4 1 16,8 1-9-16,10 2-2 0,11-2 0 0,10 2 0 31,8-3-4-31,10 1-1 0,3-1 0 0,15-6 0 0,6-3 3 0,8 7 0 0,14-7 0 16,0 0 0-16,0-7 25 0,3 1 0 0,0 0 0 0,-6-4 11 15,-12 1-11-15,-2 3 0 0,-5-10-10 0,-13 10 10 16,-11 0 18-16,-11-4 10 0,-10 7 1 0,-7-3 1 16,-15-1 16-16,-6 1 3 0,-15-3 1 0,-6 6 0 15,-11-4-20-15,-15 4-4 0,-6 0-1 0,-18-3 0 0,-7 12-15 16,-18-3-10-16,-13 0 12 0,-12 7-12 16,-10-1 0-16,-7 4 0 0,-10 2 0 0,-8 1-915 15,-7-6-185-15</inkml:trace>
  <inkml:trace contextRef="#ctx0" brushRef="#br0" timeOffset="24854.05">25559 14006 1324 0,'-7'0'59'0,"7"0"12"0,-7 0-57 0,3-3-14 15,-6 3 0-15,6 0 0 0,-3 0 236 0,0 0 44 16,0-6 8-16,0 6 3 0,7 0-215 0,0 0-42 16,-4 0-9-16,4 0-1 0,0 0-7 0,0 0-1 15,0 0 0-15,0-7 0 0,0 1 16 0,0-3 4 16,4 6 0-16,3-4 0 0,3 4-7 0,1 0-1 15,-4 3 0-15,0-6 0 0,7 6-12 0,-3 0-2 16,3 0-1-16,4-3 0 0,-4 3-13 0,7-7 0 16,-4 7 0-16,1 0 0 0,3-3 0 0,0-3 0 15,1 3 0-15,-1-7 0 0,-4 7 0 0,5-3 0 16,-1-3 0-16,3 5 0 0,-6 1 0 0,7-3 8 0,-4 3-8 0,-3-3 0 16,-1 6 0-16,1 0 0 0,0 0 0 0,-4 6 0 15,-4-3-14-15,1-3 1 0,-4 9 0 0,0-5 0 31,-7 5-11-31,0 0-3 0,-4 1 0 0,1-1 0 0,-4 1 27 0,0-1-8 16,0-3 8-16,-4 4 0 0,1-1 12 0,-1 4 8 0,0-4 2 0,1-3 0 16,3 1-22-16,0 2 0 0,-4-3 0 15,4 4 0-15,0-4 0 0,0 0 0 0,0 4 0 0,0-7 0 16,0 6 0-16,0 1 0 0,0-7 0 0,0 6 0 16,0 0 0-16,-1 1 0 0,1-7 0 0,0 6 0 15,0-5 0-15,0 5 0 0,0-3 0 0,4-3 0 16,-1 4 0-16,4-7 0 0,0 0 0 0,0 0 0 0,0 0 0 0,0 0 0 15,-3 6 0-15,3-6 0 0,0 6 0 0,0-3 0 16,3 7 0-16,-3-1 0 0,0 1 0 0,4-1 0 16,-1-6 0-16,-3 10 0 0,0-4-8 0,4 0-7 15,-4 4-1-15,0-4 0 0,0 1 16 0,0-1 0 16,0 4-10-16,0-4 10 0,0 1-13 0,0-1 1 16,0-9 1-16,0 0 0 15,0 0-65-15,0 0-14 0,0 0-2 0,0 0-626 16,0 0-125-16</inkml:trace>
  <inkml:trace contextRef="#ctx0" brushRef="#br0" timeOffset="25118.49">25795 14639 2754 0,'0'0'122'0,"0"0"25"0,0 0-118 0,0 0-29 0,0 0 0 0,0 0 0 15,0 0-67-15,0 0-19 0,0 0-4 0,0 0-1 16,0 0-121-16,0 0-24 0,0 0-4 0,0 0-596 15</inkml:trace>
  <inkml:trace contextRef="#ctx0" brushRef="#br0" timeOffset="25747.43">26786 13965 1440 0,'0'0'128'0,"-7"0"-103"0,0 0-25 0,0 0 0 15,-3 0 144-15,3 0 23 0,7 0 5 0,0 0 0 16,-7 0-139-16,7 0-33 0,0 0 0 0,0 0 0 16,0 0 38-16,0 0 6 0,0 0 0 0,0 0 1 15,0 0 8-15,10 0 2 0,-3-3 0 0,4 3 0 16,3-9-17-16,0 9-3 0,0-10-1 0,0 10 0 15,0-3-23-15,4-3-11 0,0 6 10 0,-4-3-10 16,3 3 0-16,1-3 0 0,0 3 0 0,-4 3 0 0,-4-3 0 16,4 3 0-16,-3-3 0 0,0 6-10 15,-1-3 10-15,-3 4 0 0,0-4 0 0,0 6 0 0,0-6 0 16,0 7 0-16,-3-4 0 0,-4-6 0 0,4 3 0 0,-1 6 0 16,-3-9 0-16,4 4 0 0,-4-4 0 0,0 0-8 15,3 9 8-15,-3-9 0 0,0 0 0 0,0 0 0 16,0 9 0-16,-3-5-8 0,-4 5 8 0,-1 0-12 15,-2-2 12-15,-1-1-12 0,1 10 12 0,-4-4 0 16,3 1 0-16,-3-1 0 0,3-2 10 0,1 5 4 16,-1-2 1-16,1-4 0 0,3 4 7 0,-1-10 2 0,1 6 0 15,4 1 0-15,-1-1-24 0,1 1 8 0,-1-7-8 0,4 6 0 32,0-9-16-32,0 10-8 0,0-7-2 0,0-3 0 15,0 0-22-15,4 9-5 0,-1 0-1 0,1-5 0 16,-1 5-17-16,1-3-3 0,-1 4-1 0,1-4-900 0</inkml:trace>
  <inkml:trace contextRef="#ctx0" brushRef="#br0" timeOffset="25988.5">26846 14617 2530 0,'0'0'56'0,"0"0"11"0,0 0 2 0,0 0 3 0,0 0-58 0,0 0-14 16,0 13 0-16,0-13 0 0,0 0 0 0,0 0-16 16,0 0 3-16,0 0 1 15,0 0-133-15,0 0-27 0,0 0-4 0</inkml:trace>
  <inkml:trace contextRef="#ctx0" brushRef="#br0" timeOffset="26577.28">27792 14028 2714 0,'-11'0'120'0,"4"0"25"0,-3 0-116 0,6 0-29 0,-3 0 0 0,7 0 0 0,0 0 9 0,0 0-9 16,0 0 8-16,4-9-8 0,-1 5 0 0,8 1 0 15,-4-3 0-15,3-3 0 0,1 5-8 0,-1-5 8 16,1 6-10-16,3-3 10 16,-3-4 8-16,3 7 7 0,4-6 1 0,-4 9 1 0,3-10-17 0,-3 7 0 15,8-3 0-15,-8 3 0 0,7 0 0 0,0-4 0 16,4 4 0-16,-4-3 0 0,4 6 0 0,-4 0 0 16,0 0 0-16,0 0-9 0,-7 0 9 15,4 0 0-15,-1 6 0 0,-6-3-8 0,0-3-7 16,-8 10-1-16,1-7 0 0,-4-3 0 0,7 6 2 0,-7-6 0 15,0 3 0-15,-4 7 0 0,-3-1 14 0,0-6 0 16,0 7 0-16,-4-1 0 0,-6 0 0 0,-1 1 0 16,4-1 0-16,-7 4 0 0,3-4 0 0,1 1 0 15,-1-4 0-15,0 10 0 0,4-4 0 0,0-2 0 16,-4 2 0-16,4-3-12 0,4 1-4 0,-1 2 0 16,1-2 0-16,-5-1 0 0,5 4 5 0,3-1 1 15,-4-2 0-15,8-4 0 0,-4 0 10 0,3 4 0 0,1-1 0 16,3 1 0-16,0-10 0 0,0 0-16 0,0 3 4 0,3 6 0 15,1 0-3-15,-1 1-1 0,-3-10 0 0,4 9 0 16,3 1 0-16,0-4-1 0,-4 10 0 0,4-7 0 16,-3 4 2-16,-1-4 1 0,5-3 0 0,-5 4 0 31,1 5-16-31,-1-8-3 0,1 2-1 0,-1 0 0 0,1 1-82 0,-1-1-17 16,1-6-3-16,-4-3-705 0</inkml:trace>
  <inkml:trace contextRef="#ctx0" brushRef="#br0" timeOffset="26792.72">28028 14680 2026 0,'0'0'44'0,"0"0"10"0,0 0 2 0,0 0 1 0,0 0-45 0,0 0-12 15,0 0 0-15</inkml:trace>
  <inkml:trace contextRef="#ctx0" brushRef="#br0" timeOffset="27657.24">30297 13984 1670 0,'0'0'148'0,"0"0"-118"0,0 0-30 0,0 0 0 16,0 0 178-16,0 0 30 0,0 0 5 0,0 0 2 16,0 0-172-16,0 0-35 0,0 0-8 0,0 0 0 15,0 0 11-15,0 0 0 0,7-9 0 0,0 9 0 16,-7 0 22-16,7-3 5 0,0-4 1 0,3 7 0 15,-10 0 2-15,7-3 1 0,4 3 0 0,3 0 0 16,0 0-26-16,-3 0-6 0,3-3-1 0,0 3 0 16,0-6-9-16,4 6 0 0,3 0 0 0,-3 0 0 0,3-3 0 15,-4 3 0-15,1 0 0 0,0 0 0 16,-1 3 0-16,1-3 0 0,-4 0 0 0,0 0 8 0,0 0-8 16,0 6 0-16,-3-3 0 0,3 0-11 0,-3 4 11 0,-1-4-13 15,-3 3 5-15,0-3 8 0,0 6-14 0,0-5 5 16,1 2 1-16,-8-6 0 0,0 9 0 0,3-2 0 15,-3 2 0-15,-3 0 0 0,3 4 8 0,0-7 11 16,-8 4-3-16,5-1 0 0,-1-3 4 16,-3 10 0-16,4-4 0 0,-4-2 0 0,0-1-2 0,0-2 0 15,0 8 0-15,0-2 0 0,-4-1-10 0,4-2 0 16,0 2 0-16,0 7 8 0,0-6-8 0,0 5 8 16,-4-5-8-16,4-4 8 0,0 4-8 0,0 3 0 0,0-4 0 0,-4 1 0 15,4-4 0-15,4 4 0 0,-4-4 0 0,3 0-11 16,1 1-1-16,-4 2 0 0,3-5 0 0,1-1 0 31,-5 3-41-31,5-2-9 0,-1-4-2 0,1 6 0 16,-1-6-169-16,4 7-35 0,-10 2-6 0,10-12-2 0</inkml:trace>
  <inkml:trace contextRef="#ctx0" brushRef="#br0" timeOffset="27882.14">30427 14693 1036 0,'0'0'92'0,"0"0"-73"15,0 0-19-15,0 0 0 0,0 0 428 0,0 0 83 16,0 0 16-16,0 0 3 15,0 0-565-15,4-10-113 0,3 4-22 0,3-10-963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5T17:04:15.6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11638 9349 1843 0,'-3'-6'164'16,"-4"3"-132"-16,3-3-32 0,1-1 0 16,3 1 132-16,0-3 19 0,-4 6 4 0,4-4 1 0,4 4-104 0,-4 3-21 15,0 0-4-15,7-9-1 0,-4 6 28 0,-3 3 6 16,0 0 0-16,0 0 1 0,0 0-29 0,0 0-7 15,11 3-1-15,-1-3 0 0,-3 12 12 0,4-2 3 16,-1 12 0-16,-2-4 0 0,-5 11-19 0,4 2-3 16,-3 7-1-16,-1 2 0 0,-3 11-7 0,-3 2-1 15,3 3-8-15,-7 4 12 0,3-4-12 0,-3 7 0 16,-4 9 8-16,8 0-8 0,-1-6 0 0,-3 6 9 16,0-9-9-16,0 3 8 0,-3-3 7 0,3-1 1 15,7 4 0-15,-7-3 0 0,-1 0 2 0,1-1 1 16,7-2 0-16,0-4 0 0,-3-2-19 0,-1 5 0 15,1-2 0-15,6-4 0 0,1 0 13 0,-4 7-1 16,-4-4 0-16,1-5 0 0,3 2-2 0,0 0-1 16,-7-3 0-16,0 4 0 0,3-4 5 0,-3-3 1 0,0 3 0 15,-4 3 0-15,-3-9-5 0,7 6-1 0,4-6 0 0,-4 0 0 16,-7-3-1-16,7 0-8 0,3-7 12 0,4-2-4 16,-3 5 2-16,3-2 0 0,0-4 0 0,7-3 0 15,-4-3 0-15,-3 4 0 0,-3-7 0 0,3-1 0 16,7 5-10-16,0-4 8 0,-11 3-8 0,1-3 8 15,3 0-8-15,0-1 12 0,7 1-12 0,-11 0 12 16,-3 0-12-16,4 0 0 0,10 3 0 0,-4 0 8 16,-6-6-8-16,3 3 0 0,3 0-10 0,-3 0 10 15,4 0 0-15,-4-3 0 0,-4 0 0 0,8-4 0 16,6 7 0-16,-6-6 0 0,-4 0 0 0,0-7 0 16,7 4 10-16,-4-4-10 0,-3 0 8 0,-3 4-8 15,3-4 0-15,0-2 8 0,3 2-8 0,-6-3 0 16,-4 4 10-16,3-1-10 0,8 4 12 0,-4 2-12 15,-4 1 8-15,1 0-8 0,3-1 0 0,0 1 0 0,3 0 0 16,-6-1 0-16,-1-2 0 0,1 3 0 0,10-7 8 0,-4 7-8 16,-13-10 0-16,6 10 0 0,8-7 0 0,-1-3 0 15,-6 4 0-15,-1-4 0 0,1-3 0 0,3-3 0 16,3 10 0-16,-3-10 0 0,-3 3 0 0,3-3 0 16,0 0 0-16,0 0 0 15,0 0-72-15,0 0-14 0,7 0-3 16,3-3-1387-16</inkml:trace>
  <inkml:trace contextRef="#ctx0" brushRef="#br0" timeOffset="3595.65">12319 9089 1724 0,'0'0'38'0,"0"0"8"0,0 0 2 0,0 0 0 0,0 0-39 0,0 0-9 0,0 0 0 0,0 0 0 15,0 0 24-15,0 0 4 0,0 0 0 0,-4 0 0 16,-3 0-28-16,0 0 0 0,0 0 0 0,-3 0 0 15,-1 0 15-15,1 6-3 0,-5-6 0 0,-2 0 0 16,-1 3 16-16,1-3 4 0,-5 4 0 0,1-4 0 16,0 0 11-16,0 6 2 0,0-6 1 0,-4 0 0 15,4 3 2-15,0-3 1 0,-4 0 0 0,0-3 0 16,4 3-19-16,0-6-4 0,0 6-1 0,0 0 0 0,-1 0-7 0,1 0-2 16,0 0 0-16,0 0 0 15,0 0-16-15,0 0 10 0,-1 0-10 0,1 6 8 0,4-3 5 0,3-3 1 16,-4 0 0-16,4 6 0 0,0-3 12 15,3-3 2-15,11 0 1 0,-7 0 0 0,4 0-6 16,3 0-2-16,0 0 0 0,0 0 0 0,0 0-21 16,0 0 0-16,0 0 0 0,0 0 0 0,10 10 0 0,-10-10 0 15,0 0 0-15,0 0 0 0,7 3 11 0,-7-3-3 16,0 0 0-16,0 0 0 0,0 0 4 0,7 6 0 16,-3-3 0-16,-4-3 0 0,0 0-12 15,3 13 0-15,1-4 0 0,-4 1 0 0,3-1 0 0,-3 4 0 16,4-4 0-16,-1 4 0 0,1-4 0 0,-4 0 0 15,0 4 0-15,0-4 0 0,0 4 0 0,0-4 0 16,-4 1 0-16,1 2 0 0,3-2 0 0,0-1 0 0,-4 1 0 16,1-7 0-16,-1 6 0 0,4-9 8 0,0 0-8 15,-3 9 8-15,-4-2-8 0,0-4 0 0,7-3 0 0,0 0 0 32,-4 3-62-32,4-3-14 0,-10 0-4 0,10 0-1086 0</inkml:trace>
  <inkml:trace contextRef="#ctx0" brushRef="#br0" timeOffset="7759.59">12510 7518 1900 0,'-11'6'169'0,"0"-3"-135"0,1 4-34 0,-4-1 0 16,3 3 201-16,0-2 34 15,1-1 6-15,-1 10 2 0,4-7-189 0,0 4-38 0,0-4-7 0,0 4-1 16,4 5-8-16,-1-2 0 0,1 6 0 0,-1 6 0 16,0-6 0-16,-3 9 0 0,7 4 0 0,-3 3-8 15,3-4 8-15,-4 7 0 0,1 3 0 0,-1-3 0 16,-3-1 0-16,4-5 0 0,-1 2 0 0,4-2 0 16,-7-1 13-16,7-5 5 0,-3 2 1 0,3-6 0 15,-4 6 8-15,4 1 1 0,0-4 1 0,0-3 0 16,0 0-7-16,0-3-2 0,4-6 0 0,3 6 0 15,0-3-12-15,0-1-8 0,3-5 8 0,1 6-8 16,3-7 8-16,0 1-8 0,-3-4 8 0,3 1-8 16,3-1 0-16,-2-6 0 0,2 7 0 0,-3-10 0 15,0 9 26-15,4-9 4 0,0 0 1 0,-4-3 0 16,0-3-11-16,0-4-3 0,4 1 0 0,-4-4 0 0,3 4 15 0,-2-7 2 16,2-3 1-16,4-3 0 0,-3-6-7 0,3 6-2 15,0-9 0-15,-3 0 0 0,7-4-18 0,-4 1-8 16,-4-4 0-16,5 3 8 0,-1-2-8 0,0-7 0 15,0 3 0-15,0-3 0 0,0 3 8 0,-3-2-8 16,3 2 0-16,-3-3 8 0,0 13-8 0,-4-10 0 16,3 9 9-16,-3 1-9 0,4 0 12 0,-7 6-1 15,-1-4-1-15,1 4 0 0,-8-3-2 0,4 3 0 16,-3-3 0-16,-4 6 0 0,0-3-8 0,0 0 0 0,0 3 9 16,-4 0-9-16,-3 0 0 0,4 0 0 15,-4 3 0-15,-4-3 0 0,1 13-8 0,-5-4-4 0,5-6 0 0,-4 10 0 31,0 6-148-31,0-7-31 0,-22 1-5 0,5-7-2 0</inkml:trace>
  <inkml:trace contextRef="#ctx0" brushRef="#br0" timeOffset="11684.23">14545 9152 1562 0,'0'0'34'0,"0"0"7"0,0 0 2 0,0 0 1 0,0 0-35 0,0 0-9 15,0 0 0-15,0 0 0 0,7-3 19 0,-7 3 1 0,11 0 1 0,-4 0 0 16,0-7 44-16,0 7 9 0,0 0 2 0,0 0 0 15,-7 0 18-15,7 0 4 0,-7 0 1 16,0 0 0-16,0 0 21 0,0 0 4 0,0 0 0 0,0 0 1 16,0 0-49-16,0 0-9 0,0 0-3 0,0 0 0 15,0 0-32-15,0 0-6 0,0 0-2 0,0 0 0 16,0 0-15-16,0 0-9 0,0 0 10 0,0 0-10 16,0 0 9-16,0 0-9 0,0 0 8 0,0 0-8 15,0 0 13-15,0 0-2 0,4 10-1 0,-1-10 0 16,-3 0-2-16,7 9-8 0,-7-9 12 0,0 0-4 15,4 3 3-15,-4-3 0 0,0 10 0 0,3-1 0 16,-3 1 5-16,0-7 0 0,7 6 1 0,-7 4 0 16,0-4-1-16,4 0 0 0,3 4 0 0,-4 6 0 15,1-7-8-15,-1 10-8 0,4-6 12 0,-3 6-12 16,3 3 8-16,-3-3-8 0,3 9 0 0,-4 1 0 16,1-1 8-16,-1 7-8 0,1-4 0 0,-4 10 0 0,-4-3 0 0,4 0 0 15,-3-1-13-15,-1-5 5 0,4 9 16 0,-3-7 3 16,-1 7 1-16,4-9 0 0,-3 6-12 0,-1-4 8 15,-3 1-8-15,0-1 8 0,3 4 0 0,1-6-8 16,-1-1 12-16,4-2-4 0,0-1-8 0,0 0 10 16,-3 1-10-16,3-1 10 0,0 0-10 0,0 1 0 15,0-4 9-15,-4 3-9 0,4-6 0 0,-3 7 8 16,3-10-8-16,0 0 0 0,0 0 8 0,0 3-8 0,-4-10 8 0,1 4-8 16,-1-6 10-16,4-1-2 15,-3 4-8-15,-1-4 12 0,1-2-4 0,-1-1 0 16,4-2-8-16,-3 2 12 0,3 0-12 0,-4 1 8 15,4-1-8-15,-4 1 0 0,4-1 8 0,0-3-8 0,4 4 0 0,0-1 0 16,-4 4 12-16,3-4-3 0,-3 0-1 0,4 1 0 16,-4-7-8-16,0 6-11 0,0 4 3 0,0-4 0 15,0 1 8-15,0-1 0 0,0-6 0 0,0 7 0 16,-4-1 0-16,4-9 0 0,0 6 0 0,0-6 0 16,-3 7 8-16,3-7 3 0,-4 0 1 0,4 0 0 15,0 0-12-15,0 0 0 0,0 0 9 0,-4 9-9 0,1-3 0 0,3-6 0 16,0 0 0-16,0 0 8 15,0 3-8-15,0-3 0 0,0 10 0 0,0-7 0 16,0 6 0-16,0-9-12 0,0 0 4 0,0 10 0 16,0-7 8-16,-4 6 11 0,4-9-3 0,0 7 0 15,-3 2-8-15,3-9 0 0,0 0 0 0,0 0 0 0,0 3 0 0,-4 0 0 16,4-3 0-16,0 0 8 0,0 0-8 0,0 0-14 16,0 0 3-16,0 0 1 0,0 0 10 0,-3 10 0 15,3-4 0-15,0-6 0 0,0 3 0 0,0-3 16 16,0 13-4-16,-4-7-1 0,4-6-11 0,0 0 0 15,-3 9 0-15,3-2 0 0,-4 2 0 0,1 0 0 16,3-9 0-16,-4 7 0 0,4-1 0 0,0-6-16 16,0 0 4-16,0 0 1 0,-3 6 19 0,-4-3 4 15,7-3 1-15,0 0 0 0,0 0-13 0,0 0 8 16,0 0-8-16,0 0 0 0,0 0 0 0,0 0 8 16,0 0-8-16,0 0 0 0,0 0 0 0,0 0 0 15,0 0 8-15,0 0-8 0,0 0 0 0,0 0 0 16,0 0 0-16,0 0 0 0,0 0 0 0,0 0 8 15,0 0-8-15,0 0 0 0,-4 7 0 0,4-7 0 16,0 0 0-16,0 0 0 0,0 0 0 0,-7 3 0 0,4 3 0 0,3-6 0 16,0 0 0-16,0 0 0 0,0 0 0 0,0 0 0 15,0 0 0-15,0 0 0 0,0 0 0 0,0 0 0 16,0 0 0-16,0 0 0 0,0 0 0 0,0 0 0 16,0 0 0-16,0 0 0 0,0 0 0 0,0 0 0 15,0 0 0-15,0 0 0 0,0 0 0 0,0 0 0 16,0 0 0-16,0 0 0 0,0 0 0 0,10 3 0 15,-10-3 0-15,11 3 0 0,-11-3 0 0,10 0 0 16,-3 0 0-16,4 0 0 0,-4 0 0 0,4 0 0 16,-1-3 0-16,4 0 8 0,0-3-8 0,0 6 0 15,1 0 0-15,2-10 0 0,1 10 0 0,7 0 0 16,-4 0 0-16,3-3 11 0,1 3-11 0,0 0 10 16,3 0-10-16,-7 0 0 0,7 3 0 0,-6-3-11 0,-1 0 11 0,3 0 0 15,-6 7 0-15,3-7-8 16,0 0 8-16,1 0 0 0,2-7 0 0,1 7 0 15,3 0 0-15,4 0 0 0,3 0 0 0,-3-3 0 0,-4-6 0 0,7 6 0 16,1-4 0-16,3-2 0 0,-4 6 0 0,0-3 0 16,0 2 0-16,-3 1 0 0,-4-3 0 0,4 3 0 15,0-3 0-15,3 6 0 0,0 0 0 0,1 0 0 16,-5-3 0-16,5 3 0 0,3 0 0 0,-1-4 0 16,-2 4 0-16,2 0 0 0,-2 0 0 0,-5-6 0 15,5 6 0-15,-5 0 0 0,1 0 0 0,3-3 0 16,1-3 0-16,3 6 0 0,6-3 0 0,1-4 0 15,0 4 0-15,0 0 0 0,3-3 0 0,1 6 8 16,-1-3-8-16,-3-4 0 0,-4 7 0 0,4 0 0 0,0-3 0 0,3 3 0 16,-3-6 0-16,4 6 0 0,-4 0 8 15,-1 0-8-15,-2 0 0 0,-4-3 0 0,-4 3 0 16,-3 0 0-16,-1 0 0 0,1 0 0 0,-4-3 0 0,4-4 0 16,-4 7 0-16,1 0 0 0,-1 0 0 0,4-3 0 15,-4-3 0-15,3 6 0 0,-2 0 0 0,-5-3 0 16,8-3 0-16,-4 2 0 0,1 4 0 0,-1 0 0 15,-3 0 0-15,-1-3 0 0,-3 3 0 0,1 0 0 16,-5 0 0-16,1 0 0 0,-1 0 0 0,1 0 0 16,-4 0 0-16,0 0 0 0,0 0 0 0,1 0 0 15,-5 0 0-15,4 3 0 0,-3-3 0 0,-1 0 0 16,1 0 0-16,0 0 0 0,-1 0 0 0,1 0 0 16,-1 0 0-16,1 0 0 0,-1 0 0 0,1 0 0 15,0 0 0-15,-1-3 0 0,1 3 0 0,-1 0 0 16,-3 0 0-16,4 0 0 0,0 0 0 0,-1 0 0 15,1 0 0-15,3-6 0 0,-7 6 0 0,4 0 0 16,-1 0 0-16,1 0 0 0,-1 0 0 0,-3 0 0 16,0 0 0-16,-7 0 0 0,0 0 0 0,11 0 0 0,-4 0 0 15,-7 0 0-15,7 0 0 0,4 0 0 0,-11 0 0 0,7 0 0 16,-7 0 0-16,10 0 0 0,-10 0 0 16,0 0 0-16,0 0 0 0,7 0 0 0,-7 0 0 0,0 0 0 15,11 0 0-15,-11 0 0 0,11 0 0 0,-11 0 0 16,7-3 0-16,-7 3 0 0,0 0 0 0,0 0 0 15,7-6 0-15,-7 6 0 0,0 0 0 0,10 0 0 16,-10 0 0-16,7-3 0 0,-7 3 0 0,0 0 0 0,0 0 0 0,0 0 8 16,7-4-8-16,4-2 0 0,-11 6 0 0,7 0 0 15,-7 0 0-15,7 0 0 0,0 0 0 0,0 0 0 16,4 0 0-16,-11 0 0 0,7 0 0 0,-4 0 0 16,8 0 0-16,-11 0 0 0,7 0 0 0,0 0 0 15,-7 0 0-15,7 0 0 0,0-3 0 0,-7 3 0 16,0 0 0-16,7 0 0 0,-7 0 0 0,7-6 0 15,-7 6 0-15,7 0 0 0,-7 0 0 0,0 0 0 16,0 0 0-16,0 0 0 0,0 0 0 0,7-3 8 16,0-4-8-16,0 7 0 0,-7 0 0 0,0 0 0 15,4 0 0-15,-4 0 0 0,11 0 0 0,-4 0 0 16,-7 0 0-16,7 0 0 0,-7 0 0 0,7 0 0 16,-7 0 0-16,3 0 0 0,4 0 0 0,0 0 0 15,-7 0 0-15,7 0 0 0,0 0 0 0,-7 0 0 16,0 0 0-16,0 0 0 0,0 0 0 0,8 0 0 15,-8 0 0-15,0 0 0 0,0 0 0 0,7-3 0 0,-7 3 0 0,3-9 8 16,1 6-8-16,-4 3 0 0,0-7 12 0,0-2-3 16,0 6 0-16,0-7 0 0,0 1-9 0,0 0 0 15,0 2 0-15,0-8 8 0,0 2-5 0,0 1-3 16,-4-7 0-16,4 0 0 0,-3-3 0 0,-1 0 0 16,1-3 0-16,-1-3 0 0,0-4 0 0,1 1 0 15,-4-4 0-15,3-2 0 0,-3 2 0 0,0 1 0 16,-3-4 0-16,6 7 0 0,-3-4 0 0,0-5 0 15,0 5 0-15,3-2 0 0,-3-7 0 0,4 3 0 16,-4 3 0-16,3 1 0 0,1-4 0 0,-1 6 0 16,1-5 0-16,3 8 0 0,-4 1 0 0,4-1 0 15,0 1 0-15,0 0 0 0,0 9 0 0,4-10 0 0,-4 11 0 0,0-5 0 16,3-2 0-16,-3 6 0 0,4 0 0 0,-4-6 0 16,0 12 0-16,0-2 0 0,0-1 0 0,0 3 0 15,0-3 0-15,0 0 0 0,0 7 0 0,0-7 0 16,0 7 0-16,0-1 0 0,0-3 0 0,0 4 0 15,0-1 0-15,0-6 0 0,0 10 0 0,3-4 0 16,1 4 0-16,-4 0 0 0,3-4 0 0,1 1 0 16,-4 2 0-16,3 1 0 0,1-4 0 0,-1 4 0 15,1-1 0-15,-4-2 0 0,4 2 0 0,-1 1 0 16,1 0 0-16,-4-4 0 0,0 4 0 0,3 6 0 16,-3-7 0-16,0 1 0 0,0 6 0 0,0-4 0 15,0-2 0-15,4 6 0 0,-4-7 0 0,0 1 0 16,0 6 0-16,0-7 0 0,0 1 0 0,0 6 0 15,0-3 0-15,0 6 0 0,0-4 0 0,0 4 0 0,0-9 0 0,0 9 0 16,0 0 0-16,0 0 0 0,0-9 0 0,0 9 0 16,0 0 0-16,0 0 0 15,0 0 0-15,0 0 0 0,-4 0 0 0,4 0 0 0,0 0 0 0,0 0 0 16,0 0 0-16,-3-3 0 0,3 3 0 0,-4 0 0 16,1-7 0-16,3 7 0 0,0 0 0 0,0 0 0 15,0 0 0-15,0 0 0 0,-8 0 0 0,5-3 0 16,3 3 0-16,0 0 0 0,-7 0 0 0,0 0 0 15,0 0 0-15,0 0 0 0,3 0 0 0,-3 0-8 0,0 0 8 0,0 3 0 16,-4-3 0-16,4 7 0 0,-3-7 0 0,3 0 0 16,-7 0 0-16,3 0 0 0,-3 0 0 0,0 0 0 15,0 0 0-15,-4 0 0 16,-3 0 0-16,-4-7 0 0,-3 7 0 0,3 0 0 0,-3 0 0 0,0 0 8 16,0 7-8-16,-4-4 0 0,0 3 0 15,0-3 0-15,-3 3 0 0,3-3 0 0,1 1 0 16,-5-4 0-16,-2 0 0 0,-1 0 0 0,-4 0 0 0,-2 0 0 15,-1 6 0-15,-4-6 0 0,1 3 0 0,-1-3 0 16,-2 0 0-16,6 0 0 0,0 0 0 0,0 0 0 16,0 0 0-16,0-3 0 0,-3 3 0 0,-1-6 0 15,1 6 0-15,0 0 0 0,-1 0 0 0,8 0 0 16,3 0 0-16,0 0 0 0,1 0 0 0,-1-4 0 16,0 4 0-16,-7 0 0 0,-3-3 0 0,-1-3 0 15,1 6 0-15,0 0 0 0,3 0 0 0,0 0 0 16,3 0 0-16,5-3 0 0,-1 3 0 0,4-6 0 0,-1 6 0 0,-2-3 0 15,-1 3 0-15,0-7 0 0,-3 7 0 16,3 0 0-16,0 0 0 0,0 0 0 0,0 7 0 0,4-7 0 16,0 3 0-16,7-3 0 0,-4 9 0 0,0-9 0 15,4 9 0-15,-4-5 0 0,-3-4 0 16,0 6 0-16,-4-3 0 0,0 3 0 0,0-3 0 16,0 4 0-16,4-1 0 0,3 0 0 0,-3-3 0 0,3 4 0 15,1-4 0-15,6 6 0 0,0-6 0 0,0-3 0 16,4 0 0-16,0 7 0 0,3-7 0 0,-3 3 0 15,4-3 0-15,-5 0 0 0,1 0 0 0,4 0 0 16,-4-3 0-16,-1 3 0 0,1-7 0 0,-4 7 0 16,4 0 0-16,-3 0 0 0,-1 0 0 0,0 0 0 0,8 0 0 0,-5 0 0 15,5 0 0-15,-1 0 0 0,1 0 0 0,2 0 0 16,1 0 0-16,4 0 0 0,-1 0 0 0,4 0 0 16,0 0 0-16,0 0 0 0,7 0-10 0,-7 0 10 15,0 0 0-15,7 0 0 0,0 0 0 0,-7 0 0 16,7 0-12-16,0 0 2 0,0 0 1 0,0 0 0 15,0 0-6-15,-4-3-1 0,4 3 0 0,0 0 0 16,-3-6-57-16,3 6-12 16,0 0-3-16,0 0 0 15,0 0-58-15,0 0-12 0,0-3-2 0</inkml:trace>
  <inkml:trace contextRef="#ctx0" brushRef="#br0" timeOffset="18032.75">11723 9127 1324 0,'0'0'118'0,"0"0"-94"0,-4-7-24 0,1 4 0 16,3-3 277-16,-4-3 51 0,1 5 11 0,3 1 1 15,0 3-235-15,0 0-47 0,0 0-10 0,0 0-1 16,0 0-31-16,0 0-7 0,0 0-1 0,3 7 0 16,-3 8-8-16,0-5 0 0,0-4 0 0,0 3 0 15,4 1 0-15,-8-1 0 0,4-9 0 0,0 0 0 0,0 0 0 0,0 10 8 16,0-10-8-16,0 0 8 0,0 0 36 0,0 0 6 16,0 0 2-16,11 0 0 15,-1-7-6-15,5 4-1 0,2-6 0 0,1 9 0 16,3-10-14-16,0 10-3 0,7-9-1 0,-3 6 0 15,7-7-14-15,3 10-2 0,0 0-1 16,4 0 0-16,0 0-10 0,3 0 0 0,4 10 0 0,-4-7 8 0,-3 6-8 16,0-2 0-16,-4-4 0 0,8 6 0 0,-4-6 0 0,6 4 0 15,-2-4 0-15,3-3 0 0,3 6 0 0,0-3 0 16,-6-3 0-16,-1 0 0 0,0 0 10 0,4 0-10 16,0-9 12-16,3 6-12 0,8-7 16 15,-4 1-4-15,3-1-1 0,1 1 0 0,-1 6 1 0,-3 0 1 16,-7-4 0-16,0 7 0 0,-4 0-13 0,0 7 0 15,-3-4 0-15,0 0 0 0,-4 3 0 0,1-3 0 16,-5 7 0-16,-2-1 0 0,-1-6 0 0,-7 7 0 16,4-1 0-16,-4 1 0 0,-4-7 0 0,1 6 0 15,-4-3 0-15,0-2 0 0,0-1 10 0,1 3-1 16,-5-6 0-16,4-6 0 0,0 6 6 0,0-3 1 16,1-1 0-16,-1-2 0 0,0-3-7 0,0 6-1 0,0-7 0 15,0 1 0-15,4 6-8 0,-4-4 0 0,0 4 0 0,0-6 0 16,0 9 0-16,-3 0 0 0,-1-3 0 0,1 3 0 15,-4-7 0-15,4 7 0 0,-1 0 0 0,-3 0 0 16,0 7 0-16,-3-4 0 0,3-3 0 0,-4 0 0 16,-3 0 0-16,7-3 8 0,-3 3-8 0,3-7 8 15,-7 7 0-15,7 0 0 0,0-3 0 0,0-3 0 16,0 3-8-16,0 0 0 0,4-4 0 0,-4 4 0 16,0-3 14-16,0 6 1 0,4-9 0 0,-4 9 0 0,-7 0-15 0,7 0 11 15,-4 0-11-15,-3 0 10 16,0 0-10-16,0 0 0 0,4 9 0 0,-1 0-11 15,1 4 11-15,-4-4 0 0,3 1 0 0,-3 2 0 0,0-2 0 0,0 2 0 16,0-2-9-16,4 5 9 0,-4-2 0 0,3-1 0 16,-3 7 0-16,4-3 0 0,0 3 0 15,-1 3 0-15,1 0 0 0,-1 6 0 0,1 3-15 0,3-6 2 16,-4 7 0-16,1-1 0 0,-1 10 13 0,4 0 16 16,-3-1-3-16,-1 7-1 0,1 0-12 0,-4 0-16 15,-4 7 3-15,4 5 1 0,-3-2 12 0,-1 6 0 16,-3-1 0-16,4 1 0 0,-4-3 0 0,0 2 16 15,0 4-3-15,0-9-1 0,3 5-12 0,0 7-16 16,1-3 3-16,3-3 1 0,0 0 12 0,0-1 0 16,0-5 0-16,3 12 0 0,1-3 11 0,0-1 5 0,-4 7 0 0,3 1 1 15,-3-1-17-15,7-3 8 16,-7 3-8-16,0 0 0 0,0 3 0 0,0-3 0 0,-3 0-10 0,-1-3 10 16,4 4 0-16,-3-8 0 0,-1 8 0 0,0-4 0 15,1 0 0-15,-1-7 0 0,1 10 0 0,-1-9 0 16,1-6 0-16,-4 2 0 0,7-6 0 0,-4 1 8 15,4-1 4-15,0 0 1 0,0 1 0 0,0-4 0 16,0 0-13-16,4-3 0 0,-1-6 0 0,1 3 0 0,-4-4 0 16,3 4-13-16,-3-3 1 0,4 0 0 0,-1 0 12 0,-3-1 0 15,0-2 0-15,0 0 0 0,-3-4 0 0,3 4 10 16,0-4-2-16,0-2 0 0,-4-1-8 0,4 0 0 16,0-6-12-16,0 7 12 15,-3-10 0-15,-1-3 0 0,1 3 0 0,-1 0 0 16,1-4 0-16,-1 1 0 0,1-3 8 0,-1 3-8 15,4-7 8-15,0 4-8 0,0-4 8 0,4 1-8 16,-4-4 8-16,0 4-8 0,0-4 8 0,-4 1-8 0,8 2 0 0,-8-2 0 16,4-10 0-16,0 0 0 0,0 6 12 0,-3 0-4 15,3-6 0-15,-4 10 0 0,1-1-8 0,-1-3 0 16,-3-3 0-16,3 1 7 0,1 5-7 0,3-9 0 16,-7 0 0-16,0 6 0 0,3-3 0 0,4-3 0 15,-3 4 0-15,-4 2 0 0,3-3 0 0,1 3 0 16,-1-3 0-16,4-3 0 0,-3 7 0 0,-1-4 0 15,-3 0 0-15,7-3 0 0,-4 9 0 0,1 1 0 16,-1-4 0-16,4-6 0 0,-3 6 0 0,-1-6 0 0,1 10 0 0,-1-4 0 16,1-3 0-16,3-3 0 15,-7 6 0-15,7-6 0 0,-4 7 0 0,1-7 0 16,-1 9 0-16,1-9 0 0,-1 9 0 0,-3-9 0 0,7 0 0 0,-3 10 0 16,-5-10 0-16,5 3 0 0,-4-3 0 15,7 0 0-15,-7 6 0 0,7-6 0 0,-4 3 0 0,-3-3 0 16,0 7 0-16,4-4 0 0,-4 0 0 0,0-3 0 15,-1 0 0-15,5 6 0 0,-8-6 0 0,4 3 0 16,0-3 0-16,-3 0 0 0,-1 0 0 0,-3 0 0 16,0 0 0-16,-4-3 0 0,-6-3 0 0,-1 6 0 15,-3-3 0-15,3 0 0 0,-7-4 0 0,4 7 0 16,-11 0 0-16,0 0 0 0,4 0 0 0,-4 0 0 16,0 0 0-16,4 0 0 0,-7 0 0 0,3 0 0 15,-7 7 0-15,0-7 0 0,0 0 0 0,1 0 0 16,-5 0 0-16,1 0 0 0,-1 0 0 0,1 0 0 15,3 0 0-15,0-7 0 0,0 7 0 0,-3 0 0 16,0-3 0-16,-4-3 0 0,0 6 0 0,0-3 0 16,0-3 0-16,7 6 0 0,0 0 0 0,0 0 0 0,4 0 0 0,0-4 0 15,-4 4 0-15,0 0 0 0,-3 0 0 0,3 0 0 16,0 0 0-16,4-3 0 0,-1 3 0 0,1 3 0 0,3-3 0 0,4 0 0 16,0 4 0-16,-1-4 0 15,5-4 0-15,-5 4 0 0,8 0 0 0,-7 0 0 16,-4 0 0-16,7-3 0 0,4-3 0 0,3 6 0 15,-3-3 0-15,3-3 0 0,1 6 0 0,-1-4 0 0,7 1 0 16,1-3 0-16,-4 6 0 0,6-3 0 16,5-3 0-16,3 6 0 0,-7-10 0 0,7 10 0 0,0-3 0 0,3-6 0 15,1 9-11-15,3 0-1 16,-4-10-1-16,4 10 0 0,-4-3 13 0,4 3 0 0,-3-6 0 0,-1 6 0 16,4-6 0-16,-3-1 0 15,-1 4 0-15,4 3 0 0,-3-6 0 0,-1 3 0 0,1-3 0 16,3 2 0-16,-4-5 0 0,4 0 0 0,0 5 0 0,4-5 0 15,-8 6 0-15,4-3 0 0,4-7 0 0,-1 4 0 16,1-1 0-16,-1 7 0 0,1-6 0 0,3-4 0 16,0 4 8-16,0-1 4 0,-3 1 0 0,-4 0 1 15,7 2-9-15,-4-2-4 0,-6 3 0 0,3-4 0 16,0-2 0-16,0 2 0 0,-4 1 0 0,1 3 0 16,-4-10 0-16,3 3 0 0,4 4 0 0,-4 0 0 15,1-4 0-15,-4-6 0 0,7 7 0 0,0-7 0 16,0 6 0-16,0-6 0 0,0 4 0 0,0-4 0 15,7 0 0-15,-4 7 0 0,-6-10 0 0,3 3 0 16,3-3 0-16,1 0 0 0,-8 3 0 0,4-3 0 16,0 0 0-16,0 0 0 0,4-3 0 0,-4 0 0 0,-4 0 0 0,1-3 0 15,3 3 0-15,0-4 0 0,-4 8 0 0,1 2 0 16,3-3 0-16,0 0 0 0,0 9 0 0,3-6 0 16,-6-3 0-16,6 10 0 0,1-7 0 0,-1 7 0 15,-3-7 0-15,4-3 0 0,3 9 0 0,-3-6 0 16,6-2 0-16,-3 2 0 15,0 3-90-15,7-6-14 0,4-3-4 0,-4 0 0 16,-3-3-151-16,3 3-30 0</inkml:trace>
  <inkml:trace contextRef="#ctx0" brushRef="#br0" timeOffset="20923.91">15752 7568 1555 0,'0'0'138'0,"0"0"-110"0,0 0-28 0,0 0 0 16,0-9 286-16,0 9 52 0,0 0 10 0,0 0 3 15,0 0-275-15,0 0-54 0,0 0-11 0,10 0-3 16,-3 0-8-16,0 0 0 0,-7 0 0 0,7 3 0 0,0 6 0 16,0-2 0-16,0-4 0 0,-3 9 0 15,0-2 0-15,-1-1 0 0,-3 4 0 0,7 2 0 0,-3 1 27 0,3 0 3 16,0-1 1-16,0 7 0 0,0 3 0 0,0 0 0 16,3 4 0-16,1 2 0 0,-4 0-2 0,4 1 0 15,-4 2 0-15,3-2 0 0,1 2-15 0,0 4-3 16,-1-4-1-16,1-2 0 0,3-4-10 15,-4-3 8-15,1 6-8 0,3-9 8 16,-3 0-8-16,-1 0 10 0,4-3-10 0,-3 0 10 0,0-4 6 0,-1 1 2 16,1-3 0-16,-1-4 0 0,-3 0-2 15,0 1 0-15,0-4 0 0,0 0 0 0,1-2 0 0,-5-4 0 16,4 9 0-16,-3-6 0 0,3 3 0 0,-7-6 0 16,0 0 0-16,7 0 0 0,-7 0-16 0,7-6 0 15,0 6 0-15,0 0 0 0,-7 0 0 0,7-3 8 0,0 0-8 0,0-3 0 16,0-4 12-16,0 10-4 0,0-12 0 0,4 2-8 15,-1 1 14-15,-3 3-4 0,4-10-1 0,0 6 0 16,-1-2 0-16,1-7 0 0,-1 3 0 0,5-2 0 16,-5-4-1-16,4-7 0 0,-7 4 0 0,4-3 0 15,-1-3 4-15,5-1 0 0,-1-2 0 0,3-1 0 16,1-5-12-16,0-1 8 0,3 0-8 0,0 0 8 16,-3 7-8-16,3-7 0 0,0 0-12 0,0 4 12 15,0-1 0-15,0-3 0 0,1 4 0 0,-1-4 0 16,3 3 0-16,1 4 0 0,-4-1 0 0,7-2 0 15,1 5 0-15,-5 1-11 0,5 6 11 0,-5-3-8 16,1 6-92 0,-7 0-19-16,-1 3-3 0,-10-3-1371 0</inkml:trace>
  <inkml:trace contextRef="#ctx0" brushRef="#br0" timeOffset="22077.86">17558 6703 1728 0,'-4'0'153'0,"1"-7"-122"0,-4 7-31 0,0 0 0 16,0 0 191-16,-1-3 32 0,1 3 6 0,4-3 2 16,3 3-151-16,0 0-31 0,0 0-5 0,0 0-2 15,0 0-11-15,0 0-3 0,0 0 0 0,0 0 0 16,0 0-14-16,10 6-3 0,-2 4-1 16,2-1 0-16,-3 4-10 0,4 6 12 0,-4-7-12 0,3 16 12 15,-3-6-12-15,4 7 0 0,-4-4 0 0,0 9 8 16,0-2-8-16,-3 5 10 0,-1-6-10 0,1 1 10 15,-4 2 4-15,0-2 1 0,0-1 0 16,0-3 0-16,-4-3-15 0,1 7 0 0,-1-10 0 0,-3 9 0 16,4-9-23-1,-1 0-7-15,1-3-2 0,3-7 0 0,-4 4-131 0,4-10-26 16,0 4-6-16,0-10-868 0</inkml:trace>
  <inkml:trace contextRef="#ctx0" brushRef="#br0" timeOffset="22362.87">17149 6643 3034 0,'-4'0'67'0,"-3"-3"13"0,0 0 4 0,-4-3 1 0,4 6-68 0,4 0-17 0,-1-4 0 0,4 4 0 15,0 0 0-15,0 0 10 16,0 0-10-16,7-6 8 0,4 6 13 0,-1-9 3 16,8 9 0-16,3 0 0 0,7-3 6 0,11 3 2 0,14-3 0 15,0-4 0-15,7 7-8 0,0-3-2 0,4-3 0 0,-1 6 0 16,4-3-22-16,4-4 0 0,3 1 0 16,3 0 0-1,1-4-61-15,-4 7-17 0,0-6-3 0,-14 0-1317 0</inkml:trace>
  <inkml:trace contextRef="#ctx0" brushRef="#br0" timeOffset="27470.47">4487 7781 2469 0,'0'0'54'0,"0"0"11"0,0-9 3 0,0 9 2 0,0 0-56 15,7 0-14-15,-7 0 0 0,0 0 0 0,0 0 0 0,0 0 11 0,11 0-11 0,-11 0 10 16,4 9 2-16,3 1 0 0,0-1 0 0,0 4 0 16,-7-4 5-16,3 4 2 0,-3 6 0 0,0-1 0 15,0-2 24-15,7 6 5 0,-7 3 0 0,0 0 1 16,0 3-1-16,0 4 0 0,0 2 0 0,0 1 0 15,0-4-28-15,0 10-5 0,0 0-2 0,0-1 0 16,0 7-13-16,-7 0 0 0,7-3 0 0,-3 0 0 16,3 0 0-16,0 6 0 0,0-15 0 0,3 6 0 15,4-10 0-15,-7 7-12 0,7-13 1 0,0-3 0 16,-3 0-33 0,3-7-8-16,-4 1 0 0,1-7-793 0,-4-9-159 0</inkml:trace>
  <inkml:trace contextRef="#ctx0" brushRef="#br0" timeOffset="28088.73">4420 7622 1785 0,'0'-19'79'0,"0"19"17"0,-7-3-77 0,7-4-19 16,0 7 0-16,0 0 0 0,0 0 312 0,0-6 58 0,7 0 12 0,-7 3 2 16,7-4-310-16,4 4-62 0,7-3-12 15,-11 3 0-15,10-7 0 0,-3 10-11 0,1-9 11 0,6 6-8 16,-4-7-5-16,4 10-1 16,4-9 0-16,-4 9 0 0,1 0 14 0,2-3-12 0,1 3 12 0,0 3-12 15,-1-3 12-15,-3 6 0 0,4-3 0 0,3 7-9 16,4-7 9-16,-7 6 0 0,10 1 0 0,-10-1-8 15,10 1 8-15,-10-1 0 0,-1-3 0 0,1 4 0 16,-7-1 0-16,3 1 0 0,0 2 0 0,-3-3 0 16,-8 4 0-16,4-4 0 0,4 10 0 0,-7-6 0 15,-8-1 0-15,8 7 0 0,-11-6 0 0,10 12 0 16,-6-10 0-16,-4 4 0 0,0 0 0 0,0-3-8 16,-4 6 8-16,4 3-8 0,-10-3 8 0,-1-7-8 15,1 7 8-15,-4-3 0 0,-1 0 0 0,-2 0 0 16,3-4 0-16,-4-2 0 0,0 6 0 0,1-7 0 15,-15-2 0-15,4 5 0 0,3-8 0 0,-7 2 0 0,4 1 0 0,-4-1 0 16,4-6 0-16,-4 7 0 0,4-4 0 0,0-3 0 16,-4-3 0-16,4 0 0 0,0 0 0 0,3 0 0 15,0-3 0-15,4-3 0 0,0 6 0 0,7 0 0 16,0-4 0-16,3-2 0 0,1 6 0 0,6 0 9 16,4 0-9-16,0 0 0 0,0 0 0 0,0 0 0 15,0 0 0-15,4 10 0 0,6-1 10 0,1 3-10 16,3-2 8-16,0 2-8 0,14-2 11 0,-10 9-3 15,3-7-8-15,0-2 12 0,4 8-4 0,0-5-8 16,-1 6 11-16,-6-4-11 0,0 4 20 0,6 0-2 16,-10 0-1-16,8-3 0 0,-5 6-17 0,1-7 0 15,7 1 0-15,-15 0 0 16,8-1-25-16,3-5-6 0,-7 2-1 0,7-2 0 16,4 2-84-16,-11-2-16 0,7-1-4 0,-3 0-688 0,3-6-136 0</inkml:trace>
  <inkml:trace contextRef="#ctx0" brushRef="#br0" timeOffset="29828.92">6551 9120 691 0,'0'0'61'0,"-3"0"-49"0,-1 0-12 15,4 0 0-15,0 0 164 0,0 0 31 16,-7 0 5-16,7 0 2 0,-4 0-124 0,4 0-25 15,0-9-5-15,-7 9 0 0,4-3 1 0,3 3 1 0,0 0 0 0,0 0 0 16,0-6-11-16,-7-1-3 0,7 7 0 0,0 0 0 16,0 0 12-16,-7 0 3 0,3-6 0 0,-3 12 0 15,0-3-20-15,0 1-4 0,0-4-1 0,3 6 0 16,-3-3-9-16,-3-3-1 0,3 6-1 0,0-3 0 16,3-3 20-16,-10 0 4 0,7 0 1 0,-4 0 0 15,8 0 19-15,-11 0 4 0,7-3 1 0,-4-3 0 16,4 6-9-16,-3 0-2 0,-1-9 0 0,-3 9 0 15,3-4-8-15,-3 1-1 0,-3-3-1 0,2 3 0 16,1-3-35-16,-3 6-8 0,-8 0 0 0,7 0 0 16,-6 0 0-16,-1 0 0 0,0 6-12 0,-7-3 12 15,1-3 0-15,-1 6 0 0,-3-3 0 0,-1 1 0 0,-2-4 0 16,2 0 0-16,1 0 0 0,0 0 0 16,-8 0 0-16,1 0 12 0,0-4-4 0,-1 4 0 15,1-3 0-15,-4-3 0 0,4 6 0 0,7 0 0 0,-8 0-8 0,5-9 0 16,-1 9 0-16,-11-3 0 0,-3-4 0 0,4 7 0 15,-4-3 0-15,4 3 0 0,-11 0 0 0,7 0 0 16,3 3 0-16,8-3 0 0,-11 7 0 0,4-4 0 16,-1-3 0-16,-6 6 0 0,7-3 0 0,-4 6 0 15,3-5 0-15,-3 5 0 0,4-3 0 0,7-3 0 0,-4-3 0 16,0 10 0-16,7-7 0 0,-10-3 0 0,3 0 0 0,4 0 0 16,-1 0 0-16,-3 0 0 0,8 0 0 15,-5 0 0-15,4 0 0 0,4-3 8 16,7 3-8-16,-7 0 0 0,10-3 0 0,0-4 0 0,-3 4 0 15,3-3 0-15,1 6 0 0,-1-3 0 0,7-3 0 0,-10 6 0 16,10 0 0-16,-6-4 0 0,-1 4 0 0,-7 0 0 16,8 0 9-16,-1 4-9 0,0-4 10 0,0 0-10 15,1 0 0-15,-1 0 0 0,0 0 0 0,4 0-10 16,-3 0 10-16,9 0 0 0,-6 0 0 0,7 0 0 16,-3 0 9-16,2 0-9 0,5-4 12 0,3 4-12 15,-4-3 13-15,1 3-4 0,-1 0-1 0,0 0 0 16,8-6-8-16,-8 6 0 0,8 0 0 0,-8 0 0 15,1 0 0-15,3 0 0 0,0 0 8 0,-1 6-8 16,5-3 0-16,-8-3 0 0,1 4 0 0,6-4 0 16,-6-4 0-16,3 4 0 0,3 4 0 0,1-4 0 15,-5 0-53-15,5 0-13 0,-8 0-2 0,11 0-800 16,0 0-159-16</inkml:trace>
  <inkml:trace contextRef="#ctx0" brushRef="#br0" timeOffset="35297.72">3221 9036 403 0,'0'0'36'0,"0"-10"-36"0,0 7 0 0,0-3 0 15,0 0 380-15,0 6 68 0,0 0 15 0,0-7 2 16,0 7-307-16,-11 0-62 0,8-3-12 0,-8 6-2 16,1-3-13-16,3 10-2 0,-1-7-1 0,-9 6 0 15,10 1-30-15,-11-1-5 0,4 1-2 0,3-7 0 16,1 6-17-16,3-6-4 0,-4 4-8 0,11-4 12 16,0-3 16-16,0 0 4 0,0 0 0 0,0 0 0 15,0 0 5-15,0 0 2 0,0 0 0 0,0 0 0 16,0 0-2-16,0 0 0 0,0 0 0 0,0 0 0 15,0 0-9-15,0 0-1 0,0 0-1 0,0 0 0 16,-7 0-8-16,7 0-2 0,-3 9 0 0,3-9 0 0,0 6-8 0,0-6-8 16,-7 7 12-16,7-7-12 0,0 0 15 15,0 0-4-15,-4 6-1 0,4-6 0 0,0 0 6 0,0 0 0 16,0 0 1-16,0 0 0 0,0 0 5 0,0 0 1 16,0 0 0-16,0 0 0 0,0 0-15 0,0 9-8 15,0-9 8-15,0 0-8 0,0 3 10 0,4 10-2 16,-4-13-8-16,0 9 12 0,0 1-12 0,0-1 0 15,7 4 0-15,-7-1 0 0,3-2 0 0,4 5 0 16,-3 1 0-16,3 0 0 0,-4-1 0 0,8 7 0 16,-11-3 0-16,11 0 0 0,-8 3 0 0,1 3 0 15,3 3 0-15,3-3 0 0,-10 7 0 0,11-1 0 16,-8 0 0-16,1 10 0 0,3-6 0 0,-7 5 0 0,10 1 0 0,-10 0 0 16,4 0 0-16,0 3 0 15,3 6 0-15,-4-3 0 0,4 6 0 0,-3 0 0 0,3 1 0 0,0 2 0 16,0-2 0-16,-4-1 0 0,4 0 0 15,1 0 0-15,-1 1 0 0,3-1 0 0,-6 0 0 0,6 1 0 16,-6-1 0-16,3 0 0 0,-4 1 0 0,-3-1 0 16,7 3 0-16,-7-2 0 0,4 2 0 0,-1 4 0 15,-3-4 0-15,8-3 0 0,-8 7 0 0,0-4 0 16,3-2 0-16,4-1 0 0,-7 7 0 0,4-4 0 16,3-3 0-16,-4 10 0 0,8-10 0 0,-11 7 0 15,10-4 0-15,-6-2 0 0,-1-4 0 0,5 3 0 16,-8-9 0-16,3 6 0 0,-3 4 0 0,7-4 0 0,-7-3 0 0,0 3 0 15,0-6 0-15,0 6 9 16,0-6-9-16,0 0 0 0,0-3 0 0,4 9 0 16,3-9 0-16,-4 3 0 0,-3-4 0 0,4 1 0 15,3-3 0-15,-7 2 0 0,3 4 0 0,-3-6 12 0,0-4-12 0,7 7 0 16,-7-6 0-16,0-4 0 0,0 7 0 0,0-7-9 16,0 0 9-16,0 1-13 0,0-7 13 0,0 6 0 15,0-3 0-15,0-2 0 0,0-8 8 0,0 4 2 16,0-3 0-16,0-3 0 0,0 3-10 0,0-1 8 15,0-2-8-15,0 3 8 0,0 0-8 0,0 3 0 16,4-4 9-16,-1-2-9 0,4 6 0 0,-7 3 0 16,0-9 0-16,0 6 8 0,4 0-8 0,-4 3 0 0,7-9 0 0,-3 6 8 15,-8-4-8-15,8 1 0 0,-4-3 0 0,3 3 8 16,-6-7-8-16,3 7 0 0,3-6 0 0,4-4 0 16,-7 10 0-16,0-10 8 0,0 1-8 0,0-4 8 15,0 3-8-15,0-9 0 0,0 10 0 16,0-10 0-16,0 9 8 0,4-6 0 0,-4 7 0 0,0-10 0 15,-4 9-8-15,4-3 8 16,0 1-8-16,0 2 8 0,-7 0-8 0,7 4 0 0,0-7 0 0,-3 4 0 16,-1-4 0-16,4 3 0 0,-7 1 0 0,7-4 0 15,0 0 0-15,0-6 0 0,0 0 0 0,0 0 0 16,0 0 0-16,0 10 0 0,0-10 0 0,-4 9 0 16,4-9 0-16,0 6 0 0,0-6 0 0,-7 7 0 15,4-1 0-15,-1-3 0 0,4 6 0 0,-7 1 0 16,4-7 0-16,3 6 0 0,-7 4 0 0,3-4 0 15,4-2 0-15,-3 2 0 0,3-3 0 0,-7 4 0 0,3-1 0 16,4-3 0-16,-7 1 0 0,7 2 0 0,-3-3 0 0,3-6 0 16,0 0 0-16,0 0 0 15,0 7 0-15,0-7 0 0,0 0 0 0,0 0 0 0,0 0 0 0,0 0 8 16,0 0-8-16,0 0 0 0,0 0 0 0,0 0 0 16,0 0 0-16,0 0 8 0,0 0-8 0,0 0 0 15,0 0 0-15,0 0 8 0,0 0-8 0,0 0-10 16,0 0 10-16,0 0-13 0,0 0 5 0,0 0 8 15,0 0-13-15,0 0 5 0,0 0-5 0,0 0-1 16,0 0 0-16,0 0 0 16,0 0-148-16,0 0-30 0,3-22-5 0,-3 0-2 0</inkml:trace>
  <inkml:trace contextRef="#ctx0" brushRef="#br0" timeOffset="39553.92">3429 13931 2473 0,'0'0'54'0,"-4"-3"11"0,-6-4 3 0,6 7 2 0,-6-3-56 0,10-3-14 0,-11 3 0 0,11 3 0 16,0 0 0-16,-3-6 11 0,-4 2-11 0,3 1 10 15,-6-3-10-15,2 3 0 0,5-3-12 0,-1 2 12 16,-3-5 0-16,7 9 0 0,0 0 0 0,-3-3 0 16,3 3 22-16,0 0 12 0,0 0 2 0,0 0 1 0,0 0 6 15,0 0 1-15,0 0 0 0,3-6 0 16,4 2-20-16,-3-2-3 0,7 6-1 0,-1-3 0 0,1 3 8 0,3 0 2 15,-4 0 0-15,8 0 0 0,3-3-19 0,0-3-11 16,-3 6 12-16,3 0-12 0,0 0 25 0,4 6-1 16,0-12-1-16,-8 6 0 0,5 0-3 0,-1 0 0 15,-4 0 0-15,4 0 0 0,1 0-2 0,2 0-1 16,1 0 0-16,-4 0 0 0,4-3-17 0,3 3-17 16,4-7 3-16,-4 7 1 0,4-3 27 0,3-3 6 15,-10 3 0-15,7 0 1 0,3-4-10 0,-3 7-3 16,-4-3 0-16,4-3 0 0,-4 6 5 0,4-3 1 15,-11-7 0-15,7 10 0 0,4-3-2 0,-4-3 0 16,4 3 0-16,6-3 0 0,-2 2-12 0,-1 4 0 16,4-3 8-16,0-3-8 0,3 6 0 0,-7 0 0 0,-3 0 0 15,3 0 0-15,-3 0 0 0,3 0-16 0,-10-3 3 16,3 3 1-16,0-6 12 0,4 6 0 0,-4-4 0 0,1-2 0 16,-5 6 20-16,8 0 11 0,-4 0 1 0,-3 0 1 15,-4-3-33-15,4 3 0 0,0 0 0 0,-1 0 0 16,4 0 0-16,1-3 0 0,-5 3 0 0,1 0 0 15,3 3 0-15,-3-3 0 0,0-3 0 0,-4 3 0 16,4 0 0-16,-1 0 0 0,1 0 0 0,-4-6 0 16,4 6 0-16,-4 0 0 0,4-3 0 0,-4 3 0 15,-4-7 0-15,5 7 0 0,-1 0 0 0,-4 0 0 16,5-3 12-16,-8-3-4 0,0 6 0 0,3 0-8 0,1 0 0 0,0-3 0 16,-1 3 0-16,-3 0 0 0,4 0 0 15,0 0 10-15,-4 0-2 0,4 0 0 16,-1 0-8-16,1 0 0 0,-4 0-12 0,7 0 12 0,-10 0 0 15,6 0 0-15,4 0 0 0,-10 0 0 0,7 0 0 0,-1-3 0 16,1 3 8-16,-4 0-8 0,4-7 0 16,-4 7 0-16,0 0 0 0,0 0 0 0,4-3 0 0,-8 3 12 15,4 0 0-15,-3 0 0 0,3-6-12 0,0 6 8 16,-3-3-8-16,-1-4 8 0,1 4-8 0,3 3 0 16,-3 0 0-16,-1 0 0 0,4-3 0 0,0-3 0 15,8 6 0-15,-12 0 0 0,4 0 0 0,-3 6 0 16,3-3 0-16,-3-3 0 0,-1 0 0 0,4 3 0 0,-7 4 0 15,0-4 8-15,4-3-8 0,0 6 12 16,-8-3-12-16,4-3 12 0,-7 0-12 0,14 0-11 16,-10 0 3-16,3 0 0 0,7 0 8 0,-3 0 0 0,-8 0 0 0,8-3 0 15,-1-3 0-15,-3 6 11 0,4 0-3 0,-1 0 0 16,-3 0-8-16,4-3 0 0,3 3 0 0,-10 0 0 16,6 3 0-16,1-3 0 0,-1 0 0 0,-2 0 0 15,-5 6 0-15,4-6 0 0,-7 0 0 0,11 0 0 16,-1 3 0-16,1-3 0 0,-1 0 0 0,-6 0 0 15,3 0 0-15,0 0 8 0,4 0-8 0,-4 0 8 16,0 0-8-16,0-3 0 0,3 3 0 0,-3 0 8 16,4 0-8-16,0-6-9 0,-1 6 9 0,1 0-13 15,-1 0 13-15,1 0 10 0,3 0-2 0,-7 0 0 16,4 0-8-16,-1 0 0 0,-10 0 0 0,7 6 0 16,4-3 0-16,-11-3-9 0,0 0 9 0,7 0-13 15,-7 0 13-15,0 0 0 0,0 0 0 0,0 0 0 16,0 0 0-16,7 0 0 0,-7 0 0 0,11 0 0 15,-11 0 23-15,7 0 7 0,-7 0 2 0,10 0 0 0,1 0-32 0,-4-3 0 16,7 3 0-16,-10-6 0 0,6 6 0 0,1 0-13 16,-4 0 1-16,0 0 0 0,0 0 12 0,7 0 0 15,-10 0 0-15,-4 0-9 0,7 0 9 0,-7 0 0 16,7 0 0-16,-7 0 0 0,7 0 0 0,-7 0 0 16,7 6 0-16,3-6 0 0,-10 0 0 0,7 3 0 15,-7-3 0-15,11 0 0 0,-8 0 9 0,-3 0 4 16,8 0 1-16,6 0 0 0,-11 0-14 0,4 0 0 15,0-3 0-15,4 3 0 0,-4-6 0 0,0 6 0 0,-7 0 0 16,7 0 0-16,-7 0 0 0,11 0 0 0,-11 0 0 0,3 0 0 16,-3 0 0-16,0 0 0 15,0 0 0-15,0 0 0 0,0 0 0 0,0 0 0 0,0 0 0 0,0 0-10 16,0 0 10-16,0 0 0 0,0 0-9 0,0 0 9 16,0 0 0-16,0 0 0 0,0 0 0 0,0 0 0 15,0 0 0-15,0 0 0 0,0 0 0 0,0 0 0 16,0 0 8-16,0 0-8 0,4-3 8 0,-4 3-8 15,7-7 8-15,-4 4-8 16,1 0 8-16,-4 3-8 0,3-6 0 0,1 3 8 0,-4-3-8 16,0 2 0-16,0-5 0 0,0 9 8 0,0 0-8 0,0-3 0 15,7-3 9-15,-14-4-9 0,7 7 10 0,0 3-2 16,-4-9-8-16,4 5 0 0,0-2 0 0,-3-3 0 16,3 6 0-16,0-7 0 0,-4 1 0 0,4 6 0 15,0-7 0-15,-3-2 0 0,3 2 0 0,0 1 0 16,-4-4 0-16,4 4 0 0,-3-10 0 0,3 7 0 15,0-1 0-15,-4-6 0 0,4 0 0 0,-3-2 0 16,3-1 0-16,-7 3 0 0,7-6 0 0,-4-4 0 16,1 8 0-16,3-11 0 0,-4 10 0 0,4-9 0 0,0-1 0 0,-4 11 0 15,1-11 0-15,3 10 0 0,0-9 0 0,-7 9 0 16,7 0 0-16,-4-6 0 0,1 6 0 0,-1 0 0 16,1 0 0-16,-1 0 0 0,1-6 0 0,3-4 0 15,-4 1 0-15,1 6 0 0,3-6-11 0,0 2-1 16,0-2-1-16,-7-4 0 0,7 4 21 0,0 0 4 15,0 6 0-15,0-4 1 0,-4 8-9 0,4-8-4 16,-3 4 0-16,3-3 0 0,0 6 0 0,0 0 0 16,0-3 0-16,-4 0 0 0,4 0 0 0,0-3 0 15,0 3 0-15,0-4 0 0,0 7 0 0,0 0 0 0,0-3 0 0,0 0 0 16,0 0 0-16,0-3 0 0,0 6 0 0,0 0 0 16,0 0 0-16,0 0 0 0,0-6 0 0,-4 12 0 15,4-3 0-15,-3-3 0 0,3 0 0 0,0 4 0 16,0-4 0-16,0 3 0 0,0-3 0 0,0 0 0 15,-7 0 0-15,3-6 0 0,4 12 0 16,-3-6 0-16,3-3 0 0,-4 3 0 0,1 6 0 0,3-5 0 16,-4 2 0-16,4 0 0 0,0-3 0 0,0 3 0 15,0-3 0-15,0 10 0 0,0-7 0 0,0 3 0 16,0-3 0-16,0 1 0 0,0 5 0 0,0-6 0 16,0 7 0-16,0-7 0 0,0 3 0 0,0-3 0 15,4 0 0-15,-4-2 0 0,0 2 0 0,0 6 0 0,0-9 0 0,0 3 0 16,3-3 0-16,-3 1 0 15,0 2 0-15,0 3 0 0,0-3 0 0,0 0 0 0,0 4 0 0,0-4 0 16,0 0 0-16,0-3 0 0,0 10-13 0,0-7 1 16,0 0 0-16,0 3 0 0,-3-3 12 0,3 1 0 15,-4 2 0-15,4-3 0 0,0 0 0 0,-3 7 0 16,3-7 0-16,0-3 0 0,-4 6 0 16,4-9 0-16,0 10 0 0,0-4 0 0,0-3 0 0,0 0 16 15,0 3-3-15,0-3-1 0,0 0-12 16,0 0 0-16,0 3 0 0,0 1 8 0,0 2-8 0,0-3 0 15,0 0 0-15,0-3 0 0,0 0 0 0,0 4 0 16,0 2 0-16,0-3 0 0,0 0 0 0,-3 4 0 16,3-4 0-16,0 0 0 0,0 6 0 0,0-5 0 15,0-4 0-15,0 9 0 0,0-6 0 0,0-3 0 0,0 4 0 16,0-4 0-16,0 6 0 0,0-9 0 0,0 3 0 0,0 0 0 16,0 0 0-16,0 3 0 0,0-3 0 0,-7 0 0 15,7 7 0-15,0-11 0 0,0 11 0 0,0-4 0 16,0 6 0-16,0-5 0 0,0 5 0 0,0 1 0 15,0-4 0-15,-4 6 0 0,4-2 0 0,0-1 0 16,0-5 0-16,0 8 0 0,-3-2 0 0,3 2 0 16,0-2 0-16,-4-1 0 0,4-3 0 0,0 10 0 15,0-10 0-15,0 7 0 0,0-3 0 0,-3-1 0 16,3-6 0-16,-4 10 0 0,4-4 0 0,0-6 0 0,0 7 0 0,0 2 0 16,0-2 0-16,4-7 0 15,-4 7 0-15,0-1 0 0,0-6 0 0,0 10 0 0,0-1 0 0,-4-2 0 16,4 2 0-16,0 7 0 15,0-6 0-15,0-1 0 0,0 1 0 0,0-3 0 0,0 2 0 16,0 1 0-16,0 6 0 0,0-7 0 0,0 10 0 0,0-9 0 16,0-1 0-16,0-2 0 0,0 2 0 0,0 7 0 15,0-6 0-15,0 6 0 0,0-4 0 0,0-2 0 16,0 3 0-16,0-4 0 0,0 4 0 0,0-3 0 16,0 2 0-16,0 1 0 0,0-3 0 0,0-1 0 15,0 4 0-15,0-3 0 0,0 2 0 0,0-5 0 16,0 2 0-16,0 1 0 0,0 6 0 0,4-7 0 15,-4 1 0-15,0 0 0 0,3 6 0 0,-3-7 0 16,0 7 0-16,0-6 0 0,0 2 0 0,0 1 0 0,-3 0 0 0,3 3 0 16,0-4 0-16,-4-2 0 15,4 6 0-15,0 0 0 0,0-4 0 0,0-2 0 0,0 6 0 0,0 0 0 16,0 3 0-16,4-7 0 0,-4-2 0 0,-4 0 0 16,4 9 0-16,0-4 0 0,0-5 0 0,0 9 0 15,0 0 0-15,0 0 0 0,0 0 0 16,0 0 0-16,0-9 0 0,0 9 0 0,0 0 0 0,0 0 0 15,0 0 0-15,0 0 0 0,0 0 0 0,0 0 0 16,0-3 0-16,-7-4 0 0,7 7 0 0,0 0 0 16,-4-3 0-16,4 3 0 0,-3-3 0 0,3 3 0 15,-4-6 0-15,-3 3 0 0,4-4 0 0,3 7 0 16,0 0 0-16,-4 0 0 0,1-3 0 0,-4 3 0 16,0 0 0-16,0 0 0 0,3 0 0 0,-7 0 0 15,4 0 0-15,0 0 0 0,0 3 0 0,4-3 0 16,-11 0 0-16,7 0 0 0,-4 7 0 0,0-7 0 15,4 0 0-15,-10 0 0 0,3 3 0 0,-4-3 0 16,7 0 0-16,-6 0 0 0,3 0 0 0,-4 6 0 16,7-3 0-16,-10-3 0 0,7 3 0 0,-4-3 0 0,1 7 0 0,-1-7 0 15,4 3 0-15,-4-3 0 0,8 6 0 0,-8-3 0 16,4 3 0-16,0-3 0 0,0 1 0 0,0-4 0 16,3 6 0-16,-3-3 0 0,-4 3 0 0,4-3 0 15,0 4-10-15,0-1 10 0,4 0-17 0,-8-3 1 16,0 7 1-16,4-7 0 0,-3 6-3 0,-1-2-1 15,7-4 0-15,-3 6 0 16,4-6-25-16,-1-3-6 0,-3 7-1 0,7-4 0 16,-4-3-191-16,4 0-38 0</inkml:trace>
  <inkml:trace contextRef="#ctx0" brushRef="#br0" timeOffset="41146.46">1693 11933 2772 0,'0'0'61'0,"0"0"13"0,0 0 2 0,0 0 1 0,0 0-61 0,0 0-16 15,0-6 0-15,-7-3 0 0,7-1 16 0,0 4 0 0,0-4 0 0,0 1 0 16,0-3 13-16,7-4 3 0,-3-6 1 0,-1 6 0 15,4-9-33-15,4 3 0 0,-7 0 0 0,6-3 0 16,1-3 18-16,-4-3-3 0,3-1-1 0,-3 1 0 16,4-1 2-16,-7 7 0 0,-1-3 0 0,4 6 0 15,-7-3 0-15,4 0 1 0,-4 3 0 0,-4 10 0 16,-3-7-5-16,4 6 0 0,3-6-1 0,-4 7 0 16,-7 2-11-16,11-2 8 0,-10 2-8 0,10 1 8 15,-7 6-8-15,7-6 0 0,0 9 9 0,0 0-9 16,0 0 0-16,0 0 0 0,0 0 0 0,7 9 0 15,7-6 0-15,-3 6-10 0,-1 4 10 0,4 6-10 16,-3-7 10-16,-1 7-10 0,5 0 10 0,-5 3-10 16,4 0 10-16,-3 6 0 0,-1-3 0 0,4 7-8 15,-10-1 8-15,7 0 16 0,-1 1-4 0,1-7-1 16,-8 6-11-16,4-3 0 0,-3-6 0 0,3 7 0 0,-4-14 0 0,8 7-12 16,-7-6 2-16,6-4 1 0,-6 1 22 0,3-4 5 15,3-6 1-15,-6 4 0 0,6-4-4 0,1-6-1 16,3-4 0-16,-3 1 0 0,-1-10 7 0,4 4 2 15,-3-7 0-15,3 3 0 0,0-5-4 0,-3-8-1 16,-1-2 0-16,1 0 0 0,3-1-4 0,-3 1-1 16,-8-10 0-16,4 7 0 0,-3-7-3 0,3 6-1 15,-7-5 0-15,0-1 0 0,0 0-9 0,0 3 8 16,0-9-8-16,0 13 8 0,-7-10-8 0,3 6 0 16,4 4 0-16,-7 2 0 0,4 1 0 0,3 12-12 15,0 4 0-15,-7-1 1 16,3 3-109-16,4 4-23 0,4 0-4 0,3 5-1244 0</inkml:trace>
  <inkml:trace contextRef="#ctx0" brushRef="#br0" timeOffset="42056.38">4720 15006 2606 0,'0'0'116'0,"0"0"23"0,0 0-111 0,0 0-28 0,4-3 0 0,6-3 0 15,-6 3 30-15,3-3 1 0,0-4 0 0,4 4 0 16,-4-10-31-16,3 7 0 0,-3-13 0 0,4 9 0 15,-1-9 0-15,1 0 0 0,3-6 0 0,-7 6 0 16,7-9 27-16,0-1-1 0,-3 1 0 0,3 0 0 0,7-4 16 0,-7-6 3 16,7 7 1-16,-10-7 0 15,7 0-27-15,3 1-6 0,-7 2-1 0,0 0 0 0,4 7-12 0,-4 9 9 16,-4 3-9-16,1 7 8 0,-7-7 9 0,6 13 2 16,-6-10 0-16,3 13 0 0,0-3 0 15,0 2 0-15,-7 4 0 0,0 0 0 0,0 0-31 0,0 0-5 16,0 0-2-16,3 10 0 0,4-1 19 0,-3 4 0 15,-1 6-8-15,1 6 8 0,3-3 0 0,0 6-8 16,-3-3 8-16,3 6 0 0,-7-2 0 0,7-4 0 16,3-7 0-16,-3 4 0 0,0 0 0 0,-3-3 0 15,3 0 0-15,0-3 0 0,4-7 0 0,-11 0 0 16,0-9 0-16,7 7 0 0,3-4 11 0,-3-3-1 16,0 0 0-16,-3-10 0 0,10 1 7 0,-10 0 2 15,3-7 0-15,0-3 0 0,0 0-3 0,3 4-1 16,-3-7 0-16,-3-3 0 0,3 0-15 0,0-4 0 15,-3-2 8-15,3 0-8 0,-4-1 0 0,8 10 0 16,-11-3 8-16,10 3-8 0,-6 0 0 0,3 4 0 0,0-1 0 0,0 6 0 16,4 1 8-16,-4 2-8 0,3 4 0 0,1 0 9 15,-1 6-9-15,1 3 0 0,0 0 9 0,3 6-9 16,0 7 0-16,-4-3 8 0,12-1-8 0,-15 7 0 16,3 3 8-16,4 0-8 0,-3 6 10 0,6-3-10 15,-9 6 17-15,2 1-2 0,1-1-1 0,-4 1 0 16,-4-1 2-16,8 0 1 0,-8 4 0 0,4-4 0 15,1 0-17-15,2 7 0 0,-3-10 0 0,0 4 0 32,4-4-60-32,-1 0-8 0,4-3-3 0,4-3-901 0,0-3-180 0</inkml:trace>
  <inkml:trace contextRef="#ctx0" brushRef="#br0" timeOffset="43047.71">12799 14301 2718 0,'0'0'120'0,"0"0"25"0,0 0-116 0,0 0-29 16,-4-10 0-16,4 10 0 0,0 0 57 0,0 0 6 15,0 0 1-15,0 0 0 16,0 0-77-16,-7 10-15 0,7 2-4 0,-3 7 0 0,3-6 32 0,3 15 0 16,-3-3 0-16,0 3 0 0,4 7 0 0,-4-4 0 0,3 10 0 0,-3 3 0 15,0 3 0-15,0 0 0 16,0-3 0-16,0 6 0 0,-3-6 0 0,3 6 0 0,-4-9 0 0,1-7 0 15,-1 7 0-15,1-10 0 16,-1-6 0-16,1 4 0 16,-1-7-64-16,1-4-6 0,-1-5-2 0,4-1-724 0,-4-2-144 0</inkml:trace>
  <inkml:trace contextRef="#ctx0" brushRef="#br0" timeOffset="43515.51">13268 14470 2523 0,'0'0'112'0,"0"0"23"0,0 0-108 0,0 0-27 15,0 0 0-15,0 0 0 16,0 0 0-16,0 13-20 0,0-13 3 0,-4 6 1 0,1-3-5 0,-1 3-1 15,-3-3 0-15,0 4 0 0,0-4 22 0,0 0 18 16,-3 3-3-16,-1-3-1 0,0-3 36 0,-3 7 7 16,4-4 2-16,-4 6 0 0,0-6 3 0,-4-3 1 15,4 10 0-15,-7-1 0 0,-1 1-40 0,1 2-8 16,-3-2-2-16,-1 2 0 0,0 4-13 0,0-1 0 16,1 1 8-16,3-3-8 0,-1-1 0 0,5 1 11 15,-1 6-11-15,8-10 10 0,-1-6-10 0,0 7 0 16,4-1 0-16,0-6 0 0,0 3 0 0,4-3 0 15,-1-3 0-15,4 0 0 0,-3 7 12 0,3-7 0 16,0 0 0-16,0 0 0 0,0 0 8 0,0 0 1 16,0 0 1-16,3 3 0 0,4 9 6 0,0-2 2 15,4-1 0-15,-1 4 0 0,5-4-18 0,-1 4-3 0,3 2-1 16,5-2 0-16,2-1-8 0,4-2 0 0,1 2-10 0,2 4 10 16,1-3 0-16,0-4 0 0,3 0 0 0,-3-2 0 15,3 8-12-15,0-5 12 16,4 2-13-16,-3-2 5 15,2 2-91-15,1-2-17 0,4 2-4 0,6-2-745 0,4 2-149 0</inkml:trace>
  <inkml:trace contextRef="#ctx0" brushRef="#br0" timeOffset="44249.73">18845 9296 1900 0,'0'0'169'0,"0"0"-135"16,0 0-34-16,7 6 0 0,-3 4 154 0,3 5 24 15,4 1 5-15,-1 3 1 0,-3 3-149 0,4-3-35 16,-1 3 0-16,-3 3 0 0,1 0 16 0,-1 0 0 15,3 3 1-15,-3-3 0 0,-3 7-3 0,3-1-1 16,-4-3 0-16,4 3 0 0,-3-5 11 0,3 8 3 0,-3-3 0 0,3 1 0 16,-4-1-3-16,1 0 0 0,-4 7 0 0,3-3 0 15,1-1-3-15,-4-3-1 0,0 1 0 0,0-1 0 16,0 1-12-16,3-4-8 0,-3-3 8 0,0-6-8 16,0 3 0-16,0-4-20 0,0-8 4 0,4-1 1 31,-4-9-167-31,0 0-34 0,0 0-6 0,0 0-2 0</inkml:trace>
  <inkml:trace contextRef="#ctx0" brushRef="#br0" timeOffset="44620.28">19346 9450 2977 0,'0'0'65'0,"0"0"14"0,-3-7 2 0,3 7 3 0,0 0-67 0,0 0-17 16,0 0 0-16,0 0 0 0,0 0 0 0,-7 0-9 16,0 4 1-16,3-1 0 15,-3 6-20-15,4 1-3 0,-4-1-1 0,-1 3 0 0,1 1 7 0,-7-4 1 16,0 7 0-16,-3-3 0 0,-5-1 12 0,1 7 4 16,-7-6 0-16,0-1 0 0,-7 10 8 0,3-6 11 15,-7-1-3-15,7 4 0 0,0-6 7 0,4-4 1 16,7 1 0-16,0-7 0 0,3 3 2 0,8-3 1 15,3-3 0-15,7 0 0 0,0 0 9 0,0 0 3 16,10 0 0-16,4 0 0 0,11 0-31 0,7 0 8 16,7-3-8-16,6 3 0 0,8 0 0 0,4 0 0 15,-8 0 0-15,1 3 0 0,-1-3 0 0,-3 10 0 16,3-10 0-16,1 6 0 0,-8-3 0 0,0 0 0 0,4 6 0 0,-7-2 0 16,-4-4 0-16,-10 6-13 0,0-6 4 0,-8 7 1 31,-6-1-68-31,-4 1-14 0,0-1-2 0,-11 0-1129 0</inkml:trace>
  <inkml:trace contextRef="#ctx0" brushRef="#br0" timeOffset="45957.76">16164 11918 1843 0,'0'0'164'0,"0"0"-132"16,0 0-32-16,0 0 0 0,0 0 160 0,0 0 26 15,0 0 5-15,0 0 1 0,11-10-118 0,-4 4-23 16,4-10-5-16,3 7-1 0,-4-4 6 0,8-6 1 16,-4 7 0-16,7-10 0 0,-3 3-24 0,-1-3-4 15,1 0 0-15,0 0-1 0,-4 3-7 0,0 4-2 16,-4-4 0-16,1 0 0 0,0 7 4 0,-4-1 1 15,0-6 0-15,0 10 0 0,-4-1-4 0,1 7-1 16,-1-6 0-16,1 6 0 0,-4-4 7 0,3-2 2 16,-3 3 0-16,4 0 0 0,0-4 7 0,-4 1 2 15,3 6 0-15,1-7 0 0,3 1-13 0,-7 3-3 16,7-4 0-16,0-6 0 0,0 10-6 0,0-10-2 16,0 4 0-16,0-1 0 0,0-2-8 0,0 2 0 15,0 4 0-15,4-4-11 0,-8 1 11 0,4-1 0 16,-3 4 0-16,-1-1 0 0,1 1 0 0,-4-1 0 0,0 1 9 0,0 6-9 15,0 3 0-15,0-6 0 0,0 3 0 0,0 3 0 16,0 0 0-16,-4-10 0 0,4 10 0 0,0 0 0 16,0 0 0-16,0 0 0 0,0 0 0 0,0 0 0 15,-3 0 0-15,3 0 0 0,0 0 0 0,0 0 0 16,0 0 0-16,0 0 0 0,0 0 0 0,0 0 0 16,0 0 0-16,3 6 0 0,1 1 0 0,-1 11 0 15,-3-5 0-15,4 6 0 0,-1 3 0 0,-3 6-9 0,4-3 9 0,0 3 0 16,-1 4 0-16,1-7 0 15,3 6 0-15,-4 0 0 0,4-2 0 0,-3-4 0 16,-1 3 0-16,1-3 0 0,3-6 0 0,-4 3 0 16,1 0 0-16,-1-3 0 0,4-7 0 0,-3-2 0 0,0 2 0 15,-4-6 9-15,3-2-9 0,-3-4 0 0,0 0 12 0,0 0-12 16,0 0 12-16,0 0-12 0,0 0 24 0,0 0-1 16,0 0-1-16,0 0 0 0,0 0-22 0,7 0 0 15,-7 0 0-15,0 0-8 0,0 0 8 0,0 0 0 16,0 0 0-16,0 0 0 0,0 0 0 0,4 0 0 15,-4 0 0-15,0 0 0 0,0 0 0 0,7 0 0 16,-7 0 0-16,3-10 0 0,1 7 0 0,3-6 0 16,-7-1 0-16,3 7 0 0,1-9 0 0,-1-4 0 15,1 3 8-15,-1 4-8 0,5-13 0 0,-5 3 0 0,4-3 0 0,0 0 0 16,4 0 12-16,-4 0-3 0,3-9 0 0,4 0 0 16,-3 6-9-16,3-4-16 0,7-2 4 0,-7 0 1 15,4-1 19-15,0 10 3 0,-4-6 1 16,0 6 0-16,4 0-12 0,-11 6-14 15,3 1 3-15,-3 5 1 0,4 4 10 0,-8 0 9 0,-3 6-1 0,0 0-8 16,0 0 0-16,0 0 0 0,0 0 0 0,4 9 0 16,3 1 0-16,-3-1 0 0,-1 0 0 0,1-2-9 15,-1 2 9-15,1 1 0 0,3-1 0 0,-4 3 0 16,4-2 0-16,0-1 0 0,0 1 0 0,0 2-8 16,0 1 8-16,1 2 0 0,-5 1 0 0,4-3 0 15,0 6 0-15,-7 2 0 0,7 1 0 0,-3 10 0 0,-4-1 0 0,3 0 0 16,1-2 0-16,-1-4-8 0,1 6 8 0,3-3 0 15,-4-3 0-15,1 4 8 0,3-7-8 0,0-4 0 16,0-2 0-16,0 3 0 16,0-7 0-16,0 4 0 0,-3-3 0 0,3-10 0 15,0 6-28 1,0-2-8-16,-7-7 0 0,0 0-1 0,0 0-113 0,0 0-22 0,7-7-5 0,-3 4-1154 16</inkml:trace>
  <inkml:trace contextRef="#ctx0" brushRef="#br0" timeOffset="51270.75">10654 11736 2602 0,'0'0'116'0,"0"0"23"0,0-10-111 0,7 1-28 0,4-1 0 0,-1-2 0 0,-3-1 40 0,7-5 4 16,0 5 0-16,8-6 0 0,-1 4-36 0,-4-4-8 15,-3 0 0-15,8-3 0 0,2 3 0 0,-6 3 0 16,-7-2 0-16,-1-1 8 0,4 3 40 0,0-3 8 16,-10 1 2-16,-1-1 0 0,1 3 2 0,-4-3 1 15,3-3 0-15,-3 0 0 0,-7 0-21 0,4-6-5 16,6 6-1-16,-3-9 0 0,-7-1-15 0,7 1-3 15,4 0-1-15,3-1 0 0,0 7-15 0,0-3 0 16,4 6 0-16,-1 3 0 0,1 4 9 0,-8 5-1 16,-3 1 0-16,4-1 0 0,10 7-8 0,-7-3 0 0,-7 6 0 0,0 0 0 31,7 9-22-31,0 4-6 0,0-4-2 0,-3 10 0 0,-4 0 30 0,3-3 0 0,1 6 0 0,3 6 0 16,-7-6 0-16,3 9 0 0,4 1 0 15,4 2 0-15,0-3 0 0,3 1 0 0,-7 5-8 0,7-5 8 16,0 2 0-16,4-2 0 0,-8-1 0 15,1 0 0-15,3-2 0 0,-7-4 16 0,4-3-3 0,-4-1-1 16,0-2-12-16,0-6 0 0,0 3 0 0,0-10 0 16,-7-6 20-16,0 0 2 0,7 6 0 0,0-6 0 15,-4-6 6-15,1 0 0 0,0-10 1 0,3 0 0 16,-4-9-1-16,-3 3-1 0,0-9 0 0,4-1 0 16,3 1-14-16,-4-3-2 0,-3-7-1 0,7 0 0 15,0-12-10-15,4-1 0 0,-1 1 0 0,1-3 0 16,3-4-30-16,7 7-8 0,4-1-2 0,7 4-1017 15,0 3-204-15</inkml:trace>
  <inkml:trace contextRef="#ctx0" brushRef="#br0" timeOffset="55613.46">8301 11231 1152 0,'0'0'102'0,"-14"0"-82"0,3 6-20 0,-3-6 0 16,3 0 348-16,-10 0 64 0,7 0 14 0,0 0 2 16,7 0-329-16,-4 0-67 0,1 0-12 0,3 0-4 15,-4-6-16-15,4 6 0 0,0 0 0 0,0 0-9 16,0 0 9-16,0 0 0 0,0 0 0 0,0 0 0 16,0 0 10-16,0 0-2 0,7 0-8 0,0 0 12 15,-7 0-12-15,7 0 0 0,0 0 8 0,0 0-8 16,0 0 15-16,0 0 0 0,7 0 0 0,7 0 0 15,7 0 13-15,4 0 4 0,10 0 0 0,4-3 0 16,7-4-20-16,7 7-3 0,-1 0-1 0,8-3 0 0,0 3-8 16,4-6 0-16,6 3 0 0,5 0 0 0,-1-4 0 0,-4 7 0 15,1-3 0-15,-4-3 0 0,-4 6 8 0,1 0-8 16,-1-3 0-16,1 3 8 0,-8 0-8 0,1 0 0 16,-11 0 0-16,-1 3 0 0,-6-3 0 0,-7 6 0 15,-4-3 0-15,-7 7-890 16,-7-7-171-16</inkml:trace>
  <inkml:trace contextRef="#ctx0" brushRef="#br0" timeOffset="73127.32">9546 10619 1526 0,'7'-9'68'0,"-3"9"13"0,3-3-65 0,-4 0-16 0,8-4 0 0,-4 4 0 16,4-3 0-16,-4 3 0 0,0-3 8 0,3 2-8 16,-3 1-24-16,-3 3-9 0,-4 0-2 0,0 0 0 0,7-6 21 0,-7 6 4 15,7 0 1-15,-7 0 0 0,0 0 72 0,0 0 14 16,0 0 3-16,0 0 1 0,0 0 37 0,0 0 7 16,0 0 2-16,7 6 0 0,-7-6-51 0,0 0-11 15,0 0-1-15,0 0-1 0,0 0-34 0,0 0-6 16,0 0-2-16,0 0 0 0,0 0 0 0,0 0 0 15,0 0 0-15,0 0 0 0,0 0 1 0,-4 7 0 16,4-7 0-16,-7 6 0 0,-3-3-14 0,3 3-8 16,-4-3 10-16,4 4-10 0,-3-4 0 0,3 0 0 15,-4-3 0-15,0 6 0 0,1-6 13 0,-4 0-3 16,0 0-1-16,-1 0 0 0,1 0 25 0,0-6 5 16,-3 6 1-16,-1 0 0 0,0 0 0 0,1-3 0 15,-8 3 0-15,4 0 0 0,-7 0-10 0,3 0-2 16,4 3 0-16,-8-3 0 0,1 6-11 0,0-3-2 0,3 4-1 0,-3-4 0 15,0 0-1-15,-4 3 0 0,0-3 0 0,-3-3 0 16,-4 7-2-16,1-4-1 0,-5-3 0 0,-3 9 0 16,0-6 4-16,1-3 1 0,2 10 0 0,1-10 0 15,3 6 7-15,4-3 2 0,0-3 0 0,-1 0 0 16,1-3-24-16,0 3 0 0,-1 0 0 0,5 0 0 16,-5 0 0-16,5-6 0 0,2 6 0 0,5 0 8 15,-4 0-28 1,3 0-6-16,0-3-1 0,4-4-933 0,0 4-188 0</inkml:trace>
  <inkml:trace contextRef="#ctx0" brushRef="#br0" timeOffset="74392.78">4480 7261 2016 0,'0'0'89'0,"0"0"19"0,0 0-87 0,0 0-21 15,-10 3 0-15,10-3 0 0,0 0 157 0,0 0 27 16,-7 0 6-16,7 0 1 0,0 0-160 0,0 0-31 0,0 0-8 0,0 0-1 15,0 0 1-15,0 0 0 0,0 0 0 0,7 0 0 16,3-3 23-16,-6-3 5 0,6-4 0 0,1-2 1 16,0 2-1-16,6-2 0 0,-3-7 0 0,4 6 0 15,0-5 24-15,-1 2 4 0,1-6 0 0,3 0 1 16,0-3-6-16,-3 0-2 16,-4-3 0-16,4-4 0 0,-4 1-15 0,7 6-3 15,-11-7-1-15,5 4 0 0,-5-3-10 0,4 9-1 0,-3 0-1 0,-1 0 0 16,-3 0-2-16,4 3-8 0,-4-3 12 0,0 10-4 15,0-1 0-15,-3-2-8 0,3 11 12 0,-7-5-4 16,3 6-8-16,4-3 0 0,-7 6 0 0,7 0 0 16,1 6 0-16,2-3 0 0,4 10 0 0,0-4 0 0,7 3 0 0,-3 7 0 15,3-6 0-15,0 12 0 0,-6-3 13 0,6 3-2 16,-4-3-1-16,1 0 0 0,0 9 2 0,3-9 0 16,-7 6 0-16,0 1 0 0,-3-4 3 0,-1-3 1 15,1 6 0-15,-1-6 0 0,-6 0-16 0,-1 0 8 16,1-10-8-16,-1 7 0 0,1-6 11 0,-4-4-11 15,0 4 12-15,0-13-1032 16,0 0-205-16</inkml:trace>
  <inkml:trace contextRef="#ctx0" brushRef="#br0" timeOffset="101937.88">13483 15533 979 0,'0'0'43'0,"-14"3"9"0,0-3-41 0,-4 7-11 0,-3-4 0 0,0-3 0 0,-7 0 445 0,-4 0 87 15,-7 6 18-15,0-3 3 0,-3 0-451 0,-4-3-90 16,-7 7-12-16,4-4-16 0,7-3 1 0,-1 9 0 15,4-9 0-15,4 3 0 16,0-3 15-16,10 6-9 0,0-6 9 0,4 0-8 0,7 0 8 0,4 0 0 16,6 0 0-16,4 0 8 0,0 0-8 0,0 0 0 15,14 0 0-15,7 0 8 0,4 0-8 0,7 0 0 16,10 0 8-16,8 0-8 0,6-6 0 0,4 3 9 16,0 3-9-16,3 0 0 0,-3 0 0 0,0 0 0 15,0 0 0-15,-3 0 0 0,-1-3 9 0,-3-3 5 0,-3 6 1 16,-8-3 0-16,0 3-15 0,-7-7 0 15,-10 7 0-15,-4 0 0 0,-3 0 29 0,-7 0 10 0,-11 0 1 16,0 0 1-16,0 0-6 0,-15 0-2 0,-6-3 0 0,-3 3 0 16,-5 0-17-16,-6 0-4 0,-7 0-1 0,-4 0 0 15,-3 3-11-15,-4-3 0 0,-4 0 0 0,-6 10 0 16,-4-10 0-16,0 9 8 0,0-6-8 0,0 7 0 16,7-4 13-16,0-3-2 0,3 6-1 0,4 1 0 15,0-7 18-15,4 6 4 0,3 1 1 0,7-1 0 16,4 1-22-16,7-7-11 0,3 6 10 0,4-6-10 15,7 7 0-15,3-10 0 0,11 0 0 0,0 0 0 16,0 0 0-16,0 0 0 0,0 0-9 0,4 9 9 16,3 0-21-16,3-5 1 0,1-4 1 0,7 0 0 15,-1 0-176-15,1 0-35 16</inkml:trace>
  <inkml:trace contextRef="#ctx0" brushRef="#br0" timeOffset="102911.42">19879 9588 2977 0,'4'-13'132'0,"-1"10"27"0,1-3-127 0,3-1-32 0,3 1 0 0,1-3 0 16,-1-1 24-16,5 10-2 0,-1-3 0 0,0 0 0 15,3-3-22-15,1 6 9 0,-4-10-9 0,4 17 0 16,-4-4 0-16,-4 3 0 0,5 0 0 0,-5 13 0 16,-3 3-8-16,0 0 8 0,0 9 0 0,-3 1-9 15,-1 9 9-15,1-1 0 0,-4 4 0 0,-4 0-8 16,4 6 8-16,-3 0 0 0,3-2 0 0,-4 5 0 15,1 0 8-15,-1-6-8 0,4-3 8 0,0-3-8 16,0-7 15-16,0 7-2 0,0-10 0 0,4-5 0 16,-1 2 10-16,-3-9 1 0,4-4 1 0,-4-5 0 15,0 2 9-15,0-12 2 0,0 0 0 0,0 0 0 16,0 0-4-16,0-12-1 0,0-10 0 0,0 3 0 0,-4-6-5 0,-3-7-1 16,7-8 0-16,-3-4 0 15,-4-6-9-15,3-4-1 0,-3 1-1 0,4-10 0 0,3 10-3 0,-4-3-1 16,4-4 0-16,0-3 0 0,0 7-10 0,4 2 0 15,-1-2 9-15,4 12-9 0,-3-9 0 0,3 12 0 16,3 7 0-16,-3-1 8 0,0 4-8 0,4 2 0 16,-7 11 0-16,3 5 0 0,0 4 0 0,0 6 0 15,-7 3 0-15,7 3 0 0,0 12 0 0,-4 1-12 16,4 6 4-16,-3 9 0 0,-1 10 8 0,1 0-8 16,-8 3 8-16,1 6-8 0,-1 6 8 0,1-2 0 15,-1 5 0-15,-3-2 0 0,-3 5 0 0,3 1 0 16,3-3 0-16,1-4 0 0,-1 4 0 0,4-7 0 0,4-6 8 15,3 0-8-15,3-9 0 0,4 3 0 0,4-10 0 16,7-3-1064-16,3-6-213 0</inkml:trace>
  <inkml:trace contextRef="#ctx0" brushRef="#br0" timeOffset="106937.69">24292 5219 1382 0,'0'0'61'0,"0"0"13"0,0 0-59 0,-3 7-15 16,-1 2 0-16,-3-6 0 0,4 10 192 0,-1-4 36 0,-3-2 8 0,0 5 0 15,0 1-132-15,0-1-28 0,0 7-4 0,-4 0-2 16,4 3-24-16,-3 0-5 0,-1 0-1 0,0 0 0 16,1 6-7-16,-4-3-1 0,3 3-1 0,1-3 0 15,-5 7 1-15,1-1 1 0,0 0 0 0,-3 1 0 16,-1 8-7-16,0-8-2 0,4 2 0 0,-3 4 0 15,-1-4-24-15,0-2 0 0,4 5 0 0,-3-5 0 16,6-7 0-16,-3 6 0 0,0-9 0 0,0 6 0 16,3-12-45-16,0 3-11 15,-3 3-3-15,0-3 0 0,4-7-153 0,-4 1-30 16,3-4-6-16</inkml:trace>
  <inkml:trace contextRef="#ctx0" brushRef="#br0" timeOffset="107287.05">23633 5288 2718 0,'-4'-6'60'0,"4"6"12"0,0 0 2 0,0-3 2 0,0-6-60 0,0 9-16 0,0 0 0 0,4-3 0 16,3-4 32-16,-7 7 3 0,0 0 1 0,7 0 0 15,3 0 9-15,1 0 3 0,-1 10 0 0,1-1 0 16,-4 0-30-16,4 4-6 16,-1 6 0-16,1 3-1 0,3 0 17 0,0 0 4 0,0 0 1 0,0 9 0 15,4-3-21-15,3-3-12 0,0 7 12 0,-3-1-12 16,0 0 0-16,-1 7 0 0,4-3 0 0,4-1 0 16,0 4 0-16,3-4 0 0,0 1 0 0,0-4 10 15,1 10-10-15,-1-10-9 0,-3-3 9 0,6-3-13 16,-2 4 13-16,2-7 0 0,1 3 12 0,3-7-12 31,4-5-15-31,-4 6-9 0,1 0-3 0,-5-4 0 0,5-5-111 0,-1 5-22 0,-7-8-5 16,-3 2-1048-16</inkml:trace>
  <inkml:trace contextRef="#ctx0" brushRef="#br0" timeOffset="107927.6">25054 5546 1440 0,'0'0'128'0,"0"0"-103"15,0 0-25-15,0 0 0 0,0 0 177 0,0 0 31 16,0 0 5-16,11 0 2 0,-1-4-141 0,1 4-28 16,3-6-6-16,4 3 0 0,-1 3 7 0,1 0 1 15,3-3 1-15,0-3 0 0,1 6-32 0,2-3-6 16,1-4-2-16,3 7 0 0,4 0-9 0,3-3 0 0,4 0 0 0,3-3-11 31,-6 6-45-31,2 0-10 0,5 0-2 0,-4 0 0 16,-4-3-161-16,0-4-33 0,29 7-6 0,-22-9-2 0</inkml:trace>
  <inkml:trace contextRef="#ctx0" brushRef="#br0" timeOffset="108274.07">25234 5787 1324 0,'0'0'59'0,"0"0"12"0,0 0-57 0,0 0-14 15,0 0 0-15,0 0 0 0,0 0 277 0,0 0 53 16,7 0 10-16,4 0 3 0,3 0-239 0,0 0-48 16,0 0-10-16,4 0-2 0,7 0-28 0,3-9-7 15,7 9-1-15,0-10 0 0,4 7-8 0,0-6-16 0,3 6 4 0,4-4 1 31,0 4-184-31,0-6-37 0</inkml:trace>
  <inkml:trace contextRef="#ctx0" brushRef="#br0" timeOffset="110542.58">26645 5207 1555 0,'0'0'138'0,"0"0"-110"0,-3 0-28 0,-4-3 0 0,7 3 143 16,0 0 23-16,0 0 5 0,0 0 1 15,0 0-111-15,0 0-21 0,0 0-5 0,0 0-1 16,0 0 14-16,0 0 2 0,0 0 1 0,-4 9 0 0,-3-3-27 0,0 4-4 16,4-1-2-16,3 1 0 0,0-7-4 0,0 6-1 15,-4 1 0-15,4 2 0 0,0 4 24 0,0-4 5 16,-3 7 1-16,-1 3 0 0,0-6-16 0,4 12-3 16,-3-6-1-16,-4 6 0 0,3-3 8 0,1 7 1 15,3-1 1-15,0-3 0 0,0-3-20 0,0 7-4 16,3-1-1-16,1 4 0 0,-1-10-8 0,1 0 12 15,3-3-12-15,0 0 12 0,0 0-3 0,0-4 0 16,-3 4 0-16,3 0 0 0,0-3-1 0,0-6 0 16,3 9 0-16,-3-13 0 0,4 10-8 0,0-7 0 15,-4-2 0-15,3-1 0 0,4 1 0 0,-3-1 0 16,0-6 0-16,3 7 0 0,-4-7 0 0,4-3 0 16,-3 6 0-16,0-6 0 0,3 0 0 0,0 0 0 0,-4-6 0 0,4 6 0 15,-3-10 31-15,3 7 1 0,0-6 0 0,0-1 0 16,0 4-16-16,1-3-4 0,-1-7 0 0,0 3 0 15,3-5 0-15,-2 2 0 0,2-3 0 0,1-3 0 16,-4 0-2-16,0 0-1 0,0-6 0 0,0 6 0 16,0-9-9-16,-3 9 10 0,3-6-10 0,-3-7 10 15,-1 10-10-15,-3-3 0 0,0 0 0 0,4 2 0 16,-8-2 0-16,5 3 0 0,-5 3 0 0,-3-6 0 16,4 6 0-16,-4 3 0 0,0 4 8 0,-4-1-8 0,4 0 0 0,0 1 10 15,-3 2-10-15,-1 0 10 0,0 1-10 0,1 2 0 16,-1-2 0-16,1 3 8 15,3-1-8-15,-4 1 0 0,1-4 0 0,-1 4 0 0,4 2 0 16,0-5 0-16,0 3 0 0,0-4 0 0,0 4 0 0,0-4 0 16,0 4 0-16,0-1 0 0,0 1 0 0,0 6 0 15,0-7 0-15,0 10 0 0,0 0 0 0,0 0 0 16,0 0 0-16,0 0 0 0,0 0 0 0,0 0 0 16,0 0-9-16,0 0 9 0,0 0 0 0,0 0 0 15,0 0 0-15,0 0 0 0,0 0 0 0,0 0-8 16,0-3 8-16,0 3 0 0,0 0-21 0,0 0 2 15,0 0 1-15,0 0 0 16,0-9-78-16,0 9-16 0,0 0-4 0,0 0-780 16,0 0-156-16</inkml:trace>
  <inkml:trace contextRef="#ctx0" brushRef="#br0" timeOffset="112658.08">28469 5122 288 0,'0'0'25'16,"0"0"-25"-16,-7 0 0 0,0 0 0 0,0 0 203 0,3 0 35 16,-3-3 7-16,7 3 2 0,0 0-198 0,-3 0-39 15,-4-6-10-15,7 6 0 0,0 0 0 0,0 0 0 16,0 0 0-16,0 0 0 0,0 0 12 0,0 0 0 15,0 0 0-15,0 0 0 0,0 0 67 0,0 0 13 16,0 0 4-16,0 0 0 0,0 0-10 0,0 0-2 16,0 0 0-16,0 0 0 0,0 0-12 0,0 0-4 15,0 0 0-15,0 0 0 0,-7-3-33 0,7 3-7 16,-4 0-2-16,4 0 0 0,0 0-18 0,0 0-8 16,-7-7 0-16,0 7 8 0,7 0 2 0,0 0 0 15,-3 0 0-15,3 0 0 0,-11-6 9 0,8 0 1 0,-5 6 1 0,8 0 0 16,-7 0-8-16,0 0-1 0,0 0-1 0,0 0 0 15,7 0 24-15,-7 0 5 0,0 6 0 0,0-6 1 16,7 0-15-16,0 0-3 0,-7 0-1 0,7 0 0 16,0 0 13-16,-7 0 2 0,0 0 1 0,7 0 0 15,0 0-21-15,0 0-4 0,0 0-1 0,0 0 0 16,0 0-12-16,0 0 9 0,0 0-9 0,-4-6 8 0,4 6-8 0,0 0 0 16,0 0-12-16,0 0 12 15,-10 0-9-15,10 0 9 0,0 0 0 0,0 0 0 16,0 0 0-16,0 0 8 0,0 0 0 0,0 0 1 15,0 0 2-15,0 0 0 0,0 0 0 0,0 0 0 16,0 0 16-16,0 0 3 0,0 0 1 0,0 0 0 0,0 0-31 0,0 0 0 16,0 0 0-16,0 0 0 0,-7 0 0 0,7 0 0 15,0 0 0-15,0 0-10 0,0 0 18 0,0 0 3 16,0 0 1-16,0 0 0 0,0 0-12 0,-7 0 0 16,7 0 0-16,0 0 0 0,0 0 0 0,0 0 0 15,-7 6 0-15,7-6 0 0,0 0 0 0,0 0 0 16,-7 0 0-16,7 0 0 0,0 0 0 0,0 0 0 15,-7-6 0-15,7 6 0 0,0 0 0 0,0 0 8 16,0 0-8-16,0 0 12 0,0 0 0 0,0 0 1 0,-4 0 0 0,4 0 0 16,0 0-1-16,0 0 0 0,0 0 0 0,-7 0 0 15,0-3-12-15,7 3 11 0,-7 0-11 0,0 0 10 16,0-6-10-16,0 6 0 16,0 0 0-16,0 0 0 0,-1 0 0 0,1 0 0 0,0 0 8 15,0-4-8-15,0 4 0 0,0 0 0 16,-3 0 0-16,3-6 0 0,3 6 20 0,-3-3-2 15,0 3 0-15,7 0 0 0,-7 0-18 0,3 0 0 0,-3 0 0 0,0 0 0 16,7 0 12-16,-7-3-2 0,0 3 0 0,0-6 0 16,0 6-10-16,3 0 0 0,-3 0 0 0,0 0 0 15,0 0 0-15,4 0 0 0,3 0 0 0,-7 0 0 16,0 0 0-16,0 0 0 0,0 0 0 0,0 0 0 16,3 0 0-16,-3 0 0 0,3 0 0 0,4 0 0 15,-7 0 0-15,4 6 0 0,-4-6 0 0,7 0 0 16,-4 3 0-16,4-3 0 0,-7 0 0 0,4 0 0 15,-4 0 0-15,3 3 0 0,-3-3 0 0,3 6 0 16,-3-6 0-16,0 4 0 0,4-4 0 0,-4 0 0 16,0 6 0-16,0-3 0 0,0-3 0 0,0 0 0 0,-4 6 0 0,0 0 0 15,4-6 0-15,0 0 0 0,-3 7 0 0,3-7 0 16,0 0 0-16,3 3 0 0,-3-3 0 0,0 0 0 16,0 6 0-16,0-6 0 15,3 3 0-15,1-3 0 0,-4 7 0 0,3-4 0 16,-6 0 0-16,3-3 0 0,0 6 0 0,3-3 0 0,-3-3 0 0,0 10 0 15,0-10 0-15,7 0 0 0,-4 6 0 0,-3-3 0 16,7-3 0-16,0 0 0 0,0 0 0 0,0 0 0 16,-7 3 0-16,4 7 0 0,3-10 8 0,0 0-8 15,-7 0 12-15,0 9-4 0,3-6-8 0,4-3 8 16,0 0-8-16,0 0 8 0,-7 6-8 0,7-6 0 0,0 0 0 0,-4 4 0 16,4-4 0-16,0 0 0 0,0 0 0 0,0 0 0 15,0 0 0-15,0 9 0 0,0 3 0 16,0-12 0-16,4 7 10 0,-4-7-10 0,0 0 12 0,0 0-12 15,0 9 10-15,3-6-10 0,-3-3 8 0,0 0-8 16,0 0 0-16,0 10 8 0,0-10-8 0,4 3 0 16,-4-3 0-16,0 0 8 0,4 9-8 0,-4-9 0 15,0 0 0-15,0 0 0 0,3 7 0 0,-3-7 0 16,0 0 0-16,0 0 0 0,0 0 0 0,7 3 0 16,-3 3 23-16,-4-6 5 0,0 0 2 0,0 0 0 15,7 3-30-15,-7-3 0 0,0 0 0 0,0 0 0 16,0 0 0-16,3 3 0 0,-3-3 0 0,0 0 0 15,0 0 0-15,4 10 0 0,6-10 0 0,-10 0 0 16,0 0 8-16,7 9-8 0,0-9 0 0,1 3 0 16,-8-3 12-16,0 0-3 0,0 0-1 0,0 0 0 15,10 6-8-15,-10-6 0 0,0 0 0 0,0 0-11 16,0 0 11-16,0 0 0 0,7 4 8 0,-7-4-8 16,0 0 0-16,7 0 8 0,-7 0-8 0,11 0 0 0,-11 0 12 15,10 0-3-15,-10 0 0 0,0 0 0 0,7 0-9 0,4 0 0 16,-11 0 0-16,7 6 0 0,-7-6 0 0,11 3 0 15,-11-3 0-15,7 0 0 0,-7 0 0 0,0 0 0 16,10 0 0-16,-10 0 0 0,7 6 15 0,-7-6-3 16,11 7 0-16,-11-7 0 0,7 0-12 0,4 0 0 15,-11 0 0-15,10 6 0 0,-3-6 0 0,4 3 0 0,-11-3 0 0,7 0 0 16,3 6 0-16,-3-6 0 16,-7 0 0-16,8 0 0 0,2 0 0 0,-3 0 0 15,-7 0 0-15,11 0 0 0,-4 0 0 0,3 3 0 0,-10-3 0 0,7 0 0 16,4 0 0-16,0 10 0 15,-1-7 0-15,-3-3 0 0,4 9 0 0,3-2 0 16,-3-4 0-16,3 3 0 0,0-3 0 0,0 0-16 0,4 4 3 0,-1-4 1 16,-3 3 12-16,4-3 0 0,-4 0 0 0,0 3-9 15,0-2 9-15,4 5 0 0,-4-3 0 0,0 1 0 16,4-7 0-16,-4 9 0 0,0-3 0 0,0-3 0 16,0-3 0-16,0 10 0 0,0-7 0 0,1 3 0 15,-5-3 0-15,4 4 8 0,-3-4-8 0,-4 6 0 16,3-6 0-16,1 7 8 0,0-4-8 0,-4-3 0 15,0 6 11-15,0 1-3 0,0-7 0 0,0 10 0 0,0-7-8 0,0 3-11 16,-3 4 3-16,3-10 0 16,0 6 8-16,0 1 11 0,0 2-3 0,-4-2 0 0,4 2-8 0,-3 4 0 15,-1 0 0-15,4-7 0 0,-3 0 0 0,-1 4 0 16,1 6-10-16,0-7 10 0,-4 7 0 0,3-6 0 16,4-4 0-16,-7 4 10 0,4 5-10 0,-4-5 0 15,0 3 0-15,3-4 0 0,1 1 0 0,-4-1 0 16,0-2 0-16,0 5 0 0,-4-8 0 0,4 8 0 15,-3-5 0-15,-1-4 0 0,4 10 0 0,-7-7 0 16,4-3 0-16,-1 4 0 0,-3-1 0 0,3 4 0 16,-3-7 0-16,4-3 0 0,-1 10 0 0,1-13 0 15,-4 9 0-15,7-9 0 0,-4 6 0 0,-3-3 0 16,0 4 0-16,4-4 0 0,3-3 0 0,-11 3 0 16,4-3 0-16,0 6 0 0,-4-3 0 0,4-3 0 15,-3 0 0-15,-1-3 0 0,-3 3 0 0,0-6 0 16,-4 6 0-16,4-3 0 0,-7 0 0 0,3-4 0 15,-3-2 0-15,0 0 0 0,3 9 0 0,-3-13 0 0,0 10 0 0,-4-3 0 16,1-4 0-16,-1 7 0 0,0 0 0 0,1-3 0 16,2 3 0-16,1-4 0 0,4 4 0 0,-1 3 0 15,0-9 0-15,4 9 0 0,0 0 0 0,0-3 0 16,3-4 0-16,-3 7 0 0,4 0 0 0,-1 0 0 16,4-3 0-16,-4-3 0 0,1 6 0 0,-1 0 0 15,1-3 0-15,3 0 0 0,-4-4 0 0,0-2 0 16,1 6-19-16,3-3-5 15,-4-7-2-15,4 4 0 0,-3-4-138 0,3-6-27 0,-1 7-5 0,1-7-2 16</inkml:trace>
  <inkml:trace contextRef="#ctx0" brushRef="#br0" timeOffset="113651.37">28875 5198 1094 0,'0'0'97'0,"0"0"-77"16,-4-4-20-16,4 4 0 0,0 0 237 0,0 0 44 16,0 0 9-16,7-9 2 0,0 9-200 0,-7 0-39 15,8-9-8-15,-1 9-1 0,0-10 5 0,0 10 2 16,0 0 0-16,0-3 0 0,3 3-15 0,-3 0-2 15,0 0-1-15,1 0 0 0,-1 0 19 0,3 0 3 0,-10 0 1 0,7 0 0 16,-7 0-4-16,0 0 0 0,4 3 0 0,3 3 0 16,0-2-2-16,-4 5-1 0,1 0 0 0,-1 4 0 15,1-1-31-15,0 4-6 0,-1-3-2 0,1-1 0 16,3 10-10-16,-4-3 0 0,4 9 0 0,-3-3 8 16,3-3 3-16,0 10 0 0,0-4 0 0,3 3 0 15,-2-9-11-15,2 3 12 0,1 7-12 0,3-4 12 16,-4 3-12-16,1 1 0 0,3-7 0 0,0 6 0 15,-3 0 0-15,-1-9 0 0,4 7 0 0,-3-4 0 16,0 3 0-16,-1-6 0 0,1 0 0 0,-4 0 0 16,3-7 8-16,-2 1 0 0,-1 0 0 0,0-4 0 15,0 1 16-15,0-1 4 0,-7-12 0 0,0 0 0 0,3 7-12 16,4 2-3-16,0-6 0 0,0 0 0 0,4 4-4 0,-4-14-1 16,0 7 0-16,4-3 0 15,-1 3 3-15,-3 0 0 0,0-9 0 0,4-1 0 0,0 7-11 16,-4-6 0-16,0-1 0 0,3-2 8 0,-6-7 20 0,3 3 3 15,3-9 1-15,-6 3 0 0,3 0-32 0,0-9 0 16,0 0 0-16,0-1 0 0,0 1 0 0,0 0 0 16,0-4 12-16,0 1-3 0,-3 2-9 0,3-9 0 15,0 1 0-15,0 5-11 0,0-6 11 0,0 1 0 16,-3 5 0-16,3-2 0 0,-4 5 0 0,4 7 0 16,-3 3 0-16,-1 0 0 0,1 3-10 0,-1 1 0 15,1 8 0-15,-4-2 0 16,4 2-16-16,-1-2-3 0,1 2-1 0,-1 7 0 15,1-6-82-15,-1 2-17 0,1 1-3 0,3 0-1 16,-4-3-131-16,8 5-27 0</inkml:trace>
  <inkml:trace contextRef="#ctx0" brushRef="#br0" timeOffset="114735.13">30078 4671 288 0,'0'0'12'0,"0"0"4"0,0 0-16 0,0 0 0 0,0 0 0 0,0 0 0 16,0 0 360-16,0 0 70 0,0 0 14 0,0 0 2 16,3 9-326-16,1 1-64 0,-1 2-14 0,-3-3-2 15,4 10 5-15,-1-6 2 0,-3 6 0 0,0-1 0 0,4 4 1 0,-4 4 1 16,0-5 0-16,0 11 0 15,0-10-9-15,0 6-3 0,-4-6 0 0,4 6 0 0,0-6-37 0,0 3 0 16,0-3 0-16,0 0-8 0,0-3 8 0,0 9 0 16,0-12 10-16,0 3-10 15,0-7-17-15,4 7-10 0,-4-6-1 0,4 8-1 16,-1-5-20-16,-3-13-4 0,4 10-1 0,-1-7-964 0</inkml:trace>
  <inkml:trace contextRef="#ctx0" brushRef="#br0" timeOffset="115233.24">29672 4711 2498 0,'0'0'55'0,"0"0"11"0,-3-3 2 0,3 3 3 0,-7 0-57 0,7 0-14 15,0 0 0-15,0 0 0 0,0 0 52 0,0 0 7 16,0 0 1-16,7-6 1 0,0 6-20 0,7-3-4 15,3 0-1-15,5-3 0 0,2-4 8 0,5 7 0 16,2-3 1-16,1 6 0 0,7-13-25 0,-4 10-4 16,4-3-2-16,-4 3 0 0,4-7-14 0,-4 10 0 0,8-3 0 0,-1-3 0 15,7 6-16-15,1-3-4 16,3 3 0-16,0-7 0 16,3 4-128-16,-7-6-25 0,1 6-6 15</inkml:trace>
  <inkml:trace contextRef="#ctx0" brushRef="#br0" timeOffset="117174.92">26476 3278 2080 0,'-4'-3'92'0,"4"3"20"0,-3-3-90 0,3 3-22 0,-4-6 0 0,4 6 0 16,0 0 8-16,-7-3-8 0,0 3 10 0,0 0-10 15,-3 0 0-15,-1 0 0 0,-3 0 0 0,3 3 0 16,-6-3 0-16,3 6 0 0,-4-3 12 0,-3 10-3 0,0-7 31 0,-4 4 7 16,0-4 1-16,-3 9 0 0,3-5 12 0,-3 2 4 15,3-8 0-15,-3 11 0 0,4-2-34 0,2-4-6 16,-2-3-2-16,2 10 0 0,1-13 10 0,7 10 1 16,0-4 1-16,4-3 0 0,-1-2-24 0,4 5-10 15,3 0 8-15,4-9-8 0,0 4 0 0,7 5 0 16,0-9 0-16,8 9 0 0,-1 1 0 0,0-10 0 15,3 3 0-15,1 6 0 0,7-9 8 0,-1 10-8 16,-2-1 0-16,2-6 8 0,1 10-8 0,0-4-9 16,-1 1 9-16,1 2-13 0,0-2 13 15,-4 8 0-15,0-5 0 0,0 9 0 0,-3 0 0 0,0-6 0 16,3 5 0-16,-7-2 0 0,0 3 0 0,4 0 0 16,-4 0 0-16,-4 0 0 0,-3 0 0 0,-3-3 0 15,-1 3 0-15,1-3 0 0,-8-4-16 0,4 7 0 0,-3-3 0 16,-4 0 0-16,3-3 16 0,-6-1 0 0,-1 1 0 0,-3 0 0 15,3-1 17-15,1-5-3 0,-4 2-1 0,3 4 0 32,-3-13-59-32,0 10-12 0,0-7-2 0,3 3-1 15,-6-9-107-15,2 3-22 0,1-3-4 0</inkml:trace>
  <inkml:trace contextRef="#ctx0" brushRef="#br0" timeOffset="117862.88">26924 3250 979 0,'0'0'43'0,"0"0"9"0,-4-6-41 0,4 6-11 16,-7 6 0-16,7-6 0 0,0 0 212 0,0 0 40 0,0 0 8 0,0 0 1 15,0 0-165-15,0 0-34 0,-3 3-6 0,3-3-2 16,0 0 4-16,0 0 1 0,0 0 0 0,0 0 0 16,0 0 7-16,0 10 2 0,0-10 0 0,0 9 0 15,0-9-7-15,0 6-1 0,0 10 0 0,3-13 0 16,-3 10-40-16,4 2-8 0,-1-5-1 0,-3 2-1 16,4 1-10-16,0 6 0 0,-1-7 0 0,1 10 0 15,-1 0 0-15,1 6 0 0,-1-6 0 0,4 3 0 16,-3 7 10-16,3-1 0 0,0-3 0 0,0 4 0 15,0-7 0-15,0 12 0 0,-3-11 0 0,3 2 0 16,-4-3-2-16,4 0 0 0,0-3 0 0,-3 0 0 16,3-6 6-16,-4-1 1 0,4 1 0 0,-3-7 0 15,3 1 3-15,-3 2 1 0,3-5 0 0,-4-4 0 0,-3-3-5 0,4 9-1 16,-4-9 0-16,7 0 0 0,3 0-1 0,-3 0-1 16,4 0 0-16,-4-9 0 0,0 9 3 0,0-3 1 15,-3-10 0-15,3-3 0 0,3 7 8 0,-3-4 1 16,4-5 1-16,-1 2 0 0,1-6-1 15,3 0-1-15,0-3 0 0,-3 0 0 0,3 3-12 0,-3-6-3 16,3-4 0-16,0 7 0 0,0-3-8 0,-4-3 0 16,1 6 0-16,0-4 0 0,-1 7 0 0,-3-3 0 15,4 0 0-15,-4 3 0 0,0 0 0 0,-3 0 0 16,3 4-14-16,-4-4 5 16,4 9-25-16,-3 0-5 0,3-2-1 0,-4 2 0 15,4 4-90-15,-3-1-18 0,3 7-4 0,-4-6-1 16,-3 9-99-16,0 0-19 0</inkml:trace>
  <inkml:trace contextRef="#ctx0" brushRef="#br0" timeOffset="118281.75">27926 3263 2372 0,'0'0'52'0,"0"0"12"0,0 0 1 0,0 0 1 16,0 0-53-16,0 0-13 0,0 0 0 0,3 9 0 0,-3-3 38 0,0 10 5 15,4 0 1-15,-4-7 0 0,3 10 6 0,1-6 2 16,0 9 0-16,-4-4 0 0,3 4-32 0,1 0-7 16,-4 6-1-16,3-6 0 0,1 0-12 0,-4 7 0 0,3-4 0 0,-3 6 0 15,0-9 0-15,4 6-16 0,-4-3 3 0,0 3 1 31,0-9-39-31,3-3-7 0,-3 6-2 0,0-6 0 16,0-10-68-16,4 10-13 0,-1-7-3 0,-3-9-824 0</inkml:trace>
  <inkml:trace contextRef="#ctx0" brushRef="#br0" timeOffset="118773.81">27869 3065 2718 0,'0'0'60'0,"0"0"12"0,0 0 2 0,0 0 2 0,0 0-60 0,0 0-16 16,0 0 0-16,0 0 0 15,0 0 12-15,0 0 0 0,0 0 0 0,0 0 0 0,0 0 7 0,0 0 1 16,0 0 0-16,11 0 0 0,0 6 9 0,-1-6 3 15,1 7 0-15,-4-7 0 0,7 0-12 0,0 0-3 16,-3-7 0-16,6 7 0 0,1 0 0 0,3 0 0 16,4 0 0-16,3 0 0 0,4 0 10 0,3 7 1 15,0-7 1-15,1 6 0 0,-1 3-29 0,4-5 0 16,-4 14 0-16,4-8 0 0,-4 2 0 0,-3 7 0 16,-4 3 0-16,-3-6 0 0,6 3 0 0,-6 3 0 15,0 6 0-15,0-6 0 0,-1 3 0 0,-3-6 0 0,1 3 0 16,-5-4 0-16,1 4 0 0,-4-3 0 15,-3-3 0-15,-4 3 0 0,-4-1 0 0,-3-5 0 16,0 9 0-16,-3-10 0 0,-4 7 0 0,-4-6 0 0,-3 6 0 0,-4-1 0 16,1-8 0-16,-5 2 0 0,-2 1 0 0,3-4 0 15,-4 4 9-15,0-4-1 0,0 4 0 0,-6-13 0 16,-1 9-8-16,-7-9 0 0,4 7 0 0,-4-4 8 16,0-3-8-16,-3-3 0 0,0-4 0 0,3 7-11 31,0-9-21-31,0 9-4 0,11-13 0 0,3 4-1 15,1-4-184-15,2 1-37 0,-16-10-7 0,16 3-2 0</inkml:trace>
  <inkml:trace contextRef="#ctx0" brushRef="#br0" timeOffset="120815.63">24003 7255 172 0,'0'0'8'0,"0"0"1"0,0 0-9 0,0 0 0 0,0 0 0 0,0 0 0 15,0 0 377-15,0 0 74 0,0 0 14 0,0 0 3 16,0 0-328-16,0 0-67 0,0 0-13 0,0 0-2 15,0 0-26-15,0 0-4 0,0 0-2 0,0 0 0 16,0 0 4-16,0 9 1 0,0-9 0 0,4 9 0 16,-4-5-3-16,0 5 0 0,0 0 0 0,3 4 0 15,1 6 20-15,-1-7 3 0,4 7 1 0,-3 3 0 16,-1 0-32-16,4 0-7 0,-3 9-1 0,3-2 0 16,-4 2 23-16,4 0 4 0,4 1 1 15,-4-1 0-15,-3 0-29 0,-1 4-11 0,4-1 8 0,-3 7-8 16,3 0 0-16,-4 0 0 0,1-7 0 0,-1 4 0 0,1-4 0 15,-1 1 0-15,1-4 0 0,-1 0 0 0,1-2 0 0,0-7 0 16,-4 0 0-16,0 0 0 0,3-4 0 0,-3-5-16 16,0-1 3-16,0-2 0 15,0-1-159-15,0 4-31 0,0-13-6 0,0 0-787 0</inkml:trace>
  <inkml:trace contextRef="#ctx0" brushRef="#br0" timeOffset="121525.35">24102 7117 1382 0,'0'0'123'0,"0"0"-99"0,0 0-24 0,0 0 0 16,0 0 199-16,0 0 34 0,0-3 7 0,0 3 2 15,0 0-164-15,0 0-33 0,0 0-6 0,7-7-2 16,-4 4-1-16,-3 3 0 0,7-9 0 0,-3 9 0 16,7-10-8-16,-4 7-1 0,3-3-1 0,1 0 0 0,3-1 6 0,0-2 2 15,4 0 0-15,-1 5 0 16,4-5-14-16,1 6-2 0,2-3-1 0,5 2 0 15,2 4-17-15,-3 0 8 0,1 0-8 0,2 4 0 0,1 2 0 0,0-3 0 16,0 10 0-16,-4-4 0 0,0 0 0 16,-3 4 0-16,-4 6 0 0,4-7 0 0,-8 4 0 0,-3 0 0 15,1 2 0-15,-1-5 0 0,-7 9 0 0,0-3 0 16,0 3 0-16,-7 0 0 0,0 0 0 0,0 3 0 16,0 0 0-16,-4-3 0 15,1-3 0-15,-4 2 0 0,0 1 0 0,-4 0 0 0,1 0 0 0,-1 0 0 16,-7-3 0-16,1 3-9 0,-1-3 9 0,-7-7 0 15,1 7 0-15,-5 0-8 0,1-3 8 0,-4-1 0 16,-3 1 0-16,0-7-8 0,-4 4 8 0,4 3-10 16,7-13 10-16,-8 9-10 0,8-5 10 0,3-4 0 15,-3 3 0-15,3-6 0 0,4-6 0 0,0 6 0 0,3-3 0 0,1-4 0 16,-1 4 10-16,4-3-2 16,4 3-8-16,2-7 12 0,1 10 2 0,4-9 0 0,3 9 0 0,0 0 0 15,0 0-2-15,0 0 0 0,3 0 0 0,8 0 0 16,3 6 4-16,0-3 1 0,0 7 0 0,4 2 0 15,-4-2-2-15,0 9-1 0,4-7 0 0,-1 1 0 16,1 5-6-16,0 1 0 0,-1-3-8 0,-3 9 12 16,4 0-12-16,3-3 0 0,-3 0 0 0,3 6 0 15,-3-6 0-15,-1-3 8 0,5-3-8 0,-1 9 0 16,-7-10 0-16,3 7 0 0,-2 0 0 0,2-3 0 16,1 0 0-16,-1 3 0 0,-2-3 0 0,-1-4 0 15,0 4 0-15,-4-6-10 0,1 6 2 0,3-7 0 16,-3-2-4-16,-1 2-1 0,1-2 0 0,-1-4 0 15,1-3-92-15,0 0-19 0,-1-3-3 0,1 0-669 16,-1-3-135-16</inkml:trace>
  <inkml:trace contextRef="#ctx0" brushRef="#br0" timeOffset="122110.65">25185 7527 403 0,'0'0'17'0,"0"0"5"16,0 0-22-16,0 0 0 0,0 0 0 0,0 0 0 0,0 0 434 0,0 0 82 16,0 0 17-16,0 0 3 0,0 0-324 0,7-3-66 15,0-3-13-15,0-3-2 0,0 5-57 0,4-5-11 16,3 6-3-16,-4-3 0 0,8 3-33 0,-4-4-7 15,7 4-2-15,0 0 0 0,8-3-10 0,2 6-8 16,1-3 9-16,0 3-9 0,0 3 0 0,3-3 0 16,-3 6 0-16,-1-3 0 0,5 7-26 0,-5-7 2 15,-2 3 0-15,-1-3 0 16,4 6-25-16,-8-5-5 0,5 2-1 0,-1-3 0 16,-4-3-7-16,5 0-2 0,-5 0 0 0,1 0 0 15,0-3-93-15,-1-3-19 0,1 6-4 0,0-4-784 0</inkml:trace>
  <inkml:trace contextRef="#ctx0" brushRef="#br0" timeOffset="122532.79">25340 7788 748 0,'0'0'33'0,"-7"3"7"0,0-3-32 0,0 0-8 16,7 0 0-16,0 0 0 0,-7 0 440 0,7 0 85 0,0 0 18 0,0 0 3 15,0 0-386-15,0 0-76 16,10 0-16-16,1-3-4 0,0-4-30 0,6 4-6 0,8-3-2 0,0 6 0 16,3-3-2-16,4 3 0 15,-1-3 0-15,8-4 0 0,7 7-9 0,-4-3-3 16,1-3 0-16,-1 6 0 0,0-3-12 0,8 3 0 0,-1 0 0 15,0-6 0 1,4 6-91-16,-3 0-17 0,3 0-4 0,-4 0-759 0,0 0-151 0</inkml:trace>
  <inkml:trace contextRef="#ctx0" brushRef="#br0" timeOffset="125247">26631 7192 403 0,'0'0'36'0,"0"0"-36"0,7 0 0 0,-3-3 0 15,-4 3 268-15,3-10 48 0,-3 10 8 0,0 0 3 16,4-3-188-16,-4 3-38 0,0-6-7 0,0 6-2 16,0 0-35-16,0 0-7 0,0 0-2 0,0 0 0 15,0 0-27-15,0 0-5 0,0 0-2 0,0 0 0 16,0 0 22-16,0 0 5 0,0 0 1 0,0 0 0 16,0 0 5-16,0 0 1 0,7 0 0 0,0 9 0 15,0 1 3-15,-3-7 1 0,-1 6 0 0,1 1 0 16,-1 2-17-16,-3 4-3 0,4-4-1 0,-1 1 0 15,1 0-16-15,-4 2-3 0,3 1-1 0,1 3 0 16,-4-7 25-16,3 10 4 0,-3-3 2 0,4-6 0 16,-4 12-42-16,3-10 0 0,-3 7 0 0,4 0 0 15,-4-3 8-15,3 3 0 0,-3-3 0 0,4 3 0 16,-4-3-8-16,0-4 10 0,0 4-10 0,0 0 10 16,3 0-10-16,1-4 0 0,-4-5 0 0,4 9 0 15,-1-4 11-15,-3 4-3 0,4-6-8 0,-4 5 12 0,3 1-2 0,-3-6-1 16,0 6 0-16,4-4 0 0,-4 4-9 0,3 0 0 15,-3-6 0-15,4-1 0 16,-4 4 0-16,0-4 8 0,3 1 0 0,-3-1 0 0,4-2-8 0,-4-1 0 16,0 4 0-16,3 2 0 0,-3-2 8 0,4-4 0 15,-4 1 0-15,3-4 0 0,1 3 10 0,-1 1 2 16,-3 2 0-16,4-2 0 0,-1-1-20 0,1-3 0 16,-1 1-13-16,1-1 5 0,0-3 8 0,3 7 0 15,-7-10 0-15,7 9 8 0,0-6-8 0,0 3 11 0,0-2-11 0,3 5 12 16,-3 0-12-16,1-6 0 0,2-3 0 0,-3 10 8 15,0-4 8-15,4-3 0 0,-1 0 1 0,-3-3 0 16,4 10-17-16,0-10 10 0,-1 0-10 16,1 0 8-16,6 0 0 0,-2 0 0 0,-1 0 0 0,0 0 0 15,0 0-8-15,3 0 0 0,1 0 0 0,-4-3 8 16,-3 3-8-16,3 0 0 0,0-7 0 0,0 7 8 16,4 0-8-16,-4-3 0 0,0 3 0 0,4-3 0 15,-4-3 0-15,3 6 8 0,-2 0-8 0,-1-3 0 16,3-4 0-16,-3 7 0 0,-3-3-12 0,3-3 12 15,-3 3 0-15,-1 3 10 0,1-9 1 0,-1 9 0 16,-3-10-1-16,4 10 0 0,-4-3 0 0,4-6 0 0,-8 5-10 16,4-2 0-16,-3-3 0 0,3 6 0 15,-4-7 12-15,1 1 0 0,3-1 0 0,-4-2 0 16,1-1-12-16,0-6-14 0,-4 7 3 0,3-7 1 0,1 7 10 16,-1-7 0-16,-3 3 0 0,4-3 8 15,-4-3-8-15,3 4 0 0,-3-1 0 0,4-3 0 0,-4 6 0 0,3 0 0 16,-3-6 0-16,4 10 0 0,-8-7 0 0,4 7 0 15,0-1 0-15,0-3 0 0,0 4 0 0,0-1 0 16,0-6 0-16,0 7 8 0,0-1-8 0,0-2 9 16,0-7-9-16,-3 9 10 0,3-6-10 15,-4 4 0-15,4-4 9 0,0 0-9 0,-3-3 0 0,-1 0 0 16,4 3 0-16,-3-3 8 0,-1 0-8 0,4 4 0 16,0-4 0-16,0 0 0 0,-3 3 0 0,3 3 0 15,0-3 0-15,0 1 8 0,0 2-8 0,-4 0 0 16,0 4 0-16,4-4 0 0,4 0 0 0,-4 7 9 15,0-4-9-15,0 4 0 0,4 0 0 0,-4 5 0 16,0-5 0-16,0 0 0 0,0 5 0 0,-4-5 0 16,4 9 0-16,0 0 0 0,-4-9 0 0,4 9 0 15,0-3 0-15,-3-4 0 0,-1 4-12 0,4 3 1 0,-3-3 0 0,3 3 0 16,0-6-10-16,-4 3-3 0,4 3 0 0,-3-7 0 31,3 7-20-31,0-9-5 0,0 6-1 0,0 3 0 16,-4-3-122-16,4 3-25 0,0-7-5 0</inkml:trace>
  <inkml:trace contextRef="#ctx0" brushRef="#br0" timeOffset="128041.01">27750 8032 230 0,'0'0'10'0,"0"0"2"0,0 0-12 0,0 0 0 16,0 0 0-16,0 0 0 0,0 0 419 0,0-9 81 0,3 9 16 0,-3 0 3 15,0 0-355-15,0-10-72 0,0 10-13 0,0 0-3 16,0 0-9-16,0 0-2 0,0 0 0 0,0 0 0 15,0 0-27-15,0 0-6 0,0 0 0 0,0 0-1 16,7 0-15-16,-3 7-4 0,3-7 0 0,-4 3 0 16,1 0 4-16,3 3 0 0,-4-3 0 0,4 4 0 15,0-4 4-15,0 3 0 0,1-3 1 0,-1 0 0 16,-7-3-2-16,7 7-1 0,0-4 0 0,-7-3 0 16,7 6 1-16,-7-6 0 0,10 3 0 0,-6 3 0 0,-4-6 2 0,0 0 1 15,0 0 0-15,7 7 0 16,0-1-2-16,-7-6 0 0,4 3 0 0,-4-3 0 15,3 10-9-15,1 2-3 0,-4-2 0 0,7-1 0 16,-7 0-8-16,3 4 0 0,1-4 0 0,-1 4 0 0,1-4 0 0,-4 4 0 16,3-4 0-16,1 7 0 0,-1-4 0 0,-3 1 0 15,4-1 0-15,-1-2 0 0,1 2 0 0,-1-2 0 16,-3 6 0-16,0-10 8 0,4 9 8 0,-4-5 0 16,0-4 1-16,0 4 0 0,3 2-6 0,-3-2-2 15,0 5 0-15,0-9 0 0,-3 10-9 0,3-6 0 16,0-4 0-16,0 3-11 0,0 1 11 0,-4-1 0 15,4-9 0-15,0 3 0 0,0-3 0 0,0 0 0 16,0 0 0-16,0 10 0 0,4-1 0 0,-4-9 0 16,0 0 8-16,0 9-8 0,0-9 0 0,0 0 0 15,0 0 0-15,0 0-8 0,0 0 16 0,0 0 3 0,0 0 1 0,0 0 0 16,0 0-12-16,0 0 12 0,0 0-12 0,0 0 12 16,0 0-1-16,0 0 0 0,0 0 0 0,0 0 0 15,7-6-11-15,-7 6 8 0,4-3-8 0,-4 3 8 16,10-3-8-16,-3-3 0 15,-7 6 0-15,7 0 8 0,4 0-8 0,3 0 0 0,-7 0 0 0,4-4 0 16,3 4 0-16,0 0 0 0,0 0 0 0,7-6 0 16,0 6 0-16,0 0 0 0,4 0 0 0,-4 0 0 15,0 0 0-15,1 0 0 0,2-3 0 0,5 3 0 16,-5 0 0-16,4-6 0 0,1 3 0 0,-5 3 0 16,1 0 0-16,0 0 0 0,-1 0 0 0,1-3 0 15,-4-4 0-15,4 7 0 0,0 0 0 0,3 0 0 16,0-3 0-16,0 3 0 0,4 0 0 0,-4 0 0 0,4-6 0 0,-4 6 0 15,4 0 0-15,0 0 0 0,0-3 0 16,-1 3 0-16,-2-3 0 0,2-4 0 0,-3 7 0 0,-3-3 0 16,3-3 0-16,1 6 0 0,-1-3 0 0,0-4 0 15,4 4 0-15,0-6 0 0,-1 9 0 0,5-9 0 16,-8 5 0-16,4-2 0 0,-1 3 12 0,-2 0-4 16,2-3 0-16,-6 2 0 0,0-2-8 0,-1 6 0 15,-2-3 0-15,-1 0 0 0,0-3 0 0,-3 6-9 16,-4-4 9-16,3-2-13 0,1 6 13 0,-4 0 0 15,0-3 0-15,4-3 0 0,-4 6 0 0,0 0 0 16,0 0 0-16,0-3 0 0,4 0 0 0,-4 3 0 16,4 0 0-16,-4 0 0 0,0-7 0 0,0 7 0 15,4 0 0-15,-1 0 0 0,-3 0 0 0,4 0 0 0,-4 0 0 0,4 0 0 16,-1 0 0-16,1 0 0 16,-4 0 0-16,4 0 0 0,-4 0 0 0,3 0 0 0,-2 0 0 15,-1 0 0-15,0 0 0 0,0 0 0 0,-3 0 0 0,-1 0 0 16,4 0 0-16,-3 0 0 0,-1 0 0 0,1 0 0 15,-4 0 0-15,4-3 0 0,-4 3 13 0,3 0-4 16,-3-6-9-16,0 6-9 0,-7 0 9 0,11 0-13 16,-4 0 13-16,0 0 0 0,-7 0 0 0,7-3 0 15,4 3 0-15,-4-7 0 0,-7 7 0 0,7 0 0 16,3 0 0-16,-10 0 0 0,4 0 0 0,-4 0 0 0,10 0 0 0,1 0 0 0,-4 0 0 0,0 0 0 16,-7 0 0-16,11 0 0 0,-4 0 0 0,0 0 0 31,-7 0 0-31,7 7 0 0,4-4 0 0,-4-3 0 15,0 0 0-15,0 0 0 0,-7 0-8 0,10 0 8 16,-3 0 0-16,0 0 0 0,-7 0 0 0,7 6 0 0,-7-6 0 0,11 3 0 16,-4-3 0-16,-7 0 0 0,0 0 0 0,11 7 0 15,-4-7 0-15,-7 0 0 0,0 0 0 0,7 3 0 16,0-3 0-16,-7 0 0 0,0 0 0 0,0 0 0 16,10 0 0-16,-10 0 0 0,0 0 0 0,0 0 0 15,0 0 10-15,0 0-10 0,0 0 8 0,0 0-8 16,0 0 8-16,0 0-8 0,4-10 10 0,-4 10-10 15,0 0 12-15,0 0-12 0,0-9 9 0,0 9-9 16,7-10 0-16,-7 10 9 0,0-6-1 0,4 0-8 16,-4-4 12-16,3 1-4 0,-3 3-8 0,4 0 0 0,-1-4 0 0,1-2 0 15,-4 2 0-15,3 1 8 16,1-4-8-16,-4 1 12 0,3-1-4 0,1-3-8 0,-8 4 12 16,4-1-4-16,0 1 0 0,0-4 0 15,0 4 0-15,0-7 0 0,-3 6 0 0,3-6 0 0,0 4 0 0,-4-1 0 16,-3 0-8-16,4 1 0 0,3 2 0 0,-4 4 0 15,1-4 0-15,3 4 0 0,-4-4 0 0,4 4 0 16,0-4 0-16,0 7 0 0,4-6 0 0,-4 2 0 16,0 1 0-16,0 6 0 0,0-7 0 0,0 1 0 15,-4-1 0-15,4 7 0 0,0-6 0 0,0-1 0 16,-4 7 0-16,4-6 0 0,4-1 0 0,0 10 0 16,-8-9 0-16,4 9 0 0,0-3 0 0,0 3 0 15,0-10 0-15,0 10 0 0,0-3-9 0,0 3 9 16,0-6-14-16,0 6 1 0,0-9 0 0,0 9 0 15,0 0-61 1,0 0-12-16,-4 0-2 0,-3 0-1 0,-7 0-145 16,0 0-29-16</inkml:trace>
  <inkml:trace contextRef="#ctx0" brushRef="#br0" timeOffset="129401.56">28409 7117 864 0,'0'0'76'0,"0"0"-60"0,0 0-16 0,0 0 0 15,0 0 196-15,0 0 36 0,0 0 7 0,0 0 1 0,0 0-160 0,0 0-33 16,11-3-7-16,-8-4 0 0,8 4-11 0,-4 0-1 16,0-3-1-16,0 3 0 0,0-4 11 0,0 7 2 15,-7 0 1-15,7 0 0 0,-7 0 13 0,0 0 2 16,0 0 1-16,7 0 0 0,-7 0 10 0,7 0 1 15,-7 0 1-15,0 0 0 0,7 10-3 0,-7-10-1 16,4 6 0-16,-4-6 0 0,3 6-9 0,1 1-1 16,3-4-1-16,-7 6 0 0,4 4-20 0,-1-4-4 15,1 0-1-15,-1 1 0 0,1 2-13 0,3 1-2 16,-4 6-1-16,1-7 0 0,3 10-5 0,0 3 0 16,0 0-8-16,4-3 12 0,-1 7-4 0,1-4 0 15,-4 3-8-15,7-3 12 0,0 6-12 0,0 1-10 0,0-1 2 0,0-3 0 16,0-3 8-16,1 7 0 0,2-10 0 0,-6 9 0 15,-1-9 0-15,1 6 0 0,3-6 0 0,-3 0 8 16,-1 0-8-16,1-3 12 0,-1 0-4 0,1-4 0 16,0 4 3-16,-4 0 1 0,0-6 0 0,0-1 0 15,3-3-4 1,-3 1 0-16,0-1 0 0,0-6 0 0,1 7 7 0,-8-10 1 0,7 6 0 0,-7-6 0 16,3 6-16-16,-3-6 0 0,0 0 8 0,0 0-8 15,4 7 8-15,-4-7-8 0,0 0 11 0,0 0-11 16,0 0 10-16,0 0-10 0,0 0 8 0,0 0-8 15,0 0 21-15,0 0-1 0,0 0 0 0,10-7 0 16,-3 4-4-16,0-6-2 0,0-1 0 0,-3 7 0 16,3-16-6-16,-4 10-8 0,5-7 11 0,-5-2-11 15,1-1 0-15,3-3 0 0,-4 0 0 0,4 0 0 0,-3-6 0 0,3 6 0 16,-4-3 0-16,1-4 0 0,3 4 16 0,-4-3-3 16,1-3-1-16,0-1 0 0,-1 1-12 0,1 0 0 15,-1-1 0-15,1 7 0 0,3-3 0 0,-4-3-16 16,1 6 3-16,-1-4 1 0,4 7 12 0,-3 4 0 15,3 2 0-15,-4 0 0 0,4 1 0 0,-3 2 15 16,0-3-3-16,3 7-1 0,0-4-11 0,-4 4 0 16,4-4 0-16,-3 4 0 15,3 0-14-15,0-1 5 0,-4 7 1 0,1-6 0 0,-1-1 0 0,1 4 0 16,-4 0 0-16,4 3 0 0,-4-4-6 0,0 4-1 0,0 3 0 16,0-6 0-1,-4 0-17-15,4-1-4 0,0 4-1 0,0-3 0 16,-4-3-27-16,4 5-4 0,0-5-2 0,0 0 0 15,0 5-73-15,0-5-14 0,0 0-3 0,0-1-1 16,0 4-55-16,4-3-10 0,-4-7-2 0</inkml:trace>
  <inkml:trace contextRef="#ctx0" brushRef="#br0" timeOffset="129914.07">29623 6728 2516 0,'0'0'56'0,"0"0"11"0,0 0 2 0,0 0 1 0,0 0-56 0,0 0-14 0,0 0 0 0,0 0 0 16,0 0 16-16,3 6 0 0,1 3 0 0,-1-5 0 15,1 8-7-15,-1-2-1 0,1-1 0 0,-1 4 0 16,1 2-8-16,0 1 0 0,-1-7 0 0,1 4 0 16,-4 6 0-16,3-7 0 0,1 7 0 0,-4 0 0 15,3-3 28-15,-3 9 3 0,0-10 1 0,0 7 0 16,0-3-32-16,0 0 0 0,0-3 0 0,0 2 0 31,-3-5-20-31,3 6-9 0,0-7-3 0,0-2 0 0,0 2-28 0,0-2-5 16,-4-1-2-16,4-9-664 0,0 6-133 0</inkml:trace>
  <inkml:trace contextRef="#ctx0" brushRef="#br0" timeOffset="130221.29">29369 6712 2761 0,'0'0'60'0,"0"0"13"0,0 0 3 0,0 0 2 0,7-6-62 0,3 6-16 0,1 0 0 0,3-3 0 15,4 3 51-15,-4-7 7 0,7 7 2 0,-3-3 0 16,3 3-28-16,0-9-4 0,0 9-2 0,4-9 0 16,3 5-14-16,4-5-4 0,0 6 0 0,-1-3 0 15,8-4-8-15,-4 7 0 0,4-6 0 0,-4 5 0 32,1-2-122-32,3-3-20 0,-4 3-4 0,0-4-1082 0</inkml:trace>
  <inkml:trace contextRef="#ctx0" brushRef="#br0" timeOffset="138976.54">23820 11748 1857 0,'0'0'82'0,"0"0"18"0,0 0-80 0,-4 0-20 16,4 0 0-16,0 0 0 15,-3-9 64-15,3 9 8 0,0 0 3 0,0 0 0 16,0 0-15-16,0 0-2 0,0 0-1 0,0 0 0 0,0 0-1 0,3 16-1 16,1-4 0-16,-1 1 0 0,1 5 3 0,3 1 1 15,-4-3 0-15,1 12 0 0,-1-3-36 0,-3-3-7 16,0 6-2-16,0-3 0 0,4 7-14 0,-4-4 8 15,-4 0-8-15,4-3 0 0,-3 4 16 0,-1-4-4 32,1-3 0-32,-4 0 0 0,3-4 13 0,4-5 3 0,-3 3 0 0,-1-10 0 15,1 3-16-15,3-9-4 0,0 0 0 0,0 0 0 0,0 0 2 0,0 0 0 16,0-9 0-16,3-4 0 0,1 1 1 0,-1-10 0 16,1-6 0-16,3-4 0 0,0 1-11 0,0-4 0 0,-4 1 0 15,4-4 8-15,4-2-8 0,-4 5 0 0,-3-6 0 0,3 0 0 16,0-2 0-16,3 11 0 15,-3 1 0-15,4 6 0 0,3-3 0 0,-3 9 0 0,-1 3 0 16,1 4 0-16,3 2 0 0,-4 4 10 0,1 3-10 0,0 6 10 16,-1-3-10-16,1 9 0 0,3-2 0 0,-4-1-11 15,1 3 11-15,0 4 0 16,-1 2 0-16,1-2 0 0,-1 0 0 0,1 2 0 0,-4 1 0 16,0-7 0-16,4 4 0 0,-4 3 0 0,0-10 0 0,0 3 0 15,-4 1 0-15,4-4 0 0,-7-6 0 0,0 0 0 16,0 0 0-16,0 6 0 0,0-6-9 0,0 0 9 15,0 0 0 1,0 0 0-16,0 0 0 0,0 0 0 0,0 0 0 0,4-3 8 0,-4-10-8 0,0-2 12 16,3 2-12-16,1-9 0 0,0-9 0 0,3 0 0 0,0-1-11 15,0 1 11-15,3-1-8 0,1 7 8 0,-1-3-9 16,1 6 9-16,0 3-10 0,-1-3 10 0,1 10 0 0,-1 3 0 16,1-4 0-16,-4 4 0 15,4 5 0-15,-1-2 10 0,-3-3-10 0,0 9 8 0,4 0-8 16,-8 0 0-16,4 6 0 0,4-3 0 0,-4 3 0 0,4 1 0 15,-1 2 0-15,1 10 8 0,-4 3-8 0,0 0 0 16,4 9 0-16,-4 1 0 16,3-1 0-16,-3 0 8 0,4 4-8 0,-4 6 0 0,0-10 0 0,3 10 0 15,-2-10 0-15,-1 0 0 0,-4-6 0 0,4 4-16 16,-3-7 4-16,-4 6 1 16,3-3-34-16,1-3-7 0,-4-3-2 0,3 0 0 15,-3-4-161-15,4-5-32 0,-1 5-6 0</inkml:trace>
  <inkml:trace contextRef="#ctx0" brushRef="#br0" timeOffset="139510.94">25058 11692 2466 0,'-21'0'109'0,"14"0"23"16,-4 0-106-16,0 0-26 0,4-6 0 0,-3 6 0 16,-1-10 14-16,1 10-2 0,-1-6-1 0,0 0 0 15,-3-4 9-15,4 7 1 0,-1-3 1 0,-3 3 0 16,0 3 18-16,0-4 4 0,3-2 1 0,-3 12 0 0,4-2-12 16,-1 5-2-16,0 4-1 0,1-1 0 0,-1 13-30 0,1-3 0 15,-1 3 0-15,0-3 0 0,1 6-8 0,3-3 8 16,-4 4-12-16,4-4 12 0,4 0-10 0,-1 0 10 15,-3-3-8-15,7 0 8 0,0 0-8 0,0-3 8 16,0-7-8 0,0 7 8-16,4-6-11 0,-4-4 11 0,3 0-13 0,-3-9 5 0,0 0-7 0,0 0-1 15,7-3 0-15,4-3 0 0,-1-3 16 0,1-4 0 16,0 4 0-16,-1-13 0 0,4 9 0 16,0-9 0-16,0 0 8 0,1 0-8 0,2-3 0 0,-3 3 0 15,4 0 8-15,-4 0-8 0,0 3 0 0,0 4 0 0,-3-1 0 0,-4 10 0 16,0 0 0-1,-3 2 12-15,3 4-4 0,-7 0-8 0,0 0 28 0,0 10-2 0,0-4 0 16,-4 10 0-16,4-4-14 0,-3 1-4 0,6-4 0 16,-3 4 0-16,-3-4-8 0,3 4 0 0,3-4 0 0,1 7 0 15,-1-4 0-15,4-2-17 16,-3-1 4-16,-1-2 1 0,-3 2 12 16,4 0 0-16,-1 4 12 0,1-4-12 15,3-2-17-15,0-1-11 0,0 0-1 0,-7-6-1 16,0 0-80-16,0 0-16 0,0 0-3 15,7 0-1-15,-7 0-97 0,7 0-19 0,4-9-4 0,-4-10-1 0</inkml:trace>
  <inkml:trace contextRef="#ctx0" brushRef="#br0" timeOffset="139768.84">25329 11134 2718 0,'-3'3'60'0,"-4"6"12"0,0 4 2 0,0-4 2 0,0 10-60 0,0 0-16 0,3 3 0 0,-3 0 0 0,7 0 0 15,0 3 0-15,0 3 0 0,-3 3 0 0,3 1 9 0,3-1-1 16,-3 3 0-16,0 7 0 0,4-6-8 16,-4 5 0-16,3 8 0 0,1-5 0 15,-4-2 0-15,7-3 0 0,-4 3 0 16,1-10 0-16,-1 3-31 0,-3-2-8 0,0-1-1 0,4 1-1 15,-4-4-87-15,0-3-16 0,0 3-4 0,0-6-533 16,0-9-107-16</inkml:trace>
  <inkml:trace contextRef="#ctx0" brushRef="#br0" timeOffset="139974.28">25128 11507 2973 0,'0'0'65'0,"0"0"14"0,0 0 2 0,0 0 3 0,0 0-67 0,11 0-17 0,0 0 0 0,-1-3 0 16,4 3 0-16,0-3 0 0,-3-4-13 0,3 4 5 15,0-3 8-15,4 3 11 0,-1-4-3 0,1 4 0 16,0-6-8-16,3 6-11 0,0-4 3 0,0 7 0 16,0 0-135-16,4 0-26 0,-7 0-6 0,3 0-959 15</inkml:trace>
  <inkml:trace contextRef="#ctx0" brushRef="#br0" timeOffset="140455.35">25566 11864 2466 0,'-4'10'109'0,"1"-7"23"0,-1 6-106 0,1 1-26 16,6-1 0-16,1 0 0 0,-1 1 9 0,-3-7-9 0,4 10 10 0,-4-7-10 16,0-6 0-1,7 9 8-15,-4-3-8 0,-3 4 0 0,0 6 0 0,4-10 0 0,-4 3 0 0,-4 1 0 16,8-1 0-16,-4 0 12 0,-4-5-1 0,4-4-1 15,0 0 39-15,0 0 8 0,0 0 2 0,0 0 0 16,0 0-11-16,0 0-3 0,0 0 0 0,0 0 0 16,0-4-2-16,0-5-1 0,0-3 0 0,0-4 0 15,4 0-31-15,-4-3-11 0,-4 1 0 0,4-4 9 16,0-4 13-16,4-2 2 0,-4-3 1 0,0 0 0 0,3-4-5 16,1 1-2-16,0-4 0 0,3 7 0 0,-4-1-2 15,4 1 0-15,0-1 0 0,0 11 0 0,-3-11 0 0,3 10-1 16,0 3 0-16,0-3 0 15,4 10-15-15,-4-1 11 0,0-2-11 0,0 8 10 16,0 1-24-16,0-3-5 0,-4 2-1 0,1 1 0 16,3 6-32-16,-7 0-8 0,11 0 0 0,-11 0-1 15,7 0-38-15,0 10-7 16,3-1-2-16,-3 0 0 0,0-2-4 0,0 2-2 0,4 1 0 0,-4 2-605 16,0 7-121-16</inkml:trace>
  <inkml:trace contextRef="#ctx0" brushRef="#br0" timeOffset="141258.54">26046 11548 1382 0,'0'0'123'0,"0"0"-99"0,0 0-24 0,0 0 0 15,0 0 211-15,0 0 37 0,3 9 7 0,1 0 1 16,-1 1-137-16,1-1-28 0,3-3-6 0,-4 4-1 0,-3-1-16 16,7 4-3-16,-3-4-1 0,3 10 0 0,-4-6-52 0,1 5-12 15,-4 4 0-15,4 0 0 0,-1 0-9 0,-3 0 1 16,0 0 0-16,0 3 0 16,-7-3-55-16,3 0-10 0,1-6-3 0,-1 3 0 15,1-1-103-15,-4-5-21 0,0 0-4 0,0-7-716 0</inkml:trace>
  <inkml:trace contextRef="#ctx0" brushRef="#br0" timeOffset="141438.12">26081 11074 2073 0,'0'0'92'0,"0"0"19"0,0 0-89 0,0 0-22 0,0 0 0 0,0 0 0 15,0 0 180-15,0 0 31 16,0 0 6-16,0 0 2 16,0 0-286-16,0 0-57 15,0 0-11-15,0 0-629 0,0 0-127 0</inkml:trace>
  <inkml:trace contextRef="#ctx0" brushRef="#br0" timeOffset="141836.16">26850 11453 2746 0,'0'0'60'0,"0"0"13"0,0 0 3 0,0 0 1 0,0 0-61 0,-4 0-16 15,-3 0 0-15,0 7 0 0,0-4 32 0,-3 6 3 0,-1 1 1 0,0 2 0 16,-3 10-14-1,-3 6-2-15,-4-3-1 0,-1 7 0 0,1-1-19 0,-3 10 0 0,6-7 0 0,-7 4 0 16,1-3 0-16,-5-4 0 16,5 0 0-16,2-2 0 0,1-4 0 0,0-3 0 0,3-4 0 0,1 1 0 15,-1-3-171 1,4-7-37-16,-4-2-8 0,4-4-2 0</inkml:trace>
  <inkml:trace contextRef="#ctx0" brushRef="#br0" timeOffset="142000.82">26430 11432 3103 0,'0'0'68'0,"4"12"15"0,3-3 2 0,0 1 2 15,3 2-70-15,1 7-17 0,7 0 0 0,-1-3 0 16,1 3 26-16,3 2 2 0,-3-2 0 0,3-6 0 0,0 9-28 16,0-3 0-16,0-1-12 0,0-2 12 15,4 3-84-15,-4 0-10 0,1 0-2 0,-5-4-788 16,4 7-157-16</inkml:trace>
  <inkml:trace contextRef="#ctx0" brushRef="#br0" timeOffset="142454.85">27982 11315 2516 0,'0'0'56'0,"0"-3"11"0,7-6 2 0,-3 0 1 0,3-4-56 0,-3-6-14 16,6 0 0-16,-6 7 0 15,6-10 12-15,-3 3-1 0,0-3 0 0,0 0 0 16,4 3 39-16,-8 4 8 0,1-4 2 0,0 0 0 0,-4-3 10 0,0 10 2 15,0-7 1-15,-4-3 0 0,0 9-25 0,1-6-6 16,-4-3-1-16,0 10 0 0,-4-7-21 0,1 10-4 16,-1-7 0-16,1 7-1 0,-5-1-15 0,5 1 8 15,-4 6-8-15,0-4 0 0,-1 7 0 0,1 0-15 16,-3 7 2-16,3-1 0 0,0 3 13 0,-4 1 0 16,0 9 0-16,1 3 0 0,-1-1 0 0,0 11 0 15,4 2 0-15,-3-2 0 0,-1 8 0 0,4 4 0 16,0-3 0-16,0 12 0 0,-4-6 0 0,7 0 0 15,1 7 0-15,-4-1 0 0,3 0 0 0,4-2 0 0,0 2-8 16,3 0 8-16,-3-3 0 0,4-6-9 16,3-3 9-16,0-6 0 15,0 5-34-15,0-8-2 0,0-1 0 0,3-9 0 16,-3 0-108-16,4 0-23 0,3-6-4 0,-3-10-630 0,-8 3-127 0</inkml:trace>
  <inkml:trace contextRef="#ctx0" brushRef="#br0" timeOffset="142674.76">27390 11569 3016 0,'0'0'134'16,"-11"7"27"-16,8-4-129 0,-4 6-32 0,3-6 0 0,4-3 0 16,0 0 0-16,0 0 0 0,0 0 0 0,11 7-12 15,-1-4 12-15,1-3 0 0,3-3 0 0,0-4 0 16,0 7 0-16,4-3 12 0,3 0-1 0,0-3 0 0,4 6-3 0,3-3-8 15,0-4 12-15,4 7-4 0,0-3-23 0,3-3-5 16,-3 6 0-16,-1-3-1 16,1 3-186-16,-4-3-37 0</inkml:trace>
  <inkml:trace contextRef="#ctx0" brushRef="#br0" timeOffset="143145.94">28434 11588 2833 0,'0'0'62'0,"0"0"13"0,0 0 2 0,0 0 3 0,0 0-64 0,0 0-16 16,0 0 0-16,0 0 0 0,-4-9-16 0,-3 9-6 0,4-10-2 0,-4 7 0 15,-4-3 13-15,-3 3 3 0,3-6 0 0,-6 9 0 16,-1-4 16-16,1 4 3 0,-5 4 1 0,1-4 0 16,-3 0 16-16,2 9 4 0,-2 0 1 0,-5 4 0 15,1-1-13-15,-4 4-2 0,4 0-1 0,4 3 0 16,2 3-5-16,1 0-2 0,4 6 0 0,-1-3 0 15,7 3-10-15,-3-3 0 0,7-6 0 0,0 3 0 16,0 0 8-16,4-3-8 0,3-7 0 0,-4 7 8 16,8-6-8-16,-1 2 0 0,1-8 0 0,-1 2 8 15,8 0-8-15,-4-6 0 0,3 4 0 0,1-4 0 16,3-3-12-16,0 0 12 0,4-10-12 0,3 7 12 16,-3-6-15-16,3 0 5 0,0 2 1 0,-3-8 0 15,-1 5 9-15,-3-2 0 0,7 2 0 0,-6-2 0 16,-1-1 8-16,-4 4 3 0,1-4 1 0,-4-3 0 0,0 13 0 0,0-6 0 15,0 0 0-15,-7 9 0 0,0 0 1 0,0 0 1 16,0 0 0-16,0 0 0 0,7 9-14 0,0 0 0 16,0-6 8-16,4 4-8 0,-1-4 9 0,1 6-1 15,-4 1 0-15,4-7 0 0,-1 6 10 0,1-2 2 16,-1-1 0-16,1 0 0 0,0-3-20 0,-1 7 0 16,1-4 0-16,-1 0 0 15,4-6-25-15,-7 10-9 0,4-10-2 0,-4 6 0 16,4-3-71-16,-1-3-14 0,-3 9-3 0,0-9-1 15,0 0-104-15,1 0-21 0,6 0-4 0,-14 0-1 0</inkml:trace>
  <inkml:trace contextRef="#ctx0" brushRef="#br0" timeOffset="143480.93">29020 11642 2102 0,'0'0'93'0,"0"-10"19"0,-4 7-89 0,0-3-23 0,1-7 0 0,3 4 0 15,-4 6 60-15,1-4 7 0,-1 1 1 0,-3 0 1 16,4 6 27-16,-4-3 4 0,0-4 2 0,-4 7 0 16,0 0-24-16,1 7-5 0,-4-4-1 0,-4-3 0 15,4 9-26-15,-4-6-6 0,1 4 0 0,-1-4-1 16,4 6-9-16,-4 4-2 0,1 2 0 0,3-2 0 15,-4 6-28-15,4-3 8 0,0 5-8 0,0-2 0 0,0 10 0 0,3-8 0 16,0 5 0-16,4-5 0 0,-3 8 0 0,6-7 0 16,1 0 0-16,3 0 0 0,3 0 0 0,4 6 8 15,0-9-8-15,0-4 0 0,7 4-14 0,1-6-6 16,-1 2 0-16,3-2-1 16,1-4-112-16,7-6-23 0,-4 0-4 0,4 4 0 15,-1-14-45-15,-3 4-9 0,1 0-2 0</inkml:trace>
  <inkml:trace contextRef="#ctx0" brushRef="#br0" timeOffset="144061.32">29365 11190 2098 0,'0'0'93'0,"0"0"19"0,0 0-89 0,0 0-23 15,0 9 0-15,0 1 0 0,0-1 132 0,4 4 21 16,-1-1 5-16,1 7 1 0,3 3-69 0,0 0-14 16,0 0-2-16,4 6-1 0,-4 0-33 0,0 7-6 0,-4-4-2 15,4 4 0-15,-3 6-15 0,-1-1-3 16,1 1-1-16,-4 3 0 0,-4 0-13 0,1-3-12 15,-1-1 3-15,1-5 0 0,-1-1-10 0,-3-2-1 0,4-1-1 0,-4-3 0 32,-4-6-24-32,0 7-5 0,4-7-1 0,0-7 0 15,4 4-81-15,-4-6-16 0,3-4-3 0,-3 0-589 0,7-9-117 0</inkml:trace>
  <inkml:trace contextRef="#ctx0" brushRef="#br0" timeOffset="144276.22">29044 11560 3286 0,'0'0'72'0,"0"0"16"0,0 0 2 0,0 0 2 16,0 0-73-16,0 0-19 0,11 0 0 0,-1 0 0 16,4 0 0-16,4 0 0 0,7-3-11 0,3 0 11 15,4-3 0-15,0 2-8 0,-4-2 8 0,4 3 0 0,6-6-14 0,-2 9 1 16,-1-10 0-16,-3 10 0 15,-1 0-31-15,-6-3-5 0,0 3-2 0,-4 0 0 16,0 3-164-16,-3-3-33 0,-1-3-6 0</inkml:trace>
  <inkml:trace contextRef="#ctx0" brushRef="#br0" timeOffset="144913.63">29873 11579 2257 0,'0'0'100'0,"0"0"20"0,0 0-96 0,7-10-24 16,-3 7 0-16,-1-3 0 0,-3 6 47 0,4-6 4 15,3 0 1-15,-7 6 0 0,0 0 3 0,0 0 1 16,0 0 0-16,0 0 0 0,-11 0-13 0,1 0-3 16,-1 9 0-16,1-6 0 0,-5 13-24 0,1-1-4 15,-3 4-2-15,-1 0 0 0,0 6-10 0,-3-3 0 16,0 9 0-16,0 1 0 0,3-1 0 0,1-3 0 16,3-3 0-16,-1 4 8 0,5-7-8 0,3 0 0 0,3-4 0 0,1 1 0 15,-1-3 28-15,8 3 3 0,-1-7 1 16,4 1 0-16,0-4-32 0,0 1 0 0,4-1 0 15,7-6 0 1,-1-3-20-16,1 6-9 0,3-12-3 0,4 6 0 0,7 0 32 0,-8-6-9 0,1-3 9 0,-4-1 0 16,0 1 0-16,0-1 0 0,1-2 0 0,-5-1 0 15,-6-2 27-15,3-1 4 0,-3 0 1 0,-1-6 0 16,-3 7-20-16,0-11-4 0,-3 4-8 0,-4 1 12 16,0-11 4-16,-4 10 0 0,-3-3 0 0,-3-3 0 15,3 6 18-15,-4 0 4 0,-3-6 1 0,0 6 0 16,0 9-31-16,-4-6-8 0,0 7 0 0,4 3 0 15,-3-1-11-15,-1 7-3 0,4-6-1 0,3 9 0 16,-3 0-135-16,4 0-27 16,10 0-6-16,0 0-1018 0</inkml:trace>
  <inkml:trace contextRef="#ctx0" brushRef="#br0" timeOffset="145302.6">30138 12018 1900 0,'-7'6'169'16,"3"0"-135"-16,4-6-34 0,-3 4 0 0,-1 5 188 0,1 0 32 15,3-9 5-15,0 0 2 0,0 0-172 0,0 0-35 16,0 0-6-16,0 0-2 0,0 0 10 15,0 0 2-15,0 0 0 0,0 0 0 0,0 0 18 0,7-9 4 0,-4 0 1 16,4-1 0-16,-3-2-7 0,-1 2 0 0,1-5-1 16,-1-1 0-16,-3-6-20 0,4 6-4 15,-1-9-1-15,-3 0 0 0,4-3-14 0,0 3 8 0,-1-3-8 0,-3-4 0 16,7 7 8-16,-3-3-8 0,-4 6 0 0,3 3 9 16,4-3 9-16,-3 6 2 0,3 1 0 0,0-1 0 15,0 0-8-15,0 4 0 0,0 2-1 0,4 1 0 16,-8-3-11-16,4 2 0 0,4-2-10 0,-4 2 10 15,0 7-25-15,0-6 1 0,-4-1 0 0,1 10 0 16,3-9-106-16,-7 9-21 16,0 0-4-16,0 0-1127 0</inkml:trace>
  <inkml:trace contextRef="#ctx0" brushRef="#br0" timeOffset="154874.87">30074 11767 115 0,'0'0'10'0,"0"0"-10"0,0 0 0 0,0 0 0 16,0 0 324-16,0 0 64 0,7-6 12 0,0 0 2 16,-3-1-368-16,3 4-74 0,0-3-14 15,-7 6-3-15,0 0 47 0,0 0 10 0,0 0 0 0,0 0 0 16,0 0 48-16,0 0 6 0,0 0 2 0,0 0 0 15,0 0 36-15,0 0 7 0,0 0 1 0,0 0 1 16,0 0-6-16,0 0-2 0,0 0 0 0,-7 0 0 16,0 0-4-16,7 0-1 0,0 0 0 0,0 0 0 0,0 0-30 0,0 0-6 15,-7 0-2-15,7 0 0 0,0 0-33 0,-4-3-6 16,1-7-2-16,-1 10 0 0,4-9 7 0,0 9 0 16,-3-3 1-16,3-4 0 0,0-5 14 0,0 9 2 15,-4-7 1-15,4 4 0 0,0-6-10 0,0 8-3 16,0-2 0-16,-3-3 0 0,3 6 7 0,0-7 0 0,0 1 1 0,0 3 0 15,0-4-13-15,3-6-2 16,-3 10-1-16,4-10 0 0,-4 7-5 0,7 3-8 16,-4-10 11-16,1 7-11 0,-1-4 8 0,4 4-8 15,-3 3 0-15,0-10 0 0,-1 6 0 0,4 4 0 16,-3 0 8-16,-1-4-8 0,1 1 0 0,-1 6 0 0,1-6 0 0,-4-1 0 16,7 7 12-16,-7-3-12 0,3 3 12 0,4-7-12 15,-7 7 12-15,0 3-4 0,4-6 0 0,3 6-8 16,0-3 0-16,0 3 0 0,0 0 0 0,4 0 0 15,-1 0 0-15,4 3-11 0,1 3 11 0,-1-3-10 16,3 3 10-16,1-2 0 0,0-1 0 0,-1 6 0 16,-3-3 0-16,0-2 0 0,-3 5 0 0,0 0 0 15,-4-6 0-15,3 4 0 0,-3-4 0 0,0 6 0 16,-3-6 0-16,-4-3 0 0,0 0 0 0,7 7 0 0,-7-7 0 0,0 0 0 16,7 3 0-16,-7-3-8 15,7 0-26 1,0 0-5-16,0-10-1 0,0 10 0 0,4-6-156 0,-4-3-32 0,0-7-7 0</inkml:trace>
  <inkml:trace contextRef="#ctx0" brushRef="#br0" timeOffset="156402.07">30177 11676 230 0,'0'0'20'0,"0"0"-20"0,0 0 0 0,0 0 0 16,0 0 13-16,0 0-1 0,0 0-1 0,0 0 0 15,3 10-11-15,-3-10-14 0,0 9 3 0,4 0 1 16,-8-6 72-16,4 7 14 0,0-1 4 0,-3 1 0 16,3-1 41-16,-4-6 9 0,1 10 2 0,-1-7 0 0,4 3-8 0,-3-5 0 15,-1 5-1-15,0-6 0 0,4-3-61 16,0 10-12-16,-3-1-2 0,3 3-1 0,0-2-7 16,3-1-2-16,-3-9 0 0,0 10 0 0,0-1-14 0,0 1-4 15,4-4 0-15,0 3 0 0,-4 1 2 0,-4 2 0 16,4-6 0-16,-4 4 0 0,4-1 14 0,0-2 2 15,0-7 1-15,-3 9 0 0,3 0 11 0,0-9 2 16,-7 3 1-16,7-3 0 0,0 0 13 0,0 0 2 16,0 0 1-16,0 0 0 0,0 0 1 0,0 0 0 15,-4-3 0-15,1-6 0 0,3 0-26 0,0-4-4 16,0 4-2-16,3-1 0 0,1-2-12 0,-1-7-2 16,1 3-1-16,-1-3 0 0,1-3-10 0,0 0-1 15,-1-6-1-15,-3 6 0 0,4-3-11 0,-1-3 0 16,-3 6 0-16,0 0 8 0,0-6-8 0,0 6 10 15,0-3-10-15,-3 6 10 0,3-3-10 0,0 3 8 0,0 4-8 0,3-1 8 16,-3 0-8-16,4 0 0 0,-1 7 0 0,4-3 8 16,-3 2-8-16,3 1 0 0,0 6 0 15,3-7-11-15,1 1 11 0,3 6-13 0,0-1 5 0,0-2 8 16,4 3-12-16,0-3 12 0,3 3-12 0,-4-4 12 16,1 4-13-16,3 3 5 0,-7-3 8 15,4 3-13 1,0 0-15-16,-4 0-2 0,3-6-1 0,-6 6 0 15,0 0-149-15,-1 0-29 0</inkml:trace>
  <inkml:trace contextRef="#ctx0" brushRef="#br0" timeOffset="157630.07">30773 11507 2192 0,'0'0'48'0,"0"0"11"0,0 0 1 0,0 0 1 0,0 0-49 0,0 0-12 0,3 9 0 0,1 1 0 16,3-1 120-16,-7 4 20 0,0-1 5 0,3 7 1 15,-3 0-98-15,4 3-19 0,-4 0-4 0,0 6-1 16,-4-3-24-16,4 6 0 0,-3-9 0 0,-1 10 0 0,1-10 0 0,-1 6 0 16,1-6 0-16,-1-3 0 0,-3-4 0 0,4 7-14 15,-1-3 2-15,1-6 0 16,-1-4-86-16,1 3-17 0,3-2-3 0,0-10-990 15</inkml:trace>
  <inkml:trace contextRef="#ctx0" brushRef="#br0" timeOffset="157818.1">30822 11206 2822 0,'-7'-7'251'0,"-3"4"-201"0,-1-3-40 0,4-3-10 15,0 6 74-15,7 3 13 16,0 0 2-16,0 0 1 16,3-10-136-16,-3 10-27 0,7 0-6 0,4-3-1 15,0-3-111-15,-4 6-22 0,0 6-5 0,0-3-1 0</inkml:trace>
  <inkml:trace contextRef="#ctx0" brushRef="#br0" timeOffset="158194.68">31221 11422 864 0,'0'0'76'0,"0"0"-60"0,0 0-16 0,0 0 0 0,0 0 375 0,0 0 72 16,0 0 14-16,0 0 3 0,0 0-314 0,7 0-63 16,-7 0-13-16,7 0-2 15,4 0-24-15,-11 0-4 0,0 0 0 0,7 10-1 0,0-10-29 0,0 0-6 16,-7 0 0-16,10 9-8 15,-3-6 0-15,0 3 0 0,4-3 0 0,-7 7 0 0,3-4 0 0,-4 0 0 16,1 4 0-16,-1-1 0 0,-6 4 0 16,-1 2-11-16,-3 1 11 0,4 0-13 0,-8-1 13 0,0 4 0 15,-3-6 0-15,0 9 0 0,0-3 0 16,-4 3 0-16,1 0 0 0,-1-1 0 0,0-2 0 0,4 3 0 16,-7-3 0-16,4 3 0 0,-1-3 0 15,4-4 0-15,0 4 0 0,3 0 0 0,1-3 0 0,-1-1 0 16,4-2 0-16,0 0 0 0,0-4 0 0,7 4 0 0,-4-4 0 15,8 0 0-15,-1 1 0 0,1-7 0 0,3 3 0 0,3-3-9 32,1-3-14-32,3 0-2 0,0 7-1 0,0-14 0 15,4 7-130-15,-4 0-25 0</inkml:trace>
  <inkml:trace contextRef="#ctx0" brushRef="#br0" timeOffset="158600.2">31792 11610 2516 0,'0'0'56'0,"-7"0"11"0,4-9 2 0,-4 9 1 0,3-10-56 0,4 10-14 0,-7 0 0 0,7 0 0 0,-7 0 0 0,-4 0-10 16,4 0 2-16,-7 10 0 15,4-1 25-15,-8 1 6 0,0 2 1 0,-3 1 0 0,0 6 37 0,0-1 8 16,-4 4 2-16,4 0 0 15,-4 0-31-15,4 0-5 0,4 6-2 0,2-6 0 0,5 0-22 0,-1 0-11 16,1-3 10-16,3-6-10 0,3 9 0 0,1-13 0 16,3 4-8-16,0 2 8 15,7-9-39-15,-4 4-1 0,-3-10 0 0,7 0 0 0,7 0 20 0,4 0 4 16,0-3 1-16,3-7 0 0,0 1 6 0,0 0 1 16,0-4 0-16,-3 0 0 0,0 1 8 0,-1-4 0 15,-6 1 0-15,3-1 0 0,-7 0 0 0,0 0 11 16,0 4-3-16,0 3 0 0,-3 5 13 0,-4 4 3 15,0 0 0-15,0 0 0 0,0 0 6 0,0 0 2 16,0 0 0-16,3 13 0 0,-3-1-32 0,4-2 0 16,-1 9 0-16,1-7 0 0,-4 1 0 0,3 6 0 0,1-7 0 0,-4-2 0 15,3 5 0-15,-3-8 0 0,4 8 0 0,-1-9 0 32,4 4-26-32,-3-1-11 0,0-2-3 0,-4-7 0 15,0 0-110-15,0 0-22 0,0 0-5 0</inkml:trace>
  <inkml:trace contextRef="#ctx0" brushRef="#br0" timeOffset="158815.71">32057 11146 3286 0,'0'0'146'0,"0"0"30"0,-4 10-141 0,1-7-35 0,3 6 0 0,0 4 0 0,7 5 8 0,0 1-8 16,4 3 0-16,-4 0 0 0,0 6 0 0,0-3-9 15,0 7-1-15,-4-1 0 0,-3 10 10 0,0 0-13 16,-3 3 5-16,-1-4 8 16,1 1-30-16,-4-3 2 0,0 3 0 0,-4-1 0 15,0-5-121-15,4-4-24 0,0-3-5 0,-7-3-1 0</inkml:trace>
  <inkml:trace contextRef="#ctx0" brushRef="#br0" timeOffset="158999.2">31951 11432 979 0,'-18'6'87'0,"11"-6"-70"15,-3 0-17-15,3 0 0 16,7 0 541-16,0 0 105 0,0 0 21 0,0 0 4 0,7-6-536 0,7 6-107 0,0 0-28 0,4 0 0 31,-1-4-16-31,4 4-11 0,1 0-1 0,2 4-1 16,-6-4-90-16,7 9-17 0,-4-6-4 0,0 3-1185 0</inkml:trace>
  <inkml:trace contextRef="#ctx0" brushRef="#br0" timeOffset="159169.16">32276 11642 2602 0,'-4'12'57'0,"1"-2"12"0,3-1 3 0,0 4 1 0,0-4-58 0,0 3-15 0,0-2 0 15,3 6 0-15,1-10 28 0,-4 10 4 0,3-4 0 0,-3 1 0 16,4-4-32-16,-1 4 0 0,-3-4 0 0,0 3 0 0,0-2 12 15,0-1-3-15,0 1-1 0,0-10 0 16,0 0-75-16,0 0-15 0,0 0-3 16,0 0-677-16,0 0-135 0</inkml:trace>
  <inkml:trace contextRef="#ctx0" brushRef="#br0" timeOffset="159332.01">32441 11181 2649 0,'-14'-3'236'0,"7"3"-189"16,0 0-38-16,0 0-9 0,7 0 127 0,-7 0 23 16,4 9 5-16,3-9 1 0,0 0-135 0,0 3-21 0,0 6-15 0,3 4 3 31,1-4-147-31,-1 1-29 0,1-1-5 0</inkml:trace>
  <inkml:trace contextRef="#ctx0" brushRef="#br0" timeOffset="159686.75">32434 11676 2746 0,'0'0'60'0,"0"0"13"0,0 0 3 0,0 0 1 0,4 10-61 0,3-4-16 16,-3-3 0-16,-1 6 0 16,1 1-42-16,-1-1-11 0,-3 1-3 0,0-4 0 15,-3 3 36-15,3 4 8 0,-4-4 0 0,1 1 1 16,-1 2 41-16,0-2 8 0,4-4 2 0,0-3 0 15,0-3-16-15,4 12-2 0,0-5-1 0,-1-4 0 0,4 6-13 0,0-9-8 16,-3 3 8-16,6 4-8 16,1-7 0-16,-4 0-8 0,0 0 0 0,4-7 0 0,3 4-10 0,3 0-2 15,1-3 0-15,-4-4 0 0,4 4 4 16,-1-3 0-16,-3-7 0 0,4 10 0 0,-11-4 16 0,4-5 0 16,-4 2 8-16,0 1-8 0,-7-7 48 0,0 6 4 15,0-5 1-15,-7 5 0 0,0 0 11 0,-4-5 1 16,1-1 1-16,-5 6 0 0,-2-6-18 0,3 7-4 15,3 2-1-15,-3 1 0 0,-4-3-15 0,1 8-2 16,3-2-1-16,-1 3 0 0,1-3-25 0,0 6 0 16,4 0-9-16,3 6 9 15,0-6-126-15,7 0-18 0,0 0-4 0,0 0-1148 0</inkml:trace>
  <inkml:trace contextRef="#ctx0" brushRef="#br0" timeOffset="160086.54">32755 11682 2361 0,'0'0'104'0,"0"0"23"0,0 0-102 0,0 0-25 0,0 0 0 0,7 10 0 16,1-7-36-16,-5 6-13 0,-3-9-3 16,4 10 0-16,-1-1 52 0,-3 1 0 0,0-4 12 0,0 3-3 15,-3-2 84-15,-1-1 17 0,1 3 3 0,3-3 1 0,-4-2-11 0,4-4-3 16,-4 9 0-16,4-9 0 0,0 0-35 0,0 0-7 15,0 0-2-15,0 0 0 0,0 0-40 0,0 0-8 16,0 0-8-16,0 0 12 0,8-9-3 0,-1-1 0 16,-4-2 0-16,4-7 0 0,0 6-9 0,0-6 0 15,4-2 9-15,-4 5-9 0,0-3 0 0,0-3 8 16,4 3-8-16,-4 0 0 0,0 7 11 0,0-1-3 16,0 4 0-16,0 0 0 0,0 5 12 0,-7 4 3 15,7 0 0-15,4 4 0 16,-1 2-7-16,4 0 0 0,0 3-1 0,1 7 0 0,-1-3-3 0,0-1 0 15,0 1 0-15,3 2 0 0,-2 1-3 0,-5-6-1 16,1 8 0-16,-1-5 0 0,1 6-8 0,0-7 0 16,-1 7 0-16,1-3 8 0,-4-1-8 0,3 1 0 15,-3 3 0-15,0 0-11 16,0-4-57-16,-3 4-11 0,0-6-2 0,-4-4-1 16,3 7-128-16,4-10-26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5T17:07:37.7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12577 4849 864 0,'10'-6'76'0,"4"-9"-60"0,0 2-16 0,0 0 0 16,8-2 209-16,-8 2 39 0,3 4 8 0,-3-4 2 15,-3 4-140-15,-4 6-28 0,4-7-6 0,-11 10 0 16,0 0-13-16,0 0-3 0,0 0 0 0,0 0 0 16,-7 0-34-16,3 0-7 0,-10 3-2 0,0 4 0 15,-4-4 3-15,1-3 1 0,-12 9 0 0,1 10 0 16,-4-16-10-16,1 10-3 0,-5 6 0 0,-2 3 0 16,-5-4-16-16,4 1 10 0,-10 3-10 0,-7-6 8 0,-4 3 15 15,-4 3 2-15,-3 6 1 0,-3 3 0 0,3-9 13 0,-8 3 2 16,-2 3 1-16,-8-3 0 0,1 7-11 15,-1-1-3-15,11 7 0 0,-4-7 0 0,-3 1-28 0,3 2 0 16,4 1 0-16,4-7 0 0,3 6 0 0,3-2 0 16,1-4-8-16,10-3 8 0,3 0 0 0,5 0 0 15,-1-3 8-15,3 0-8 0,12-6 0 0,-1-1 0 16,-3-5 0-16,3 2 0 0,7 4 0 0,4-3 0 16,7-10 0-16,0 6 0 0,-4-3 9 0,8 1-9 15,10-7 8-15,0 0-8 0,-11 0 0 0,4-7 0 16,7 7 0-16,0 0 0 0,0 0 8 0,0-9-8 15,0 0 0-15,3-4 8 0,4-3-8 0,1 4 0 16,-8-1 0-16,3-6 0 0,8 7 12 0,-1-7 1 16,-10-3 0-16,0 0 0 0,0 0 10 0,4 0 1 15,6-6 1-15,1 3 0 0,-4-3 1 0,4 3 0 0,6 0 0 0,1 3 0 16,-8 0-11-16,5 0-3 0,2 3 0 0,1 6 0 16,-1 1-12-16,-2-1 0 0,-1-2 0 0,0 5 0 15,-4 7 0-15,1-6 0 0,-11 9 0 0,0 0 0 16,11 0 0-16,-11 0-10 0,0 0 0 0,-8 9 0 15,1 0-1-15,-3 4 0 0,-4-1 0 0,-11 7 0 16,-10-6 11-16,3 12 0 0,4 0-9 0,-11-3 9 16,-3 16 0-16,-4-4 0 0,3-3 0 0,1 10 0 15,3-6 0-15,1-4 10 0,6 10 1 0,0-7 0 16,7-2 15-16,8 5 3 0,3-2 1 0,3-4 0 16,7 1-6-16,8-1 0 0,3 0-1 0,7-6 0 15,4 7-11-15,6-4-1 0,5-6-1 0,6-3 0 0,7-4-10 0,4-5 10 16,7-1-10-16,4 1 10 15,-1-7-91-15,11-13-19 0</inkml:trace>
  <inkml:trace contextRef="#ctx0" brushRef="#br0" timeOffset="29314.05">1990 11065 2685 0,'-4'-44'59'0,"4"22"12"0,0 0 2 0,0-6 3 0,0 3-60 0,0-4-16 0,4 7 0 0,3 0 0 0,-7 0 16 0,3 4 0 15,4 11 0-15,-7-8 0 0,0 15-16 0,0 0 8 16,0 0-8-16,0 0 0 0,0 0 0 0,0 9-10 0,-7 0 0 0,4 4 0 16,3-4-7-16,-7 4-2 15,3 6 0-15,1-7 0 0,3-2 5 0,0 2 1 0,3-2 0 16,8-1 0-16,-1 1 36 0,15-7 7 0,0 6 2 0,10-3 0 15,14-6-5-15,11 3-1 0,14-6 0 0,11-3 0 16,10 6-14-16,11-3-2 0,14-3-1 0,11 3 0 16,-4-1-9-16,21-2 0 0,4 3 0 0,10-3 0 15,-3 3 0-15,6-4 0 0,5 7 0 0,13-3 0 16,15 3 0-16,-1-3 0 0,15-3 0 0,-4 3 0 16,7-4 0-16,4-2 0 0,3 6 0 0,-10-7 0 15,-4 1 0-15,0-4 0 0,-3 4 0 0,-11 0 0 16,-7-4 0-16,-7 4 10 0,-15-1 1 0,5-2 0 0,-11 2 13 0,-15-2 4 15,-10 2 0-15,-7-2 0 0,-14-1-19 0,-7-2-9 0,-11 2 10 0,-14 4-10 16,-7-1 9-16,-21 4-9 16,-10-3 8-16,-12-1-8 0,-9 1 0 15,-15-1 8-15,-7 1-8 0,-18-4 0 0,-14 4 0 0,-14 0 0 16,-14 2-14-16,-7-2 5 0,-10-7 9 0,-22 13 0 16,-17-6 0-16,-8-1 0 0,-6 7 0 0,-8-6 0 15,-14 6 0-15,-3-4 0 0,0 4 0 0,-11-3 0 16,0 3 0-16,-7 3 0 0,-17 0 0 0,-11 0 0 15,0 3 0-15,-11 3 0 0,0 7 0 0,-6-1 0 16,-5 4 0-16,5 6-8 0,-5 3-13 0,1 6-3 16,4 1 0-16,-1-1 0 15,-3 0-20-15,17 1-4 0,7-4 0 0,18 3-1 16,-7-6-114-16,15 7-22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5T17:08:55.5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8001 6176 2674 0,'0'0'59'0,"0"0"12"0,-7 0 2 0,7 0 3 0,-7 0-61 0,7 0-15 16,0 0 0-16,0 0 0 0,0 0 12 0,0 0 0 15,0 0 0-15,0 0 0 0,0 0-3 0,0 0-1 16,0 0 0-16,0 0 0 0,0 0-8 0,7 9 8 15,0 4-8-15,0-1 8 0,0-2-8 0,-3 2 0 16,-1 7 0-16,4 3 0 0,-7 6 8 0,0-3 0 0,0 4 0 16,0 5 0-16,0-2 1 0,-7-1 0 15,4 0 0-15,-1 1 0 0,-3-1-1 0,4 0-8 16,-5-9 12-16,5 6-4 0,-1-2-8 0,1-4 0 0,3 6 0 16,0-6-11-16,-7-4-10 0,3-2-3 0,1 3 0 0,3 0 0 31,-4-7-131-31,4 1-26 0,-3-4-6 0,-1-2-513 0,1-1-104 15</inkml:trace>
  <inkml:trace contextRef="#ctx0" brushRef="#br0" timeOffset="269.7">7422 6662 2804 0,'0'0'62'0,"0"0"13"0,0-3 2 0,0-7 1 0,0 4-62 0,8-6-16 0,2 2 0 0,8 1 0 16,6-4 9-16,8 1-1 0,0-1 0 0,7-3 0 15,3 4 8-15,0-7 2 0,11 7 0 0,0 2 0 16,0 1-3-16,-3 2-1 0,-1 1 0 0,-7-3 0 0,1 6-22 0,-1-4-5 16,-3 7-1-16,3 0 0 15,-3 7-26 1,-7-4-6-16,-4 6-1 0,0-3 0 0,-3 1-196 0,-1 8-39 0,12 11-8 0,-22-8-2 15</inkml:trace>
  <inkml:trace contextRef="#ctx0" brushRef="#br0" timeOffset="4550.18">10806 6342 1677 0,'-15'0'74'0,"15"0"16"0,0 0-72 0,0 0-18 0,0 0 0 0,0 0 0 15,-7 3 31-15,7-3 2 0,0 0 1 0,0 0 0 16,-7 10-34-16,4-7 0 0,3-3 0 0,0 0 0 15,0 9 8-15,0-9-8 0,-4 13 0 0,4-13 0 16,7 9 25-16,-7-9-1 0,0 0-1 16,4 6 0-16,6-2 34 0,-10-4 7 0,0 0 2 0,0 0 0 15,0 0 2-15,8 6 1 0,2-3 0 0,-10-3 0 16,0 0-26-16,0 0-6 0,0 0-1 0,0 0 0 16,0 0-19-16,0 0-4 0,0 0-1 0,0 0 0 15,7-3-12-15,-7 3 8 0,0 0-8 0,0 0 0 16,11 0 11-16,-11 0-11 0,0 0 12 0,0 0-12 15,0 0 20-15,0 0-2 0,0 0-1 0,0 0 0 0,0 0 7 0,0 0 0 16,0 0 1-16,0 0 0 16,-7-6-7-16,7 6-2 0,0 0 0 0,0 0 0 15,0 0-16-15,-4 0 8 0,4-10-8 0,0 10 0 0,4 0 0 0,-4 0 0 16,-7-9-10-16,7 9 10 16,0 0-24-16,0 0 4 0,0 0 0 0,-4 0 0 0,-3 0 12 0,7 0 8 15,0 0-10-15,-7 0 10 0,-4 0-8 16,4 6 8-16,7-6 0 0,0 0-9 0,-7 3 9 0,0 3 0 15,7-6 0-15,0 0 0 0,0 0 0 16,0 0-8-16,0 0 8 0,0 0-795 16,0 0-153-16</inkml:trace>
  <inkml:trace contextRef="#ctx0" brushRef="#br0" timeOffset="5732.88">10837 6041 633 0,'4'-9'56'0,"-1"2"-44"0,-6-2-12 0,3 0 0 16,3-1 231-16,1 1 44 0,-4-1 9 0,-4-2 1 15,4 2-161-15,0 7-33 0,7-6-7 0,-7-1 0 16,-7 1-27-16,4 6-5 0,6-3 0 0,1-7-1 16,-8 4-23-16,4 6-4 0,4-7 0 0,3 1-1 15,0-1 1-15,-3 7 0 0,-4 3 0 0,3-3 0 16,4-3 2-16,-7 6 1 15,0 0 0-15,0 0 0 0,11-3 4 0,-8-4 1 0,-3 7 0 0,0 0 0 0,0 0 4 0,0 0 2 16,0 10 0 0,-3 2 0-16,-4-2-10 0,-4 9-3 0,8-7 0 0,-1 10 0 15,-7 0-12-15,4 6-2 0,0-3-1 0,4 7 0 16,-1-1 1-16,1 0 0 0,-4 10 0 0,3-3 0 16,4 6 17-16,0 0 4 15,0-1 1-15,-3 1 0 0,6 7-33 0,-6-8-12 0,-1 8 0 0,1-7 0 16,-4-1 12-16,-1 4 15 0,5 1-3 0,-4 5-1 15,-4-3-11-15,4 0 0 16,0-6 0-16,0 0 0 0,4-3 0 0,-1-1 0 0,-6-5-12 0,2-4 12 0,5 1 0 0,-1-4 0 16,-3-6 0-1,7-6 0-15,0 2 0 0,0-5 8 0,0 3-8 0,-3-13 8 16,6 6-128-16,-3-9-27 16,0 0-5-16,0 0-629 0,0-12-127 0</inkml:trace>
  <inkml:trace contextRef="#ctx0" brushRef="#br0" timeOffset="6193.74">10989 5916 2282 0,'-25'0'101'0,"25"0"21"0,0 0-98 0,0 0-24 0,0 0 0 0,0 0 0 0,-3-7 17 0,3 7-1 16,0 0-1-16,0 0 0 15,-11-6-15-15,11 6 11 0,7 0-11 0,-7 0 10 0,0 0-10 0,0 0 8 16,0 0-8-16,0 0 8 15,0 0 19-15,0 0 3 0,0 0 1 0,0 0 0 0,11 6-31 0,-4 1 0 16,-7 8 0-16,-4-2 0 16,8-1 18-16,3 7-2 0,-7 3-1 0,0-3 0 0,-7 3 1 0,7 3 1 31,0 3 0-31,-4 4 0 0,-6 2 12 0,3 4 3 0,10 6 0 0,1 0 0 16,-8 9-18-16,-3-3-3 0,0 3-1 0,7-3 0 0,7-2 1 0,-7-5 0 15,-7 4 0-15,7-3 0 0,7 0-11 0,0 0 0 16,-7-12 0-16,0 8 0 0,0-8 0 0,4 2 0 15,-1-2 0-15,-3-1 0 16,-7-3 0-16,0-3 0 0,14 3 0 0,-7-6 0 0,-10-3-17 0,6 0-6 16,8-3-1-16,-4-4 0 15,0 4-40-15,0-4-8 0,-4-8-1 0,8 5-683 0,3 0-136 0</inkml:trace>
  <inkml:trace contextRef="#ctx0" brushRef="#br0" timeOffset="7279.6">11356 6110 2070 0,'0'0'92'0,"0"0"18"0,0 0-88 0,0 0-22 0,3-9 0 0,-3 9 0 15,0 0 42-15,0 0 4 0,-3-7 1 0,3 7 0 16,0 0-47-16,0 0 0 0,0 0 0 0,0 0-10 15,0 0 10-15,0 0 0 0,-7 10 0 0,3-4 0 16,-3 0 0-16,4 1 0 0,-1 2 0 0,-3 0 8 16,0-2 12-16,0 2 4 0,7 10 0 0,-3-10 0 15,-1 4 15-15,0-1 3 0,1 4 1 0,3 0 0 0,0 6-4 0,-4 6-1 16,1-6 0-16,-1 9 0 0,1-3-15 16,3 4-3-16,-4-7-1 0,1 6 0 0,3-3-19 0,0-2 10 15,0 2-10-15,0-6 8 0,0 0 0 0,0 0 0 16,3-10 0-16,1 10 0 0,-8-3 0 0,8-6 0 15,-1 5 0-15,4-5 0 0,-3 6-8 0,-1-7 8 0,5-2-8 0,-5 2 8 16,4 4 0 0,0-4 0-16,-7 1 0 0,7-4 0 0,0 1 4 15,0-1 0-15,-7 1 0 0,7-4 0 0,4 0 15 16,-4-3 3-16,4-3 1 0,-4 0 0 0,-7 0-17 0,14 7-3 16,3-7-1-16,-6 0 0 0,-11 0 7 15,14-7 2-15,4-2 0 0,-1 6 0 0,-2-7-9 16,2 1-2-16,1-1 0 15,3 4 0-15,-3-9-8 0,-1 11 10 0,-3-5-10 0,0 0 10 16,4-1-10-16,0-2 0 0,-4 2 0 0,0 1 8 0,0-4 9 0,-3 4 2 16,3-4 0-16,-4 4 0 0,4-4-19 15,1 1 0-15,-5-4 8 0,1 4-8 0,3-1 0 0,-4-6 0 0,1 10 0 16,0-7 0-16,-4 0 0 0,3 1 0 16,-3-1 0-16,0-6 0 0,0 10 8 0,0-7 0 15,1-3 1-15,2 0 0 0,-6 3-9 0,-1-3 8 0,4 6-8 16,-3-2 8-16,-1-4-8 15,1 3 12-15,-4-3-12 0,3 3 12 0,1-3-12 0,-4 3 0 0,0 4 0 0,0-4 8 16,0 6-8-16,0-5 8 0,-4 8-8 16,1 1 8-16,3-13 0 0,-4 12 0 0,4-2 0 0,0 2 0 15,-7 7-8-15,7-6 0 0,0-1 0 16,-3 7 0-16,3-3 0 0,0 6 0 0,0-3 0 16,0-7 0-16,0 10 0 0,0 0-11 0,0-3 3 0,0 3 0 15,0 0 8-15,0 0 0 0,0-6 0 0,0 6 0 16,0 0 0-16,0 0 0 0,0 0 0 0,0 0 0 15,0 0 0-15,0 0 0 0,0 0 0 0,0 0 0 16,0 0 0-16,0 0 0 0,0 0 0 0,0 0 0 0,0 0 0 0,0 0 0 16,0 0 0-16,0 0 0 0,0 0 0 0,0 0 0 15,3-3 0-15,-3 3 0 0,4-6 0 0,-4 6 0 16,3 0 0-16,1-7 0 16,-1 1 0-16,-3 3 0 0,0-3 0 0,0 6 0 0,4-3-8 15,-1-4 8-15,-3 4-8 0,0 3 8 16,0 0-148-16,0 0-25 15,0 0-5-15,0 0-1 0</inkml:trace>
  <inkml:trace contextRef="#ctx0" brushRef="#br0" timeOffset="7918.09">12273 5715 1555 0,'0'0'68'0,"0"0"16"0,0 0-68 0,0 0-16 0,0 0 0 0,0 0 0 16,0 0 160-16,-3 6 28 0,3-6 5 0,-4 13 2 15,1-1-157-15,3-2-38 0,-4-1 0 0,4 10 0 16,-3 3 0-16,3 0 0 0,-8 0 8 0,5 9-8 16,-4 4 12-16,3-7 0 0,-6 6 0 15,3 4 0-15,-4 3 6 0,1-4 2 0,-1 17 0 0,0-7 0 16,-3 0 19-16,4 3 4 0,-1 0 1 15,-3-3 0-15,3 3 4 0,1-6 2 0,3 6 0 0,-4-6 0 16,4 0-32-16,0-3-6 16,4 3-2-16,-1-3 0 0,-3-10-10 0,3 3 12 0,1 4-12 0,-4-7 12 15,3 1-12-15,1-7 0 0,-1 3 0 16,1-6 0-16,-1 0-33 0,1 0 1 0,-1-9 0 16,1 5 0-1,3-5-30-15,-4 3-6 0,1-4 0 16,3-2-1-16,-4 2-23 0,1-3-5 0,-1-5-1 0,4-4 0 15,0 0-26-15,0 0-4 0,0 0-2 0,-4-4 0 0</inkml:trace>
  <inkml:trace contextRef="#ctx0" brushRef="#br0" timeOffset="8301.12">12566 5734 1267 0,'0'0'112'0,"0"0"-89"0,0 0-23 0,0 0 0 0,0 0 256 0,0 0 46 15,0 0 10-15,0 0 1 0,-7 0-220 0,7 0-44 0,0 0-9 0,0 0-1 16,0 0-23-16,0 0-5 0,0 0-1 0,0 0 0 15,0 0-10-15,-4 9 0 0,4-6 9 0,0 7-9 16,0-1 0-16,0 4 0 0,4-4 0 0,-4 10 0 16,0 0 0-16,0 3 12 0,0 3 0 0,-4 6-1 15,4 7 23-15,-3-4 5 0,-1 1 1 0,1 12 0 0,-4-3-5 0,0 3-1 16,0 3 0-16,-4 3 0 0,0 7-6 0,1-4 0 0,-1 4-1 0,1-4 0 31,-4 4-11-31,3-4-1 0,0-2-1 0,4-1 0 0,-3 0-14 0,3 0 0 31,3 4 0-31,1-10 0 0,3-6-76 0,0-1-22 16,3-5-4-16,1-13-1141 16</inkml:trace>
  <inkml:trace contextRef="#ctx0" brushRef="#br0" timeOffset="10682.83">13614 6079 1267 0,'0'0'112'0,"0"0"-89"16,0 0-23-16,0 0 0 0,0 0 280 0,0 0 52 15,0 0 11-15,0 0 1 0,0 0-228 0,0 0-47 16,0 0-9-16,3 3-1 0,4 9-31 0,0-2-7 16,0 2-1-16,0 7 0 0,1 0-20 0,-5 3 0 15,1 0 0-15,-1 0 0 16,1 9 0-16,-1 1 0 0,1-4 0 0,-1-3 0 0,1 6 0 0,-1 7 0 15,1-10 0-15,-1 10 0 0,4-13 0 0,-3 6-15 16,-4 0 3-16,7-2 0 16,-7-4-49-16,3 3-10 0,5-6-1 0,-8 6-1 15,-4-3-59-15,0 3-12 0,1-2-3 0,-4-4-810 0</inkml:trace>
  <inkml:trace contextRef="#ctx0" brushRef="#br0" timeOffset="10956.7">13180 6621 3049 0,'-7'-9'135'0,"7"9"28"15,0 0-131-15,0 0-32 0,10-3 0 0,4 0 0 16,8-4 12-16,2 7-4 0,1 0 0 0,0 0-8 15,6 7 0-15,-2-4 0 0,-1-3 0 0,4 0 0 16,-1 0 0-16,5 0 0 0,-5 0 0 0,5 0 0 16,-5 3-32-16,1-3 0 0,3 0 0 0,-3 0 0 15,-4 6-166-15,1-3-34 0,-1-3-6 0</inkml:trace>
  <inkml:trace contextRef="#ctx0" brushRef="#br0" timeOffset="12453.22">15847 5552 230 0,'0'0'20'0,"0"0"-20"16,0 0 0-16,0 0 0 16,0 3 429-16,0-3 82 0,0 0 16 0,3 13 3 0,4-7-386 0,0 3-76 15,0-6-16-15,-3 7-4 0,7-1 0 0,-4 4 0 0,0 9 0 0,3 0 0 16,-3 0-22-16,0 9-5 0,4 0-1 0,-7 10 0 16,-1 0-12-16,-3 3-8 0,0 6 8 0,-7 3-8 15,3 4 11-15,-6 2-3 0,-4 7 0 0,-4-3 0 16,4 6-8-16,-4-3 0 0,8-4 0 0,-4 1 0 15,0-6 18-15,3 5 5 0,-3-8 1 0,0-1 0 16,3-3 4-16,4-6 2 0,0 6 0 0,0-9 0 0,3-3-4 0,4-7-1 16,0 0 0-16,0-9 0 15,8-3-92-15,-5 0-18 16,1-7-4-16,3-2-711 0,0-10-143 0</inkml:trace>
  <inkml:trace contextRef="#ctx0" brushRef="#br0" timeOffset="12865.6">16270 5336 2120 0,'0'0'47'0,"0"0"9"0,0 0 3 0,-3 6 0 0,-4 6-47 0,3 1-12 0,-3-4 0 0,0 10 0 15,3 3 32-15,-3 0 4 0,0 0 0 0,0 6 1 16,-3-3-13-16,-1 16-2 0,4-3-1 0,-4 6 0 15,1 3-7-15,-1 3-2 16,4 3 0-16,-3 7 0 0,3-4 2 0,-1 4 0 0,5-4 0 0,-4-3 0 16,3 10 22-16,-3-3 5 0,0 6 1 15,0-4 0-15,0 1 5 0,0-7 1 0,0 4 0 0,0-7 0 16,0 1-31-16,3-1-5 0,-6 0-2 0,6-9 0 0,-3 6-10 16,4-15 0-16,-1 6-12 0,4-4 12 15,-3-12-62-15,3 4-5 0,7-14-1 0,-4 4-1091 16</inkml:trace>
  <inkml:trace contextRef="#ctx0" brushRef="#br0" timeOffset="13724.04">16482 5934 864 0,'-11'-9'38'0,"8"9"8"0,-4-3-37 0,3-3-9 0,1 6 0 0,3 0 0 16,0 0 327-16,0 0 63 15,0 0 13-15,0 0 2 0,0 0-325 0,0 0-64 16,0 0-16-16,7 9 0 0,-4 0 27 16,1 1 4-16,-1-7 1 0,1 13 0 0,6-4 12 0,-6 1 4 15,3 6 0-15,-4 6 0 0,4-7-24 0,1 11-5 0,-5 5-1 0,1 1 0 16,-1 5 2 0,1 11 0-16,3-1 0 0,-4-3 0 0,1 6-7 0,-1-3-1 0,1-6 0 15,3 0 0-15,-4 3 16 0,1-9 4 16,-1 3 0-16,1-10 0 0,0 7-3 15,3-4 0-15,-4-3 0 0,1-6 0 0,3-6-3 0,-4 0-1 16,1-6 0-16,-1-4 0 0,1 0-4 16,3-5-1-16,-7-4 0 0,0 0 0 0,7 0 1 0,0 0 0 0,0-10 0 0,0 4 0 15,4-10 3-15,-4 1 1 0,0-11 0 16,3 5 0-16,-3-5-9 0,4-2-1 0,0-3-1 0,-1 0 0 16,4-13-6-16,-3 3 0 0,-1-6-8 15,1 0 12-15,3 0-12 0,-3-3 0 0,-1-1 8 0,1 4-8 0,-1-3 0 16,-2 9 0-16,2-2 8 15,-3 2-8-15,0 6 0 0,4-6 11 0,-1 7-11 0,-3-4 10 0,4 1-10 0,-4-1 0 16,4 7 0 0,3 6 0-16,0-4 0 0,0 4 0 0,0-3-10 0,-3 6 10 15,3 3-29-15,0 4 0 16,-4-1 0-16,1 7 0 0,-4-4-137 0,0 4-27 0,-7 9-6 16,0 0-1077-16</inkml:trace>
  <inkml:trace contextRef="#ctx0" brushRef="#br0" timeOffset="14273.71">17544 5301 1612 0,'0'0'144'0,"0"0"-116"16,-4 0-28-16,4 0 0 0,-10 3 133 0,2 3 21 16,8-6 4-16,-7 4 1 15,-3 5-134-15,-1 4-25 0,1-4 0 0,-1 0-14 0,8 10 14 0,-1 0 0 16,-3-3 0-16,3 6-9 0,-6 9 9 16,6 0 0-16,-3 1 0 0,4-1 0 0,-8 10 30 0,4 3 5 15,0 6 1-15,0 3 0 0,-4 10-8 16,1 3-2-16,-4-4 0 0,0 4 0 0,0 6 10 0,-4 4 3 15,4-14 0-15,-4 11 0 0,4-8 13 16,0-2 4-16,0-3 0 0,3-7 0 0,1-3-22 0,3-3-4 16,-4-3-1-16,4-3 0 0,0 0-21 0,3 3-8 15,1-13 0-15,-1 0 9 16,4 1-9-16,0-4 0 0,0-3 0 0,0-3 0 16,0-3-24-16,4 3-6 0,-4-10-2 15,0 7 0-15,0-6-128 0,0 2-25 16,-4 1-6-16,1-7-499 0,-1 1-100 0</inkml:trace>
  <inkml:trace contextRef="#ctx0" brushRef="#br0" timeOffset="14677.23">18038 5251 576 0,'-8'0'25'0,"8"0"6"0,0-3-31 0,-7-7 0 15,7 10 0-15,0 0 0 0,0 0 380 0,0 0 69 16,0 0 15-16,0 0 2 0,0 0-373 15,0 0-74-15,0 0-19 0,-7 7 0 0,4-4 9 16,-4 6-1-16,3 1-8 0,1 2 12 0,-1 7-3 0,1 3-1 16,-1 9 0-16,1 1 0 0,-1 2 36 0,1 1 8 15,-1 5 0-15,-3 10 1 0,3-6-1 16,1 10-1-16,-4 5 0 0,3-2 0 0,-3 12-14 0,4-10-2 0,-4 4-1 16,3 0 0-1,-3-1 4-15,4 1 1 0,-4 0 0 0,-1 0 0 0,1-10-13 16,0 6-2-16,0-5-1 0,4-7 0 15,-4-6-13-15,0 2-2 0,3-5-8 0,1-3 12 0,-1 5-12 16,1-8 0-16,-4 2 0 0,3-2 0 16,0-1 0-16,4-3-8 0,-3 4-1 0,3-7 0 15,-4 3-167-15,4-3-32 0</inkml:trace>
  <inkml:trace contextRef="#ctx0" brushRef="#br0" timeOffset="22742.03">18242 6703 864 0,'0'0'38'0,"0"0"8"0,0 0-37 0,0 0-9 0,0 0 0 0,0 0 0 16,0 0 184-16,0 0 36 0,0 0 6 0,0 0 2 15,0 0-146-15,0 0-29 0,0 0-5 0,-3 3-2 16,3-3-4-16,-4 9-1 0,1 1 0 0,-1-1 0 15,4 4-12-15,-3-1-2 0,3-2-1 0,-4 12 0 16,0-1 2-16,1 8 0 0,3-1 0 0,-4 0 0 16,1 10-3-16,-1-4 0 0,1-2 0 0,-1 5 0 15,1-5-15-15,-1-1-10 0,1-3 12 0,-1 4-12 16,-3-1 11-16,4 0-11 0,-4-3 10 0,3-2-10 16,-3-1-19-16,3 0-9 0,-3-3-3 0,4-10 0 15,-1 4-41-15,4-7-9 0,-3-2-2 0,3-7-817 16</inkml:trace>
  <inkml:trace contextRef="#ctx0" brushRef="#br0" timeOffset="23250.55">18210 6671 1857 0,'0'0'40'0,"0"0"9"0,-10 4 2 0,-1-4 2 0,4 0-42 0,7 0-11 0,-7 6 0 0,7-6 0 16,0 0 90-16,0 0 16 0,-7-6 3 0,7 6 1 16,0 0-57-16,0-4-11 15,0-2-2-15,7 3-1 0,0-6 2 0,4 5 1 16,-1-2 0-16,1 3 0 0,0 0-14 0,-1-3-4 0,1 6 0 0,-1-4 0 15,4-2-24-15,4 6 0 0,-7 0 8 0,3-3-8 16,7 3 0-16,-3-6 0 0,-1 6 0 0,1 0 0 16,3 0 0-16,-3 0 0 0,3 6 0 0,-7-3 0 15,4-3 0-15,-4 6 0 0,0-2 0 0,0 5 0 16,-4-6-16-16,1 3 4 0,0-2 0 0,-4 2 1 16,0-3-40-16,-7-3-8 0,0 13-1 0,-4-4-1 15,4-3-170 1,-3 0-33-16,-15 10-8 0,4-13 0 0</inkml:trace>
  <inkml:trace contextRef="#ctx0" brushRef="#br0" timeOffset="23566.63">18161 7010 1504 0,'0'0'67'0,"0"0"13"0,0 0-64 0,0 0-16 0,0 0 0 16,0 0 0-16,0 0 104 0,0 0 16 0,0 0 4 0,0 0 1 15,0 0-48-15,0 0-9 16,4 0-3-16,3 0 0 0,3-9-6 0,-3 9-2 0,7-10 0 0,-3 10 0 15,3-3-24-15,0 0-5 0,0-3 0 0,4 6-1 16,-4-3-16-16,0 3-3 0,4 0-8 0,-4 3 12 16,0-3-12-16,0 9-12 0,-3-6 3 0,3 7 0 15,-7-4-119 1,3-3-24-16,-6 6-5 0,3-5-789 0</inkml:trace>
  <inkml:trace contextRef="#ctx0" brushRef="#br0" timeOffset="25356.83">12739 6875 1209 0,'0'0'108'0,"0"0"-87"16,0 0-21-16,0-3 0 16,0-6 150-16,0-1 26 0,0 7 4 0,0 3 2 0,0 0-106 0,0 0-22 15,0 0-4-15,0 0-1 0,0 0-30 0,0 0-7 16,0 0 0-16,0 0-1 0,0 0-11 0,0 0 0 16,0 0 0-16,3 10 0 15,1 2 0-15,-4-3 0 0,0 4 0 0,0 0 0 0,-4 5 16 0,4 1 0 16,0-3 1-16,0 3 0 0,-3 3 10 0,3-4 1 15,0 4 1-15,-4-3 0 0,1 3 10 0,-1 0 1 16,1-3 1-16,-1 6 0 0,1-6-12 0,-1 6-2 16,1-6-1-16,-4 12 0 15,3-9-14-15,-3 0-4 0,3 6 0 16,-3-6 0-16,4 0-8 0,-1-3-16 0,4-3 4 16,0 2 1-16,0-5-37 0,0-4-8 0,0 1-2 0,0 2-641 0,0-12-128 0</inkml:trace>
  <inkml:trace contextRef="#ctx0" brushRef="#br0" timeOffset="25765.41">12608 6957 1911 0,'0'0'42'0,"4"-10"9"16,-1 1 1-16,4 0 2 0,0 2-43 0,1 1-11 0,-1-3 0 0,3-1 0 0,-3 7 28 15,0-6 3-15,-7 9 1 0,7-4 0 0,-7 4-10 0,4-6-2 16,-4 6 0-16,0 0 0 0,0 0-8 0,10-3-1 15,-3-6-1-15,1 9 0 0,-1-3 29 0,0-4 5 16,3 7 2-16,-3 0 0 0,4-3 5 0,-1-3 1 0,-2 6 0 0,2 0 0 16,1 0-32-16,3-3-7 15,-4 3-1-15,1-3 0 0,0 3-3 0,-1 0-1 0,1 0 0 0,-1 0 0 16,-3 3-8-16,4-3-11 0,-4 0 3 0,-7 0 0 31,7 0-106-31,-3 3-21 0,-4-3-4 0,0 0-845 0</inkml:trace>
  <inkml:trace contextRef="#ctx0" brushRef="#br0" timeOffset="26116.29">12615 7255 864 0,'7'-4'76'0,"0"-2"-60"16,4 3-16-16,7 0 0 0,-1-3 312 0,1 3 59 0,3-4 12 0,0 7 2 16,0-3-292-16,1 0-58 15,-1-3-12-15,0 6-3 0,-3-3-20 0,-1-4 9 16,-3 7-9-16,-3 0 0 0,0 0 0 0,-4 0-9 16,0 0-1-16,-7 0 0 15,0 0-104-15,7 10-21 0,-7-10-4 0,0 0-743 0</inkml:trace>
  <inkml:trace contextRef="#ctx0" brushRef="#br0" timeOffset="27292.77">12668 6863 597 0,'0'0'26'0,"0"0"6"0,0 0-32 15,0 0 0-15,0 0 0 0,0 0 0 16,0 0 18-16,0 0-3 0,0 0-1 0,0 0 0 16,0 0 7-16,0 0 2 0,0 0 0 0,0 0 0 0,0 0 29 0,0 0 7 15,0 0 1-15,0 0 0 0,0 0-4 16,0 0 0-16,0 0 0 0,0 0 0 0,7 0 13 0,-7 0 3 16,0 0 0-16,7 0 0 0,0 0-1 15,0 0 0-15,1-3 0 0,-1 3 0 0,0-7-11 0,0 7-1 16,3 0-1-16,-3-3 0 0,0-3-11 0,4 3-3 15,0 0 0-15,-1-4 0 0,1 7-4 0,-1 0 0 16,1-3-1-16,-1 3 0 0,1 0-23 16,0 3-4-16,-1-3 0 0,-3 7-1 15,4-4-11-15,-1 0 0 0,-2 6 0 16,2-9 0-16,1 7 0 0,-4-7 0 0,3 3 0 0,-3-3 0 16,0 0 0-16,4 0 0 0,-4 0 0 0,0 0 0 15,4 0 0-15,-8-3 0 0,4-4 0 0,4 7 0 0,-8 0 0 16,1 0 0-16,3-3-10 0,-7 3 10 15,7 0-162-15,-7 0-26 0,7-6-6 0,-7 6-1 16</inkml:trace>
  <inkml:trace contextRef="#ctx0" brushRef="#br0" timeOffset="30780.47">12823 5270 403 0,'0'0'36'0,"0"0"-36"16,-7 0 0-16,4-3 0 0,3 3 316 0,-4-7 57 15,-3-2 11-15,7 9 3 0,-3 0-281 0,3 0-56 16,-7-6-11-16,3-1-3 0,4 7 20 0,0-3 3 15,0 3 1-15,4-16 0 0,-1 10-16 0,4-3-4 16,0-1 0-16,4 1 0 0,-4 0-32 0,7-1-8 16,-3 4 0-16,3-3 0 0,0-1 13 0,-3 4 1 15,3-7 0-15,0 10 0 0,-4-3 6 0,4 3 2 16,-3-4 0-16,3 1 0 0,-3 0-22 0,3 6 9 16,0 0-9-16,-3 0 0 0,-1 0 0 0,1 0 0 15,3 6 0-15,-4 0 0 0,-3-6 0 0,0 10-12 0,1-4 12 16,-5 4-12-16,1-4 2 0,-4 3 1 0,3 7 0 0,-3-4 0 15,0 1 9-15,-7 0 0 0,4 2 0 0,-5-2 0 16,1-1 0-16,-3 1-12 0,3 3 4 0,-4-1 0 16,-3 1 8-1,4 0 0-15,-5 6-9 0,5-7 9 0,-8 1 0 0,4 9 0 0,0-9 0 16,0 6 0-16,3 0 0 0,-3-7 0 16,4 1 0-16,-1 3 0 0,4-7 0 0,3 7 0 0,1-6 8 15,-1-4-8-15,4 4 15 0,4 2-3 0,-4-12 0 0,3 10 0 16,1-4 13-16,3-2 3 0,0 2 0 15,-3-3 0-15,6-6-40 16,-3 10-7-16,7-10-1 0,-3 6-1 0,3-6-126 16,-3 0-25-16,3 0-4 0</inkml:trace>
  <inkml:trace contextRef="#ctx0" brushRef="#br0" timeOffset="31786.44">18239 4903 2091 0,'0'0'92'0,"0"0"20"0,0 0-89 0,0 0-23 0,0 0 0 0,0 0 0 15,7 0 48-15,0-13 4 16,0 13 2-16,-4-3 0 0,4-6-43 0,-3-1-11 0,3 7 0 0,0-3 0 15,0-4 0-15,0-2 8 0,0 3-8 0,0-1 8 16,4 4 4-16,-1-4 0 0,1 4 0 0,0-3 0 16,3 9 22-16,0-13 5 0,0 10 1 0,0 3 0 15,0 0-23-15,-3 0-4 0,3 0-1 0,0 3 0 16,-3-3-4-16,-1 0-8 0,1 6 11 0,-1 1-11 0,1-7 0 0,-4 0 0 16,3 6 0-16,-6-3 0 15,7-3 0-15,-4 10 0 0,-7-10 0 0,3 6 0 0,1 0 0 0,-1 4 0 16,1-1 0-16,-1 0 0 15,-3-6 0-15,0 13 0 0,0-3 0 16,0-1 0-16,-3 1 0 0,-4 2 0 0,0 1 0 0,0 3-9 0,-4 0 9 16,4-4-10-16,-4 4 10 0,1 0-10 15,3-6 10-15,0-1 0 0,0 7 0 0,0-6 0 16,3-4 12-16,1 10-1 0,-1-7-1 16,4-2 0-16,-4 2 0 0,4-2 0 0,4 2 0 15,-4 7 0-15,4-6 19 0,-1-4 4 0,1 3 1 0,3 4 0 16,0-6-55-16,0-4-11 15,0 3-3-15,3 1 0 0,1-1-4 0,7-6-1 0,-4 7 0 0,7-4 0 16,0-3 0-16,0 0-1 0,0 3 0 0,1-2 0 16,2 5-158-16,-3-9-31 0</inkml:trace>
  <inkml:trace contextRef="#ctx0" brushRef="#br0" timeOffset="35388.89">9543 5966 864 0,'0'0'38'0,"-4"0"8"0,1 6-37 0,3-6-9 0,0 3 0 0,0-3 0 15,0 0 260-15,0 0 49 0,0 0 11 16,0 3 1-16,0-3-232 0,7 10-46 0,-7-10-10 0,3 6-1 0,8-3-3 0,-4-3 0 16,3 3 0-16,1-3 0 15,0 7-11-15,-1-7-2 0,1 3-1 0,-1-3 0 0,1 0-5 0,-1 9-1 16,-2-9 0-16,2 13 0 16,1-7 7-16,-1-3 0 0,4 6 1 0,-3 4 0 0,0-4-1 0,3 1 0 15,0 2 0-15,0 7 0 0,4 3 10 0,-4-3 2 0,7 0 0 16,-4-4 0-16,5 7-10 15,-1 0-2-15,-4 7 0 0,5-7 0 0,-1-10 13 0,-4 10 3 0,5 3 0 0,-5-3 0 16,1 3-32-16,-1-3 0 0,-2 6 0 0,-1-6 0 16,-4 0 8-16,-3 10-8 0,4-10 0 0,-4 6 9 15,-3-3-9-15,-1 3 0 0,-3-3 0 0,0-3 0 16,-3 9 0-16,3-5 8 16,-4-1-8-16,0-3 12 0,1 0-12 0,3-1 0 0,0-2 0 0,-4-6 0 15,4 6 0-15,0-10 0 0,0 0 0 0,4 4 0 31,-4-10-23-31,0-3-6 0,0 0-2 0,0 0 0 0,0 0-121 0,0 0-24 0,0 0-4 0</inkml:trace>
  <inkml:trace contextRef="#ctx0" brushRef="#br0" timeOffset="36056.62">9945 6389 979 0,'0'0'87'0,"0"0"-70"0,0 0-17 0,0 0 0 0,0 0 208 0,0 0 37 31,7-9 8-31,-7 6 2 0,0 3-191 0,7-10-39 0,-7 10-7 0,0 0-2 0,0 0 4 0,0 0 0 16,0 0 0-16,0 0 0 0,0 0 0 0,0 0 0 16,0-3 0-16,0 3 0 0,0 0 3 0,-7 0 1 15,3 0 0-15,-3 3 0 0,0-3-4 0,0 10 0 16,0-7 0-16,-3 6 0 0,2 1 5 0,-2 2 1 16,3-2 0-16,0-1 0 0,-4 3 6 0,1 7 0 15,-1-6 1-15,-3 9 0 0,0-3-5 0,0 3-2 16,0-1 0-16,-1 1 0 0,1 4-16 0,0-1-10 0,-3-3 12 15,3 9-12-15,-1-3 0 0,1-3 0 0,0 7 0 0,4-1 0 16,-1-3 0-16,0-3 0 0,4 3 0 0,0-2 0 16,0 2-22-16,4-3-2 0,3-6 0 0,-4 3-724 15,4-4-144-15</inkml:trace>
  <inkml:trace contextRef="#ctx0" brushRef="#br0" timeOffset="37117.47">10312 6812 1710 0,'0'0'76'0,"0"0"15"0,0 0-73 0,0 0-18 0,0 0 0 0,0 0 0 0,0 0 41 0,0 0 5 15,0 0 1-15,0 0 0 0,10 10-32 0,-3-4-7 16,0-3 0-16,-7-3-8 0,7 13 14 0,-3-4-4 16,0 1-1-16,-1 2 0 0,-3 4-9 0,4 0 10 15,-8 2-10-15,1 4 10 0,-8 0-10 0,4 0 0 16,0-3 0-16,0 9 0 0,-4-6 0 0,1 0 0 16,-1 0 0-16,0 0 0 0,4-3-19 0,0 3 1 15,0-3 0-15,4-4-548 16,-1 1-110-16</inkml:trace>
  <inkml:trace contextRef="#ctx0" brushRef="#br0" timeOffset="38252.26">14877 5746 2070 0,'0'0'92'0,"-7"7"18"0,0-4-88 0,-4 3-22 0,-3-3 0 0,3 0 0 16,1 7 28-1,3-4 2-15,-4-3 0 0,4 3 0 0,3 1-30 0,4-7 0 0,0 0 0 0,0 6 0 16,4-3 8-16,3 6-8 15,4 1 0-15,-1-7 0 0,8 6 0 0,-4 1 0 0,4-1 0 0,-1 4 0 16,4-4 15-16,-3 10 6 0,3-3 2 0,-3-1 0 16,3 1-15-16,-3 3-8 0,-1 3 10 15,1 6-10-15,0-3 12 0,-1 6-3 0,1 1-1 0,-4-1 0 16,-3 10-8-16,-1-7 12 0,-3 7-12 0,0 0 12 16,0-7-1-16,0 4 0 0,-3-3 0 0,3-4 0 15,0 0 18-15,-3-3 4 0,3-2 1 0,0-4 0 16,0-1-11-16,0 1-3 0,0-3 0 0,-4-6 0 15,4 6-12-15,0-7-8 0,-3 7 8 0,-1-6-8 16,1 5 0-16,-4-5 0 16,0 3 0-16,-4-1 0 0,-3 7 0 0,0-3-8 0,0 3 8 0,-3 0-12 0,-4 0-4 15,3-3 0-15,-3 3-1 0,0-4 0 32,3 1-55-32,1-3-10 0,-1-7-2 0,8 4-1 0,-1-7-136 0,4-6-27 0,0 0-6 0,0 0-1 15</inkml:trace>
  <inkml:trace contextRef="#ctx0" brushRef="#br0" timeOffset="38715.78">15131 6226 1882 0,'0'0'84'0,"0"0"16"0,0 0-80 0,0 0-20 0,0 0 0 0,0 0 0 16,-4 3 45-16,4-3 5 0,-7 3 1 0,0 4 0 15,7-7-42-15,-4 3-9 0,-3 3 0 0,4-3 0 16,3-3 0-16,-7 6 0 0,3-2 0 0,-3-1 0 16,4 6 13-16,-4 1-3 0,-4-1-1 0,4 3 0 0,-4-2 47 0,4 2 8 15,-7-2 3-15,4 9 0 0,-4-7 4 0,-1 7 1 16,1-6 0-16,-7 9 0 0,4-4-20 0,-1 4-3 15,-7 0-1-15,4-3 0 0,0 3-28 16,0 0-7-16,0 0-1 0,-1-3 0 0,5 3-12 0,-1-10 0 16,4 7 0-16,3 0 0 15,-3-3-10-15,7-1-5 0,4 1-1 0,-1-7 0 16,1 4-176-16,-1-4-35 0,4 10-7 0,0-19-2 0</inkml:trace>
  <inkml:trace contextRef="#ctx0" brushRef="#br0" timeOffset="39962.94">15353 7010 864 0,'0'0'76'0,"0"0"-60"0,0 0-16 0,0 0 0 0,0 0 229 15,0 0 43-15,0 0 9 0,0 0 2 0,0 0-195 0,7 0-38 0,-7 0-8 0,11-3-2 0,-4-3-32 0,-4 2-8 0,4-2 0 16,0 3 0-16,0-6 0 0,-7 6 10 0,4-7-10 0,3 4 10 15,-4 0 14-15,1-1 2 0,3-2 1 0,-3 6 0 16,-1-3 29-16,4 2 7 16,-7 4 1-16,4-9 0 0,-1 6-10 0,-3 3-2 0,4-6 0 0,-4 6 0 15,3-10-38-15,4 7-14 16,0 3 9-16,-7 0-9 0,0 0 12 0,7-3-4 0,-7 3 0 0,7 0 0 16,-7 0-8-16,7 3 8 0,-7-3-8 15,8 0 8-15,-1 9-8 0,-7-9 0 0,0 0 0 0,7 10-11 16,-4-1 11-16,1 4 0 0,-1-10 0 0,-3 13 0 15,4-10 0-15,-4 10 0 0,0-4 0 0,-4 1 0 16,4-1 0-16,-3 7 0 0,-1-6 0 16,1 5 0-16,-4-5 0 0,3 3 0 0,-3-1 0 0,0 1 0 15,0-4 8-15,0 1 3 0,-4 0 1 16,4 2 0-16,0-2 6 0,-3-4 2 0,-1 4 0 0,0-4 0 16,1-6-20-16,-1 7 0 0,1-1 0 0,-4 0 0 0,-1-5 0 15,1 5 0-15,4-3 0 16,-4 1 0-16,-4-1 10 0,0-3-2 0,4 3 0 0,0-3 0 0,0-3-8 15,0 0-11-15,0 0 3 0,7 0 0 16,-4 0 8-16,1 0 0 0,3 0 0 0,-4 0 0 0,7-3-18 0,4 3-2 16,-7-6 0-16,4-3 0 15,3 9 7-15,0-4 1 0,0 4 0 0,0-3 0 0,0-3 12 0,0 6 0 16,3-9 0-16,4 9 0 0,0-4 0 0,1-2 0 16,2 6 0-16,1 0 0 15,-1 0 11-15,4 0-2 0,-3 6 0 0,3-2 0 0,0-4 10 0,0 9 1 16,4-9 1-16,0 9 0 0,-4-5-10 0,7-4-3 15,-7 6 0-15,4-3 0 16,-1 3-8-16,1-3 8 0,-4 7-8 0,0-7 8 0,-3 3-8 0,3-3 0 0,-4 4 0 0,4-4-11 16,-3 9 11-16,0-5 0 15,-1-4 0-15,1 6 0 16,-1-6-191-16,1 7-36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6:45:00.71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22490 10093 288 0,'0'0'25'0,"3"-4"-25"0,8-2 0 0,-1 0 0 0,1 0 180 0,3-4 30 15,0 1 6-15,4 6 2 0,-4-7-116 0,0 1-23 16,4 6-5-16,-4-7-1 0,-4 1-7 0,4 6-2 15,1-4 0-15,-1 4 0 0,3-6-24 0,-3 6-6 16,-3-3-1-16,0 2 0 0,3-2 11 0,-7 3 1 16,-4 0 1-16,-3 3 0 0,7-6-16 0,-3 6-3 15,-1-10-1-15,1 7 0 0,-1-3-18 0,1 3-8 16,-4-7 0-16,-4 10 8 0,-3-9 20 0,-3 6 3 16,3-7 1-16,-4 1 0 0,1 9-4 0,-8-10 0 15,-3 10 0-15,-4-3 0 0,7 0 18 0,-10-3 3 16,-7 6 1-16,-4 0 0 0,0 6 0 0,-7-6 0 0,-6 3 0 15,-5 0 0-15,1 4-26 0,-4-4-4 0,0 6-2 0,-4 4 0 16,1-4-18-16,-4 1 0 0,7-1 8 0,-7 0-8 16,-4 4 0-16,4-4 0 0,11 1 0 0,3-1 0 15,3-3 0-15,4 4 0 0,4-1 0 0,0 1 0 16,7-7 0-16,-1 6-9 0,8-3 9 16,3-2-1154-16</inkml:trace>
  <inkml:trace contextRef="#ctx0" brushRef="#br0" timeOffset="3715.57">28737 9290 1785 0,'11'-10'159'0,"-8"7"-127"0,4-3-32 0,-3 3 0 16,7 0 188-16,-1-4 32 0,-3-2 7 0,0 9 1 15,0-3-155-15,-7 3-30 0,0 0-7 0,0 0 0 16,0 0-24-16,-10 0-12 0,-1 0 12 0,-3 3-12 15,-7-3 0-15,0 0-17 0,-4 6 1 0,-3-3 1 16,0-3 15-16,-4 10 0 0,-3-7 0 0,-1 6 0 16,1 1-10-16,-4 2-6 0,-3 4 0 0,7-3-1 15,-1-4 17-15,5 3 0 0,6 1 0 0,0-4 0 16,0 10 15-16,4-6 6 0,4-1 2 0,3-2 0 16,6-1-11-16,1 4-3 0,4 2 0 0,3-2 0 15,3-1-9-15,4-2 0 0,1 2-10 0,6-2 10 16,0 2-19-16,3-2 3 0,1 5 0 0,7-2 0 15,-1 0 6-15,5-1 2 0,-1 7 0 0,0-7 0 0,-3 7-6 16,3-6-1-16,-3 6 0 0,3-7 0 16,4 7 15-16,-4-6 12 0,4 5-3 0,-4 1 0 0,4-3-9 0,-8 6 0 15,1-3 0-15,-4 3 8 16,-3-1-8-16,-4 1-9 0,0 4 9 0,-7-5-13 0,-3 1 22 16,-4 0 5-16,0 0 1 0,0 0 0 0,-4 0 8 15,-3 6 1-15,-4-6 1 0,-3 3 0 0,-3 1-14 0,-8-1-3 16,0-3-8-16,1 0 12 0,-8 0-12 15,0 3 0-15,0-3 0 0,4-7 0 0,-7 7-10 0,3-3-8 16,-3-6-2-16,7 2 0 16,-4-2-77-16,4-1-16 0,3-2-3 0,0-10-1 15,1 3-69-15,6-3-14 0</inkml:trace>
  <inkml:trace contextRef="#ctx0" brushRef="#br0" timeOffset="4107.27">28617 8716 2246 0,'0'0'200'0,"0"-6"-160"0,0-4-32 0,0 7-8 0,0 3 112 0,0 0 20 15,0 0 5-15,0 0 1 0,0 0-80 0,0 0-16 16,-7 0-3-16,0 3-1 0,0-3-30 16,0 10-8-16,-3-1 0 0,6 0 0 0,-7 4 0 15,4 9 0-15,4 0-8 0,-4 6 8 0,3 13-12 0,-3 3 2 16,4 9 1-16,-1 7 0 0,-3-1 20 0,4 13 4 16,-4 4 1-16,-1 15 0 0,1 6-16 0,-3 0 0 15,-1-3 0-15,-3 10 0 0,4 2 16 0,-5 1 0 16,1-13 0-16,4-9 0 0,-4-1-24 0,3-5-5 15,0-4-1-15,1 0 0 16,3 0-19-16,0-9-4 0,0-3-1 16,3-3 0-16,8-7 10 0,-1-9 3 0,4 0 0 0,0-7 0 15,4-2-216-15,0-7-43 0,10 16-9 0,-4-32-2 16</inkml:trace>
  <inkml:trace contextRef="#ctx0" brushRef="#br0" timeOffset="4656.51">29464 9280 1670 0,'0'0'148'0,"0"-9"-118"15,-4 6-30-15,4-7 0 0,0 10 176 0,0 0 28 0,0 0 7 0,0 0 1 16,0 0-97-16,0 0-19 0,0 0-4 0,8 10-1 15,2 2-59-15,-6 10-11 0,3 3-2 0,-7 0-1 16,0 10-18-16,0 6 0 0,0 0-11 0,-7 9 11 16,0-3-14-16,-4 6 4 0,-3-3 1 0,-4 4 0 15,1-1 9-15,-5 0-8 0,1 7 8 0,0-7-8 32,-4 3-18-32,1-5-3 0,-1-1-1 0,4-6 0 0,0-4-94 15,3 1-20-15,4-6-3 0</inkml:trace>
  <inkml:trace contextRef="#ctx0" brushRef="#br0" timeOffset="5337.13">29690 10347 1728 0,'0'0'153'0,"0"0"-122"0,3-4-31 0,1-5 0 16,3 6 300-16,0-3 53 0,7-4 11 0,4-2 3 15,-4-1-295-15,7 1-58 0,0-4-14 0,0-6 0 16,0 0 0-16,1 3 12 0,2-6-4 0,1-3 0 16,-4-4-8-16,0-2 0 0,1-7 0 0,2 0 0 15,-3 4 0-15,1-10 0 0,-1 9 0 0,0 1 0 16,-3 2 0-16,-1-3 0 0,1 13 9 0,-4-3-9 16,-3 6 20-16,3 10-4 0,-4-7 0 0,-3 9 0 15,0 4 4-15,-3 0 0 0,-4 6 0 0,0 0 0 16,0 0-20-16,3 12 0 0,-3 7 0 0,0 0 0 15,-3 6 0-15,-1-3 0 0,4 6-9 0,0 0 9 16,0-2 0-16,0 5-8 0,4-9 8 0,3 6 0 16,-4-3 0-16,8 3 0 0,-4-2 0 0,4-8 8 15,-4 1-8-15,3-3-15 0,-3 3 4 0,4-7 1 0,-4-2 10 16,4-1 0-16,-1-6 0 0,4 3 0 16,0-2 0-16,4-8 12 0,-4-2-4 0,7 0 0 0,0-10 0 0,4 4 1 15,3-7 0-15,-3-3 0 0,3-3-1 16,-3-7 0-16,0-5 0 0,-1 2 0 0,-2-5-8 15,2-1 10-15,-6 3-10 0,0-9 10 0,-1 3-10 0,-3 3 10 16,0-2-10-16,-3 11 10 0,0 1 2 0,-8 6 0 16,4 9 0-16,-3 4 0 0,-1 2 8 0,-3 1 1 15,0 9 1-15,0 0 0 0,0 0-14 0,0 0-8 0,4 15 8 0,-1 1-8 16,-3 6 0-16,4-3 0 16,-1 9 0-16,1-3-12 0,-4 6 12 0,3 1-13 15,-3 5 5-15,0 1 8 0,-3 3-16 0,3 3 5 0,-4-3 1 16,4 9 0-16,-3-6 19 0,-1 6 4 0,4-3 1 15,0 0 0 1,4-10-45-16,-4 4-9 0,3 0-1 0,1-6-1 16,-1-4-76-16,1 0-15 0,-1-9-3 0,1 6-745 0,-1-6-149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6:47:15.301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3394 4395 2131 0,'7'-25'189'0,"-7"9"-151"0,0 3-30 0,-7 1-8 16,7-7 101-16,-4 7 19 0,4-7 4 0,-10 3 1 16,-1 0-72-16,0 4-14 0,-6-1-3 0,-8-2-1 15,0 2-19-15,-10 10-4 0,0-6-1 0,-15-1 0 16,-6 10-11-16,-4 0 0 0,-3 3 0 0,-8 7 0 15,0-4 0-15,-3 3 8 0,-7-2-8 0,7 2 8 16,-11-3-8-16,11 7 0 0,-7-4 0 16,7 1 0-16,4-7 0 0,3 3 0 0,0-6 0 0,0 0 8 0,7-6-8 15,0 6 0-15,7 0 9 0,-4 0-9 16,8 0 10-16,-1 0-2 0,8 0-8 0,3 0 12 0,11 0 7 16,-4 0 1-16,8 6 0 0,10-3 0 0,3-3-12 15,0 10-8-15,11-10 12 0,14 0-12 0,11 0 28 0,18 3-2 16,9-3 0-16,15 0 0 0,18 0-11 0,3 0-3 15,15-3 0-15,6 3 0 0,11-10-12 0,0 7 9 16,3-3-9-16,8 6 8 16,-1 0-57-16,1 0-12 0,-8 0-3 0,-24 0 0 0</inkml:trace>
  <inkml:trace contextRef="#ctx0" brushRef="#br0" timeOffset="7096.92">15184 4743 1497 0,'0'0'133'0,"-4"-3"-106"0,4 3-27 0,0 0 0 16,-3-7 135-16,3 7 21 0,0 0 5 0,0 0 1 15,0-3-119-15,0 3-24 0,0 0-5 0,3-9-1 16,4 9 0-16,0-10 0 0,0 10 0 0,-3-3 0 16,-4 3 4-16,7 0 1 0,3 0 0 0,-3 3 0 15,0 4 7-15,-3 2 2 0,3 4 0 0,-3-1 0 16,3 10 5-16,-4 6 0 0,-3-2 1 0,4 5 0 15,-1 7 9-15,1-4 2 0,-4 0 0 0,3 7 0 16,1 0-1-16,-1 3 0 0,1 0 0 0,-1-3 0 16,-3 9-7-16,4-6-2 0,-1-4 0 0,1 1 0 15,3 0-13-15,-3-7-2 0,3 1-1 0,-4-4 0 16,1 1-7-16,-1-4-2 0,1-3 0 0,-1-3 0 0,4 3-9 16,-3-9 8-16,-4 6-8 0,0-7 8 0,0-2-8 15,0-1 12-15,0-2-12 0,0 2 12 0,0-5-12 0,0-4 10 16,0-3-10-16,0 0 10 0,0 0 0 0,0 0 0 15,3-10 0-15,1 1 0 0,-1-4 2 0,1-5 0 16,-4-4 0-16,0 0 0 0,3 0 3 0,1 0 1 16,0-6 0-16,-1 2 0 0,1-2-16 15,3 6-15-15,-4-3 3 0,1 10 1 0,3-11 11 0,0 8 12 16,-4 5-2-16,4-6-1 0,0 10 1 0,4 3 0 16,0-4 0-16,-1 4 0 0,4-3-10 0,-3 9 0 0,3-13 0 15,0 10 0-15,0-3 0 0,0 6 0 0,4 0 0 16,0 0 0-16,-4 0 0 0,0 0-9 0,0 9 9 15,4 4 0-15,-4-4-9 0,-4 0 9 0,4 13 0 0,-3-3-9 16,0 0 9-16,-1 3 9 0,4 0-1 0,-7 3-8 16,0-6 18-16,4 9-3 0,0-6-1 0,-1 3 0 15,1-3-2-15,-4-3-1 0,3 3 0 0,4-10 0 16,-3 7 3-16,3 0 1 0,-3-7 0 0,3 1 0 16,-4 3-15-16,5-4 11 0,-5-9-11 0,4 13 10 15,0-10-22-15,0 4-5 0,-3-4-1 0,3-3 0 31,-3 3-106-31,-4 1-20 0,0-7-5 0,-7 0-1 0</inkml:trace>
  <inkml:trace contextRef="#ctx0" brushRef="#br0" timeOffset="8399.91">17113 4467 403 0,'7'-10'36'0,"-3"7"-36"0,3-12 0 0,-4 8 0 15,8-2 130-15,-4-10 19 0,0 10 4 0,0-7 1 16,0-9-94-16,0 9-18 0,-3 1-4 0,3-1-1 15,0-6 18-15,0 3 3 0,0 0 1 0,0 4 0 16,0 5-14-16,0-5-2 0,0 2-1 0,0 4 0 16,-3-1 26-16,3 7 4 0,-4 0 2 0,-3 3 0 15,0 0-13-15,0 0-2 0,0 0-1 0,0 0 0 16,0 0-17-16,0 0-3 0,0 0-1 0,0 0 0 16,-7 0-7-16,-3 3-2 0,-1 0 0 0,1 13 0 15,-4-7-8-15,3 7-3 0,-3 0 0 0,0-1 0 16,-4 14 9-16,0-7 2 0,-3 3 0 0,0 3 0 15,-7 3 13-15,3 10 3 0,-7-10 1 0,1 10 0 16,-5 3-11-16,1 3-2 0,-4 6-1 0,4 4 0 0,3-1 8 16,1-2 1-16,-1-1 1 0,7 0 0 0,0 0 7 0,1 1 0 15,3-4 1-15,-1 3 0 0,5 1-17 0,6-4-4 16,-6 3-1-16,9-9 0 0,-2 9-12 0,3-3-3 16,3-6 0-16,1 10 0 0,-1-4-12 0,4 0 0 15,4-3 8-15,-1 13-8 0,1-7 0 16,-1 0 0-16,4-9 8 0,4 6-8 0,0-15 0 0,-1 6 0 15,4-10 0-15,4 0 0 0,0-6 0 0,3 7 0 16,-4-10 0-16,5-3 0 0,2 2-22 0,1 1-1 16,0-6 0-16,3-3 0 15,0-1-81-15,4-6-17 0,3 1-3 0,-3-7-687 16,0 0-137-16</inkml:trace>
  <inkml:trace contextRef="#ctx0" brushRef="#br0" timeOffset="9602.99">17582 5288 2296 0,'0'0'51'0,"0"0"10"0,0 0 3 0,0 0 0 0,8-6-52 0,-5 0-12 16,1 0 0-16,-1-4 0 0,-3 10 45 0,4 0 7 16,-4 0 0-16,0 0 1 0,0 0-13 0,0 0-4 15,0 0 0-15,10 10 0 0,-6 2-36 0,-1 7 0 16,1 0 0-16,-1 6-8 0,-3 3 32 0,0 4 6 16,0-7 2-16,-3 12 0 0,-4-5-32 0,3 2 0 15,-3 1 0-15,-3-7 0 0,-1 3 0 0,4 1 0 16,-4-7 0-16,4 3-10 0,-3-6 10 0,3 0 8 0,0-3-8 0,0-7 11 31,-1 1-111-31,5-4-23 0,-1 0-4 0,4-9-953 0</inkml:trace>
  <inkml:trace contextRef="#ctx0" brushRef="#br0" timeOffset="9768.83">17494 5044 1958 0,'0'0'87'0,"0"0"17"0,0 0-83 0,0 0-21 0,0 0 0 0,0 0 0 16,0 0 264-16,0 0 48 0,7 6 9 0,4-6 3 15,-11 0-344-15,7 0-69 0,4 6-14 0,-4-2-758 16,-7-4-152-16</inkml:trace>
  <inkml:trace contextRef="#ctx0" brushRef="#br0" timeOffset="10203.95">17773 5492 2548 0,'0'0'56'0,"0"0"12"0,0 0 3 0,11 10 0 0,-4-1-57 0,-4-6-14 15,1 7 0-15,3-1 0 0,-7 0 55 0,3-5 8 0,-3 5 1 0,0-9 1 16,0 0-33-16,4 13-6 0,-4-13-2 0,0 0 0 15,0 0-24-15,0 0 0 0,0 0 0 0,0 0 0 16,0 0-10-16,0 0-4 0,0 0-1 0,7-13 0 16,-4 13 7-16,4-9 8 0,0-4-13 0,1 4 5 15,-1-4-7-15,0-6-1 0,0-3 0 0,3 4 0 16,1-4 16-16,-1 0-9 0,1 0 9 0,0 3-8 16,3 6 23-16,-4 1 5 0,1-7 0 0,-4 6 1 15,0 4 27-15,4 0 4 0,-4-1 2 0,3 10 0 16,4-6 0-16,-3 0 0 0,-4 3 0 0,0-4 0 15,4 7-44-15,-1 7-10 0,1-4 0 0,-1-3 0 16,1 6 0-16,0 0 0 0,-4 4 0 0,3 2 0 16,1 7 0-16,3 0 0 0,-7 0-9 0,7 3 9 15,-7 3 0-15,4-3 0 0,-1 0 0 0,1-4 10 16,-4 4-10-16,0 0 0 0,-4-3 0 0,5 0 0 16,-1-3-32-16,0 2-8 0,-4-5-1 0,1-4-1 15,3 10-67-15,0-9-14 0,-4-7-2 0,1 6-1 16,3 1-104-16,-7-10-21 0,0 0-4 0,0 0-1 0</inkml:trace>
  <inkml:trace contextRef="#ctx0" brushRef="#br0" timeOffset="10880.39">18560 5298 1728 0,'0'0'76'0,"0"0"16"0,0 0-73 0,0 0-19 0,0 0 0 0,7 6 0 15,0 10 191-15,0 0 34 0,0 2 7 0,0 4 2 16,-4 0-154-16,5 6-32 0,-5-2-5 0,1 5-2 16,-4-3-18-16,3-3-4 0,1 7-1 0,-1-1 0 15,1 0-6-15,-4 1-2 0,0-1 0 0,0 7 0 16,0-7-10-16,3 0 0 0,-6-6 0 0,3 7-11 16,0-1-1-16,0-3 0 0,0-3 0 0,-4-3 0 15,1-3 3-15,3 0 0 0,-4-3 0 0,4-7 0 16,-3 4 9-16,3 2 0 0,-4-12 0 0,4 7 0 15,-7-7 12-15,3 3 2 0,-3-6 0 0,7 0 0 16,-7-6-5-16,0 0-1 0,0-10 0 0,0 7 0 0,0-13-8 0,0-3 0 16,-4-4 0-16,4-2 8 0,0 0-19 0,0-4-4 15,0-6-1-15,4 1 0 0,-4-4 16 16,3 3-9-16,1-6 9 0,3 0-8 0,0 3 8 0,3 0-12 16,1 0 12-16,-1-3-12 0,1 13 12 0,-1-1 8 15,1 4-8-15,3 3 11 0,3-4 0 0,1 10 0 16,0 3 0-16,3-2 0 0,3-1-11 0,5 0 12 15,-5 9-12-15,4 1 12 0,4 2-12 0,-4-6 0 16,4 16-10-16,0-6 10 0,-4 0-12 0,0 12 3 16,0 0 1-16,-3 4 0 0,-4-1 8 0,0 13-8 0,-3-3 8 0,-4 3-8 15,3 12 8-15,-3-5 0 0,-7 2 0 16,4 0 0-16,-4 1 0 0,0-1 0 0,-4-6 8 16,4 3-8-16,-3-2 11 0,-1-8-3 0,1 4 0 15,-1-3 0-15,1 0-8 0,-1-3 0 0,1-7 0 0,-5 4 0 16,1 2 0-16,0-5 8 0,0-4-8 0,0 3 8 15,-7 7-8-15,4-10 0 0,-8 4-10 0,0-1 10 32,1-6-47-32,-8 7-3 0,0-1-1 0,1-3 0 0,-1 1-125 0,-3-7-26 15,-1 0-5-15,1 0-1 0</inkml:trace>
  <inkml:trace contextRef="#ctx0" brushRef="#br0" timeOffset="11752.51">19198 5163 2469 0,'0'0'109'0,"0"0"23"0,0 0-105 0,0 0-27 16,0 0 0-16,0 0 0 0,0 0 60 0,0 0 6 15,0 0 2-15,0 0 0 0,0 0-56 0,0 0-12 16,0 3 0-16,-3 7 0 0,-1-1 18 0,1 4 3 16,-1 8 1-16,-3-5 0 0,0 0-22 0,0 3-8 15,0 9 0-15,0-6 0 0,0 9 17 0,0-9 4 16,3 3 1-16,1-3 0 0,3 10-3 0,0-14-1 15,0 4 0-15,0 0 0 0,3-3-2 0,1 0 0 16,-1-3 0-16,1-1 0 0,3-2 10 0,0-1 2 16,0-2 0-16,0-1 0 0,4-6-20 0,-4 7 0 15,3-10 0-15,1 6 0 0,3-6 0 0,-4-6 0 16,5 6 0-16,-1-10 0 0,-4 7 9 0,4-6-1 0,0-1-8 16,-3-2 12-16,3-1-12 0,-3-2-8 0,-1-1 8 0,1-3-13 15,0 0 13-15,-1-3-9 0,-3 7 9 0,0-4-8 16,4 0 8-16,-8 0 0 0,4 4-9 0,0-4 9 15,-3 0 10-15,-1 6 6 0,1 10 2 0,0-12 0 16,-1 2-1-16,1 4 0 0,3-1 0 0,-4 4 0 16,4 0-17-16,-7 6 0 0,0 0-11 0,0 0 11 15,4-4-11-15,-4 4 11 0,0 0-10 0,0 0 10 16,3 4-10-16,-3 5 10 0,0 4-10 0,0-4 10 16,-3 13 0-16,3-3 13 0,0-7-1 15,3 10 0-15,-3-3 4 0,0 3 0 0,4 0 0 0,-1-3 0 16,1 0-16-16,-1-4 9 0,4 4-9 0,1 0 8 15,-1-3-8-15,3-1-16 0,-3-2 4 0,4-1 1 16,-1-2-72-16,4 2-14 0,4-2-3 0,-4-4-1 16,4-3-38-16,-8 0-7 0,5 4-2 0,-5-7-564 15,1-7-112-15</inkml:trace>
  <inkml:trace contextRef="#ctx0" brushRef="#br0" timeOffset="12050.93">19890 4890 2786 0,'0'0'61'0,"0"0"13"0,0 0 2 0,7 13 3 0,3-7-63 0,1 7-16 0,-1 9 0 0,-3-4 0 15,4-5 13-15,0 15 0 0,3-12 0 0,0 15 0 16,0-3 21-16,0-3 4 0,4 7 1 0,-4-1 0 15,3 1-31-15,-2 5-8 0,-5-5 0 0,4-1 0 32,-3 7-30-32,-4-10-7 0,0 3-2 0,0-9 0 15,4 6-26-15,-4-3-6 0,0-6-1 0,-4 3 0 16,1-9-35-16,-1-1-7 0,4 4-2 0,-7-7 0 16,0 4-202-16,0-4-41 0,0-9-8 0,0 0-1 0</inkml:trace>
  <inkml:trace contextRef="#ctx0" brushRef="#br0" timeOffset="12254.39">19579 5323 1670 0,'-7'-13'74'0,"7"13"15"0,0 0-71 0,0 0-18 16,0 0 0-16,7-6 0 0,0 3 326 0,0-6 62 16,4-1 12-16,-4 10 2 0,4-3-286 0,-1 0-56 15,4-3-12-15,-3 6-3 0,3-3-12 0,4-4-2 16,3 7-1-16,0 0 0 0,4-9-30 0,-1 6 8 15,4-7-8-15,1 7 0 16,2-6-71-16,1 2-17 0,3-5-3 0,4 3-1 16,0-4-106-16,3 4-22 0,36-23-4 0,-14 10 0 0</inkml:trace>
  <inkml:trace contextRef="#ctx0" brushRef="#br0" timeOffset="12846.45">19893 4238 2818 0,'0'0'62'0,"0"0"13"0,0 0 2 0,0 0 3 0,0 0-64 0,7 0-16 0,4 0 0 0,-1 0 0 16,1 0 16-16,3 6 0 0,-3-6 0 0,3 3 0 16,3 4-16-16,1-4 0 0,3 9 0 0,0-2-10 15,4 2 2-15,3 7 0 0,4 3 0 0,3 0 0 16,-3 16 8-16,7-7 0 0,-4 3 0 15,4 7 0-15,-4 3 0 0,1 9 0 16,-1 7 0-16,-3-7-8 0,3 10 8 0,-3-6 8 0,3 2-8 16,-7-6 11-16,4 10 13 0,-7-16 4 0,-8 13 0 15,4-4 0-15,-3 4-8 0,-4-7 0 0,-3 4-1 0,-1-10 0 16,-3-4-7-16,-3 1-2 0,3-3 0 0,-7 0 0 16,-7 0-10-16,0-4 8 0,0 4-8 0,-4 0 8 15,-3-7-18-15,0 7-4 0,-7-3-1 0,-4-1 0 16,0-5-70-1,-6-1-15-15,-5 7-2 0,-2-13-729 0,2-3-145 0</inkml:trace>
  <inkml:trace contextRef="#ctx0" brushRef="#br0" timeOffset="14181.77">21385 5361 1555 0,'-17'-10'68'0,"10"10"16"0,0 0-68 0,0 0-16 16,0-6 0-16,7 6 0 0,0 0 144 0,0 0 24 16,7-3 6-16,3-3 1 15,1 6-163-15,3-7-32 0,0 1-6 0,4-3-2 0,-1 5 28 0,4-5 0 16,1 0 0-16,6-1-8 0,-3 7 8 0,3 0 0 15,7-3 0-15,0-4 0 0,11 10 11 0,-7-9 1 16,0 9 0-16,7-3 0 0,3-7-12 16,0 10 0-16,-6-3 0 0,6 3 0 0,4-9 9 15,0 2 0-15,3 1 0 0,-3 0 0 0,-3 6-9 0,3 0 0 16,3-3 0-16,-7-3 0 0,-6 6 0 0,3 0 8 16,0 0-8-16,-1 0 0 0,-2-4 28 0,-1 4 1 15,-7 0 0-15,4 0 0 0,0-6 7 0,-7 3 2 16,-8 3 0-16,5 0 0 0,2 0 1 0,-6-3 0 15,-4-3 0-15,4 6 0 0,-4-4-23 0,-3-2-5 0,-1 6-1 16,1-3 0-16,-4 0-10 0,-3-3 0 0,-1 3 0 16,1-4 0-16,-4 4 8 0,0-3 0 0,-4 3 0 0,-3-7 0 15,0 7 0-15,0-3 0 0,-7-4 0 16,0-2 0-16,0 9 4 0,-3-7 0 0,-8 1 0 0,-3 0 0 16,3-1 0-16,-3 4 0 0,-4-4 0 15,-3 1 0-15,4 3 16 0,-1 0 3 0,4-1 1 0,-4-2 0 16,-3-1-13-16,3 4-3 0,7 0 0 0,1 3 0 15,-8-4-16-15,7 4 0 0,4 0 0 0,0-3-9 16,7 6-1-16,-3-3 0 0,-1-3 0 0,4 6 0 16,7 0-4-16,0 0-1 0,0 0 0 0,0 0 0 15,14 0-6-15,0-4-2 0,4-2 0 0,-1 3 0 0,1 3 6 16,7 0 1-16,7-3 0 0,-1 3 0 16,1 0 16-16,0 3 0 0,3-3 0 0,0 3 0 0,1-3-9 15,-1 10-8-15,-3-4-2 0,-1-3 0 0,-2 9 19 0,-1-2 14 16,-3 2-2-16,-4 4-1 0,0 0 8 0,-4-1 1 15,-6 1 1-15,0 6 0 0,-4 3-21 0,0-3 0 16,0-6 0-16,-4 12-12 0,-3-6 12 0,0 0 0 16,-3-3 0-16,3 3 0 0,-7 0 9 0,0-4 1 15,0 4 0-15,-4-3 0 0,-3 3-10 0,0-6 12 16,0 3-12-16,-4 3 12 0,0-10-12 16,-3 7-17-16,-3-6 4 0,2 2-799 15,-2-12-159-15</inkml:trace>
  <inkml:trace contextRef="#ctx0" brushRef="#br0" timeOffset="15083.93">24338 5050 460 0,'0'0'20'0,"0"0"5"0,0 0-25 0,0 0 0 0,0 0 0 0,0 0 0 15,7-6 168-15,-3 0 29 0,-4 6 6 0,3-10 1 16,1 7-116-16,-1-3-22 0,-3 0-5 0,0 6-1 16,0-7 10-16,-3 4 2 0,3-6 0 0,0 2 0 15,-4-5-20-15,1 12-4 0,-1-10-1 0,4 10 0 16,-3-3-8-16,3 3-2 0,-4-3 0 0,4 3 0 0,-7-6-11 16,7 6-2-16,-7 0-1 0,0 0 0 0,0 0-8 0,-4 6-2 15,1 0 0-15,-1 1 0 0,-3-4 10 0,-4 9 1 16,4-5 1-16,-3 5 0 0,-1 1 1 0,-3 2 0 15,-4 1 0-15,4 3 0 0,0 0-14 0,0 3-4 16,0 0 0-16,3 0 0 0,0 0 8 0,4 0 0 16,4-1 1-16,-1-2 0 0,4 3-6 0,3 0-2 15,4 6 0-15,4-2 0 0,-1-11-9 0,4 1-16 16,4 3 4-16,0-7 1 0,3 7 23 0,3-6 5 16,1-4 1-16,0 4 0 0,3-13-18 0,0 6 8 15,4-3-8-15,-1-3 0 0,-2-3 8 0,2-3-8 16,4-1 0-16,1 1 0 0,-5-7 0 0,5 4 8 0,-1-10-8 15,0 7 0-15,0-7 12 0,-3 6-12 0,0-5 12 16,-1-4-12-16,1 0 15 0,-7-3-4 0,3-4-1 16,-7-2 0-16,0 0-10 0,-3-1 0 0,-1 7 9 15,-3-3-9-15,-3-3 20 0,-4 9 0 0,-4-3 0 16,-3-1 0-16,-3 4 6 0,-4 1 1 0,-4 8 0 0,-3-6 0 16,0 10-27-16,3-4 0 0,-7 10 0 0,4-6 0 15,3 2-11-15,1 7-7 0,-1-3-2 0,4 6 0 31,3 4-35-31,1-4-7 0,3 3-2 0,0-3-1038 0</inkml:trace>
  <inkml:trace contextRef="#ctx0" brushRef="#br0" timeOffset="15820.27">25072 4959 864 0,'0'0'38'0,"0"0"8"0,0 0-37 0,0 0-9 16,0 0 0-16,0 0 0 0,0 0 184 0,0 0 36 16,0 0 6-16,0 0 2 0,0 0-200 0,0 0-39 15,0 0-8-15,0 0-1 16,0 0-14-16,0 0-2 0,0 0-1 0,0 0 0 0,0 0 47 0,0 0 10 15,0 0 1-15,0 0 1 0,0 0 42 0,0 0 8 0,0 0 1 0,0 0 1 16,0 0 27-16,0 0 6 0,0 0 1 0,0 0 0 16,0 0-27-16,0 0-5 0,0 0 0 0,0 0-1 15,0 0-43-15,0 0-8 0,0 0-1 0,0 0-1 16,0 0-22-16,0 0 0 0,0 0 0 0,0 0 0 16,0 0 8-16,0 0-8 0,0 0 8 0,-4 3-8 15,-3-3 17-15,7 0-1 0,0 0 0 0,-7 3 0 16,0 4 13-16,0-4 3 0,0 3 0 0,0 0 0 15,4 1-13-15,-5 2-3 0,1 1 0 0,-3-4 0 16,3 13-16-16,0-7 0 0,-4 7 0 0,-3-6 0 16,3 8 0-16,4-2 0 0,-3 0 0 0,3 3 0 15,0 0 0-15,0 0 0 0,0-3 0 0,3 0 0 16,1-4 10-16,-1 7-2 0,0-3 0 0,4-6 0 16,0 9 20-16,0-7 3 0,4-5 1 0,0-4 0 15,3 10-32-15,0-13 0 0,3 6 0 0,1-6 0 0,6 7 0 16,-2-4 14-16,-1-3-2 0,7-3-1 0,-4 0-11 0,8 0 0 15,-4 0 0-15,4 0 0 0,0-3 0 0,-4-3 0 16,0 3 0-16,0-7 0 0,0 1 0 0,-3-1 0 16,-4 1 0-16,0-4 0 0,0-5 0 0,-3 5 0 15,3-9 0-15,-3 3 0 0,-1-3 0 0,1 0 0 16,-4 3 0-16,3-6 8 0,1-3-8 0,0 3 0 16,-1 3 0-16,1-6 8 0,-1 6-8 0,4 3 0 15,-3 3 0-15,0 1 0 0,-4 2 0 0,3 1 0 16,-3 5 0-16,-3 1 0 0,-4 6 0 0,0 0 0 15,0 0 0-15,0 0 8 0,0 0-8 0,7 6 0 16,-7 10 0-16,3 0-11 0,-3-7 11 0,0 13-10 0,0 0 10 16,0 9-10-16,4-12 10 0,-8 10 0 0,1-4 0 0,-1 3 0 15,4 3 0-15,0-6 0 16,4-3 0-16,3 10 0 0,-3-4 0 0,3-3 0 0,7-6 0 0,0 3 0 31,3 0-37-31,1 0-9 0,0-7-2 0,6-2 0 16,1-4-73-16,0 1-15 0,-4-7-4 0,4 6 0 0</inkml:trace>
  <inkml:trace contextRef="#ctx0" brushRef="#br0" timeOffset="16482">26049 4523 1612 0,'0'-3'144'0,"4"-6"-116"0,-1 9-28 0,-3 0 0 0,4-3 263 0,-4 3 46 16,0 0 10-16,10 3 1 0,-3 9-264 0,0 7-56 16,0 3 0-16,1 0-12 0,-1 16 12 0,-4 2 0 15,1 7 0-15,-4 13 0 0,0-7 0 0,-4 10 10 16,1-10-2-16,-4 10 0 0,-8-6-8 0,1 5 0 16,0 1 0-16,0-10 0 0,-4 1-12 15,4-1 1-15,-3-6 1 0,3-9 0 16,-1 2-98-16,1-8-20 0,0-1-4 0,4 4-1 15,-4-17 9-15,-1 4 1 0</inkml:trace>
  <inkml:trace contextRef="#ctx0" brushRef="#br0" timeOffset="16638.09">25830 5050 2966 0,'0'0'65'0,"0"0"14"0,7 0 2 0,1-3 3 0,-1 0-68 0,3-3-16 0,1 6 0 0,-1-4 0 15,4-2 0-15,1 6 0 0,-1 0 0 0,0-3 0 16,3 3-16-16,1 0-11 0,-4 0-1 0,4 3-1 31,-1-3-170-31,5 0-33 0,-1 0-8 0,0 0 0 0</inkml:trace>
  <inkml:trace contextRef="#ctx0" brushRef="#br0" timeOffset="17363.22">26518 5082 288 0,'0'0'12'0,"0"0"4"0,0 0-16 0,0 0 0 16,0 0 0-16,0 0 0 0,0 0 464 0,0 0 91 16,0 0 17-16,0 0 4 0,7 0-452 0,-7 0-92 15,0 0-17-15,0 0-4 0,0 0 19 0,7 0 4 16,0-4 1-16,-7 4 0 0,0 0 13 0,0 0 4 15,0 0 0-15,0 0 0 0,8 4-16 0,-8-4-4 16,0 0 0-16,7 6 0 0,0-3-5 0,0 9-2 16,-7-12 0-16,0 7 0 0,3 2-8 0,1 1-1 0,-4-4-1 15,0 13 0-15,0-7-15 0,0 7 0 0,0 3 8 16,0-3-8-16,-4 3 10 0,-3 0-1 0,4 6 0 16,-1-3 0-16,-3 3 3 0,4-3 0 0,-5 7 0 0,5-10 0 15,-4 15 0-15,0-12 1 0,0 4 0 0,3-4 0 16,-3 3-5-16,4-3 0 0,-1 6-8 0,1-2 12 15,-1-4-12-15,1 3 11 0,3-6-11 0,-4 0 10 16,1 0-10-16,-1 0 8 0,4-7-8 0,-4 1 8 16,1 0 0-16,3-4-8 0,0 1 12 0,0-4-4 15,0 4-8-15,-4-4 0 0,4-3 9 0,0 1-9 16,-3-1 10-16,3-6-2 0,0 0-8 0,0 0 12 16,0 0-12-16,0 0 0 0,0 0 0 0,0 0 0 15,-4-6 0-15,1-7 0 0,-1 4 0 0,4-4 0 16,-7 4 0-16,7-7 0 0,-3-3 0 0,-1-3 0 15,1 7 0-15,-1-17 0 0,4 10 0 0,0-3 0 16,4-3 0-16,-4 3 0 0,3-6 0 0,1-1 0 0,-1-5 0 16,1 2 0-16,3-6 0 0,0 1 0 15,-4-4-13-15,8 0 1 0,-7-6 0 0,6 6 0 16,-3-7-4-16,0 8-1 0,4 2 0 0,-1-3 0 0,-6 13 5 16,6-4 0-16,1 4 1 0,-4 2 0 15,0 4 11-15,4-3-10 0,-4 6 10 0,3 3-10 0,1 7 10 0,0 2-10 16,-1-2 10-16,4 9-10 0,0-3 1 15,0 6 0-15,4 0 0 0,3 0 0 0,0 9 1 0,1 0 0 16,-1 1 0-16,-4 2 0 0,5 1-3 0,-5 3 0 0,-3-1 0 16,0 4 0-16,1 3-2 0,-8 0-1 15,3 6 0-15,-6-6 0 0,-1 3 14 0,-6 3-11 16,3 4 11-16,-7-7-10 0,0 6 1 0,-4 1 0 16,-3 5 0-16,0-15 0 0,0 3 33 0,0 3 6 0,-4-2 2 15,0-8 0-15,1 4-32 0,-1-3 0 0,0-6 0 16,1 5 0-16,-4-5 0 0,6 0-13 0,-2-4 1 0,-1 0 0 31,-3-2-59-31,3-4-11 0,1 0-2 0,-1-6-726 0,0 3-145 16</inkml:trace>
  <inkml:trace contextRef="#ctx0" brushRef="#br0" timeOffset="17855.5">27033 5044 2804 0,'0'0'62'16,"0"0"13"-16,0 0 2 0,0 0 1 0,0 6-62 0,0 4-16 0,0 8 0 0,0-5 0 0,0-1 0 0,-3 7-10 16,-1 0 2-16,1 3 0 0,-1 0 8 0,1 0 0 15,-4 0 8-15,3-3-8 0,1 0 0 0,3-4 0 16,-4 4 0-16,4-6 0 0,0 9 0 0,0-7-15 15,4-2 3-15,-1-1 0 16,1 4-34-16,3-10-6 0,0 4-2 0,3-1 0 16,-3-6-3-16,4 3-1 0,0-2 0 0,3-4 0 0,3 0 36 0,-3 0 7 15,1 0 2-15,-5-4 0 0,4-5 21 0,-3 0 5 16,3-1 1-16,-3 4 0 0,3-10 19 0,3 4 4 16,1-1 1-16,-4-2 0 0,4-7-4 0,-1 6-1 0,1-6 0 15,0-3 0-15,-1 0-33 0,-3-3 0 0,0 6 0 16,1-3 0-16,-1 6 14 0,0-3-4 0,-4 3-1 15,-3-3 0-15,4 3-9 0,-4 7 8 0,0-1-8 0,0 7 8 16,0-7 15-16,-3 10 2 0,3 3 1 0,-7 0 0 16,0 0-1-16,0 0 0 0,3 0 0 0,4 0 0 15,0 3-25-15,1 10 0 0,-1-4 0 0,3 1 0 16,-3 8 14-16,0-5-2 0,0 9-1 0,4-3 0 16,-4 6-11-16,0-6-17 0,0 12 4 0,-3-9 1 15,3 9 12-15,-4 1 0 0,1-1 0 0,-4-3 0 16,0-3 0-16,0 7 0 0,3-10 0 0,1 0 0 15,-4 0-71-15,7-7-14 0,0 1-3 16,3-7-1-16,1 1-105 0,7-1-21 0</inkml:trace>
  <inkml:trace contextRef="#ctx0" brushRef="#br0" timeOffset="18640.49">28067 4511 2437 0,'0'0'108'0,"0"0"22"0,0 0-104 16,0 0-26-16,0 0 0 0,0 0 0 0,7 6 32 0,0 0 2 0,-3 10 0 0,-1 0 0 15,1 3-13-15,-4 2-2 0,3 11-1 0,-3 5 0 16,0 1 13-16,-3 12 2 0,3 0 1 0,0-3 0 16,-4 7-18-16,1 2-4 0,3 4-1 0,-4-10 0 15,1 10-11-15,-1-4 10 0,1 4-10 0,-5-7 10 16,5 0-10-16,-1-9 0 0,-3 0 0 0,-3-3-11 15,3-7-23 1,0-2-5-16,0 5-1 0,3-12 0 16,-3-3-100-16,4-3-21 0,3-6-4 0</inkml:trace>
  <inkml:trace contextRef="#ctx0" brushRef="#br0" timeOffset="18830.8">27848 5060 3258 0,'0'0'144'0,"-3"-10"30"0,3 10-139 0,0 0-35 16,3-3 0-16,4-6 0 0,7 9 39 0,4-10 1 15,0 10 0-15,6-9 0 0,1 9-15 0,3-13-2 0,4 10-1 16,10-6 0-16,4 2-8 0,4-5-2 16,3 9 0-16,-4-7 0 0,4 1-12 0,3 0-10 15,1 5 2-15,3-5 0 16,3 0-116-16,8-1-22 0,3 1-5 0,0-4-1 0</inkml:trace>
  <inkml:trace contextRef="#ctx0" brushRef="#br0" timeOffset="132972.22">2046 10409 1324 0,'-14'-3'118'0,"14"3"-94"15,-11 0-24-15,8 0 0 0,3 0 66 0,0 0 9 16,-7 3 1-16,7-3 1 0,-4-3-77 0,4 3 0 15,-10 0-11-15,10 0 0 0,-7 0-4 0,3 0-1 16,-6 0 0-16,6-6 0 0,-7 6 36 0,1 0 8 16,6 0 0-16,-6 0 1 0,-1 6 23 0,-3-3 4 15,3-3 0-15,-3 7 1 0,4-4-11 0,-1-3-2 16,-3 9-1-16,4-6 0 0,6-3 9 0,4 0 1 16,0 0 1-16,0 0 0 0,0 0 3 0,0 0 1 0,7 10 0 0,4-10 0 15,3 6-9-15,14-3-1 0,-3-3-1 0,3 0 0 16,11 6 0-16,3-6 0 15,11 3 0-15,14-3 0 0,4 4-28 0,3 5-6 16,10-3-1-16,12 4 0 0,-1 2-12 0,4 1 0 0,6-1 8 0,-2 7-8 16,3-6 0-16,10 9 0 0,4-4 0 0,-7 1 0 15,7 3 0-15,7-3 0 0,3-3 0 16,-3-1 0-16,11-2 8 0,-1-4-8 0,15-6 11 0,-4 7-11 16,4-10 29-16,-4 0-1 0,11-10 0 0,-4 7 0 15,0-6 7-15,1-1 1 0,-1 1 0 16,-4-3 0-16,5 2-28 0,-5-2-8 0,1 2 0 0,-14-2 0 15,3-4-36-15,0 13-15 0,-11-7-2 0,-31 10-1235 16</inkml:trace>
  <inkml:trace contextRef="#ctx0" brushRef="#br0" timeOffset="138874.51">7902 9183 2257 0,'0'0'100'0,"0"0"20"0,0 0-96 0,0 0-24 0,0 0 0 0,0 0 0 16,0 0 0-16,0 0 0 0,0 0 0 0,0 0 0 31,11 3-18-31,-4 4-9 0,0-7-1 0,4 3-1 0,-4-3 29 0,0 6 0 0,0-3 0 0,3 3 0 15,-6 1 0-15,10-1 0 0,-11 3 0 0,4 4 0 16,1-4 11-16,-5 4-2 0,4-1 0 0,-3 7 0 16,3-6-1-16,-4 9 0 0,1-4 0 0,-1 11 0 15,1-7 36-15,-4 3 6 0,7-3 2 0,-7 9 0 16,0 0 13-16,0 1 3 0,3-1 1 0,1-3 0 0,-4-3-29 16,3 7-7-16,-3-4-1 0,8-3 0 0,-5-3-12 15,1 6-4-15,3-6 0 0,-4-3 0 0,4-3-16 16,-3 3 10-16,3-7-10 0,0 7 8 0,-4-7-26 15,4-2-6-15,0-1 0 0,1 1-1 16,-1-7-91-16,3 6-19 16,-3-9-3-16,-7 0-949 0</inkml:trace>
  <inkml:trace contextRef="#ctx0" brushRef="#br0" timeOffset="139393.21">7885 9026 633 0,'-15'-9'56'0,"1"6"-44"0,0-7-12 0,-7 7 0 15,0-3 484-15,7 6 96 0,3 0 18 0,1 0 4 16,-1 0-491-16,4 0-99 0,-4 6-12 0,4-6-16 15,0 3 6-15,7-3 2 0,-7 0 0 0,7 0 0 0,0 0 8 16,0 0 0-16,0 0 8 0,0 0-8 16,0 0 0-16,0 0 0 0,0 0 0 0,7 10-12 15,-3-7 12-15,3 3 0 0,7-3 0 0,-7 7 8 16,7-1-8-16,0 4 8 0,4-1-8 0,7-2 8 0,-4 5 0 16,7-2 0-16,0-1 0 0,4 7 0 0,3-6-8 15,1 6 0-15,6-7 0 0,-7 1 0 0,11 6 0 16,0-7 0-16,-4 7 0 0,1-7-8 0,-1 10 8 15,4-3 0-15,-11 0 0 0,0-3 0 0,-3 2 0 0,-4 4 0 16,0 0 10-16,-6-3-10 0,2 0 0 0,-10 3 0 16,1 0 0-16,-5 0 0 0,4 0 0 0,-7 0 0 15,-3 0 0-15,-1 0 0 0,-3 3 0 0,0-3 0 16,-3 0 0-16,-1 0 0 0,-3 0 0 0,0-4 0 16,0-2 0-16,-3 3 0 0,-1 0 8 0,-3-7-8 15,3 1 0-15,-3 6 0 0,0-10 14 0,0 4-3 0,3-1-1 0,-6-3 0 16,3 1-2-16,-4-1-8 0,0 1 12 0,1-7-4 15,-1 6-8-15,0 1 10 0,-6-1-10 0,-1 4 10 16,0-4-27-16,1 0-6 0,2 1-1 0,-9-4 0 31,6 4-100-31,-3-1-21 0,7 3-4 0,-1-2-587 0,5-1-118 0</inkml:trace>
  <inkml:trace contextRef="#ctx0" brushRef="#br0" timeOffset="139959.49">9239 9638 1958 0,'-7'-10'174'0,"4"7"-139"0,-8-6-35 0,4-1 0 0,0 1 229 0,-4 9 39 16,4-3 8-16,-3 3 2 15,3 0-248-15,0 3-50 0,-7-3-9 0,-1 9-3 16,1 1-24-16,-3-1-6 0,-1 1-1 0,0 2 0 16,-3 1 5-16,0 2 1 0,0 1 0 0,0 6 0 0,3-3 30 0,-7 3 7 15,-3 0 0-15,3 0 1 0,1 0 19 0,-1 3 0 16,4-3 0-16,3 0 0 0,1 0 24 0,3 0 12 15,3-10 3-15,0 4 0 0,4-4-23 0,4 1-5 16,-1-4-1-16,4-9 0 0,0 0-10 0,11 3 0 0,-1 4 9 16,5-4-9-16,2-3 8 15,-3-10-8-15,4 7 10 0,3-6-10 0,0-4 9 0,0 1-9 0,-3-4 8 16,3 4-8-16,-3-1 8 0,0-6-8 0,-1 7 8 16,-6-7-8-16,3 9 21 0,-4-5-1 0,1-4 0 0,3 6 0 15,-7 4 4-15,0 0 0 0,0-1 0 0,0 7 0 16,-3-3 8-16,3 3 3 0,0-4 0 0,0 7 0 15,0-3-19-15,4 0-3 0,-1-3-1 16,1 6 0-16,-1 6-12 0,5-3 0 0,-5-3 0 0,4 3 0 16,0-3 12-16,-3 7-3 0,3-4-1 0,0-3 0 15,-3 9 0-15,-1-3-8 0,1 1 12 0,-1 2-4 16,1 4-8-16,-4 2 0 0,4-2 0 0,-4-1 8 0,0 4-8 16,3 0 0-16,-3-7 0 0,4 10 0 0,7-6 0 15,-11-1-16-15,7 7 4 0,0-10 1 16,11 4-84-16,-15-7-17 0,8 0-3 15,0-6-682-15,-1 7-137 0</inkml:trace>
  <inkml:trace contextRef="#ctx0" brushRef="#br0" timeOffset="140202.19">9874 9236 2649 0,'-7'-12'117'0,"4"6"25"0,-1 6-114 0,1-3-28 0,3 3 0 0,0 0 0 16,0 0 97-16,0 0 14 0,7 9 2 0,3 3 1 16,-3 1-114-16,0 3-17 0,0-1-7 0,-3 7 0 15,3 7 24-15,4 2-10 0,-1 3 10 0,1-2 0 16,-1 5-10-16,-3 1 10 0,4 3-8 0,-4-4 8 31,4 1-59-31,-4-7-6 0,0 10-2 0,-4-9 0 16,8-1-125-16,-8 0-26 0,4-3-5 0</inkml:trace>
  <inkml:trace contextRef="#ctx0" brushRef="#br0" timeOffset="140434.94">9645 9522 2476 0,'-7'-19'110'0,"7"6"22"0,-7 4-105 0,3 6-27 15,8-6 0-15,-1 9 0 0,8-10 220 0,3 10 40 16,4-9 7-16,6 6 1 0,1 3-223 0,3-4-45 16,4 4-8-16,0 0-3 0,-4 0 11 0,7 0-10 15,4 0 10-15,3 0-10 16,-3 4-62-16,0-1-12 0,0-3-2 0,0 0-1 16,-1 6-112-16,1-3-22 0,-3 3-5 0</inkml:trace>
  <inkml:trace contextRef="#ctx0" brushRef="#br0" timeOffset="140913.54">11053 9459 2246 0,'-8'-3'49'0,"8"3"11"0,0 0 1 0,0 0 3 0,-7-6-52 0,0 3-12 0,0-7 0 0,7 10 0 16,-7 0 72-16,-3 0 11 0,-1 0 2 0,4 6 1 15,0-2-33-15,-11-1-6 0,-6 6-2 0,-1 1 0 16,0-4-29-16,-3 0-7 0,-7 13-1 0,3-7 0 16,0 7 7-16,1-6 1 0,6 6 0 0,-7-7 0 15,-3 10 18-15,7-3 4 0,6 0 1 0,1-4 0 16,-7 10-31-16,3-9-8 0,15 6 0 0,-1-3 0 16,4 0 0-16,0-4 0 0,-4 4 0 0,11 0-8 15,8-6 8-15,-1 5 0 0,-7-5 0 0,10-1 0 0,4-2 0 16,4-1-8-16,-4-6 8 0,4 7-8 0,-1-10 8 15,4 0-8-15,1 0 8 0,-8-3-8 0,0-4 8 0,-4 4-10 16,12-6 10-16,-5-1-10 0,-6 1 21 16,3-3 4-16,-3 2 1 0,3-2 0 0,0-7-16 0,-4 3 0 15,1-3 0-15,-1-3 0 0,5-6 10 0,-1 6 6 16,-7-3 0-16,0-3 1 0,3 9-1 0,-3-3-1 16,4 0 0-16,-7 13 0 0,-4-4 25 0,3 4 6 15,8-1 1-15,-8 7 0 0,-3 3-22 0,0 0-4 0,0 0-1 0,7 3 0 16,-3 7-20-16,3-1 0 0,-4 4 0 0,4 2-8 15,4 1 8-15,-4 6 0 0,-3-3 0 0,3 3-8 16,3 6 8-16,1-3 0 0,-4-3 0 0,0 9 8 16,4-2-8-16,-1-4 8 0,4 6-8 0,0-3 8 15,-3-6-8-15,7 10 0 0,10-10 0 0,-4 9 0 32,5-3-114-32,-1-3-21 0,7-3-4 0,-7-6-1 0</inkml:trace>
  <inkml:trace contextRef="#ctx0" brushRef="#br0" timeOffset="175909.53">13042 9048 460 0,'4'-3'41'0,"-1"-6"-33"16,1-1-8-16,-1 1 0 0,1 6 169 0,3-7 32 15,-4 1 7-15,1 0 0 0,3 2-88 0,0-2-19 16,-3 0-3-16,-1-4-1 0,1-3-21 0,-1 4-5 0,1 2-1 0,-1 1 0 16,-3-4-3-16,0 4-1 15,7 0 0-15,-3 5 0 0,-8-5-25 0,4 9-5 16,0 0 0-16,0 0-1 0,0 0-5 0,-7 6-1 16,-3 1 0-16,-4 2 0 0,-1 10-29 0,-2-7 8 0,-1 10-8 0,-3 0 0 15,-4 10 0-15,1-1 0 0,-1 0 0 0,0 10 0 16,-3 0 13-16,3 3 3 0,1 0 1 0,-1 6 0 15,4 0 19-15,3-3 3 0,4 13 1 0,0-4 0 16,3 4-40-16,4-4 0 0,0 7 0 0,4 0 0 16,3-4 8-16,0-2 1 0,0 5 0 0,3-8 0 15,4 5-46 1,4-6-10-16,3-6-1 0,-3-6-1 0,3 0-104 0,3-6-21 0,1-4-4 16</inkml:trace>
  <inkml:trace contextRef="#ctx0" brushRef="#br0" timeOffset="176238.86">13603 9534 2739 0,'-7'0'60'0,"4"0"13"0,-5 7 3 0,1-4 0 0,0 6-60 0,4 1-16 15,-1-7 0-15,-3 6 0 0,4 4 0 0,-1 5 0 0,1-5 8 0,-1 6-8 16,4 3 0-16,-3 6 0 0,3-3 0 0,0 6 0 16,0-9 0-16,0 10-12 0,-4 5 12 0,1-2-13 31,-1-4-28-31,-3 1-6 0,3 2-1 0,-3 4 0 15,0-4-1-15,-3-2-1 0,-1-1 0 0,1 0 0 16,-1-2-164-16,0-4-33 0,-13 6-6 0,10-9-2 0</inkml:trace>
  <inkml:trace contextRef="#ctx0" brushRef="#br0" timeOffset="176420.77">13042 9857 3135 0,'7'-9'139'0,"-3"0"29"0,-4-1-135 0,10 7-33 16,8-6 0-16,3-1 0 0,4-2 28 0,7-1 0 16,6-3-1-16,-2 4 0 0,3-1-27 0,-1 1-19 15,1-4 3-15,0 4 1 16,0 2-39-16,-4 1-8 0,0-4-2 0,-3 4 0 16,3 6-108-16,-6-4-23 0,-1 1-4 0,-4 0-911 0</inkml:trace>
  <inkml:trace contextRef="#ctx0" brushRef="#br0" timeOffset="176788.03">13988 9860 1094 0,'0'10'97'0,"3"-1"-77"0,-3 4-20 0,7 3 0 15,-3-1 176-15,3 7 32 0,-4-3 7 0,4 3 1 16,0 0-145-16,-3 0-29 0,0 6-6 0,-1-6 0 15,4 0-7-15,-3-3-1 0,-1 0 0 0,1-4 0 16,-1 4-8-16,1-6-1 0,-4-1-1 0,7-2 0 16,-7-1 15-16,0-9 3 0,3 9 1 0,-3-9 0 15,0 0 29-15,0 0 6 0,11 0 0 0,-4 0 1 16,0-9-21-16,-3 6-4 0,-1-13 0 0,1 4-1 16,-4-7-21-16,0 3-4 0,-4-12-1 0,4 6 0 15,-7-3 15-15,3-3 4 0,4-4 0 0,-7 7 0 16,4-3-16-16,-1 0-4 0,4 3 0 0,-3-4 0 15,3 7 15-15,-4 1 2 0,4-1 1 0,0 3 0 16,-3 6-14-16,3-6-2 0,3 7-1 0,1-1 0 16,-1 1-21-16,4-4 0 0,-3 4 0 0,3 2 0 15,4 1-10-15,-1-4-6 0,4 4-2 0,0-1 0 16,4 4-160-16,3-3-32 0,7-1-6 0,1 1-974 16</inkml:trace>
  <inkml:trace contextRef="#ctx0" brushRef="#br0" timeOffset="177297.05">14852 9710 1785 0,'0'0'159'0,"0"0"-127"0,7 0-32 0,4-6 0 16,-4 6 132-16,3 0 21 0,-6 0 4 0,-4 0 1 16,0 0-122-16,0 0-24 0,0 0-4 0,0 0-8 15,-4 9 10-15,-3 1-10 0,-7 2 10 0,0 7-10 16,-4-7 0-16,-3 7 0 0,-4 3 0 15,4 0 0-15,-3 0 0 0,2 3 0 0,1-3 0 0,4 3 0 16,-1-3 12-16,4 6-3 0,3-3-1 0,1 1 0 16,-1-1-8-16,4-3 8 0,-4 0-8 0,8-4 8 15,-1 1-8-15,1-3 0 0,3 0 0 0,0-1 0 16,0-5 0-16,3 2 0 0,1-2 0 0,3-4 0 16,0-3 0-16,4 3 0 0,3-6-12 0,0-6 12 15,4 6 0-15,-1-9 0 0,4 5 0 0,0-5 0 16,-3 0 11-16,3-4 0 0,0-6 0 0,-3 7 0 15,-4-7 4-15,4 6 1 0,-4-5 0 0,4-4 0 16,-4 0 0-16,0 0 0 0,-4 3 0 0,1-3 0 16,0 3 16-16,-1-3 3 0,1 10 1 0,-1-7 0 0,1 6-8 15,-4 4 0-15,0-1-1 0,0 4 0 16,0 0-1-16,4-4 0 0,-4 7 0 0,3 3 0 0,-3-6-6 16,4 6-2-16,0 0 0 0,-4 0 0 0,3 0-10 15,1 6-8-15,-4-3 12 0,3 4-12 0,-6-4 0 16,7 6 0-16,-8 4 0 0,4-4 0 0,0 4 8 0,-3 6-8 15,6-1 0-15,-6-2 0 0,-1 3 8 0,1 3-8 16,3-3 0-16,-4-1 0 0,5-2 0 0,-5 6 0 16,4-3 0-16,0-7 0 15,4 7-100-15,-1-6-16 0,1-4-4 0,-4 1-1 16,7-1-114-16,-3-6-22 0</inkml:trace>
  <inkml:trace contextRef="#ctx0" brushRef="#br0" timeOffset="177487.8">15469 9879 2073 0,'0'0'184'0,"0"0"-147"0,0 0-29 0,0 0-8 16,7 3 278-16,-3 13 54 0,3-6 12 0,4 2 1 15,-4 1-281-15,0-1-64 0,-4 7 0 0,4-6 0 31,-3 8-56-31,3 5-8 0,-7-11 0 0,3 7-1 16,-3 0-103-16,0-3-20 0,0 0-4 0,-3-7-975 0</inkml:trace>
  <inkml:trace contextRef="#ctx0" brushRef="#br0" timeOffset="177651.71">15388 9559 3430 0,'-10'-9'76'0,"10"9"15"0,-4-6 3 0,4 6 2 0,0 0-76 0,0 0-20 15,0 0 0-15,11 0 0 16,3 6-93-16,3-3-23 0,-2-3-4 0,6 10-824 0,-4-7-164 0</inkml:trace>
  <inkml:trace contextRef="#ctx0" brushRef="#br0" timeOffset="178094.5">15829 9933 1152 0,'0'0'102'0,"-3"0"-82"0,3 12-20 0,-4-6 0 15,1-2 309-15,-1 5 58 0,4-6 11 0,-3 7 2 16,-1-1-290-16,0-3-58 0,1 0-12 0,3-6-3 15,0 0-5-15,0 0 0 0,-4 7-1 0,4-7 0 16,0 0-11-16,0 0 0 0,0 0 9 0,0 0-9 16,0 0 24-16,0 0 1 0,7-7 0 0,4 1 0 15,0-9 6-15,3 5 1 0,0-6 0 0,3-2 0 16,1-1-8-16,3-3-2 0,0 0 0 0,-3 3 0 16,3-3-3-16,0 0-1 0,-3 6 0 0,3 1 0 15,-7 2 9-15,4 4 1 0,-4-1 1 0,0 1 0 16,-3 6 12-16,-1-6 3 0,1 9 0 0,3 0 0 0,-3 0-28 0,-1 0-6 15,4 6-1-15,-3-3 0 0,0 0-9 0,3 3 0 16,-4-3 0-16,4 7 0 0,0-4 0 0,-3 0 0 16,3 4 0-16,-3 5 0 0,3-2 0 0,-4 3-16 15,-3 3 4-15,1 2 1 16,2 1-13-16,-3 7-4 0,-3-7 0 0,-1 6 0 16,4-3-71-16,0-3-14 0,0 6-3 0,0-3-1 15,-3-3-41-15,-1-3-8 0,8 0-2 16,0 0 0-16,-1-7-47 0,1 1-9 0,3-4-3 0,4-6 0 15</inkml:trace>
  <inkml:trace contextRef="#ctx0" brushRef="#br0" timeOffset="178321.88">16810 9851 2980 0,'0'0'66'0,"0"0"14"0,7 0 2 0,0 0 1 0,0 0-67 0,0 6-16 0,0-3 0 0,4 7 0 15,-4-1 0-15,0 4 0 0,0-4 0 0,-4 10 0 16,1-3-10-16,-1 3 1 0,1-1 0 0,-4 4 0 16,0 0-89-16,0 0-18 0,-7-3-3 0,3-6-1 15,1 9-35-15,-1-7-7 0,1-2-2 0,-1-1-787 16</inkml:trace>
  <inkml:trace contextRef="#ctx0" brushRef="#br0" timeOffset="178469.19">16753 9606 3211 0,'-7'-3'71'0,"0"-3"14"0,0-6 3 0,4 2 2 0,-1 10-72 0,4-9-18 0,4 6 0 0,3-7 0 31,3 7-157-31,-3-3-35 0,8 3-8 0</inkml:trace>
  <inkml:trace contextRef="#ctx0" brushRef="#br0" timeOffset="178852.17">17194 9936 2372 0,'0'0'52'0,"0"9"12"0,0 1 1 0,4 2 1 0,-4-2-53 0,7-1-13 0,-3-3 0 0,-1 0 0 0,-3-6 28 0,4 10 4 15,-4-10 0-15,7 6 0 0,-7-6-32 0,0 0 0 16,0 0 0-16,7-6 0 16,0 6-20-16,0-10-9 0,0 7-3 15,-4-9 0-15,4-4 42 0,0 0 8 0,1-2 2 0,2 5 0 0,-3-6 8 0,0 0 3 16,0 7 0-16,0 2 0 0,0 1-15 15,0-3-4-15,1 8 0 0,-1-2 0 0,-7 6 17 0,7-3 3 16,3 3 1-16,1 0 0 0,-1 0-33 0,4 3 0 16,-3-3 0-16,3 6 0 0,0-2 0 0,0-4 0 15,1 9 0-15,2-9 0 0,-3 0 13 0,4 3-4 16,-4-3-1-16,4 6 0 0,-1-3 4 0,-3 7 0 16,1 2 0-16,-1-2 0 0,-4-1 0 0,4 4 0 15,-3-4 0-15,-1 10 0 0,1-6 14 16,0 5 3-16,-1-5 1 0,1 9 0 15,-1-6-198-15,1-4-39 0,0 1-8 0</inkml:trace>
  <inkml:trace contextRef="#ctx0" brushRef="#br0" timeOffset="179461.19">18468 9882 2718 0,'0'0'120'0,"0"-12"25"0,0 9-116 0,0-7-29 0,0 1 0 0,-4 0 0 16,4-1 34-16,0 10 1 0,0 0 0 0,-3 0 0 0,-4-3-35 0,0 3 0 15,-4-6-10-15,-3 12 10 16,-4-3-12-16,-3 3 12 0,4-2-12 0,-5 8 12 16,-2 4-16-16,-1-4 5 0,-3 7 1 0,3-3 0 0,0 6 10 15,-3 3 0-15,4-9 0 0,-1 5 0 0,4-2 0 0,0 3 0 16,3-9 0-16,0 6 0 0,4-7-12 0,4 4 0 15,6-4 0-15,0-2 0 16,-3-7-35-16,7 6-7 16,0-9-2-16,7 7 0 0,1-4 20 0,2-3 4 0,1-3 1 15,-1-4 0-15,8 4 31 0,0-3 0 0,-4-7 0 0,7 4 0 0,-4-4 17 0,5-5 3 16,-5 5 1-16,4-6 0 0,-3 4-7 0,0-4-2 16,3 0 0-16,-3 0 0 0,-4-3-2 0,3 10-1 15,-3 2 0-15,1 1 0 0,-1-4-9 0,0 13 12 16,-4-9-12-16,1 9 12 0,-1-10-12 0,1 10 10 15,-4 0-10-15,0 0 10 0,0 0-2 0,-7 0 0 16,0 0 0-16,0 0 0 0,0 0-8 0,7 7-14 0,-7-7 3 16,7 3 1-16,-7-3 10 0,0 9-12 15,0 4 12-15,0-4-12 0,-3 1 12 0,-1 2 0 0,1 4 0 16,-1 0 0-16,-3 2 28 0,0 1 10 16,0 3 2-16,4 3 1 0,-5-3-17 0,1 6-3 0,0-6-1 15,4 10 0-15,-1-10-9 0,4 9-3 0,-3-9 0 16,3 0 0-16,0 6-8 0,0-3-12 0,0 3 2 0,0-6 1 15,-4 0 9-15,4 7 0 0,-3-4 0 0,-1-3 0 16,1 6 0-16,-1-6 0 0,-3 6 0 0,0-3 0 16,0-3 0-16,3 6 0 0,-6-6 0 0,3 0 0 15,0-3 0-15,-4-3 8 0,4 2-8 0,-3-5 8 16,2 3 25-16,-2-4 6 0,-1-2 1 0,-3 2 0 16,0-9-32-16,-4 13-8 0,4-13 0 0,-7 6 0 15,0-5 0-15,-4 2 0 0,-3-6 0 0,0 0 0 16,-4-6-97-16,-3-1-21 0,-4-8-4 15,0 2-1066-15</inkml:trace>
  <inkml:trace contextRef="#ctx0" brushRef="#br0" timeOffset="180002.86">18320 8835 2602 0,'0'0'57'0,"0"0"12"0,0 0 3 0,0 0 1 0,0 0-58 0,7-3-15 0,3 3 0 0,1 0 0 0,3 0 38 0,0 0 5 15,0-6 1-15,4 6 0 0,-4 6 6 0,4-3 2 16,-1 0 0-16,8 3 0 0,0 4-43 0,3-1-9 15,0-2 0-15,7 11 0 0,-3-5 0 0,7 15 14 16,-4-3-4-16,4 3-1 0,0 1-9 0,0-1-14 16,3 10 3-16,4-7 1 0,-4 3 10 15,4 4 8-15,-4-3-8 0,-3 5 11 0,4 1 16 0,-8-3 3 16,-7 9 1-16,-3 0 0 0,-1-6-5 16,-6 9-1-16,-4-3 0 0,-3 0 0 0,-4 0-15 0,-4-6-10 15,1 2 12-15,-8-2-12 0,4-6 11 0,-3 5-11 16,-1-8 10-16,-3 5-10 0,4-2 8 0,-8-7-8 15,1-3 0-15,-1 3 9 0,-3-2-9 0,0-4 0 16,-7-1 0-16,-1 8 8 16,1-7-42-16,-3 0-9 0,-5 0-1 0,-6-4-1344 15</inkml:trace>
  <inkml:trace contextRef="#ctx0" brushRef="#br0" timeOffset="-205901.41">11077 2701 1630 0,'-49'7'72'0,"28"-1"16"0,-8-3-71 0,5 3-17 16,3-2 0-16,-1 5 0 0,5 0 18 0,3-9 0 16,3 3 0-16,1-3 0 0,-5 0-34 0,8-3-6 15,7 3-2-15,-7 0 0 0,0-6 36 0,4 3 6 16,3 3 2-16,7-9 0 0,-4 5 35 0,4-5 7 0,-3 3 2 15,-1-7 0-15,8 10-9 0,3-3-2 0,4 3 0 0,-1-4 0 16,1 1-23-16,10 0-5 0,11 6-1 16,3-3 0-16,1 3-15 0,10-7-9 0,10 7 10 0,8 0-10 15,-1-3 16-15,11 3-2 0,11-6-1 16,10 6 0-16,4-13-13 0,4 10 0 0,6-3 0 16,0-3-10-16,4-4 29 0,11 10 5 0,3-10 2 0,7 4 0 15,7 0 14-15,4-1 2 0,3 1 1 0,4-1 0 16,3 7-23-16,4-3-5 0,7-7-1 0,3 13 0 15,11-3 3-15,4-3 1 0,6 3 0 0,1 3 0 16,-1 0 10-16,4 0 3 0,-3 0 0 0,3 3 0 16,7 3-31-16,0-6 0 0,4 0 0 0,3 0 0 15,-3-9 15-15,7-1-3 0,-1 7-1 0,-2-6 0 16,-8 0 20-16,3-4 4 0,1 4 1 0,3-10 0 16,7 6-10-16,8 1-2 0,-1 2 0 0,4-9 0 0,-4 10-24 15,4-3 0-15,7 2 8 0,-4 1-8 0,-3 9 0 16,0 0 0-16,-4 0 0 0,-3 9 0 15,3 10-76-15,1-7-10 0,-8 10-2 0,0 10-738 16,0-1-147-16</inkml:trace>
  <inkml:trace contextRef="#ctx0" brushRef="#br1" timeOffset="3961.54">16129 7402 1324 0,'0'0'59'0,"0"0"12"0,0 0-57 0,0 0-14 16,0 0 0-16,0 0 0 0,0 0 165 0,0 0 31 15,7 9 5-15,0-9 2 0,0 7-159 0,4-4-32 16,-1 0-12-16,4-3 8 0,4 6-8 0,0-6 0 15,-1 0 0-15,5-6 0 0,6 6 0 0,-4 0 0 16,1 0 10-16,0 0-10 0,3-3 10 0,0 3-10 16,4-10 8-16,0 10-8 0,0-3 9 0,3-3-9 15,-3-3 10-15,-1 2-10 0,5-2 12 0,2 0-4 16,-2-4-8-16,2-3 12 0,5 4-3 0,-1 2-1 16,-3-2 0-16,3-1 0 0,1-2 7 0,-1 2 1 0,-3-6 0 15,0 7 0-15,-4-4 0 0,0 0 0 0,0 1 0 16,1-1 0-16,-1-6-16 0,-3 3 0 0,-1-3 8 0,1 7-8 15,-7-14 0-15,3 7 8 0,0-9-8 0,1 6 0 16,-5-6 24-16,-3 2 0 0,1 1-1 0,-1 3 0 16,0-3 4-16,-3-4 1 0,-1 7 0 0,1-3 0 15,-1 6-28-15,-2 0 0 0,2 0 0 0,1 0 0 16,-4 0 0-16,0 4 0 0,-3-1 0 0,3 6 0 16,-4-6 0-16,1 7 0 0,0-1 0 0,-4 1 0 15,0-4 0-15,0 4 0 0,-4 2 0 0,4 1-11 16,-3-4 11-16,-4 4 8 0,0-1-8 0,0-2 11 15,0 2-11-15,3 7 8 0,-3-6-8 0,0 0 8 0,0 9-8 16,0-4 0-16,0-2 0 0,0 6 8 0,0 0-8 16,0 0 0-16,-3-3 0 0,3 3 0 0,0 0-11 0,-7 0 11 15,0 3-8-15,0-3 8 0,0 6 0 0,0-2 0 16,-4 5 0-16,0-6 8 0,-3 6-8 0,4-2 8 16,-8-4-8-16,0 6 8 0,-3-6-8 0,0 7-8 15,-4-4 8-15,1-3-12 0,-8 10 12 0,7-7 8 16,1-3-8-16,-1 7 11 0,-3 2-11 0,-1-2 0 15,1-4 0-15,3 0-11 0,-3 3 22 0,4-2 4 16,-1-4 1-16,7 6 0 0,1-6-16 0,2 4 0 16,1-7 0-16,4 3 0 0,3-3 0 0,0 0 9 15,7 0-9-15,0 0 8 0,0-3-8 0,0-7 0 16,7 1 0-16,3-1 0 0,-3-2-15 0,7 3 5 0,8-4 1 16,-1-6 0-16,-4 10-5 0,8-4-1 15,-4 1 0-15,0-1 0 0,1 4 15 0,-1-1 0 16,-4 1 0-16,1 6-9 0,3-3 17 0,0 2 4 0,-3-2 1 15,3 6 0-15,0 0-13 0,1 0 0 0,-1 0 0 16,0 0 0-16,0 10 0 0,0-10 9 0,0 6-9 0,4-3 8 16,-4-3-8-16,4 9 0 0,-4-6 0 0,4 4 0 15,0-4 0-15,-4 9-11 0,0-2 3 0,0-1 0 16,-3 4 8-16,-4 6 14 0,0-7-3 0,0 7-1 16,-3-7 10-16,3 10 1 0,-7-3 1 0,3 3 0 15,-6 0-11-15,6 0-3 0,-3 3 0 0,1 0 0 16,-1-3-38-16,-4 0-8 15,1 0-2-15,-1-3-720 0,-3 3-144 0</inkml:trace>
  <inkml:trace contextRef="#ctx0" brushRef="#br1" timeOffset="4892.63">14108 7095 1454 0,'-7'-19'64'0,"3"16"14"0,4 0-62 0,-4-4-16 15,4-2 0-15,-3 0 0 0,3 2 40 0,0 1 6 16,3-3 1-16,-3-1 0 0,0 7 3 0,0 3 1 15,-3-9 0-15,3 9 0 0,-4 0-17 0,4 0-3 16,-3-4-1-16,-4-2 0 0,0 6-6 0,0 0-2 16,3 0 0-16,-3 6 0 0,4-2-1 0,3-4 0 15,-7 6 0-15,7-6 0 0,-4 6-13 0,1 4-8 16,3-1 8-16,-4 4-8 0,4-4 0 0,0 0 8 16,0 1-8-16,4 2 0 0,-4-2 0 0,3 2 0 0,-3 7 0 15,4 0 0-15,-8-3 8 0,4 2-8 16,4 4 8-16,-4 7-8 0,0-8 13 0,3 1-1 15,1 0-1-15,-1-3 0 0,4 3 16 0,0-9 3 0,0 6 1 16,0-7 0-16,4 1-19 0,0 5-3 0,-1-5-1 0,1-4 0 16,3 1 0-16,-4-1-8 0,5-6 12 15,-1 7-4-15,7-4-8 0,3-3 0 16,-2 0 0-16,-1-3 0 0,4 0 0 0,3 0 0 0,-4 0 0 16,5-3 0-16,-5-6 8 0,5 6-8 0,-5-7 0 0,4 1 8 15,-3-4-8-15,0 4 0 0,-4-10 0 0,0 10 8 16,0-4-8-16,1-6 10 0,-8 7-10 0,0-10 10 15,-4 3-10-15,1 3 8 0,-4-3-8 0,-3 1 8 16,-4-4-8-16,0 0 0 0,0 3 0 0,-4-3 0 16,-3 0 0-16,0 3 0 0,0 7 0 0,0-4 8 15,0 0-8-15,0 4 0 0,-4 2 0 0,8 1 0 0,-5 0 0 0,5 9 0 16,3 0 0-16,0 0 0 0,0 0 0 0,0 0 0 16,0 0 10-16,0 9-10 0,-4-3 8 0,4 7-8 15,4-4 0-15,-1 4 0 0,1-1 13 0,0-2-4 16,-1 8-1-16,4-5 0 0,-3 6-8 0,3-7 12 15,0 10-12-15,0-3 12 0,0 3-3 16,0 0 0-16,-4 0 0 0,5 0 0 0,-1-3-9 0,0 3-12 16,0 0 2-16,-4 0 1 15,1-4-58-15,3 1-11 0,0 3-2 0,0-9-926 0</inkml:trace>
  <inkml:trace contextRef="#ctx0" brushRef="#br1" timeOffset="5362.75">15035 7054 2113 0,'0'0'46'0,"0"0"10"0,0 0 1 0,0 0 3 0,0 0-48 0,0 0-12 0,0 0 0 0,0 0 0 16,0 0 35-16,0 0 4 0,-3 6 1 0,-1-3 0 15,-3 7-40-15,0-7-12 0,0-3 0 0,0 9 0 16,0-9 12-16,0 10 16 0,-4-4-4 0,1 0-1 16,-1-6-11-16,-3 10 0 0,0-4 0 0,0-3 0 15,0 6 0-15,7-5 0 0,-4-4 0 0,4 9 0 0,0-9 0 16,0 6 0-16,7-6 0 0,0 0 0 0,0 0 0 0,0 0 0 16,0 0 0-16,0 0 0 15,7 0-25-15,4 0-4 0,-1 0-1 0,4 3 0 0,0-3 30 0,-3 4 0 16,3-4 0-16,0 9 0 0,-3-3 0 0,3-3 0 15,-3 7 0-15,-1-1 0 0,4 1 0 0,-3 2 0 16,-1-2 0-16,5 2 0 0,-5-3 0 0,1 4 0 16,-1 0 0-16,1-4 0 0,-8 7 12 0,4-4-4 15,0 1 0-15,-3-4-8 0,-4 1 23 0,0 2-3 16,0 1 0-16,0-4 0 0,0 4-20 0,0-4 0 16,-7 0 0-16,3 4 0 0,1-4 0 0,-4 4 0 15,3 3 0-15,-3-4 0 0,4-2-12 0,-8 2-8 16,4-3 0-16,-3 1-1 15,2-7-17-15,-2 3-3 0,-1-3-1 0,1 4 0 16,-1-4-162-16,4-3-32 0,-11 0-6 0,18 0-2 0</inkml:trace>
  <inkml:trace contextRef="#ctx0" brushRef="#br1" timeOffset="5740.25">15293 7308 2127 0,'0'0'94'0,"0"0"20"0,11 0-91 0,-1-3-23 0,1-7 0 0,-1 10 0 16,8-9 43-16,-4 0 4 0,4 5 1 0,-1-5 0 0,1 0-33 0,0 5-7 15,-4-5 0-15,0 0-8 0,0-1 12 16,4 4-12-16,-8-3 12 0,4-1-12 16,-7 1 0-16,4-1 0 0,-4-2-10 0,0 2 10 15,-3 1-12-15,3 0 12 0,-4-4-12 0,1 4 12 0,-4-4-20 16,0 4 4-16,0-4 1 0,-7 4 0 0,3-4 15 0,-3-2 0 15,0 11 0-15,-4-5 0 0,1 6 0 0,-1-3-19 16,-3 6 3-16,0 0 0 0,-4 0 24 0,1 6 6 16,-4-3 1-16,3 6 0 0,-3-5-15 0,3 5-8 15,0 7 8-15,4-10-13 0,0 10 22 0,7-4 5 16,4 1 1-16,-1 5 0 0,1-5-3 0,-1 9 0 16,1-3 0-16,3 3 0 0,0 0-4 0,3 0 0 15,1 0-8-15,3 6 12 0,-4-6-12 0,4 6 0 16,0-6 0-16,4 3 0 0,-1-3 0 0,-3-3 0 15,4 3-12-15,0-3 12 16,-1-7-193-16,8 1-32 0,7 5-7 0,-1-8-570 0</inkml:trace>
  <inkml:trace contextRef="#ctx0" brushRef="#br1" timeOffset="6154.32">15804 7261 1879 0,'-10'0'83'0,"10"0"17"0,-4 3-80 0,1 3-20 0,-1-3 0 0,4-3 0 0,0 0 24 0,-3 10 1 16,3-7 0-16,-4 6 0 16,4 1-14-16,0-7-3 0,0 6-8 0,0 1 12 0,0-10 4 0,0 12 1 15,0-5 0-15,4 2 0 0,-4-3 9 0,0-6 2 16,0 0 0-16,0 0 0 0,0 0 1 0,0 0 1 15,0 0 0-15,7 10 0 0,-7-10 1 0,0 0 0 16,0 0 0-16,0 0 0 0,0 0 5 0,0 0 2 16,0 0 0-16,0-10 0 0,0-2-13 0,-4 2-2 15,4-2-1-15,-3-1 0 0,-1-6 1 0,1 7 0 16,-1-7 0-16,4 6 0 0,-3-5 10 0,3-4 3 16,0 3 0-16,0-3 0 0,7 6-17 0,-4-3-3 15,4 1-1-15,0-4 0 0,0 3-15 0,0 3 0 16,1-3 8-16,2 1-8 0,4 2 21 0,7-3 2 15,1 0 0-15,2 4 0 0,4-1-23 0,-3 0 9 0,3 1-9 16,1 2 0-16,-1 4 11 0,-3-1-11 0,3 4 10 16,0-3-10-1,-3 2-109-15,3-2-28 0,-3 3-6 0</inkml:trace>
  <inkml:trace contextRef="#ctx0" brushRef="#br1" timeOffset="7720.71">21071 7477 1324 0,'0'0'118'0,"0"0"-94"0,0 0-24 0,0 0 0 16,0 0 160-16,0 0 27 0,0 0 5 0,0 0 2 16,0 0-148-16,0 7-30 0,-7-4-5 0,0-3-2 15,0 9-1-15,-3-9 0 0,-1 6 0 0,1-3 0 16,-5-3-8-16,5 4 0 0,-4-4 0 0,0 0 0 16,-4 0-13-16,0 0 5 0,1-4 8 0,-4 4-13 15,-1-3 13-15,-6 3 0 0,-4-6-10 0,1 6 10 16,-1 0 0-16,-3 0 0 0,-4 0-9 0,-4 0 9 0,-2 0 12 15,6 6 7-15,-4-6 1 0,1 0 0 0,0 0 47 16,-1 0 9-16,-2 0 3 0,2-6 0 0,1 6-12 16,0-3-3-16,-1-3 0 0,4 6 0 0,4-3-29 0,-4-4-7 15,8 1 0-15,-1 0-1 0,0-4-13 0,4 1-2 16,-4 3-1-16,4-4 0 0,0 4-11 0,-4-7 0 16,0 4 0-16,0 0 0 0,4 2 0 0,-4-2 0 15,4 0 8-15,0-4-8 0,0-3 0 16,0 4 0-16,3-7 0 0,0 6 0 0,4-5 8 0,0 5 0 15,7 0 0-15,0-5 0 0,-4 5 4 0,7-6 0 16,1 4 0-16,3-4 0 0,0 0 8 0,3-3 3 16,1 3 0-16,-1-6 0 0,4 3-13 0,4-6-2 15,-4 6-8-15,0-9 12 0,3 9-12 0,1-6 0 0,3 2 8 0,-4-2-8 16,-3 3 9-16,7-3-1 0,-3 3 0 0,-1-3 0 16,1 2-8-16,-1-2 0 0,1 6 0 0,0 0-11 15,-1-6 11-15,-3 6 0 0,0 0 0 0,4 0 0 16,-4 0 0-16,0 0 0 0,0 0 0 0,0 4 8 15,3 5-8-15,-3-3 8 0,-3 1-8 0,3-1 8 16,0 4-8-16,3 2 0 0,-3 4 0 0,0 0 0 16,0-4 0-16,0 10 0 0,0 0 0 0,0 0-8 15,0 0 8-15,0 0-10 0,0 0 10 0,0 0-10 16,0 0 10-16,0 0-12 0,-7 10 12 0,4 2-12 16,-5-2 12-16,5-1-8 0,-8 3 8 0,4-2-8 15,-3 9 8-15,3-7 0 0,-4 10 0 0,4-3-8 16,-4-6 8-16,4 8 12 0,0 1-2 0,-3 4-1 15,3-5-9-15,0 5 0 0,0 2 0 0,0-3 0 0,3 6 0 16,-3-9 0-16,3 6 0 0,-3-9 0 0,4-3 0 0,3 3 0 16,0-7 0-16,0-2 0 0,0-1 0 0,0-9-14 15,0 0 3-15,0 0 1 0,0 0 10 0,0 0 8 16,10-3-8-16,-3-13 11 16,1 7-3-16,2-7 0 0,-3-3 0 0,0 1 0 0,0 2-8 0,-3-6 0 15,3-3 0-15,-4 3 0 0,1 0 0 0,-4 0 0 16,0 3 0-16,0 3 0 0,0-2 0 0,0-1 0 15,0-3 0-15,3 9 0 0,1-5 0 0,0 2 0 16,-1 0 0-16,-3 4 0 0,7-1 0 0,-3-3 0 16,3 4 0-16,0 2 0 0,-4 1 13 0,4 3-2 15,4 0-1-15,3-4 0 0,-3 7-10 0,3-6 12 0,0 9-12 0,3-4 12 16,1-2-12-16,3 6 0 0,-3-3 9 0,0 3-9 16,-1-6 0-16,1 6 0 0,-1 0 0 0,1 6 0 15,0-3 0-15,-1-3 0 0,1 6-8 0,0-2 8 31,-1 5-97-31,1-6-15 0,0 7-2 0,-1-1-710 0,1 0-143 0</inkml:trace>
  <inkml:trace contextRef="#ctx0" brushRef="#br1" timeOffset="8420.46">21456 7211 1958 0,'0'0'87'0,"0"0"17"0,0 0-83 0,0 0-21 16,0 0 0-16,0 0 0 0,0 12 138 0,0-2 23 15,0 8 5-15,0-5 1 0,0 6-134 0,0 3-33 16,0 0 0-16,3 0 0 0,-3 9 0 0,0-9-12 16,0 9 0-16,0-2 0 0,-3-4 0 0,3-3 1 0,-4 3 0 0,-3-3 0 31,4 0-28-31,-4-7-5 0,3 4-2 0,-6-6 0 16,3-4-133-16,0 0-26 0,0 1-6 0,-1-7-1 0</inkml:trace>
  <inkml:trace contextRef="#ctx0" brushRef="#br1" timeOffset="8614.33">21241 6991 2757 0,'-4'0'60'15,"1"-12"13"-15,-1 2 3 0,4 7 2 0,0-3-62 0,4 0-16 0,3-1 0 0,-4-2 0 0,8 6 0 0,-1-3 0 16,1 2 0-16,3 1 0 15,-3 3-64-15,3-6-7 0,0 6-1 0,4 0 0 16,-4 6-154-16,-4-3-31 0,11 1-7 0,-21-4 0 16</inkml:trace>
  <inkml:trace contextRef="#ctx0" brushRef="#br1" timeOffset="9223.49">21844 6853 2264 0,'-4'-9'100'0,"8"6"21"0,3-7-97 0,-3 10-24 15,-4 0 0-15,0 0 0 0,7-3 55 0,-7 3 5 16,0 0 2-16,0 0 0 0,0 0-34 0,7 10-6 16,0-4-2-16,-4 10 0 0,-10-1-12 0,4 1-8 15,6 0 8-15,-6 12-8 0,-1-3 0 0,-3 3 0 0,4 3 0 0,-1 4 0 16,1-4 0-16,-1 7 0 0,-3-4 0 0,3 7-8 16,8-6 8-16,-4 5 0 0,-7-5 0 0,7 3 0 15,3-4-15-15,-3 7-1 16,0-10 0-16,0 1 0 15,-3-7-118-15,3 6-24 0,3-12-5 0,4 3-785 0</inkml:trace>
  <inkml:trace contextRef="#ctx0" brushRef="#br1" timeOffset="9491.19">21844 7393 979 0,'11'-7'87'0,"-15"1"-70"0,-3 3-17 0,0-3 0 16,7-4 286-16,-4 7 54 0,1-6 10 0,-1 6 2 0,4 3-280 0,0 0-57 16,0-7-15-16,-3 4 0 0,-8-6 14 0,8 9-2 15,3 0 0-15,0 0 0 0,0 0-12 0,0 0 0 16,0 0 0-16,7 0 0 0,3 0 0 0,-3 0 0 16,-7 0 0-16,18 3 0 0,0 3 10 0,-1-6-1 15,-6 0 0-15,7-6 0 0,-1 6-9 0,1-3-11 16,-1 3 3-16,-2-3 0 15,-1 3-35-15,3-7-6 0,5 7-2 0,-1-3 0 16,-11-3-24-16,8 6-5 0,0-3 0 0,-1 3-780 16</inkml:trace>
  <inkml:trace contextRef="#ctx0" brushRef="#br1" timeOffset="9842.64">22190 7308 288 0,'0'0'12'0,"0"0"4"0,-7 0-16 0,7 0 0 0,0 0 0 0,0 0 0 15,0 0 366-15,0 0 70 0,7 0 15 0,3 0 2 16,1 0-333-16,-4 0-66 0,0-3-14 0,7 3-2 15,0-3-2-15,0 3-1 0,-14 0 0 0,11 0 0 16,0-7 4-16,-1 7 1 0,-10 0 0 0,7 0 0 16,-7 0-15-16,11 0-2 0,-1 0-1 0,-3-3 0 15,-7 3-22-15,7-6 0 0,8 6 0 0,-5-9 0 16,-3 9-10-16,4-4 0 0,-1 1 0 0,1-3 0 16,0 3 2-16,-1-3 0 0,-6-4 0 0,3 7 0 15,3 0 8-15,-3-3 0 0,-7 6 0 0,0 0 8 16,4-10 25-16,-4 10 6 0,-4 0 1 0,1-3 0 15,-4-6-8-15,0 9-2 0,7 0 0 0,-11 0 0 16,-3 0-19-16,0 0-11 0,3 0 12 0,1 9-12 0,-4-6 0 16,-1 7 0-16,1-1 0 0,7 0-12 15,0 4-4-15,-3 0 0 0,-4-4 0 0,-1 13 0 16,8-3 16-16,-3-7 0 0,-1 10 0 0,1-3-9 0,-1 3 9 16,4 0-10-16,0 0 10 0,0-3-10 0,-4 3 10 15,8-4 0-15,3-5 10 0,3 6-10 0,-3-7 0 0,4 1-13 16,-1-4 1-16,4 1 0 15,-3-1-135-15,7-6-26 0,-1-3-6 0</inkml:trace>
  <inkml:trace contextRef="#ctx0" brushRef="#br1" timeOffset="10465.11">22758 7349 1728 0,'31'6'76'0,"-31"-6"16"0,0 0-73 0,0 0-19 0,11 6 0 0,0 4 0 16,-8-1 170-16,4 4 30 0,0 2 7 0,4 1 1 15,-4-7-169-15,0 10-39 0,-11-6 0 0,8 6 0 16,3-7 12-16,-3 1 1 0,-8-4 1 0,0 0 0 16,4-9-5-16,0 0-1 0,0 0 0 0,0 0 0 15,-7 7 0-15,7-7-8 0,0 0 12 0,0 0-4 16,-3-7-8-16,3-2 0 0,7 0 0 0,0-4 0 15,-3 4 0-15,-1-7 0 0,1 0-12 0,-1 4 12 16,8-7-12-16,-8 6 12 0,4-5-12 0,-3 5 12 16,3 1 0-16,0-7 0 0,0 9 0 0,-3-2 0 15,6 2 0-15,-3 1 0 0,0-4 9 0,-3 4-1 0,-1 9-8 16,1-9 0-16,6 5 0 0,-6 1 8 0,-4 3 0 16,10-6 0-16,-2 6 0 0,-1 0 0 0,3 0 0 0,-3-3 0 15,0-3 0-15,0 6 0 0,4 0-8 16,-11 0 0-16,0 0-8 0,11 0 8 0,-4 0 0 0,-7 0 0 15,7 9 0-15,-4 0 0 16,4 4 0-16,-7-4 0 0,4 4 0 0,-1 6 0 0,-3-7 0 0,4-2 0 16,-1 2 0-16,1-2 8 0,-4-1 16 0,0-9 3 15,7 9 1-15,0-5 0 0,0 2-13 0,0-3-3 16,-7-3 0-16,14-3 0 0,-3-3 32 0,3 2 7 16,0-5 1-16,0 0 0 0,0-1-32 0,4-2-7 15,-1 2-1-15,1-2 0 0,3-1 4 0,0 1 1 0,4 2 0 16,0-5 0-16,0 8-8 0,-1-2-1 0,1-1-8 15,0 4 12-15,-4 0-12 0,7 0 8 0,-3 6-8 0,-4 0 0 16,0 6 13-16,0-3-3 0,0 6-1 0,-3 1 0 16,0-1 7-16,-4-2 0 0,3 2 1 0,1 10 0 15,-4-7 1-15,-3 1 0 0,3 6 0 0,-4-7 0 16,1 7-7-16,0 0-2 0,-1 0 0 0,-3-4 0 16,4 7-1-16,-1 7 0 0,-6-8 0 0,-1 1 0 15,1 0-8-15,0 7-14 0,-1-7 3 0,1 3-963 16,-1-7-193-16</inkml:trace>
  <inkml:trace contextRef="#ctx0" brushRef="#br1" timeOffset="13980.38">27538 7139 1497 0,'0'0'133'0,"0"0"-106"0,0 0-27 0,0 0 0 0,0 0 145 0,7 0 24 16,3 0 5-16,-2 6 1 0,-1-3-91 0,-4 3-17 15,-3-6-4-15,7 7-1 0,0 11-29 0,-3-5-5 16,-4 6-2-16,0 3 0 0,-4-4-7 0,1 4-2 15,3 0 0-15,-4 0 0 0,1 0-17 0,-1 0 0 16,4-3 0-16,0 0 0 0,-3-7 19 0,3 7 3 16,3-3 1-16,-3 0 0 0,4-4 3 0,-1 1 1 15,-3-4 0-15,4 0 0 0,3 1-7 0,-7-7-2 0,0-3 0 16,0 0 0-16,0 0-18 0,0 0 8 0,0 0-8 16,0 0 0-16,0 0 17 0,-7 0-3 0,0-3-1 0,-4-3 0 15,0-7 22-15,4 4 4 0,-3-4 1 0,3-6 0 16,0 4-8-16,0-7-2 0,0-3 0 0,3-7 0 15,-3 7 3-15,7-6 1 0,-3-4 0 16,-1 4 0-16,4-7-34 0,4 7-20 16,-1-4 2-16,1 4 1 0,-1-3 17 0,1 2-10 0,3 1 10 0,0 3-8 15,0 3 8-15,0 0 0 0,3 3 0 0,1 9-8 16,-4-6 8-16,7 7 0 0,0-1-9 0,-3 4 9 16,3-1-8-16,0 1 8 0,0 9-10 0,7 0 10 15,1 0-11-15,-1 0 11 0,0 6-12 0,0-3 12 16,4 7-23-16,-1-1 3 0,-2-6 0 0,2 13 0 15,-3-4-39-15,1 1-7 0,-1 0-2 0,-4 2 0 16,-2-2-153-16,-1-1-31 0</inkml:trace>
  <inkml:trace contextRef="#ctx0" brushRef="#br1" timeOffset="14633.45">28564 7073 864 0,'0'0'76'0,"0"0"-60"0,-3-3-16 0,-1-4 0 15,1-2 276-15,-1 6 52 0,1-7 10 0,-1 1 2 16,4 6-245-16,-3-3-50 0,-1 2-9 0,-3-5-3 16,4 6-4-16,-4-3-1 0,3 6 0 0,-3-4 0 15,-4 4-4-15,4 0 0 0,-3 0-1 0,-4 4 0 16,0-4 2-16,-1 9 1 0,-6 0 0 0,0 1 0 15,-4 2-14-15,-3 1-4 0,3 6 0 0,-3 0 0 16,4 3-8-16,-1-1-11 0,0 1 3 0,0 0 0 16,1 7 8-16,6-4 16 0,-3 3-4 0,7-3-1 0,0-3 5 15,3 6 2-15,4-3 0 0,0 0 0 0,4-9-18 16,6 6 0-16,1-3 0 0,6 0 0 0,1-7 0 0,3 1 0 16,4-4 0-16,3-9 0 0,-4 0-13 15,8 0-7-15,3-3 0 0,4-3-1 16,-4-4-20-16,4-2-4 15,-4 2-1-15,0-5 0 0,-3-1 26 0,-4 3 4 0,0-5 2 0,1-4 0 0,-8 6 23 0,0 0 5 16,0-6 1-16,-3 7 0 0,-4-4 29 0,0 0 7 16,0 0 1-16,-4 7 0 0,1-1-16 0,-4 4-2 0,3-1-1 15,1 1 0-15,-4 9-17 0,0 0-3 16,0 0-1-16,0 0 0 0,0 0-12 0,0 0 0 0,0 0 0 16,0 0 0-16,0 0 0 0,0 0 0 15,0 0 0-15,7 9 0 0,-4-2 0 0,4 2 0 0,0-3 11 16,-3 4-11-16,3 2 0 0,-3-2 0 0,3-1 0 15,0 4 0-15,-4 2 0 0,4-2 0 0,0-4 0 16,0 1 0 0,0-4-66-16,1 3-14 0,-1-2-2 0,0-4-671 0,-7-3-135 0</inkml:trace>
  <inkml:trace contextRef="#ctx0" brushRef="#br1" timeOffset="14860.89">28981 6587 2746 0,'0'0'122'0,"0"0"25"0,0 0-118 0,0 0-29 15,0 0 0-15,0 0 0 0,3 12 0 0,1 1 0 16,-1 2 0-16,1 1 0 0,-1 12 9 0,-3-3-9 16,0 7 8-16,0 5-8 0,0 4 0 0,0-3 0 15,-3 9 0-15,-1-3 0 0,4-3-17 0,0-4 4 16,-3 4 1-16,-1 0 0 15,1-1-109-15,-1-5-22 0,1-4-4 0,-1 1-565 16,1-1-112-16</inkml:trace>
  <inkml:trace contextRef="#ctx0" brushRef="#br1" timeOffset="15070.83">28639 6966 2718 0,'0'0'60'0,"0"0"12"0,3-6 2 0,8 0 2 0,-1-1-60 0,4-2-16 0,7 0 0 0,1 5 0 15,2-5 0-15,1 6 0 0,0-3 0 0,3 6-10 16,0 0 10-16,0 0 0 0,1 6 8 0,-5-3-8 31,5 3-88-31,-1 1-23 0,0-1-4 0</inkml:trace>
  <inkml:trace contextRef="#ctx0" brushRef="#br1" timeOffset="15231.15">29517 7179 1555 0,'0'0'138'0,"0"10"-110"16,0-1-28-16,-4 4 0 0,4-1 279 0,0-2 50 16,0 8 11-16,-3-5 1 0,3 0-213 0,-4-4-42 15,4 7-9-15,-3-1-1 0,3-2-50 0,-4 3-10 16,4-1-1-16,-3-5-1 15,3-1-98-15,-4 4-19 0,1-4-4 0,-1 0-749 16,4-9-149-16</inkml:trace>
  <inkml:trace contextRef="#ctx0" brushRef="#br1" timeOffset="15382.08">29429 6881 1728 0,'0'-9'153'0,"-4"0"-122"0,-3-10-31 0,4 6 0 16,-1 4 226-16,4-4 39 0,0 4 8 0,0 0 2 31,4-1-262-31,-1 4-52 0,1 0-10 0,-1 2-3 16,-3 4-169-16,4-6-35 0,3-6-6 0,3 8-2 0</inkml:trace>
  <inkml:trace contextRef="#ctx0" brushRef="#br1" timeOffset="15758.26">29612 7107 403 0,'11'19'36'0,"-4"-10"-36"0,-4 1 0 0,1-1 0 0,3-2 188 0,-4 2 32 16,5 0 5-16,-1 4 2 0,-4-4-58 15,4 1-11-15,-3-4-2 0,3 0-1 0,-4 1-29 0,4-4-6 16,0 3 0-16,-7-6-1 0,0 0-20 0,7 3-4 16,-7-3-1-16,7 0 0 0,-7 0-43 15,8-3-9-15,2-3-2 0,-3 3 0 16,0-7-20-16,4 1-5 0,-1-4-1 0,-3-6 0 0,1 7-14 15,2-7 0-15,1-3-12 0,-1 0 12 0,4-6-16 16,0 6 3-16,-3 0 1 0,3 0 0 0,0 0 28 0,-3 3 7 16,7 7 1-16,-4-1 0 0,0 7 22 0,-4-3 5 15,4 5 1-15,1 1 0 0,2 3-28 0,-3 3-4 16,0 1-2-16,4 5 0 0,0-3-18 0,-1 4 0 16,1-4 0-16,-4 3 0 0,7 1 0 0,-3-1 0 15,3 0 0-15,-3 4 0 0,3-4 0 0,-4 1 0 16,5-1-11-16,-5-2 11 15,4 2-35-15,-3 0 0 0,3 4 0 0,-7-4 0 16,4 1-45-16,-4 2-8 0,0-2-3 0,0-1 0 16,4 4-130-16,-4-4-27 0,-3 0-4 0,6-5-2 0</inkml:trace>
  <inkml:trace contextRef="#ctx0" brushRef="#br1" timeOffset="16330.74">31242 6869 2311 0,'-14'-6'102'0,"10"6"22"0,-3 0-100 0,0 0-24 16,-3 6 0-16,-1-3 0 15,-3 0 0-15,-4 7 0 0,1-4 0 0,-4 0 0 0,-1 4 0 0,-6 5 0 16,3 1 0-16,-3 0 8 0,-4-1 0 0,1 7 0 15,-1-3 0-15,-3 3 0 0,-1 0 0 0,5 6 0 16,-1-3 0-16,7-3 0 0,-3 6 10 0,3-6 2 16,4 0 0-16,4 0 0 0,-1 0 0 0,4-3 0 15,3 3 0-15,4-3 0 0,0-7-20 0,4-2-9 16,6 2 1-16,1-5 0 0,-4-7 8 16,10 0 11-16,4-7-3 0,0 7 0 0,8-12-8 0,2 2-11 0,4 1 3 15,1-4 0-15,-1-5-4 0,0 5 0 16,4-6 0-16,-4-3 0 0,4 0 12 0,-4 0 16 15,0 0-4-15,-3 0-1 0,0-6-11 0,-8 6 0 0,1 0 0 16,-4 0 0-16,0-6 24 0,-3 6-1 0,-1 0 0 16,-3 0 0-16,0 0 14 0,-3 4 3 0,3 5 1 15,-3 4 0-15,-4 5-33 0,0 4-8 0,0 0 0 0,0 0 0 16,0 0 0-16,0 0 0 0,0 0 0 0,0 0 0 16,0 0 0-16,0 0 0 0,0 0 0 0,0 10 0 15,3 2 8-15,-3 1 0 0,4 0 0 0,-1 5 0 16,1 1-8-16,-1 3 0 0,1 0 0 0,-1 6 0 15,4-3 0-15,0 7-11 0,4-1 3 0,-4 4 0 16,4-4 8-16,-1 10 11 0,-3 3-3 0,4 3 0 16,-1 0-8-16,-3 0 0 0,-3-3 0 0,3-1 0 15,0-2 0-15,-3 3 0 0,-4-3 0 0,3 3 0 0,-3-3 0 16,0-7-11-16,-3 7 3 0,-4-7 0 0,-4-2 8 0,0 8 0 16,-3-8 0-16,-3 9 0 15,-4-7-28-15,-1-3-3 16,-2-2-1-16,-5-4-754 0,-6 0-151 0</inkml:trace>
  <inkml:trace contextRef="#ctx0" brushRef="#br1" timeOffset="17015.85">28751 8349 2336 0,'0'0'104'0,"0"0"20"0,0 0-99 0,0 0-25 0,0 0 0 0,0 0 0 16,0 0 56-16,0 0 7 0,0 0 1 0,0 0 0 16,0 0-18-16,0 13-3 0,0 5-1 0,-3 4 0 15,3 0-27-15,-4 13-6 0,-6 6-1 0,3-1 0 16,-4 4-8-16,-3 10-14 0,3-4 3 0,-3 0 1 15,0 3 10-15,0 0 0 0,0 1-9 0,-4-4 9 16,4-3-42 0,0 3-4-16,4-6-1 0,-1-3 0 0,4-7-195 15,0 4-39-15</inkml:trace>
  <inkml:trace contextRef="#ctx0" brushRef="#br1" timeOffset="17320.41">29242 8870 2743 0,'0'0'121'0,"0"0"26"0,0 0-118 16,0 0-29-16,7 0 0 0,3 6 0 0,-3-3 12 0,1-3-3 0,2 6-1 0,4-6 0 16,-3 3 0-16,6-3-8 0,8 0 12 0,0 0-4 15,3-3-8-15,0 3 0 0,4-6 0 0,0 6 8 32,7 0-76-32,-1-3-16 0,1 3-4 0,0-6-690 0,0 2-138 0</inkml:trace>
  <inkml:trace contextRef="#ctx0" brushRef="#br1" timeOffset="18110.47">30589 8487 1785 0,'0'0'159'0,"0"0"-127"0,0 0-32 0,4-3 0 0,-1-3 132 0,-3 2 21 16,4-2 4-16,-4 6 1 0,0 0-78 0,0 0-15 15,0 0-3-15,0 0-1 0,0 0-17 0,0 0-3 16,0 0-1-16,0 0 0 16,-7 0-57-16,0 6-12 0,-4-2-3 0,1 5 0 0,-4 0 16 0,-4 1 4 15,0 2 0-15,1-2 0 0,-1 2-4 0,4-2 0 16,-4-1 0-16,-3 4 0 0,7-4 16 0,-4 0 0 16,8-5 0-16,-1 5 0 0,4-6 0 0,0-3 0 15,7 0 0-15,0 0 0 0,0 0 0 0,7 10 0 16,0-1 0-16,0-3 0 0,4-3 0 0,-1 1 0 15,1 5 0-15,3 0 0 0,0-2 0 0,4-1-9 0,-1 3 9 0,5 1 0 16,-1 2 0-16,0 4-10 0,-3-4 10 16,3 1 0-16,0 0 0 0,0 5-8 0,0-5 8 15,0 6 0-15,-3-7 0 0,0 7 0 0,3-6 0 0,-3 5 0 16,-8-5 0-16,4 6 0 0,0-7 0 0,-3 7 0 16,-4-6 0-16,-3-1 0 0,-1 7 0 0,-3-6 0 15,0 5 0-15,-3 1 0 0,-5-3-13 0,-2 3 4 16,-4 3 9-16,0-7-8 0,-4 1 8 0,0 3-8 15,-6-7-5-15,3 7-1 0,-4-6 0 0,-10-4 0 16,-4 4-108 0,0-4-22-16</inkml:trace>
  <inkml:trace contextRef="#ctx0" brushRef="#br1" timeOffset="18327.68">30357 8521 518 0,'0'0'23'0,"7"0"5"0,0 0-28 0,10 0 0 16,4-3 0-16,8 3 0 0,6-9 563 0,-3 9 107 16,7-3 22-16,-1-3 4 0,1 2-551 0,3-2-109 15,4-6-23-15,0 2-4 16,4-2-92-16,-1 2-18 0,-3 1-4 0,0-4-1147 0</inkml:trace>
  <inkml:trace contextRef="#ctx0" brushRef="#br1" timeOffset="76994.52">13314 8130 1152 0,'0'0'51'0,"3"-4"10"0,4-2-49 0,-3 3-12 0,7-6 0 0,3 9 0 16,0 0 212-16,7-4 39 0,0-2 8 0,11 6 1 15,3 0-188-15,4-9-37 0,0 9-8 0,7 0-2 16,10-3 14-16,4-1 2 0,4-2 1 0,-1 3 0 0,8-3-9 0,3-4-1 16,7 4-1-16,0-3 0 15,7 2-20-15,0-5-11 0,8 2 12 0,-1 1-12 0,7-3 0 16,-3 2 0-16,0 1 0 0,-1-4 0 0,5 4 0 15,-4 6 0-15,-8-7 0 0,1 7-12 16,-4-3-20-16,0-4-4 16,-3 10-1-16,0-3-665 0,-4-3-133 0</inkml:trace>
  <inkml:trace contextRef="#ctx0" brushRef="#br1" timeOffset="77491.14">20013 8255 2343 0,'81'0'104'0,"-35"0"21"0,14 3-100 0,21 3-25 16,14-3 0-16,18 7 0 0,11-1 26 0,13 1 0 16,8-1 0-16,10 1 0 0,8-4-10 0,9 3-3 0,5 1 0 0,-1-1 0 15,1-6-3-15,13 7-1 0,4-4 0 16,7-3 0-16,-3 0 2 0,6 3 0 15,8-2 0-15,-4 2 0 16,-3-3-96-16,-1-3-19 0</inkml:trace>
  <inkml:trace contextRef="#ctx0" brushRef="#br1" timeOffset="142026.24">10661 11093 2084 0,'-4'-10'46'0,"1"10"10"0,6-9 1 0,1 6 1 15,-4-7-46-15,0 10-12 0,0-9 0 0,0 9 0 0,0 0 22 0,-7 0 2 16,-7-3 1-16,3-3 0 0,4 6-1 0,-7 6-1 15,-4-3 0-15,-6 3 0 0,-1-3-23 0,4 7 0 16,7-7 0-16,-7 13 0 0,-11-1 0 0,4 1-13 16,3 0 1-16,4 3 1 0,-4-1 32 0,4-2 7 15,-4 6 0-15,4 3 1 0,0 0 7 0,3-3 2 16,-3 6 0-16,0 4 0 0,0-1-2 0,0 4-1 16,-1 5 0-16,1 4 0 0,4 0-24 0,-1 3-11 15,4 0 10-15,0-3-10 0,3 6 0 0,4 0 0 0,0-3 0 16,7 4 0-16,0-1 0 0,0-3 0 15,7-6 0-15,4 3 0 0,3 3-8 0,0-10-5 0,0 1-1 0,4-7 0 16,3 1-4-16,0-7-1 0,0-3 0 0,4-4 0 31,3-5-17-31,0 6-3 0,0-10-1 0,1 1 0 16,2-7-132-16,5 6-28 0,41-6-4 0,-20-3-2 0</inkml:trace>
  <inkml:trace contextRef="#ctx0" brushRef="#br1" timeOffset="143680.15">11465 11654 748 0,'0'0'67'0,"0"0"-54"0,0 0-13 16,7-3 0-16,7-3 162 0,-14 6 30 0,0 0 5 0,0 0 2 16,0 0-147-16,0 0-30 0,0 0-6 0,0 0 0 15,-7 0-16-15,7 0 0 0,0 0 0 0,-7 9 0 16,0 1 12-16,-3 2 0 0,3 4 0 0,-7-4 0 16,-4-2-12-16,4 2 0 0,3 1 8 0,-3-4-8 15,4 10 65-15,-1-6 11 0,-7-1 1 0,8 7 1 16,3-7-9-16,-4 7-1 0,0 0-1 0,1-3 0 15,-1-1-31-15,4 1-7 0,4 3-1 0,-1-6 0 16,1 5-20-16,3-5-8 0,3 6 0 16,1-7 0-16,-4 7 19 0,3-6-3 0,8-4 0 0,-1 4 0 15,5-4-40 1,-1 0-8-16,-4 1-1 0,8-7-1 0,3 3-132 16,-3-3-26-16,-8-3-6 0,4 0-1 0</inkml:trace>
  <inkml:trace contextRef="#ctx0" brushRef="#br1" timeOffset="144435.95">11656 11221 2055 0,'0'0'91'0,"0"0"19"0,-4 0-88 0,1-3-22 0,3 3 0 0,0 0 0 16,-4 0 100-16,4 0 16 0,0 0 4 0,0 0 0 15,0 0-70-15,0 0-14 0,0 0-2 0,0 0-1 32,0 0-95-32,0 3-19 0,0 7-4 0,0-10-987 0</inkml:trace>
  <inkml:trace contextRef="#ctx0" brushRef="#br1" timeOffset="145254.46">12746 12190 2070 0,'0'0'45'0,"0"0"10"0,0 0 1 0,0 0 3 0,0 0-47 0,0 0-12 0,7 0 0 0,0 0 0 16,0 4 13-16,4 2 1 0,-1-3 0 0,1 6 0 15,-1 1-14-15,4 2 0 0,1-2 8 0,-1 2-8 16,0 7 0-16,0 0-10 0,4-3 2 0,-4 2 0 16,-4 4 8-16,4-3 0 0,0 0 0 0,1-3 0 15,-5 2 0-15,-3 4 0 0,0-3 0 0,-3 0 0 16,-1-3 0-16,-3 3 8 0,0-7-8 0,0 7 11 15,-3-7-11-15,-1-2 0 0,-3 2 0 0,-3-5 0 16,-4-4-108-16,-1 6-20 16,1-9-4-16,-7 0 0 0</inkml:trace>
  <inkml:trace contextRef="#ctx0" brushRef="#br1" timeOffset="145698.7">14168 11610 576 0,'0'0'51'0,"0"0"-41"0,0 0-10 0,0 0 0 15,0 0 360-15,0 0 69 0,0 0 15 0,0 0 2 16,0 0-354-16,3 13-70 0,-3-4-14 0,7 1-8 16,-3 2 0-16,-1 4 0 0,1 0 0 0,-1-1-8 15,1 1-4-15,6 0 0 0,-3-1 0 0,4 7 0 16,-4 0 12-16,4-3 0 0,-1 3 0 0,1 0-8 15,-1 0 8-15,1 6 0 0,0-6 0 0,-4 6-8 16,3-3 8-16,-6-3 0 0,3 10 0 0,-4-1 0 16,4-3 0-16,-7-3 0 0,0 7 8 0,-3-1-8 0,-1 0 9 15,1-9-9-15,-4 10 12 0,0-10-12 0,-4 0 11 16,4 3-11-16,-7-3 10 0,7-7-10 0,-4 4 0 16,4-6 0-16,-3 2-13 0,-1-2 4 15,-3-10-159-15,-4 6-32 16</inkml:trace>
  <inkml:trace contextRef="#ctx0" brushRef="#br1" timeOffset="145920.15">14224 11030 3049 0,'-7'-19'67'0,"7"19"13"0,0-6 4 0,0 6 2 0,0 0-69 0,0 0-17 0,0 0 0 0,0 0 0 16,0 0-144-16,11 6-32 0,-1 4-6 0,1 5-989 16</inkml:trace>
  <inkml:trace contextRef="#ctx0" brushRef="#br1" timeOffset="146571.21">15921 12012 864 0,'0'0'76'0,"14"0"-60"15,-3 0-16-15,-1 0 0 0,4 0 380 0,-3 0 72 16,3 9 16-16,4 0 2 0,-1 1-376 0,1-1-75 15,0 7-19-15,3-4 0 0,-7 7 0 0,3 3-9 16,-6 0 1-16,3-3 0 0,-7 9 8 0,0-3-8 16,-3 4 8-16,-4 2-8 0,-4 0-4 0,-3 1 0 15,0-1 0-15,-7 0 0 0,3-6 2 0,-6 10 0 0,3-7 0 0,-7 4 0 16,-1-1 19-16,-2 0 4 0,2-6 1 0,1 7 0 16,-3-1-14-16,-1 0 0 0,4-9 0 15,0 7 0 1,-1-11-178-16,8-2-35 0</inkml:trace>
  <inkml:trace contextRef="#ctx0" brushRef="#br1" timeOffset="147376.81">17466 11664 2041 0,'0'0'90'0,"0"0"19"0,0 0-87 0,7 6-22 0,4-3 0 0,-1 0 0 16,-3 7 18-16,7-1-1 0,-3 0 0 0,3 4 0 15,0 3-17-15,0-1 0 0,-3 4 0 0,0 3 0 16,-4 0 0-16,0 0-11 0,-4 0 11 0,-3 0-13 0,0 6 3 16,0-6 1-16,-3 0 0 0,-1 6 0 15,1-6 9-15,-1-3 0 0,1-3 8 0,-5 2-8 0,5-5 14 16,3-1-2-16,-4-2 0 0,4-1 0 0,0-9 52 0,0 0 11 16,0 0 1-16,0 0 1 0,0 0-13 0,0 0-2 15,0 0-1-15,0-9 0 0,-3-1-24 0,-1 4-5 16,1-9 0-16,-4 2-1 0,3-6-31 0,-3 7 0 15,0-7 0-15,-3 3 0 0,-1-6 20 0,-3 3 4 16,3-9 0-16,4 6 1 0,0-3-13 0,4-3-2 16,-4 3-1-16,3-3 0 0,-3-4 2 0,3 7 0 15,4-3 0-15,0-3 0 0,-3 5 2 0,6-2 1 16,1 3 0-16,0 0 0 0,3 0-4 0,3 3-1 16,4 0 0-16,0 0 0 0,0 3-9 0,4 1 0 15,0-1 0-15,-1 6 0 0,1 1 0 0,0 2 0 0,-1-2 0 16,-3 2 0-16,8 1-11 0,-5-1 11 0,1 1-8 15,-4 6 8-15,4-7-14 0,-1 7 2 0,4-3 1 0,-3 6 0 32,3-3-22-32,0 3-5 0,4 0-1 0,3 0-791 0,1 3-158 0</inkml:trace>
  <inkml:trace contextRef="#ctx0" brushRef="#br1" timeOffset="148513.74">18362 10748 1555 0,'-10'-3'68'0,"10"3"16"0,-8-10-68 0,1 10-16 16,7 0 0-16,-3-3 0 0,3 3 208 0,0 0 39 15,-4-6 7-15,4 6 2 0,0 0-200 0,7-9-39 16,4 5-8-16,0 4-1 0,-1 0-8 0,4 4 8 16,4 5-8-16,3-3 8 0,4 7-8 0,7-1-15 15,3 7 4-15,0 0 1 0,4 3 10 0,0 3 0 16,-1 6 0-16,5 7 0 0,-1-4 0 0,4 10 0 16,3-3 0-16,-3 3 0 0,0 3 0 0,0 0-10 15,3 3 1-15,-3-6 0 0,0 9 9 0,-7 1 0 0,-4 9 0 16,-3-1 0-16,0 10 0 0,-4-6 8 15,-10 3-8-15,-1-9 11 0,-10 2-11 0,0 1 0 0,-3-3 0 16,-11-4 0-16,3-2 0 0,-6-1 21 0,-1-6-2 0,0-3-1 16,-6-3-10-16,3-7-8 0,-7 1 9 0,-1-4-761 15,-2 0-152 1</inkml:trace>
  <inkml:trace contextRef="#ctx0" brushRef="#br1" timeOffset="155471.03">6424 12341 2304 0,'-10'-3'102'0,"10"3"21"0,0 0-99 0,0 0-24 0,0 0 0 0,0 0 0 15,0-10 18-15,3 1-2 0,1-4 0 0,3 4 0 16,3 0-7-16,-6-7-1 0,3-3-8 0,7-3 12 16,-4 0-4-16,1-6 0 0,3 3-8 0,-7-13 12 15,4 7-12-15,-1 0 0 0,-3-4 0 0,1 1 0 16,-1-4 22-16,-4-3-2 0,4 7 0 0,-3-7 0 16,-1 0 28-16,1 4 4 0,-4-4 2 0,0 0 0 0,0 0-6 15,0 0-2-15,0-2 0 0,0 8 0 0,0-3-24 0,-4 7-5 16,4 0-1-16,0 9 0 0,0 6-3 0,0 0-1 15,0 4 0-15,0 2 0 0,0 7-12 0,0 3 0 16,0 0 0-16,0 0 0 16,11 3-28-16,-1 7-1 0,-3-1-1 0,4 4 0 0,7 6 30 0,-4-7 0 15,7 10 0-15,4 6 0 0,-4-3 0 0,3 4-9 16,5-4 9-16,-5 6 0 0,1 10-8 0,-4-10 8 16,4 10-8-16,-4-7 8 0,0 4 0 0,-3-3 0 15,0-4 0-15,-1 0-8 0,1 4 8 0,-4-7 0 16,4 0 0-16,-4-6 0 0,0 3 0 0,0-6 0 15,4 0 8-15,-4-7-8 0,0 1 32 0,0-4 3 0,11 1 0 0,-15-7 0 16,8-3-15-16,-1 0-2 0,1-9-1 16,7 5 0-16,-4-8-1 0,0-4-1 0,-3 4 0 0,3-7 0 15,-3-3 7-15,3 0 2 0,-7 0 0 0,3-9 0 16,1-1 8-16,-4-2 1 0,-3-7 1 0,6-3 0 16,-9-6-6-16,2 6-2 0,1-9 0 0,-1 3 0 15,-3 6-8-15,0-7-2 0,0 8 0 0,0-1 0 16,-3 3-16-16,3 0 8 0,0 0-8 0,-3 10 0 31,-4-3-45-31,3 8-16 0,-3 1-3 0</inkml:trace>
  <inkml:trace contextRef="#ctx0" brushRef="#br1" timeOffset="167187.9">17632 15430 1094 0,'0'0'97'16,"0"0"-77"-16,0 0-20 0,0 0 0 0,0 0 123 0,-4-10 21 15,4 10 4-15,-3-3 0 0,3-3-126 0,0 6-22 16,3-13-12-16,1 10 2 0,-1-6 10 0,1 2 0 16,-1-5 0-16,1 9 0 0,-1-3 32 0,-3 6 1 15,4-4 1-15,-4 4 0 0,0 0 40 0,0 0 8 16,0 0 2-16,0 0 0 0,-11-6-52 0,4 6-9 15,-3 0-3-15,-1 6 0 0,-3-2-20 0,0 5 0 16,-4-3 0-16,4 0 0 0,-7 4 0 0,3-1 0 16,1 4 0-16,-1-4 0 0,-3 1 0 0,-4 2 14 15,4 4-3-15,0-10-1 0,3 10 14 0,1-4 4 16,-1 1 0-16,4 3 0 0,0-4-15 0,-4 7-2 16,4-3-1-16,3 6 0 0,1 0-10 0,3-4 0 15,0 14 0-15,3-4 0 0,4 6-25 0,0-2 2 0,0-1 1 0,7 1 0 31,0-1-20-31,7-6-4 0,1 3-1 0,2-6 0 16,1 0 15-16,0-9 2 0,3 2 1 0,0-5 0 0,0-4 29 16,4 0 18-16,-4-6-2 0,0 0-1 0,4-6 13 0,-1 0 2 15,5-10 1-15,-5 3 0 0,1-5 15 0,0-4 3 0,-1-3 1 0,5-4 0 16,-5-2-30-16,1 0-5 0,0-1-2 0,-1 1 0 16,-2-4-3-16,-1 1-1 0,0 3 0 0,0-7 0 15,-3 7-1-15,-4 6-8 0,3-4 12 0,-6 4-4 16,-4-3 22-16,0 6 4 0,-3-6 1 0,-1 6 0 15,-3 0-9-15,0 3-2 0,-7 7 0 0,4-4 0 16,-4-9 0-16,-4 12-1 0,0-6 0 0,-3 7 0 0,0 3-13 0,-3-4-2 16,-1 4-8-16,4-1 12 0,-7 4-12 0,3 0-13 15,0 2 2-15,4 4 1 0,0 0-10 0,0 4-1 16,3 2-1-16,1 0 0 16,-1 0-87-16,4 4-18 0,0-4-3 15,0 10-549-15,4-1-109 0</inkml:trace>
  <inkml:trace contextRef="#ctx0" brushRef="#br1" timeOffset="167839.16">18228 15405 1900 0,'0'0'169'0,"0"0"-135"0,-11 6-34 0,8 0 0 16,-4-3 99-16,0 7 13 0,0-1 2 0,0 0 1 15,3 1-131-15,4-4-25 0,0 4-6 0,0-1-1 0,4 4 20 0,-1-4 3 16,1 0 1-16,-1 4 0 16,1 3-15-16,-1-4-2 15,1 1-1-15,3-4 0 0,-4 4 34 0,-3 5 8 0,4-5 0 0,-4 9 0 0,4-6 35 0,-4-1 9 16,-4 4 1-16,4 3 1 0,0-3-10 0,4-7-1 16,-1 1-1-16,1 6 0 0,3-7-17 15,-4-2-3-15,4-1-1 0,4 1 0 0,-4-7 9 16,3-3 2-16,5 0 0 0,-5 0 0 0,4 0-12 15,0-3-1-15,0-7-1 0,1 1 0 16,-1-4-10-16,3 4 0 0,-3-4 0 0,1 1 0 0,-1-4 12 0,0 0-2 16,0-3-1-16,-4 1 0 0,1 5 5 0,3-6 1 15,-3 4 0-15,-4-1 0 0,0 3 9 0,0-5 1 16,3 5 1-16,1 4 0 0,-4-1 5 0,0-2 1 16,0 2 0-16,0 1 0 0,0 9-14 0,0-6-2 15,0-1-1-15,-3-2 0 0,7 9-15 0,-4-3 9 0,-7 3-9 0,3-6 8 16,-3 6-8-16,11 0 0 0,-11 0-10 15,0 0 10-15,3 9-9 0,4-3 9 16,-3 4-8-16,-1 2 8 0,1 1 0 0,-4 9-8 0,3-4 8 0,-3 1 0 16,0 3 0-16,0 3 8 0,0-3 0 0,0 6 0 15,0-6-8-15,4 0 0 0,-1 7 0 16,1-4 0-16,3-3 0 0,0 0 0 0,0-4 0 0,0 4 0 31,4-3-24-31,-4 0-7 0,0-3-1 0,4-7 0 0,-4 4-11 16,0-7-2-16,0-3-1 0,0 3 0 0,-7-6-127 0,0 0-26 15,7-6-5-15</inkml:trace>
  <inkml:trace contextRef="#ctx0" brushRef="#br1" timeOffset="168204.91">18909 14997 518 0,'0'0'23'0,"0"0"5"0,0 0-28 0,0 0 0 0,0 0 0 0,0 0 0 15,0 0 509-15,0 0 97 0,0 0 19 0,0 0 4 16,7 12-506-16,0-2-102 0,7-1-21 0,0 4 0 15,4 6 0-15,0-1 0 0,3-2-9 0,3 6 9 16,-2 3-17-16,2 0 1 0,-6-3 0 0,0 10 0 16,3-4 16-16,-4 3 0 0,-6 4 0 0,3-4 0 15,-7 10-9-15,4-7-8 0,-8 7-2 0,1 0 0 16,-1-7 19-16,-3-2 0 0,0-1 0 0,0 0 0 16,0 7-16-16,4-4 3 0,-4-8 1 0,3 5 0 15,-3-6-10-15,4 0-2 0,-4-3 0 0,7-3-732 16,-4 0-146-16</inkml:trace>
  <inkml:trace contextRef="#ctx0" brushRef="#br1" timeOffset="168506.36">18821 15342 2948 0,'0'0'131'0,"0"-6"26"0,-4-4-125 0,4 7-32 16,4-6 0-16,3-1 0 0,-4 7 28 0,11-3-1 0,4-7 0 0,0 13 0 16,-1-9-27-16,8 9 0 0,0-3 0 0,3-4-11 15,0 4 11-15,0 0 0 16,4-3 0-16,0 6 0 0,0-3 0 0,3-3 0 0,-7 2 0 0,0 4 0 15,1-6 0-15,-5 3-8 16,1 3 8-16,0 0-8 16,-4-3-85-16,0-3-17 0,-3 6-3 0,3 0-1 15,-7 0-46-15,4 0-8 0,-1-4-3 0</inkml:trace>
  <inkml:trace contextRef="#ctx0" brushRef="#br1" timeOffset="169464.71">19773 15270 518 0,'0'0'46'0,"0"0"-37"16,0 0-9-16,0 0 0 15,0 0 364-15,0 0 70 0,4 9 14 0,-1 4 4 0,1-4-322 16,-1 4-64-16,1 5-13 0,-4 8-2 0,7-5-1 0,-7 11 0 16,0-1 0-16,3 7 0 0,-3-4-28 0,0 10-6 15,-3 3 0-15,-1 0-1 0,1 3-15 0,-4 1 0 16,3-4 0-16,-3 3 0 0,0-6 0 0,4 0 9 15,-1-4-9-15,1 1 8 0,-4-6 18 0,-1-4 3 16,5 0 1-16,-1 1 0 0,-3-1-4 0,4 0-1 16,-4-9 0-16,3 0 0 0,4 0 3 0,-3-6 1 15,-1-3 0-15,4-4 0 0,0 0-14 0,0-9-3 16,0 0-1-16,0 0 0 0,0 0 7 0,4-6 2 0,-1-6 0 16,-3-7 0-16,4 3 5 0,-1-12 2 15,1-4 0-15,-1 1 0 0,-3-10-15 0,4 4-2 0,-1-10-1 16,1 3 0-16,-4-6-9 0,3 3 12 0,1-4-12 15,0-2 12-15,3 12 4 0,-4-3 2 0,1 4 0 16,-1-1 0-16,4 6-7 0,0-5-2 0,0 8 0 16,0 1 0-16,7-4-9 0,-3 4 0 0,3 0 0 0,0-1 8 15,4 1-8-15,0 9-14 0,-1-6 3 0,4 6 1 16,1 0 2-16,2 9 0 0,-3-5 0 0,4 8 0 31,0 4-16-31,-4 0-4 0,0 6 0 0,-3 0 0 0,-1 9 2 0,-6-6 0 16,0 13 0-16,-1-4 0 0,1 7 17 0,-1-3 9 0,-6 3-10 0,-1 3 10 15,1-4-10-15,-1-2 10 0,-3 3-10 0,-3 3 10 16,-1-6 0-16,1-1 0 0,-1 7 0 0,1-3 10 16,-4-6-10-16,3 9 0 0,-3-4 9 0,4 1-9 0,-8-6 0 15,0 9 0-15,1-4 0 0,-4-5 0 0,0 9 0 0,0 0 0 16,-8-3 0-16,5 0 0 0,-1-4 0 16,-3 4-10-16,0 0 10 0,3-7-13 15,0-2-25-15,1-1-5 0,3-6-1 16,3 4 0-16,-3-7-80 0,3-7-17 0,4-2-3 0,0-4-596 15,0 1-118-15</inkml:trace>
  <inkml:trace contextRef="#ctx0" brushRef="#br1" timeOffset="169966.68">20398 15229 2973 0,'0'0'65'0,"0"0"14"0,0 0 2 0,-4 0 3 0,-3 9-67 0,0-5-17 0,3 2 0 0,1 3 0 16,-1 4 0-16,-3-1-9 0,4 1 1 0,-1 6 0 15,1 3-9-15,-1-4-2 0,1 4 0 0,-1 0 0 16,4 0 6-16,-3 0 1 0,3 6 0 0,-4-2 0 16,4-8 12-16,0 4 0 0,0 0 0 0,0-3 0 15,4 3 0-15,-1-3 10 0,1 0-2 0,3-4 0 16,-4 1 13-16,8-3 3 0,-4-1 0 0,4 1 0 15,3-4-24-15,-4-3 0 0,4-3 0 0,0 1 0 16,4-4 0-16,-4 0 0 0,4-4 0 0,-1-5 0 16,1 0 0-16,0-1 0 0,-1-2 0 0,1 2 0 15,0-12 8-15,-1 7 1 0,1-4 0 0,-4-9 0 16,-3 6-9-16,-1 0 8 0,1-3-8 0,-4-4 8 16,-4 1 0-16,1 6 0 0,3 0 0 0,-4 0 0 0,-3 3 7 0,0 7 1 15,-3 3 0-15,3-4 0 0,0 4 8 0,0-1 3 16,0 10 0-16,0 0 0 15,0 0-47 1,0 0-10-16,0 0-2 0,0 0 0 0,-4 10 32 0,4 2 0 0,0 4 0 0,4-1 0 0,-1 1 0 16,1 0 0-16,-4 3 0 0,4 3-9 0,-4-4 9 15,3 4 0-15,4-3 0 0,4-3 0 0,-1 9 0 0,1-3 0 16,-1 0 0-16,1 0 0 0,3 0 0 0,0-3 0 16,0-4 0-16,0 7 0 0,1-3 0 0,-1 0 0 15,0 0 0-15,-4-4 0 16,5 4-22-16,-5-6-9 0,4-1-1 0,-3 7-1 15,-4-6-127-15,3-4-24 0,1 0-6 0,-4 4-568 0,-3-7-114 0</inkml:trace>
  <inkml:trace contextRef="#ctx0" brushRef="#br1" timeOffset="170929.62">21361 14840 1670 0,'0'0'74'0,"0"0"15"0,0 0-71 0,0 0-18 0,0 0 0 0,0 10 0 16,0-1 151-16,3-6 26 0,-3 6 6 0,7 1 1 16,-3-1-128-16,-1 1-24 0,-3 2-6 0,4-2-1 15,3-1 19-15,-4 4 3 0,1-1 1 0,0 7 0 16,-1-6-2-16,1 8 0 0,-4-2 0 0,3 13 0 15,-3-4-10-15,0 6-3 0,0 1 0 0,-3 6 0 16,3-1-11-16,-4 1-2 0,1 3-1 0,-1 0 0 16,-3-3-30-16,3-7-5 0,1 7-2 0,3-10 0 15,-4 7 6-15,4-13 2 0,-3 6 0 0,3-2 0 32,0-4-85-32,0-3-17 0,3-4-3 0,1-5-659 0,-1 0-132 0</inkml:trace>
  <inkml:trace contextRef="#ctx0" brushRef="#br1" timeOffset="171149.94">21110 15100 3430 0,'0'0'76'0,"0"0"15"0,0 0 3 0,11-6 2 0,3 3-76 0,11 0-20 16,3-3 0-16,7 2 0 0,4-2 0 0,3 3 0 0,4-3-11 0,0 3 11 15,3-7-21-15,4 7 2 0,4-3 1 0,-4 3 0 32,-7-7-106-32,6 10-22 0,8-3-4 0,-7-3-750 15,-10 6-151-15</inkml:trace>
  <inkml:trace contextRef="#ctx0" brushRef="#br1" timeOffset="172309.11">19036 17054 1670 0,'-7'0'148'0,"3"0"-118"0,1 0-30 0,-4 0 0 16,3 0 209-16,-3 0 36 0,7 0 7 0,-3-3 2 16,3 3-194-16,0 0-40 0,0 0-7 0,0 0-1 15,0 0-12-15,0 0-17 0,0 0 4 0,0 0 1 31,0 0-12-31,0 0-1 0,0 0-1 0,7-6 0 0,-7 6 26 0,0 0 0 0,0 0 0 0,0 0 11 16,0 0 21-16,0 0 5 0,0 0 1 0,0 0 0 16,0 0 18-16,0 0 3 0,0 0 1 0,0 0 0 15,0 0-8-15,0 0 0 0,0 0-1 0,0 0 0 16,0 0-24-16,0 0-5 0,0 0-1 0,0 0 0 16,0 0-7-16,0 0-2 0,0 0 0 0,0 0 0 15,0 0-12-15,0 0 9 0,0 0-9 0,7 6 8 16,-7-6-8-16,0 0 0 0,0 0 0 0,0 0 8 0,0 0-8 0,7 3 0 15,-7-3 0-15,0 0 0 0,0 0 0 0,0 0 8 16,0 0-8-16,0 0 0 0,0 0 12 0,7 0-4 16,-7 0 0-16,3 3 0 0,-3-3 2 0,7 6 0 15,-7-6 0-15,7 0 0 0,-7 0-10 0,0 0 12 16,8 0-12-16,2 4 12 0,-3-4-1 0,0 6 0 16,0-3 0-16,-7-3 0 0,0 0 11 0,11 9 2 15,-1 1 1-15,5-1 0 0,-5 4-25 0,1-1-19 16,-1 7 3-16,1 0 1 0,-1 3 15 0,1 3 0 15,-4-3 0-15,4 9 0 0,-1 7 16 0,1-4-4 16,-8 7-1-16,1-6 0 0,3 5-11 0,0-5 0 16,0 3 0-16,-3-13 0 0,-1 6 0 0,1-3 0 0,3-3 0 15,0 0 0 1,0-9-17-16,-4 3-9 0,4-7-2 0,0 7 0 16,1-16-108-16,-1 7-23 0,0-4-4 0,3-3-718 0,1-6-144 15</inkml:trace>
  <inkml:trace contextRef="#ctx0" brushRef="#br1" timeOffset="172601.16">19664 16960 748 0,'0'0'33'0,"0"0"7"0,-4-9-32 0,4 5-8 0,-3-5 0 0,3 9 0 0,-7-9 414 0,7 9 81 16,0 0 16-16,0 0 3 0,0 0-412 0,-7 0-82 15,3 0-20-15,4 0 0 0,0 0 0 0,-7 6 0 16,4-3 0-16,-8 10 0 0,0 2 0 0,1 1 0 16,-1 3 0-16,-3 3 0 0,0 6 40 0,-4-3 12 15,-3 6 2-15,0 1 1 0,0 8-35 0,0 1-6 16,-4 3-2-16,0 9 0 0,1 1-12 0,-1 5 0 16,-3 1 0-16,-1 3 0 0,-2 6 0 0,-5-7 0 15,5 4 0-15,-1-3 0 0,4-7 0 0,3 1 0 16,0-10 0-16,4-3 0 0,4-4 0 0,2 1-12 15,5-13 12-15,-1-2-13 16,1-14-206-16,3 4-41 0</inkml:trace>
  <inkml:trace contextRef="#ctx0" brushRef="#br1" timeOffset="173202.8">19064 16599 633 0,'0'0'56'0,"0"0"-44"0,-7 3-12 0,-4-3 0 0,4 7 158 0,-3-4 30 15,3-3 5-15,-4 6 2 0,4-3-99 0,7-3-20 16,-3 3-4-16,3-3-1 0,0 0 8 0,0 0 1 16,0 0 1-16,0 0 0 0,0 0 23 0,0 0 5 15,0 0 1-15,7 7 0 0,3-14-6 0,1 7-2 16,-1-3 0-16,1-6 0 0,3 6-37 0,0-4-7 15,0-5-2-15,4 3 0 0,-4-4-16 0,0 0-3 16,7-2-1-16,-7-1 0 0,4-3-28 0,0 0-8 16,-4-3 0-16,4 1 0 0,-4 2 0 0,0-3 9 15,0-3-9-15,-4-4 0 0,5 14 16 0,-5-10-3 16,-3 9-1-16,0-3 0 0,-3 0-1 0,3 10-1 16,-4-4 0-16,-3 10 0 0,0-3 16 0,4 3 3 0,-4 3 1 15,0 0 0-15,0 0-30 0,0 0 0 0,0 0 0 0,0 0 0 16,0 0 0-16,0 0 0 0,3 3 0 0,4 6 0 15,1 4 0-15,-5-4 0 0,4 10 0 16,4-6 0-16,-4 2 0 0,0 1 0 0,3-6 0 16,-3 11 0-16,0-8 8 0,4 6-8 0,0 3 11 15,-4-3-11-15,3 3 0 0,-3-4 0 0,4-2 0 0,-4 3 0 16,0 3 0-16,0-3 0 0,0-7 10 0,-3 7-10 16,6-6 0-16,-3-1 0 0,0 4-14 15,4-4 5-15,0-2-117 16,-1 2-23-16,1-6-5 0,3-2-1 0</inkml:trace>
  <inkml:trace contextRef="#ctx0" brushRef="#br1" timeOffset="180313.83">18493 12843 2113 0,'0'0'93'0,"0"0"20"0,7-7-90 0,-7 7-23 16,0-12 0-16,0 9 0 0,0-4 52 0,0-2 7 16,-7 6 1-16,3-7 0 0,4 10-60 0,-7 0 0 15,-4-9 0-15,-3 9-11 0,-7 0 0 0,0 0 0 16,-7 0 0-16,0 0 0 16,-4 0-12-16,-7 0-2 0,0 0-1 0,-7 0 0 0,0 0 18 0,-3 0 8 15,-4 9-8-15,0-9 8 0,0 10 10 0,-3-7 7 16,3 6 2-16,0-2 0 0,-3-4 22 0,-1 6 5 15,4-6 1-15,0 7 0 0,-7-4-11 0,7-3-1 0,-3 7-1 16,7-7 0-16,-1 3-23 0,8-3-11 0,3 3 10 0,4-2-10 16,3-1 0-16,7-3 0 0,4 0 0 15,4 6 0-15,2-6 0 0,8 0 0 0,7 0 0 0,0 0 0 16,11 3 0-16,10-3-13 0,4 0 4 0,10 0 1 16,7 0-6-16,8-3-1 0,10-3 0 0,3 3 0 15,8-7-4-15,-1 10-1 0,-3-9 0 0,11 2 0 16,-4-2 5-16,7-7 1 0,0 10 0 0,-3-3 0 15,0-1 14-15,-4 1 0 0,-4-1 0 0,1 1 0 16,-4-3 9-16,-4 2 5 0,-3 1 1 0,-7 6 0 16,-3-7 11-16,-4 10 2 0,-8-9 1 0,-2 9 0 15,-12 0-5-15,-3-3-2 0,-6 3 0 0,-5-7 0 16,-3 14-10-16,-7-7-3 0,0 0 0 0,-14-7 0 0,0 7 3 16,-11 7 0-16,-6-7 0 0,-8 0 0 0,-4 3 8 15,-2-3 1-15,-8 6 1 0,-4-3 0 0,1-3-22 0,-4 0 0 16,-7 0 0-16,0 6 0 0,-4-6 11 0,4 4 1 15,4-1 0-15,-4-3 0 0,7 6-1 0,0-3 0 16,0-3 0-16,3 0 0 0,1 0-3 0,3 6-8 16,0-2 12-16,7-4-4 0,4 0-8 0,3 3 0 15,7 3 0-15,0-3 0 0,8-3 0 0,6 0 0 16,0 0 0-16,8 0 0 16,-1 0-32-16,4 0 0 0,7 0 1 15,0 0-782-15,0 0-157 0</inkml:trace>
  <inkml:trace contextRef="#ctx0" brushRef="#br1" timeOffset="181735.58">24599 16766 867 0,'0'0'38'0,"0"0"9"0,0 0-38 0,-3 6-9 16,-1 0 0-16,1-3-255 16,-4 7-53-16</inkml:trace>
  <inkml:trace contextRef="#ctx0" brushRef="#br1" timeOffset="182177.04">24737 16835 1324 0,'0'0'118'0,"0"0"-94"0,0 0-24 0,0 0 0 16,0 0 204-16,0 0 37 0,0 0 7 0,0 0 2 15,0 0-136-15,0 0-27 0,0 0-6 0,0 0-1 16,0 0-8-16,0 0-3 0,0 0 0 0,0 0 0 0,0 0-21 0,0 0-4 16,3 9 0-16,1 0-1 15,3 1-13-15,0-7-2 0,-4 13-1 0,8-10 0 16,0 13-19-16,-1-7-8 0,4 7 0 0,0 0 8 0,1 3-8 15,2 0 0-15,1 0 0 0,3 0 0 0,-7 6 0 16,7-3 0-16,-7 6 0 0,1-3 0 0,2-2-14 16,1-4 2-16,-4 9 0 0,-4-6 0 15,8 0-32-15,-7-3-5 0,-4-3-2 16,3 0 0-16,1-4-77 0,-4-5-16 0,-3-1-4 16,3-6-944-16</inkml:trace>
  <inkml:trace contextRef="#ctx0" brushRef="#br1" timeOffset="182458.59">25368 16759 2732 0,'0'0'60'0,"0"0"13"0,-3-3 3 0,3 3 0 0,-4-6-61 0,4 6-15 0,0 0 0 0,0 0 0 31,0 0-26-31,0 0-8 0,-3 9-2 0,-4 1 0 0,3-1 36 0,1 4 0 0,-1-1 0 0,-3 10 0 15,0 6 0-15,0 1 11 0,0 5 0 0,-4 1 0 16,1 2 14-16,-4 4 3 0,3-3 1 0,-3 2 0 16,0 4-4-16,-7 3-1 0,3 0 0 0,-3 3 0 15,0 4-24-15,-4-1 0 0,0 0 0 0,-3 1 0 16,7 8 0-16,-7-2 0 0,-4 6 0 0,0 9 0 16,4 0-52-1,0 4-8-15,3-13-3 0,4-10 0 0,3 4-5 0,4-16 0 16,7-4-1-16,0-8-1018 0</inkml:trace>
  <inkml:trace contextRef="#ctx0" brushRef="#br1" timeOffset="184431.03">16496 16201 864 0,'-18'-3'76'0,"11"3"-60"15,-3-6-16-15,-4 6 0 0,3-3 165 0,0 3 31 16,1-4 5-16,3-2 2 0,0 6-159 0,7 0-32 0,0 0-12 0,0 0 8 16,0 0 36-16,0 0 6 0,0 0 2 0,10 0 0 15,1 0-40-15,3 0-12 0,4 0 8 0,-1 0-8 16,1 0 28-16,3-3 1 0,0-3 1 0,4 6 0 15,-4 0-4-15,4-3-1 0,-1-4 0 0,5 4 0 16,-5 3-16-16,5-3-9 0,-1-3 10 0,7 6-10 16,0 0 13-16,4-3-3 0,-4 3-1 0,4 0 0 15,4 3 7-15,-1-3 0 0,-3 0 1 0,3 9 0 16,4-9 1-16,-4 10 0 0,8-7 0 0,-1 6 0 16,0-3-7-16,4 1-2 0,0-1 0 0,4-3 0 15,-4 6-9-15,3 1 0 0,-3-7 0 0,3 3 0 16,1-3 0-16,-4-3 0 0,3 7 0 0,1-4 0 0,3-3 11 0,0 0-3 15,0 3-8-15,-4 3 12 0,0-6-12 0,4 0 9 16,7-6-9-16,-3 6 8 16,-1-3 12-16,4 3 1 0,-3-3 1 0,3-4 0 15,-3 4-14-15,3-3-8 0,-4 3 10 0,8-7-10 0,-4 1 8 16,0 6-8-16,-4-3 0 0,1-1 0 0,-1-2 0 16,1 3 0-16,3-4 0 0,3 7 0 0,1-6 0 0,-1 6 0 15,-3-4 0-15,4 7 0 0,-8-3 0 16,8 0 0-16,0-3 0 0,-1 6 0 0,1-3 0 0,3-4 0 15,-4 7 0-15,-3-3 0 0,7-3 0 16,-3 6 0-16,-4-3 0 0,7 3 0 0,4 0 0 0,-4-3 0 16,-7 3 0-16,3-7 0 0,4 7 0 0,-3 0 8 15,7 0-8-15,-1 0 0 0,1 0 0 16,-1 0 0-16,-2 0 0 0,6-3 0 0,3-3 0 0,-3 6 0 16,1-3 0-16,-1-3 0 0,-4 6 0 0,1-3 0 15,3 3 0-15,-7-4 0 0,4-2 0 0,-1 6 0 0,5 0 0 0,-8 0 0 16,-4 0 0-16,8 0 0 15,14 0 0-15,-4 0 0 0,0 0 0 0,0 0 0 0,4 0 0 0,0 0 0 16,3 0 0-16,4 0-12 0,-4 0 12 0,0 0-13 16,0 0-1-16,1 0 0 0,6 0 0 0,-3-3 0 15,-1 3 14-15,1-6-11 0,7 6 11 0,0 0-10 16,3-3 10-16,-3-4 0 0,0 4-9 0,3 3 9 16,1-9 0-16,-1 9 0 0,0-10 0 0,1 7 0 15,-1-6 0-15,7 6 0 0,-3-4 0 0,0-2 0 16,4 3 0-16,-1-1 0 0,1-2 9 0,-5 9-9 15,-2-9 0-15,3 5 8 0,0 1-8 0,-1-3 0 16,-2-3 0-16,-1 6 0 0,1-7 0 0,-1 1 0 16,7 6-23-16,-6-4 1 0,-8 1 0 0,4 0 0 15,3-4-5-15,-3 7-1 16,-11-3 0-16,-7 3 0 0,1-7-69 16,-1 7-15-16,-4-6-2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6:58:21.14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17424 12783 1404 0,'24'-3'62'0,"-13"3"13"0,10-6-60 0,-3 3-15 0,-1 3 0 0,1 0 0 15,3 0 20-15,-7-4 2 0,0 4 0 0,-3 0 0 16,-4 0 0-16,-7 0 0 0,0 0 0 0,0 0 0 16,0 0 38-16,-7 7 8 0,-4 2 2 0,-3 0 0 15,-3 1-1-15,-4 2 0 0,-4-2 0 0,-3 2 0 16,-4-2-38-16,-3 9-8 0,-1-7-2 0,1-2 0 16,0 2 10-16,-1-3 1 0,-2 1 1 0,2-1 0 15,-6-6-1-15,0 7 0 0,-4-10 0 0,-4 9 0 16,-6-9 27-16,7 3 5 0,3-3 0 0,-4 0 1 0,5 0-17 15,-1 0-4-15,-7 0-1 0,0 0 0 0,-7 0-26 0,-4 0-5 16,4 0 0-16,-3 0-1 0,3 0-11 16,0 0 0-16,7 0 0 0,-3 0 0 0,-4 0 0 15,7 7 0-15,-4-4 8 0,4 3-8 0,0-3 8 16,4 7-8-16,3-7 12 0,4 3-4 0,3-3 19 16,4 7 3-16,3-7 1 0,0 6 0 0,1-9-31 0,-1 6 0 15,0-2 0-15,0-4 0 0,1 0 0 0,2 0 0 16,1 0 0-16,0 0 9 0,3 0-9 0,0 0 8 15,-3 6-8-15,4-3 8 0,2-3-8 0,-2 0 0 16,3 0 0-16,3 0 0 0,0 0 0 0,1 0 12 0,-1-3-12 16,4-3 12-16,0 6-12 0,3 0 8 15,-3-4-8-15,3-2 8 0,1 6 4 0,3-9 1 0,0 6 0 0,0-1 0 16,3-2 8-16,1-3 2 0,-1 6 0 0,1-7 0 16,3 1 2-16,0-1 1 0,0 4 0 15,3-10 0-15,-3 7-16 0,7-4-10 0,-3 4 12 0,3-3-12 16,-4-7 9-16,4 6-9 0,0-6 0 0,0 7 9 15,1-1-9-15,2-6 0 0,1 7 9 0,-1-7-9 16,4 3 0-16,-3-2 0 0,3 5 0 0,4-3-8 16,-4 4 8-16,0-7 0 0,0 6 0 0,4 4 0 15,-8-3 0-15,4 2 0 0,-7 7 0 0,0-3-8 16,-3-4 8-16,-4 10 0 0,0 0 0 0,0 0 0 16,0 0-8-16,0 0 8 0,0 0-8 0,0 0 8 15,-4 10-10-15,-6-1 10 0,-1 1-12 0,4-1 12 16,-7 0 0-16,4-6 0 0,-1 7 0 0,4-1 9 15,-4-6-9-15,4 10 0 0,0-7 0 0,0 4 0 0,-3-1 0 0,3 4 0 16,-4-1 0-16,0 1 0 0,1 6-8 16,-1-7 8-16,1 4-10 0,3-4 10 0,-4 1 0 0,7 6 0 15,-3-7 0-15,4 7 10 0,3-3-2 16,0 2 0-16,-4 1 0 0,8 0 0 0,-1-3-8 0,4 6 8 16,4-3-8-16,-4-7 8 0,7 10-8 0,0-3 0 15,4 3 0-15,3 0 0 0,4-3 0 0,3-1 0 16,4-2 0-16,0 3-11 15,-1-7-67-15,1 7-14 0,7 0-2 0,0-3-810 16,-4 3-161-16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6:59:30.14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2847 6377 1094 0,'0'0'97'0,"0"0"-77"0,0 0-20 0,0 0 0 16,3-10 144-16,1 1 24 0,3 6 6 0,-3-4 1 16,6 1-139-16,4 0-27 0,4-4-9 0,-4 7 0 15,-3-6 0-15,3-1 8 0,-4 7-8 0,4-3 0 16,-3-6 18-16,-7 8-2 0,3-2 0 0,-7 6 0 15,0 0 8-15,3-9 2 0,-3 9 0 0,0 0 0 16,0 0 38-16,0 0 8 0,0 0 2 0,0 0 0 16,0 0-2-16,0 0 0 0,0 0 0 0,0 0 0 15,0 0-38-15,0 0-8 0,0 0-2 0,0 0 0 16,0 0-14-16,0 0-10 0,0 0 12 0,0 0-12 0,0 0 12 0,0 0-4 16,-3 9 0-16,3 1-8 0,-11 2 12 0,4-3-4 15,3-2 0-15,-10 5-8 0,7-2 23 0,-3 2-3 16,-4-2 0-16,3 2 0 0,4 1 0 0,-4 6 0 15,1-7 0-15,3 7 0 16,0-7-7-16,-4 10-1 0,4-3-1 0,3-6 0 0,1 6-2 0,-8 3 0 16,4-1 0-16,4-2 0 0,3 3 1 0,0-3 0 15,0 3 0-15,-4-3 0 0,8 3-10 16,-4-7 0-16,0 4 0 0,10 0 0 0,-10 0 0 16,4-3 0-16,6-7 0 0,-6 4 8 0,3-4-8 15,-3 3 0-15,3-5 0 0,7-4 0 0,-11 6 15 0,8-9 1 16,-1 7 0-16,5-7 0 0,-5 0 0 0,4-7 0 0,4 7 0 15,-4-9 0-15,0 6-16 0,0-4 0 0,4-5 0 0,-4 3 0 16,-3-1 0-16,3-2 0 0,0-1 0 0,0-6-10 16,4 7 10-16,-4-10 0 0,0 0 0 0,7 0 0 15,-11-6 0-15,5 6 0 0,6-7 0 0,-7 4 0 16,0-6 0-16,0 3 0 0,4 3 0 16,-11-4 8-16,10 8-8 0,-10-1 0 15,4 3 0-15,-4 6 0 0,4 1 21 0,-8 2 0 16,1 1 0-16,3-1 0 0,-4 1-8 0,4 6-1 15,-7 3-1-15,0 0 0 0,0 0-11 0,0 0 0 0,0 0 0 0,0 0 0 16,0 0 0-16,0 12 0 0,4-2-11 0,-1 9 11 16,-3-7 0-16,8 10-10 15,-8 0 10-15,3-3 0 0,4 3 0 0,-7 0 0 0,0 0 0 0,4 6 0 16,3-6 0-16,-4 0 0 0,-3 0 0 0,0 0 0 0,0 3 0 16,0-3 0-16,0 0 0 0,0 0 0 0,0-10-8 0,0 10 8 15,4-3 0-15,3 0 0 16,-7-3-50-16,0-7-3 0,0 10-1 0,3-10 0 15,4 4-123-15,-7-4-25 0,0-6-5 0,0-3-1 0</inkml:trace>
  <inkml:trace contextRef="#ctx0" brushRef="#br0" timeOffset="2793.67">4120 6301 1785 0,'-7'-6'159'0,"4"3"-127"0,3 0-32 0,-7 3 0 15,0 0 113-15,7 0 17 0,0 0 3 0,0 0 1 16,-11 0-58-16,4 3-12 0,4 0-3 0,-8-3 0 15,7 9-49-15,-6-9-12 0,-1 0 0 0,1 7 0 16,-1-14 0-16,1 7 0 0,-5 0 0 0,5-3 0 16,3-3 0-16,-11 6-20 0,1-3 4 0,-5-6 0 15,8 9 16-15,0-4-12 0,-7-2 12 0,-4 6-10 16,11 0 10-16,-7 10 0 0,7-10 0 0,-7 9 0 16,7 0 14-16,3 4 5 0,-3-1 1 0,-4-2 0 15,11 9-28-15,-3-7-6 0,3 7-1 0,3-6 0 16,-3 5 15-16,3-5 0 0,4-1 0 0,0-2 0 0,4 2 0 15,-4-12 0-15,0 0 0 0,7 10-9 0,-3-1 9 16,6-3 0-16,-3-2 0 0,7-1 0 0,-3 3 0 16,-4-3 0-16,11-3 0 0,-8 0 0 0,8 6 0 0,3-2 0 15,-7-4 0-15,7 6 0 0,4 0 0 16,-4 0 0-16,4-2-9 0,0 5 9 16,-1 0 0-16,1 1 0 0,-7-1-9 0,-1 4 9 0,1-1 0 15,-8 1 0-15,1 2 0 0,0 1 0 0,-11-6 0 0,3 8 0 16,-3-5 9-16,-3-1-9 0,-4 7 9 0,-1-6-9 15,-2-4 10-15,-1 7-10 0,1-10 16 0,-4 10-4 16,0-10 0-16,3 4 0 0,-10-1-12 0,7 0 0 0,0 1 0 16,-8-7-10-16,1 3-9 0,4-3-1 0,-5-3-1 15,8 0-699-15,0 0-140 0</inkml:trace>
  <inkml:trace contextRef="#ctx0" brushRef="#br0" timeOffset="3204.12">4149 6621 2264 0,'0'0'100'0,"0"0"21"0,0 0-97 0,7-3-24 0,0-3 0 0,3 6 0 16,1 0 12-16,0 0-4 0,-1 0 0 0,1 0 0 0,-4 0 12 0,3-3 3 15,1 3 0-15,0-3 0 0,-1 3-8 16,1-7-2-16,3 7 0 0,-4-9 0 0,-3 9-13 0,4-10 9 15,0-2-9-15,-1 2 8 0,1 7 5 16,3-9 1-16,-4-4 0 0,5 4 0 0,-5-7-14 0,4 6 0 16,-3-6-9-16,3 7 9 0,-3-10-12 0,-4 9 12 15,7-5-13-15,-11 5 5 0,4-6 8 16,-7 10 0-16,0 6 0 0,0-7-8 0,4 1 8 0,-8 9 0 16,-6-3 0-16,-4 6 0 0,-4 3 8 0,0 0-8 15,-3 10 8-15,0 0-8 0,3 3 0 0,-6-7 0 16,2 7 0-16,1 3 0 0,4-3 0 0,-4 3 0 15,6-10 0-15,5 10 0 0,-4-6 0 0,7-1 0 16,3 4 0-16,-3 0 0 0,4-3 8 0,3 3-8 16,0 3 10-16,0 0-10 0,3-1 12 0,4-2-4 0,4 3-8 15,-8 0 12-15,8-3-12 0,-1-6 9 16,5 5-9-16,-1-5 8 16,0-4-104-16,3 4-22 0,-3-4-4 0,1-9-874 0</inkml:trace>
  <inkml:trace contextRef="#ctx0" brushRef="#br0" timeOffset="3590.89">4674 6653 979 0,'0'0'43'0,"0"0"9"0,0 0-41 0,0 0-11 0,-7 9 0 0,7 0 0 0,-3-5 304 0,3 11 60 15,3-9 11-15,-3 4 2 0,7-1-301 0,-7 1-60 16,4-1-16-16,3 0 0 15,-7-5 0-15,3 5 0 0,1-6 0 0,-4-3 0 0,0 0 0 0,3 10 12 16,-3-10-12-16,0 0 12 0,0 0-12 0,0 0 8 16,0 0-8-16,0 0 8 0,0 0 5 0,0 0 1 15,0 0 0-15,4-10 0 0,-4 4 30 0,0-4 7 16,-4-5 1-16,4 9 0 0,-7-10-3 0,4 6 0 16,3-5 0-16,-7-4 0 0,3 6-8 0,-3-5-1 15,4-4-1-15,-1 3 0 0,4-3-25 16,0 0-5-16,-7 0-1 0,14 0 0 0,-7 0-8 0,0 3 8 15,4-3-8-15,-1-6 8 0,4 6-8 0,-7 6 0 16,11-2 0-16,-8-1 0 0,1 0 0 0,3 6 0 16,4-2 8-16,-1-1-8 0,-10 7 0 0,14-4 0 15,-3 4-12-15,-4 6 12 16,4-4-36-16,-1 7 1 0,1 0 0 0,3 0 0 16,3 7-101-16,1-4-21 0,3 6-4 15,-3-3-581-15,10 1-116 0</inkml:trace>
  <inkml:trace contextRef="#ctx0" brushRef="#br0" timeOffset="3913.75">5394 6333 1324 0,'0'0'118'0,"0"-7"-94"0,-7-2-24 0,3 6 0 0,1 0 344 0,3 3 65 16,0 0 13-16,0 0 2 0,0 0-318 0,0 0-64 15,0 6-13-15,0 10-2 0,0-4-27 0,0 7 0 16,-4-3-9-16,4 12 9 0,0-6-8 0,4 0 8 15,-4 0 0-15,3 0 0 0,-3 6-16 0,4-6 3 16,3-3 1-16,-7 3 0 16,11-10-128-16,-11 7-26 0,7-6-5 0,0-1-1 15,-4-2-71-15,4-1-14 0</inkml:trace>
  <inkml:trace contextRef="#ctx0" brushRef="#br0" timeOffset="4076.53">5468 6025 2977 0,'-3'-6'65'0,"3"6"14"0,0-9 2 0,0 9 3 0,0-3-67 0,0 3-17 0,14-7 0 0,-4 4 0 16,-6 3-159-16,6 3-35 0,-10-3-7 0</inkml:trace>
  <inkml:trace contextRef="#ctx0" brushRef="#br0" timeOffset="4585.85">5987 6345 2642 0,'-11'-19'117'0,"8"16"24"0,-1-6-113 0,-3-1-28 0,3-2 0 16,4-7 0-16,0 10 48 0,-7-4 4 0,7-6 1 0,-7 7 0 15,4-1-17-15,-1 1-3 0,1-4-1 0,3 4 0 32,-7 2-51-32,0 1-10 0,0-4-3 0,3 4 0 0,-3-1 32 0,-4 4 0 0,4 0-8 0,0-4 8 15,-3 7-8-15,-1 3 8 0,4-3-13 0,-11 3 5 16,4 3 8-16,-7 0-10 0,4 7 10 0,-8 9-10 15,0-1 10-15,0 8 0 0,-3-5 0 0,4 17 0 16,-8 0 0-16,4 2 0 0,10 4 0 0,-7-3 0 16,1 0-10-16,13 3 10 0,-7-13-12 0,11 7 12 15,0-13 0-15,4 6 0 0,3-9 0 0,-7-3 0 16,14-6 0-16,-7 5 11 0,3-8-11 0,4-7 10 16,0 6 11-16,0-9 3 0,4-3 0 0,0-3 0 15,-4-3 13-15,10-4 3 0,-3 0 1 0,7-5 0 16,-3-1-15-16,3-6-3 0,0-4-1 0,-3-2 0 15,3-3-4-15,0-1-1 0,4-6 0 0,-11-3 0 0,4-3-1 16,0 0 0-16,-8 0 0 0,4 0 0 0,-3-3 6 16,-4 6 1-16,0-6 0 0,-7 6 0 15,-4-6-11-15,1 6-3 0,-4 3 0 0,-7 4 0 0,-4-1-9 0,0 7 0 16,-6-1 0-16,-5 7 0 16,-2-3-72-16,-5 16-16 0,-6-7-3 0,-4 16-842 15,4-4-169-15</inkml:trace>
  <inkml:trace contextRef="#ctx0" brushRef="#br0" timeOffset="5820.09">3136 12325 345 0,'0'0'15'0,"-7"-6"4"0,4 6-19 0,-4-3 0 15,3-7 0-15,4 10 0 0,-3 0 514 0,3 0 99 16,0 0 20-16,0 0 4 0,0 0-509 0,0 0-101 16,0 0-27-16,0 0 0 0,0 10 0 0,0-1 0 15,0 4 0-15,3-1-12 0,1-2 12 0,-4 12-9 16,0-4 9-16,0 4-8 0,0 0 8 0,0 7 0 15,-4-4 0-15,4 6 0 0,-3 7 0 0,-5-1-8 16,5 1 8-16,-4-4 0 0,3 10 0 0,1-6 0 16,-8-4 0-16,4-2 0 15,4-1-34-15,-8-3-2 0,8-6 0 0,-5-6 0 16,8 3-165-16,0-7-34 0,-3-2-6 0,3-10-2 16</inkml:trace>
  <inkml:trace contextRef="#ctx0" brushRef="#br0" timeOffset="6000.23">2970 12056 2556 0,'-10'-22'113'0,"6"18"23"0,4-2-108 0,0-6-28 0,0 9 0 0,0-4 0 16,4-2-46-16,6 6-14 15,-10 3-4-15,11 0 0 0,0 0-4 0,-4 3 0 0,3 3-1 0,1-3 0 16,-4 7-81-16,0 2-16 0,0-2-3 0,-4-1-1 15</inkml:trace>
  <inkml:trace contextRef="#ctx0" brushRef="#br0" timeOffset="6288.83">3676 11877 2534 0,'0'0'225'0,"-11"6"-180"16,4 3-36-16,0 4-9 0,7 0 108 0,-7 9 19 15,4-4 4-15,3 4 1 0,-7 0-120 0,3 10-23 16,4-4-5-16,0 6 0 0,0 4 16 0,0 0 0 0,0-1 0 0,-7-2 0 31,7 5-53-31,-3-5-7 0,-1 6-2 0,4-4 0 16,-11 1 7-16,4 3 2 0,0-4 0 0,0 1 0 15,-3 0-87-15,6-4-16 0,-10 7-4 0,7-10-1 16,-4-6-51-16,4 4-9 0,-3 14-3 0,-1-21 0 16</inkml:trace>
  <inkml:trace contextRef="#ctx0" brushRef="#br0" timeOffset="6469.85">3306 12498 3171 0,'0'0'70'0,"-8"0"14"0,1 0 4 0,7 0 0 0,0 0-70 0,7-10-18 0,11 7 0 0,-4-6 0 15,7 6-24-15,8-4-8 0,2-2-1 0,1 6-1 16,3-7 5-16,8 7 1 0,-8-3 0 0,0 3 0 16,-3-3-122-16,3 2-24 0,-3 1-5 15,3-3-951-15</inkml:trace>
  <inkml:trace contextRef="#ctx0" brushRef="#br0" timeOffset="7244.67">4043 12488 1785 0,'0'0'159'0,"-7"0"-127"16,-4 7-32-16,11-7 0 0,0 0 166 0,0 0 27 0,0 0 6 0,0 0 1 15,0 0-174-15,11 0-34 0,-4 0-8 0,3-7 0 16,5 7 16-16,-5 0 16 0,8-3-4 0,-1-6 0 16,5-1-25-16,-8 1-6 0,7 3-1 0,-7-4 0 15,7 1 7-15,-10-4 1 0,3-2 0 0,-4 8 0 16,5-2 12-16,-12-7 0 0,4 10 0 0,-3-3 0 16,3-1 28-16,-7 1 1 0,0-1 1 0,0 1 0 15,-7 6-30-15,3-7 0 0,4 7 0 0,-7-3 0 16,7 6 0-16,-3-3 0 0,-5-3 0 0,5 6 0 15,-1-4 0-15,4 4-13 0,-10 0 1 0,3 0 0 16,0-3 25-16,7 3 6 0,0 0 1 0,0 0 0 16,-7 0 3-16,7 0 1 0,-4 3 0 0,-3 1 0 15,4-4-4-15,3 0 0 0,-11 6 0 0,7-3 0 16,4 6-6-16,0-9-2 0,0 0 0 0,-7 0 0 16,4 10-12-16,3-10-16 0,0 0 3 0,0 0 1 0,0 0 12 0,0 0 16 15,0 0-3-15,0 0-1 0,0 0-12 0,3 3 0 16,-3-3 0-16,0 0-10 0,0 0 10 0,0 0 0 15,0 0 0-15,0 0 0 0,0 0 20 0,0 0 7 16,0 0 1-16,0 0 0 0,0 0 9 0,0 0 3 16,0 0 0-16,0 0 0 0,0 0-27 0,0 0-5 15,0 0 0-15,0 0-8 0,0 0 8 0,0 0-8 16,0 0 0-16,0 0 0 0,0 0 0 0,0 0 0 16,0 0 0-16,0 0 0 0,0 0 0 0,0 0 0 15,0 0 0-15,0 0 0 0,0 0 0 0,0 0 8 16,0 0-8-16,7-3 10 0,-7-3 3 0,0 2 1 15,0 4 0-15,0-9 0 0,0 9-3 0,0 0-1 16,0-9 0-16,-7 5 0 0,4-5-10 0,3 9 0 0,0 0 0 16,-11-9 0-16,8 9 0 0,-8-3 0 0,1-4 0 15,-1 7 0-15,-3 0 0 0,0 0 0 0,-7 0 0 16,-1 0 0-16,5 7 0 0,-4-4 0 0,-4 3 0 0,0-3-11 16,1 6 11-16,2-5 0 0,1 11 0 0,4-8 0 15,-1 2 0-15,4 10 0 0,0-7 0 0,0 4 0 16,7 0 0-16,3 2-8 0,-3 4 8 0,3-3 0 15,1 6 0-15,3 4 0 0,3-4 0 16,-3 3 0-16,4-3 0 0,3 6 0 0,-3-2 0 0,3-4 0 16,3 6-9-16,-3-3 9 0,4 0-10 0,-1-2 10 15,1-5-25-15,0 1 1 0,-1-3 0 0,4 0 0 0,0-3 24 16,-3-1-10-16,0-2 10 0,3-10 0 16,-4 6-33-16,8 1 0 0,3-10 0 0,4 0 0 15,-1-3-37-15,1-4-7 0,7-2-2 0,-4-3 0 16,4-7-136-16,-7 6-27 15,10-9-6-15,-10 0 0 0</inkml:trace>
  <inkml:trace contextRef="#ctx0" brushRef="#br0" timeOffset="7829.15">4699 12328 2707 0,'0'10'240'0,"-4"-1"-192"0,-3 4-38 0,4-1-10 16,3 7 70-16,0 0 12 0,0-3 2 0,3 9 1 15,-3-3-74-15,0 0-11 0,0 3-11 0,0-7 3 16,0 4 8-16,0-3 0 0,0 0 0 0,0-3-8 31,-3-7-32-31,3 4-7 0,0-4-1 0,0 0 0 0,0-9 26 0,0 0 5 0,0 0 1 0,0 0 0 16,3-12 16-16,1-7 0 0,-4 7 0 0,3-7 0 15,5-3-10-15,-1 0 2 0,-4 0 0 0,4-6 0 16,-7 6 8-16,7-3-10 0,0-4 10 16,-3 7-10-16,3-6 10 0,0 6 0 0,-4 7 0 0,5-1 0 15,-1 3 12-15,-7 4 4 0,0 9 0 0,0 0 1 16,0 0 1-16,3 9 0 0,4 4 0 0,-3 9 0 16,-1-6-18-16,4-1 0 0,-3 4 0 0,3 0 0 15,-4-3 0-15,4 2 0 0,0-5 0 0,1 3 0 0,2-4 0 16,-3-2 0-16,0-1 0 0,4-6 0 15,-4-3 0-15,0 0 0 0,4 0 0 0,-1-9 0 16,-6-1 0-16,6-2 0 0,4 2 0 0,-3-5-9 16,-1-4 9-16,1 0-10 0,-7-3 10 0,6 3-10 15,1-3 10-15,-8 0 0 0,8 0 0 0,-1 4 0 0,1-4 8 0,-7 9-8 16,6-6 10-16,-6 10-10 0,3-4 9 0,-4 10-9 16,8-3 8-16,-8 15-8 0,8-2 37 0,0 5 3 15,-1 1 0-15,1 6 0 0,-4-1-21 0,10-2-4 16,-10 6-1-16,4-3 0 0,0 0-2 0,-4-4-1 15,7 1 0-15,-4 0 0 0,-3-7-11 0,4 10 0 16,0-7 0-16,-1-2 0 0,1 2 0 0,-1-2 0 0,1-1-9 16,3 4 9-1,-3-4-80-15,-4 1-10 0,3-1-2 0,1 3 0 16,-4 1-57-16,0 9-12 0,4 3-3 0,-4 0-880 16</inkml:trace>
  <inkml:trace contextRef="#ctx0" brushRef="#br0" timeOffset="8407.66">5719 12382 864 0,'0'0'38'0,"0"0"8"0,-11 9-37 0,7 0-9 0,1 4 0 0,-1-4 0 16,1 4 424-16,3 9 82 0,3-3 17 0,-3 0 3 15,0 6-421-15,4-7-84 0,-1 11-21 0,1-7 0 0,-1 3 0 0,5-3 0 16,-5 0 0-16,4 3 0 0,-7-10 0 0,0 7-18 15,4 3 3-15,-4-3 1 16,-4-6-100-16,4 6-20 0,0-6-4 0,-10-4-582 16,2 1-116-16</inkml:trace>
  <inkml:trace contextRef="#ctx0" brushRef="#br0" timeOffset="8583.34">5697 12087 3261 0,'0'0'144'0,"0"0"31"0,0 0-140 0,0 0-35 15,0 0 0-15,0 0 0 16,0 0-56-16,7 0-19 0,-7 0-3 0,15 0-1 16,-5 0-170-16,-3 0-35 0,11 9-6 0,-18-9-2 0</inkml:trace>
  <inkml:trace contextRef="#ctx0" brushRef="#br0" timeOffset="9063.75">6421 12341 2376 0,'0'0'105'0,"0"0"22"0,-4-6-102 0,1-1-25 16,-8-2 0-16,4 0 0 0,0 2 56 0,0 1 7 15,-4-3 1-15,4 5 0 0,-3-5-53 0,2 9-11 16,-2 0 0-16,-1 0 0 0,4 0 0 0,-7 6-9 16,4 1 9-16,-1 2-8 0,-3 0-2 0,3 1 0 15,-6 2 0-15,-1 1 0 0,4 6 10 0,-7-7-8 16,7 13 8-16,-8-3-8 0,8 3 8 0,0-3 8 15,4 0-8-15,-8 3 11 0,11-3-3 0,0 3 0 16,-4-3 0-16,8 0 0 0,-1-3-8 0,8 0 0 16,-1-7 9-16,4 1-9 0,-3-4 9 0,3 1-9 15,7-7 12-15,-3-3-12 0,3 0 13 0,7 0-4 16,-7-3-1-16,4-10 0 0,-1-2 10 0,1 2 2 16,0-3 0-16,-1-2 0 0,1-4 9 0,7 3 3 0,-15-3 0 15,8-6 0-15,3 6 20 0,-10-3 5 0,3-4 1 16,0-2 0-16,0 0-11 0,4-4-3 0,-11-6 0 0,10 1 0 15,-10-4-11-15,11 0-2 0,-8 0-1 0,-2-3 0 16,2 12-10-16,-3-5-3 0,-3 5 0 0,-1-2 0 16,-3 5-5-16,0 7 0 0,-3-6-1 0,-1 2 0 15,-3-2-20-15,0 9-4 0,-4-3-1 0,1-3 0 16,-8 6-163 0,-3-3-33-16</inkml:trace>
  <inkml:trace contextRef="#ctx0" brushRef="#br0" timeOffset="10864.54">7218 6148 1094 0,'0'0'97'0,"7"0"-77"0,0-7-20 0,4 1 0 15,-8 3 171-15,4-3 30 0,-7 6 7 0,0 0 0 16,4-3-100-16,6-4-21 0,-10 7-4 0,0 0-1 15,0 0-25-15,0 0-5 0,0 0 0 0,-10-3-1 16,-1 3-30-16,8-9-5 0,-5 9-2 0,8 0 0 16,0 0 4-16,-7-3 1 0,0-4 0 0,4 4 0 15,3 3-19-15,0-3 0 0,0-3 0 0,-7-4 0 16,14 7 0-16,-7-3 0 0,0 3 0 0,0 3 0 16,7-10 16-16,-7 10-1 0,0 0 0 0,0 0 0 0,0 0 36 0,0 0 7 15,0 0 2-15,0 0 0 0,-7 10-32 16,0-7-5-16,3 6-2 0,-3 7 0 0,-3-3-1 0,3 2 0 15,-4 4 0-15,0-6 0 0,1 6-12 0,-1 2-8 16,1 1 8-16,3 0-8 0,0-3 0 0,-1 3 0 16,5-3 0-16,3 0 0 0,-4-4 0 0,8 7 0 15,-4-3 0-15,3 3 0 0,5-3 0 0,-1-6 0 16,0 8 0-16,0-5 0 0,3 0 0 0,1-7-12 0,-1 4 2 16,5-4 0-1,-5 1-102-15,4-1-21 0,-3-6-4 0,-4 3-1 16,11-2-108-16,-11-4-22 0,10-4-4 0,-6-2 0 0</inkml:trace>
  <inkml:trace contextRef="#ctx0" brushRef="#br0" timeOffset="11083.63">7362 5668 3178 0,'-14'-16'70'0,"7"13"14"0,4-6 4 0,-8 9 1 0,4-10-71 0,0 10-18 0,4-3 0 0,3 3 0 15,0 0 10-15,0 0-2 0,0 0 0 0,0 0 0 0,0 0-8 0,0 0-12 16,0 0 2-16,0 0 1 16,0 0-198-16,0 0-39 0</inkml:trace>
  <inkml:trace contextRef="#ctx0" brushRef="#br0" timeOffset="12266.61">7613 12347 2404 0,'0'0'107'0,"0"0"21"0,-4 0-102 0,-3 0-26 0,7-6 0 0,0 6 0 16,0 0 30-16,0 0 1 0,0 0 0 0,0 0 0 16,0 0-31-16,0 0-16 0,0 0 1 0,0 0 1 15,0 0 14-15,0 0 0 0,0 0-10 0,0 0 10 16,0 0 0-16,0 0 18 0,4 0-3 0,-4 0-1 16,7 9 14-16,0 1 2 0,0-1 1 0,0-6 0 15,-3 13 5-15,6-4 2 16,-3 1 0-16,4 6 0 0,-4 0-14 0,7-4-4 0,-7 14 0 0,0-4 0 15,0-3-12-15,7 6-8 0,-14 3 10 16,7 1-10-16,-7-1 0 0,0-6 8 0,0 13-8 0,4-7 0 16,-4 0 18-16,-4-6 1 0,1 7 0 0,-1-4 0 15,-3-3 11-15,0 3 2 16,0-3 1-16,-3 4 0 0,-1-7-3 16,-7 0-1-16,4-4 0 0,0 4 0 0,0-9-17 15,-4 9-3-15,4-13-1 0,-3 4 0 0,-1-4-8 16,0 1 0-16,-3-4 0 0,4-6 0 0,2-6-170 15,-9-4-39-15</inkml:trace>
  <inkml:trace contextRef="#ctx0" brushRef="#br0" timeOffset="12400.44">7567 11717 3571 0,'-14'-22'317'0,"7"13"-253"16,-4-1-52-16,1 7-12 16,-1 0-21-16,4 3-7 0,7 0-2 0,0 0-1010 0,7 6-203 0</inkml:trace>
  <inkml:trace contextRef="#ctx0" brushRef="#br0" timeOffset="14910.26">30159 9312 2502 0,'0'0'111'0,"0"0"22"0,0 0-106 0,0 0-27 15,0 0 0-15,0 0 0 16,0 0 80-16,0 0 12 0,0 0 1 0,0 0 1 0,0 0-49 0,0 0-9 16,0 0-3-16,0 9 0 0,0-3-17 0,-4 1-3 15,4 2-1-15,-3 0 0 0,-1 4 8 0,4 6 0 16,-7-7 1-16,7 10 0 0,-3 3 3 0,-1 1 0 16,1 2 0-16,3-3 0 0,-4 6-10 0,1 1-2 15,-1 2 0-15,1-6 0 0,-1 0 2 0,1-2 0 16,-1 2 0-16,1-3 0 0,-1-3-3 0,0 0-1 15,1-3 0-15,-1-1 0 0,1-2-10 0,-1 0 0 16,1-1 0-16,3-5 0 0,-4 6 17 0,1-10 2 16,-1 3 0-16,1-3 0 0,-4-2-6 0,7-4-1 0,0 0 0 15,0 0 0-15,-7 0 8 0,0 0 0 0,0-10 1 0,3 7 0 16,-3-6-5-16,3-1-2 0,1-2 0 16,-1-7 0-16,1 6-14 0,3-9 11 0,0 0-11 0,3-6 10 15,1 6-10-15,-1-6 0 0,1-6 0 0,-1 2 0 16,5 1 0-16,-5-1 0 0,4 1 0 15,-3 0 0-15,3-4 0 0,-4 4 0 0,1 0 0 16,3-1 0-16,-4 1 0 0,1-1 0 0,-1 7 0 0,1 0 0 16,-1 0 0-16,1-3 0 0,3 6 0 0,-3 0 8 15,3 3-8-15,0 4 0 0,0-4 0 0,0 9 0 16,7-2 0-16,-4-1 0 0,1-2 0 0,3 8 0 16,0 1 0-16,4 3 0 0,0-3-9 0,-1 6 9 15,4 0 0-15,-3 0-8 0,7 6 8 0,-4-3 0 0,-7 10-8 16,4-4 8-16,-1 0 0 0,1 1 0 15,-4 2-22-15,-3-2 2 0,3 2 1 0,-4-2 0 16,-3-1-71-16,0 1-14 0,0-1-4 0,-3 0 0 16,-4-2-87-16,0-7-17 0,-11 15-4 0,11-15-1 0</inkml:trace>
  <inkml:trace contextRef="#ctx0" brushRef="#br0" timeOffset="16019.87">29891 8760 2372 0,'0'0'105'0,"0"0"22"0,0 0-102 0,0 0-25 16,7 0 0-16,0-6 0 0,-7 6 52 0,0 0 6 16,7 0 1-16,0 0 0 0,-7 0-3 0,7-4 0 15,4-5 0-15,-8 6 0 0,4-3-28 0,0 2-7 16,0-5-1-16,0-3 0 0,4 2-3 0,-4-9-1 16,4 7 0-16,-1-7 0 0,-3-3 10 0,0 3 2 15,4-3 0-15,0-3 0 0,-1-3 11 0,1-3 2 0,-1-1 1 0,4 1 0 16,-7-1-42-16,8 1 0 15,-1 3 0-15,0 3 0 0,-4 0 0 0,5 6 0 0,-5 0 8 16,1 7-8-16,-1 2 0 0,4-2 0 16,-7 8 0-16,8-2 0 0,-5 3 0 0,1-3 0 0,3 6 0 15,3 6 0-15,-2-3 0 0,-1 7 0 0,-4-4 0 0,1 0 0 16,-4 10 0-16,3-4 0 0,1 1 0 16,0-1 0-16,-1 7 10 0,-3 3-10 0,-3-3 12 0,-1 0-12 15,8-3 11-15,-4 2-11 0,-3-5 10 0,-1 9-10 16,1-6 0-16,-1-1 8 0,1-5-8 0,3 8 0 15,-4-5 0-15,4-1 0 0,-3-2 0 0,3 6 0 16,0-4-140-16,0 1-22 0,0-1-4 16,4 4-1091-16</inkml:trace>
  <inkml:trace contextRef="#ctx0" brushRef="#br0" timeOffset="16917.08">30720 10067 1152 0,'0'0'51'0,"7"-6"10"0,0 3-49 0,-3-6-12 0,3 5 0 0,0-2 0 16,3-3 121-16,1 3 22 0,-4-1 4 0,0-2 1 15,4-1-24-15,-4 4-4 0,0-3 0 0,3 3-1 16,-6 2-31-16,3-5-5 0,-4 0-2 0,1 9 0 16,-4 0-17-16,0 0-4 0,3-4-1 0,-3 4 0 15,0 0-4-15,0 0-1 0,0 0 0 0,0 0 0 16,-7-6-18-16,7 6-3 0,0 0-1 0,-10 10 0 0,3 2-11 0,0-2-2 16,3 5-1-16,-3 1 0 0,4 0-9 0,-5-1-1 15,1 7-8-15,0 6 12 0,7-6-12 16,-3 0 0-16,-4 0 8 0,3 0-8 0,1 6 0 15,-1-9 0-15,4-3 0 0,0 3 0 0,0-7-12 16,0 7-3-16,4-6 0 0,-1-4 0 16,1 0-114-16,3-5-23 0,0 5-5 15,0-9-1003-15</inkml:trace>
  <inkml:trace contextRef="#ctx0" brushRef="#br0" timeOffset="17155.25">30988 9657 1785 0,'0'0'159'0,"0"0"-127"0,-4 0-32 0,-3 0 0 16,0 0 213-16,7 0 37 0,0 0 7 0,0 0 2 15,0 9-212-15,0-9-47 0,0 3 0 0,0 10 0 16,0-13 0-16,4 6 0 0,-1 3 9 0,1-5-9 15,-1 8-108 1,-3-12-29-16,8 6-6 0,-8-6-921 0</inkml:trace>
  <inkml:trace contextRef="#ctx0" brushRef="#br0" timeOffset="17719.59">31436 10121 230 0,'0'0'20'0,"0"0"-20"0,0 0 0 0,0 0 0 16,0 0 467-16,0 0 89 0,0 0 17 0,0 0 4 0,0 0-429 0,4 0-87 16,-4 0-17-16,10 3-3 0,-3 6-17 0,0-2-4 15,-3-1-1-15,3 3 0 0,0 1-4 0,0 2-1 16,-4 4 0-16,1 0 0 0,0 2 9 0,-1 1 1 15,1 3 1-15,-4 0 0 0,-4 0 8 0,1 0 2 16,3 0 0-16,-8 6 0 0,1-3-22 0,-3-3-4 16,3 6-1-16,-4 1 0 15,-3-1 0-15,-4 3 0 0,1 1 0 0,-1-4 0 0,1-6-8 16,-1 0-11-16,0 0 3 0,-3-4 0 0,3-5 8 0,1-4 8 16,3 4-8-16,-4-4 11 15,4 1-103-15,-4-7-21 0,1-3-4 0</inkml:trace>
  <inkml:trace contextRef="#ctx0" brushRef="#br0" timeOffset="17896.4">31648 9559 3402 0,'3'-6'75'0,"-3"3"15"0,0-3 3 0,0 6 3 0,0 0-77 0,11 0-19 0,-4-3 0 0,0 3 0 16,-7 0-70-16,11 0-18 0,-4 0-3 0,0 0-861 16,-7 0-173-16</inkml:trace>
  <inkml:trace contextRef="#ctx0" brushRef="#br0" timeOffset="19197.73">29993 13435 979 0,'0'0'43'0,"0"0"9"0,0 0-41 16,0 0-11-16,0 0 0 0,0 0 0 0,0 0 190 0,7 0 36 16,-7 0 7-16,7 0 2 0,-7 0-127 0,0 0-24 15,0 0-6-15,11 0-1 0,-11 0 37 0,3 10 7 16,1-1 2-16,-4 1 0 0,0 2-2 0,0 1 0 16,0 5 0-16,-4 1 0 0,1 6-51 0,-1-3-10 15,4 10-3-15,-3-1 0 0,3 0-36 0,0-2-7 16,0-4-2-16,0 6 0 0,3 0-12 0,1-9 8 15,-4 7-8-15,3-4 0 0,1-3 20 0,-1-4-3 16,-3-5 0-16,4 9 0 0,0-6-5 0,-4-4-2 16,0 1 0-16,0-4 0 0,0 0 8 0,0 1 2 15,0-10 0-15,0 0 0 0,0 0-20 0,0 0 0 0,0 0 0 16,0 0 0-16,-4 3 8 0,0-3-8 0,-3-9 12 16,4 9-12-16,-4-7 0 0,3-2 0 0,1-7 0 15,-1 4 0-15,1-7 0 0,-1 6 0 0,4-5 0 0,-3-4 0 16,-1 0 0-16,4 0 0 0,0 0 0 15,4 0 0-15,-4-6 8 0,3 2-8 0,1-2 0 0,-1 6 0 16,4 0 8-16,0-3-8 0,0 0 9 0,0 3-9 16,1 0 0-16,2-3 0 0,-3 3-11 0,4-3 11 15,-1 3 0-15,1 0 0 0,-4 0 0 0,4 0 0 16,-1-6-8-16,1 6 8 0,-1 0 0 0,1 0 0 16,-4 0 0-16,4 4 0 0,-4 2 0 0,0 0 0 15,0-6 0-15,0 10 0 0,0-1 0 0,0-3 0 0,-4 10 0 16,4-3 0-16,0 2 0 0,4-2 0 0,0 6 0 0,-1 3 0 15,4 0-9-15,0 3 9 0,1-3 0 0,2 9 0 16,1 1-8-16,-1-4 8 0,1 0 0 0,0 1 0 16,-4 2-8-16,0-6 8 0,4 7-16 0,-4-7 1 15,0-3 0-15,0 6 0 16,-7-3-71-16,4-3-14 0,-1 0-4 0,-3 0-825 16,-7 0-166-16</inkml:trace>
  <inkml:trace contextRef="#ctx0" brushRef="#br0" timeOffset="20502.95">30716 13965 288 0,'0'0'12'0,"0"0"4"0,7 0-16 0,-7 0 0 16,0 0 0-16,7 0 0 0,-7 0 196 0,8 7 37 16,-8-7 7-16,0 0 2 0,0 0-86 0,0 0-16 15,0 0-4-15,0 0-1 0,3 3-23 0,-3-3-4 16,0 0 0-16,0 0-1 0,7 0-31 0,-7 0-7 16,0 0-1-16,7-10 0 0,0 10-14 0,-7 0-3 15,0 0-1-15,0 0 0 0,0 0 14 0,0 0 2 16,0 0 1-16,0 0 0 0,0 0-3 0,0 0 0 15,-7 10 0-15,4-1 0 0,-4 4-28 0,0-4-5 16,-1 10-2-16,1-7 0 0,0 7-17 0,-3 0-3 16,3-3-1-16,0 6 0 0,0 0-8 15,0-4 0-15,0 4 0 0,3-3 0 0,-3 0 0 16,3 3 0-16,4-6 0 0,0 9 0 0,-3-10-20 0,3 7 0 16,3-6 0-16,-3 0 0 15,4-1-100-15,-1-2-20 0,-3-1-4 0,4-2-652 16,0-1-131-16</inkml:trace>
  <inkml:trace contextRef="#ctx0" brushRef="#br0" timeOffset="20706.86">30755 13771 2599 0,'0'0'57'0,"0"0"12"0,0 0 3 0,0 0 0 0,0 0-57 0,0 0-15 15,7-6 0-15,0 2 0 0,0-5-16 0,0 0-5 16,0-1-2-16,1 10 0 16,-5-3-119-16,-3 3-24 0,0 0-5 0,0 0-775 0</inkml:trace>
  <inkml:trace contextRef="#ctx0" brushRef="#br0" timeOffset="21467.08">31288 14081 1497 0,'0'0'66'0,"0"0"14"0,-7 0-64 0,3 7-16 0,-3-4 0 0,7-3 0 16,0 0 244-16,0 0 46 0,0 0 9 0,0 0 1 15,0 0-242-15,0 0-49 0,0 0-9 0,0 0 0 16,0 0 0-16,-3 6 0 0,3-6 0 0,0 6 0 16,0 4 36-16,3 5 6 0,1-8 2 0,-1 8 0 15,1-2 20-15,-1-1 5 0,1 7 1 0,-1 0 0 16,1-3-27-16,-1 6-6 0,-3 3-1 0,4-3 0 16,-4 3-13-16,0-3-3 0,0 0-1 0,0 3 0 15,0 0-11-15,-4-3-8 0,4-3 9 0,0 3-9 16,-3-1 0-16,3-2 0 0,-4 3 0 0,4-9 0 15,-3 9 0-15,-1-3 0 0,1-7 0 0,3 10 0 16,-4-6 8-16,-3-1-8 0,0 1 0 0,0 0 9 16,0-1-9-16,0 1 0 0,-4-6 0 0,1 2 0 0,-1 4 0 0,-3-4-17 15,0-2 4-15,-4 2 1 16,1 1-24-16,-4-4-4 0,-1 1 0 0,1-7-1 16,-3 3-86-16,-1-3-17 0,4-3-3 0,0-3-1 15,-1-3-60-15,1-7-12 0</inkml:trace>
  <inkml:trace contextRef="#ctx0" brushRef="#br0" timeOffset="21866.87">31327 13686 1785 0,'0'0'159'0,"0"0"-127"15,0 0-32-15,0 0 0 0,0 0 289 0,0 0 52 16,0 0 11-16,0 0 1 0,0 0-247 0,0 0-50 16,0 0-9-16,0 0-3 0,0 0 10 0,0 0 2 15,-7-6 0-15,0 6 0 0,7 0-30 0,0 0-6 16,0 0 0-16,0 0-1 15,-7 0-107-15,7 0-22 0,0 0-4 0</inkml:trace>
  <inkml:trace contextRef="#ctx0" brushRef="#br0" timeOffset="41564.98">9081 12350 1897 0,'-22'0'84'0,"12"0"17"0,-8 0-81 0,4 0-20 15,-11 0 0-15,4 0 0 0,4 0 36 0,-1-3 4 16,0 3 0-16,4-6 0 0,0 6-13 0,3-3-3 15,4-7 0-15,-3 10 0 0,3-9 29 0,3 9 6 16,4 0 1-16,0 0 0 0,0 0 10 0,0 0 2 16,0-3 1-16,0 3 0 0,0 0-22 0,0 0-5 0,0 0-1 0,4 0 0 15,6 0-8-15,1 3-1 0,-4-3-1 0,4 0 0 16,6 6-19-16,-6-3-3 0,-1-3-1 0,4 0 0 16,4 7-12-16,0-4 0 0,-1 0 8 15,5-3-8-15,-1 6 9 0,3-3-1 16,5-3 0-16,-1 7 0 0,4-4 1 0,-1-3 0 15,5 6 0-15,-1-3 0 0,4 0 1 0,-4-3 0 16,0 7 0-16,4-4 0 0,-4-3 9 0,1 6 1 0,-5-3 1 0,1-3 0 16,0 0-1-16,-4 0-1 0,0-3 0 0,4 3 0 15,0-6-9-15,0 6-2 0,-1-3 0 0,5-4 0 16,-1 4-8-16,-3 0 8 0,3-3-8 0,-3 3 8 16,-1-4-8-16,-2 7 0 0,-1 0 0 0,-3-3 0 15,-1 3 8-15,1-6-8 0,-4 6 8 0,-3-3-8 0,-1 0 0 16,-3 3 0-16,4-7 8 0,-4 7-8 15,-7 0 0-15,4 0 0 0,-1 0 0 0,-2 0 8 0,-1 0-8 0,-7 0 10 16,0 0-10-16,0 0 10 0,10 0-10 16,-10 0 0-16,0 0 0 0,7 0 8 0,0 0-8 0,0 0 0 15,-7 0 0-15,0 0 8 0,0 0-8 0,0 0 0 16,11 0 0-16,-11 0 0 0,0 0 10 0,0 0-10 16,0 0 12-16,0 0-12 0,0 0 12 0,0 0-4 15,0 0 0-15,0 0-8 0,0 0 12 0,0 0-12 16,0 0 12-16,0 0-12 0,0 0 10 0,0 0-10 15,0 0 8-15,0 0-8 0,0 0 9 0,0 0-9 16,0 0 10-16,0 0-10 0,0 0 0 0,0 0 0 0,0 0 0 16,0-9 0-16,-7 9 0 0,7 0 0 15,0 0 0-15,0-9 0 0,0 9 0 0,0 0 0 16,-4-4 0-16,4 4 0 0,0 0 12 0,-3-9-3 0,-4 6-1 16,0-3 0-16,3-7 0 0,-3 4 0 0,0-1 0 0,-4 4 0 15,4-10-8-15,0 7 12 0,-3-4-12 16,3-5 12-16,-7 5-12 0,3-3 12 0,-3-3-12 0,3 1 12 15,-3-1-12-15,0 3 0 0,4 0 0 0,-1 4 0 16,-3-1 0-16,3 1 0 0,1 2 0 0,-1 1 0 16,0 0 0-16,-3-1 0 0,4 7 0 0,-1-3 0 15,4 3 0-15,-3 0 0 0,6-4 0 16,-3 7 0-16,-4-3 0 0,8 3 0 0,3 0-9 0,0 0 9 16,-7 0 0-16,7 0 0 0,0 0 0 0,0 0 0 15,0 0 0-15,0 0-12 0,3 10 12 0,1-4-10 16,-1 3-1-16,4 1 0 0,1 2 0 0,-1-2 0 0,3-1 11 15,1 4 0-15,3-4 0 0,-4 3 0 16,5 4 0-16,-1-3 0 0,0-4-10 0,0 4 10 0,-4-1 0 16,5-2 0-16,-1 8 0 0,-4-5 0 15,1 0-11-15,-1 5 11 0,1-5-10 0,0 6 10 0,-1-7 0 16,-6 4 0-16,3 0-8 0,0 2 8 0,0-5 0 0,-4 6 0 16,1 0 0-16,-1-4 0 0,-3 4 0 0,4 0 0 15,-4 3 0-15,-4-3 0 0,1-4 0 0,-1 7 0 16,1-3 0-16,-1 3 0 0,1 0 0 0,-4-3 0 15,3 3 0-15,1-10 0 0,-4 7 0 0,0 3 0 16,3-3 0-16,-3-7 0 0,0 1 0 0,0 6 0 0,0-7 0 16,3-2 0-16,-3 5 0 0,0-8-11 0,4 8 11 0,-8-8-13 31,4 2-182-31,-7 0-36 0,-18 4-7 0,0-16-2 0</inkml:trace>
  <inkml:trace contextRef="#ctx0" brushRef="#br0" timeOffset="43496.55">11000 12310 2624 0,'0'0'116'0,"0"0"24"0,7 9-112 0,-7-9-28 15,-11 6 0-15,11-6 0 0,0 0 19 0,0 0-3 16,-7 3 0-16,7-3 0 0,0 0-8 0,0 0-8 16,0 0 9-16,0 0-9 0,0 0 26 0,0 0-1 15,0 0 0-15,0 0 0 0,-3 0-2 0,3 0-1 0,0 0 0 0,3-9 0 16,8 6 6-16,-4-10 0 16,-7-2 1-16,7 2 0 0,7 1 7 0,-4-7 2 0,-3-3 0 15,4 0 0-15,3 0 1 0,-3-6 0 0,3-4 0 16,-4 1 0-16,5 0-16 0,-1-1-3 0,3 1-1 15,-6-1 0-15,-4 4-11 0,4 0-8 0,3 0 12 0,0 6-12 16,-4 0 8-16,1 6-8 0,-8 1 0 0,5 5 0 16,-5 7 0-16,-3 3 0 0,0 0 0 0,0 0 0 15,7 3 0-15,-3 13 0 0,-4-4 0 0,3 1-9 16,1 6 9-16,-1 3 0 0,4 0-9 16,-3 0 9-16,-1-4 0 0,4 4-9 0,4 0 9 0,0-3 0 15,-1 3 0-15,4-9-8 0,-3 5 8 0,-1-5 0 16,5-1 0-16,-8-2 0 0,3-1 0 0,1 4 0 15,3-7 0-15,0-3 0 0,-7-3 0 0,0 0 0 16,7 0 8-16,-3-9-8 0,-4 3 0 0,-7-10 9 16,3 3-9-16,4 1 12 0,4-7-12 0,0-6 12 0,-4-3-12 15,7-4 8-15,3 1-8 0,-3-10 8 16,4 7-8-16,0-7 10 0,3 0-10 0,0 10 10 0,-3-1-10 0,-1 7 8 16,-3-3-8-16,1 6 8 0,-5 10-8 15,4-7 0-15,-7 9 0 0,0-2 0 0,0 2 0 0,1 1 0 16,-8 9 0-16,0 0 8 0,7 0-8 0,-7 0 0 15,7 0 0-15,3 0 0 0,-3 9 0 0,4-2 0 16,-1 2-9-16,-3 4 9 0,1-1 0 0,2 10-8 16,1 0 8-16,-4 0 0 0,0 9-8 0,-4 1 8 15,4-1 0-15,-3 1 0 0,-1 5-8 0,1-2 8 16,0-1 0-16,-1 7 0 0,-3-3-16 0,0-4 3 16,0 1 1-16,0-7 0 15,4-3-18-15,-1 3-3 0,1-6-1 0,-1-3 0 16,1-7-164-16,-1 1-33 0</inkml:trace>
  <inkml:trace contextRef="#ctx0" brushRef="#br0" timeOffset="43923.79">12270 12012 2757 0,'0'0'60'0,"0"0"13"0,-7 0 3 0,0 0 2 0,-4 0-62 0,4 0-16 0,7 0 0 0,-4 0 0 0,4 0 0 0,-10 0 0 16,3 0 0-16,0 0-10 0,0 6 10 0,0-3-13 16,-1 0 5-16,-2 3 8 0,3-2-24 0,-4 5 4 15,-3 4 0-15,0-4 0 0,0 0 20 0,3 4 0 16,-3-4 0-16,4 4 0 0,-1-4 12 0,4 1 6 16,-4 2 2-16,1 4 0 0,3-4-20 0,0 1 0 15,3-4 0-15,-3 4 0 0,7-4 0 0,0 4 0 16,0-4 0-16,7 1 0 0,-3 2 0 15,3-5 0-15,-4-4 0 0,4 6 0 0,0-9-12 16,4 6-7-16,3-3-1 0,-3-3 0 0,3 0 20 0,3-3 0 16,1-3 0-16,-4-3 0 0,4 9 12 0,-1-10 7 15,1-2 1-15,0 2 0 0,-4-2-20 0,0-1 0 16,0-2 0-16,-3 2 0 0,3 0 26 0,-4-5 2 16,-3 5 0-16,0-6 0 0,1 7 5 0,-1-7 2 15,-4 6 0-15,-3-5 0 0,0 2-19 0,0-3-4 16,0 0-1-16,0 7 0 0,-3-7-1 0,-1 6 0 15,1 4 0-15,-5-4 0 0,5 4 3 0,-4-4 1 0,3 4 0 0,1 0 0 16,-1-1-14-16,1 1-10 0,-4 6 2 0,3-7 0 31,1 10-98-31,-1-9-19 0,1 6-4 0,3 3-695 0,0 0-138 0</inkml:trace>
  <inkml:trace contextRef="#ctx0" brushRef="#br0" timeOffset="44737.79">12573 11955 1670 0,'0'0'74'0,"0"0"15"0,0 0-71 0,0 0-18 15,-4-6 0-15,4 6 0 0,0 0 228 0,0 0 43 16,0 0 8-16,0 0 1 0,0 0-228 0,0 0-52 16,4 9 0-16,0 1 0 0,-1-7 11 0,-3 13 3 15,0-4 1-15,4 1 0 0,-1-1-15 0,1 7 0 16,-4-6 0-16,0 5 0 0,-4 1 0 0,4-6 0 16,4-1 0-16,-1-2 0 0,-3 2 0 0,0-2 8 15,0-1 0-15,4 0 1 0,-4-9 11 0,3 10 1 0,1-7 1 0,-4-3 0 16,10 9 11-16,-10-9 3 0,0 0 0 0,7 0 0 15,-7 0-24-15,11 0-4 0,-4 0 0 0,-7 0-8 16,11-9 18-16,-4 6-3 0,0-3-1 0,3-1 0 16,-6 1-4-16,6-3-1 0,-3-1 0 0,1-2 0 15,2 2 19-15,-3 1 4 0,0-4 1 0,0 1 0 16,4-7-23-16,-4 3-10 0,0-3 8 0,4 1-8 16,-4-1 11-16,0-3-3 0,-4 6-8 0,4-3 12 15,-3-3-12-15,-1 4-18 0,1-4 4 0,-1 3 1 16,-3 3-203-16,0-3-41 15,0 1-8-15</inkml:trace>
  <inkml:trace contextRef="#ctx0" brushRef="#br0" timeOffset="44932.6">12996 11977 1785 0,'0'0'159'0,"0"10"-127"15,0-4-32-15,0 3 0 0,-3 7 289 0,3-4 52 16,0 1 11-16,0 6 1 0,0-7-282 0,3 1-57 16,1 3-14-16,-4-4 0 15,3-2-57-15,-3 2-15 0,0-3-2 0,0 1-1 16,0-10-161-16,0 0-32 0</inkml:trace>
  <inkml:trace contextRef="#ctx0" brushRef="#br0" timeOffset="45117.96">13085 11642 2131 0,'0'0'189'0,"-4"-4"-151"0,0-2-30 0,-3 3-8 16,0-3 214-16,4 3 42 0,3 3 8 0,0 0 1 16,-4-3-197-16,4 3-40 0,0-7-8 0,4 4-2 31,-1-3-62-31,4 6-13 0,0 0-3 0,4 0 0 0,3-3-184 0,0-4-38 15</inkml:trace>
  <inkml:trace contextRef="#ctx0" brushRef="#br0" timeOffset="45484.83">13233 12012 2599 0,'0'0'57'0,"0"0"12"0,0 0 3 0,0 0 0 0,0 0-57 0,10-3-15 16,-3-4 0-16,0 7 0 0,4 0 0 0,0-3-16 15,-1-3 3-15,1 0 1 0,-4-1 4 0,3 4 8 16,-3-3-13-16,4 3 5 0,0-7-5 0,-1 7-1 16,-3-3 0-16,4-3 0 0,-1 5 14 0,-3-5 13 15,1 0-2-15,2 5-1 0,-6-5 9 0,6 0 1 16,-3-1 1-16,0 1 0 0,-3-4 7 0,3 4 2 16,-4-4 0-16,1-6 0 0,-1 7-7 0,1 3-2 15,-4-4 0-15,0-6 0 0,0 10-9 0,0-4-3 16,-4 4 0-16,-3 6 0 0,0 0-9 0,0-4 0 0,-3 14 0 15,-4-4 0-15,0 6 0 0,-1 4-11 0,5-1 11 16,-4 4-8-16,0 0 8 0,3 2 0 0,0 4 0 0,4 0 0 16,0 0 12-16,0 6 4 0,4-2 0 0,3 2 1 15,0-3 6-15,3 6 1 0,-3-3 0 0,4 4 0 16,-1-7-24-16,1 6 0 0,3-3 0 0,0 4 0 31,0-7-86-31,0 0-22 0,-3 0-4 0,3-6-689 0,-4-3-139 0</inkml:trace>
  <inkml:trace contextRef="#ctx0" brushRef="#br0" timeOffset="45957.36">11589 12887 2368 0,'0'0'52'0,"7"-10"12"0,-4 1 1 0,4-4 1 0,8 4-53 0,-5-7-13 0,-3-3 0 0,0 0 0 15,7-2 36-15,-3-1 4 0,-4-7 0 0,0-2 1 16,0 6-10-16,4-6-3 0,-8-1 0 0,1 1 0 16,-1-1-28-16,-3 1 0 0,0 6 0 0,-3 0 0 15,-1 3 0-15,-3 9-20 0,0-5 4 0,-4 14 0 16,1-5 16-16,-8 9 9 0,-3 0-1 0,3 9 0 16,4 4 0-16,-10 0 0 0,-5 5 0 0,5 4 0 15,3 10-8-15,-4-1 0 0,0 0 0 0,0 13 0 16,4-3 24-16,0 0 4 0,7 3 0 0,3-3 0 15,4 2-28-15,0 8 0 0,4-8 0 0,-1 1 0 16,-3 3 0-16,4 0 0 0,3 4 0 0,3-7 0 31,1-4-17-31,-4 1-9 0,-4-6-2 0,4 2 0 0,4-2 0 16,-4-10 0-16,-11 6 0 0,8-6 0 0,-4 0-77 16,3-6-16-16,-3-3-3 0,-4-1-1 0</inkml:trace>
  <inkml:trace contextRef="#ctx0" brushRef="#br0" timeOffset="46159.72">11204 13090 3319 0,'0'0'147'0,"0"0"30"0,0 0-141 0,0 0-36 16,0 0 0-16,11-3 0 0,3 3 19 0,-3-3-3 15,-4-3-1-15,3-4 0 0,11 4-15 0,-3-3-13 16,-4 2 2-16,4-2 1 15,-4 3-35-15,7 0-7 0,0-4-2 0,0 10 0 16,-7-3-89-16,4-3-17 0,10 6-4 0,-7 0-1 16,-10 6-10-16,3-3-1 0,0-3-1 0,0 10-779 0</inkml:trace>
  <inkml:trace contextRef="#ctx0" brushRef="#br0" timeOffset="46590.05">11772 13269 2761 0,'0'0'60'0,"0"0"13"0,0 0 3 0,0 0 2 0,0 0-62 0,0 0-16 0,11 0 0 0,-1 0 0 16,1-3-39-16,3 0-10 0,0-3-3 0,0 2 0 15,0-5 39-15,4 3 13 0,0-1-9 0,-1 1 9 16,1-3-31-16,-4-1-1 0,0 7 0 0,0 0 0 0,-3-3 32 0,-1-4 10 15,1 10 0-15,-4-3 0 0,0 0 54 0,0-3 12 16,-3-4 1-16,-1 10 1 0,4-9-2 0,-7 6 0 16,0-6 0-16,4 5 0 0,3-5-56 0,-4 0-11 15,4-1-9-15,1 1 12 0,-1-4-12 0,0 4-9 16,0-1 9-16,-4-2-13 16,1 2-34-16,-1-2-6 0,-3 3-2 0,0-1 0 15,-3 1-7-15,-1 6-2 0,-3-7 0 0,-3 7 0 16,-5-3 50-16,5 12 14 0,-11-3 0 0,0 3 0 0,-1 1 9 0,1 2 10 15,-3 1 1-15,2 2 1 0,1 4 10 0,0-1 1 16,-4 1 1-16,8 0 0 0,-1 3-17 0,4 3-3 16,-4-4-1-16,8 4 0 0,-1 0-12 0,1-3-16 0,3 6 3 15,3-6 1-15,0 3 12 0,1-3 0 0,6-4 0 16,1 4 0-16,-4 0-12 0,7 0 0 0,4-7 0 16,-4 1 0-1,3-1-92-15,4-2-17 0,4-1-4 0,0-6-970 0</inkml:trace>
  <inkml:trace contextRef="#ctx0" brushRef="#br0" timeOffset="47045.53">12517 13078 1612 0,'0'0'144'0,"-7"0"-116"15,-4-3-28-15,0-4 0 0,4 7 333 0,0-3 61 16,0 3 12-16,0-3 2 16,0 3-349-16,0 0-71 0,3 6-13 0,-3 1-3 15,0-4-17-15,-3 9-3 0,6 4-1 0,-3 0 0 16,0 3-25-16,0-1-5 0,0 4-1 0,0 0 0 0,0 0 58 0,3 0 11 16,-3 0 3-16,4-3 0 0,-4 3 8 0,3-3 0 15,1-7 0-15,-1 1 0 0,1-4 0 0,3 1 11 16,0-10-3-16,0 0 0 0,0 0-19 0,0 0-4 15,0 0-1-15,7-4 0 16,3-2-17-16,1-3-4 0,-1-4-1 0,5-9 0 16,-5 3 5-16,4-2 1 0,0-1 0 0,-3 0 0 0,3 0 24 0,-3-7 8 15,-4 7 0-15,0 7 0 0,3-1 16 0,-3 4 11 16,-7 2 1-16,4 7 1 0,-4 3 47 0,0 0 10 16,0 0 2-16,-4 13 0 0,-3-4 0 0,4 4 1 0,-1-1 0 0,1 7 0 15,-1 3-45-15,4-3-10 0,-3-7-2 0,6 10 0 16,-3-3-4-16,4-6-2 0,-1 5 0 0,4-5 0 15,4-1-38-15,0 4-8 0,-1-3-2 0,1-4 0 32,-4 0-114-32,3-5-22 0,1 2-5 0,-1-3-1 15,5-3-98-15,-5 0-20 0,4-3-4 0,-14 3-1 0</inkml:trace>
  <inkml:trace contextRef="#ctx0" brushRef="#br0" timeOffset="47262.82">12968 12730 3200 0,'0'0'71'0,"-3"9"14"0,-4 4 3 0,-1 6 1 0,1 2-71 0,4-2-18 16,-4 3 0-16,3 0 0 0,1 6 0 0,-1-3 0 16,4 7 0-16,-3-4-9 0,3 3 9 0,0 1 0 15,0 2 8-15,0 1-8 16,0 2-45-16,3-2-14 0,-3-1-2 0,4 4-1 15,-1-7-101-15,-3-6-20 0,0 7-4 0,4-10-948 0</inkml:trace>
  <inkml:trace contextRef="#ctx0" brushRef="#br0" timeOffset="47469.18">12608 12968 3391 0,'0'0'75'0,"0"0"15"0,0 0 3 0,0 0 2 0,0 0-76 0,11 3-19 0,-1-3 0 0,8 0 0 15,7 0 0-15,-4-3 0 0,4-3 8 0,3 3-8 16,0-4 0-16,0 7 0 0,4-3 0 0,-4-6 0 16,8 6-54-16,-1-4-18 15,-3 4-3-15,3-3-887 0,-7 3-178 0</inkml:trace>
  <inkml:trace contextRef="#ctx0" brushRef="#br0" timeOffset="48410.87">13272 12990 2613 0,'0'0'116'0,"0"0"24"0,0 0-112 0,0 0-28 0,0 0 0 0,0 0 0 15,0 0 16-15,0 0-1 0,0 0-1 0,-4 3 0 16,0 7-30-16,-3-1-5 0,4 4-2 0,-1-4 0 31,1 3-2-31,-1 7-1 0,1 0 0 0,-1-3 0 0,1 3 26 0,-1-1 0 0,4-2 0 0,0 3 0 16,0 0 0-16,0-4 0 0,4 4 0 0,-1-6-8 16,1-4 8-16,3 1 12 0,0-1-2 0,0-6-1 15,0-3-1-15,4 10 0 0,-1-10 0 0,4 0 0 16,-3-4-8-16,3-2 0 0,4 3 0 0,-4-6 0 31,0-1-30-31,0 1-2 0,4-4 0 0,-4 1 0 0,-4-7-7 16,4 3-1-16,-3 0-1 0,-4 4 0 0,0-7 22 0,0 10 5 0,0 2 1 15,-3-2 0-15,-1 3 29 0,-3 6 7 0,0 0 1 0,0 0 0 0,0 0 30 16,0 0 6-16,0 0 2 0,-7 0 0 0,4 9-16 16,-1-3-3-16,1 1-1 0,3 2 0 0,0 1-14 0,0 2-4 15,7-3 0-15,-4 1 0 0,1-1-16 16,3-6-8-16,-4 7 0 0,8-1 8 0,-4 1-8 0,0-7-16 15,-3 6 4-15,-4-9 1 16,3 6-20-16,-3-6-4 0,0 0-1 0,7 4 0 16,-7-4-118-16,7 3-24 0,4-3-5 0</inkml:trace>
  <inkml:trace contextRef="#ctx0" brushRef="#br0" timeOffset="48762.33">13730 13184 2602 0,'-7'10'116'0,"7"-1"23"0,-3-6-111 0,3 7-28 0,0-1 0 0,0 1 0 15,0-1 30-15,3 0 1 0,-3 1 0 0,4-4 0 32,-4 0-63-32,3-2-12 0,-3-4-2 0,0 0-1 0,0 0-1 0,0 0-1 0,0 0 0 0,0 0 0 15,0 0 27-15,0 0 6 0,0 0 0 0,0 0 1 16,7-10 55-16,-3 4 12 0,-1-4 1 0,1 1 1 15,-4-4 19-15,3-2 4 0,-3 2 1 0,-3-6 0 16,3-3-29-16,0 1-5 0,0-1-2 0,0 0 0 16,0 0-28-16,3-7-6 0,-3 8 0 0,4 2-8 15,-1-3 0-15,1 0 0 0,-1 0 0 0,1 3-12 16,-1 3 12-16,1 1 0 0,0 2 0 0,-1 4 0 0,1-4 0 16,3 4 12-16,-7-1-3 0,7 4 0 0,0 0-9 0,0-4-16 15,3 7 4-15,1-3 1 16,0 6-85-16,-1-3-16 0,1 6-4 15,3-3-1-15,3 0-102 0,-2 9-20 0,16-2-4 16,-2-4-1-16</inkml:trace>
  <inkml:trace contextRef="#ctx0" brushRef="#br0" timeOffset="49443.49">14132 13119 1785 0,'0'0'79'0,"-3"3"17"0,3-3-77 0,0 0-19 15,0 0 0-15,0 0 0 0,0 0 272 0,0 0 50 0,0 0 10 0,7 6 3 32,-7-6-305-32,14 0-61 0,4 0-12 0,-4-6-2 15,0 6 12-15,0-7 2 0,4 1 1 0,-1-3 0 16,4-1-27-16,-3 4-6 0,-4 0-1 0,4-4 0 0,-4 4 45 0,0-10 9 0,-3 13 2 0,-1-6 0 15,-3 0 36-15,0-1 8 0,0 1 2 0,0 2 0 16,0-2 10-16,-3 0 1 0,-1-1 1 0,1 1 0 16,-4-4-30-16,0 4-7 0,0-4-1 0,0 4 0 15,-4-1-12-15,1 1-12 0,-4 0 3 0,-4 2 0 16,1 1 9-16,-1 3-8 0,-3-3 8 0,-4 12-8 16,-3-3 8-16,-3-3-8 0,2 13 8 0,1-4-8 15,-4 0 16-15,1 10 3 0,3-6 1 16,-1 9 0-16,5-3 10 0,-1 3 2 0,4 0 1 0,3-1 0 15,4 1-8-15,0 0-1 0,0 3-1 0,4 1 0 16,3-5-6-16,0 1-1 0,0-3 0 0,3 3 0 16,1-3-21-16,-1 0-5 0,1-3-1 0,-1 2 0 15,4-5-30 1,4-4-7-16,-4 1 0 0,4-1-1 0,-1-6-151 0,4-3-29 16</inkml:trace>
  <inkml:trace contextRef="#ctx0" brushRef="#br0" timeOffset="49879.63">14693 12855 3031 0,'0'0'67'0,"0"0"13"0,0 0 4 0,0 0 0 0,0 0-67 0,-3 0-17 0,-4 10 0 0,0-7 0 16,0-3-15-16,-4 9-6 0,4-3-2 0,0-2 0 31,-4-1-19-31,4 6-4 0,4-9-1 0,3 0 0 0,-4 9 18 0,1 1 3 0,-1-7 1 0,4-3 0 16,-3 9 17-16,-1-2 8 0,0-4-8 0,4-3 8 15,0 0 13-15,0 9 8 0,0-9 2 0,0 10 0 16,0-10 0-16,4 9 0 0,0-3 0 0,-4-6 0 16,3 10-11-16,1-1-1 0,3 1-1 0,-4-7 0 15,4 6-10-15,4-3-17 0,3-2 4 0,0 5 1 16,0-6 12-16,7 6 0 0,-3-9 0 0,0 10 10 15,3-10-22-15,-4 6-5 0,5-6-1 16,-5 3 0-16,1 0 10 0,-4-3 8 0,0 10-12 0,-3-4 12 16,-4-3 0-16,0 10 0 0,-4-4 12 0,1 1-3 15,-8 2 19-15,1-2 3 0,-1 11 1 0,-3-5 0 16,-3 0-4-16,-1-4 0 0,-3 7 0 0,0 0 0 0,0 0-14 16,0-3-3-16,-8 5-1 0,8-2 0 0,-3-6-10 15,-1 9 0-15,-7-7 0 0,1 1 8 0,2-6-8 16,-2 8-12-16,-4-15 2 0,-1 7 1 15,-2-1-95-15,-5-6-20 0,1 4-3 0,-7-14-1 16</inkml:trace>
  <inkml:trace contextRef="#ctx0" brushRef="#br0" timeOffset="51730.54">14633 10789 1785 0,'0'0'159'0,"0"0"-127"0,-7 0-32 0,0 0 0 0,0 6 123 16,-4-6 18-16,1 0 4 0,-4 0 1 0,0 0-70 0,0-6-13 15,-8 6-3-15,1 0-1 0,0-3-20 0,-4-4-4 16,-6 7-1-16,-5-3 0 0,1 0-11 0,-7-3-3 16,3 6 0-16,-3-10 0 0,-4 10 4 15,-4 0 0-15,-3-3 0 0,1 3 0 0,-5-6-13 16,-3 6-3-16,-7 0 0 0,-3 6 0 15,-5-6-8-15,1 3 0 0,-3-3 0 0,-4 0 0 0,-4 7 0 0,-3-4 0 16,-4-3 11-16,4 0-11 0,0 6 21 0,-1-3-1 16,-2 0-1-16,-1-3 0 0,0 7-4 0,4-4-1 15,3 3 0-15,-3-3 0 0,0 6-14 0,0 1 0 16,3-1 8-16,4-2-8 0,0 2 0 16,10 7 0-16,-3-4 0 0,0-2 0 0,0-1 0 0,7-3 0 15,14 4 8-15,-3-1-8 0,-8 4 0 0,11-7 0 16,7 3 0-16,4-6 0 0,0 7 8 0,-1-7-8 0,5 6 0 15,2-9 0-15,8 10 0 0,0-7 0 0,-4-3 0 16,7 9 0-16,11-9 0 0,-7 10 0 16,-7-4 8-16,3 0-8 0,4 4 0 0,3-1 0 0,-3 4 0 15,-3-4 0-15,2 10 12 0,1-7-3 0,7 1-1 16,0 6 0-16,-11 3-8 0,11-3 0 0,4-7 0 16,-1 10 0-16,0-3 0 0,1 0 0 0,-1-4 8 0,4 1-8 15,0 0 0-15,0-1 0 0,-3-2 0 0,2-1 0 16,8 1 0-16,-3-4 0 0,-8 7 9 0,4-3-9 15,-3-1 15-15,3 1-2 0,3 2 0 0,-6 1 0 16,-1 6 3-16,4 3 1 0,7 0 0 0,-4 10 0 16,-10-4-9-16,7 10-8 0,0 3 12 0,4 6-12 15,-1 3 0-15,1 1 0 0,-4 5 0 0,3 4 0 16,8 6 0-16,-1 3 0 0,-6 0 0 0,6 0 0 16,4-6 0-16,4 6 0 0,-4-6 0 0,0-3 0 15,0 9 0-15,3-6 0 0,1-4 0 0,-4 1 0 0,0 3 0 0,-3-6 0 16,3-4 0-16,0 4 0 0,-7-4 0 0,3-3 12 15,4 7-1-15,-7-7 0 0,4 7-11 0,-4-7 12 16,-4 0-12-16,8-6 12 0,-1 4-12 0,-3-7 0 16,-3 6 0-16,-1-6 8 0,4-7-8 15,0 1 12-15,0 0-12 0,-3-4 12 0,-1-6-12 0,4-3 0 16,0 4 0-16,0-14 0 0,-7 10 0 0,4-12 12 16,6-1-2-16,-6-2 0 0,-1-1 18 0,1-6 4 15,3-3 1-15,0 0 0 0,0 0-14 0,0 0-3 16,0 0-1-16,0 0 0 0,0-9-3 0,0 6 0 15,-7-7 0-15,0 1 0 0,3 0-12 0,4-4 0 16,-3 13 0-16,-1-9 0 0,-3 9 0 0,7 0 0 0,0 0 0 16,0 0 0-16,-11-4 0 0,11 4 0 0,0 0 0 15,0 0 0-15,-3 4 0 0,3 5 0 0,0-9 0 0,7 9 0 16,3 1 0-16,-2-7 0 0,-5 6 0 0,8-5-10 16,3 2 10-16,3-3 0 0,-3 3 0 0,4-3 0 15,0-3 0-15,6 10 0 0,8-7 8 0,-4-3-8 16,4 6 0-16,11-3 0 0,9 4 0 0,-2-4 0 15,-1 6 0-15,8-6 0 0,-1 7 0 0,4-1 0 16,4 0 0-16,-1 4 0 0,4 0 0 0,4-4-8 16,3 10 8-16,-4-7 0 0,-3 10 0 0,7-3 0 15,0 3 0-15,1 0 0 0,2-3 0 0,1 3 0 16,3-10 0-16,0 7 0 0,4-9 0 0,3 2 0 0,4-6 0 16,-4 1 0-16,0-1 0 0,0-3 0 15,7-3 0-15,-3 0 0 0,0-9 8 0,0 9-8 16,-8-4 0-16,8 4 0 0,-7-3 0 0,3 3 0 0,-3-6 0 15,-4 6 0-15,-4 0 0 0,-3-3 0 0,-3-3 0 0,-4 6 9 16,4-3-9-16,-4 3 10 0,-4-7-18 0,-3 4-4 16,0 3-1-16,-7-3 0 0,0 3 13 0,0-6 0 15,-7 3-10-15,-1-4 10 0,-2 4 0 0,-1 0 0 16,-3-3 0-16,-4 3 0 0,1-4 0 0,-5 7 0 16,-3-9 0-16,1 9 0 0,-5 0 8 0,1-3-8 15,-7 0 8-15,-1-4-8 0,-3 7 0 0,-3 0 0 16,0 0 8-16,-1 0-8 0,-3 0 0 0,-7 0 0 0,0 0 0 15,0 0-11-15,0 0 11 0,0 0 0 0,0 0 8 0,0 0-8 16,0 0 0-16,7-3 0 0,-7 3 0 0,0 0 0 16,4-6 8-16,-4 6-8 0,0-9 8 0,3 5-8 15,-3-5 10-15,0 0-2 0,0 5-8 0,0-5 12 16,0 0-12-16,0 6 0 0,4-4 0 0,-1 1 0 16,1 0 0-16,0-4 0 0,-1 1 0 0,4 6 0 15,-3-7 20-15,3 1-1 0,-4 0-1 0,4-4 0 16,-3 4-18-16,3 2 0 0,-4-2 8 0,4-7-8 15,-3 4 0-15,3 2 0 0,0-5 0 0,0-1 0 16,0-6 8-16,-3 0 5 0,3 3 1 0,0-6 0 16,-4-3-14-16,4-3 0 0,-3-1 0 0,3 1 0 15,-3-7 9-15,3-3-1 0,-4 1 0 0,1-4 0 16,3-6-8-16,-4-4 8 0,4-2-8 0,-3-4 8 16,-1-2-8-16,1-1 0 0,-1 0 0 0,1 0 7 0,-4 7-7 0,3-7 0 15,-3-9 0-15,0 6 0 0,-3 0 0 16,-1-3 0-16,1 4 0 0,-1-4 0 0,-3 3 0 15,4 3 0-15,-8-3 0 0,4 0 0 0,0-3 0 16,-4-3 0-16,1 9 0 0,-1 4 0 0,1-1 0 16,-1 4 0-16,1-4 0 0,2 4 0 0,-2-4 0 0,3 10-10 15,0-3 10-15,3 9-8 0,-3 0-1 16,4 3 0-16,-1 0 0 0,4 10 0 0,-3-3 9 0,-1 2 0 16,4 1 0-16,-3 0 0 0,3 9 0 0,-4-7 0 15,1 7 0-15,3 0 0 0,0 1 0 0,-4-1 0 16,0 3 0-16,1 3 0 0,3-3 0 0,-4 0 0 15,-3 1 0-15,4 5 0 0,-4-9 0 0,3 10 0 16,-3-1 0-16,4-3 0 0,-4 4 0 0,0 2 0 0,3 1 0 16,-3-4 0-16,0 4-8 0,0 0-4 0,0 6 0 15,0-7 0-15,0 10 12 0,3-9-12 0,-3 6 12 16,-3-4-12-16,2 7 12 0,1-3 0 0,0 0 0 0,0-3-8 16,-3 6 8-16,6-3 0 0,-3-4 0 0,0 7 0 15,-4 0 0-15,4 0 0 0,7 0 0 0,0 0 0 16,-10-3-12-16,10 3 0 0,-4-6 0 0,4 6 0 15,0 0 12-15,-7-3 14 0,4-7-3 0,3 10-1 16,-4-3-10-16,4-3-14 0,-7 3 3 0,4-7 1 16,3 10 10-16,0 0 16 0,-7-3-4 0,3-3-1 15,-3 3-11-15,0-3-16 0,0 6 4 0,0 0 1 16,0-4 11-16,0 4 14 0,0 0-3 0,-4 0-1 16,0 0-10-16,-3-3 0 0,0 3 0 0,-3 3 8 15,-5 1-174-15,-6-4-35 16,-42 9-7-16,10-12-2 0</inkml:trace>
  <inkml:trace contextRef="#ctx0" brushRef="#br0" timeOffset="54455.22">15007 12601 748 0,'0'0'33'0,"0"0"7"0,0 0-32 0,0 0-8 16,0 0 0-16,0 0 0 0,0 0 318 0,0 0 62 0,0-9 12 0,0 9 2 31,4-10-338-31,-1 10-68 0,4-9-14 0,4 3-2 0,-1-1 28 0,1 4 0 16,0-3 0-16,6 3 0 0,1-7 27 0,0 10-2 0,6-3 0 0,-3-3 0 15,4 6 5-15,-4 0 1 0,0-3 0 0,4 3 0 16,0-6-7-16,0 6 0 0,-4 0-1 0,3 0 0 15,1-3 9-15,-4 3 1 0,4 3 1 0,-4-3 0 16,0 0-17-16,4 0-3 0,-4 0-1 16,0 0 0-16,4 0-13 0,-4 0 9 0,4 0-9 15,3 0 8-15,0 0 4 0,1 0 0 0,2 0 0 0,-3 0 0 16,1 0 6-16,-1 0 2 0,0 0 0 16,0 0 0-16,1 0 4 0,-5-3 0 0,-3 3 1 0,-3 0 0 15,3-4 7-15,-7-2 2 0,4 6 0 0,-4 0 0 16,0-3-15-16,0-3-3 0,0 6-1 0,-3-3 0 15,0-4-15-15,-1 7 0 0,1 0 0 0,3-3 0 16,-7 0 0-16,0-3 0 0,0 6 11 16,0 0-11-16,-7 0 16 0,0 0-3 0,7-10-1 0,-7 10 0 15,4 0 1-15,-4 0 0 0,0 0 0 0,0-3 0 0,0 3-5 0,-4-6 0 16,1 0-8-16,-4-1 12 0,3 4-3 0,1-3-1 16,-5 3 0-16,5-7 0 0,-4 10 7 0,3-9 1 15,1 6 0-15,-1-3 0 0,1 2-1 0,-1-5 0 16,1 0 0-16,-1-1 0 0,1-2-4 0,-4 2-1 15,3 1 0-15,1 3 0 0,-1-10-10 0,1 7 0 16,-5-4 0-16,5 4 8 0,-4 5-8 16,0-5 0-16,0 0 0 0,0 6 0 0,0-4 0 0,0 7 0 15,0-3 0-15,3 3 0 0,4 0-10 0,0 0 10 16,0 0 0-16,0 0-9 0,0 0 9 0,0 0 0 0,0 0-9 0,0 0 9 16,0 0-9-16,0 0 9 0,0 0-12 0,0 0 12 15,7 3-10-15,-7-3 10 0,7 7-8 0,0-4 8 16,0 3-8-16,-7-6 8 0,11 3-8 0,-11-3 8 15,0 0-8-15,3 6 8 0,4 1-8 0,-7-7 8 16,4 9 0-16,3-3-8 0,-7-6 8 0,0 13 0 16,4-4 0-16,-4 1-8 0,0-4 8 0,3 3 0 15,-3 1 0-15,4-1 0 0,-1 1 0 0,-3-1-8 16,4 0 8-16,-1-2 0 0,1 2 0 0,-1 0 0 16,4 4 0-16,-7-4 0 0,4 1 0 0,-1-1 0 15,-3-6 0-15,0 13 0 0,0-10 0 0,4 4 0 16,-4-1 0-16,-4 4 0 0,4-4 0 0,-3 0 0 15,-1 1 0-15,1-1 0 0,-1 1 0 0,1-4 0 0,-4 3 0 16,0 1 0-16,-4 2 0 0,0-2 8 0,1-1 1 16,-1 1 1-16,-3-1 0 0,0 0 0 15,0-6-10-15,0 7-9 0,0-7 9 0,0 3-13 0,-1-3 13 16,5 7-11-16,-1-10 11 0,1 3-10 16,6-3-126-16,4 0-26 0,-7 6-5 0</inkml:trace>
  <inkml:trace contextRef="#ctx0" brushRef="#br0" timeOffset="58488.84">17092 12316 1094 0,'0'0'97'0,"0"0"-77"0,0 0-20 0,7-6 0 16,-7 6 143-16,11-4 25 0,-4-5 4 0,-7 9 2 16,7 0-72-16,-7 0-14 0,7-9-4 0,-4 2 0 15,1-2-8-15,3 0-3 0,-3-1 0 0,-1 1 0 16,1 6-25-16,-4-7-4 0,3 1-2 0,1-1 0 16,-4 1-12-16,3 6-2 0,1-7-1 0,-4-2 0 15,0 2 2-15,0-2 1 0,0-4 0 0,0 4 0 16,0-7 1-16,-4 3 0 0,4-3 0 0,-3 1 0 15,-1 5-17-15,1-6-3 0,-1 4-1 0,1-4 0 16,-1 0 4-16,-3 6 1 0,3 4 0 0,-3 0 0 16,4-4-15-16,-4 4 0 0,3 5 0 0,-3-2 0 0,4 3 0 15,-1 0 0-15,4 3 0 0,-7-6 0 0,0 6 0 16,0 6 0-16,0-6 8 0,0 3-8 0,-4 0 0 0,4 7 0 16,-3-4 0-16,-1-3 0 0,0 10 0 15,-3-4 0-15,0 10-10 0,4-7 10 0,-1 1 0 0,-3 6 0 16,3 3 0-16,-3 0 0 0,-3 6 20 0,6-3 10 15,0 6 2-15,1 10 0 0,-1 0-32 0,-3-7-13 16,7 13 1-16,-3-3 0 0,-1 0 12 0,4 0 0 0,0 3 0 0,-4 0 0 16,4-3 0-16,-3 3 15 0,-1 0-2 15,0-6 0-15,1 0-25 0,-1-1-4 16,1-5-2-16,-4-4 0 0,0 1 3 0,3-4 1 0,-3-3 0 16,0-3 0-1,0 0-128-15,-1-3-26 0,-2-7-4 0</inkml:trace>
  <inkml:trace contextRef="#ctx0" brushRef="#br0" timeOffset="58763.28">16376 12717 518 0,'0'0'46'0,"-7"-3"-37"15,7 3-9-15,-4-6 0 0,-3 6 568 0,7 0 111 16,0 0 22-16,7 0 5 0,4-10-566 0,0 10-114 16,6-3-26-16,4-3 0 0,4 3 28 0,7 0 3 15,0-4 1-15,3 7 0 0,0-9-32 0,4 6 0 16,0 3 0-16,0-6 0 0,3 2 0 0,-3 1 0 16,-1 3 0-16,-6-6 0 0,3 3 0 0,-3-3 0 15,-4 6 0-15,-3 0 0 16,-4 0-40-16,-3-3-10 0,0 3-2 0,-4-10-1 15,-4 10-118-15,1-9-23 0,-1 9-5 0,-6-10-924 0</inkml:trace>
  <inkml:trace contextRef="#ctx0" brushRef="#br0" timeOffset="59229.6">17209 13053 460 0,'0'0'41'0,"0"0"-33"16,0 0-8-16,0 0 0 0,0 0 452 0,0 0 89 15,7 9 18-15,-4-3 3 0,4 1-416 0,-3-4-83 16,-1 6-17-16,4 1-3 0,0-7-1 0,0 6 0 15,4 4 0-15,-4-4 0 0,0 7-30 0,0-1-12 16,0 1 8-16,4 0-8 0,-8 3 12 0,4-7-4 16,-3 10 0-16,-4 0 0 0,0-3 20 0,-4 3 3 15,1 0 1-15,-4 0 0 0,-4 3-32 0,1-9 0 16,-5 5 0-16,1-5 0 0,0-3 0 0,0-1 0 16,-3 1 0-16,-1-4 0 15,-3 1-80-15,0-1-23 0,-4-6-4 0,0-3-701 0,-3 0-141 16</inkml:trace>
  <inkml:trace contextRef="#ctx0" brushRef="#br0" timeOffset="63477.53">16697 11535 1569 0,'0'0'34'0,"0"0"7"0,-7-9 2 0,7 5 2 0,-4-5-36 0,4 3-9 0,0 0 0 0,0-4 0 15,0 4 9-15,0-4 0 0,4-2 0 0,-4 9 0 16,0-4-1-16,0 7 0 0,0-9 0 0,0 9 0 16,0 0 37-16,0 0 7 0,-4-3 2 0,4 3 0 15,-7-9 34-15,0 9 8 0,-3 0 0 0,3 0 1 16,0 6-33-16,0-3-8 0,-1 0 0 0,8-3-1 15,0 0-19-15,0 0-3 0,0 0-1 0,0 0 0 16,8 0-32-16,-1 6 0 0,3-3 0 0,4-3 0 16,7 7 0-16,-3-4 0 0,3-3 0 0,4-3 0 15,0 3 13-15,3 0-4 0,-7 0-1 0,7 0 0 16,-3-7-8-16,0 7 0 0,3 0 0 0,-3 0 8 16,-1 0 8-16,1 0 2 0,-4 0 0 0,4 0 0 15,-4 0-10-15,4-3-8 0,-4 3 12 0,0-6-12 0,0 6 15 16,4 0-4-16,-4 0-1 0,0 0 0 0,4-3 8 15,-4 3 2-15,0 0 0 0,-3 0 0 0,0 0-7 16,-4-3-1-16,0-3 0 0,-4 6 0 0,1 0 4 16,-1 0 0-16,1 0 0 0,-7-4 0 0,-4 4 0 0,7-6 0 15,0 6 0-15,-7 0 0 0,0 0 3 0,0-9 1 16,3 6 0-16,-3-7 0 0,0 10 4 0,-3-9 2 16,-1 6 0-16,1-7 0 0,-1 1 10 0,1 6 1 15,-4-4 1-15,-1 1 0 0,-2-3-18 0,-1 2-3 16,1-2-1-16,-4-4 0 0,0 10-6 0,-1-3-2 15,1-6 0-15,-3 2 0 0,3 1-8 0,-4 6 0 16,0-1 0-16,1-2 0 0,-1 3 0 0,4-3 0 16,-4 6 9-16,4-10-9 0,-4 10 0 0,4-3 0 0,0 0 0 15,7-3-12-15,-3 6 12 0,3-3 0 0,0-4 0 0,-1 7 0 16,8 0 0-16,0 0 0 0,0-3 0 0,0 3 0 16,4-9-13-16,3-1-1 0,4 7 0 0,-1-3 0 31,4-3-149-31,0 2-29 0,1 1-7 0,-1-3-1 0</inkml:trace>
  <inkml:trace contextRef="#ctx0" brushRef="#br0" timeOffset="64079.02">17226 12814 2224 0,'0'0'49'0,"0"0"11"0,0 0 1 0,0 0 1 0,0 0-50 0,0 0-12 0,0-9 0 0,0 9 0 0,0 0 29 0,-3-3 3 16,3-7 1-16,0 1 0 0,0 9-21 0,0 0-12 15,3-3 12-15,-3-3-12 0,4 3 8 0,3-7-8 16,-4 10 0-16,4-9 0 0,0 9 39 0,-7 0 1 16,0 0 0-16,0 0 0 0,0 0 19 0,0 0 4 15,0 0 1-15,0 0 0 0,0 0 0 0,0 0 0 16,0 0 0-16,0 0 0 0,0 0-44 0,-3 6-8 16,-4-3-1-16,0 3-899 15,0-2-180-15</inkml:trace>
  <inkml:trace contextRef="#ctx0" brushRef="#br0" timeOffset="72998.44">8209 6395 2037 0,'0'0'44'0,"-10"-6"10"0,3 6 2 0,-1 0 2 0,8 0-46 0,0 0-12 0,0 0 0 0,0 0 0 16,0 0 9-16,4-9 0 0,3 6 0 0,-3-7 0 15,3 10 1-15,0-9 0 0,7 6 0 0,-14 3 0 16,3-7 13-16,-3 7 2 0,11-3 1 0,-11 3 0 16,10 3 4-16,-10-3 1 0,0 0 0 0,8 0 0 15,6 7-3-15,0-4 0 0,-4-3 0 0,4 6 0 16,1-3-3-16,6-3-1 0,-7 0 0 0,3 0 0 15,1 6-4-15,0-6-2 0,3 0 0 0,0 0 0 16,0 0-6-16,4-6 0 0,0 6-1 0,-1 0 0 16,1 0 20-16,3-3 4 0,0 3 1 0,1 0 0 15,2 0-4-15,1 3 0 0,0-3 0 0,3 0 0 16,4 6-12-16,3-6-4 0,4 4 0 0,0-4 0 16,0 3-8-16,3-3-8 0,1-3 12 0,3 3-12 0,-4-4 8 15,4 4-8-15,0-6 0 0,-4 6 0 16,1 0 0-16,3 0 0 0,-8 0 0 0,1 0 0 0,0 0 8 15,-4 0-8-15,4 0 0 0,0 0 0 0,0 0 0 16,-4 0 0-16,-3 0 8 0,4 0-8 0,-1-3 12 16,-3-3 0-16,-4 6-1 0,0 0 0 0,-3 0 0 15,3 0 0-15,-7-3 0 0,1-4 0 16,-1 7-11-16,0-3 10 0,0 0-10 0,1 3 10 0,-5 0-10 0,1 0 0 16,-4 0 9-16,0 0-9 0,-3 0 0 0,-4 0 8 15,4-6-8-15,3 6 0 0,0 0 0 0,-7 0 0 16,-3 0 0-16,-4 0 8 0,0-3 0 0,3 3 1 0,1 0 0 15,-11 0 0-15,0 0 2 0,0 0 0 16,11-7 0-16,-8 4 0 0,-3 3-2 0,0 0 0 0,7-6 0 0,-7 6 0 16,-7-3-9-16,7-7 8 0,-3 1-8 15,-1 6 8-15,1-6-8 0,-5-1 0 0,-2 1 0 16,-1 6 8-16,4-7-8 0,0 1 12 0,-3 6-12 0,-4-7 12 16,-4 1-3-16,0 6 0 0,8-4 0 15,-4 4 0-15,-4-6-9 0,4 9 12 0,3-10-12 16,-3 7 12-16,-4-3-4 0,8 3 0 0,3-6 0 0,3 5 0 15,1-2-8-15,-1-3 8 0,-3 9-8 0,4-13 8 16,3 10 0-16,-4-3 0 0,1 3 0 0,-1-4 0 16,4 7-8-16,0 0 0 0,0-3 0 0,0 3 0 15,4-9 0-15,-4 9 0 0,3-3-12 0,-3 3 12 0,0 0 0 16,0 0 0-16,7-7 0 0,0 4 8 16,0 0-8-16,-7 3-11 0,0 0 3 0,7 0 0 0,7 0 8 0,-14 0 0 15,0 0 0-15,0 0 0 0,15 3 0 0,-5 0 0 16,-3 7 0-16,-7-10 0 0,0 0 0 0,7 9 0 15,4 4-8-15,-11-4 8 0,-4 4 0 0,8-4-8 16,3 1 8-16,0 2 0 0,-4 4 0 0,-3-4 0 16,8 1 0-16,-1 6-8 0,3-1 8 0,-3-2 0 15,-3 0 0-15,-1-4 0 0,8 1 0 0,-8 6 0 16,-6-4 0-16,-1 4 0 0,4 0 0 0,-3 0 0 16,-8-3 0-16,1 2 0 0,-4-5 0 0,-1 9 0 15,5-7 0-15,-4-2 8 0,-4 0-8 0,-3-1 0 16,7 4 0-16,-7-4 0 15,-4 1-99-15,-3-7-24 0,-39 7-5 0,0-35 0 0</inkml:trace>
  <inkml:trace contextRef="#ctx0" brushRef="#br0" timeOffset="82103.97">10724 5103 864 0,'0'0'38'0,"0"0"8"0,-10 0-37 0,-1 0-9 16,11 0 0-16,0 0 0 0,0 0 299 0,0 0 57 15,0 0 12-15,0 0 3 0,0 0-269 0,0 0-54 16,0 0-10-16,0 0-2 0,11 0 9 0,-4 0 3 16,-7 0 0-16,0 0 0 0,0 0-14 0,7 7-2 15,-7-7-1-15,0 0 0 0,-4 9 5 0,1-6 2 16,6 7 0-16,-3-7 0 0,-3 6-11 0,-1 1-3 15,-3 2 0-15,4-2 0 0,3-1-24 0,-4 4 8 16,1 2-8-16,3-2 0 0,0-1 0 0,3 1 0 16,-6 6 0-16,6 3 0 0,4 0 24 0,0 0 7 15,0 6 1-15,1-6 0 0,-5 9-21 0,8 4-11 0,3-7 12 16,-4 3-12-16,-6 0 10 16,3 4-10-16,0 3 8 0,0-4-8 0,-3 10 0 0,-4-3 0 0,-4 12 8 15,4-9-8-15,-4 6 8 0,-3 3-8 16,-7-2 12-16,0-4-4 0,4 3-8 0,-1-6 0 0,0 9 0 15,1-6 8-15,3 0-8 0,-4-3 0 0,8 3 9 0,-4-3-9 16,-4 0 12-16,8-3-3 0,3-7 0 0,0 7 0 16,0 3 4-16,0-7 1 0,3 4 0 0,4-3 0 15,0-1-3-15,0-2-1 0,-3 3 0 0,3-4 0 16,0 1-2-16,-4 2 0 0,-3-2 0 0,0-4 0 16,0 4-8-16,0-4 12 0,-7 0-12 0,-3 7 12 15,3-4-12-15,-4-2 10 0,4 2-10 0,-4-2 10 16,1-1-2-16,-1-9-8 0,4-3 12 0,0 3-4 15,0-4 8-15,0-5 0 0,7 6 1 0,0-7 0 16,4-2-17-16,-4 2 8 0,-4-2-8 0,4 2 0 16,7-2 11-16,-7-1-11 0,-3 4 10 0,-1-4-10 0,8 0 12 15,-1 4-3-15,-6-4-1 0,-1 1 0 0,1 2 1 16,3-2 0-16,3 2 0 0,-6-2 0 0,-4-1-9 16,-1 1 0-16,12-7 0 0,-8 6 0 0,1 0 0 0,-1 1 0 15,4-10 0-15,0 0 0 0,0 0 0 0,0 3 0 16,-7 6 0-16,7-9 8 0,0 0-8 0,0 7 0 15,-7-1 9-15,4 0-9 0,3-6 0 0,0 0 0 16,-7 3 0-16,-4 7 0 0,1-4 0 0,2 0 0 16,8-6 0-16,0 7 8 0,-7-4-8 0,4 6 0 15,-4-3 0-15,0 1 0 0,0-1 0 0,0-3 0 16,0 6 0-16,7-2 8 0,3-1-8 0,-6 3 0 16,-4 1 0-16,3-7-8 0,8 6 8 0,-4 1 0 0,-7-1 0 15,3-6 0-15,-3 7 0 0,7-10 0 0,3 9 0 0,-3-9 0 16,-10 0 0-16,10 0 0 0,3 10 0 0,-3-10 8 15,0 0-8-15,0 0 0 0,0 0 0 0,0 0 0 16,0 0 0-16,0 0 8 0,0 0-8 0,0 0 0 16,11 3 0-16,-7 6 0 0,-4-9 0 0,0 0 0 15,7 6 0-15,-7-6 0 0,0 0 0 0,0 0 8 16,-7 4-8-16,7-4 12 0,10 0-4 0,-3 9 0 16,-7-9 0-16,7 0 1 0,7 0 0 0,-3 0 0 15,-1 0-9-15,5 0 0 0,-1 0 0 0,3 0 8 16,5 0-8-16,-1 0 0 0,-4 0 0 0,4-3 0 0,8 3 0 15,-5 0 0-15,-6 0 10 0,7 0-10 0,3 0 8 16,4-6-8-16,-4 6 0 0,4 0 0 0,-4 0 0 0,11 0 8 16,3 0-8-16,4 0 0 15,-4 0 0-15,1 0 0 0,9-4 0 0,1-2 0 0,0 6 0 16,4 0 0-16,6-3 0 0,4 3 0 0,4-6 0 0,-4 6 0 16,0 0 10-16,-4 0-10 0,4 0 0 0,0-3 0 15,-3 3 0-15,3 0 0 0,0 0 0 0,0-4 0 16,-7 4 0-16,4 0 0 0,-1 0 0 0,8-6 0 15,-4 6 0-15,7 0 0 0,-4-3 0 0,4-3 0 16,0 6 0-16,4-3 12 0,3-4-12 0,0 4 0 16,4-6 0-16,-4 6 8 0,0-4-8 0,0 7 0 15,1-3 0-15,-1-6 0 0,0 9 0 0,-4-3 0 0,1-4 0 16,0 7 0-16,-8 0 0 0,-3 0 0 0,4 0 0 16,-4 0 0-16,0 0 0 0,0 0 0 0,-7 0 0 15,-4 0 0-15,1 0 0 0,-4 0 0 0,-8 7 0 0,1-7 0 16,0 3 0-16,0-3 0 0,-4 0 0 0,4 3 0 15,0 3 0-15,0-3 0 0,0-3 0 0,-4 0-11 16,1 0 11-16,-5 0 0 0,5 0 0 0,-5 0 0 16,1 0 0-16,0 0 0 0,-4 0-11 0,1 0 11 15,-5 0 0-15,-2 7 0 0,-1-14 8 0,-3 7-8 16,3 7 0-16,-4-4 0 0,-2-3-12 0,-5 0 3 16,1 6 9-16,0-3 11 0,-4 0-3 0,0 4 0 15,0-7-8-15,0 0 0 0,0 3-12 0,-3-3 12 16,3 0 0-16,-4 0 0 0,4 0 0 0,-3 6 0 15,0-6 0-15,-1-6 0 0,-3 6 0 0,0 0 0 16,4 0 0-16,-4 0 0 0,-4-3 0 0,5-4 8 16,-1 7-8-16,-7 0 0 0,3-3-10 0,-3 3 10 0,4-9 0 0,-1 6 18 15,1-4-2-15,-1 4-1 0,1-6-6 16,-1 6-1-16,-3-7 0 0,4 4 0 0,-4 0-8 0,0-4 0 16,0-5 9-16,3 8-9 0,1-8 0 0,-1 5 8 15,1-2-8-15,-4-7 0 0,3 6 0 16,-3 1 0-16,0-7 0 0,0-3 0 0,4 3 0 0,-4-3 0 15,0-3 0-15,0-3 8 0,0 3-8 0,0-3 0 16,-4-4 0-16,4 1 0 0,-3 0 0 0,-1-4 0 16,4 1 0-16,0-4 0 0,-3 7 0 0,3-10 0 15,-4 6 0-15,4-8 8 0,-3-8-8 0,3 1 0 0,-4-3 0 0,4 0 0 16,-3-4 0-16,-1-2 0 0,1 2 0 0,-1-2 0 16,1 2 0-16,-4-3 0 0,3-2 0 0,-3-1 0 15,0 7 0-15,0-4 0 0,-4 4 0 16,4 2 0-16,0-5 0 0,0 5 0 0,0 1 0 0,4 0 0 15,-1-1 0-15,1 4 0 0,-1 6 0 0,0-3 0 16,4 0 0-16,0 3 0 0,0 1 0 0,0 2-8 16,0 6 8-16,0-12 0 0,0 13 0 0,0 2 0 15,0-8 0-15,-3 8-8 0,3 10 8 0,-4-3 0 16,1 3-8-16,-4 3 8 0,3 1-8 0,-3-4 8 16,-3 3-8-16,3 6 8 0,-4 1-8 0,4-7 8 15,-4 6 0-15,1 1 0 0,-1-4 0 0,1 4-8 16,3-1 8-16,-4 4 0 0,4-4 0 0,-4 4 0 15,1-4 0-15,-1-2 0 0,1 2 0 0,-1 4-8 16,0-4-5-16,1 4-1 0,-1-1 0 0,1 1 0 16,-1-4 14-16,1 4 15 0,-1-1-3 0,0-2-1 0,1 9-11 15,-1-7 0-15,-3 1 0 0,3 0 0 0,-3-1 0 0,-3 10 0 16,3-3 0-16,0-6 0 0,-1 9-14 16,1-10 5-16,-3 10 1 0,3-3 0 0,-1-3 8 0,1 6 0 15,0 0 0-15,-3 0-8 0,2-6 8 0,-2-1 11 16,3 7-3-16,-4 0 0 0,0-3-8 0,-3 3 0 15,0-6 0-15,-4 3 0 0,4-4 0 0,-7 7 0 16,-4-3 0-16,1 3 0 0,-1 0 0 0,-4 0 0 16,1 3 0-16,0 4 0 0,-4-7-8 0,0 3 8 15,1 3 0-15,-8-6 0 0,0 0 0 0,-4 0 0 0,-3 0-9 16,1 3 9-16,-5-3 0 0,1 7 0 16,-1-1 0-16,1-6 9 0,-8 6-9 0,1-3 0 0,-1-3 0 0,-3 6-11 15,7-2 11-15,0 2 0 0,0-3 0 0,4 0 0 16,-1 3 0-16,1-2 0 0,0-4 0 0,-1 0 0 15,-3 6 0-15,0-3 0 0,-3-3 0 0,-1 6 0 16,1-3 0-16,3 0 0 0,-4-3 0 0,1 7 0 16,-4-4 0-16,0-3 0 0,3 6 0 0,1 0 0 15,3 1 0-15,3-4 0 0,1 3 0 0,6-3 0 16,-3-3 0-16,1 7 0 0,-1-1 0 0,3-6 0 16,1 0 0-16,-1 0 0 0,5 6 0 0,-1-3 0 15,0-3 0-15,0 0 0 0,4 0 0 0,-1 6-8 16,1-6 8-16,0 4-12 0,-8-4 12 0,4 0-12 15,4 0 12-15,0 0-8 0,-4 6 8 0,4-6-8 16,-1 3 8-16,4-3 0 0,4 3 0 0,0-3-8 16,-4 6 8-16,0-2 0 0,8-4 0 0,-1 0 0 15,-3 0 0-15,3 0 0 0,0 6 0 0,7-6 0 0,8 3 0 0,-8-3 0 16,0 0 0-16,4 0 0 16,7 0-52-16,-7 3-6 0,-7 3-1 0,3-2 0 15,0 2-158-15,1-3-32 0,-40-3-7 0,22-9 0 0</inkml:trace>
  <inkml:trace contextRef="#ctx0" brushRef="#br0" timeOffset="83643.57">11441 5354 1209 0,'14'-3'108'0,"-14"3"-87"15,0 0-21-15,0 0 0 0,0 0 160 0,0 0 28 16,0 0 6-16,0 0 1 0,-7 0-131 0,7 0-25 16,0 0-6-16,-7 10-1 0,0-4-32 0,3 3 0 0,0 1 0 0,1 2 0 15,6-2 0-15,-3-1 0 0,-3 4 11 0,3-4-3 16,3 4 4-16,-3-4 0 0,-7 0 1 15,7 4 0-15,4 3 9 0,-4-1 2 16,-4-5 0-16,1 12 0 0,-4 0-4 0,3-4-1 16,1 4 0-16,-1 0 0 0,-3-3-7 0,4 3-2 15,6 0 0-15,-3 0 0 0,-3-3-2 0,-1-7 0 0,8 7 0 16,-1-6 0-16,4 2 12 0,0-2 1 0,-7-1 1 0,11-5 0 16,3-1 6-16,-3 0 2 0,-11-6 0 15,7 3 0-15,7-3-10 0,0 0-1 0,0 0-1 0,-3 0 0 16,3 0-1-16,7-3 0 0,0-3 0 0,4 0 0 15,-8-1-9-15,5-2-8 0,2 0 9 0,-3 2-9 16,1-2 13-16,-1-7-3 0,-4 4-1 0,1-1 0 16,3 1 20-16,-7-4 4 0,0 0 1 0,-3 1 0 15,3-7 8-15,-3 0 2 0,-4 6 0 0,-4-9 0 0,1 9-30 0,-1-12-6 16,-3 6 0-16,-3 0-8 0,-1-6 11 0,1 12-11 16,-4-15 10-16,3 3-10 0,-3 6 0 0,0 0 0 15,0 0 0-15,3 0 0 0,1-6 0 0,-1 6 0 16,1 3 0-16,-1 3 0 15,4 0-87-15,0-5-10 0,4 8-3 0,-4 4-722 16,3-1-145-16</inkml:trace>
  <inkml:trace contextRef="#ctx0" brushRef="#br0" timeOffset="84133.98">12273 5499 1785 0,'0'0'159'0,"-3"-7"-127"0,-8 7-32 0,8 0 0 15,-8-3 132-15,4 3 20 0,0 0 4 0,0 0 0 16,-4 0-117-16,4 0-24 0,-3 0-5 0,-5 0-1 15,1 3-9-15,0-3-12 0,-3 0 2 0,2 7 1 16,-2-7 9-16,6 0 0 0,1 0 0 0,-1 0 0 16,0 3 0-16,1-3 0 0,3 0 0 0,0 0 0 15,0 0 0-15,7 0 0 0,0 0 0 0,0 0 0 16,0 0 0-16,0 0 0 0,0 0 0 0,0 0 0 16,0 0 0-16,7 9 0 0,0-6 0 0,0 4 0 0,3-4 0 15,1 6 0-15,3 0 0 0,-3-5 0 0,3 5-10 0,-4 4 10 16,1-7-12-16,3 3 12 15,-7 1 0-15,4-4 0 0,-4 3 0 0,3 7 0 0,-3-3 0 16,1-1 0-16,-5-2-8 0,1-1 8 0,3 7 0 16,-4-7 0-16,-3 0 0 0,0 4 0 0,0 3 0 15,0-4 0-15,0-9 0 0,0 7 0 0,-3-1 0 16,-1 4 0-16,1-4 0 0,-4 4 0 0,-1-4 0 0,5 0 8 16,-8 4-8-16,4-4 0 0,-3 1 0 0,-1 2 9 15,-6-2-9-15,2-1 8 0,1 4-20 0,-3-4-5 16,-5 4-1-16,5-7 0 15,-1-3-131-15,4 6-27 0,0-9-4 0,0 0-2 16</inkml:trace>
  <inkml:trace contextRef="#ctx0" brushRef="#br0" timeOffset="84492.23">12330 5743 2214 0,'0'0'48'0,"0"0"11"0,0 0 1 0,0 0 3 0,0 0-51 0,7-3-12 0,3-3 0 0,1 3 0 16,-1-4 22-16,1 7 2 0,0-3 0 0,3-3 0 16,0 3-14-16,3-7-2 0,-2 7-8 0,-1-3 12 15,0-3-12-15,0 9 0 0,0-13 0 0,0 1 0 16,-3 2 0-16,-1 1 0 0,4-1 0 0,-3 4 0 0,-4-10 0 16,0 7 0-16,-3 3 0 0,3-4 0 0,-4 1 0 0,1 3 0 15,-4-7 0-15,0 4 0 0,0-4 12 0,0 10 4 16,-4-6 0-16,4 2 0 0,0 1-6 0,0 6-1 15,-3-6 0-15,3 6 0 0,-11 0-9 0,4 0 0 16,0 6 0-16,-4 0 0 0,-6 1 0 0,6 2 0 16,-3 3 0-16,0 1 0 0,0 0 0 0,0 2 0 15,3 1 0-15,1 3 0 0,2-7 0 0,1 7-16 16,0 3 4-16,4 0 1 0,3 0 11 0,0-3 0 16,0 3 0-16,3-10 0 0,-3 7 0 0,7 0 0 15,-3-7 0-15,-1 7 0 0,5-6-18 0,-1-1-2 16,0-2 0-16,3-1 0 15,1 1-122-15,-1-7-25 0,5 3-5 0</inkml:trace>
  <inkml:trace contextRef="#ctx0" brushRef="#br0" timeOffset="84889.82">12823 5831 2023 0,'0'0'89'0,"0"0"19"0,4 9-86 0,3 1-22 0,-3-4 0 0,3-3 0 15,-7-3 21-15,7 3 0 0,-7-3 0 0,0 0 0 16,0 0-9-16,0 0-1 0,0 0-1 0,0 0 0 16,0 0 18-16,0 0 3 0,0 0 1 0,0 0 0 15,-4-3-22-15,1-6-10 0,-1-1 10 0,1 7-10 0,-1-3 55 16,1-7 5-16,3 4 0 0,0 0 1 0,0-4 19 0,0 1 3 15,3-7 1-15,-3 9 0 0,4-2-16 0,3-7-4 16,0 6 0-16,0-5 0 0,3 2-43 0,-6-3-9 16,3 10-1-16,4-7-1 0,-4 0-10 0,0 4 0 15,0 2 0-15,0-2 8 0,0 6-8 0,0-7 0 16,0 4 0-16,0-1 0 0,0 7 0 0,0-6 0 16,0 6 0-16,0-4 0 0,0 4-24 0,4-6 2 15,-1 9 1-15,1-3 0 16,3-4-15-16,0 4-4 0,4-3 0 0,3 6 0 15,-3 0-69-15,6 0-15 0,1 0-2 0,3 0-1 16,0 0-107-16,-3 0-22 0,25 6-4 0,-15-3 0 0</inkml:trace>
  <inkml:trace contextRef="#ctx0" brushRef="#br0" timeOffset="85805.37">11571 6565 172 0,'-7'-7'16'0,"7"7"-16"16,0-9 0-16,7 6 0 0,4-6 428 0,-4-1 82 15,0-2 17-15,0 2 3 0,3 1-426 0,1-4-86 16,-4 1-18-16,-3-1 0 0,3-3 0 0,0 1 0 15,-7-1 0-15,3 4 8 0,1-7-8 0,-4 6 8 16,0 4-8-16,-7-1 8 0,-4-2 11 0,1-1 1 16,3 1 1-16,-8 2 0 0,-2 1 21 0,3 0 4 0,3-1 1 15,0 1 0-15,-6 6-26 0,3-1-5 0,3-2 0 16,4 6-1-16,7 0-2 0,-10 0 0 16,-5 10 0-16,5-7 0 0,6 6-13 0,1 1 0 0,-8 2 0 15,4 4 0-15,0-1 8 0,0 14 0 16,0-4-8-16,0 3 12 0,-4 3-12 0,4 4 11 15,7 2-11-15,-3 1 10 0,-1 3-10 0,1 0 0 0,-1-1 0 0,4 1 0 16,4 3-20-16,-8 0 4 0,1-3 1 0,3-1 0 31,3-5-41-31,-3 6-9 0,-7-10-2 0,4-6 0 0,3 3-15 16,-4-6-3-16,-3 0-1 0,0-6-798 0</inkml:trace>
  <inkml:trace contextRef="#ctx0" brushRef="#br0" timeOffset="86008.23">11049 6969 2419 0,'0'0'215'0,"-4"-9"-172"16,1 9-35-16,3 0-8 0,11-13 118 0,3 10 22 16,-7-6 4-16,10-1 0 15,5 1-144-15,-5-4-22 0,-3 4-8 0,0 0-2 16,4-1 2-16,-4 4 0 0,4-3 0 0,-4-1 0 15,4 1-158-15,3-1-32 0,3 1-7 0,1-1-1 0</inkml:trace>
  <inkml:trace contextRef="#ctx0" brushRef="#br0" timeOffset="86347.8">11553 7019 460 0,'0'0'41'0,"0"0"-33"0,0 0-8 0,15 0 0 15,2-9 385-15,1 9 75 0,-4-3 16 0,4-3 2 16,6 6-394-16,-3-4-84 0,1-2 0 0,-5 0-16 16,4 0 4-16,-3-4 2 0,0 1 0 0,-1 3 0 31,-3-1-40-31,-3-2-8 0,0 0-2 0,-1-4 0 0,-3 4 16 16,0-1 4-16,0 4 0 0,-7-4 0 0,4 4 40 0,-4-6 17 0,-4 2-1 0,1 1 0 15,-1-4 10-15,1 4 2 0,-8-1 0 0,4 4 0 16,-3-3 30-16,-1 3 6 0,0 2 2 0,1-5 0 15,-4 9-20-15,3 0-4 0,1 3-1 0,-5 7 0 16,1-1-29-16,-3 0-12 0,6 4 11 0,-3 3-11 16,-4-1 0-16,4 4 0 0,0 0 0 0,4-3 0 0,3 6 0 15,-4 3 0-15,-3-10 0 0,7 7 0 0,3-3 0 16,1 3-15-16,-4-9 3 0,3 5 1 16,4-5-17-16,0 6-3 0,7-7-1 0,-3-2-617 15,3-1-124-15</inkml:trace>
  <inkml:trace contextRef="#ctx0" brushRef="#br0" timeOffset="86789.96">12224 6960 2412 0,'0'0'107'0,"0"0"21"0,-7 0-102 0,0 0-26 0,3 0 0 0,4 0 0 16,0 0 22-16,-7 6-1 0,-4-3 0 0,4-3 0 31,0 7-55-31,-3-4-11 0,-4 6-3 0,3 0 0 16,-3 4-12-16,0-4-4 0,0 4 0 0,3 0 0 0,1-4 32 0,-1 7 7 0,0-4 1 0,4 1 0 16,-3-4 24-16,6 1 0 0,1-7 0 0,-1 6 0 15,4-9 0-15,0 0 0 0,7 9 0 0,-7-9 0 16,7 4 0-16,4-4 9 0,-1 0-9 0,5 0 10 15,2-4-10-15,1-2 0 0,0 3 0 0,-1-6 0 32,-3 6-33-32,0-7-9 0,4 1-2 0,-4-1 0 0,-7 1 24 0,4-4 5 0,-1 4 1 0,-6 0 0 15,3-4 14-15,-4 4 12 0,1-1-3 0,0 7 0 0,-4-6 26 16,0 9 5-16,0 0 0 0,0 0 1 0,0 0 4 16,0 0 1-16,0 0 0 0,0 9 0 0,-8 0-9 15,8 1-1-15,0-1-1 0,0-2 0 0,0 8-19 16,0-5-4-16,8-4-1 0,-5 10 0 0,1-4-11 15,-1 1 0-15,1-4 0 0,3 0 0 0,0 1 0 0,3-7 0 16,-3 6-8-16,0-5 8 16,0 5-112-16,4-9-19 0,-4 6-3 15</inkml:trace>
  <inkml:trace contextRef="#ctx0" brushRef="#br0" timeOffset="87052.26">12696 6537 1843 0,'0'0'164'0,"0"0"-132"0,0 9-32 0,0 3 0 15,4 10 128-15,0-3 18 0,-1 0 4 0,1 3 1 16,-1 3-115-16,-3 6-22 0,4-2-5 0,-1 2-1 15,1-6-8-15,-1 13 0 0,-3-4 0 0,4-2 0 0,-4-1 0 16,-4 7-12-16,1-7 4 0,-1-3 8 16,1 4-72-16,-1-7-6 15,-6-3-2-15,2 0-579 0,1-7-116 0</inkml:trace>
  <inkml:trace contextRef="#ctx0" brushRef="#br0" timeOffset="87247.18">12534 6828 3016 0,'0'0'134'0,"4"-6"27"0,-4 6-129 0,7-3-32 0,0-7 0 0,3 1 0 16,5 0 32-16,2-1 0 0,-3 4 0 0,7-4 0 31,1 1-51-31,-1 0-10 0,0 5-3 0,0-2 0 16,0-3-130-16,0 9-26 0,1-3-6 0,-1 3-582 0,-7-3-117 0</inkml:trace>
  <inkml:trace contextRef="#ctx0" brushRef="#br0" timeOffset="87602.35">12972 6822 1796 0,'0'0'80'0,"0"0"16"0,0 0-77 0,0 0-19 0,0 0 0 0,0 0 0 16,0 0 72-16,3 9 10 0,-3-9 2 0,4 13 1 15,-4-4-28-15,0 1-5 0,3 2-2 0,-3-2 0 16,-3 8-38-16,-1-5-12 0,4 6 8 0,-3-7-8 15,3 10 0-15,-4-6 0 0,1 0 0 0,-1-4 0 16,1 4 0-16,3 0 0 0,0-7 0 0,0 0 0 16,0 4 0-16,0-13 0 0,0 0 0 0,0 0 0 15,0 0 0-15,0 0 0 0,7 0 0 0,3 0 0 0,-3 0 19 16,0 0-3-16,4-6-1 0,-4-1 0 0,4-2 18 0,-1 0 4 16,-3-4 1-16,4-6 0 0,-1 7-38 0,-3-10 0 15,4 3 0-15,0-3 0 16,-1 0 11-16,4 3 4 0,-7 7 1 0,0-1 0 0,-3 4-16 15,3-1 0-15,-4 7 0 0,-3 3 0 0,0 0 9 0,0 0 3 16,0 0 0-16,8 10 0 0,-8 2 20 0,3 1 5 16,-3-1 1-16,0 7 0 0,0-6-13 15,-3 5-2-15,3-5-1 0,0-4 0 0,3 10-14 0,-3-6-8 16,0-4 10-16,0 4-10 0,0 2 0 0,0-8 0 16,4 8 0-16,-1-2-10 15,1-10-87-15,-1 6-18 0,8-2-3 0,-1-4-1003 16</inkml:trace>
  <inkml:trace contextRef="#ctx0" brushRef="#br0" timeOffset="87960.46">13462 7117 1839 0,'0'0'81'0,"0"9"18"0,-4-6-79 0,4 7-20 0,0-10 0 0,-3 6 0 15,3-6 52-15,0 0 6 0,0 0 2 0,-4 3 0 16,1 6-4-16,3-9-1 0,0 0 0 0,0 0 0 16,0 0-34-16,0 0-6 0,0 0-2 0,0 0 0 15,-4-3 7-15,-3-3 2 0,4 6 0 0,3-9 0 0,-7 5 13 16,7-5 2-16,-4 0 1 0,4-4 0 16,-3 4-2-16,3-10 0 0,-4 6 0 0,4 4 0 0,-3-7 4 15,3 1 0-15,0-7 0 0,-4 9 0 0,4-6 9 0,0 10 3 16,0-7 0-16,0 7 0 0,4-4-13 15,-1-2-3-15,1 5 0 0,-1 4 0 0,1-4-13 16,-1 4-3-16,4 0-1 0,0 0 0 0,0-4-19 0,0 7 0 16,4-3 0-16,0 0 0 15,-4-1-24-15,3-2-9 0,1 9-2 16,-1-3 0-16,1-4-127 0,3 7-26 16,-3 0-4-16,-1 0-595 0,1 0-118 0</inkml:trace>
  <inkml:trace contextRef="#ctx0" brushRef="#br0" timeOffset="88440.4">13818 7010 1728 0,'0'0'153'0,"0"0"-122"0,0 0-31 0,0 0 0 0,0 0 202 0,0 0 34 16,0 0 8-16,0 0 0 0,7 3-188 0,0-6-39 15,-7 3-7-15,11 0-2 0,-4 0-8 0,0-9 0 16,4 9 0-16,-4-10 0 15,3 4-20-15,-3 0-8 0,4-4-3 0,-4 1 0 16,0-4-7-16,0 1-2 0,-3 2 0 0,-1-2 0 0,4 2 29 0,-7-2 11 16,4-4-8-16,-4 10 8 0,-4-3 20 0,1-1 10 15,-1 1 2-15,1-1 0 0,-4 10-10 0,0-3-2 16,-4 3 0-16,4 3 0 0,-4-3-20 0,-3 0 9 16,4 10-9-16,-1-7 0 0,0 6 0 0,-3 1 0 15,-3-1 0-15,3 0 0 0,0 4 12 16,-1 0-2-16,1 5 0 0,-3 1 0 0,3-3-2 0,3 3 0 15,4-1 0-15,-4-2 0 0,4 3-8 0,-3 0 0 0,6-7 0 16,1 1 0-16,-1 6 0 0,4-10 8 0,4 1-8 16,-1-1 8-16,1-3-24 0,6 0-6 0,1-2-1 15,6-4 0 1,1 0-91-16,0 0-18 0,6-4-4 0,-2-5-867 0</inkml:trace>
  <inkml:trace contextRef="#ctx0" brushRef="#br0" timeOffset="88850.69">14404 6734 2516 0,'0'0'112'0,"0"0"22"0,0 0-107 0,0 0-27 16,0 0 0-16,0 0 0 0,0 0 56 0,-4 3 7 16,-3 7 1-16,0-4 0 0,4 0-39 0,-8 0-7 15,1-2-2-15,-1 5 0 0,0 0-6 0,1 1-2 16,-4-7 0-16,0 9 0 0,3-2-8 0,-3-1-17 15,0 1 4-15,0-1 1 0,3 1-2 0,-3 2 0 16,3-3 0-16,1 4 0 0,-4 0 14 0,3-4 0 16,1 0 0-16,3-5 0 0,-1 2 0 0,5-3 10 15,3-3-10-15,0 0 8 0,0 0-8 0,0 0 0 16,0 0 0-16,0 0 0 0,0 0 0 0,0 0 0 16,7 0 0-16,4 0 0 0,-11 0 0 0,7 0 0 15,7 0 0-15,-7 0 0 0,-7 0 0 0,0 0 12 16,7 0-4-16,3 6 0 0,1-3-8 0,-4 10 0 0,4-4 9 0,-4 1-9 15,0 2 0-15,-4-2 0 16,4 2 0-16,-3 4 0 0,-1-4 0 0,4 1 0 0,1 3 0 16,-5-4 0-16,4 1 0 0,-3-4 11 0,-1 1-3 0,1 2 0 15,-4-3 6-15,3 1 1 0,-3-1 0 0,0-2 0 16,0-7-15-16,-3 9 11 0,-4 0-11 0,3-2 10 16,-6-1-18-16,-1-6-4 0,-10 0-1 0,0 0-1259 15</inkml:trace>
  <inkml:trace contextRef="#ctx0" brushRef="#br0" timeOffset="90596.15">15656 6474 1839 0,'0'0'40'0,"0"0"9"0,-7 9 2 0,0-9 1 0,7 0-42 0,0 0-10 0,0 0 0 0,0 0 0 15,-7 10 8-15,7-10 0 0,0 0 0 0,0 0 0 16,0 0 29-16,0 0 6 0,0 0 1 0,0 0 0 15,0 0-8-15,0 0 0 0,0 0-1 0,0 0 0 16,0 0 17-16,0 0 4 0,7 3 1 0,4-3 0 16,-4 0-17-16,3 0-3 0,1-3-1 0,3 3 0 15,4 0-28-15,-1-4-8 0,5-2 0 0,-1 6 0 16,7 0 0-16,4-3 0 0,6 3 0 16,-2 0 0-16,3-6 0 0,-4 6 0 0,4 0 0 0,-1 0 0 15,1-3 0-15,-3 3 0 0,2 0 0 0,1-7 0 0,0 7 0 16,-4 0 0-16,-10 0 0 0,3-3 0 0,4 3 0 15,0 0 0-15,-4-3 0 0,-3-3 0 0,3 6 0 16,0 0 0-16,0-3-8 0,-3-4 8 0,-4 7 0 16,0-3 8-16,0 3 0 0,1-6 0 0,-1 3-8 0,-4 3 8 15,5 0-8-15,-1 0 8 0,-4 0-8 16,1 0 0-16,0-3 0 0,-4 3 0 0,0 0 0 0,-4 0 0 16,1-6 0-16,0 6 0 0,-11 0 0 0,0 0 0 15,3 0 0-15,4 0-8 0,-3-10 53 0,-1 10 11 16,4-6 3-16,-7 0 0 0,4-4-22 0,-4 10-4 15,0-3-1-15,0-3 0 0,-4-1 0 0,4 7 0 16,-3-6 0-16,3 6 0 0,-4-9-32 0,-3-1-19 16,0 10 3-16,-3-6 0 0,-1 0 16 0,-3-4-12 15,3 10 12-15,-3-9-10 0,-3 6 10 0,2-7-13 16,-2 1 5-16,-1 6 8 0,1-6 0 0,2-1 0 0,-2 1 0 0,3 6 0 16,0-7 0-16,-4 1 0 0,4-1 0 0,0-2 0 15,0 2 0-15,3 7 0 0,-3-6 12 0,3 6-4 16,4-4-8-16,0 7 0 0,0-3 9 0,0-3-9 15,7 6 0-15,0 0 0 0,0 0 0 0,0 0 0 16,0 0-12-16,0 0 4 0,0 0 0 0,0 0 0 16,0 0 0-16,14 6 0 0,0-6 0 0,0 3 0 15,4-3-2-15,0 7 0 0,-4-4 0 0,3 0 0 16,1 6 10-16,-4 1-12 0,4-1 12 0,-4 1-12 16,0-7 12-16,0 12-10 0,-3-8 10 0,3 2-10 15,-4 1 10-15,1 2 0 0,0-3 0 0,-1 1 0 16,-3-1 0-16,0 1 0 0,0 2 8 0,0-2-8 0,4-1 15 15,0 4-2-15,-4-1 0 0,3-2 0 0,-3 8-13 0,4-5 0 16,-4-1 8-16,0 4-8 0,0-3 0 0,0-1 0 16,-3 1 0-16,-1 2 0 0,1 1 0 0,-4-6 0 15,0 8 0-15,-4-5 9 0,4 6-9 0,-7 0 0 16,0-4 0-16,-4 4 0 0,1 0 0 0,-1-3 0 16,1-1 0-16,3-2 0 0,-4-1-13 0,0-2 1 15,8-7 1-15,3-3-1228 0</inkml:trace>
  <inkml:trace contextRef="#ctx0" brushRef="#br0" timeOffset="91658.43">17858 6179 403 0,'0'0'36'0,"0"0"-36"15,0 0 0-15,0 0 0 0,0-3 253 0,0 3 44 16,0-9 9-16,3 9 2 0,-3-10-189 0,4 7-38 15,-4-3-7-15,0-7-2 0,3 10-24 0,-3-3-4 16,-3-4-2-16,3 4 0 0,-4-3-23 0,1-1-5 16,-1 1-1-16,-3-1 0 0,0 1-13 0,0-4 0 15,-4-5 0-15,4 11 0 0,-3-8 0 0,-1 2 0 16,1-6 0-16,-1 4 0 0,0-1 9 0,4-6-9 0,0 0 8 16,0 0-8-16,0 3 34 0,-3-3 2 0,3 7 0 15,-1-1 0-15,-2 0-2 0,3 1 0 0,0 5 0 16,-4 7 0-16,1 0-4 0,-5-3-1 0,1 6 0 0,0 6 0 15,0-3-17-15,-3 0-3 0,2 7-1 0,-6-1 0 16,4 4 3-16,2-4 0 0,1 7 0 0,0-1 0 16,0 7-11-16,4-3 0 0,3 3 0 15,3 0 0-15,-7 0-8 0,8 9 8 0,-8-2 0 0,4 2 0 16,0 0-12-16,0 4 3 0,0 9 0 0,0-7 0 16,0 7 9-16,3 0 11 0,-3-3-3 0,4 3 0 15,-1 6-8-15,1-6 0 0,-1-3 0 0,1-1 0 16,3-5 0-16,3 6 0 0,-3-10 0 0,0 0 0 15,-3-6 0-15,3 7 0 0,0-4-12 0,0-6 12 16,-4 0-38 0,4-3 0-16,-3 0 0 0,-1-4-642 0,1-5-129 0</inkml:trace>
  <inkml:trace contextRef="#ctx0" brushRef="#br0" timeOffset="91982.95">17082 6474 2246 0,'0'0'200'0,"0"0"-160"0,3-3-32 0,-3 3-8 16,4-7 163-16,3 7 31 0,3-3 6 0,1 0 2 15,-1-3-160-15,4 6-32 0,1-10-10 0,-1 10 0 16,0-3 16-16,3-6-1 0,1 9-1 0,-4-9 0 16,4 9-14-16,-1-4 0 0,1-2 0 0,0 3 0 31,-4-6-26-31,4 9-8 0,-4-10-2 0,7 1 0 16,-7 6-53-16,4-7-11 0,3 1-3 0,3 6 0 15,1-7-1-15,3 1 0 0,1-1 0 0,2-2 0 16,-2 2-89-16,-1 7-19 0,0-3-3 0,-3 6-527 0</inkml:trace>
  <inkml:trace contextRef="#ctx0" brushRef="#br0" timeOffset="92726.78">18055 6860 1753 0,'0'0'38'0,"0"0"8"0,0 0 2 0,0 0 2 0,0 0-40 0,0 0-10 0,0 0 0 0,-7 3 0 16,0 3 63-16,0-3 10 0,0 0 3 0,0 3 0 15,-4-2-47-15,4 5-9 0,-3 0-1 0,3 1-1 16,0 2-18-16,3 1 0 0,-3 6 0 0,0-7 0 16,-4 10 0-16,4-3-9 0,4 3 9 0,-4 0 0 15,0 0 0-15,0-3-8 0,0 3 8 0,3 0 0 16,-3 0 0-16,3-4-10 0,1 4 10 0,3 0 0 31,0 0-62-31,3-6-6 0,4 0 0 0,1-7-777 0</inkml:trace>
  <inkml:trace contextRef="#ctx0" brushRef="#br0" timeOffset="92904.03">18002 6696 2790 0,'0'0'61'0,"0"-6"13"0,4 0 2 0,-1 3 3 0,4-3-63 0,4 6-16 16,3 0 0-16,0-4 0 16,0 4-90-16,0-6-21 0,1 3-4 0,-1 0-1009 0</inkml:trace>
  <inkml:trace contextRef="#ctx0" brushRef="#br0" timeOffset="94114.51">17392 5514 979 0,'-14'-3'43'0,"7"3"9"0,-4 0-41 0,4-3-11 15,0-3 0-15,4 6 0 0,-4 0 167 0,3-10 31 16,-3 10 6-16,0-3 2 0,0-3-159 0,0 3-32 0,3-7-7 0,1 10 0 16,-4-3 14-16,7 3 3 0,-4-6 1 0,4 6 0 15,0-9 26-15,0 9 4 0,0 0 2 0,0 0 0 16,-3 0-26-16,3 0-4 0,0 0-2 0,0 0 0 15,0 0-16-15,7 0-10 0,3-7 12 0,1 1-12 16,-4 6 21-16,7-3-2 0,0-3-1 0,4 6 0 16,-4 0 6-16,3 0 2 0,-2 0 0 0,-1 0 0 15,7 0 6-15,0 0 2 0,-3 6 0 16,3-6 0-16,4 0-7 0,-1 0-2 0,1-6 0 16,0 6 0-16,-1 0-14 0,-3 0-3 0,4 0-8 15,-4 0 12-15,1 0-12 0,-5-4 0 0,4 4 0 0,-7 0 0 16,4-6 8-16,-4 3-8 0,0 3 0 0,0 0 9 15,-3-3 3-15,0 3 0 0,-4-6 0 0,3 6 0 16,-3 0 3-16,-7 0 1 0,0 0 0 0,0 0 0 16,7-3 9-16,-7 3 3 0,4-7 0 0,-4 7 0 15,-4-3 4-15,4-6 0 0,0-1 1 0,0 7 0 16,-3-3-16-16,3 3-3 0,-4-7-1 0,4 10 0 0,-3-3-13 16,-4 3 0-16,3-9 8 0,1 3-8 15,-4 6 0-15,0-7 0 0,3 1 0 0,-3 3 0 0,0-3 0 16,0 6 0-16,0 0 0 0,0-4 0 0,0 4 0 0,0-6 0 15,0 3 0-15,3 0 0 0,-3-3 0 0,0 6 12 16,0-10-3-16,3 7-1 0,-3 0 4 0,4-3 0 16,-4-4 0-16,3 1 0 0,1 6 3 0,-1-7 1 15,1-2 0-15,-1 5 0 0,1-5 10 0,-1 3 2 16,-3-1 1-16,3 7 0 0,1-6-29 0,-1 5 0 16,4-2 0-16,0 6 0 0,0 0 0 0,-7-6-8 15,7 6 8-15,0 0-940 16,0 0-184-16</inkml:trace>
  <inkml:trace contextRef="#ctx0" brushRef="#br0" timeOffset="99015.13">19886 8192 460 0,'0'0'20'0,"0"0"5"0,0 0-25 0,0 0 0 16,0 0 0-16,0 0 0 0,0 0 288 0,0 0 52 0,0 0 10 0,0 0 2 16,-3-3-233-16,-1-3-47 0,4 3-10 0,-3-4-2 15,3-5-39-15,-4 9-8 0,8-7-1 0,-4 1-1 16,0 0-22-16,3-4-4 0,1-6-1 0,-4 10 0 15,3-7 4-15,1 0 1 0,-1-6 0 0,1 7 0 16,-4-4 23-16,3 0 5 0,-3-3 1 0,0 3 0 16,0-3 26-16,-3 7 4 0,3-4 2 0,-4-3 0 15,1 3-5-15,-4 0-1 0,0 4 0 16,-1-4 0-16,-2 9 8 0,-4 1 2 0,3 3 0 0,-6-1 0 16,2-2-54-16,-2 9 0 0,-4-3 0 0,-4 3 0 15,7 3 0-15,-3 3 16 0,0-3-3 0,0 10 0 16,3-4-13-16,4 1-18 0,0 9 4 15,0-4 1-15,0 10 13 0,0-3 0 0,3 0-10 0,0 3 10 16,1 7 0-16,-1 5 0 0,1-2 12 0,3-1-4 16,-4 7 5-16,0 3 1 0,1 6 0 0,3-6 0 15,-4 9 4-15,1 10 1 0,-1-3 0 0,0-4 0 16,1 7-4-16,-4 0-1 0,3-10 0 0,1 7 0 0,-1-4 3 16,4-3 1-16,0 1 0 0,-4-4 0 15,4-6-40-15,0 6-8 0,-3-6-2 16,3-4 0-16,-4-5 4 0,0 3 0 0,1-4 0 0,-1-3 0 15,1-2-28-15,-4-4-6 16,3 3-1-16,-3-3-986 0</inkml:trace>
  <inkml:trace contextRef="#ctx0" brushRef="#br0" timeOffset="99294.74">19089 8688 2984 0,'0'0'132'0,"0"0"28"0,14 0-128 0,7 9-32 0,0-6 0 0,7 4 0 16,8-4 31-16,-1 9 0 0,4-6 0 0,0-2 0 15,3-4 1-15,0 0 1 0,4 0 0 0,0 0 0 16,-4 0-24-16,1-4-9 0,-4 4 0 0,-8-6 9 31,1 3-111-31,-7-6-22 0,-8-1-5 0,-6 1-1 0</inkml:trace>
  <inkml:trace contextRef="#ctx0" brushRef="#br0" timeOffset="100624.44">19406 7433 1969 0,'0'0'87'0,"0"0"18"0,0 0-84 0,-7 0-21 0,7 0 0 0,0 0 0 15,0 0 39-15,0 0 3 0,-7 0 1 0,7 0 0 16,0 0-7-16,0 0-2 0,0 0 0 0,-3 0 0 16,3 0 18-16,0 0 3 0,0 0 1 0,0 0 0 15,0 0-4-15,0 0 0 0,0 0 0 16,0 0 0-16,0 0 4 0,0 0 0 0,0 0 0 0,0 0 0 16,0 0-3-16,0 0 0 0,0 0 0 0,0 0 0 15,0 0-19-15,7 7-4 0,3-4-1 0,1-3 0 16,-1 0-14-16,5 0-3 0,-1 0-1 0,0 0 0 15,3 0-1-15,1 0 0 0,3-3 0 0,0-4 0 16,1 7-10-16,-5 0 0 0,4 0 0 0,4-3 0 16,0 3 0-16,-1 0 0 0,-2 3 0 0,-1-3 0 15,-4 0 0-15,5 0 0 0,-5 7 0 0,1-4 0 16,0-3 0-16,-1 0 0 0,-3 0 0 0,0 0 12 16,1 0-3-16,-1 0 0 0,0 0 0 0,0 0 0 15,0 0-9-15,0 0 12 0,-3-10-12 0,-1 10 12 16,1-3-12-16,-1-3 10 0,-3 6-10 0,1-3 10 0,2 0-2 15,-6-4 0-15,-4 7 0 0,0 0 0 0,3-3 2 16,-3-3 0-16,0 6 0 0,-3-9 0 0,-4 5-10 0,0 1 10 16,-4-3-10-16,0-3 10 0,-3 6-10 0,0-4 8 15,0 1-8-15,3-3 8 0,-6-1 2 0,3 1 0 16,3-1 0-16,-3 1 0 0,0 6-2 0,3-7 0 16,-3 1 0-16,4 0 0 0,-1 2-8 0,4 1 0 15,0-3 0-15,0 5 0 0,3-2 0 0,-3 0-11 16,4 0 3-16,-1-4 0 15,4 10-28-15,0-3-4 0,0-6-2 0,4-1-1438 0</inkml:trace>
  <inkml:trace contextRef="#ctx0" brushRef="#br0" timeOffset="103496.16">18182 7386 1882 0,'0'0'84'0,"0"0"16"0,0 0-80 0,0 0-20 0,0 0 0 0,7 7 0 0,4-1 36 0,-4 3 4 16,3 4 0-16,5-1 0 0,-5 1-48 0,1 6-10 16,3 3-2-16,-4 0 0 0,1-4 10 0,3 4 2 15,0 0 0-15,-3 7 0 0,6-4-4 16,-2 3 0-16,-1-3 0 0,0 6 0 0,0-2 12 0,0 2 0 16,-3 0 0-16,3 1 0 0,-4-10 0 0,4 0 0 15,-7 6 0-15,4-3 0 0,0-3 0 0,-1 0 0 16,1-3 0-16,-1-7 0 0,-6 7 0 15,3-7 0-15,0 4 0 0,0-3 0 0,0-1 0 0,0-2 0 16,-7-1 0-16,4 0 0 0,3-5 8 16,-7-4-8-16,0 0 8 0,3 12-8 0,4-6 19 15,0-2-1-15,-7-4 0 0,0 0 0 0,7 0 3 0,4 6 1 16,-4-3 0-16,0-3 0 0,4 0-13 0,-11 0-9 16,7 0 12-16,0 0-12 0,-7 0 0 0,7 3 0 0,-7-3 0 15,7 6 0-15,0-3 0 0,-3 7 0 0,-4-10 0 16,3 6 0-16,-3 0 0 0,4 4 0 0,-4-1 0 15,0-2 0-15,0-1 11 0,0 0-2 0,0-6 0 0,0 9 0 16,0-9-9-16,0 4 0 0,0-4 0 0,0 0 8 16,3 9 8-16,-3-9 2 0,0 0 0 0,4 3 0 15,-4-3 8-15,0 0 2 0,0 0 0 0,10 10 0 16,-10-10-2-16,7 0 0 0,-7 0 0 0,0 0 0 16,7 6 0-16,0-3 0 0,-7-3 0 0,0 0 0 15,7 9-26-15,-3-6 8 0,0 7-8 0,3-1 0 16,-4-6 0-16,1 7 0 0,-1-1 0 0,1-2 0 15,3-1 0-15,-4-6 0 0,-3 0 8 0,0 0-8 16,0 0 8-16,4 9-8 0,-4-9 8 0,0 0-8 16,0 0 0-16,0 0 0 0,0 0 0 0,0 0 0 0,0 0 0 15,0 0 0-15,0 0 0 0,0 0 0 0,0 0 18 16,0 0-2-16,0 0 0 0,0 0 0 0,7-9-1 16,0 6-1-16,-4-7 0 0,1-2 0 0,-1-1 16 15,5-3 3-15,-5 4 1 0,-3-7 0 0,4 3-34 16,-1-2 0-16,1-1 0 0,-4-3-12 0,3 0 12 0,-3-3 0 15,0 0 0-15,0 3 0 0,0 0 0 0,0-3 0 16,0 3 0-16,0 3 0 0,0 0 0 0,-3 0 0 16,3 4 0-16,0-4 0 0,-4 9 0 0,4-2 10 15,-3 3-10-15,3 9 8 0,0 0-8 0,0 0 0 16,-7 6 0-16,-4 0 0 16,0 0-25-16,1 7-7 0,-1-1-2 0,1 4 0 0,-1 0 19 15,0 6 4-15,1-3 1 0,-1 2 0 0,4 1 2 0,-3 7 0 0,6-7 0 16,-3 0 0-16,4-4 8 0,-1 4-8 0,0-3 8 15,1-3-8-15,3 3 8 0,-4-7 0 0,4 10 8 16,0-3-8-16,0-7 0 0,-3 10 0 0,-1-3 0 0,4-6-8 16,-3 6 8-16,-1 3 0 0,-3-4 0 0,4 1 0 15,-8-3 0-15,8 3 0 0,-4-7 0 0,0-2 0 16,3 2 0-16,0-2 0 0,-3 2-9 0,4-2 9 16,-1-1-49-1,-3 0-6-15,4-6-1 0,-4 7 0 0,0-1-17 0,0-9-4 16,0 10-1-16,-1-7 0 0,-2-3 10 15,-1 0 3-15,1 0 0 0</inkml:trace>
  <inkml:trace contextRef="#ctx0" brushRef="#br0" timeOffset="104363.5">17963 11384 1209 0,'0'0'108'0,"0"0"-87"0,0 0-21 0,0 0 0 0,0-6 168 0,0-3 30 16,-3-1 6-16,6-2 0 0,5 2-103 0,2-2-21 15,1-7-4-15,3 3 0 0,0-2-46 0,4-4-9 16,-1-7-1-16,1 7-1 0,3-3-19 15,0-3-12-15,-3 6 1 0,6-6 1 16,-2-3-38-16,-1 2-8 0,4 1-2 0,-1-3 0 0,1-1 40 0,-4-2 8 16,4-4 2-16,-1 7 0 0,-2-4 17 0,2-5 4 15,1-1 1-15,3-3 0 0,-3 0 25 0,-4 0 5 16,0-3 0-16,0 3 1 0,1-3 3 0,-5 0 1 16,1 3 0-16,-4 4 0 0,4-4-11 0,-8 3-2 15,-3 6-1-15,0-5 0 0,0 8-15 0,0 1-4 16,-3 9 0-16,3-6 0 0,-3 6-8 0,-4 6-8 0,0 0 9 15,3 1-9-15,1 5 0 0,-4-2 0 0,0 2 0 16,3 1 0-16,-3 0 0 0,4-1 0 0,-1 1 0 16,1-4 0-16,-1 4 0 0,4-1 0 0,-3 4 0 0,3-3 0 15,0-7 0-15,0 4 0 0,-3 2 0 0,3-2-10 16,-4 2 10-16,1 1 0 0,-1-4 0 0,1 4 0 16,-1-1 0-16,-3 7 0 0,4-6 0 0,-4 6 8 15,3-4-8-15,-3 7 12 0,0 0-4 0,0 0 0 16,0 0-8-16,0 0 8 0,-3-3-8 0,3 3 8 15,-7 0-8-15,3 0 0 0,-3 3 0 0,-3 4 0 0,-1-4 0 16,0 6 0-16,1-6 0 0,-1 7-8 0,1-4 26 16,-1 3 6-16,0-2 0 0,4-1 1 0,0-3-10 15,-3 3-3-15,-1-2 0 0,4-1 0 16,4 3-2-16,-8-3-1 0,4-3 0 0,-4 0 0 0,4 10-9 16,0-10 10-16,0 0-10 0,0 0 10 15,7 0-80-15,0 0-16 16,0 0-3-16,4 0-1 0</inkml:trace>
  <inkml:trace contextRef="#ctx0" brushRef="#br0" timeOffset="107750.97">20429 8948 864 0,'-7'-6'76'0,"7"6"-60"0,-3-3-16 0,3 3 0 15,0 0 336-15,0 0 64 0,0 0 12 0,0 0 4 0,7-7-305 16,0 4-61-16,0 3-12 0,7 0-2 0,4-6-36 0,3 3 0 15,0 3 0-15,4-10 0 0,3 10 0 16,7-3 0-16,-3 3 0 0,7-6 0 0,-4 6 16 0,4-3-3 16,0 3-1-16,-1-3 0 0,-2-4 7 15,-1 7 1-15,0 0 0 0,1 0 0 0,-1 0 9 0,0 0 3 16,0 0 0-16,1 0 0 0,-5 7-32 16,1-7 0-16,3 0 0 0,-3 3 0 0,-4-3 0 0,1 3 9 15,-1-3 1-15,-3 0 0 0,3 0-10 0,-3 0 0 16,-4 0 0-16,3-3 8 0,-2 3-8 0,-5-3 0 15,4 3 0-15,-3-7 0 0,-4 7 12 0,4 0 4 16,-8 0 1-16,1 0 0 0,-11 0 3 0,10 0 0 16,-2-3 0-16,-8 3 0 0,0 0-10 0,0 0-2 15,0 0 0-15,0 0 0 0,0 0 4 0,0 0 0 16,0 0 0-16,0 0 0 0,0 0-12 0,7 3 0 0,-7-3 0 16,10-3 0-16,-3 3 0 0,-7 0 8 0,0 0-8 0,0 0 8 15,0 0 4-15,7 0 0 0,-7 0 0 0,0 0 0 16,0 0-4-16,0 0-8 0,0 0 12 0,0 0-4 15,0 0-8-15,0 0 0 0,0 0 0 0,7 3 0 16,0-3 0-16,-7 0 0 0,0 0 0 0,11 0 0 16,0-3 0-16,-1 3 0 0,-10 0 9 0,0 0-9 15,7-6 0-15,0 6 9 0,-7 0-9 0,0 0 0 16,0 0 9-16,0 0-9 0,0 0 0 0,0 0 9 16,0 0-9-16,0 0 0 0,4-9 0 0,-4 9 0 15,0 0 0-15,0 0 0 0,0 0-10 0,0 0 10 16,0 0-10-16,0 0 10 0,0 0-10 0,0 0 10 15,0 0 0-15,0 0 0 0,-4 0 0 0,1-4 0 16,3 4 0-16,0 0 0 0,-7-9 12 0,0 6-12 0,0-3 14 16,0-4-4-16,3 7-1 0,-3-6 0 0,3 6 2 0,-3-4 0 15,0-5 0-15,-3 2 0 0,3 1-3 0,0-4 0 16,0 1 0-16,3-7 0 0,-3 10-8 16,3-7 0-16,-3 0 0 0,0 4 8 0,4-7-8 0,-4 6 0 15,-4 4 0-15,4-4 0 0,0 4 0 0,-4-4 0 16,4 1 0-16,-3 2 0 0,-1 1 0 0,1 0 0 15,-1-1 0-15,0 1 0 0,1 6 0 16,3-7 0-16,-4 1 0 0,4-1 0 0,4 10 0 0,-1-6 0 16,-3 0 0-16,7-3 0 0,0 9 0 0,0-4 0 0,4-2 0 0,-4 6 0 15,0 0 0-15,7-3 0 0,3 3 0 0,1 0 0 16,-1 0 0-16,1 3-11 0,3 7 11 0,-3-1-8 16,3 3 8-16,0-2 0 0,4 6-9 0,-4-4 9 15,0 1 0-15,0-1 0 0,0-2-9 16,0 8 9-16,-3-5 0 0,-1 0 0 0,1-4 0 0,-1 10 0 15,-2-7 0-15,-5-2 20 0,1 2-2 0,-1 7-1 16,8-6-27-16,-4 5-6 0,-7-5 0 16,0 6-1-16,0-7 17 0,0 10 0 0,0 0 0 0,0-3 0 15,-11 3 0-15,8 0 0 0,-1 0 0 0,-3 3 0 16,-4-3 0-16,1 0 0 0,-1 0 0 0,1 0 0 16,-1 0 0-16,1 0 9 0,-5 0-9 0,1-4 8 15,0-5-8-15,-3 6 0 0,-1 3 0 0,-3-3 0 16,-4-1-72-1,0-2-20-15,-3 0-4 0,0-10-1 0</inkml:trace>
  <inkml:trace contextRef="#ctx0" brushRef="#br0" timeOffset="110819.26">22465 6627 1587 0,'-4'-18'70'0,"8"8"15"0,3 1-68 0,0-1-17 0,0-5 0 0,0-1 0 16,-3 4 72-16,3 2 12 0,0-2 1 0,0-1 1 15,0 4 4-15,-4-1 1 0,1 1 0 0,-1-1 0 16,-3 10-19-16,0 0-4 0,0 0-1 0,0 0 0 15,0 0-24-15,0 0-5 0,0 0-1 0,4 10 0 16,3-1-1-16,-3 10-1 0,-1-6 0 0,-3 9 0 0,4-4-10 16,-1 7-1-16,1 4-1 0,-1 2 0 15,4 4-7-15,0 5 0 0,0 4-1 0,-3 9 0 0,-4-2-15 16,3 11 9-16,4-2-9 0,-3 6 8 16,0 0 10-16,-1 9 2 0,1 10 0 0,-1-1 0 15,8 7-20-15,-11 3-16 0,-4 3 4 0,1 7 0 0,3 3 12 0,0-4 0 16,-11 4 0-16,4-1 0 0,3 1 8 15,1 0-8-15,-1-1 12 0,-3-2-12 0,0 2 19 0,4 1-3 16,-1-4-1-16,4 4 0 0,-3-4 1 16,-1-5 1-16,8-4 0 0,-1 0 0 0,1-3-9 0,-4-7-8 15,0-5 12-15,0 2-12 0,7-5 14 0,-7-1-4 16,-7-3-1-16,3-6 0 0,4 3 8 0,-7-6 2 16,0-7 0-16,-3 4 0 0,-5-4 0 0,5 4 0 15,-4-4 0-15,3-3 0 0,-3-3 0 0,3-6 0 16,4 0 0-16,0-3 0 0,0 0-4 0,0-10-1 15,7 1 0-15,-3-7 0 0,-1 6-14 0,1-9 11 0,3 3-11 16,3-3 10-16,1-6-10 0,-4 2 0 0,0 4 9 0,0-9-9 16,7 3 8-16,-4-1-8 0,-6-5 8 15,-1 9-8-15,4-10 10 0,0 0-2 0,-3-2-8 0,-1 2 12 16,1 0 1-16,-1 4 0 0,1-4 0 0,-8 1 0 16,0-4-13-16,4 0 9 0,7-6-9 0,-7 7 8 15,-3-4 7-15,3 6 1 0,7-9 0 0,0 0 0 16,0 0-2-16,0 0 0 0,-7-3 0 0,7 3 0 15,0 0 2-15,0 0 0 0,-11-6 0 0,4-4 0 16,7 4-8-16,0-3-8 0,-4 2 11 0,1-2-11 16,-4 3 9-16,3-4-9 0,4 1 0 0,0-1 9 15,-7 1-6-15,4 0-3 0,6 2 0 0,1-2 0 16,-4 3 0-16,0-4 0 0,3 4 0 0,1 0 0 0,-4-4 0 16,7 7 0-16,-4-3 0 0,8 0 0 0,10-1 0 15,-7 7 0-15,0-9 0 0,4 9-10 0,3 0 10 0,4 0-10 16,3 0 10-16,7 0-10 0,-3-3 10 0,11 3 0 15,6 0 0-15,7 0 0 0,4 0 0 0,4 0 0 16,6 0 0-16,8 0 0 0,0 0 0 0,6 3-10 16,8-3 10-16,-4 6 0 0,0-3-9 0,1 4 9 15,-1-1 0-15,4 3-9 0,-1 1 9 0,4 2 8 16,1-2-8-16,3 5 11 0,3-8-11 0,0 8 0 16,4-12-12-16,3 7 12 0,-6-1-8 0,6-6 8 15,7 7 0-15,-3-7 0 0,0 3 0 0,0-3 0 16,7-3-9-16,-4 7 9 0,1-4 0 0,-1 3 0 15,4-6 0-15,-7 3 0 0,0 0 0 0,-7-3-8 16,-4 10 8-16,-7-10 0 0,-3 9 0 0,-4-3 0 0,-3 1 0 16,-4 2 0-16,-3 1 0 0,-8 2 0 0,-3-6-13 0,0-3 4 15,0 7 9-15,-3-1-8 0,-4-6 8 0,-4 7-8 16,-3-4 8-16,0 0-8 0,0-6 8 0,-7 7-8 16,0-4 8-16,0-3-8 0,-1 0 8 0,1 0-8 15,-3 0 8-15,3-3 0 0,3 3 0 0,-3-7 0 16,-4 7 0-16,0 0 0 0,-3 0 0 0,0 0 0 15,-4 0 0-15,-3 0 0 0,0-3 0 0,3 3 0 16,-3 0 0-16,0 0 0 0,-1 0 0 0,-2 0 0 16,2 0 0-16,-2 0 0 0,-5 0 0 0,1 0 0 15,3 0 0-15,-3 0 0 0,0 3 8 0,-1-3-8 16,1 0 0-16,-4-3 8 0,0 3-8 0,0-3 0 16,1-3 0-16,-5 6 9 0,1-3-9 0,0-4 0 15,-1 7 8-15,4-3-8 0,-3-3 0 0,-4 0 0 16,4-1 0-16,-1-2 0 0,1 9 8 0,-4-3-8 0,0-6 10 15,-3 5-2-15,-1-2 0 0,1 3 0 16,0-3-8-16,-4 6 0 0,3-3 0 0,-3-1 0 0,0 4 0 0,0-6 0 16,-7 6 0-16,0 0 0 0,11 0 0 0,-11 0 0 15,7-3 0-15,-7 3 0 0,7-6 0 0,0 3 0 16,0-4 0-16,0 4 0 0,-3 0 8 0,-1-3 0 16,1-4 0-16,-1 7 0 0,1-6-8 0,-1-4 0 15,1-6 0-15,-1 7 0 0,1-7 9 0,-4-6 0 16,3 0 0-16,1 0 0 0,-4-3-6 0,0-4-3 15,-4-2 0-15,4-7 0 0,0-3 0 0,-3-6-8 0,-1 3 8 16,-3-6-10-16,4-7 10 0,-1 4 0 0,-6-7 10 0,3-9-2 16,0-4-8-16,-4 1 0 0,4-3 0 15,0-1 0-15,0-2 0 0,3 6 0 0,-3-10 0 16,4 3 0-16,-4-2 0 0,3-4 0 0,1-3 0 16,-4 3 0-16,3-3 0 0,1 0 0 0,-1-3 0 15,0 0 0-15,1 0 0 0,3 0 0 0,-4-3 0 0,1-3 0 16,-1 12 0-16,4-3 0 0,-7 6 0 0,7 0 0 15,-3 1 0-15,3-1 0 0,0 0 0 0,0 1 0 16,0 9 0-16,3-10 0 0,1 10 0 0,-1-7 0 16,4 7 0-16,0 3 0 0,4-7 0 0,0 7 0 15,-4 0 0-15,7 0-15 0,0 6 5 0,-3 0 1 16,3 3 9-16,-7 4-8 0,3-4 8 0,-3 10-8 16,0 0 8-16,4 6-8 0,-4 0 8 0,-3 9-8 0,-1 0 8 15,1 4-8-15,-4 2 8 0,0 4-8 0,-4 6 8 0,1 0 0 16,3 3-9-16,-4-2 9 0,-3 11 0 15,0-2-11-15,0 2 11 0,7 1-8 0,-4 6 8 16,4 3 0-16,0 0-9 0,0 0 9 0,-3-10 0 0,3 10-11 16,0 0 11-16,-7 0-8 0,-4 0 8 0,1 0 0 15,3 0 0-15,-4 0-8 0,0 10 8 0,-6-7 0 16,3 6 0-16,-8 1-8 0,1-1 8 16,-3 4 0-16,-5-4 0 0,5 3 0 0,-8 7 0 0,0-6 9 15,-3-4-9-15,-4 4 10 0,-7 6-10 0,-3-7 0 16,-4-2-10-16,0-1 10 0,-7 3 0 0,0-2 0 15,0 2 0-15,-7-2 0 0,-11-10 0 0,-3 9 0 16,-7-9 0-16,3 10 10 0,1-7-10 0,-8-3 0 0,-7 0 0 0,0 0 0 16,-6 0 0-16,-1 0 0 0,4 0 0 15,-8 0 0-15,-6 0 0 0,-1 0 0 0,1 0 0 16,-4 0 0-16,-4 0 0 0,1 0 0 0,-4 0 0 0,-4 0 0 16,-3 0 0-16,4 6 8 0,6-6-8 0,-3 0 8 15,0 0-8-15,4 0 0 0,7-6 0 0,-4 6 0 16,3 0 0-16,1-3 0 0,-1 3 0 0,12-3 0 15,-1-4 10-15,7 4 6 0,0-3 2 0,4 3 0 16,3-4-27-16,7 7-6 0,4-3-1 0,4 0 0 16,3 3 16-16,-4 0 0 0,4 0 0 0,7 3 10 15,3 0-10-15,4-3-11 0,0 10 3 0,4-4 0 16,0 4-69-16,-8-4-14 0,1 9-2 0,-1-2-1399 16</inkml:trace>
  <inkml:trace contextRef="#ctx0" brushRef="#br0" timeOffset="112252.34">24747 8026 2563 0,'0'-13'113'0,"4"4"24"0,3-3-109 0,0 2-28 0,4-2 0 0,-1-7 0 15,8 9 17-15,-4-12-1 0,0 0-1 0,7 1 0 16,-3-1-15-16,-1-7 0 0,1 4 0 0,-4-6 0 16,4 0 0-16,-4-4 0 0,0-6 0 0,0 1-10 15,-3-1 10-15,6-3 0 0,-2 0 10 0,-5-3-10 16,4 3 0-16,-3 3 0 15,3 4 0-15,-3-1-10 0,-1 7 42 0,4 6 9 0,-3-4 2 0,-1 7 0 16,4 10-24-16,-3-1-5 0,3 4-1 0,-3 3 0 16,3 6-13-16,0 0 0 0,-3 9 0 0,-1 10 0 15,1 0 0-15,3 3-8 0,-4 0 8 0,1 3 0 16,-4 6 0-16,4 0 0 0,-1-9 0 0,-3 10 0 16,0-4 0-16,4-3 0 0,-4 3 9 0,0-3-9 15,4 0 8-15,-8-3-8 0,1-6 0 0,-1 3 8 16,1 3-8-16,-1-10 0 0,1 4 0 0,-1-3 8 15,1-4-8-15,-1 0 8 0,1 1-8 0,-1-4 8 0,4-6-8 0,1 9 8 16,-1-9-8-16,3 0 8 0,1 0 5 0,3-3 1 16,4-3 0-16,-1-7 0 0,-3 4 8 0,4-3 2 15,0-7 0-15,-1-3 0 0,1 0-7 0,-1-10-1 16,-2 7 0-16,-1-6 0 0,0-7-6 0,0 7-2 16,-4-3 0-16,1-4 0 0,0 10-8 0,-4-1 8 15,0 1-8-15,-4 6 8 0,1 10-8 0,-1-1 0 16,1 4 0-16,-4-1 8 0,0 10-8 0,0 0 10 15,0 0-10-15,0 13 10 0,0 6-10 0,-4 0 0 16,4 6-10-16,0-3 10 0,0 9 0 0,0 0 0 16,0-2-8-16,4-4 8 0,-1 6 0 0,4 0 0 15,-3 1 0-15,3-4 0 0,-3-3 0 0,3 6 8 0,0-2-8 16,-4-4 0-16,1 0 0 0,-4 0 0 16,3-3 0-16,-3 0 0 0,-3 6-11 0,3-6-9 0,0 0-1 15,-4 0-1 1,-3 0-104-16,4-3-21 0,-4-7-4 0,0 4-1 15,3-4-76-15,-3-9-16 0,-4 10-4 0,11-13 0 0</inkml:trace>
  <inkml:trace contextRef="#ctx0" brushRef="#br0" timeOffset="112620.12">26187 7154 1785 0,'0'0'159'0,"0"0"-127"15,0 0-32-15,7 3 0 0,0 1 150 0,3 5 24 16,1 0 5-16,-4 4 1 0,4 3-123 0,-1-1-24 16,-3 1-5-16,0 0 0 0,-3 6 3 0,-1 3 1 15,-3-3 0-15,0 3 0 0,0 3-10 0,-3-3-2 16,-4 6 0-16,3 1 0 0,-3-1-6 0,0-3-2 16,0-3 0-16,-3 7 0 0,-1-4-4 0,0-3-8 15,4 6 11-15,0-9-11 0,-3 0 8 0,6-3-8 16,-3 3 0-16,4-3 0 0,-1-7 0 0,4 7 0 15,-4-6 0-15,8-1 0 0,0-2 0 0,-1-1 0 16,4 4 0-16,0-4 0 0,4 7 42 0,-1-10 2 16,1 3 0-16,3 1 0 0,4-7-18 0,-1 6-3 15,4-9-1-15,1 7 0 0,2-4 6 0,1-3 2 16,0 0 0-16,3 0 0 0,4 0-20 0,-1-3-10 16,5-4 10-16,3 4-10 15,-4-3-16-15,-3 3-8 0,3-7-3 0,-3 1 0 16,3-3-138-16,-7 2-28 0,-7-2-6 0,4 2-959 0</inkml:trace>
  <inkml:trace contextRef="#ctx0" brushRef="#br0" timeOffset="113396.08">24529 9365 2073 0,'-18'-3'184'0,"18"3"-147"0,0 0-29 0,0 0-8 15,0 0 117-15,0 0 23 0,0 0 4 16,0 0 0-16,0 0-114 0,0 0-30 0,11-10 8 0,-4 1-8 16,0 6 10-16,3-3 0 0,1-7 0 0,3 4 0 15,-3-1-1-15,-1-2 0 0,4 2 0 0,-3-2 0 16,-1-1-9-16,1 1 0 0,0-4 0 0,-4-6 0 15,3 10 21-15,1-10 3 0,-1 0 0 0,1-7 0 16,0 4-2-16,-1-6 0 0,4 0 0 0,-3-7 0 16,3 7-11-16,0-4-3 0,0 1 0 15,0 2 0-15,4 1-8 0,-4 3 0 0,7 6 0 0,-7 3 0 16,-3-3 0-16,3 13 0 0,0-1 0 0,-3 10 8 16,-1 0-8-16,-3 6 0 0,0 4 0 0,0 2 0 15,-3 7-11-15,0 3 11 0,3 0-8 0,-7 3 8 16,0 7-9-16,-4-1 9 0,1-9-10 0,-1 9 10 15,0-3 0-15,1 1 0 0,-4-4 0 0,0-3 0 16,3 0 0-16,-3 0 0 0,7-7 9 0,-3 1-9 0,-1-7 14 16,1 1-3-16,-1 2-1 0,4-12 0 0,0 0 0 15,0 0 0-15,0 0 0 0,11-3 0 0,-4-3 2 0,7 0 1 16,-4-10 0-16,5 3 0 0,-1-5-13 0,-4-4-8 16,4-3 8-16,-3-4-13 15,3-2-15-15,0 6-2 0,0-3-1 16,-3-4 0-16,-1 1 31 0,1 9 0 0,-4-3 0 0,4-3 0 0,-4 9 14 0,3 6-4 15,-3-5-1-15,0 5 0 0,0 4 11 0,1-1 1 16,-1 7 1-16,0-6 0 0,0-1-14 0,3 7-8 16,1-3 10-16,-1 6-10 0,1 0 0 0,3 0 0 15,-3 0 0-15,3 6 0 0,0-3 0 0,0 7 0 0,-3 2 0 16,-1 4 0-16,1 0 0 0,-4 9 0 16,0 0 0-16,0-3 0 0,-7 9 0 0,0 0 0 0,0 1-13 15,0 2 4-15,-4-2 9 0,-3-1 12 16,4 0-2-16,-4 1-1 0,3-1-9 0,-3 0-14 0,4-9 3 0,-1 10 1 31,1-10-105-31,-1 6-21 0,-3-6-4 0,4 0-1026 0</inkml:trace>
  <inkml:trace contextRef="#ctx0" brushRef="#br0" timeOffset="113779.99">25636 9218 1785 0,'0'0'159'0,"0"0"-127"0,0 0-32 0,0 0 0 0,0 0 110 0,0 0 16 16,0 0 3-16,0 0 1 0,0 0-94 0,0 0-20 15,-7 0-3-15,-3 6-1 0,3-3 8 0,-4 6 2 16,-3 4 0-16,0-4 0 0,0 4-22 16,0 3 0-16,0-4 0 0,3 1 0 0,-3 6 0 0,3-7 0 15,4 4 0-15,0-1 0 0,0-5 0 0,4 2 0 16,3-2 0-16,3 2 0 0,8-2 0 0,-4-1 0 15,3-3 0-15,1 1 8 0,7-7-8 0,-1 0 0 16,4 0 0-16,1-3 0 0,2-7 20 0,-3 1 10 16,8 6 2-16,-5-7 0 0,-3-2-20 0,4-4-3 15,-7 3-1-15,-1 4 0 0,-2-4 1 0,-5-5 0 16,1 5 0-16,-1 1 0 0,-6-7 18 0,-4 9 3 0,0-2 1 16,0-1 0-16,0 1-3 0,-4 2 0 0,-3 1 0 0,0 0 0 15,0-1-6-15,0 7-2 0,-4-3 0 16,4 3 0-16,-3-4-20 0,3 7 0 0,-4-3 0 0,4 0 0 15,0-3 0-15,0 6-15 0,7 0 3 0,-7 0 0 32,7 0-110-32,-7 6-22 0,0-3-4 0,7-3-943 0</inkml:trace>
  <inkml:trace contextRef="#ctx0" brushRef="#br0" timeOffset="114248.18">26363 9290 1440 0,'0'0'64'0,"0"0"12"0,0 0-60 0,4-3-16 16,-4 3 0-16,0-7 0 0,0 7 234 0,-4-9 44 16,1 6 9-16,-1 0 1 0,1-4-162 0,-1 4-33 15,-3-3-6-15,-4 6-2 0,4-3-41 0,-3 3-9 16,-4 0-2-16,-4 0 0 0,0 0-24 0,1 3-9 15,-4 3 0-15,-1-3 9 0,1 7 0 0,0-1 0 16,3 4 0-16,1-1 0 0,-4-2-9 0,6 9-17 16,1-7 4-16,0 10 1 0,0-6 12 0,7-1 13 0,0 4-2 15,7 0-1-15,0-3-21 0,0 3-4 16,0-10-1-16,4 3 0 0,3 1 16 0,0-4 0 16,0 1 0-16,0 2 0 0,3-2 15 0,-3-4-1 15,4-3 0-15,0 7 0 0,3-7-26 0,0-3-4 0,0 0-2 16,0-3 0-16,0-1 30 0,0-2 7 0,0-3 1 0,4-4 0 15,-4-6-20-15,0 7 0 0,0-10 0 0,-3 0 0 16,3-6 9-16,-3 6-1 0,-1-10-8 16,1 1 12-16,-4 0 6 0,0-4 1 0,0-6 0 0,0 7 0 15,-3-7-4-15,-1 0-1 0,1 1 0 16,3-4 0-16,-7 3-14 0,3 7 8 0,1 2-8 0,-1 1 0 16,-3 3 0-16,0 6 0 0,0 0 0 0,0 9 0 15,0-6 0-15,-3 10-12 0,3 3 1 0,-4-1 0 16,1-2-120-1,3 9-24-15,-4 0-5 0,4 0-651 0,0 0-130 0</inkml:trace>
  <inkml:trace contextRef="#ctx0" brushRef="#br0" timeOffset="114706.64">26719 9403 2350 0,'0'0'104'0,"-3"-7"22"0,-4 7-101 0,3 0-25 0,-3 7 0 0,4-7 0 15,3 0 36-15,0 0 1 0,-4 0 1 0,4 0 0 16,0 0-38-16,0 0-12 0,0 0 0 0,0 0 0 15,0 0 20-15,4-7 3 0,3-2 1 0,-4 3 0 16,4-4-12-16,4 1 0 0,0-1 0 0,-1 1 0 16,-3-3 0-16,4 2 0 0,-1 1 0 0,-3-1 0 15,4-2 8-15,-8 2 0 0,5 1 0 0,-5 6 0 16,-3 3-8-16,0 0 0 0,-3-3 0 0,-5 3 0 16,-2 3 0-16,-1 6-11 0,-6-6 3 0,-1 7 0 15,0 2 8-15,1-2 0 0,-4-1 0 0,-1 4 0 16,1 5 0-16,4-5 8 0,3 3-8 0,-4-4 11 15,4 1-11-15,0-1 10 0,0-2-10 0,3 9 10 16,-3-7-10-16,7 4 0 0,0-4 0 0,0 1 8 16,3-1-8-16,-3-2 0 0,7 2 0 0,0-2 0 0,0 9 0 15,7-7-11-15,-3-2 3 0,-1 2 0 0,8-3 8 0,-1 4-10 16,8-4 10-16,0-9-10 16,-1 7-112-16,1-7-22 0,0 0-5 0,3-7-807 0</inkml:trace>
  <inkml:trace contextRef="#ctx0" brushRef="#br0" timeOffset="114946.45">27358 8760 3020 0,'0'0'67'0,"0"12"13"0,-4 7 4 0,1 3 0 0,-4 9-68 0,3 4-16 0,-3 3 0 0,4 6 0 16,-8 6 8-16,8-3-8 0,-8 3 12 0,4-3-12 16,3 3 8-16,-3 0-8 0,-3-3 0 0,-1 3 0 15,-3 4 0-15,0-4 0 0,0 3-12 0,0-3 3 32,-4-3-135-32,4-3-26 0,0 7-6 0,3-20 0 0</inkml:trace>
  <inkml:trace contextRef="#ctx0" brushRef="#br0" timeOffset="116788.67">28840 9299 518 0,'0'0'46'0,"-11"3"-37"0,0-3-9 0,-3 0 0 0,4 7 388 0,-1-4 76 15,-3-3 16-15,3 0 2 0,8 0-319 0,3 0-64 16,0 0-13-16,0 0-2 0,0 0-25 0,0 0-5 16,0 0-1-16,0 0 0 0,0 0-29 0,0 0-5 15,0 0-2-15,0 0 0 16,0 0 14-16,0 0 2 0,0 0 1 0,0 0 0 15,0 0-9-15,0 0-1 0,0 0-1 0,0 0 0 0,0 0-6 0,0 0-1 16,0 0 0-16,0 0 0 0,0 0-7 0,0 0-1 16,3 9-8-16,8-9 12 0,0 0-12 0,-1 0 0 15,11 0 0-15,1 6 0 0,6-12 10 0,4 6-10 16,-1 0 10-16,1 0-10 0,3 0 8 16,1-3-8-16,2 3 0 0,1-6 0 0,7 6 0 15,0 0 0-15,-4 0 0 0,1-3 0 0,-5 3 0 0,1 0 8 16,-4 0-8-16,-6 0 0 0,2 0 0 0,-6 0 0 15,-7 0 0-15,3 3 0 0,-7-3 9 0,4 0 3 16,-8 0 0-16,4 6 0 0,-3-6-12 0,0 0-16 16,-4-6 4-16,3 6 1 0,1 0 11 0,-4 0 0 15,0 0 0-15,3-10 0 0,1 10 0 0,-4 0 0 0,4-6 0 0,-4 0 0 16,3 3 0-16,-3-4 0 0,0 4 0 0,-7 3 8 16,0 0-8-16,0 0 0 0,4-9 0 0,-4 9 8 15,-4-3-8-15,1-4 8 0,-4 4-8 0,0-3 8 16,0 6-8-16,-4-3 0 0,1 3 0 0,-1-3 0 15,-3-4 8-15,3 4-8 0,1-3 10 0,-4 3-10 16,3-3 14-16,4 3-3 0,-4-7-1 0,4 1 0 16,-3 6 1-16,3-7 0 0,0 1 0 0,3-1 0 15,-3 1-3-15,4 3 0 0,-1-4 0 0,0 1 0 16,4-1-8-16,-3 1 12 0,-1 0-12 0,1 2 12 0,3 1-12 0,-4-3 0 16,1 6 0-16,3 3 0 0,0 0 0 0,0 0 0 15,0 0 0-15,0 0 0 0,0 0 0 0,0 0 0 16,0 0 0-16,0 0-11 0,0 0 11 0,0 0 0 15,0 0-9-15,7 3 9 0,-7-3 0 0,10 0 0 16,-2 9 0-16,2-9 0 0,1 6-8 0,-4-3 8 16,3 1 0-16,1 2 0 0,-1-3 0 0,1 6 0 15,0 1 0-15,-1 2 0 0,4-2-8 0,-3 2 8 16,0-2 0-16,-4 9 0 0,3-7 0 0,1 7 0 16,-4 0 0-16,0-4 0 0,-4 4 0 0,1 3 0 15,-1-3 0-15,1-3 0 0,-4 12 12 0,-4-6-4 16,1-3 0-16,-4-4 0 0,3 10 12 0,-6-9 3 0,-1 6 0 15,-3 0 0-15,3-3-10 0,-3 3-1 16,-3 0-1-16,3-3 0 0,-1-1-11 0,1-2 0 0,-3 0 0 0,6-4 8 31,-3-2-90-31,7-1-18 0,-4-6-4 0</inkml:trace>
  <inkml:trace contextRef="#ctx0" brushRef="#br0" timeOffset="144898.1">20292 8973 748 0,'0'0'67'0,"0"0"-54"0,0 0-13 0,0 0 0 16,0 0 116-16,0 0 20 0,7 0 4 0,-7 0 0 15,7-3-100-15,-7 3-20 0,0 0-4 0,3-6 0 16,-3 6 35-16,0 0 7 0,0 0 2 0,0 0 0 16,0 0 16-16,0 0 4 0,0 0 1 0,0-3 0 15,-3-4 14-15,3 7 2 0,0 0 1 0,0 0 0 0,-7 0-34 16,3-3-8-16,-3 3 0 0,0-3-1 0,7 3-15 15,0 0-4-15,0 0 0 0,0 0 0 0,0 0-17 0,0 0-4 16,0 0-1-16,0 0 0 0,0 0 14 0,0 0 2 16,7-6 1-16,0 6 0 0,0-3 4 0,4-4 1 15,3 7 0-15,-3 0 0 0,3 0 6 0,-4 0 2 16,4 0 0-16,4 0 0 0,-4 7-44 0,4-4 0 16,3 3 0-16,-3-3 0 0,3 0 0 0,4-3 0 15,3 7-9-15,0-4 9 0,4-3 0 0,-1 0-10 16,1 0 10-16,0 0-8 0,7 0 8 0,-4 0 0 15,0 0 0-15,4-3-8 0,-4-4 8 0,-3 4 0 16,3 0 0-16,-3-3 0 0,0 6 0 0,0 0 0 0,-1 0 8 16,-2 0-8-16,-5 0 8 0,5-3-8 15,-5 3 8-15,-3 0-8 0,1 0 0 0,-5-7 0 0,1 7 0 16,0 0 0-16,-4 0 0 0,3 0 0 0,-3-3 0 16,0 3 0-16,1-6 0 0,2 3 8 0,-3 3-8 15,4-3 11-15,-4-4-11 0,4 4 0 0,-4-3 0 0,0 0 0 16,0-1 0-16,0 4 0 0,-3-3 0 0,3 3 0 15,-7-3 8-15,4-1-8 0,-8 1 12 0,4-3-4 16,-7 9 14-16,4-4 2 0,-4-2 1 0,0 3 0 16,0-6-9-16,-4-1-1 0,-3 1-1 0,4 6 0 15,-8-7-14-15,4 1 9 0,0-4-9 0,0 4 8 16,-4 0-8-16,8 2 8 0,-4-2-8 0,0-1 8 16,3-8-8-16,0 8 8 0,1-2-8 0,-1-7 8 0,1 6-8 0,3-5 0 15,0 2 0-15,0-3 8 0,-4 0 2 0,4 7 0 16,-3 2 0-16,-4-2 0 0,3-1 3 15,-3 4 1-15,0-1 0 0,0 1 0 0,-3 0-6 0,2 9-8 16,1-10 11-16,-3 10-11 0,-1-3 8 0,4 3-8 16,7 0 0-16,0 0 0 0,-7 0 0 0,7 0 0 15,0 0-13-15,0 0 5 0,0 0 8 0,7 9-13 16,0-5 5-16,4 11 8 0,3-9-13 0,-3 10 5 16,6-3 8-16,-3-1-13 0,4 1 13 0,0 2-9 15,-4-2 9-15,3 0-8 0,1 2 8 0,0-2 0 16,-1-1 0-16,-6 7-8 0,3-6 8 0,-4 9 0 15,8-10 0-15,-7 7 0 0,-8-6 0 0,4 5 0 16,-3-5 0-16,-1 6-8 0,1 3 8 0,-8-4 0 0,1-5 0 16,-1 6-8-16,1 0 8 0,-4-4 0 0,-4-2 0 0,1 6 0 15,-1 0 0-15,4-7 0 0,-4 10 0 16,8-3 0-16,-4 0 0 0,0-4 0 0,3 7 0 0,-3-3-8 16,0 0 8-16,0 0 0 0,3 3 0 0,-3-7 0 15,0 14 0-15,-3-7 0 0,3-1 0 0,-4 1 8 16,1 0-8-16,-5-3 0 0,5 0 0 0,-8-3 0 15,4 2 0-15,-4-5 0 0,-3 3 0 0,4-4 0 32,-1-2-40-32,0-7-12 0,-3 6-2 0,7-9-1301 0</inkml:trace>
  <inkml:trace contextRef="#ctx0" brushRef="#br0" timeOffset="147704.1">23252 12319 2548 0,'0'0'56'0,"0"0"12"0,0-3 3 0,0 3 0 0,3-10-57 0,4 7-14 15,0-3 0-15,4-3 0 0,3 2 0 0,0 1-8 16,0-3 8-16,0 9-13 0,0-3 13 0,0 3 0 15,1 0 0-15,-1 3 0 0,-4-3 0 0,-3 6 0 16,0-3 0-16,0 3 0 0,1 1 34 0,-5 2 10 16,1 0 1-16,-1 4 1 0,-6-4 21 0,3 4 4 15,-4 6 1-15,4-7 0 0,0 13-47 0,0-9-9 0,0 6-1 16,0 0-1-16,4 6 2 0,-1 4 0 0,1-1 0 16,3 0 0-16,0 4-16 0,0 9 0 15,0 3 0-15,-4 0 0 0,4 3 0 0,-3 3 8 0,-4 0-8 16,0 1 0-16,0 9 0 0,-4 2 0 0,1 7 0 15,-4-3 0-15,-4 0 0 0,4 4 11 0,-3-1-3 16,-1 0-8-16,4-3 0 0,-4 3 0 0,1-3-12 16,3-9 3-16,0 2 17 0,3 1 3 0,-3-10 1 15,4 1 0-15,3 5-4 0,-4-6-8 0,4-2 12 0,0-4-4 16,-3 0-8-16,6 0 10 0,-3-7-10 0,0 1 10 16,0 0-10-16,0-3 0 0,0-7 0 0,-3 10 8 15,-1-4-8-15,0 1 0 0,1-7 0 0,-4 10 8 16,0 3-8-16,0 3 0 0,-4-3 0 0,1-3 0 15,3-7 0-15,0 7 10 0,3-6-10 0,0 5 10 16,1-5-10-16,-1-4 12 0,8 0-12 0,-1-9 12 16,-3 7 0-16,4-7 0 0,0-10 0 0,3 7 0 0,0 0 2 15,-4-7 1-15,1-2 0 0,-1-7 0 0,4 6 13 0,-3-2 2 16,-4-7 1-16,0 0 0 0,0 0-31 0,0 0 0 16,7 3 0-16,-7-3 0 0,0 0 11 0,0 0-1 15,0 0 0-15,0 0 0 0,0 0-10 0,0 0 0 16,0 0 0-16,0 0 8 0,7-3-8 0,-4-4 8 15,4-2-8-15,-7 9 8 0,0-3-8 0,0 3 0 16,4-7 0-16,-4 7 0 0,0 0 0 0,0 0 0 16,0-6 0-16,-4 0 0 0,4-3 9 0,0 9-9 15,4-4 10-15,-4-5-10 0,7 0 8 0,-3 5-8 16,-1-2 0-16,8 0 0 0,-1-4 0 0,8 4 8 16,0-3-8-16,3 9 0 0,0-6 0 0,0-1 0 15,0 4-9-15,4-3 9 0,-4 6-8 0,4 0 8 16,-4 0 0-16,0 6-9 0,0-3 9 0,-3-3 0 0,3 10-9 0,-3-7 9 15,-1 3 0-15,1-3 0 16,0 3 0-16,-1-2 0 0,1 2 0 0,0 0 0 0,-4-6 0 16,0 10 0-16,0-10 0 0,4 9 0 15,-8-9 0-15,1 3 0 0,-4 3 0 0,3-2 0 0,-3-4 0 0,0 6 0 16,-7-6 0-16,11 3 8 0,-11-3-8 0,7 6 8 16,0 0-8-16,-7-6 0 0,4 7 0 0,-4-7 0 15,7 3 0-15,-7-3 0 0,0 0 0 0,0 0 0 16,0 0 0-16,0 0 12 0,0 0-12 0,7 6 12 15,-7-6-4-15,0 0 0 0,7-6 0 0,0 6 0 16,0-10 13-16,-4-2 3 0,5-1 0 0,-5-5 0 0,1-4-12 16,-1 0-3-16,1 0 0 0,-1-10 0 15,-3-2-9-15,4-4 10 0,-1-6-10 0,-3-6 10 16,4-3-10-16,-4 0 0 0,0-4 0 0,0-2 8 0,-4-4-8 16,4 0 0-16,-3-3 0 0,3 4 0 0,-4-1 0 15,-3 0 0-15,0 0 8 0,0 1-8 0,0-1 0 16,0 6 0-16,0-2 9 0,0-7-3 0,3 3-6 0,-3 7 0 15,0-7 0-15,4 0 0 0,-1 1 0 0,1-4 0 16,-1-3 0-16,4 6 0 0,-3-3 0 0,3 0 0 16,3 4 0-16,-3 2 0 0,0 4 0 0,4 2 0 15,-1 4 0-15,1 6 0 0,-4-3 0 0,0 10 0 16,3-1 0-16,-3 4 0 0,0 2 0 0,0 1 0 0,-3 0 0 0,3 9 0 16,0-7 0-16,0 7 0 0,0 0-10 0,0 0 10 15,0 4 0-15,3-4 0 0,-3 0 0 16,4 3 8-16,-4-3-8 0,3 6-13 0,1-2 3 15,3-1 1-15,-4 6 9 0,4-6-10 0,-3 7 10 0,-1-1-10 16,-3 4 10-16,4-10 0 0,-4 10-9 16,0 2 9-16,0 1 0 0,-4-3 0 0,1-1-9 15,-4 7 9-15,3 0 0 0,-3-3 0 0,4 3-8 0,-4-4 8 16,0 7 0-16,0-3 0 0,3-3-8 0,-3 6 8 16,3-3 0-16,-3 3 0 0,0-3 0 15,0-4 9-15,-3 7-9 0,3-3 0 0,0-3-10 0,3 3 10 16,-7-3 0-16,4 2 0 0,0 4 0 0,0-9 0 15,0 9 0-15,-3-3 0 0,-1-3 0 0,1 2 0 16,-1-5 0-16,0 9 0 0,-3-3-8 0,0-3 8 16,0 6 0-16,-4 0 0 0,1 0 0 0,-4 0-9 0,3 6 9 15,0-3 0-15,1-3 0 0,-5 0-8 0,5 6-1 16,-1-3 0-16,-3 1 0 0,3-4 0 16,-3 9-99-16,0-3-20 0,-4-3-4 0</inkml:trace>
  <inkml:trace contextRef="#ctx0" brushRef="#br0" timeOffset="149086.57">21491 13696 2487 0,'0'0'55'0,"-10"0"11"0,-1-7 2 0,0 7 2 0,1 0-56 0,3 0-14 16,-4 0 0-16,11 0 0 0,-7 7 0 0,0-1 0 15,-3-6 0-15,3 9 0 0,3-9 0 0,0 10 0 16,-3-4 0-16,7-6 0 16,0 0-24-16,0 0-8 0,-3 6-2 0,3-6 0 0,0 6 34 0,0-6 0 15,0 0 0-15,3 4 0 0,4 2 42 0,8-3 12 16,-5-3 2-16,4 0 1 0,0 0-4 0,8 0-1 15,2 0 0-15,4 0 0 0,4-9-25 0,0 9-6 0,7-10-1 16,0 7 0-16,6 3-12 0,-2-3-8 16,-1-3 8-16,0 3-8 0,4-4 0 0,4-2 0 0,-8 6 0 15,0 0 0-15,1-4 0 0,-1 4 0 0,4-3 0 16,0 6 0-16,-11-3 0 0,7-7 0 0,4 7 0 0,-3-3 0 16,-8 6 0-16,-3-9 0 0,-1 9 0 15,-2-4-8-15,-1-5 37 0,-4 6 8 0,-6-3 2 0,3 2 0 16,7-2-28-16,-6 3-11 0,-8-6 8 0,3 9-8 15,1-10 12-15,3 7-4 0,-7-3 0 0,0 0 0 16,1-1-8-16,-1-2 8 0,3 6-8 0,-6-7 8 16,-11 7-8-16,7-3 0 0,0-3 9 0,4 9-9 15,-8-4 0-15,-3 4 9 0,4-3-9 0,3-3 0 0,3 3 9 16,-10 3-9-16,-7-6 0 0,4 2 9 0,3-2-9 16,0 3 0-16,-11-6 0 0,1 5 8 0,-1-2 1 15,0-3 0-15,-3-4 0 0,0 4 0 0,-4 6 9 16,4-7 2-16,0 1 0 0,4-1 0 0,-8-2-6 0,4 3-1 15,3-1 0-15,4 7 0 0,0-6-5 0,0-1 0 16,4 1-8-16,-1 6 12 0,4 3-12 0,0 0 0 16,0 0 0-16,0 0 0 0,4-10 0 0,3 7-12 15,-7 3 1-15,0 0 0 16,7 0-14-16,3 0-3 0,4 0-1 0,-3 3 0 0,-4 3 11 0,7 1 2 16,0-1 1-16,-3-3 0 0,-1 3 15 0,5-2-11 15,-1 8 11-15,0-2-10 0,0-4 10 0,0 6 0 16,-3-2 0-16,-1-1 0 0,8-3 11 0,-4 4-3 0,-11 6 0 15,5-4 0-15,2 1 5 0,1-1 1 0,-1 7 0 16,-6-6 0-16,-1 8-14 0,4-2 9 0,0 3-9 16,-3 0 8-16,-4 10-8 0,0-11 0 0,0 5 0 15,0-1 0-15,-4 3 0 0,-3-3 0 0,4 3 8 0,-1-3-8 16,1 3 0-16,-8-2 0 0,-3 2 0 0,-4-3 0 31,4 0-99-31,-3 0-18 0,-8-3-4 0,-3 0-1 0</inkml:trace>
  <inkml:trace contextRef="#ctx0" brushRef="#br0" timeOffset="150500.64">24084 13573 460 0,'0'0'20'16,"0"0"5"-16,0 0-25 0,0 0 0 0,0 0 0 0,0 0 0 0,-3 0 403 0,3 0 75 16,0 0 15-16,0 0 3 0,0 0-395 0,0 0-79 15,-7 0-22-15,7 0 8 0,0 0 0 0,0 0 0 16,0 0 0-16,0 0 0 0,-7 0-8 0,7 0 0 15,0 0 0-15,0 0 0 0,0 0 10 0,0 0 1 16,0 0 0-16,7 13 0 0,-7-13 30 0,7 6 7 16,0-3 0-16,3 7 1 0,4-4-16 0,0-3-3 15,4-3-1-15,-4 3 0 0,7-3 2 0,1 0 0 16,-1 0 0-16,3 0 0 0,5 0-31 0,-1-3 0 16,4 0 0-16,-1-3 0 0,1 6 0 0,0-4 0 15,3-2 0-15,0 3 0 0,-3-3 0 0,0 6 0 16,-4-3 0-16,0 3 0 0,-3 0 0 0,-4-3-13 15,0 3 1-15,-3 0 0 0,-4 0 12 0,0 0 0 16,-3 0 12-16,-4 0-12 0,-7 0 31 0,0 0-1 0,7-7 0 0,-7 7 0 16,0 0 8-16,0 0 2 0,0 0 0 0,0 0 0 15,0 0-24-15,0 0-4 0,7 0 0 0,-7 0-1 16,0 0-11-16,4-9 12 0,-1 9-12 0,-3 0 12 16,0-13-12-16,0 10 0 0,0-6 9 0,-3 3-9 15,-1-7 9-15,-3 10-9 0,3-7 12 0,-3 1-12 16,-3 0 12-16,-1 5-4 0,1-5 0 0,-4 0-8 15,-1-1 8-15,1 7-8 0,-3-3 0 0,3 3 0 16,-1-7 0-16,1 10 0 0,0-9 0 0,4 9 0 16,-1-10 0-16,4 10 0 0,3-3 0 0,1 0 0 15,-1-3 0-15,4 6 0 0,0-3 0 0,0 3 0 16,0 0-12-16,0 0-2 0,7-6-1 0,-3-4 0 16,3 10 5-16,-7 0 1 0,0 0 0 0,7 0 0 15,-7 0 9-15,11 0-8 0,-4 0 8 0,3 0-8 16,1 0 8-16,-4 6 0 0,4-2 0 0,3-4 0 15,-4 6 0-15,4-3-8 0,4-3 8 0,-4 0 0 0,4 9 0 0,-1-6-8 16,1-3 8-16,0 10 0 0,-1-1 0 0,1 1 0 16,0-1 0-16,-4 4 0 0,-4-4-8 0,1 4 8 15,-4-4-8-15,-4 4 8 0,1 5 0 0,-8-5 0 16,1-4 0-16,-4 4 8 0,-4 6 0 0,1-7 0 16,-4 4 0-16,-4 0 0 0,0-1-8 0,-3 1 0 15,0-4 0-15,0 7 0 0,0-6 0 0,3 3 0 16,-3-4 0-16,0-3 0 15,7 1-75-15,-1-1-13 0,5-2-2 0,-1 2-1141 0</inkml:trace>
  <inkml:trace contextRef="#ctx0" brushRef="#br0" timeOffset="151579.9">24991 12899 1209 0,'-7'-3'108'0,"3"3"-87"15,-3-6-21-15,4 6 0 0,-1-3 279 0,4 3 51 16,0 0 10-16,0 0 3 0,0 0-252 0,0 0-51 15,0 0-9-15,7 9-3 0,0 0-4 0,0 4-2 16,4-1 0-16,3 7 0 0,-3-6-22 0,-1 9 9 16,-3 6-9-16,4-3 0 0,-4 13 0 0,3-4 0 15,-6 7 0-15,3 0 0 0,-3 6 0 0,-4 3 0 16,0 0 0-16,-8-3 0 0,5 13 0 0,-8-10 0 16,1-3 8-16,-1 3-8 0,4-6 0 0,-7 6 0 15,0-6 0-15,0 0 0 0,0 0 17 0,3-7 3 16,-3-2 1-16,3-4 0 0,4 1-21 0,0-4 8 15,0-3-8-15,4-3 0 0,-1 6 12 0,-3-6-1 16,4 0-1-16,-1-9 0 0,1 5 2 0,-1-5 1 0,4-4 0 0,-4 4 0 16,4-4 7-16,0 1 0 0,-3-4 1 0,-1 0 0 15,4 1 6-15,0-7 1 0,0 0 0 0,0 0 0 16,0 0-13-16,0 0-3 0,0 0 0 0,0 0 0 16,0 0-12-16,0 0 8 0,0 0-8 0,0 0 0 15,0 0 13-15,0 0-3 0,0 0-1 0,0 0 0 16,0 0-9-16,0 0 0 0,0 0 0 0,0 0 0 15,7 3 26-15,1 3 3 0,-1-6 1 0,3 3 0 16,8 0-30-16,-1 4-12 0,1-7 1 0,0 0 0 16,3 3 11-16,0-3 0 0,7 0 0 0,1 6 0 15,-1-3 13-15,0 3-1 0,0-3-1 0,0 1 0 16,1 5-11-16,-1-9 0 0,0 9 0 0,0-9 0 16,-3 7 0-16,3-1 0 0,-7-6 0 0,4 6 0 15,0-3-9-15,-1-3-1 0,-9 0 0 0,2 0 0 16,-3 0 10-16,0 0 12 0,1 0-2 0,-5 0-1 0,1 0-1 0,-4 0 0 15,-7 0 0-15,7 0 0 0,3-3-8 0,1-3 0 16,0 6 0-16,-4 0 0 0,3 0 0 16,-3 0 0-16,-7 0 0 0,7 0 0 0,0 0 0 0,-7 0 0 15,0 0 0-15,11 0 0 0,-11 0 8 0,0 0 0 16,0 0 0-16,3-13 0 0,5 4 16 0,-5 0 4 16,-3-4 0-16,-3 1 0 0,3-7-4 0,0-3 0 15,-4 0 0-15,0-6 0 0,1 2-10 0,3-2-2 16,-4-3-1-16,1-4 0 0,-1 1-11 0,4-4 12 15,-3-6-12-15,-1 4 12 0,1 5-12 0,3-6 0 16,-4 1 0-16,1 5 0 0,-1-9 0 0,4 7 0 0,-3-4 0 16,-4 6 0-16,0-5 8 0,0 5-8 0,3-6 0 15,0 7 8-15,-3-4-8 0,4 4 8 0,-1-7-8 16,1 10 8-16,3-10-8 0,-4 9 0 0,4 1 9 16,0 0-9-16,0-4 0 0,0 4 0 0,0 6 0 0,4-3 0 15,-4-4 0-15,3 13 0 0,-3-6 0 0,4 3-8 16,-1 0 8-16,-3 4-12 0,0-4 12 0,0 3-12 15,0 6 12-15,0-6 0 0,0 7 0 0,-3 3 0 16,-1-4 0-16,1 4-8 0,-1-1 8 0,-3 1 0 16,0 6 0-16,4-4-10 0,3 7 10 0,-7 0 0 15,7 0-9-15,-4 0 9 0,4 0 0 0,0 0-9 16,0 0 9-16,0 0 0 0,0 0 0 0,-7 0-8 16,7 0 8-16,0 0 0 0,-7 7 0 0,3-4-8 15,-3 3 8-15,0-3 0 0,0 7 0 0,-3-7 0 0,3 6 0 16,-4 1 0-16,0-7 0 0,1 6-8 0,-4-3 8 15,3-3 0-15,-3 4 0 0,0-1 0 16,-4-6 0-16,4 6 0 0,0-3 0 0,0 4 0 16,3-4 0-16,1-3 0 0,-4 0 0 0,3 6 0 15,1-6-36-15,-5 3-12 16,5-3-3-16,-1 0 0 0,1 0-176 0,-1 3-35 16,-10-6-7-16,7 3-2 0</inkml:trace>
  <inkml:trace contextRef="#ctx0" brushRef="#br0" timeOffset="153177.85">25449 13542 864 0,'0'0'38'0,"0"0"8"0,-7 0-37 0,-3-3-9 0,3-3 0 0,0 2 0 0,7 4 332 0,0 0 64 16,-4-9 12-16,4 9 4 0,0 0-345 0,0 0-67 15,0 0-17-15,0 0-2 0,0 0 19 0,0 0 0 16,0 0 0-16,0 0 0 0,7 0 13 0,4 0 0 15,3 0 0-15,0 6 0 0,0-3 21 0,4-3 4 16,3 4 1-16,4-4 0 0,3 6-12 0,0-3-3 0,0-3 0 16,0 6 0-16,1-3-16 0,2-3-8 15,-2 0 0-15,-1 3 8 0,4 4-8 0,-1-7 0 16,1-7 0-16,-4 7 0 0,4-3 0 0,-4 3 0 16,4 0 0-16,-4 0 0 0,-3-3 8 0,0 3-8 0,-8-6 0 0,5 6 8 15,-8 0 4-15,3 0 1 0,-3 0 0 0,4 0 0 16,-7 0 15-16,3 0 4 0,0 0 0 0,-4 0 0 15,1 0-13-15,0 0-3 0,-1 6 0 0,-3-6 0 16,4 0 19-16,-1-6 3 0,-3 6 1 0,0 0 0 16,-3 0-28-16,7 0-11 0,-4-3 8 0,-7 3-8 15,7-6 20-15,0 2 0 0,0 1-1 0,-4-3 0 16,1-3 1-16,-1 5 1 0,1-2 0 0,-4 0 0 16,3-4 6-16,-3 1 1 0,0 0 0 0,0-1 0 15,0-2-7-15,0-1-1 0,-3-3 0 0,3 4 0 16,0-7-5-16,0 7-2 0,0-1 0 0,0 0 0 15,0-2-4-15,0 2-1 0,3 4 0 0,-3-1 0 16,4-2-8-16,-4 9 0 0,4-7 9 0,-1 1-9 16,-3 0 0-16,4-1 0 0,-1 7 0 0,1-6 8 15,-4-1 0-15,0 10 0 0,0 0 0 0,0 0 0 16,0 0-8-16,0 0 0 0,3-9 0 0,1 6 0 0,-4 3 0 0,0 0 0 16,0 0 0-16,0 0 0 0,0 9 0 0,3 4-12 15,-3-1 4-15,4 10 0 0,-4-3 8 0,3 3 0 16,1 6 0-16,-1-3 0 0,1-3-11 0,3 6 11 15,-4-6-13-15,1 7 5 0,-1-4 8 0,1-3 0 16,-4 0 0-16,4 6 0 0,-4-6 0 0,0-4 0 16,0-2 0-16,0 3 0 0,0-6 0 0,0 5 0 0,0 1 0 15,0-6 0-15,0-1 0 0,-4-2 0 0,4-1 8 16,0 0-8-16,0 1 0 0,0-1 0 0,0-2 0 0,-4 2 0 16,4-3 0-16,0-6 0 0,-3 3 0 15,3-3 0-15,0 0 0 0,0 0 9 16,0 10-9-16,0-10 0 0,-4 3 0 0,4-3 0 15,0 0 0-15,-7 9 0 0,4-2 13 0,3-7-4 0,0 0-1 16,0 0 0-16,0 0-8 0,0 0 0 0,0 0 0 16,0 0 0-16,0 0 8 0,0 0 0 0,0 0 0 0,0 0 0 15,0 0-8-15,0 0 0 0,0 0 0 0,0 0 0 16,0 0-10-16,0 0 10 0,0 0 0 0,0 0-9 16,0 0 9-16,0 0 0 0,0 0 0 0,0 0 0 15,0 0 0-15,0 0 0 0,0 0 0 0,0 0-8 16,0 0 8-16,7 3 0 0,0-3 0 0,0 3 0 15,4-3 0-15,-1 0 0 0,1 6 0 0,-1-3 0 16,1-3 0-16,3 0 0 0,0-3 0 0,-3 3-8 0,3 3 8 16,0-3 0-16,0 0 0 0,-3 0 0 0,-1 0 0 0,1 0 0 15,-1 0 0-15,-10 0 0 0,0 0 0 0,7 0 0 16,4 0 0-16,0 0 0 0,-11 0 0 0,10 0 0 16,-3 7 8-16,-7-7-8 0,7 3 0 15,-7-3 0-15,11 0 0 0,-4 6-12 0,4-6 12 0,-1 3 0 16,-3-3 0-16,-3 0 0 0,6 0 0 15,-6 0 0-15,-4 0 0 0,0 0 0 0,10 0 0 0,-3 0 0 16,1-3 0-16,-8 3 0 0,3-6 0 0,1-4 9 16,3 10-9-16,0-9 0 0,-4 6 12 0,1-7-4 15,-1 1 0-15,1 6-8 0,3-10 13 0,-4 4-4 16,4-1-1-16,-3-2 0 0,3-4-8 16,-3 1 8-16,-1-4-8 0,4 0 8 0,-3-3-8 0,-1 9 12 15,1-9-12-15,-1 4 12 0,-3-1-3 0,4-3 0 0,-4 6 0 16,3-3 0-16,-6-9-9 0,6 6 10 0,-3 0-10 0,0 3 10 15,0-3-10-15,0 1 0 0,0-1 0 0,0 0 0 16,4 0 0-16,-4-7 0 0,0 8 0 0,3-1 0 16,-3 0 0-16,4 0 0 0,-1 3 0 0,-3-3 0 15,0 3 0-15,4 7 0 0,-4 2-8 0,0 7 8 16,0-10 0-16,0 4-9 0,-4 3 9 0,4-4 0 16,0 7-11-16,0-6 11 0,0 9-10 0,0 0 10 15,0 0 0-15,0 0 0 0,0 0 0 0,0 0 0 16,0 0 0-16,0 0 0 0,0-3 10 0,0 3-10 15,0 0 0-15,4-7-11 0,-4 7 1 0,3 0 0 16,-3 0 10-16,4-3 0 0,-4 3 0 0,0 0-8 16,4-9 8-16,-4 9 0 0,0 0 0 0,0 0 0 15,3-3 0-15,-3 3 0 0,0 0 0 0,0 0 0 0,0 0 0 16,-7 0 0-16,0 0-8 0,-4 3 8 0,1-3 0 16,-1 0-8-16,-6 6 8 0,2 0 0 0,-2-6 0 0,3 10-8 15,-7-10 8-15,6 9 0 0,-2-9 0 0,3 0 0 16,0 3 0-16,3 4 0 0,-7-4 0 0,4-3 0 15,4 0 0-15,-4 0 0 0,3 0 0 0,-3 0 0 16,0 0 0-16,0 6 0 0,3-6 0 0,0 0 0 16,1 0-11-16,-1 3 11 15,1-3-106-15,-1 0-15 0,-3 6-3 0,0-2-1280 0</inkml:trace>
  <inkml:trace contextRef="#ctx0" brushRef="#br0" timeOffset="156269.04">27019 13423 172 0,'0'0'8'0,"0"0"1"0,0 0-9 0,0 0 0 15,-3-7 0-15,3 7 0 16,-7 0 212-16,7 0 41 0,0 0 8 0,0 0 2 0,-7 0-180 0,7 0-36 16,0 0-7-16,0 0-2 0,0 0 34 15,0 0 8-15,0 0 0 0,0 0 1 0,0 0 10 0,0 0 1 16,0 0 1-16,0 0 0 0,0 0-12 0,0 0-2 16,-7-3-1-16,7 3 0 0,-4-3-29 0,4 3-5 15,-7-6-2-15,-4 6 0 0,4 6-11 0,0-6-3 16,7 0 0-16,-7 3 0 0,0-3 7 0,0 0 1 15,7 0 0-15,0 0 0 0,0 0 9 0,0 0 3 0,0 0 0 0,0 0 0 16,0 0-18-16,0 0-3 0,0 0-1 0,0 0 0 16,0 0 0-16,0 0 0 0,0 0 0 0,0 0 0 15,0 0 3-15,0 0 1 0,0 0 0 0,0 0 0 16,0 0-2-16,0 0-1 0,0 0 0 0,0 0 0 16,0 0-10-16,0 0-1 0,0 0-1 0,0 0 0 15,7 3-3-15,4 4 0 0,-8-7 0 0,8 3 0 16,-1-3 2-16,1 0 0 0,0 0 0 0,3 0 0 15,0 0-2-15,0-3 0 0,4 3 0 0,-1-7 0 16,1 7-4-16,3 7-8 0,0-4 11 0,4-3-11 16,3 0 10-16,0 0-10 0,4 0 8 0,-4 6-8 15,4-3 0-15,0-3 0 0,0 0 0 0,-1 3 0 16,5 4 0-16,-1-4 0 0,4-3-14 0,-1 0 5 16,1 6 9-16,0-3 0 0,0-3 0 0,0 7 0 15,0-4 0-15,-4 0 0 0,-7-3 0 0,4 6 0 0,0-6 0 16,-4 0 0-16,3 0 8 0,1 0-8 0,-4-6 12 0,8 6-1 15,-1-3-1-15,0-7 0 0,1 7-10 0,-1-3 0 16,4 3 9-16,-1-7-9 0,1 7 0 16,-7-3 8-16,0 6-8 0,-4-10 0 0,0 10 0 0,-7 0 9 15,1-3-9-15,-5 0 0 0,1-3 8 16,-1 6-8-16,-2 0 0 0,-5 0 0 0,1 0 0 0,-1 0 0 16,-3 0 0-16,-7 0 0 0,7 0 0 0,-7 0 8 15,0 0-8-15,0 0 0 0,0 0 11 0,0 0-11 16,4 0 10-16,-4 0-10 0,0 0 16 0,0 0-2 15,0 0-1-15,7-3 0 0,-7 3-1 0,4-6 0 16,-4-4 0-16,0 10 0 0,0-3-12 0,0-6 11 16,0-1-11-16,-4 7 10 0,4-6-10 0,-4-1 0 15,1 7 0-15,-1-3 8 0,-3-4-8 0,4 7 0 0,-4-6 0 16,3 9 0-16,-6-10 0 0,3 7 0 0,-4 0 0 16,0-3 0-16,1-3 0 0,-1 5 0 0,-3-2 0 0,4 0 0 15,-5 0 0-15,1-4 0 0,-3 10 0 0,3-9 0 16,0 2 0-16,-4 1 0 0,4-3 9 0,0 6-9 15,0-7 8-15,-1 1-8 0,5-1 8 0,3 7-8 16,-4-6 0-16,4 6-12 0,0-4 2 0,4 7 0 16,3 0 10-16,-4-9 0 0,1 9 0 0,3 0 0 15,0-3 8-15,0 3 3 0,0 0 1 0,10 3 0 16,1-3-12-16,-1 9-11 0,1-9 3 0,3 10 0 16,4-1-4-16,-1-6 0 0,1 7 0 0,0-1 0 15,-1 1 3-15,1-1 0 0,-4 0 0 0,4-2 0 16,-4 2 9-16,0-3 0 0,0 4 0 0,-4-4 0 15,1 4 0-15,-4-1 0 0,0 0 0 0,-3 1 0 0,3-1 0 16,-4-3 0-16,1 4 0 0,-4 5 0 0,0-8 0 0,-4 8 0 16,1 1 0-16,-1 0 0 0,-3-4 0 0,0 1 8 15,0 6-8-15,-4 0 8 0,1-4-8 0,-4 4 0 16,3-6 0-16,1 9 0 0,-5-7 0 0,1 1 0 16,4 3 0-16,-4-7 0 0,0 7 0 0,-1-6 0 15,1 9-8-15,4-7 8 0,-4-2-20 0,3-1 2 16,-3-2 0-16,0-1 0 15,0 1-82-15,3-1-16 0,4-3-3 0,-3 0-1 16,2-2-108-16,1-4-21 0,-10-10-5 0,6-2-1 0</inkml:trace>
  <inkml:trace contextRef="#ctx0" brushRef="#br0" timeOffset="162666.59">24165 11707 1094 0,'-3'-21'48'0,"-1"17"11"0,-3-5-47 0,0 0-12 0,-3 5 0 16,-5-2 0-16,-6-3 168 0,0 6 31 0,-7 3 6 0,0 0 2 31,-8 0-221-31,-2 9-44 0,-8-9-9 0,-4 3-1 16,1 7-28-16,-4-4-6 0,-3-3-1 0,-1 0 0 0,-6 7 73 0,-1-10 14 15,-3 9 4-15,0-9 0 0,0 9 55 0,4-6 11 16,-4-3 2-16,-4 7 1 0,-3-4 31 0,3 3 5 16,8-3 2-16,3-3 0 0,-4 13-39 0,4-7-8 0,0-3-2 0,4 10 0 15,0-4-32-15,-1 1-6 0,1 2-8 16,3-2 11-16,7 8-11 0,0-5 0 0,-3 6 0 0,3-7 0 15,7 10 0-15,0 0 0 0,7-3 0 16,-3 12 0-16,3-9 0 0,1 10 0 0,6-1 0 0,0 10 0 16,4-7 0-16,3 13 0 0,8-3 0 0,-1 3-11 15,-3 3 11-15,7 1-8 0,11 2 8 0,3 3-8 16,3 7 8-16,1 9 0 0,-1 0 0 0,8 4 0 16,3-1 0-16,-3 9 0 0,-4 1 0 0,-3 9 0 15,6-3-8-15,-3 0 8 0,-7-6-8 0,0 9 8 0,4 6-15 16,-11-6 3-16,0-3 0 0,-7 3 0 15,-4 0 4-15,4 4 8 0,0 5-13 0,0-6 5 16,0 7-31-16,0-10-5 16,0 0-2-16,0-9 0 0,3-13 21 0,-6-6 4 0,3-13 1 0,3 0 0 0,1-6 68 15,-1-9 13-15,-3 3 3 0,4-10 1 0,3 0-16 16,-4 4-3-16,1-4-1 0,-1 0 0 0,-3 1-20 0,3-1-4 16,4 7-1-16,-3-7 0 15,-1-6-39-15,1 7-8 0,3-4-1 0,0-3-1 0,-4-3 10 0,-3 6 3 16,7-6 0-16,-7 0 0 0,0 0 16 0,0-3 0 15,4 0 0-15,3-4 0 0,3 7 0 0,-3-6 14 16,-3 0-2-16,3-1-1 0,0-2 17 0,7-1 4 0,-4-2 1 16,8-1 0-16,-8-6-21 0,8 7-4 0,3-4 0 0,7-3-8 15,0 0 12-15,-3 4-4 0,0-4 0 0,-1-3-8 16,8 6 9-16,0-3-9 0,3-3 0 0,0 9 9 16,4-5-9-16,7-4 0 0,10 6 0 0,4-3 0 15,-4 3 0-15,8-3 0 16,3-3-11-16,7 0 11 0,0-3 0 0,10-3 0 0,5 3 0 15,2-3 8-15,4 2-8 0,4-5 0 0,3 6 8 16,4-3-8-16,3-4 0 0,1 10 0 0,-4-6 0 16,6 0 0-16,8 3 0 0,-3-4-12 0,-5-2 2 0,8 3 0 15,4-4 10-15,-1 1 0 0,4-10 0 16,0 10 0-16,0-1-12 0,3 4 4 0,4-3 0 0,0 2 0 16,-7 7-9-16,7 0-2 0,4 0 0 0,-4 7 0 15,-4-4 19-15,-3 6 0 0,4 4 0 0,-8 2 0 16,-3 1 0-16,0-7 8 0,0 10-8 0,-4-6 0 15,-3-4 17-15,-7-6-2 0,-4 7-1 0,0-10 0 0,1 0-14 0,-1-10 0 16,0 10 0-16,0-6 0 0,-6-3 0 0,6-1 0 16,0-2-9-16,-3-4 9 0,-4 7 0 0,-3-4-9 15,-8 0 9-15,-3-5 0 0,0-4 0 0,-3 3 0 16,-4 3 0-16,-7-3 11 0,-4 1-11 0,-3-4 0 16,-7 9-12-16,-3-6 12 0,-5 7 0 15,-6-7 0-15,0 6 0 0,-7-5 0 0,-1 5 16 16,-3 4 0-16,1-4 1 0,-5 1 0 0,-3-4 29 0,0 3 6 15,1 4 0-15,-5-4 1 0,1-5 7 0,-1 5 2 16,1-6 0-16,-1-3 0 0,-6 7-48 0,3-4-14 16,0-10 0-16,0 8 8 0,-7-11-8 0,0 7 0 15,0-13 0-15,-3 7 0 0,-1-13-12 0,-3 3 2 0,-4-2 1 16,1-8 0-16,-4 4 9 0,3-3 0 16,1 3 0-16,-4 0 0 0,3 3 0 0,-3 0 12 0,0 0-2 0,3-3-1 15,1 3 24-15,-1 4 5 0,-3-4 1 0,3 9 0 16,4-2-1-16,-3-1 0 0,-1 0 0 0,0 4 0 15,1 3-38-15,-1-7 0 0,1 3 0 0,-1 1 0 16,4-4 0-16,0 4 0 0,-4-7 0 0,8 0 8 16,-8-3 0-16,8 0 1 0,-1-6 0 0,1 6 0 15,3-6-9-15,0-3 0 0,0 6 0 0,0-10 0 16,0 4 8-16,3-3-8 0,1-4 0 0,-4 7 8 16,3-1-8-16,1 11 0 0,-4-8 0 0,3 14 0 15,-3-1 0-15,0 7 0 0,0-4-10 0,0 7 10 16,-3-3-10-16,3 9 10 0,-4 0-10 0,4 3 10 15,4-3 0-15,-4 0-9 0,0 0 9 0,3 3 0 16,1-3 0-16,3 0 0 0,-4 0 0 0,1 1 0 0,3-8 0 16,0 7 0-16,0 0 0 0,4-3 0 0,-8-3 0 15,4 6 8-15,0 0 0 0,0 0 0 0,-3 0-8 16,3 0 0-16,-3-3 0 0,-4 13 0 0,0-7 0 16,0 6-8-16,-4 1 8 0,1-1-12 0,-1-2 12 0,0 2-13 15,-3 4 5-15,0-4 8 0,0 4-10 0,-3-1 10 16,-1-2 0-16,4 2-9 0,-4-2 9 0,1 2 0 15,-1 1 8-15,-3-4-8 0,0 4 0 0,-4 0 0 16,1-4 0-16,-1 1 0 0,-3 2 8 0,0-9-8 0,0 7 8 16,-4-1-8-16,-7-2 0 0,4 2 0 0,-4-6 0 15,1 7-8-15,-1 2 8 0,-4 1 0 0,1-4 0 0,-4 4 0 16,-3 6 0-16,-4-4 0 0,-7 4 0 0,0 0 0 16,-3-3-12-16,-1 6-1 0,1-3 0 0,0-3 0 15,-1 6 13-15,1-4 0 0,-8 1 0 0,4-3 0 16,0 6 0-16,-7-9 0 0,0 9 0 0,0-10 0 15,0 7 0-15,-3-6 0 0,-4 5-12 0,-1-2 12 16,-2-3 0-16,3 3 12 0,-4-4-1 0,-3 1 0 16,0-4 3-16,-7-3 1 0,-1 10 0 0,-2-3 0 15,-5-1-7-15,5 1 0 0,-8-10-8 0,4 10 12 16,-1 3-12-16,8-4 0 0,0 1 8 0,3-1-8 16,-3-9 0-16,0 7 0 0,-4 3 0 0,8-1 0 15,-1 7 0-15,4-6 0 0,-4-1-12 0,1 10 12 16,-12 0-13-16,8 6 4 0,-4 4 1 0,-3 6 0 15,0-1-20-15,-4 7-3 16,-3 0-1-16,-1 3 0 0,8 3-21 0,-4-3-5 16,1 7-1-16,2-4 0 0,1-3-89 0,10 7-19 15,-66 18-3-15,45-28-1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7:02:16.76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2282 6809 1382 0,'-17'-12'123'0,"17"12"-99"0,-4-6-24 0,4 6 0 0,0 0 116 0,0-13 19 16,0 10 3-16,0 3 1 0,0 0-102 0,0 0-20 16,0 0-4-16,0 0-1 0,0-6-4 0,0-4-8 15,0 4 11-15,0 6-11 0,0-6 29 0,0-4-1 16,4 7 0-16,3-3 0 0,-7 6 22 0,3-6 4 15,8-4 1-15,-11 4 0 0,0 6-26 0,0 0-5 16,0 0 0-16,11-3-1 0,-8-4 15 0,-3 7 3 0,0 0 1 0,0 0 0 16,0 0-14-16,0 0-4 0,0 0 0 0,0 0 0 15,0 0 21-15,0 0 4 0,0 0 1 0,0 0 0 16,0 0-38-16,-3 10-12 0,-4-4 8 0,3 4-8 16,-7-4 0-16,8 9 0 0,-8-2 0 0,11 0 0 15,-3 9 0-15,-4-7 0 16,3 1 0-16,-3 6 0 0,7-3 0 0,-3 3 0 15,3 0 0-15,0 0 0 0,0 6 0 0,0-6 0 0,-7 0 0 0,7 0 0 16,-4 0 0-16,4 3 0 0,0-3 0 0,0-7 0 16,0 4 0-16,0 0 0 0,0-3 0 0,0-1 0 15,0 1 0-15,4-7 0 0,3 7 0 16,-4-10 0-16,4 10 9 0,-3-10-9 0,3 4 0 16,-4-4 9-16,8-3-9 0,-8 6 10 0,-3-9-10 0,11 0 10 15,-7-3-2-15,3 3 0 0,3 0 0 0,-3-6 0 16,0 3 4-16,4-3 1 0,-8 2 0 0,4-5 0 0,1 0 8 15,-1-4 2-15,3 1 0 0,-6-4 0 0,6 3-3 0,1 4 0 16,-1-7 0-16,-3-3 0 0,4 1-3 0,-4-4-1 16,-3 0 0-16,-1-6 0 0,4 6-6 0,-3 0-2 15,-4-10 0-15,7 10 0 0,-7 0 10 0,0-6 2 16,0 6 0-16,0 0 0 0,-7 0-20 0,7 0 0 16,0 0 0-16,0 0 0 15,-4 0-36-15,4 4 0 0,-10-1-1 0,6 6 0 0,4 1 10 0,0 2 3 16,-7 1 0-16,4 6 0 15,3 3-177-15,-11 0-35 0,7 0-8 0,-13 3 0 0</inkml:trace>
  <inkml:trace contextRef="#ctx0" brushRef="#br0" timeOffset="567.28">2932 6627 2595 0,'-11'-15'115'0,"11"15"24"0,0 0-111 0,0 0-28 15,0 0 0-15,0 0 0 0,0 0 0 0,0 0-12 16,0 0 0-16,0 0 1 0,0 0 0 0,0 0 0 15,0 0 0-15,-7 9 0 0,3-3 3 0,-6-2 0 16,6 5 0-16,-6 0 0 16,-4 4-16-16,-8 0-4 15,1 2 0-15,4-2 0 0,-5 6 28 0,-2-4 0 0,3 1 0 0,3 0-8 0,-3-7 8 0,0 4 0 16,3 2 8-16,7 1-8 0,-3-7 0 0,4 4 8 16,-8-4-8-16,11 1 0 0,-4-1 0 0,4-6 8 15,4 7-8-15,-1-1 0 0,-3-9 0 16,4 9 0-16,3-9 0 0,0 10 0 0,0-1 0 0,3-2 0 15,4 2 0-15,0-3 0 0,0-3 0 16,4 7 0-16,3-7 0 0,-3 6 8 0,3 1-8 0,0-4 0 16,7 0 0-16,-7 0 0 0,7 4 0 0,-6-7 0 15,-1 6 0-15,7-5 0 0,0 5 0 0,-7-3 0 16,-3 1 0-16,3-1 0 0,0-3-8 0,-4 6-4 16,5 1 0-16,6-1 0 0,-11 1 34 0,4-1 6 0,1-3 2 15,-5 4 0-15,4-1-38 0,-3 4-8 0,-1-4-2 0,-6 0 0 16,3 4 18-16,-3-4 0 0,-4 4 0 15,-4 6 0-15,4-7-18 0,-11 7 3 0,1-6 1 0,-1 9 0 16,-6-4 14-16,6 1 0 0,-10-6 0 0,7 9 0 16,-7 0 0-16,6-4 0 0,-6 1 0 0,4-3-9 31,-5 0-87-31,8-1-18 0,0 1-3 0,-7-10-811 0</inkml:trace>
  <inkml:trace contextRef="#ctx0" brushRef="#br0" timeOffset="975.21">3231 7032 2073 0,'0'-13'184'0,"0"13"-147"0,4-9-29 0,7 9-8 0,-1-9 154 0,1 9 30 15,3-10 5-15,0 7 2 0,11-6-153 0,-4-1-30 0,4 7-8 0,-1-6 0 16,-3-1 0-16,4 1 0 16,0 0 0-16,-8-4 0 0,1 4-8 0,0-1-4 15,-1-2 0-15,-3 2 0 16,-3 4-41-16,-7-10-9 0,6 4-2 0,-10-7 0 16,0 3 6-16,0-3 1 0,-10-3 0 0,6 4 0 0,-7-1 39 0,-3-3 8 0,4 9 2 0,-8-5 0 15,0 5 28-15,4 4 7 0,-7-1 1 0,0 10 0 16,3-3 23-16,-3 6 5 0,-3 3 0 15,2 4 1-15,5 2-24 0,-4 1-5 0,6-1 0 0,-2 7-1 16,10 3-8-16,-4 0-2 0,1 6 0 16,-1-3 0-16,7 7-17 0,-3-1 0 0,4 1-8 15,3-4 8-15,0-3 0 0,0 6 0 0,3-3 0 16,4-2 0-16,-3-1 0 0,7 0 0 0,-1-3 0 0,1 0 0 16,3 0-53-1,-4-4-5-15,8-5-1 0,3 6 0 0,-7-7-201 16,11 4-41-16,21 0-8 0,-7-7-2 0</inkml:trace>
  <inkml:trace contextRef="#ctx0" brushRef="#br0" timeOffset="1402.99">3729 6925 2343 0,'0'0'104'0,"0"10"21"0,0-1-100 0,7 4-25 0,-7-1 0 0,3 7 0 16,1 0 12-16,3-3-4 0,-3 2 0 0,3 4 0 15,-7-3-8-15,0 3 8 0,0-9-8 0,0 9 8 16,3-4-8-16,-3-5 0 0,0 3 0 0,0-4 0 16,7-2 0-16,-7-1 0 0,0-3 0 0,4-6 0 15,-4 0 22-15,10 0 6 0,-6 0 0 0,3 0 1 16,0-3 19-16,0-6 3 0,4-1 1 0,3 1 0 15,-11-4 0-15,8-5 1 0,-1 5 0 0,1-9 0 16,0 0-12-16,-8-6-2 0,8 6-1 0,-1-3 0 16,-6-3-4-16,6-4-1 0,-6 7 0 0,3-3 0 15,-4-3-5-15,5-1 0 0,-8 1-1 0,3 6 0 16,-3-3-5-16,7 2-1 0,-3-2 0 0,-4 9 0 16,0-2-9-16,0-1-1 0,3 0-1 0,4 3 0 15,4 6-10-15,3 1 0 0,-3 2 0 0,3 1 0 16,7-1-76-1,3 10-7-15,1-3-1 0,10-3-1 0,-6 6-101 16,9-3-20-16,5 3-4 0</inkml:trace>
  <inkml:trace contextRef="#ctx0" brushRef="#br0" timeOffset="5808.85">4787 6747 172 0,'0'0'16'0,"-7"0"-16"16,0-4 0-16,4 4 0 0,-8-6 382 0,4 6 74 15,0 0 14-15,0 0 3 0,7 0-315 0,0 0-63 16,-4 0-13-16,4 0-2 0,0 0-47 0,0 0-9 16,0 0-1-16,0 0-1 0,0 0-14 0,0 10-8 15,0-1 8-15,0 4-8 0,-7 5 0 0,7 1 0 16,-3-3 0-16,-1 6 0 0,-3-3 19 0,4 9-1 0,-4-3 0 0,-1-3 0 15,1 0-18-15,4 3 8 0,-8-3-8 0,4-6 0 16,0 6 0-16,-3-4-11 16,3 4 0-16,0-6 0 15,3-3-129-15,-3-1-27 0,7-9-5 16,0-3 0-16</inkml:trace>
  <inkml:trace contextRef="#ctx0" brushRef="#br0" timeOffset="5948.53">4710 6311 2602 0,'0'-10'57'0,"0"1"12"0,0 0 3 0,0 5 1 0,3-2-58 0,4 6-15 0,7 0 0 0,0-3 0 16,1 3-157-16,2 0-35 0,-3 3-6 0</inkml:trace>
  <inkml:trace contextRef="#ctx0" brushRef="#br0" timeOffset="6520.42">5309 6812 2250 0,'-7'-6'49'0,"7"6"11"0,0 0 1 0,0 0 3 0,7-9-52 0,-7 3-12 0,7-7 0 0,4 4 0 31,-4-1-21-31,4-2-7 0,-8 2-2 0,8 1 0 0,-8-4 30 0,4 4 0 0,-7-1 8 0,4 4-8 16,-4 0 0-16,0-3 0 0,-4 5 0 0,-3-2 0 16,4 3 0-16,-11 3 0 0,7 0 0 0,-8 3-9 15,1 3 31-15,-3-2 6 0,3 5 2 0,-4-3 0 16,7 0-18-16,-13 4-4 0,2 6-8 0,-2-1 12 15,3 1-12-15,-4 0 11 0,4 6-11 0,3-1 10 16,-3-2 11-16,0 3 3 0,-4 0 0 16,7 10 0-16,-3-10-8 0,0 6-2 0,3 0 0 0,8-6 0 15,-4 0-14-15,3-6 0 0,4 2 0 16,4-5 0-16,-1 3 15 0,4-7 0 0,0-9 0 0,7 6 0 16,-7-6-15-16,7 0 0 0,4 7-12 0,3-14 12 15,0 7 0-15,0-3 8 0,4-6 0 0,-4-1 1 16,7 1 6-16,-7-4 1 0,4-5 0 0,3 5 0 15,4-6 29-15,-4 3 7 0,4-2 0 0,-4-4 1 16,3 0 3-16,-6 3 0 0,3-6 0 0,0-3 0 16,4 3-36-16,-11-4-6 0,7-2-2 0,-3 0 0 15,0 6 8-15,-4-7 2 0,0 1 0 0,-4-1 0 0,1-5-11 0,0 5-3 16,-11-5 0-16,3-4 0 0,1-6 12 0,-4 3 1 16,-4 3 1-16,1-3 0 0,3 4-22 0,-7-7 0 15,3 3 0-15,-3-3 0 16,0 3-31-16,3 3-4 0,1-3-1 0,-1 3 0 15,-6 10-17-15,-1 0-4 0,8-1-1 0,-8 10 0 16,4 10-133-16,-4 2-26 0,-17 7-6 0,7 6-1 0</inkml:trace>
  <inkml:trace contextRef="#ctx0" brushRef="#br0" timeOffset="7326.73">7669 6621 1555 0,'0'0'138'0,"0"0"-110"0,7-3-28 0,4-3 0 16,-7 3 124-16,3-7 20 0,0 7 4 0,3-3 1 15,-10 6-103-15,7-3-21 0,-3-4-4 0,-4 7-1 16,0 0 1-16,0 0 0 0,0 0 0 0,0 0 0 0,0 0 8 15,-4 0 2-15,-3 0 0 0,0 0 0 0,-3 0 18 0,3 0 4 16,-8 7 1-16,1-4 0 0,-3 6-14 16,3-2-4-16,-4-1 0 0,0 3 0 0,1 1-10 0,6 2-2 15,-10 4-1-15,3 0 0 16,4 2-10-16,0 1-1 0,-4-3-1 0,4 9 0 0,0-3 2 16,0 0 1-16,4 0 0 0,2 0 0 0,1 0-14 0,0 0 8 15,4 0-8-15,-4 0 0 0,7-4 0 16,0 1 0-16,0-6 0 0,3 9 0 0,1-10 0 0,-1 7-15 15,11-6 2-15,-6-4 0 16,9 7-35-16,-6-10-6 0,13 3-2 16,-9-2 0-16,6-4-92 0,3-3-18 0,1 0-4 0,0 0-1 15,3 0-13-15,-3-10-2 16,-1 7-1-16</inkml:trace>
  <inkml:trace contextRef="#ctx0" brushRef="#br0" timeOffset="7523.79">7758 6041 2332 0,'-4'-16'104'0,"1"10"20"0,-1-3-99 0,4-1-25 0,-7 4 0 0,3 0 0 16,1-4 64-16,-1 7 8 0,4-6 2 0,0-1 0 15,0 10-18-15,0 0-4 0,0 0-1 0,0 0 0 16,0-9-35-16,0 9-8 0,0 0 0 0,0 0-8 15,0 0-104-15,0 0-27 16,0 0-5-16</inkml:trace>
  <inkml:trace contextRef="#ctx0" brushRef="#br0" timeOffset="9657.62">2251 10682 1958 0,'0'0'174'0,"0"0"-139"0,0 0-35 0,0 0 0 0,-4 0 151 0,-3 9 23 15,4 1 5-15,3-1 1 0,0 4-148 0,0-1-32 16,0 1 0-16,-7 6 0 0,3 3 0 0,4 0 0 16,-3-4-10-16,-5 11 10 0,5-4-16 0,-8-3 0 15,1 9 1-15,6 0 0 0,-6 1 3 0,-1-4 1 16,-3 3 0-16,3-6 0 0,-3 7 11 0,4-10 0 15,-4 0 0-15,3 6 0 16,0-9-70-16,1-4-12 0,6 1-2 0,-6-10-937 0</inkml:trace>
  <inkml:trace contextRef="#ctx0" brushRef="#br0" timeOffset="9814.36">2240 10246 1728 0,'0'0'153'0,"0"-6"-122"0,-3-3-31 0,3 9 0 15,0 0 300-15,0 0 55 0,-7 9 10 0,7 0 3 16,7 4-456-16,-7-4-92 0,0 4-17 0,3-4-957 16</inkml:trace>
  <inkml:trace contextRef="#ctx0" brushRef="#br0" timeOffset="10126.02">2642 10394 2790 0,'0'0'61'0,"-7"3"13"0,-3 0 2 0,6 6 3 0,-3 1-63 0,0 2-16 0,7 7 0 0,-7-6 0 16,7 5 0-16,-4 1 0 0,4 3 0 0,4 0 0 16,-4 0-8-16,0 6 8 0,0-3-12 0,0-3 12 31,0 7-42-31,0-4-2 0,-4 6 0 0,4-3 0 0,-7-3 25 0,4 7 5 0,-8-1 1 0,-3 7 0 16,4-4 13-16,-5 7-11 0,1-7 11 0,-3 13-10 31,-1-9-85-31,8 3-17 0,-5-4-3 0,-2-2-567 0,6-4-114 0</inkml:trace>
  <inkml:trace contextRef="#ctx0" brushRef="#br0" timeOffset="10339.83">2275 10870 3225 0,'0'0'71'0,"0"0"14"0,11-6 3 0,-7 0 4 0,6-1-74 0,1-2-18 16,10 6 0-16,-3-7 0 0,6 1 0 0,4 0-19 16,1-4 4-16,-5 4 1 15,8 6-22-15,-4-4-5 0,-3 4-1 0,7-6 0 16,-8 9-113-16,5-10-22 0,-5 10-5 0,1-3-1 16,-4-3-66-16,0 6-14 0</inkml:trace>
  <inkml:trace contextRef="#ctx0" brushRef="#br0" timeOffset="10694.6">2907 10989 3034 0,'0'0'135'0,"0"0"27"0,0 0-130 0,0 0-32 0,0 0 0 0,7 0 0 15,11 0 0-15,-4-3-20 0,0-3 2 0,7 3 1 31,4-7-18-31,-4 7-3 0,-4-3-1 0,5-7 0 16,2 4-87-16,-10-3-18 0,8 2-3 0,-1-2-1 16,-7-7 55-16,4 9 10 0,-1-2 3 0,-3-7 0 0,-3 6 45 0,-1 4 10 0,5-7 1 0,-12 1 1 15,4 5 84-15,4 4 17 0,-11 0 3 0,0-4 1 16,0 7 8-16,-7-3 2 0,3 3 0 0,-3 3 0 16,-3 3-32-16,2-3-7 0,-2 9-1 0,-1-2 0 0,-3 2-37 15,-7 4-15-15,7-1 11 0,-7 1-11 0,-4 9 11 16,11 3-11-16,-7-3 12 0,7 0-12 15,0 3 0-15,-4 3 0 0,14-3 0 0,-6 0 0 0,6 0 12 16,4-3-12-16,0 0 12 0,4-3-12 0,6 0 0 16,-6-4 0-16,3 4 0 0,4-6 0 0,-4 2 0 15,3-2-16-15,1-10 2 0,-1 6 0 16,1 1-129-16,-8-7-25 16,8 3-6-16</inkml:trace>
  <inkml:trace contextRef="#ctx0" brushRef="#br0" timeOffset="11199.62">3401 10958 2145 0,'0'0'95'0,"0"9"20"0,-7-2-92 0,3-1-23 0,4 3 0 0,0 1 0 16,-3-1 31-16,-4 1 1 0,14-1 1 0,-7 0 0 15,-7-2-5-15,7 2 0 0,7 0-1 0,-7 1 0 16,0-10-7-16,3 3-2 0,-3 6 0 0,4 1 0 16,3-7-18-16,-4 3 0 0,-3-6 0 0,7 3 0 15,0 7 17-15,-7-10 0 0,0 0 0 0,0 0 0 16,0 0 11-16,7 0 3 0,-7 0 0 0,0 0 0 16,11 0 27-16,-11 0 6 0,0 0 0 0,0 0 1 15,0 0 1-15,0 0 0 0,0-10 0 0,4 7 0 16,6-6-34-16,-10-4-6 0,11-6-2 0,-8 7 0 15,4-7-13-15,0 0-3 0,0-3-8 0,4 0 12 16,-4 0-12-16,4 1 0 0,-4-8 0 0,3 7 0 16,-3-9 0-16,4 9 0 0,0 6 0 0,-1 1 0 0,1-1 0 15,-1 0 0-15,-3 7 0 0,0-4 0 0,4 4 0 16,-4 9 0-16,4-3 0 0,6 3-10 0,-10 0 10 0,11 3-10 16,-4-3 10-16,-3 9-10 0,6 1 10 0,1-1 0 15,-4 1 0-15,0-1-8 0,0 4 8 0,4-1 0 16,-11 7 0-16,4-7-8 0,-1 10 8 15,1-3 0-15,-8 3 0 0,4-3 0 0,-7-3 0 0,4 6 0 16,-4 3 0-16,0-3 0 0,0 0 0 0,0 0 0 0,-4-1 0 16,4-2 0-16,0-3 12 0,4 3-1 0,3 0-1 15,-7-7 0 1,3 1-30-16,1 2-7 0,3-8-1 0,-3 2 0 16,3-3-78-16,3-3-16 0,-3-3-3 0,-7 0-711 0,0 0-143 0</inkml:trace>
  <inkml:trace contextRef="#ctx0" brushRef="#br0" timeOffset="11816.25">4385 10735 2361 0,'0'0'210'15,"-7"10"-168"-15,3-1-34 0,4 1-8 0,-7 2 122 0,7 1 22 16,-3 5 5-16,6-5 1 0,4 9-119 0,-7-3-31 16,4 0 8-16,3-4-8 15,-3 10-84-15,3-9-20 0,0 6-3 0,0-3-1 16,-7-7-147-16,3 7-29 0</inkml:trace>
  <inkml:trace contextRef="#ctx0" brushRef="#br0" timeOffset="11993.72">4374 10409 3207 0,'-7'-12'142'0,"7"12"30"0,0-3-138 0,0-4-34 0,0 7 0 0,7-9 0 31,-3 6-138-31,7 0-34 0,-4-4-8 0,7 7-661 0,-4 0-133 0</inkml:trace>
  <inkml:trace contextRef="#ctx0" brushRef="#br0" timeOffset="12491.51">5200 10779 2325 0,'-7'-3'103'0,"3"0"21"0,-3-3-99 0,4 6-25 16,-8 0 0-16,1-10 0 0,6 10 15 0,-14-3-3 16,11-3 0-16,-3 3 0 0,-4-7-12 0,3 10 11 15,-3-9-11-15,-4 6 10 16,4-3-30-16,0 2-7 0,0 4-1 0,-4 4 0 15,1 2-3-15,-8-3-1 0,7 3 0 0,1 4 0 0,-8-4 41 0,0 10 8 16,4-1 2-16,0 4 0 0,0 3 40 0,3 0 8 16,-6 0 1-16,6 6 1 0,0-6-36 0,4 6-7 15,-7 4-2-15,10-7 0 0,8 3-13 0,-4-3-3 16,3-3-8-16,8 0 12 0,3-3-12 16,-4-7 0-16,8 7 0 0,3-6 0 0,0-4 0 0,4 1 0 0,7-7 0 15,-8-3 0-15,4 0-12 0,4-3-6 0,0-7-1 16,-1 1 0-16,1-4-4 0,0-6-1 15,3 7 0-15,-10-7 0 0,3-3 34 0,-7 0 6 0,7 0 2 16,-3-3 0-16,-1-3 42 0,-2-4 8 16,-1 1 1-16,-4-3 1 0,4-4-15 0,-3 0-3 0,-4-2-1 15,7-1 0-15,-10-9-17 0,3 6-3 0,-7 0-1 0,3 0 0 16,1-3-9-16,-4 9-1 0,0-9-1 0,0 13 0 16,-4-7-6-16,1 6-1 0,3-2 0 0,-7 6 0 15,3 5-12-15,-3-2 0 0,-4 3 0 0,4-3 0 16,0 6-76-16,4 3-16 15,-4-3-2-15,0 10-786 0,7-7-156 0</inkml:trace>
  <inkml:trace contextRef="#ctx0" brushRef="#br0" timeOffset="13375.08">7733 10745 1728 0,'0'0'153'0,"0"0"-122"0,0 0-31 0,0 0 0 16,-4-10 171-16,4 10 28 0,0 0 5 0,0 0 2 16,0 0-168-16,0 0-38 0,0 0 0 0,0 0 0 15,0 0 0-15,0 0 0 0,0 0 0 0,0 0 0 16,0 0 0-16,-3 13-12 0,-1-7 12 0,4-3-12 16,0 7 1-16,-7 2 0 0,7-2 0 0,0-1 0 15,0 0 20-15,7 4 4 0,-7-4 1 0,7 4 0 16,0 6 22-16,4-7 4 0,-7 10 0 0,3-3 1 15,10 9 11-15,-3-3 1 0,-3 7 1 0,0-4 0 16,3 3-39-16,-4 1-15 0,-3-7 11 0,0 6-11 16,-3 1 0-16,-1-1 0 0,-3-9 0 0,-3 6 0 0,-1-3 9 15,-3 3-9-15,0-3 8 0,-3-3-8 0,-1 3 0 16,-3-3 0-16,0 0 0 0,3-6-11 0,-3 3 11 16,0-7 0-16,3-2 0 0,1 6 8 0,-1-10-8 0,1-6 0 15,-1 0 0-15,4 0 0 16,-11-3-90-16,1-10-16 0,-1-3-3 15</inkml:trace>
  <inkml:trace contextRef="#ctx0" brushRef="#br0" timeOffset="13585.47">7532 10187 2487 0,'10'-4'55'0,"-3"-5"11"0,4 0 2 0,-4-1 2 0,0 10-56 16,4-9-14-16,-8 6 0 0,4 0 0 0,0-4 64 0,-7 7 9 0,0 0 3 0,0 0 0 15,0 0-20-15,0 0-4 0,0 0-1 0,0 0 0 16,0 0-34-16,0 0-6 0,0 0-2 0,0 0-887 16,0 0-178-16</inkml:trace>
  <inkml:trace contextRef="#ctx0" brushRef="#br0" timeOffset="21140.33">11610 7126 2314 0,'11'-9'103'0,"-1"-1"21"0</inkml:trace>
  <inkml:trace contextRef="#ctx0" brushRef="#br0" timeOffset="22651.57">8975 6765 403 0,'-4'0'36'0,"-3"0"-36"0,0 0 0 0,0 0 0 16,0-6 280-16,0 6 48 0,0 0 11 0,7 0 1 15,0 0-207-15,-4 0-41 0,1 0-9 0,3 0-2 16,0 0 10-16,0 0 1 0,0 0 1 0,0 0 0 16,0 0-65-16,0 0-12 0,0 0-4 0,0 0 0 15,7 6-12-15,7-2-8 0,-3 2 8 0,6-3-13 16,-3 10 13-16,4-4 0 0,3 0 0 0,0 1 0 15,4-7 0-15,0 6 0 0,3 1 0 0,7-1 0 16,0-6 0-16,1 7 0 0,-5-1 0 0,8-6 0 16,11 3 21-16,-1-2 1 0,-3 5 0 0,3-9 0 15,1 3 11-15,3-3 3 0,-1 0 0 0,1 6 0 16,7-6-12-16,0 0-1 0,4 4-1 0,-8-4 0 16,4 9-9-16,-3-9-1 0,-4 6-1 0,3-3 0 15,4 1-11-15,0 2 12 0,0-3-12 0,-7 6 12 16,-7-2-12-16,3-1 0 0,4 3 9 0,-4 1-9 0,-6-4 0 15,-1-3 0-15,8 0 0 0,-5-3 8 16,1 6-8-16,-3-6 0 0,-1-6 8 0,0 6-8 0,4 0 11 16,-4-3-3-16,-10-6 0 0,3 6 0 0,1-4 21 15,-5-2 4-15,-6-4 1 0,0 4 0 0,-4 0 1 0,0-4 0 16,-3 4 0-16,-4-1 0 0,-3 4-14 16,-1 0-2-16,4-4-1 0,-7 7 0 0,-3-6-10 0,-1 6-8 15,4-4 12-15,0-2-12 0,-7 9 0 0,0 0 0 16,0 0 0-16,0-3 0 0,4-7 0 0,-8 7 0 15,1-6 0-15,-4 2 0 0,7-5 12 0,-4 3-12 16,-3 5 12-16,0-8-12 0,0-4 13 0,-3 10-4 16,6-4-1-16,-7-5 0 0,1 9 0 0,3-4 0 15,0 1 0-15,-4-1 0 0,1 1-8 0,-1 0 0 0,4 5 9 16,0-5-9-16,0 9 0 0,-4-9 0 0,-3 5 0 0,4-2 0 16,3 3 0-16,-4-6 0 15,-7 9 0-15,8-10 0 0,-1 10 0 0,1-9 0 16,-1 6 0-16,-3 0 0 0,-4-4 0 0,8-2 0 0,3 6 0 15,-4-4 0-15,-3 4 0 0,3-6 0 0,11 9 0 0,0 0 8 16,-3 0-8-16,3 0 0 0,0 0 0 0,7-3-8 16,7 3-7-16,-3 0-1 0,-11 0 0 0,17 3 0 15,4 3 5-15,1 0 1 0,-5 1 0 0,-3-4 0 16,4 3 10-16,0-3 0 0,-4 7 0 0,0-7 0 16,-4 3 0-16,1-3-10 0,0 7 10 0,-4-1-10 0,0-6 10 15,0 7 0-15,3-10 0 0,1 9 0 0,-1 0 0 16,-3-5 0-16,1 5 0 0,-1 0 0 15,7 1 0-15,-4-7 0 0,-3 13 0 0,-3-10 0 16,6 3 0-16,-2 1 0 0,-5 2 0 0,1-2 0 0,-4-1 0 16,3 4 0-16,1-4-9 0,-8 3 9 0,-3-2 0 15,4-1 0-15,3 4 0 0,-8 3 0 16,-2-4 12-16,3 1 0 0,0-4 0 0,-4 4 0 0,4 5-3 0,-3-5 0 16,-1 3 0-16,0-4 0 0,1 1-9 0,-1-1 8 15,-3-2-8-15,0 2 8 0,3 4-8 0,1-4 0 16,-4 1 0-16,0-4 0 0,-4 1 0 0,4-1-17 15,0 1 4-15,-4-7 1 16,-7 9-34-16,4-5-6 0,7-4-2 16,-4 6 0-16,-6-6-162 0,-1 7-33 0</inkml:trace>
  <inkml:trace contextRef="#ctx0" brushRef="#br0" timeOffset="24079.43">9035 10980 1821 0,'-11'-3'80'0,"11"3"18"0,0 0-78 0,-3-10-20 0,3 10 0 0,-4 0 0 0,0-9 46 16,1 6 6-16,3-7 0 0,0 10 1 0,-4-3-15 0,1-3-3 15,3 6-1-15,0-3 0 0,-4-3-22 0,1 3-4 16,-4-1 0-16,7 4-8 0,-4-6 0 0,1 6 0 16,-4-3 0-16,3-3 0 0,4 6 0 0,0 0 10 15,0-3-10-15,0-4 12 0,0-5 24 0,4 2 4 16,6 1 2-16,4-4 0 0,0 4 12 0,8-7 2 15,2-3 1-15,8 1 0 0,0-4-21 0,7-3-4 16,7-4 0-16,-1-2-1 0,5 6-19 0,3-3-3 16,0-4-1-16,0 1 0 0,-4 0 4 0,7-1 1 15,-6 1 0-15,6 0 0 0,1-1-13 0,-1 1-18 0,4 0 4 16,0-1 1-16,4-2 21 0,-5 2 4 16,5-8 0-16,3 5 1 0,11-9-13 0,-4 3 0 0,-4 1 0 15,1-1 0-15,-1-3 0 0,4 3 0 0,-3-3 0 16,0 4 0-16,-8-4-13 0,4 3-6 0,4 0-1 0,-11 10 0 15,-7-4 20-15,-4 4 0 0,-3 0 0 0,-4 5 0 16,-7 1 31-16,-3 3 0 0,-4 7 0 0,-3-1 0 16,0 4-5-16,-4 2-1 0,-10-2 0 0,3 2 0 15,0 1-16-15,-4 9-9 0,-6-10 10 0,3 10-10 16,-4-6 0-16,4 0 0 0,-3 6 0 0,-4 0 0 16,0 0 0-16,0 0-15 0,0 0 2 0,0 0 0 15,0 0 13-15,0 0 10 0,0 0-2 0,0 0 0 16,0 0-8-16,0 0-11 0,-7-3 3 0,7 3 0 15,0 0 32-15,0 0 8 0,-11-10 0 0,4 4 1 16,0 3-14-16,4 0-3 0,-4-4-1 0,-4 4 0 0,1-3-6 16,2 6-1-16,8 0 0 0,0 0 0 0,-10 0-8 15,10 0 0-15,0 0 0 0,0 0 0 0,-7 0 0 16,7 0 0-16,0 0-8 0,0 0 8 0,0 0 0 0,0 0 0 16,0 0-9-16,0 0 9 0,3-3 0 0,-3 3 0 15,0 0 0-15,0 0 0 0,0-10 0 0,0 10 0 16,0 0 0-16,0 0 0 0,-3-3 0 0,-1-3 8 15,8-3-8-15,-4 9 0 0,-4 0 0 0,4 0 0 16,4-7 0-16,-1 1 0 0,-3 6 0 16,-3-9 0-16,3 6 0 0,0-4 0 0,3 4 0 0,-3 3 0 15,-7-9 0-15,4 9 0 0,3 0 0 0,-7-10 0 16,-4 7 0-16,1-6 0 0,-1-1 0 0,0 7 0 16,1-3 0-16,-4 3 0 0,0-7 0 0,-4 1 0 0,7 6 0 15,-3-6 0-15,0-1 8 0,0 10-8 16,0-9 0-16,3 6 0 0,1-4 0 0,3 4 0 0,-4 0 0 0,4-3 0 15,7 6 0-15,0 0 0 0,-3 0 0 16,3 0 0-16,7-10 0 0,-7 10-10 0,0 0 10 0,0 0-12 16,0 0-4-16,10 0 0 0,1 0-1 0,-1 0 0 15,-10 0 4-15,11 0 1 0,3 7 0 0,0-7 0 16,-3 0 12-16,-1 3 0 0,4-3-10 16,-3 0 10-16,3 0 0 0,0 6 0 0,4-3-9 0,-4 0 9 15,7 7 0-15,-3-4 0 0,-4 3 0 0,4-2 0 16,3 8 0-16,0 1 8 0,0 3-8 0,-7 0 0 15,4-4 9-15,-4 4-9 0,4 3 8 0,-4 0-8 16,-7 0 9-16,0 3-9 0,3-3 10 0,-3-6-10 16,-7 9 12-16,0-10-4 0,0 7-8 0,4-3 12 0,-4 0-4 0,-4-3-8 15,-10 3 11-15,4 2-11 0,3-2 0 0,-4-6 0 16,-10 6 0-16,3-7 0 16,1 1-128-16,-5-4-33 0,-2 4-7 0</inkml:trace>
  <inkml:trace contextRef="#ctx0" brushRef="#br0" timeOffset="26678.36">11790 5276 2761 0,'0'0'122'0,"0"0"26"0,0 0-119 0,0 0-29 0,0 0 0 0,0 0 0 15,0 0 31-15,0 0 0 0,0 0 0 0,-4 6 0 0,1-6-31 0,-1 10 0 16,1-1 0-16,-1 0-10 0,4-9 10 0,0 13-12 16,0 0 12-16,4 2-12 0,-1 1 12 15,1 3 0-15,3 3 0 0,0 0 0 0,0 6 0 0,4-3 0 16,-1 6 8-16,-3 1-8 0,4 8 0 0,-4 1 0 16,3 3-10-16,1 6 10 15,-7 4 0-15,3 2 8 0,-4 4 0 0,1-4 1 0,-4 13 13 16,0-3 2-16,0 9 1 0,0 7 0 15,-4 2-25-15,4 4-11 0,-3-3 1 0,-1 15 0 0,4 0 22 0,0 10 5 16,0-9 1-16,4 11 0 0,-1-2-18 0,1 6-11 16,-1 7 2-16,4-7 0 0,4 0 9 15,-1 0 0-15,-3 0 0 0,4-10 0 0,0 1 0 0,-1-1 12 16,1-2-2-16,-4-1-1 0,-4-5-9 0,1 5 0 16,-1-6 0-16,1-3-11 0,-4 0 11 0,0-6 11 15,0 6-3-15,0-9 0 0,-4 0 0 0,1-1-8 0,-1 1 12 16,-3-3-4-16,4-7 7 0,-4 0 1 0,0-3 0 15,0-6 0-15,3 3-8 0,-3-3 0 0,0 0-8 16,0-4 12-16,3 1-12 0,-3 0 8 0,0-10-8 16,0 1 0-16,4-4 20 0,-1-6-1 0,-3 9-1 0,4-6 0 15,-1-9-18-15,1 2 0 0,-1 4 0 0,8-6 0 16,-4-4 10-16,3-2-10 0,-3-4 8 0,4-3-8 16,-1-3 15-16,4 6-3 0,-3-15 0 0,-1 9 0 15,1-4-4-15,-1-5-8 0,1 0 11 0,-1 2-11 16,-3-5 16-16,0-4-4 0,0-6-1 0,0 9 0 15,0 1 1-15,0-10 1 0,0 0 0 0,-3 9 0 16,3-9 4-16,0 0 1 0,-7 0 0 0,0 3 0 16,0-3-2-16,0 0 0 0,3 0 0 0,4 0 0 15,-7-3-4-15,0 0 0 0,0-3-1 0,0 6 0 16,7 0-11-16,-4-10 8 0,1 7-8 0,-1-3 8 16,4 0-8-16,0-4 8 0,0 1-8 0,0-1 8 0,0 1-8 15,0-4 0-15,4 1 0 0,-1-4 0 0,-3 4 0 0,4 2 0 16,-1 1 0-16,4-4 12 0,-3 1-12 15,3 2 0-15,-3 1 0 0,-1 0 8 0,1 2-8 0,-1 1 0 16,4 3 0-16,-7 3 8 0,0 0-8 16,7-6 0-16,4 6 0 0,3 0 0 0,0 0 0 0,4 0 0 15,6 0-8-15,1 0 8 0,3 0 0 0,4 0 0 16,7 0-9-16,0 0 9 0,3-3 0 0,4-4-8 16,0 7 8-16,3-3 0 0,8-6-9 0,2 6 9 0,1-7 0 0,7 4-9 15,-3 6 9-15,7-3-12 0,-4-7 12 16,7 7-12-16,-4-3 12 0,11 3-8 0,4 3 8 0,3-3-8 15,-3-4 8-15,7 7-8 0,3 0 8 0,7 0-8 16,8 0 8-16,2 0 0 0,5 0 0 0,3 0 0 16,7 0 0-16,0-3 0 0,7 3 0 0,0 0-8 15,0 0 8-15,4-6 0 0,-1 6 0 0,-3 0-8 16,0 0 8-16,-3 0 0 0,-1 0-9 0,1-3 9 16,-4 3 0-16,-4 0 0 0,-6 0-9 0,3 0 9 15,0 3 0-15,-4-3 0 0,-10 0 0 0,0 0 0 16,7 0 0-16,-4 0 0 0,-3-3 0 0,-4 3 0 15,7-6 0-15,-3 6 0 0,0 0 0 0,0 0 0 16,-7 0 0-16,-4 0 0 0,4-4-10 0,-4 4 10 16,-7 0 0-16,0 0 0 0,-3-3 0 0,-4-3 0 15,-3 6 0-15,-8 0 8 0,1 0 0 0,-1 0 0 0,1-3-8 16,-8 3 0-16,1-6 0 0,-4 6 0 0,-4 0 0 0,1 0 9 16,-1 0-9-16,-3 0 0 0,0 0 0 0,0 0 0 15,3 0 0-15,-3 0 0 0,-3 0 0 16,-1 0 0-16,1 0 0 0,-5 0 0 0,1 0 0 0,4 0 0 15,-1 0-9-15,0 0 9 0,-6 6 0 0,3-6-10 16,-4 0 10-16,0 0 0 0,-3 0 0 0,0 3 0 16,-4-3 0-16,0 0 0 0,1 0 0 0,-4 0 0 15,-1 0 0-15,5 0 0 0,-8 0 0 0,7 0 0 16,0 0 0-16,1 0 0 0,-1 0 0 0,4 0 0 16,3-3 0-16,-3 3 0 0,0 3 0 0,-1-3 0 15,1 0 0-15,0 0 0 0,0 0 0 0,0 0 0 16,-1 0 0-16,1 0 0 0,4 0 0 0,-8 0 0 0,-3 0 0 15,-1 0 0-15,-2 6 0 0,-1-3 0 0,-3-3 0 16,-1 4 0-16,-6-4 0 0,-1 6 9 0,1-3-9 0,-7-3 8 16,3 0-8-16,-7 6 0 0,3-6 0 0,-2 0 8 15,-8 0-8-15,0 0 0 0,7 3 0 0,0-3 8 16,0 0-8-16,-7 0 0 0,7 0 0 0,0 0 0 16,0 0 0-16,3 0 0 0,-3 0 0 0,1 0 8 15,-1 0-8-15,3 0 0 0,-3-3 0 0,0-3 0 16,4 6 0-16,-4 0 8 0,0 0-8 0,0-3 8 15,-7 3-8-15,4 0 0 0,6-6 0 0,-6 6-11 16,-4 0 11-16,0 0 0 0,7 0 8 0,0 0-8 16,-7 0 0-16,0 0 0 0,0 0 0 0,0 0 0 15,7 0 0-15,-7 0 0 0,0 0 0 0,3-4 0 16,4 1 8-16,-3-3-8 0,3 3 8 0,-3-3-8 0,3 2 8 16,-4-2-8-16,4 0 8 0,0-3-8 15,0-1 8-15,0 1-8 0,0-10 8 0,0 6-8 0,1-5 11 16,2 5-3-16,-6-9 0 0,3-6 0 0,0 6-8 0,0-9 8 15,-4-1-8-15,1-5 8 0,-1-4-8 0,1 0 8 16,-1-9-8-16,-3-3 8 0,4-1 0 0,-4-2-8 16,3-4 12-16,1-6-4 0,0-6-8 0,-1 0 0 15,1-3 0-15,3-4 0 0,-4-2 0 0,4-10 0 16,0 3 0-16,-3-6 0 0,-1-9 0 0,1 5 0 16,-1-5 0-16,1-4 0 0,-4 1-8 0,3 2 8 15,-6-2 0-15,3 2 0 0,0-3 0 0,0 1 0 16,-4-1 0-16,1 4 0 0,-4-4-11 0,3 4 11 15,-3-4-8-15,-3 0 8 0,-1 4-8 0,0 6 8 0,1 3-8 16,-1-4 8-16,4 1 0 0,-3 3-8 0,-1 3 8 16,4-3 0-16,0 10 0 0,-4-1 0 0,4 0 0 0,0 1 0 15,4 8-12-15,-1-5 4 0,1 12 0 16,-4-3 0-16,3-4 0 0,1 1 0 0,-1 3 0 0,1 3 0 16,3 3 0-16,-4 0 0 0,4 4 0 0,0-1 0 15,0 3 8-15,0 4-8 0,0-4 8 0,0 13-8 16,-4-12 8-16,1 12 0 0,-1-4 0 0,-3 8-8 15,4 2 8-15,-1 0 0 0,-3 0-9 0,4 0 9 16,-4 4 0-16,0-1 0 0,0-3 0 0,0 7 0 16,-1 3-11-16,-2-1 11 0,-1 1-8 0,1 9 8 15,-1-3 0-15,1 0 0 0,-5 9 0 0,5-6 0 16,-8 3-11-16,4 0 11 0,-4 7-13 0,1-7 5 0,-4 10 8 16,-1-4 0-16,-2 4 0 0,3-4-8 0,-4 4 8 15,-3 6 0-15,-4-7-9 0,0 1 9 0,-3 6 0 0,-4-4 0 16,0-2 0-16,-7 9 0 0,1-3 0 0,-8 0 0 15,-7-4 0-15,-4 7 0 0,-10 0 0 0,0 0 0 16,-4 7 0-16,-6-4 0 0,-8 0 0 0,-7-3 0 16,0 9 0-16,-3-9 0 0,-4 10 0 0,-7-4 0 15,-10 0-9-15,-4 1 9 0,0-4 0 0,-7 3 0 16,-4-3-8-16,-3 0 8 0,0 7 0 0,0-4 0 16,-4-3 0-16,1 3 0 0,-4 1 0 0,-8-7-8 15,1 6 8-15,-4-3 0 0,-10-3 0 0,7 10 0 16,3-10 0-16,4 6 0 0,0-3 0 0,-1-3 12 15,1 0-1-15,7 3-1 0,0-6-10 0,3 6-12 0,1-3 2 16,2 0 1-16,-2 6 9 0,-4-3 0 0,-1-3 0 0,-2 0 0 16,6 0 0-16,0 7 0 0,4-4 0 0,4-3 8 15,3 9 0-15,3-6 0 0,8 4 0 0,3-7 0 16,3 3-8-16,8 3 0 0,7-3 0 0,3-3 0 16,4 10 0-16,-1-7-12 0,8 3 4 0,4-6 0 15,6 3 8-15,4 3 11 0,0 1-3 0,10-7 0 16,1 0-8-16,3 0-16 0,3 6 4 0,1-3 1 15,7-3-9-15,6 0-1 0,1 6-1 0,0-2 0 16,3-4-10 0,0 6-1-16,4-3-1 0,-1 0 0 0,-2-3-31 0,2 6-7 15,5-3 0-15,-5 4-1 0,1-4-80 16,0 6-16-16,-1 1-3 0,1-7-947 0</inkml:trace>
  <inkml:trace contextRef="#ctx0" brushRef="#br0" timeOffset="28101.15">21456 7559 1094 0,'0'0'97'0,"0"0"-77"0,0 0-20 0,0 0 0 16,0 0 186-16,0 0 34 0,0 0 6 0,0 0 2 0,-4-3-114 0,4 3-22 16,-3-7-5-16,-1 4-1 0,1-3-30 0,-4 6-7 15,-4 0-1-15,1 0 0 16,-1 0-30-16,-3 6-6 0,0-3-2 0,0-3 0 0,0 0-10 0,-1 7 0 15,5-4 0-15,-1-3 0 0,1 0 12 0,10 0-2 16,0 0-1-16,0 0 0 0,0 0 14 0,0 0 2 16,0 0 1-16,0 0 0 0,10 3 6 0,4 3 0 15,1-6 1-15,2 0 0 0,-3 0 14 0,7 0 2 16,1 0 1-16,2 3 0 0,-3-3-9 0,4 0-1 16,0 7-1-16,7-4 0 0,-1-3-20 15,8 0-4-15,-4 0-1 0,8 0 0 0,6 0-14 0,1 0 0 16,-1 0 8-16,0 0-8 0,-3 0 0 0,7 0 0 15,0 0 0-15,0-10 0 0,-4 10 0 0,11-3 0 16,4-3 0-16,-4 3 0 0,-4 3 8 0,4-10-8 16,-7 10 0-16,7-9 0 0,0 6 10 0,-3-7-10 15,-8 7 10-15,4-3-10 0,3 3 8 0,1-3-8 16,-11 2 0-16,-4 4 0 0,0-3 0 0,-6-3 0 0,-5 6 0 0,1-3 0 16,-4 3 8-16,-3-6-8 0,-4 6 0 15,0 0 0-15,0-3 0 0,-3 3 8 0,3-7-8 0,-3 7 0 16,0-3 16-16,-4 3 1 0,-4-9 0 15,8 9 0-15,-4-10-17 0,0 10 0 0,-7-3 0 0,4-6 0 16,-1 9 12-16,1-10 1 0,-4 7 1 0,0-3 0 16,-7 6-3-16,7-3-1 0,-3-7 0 0,-4 10 0 15,0 0-10-15,0-9 12 0,-4 0-12 0,-3 5 12 16,-4-5-12-16,1-3 10 0,-8 2-10 0,4-2 10 16,-7 2-10-16,0-2 10 0,-4 2-10 0,4 1 10 15,-4-4-10-15,0-2 0 0,1 8-10 0,-1-8 10 0,4 5 0 16,-4-2 0-16,4 2 0 0,0-2 10 15,0 2-10-15,0 7 0 0,3-6 0 0,0-1 0 16,1 1 0-16,6 9 0 0,4-9 0 0,0 9 0 0,0-7 0 16,7 7 0-16,0 0 0 0,7-6 0 15,4 6 0-15,-1 0-11 0,4-3 3 0,0 3 0 0,8 0 8 0,2 3 0 16,-3-3 0-16,8 6 0 0,-1-3-17 0,0 1 1 16,4 5 1-16,0-3 0 0,-1 4-1 0,1-4-1 15,-4 3 0-15,0 1 0 0,-6 2 4 0,-1-2 1 16,-7-1 0-16,0 4 0 0,-3-4 12 0,-4 10 0 15,-4-7-10-15,1 7 10 0,-8-6 0 0,1 6 0 16,-1-4 10-16,-3 4-10 0,0 3 16 0,0 0-4 16,-4 0-1-16,1 3 0 0,-1-3 1 0,-3-6 0 15,4 2 0-15,-5 4 0 0,1-3-4 0,4-6-8 16,-4 6 12-16,0-7-4 0,3 1-8 0,-3 5 0 0,3-8 0 16,-3 2 0-16,4-2-12 0,-5 2-7 0,1-2-1 0,0 2-1 31,0-2-154-31,0-1-30 0,0 1-7 0</inkml:trace>
  <inkml:trace contextRef="#ctx0" brushRef="#br0" timeOffset="28945.25">24063 7421 1785 0,'0'0'79'0,"0"0"17"0,-7 3-77 0,3-3-19 0,-3 6 0 0,4-3 0 15,-4 7 134-15,3-1 23 0,1-6 5 0,3 13 1 16,0-3-105-16,0-4-21 0,0 3-4 0,3 1-1 16,4 3-19-16,0-4-4 0,-3 1-1 0,3-1 0 15,0 7 4-15,0-6 0 0,0-4 0 0,0 4 0 0,-3 2 25 16,3-2 6-16,0-1 1 0,0-2 0 0,-4 2-26 15,1-2-5-15,-1 2-1 0,-3-2 0 0,0 5 0 0,0-8 0 16,-3 8 0-16,-1-2 0 0,1-4 23 0,3 1 4 16,-7-7 1-16,7 6 0 15,0-9-27-15,-4 3-5 0,4-3 0 0,0 0-8 0,0 0 8 16,0 0-8-16,0 0 0 0,0 0 0 0,0 0 26 0,0-3 2 16,0-9 0-16,0-4 0 0,-3 3 0 0,3-5 0 15,3-4 0-15,-3 0 0 0,-3 0-17 0,3-10-3 16,-4 1-8-16,4 0 12 0,0-1-2 0,-3-2-1 15,3-4 0-15,0 4 0 0,-4-7-1 0,4 7 0 16,-3-7 0-16,3 9 0 0,0 1 5 0,3 0 1 16,-3-1 0-16,4 7 0 0,-1-3-5 0,1 6-1 15,-1 3 0-15,4-3 0 0,0 10 8 0,0-7 2 16,0 3 0-16,4 1 0 0,3-1-18 0,-3 0-16 0,-1 4 4 16,4-1 0-16,-3 4 12 0,3-4 0 0,4 4 0 0,-4-1-9 15,0 1 17-15,0 9 3 0,4-9 1 0,-4 9 0 16,-4 0-24-16,5 0-5 0,-5 0-1 0,1 6 0 15,-1-3-6-15,-3 10 0 0,4-7-1 0,-4 3 0 16,0 4 3-16,0-1 1 0,0-2 0 0,0 2 0 31,4 7-33-31,-1 3-6 0,1-9-2 0,3 5 0 0,-3 4-9 0,6 0-1 0,1-6-1 16,0 0 0-16,3 2-85 16,0-5-17-16,-3-4-3 0,-4 1-1 0</inkml:trace>
  <inkml:trace contextRef="#ctx0" brushRef="#br0" timeOffset="29653.94">23703 6527 2386 0,'0'0'52'0,"0"0"12"0,0 0 1 0,11 0 3 0,-4-3-55 0,0 3-13 0,3-9 0 0,1 9 0 15,0-10 44-15,-4 10 5 0,7-9 2 0,-4 6 0 16,-3-7-2-16,4 7 0 0,0-3 0 0,-4-4 0 16,3 7-36-16,-3-6-13 0,7-1 9 0,-3 1-9 15,0 6 12-15,3-6-4 0,-4-4 0 0,4 4 0 16,0-1 4-16,1-2 1 0,2-1 0 0,-3 4 0 0,4-4 21 0,-4-3 4 15,4 7 1-15,-1-4 0 0,-3 1-4 16,-3-7-1-16,3 10 0 0,0-7 0 0,-3 0-8 16,-1 4-2-16,1-1 0 0,0-6 0 0,-1 7-7 15,1-7-1-15,-4 10-1 0,3-7 0 0,-3 0-7 0,4 4-8 16,-4 2 11-16,0-2-11 0,0 2 0 16,-3 1 0-16,3 3 0 0,-4-4 0 0,1 4 0 0,-1-3 0 15,-3 9 0-15,0 0 0 0,0 0 0 0,0 0 0 16,0 0 0-16,0 0 0 0,0 0 0 0,0 0 0 15,0 0 0-15,0 0 0 0,0 0 0 0,4 0 0 16,-4 0 0-16,0 0 0 0,0 0 8 0,0 0-8 16,0 0 0-16,10 0 0 0,-2 6 8 0,-1-3-8 0,-7-3 0 15,3 9 0-15,4 1 0 0,-3-1 0 16,3 1 0-16,-4-1 0 0,-3-3 0 0,4 10 0 0,-1-3 0 16,1-1 0-16,-4 1 0 0,3-4 0 0,1 1 0 0,-1 2 0 15,1-3 0-15,0 1 0 0,-1 2 0 0,1-2 10 16,-1 2-10-16,4-2 0 0,-3-1 0 0,3-3 0 15,0 1 0-15,3-1 0 0,1-3 0 0,0-3 0 32,-4 0-74-32,7 6-14 0,-4-2-2 0,-3-4-1275 0</inkml:trace>
  <inkml:trace contextRef="#ctx0" brushRef="#br0" timeOffset="30213.42">24846 7694 288 0,'0'0'12'0,"0"0"4"0,0 0-16 0,-3 9 0 0,-1-3 0 0,1 4 0 15,-4-1 426-15,3 4 82 0,0 2 17 0,4-2 3 16,-3-1-408-16,-4 1-81 0,3 6-17 0,-3 0-3 15,0-7-19-15,0 10 0 0,-3 0-11 0,3 0 11 0,-4 6 0 16,0-6 0-16,1 0 0 0,-1 6 0 0,1-3 0 0,-1-3 0 16,4-3 0-16,0 0 0 0,0 0 0 15,0-3 0-15,7-7 0 0,-4 3 0 16,4-2 0-16,4-1 0 0,-1 1 11 0,1-7-11 16,-4-3-21-16,10 0-11 0,1 0-3 0,3 0-935 15</inkml:trace>
  <inkml:trace contextRef="#ctx0" brushRef="#br0" timeOffset="30406.39">24793 7346 2790 0,'0'-19'124'0,"0"9"24"0,0 1-118 0,0 6-30 0,0 3 0 0,4-10 0 16,6 1 0-16,-3 9 0 0,0-3 0 0,4-3 0 15,-4 6-10-15,0-4-8 0,-7 4-2 0,7-3 0 32,-7 3-188-32,0 0-39 0,0 0-7 0,0 0-2 0</inkml:trace>
  <inkml:trace contextRef="#ctx0" brushRef="#br0" timeOffset="30842.22">25375 7998 2487 0,'0'0'55'0,"0"0"11"0,0 0 2 0,0 0 2 0,0 0-56 0,0 0-14 15,0 0 0-15,0 0 0 0,0 0-8 0,0 0-5 0,0 6-1 0,0 3 0 16,0-9 29-16,-3 13 5 0,3-4 2 0,-4 10 0 16,4-6-22-16,-3-4 0 15,3 10-12-15,3-6 4 0,-3-1 8 0,4 7 0 0,-1 0 0 16,1-4 0-16,-1 4 0 0,1-6 0 0,3 12 0 0,-7-3 0 15,3 0 0-15,1 0 0 0,-4 0 0 0,4 0 0 16,-8 6 0-16,0-3 11 0,-3 3-11 16,0-3 12-16,0 3-12 0,-3-2 0 0,-1-5 0 15,-3-2-11-15,3 3 11 0,-3-9 0 0,0 2 8 16,0-2-8-16,0-4 9 0,0-5-9 0,-4 2 12 0,-3-3-12 31,3-6-123-31,-3-3-31 0,-32-16-6 0,11-13-806 0</inkml:trace>
  <inkml:trace contextRef="#ctx0" brushRef="#br0" timeOffset="30998.54">25386 7496 3175 0,'0'0'70'0,"0"0"14"0,0 0 4 0,0 0 0 0,14 0-70 0,0 0-18 0,4 0 0 0,-1 0 0 15,5 0-82-15,-1 9-20 0,-7-9-4 0,0 4-770 16,-3-4-155-16</inkml:trace>
  <inkml:trace contextRef="#ctx0" brushRef="#br0" timeOffset="31745.63">23961 10726 1209 0,'0'0'108'0,"-4"6"-87"15,-3-3-21-15,7-3 0 0,-3 13 352 0,6-4 65 16,1 10 14-16,-1-6 2 0,4 9-358 0,0-4-75 0,0 1-9 0,0 6-5 16,4-3 14-16,-4 10 0 15,0-4 0-15,0 3 0 0,0-6 0 0,0 7 0 16,0-1 0-16,0 0 0 0,0 1 0 0,0-1 0 0,-3-3 0 0,0-3 0 15,-1-3 0-15,1-3 15 0,-1 3-3 0,1 0-1 16,-1-6 11-16,-3-4 2 0,-3 1 1 0,3-4 0 16,-4-6 2-16,4 7 0 0,0-10 0 0,0 0 0 15,-7 0 5-15,-4-3 0 0,1-4 1 0,-4-5 0 16,-4-1-23-16,4-6-10 0,0-2 8 0,-4-1-8 16,4-7 28-16,0-2 0 0,0-3 0 0,3-1 0 15,1-6-16-15,-1 0-2 0,1-2-1 0,3 2 0 16,-1 0-9-16,5 7 0 0,-1-4 0 0,4 7 8 15,-3 5-8-15,3-2 0 0,0 3 0 0,7-3 8 16,-4 6 1-16,5 0 0 0,6 3 0 0,0 7 0 16,0-7-9-16,4 6 0 0,-1 4 9 0,4 6-9 15,4-7 0-15,3 7 0 0,0-3 0 0,-3 3 8 16,0-3-8-16,0 2-8 0,-4 4 8 0,0-3-12 16,0 6 3-16,-7 1 0 0,4-4 0 0,-4 9 0 0,0-9-2 15,-3 9 0-15,-1-2 0 0,-3-1 0 16,0-6-135-16,-3 9-27 15,-1 4-6-15</inkml:trace>
  <inkml:trace contextRef="#ctx0" brushRef="#br0" timeOffset="32223.14">24684 11328 2599 0,'-7'0'57'0,"0"0"12"0,0 0 3 0,7 0 0 0,-7 0-57 0,7 0-15 0,0 0 0 0,0 0 0 0,0 0-11 0,0 0-5 15,0 0 0-15,0 0-1 0,0 0 17 0,0 0 0 16,0 9-8-16,-4 1 8 0,4-1-11 0,-3 4 2 15,-4-4 0-15,3 4 0 0,-7-4 9 0,1 4 0 16,-1 6 10-16,-3-1-10 0,-3 1 9 0,2-3-9 16,-2 6 8-16,-4 0-8 0,3 3 12 0,4-3-2 15,3-7-1-15,1 11 0 0,-1-11 0 0,1 4 0 16,-1 0 0-16,7-3 0 0,1-7-9 0,-1 3 0 16,1 4 0-16,3-6 0 15,0-4-63-15,0 3-11 0,0-9-2 0,0 0-1000 0</inkml:trace>
  <inkml:trace contextRef="#ctx0" brushRef="#br0" timeOffset="32462.59">24786 10949 3056 0,'0'0'136'0,"0"0"27"0,0 0-131 0,0 0-32 0,0 0 0 0,0 0 0 16,7 9 8-16,0 0-8 0,-3 1 0 0,3-7 0 16,-4 6-60-16,1-2-20 0,-1-4-3 0,-3-3-774 15,4 12-155-15</inkml:trace>
  <inkml:trace contextRef="#ctx0" brushRef="#br0" timeOffset="33124.23">25238 11469 3016 0,'0'0'67'0,"0"0"13"0,0 0 4 0,0 6 0 0,0 10-68 0,3 0-16 15,-3-1 0-15,0 1 0 16,0 6-37-16,-3 6-11 0,3 1-3 0,-7 5 0 16,-4 1-10-16,-3-4-3 0,3 7 0 0,-3-1 0 0,0 1 50 0,-3-4 14 0,-1 7 0 0,-3-6 0 15,3 2 71-15,0-2 21 0,4 5 5 0,-7-5 1 16,4-4-60-16,-5 7-12 0,5-7-2 16,-1 1-1-16,0-7-11 0,-3-3-3 0,4 0 0 15,-1-7 0-15,4-2-18 0,-4-1-4 0,4-2-1 0,-3-7 0 31,2 3-139-31,-2-12-28 0,3-7-6 0,0 4-1 0</inkml:trace>
  <inkml:trace contextRef="#ctx0" brushRef="#br0" timeOffset="33298.23">25262 10798 3589 0,'0'0'159'0,"0"0"33"0,0 0-154 0,0 0-30 0,0 0-8 0,0 0 0 15,11 0-98-15,0 0-21 0,3 0-4 0,0 6-1348 0</inkml:trace>
  <inkml:trace contextRef="#ctx0" brushRef="#br0" timeOffset="43403.56">3690 11030 748 0,'0'0'67'0,"0"0"-54"15,4-3-13-15,3-3 0 0,3-4 15 0,-10-2 0 0,14 9 0 0,-10-4 0 31,6-2-111-31,1 6-23 0,0-7-4 0,-8 10-1 0,-3 0 146 0,7-3 29 0,0-3 5 0,0 6 2 16,-7 0 95-16,0 0 19 16,0 0 4-16,0 0 1 0,0 0-45 0,0 0-8 0,0 0-3 15,11 0 0-15,-11 0-23 0,0 0-5 0,0 0-1 0,0 0 0 16,0 0-39-16,3 0-8 0,8-3-1 0,-7-3-1 16,3 2-18-16,3-5-3 15,-6 0-1-15,6 6 0 0,1-7-1 0,-8 1-1 0,8 6 0 0,-7-4 0 16,3 4 17-16,3-6 3 0,-6 6 1 0,6-4 0 15,-6 7-7-15,-4 0-1 0,0 0 0 0,0 0 0 16,7-3-2-16,-7 3-1 0,0 0 0 0,0 0 0 16,0 0-2-16,0 0-1 0,0 0 0 0,0 0 0 15,0 0-17-15,3-6-9 0,1 0 10 0,3-1-10 16,-4 4 20-16,5-3-3 0,-5-3 0 0,4 5 0 16,-3 1-1-16,-1-3-1 0,8-3 0 0,-4 9 0 15,-4-4-3-15,1-5 0 0,3 9 0 0,4 0 0 16,-11-9-12-16,0 9 11 0,0 0-11 0,0 0 10 15,0 0-10-15,0 0 0 0,0 0 0 16,3 9 0-16,1 4 0 0,-4-4 0 0,0 4 0 0,0 2-11 0,0 1 11 0,0-7 0 16,-4 10 0-16,1-6 0 0,3 6 8 15,-8-7 3-15,8 7 1 0,8-7 0 0,-8 10-12 0,3-6 0 16,-3 0 0-16,11-7 0 0,-11 10 0 0,3-7 10 16,4-2-1-16,-3 2 0 0,3 1-9 0,-4-4 8 15,1 10-8-15,3-6 8 0,-7-4-8 0,3 4 0 16,4 6 9-16,-7-7-9 0,0 7 0 0,0-7-13 15,0 10 1-15,-10-3-870 16,3 3-174-16</inkml:trace>
  <inkml:trace contextRef="#ctx0" brushRef="#br0" timeOffset="54403.59">15879 5003 1425 0,'0'0'63'0,"0"0"13"0,0 0-60 0,0 0-16 0,0 0 0 0,0 0 0 15,0 0 136-15,0 0 25 0,0 0 5 0,0 0 1 16,0-6-73-16,0 6-14 0,3-10-4 0,-3 10 0 16,0 0-37-16,4-6-8 0,-4 6-2 0,3-6 0 15,4 6-5-15,0-3 0 0,-7 3-1 0,0 0 0 16,7 0-3-16,-7 0 0 0,0 0 0 0,0 0 0 16,7 3 10-16,-7-3 2 0,0 0 0 0,7 0 0 15,-7 0-13-15,0 0-3 0,0 12 0 0,0-12 0 16,4 7 0-16,-4-7-1 0,3 9 0 0,-3-6 0 15,0-3-2-15,0 13 0 0,4-4 0 0,-4 1 0 16,0 2 3-16,0 4 0 0,0-4 0 0,0 1 0 16,0 9 0-16,0-3 0 0,0 3 0 0,0 9 0 15,0-9-16-15,4 0 0 0,-1 0 0 0,-3 6 0 16,4-6 0-16,-1 6 0 0,4-3-9 0,4-3 9 16,-8 0 0-16,4-3 0 0,0 3 0 0,-3-3 10 15,3 0-10-15,-4-4 0 0,1-5 0 0,0 2-11 16,-4 4 11-16,3-10 0 0,-6 4 0 0,3-10 0 0,-4 0-20 15,-3 9 0-15,-4-9 1 0,-3 6 0 16,0 1-208-16,-7-14-41 16</inkml:trace>
  <inkml:trace contextRef="#ctx0" brushRef="#br0" timeOffset="54985.07">16140 4987 1407 0,'0'0'62'0,"0"0"14"0,7 0-61 0,-4-6-15 0,-3 6 0 0,0 0 0 16,0 0 69-16,11-6 11 0,-11 6 3 0,0 0 0 16,0 0 5-16,0 0 0 0,0 0 1 0,0 0 0 15,0 0-53-15,0 0-12 0,0 0-1 0,0 0-1 16,0 0 6-16,0 0 2 0,0 0 0 0,0 0 0 15,0 0-8-15,0 0-2 0,0 12 0 0,0-12 0 16,0 0-12-16,0 10-8 0,0-1 10 0,-4 4-10 16,4-7 19-16,-3 3-3 0,3 1 0 0,-4-4 0 15,4 4-1-15,-3-1-1 0,3 0 0 0,0 1 0 16,-4-1-14-16,4-3 0 0,-3 4 0 0,-1-1 0 16,4-2 20-16,-3-1 0 0,-1 3 1 0,-3 1 0 15,0-1-10-15,-4 0-3 0,4 1 0 0,-7-4 0 16,4 4-8-16,-5-1 8 0,1 3-8 0,0-5 8 15,0 2-8-15,0-6 0 0,3 4 0 0,1-1 8 0,-1 3-8 16,4-9 0-16,0 7 9 0,4-4-9 0,3-3 0 16,0 0 9-16,0 0-9 0,0 0 0 0,0 0 10 0,-4 6-10 15,4-6 8-15,0 0-8 0,-3 3 37 0,3-3 3 16,-7 3 0-16,3 7 0 0,-3-4-16 0,0-3-4 16,0 6 0-16,0-5 0 0,0 5-3 0,0-3-1 15,0 1 0-15,0-1 0 0,-1 3 9 0,8-9 2 16,0 0 0-16,0 0 0 0,0 0-27 0,0 0-12 15,0 0 0-15,0 0 1 0,0 0 19 16,11 3 3-16,-4-3 1 0,4 7 0 0,6-4 0 0,-3 0 1 16,4-3 0-16,3 0 0 0,0 9 0 0,4-2 0 15,-4-4 0-15,4 6 0 0,0-6-13 0,3 7 0 0,-3-4 8 0,3 0-8 16,-3 4 0-16,3-1 0 0,-4 4 8 16,5-4-8-16,-5 0 0 0,-2 4 0 0,-5-4 0 15,-3 7 0 1,-3-10-81-16,-1 10-10 0,-3-10-1 0,1 4-1169 0</inkml:trace>
  <inkml:trace contextRef="#ctx0" brushRef="#br0" timeOffset="60338.45">16076 9879 403 0,'0'0'36'0,"-10"3"-36"0,6-3 0 0,-7 7 0 15,4-7 224-15,7 0 37 0,0 0 8 0,0 0 2 16,0 0-179-16,0 0-36 0,0 0-8 0,0 0 0 16,0 0 16-16,0 0 3 0,0 0 1 0,0 0 0 15,0 0-3-15,7 3 0 0,0-3 0 0,1 0 0 16,2 0-21-16,1 0-5 0,-1 0-1 0,4 0 0 15,0 0-10-15,1 0-3 0,2 0 0 0,4 0 0 16,-3 0-17-16,3 0-8 0,4 0 8 0,-4 0-8 16,0 0 16-16,-3 0-3 0,3 0 0 0,0 0 0 15,0 0 0-15,1 0 0 0,-5 0 0 0,4-3 0 16,1 3 18-16,-1 0 3 0,-4-7 1 0,-3 7 0 16,4 0-19-16,-4 0-3 0,0 0-1 0,-3 0 0 15,-4 0 7-15,0 0 1 0,0 0 0 0,-7 0 0 16,0 0-20-16,7 10 10 0,-7-10-10 0,0 9 8 0,0-2-8 15,-3-1 0-15,-4 3 0 0,3 1-11 16,-3 2 35-16,-4-2 6 0,-3 2 2 0,-3-2 0 0,2-1-32 16,-2 3 0-16,-1-2 0 0,-3-1 0 0,0 1 0 0,3 2 0 15,1-2-8-15,-1 2 8 0,-3-2 0 16,-4 2 0-16,4 4 0 0,0-4 9 0,0 1-9 0,-1 3 0 16,5-4 0-16,3 1 0 0,-4-1 9 0,4-2 0 15,3-1 0-15,1 4 0 0,-1-4 2 0,4 0 0 16,0 4 0-16,0-4 0 0,3 1-11 0,4 2 0 15,-3-2 0-15,3-1 8 0,0 0-8 0,3 1 8 16,1-4-8-16,0 4 8 0,-1-4 9 0,4-3 2 0,0 6 0 0,0-5 0 16,4-4 14-16,3 0 3 0,0 6 1 15,4-6 0-15,3 0-17 0,4 0-4 0,-1 0-1 0,4 0 0 16,1 0-15-16,2 3 0 0,5-3-9 16,-5 0 9-1,5 0-116-15,-5 6-18 0,5-6-3 0,-4 0-1079 0</inkml:trace>
  <inkml:trace contextRef="#ctx0" brushRef="#br0" timeOffset="71606.36">16076 5978 2174 0,'0'0'96'0,"-3"-3"20"0,-4 0-92 0,3-3-24 16,-3 6 0-16,7 0 0 0,0-10 58 0,3 1 7 16,1 6 2-16,0-7 0 0,-1 1-28 0,1 0-6 15,-4 9-1-15,7-7 0 0,0-2-16 0,-4 3-3 16,-3 6-1-16,0 0 0 0,0 0-12 0,0 0 0 15,0 0 8-15,0 0-8 0,0 0 0 0,0 0 0 16,0 0 0-16,0 9 0 0,-3 4 8 0,-1-4-8 0,1 0 0 16,-1 10 9-16,-3-6-9 0,4 6 0 0,-1-7 0 0,4 10 8 15,-4-9 8-15,1 12 0 0,-1-3 1 16,4 3 0-16,-3 3 7 0,-1-3 0 0,1 13 1 16,-1-4 0-16,1 1-9 0,-1 5-1 0,1 4-1 15,-4-3 0-15,0 0-4 0,3 3-1 0,-3-3 0 0,3-7 0 16,1 7-1-16,3-4-8 0,-4-2 12 0,4-1-4 15,0-2 7-15,0-1 1 0,0-3 0 0,-3-3 0 16,3 7 0-16,-4-4 0 0,4-3 0 0,-3 3 0 16,3-6-16-16,-4 0 9 0,1-3-9 0,-1 0 8 15,4-3-8-15,-3-7 12 0,3 4-12 0,-4-4 12 16,1 7 0-16,3-16 0 0,0 0 0 0,0 0 0 16,0 0-3-16,0 0 0 0,0 0 0 0,0 0 0 15,0 0 8-15,0 0 2 0,0 0 0 0,0 0 0 16,0 0-10-16,0 0-1 0,0 0-8 0,0-7 12 0,-4-2-12 15,4 9 0-15,4-9 0 0,-4 9 0 0,3-4 0 0,-3 4 8 16,4-9-8-16,-4 9 0 0,0 0 0 16,3-3 8-16,-3 3-8 0,11-6 0 0,-4 2 0 15,3-5 0-15,5 9 0 0,-1-3 0 0,0-3 0 0,0 2 0 16,4-2 0-16,-4 3 0 0,3 0 0 0,1-3 0 16,0 3 0-16,-1-4 0 0,-3 7 0 15,4 0 0-15,3 0 0 0,0 0 0 0,-7 7 0 0,4-4 0 16,0 3 0-16,-1 0 0 0,1 0 0 0,-4-2 0 15,0 5 0-15,4 4 0 0,-1-4 0 0,-2 4 0 16,-1-4-8-16,3 0 8 0,1 1 0 0,-4-1 0 16,0-6 0-16,0 7 0 0,0-4 0 0,1-3 0 0,-1 0 0 15,0-3 0-15,-7 7 0 0,3-4 0 0,1-3 8 0,0 0-8 16,-1 0 0-16,-3-3 9 0,0-4-9 0,4 7 8 16,-8-3-8-16,4 0 0 0,0-3 0 0,1-4 8 15,-1 7-8-15,-4-3 0 0,4 0 9 0,-3-4-9 16,3 1 9-16,-4-1-9 0,-3 1 12 0,4-4-12 15,-4-5 13-15,3 5-4 0,-3-6-1 0,0-3 0 16,0 4 3-16,-3-8 0 0,6 4 0 0,-3-6 0 16,0 3-3-16,4-6 0 0,-1-1 0 0,1 1 0 15,-1-7-8-15,5 4 0 0,-5 3 9 0,4-4-9 16,-3-3 0-16,3 1 0 0,-4-1 0 0,1-3 0 0,-1 10 0 16,1 0 0-16,-4-1 0 0,0-2 0 15,0 3 0-15,-4-1 0 0,4 1 0 0,-3-1 0 16,-1 1 0-16,1 6 8 0,3-3-8 0,-4-4 0 0,1 7 0 15,-1-3 0-15,1 6 0 0,3-9 0 0,0 9 0 16,0-6 0-16,-4 6 0 0,4 0 0 0,4-3-8 0,-1 3 8 16,-3-3-8-16,4 3 8 0,3 0-10 0,-4 0 10 15,4 3-12-15,0 3 12 0,0 1-10 0,-3-1 10 16,3 0-8-16,-4 10 8 0,-3-3 0 0,4 2-10 16,-4 7 10-16,0 0 0 0,0 0-11 0,0 0 11 15,-4-6-10-15,4 6 10 0,0 0-10 0,0 0 10 16,0 0-10-16,0 0 10 0,0 0-8 0,-7 3 8 15,7-3 0-15,0 0-9 0,0 0 9 0,0 0 0 16,-3 3 0-16,3-3 0 0,-7 0 0 0,7 0 0 16,0 0 0-16,-7 7 0 0,-4-4 0 0,4-3 0 15,0 9 0-15,-3-9 0 0,2 10 0 0,-2-7 0 0,-4 6 0 16,0-3 0-16,0 1 0 0,-4 2 0 0,-3 0 0 0,0 1-8 16,-4-7 8-16,-3 6 0 0,-4 1 0 0,4 2 0 15,3-2 0-15,-3-4 0 0,0-3 0 0,-1 10 0 16,1-4 0-16,0 4 0 0,3-4 0 0,-3 0 8 15,7 1-8-15,0-7 0 0,-1 6 0 0,8-2 8 16,-3-4-8-16,3 6 9 0,-1-6-9 0,8-3 10 16,0 0-10-16,0 7-11 0,0-7 3 0,4 3 0 15,3-3-8-15,0 0-2 0,-4-3 0 0,4 3 0 16,-3-7-9 0,3 7-1-16,-4-3-1 0,1 0 0 0,3 3-6 0,0-9-1 15,0-1 0-15,0 4 0 0,0 0-193 16,7-4-39-16</inkml:trace>
  <inkml:trace contextRef="#ctx0" brushRef="#br0" timeOffset="72093.94">16002 6464 1825 0,'0'0'80'0,"0"0"18"0,4-3-78 0,-4-6-20 0,7-1 0 0,-4 7 0 16,4-6 37-16,0 9 4 0,0-9 1 0,-3 9 0 0,3-4 3 0,-7 4 1 15,0 0 0-15,0 0 0 0,7-6 6 0,0 6 0 16,-7 0 1-16,11 0 0 0,-1 0-8 0,1 0-1 15,-1 0-1-15,4-3 0 0,4 0 17 16,0-3 3-16,3-4 1 0,4 7 0 0,-1-6-26 0,8-1-5 16,-4 1-1-16,8-1 0 0,2-2-9 15,1 2-3-15,-4 1 0 0,4 6 0 0,-7-7-6 16,0 1-2-16,-4 3 0 0,0 0 0 16,-3-4-71-16,0 7-14 15,-1-3-3-15,-3 3-1158 0</inkml:trace>
  <inkml:trace contextRef="#ctx0" brushRef="#br0" timeOffset="74157.27">16281 8098 1555 0,'0'0'138'0,"-4"0"-110"15,-3 0-28-15,4-3 0 0,-4-3 140 0,3 6 24 0,0-3 4 0,4 3 0 16,0 0-131-16,0 0-26 0,-3 0-11 0,3 0 8 15,0 0-8-15,0 0 0 0,-7-4 0 0,7 4 0 16,0 0 0-16,0 0 0 0,0 0 0 0,0 0 0 16,0 0 21-16,0 0-1 0,0 0 0 0,0 0 0 15,0 0-2-15,0 0-1 0,0 0 0 0,0 0 0 16,0 0 7-16,0 0 0 0,0 0 1 0,0 0 0 16,0 0-1-16,0 0 0 0,0 0 0 0,0 0 0 15,0 0 9-15,0 0 2 0,0 0 0 0,0 0 0 16,0 0-3-16,0 0-1 0,-4-6 0 0,4 6 0 15,-3-3-12-15,3 3-3 0,0 0 0 0,0 0 0 16,-4-6-7-16,4 6-1 0,0 0-8 0,0 0 12 16,0 0-4-16,0 0 0 0,0 0-8 0,0 0 12 15,0 0-12-15,0 0 0 0,0 0 0 0,0 0 0 0,0 0 0 16,0 0 0-16,0 0 0 0,0 0 0 0,0 0 0 16,7 9 0-16,-3 4 0 0,-4 2 0 0,0 1 0 0,-4 3 9 15,1 3 1-15,-1 6 0 0,-3-3 0 0,0 7 0 16,0 8 0-16,4-5 0 0,-4 12 5 0,0 0 1 15,3 3 0-15,-3 0 0 0,3 7 1 0,-3-4 1 16,4 0 0-16,-4 1 0 0,3 5-10 0,-3-2-8 16,4-7 12-16,-1-6-12 0,1 6 13 0,-1-6-4 15,4-3-1-15,-3-7 0 0,-1-3 5 0,4 1 1 16,0-10 0-16,0 9 0 0,0-9 0 0,0 0 0 16,0-3 0-16,4 3 0 0,-1 0-14 0,1-7 9 15,-4 1-9-15,3 0 8 0,1-4-8 0,-1 1 0 16,1-4 0-16,-1-6 8 0,-3 7-8 0,0-10 0 15,0 0 0-15,0 0 8 0,0 0-8 0,0 0 10 0,0 0-10 0,0 0 10 16,0 0-2-16,0 0-8 0,0 0 12 0,0 0-4 16,0 0-8-16,0 0 8 0,0-10-8 0,0 10 8 15,4-3-8-15,-4 3 0 0,3-9 9 0,-3 9-9 16,4-10 0-16,-4 10 0 0,7 0 0 0,0-9 8 16,0 6-8-16,4 3 0 0,-1-3 0 0,4-4 0 15,0 7 0-15,4-3 0 0,3-3 0 0,-3 3 0 16,-1-7 0-16,5 1 0 0,2 0 0 0,5 6 0 15,-1-7 0-15,0 1 0 0,0-1 0 0,0 7 0 16,-3-6 0-16,3 9 0 0,-3-10 0 0,0 10 8 16,-1 0-8-16,1 0 0 0,-4 0-8 0,0 0 8 15,4 0 0-15,-4 0 0 0,0 7 0 0,-3-4-8 0,-4-3 8 16,0 6 0-16,0-3 0 0,1 0 0 0,-5-3 0 0,1 7 0 16,-1-4 0-16,1 3 0 0,-1-3 0 0,-2-3 0 15,-1 10 0-15,-4-7 0 0,8-3 0 0,-4 6 0 16,-7-6 0-16,7 3 0 0,-4 6 0 0,-3-9 0 15,0 0 0-15,0 0 8 0,0 0-8 0,0 0 0 16,7 0 0-16,-7 0 8 0,0 0-8 0,0 0 8 16,0 0-8-16,0 0 8 0,0 0-8 0,0 0 12 15,0 0-4-15,0 0 0 0,7 0 0 0,-3-9 0 16,0 0 0-16,-4 6 0 0,3-10-8 0,-3-3 0 0,0 4 0 16,0-10 8-16,0 3-8 0,0-3 0 0,0-9 0 15,0-1 8-15,0-2-8 0,0-1 0 0,-3-2 0 16,3-7 0-16,0 0 0 0,0-3 0 0,3 3 0 0,-3 0 0 15,0-6 0-15,0 6-8 0,0-9 8 16,0 9 0-16,0 0 0 0,0-3 0 0,0 3 0 0,0 3 0 16,0 4 0-16,0-1 0 0,-3-3 0 0,3 10 8 15,0-1-8-15,0 7 0 0,-4-3 0 0,0 6-8 16,-3 0 8-16,0 3 0 0,4-3 0 16,-1 7 0-16,-3-1 0 0,4 0 0 0,-4 1-11 0,7 2 11 15,0 1-10-15,0-7 10 0,0 9-10 0,0-2 10 16,0-1-12-16,3 1 12 0,-3-4-13 0,0 7 5 15,4-4 8-15,-4 4-13 0,0-1 5 0,0 7 8 16,0 3-8-16,0 0 8 0,0-9 0 0,0 6 0 16,0 3 0-16,0 0 0 0,0 0-9 0,0 0 9 15,-7-7 0-15,7 7 0 0,0 0 0 0,0 0 0 16,0 0 0-16,0 0 0 0,-4 0-8 0,4 0 8 0,0 0 0 16,0 0 0-16,0 0 0 0,0 0 0 0,0 0 0 0,-3-3 0 15,3-3 0-15,0 6 0 0,0 0 0 0,0 0 0 16,-7-3 0-16,-1 6 0 0,-2 3 0 0,-1-6 0 15,1 3 0-15,-1-3 0 0,-3 10 0 0,-4-10 0 16,4 9 0-16,-3 1 0 0,3-1 0 0,-4 4 0 16,-3-1 11-16,3-2-11 0,-3 2 10 0,0 4-10 15,3-10 8-15,-7 3-8 0,4 7 0 0,-3-10 0 16,-5 4 0-16,1-4 0 0,-4-3 16 0,4 7 2 16,0-7 0-16,0 6 0 0,-4 1-4 0,0-4-1 0,0-3 0 0,1 0 0 15,6-3-13-15,-3 10 0 0,3-10 8 16,0 6-8-16,1-3 0 0,3 0 0 0,-1 3 0 15,1-3 0-15,0-3 0 0,3 0 0 0,-3 7 0 16,0-7-10 0,3 3-90-16,4-3-17 0,-3-3-4 0,6-4-1 0</inkml:trace>
  <inkml:trace contextRef="#ctx0" brushRef="#br0" timeOffset="76266.67">11673 9374 288 0,'0'0'12'0,"0"0"4"0,0 0-16 0,-7 0 0 0,-7 0 0 0,4 0 0 16,-1 0 200-16,11 0 38 0,0 0 7 0,-7 7 2 16,0-7-211-16,7 0-36 0,0 0-18 0,0 0 2 15,-7-7-41 1,7 7-8-16,0-3-2 0,3-3 0 0,5 3 18 16,-5-7 3-16,4 7 1 0,0-3 0 0,4-3 77 0,-4 2 15 0,0-2 3 0,0 3 1 0,3-4 56 15,1 4 11-15,-4-3 2 0,4 2 1 0,-1-5-45 0,1 9-8 16,7-7-3-16,-1 1 0 0,-3-1-43 0,11 1-9 15,-4-3-1-15,7-7-1 16,1 9-11-16,2-2 0 0,5-10-12 0,2 9 12 0,1-6-16 0,4 1 4 16,2 5 0-16,1-6 1 15,-3 4-23-15,-1-4-5 0,4 9-1 16,-4-5 0-16,0-1 22 0,1 3 4 0,3 4 1 0,-8 0 0 0,5 6 13 16,-4-7-12-16,-4 1 12 0,4 9-12 0,3-10 25 0,-3 10 6 15,3-9 1-15,4 6 0 0,0-7 17 0,7 1 4 16,3 6 1-16,1-7 0 0,-1 1-27 0,1 0-6 15,-1-4-1-15,0 4 0 0,-3 5-8 0,-3-5 0 16,3 0 0-16,-4 6 8 0,0-4-8 0,-3 4-12 0,-3 3 2 16,3-6 1-16,-1 3 9 0,1 3 12 0,-3-3-2 15,2-4-1-15,-2 7-9 0,3-3-11 0,-1-3 3 16,1 6 0-16,0-3 8 0,4-7 0 0,-1 7 8 16,-3-3-8-16,3 3 8 0,1-3-8 0,-5 6 8 15,-2-4-8-15,-1 1 19 0,-3-3-1 0,3 6 0 0,-3 0 0 16,0-3 26-16,0 3 4 0,0 0 2 0,-1 0 0 15,-2 0-16-15,2 3-3 0,-6-3-1 0,3 9 0 16,-3-5-22-16,0-4-8 0,0 0 0 0,-1 6 0 16,5-3 0-16,-1-3 0 0,0 6 0 0,-3-6 0 15,3 0 0-15,1 0 0 0,-5 0 0 0,5 0 0 16,-5 0 0-16,-2 0 0 0,2 3 0 0,-6-3 0 16,-7 0 21-16,-1 0-1 0,-3 0-1 0,-3 0 0 15,0 0-2-15,-4 0 0 0,-7 0 0 0,0 0 0 16,0 0-4-16,0 0-1 0,0 0 0 0,0 0 0 0,0 0-12 15,0 0 0-15,0 0 0 0,0 0 0 0,0 0 0 16,3-9 0-16,1 6 0 0,-1-3 0 0,4-7 0 16,-3 10 0-16,3-7 8 0,-4 4-8 0,1-6 0 0,3 9 0 15,-7-4 0-15,3 4 0 0,-3-6 0 16,0 9 11-16,0 0-11 0,0 0 10 0,-3-10 0 0,3 10 0 16,-7 0 0-16,-4-3 0 0,1-3 7 15,-1 6 2-15,1-3 0 0,-1-7 0 0,0 10-19 0,1-9 0 16,-1 9 0-16,1-9 0 0,3 5 0 0,0-5 0 15,-4 0 0-15,7 5 0 0,-3-5 13 0,0 0 3 16,0-1 0-16,0 1 0 0,0 6-16 0,4-7 9 0,-1 1-9 16,1 6 8-16,-1-7-8 0,4 10 0 0,-3 0 0 0,3 0 0 15,-8-3 0-15,8 3-14 0,0 0 5 0,0 0 1 16,-7 0-4-16,7 0-1 0,0 0 0 0,0 0 0 16,0 0 13-16,0 0-12 0,0 0 12 0,7 0-12 15,8 0 12-15,-5 0 0 0,4 0 0 0,0-6 0 16,4 6 0-16,-4 0 0 0,4 0 0 0,-4 0 0 15,4 0 0-15,-4 0 0 0,-4 6 0 0,4-3-9 16,-7 4 9-16,0-1 0 0,-7-6 0 0,7 9-8 16,-7 1 8-16,0-1 0 0,0 0-9 0,-3 4 9 15,-4-4 0-15,-4 1 0 0,1 2-9 0,-1 1 9 16,1-4 11-16,-8 4 5 0,4-4 2 0,0 4 0 16,0 3-9-16,-4-4-1 0,4-3-8 0,0 1 12 15,3-1 6-15,1-2 1 0,-1 2 0 0,-3 0 0 16,0 1-19-16,0-7 10 0,-4 6-10 0,4 1 8 0,-4-1-8 15,4 1 0-15,-3-7-12 0,2 9-687 16,-2-2-137-16</inkml:trace>
  <inkml:trace contextRef="#ctx0" brushRef="#br0" timeOffset="76773.91">16062 8719 2012 0,'0'0'89'0,"0"0"19"0,0 0-87 0,0 0-21 16,0 0 0-16,0 0 0 0,7 3 32 0,4-3 1 15,-1 6 1-15,4-6 0 0,-3 4-15 0,7-4-3 16,-1 0-1-16,4 0 0 0,1 0 33 0,2-4 8 16,4-2 0-16,8 6 1 0,-5-3 27 0,8-6 4 15,0 6 2-15,0-4 0 0,0 4-46 0,-1-6-10 16,-2 9-2-16,-1-10 0 0,-3 10-14 0,-4-9-3 15,4 9-1-15,-8-6 0 0,5-1-14 0,-5 7-10 0,1-3 2 16,-4-3 0 0,-3 6-128-16,0 0-26 0</inkml:trace>
  <inkml:trace contextRef="#ctx0" brushRef="#br0" timeOffset="78900.99">11832 6863 748 0,'0'0'67'0,"0"0"-54"0,0 0-13 0,0 0 0 16,7 0 48-16,0-10 6 0,0 7 2 0,-7 3 0 15,7-6-56-15,-7 6 0 0,0 0-13 0,0 0 2 0,0 0 26 0,-3-3 5 16,-4-7 0-16,3 7 1 15,-3-3 35-15,0 3 6 0,0 3 2 0,0-7 0 16,-4 4 16-16,4 0 4 0,-3-3 1 0,-1 6 0 0,8-3-37 16,-4-3-8-16,3 6-2 0,4 0 0 0,-3 0-24 0,3 0-5 15,0 0-1-15,0 0 0 0,0-10-8 0,0 10 0 16,7-3 0-16,0-6 0 0,-4 5 0 0,8-2-11 16,-4 6 1-16,0-3 0 0,4 3 10 0,-4-3 0 15,3-3 0-15,1 6 0 0,-1 0 28 0,1-4 8 16,0-2 2-16,3 6 0 0,0 0-26 0,3 0-12 15,1 0 10-15,3-3-10 0,4 3 8 0,3-6-8 16,7 6 0-16,1-3 9 0,2 0-9 0,5-4 0 16,-4 4 0-16,-1-3 0 0,5 3 0 0,3-7 0 15,-1 1 10-15,5 6-10 0,3-3 0 0,0-4 0 0,3 7 0 16,1-6-12-16,-1 5 27 0,-3-2 5 0,7 0 2 16,-4 0 0-16,4-4-22 0,0 10 8 0,4-9-8 15,3 6 0-15,-4 0 8 0,1-4-8 0,-1-2 8 16,4-1-8-16,0 4 0 0,4-3-12 0,-8 2 2 0,8 4 0 15,-4-6-2-15,-3 6 0 0,-1-3 0 16,1-4 0-16,-1 4 12 0,1 0 0 0,-5-4 0 0,5 1 0 16,-4 6 0-16,3-7 0 0,-6 1 8 0,3 6-8 15,-4-7 17-15,1 1-1 0,-1-1 0 0,4-2 0 16,-3 9-16-16,-1-3 10 0,-3-4-10 0,-4 10 8 16,4-3-8-16,-7-6 0 0,-4 9 0 0,-3 0 0 15,4-10 0-15,-5 10 0 0,1-9 0 0,-3 6 0 16,-8-1 0-16,0-2 0 0,-3 3 8 0,3-3-8 15,-3 6 24-15,-1 0 0 0,1-3 0 0,-4-4 0 16,4 7-8-16,-8 0-1 0,5-3-1 0,-5 3 0 0,-3 0-14 16,4-3 0-16,-7-3 8 0,3 6-8 0,0-3 0 15,-7-4 0-15,3 7 0 0,1 0 0 0,-11 0 0 16,4-3 0-16,3-3 0 0,-7 6 0 0,0 0 0 0,0 0 0 16,0 0 0-16,0 0 0 0,0-3 8 0,0 3-8 15,-4-3 11-15,1-4-11 0,-4 4 20 0,-4-3-4 16,0 0 0-16,-3 0 0 0,4-4-2 0,-4 1-1 15,-4 6 0-15,-3-7 0 0,0 1 1 0,-4 6 0 16,-3-7 0-16,-1 1 0 0,5-1-14 0,-1 1 0 16,4 3 0-16,0-1-10 0,-4-2 10 0,7 6 0 15,4-6 0-15,-3-1-8 0,6 1 8 0,-3 9 0 16,3-13 0-16,1 13-8 0,3-9 8 0,-4 9 11 0,4-3-3 16,0-4 0-16,0 7-8 0,7 0 0 0,0 0 0 0,0 0 0 31,0 0-23-31,0 0-6 0,0 0-2 0,0 0 0 0,0 0 17 0,0 0 3 0,11-3 1 0,3 3 0 15,-4 0 10-15,4 0 0 0,4-3-9 0,0 3 9 16,-1-6-12-16,1 6 1 0,0 6 1 0,-1-3 0 16,1 0 2-16,-4 4 0 0,4-4 0 0,-4 3 0 15,-4-3 8-15,4 10-12 0,0-13 12 0,-6 9-12 16,-1-3 12-16,0-2 0 0,0 8 10 0,-7-6-10 16,0-6 14-16,0 10-3 0,0 2-1 0,-4-2 0 15,1-1 11-15,-4-3 3 0,0 4 0 0,-8 5 0 16,5-2-8-16,-4 0 0 0,0-1-1 0,0 4 0 15,-4-1-15-15,0 4 8 0,-3 0-8 0,-4 3 0 16,4 0-65-16,0 0-19 0,-4 0-4 16,1-3-1-16</inkml:trace>
  <inkml:trace contextRef="#ctx0" brushRef="#br0" timeOffset="81948.05">17357 6201 403 0,'0'0'36'0,"0"0"-36"0,0-3 0 0,0-7 0 15,-4 7 172-15,4 3 28 0,0-6 6 0,0 6 1 16,-7-3-150-16,4 0-29 0,3 3-7 0,-4-6-1 0,1 6 10 16,-5-4 2-16,5-2 0 0,3 6 0 0,-7 0-32 0,7 0 0 15,0 0 0-15,0 0 0 0,0 0 0 0,0 0 0 16,0 0 0-16,0 0 0 0,0 0 0 0,10-3 0 15,1 3 0-15,0 0 0 0,-1 3 20 0,4 3 2 16,4-2 0-16,0 5 0 0,-4 0 1 0,7 1 0 16,0 2 0-16,4 1 0 0,3-1-23 15,4 4 0-15,-4 0 0 0,4 3 0 0,-1-7 0 16,8 7 0-16,0-7 0 0,0 4 0 0,3 0 0 0,1 3 0 16,2-7 0-16,5 10 0 0,3-3 0 0,0 3 0 15,0-3 0-15,3-1 0 0,-3-2 16 0,0 6 4 16,7-3 2-16,0 3 0 0,-4 6-3 0,4-3-1 15,0 7 0-15,0-1 0 0,-3 0-18 0,-1 1 10 16,4-1-10-16,-4 3 8 0,4-2-8 0,-3-1 0 16,3 1 0-16,-4-1 0 0,1-9 47 0,-1-3 7 15,-6 3 2-15,-5-4 0 0,5-5 17 0,-4 0 4 0,-1-4 1 16,-6 0 0-16,4 4-34 0,-5-4-8 0,1 1 0 0,-3-1-1 16,-1-6-35-16,-3 7 0 15,-4-1 0-15,-7 0 0 0,0 1 0 0,-3-1 0 0,-4-2 0 0,-4 2 0 16,-3 0-12-16,4 4-7 0,-4-7-1 15,0 4 0 1,4-7-8-16,-1 6-3 0,-3-6 0 0,4 4 0 0,0-4 23 0,-1-3 8 0,4 6 0 0,0-6-9 16,4 0 9-16,0 0 0 0,-4-6 0 0,3 6 0 15,-2 0 0-15,-1 0 0 0,3-3 0 0,-3 3 0 16,-7 0-28-16,4 0 0 0,-11 0 0 16,0 0-856-16</inkml:trace>
  <inkml:trace contextRef="#ctx0" brushRef="#br0" timeOffset="83272.64">17688 8763 1173 0,'0'0'52'0,"0"0"11"0,-10 0-51 0,3 0-12 0,0 6 0 0,0-3 0 0,-1-3 112 0,1 0 20 15,7 0 4-15,0 0 1 0,-3 0-52 0,3 0-10 16,0 0-3-16,0 0 0 0,0 0-12 0,7 0-4 15,4-9 0-15,3 6 0 0,3-7-1 0,8-2-1 16,0-4 0-16,10 1 0 0,4-4-38 0,3-3-8 16,4-6-8-16,3 2 11 0,4-5-11 0,4 0 0 15,-1-1 0-15,1-2 0 16,-1-4 0-16,0-3 10 0,4-2-10 0,4 2 10 0,3-3 20 0,0 3 4 16,4 7 1-16,-4-7 0 0,3 0-12 0,1-3-3 15,-1 3 0-15,4 4 0 0,4-1 8 0,-7 7 0 16,-1-1 1-16,-6 1 0 0,3 9-11 0,-4-3-2 15,1 0-1-15,-4 3 0 0,3 9-15 0,-3-5-12 16,-7 5 3-16,-4-6 0 0,-3 7 9 0,-7 2 12 16,3-5-2-16,-3-1-1 0,-4 3-9 0,-3 1-14 15,3-1 3-15,-3-2 1 0,-4 5 10 0,-3-5 0 16,0-1 0-16,0 3 0 0,3 4 0 0,-4-4 0 0,-2 4 0 16,-1 0 0-16,-4-4 0 0,1 10 0 0,-7-3 0 0,3 3 0 15,-7-4 0-15,0 4 0 0,-7 3 0 0,0 0 0 16,0 0 0-16,0 0 0 0,0 0 0 0,0 0 0 15,0 0 0-15,0 0 0 0,0 0 0 0,0 0 0 16,-7 3 0-16,3 4 0 0,-3-4 0 0,7-3 0 16,0 0 0-16,0 0 0 0,-7 0 0 0,7 0 0 15,-7-3 0-15,7 3 9 0,-3-7-9 0,3 7 0 16,-7 0 8-16,3-3-8 0,4 3 0 0,-4-9 0 16,-3 9 0-16,4-3 0 0,-4-4 0 0,3 4 0 15,-3 3 0-15,0-9 0 0,-3 9 0 0,3-3 0 16,3-4 9-16,-3 4-1 0,-4-3-8 0,4 6 12 15,0-6-4-15,4-1 0 0,3-2-8 0,-4 6 12 0,-3-3-12 0,4-1 0 16,-1 1 8-16,1-3-8 0,-1-1 0 0,1-2 9 16,3 2-9-16,0-2 8 0,-4-7-8 0,0 6 0 15,4 1 0-15,-3-7 0 0,-1 0 19 0,1 4-2 16,3-4 0-16,-4-3 0 0,4 3 3 0,-7-3 1 16,4 3 0-16,-8 4 0 0,4-4 6 0,0 6 1 15,-4-6 0-15,4 10 0 0,-7-4-15 0,7 1-2 16,0-4-1-16,-3 10 0 0,6-10-10 0,-3 10 0 15,4-10 0-15,-5 7 8 0,8-4-8 0,0 1 0 16,-3 2 0-16,3-2 0 0,0-4 0 0,0 4 0 16,-4 2 8-16,4-2-8 0,0 2 0 0,0 1 0 15,0-4 0-15,0 4 0 0,0-1 0 0,-3 7 0 16,3-6 0-16,-4 0 0 0,4 5 0 0,0 4 0 0,0 0 0 16,0 0 0-16,0 0 0 0,0 0 0 0,0 0-8 15,0 0 8-15,4 10 0 0,3-1 0 0,0-3 0 0,4 4 0 16,3 9-14-16,3-7 5 0,1 7 1 0,3 0 0 15,7-3 8-15,-3 6 0 0,3 3-9 16,0 0 9-16,1-3 0 0,-1 0 0 0,-3 6 0 0,3-3 0 16,-7 3 0-16,0-3 0 0,0 7-12 0,-3-1 12 15,3-3-18-15,-3-3 4 0,-1 3 1 0,5 1 0 16,-5-7 13-16,4 0-12 0,1 0 12 0,2-4-12 16,1-2 12-16,0 6 0 0,-1-3 0 0,1-7 0 15,-4 10 0-15,0-6 0 0,1-4 0 0,-1 1 0 16,-4 3 0-16,1-10 0 0,-4 3 0 0,0 1 0 0,-7 2 0 15,4-5 0-15,-8-4 0 0,4 6 0 0,-7-9 8 0,0 0-8 16,-3 3 0-16,-4 7 0 0,-4-4 12 0,-3-3-12 16,-7 3 12-16,0-2-12 0,3-4 12 15,-7 3-4-15,1-3 0 0,-4 0-8 0,-4 0 9 0,0 6-9 16,4-3 0-16,-7-3 9 0,3 9-9 0,-3-2 12 16,-1-1-12-16,-3 3 12 0,1 1-4 0,2 2-8 15,-2-2 12-15,2 9-4 0,1-7-8 0,3 1 0 16,1 5-10-16,2 1 10 0,1-3-12 0,3 3 3 15,1-7 1-15,3 7 0 16,3-6-166-16,0 6-33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7:04:40.44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3030 12921 1558 0,'0'0'69'0,"0"0"15"0,0 0-68 0,0 0-16 0,0 0 0 0,0 0 0 0,-10 0 64 0,6 0 10 15,4 0 2-15,-10 0 0 0,-1 0 4 0,8 0 2 16,-8 0 0-16,0-3 0 0,8 0-27 0,-8-4-6 16,4 4-1-16,-3-3 0 0,3 3-33 0,-4-3-7 15,-10-1-8-15,7 1 11 0,0 3-11 0,-4-3 8 16,0 6-8-16,-6 0 8 16,-8-3 0-16,4 3-8 0,-8-4 12 0,1 4-4 15,0-6 33-15,-11 6 7 0,7 0 0 0,-10 0 1 16,-1 0 9-16,-3 0 2 0,4 6 0 0,0-2 0 15,-1-4-7-15,4 3-1 0,1 3 0 0,2-3 0 0,-6 3-23 0,-4 1-5 16,4-1 0-16,-1 3-1 0,1 1-23 0,3-4 0 16,-3 10 0-16,3-4 0 0,7 1 0 0,-7-1 0 15,7 7 0-15,4-6-8 0,0 2 8 0,6 1 0 16,-2 0-9-16,-5-1 9 0,12 1 0 0,-5 0 0 0,1-1-9 16,4 1 9-16,6-6 0 0,-3 2 0 0,7 4 0 15,3-7 0-15,0-3 0 0,8 10-8 0,-8-10 8 0,4 10 0 16,4-3 0-16,3-1-12 0,0 10 12 0,0-3-10 15,0 0 10-15,3 3 0 0,4 3-9 0,-3 3 9 16,6-6 0-16,1 9 0 0,0 4-9 0,3 2 9 16,0-2 0-16,4 9 0 0,-11 3 0 0,10 0 9 15,-3 6-9-15,-3 7 0 0,-1-4 0 0,-2 7-11 16,2 6 11-16,1 0 0 0,-1 12 0 0,-6 1 0 16,3 3 0-16,-4 2 0 0,4 11 0 0,-7-4 0 15,0 0 0-15,0-3 0 0,0-7 0 0,-7-5 0 16,4 2 0-16,3-5-8 0,-11-4 8 0,4-6-8 15,4 6 8-15,-11-16 0 0,3 4 0 0,0-7 8 16,1-3 0-16,-1-3 1 0,-3 0 0 0,0 0 0 16,0-6-1-16,3-6-8 0,-3 5 12 0,-3-2-4 0,-1 0-8 15,7-7 8-15,1 0-8 0,-4 1 8 0,3-1 1 16,1-9 0-16,6 3 0 0,-7-9 0 16,4 6-9-16,4-7 0 0,-1-2 9 0,-3-1-9 0,4 1 0 0,-4-4 9 15,3 1-9-15,1 2 0 0,-4-2 10 16,7-1-10-16,-4 4 8 0,-3-4-8 0,3 1 0 0,1 2 0 15,-4-3-12-15,-4 1 12 0,8-7 13 0,-4 6 11 16,3 1 1-16,4-1 1 0,0-6-3 0,-3 7-1 0,3-10 0 0,0 6 0 16,0-6-5-16,3 6-1 0,1 4 0 15,3-1 0-15,-4-3-7 0,8 1-1 0,-1 2-8 0,1 1 12 16,3-1-4-16,7-6 0 0,-7 6-8 16,11-2 12-16,-4-4-4 0,4 0-8 0,0-3 11 15,3 6-11-15,-3-3 17 0,6-3-3 0,5 0-1 16,-1 0 0-16,0 0-13 0,4 0-15 0,-4-3 3 0,4 3 1 15,3 0-2-15,1 0-1 0,3 0 0 16,-1 0 0 0,5 3-97-16,-1 7-19 0,-3-1-4 0,3 1-1206 0</inkml:trace>
  <inkml:trace contextRef="#ctx0" brushRef="#br0" timeOffset="29139.41">21244 13360 2498 0,'0'0'111'0,"0"0"22"0,0 0-106 0,0 0-27 0,0 0 0 16,0 0 0-16,-3 3 37 0,3 7 3 15,-4 8 0-15,1-5 0 0,-1 6-40 0,1 3-13 0,3 3 0 0,0 6 0 16,0 1 13-16,0-1 0 0,-4 10 12 0,1-1-12 15,3-5 0-15,-7 6-9 16,3-1-1-16,-3 4 0 0,0-3 10 0,0 0 0 0,0-7 0 0,0 10 0 16,0-6-12-16,-4-4-1 0,4-2 0 15,0-1 0 1,0 0-130-16,0 1-25 0,0-10-6 0,3 0-778 0</inkml:trace>
  <inkml:trace contextRef="#ctx0" brushRef="#br0" timeOffset="29568.49">20966 13247 2977 0,'0'-3'65'0,"0"-6"14"0,-4-4 2 0,1-3 3 0,3 4-67 0,0-1-17 0,3-6 0 0,1 10 0 0,-1-7 0 0,4 1 8 16,-3 2-8-16,6 4 0 0,-3-1 0 0,4-2 0 15,0 2 0-15,3 7 0 0,0-6 0 0,3-1 0 16,5 7 0-16,-1-3 0 0,3 3-8 0,1 3 8 16,3 0 0-16,4 3-9 0,3-3 9 0,-3 9-12 15,-4 1 12-15,4 2-12 0,-4 7 12 0,1 0-13 16,-1 3 5-16,-4 0 8 0,-2 6 0 0,-1-3 0 16,3 7 14-16,-6-1-4 0,-4 3-23 0,0-2-5 15,0-4-1-15,1 3 0 0,-5-6 3 0,-3 7 0 16,0-10 0-16,-3 6 0 0,-1-6 8 0,1 0 8 15,-8 0-12-15,1 0 12 0,3-3 0 0,-4-1 0 0,-6-5 0 16,-4 6 0-16,-1-7 0 0,-2 1 9 0,-1 3-1 16,-7-10 0-16,1 3-8 0,-1 1 8 0,-3-4-8 15,-4-3 8-15,-3-3 0 0,0 0 0 0,-1 0 0 16,5 0 0-16,-1-3-8 0,0 3-17 0,0-6 4 0,8 6 1 31,-1 0-16-31,4 0-4 0,0 9 0 0,-1-6 0 16,8 7-128-16,0-1-25 0,7 0-6 0,0 4-1 15,0 0 7-15,3 2 1 0,1-2 0 0,3-1 0 0</inkml:trace>
  <inkml:trace contextRef="#ctx0" brushRef="#br0" timeOffset="30070.98">21904 13921 2707 0,'14'-9'240'0,"-14"9"-192"0,-7-3-38 0,4-7-10 0,3 1 70 0,-4 0 12 16,0 5 2-16,-3-5 1 15,0 0-108-15,4 5-21 0,-1-2-5 0,-3 3-1 0,-7 0 40 0,4-3 10 16,10 6 0-16,-11 0 0 16,-7 6-29-16,4 0-4 0,0 0-1 0,0 7 0 0,-4 0 8 0,1-4 2 0,-4 10 0 0,-1-7 0 15,8 10 13-15,0-3 11 0,-3-6-13 0,-1 5 5 16,4 1 32-16,3-3 8 0,4 3 0 0,-3-7 1 15,2 7-33-15,5-6 0 16,3-4 0-16,0 4 0 0,0 2 0 0,3-8 0 16,1 2 0-16,3 0 0 0,0 1 0 0,0-7 0 0,4 3 0 15,-1-3 0-15,8-3 0 0,-4 7 0 0,-3-7 0 16,3 0 0-16,7-7 0 0,-7 7 0 0,-3-3 0 16,-1-3 0-16,-3 3 18 0,4-7 3 0,-4 1 1 15,0 6 0-15,-11-7 2 0,8 1 0 0,3-4 0 0,0 4 0 16,-3 0-7-16,-1-1-1 0,4 4 0 0,4 0 0 15,-1-4-16-15,-3 7 0 0,-7 3 0 0,7 0 0 16,8-6 12-16,-8 12 0 0,-7-6-1 0,7 3 0 16,3 7-11-16,-3-1-9 0,-3 4 9 0,-1-4-13 15,-3 4 13-15,7-4 0 0,-3 4 0 0,3-4 0 0,-3 10 0 16,-4-10 0-16,10 4 0 0,-6-1 0 0,-1-2 0 0,1-1 0 16,-1 1 0-16,8-7 0 0,-4 6 0 0,0 0 0 15,-7-9 0-15,7 4 0 16,11-4-54-16,-8 0-8 0,1 0-2 0,-1-7 0 15,5-2-190-15,-1-7-38 0,17-6-8 0,-9 0-2 0</inkml:trace>
  <inkml:trace contextRef="#ctx0" brushRef="#br0" timeOffset="30303.98">22412 13580 1555 0,'0'0'138'0,"0"0"-110"0,0 0-28 0,0 0 0 15,0 0 318-15,0 0 58 0,-4 6 12 0,8 3 3 16,7 1-323-16,-8 2-68 0,1 7 0 0,-1 0-15 16,8 3 6-16,-4 0 1 0,0 0 0 0,0 9 0 15,-4 0-1-15,8 1 0 0,-4 2 0 0,0-2 0 16,-7 8-11-16,7-8-1 0,0-1-1 0,0 4 0 31,-3-4-29-31,-4 0-5 0,7 1-2 0,-4-1 0 16,4 0-60-16,-3-9-12 0,-8 7-2 0</inkml:trace>
  <inkml:trace contextRef="#ctx0" brushRef="#br0" timeOffset="30529.11">22299 13890 3265 0,'0'0'72'0,"0"0"14"0,0 0 3 0,0 0 3 0,-7 0-73 0,7 0-19 0,7-3 0 0,7-3 0 0,-3 6 0 0,3-4 0 16,0 1-8-16,4-3 8 0,3 3 0 0,4-3 0 16,-8 2-8-16,8-2 8 0,7 0-12 0,-1-3 0 15,-2-1 0-15,6 1 0 16,0-4-72-16,4 4-15 0,3-1-2 0,1-2-1 16,2 2-104-16,1 1-21 0,7 9-4 0,-3-3-1 0</inkml:trace>
  <inkml:trace contextRef="#ctx0" brushRef="#br0" timeOffset="54987.01">23467 13046 2181 0,'0'0'48'0,"0"-9"9"0,-4 6 3 0,4-6 2 0,0-1-50 0,0-2-12 0,0 2 0 0,4 1 0 16,-1-4 20-16,1 4 0 0,-1-1 1 0,1 4 0 15,-1 0-13-15,1-4-8 0,-1 10 8 0,-3 0-8 16,0 0 20-16,0 0 0 0,8 0 0 0,-1 0 0 15,-4 10-20-15,4 9 8 0,-3-4-8 0,-1 10 0 16,4 1 0-16,-3 11 0 0,3 1 0 0,-4 3-8 16,4 2 8-16,-3-2 0 0,3 3 0 15,-7 6 0-15,4-6 0 0,-1 6 0 0,1 1 0 0,-4 2 8 16,0 0-8-16,0 0 0 0,0 1 0 16,0-1-8-16,-4 0 8 0,1 1 14 0,-1-10-3 0,4 9-1 15,-7-3 24-15,3 0 5 0,-3-3 1 0,4 7 0 16,-4 2-13-16,3-9-3 0,1 6 0 0,-1-12 0 15,4 3 7-15,0-3 1 0,0 0 0 0,4-7 0 0,-1-3-20 16,1 1-3-16,3-10-1 0,0 6 0 16,0-6-8-16,0-10 8 0,0 7-8 0,0-6 8 15,4-4 0-15,-4 4 0 0,3-13 0 0,1 9 0 0,-4-9 29 16,4 0 6-16,-4 6 1 0,0-2 0 0,3-1-44 16,1 3 0-16,-4-6 0 0,4 3 0 0,-4-3 10 15,3 0 0-15,1 6 0 0,-1-2 0 0,1-4-10 0,3 9 0 16,4-9 0-16,-1 3 0 0,4-3 0 0,1 0 12 15,6 0-4-15,7-3 0 0,4 3 0 0,7-9 0 16,0-1 0-16,3 7 0 0,4-6 1 0,3-1 0 16,4-2 0-16,4 2 0 0,10 1-9 0,-3-4 0 0,3 4 0 15,-4-1 0-15,4 1 0 0,4 6 0 0,7-7 0 0,-1 7 0 16,1-3 0-16,3 6 0 0,-3-3 0 0,3 3 0 16,7-6 0-16,0 12 0 0,1-3 0 0,-1-3 0 15,0 6 0-15,4-3 0 0,0-3 0 16,-4 7 0-16,0-4 0 0,0 0 0 15,1 3 0-15,-1-3 8 0,4-3-8 0,0 0 0 0,-8 0 0 0,4 7 0 16,8-7 0-16,3 3 0 0,-4-3 0 0,-7 0 0 16,0 0 0-16,1 0 0 0,2 6 0 0,-2-3 8 15,-5-3-8-15,-6 3 0 0,-7-3 0 0,-1 7-11 16,1-4 11-16,0 3 0 0,-4-3 0 0,0 7 0 16,-4-7 0-16,-3-3 8 0,-3 9-8 0,-4-9 0 15,3 10 0-15,1-7 8 0,6 3-8 0,-3-6 0 16,0 0 0-16,-3 0 0 0,-1 0-12 0,4 0 4 0,0 3 8 0,4-3 11 15,0 0-3-15,-4 0 0 16,3 0-8-16,-6 0-12 0,-8 6 2 0,4-2 1 0,0-4 9 0,0 6 11 16,-4-3-3-16,4 0 0 0,-3-3-8 0,-4 9 0 15,-4-9 0-15,1 7 8 0,-5-4-8 0,1-3 0 16,0 0 0-16,4 6 0 0,-1-6 0 0,4 0 0 16,3 3 0-16,1-3 0 0,-4-3 0 15,3-3 0-15,-3 6 8 0,3-3-8 0,-6-4 17 0,3 7 2 16,0-9 0-16,-4 9 0 0,-3 0-19 15,0-3 0-15,-4 0 0 0,0-3 0 0,-3 6 8 0,0-4-8 16,-7 4 0-16,3-6 0 0,-7 6 0 0,4 0 0 16,-4-3 0-16,-3 3 0 0,7-6 0 0,-8 6 0 15,5 0 0-15,2 0 0 0,1 0 0 0,0 0 0 16,3 0 0-16,4 0 0 0,3-3 0 16,-6 3 0-16,2 0 0 0,-2 0 0 0,-1-4 0 0,0-2-20 0,-3 6 2 0,0 0 1 15,-4 0 26-15,4 6 6 16,-8-2 1-16,1-4 0 0,0 3-16 0,-4 3 0 0,0-6 0 0,0 3 0 15,-7-3-9-15,4 6-5 0,-4-6-1 0,0 0 0 16,0 0 15-16,-7 0 0 0,4 0 9 0,0 0-9 16,-1 0 10-16,-3-6-10 0,-7 6 10 0,11 0-10 15,-4 0 14-15,3-3-3 0,1 3-1 0,-4-6 0 16,4 3 2-16,-4-7 1 0,3 7 0 0,-3-3 0 16,4-4-1-16,-4 7-1 0,0-6 0 0,0-1 0 15,0 4-3-15,4-10 0 0,-4 7 0 0,0-4 0 16,0 4-8-16,0-3 0 0,-4-1 0 0,8-3-11 15,-4 4 27-15,0-4 4 0,4 0 2 0,-4-6 0 16,3 4-10-16,1-4-1 0,3 0-1 0,0 0 0 16,-3-10-2-16,6 10-8 0,1-9 12 0,0 0-4 15,-4 6 4-15,3-4 0 0,1-2 0 0,3 0 0 0,-3-4-12 0,3-2 10 16,-7 5-10-16,4-2 10 0,-1-7-10 0,1 0 8 16,0 4-8-16,-4-4 8 0,3-3 0 0,-2-3 0 15,-1 3 0-15,-4 0 0 0,4 0-8 0,1-3-9 16,-5 3 9-16,-3 4-13 0,4 2 13 0,-4 0-11 15,3-3 11-15,1 7-10 0,-8 3 10 0,5-1 0 16,-1 1 0-16,-4 0 0 0,1 9 0 0,-1 0 0 16,1 0 8-16,-4 3-8 0,0 0 0 0,0 7-13 15,0-1 1-15,0 0 1 0,0-2 11 0,0 2 0 0,-4 4 0 16,4-1 8-16,-3-2-8 0,3 2 0 0,0 1-11 0,0-3 11 16,-4 2 0-16,4 1 0 0,0-4 0 0,0 4 0 15,0-1 0-15,0-2 0 0,0 2 0 0,-3 4 0 16,3-3 0-16,0 2 0 0,-4-2 0 0,1 6 0 15,3-7-8-15,0 10 8 0,-8 0 0 0,5 0-9 16,3 0 9-16,0 0-12 0,-7 0 12 0,0 0-12 16,-4 0 12-16,4 7-10 0,0-4 10 0,-3 0-10 15,-1 3 10-15,4-3 0 0,0-3 0 0,0 0 0 16,0 7 0-16,7-7 0 0,-7 3 0 0,7-3 0 16,0 0 0-16,0 0 0 0,-4 0 0 0,4 0 0 15,0 0 0-15,0 0 0 0,0 0 0 0,0 0 8 16,-3-10-8-16,3 10 0 0,0 0 0 0,0 0 0 15,0 0 0-15,0 0 0 0,0 0 0 0,0 0-8 16,0 0-16-16,0 0-2 16,0 0-1-16,0 0 0 0,-7 0-88 0,-8 10-17 0,1-10-4 15,-3 9-764-15,-1-6-153 0</inkml:trace>
  <inkml:trace contextRef="#ctx0" brushRef="#br0" timeOffset="55518.33">29951 12799 2530 0,'0'0'56'0,"3"-7"11"0,1-2 2 0,-1-3 3 0,1 2-58 0,-1 1-14 0,5 2 0 0,2 1 0 0,1-3 10 0,-4 6-1 15,0-4 0-15,3 7 0 0,-3 0 27 0,1 7 6 16,-1-4 1-16,0 12 0 0,0 1-28 0,-4 3-6 16,1 6-1-16,-1 3 0 15,-3 7 7-15,-3 5 1 0,-4 11 0 0,0 5 0 0,-4 7 19 0,0 0 4 16,-3-1 1-16,0 4 0 0,0 3-28 16,-4-3-4-16,4 0-8 0,-3-3 11 15,3 9 3-15,0-10 1 0,-4 14 0 0,4-7 0 0,0-4-15 0,0 1 8 16,-1 6-8-16,5-6 0 0,-4 3 0 0,3-3 0 15,4-6 0-15,-3-4 0 0,2-3 0 0,1-9-21 16,4-3 3-16,3 3 1 16,-4-13-134-1,1 1-26-15,-1-1-6 0,1-9-954 0</inkml:trace>
  <inkml:trace contextRef="#ctx0" brushRef="#br0" timeOffset="55922.26">26659 12896 2836 0,'0'0'63'0,"-7"-6"13"0,0 6 2 0,-3-3 1 0,-4 3-63 0,3 0-16 16,4-4 0-16,0 4 0 0,7 0 0 0,0 0 0 16,0 0-12-16,0 0 12 0,0 0 0 0,7 7 11 15,-3 2 0-15,3 0 0 0,3 4 7 0,1 6 2 16,3 0 0-16,-4 3 0 0,5 0 12 0,-1 6 4 15,0-3 0-15,-7 6 0 0,3 4 4 0,1 2 0 16,-4 7 1-16,0 0 0 0,-3 6-29 0,-1 4-12 16,-3-1 8-16,0 10-8 0,0-1 8 0,-7 4-8 15,4 3 8-15,-1 0-8 0,1 0 0 0,-1-3 0 0,-3 0 8 16,3 3-8-16,1-6 0 0,-4-7 0 16,7 4 0-16,0-13 0 15,0 3-59-15,0-9-7 0,7-7-2 0,-7-3-848 0,3 1-169 16</inkml:trace>
  <inkml:trace contextRef="#ctx0" brushRef="#br0" timeOffset="56439.91">31147 13316 2822 0,'0'0'125'0,"0"0"26"15,0 0-121-15,10 0-30 0,-3 3 0 0,4 0 0 0,-4 7 0 0,0-1 0 16,0 1 0-16,-3-1 0 0,3 4-17 0,-7-4 3 15,-4 4 1-15,1 2 0 0,-4 1 13 0,-4 3 0 16,-3-7 0-16,-7 10-9 0,3 0 21 0,-10-3 5 16,0 3 1-16,-4 0 0 0,-7-3 21 0,4-1 4 15,0-2 1-15,3 3 0 0,-3-6-23 0,6-4-4 0,1 0-1 16,7 4 0-16,0-4-7 0,3-9-1 0,0 10-8 16,8-10 12-16,3 3-12 0,0-3 9 0,7 0-9 0,0 0 8 15,0 0-8-15,0 0 8 0,0 0-8 16,10-3 8-16,4 3-8 0,1 0-12 0,2 0 2 0,1 0 1 15,3 3 0-15,4 3 0 0,-4-3 0 0,4 4 0 16,-4-4-5-16,0 6-1 0,4 0 0 0,-4 4 0 16,0 6 0-16,0-3 0 0,-7 2 0 0,4 4 0 15,-8 0 15-15,5 6 12 0,-5-6-3 0,-3 7 0 16,4-4-19-16,-4-3-4 0,-4 0-1 0,4 6 0 16,-3-6 23-16,-1 0 5 0,-3 0 1 0,0 0 0 15,0 0-14-15,-3-7 0 0,-1 1 0 0,-3 0 0 31,0-4-53-31,-3-2-17 0,3-1-3 0,-7-6-756 0,-4-3-151 0</inkml:trace>
  <inkml:trace contextRef="#ctx0" brushRef="#br0" timeOffset="56643.19">31023 13360 3614 0,'39'-6'160'0,"-21"6"33"0,6 0-154 0,12-3-31 16,6-1-8-16,11-2 0 0,14 6 0 0,11 0 0 15,6 0 8-15,8 0-8 0,0 0-15 0,-1 0-7 16,5 0-2-16,-5 0 0 16,-2 0-106-16,-5 0-22 0,-6-9-4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customXml" Target="../ink/ink1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customXml" Target="../ink/ink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customXml" Target="../ink/ink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customXml" Target="../ink/ink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customXml" Target="../ink/ink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customXml" Target="../ink/ink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.xml"/><Relationship Id="rId5" Type="http://schemas.openxmlformats.org/officeDocument/2006/relationships/image" Target="../media/image37.png"/><Relationship Id="rId4" Type="http://schemas.openxmlformats.org/officeDocument/2006/relationships/customXml" Target="../ink/ink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customXml" Target="../ink/ink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customXml" Target="../ink/ink26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customXml" Target="../ink/ink30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customXml" Target="../ink/ink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.xml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customXml" Target="../ink/ink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Course Update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78022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Current Plan (updated)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HW 8 (online)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Mini-project proposal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HW 9 (online)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HW 10 (written/prog)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Midterm 2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Mini-project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7860623-9FCB-8A0D-1B32-75AB7D04F6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735378"/>
              </p:ext>
            </p:extLst>
          </p:nvPr>
        </p:nvGraphicFramePr>
        <p:xfrm>
          <a:off x="5191126" y="262369"/>
          <a:ext cx="6718411" cy="6228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773">
                  <a:extLst>
                    <a:ext uri="{9D8B030D-6E8A-4147-A177-3AD203B41FA5}">
                      <a16:colId xmlns:a16="http://schemas.microsoft.com/office/drawing/2014/main" val="2619173860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4189454543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2945934757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775497360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4128417567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921663487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2205759847"/>
                    </a:ext>
                  </a:extLst>
                </a:gridCol>
              </a:tblGrid>
              <a:tr h="529057">
                <a:tc>
                  <a:txBody>
                    <a:bodyPr/>
                    <a:lstStyle/>
                    <a:p>
                      <a:r>
                        <a:rPr lang="en-US" sz="2400" dirty="0"/>
                        <a:t>Sun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481816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</a:p>
                    <a:p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B0F0"/>
                          </a:solidFill>
                        </a:rPr>
                        <a:t>HW8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B0F0"/>
                          </a:solidFill>
                        </a:rPr>
                        <a:t>Proj</a:t>
                      </a:r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</a:t>
                      </a:r>
                    </a:p>
                    <a:p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045124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9</a:t>
                      </a:r>
                    </a:p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HW8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</a:t>
                      </a:r>
                    </a:p>
                    <a:p>
                      <a:r>
                        <a:rPr lang="en-US" sz="2400" dirty="0">
                          <a:solidFill>
                            <a:srgbClr val="00B0F0"/>
                          </a:solidFill>
                        </a:rPr>
                        <a:t>HW9</a:t>
                      </a:r>
                    </a:p>
                    <a:p>
                      <a:r>
                        <a:rPr lang="en-US" sz="2400" dirty="0">
                          <a:solidFill>
                            <a:srgbClr val="00B0F0"/>
                          </a:solidFill>
                        </a:rPr>
                        <a:t>HW10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14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15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523213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HW9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Prop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21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HW10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44494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26</a:t>
                      </a:r>
                    </a:p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MT2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556476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Proj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252593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827967-1127-F62B-795D-305D8603BF6B}"/>
                  </a:ext>
                </a:extLst>
              </p14:cNvPr>
              <p14:cNvContentPartPr/>
              <p14:nvPr/>
            </p14:nvContentPartPr>
            <p14:xfrm>
              <a:off x="3860640" y="332280"/>
              <a:ext cx="871920" cy="1192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827967-1127-F62B-795D-305D8603BF6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51280" y="322920"/>
                <a:ext cx="890640" cy="121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ML System Design: Movie Recommendation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78022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Model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2800" dirty="0"/>
          </a:p>
          <a:p>
            <a:pPr lvl="2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92170EB-14D5-90DB-0CFF-6FB367D51D09}"/>
                  </a:ext>
                </a:extLst>
              </p14:cNvPr>
              <p14:cNvContentPartPr/>
              <p14:nvPr/>
            </p14:nvContentPartPr>
            <p14:xfrm>
              <a:off x="1015920" y="1752480"/>
              <a:ext cx="10396800" cy="3908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92170EB-14D5-90DB-0CFF-6FB367D51D0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6560" y="1743120"/>
                <a:ext cx="10415520" cy="392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3353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ML System Design: Movie Recommendation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78022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Model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2800" dirty="0"/>
          </a:p>
          <a:p>
            <a:pPr lvl="2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9ED4467-1A7F-1D2D-EB65-F10537AA33B6}"/>
                  </a:ext>
                </a:extLst>
              </p14:cNvPr>
              <p14:cNvContentPartPr/>
              <p14:nvPr/>
            </p14:nvContentPartPr>
            <p14:xfrm>
              <a:off x="740520" y="1604520"/>
              <a:ext cx="8451000" cy="2840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9ED4467-1A7F-1D2D-EB65-F10537AA33B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1160" y="1595160"/>
                <a:ext cx="8469720" cy="285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1680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Recommender Systems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9790" y="1067885"/>
            <a:ext cx="5874835" cy="5044828"/>
          </a:xfrm>
        </p:spPr>
        <p:txBody>
          <a:bodyPr>
            <a:noAutofit/>
          </a:bodyPr>
          <a:lstStyle/>
          <a:p>
            <a:r>
              <a:rPr lang="en-US" sz="2400" dirty="0"/>
              <a:t>Setup:</a:t>
            </a:r>
          </a:p>
          <a:p>
            <a:pPr lvl="1"/>
            <a:r>
              <a:rPr lang="en-US" dirty="0"/>
              <a:t>Items: </a:t>
            </a:r>
            <a:br>
              <a:rPr lang="en-US" dirty="0"/>
            </a:br>
            <a:r>
              <a:rPr lang="en-US" dirty="0"/>
              <a:t>movies, songs, products, etc.</a:t>
            </a:r>
            <a:br>
              <a:rPr lang="en-US" dirty="0"/>
            </a:br>
            <a:r>
              <a:rPr lang="en-US" dirty="0"/>
              <a:t>(often many thousands)</a:t>
            </a:r>
          </a:p>
          <a:p>
            <a:pPr lvl="1"/>
            <a:r>
              <a:rPr lang="en-US" dirty="0"/>
              <a:t>Users: </a:t>
            </a:r>
            <a:br>
              <a:rPr lang="en-US" dirty="0"/>
            </a:br>
            <a:r>
              <a:rPr lang="en-US" dirty="0"/>
              <a:t>watchers, listeners, purchasers, etc.</a:t>
            </a:r>
            <a:br>
              <a:rPr lang="en-US" dirty="0"/>
            </a:br>
            <a:r>
              <a:rPr lang="en-US" dirty="0"/>
              <a:t>(often many millions)</a:t>
            </a:r>
          </a:p>
          <a:p>
            <a:pPr lvl="1"/>
            <a:r>
              <a:rPr lang="en-US" dirty="0"/>
              <a:t>Feedback: </a:t>
            </a:r>
            <a:br>
              <a:rPr lang="en-US" dirty="0"/>
            </a:br>
            <a:r>
              <a:rPr lang="en-US" dirty="0"/>
              <a:t>5-star ratings, not-clicking ‘next’, purchases, etc.</a:t>
            </a:r>
          </a:p>
          <a:p>
            <a:r>
              <a:rPr lang="en-US" sz="2400" dirty="0"/>
              <a:t>Challenge:</a:t>
            </a:r>
            <a:endParaRPr lang="en-US" dirty="0"/>
          </a:p>
          <a:p>
            <a:pPr lvl="1"/>
            <a:r>
              <a:rPr lang="en-US" dirty="0"/>
              <a:t>Users only rate a small number of items (the user/item rating data is sparse)</a:t>
            </a:r>
          </a:p>
          <a:p>
            <a:pPr lvl="1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182168"/>
              </p:ext>
            </p:extLst>
          </p:nvPr>
        </p:nvGraphicFramePr>
        <p:xfrm>
          <a:off x="7408008" y="496385"/>
          <a:ext cx="4460144" cy="4142289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115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5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05588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Doctor Strange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Star Trek: Beyond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Zootopia</a:t>
                      </a:r>
                      <a:endParaRPr lang="en-US" sz="2400" dirty="0"/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624">
                <a:tc>
                  <a:txBody>
                    <a:bodyPr/>
                    <a:lstStyle/>
                    <a:p>
                      <a:r>
                        <a:rPr lang="en-US" sz="2400" dirty="0"/>
                        <a:t>Alita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624">
                <a:tc>
                  <a:txBody>
                    <a:bodyPr/>
                    <a:lstStyle/>
                    <a:p>
                      <a:r>
                        <a:rPr lang="en-US" sz="2400" dirty="0"/>
                        <a:t>BB-8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7453">
                <a:tc>
                  <a:txBody>
                    <a:bodyPr/>
                    <a:lstStyle/>
                    <a:p>
                      <a:r>
                        <a:rPr lang="en-US" sz="2400" dirty="0"/>
                        <a:t>C-3P0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799D7B1-43DD-45B1-A474-7CE29765C70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E0325C6-8067-C70D-04C8-D0FD42B43E33}"/>
                  </a:ext>
                </a:extLst>
              </p14:cNvPr>
              <p14:cNvContentPartPr/>
              <p14:nvPr/>
            </p14:nvContentPartPr>
            <p14:xfrm>
              <a:off x="393840" y="4579200"/>
              <a:ext cx="11411280" cy="1324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E0325C6-8067-C70D-04C8-D0FD42B43E3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4480" y="4569840"/>
                <a:ext cx="11430000" cy="134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0432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85FC8-4695-4269-9335-055A9B3DA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721567" cy="2039539"/>
          </a:xfrm>
        </p:spPr>
        <p:txBody>
          <a:bodyPr/>
          <a:lstStyle/>
          <a:p>
            <a:r>
              <a:rPr lang="en-US" dirty="0"/>
              <a:t>Item-based (</a:t>
            </a:r>
            <a:r>
              <a:rPr lang="en-US" i="1" dirty="0"/>
              <a:t>Content filtering</a:t>
            </a:r>
            <a:r>
              <a:rPr lang="en-US" dirty="0"/>
              <a:t>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Features about each item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Given an item, other “close” items have similar values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e.g. Pandora.com, music genome project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495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85FC8-4695-4269-9335-055A9B3DA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721567" cy="2039539"/>
          </a:xfrm>
        </p:spPr>
        <p:txBody>
          <a:bodyPr/>
          <a:lstStyle/>
          <a:p>
            <a:r>
              <a:rPr lang="en-US" dirty="0"/>
              <a:t>Item-based (</a:t>
            </a:r>
            <a:r>
              <a:rPr lang="en-US" i="1" dirty="0"/>
              <a:t>Content filtering</a:t>
            </a:r>
            <a:r>
              <a:rPr lang="en-US" dirty="0"/>
              <a:t>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Features about each item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Given an item, other “close” items have similar values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e.g. Pandora.com, music genome project</a:t>
            </a:r>
            <a:endParaRPr lang="en-US" dirty="0"/>
          </a:p>
          <a:p>
            <a:r>
              <a:rPr lang="en-US" dirty="0"/>
              <a:t>User-based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Features about each user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Given a user, other “close” users have similar preferences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chemeClr val="tx1"/>
                </a:solidFill>
              </a:rPr>
              <a:t>Market segmentation</a:t>
            </a:r>
            <a:endParaRPr lang="en-US" i="1" dirty="0"/>
          </a:p>
          <a:p>
            <a:r>
              <a:rPr lang="en-US" dirty="0"/>
              <a:t>Learning user-item relationship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Can be done without features on either user or item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Collaborative filtering techniques</a:t>
            </a:r>
            <a:endParaRPr lang="en-US" i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86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Filtering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606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Collaborative Filtering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Everyday Examples of Collaborative Filtering...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Bestseller lists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Top 40 music lists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The “recent returns” shelf at the library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Unmarked but well-used paths thru the woods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The printer room at work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“Read any good books lately?”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…</a:t>
            </a:r>
          </a:p>
          <a:p>
            <a:pPr>
              <a:lnSpc>
                <a:spcPct val="120000"/>
              </a:lnSpc>
            </a:pPr>
            <a:r>
              <a:rPr lang="en-US" dirty="0"/>
              <a:t>Common insight: personal tastes are correlated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If Alita and BB-8 both like X and Alita likes Y then BB-8 is more likely to like 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especially (perhaps) if BB-8 knows Alita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from William Cohen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94C2E21-B400-83CE-DB11-0A4D94FB806A}"/>
                  </a:ext>
                </a:extLst>
              </p14:cNvPr>
              <p14:cNvContentPartPr/>
              <p14:nvPr/>
            </p14:nvContentPartPr>
            <p14:xfrm>
              <a:off x="925920" y="2862360"/>
              <a:ext cx="8650080" cy="24872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94C2E21-B400-83CE-DB11-0A4D94FB806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6560" y="2853000"/>
                <a:ext cx="8668800" cy="250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5410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Types of Collaborative Filtering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50724" y="1197618"/>
            <a:ext cx="5386917" cy="639762"/>
          </a:xfrm>
        </p:spPr>
        <p:txBody>
          <a:bodyPr/>
          <a:lstStyle/>
          <a:p>
            <a:r>
              <a:rPr lang="en-US" b="0" dirty="0"/>
              <a:t>1. Neighborhood Methods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889110" y="1195635"/>
            <a:ext cx="5389033" cy="639762"/>
          </a:xfrm>
        </p:spPr>
        <p:txBody>
          <a:bodyPr/>
          <a:lstStyle/>
          <a:p>
            <a:r>
              <a:rPr lang="en-US" b="0" dirty="0"/>
              <a:t>2. Latent Factor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31" y="2018172"/>
            <a:ext cx="4663589" cy="41760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Figures from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Koren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et al. (2009)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F6E876-F019-18B9-9CC9-9954D760F078}"/>
              </a:ext>
            </a:extLst>
          </p:cNvPr>
          <p:cNvGrpSpPr/>
          <p:nvPr/>
        </p:nvGrpSpPr>
        <p:grpSpPr>
          <a:xfrm>
            <a:off x="6005137" y="2018172"/>
            <a:ext cx="5210925" cy="4176074"/>
            <a:chOff x="5168437" y="2124075"/>
            <a:chExt cx="4566114" cy="35242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2F6121-7DA1-B313-CEC9-164EEFA0D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814" t="3931" r="3970" b="6135"/>
            <a:stretch/>
          </p:blipFill>
          <p:spPr>
            <a:xfrm>
              <a:off x="5168437" y="2124075"/>
              <a:ext cx="4566114" cy="352425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280A53C-D9F7-CFCF-FCCE-2D6B23556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2592" y="3700436"/>
              <a:ext cx="261959" cy="585814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8145721-08DB-DE02-B4FE-29990A7E10B3}"/>
                  </a:ext>
                </a:extLst>
              </p14:cNvPr>
              <p14:cNvContentPartPr/>
              <p14:nvPr/>
            </p14:nvContentPartPr>
            <p14:xfrm>
              <a:off x="9277200" y="487080"/>
              <a:ext cx="896040" cy="837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8145721-08DB-DE02-B4FE-29990A7E10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67840" y="477720"/>
                <a:ext cx="914760" cy="85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7594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Types of Collaborative Filtering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990969" y="848236"/>
            <a:ext cx="4040188" cy="639762"/>
          </a:xfrm>
        </p:spPr>
        <p:txBody>
          <a:bodyPr/>
          <a:lstStyle/>
          <a:p>
            <a:r>
              <a:rPr lang="en-US" b="0" dirty="0"/>
              <a:t>1. Neighborhood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662" y="1487998"/>
            <a:ext cx="5277338" cy="4725664"/>
          </a:xfrm>
          <a:prstGeom prst="rect">
            <a:avLst/>
          </a:prstGeom>
        </p:spPr>
      </p:pic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7228904" y="1849096"/>
            <a:ext cx="4705921" cy="42711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In the figure, assume that a green line indicates the movie was </a:t>
            </a:r>
            <a:r>
              <a:rPr lang="en-US" b="1" dirty="0"/>
              <a:t>watched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Algorithm: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Find</a:t>
            </a:r>
            <a:r>
              <a:rPr lang="en-US" dirty="0"/>
              <a:t> </a:t>
            </a:r>
            <a:r>
              <a:rPr lang="en-US" b="1" dirty="0"/>
              <a:t>neighbors</a:t>
            </a:r>
            <a:r>
              <a:rPr lang="en-US" dirty="0"/>
              <a:t> based on similarity of movie preferences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Recommend</a:t>
            </a:r>
            <a:r>
              <a:rPr lang="en-US" dirty="0"/>
              <a:t> movies that those neighbors watched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Figures from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Koren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et al. (2009)</a:t>
            </a:r>
          </a:p>
        </p:txBody>
      </p:sp>
    </p:spTree>
    <p:extLst>
      <p:ext uri="{BB962C8B-B14F-4D97-AF65-F5344CB8AC3E}">
        <p14:creationId xmlns:p14="http://schemas.microsoft.com/office/powerpoint/2010/main" val="3554498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Types of Collaborative Filtering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69026" y="814693"/>
            <a:ext cx="4041775" cy="639762"/>
          </a:xfrm>
        </p:spPr>
        <p:txBody>
          <a:bodyPr/>
          <a:lstStyle/>
          <a:p>
            <a:r>
              <a:rPr lang="en-US" b="0" dirty="0"/>
              <a:t>2. Latent Factor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Figures from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Koren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et al. (2009)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530942" y="1454455"/>
            <a:ext cx="3912437" cy="4659148"/>
          </a:xfrm>
        </p:spPr>
        <p:txBody>
          <a:bodyPr>
            <a:normAutofit/>
          </a:bodyPr>
          <a:lstStyle/>
          <a:p>
            <a:r>
              <a:rPr lang="en-US" dirty="0"/>
              <a:t>Assume that both movies and users can be mapped to the same </a:t>
            </a:r>
            <a:r>
              <a:rPr lang="en-US" b="1" dirty="0"/>
              <a:t>feature space</a:t>
            </a:r>
            <a:endParaRPr lang="en-US" dirty="0"/>
          </a:p>
          <a:p>
            <a:r>
              <a:rPr lang="en-US" b="1" dirty="0"/>
              <a:t>Recommend</a:t>
            </a:r>
            <a:r>
              <a:rPr lang="en-US" dirty="0"/>
              <a:t> a movie based on its </a:t>
            </a:r>
            <a:r>
              <a:rPr lang="en-US" b="1" dirty="0"/>
              <a:t>proximity</a:t>
            </a:r>
            <a:r>
              <a:rPr lang="en-US" dirty="0"/>
              <a:t> to the user in the feature (latent) space</a:t>
            </a:r>
          </a:p>
          <a:p>
            <a:r>
              <a:rPr lang="en-US" b="1" dirty="0"/>
              <a:t>Example algorithm</a:t>
            </a:r>
            <a:r>
              <a:rPr lang="en-US" dirty="0"/>
              <a:t>: Matrix Factorization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CD03A5-E9A6-C555-87F3-4F1B53EAAB7B}"/>
              </a:ext>
            </a:extLst>
          </p:cNvPr>
          <p:cNvGrpSpPr/>
          <p:nvPr/>
        </p:nvGrpSpPr>
        <p:grpSpPr>
          <a:xfrm>
            <a:off x="5685675" y="1607719"/>
            <a:ext cx="5458576" cy="4352619"/>
            <a:chOff x="5168437" y="2124075"/>
            <a:chExt cx="4566114" cy="35242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309FE2-197F-BAB0-B2E7-DB4A5AEBD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814" t="3931" r="3970" b="6135"/>
            <a:stretch/>
          </p:blipFill>
          <p:spPr>
            <a:xfrm>
              <a:off x="5168437" y="2124075"/>
              <a:ext cx="4566114" cy="35242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0D7BD9-31C6-64A1-394E-79525A636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72592" y="3700436"/>
              <a:ext cx="261959" cy="585814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CDD3AA1-B5B7-DE76-421D-08D70FDA355E}"/>
                  </a:ext>
                </a:extLst>
              </p14:cNvPr>
              <p14:cNvContentPartPr/>
              <p14:nvPr/>
            </p14:nvContentPartPr>
            <p14:xfrm>
              <a:off x="520560" y="5186520"/>
              <a:ext cx="466560" cy="515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CDD3AA1-B5B7-DE76-421D-08D70FDA35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1200" y="5177160"/>
                <a:ext cx="485280" cy="53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7054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78022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Unsupervised Learning: Dimensionality Reduction</a:t>
            </a:r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Recommender Systems</a:t>
            </a:r>
            <a:endParaRPr lang="en-US" sz="2800" dirty="0">
              <a:sym typeface="Wingdings" panose="05000000000000000000" pitchFamily="2" charset="2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Unsupervised Learning: Clustering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ym typeface="Wingdings" panose="05000000000000000000" pitchFamily="2" charset="2"/>
              </a:rPr>
              <a:t>K-means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Next time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Unsupervised Learning: Clustering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ym typeface="Wingdings" panose="05000000000000000000" pitchFamily="2" charset="2"/>
              </a:rPr>
              <a:t>Gaussian mixture models and expectation maximization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60B8EA9-8906-924D-6E0D-6E9B5F3F1FDC}"/>
                  </a:ext>
                </a:extLst>
              </p14:cNvPr>
              <p14:cNvContentPartPr/>
              <p14:nvPr/>
            </p14:nvContentPartPr>
            <p14:xfrm>
              <a:off x="398880" y="3138840"/>
              <a:ext cx="9615600" cy="3210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60B8EA9-8906-924D-6E0D-6E9B5F3F1FD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9520" y="3129480"/>
                <a:ext cx="9634320" cy="322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1457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5BC5E-BCEC-45F0-8E96-2A465B53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Learn a Feature Space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57BDE3A-0ABB-87FC-CAF3-F12A40E20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09AE0B8-B9D9-852A-FD83-EC84878A9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1" r="51641" b="22441"/>
          <a:stretch/>
        </p:blipFill>
        <p:spPr>
          <a:xfrm>
            <a:off x="4114800" y="1779928"/>
            <a:ext cx="3667125" cy="425892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B4CD82C-35B6-C4FF-857A-CD9552F3B538}"/>
                  </a:ext>
                </a:extLst>
              </p14:cNvPr>
              <p14:cNvContentPartPr/>
              <p14:nvPr/>
            </p14:nvContentPartPr>
            <p14:xfrm>
              <a:off x="1027440" y="1871280"/>
              <a:ext cx="8387280" cy="4816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B4CD82C-35B6-C4FF-857A-CD9552F3B53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8080" y="1861920"/>
                <a:ext cx="8406000" cy="483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7134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5BC5E-BCEC-45F0-8E96-2A465B53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Learn a Feature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DC1BCE-D88B-0B42-1D07-27DC679CA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97" y="2880174"/>
            <a:ext cx="3566603" cy="2599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52AC7D-2575-5465-7BA7-E338113FCED5}"/>
              </a:ext>
            </a:extLst>
          </p:cNvPr>
          <p:cNvSpPr txBox="1"/>
          <p:nvPr/>
        </p:nvSpPr>
        <p:spPr>
          <a:xfrm>
            <a:off x="552099" y="1505605"/>
            <a:ext cx="36837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Word2vec:</a:t>
            </a:r>
          </a:p>
          <a:p>
            <a:r>
              <a:rPr lang="en-US" sz="2800" dirty="0"/>
              <a:t>Feature space for words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2ABC39-A9E6-4654-8A56-105AA52AA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54"/>
          <a:stretch/>
        </p:blipFill>
        <p:spPr>
          <a:xfrm>
            <a:off x="5562248" y="2534587"/>
            <a:ext cx="5505451" cy="34899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C2B8EA-089C-0DCE-40D0-C0AD96DC3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799" y="1505605"/>
            <a:ext cx="6610351" cy="523220"/>
          </a:xfrm>
        </p:spPr>
        <p:txBody>
          <a:bodyPr/>
          <a:lstStyle/>
          <a:p>
            <a:r>
              <a:rPr lang="en-US" dirty="0"/>
              <a:t>CLIP:</a:t>
            </a:r>
          </a:p>
          <a:p>
            <a:r>
              <a:rPr lang="en-US" dirty="0">
                <a:solidFill>
                  <a:schemeClr val="tx1"/>
                </a:solidFill>
              </a:rPr>
              <a:t>Common feature space for text and images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D2E61C2-3D4C-295A-8128-FB224F78C213}"/>
                  </a:ext>
                </a:extLst>
              </p14:cNvPr>
              <p14:cNvContentPartPr/>
              <p14:nvPr/>
            </p14:nvContentPartPr>
            <p14:xfrm>
              <a:off x="5079960" y="2436840"/>
              <a:ext cx="6407640" cy="3175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D2E61C2-3D4C-295A-8128-FB224F78C21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70600" y="2427480"/>
                <a:ext cx="6426360" cy="319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9751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5BC5E-BCEC-45F0-8E96-2A465B53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Learn a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0965A-7CF0-4D41-BC8C-07C151E65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might low dimensional embeddings be useful?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Example: MNIST digit classification with nearest neighbor</a:t>
            </a:r>
          </a:p>
        </p:txBody>
      </p:sp>
      <p:pic>
        <p:nvPicPr>
          <p:cNvPr id="4" name="Picture 2" descr="Image result for mnist dataset">
            <a:extLst>
              <a:ext uri="{FF2B5EF4-FFF2-40B4-BE49-F238E27FC236}">
                <a16:creationId xmlns:a16="http://schemas.microsoft.com/office/drawing/2014/main" id="{D519920E-0E7F-4FBA-947D-3467B077D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759" y="2609847"/>
            <a:ext cx="5088481" cy="407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8F862C-C90D-4EE5-86A4-0E6223B08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125" y="3152717"/>
            <a:ext cx="457203" cy="4286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2934FB9-D6CF-2D62-F9A7-3B05C5320246}"/>
                  </a:ext>
                </a:extLst>
              </p14:cNvPr>
              <p14:cNvContentPartPr/>
              <p14:nvPr/>
            </p14:nvContentPartPr>
            <p14:xfrm>
              <a:off x="8739000" y="1494000"/>
              <a:ext cx="920880" cy="7498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2934FB9-D6CF-2D62-F9A7-3B05C532024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29640" y="1484640"/>
                <a:ext cx="939600" cy="76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3427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5BC5E-BCEC-45F0-8E96-2A465B53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Learn a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0965A-7CF0-4D41-BC8C-07C151E65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might low dimensional embeddings be useful?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Example: MNIST digit classification with nearest neighbor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397AE8-2EF9-41E0-B692-477B3E31E1CD}"/>
              </a:ext>
            </a:extLst>
          </p:cNvPr>
          <p:cNvGrpSpPr/>
          <p:nvPr/>
        </p:nvGrpSpPr>
        <p:grpSpPr>
          <a:xfrm>
            <a:off x="4193482" y="2445604"/>
            <a:ext cx="3436043" cy="3299218"/>
            <a:chOff x="5244527" y="2200564"/>
            <a:chExt cx="4281286" cy="42084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222D73-956E-4260-8BBB-F762DF5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44527" y="2200564"/>
              <a:ext cx="4281286" cy="420843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40B4B4C-BF8F-4FD4-AB67-0EB7A4FB7558}"/>
                </a:ext>
              </a:extLst>
            </p:cNvPr>
            <p:cNvSpPr/>
            <p:nvPr/>
          </p:nvSpPr>
          <p:spPr>
            <a:xfrm>
              <a:off x="5486400" y="2200564"/>
              <a:ext cx="353961" cy="353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2EBA007-991E-429C-A489-C6589D6D6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125" y="3152717"/>
            <a:ext cx="457203" cy="4286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504E25-21A3-484E-A3A8-C0639B581391}"/>
              </a:ext>
            </a:extLst>
          </p:cNvPr>
          <p:cNvSpPr txBox="1"/>
          <p:nvPr/>
        </p:nvSpPr>
        <p:spPr>
          <a:xfrm>
            <a:off x="462704" y="6490869"/>
            <a:ext cx="6315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Image: Hinton &amp;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Salakhutdinov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Science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313.5786 (2006): 504-507.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B0BCD09-6129-5CE9-3FCE-F8448E6A3EAC}"/>
                  </a:ext>
                </a:extLst>
              </p14:cNvPr>
              <p14:cNvContentPartPr/>
              <p14:nvPr/>
            </p14:nvContentPartPr>
            <p14:xfrm>
              <a:off x="5440680" y="3355560"/>
              <a:ext cx="1925640" cy="28724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B0BCD09-6129-5CE9-3FCE-F8448E6A3EA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31320" y="3346200"/>
                <a:ext cx="1944360" cy="289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170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5BC5E-BCEC-45F0-8E96-2A465B53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Measure of Similarity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30965A-7CF0-4D41-BC8C-07C151E65A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6279354" cy="2039539"/>
              </a:xfrm>
            </p:spPr>
            <p:txBody>
              <a:bodyPr/>
              <a:lstStyle/>
              <a:p>
                <a:r>
                  <a:rPr lang="en-US" dirty="0"/>
                  <a:t>We’ve been using Euclidean distance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𝐮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Cosine similarity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To vectors are similar if the angle between them is small</a:t>
                </a:r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30965A-7CF0-4D41-BC8C-07C151E65A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6279354" cy="2039539"/>
              </a:xfrm>
              <a:blipFill>
                <a:blip r:embed="rId2"/>
                <a:stretch>
                  <a:fillRect l="-2039" t="-5090" b="-6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17397AE8-2EF9-41E0-B692-477B3E31E1CD}"/>
              </a:ext>
            </a:extLst>
          </p:cNvPr>
          <p:cNvGrpSpPr/>
          <p:nvPr/>
        </p:nvGrpSpPr>
        <p:grpSpPr>
          <a:xfrm>
            <a:off x="7358615" y="1113178"/>
            <a:ext cx="4281286" cy="4208437"/>
            <a:chOff x="5244527" y="2200564"/>
            <a:chExt cx="4281286" cy="42084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222D73-956E-4260-8BBB-F762DF5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4527" y="2200564"/>
              <a:ext cx="4281286" cy="420843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40B4B4C-BF8F-4FD4-AB67-0EB7A4FB7558}"/>
                </a:ext>
              </a:extLst>
            </p:cNvPr>
            <p:cNvSpPr/>
            <p:nvPr/>
          </p:nvSpPr>
          <p:spPr>
            <a:xfrm>
              <a:off x="5486400" y="2200564"/>
              <a:ext cx="353961" cy="353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2E1052A-0FE7-48A6-9083-E7805743388E}"/>
              </a:ext>
            </a:extLst>
          </p:cNvPr>
          <p:cNvSpPr txBox="1"/>
          <p:nvPr/>
        </p:nvSpPr>
        <p:spPr>
          <a:xfrm>
            <a:off x="462704" y="6490869"/>
            <a:ext cx="6315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Image: Hinton &amp;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Salakhutdinov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Science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313.5786 (2006): 504-507.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B6FA773-C620-8835-02FD-5590B4B21CC6}"/>
                  </a:ext>
                </a:extLst>
              </p14:cNvPr>
              <p14:cNvContentPartPr/>
              <p14:nvPr/>
            </p14:nvContentPartPr>
            <p14:xfrm>
              <a:off x="221040" y="244440"/>
              <a:ext cx="11820240" cy="63424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B6FA773-C620-8835-02FD-5590B4B21CC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680" y="235080"/>
                <a:ext cx="11838960" cy="636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5795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5BC5E-BCEC-45F0-8E96-2A465B53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Learn a Feature Space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2ABC39-A9E6-4654-8A56-105AA52AA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54" r="55992"/>
          <a:stretch/>
        </p:blipFill>
        <p:spPr>
          <a:xfrm>
            <a:off x="856549" y="2023926"/>
            <a:ext cx="2743552" cy="395193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C2B8EA-089C-0DCE-40D0-C0AD96DC3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37818"/>
            <a:ext cx="7706076" cy="592475"/>
          </a:xfrm>
        </p:spPr>
        <p:txBody>
          <a:bodyPr/>
          <a:lstStyle/>
          <a:p>
            <a:r>
              <a:rPr lang="en-US" dirty="0"/>
              <a:t>CLIP: Common feature space for text and images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9BC5024-1792-4587-5EC1-B5D131F7232B}"/>
                  </a:ext>
                </a:extLst>
              </p14:cNvPr>
              <p14:cNvContentPartPr/>
              <p14:nvPr/>
            </p14:nvContentPartPr>
            <p14:xfrm>
              <a:off x="1332360" y="1806840"/>
              <a:ext cx="10477800" cy="4610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9BC5024-1792-4587-5EC1-B5D131F723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23000" y="1797480"/>
                <a:ext cx="10496520" cy="462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0322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System: Matrix Factorization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85FC8-4695-4269-9335-055A9B3DA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721567" cy="2039539"/>
          </a:xfrm>
        </p:spPr>
        <p:txBody>
          <a:bodyPr/>
          <a:lstStyle/>
          <a:p>
            <a:r>
              <a:rPr lang="en-US" dirty="0"/>
              <a:t>Learning to map items and users to the same feature space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248EFA8-2576-A963-5F39-D552CE25103E}"/>
                  </a:ext>
                </a:extLst>
              </p14:cNvPr>
              <p14:cNvContentPartPr/>
              <p14:nvPr/>
            </p14:nvContentPartPr>
            <p14:xfrm>
              <a:off x="214560" y="1543680"/>
              <a:ext cx="11897640" cy="4432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248EFA8-2576-A963-5F39-D552CE25103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5200" y="1534320"/>
                <a:ext cx="11916360" cy="445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6707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System: Matrix Factorization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85FC8-4695-4269-9335-055A9B3DA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721567" cy="2039539"/>
          </a:xfrm>
        </p:spPr>
        <p:txBody>
          <a:bodyPr/>
          <a:lstStyle/>
          <a:p>
            <a:r>
              <a:rPr lang="en-US" dirty="0"/>
              <a:t>Learning to map items and users to the same feature space</a:t>
            </a:r>
          </a:p>
        </p:txBody>
      </p:sp>
    </p:spTree>
    <p:extLst>
      <p:ext uri="{BB962C8B-B14F-4D97-AF65-F5344CB8AC3E}">
        <p14:creationId xmlns:p14="http://schemas.microsoft.com/office/powerpoint/2010/main" val="4158998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System: Matrix Factorization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85FC8-4695-4269-9335-055A9B3DA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721567" cy="2039539"/>
          </a:xfrm>
        </p:spPr>
        <p:txBody>
          <a:bodyPr/>
          <a:lstStyle/>
          <a:p>
            <a:r>
              <a:rPr lang="en-US" dirty="0"/>
              <a:t>Learning to map items and users to the same lower dimensional space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FC881-BB40-4CA0-AF91-124F53BC2E8F}"/>
              </a:ext>
            </a:extLst>
          </p:cNvPr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Figures from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Koren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(2009)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60384BD-182A-4C19-2746-C008DB75CE5A}"/>
              </a:ext>
            </a:extLst>
          </p:cNvPr>
          <p:cNvGrpSpPr/>
          <p:nvPr/>
        </p:nvGrpSpPr>
        <p:grpSpPr>
          <a:xfrm>
            <a:off x="5168437" y="2124075"/>
            <a:ext cx="4566114" cy="3524250"/>
            <a:chOff x="5168437" y="2124075"/>
            <a:chExt cx="4566114" cy="35242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F131B5F-BC88-48A8-88B2-9AF083FD6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814" t="3931" r="3970" b="6135"/>
            <a:stretch/>
          </p:blipFill>
          <p:spPr>
            <a:xfrm>
              <a:off x="5168437" y="2124075"/>
              <a:ext cx="4566114" cy="35242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EEFED2E-EAA8-76F3-BFD6-CB01CB889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72592" y="3700436"/>
              <a:ext cx="261959" cy="585814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55B73CB-99A7-6968-60DD-091D433A25F2}"/>
                  </a:ext>
                </a:extLst>
              </p14:cNvPr>
              <p14:cNvContentPartPr/>
              <p14:nvPr/>
            </p14:nvContentPartPr>
            <p14:xfrm>
              <a:off x="873720" y="1612440"/>
              <a:ext cx="9528120" cy="47408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55B73CB-99A7-6968-60DD-091D433A25F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4360" y="1603080"/>
                <a:ext cx="9546840" cy="47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0F7B5CC-AE8B-D7ED-6B9A-1D90BCCE93E1}"/>
                  </a:ext>
                </a:extLst>
              </p14:cNvPr>
              <p14:cNvContentPartPr/>
              <p14:nvPr/>
            </p14:nvContentPartPr>
            <p14:xfrm>
              <a:off x="2312640" y="3488760"/>
              <a:ext cx="292320" cy="61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0F7B5CC-AE8B-D7ED-6B9A-1D90BCCE93E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03280" y="3479400"/>
                <a:ext cx="311040" cy="7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8272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System: Matrix Factorization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85FC8-4695-4269-9335-055A9B3DA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721567" cy="2039539"/>
          </a:xfrm>
        </p:spPr>
        <p:txBody>
          <a:bodyPr/>
          <a:lstStyle/>
          <a:p>
            <a:r>
              <a:rPr lang="en-US" dirty="0"/>
              <a:t>Optimization: Objective function using only the labels we have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DFF1A01-B9CE-33D6-6B66-CB61A2725831}"/>
                  </a:ext>
                </a:extLst>
              </p14:cNvPr>
              <p14:cNvContentPartPr/>
              <p14:nvPr/>
            </p14:nvContentPartPr>
            <p14:xfrm>
              <a:off x="2367360" y="1452240"/>
              <a:ext cx="8901720" cy="3102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DFF1A01-B9CE-33D6-6B66-CB61A27258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58000" y="1442880"/>
                <a:ext cx="8920440" cy="31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63A8860-4FB5-6903-FAFC-722EBABF8553}"/>
                  </a:ext>
                </a:extLst>
              </p14:cNvPr>
              <p14:cNvContentPartPr/>
              <p14:nvPr/>
            </p14:nvContentPartPr>
            <p14:xfrm>
              <a:off x="2252880" y="2877120"/>
              <a:ext cx="1027800" cy="6379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63A8860-4FB5-6903-FAFC-722EBABF855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43520" y="2867760"/>
                <a:ext cx="1046520" cy="65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7890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3224" y="2310075"/>
            <a:ext cx="5765426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Recommender Systems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B85FC8-4695-4269-9335-055A9B3DA4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721567" cy="2039539"/>
              </a:xfrm>
            </p:spPr>
            <p:txBody>
              <a:bodyPr/>
              <a:lstStyle/>
              <a:p>
                <a:r>
                  <a:rPr lang="en-US" dirty="0"/>
                  <a:t>Is the following optimization a quadratic optimization?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𝒮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1" i="0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𝐮</m:t>
                                              </m:r>
                                            </m:e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1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𝐯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B85FC8-4695-4269-9335-055A9B3DA4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721567" cy="2039539"/>
              </a:xfrm>
              <a:blipFill>
                <a:blip r:embed="rId2"/>
                <a:stretch>
                  <a:fillRect l="-1195" t="-5090" b="-1305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9337218-68A7-A249-C433-9371F755032E}"/>
                  </a:ext>
                </a:extLst>
              </p14:cNvPr>
              <p14:cNvContentPartPr/>
              <p14:nvPr/>
            </p14:nvContentPartPr>
            <p14:xfrm>
              <a:off x="1160640" y="2072160"/>
              <a:ext cx="6449400" cy="3497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9337218-68A7-A249-C433-9371F755032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1280" y="2062800"/>
                <a:ext cx="6468120" cy="351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2912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Method of </a:t>
                </a:r>
                <a:r>
                  <a:rPr lang="en-US" i="1" dirty="0"/>
                  <a:t>alternating minimization</a:t>
                </a:r>
              </a:p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     	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 i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𝐮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D5548DB-5F94-69B7-20AE-6B85BF77B75A}"/>
                  </a:ext>
                </a:extLst>
              </p14:cNvPr>
              <p14:cNvContentPartPr/>
              <p14:nvPr/>
            </p14:nvContentPartPr>
            <p14:xfrm>
              <a:off x="727560" y="2522520"/>
              <a:ext cx="11463480" cy="2854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D5548DB-5F94-69B7-20AE-6B85BF77B75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8200" y="2513160"/>
                <a:ext cx="11482200" cy="28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8F3F8F2-B501-262D-F766-4C1E74FE2351}"/>
                  </a:ext>
                </a:extLst>
              </p14:cNvPr>
              <p14:cNvContentPartPr/>
              <p14:nvPr/>
            </p14:nvContentPartPr>
            <p14:xfrm>
              <a:off x="173880" y="2090160"/>
              <a:ext cx="12017160" cy="3267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8F3F8F2-B501-262D-F766-4C1E74FE235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4520" y="2080800"/>
                <a:ext cx="12035880" cy="328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2933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296897"/>
              </a:xfrm>
            </p:spPr>
            <p:txBody>
              <a:bodyPr/>
              <a:lstStyle/>
              <a:p>
                <a:r>
                  <a:rPr lang="en-US" dirty="0"/>
                  <a:t>Method of </a:t>
                </a:r>
                <a:r>
                  <a:rPr lang="en-US" i="1" dirty="0"/>
                  <a:t>alternating minimization</a:t>
                </a:r>
              </a:p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     	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𝐮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endParaRPr lang="en-US" i="1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US" i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296897"/>
              </a:xfrm>
              <a:blipFill>
                <a:blip r:embed="rId2"/>
                <a:stretch>
                  <a:fillRect l="-1217" t="-3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12231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296897"/>
              </a:xfrm>
            </p:spPr>
            <p:txBody>
              <a:bodyPr/>
              <a:lstStyle/>
              <a:p>
                <a:r>
                  <a:rPr lang="en-US" dirty="0"/>
                  <a:t>Method of </a:t>
                </a:r>
                <a:r>
                  <a:rPr lang="en-US" i="1" dirty="0"/>
                  <a:t>alternating minimization</a:t>
                </a:r>
              </a:p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     	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𝐮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endParaRPr lang="en-US" i="1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r>
                              <a:rPr lang="en-US" b="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endParaRPr lang="en-US" i="1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For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		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For all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𝐯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		</a:t>
                </a:r>
                <a:endParaRPr lang="en-US" b="1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endParaRPr lang="en-US" i="1" dirty="0">
                  <a:solidFill>
                    <a:schemeClr val="tx1"/>
                  </a:solidFill>
                </a:endParaRPr>
              </a:p>
              <a:p>
                <a:pPr algn="ctr"/>
                <a:endParaRPr lang="en-US" i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296897"/>
              </a:xfrm>
              <a:blipFill>
                <a:blip r:embed="rId2"/>
                <a:stretch>
                  <a:fillRect l="-1217" t="-3148" b="-69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D7DAE5-FE46-34AB-8116-05F1159ED7D5}"/>
                  </a:ext>
                </a:extLst>
              </p14:cNvPr>
              <p14:cNvContentPartPr/>
              <p14:nvPr/>
            </p14:nvContentPartPr>
            <p14:xfrm>
              <a:off x="1035000" y="130320"/>
              <a:ext cx="10387800" cy="6635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D7DAE5-FE46-34AB-8116-05F1159ED7D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5640" y="120960"/>
                <a:ext cx="10406520" cy="665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95582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296897"/>
              </a:xfrm>
            </p:spPr>
            <p:txBody>
              <a:bodyPr/>
              <a:lstStyle/>
              <a:p>
                <a:r>
                  <a:rPr lang="en-US" dirty="0"/>
                  <a:t>Method of </a:t>
                </a:r>
                <a:r>
                  <a:rPr lang="en-US" i="1" dirty="0"/>
                  <a:t>alternating minimization</a:t>
                </a:r>
              </a:p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     	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𝐮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endParaRPr lang="en-US" i="1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:endParaRPr lang="en-US" sz="2000" dirty="0">
                  <a:solidFill>
                    <a:schemeClr val="tx1"/>
                  </a:solidFill>
                </a:endParaRPr>
              </a:p>
              <a:p>
                <a:pPr/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For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For all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,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0" smtClean="0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𝐯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bg1">
                        <a:lumMod val="75000"/>
                      </a:schemeClr>
                    </a:solidFill>
                  </a:rPr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  <m:r>
                      <a:rPr lang="en-US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  <m:sup>
                        <m:r>
                          <a:rPr lang="en-US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𝐝</m:t>
                    </m:r>
                  </m:oMath>
                </a14:m>
                <a:endParaRPr lang="en-US" b="1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endParaRPr lang="en-US" i="1" dirty="0">
                  <a:solidFill>
                    <a:schemeClr val="tx1"/>
                  </a:solidFill>
                </a:endParaRPr>
              </a:p>
              <a:p>
                <a:pPr algn="ctr"/>
                <a:endParaRPr lang="en-US" i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296897"/>
              </a:xfrm>
              <a:blipFill>
                <a:blip r:embed="rId2"/>
                <a:stretch>
                  <a:fillRect l="-1217" t="-3148" b="-71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3BE5CDA-9079-397F-0350-5523D30DA80C}"/>
                  </a:ext>
                </a:extLst>
              </p14:cNvPr>
              <p14:cNvContentPartPr/>
              <p14:nvPr/>
            </p14:nvContentPartPr>
            <p14:xfrm>
              <a:off x="6663600" y="2057400"/>
              <a:ext cx="4201560" cy="31478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3BE5CDA-9079-397F-0350-5523D30DA80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54240" y="2048040"/>
                <a:ext cx="4220280" cy="316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9312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296897"/>
              </a:xfrm>
            </p:spPr>
            <p:txBody>
              <a:bodyPr/>
              <a:lstStyle/>
              <a:p>
                <a:r>
                  <a:rPr lang="en-US" dirty="0"/>
                  <a:t>Method of </a:t>
                </a:r>
                <a:r>
                  <a:rPr lang="en-US" i="1" dirty="0"/>
                  <a:t>alternating minimization</a:t>
                </a:r>
              </a:p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     	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𝐮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endParaRPr lang="en-US" i="1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:endParaRPr lang="en-US" sz="2000" dirty="0">
                  <a:solidFill>
                    <a:schemeClr val="tx1"/>
                  </a:solidFill>
                </a:endParaRPr>
              </a:p>
              <a:p>
                <a:pPr/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For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For all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𝐯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  <m:sup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𝐝</m:t>
                    </m:r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endParaRPr lang="en-US" i="1" dirty="0">
                  <a:solidFill>
                    <a:schemeClr val="tx1"/>
                  </a:solidFill>
                </a:endParaRPr>
              </a:p>
              <a:p>
                <a:pPr algn="ctr"/>
                <a:endParaRPr lang="en-US" i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296897"/>
              </a:xfrm>
              <a:blipFill>
                <a:blip r:embed="rId2"/>
                <a:stretch>
                  <a:fillRect l="-1217" t="-3148" b="-71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25184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First solve:</a:t>
                </a:r>
              </a:p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     	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𝐮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What then?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20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A490194-B8FE-4587-B8CE-42AEE0E601BD}"/>
              </a:ext>
            </a:extLst>
          </p:cNvPr>
          <p:cNvGraphicFramePr>
            <a:graphicFrameLocks noGrp="1"/>
          </p:cNvGraphicFramePr>
          <p:nvPr/>
        </p:nvGraphicFramePr>
        <p:xfrm>
          <a:off x="7929634" y="3429000"/>
          <a:ext cx="3408168" cy="2823932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3891A7">
                        <a:tint val="50000"/>
                        <a:satMod val="300000"/>
                      </a:srgbClr>
                    </a:gs>
                    <a:gs pos="35000">
                      <a:srgbClr val="3891A7">
                        <a:tint val="37000"/>
                        <a:satMod val="300000"/>
                      </a:srgbClr>
                    </a:gs>
                    <a:gs pos="100000">
                      <a:srgbClr val="3891A7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852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51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Doctor Strange</a:t>
                      </a:r>
                    </a:p>
                  </a:txBody>
                  <a:tcPr vert="vert27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Star Trek: Beyond</a:t>
                      </a:r>
                    </a:p>
                  </a:txBody>
                  <a:tcPr vert="vert27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 err="1"/>
                        <a:t>Zootopia</a:t>
                      </a:r>
                      <a:endParaRPr lang="en-US" dirty="0"/>
                    </a:p>
                  </a:txBody>
                  <a:tcPr vert="vert270">
                    <a:lnL>
                      <a:noFill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Alita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BB-8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C-3P0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233EC8E-1E0A-5499-4D90-702D308BA4FD}"/>
                  </a:ext>
                </a:extLst>
              </p14:cNvPr>
              <p14:cNvContentPartPr/>
              <p14:nvPr/>
            </p14:nvContentPartPr>
            <p14:xfrm>
              <a:off x="2093040" y="2621880"/>
              <a:ext cx="4371480" cy="37944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233EC8E-1E0A-5499-4D90-702D308BA4F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83680" y="2612520"/>
                <a:ext cx="4390200" cy="38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9C52A9C-9CE1-7F5D-B9D4-4C2EB62A9197}"/>
                  </a:ext>
                </a:extLst>
              </p14:cNvPr>
              <p14:cNvContentPartPr/>
              <p14:nvPr/>
            </p14:nvContentPartPr>
            <p14:xfrm>
              <a:off x="9731880" y="4501440"/>
              <a:ext cx="1500480" cy="1031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9C52A9C-9CE1-7F5D-B9D4-4C2EB62A919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22520" y="4492080"/>
                <a:ext cx="1519200" cy="104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78728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First solve:</a:t>
                </a:r>
              </a:p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     	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𝐮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pPr algn="ctr"/>
                <a:endParaRPr lang="en-US" i="1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What then?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20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D1BD841-485C-443C-8FFB-31338130E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723" y="2714515"/>
            <a:ext cx="2708178" cy="39916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ADF69F7-20E7-1820-5E5C-2E06466AD973}"/>
                  </a:ext>
                </a:extLst>
              </p14:cNvPr>
              <p14:cNvContentPartPr/>
              <p14:nvPr/>
            </p14:nvContentPartPr>
            <p14:xfrm>
              <a:off x="4884480" y="2160000"/>
              <a:ext cx="6895080" cy="3148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ADF69F7-20E7-1820-5E5C-2E06466AD9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75120" y="2150640"/>
                <a:ext cx="6913800" cy="316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07305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System: Matrix Factorization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B85FC8-4695-4269-9335-055A9B3DA4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721567" cy="2039539"/>
              </a:xfrm>
            </p:spPr>
            <p:txBody>
              <a:bodyPr/>
              <a:lstStyle/>
              <a:p>
                <a:r>
                  <a:rPr lang="en-US" dirty="0"/>
                  <a:t>Why is it called matrix factorization?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𝐮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B85FC8-4695-4269-9335-055A9B3DA4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721567" cy="2039539"/>
              </a:xfrm>
              <a:blipFill>
                <a:blip r:embed="rId2"/>
                <a:stretch>
                  <a:fillRect l="-1195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FF3DC89-CE62-88A4-6CD6-D421E9E4E8F7}"/>
                  </a:ext>
                </a:extLst>
              </p14:cNvPr>
              <p14:cNvContentPartPr/>
              <p14:nvPr/>
            </p14:nvContentPartPr>
            <p14:xfrm>
              <a:off x="606960" y="1103400"/>
              <a:ext cx="11331360" cy="4551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FF3DC89-CE62-88A4-6CD6-D421E9E4E8F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7600" y="1094040"/>
                <a:ext cx="11350080" cy="456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71657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System: Matrix Factorization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B85FC8-4695-4269-9335-055A9B3DA4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721567" cy="2039539"/>
              </a:xfrm>
            </p:spPr>
            <p:txBody>
              <a:bodyPr/>
              <a:lstStyle/>
              <a:p>
                <a:r>
                  <a:rPr lang="en-US" dirty="0"/>
                  <a:t>Why is it called matrix factorization?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𝑼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lim>
                        </m:limLow>
                      </m:fName>
                      <m:e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𝑼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𝑽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func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Sparse labels </a:t>
                </a:r>
                <a:r>
                  <a:rPr lang="en-US" dirty="0">
                    <a:sym typeface="Wingdings" panose="05000000000000000000" pitchFamily="2" charset="2"/>
                  </a:rPr>
                  <a:t>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B85FC8-4695-4269-9335-055A9B3DA4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721567" cy="2039539"/>
              </a:xfrm>
              <a:blipFill>
                <a:blip r:embed="rId2"/>
                <a:stretch>
                  <a:fillRect l="-1195" t="-5090" b="-40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946BEBF-2AAC-65F8-7071-1134C54B1BF7}"/>
              </a:ext>
            </a:extLst>
          </p:cNvPr>
          <p:cNvGraphicFramePr>
            <a:graphicFrameLocks noGrp="1"/>
          </p:cNvGraphicFramePr>
          <p:nvPr/>
        </p:nvGraphicFramePr>
        <p:xfrm>
          <a:off x="8014413" y="1490613"/>
          <a:ext cx="3408168" cy="2823932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3891A7">
                        <a:tint val="50000"/>
                        <a:satMod val="300000"/>
                      </a:srgbClr>
                    </a:gs>
                    <a:gs pos="35000">
                      <a:srgbClr val="3891A7">
                        <a:tint val="37000"/>
                        <a:satMod val="300000"/>
                      </a:srgbClr>
                    </a:gs>
                    <a:gs pos="100000">
                      <a:srgbClr val="3891A7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852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51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Doctor Strange</a:t>
                      </a:r>
                    </a:p>
                  </a:txBody>
                  <a:tcPr vert="vert27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Star Trek: Beyond</a:t>
                      </a:r>
                    </a:p>
                  </a:txBody>
                  <a:tcPr vert="vert27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 err="1"/>
                        <a:t>Zootopia</a:t>
                      </a:r>
                      <a:endParaRPr lang="en-US" dirty="0"/>
                    </a:p>
                  </a:txBody>
                  <a:tcPr vert="vert270">
                    <a:lnL>
                      <a:noFill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Alita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BB-8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C-3P0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F423A91-83AD-6BAF-8A7B-9027949BE28C}"/>
                  </a:ext>
                </a:extLst>
              </p14:cNvPr>
              <p14:cNvContentPartPr/>
              <p14:nvPr/>
            </p14:nvContentPartPr>
            <p14:xfrm>
              <a:off x="713880" y="1702800"/>
              <a:ext cx="3867480" cy="22809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F423A91-83AD-6BAF-8A7B-9027949BE28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4520" y="1693440"/>
                <a:ext cx="3886200" cy="229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4863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Recommender Systems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9790" y="994943"/>
            <a:ext cx="7970335" cy="5044828"/>
          </a:xfrm>
          <a:noFill/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A Common Challenge: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Assume you’re a company selling items of some sort: movies, songs, products, etc.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Company collects millions of ratings from users of their items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To maximize profit / user happiness, you want to recommend items that users are likely to want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7D7101-8582-462D-AE12-6C3A4F356EF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5439336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/>
          <p:cNvSpPr txBox="1">
            <a:spLocks/>
          </p:cNvSpPr>
          <p:nvPr/>
        </p:nvSpPr>
        <p:spPr>
          <a:xfrm>
            <a:off x="7739270" y="997097"/>
            <a:ext cx="2928730" cy="535925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1524000" y="997097"/>
            <a:ext cx="6215270" cy="535925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MF for Netflix Problem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Figures from Aggarwal (2016)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523" y="2273373"/>
            <a:ext cx="2501900" cy="2806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115" y="1606274"/>
            <a:ext cx="5892472" cy="347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733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Regression vs. Collaborative Filtering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387" y="1747500"/>
            <a:ext cx="7951304" cy="4608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Figures from Aggarwal (2016)</a:t>
            </a:r>
          </a:p>
        </p:txBody>
      </p:sp>
      <p:sp>
        <p:nvSpPr>
          <p:cNvPr id="13" name="Text Placeholder 8"/>
          <p:cNvSpPr txBox="1">
            <a:spLocks/>
          </p:cNvSpPr>
          <p:nvPr/>
        </p:nvSpPr>
        <p:spPr>
          <a:xfrm>
            <a:off x="2570923" y="1321548"/>
            <a:ext cx="3450465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Regression</a:t>
            </a:r>
          </a:p>
        </p:txBody>
      </p:sp>
      <p:sp>
        <p:nvSpPr>
          <p:cNvPr id="14" name="Text Placeholder 10"/>
          <p:cNvSpPr txBox="1">
            <a:spLocks/>
          </p:cNvSpPr>
          <p:nvPr/>
        </p:nvSpPr>
        <p:spPr>
          <a:xfrm>
            <a:off x="6315922" y="1321548"/>
            <a:ext cx="389487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Collaborative Filtering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7945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Factorization: SVD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55F3A-B23D-448D-9480-484F668F2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could use SVD, but as you’ll see it has issues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DCDA08-B9EC-46CC-9C64-FCDF22368279}"/>
              </a:ext>
            </a:extLst>
          </p:cNvPr>
          <p:cNvGraphicFramePr>
            <a:graphicFrameLocks noGrp="1"/>
          </p:cNvGraphicFramePr>
          <p:nvPr/>
        </p:nvGraphicFramePr>
        <p:xfrm>
          <a:off x="8014413" y="1490613"/>
          <a:ext cx="3408168" cy="2823932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3891A7">
                        <a:tint val="50000"/>
                        <a:satMod val="300000"/>
                      </a:srgbClr>
                    </a:gs>
                    <a:gs pos="35000">
                      <a:srgbClr val="3891A7">
                        <a:tint val="37000"/>
                        <a:satMod val="300000"/>
                      </a:srgbClr>
                    </a:gs>
                    <a:gs pos="100000">
                      <a:srgbClr val="3891A7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852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51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Doctor Strange</a:t>
                      </a:r>
                    </a:p>
                  </a:txBody>
                  <a:tcPr vert="vert27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Star Trek: Beyond</a:t>
                      </a:r>
                    </a:p>
                  </a:txBody>
                  <a:tcPr vert="vert27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 err="1"/>
                        <a:t>Zootopia</a:t>
                      </a:r>
                      <a:endParaRPr lang="en-US" dirty="0"/>
                    </a:p>
                  </a:txBody>
                  <a:tcPr vert="vert270">
                    <a:lnL>
                      <a:noFill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Alita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BB-8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C-3P0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380A27B-044F-409C-8AED-ECA390386203}"/>
              </a:ext>
            </a:extLst>
          </p:cNvPr>
          <p:cNvGraphicFramePr>
            <a:graphicFrameLocks noGrp="1"/>
          </p:cNvGraphicFramePr>
          <p:nvPr/>
        </p:nvGraphicFramePr>
        <p:xfrm>
          <a:off x="8014413" y="4691980"/>
          <a:ext cx="3408168" cy="1788771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3891A7">
                        <a:tint val="50000"/>
                        <a:satMod val="300000"/>
                      </a:srgbClr>
                    </a:gs>
                    <a:gs pos="35000">
                      <a:srgbClr val="3891A7">
                        <a:tint val="37000"/>
                        <a:satMod val="300000"/>
                      </a:srgbClr>
                    </a:gs>
                    <a:gs pos="100000">
                      <a:srgbClr val="3891A7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852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Alita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BB-8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C-3P0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88568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658847"/>
              </a:xfrm>
            </p:spPr>
            <p:txBody>
              <a:bodyPr/>
              <a:lstStyle/>
              <a:p>
                <a:r>
                  <a:rPr lang="en-US" dirty="0"/>
                  <a:t>Add regularization to avoid overfitting</a:t>
                </a: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     	 </a:t>
                </a: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𝐮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658847"/>
              </a:xfrm>
              <a:blipFill>
                <a:blip r:embed="rId2"/>
                <a:stretch>
                  <a:fillRect l="-1217" t="-2833" b="-7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916B6E5-9F65-1DB6-7DE9-4F148573FEED}"/>
                  </a:ext>
                </a:extLst>
              </p14:cNvPr>
              <p14:cNvContentPartPr/>
              <p14:nvPr/>
            </p14:nvContentPartPr>
            <p14:xfrm>
              <a:off x="2671920" y="1717560"/>
              <a:ext cx="4066920" cy="9666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916B6E5-9F65-1DB6-7DE9-4F148573FE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62560" y="1708200"/>
                <a:ext cx="4085640" cy="98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15459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in Recommender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55F3A-B23D-448D-9480-484F668F2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high-level problems can occur from recommender systems?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723473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608298"/>
          </a:xfrm>
        </p:spPr>
        <p:txBody>
          <a:bodyPr>
            <a:normAutofit/>
          </a:bodyPr>
          <a:lstStyle/>
          <a:p>
            <a:r>
              <a:rPr lang="en-US" sz="2400" dirty="0"/>
              <a:t>Recommender systems solve many </a:t>
            </a:r>
            <a:r>
              <a:rPr lang="en-US" sz="2400" b="1" dirty="0"/>
              <a:t>real-world </a:t>
            </a:r>
            <a:r>
              <a:rPr lang="en-US" sz="2400" dirty="0"/>
              <a:t>(*large-scale) </a:t>
            </a:r>
            <a:r>
              <a:rPr lang="en-US" sz="2400" b="1" dirty="0"/>
              <a:t>problems</a:t>
            </a:r>
          </a:p>
          <a:p>
            <a:endParaRPr lang="en-US" sz="800" dirty="0"/>
          </a:p>
          <a:p>
            <a:r>
              <a:rPr lang="en-US" sz="2400" dirty="0"/>
              <a:t>Collaborative filtering by matrix factorization (MF) is an </a:t>
            </a:r>
            <a:r>
              <a:rPr lang="en-US" sz="2400" b="1" dirty="0"/>
              <a:t>efficient</a:t>
            </a:r>
            <a:r>
              <a:rPr lang="en-US" sz="2400" dirty="0"/>
              <a:t> and </a:t>
            </a:r>
            <a:r>
              <a:rPr lang="en-US" sz="2400" b="1" dirty="0"/>
              <a:t>effective</a:t>
            </a:r>
            <a:r>
              <a:rPr lang="en-US" sz="2400" dirty="0"/>
              <a:t> approach</a:t>
            </a:r>
          </a:p>
          <a:p>
            <a:endParaRPr lang="en-US" sz="800" dirty="0"/>
          </a:p>
          <a:p>
            <a:r>
              <a:rPr lang="en-US" sz="2400" dirty="0"/>
              <a:t>(Sparse matrix makes MF more challenging)</a:t>
            </a:r>
          </a:p>
          <a:p>
            <a:endParaRPr lang="en-US" sz="900" dirty="0"/>
          </a:p>
          <a:p>
            <a:r>
              <a:rPr lang="en-US" sz="2400" dirty="0"/>
              <a:t>MF is just another example of a </a:t>
            </a:r>
            <a:r>
              <a:rPr lang="en-US" sz="2400" b="1" dirty="0"/>
              <a:t>common recipe</a:t>
            </a:r>
            <a:r>
              <a:rPr lang="en-US" sz="2400" dirty="0"/>
              <a:t>: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200" dirty="0"/>
              <a:t>define a model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200" dirty="0"/>
              <a:t>define an objective function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200" dirty="0"/>
              <a:t>optimize</a:t>
            </a:r>
            <a:endParaRPr lang="en-US" sz="1800" dirty="0"/>
          </a:p>
          <a:p>
            <a:endParaRPr lang="en-US" sz="900" dirty="0"/>
          </a:p>
          <a:p>
            <a:r>
              <a:rPr lang="en-US" sz="2400" dirty="0"/>
              <a:t>Optimization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Use alternating minimization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Add regularization to avoid overfitting</a:t>
            </a:r>
          </a:p>
          <a:p>
            <a:endParaRPr lang="en-US" sz="2400" dirty="0"/>
          </a:p>
          <a:p>
            <a:pPr marL="857250" lvl="2" indent="0">
              <a:buNone/>
            </a:pPr>
            <a:endParaRPr lang="en-US" sz="1800" dirty="0"/>
          </a:p>
          <a:p>
            <a:pPr marL="857250" lvl="2" indent="0">
              <a:buNone/>
            </a:pPr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09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Recommender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54101"/>
            <a:ext cx="9144000" cy="2573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3694529"/>
            <a:ext cx="2271757" cy="2670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757" y="3700590"/>
            <a:ext cx="2264636" cy="2656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0393" y="3708772"/>
            <a:ext cx="2300243" cy="2656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0636" y="3708772"/>
            <a:ext cx="2307364" cy="26705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6DF27-234C-4A7C-A27C-5812819E4BE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6B4EFBE-0F0C-72FE-E031-E38A86135289}"/>
                  </a:ext>
                </a:extLst>
              </p14:cNvPr>
              <p14:cNvContentPartPr/>
              <p14:nvPr/>
            </p14:nvContentPartPr>
            <p14:xfrm>
              <a:off x="5200560" y="6030000"/>
              <a:ext cx="4854240" cy="114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6B4EFBE-0F0C-72FE-E031-E38A8613528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91200" y="6020640"/>
                <a:ext cx="4872960" cy="13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393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Recommender Systems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098" y="997097"/>
            <a:ext cx="6241976" cy="58609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78FA0A-DCF5-4D4D-9910-00B8A67E1ABE}"/>
              </a:ext>
            </a:extLst>
          </p:cNvPr>
          <p:cNvSpPr txBox="1"/>
          <p:nvPr/>
        </p:nvSpPr>
        <p:spPr>
          <a:xfrm rot="16200000">
            <a:off x="10056705" y="3919811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218291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Recommender Systems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3129098" y="997097"/>
            <a:ext cx="6241976" cy="5860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7924" t="23892" r="6705" b="16268"/>
          <a:stretch/>
        </p:blipFill>
        <p:spPr>
          <a:xfrm>
            <a:off x="6217454" y="1534952"/>
            <a:ext cx="3602576" cy="5722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940120-1B88-429D-B6BC-1D106A370A30}"/>
              </a:ext>
            </a:extLst>
          </p:cNvPr>
          <p:cNvSpPr txBox="1"/>
          <p:nvPr/>
        </p:nvSpPr>
        <p:spPr>
          <a:xfrm rot="16200000">
            <a:off x="10056705" y="3919811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C64A73E-CFFA-34BE-392D-E503377054C0}"/>
                  </a:ext>
                </a:extLst>
              </p14:cNvPr>
              <p14:cNvContentPartPr/>
              <p14:nvPr/>
            </p14:nvContentPartPr>
            <p14:xfrm>
              <a:off x="7671960" y="3130920"/>
              <a:ext cx="3412800" cy="8175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C64A73E-CFFA-34BE-392D-E503377054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62600" y="3121560"/>
                <a:ext cx="3431520" cy="83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0883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System Design: Movie Recommendation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78022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Task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Experience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Performance measure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2800" dirty="0"/>
          </a:p>
          <a:p>
            <a:pPr lvl="2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6884EA6-2F72-3FA4-0A5D-1924D8A3E9FA}"/>
                  </a:ext>
                </a:extLst>
              </p14:cNvPr>
              <p14:cNvContentPartPr/>
              <p14:nvPr/>
            </p14:nvContentPartPr>
            <p14:xfrm>
              <a:off x="542160" y="841680"/>
              <a:ext cx="10712880" cy="5719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6884EA6-2F72-3FA4-0A5D-1924D8A3E9F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2800" y="832320"/>
                <a:ext cx="10731600" cy="573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7619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Recommender Systems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2316090" y="997097"/>
            <a:ext cx="7938010" cy="5470134"/>
          </a:xfrm>
          <a:prstGeom prst="rect">
            <a:avLst/>
          </a:prstGeom>
        </p:spPr>
      </p:pic>
      <p:sp>
        <p:nvSpPr>
          <p:cNvPr id="5" name="Content Placeholder 5"/>
          <p:cNvSpPr txBox="1">
            <a:spLocks/>
          </p:cNvSpPr>
          <p:nvPr/>
        </p:nvSpPr>
        <p:spPr>
          <a:xfrm>
            <a:off x="2774219" y="3021945"/>
            <a:ext cx="6775587" cy="7055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Problem Setup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2788491" y="3887767"/>
            <a:ext cx="6775587" cy="19021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500,000 users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20,000 movies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100 million ratings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 To obtain lower root mean squared error (RMSE) than Netflix’s existing system on 3 million held out ratings </a:t>
            </a:r>
          </a:p>
        </p:txBody>
      </p:sp>
      <p:sp>
        <p:nvSpPr>
          <p:cNvPr id="7" name="Bent-Up Arrow 6"/>
          <p:cNvSpPr/>
          <p:nvPr/>
        </p:nvSpPr>
        <p:spPr>
          <a:xfrm rot="16200000">
            <a:off x="5614492" y="1655196"/>
            <a:ext cx="1182516" cy="1231095"/>
          </a:xfrm>
          <a:prstGeom prst="bent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27000" dist="127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46F956-ADE1-44AC-A3AE-35C42948F561}"/>
              </a:ext>
            </a:extLst>
          </p:cNvPr>
          <p:cNvSpPr txBox="1"/>
          <p:nvPr/>
        </p:nvSpPr>
        <p:spPr>
          <a:xfrm rot="16200000">
            <a:off x="10056705" y="3919811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AB2FF6A-D11E-7173-9AE9-275A70004159}"/>
                  </a:ext>
                </a:extLst>
              </p14:cNvPr>
              <p14:cNvContentPartPr/>
              <p14:nvPr/>
            </p14:nvContentPartPr>
            <p14:xfrm>
              <a:off x="5398920" y="4537440"/>
              <a:ext cx="937440" cy="2354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AB2FF6A-D11E-7173-9AE9-275A700041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89560" y="4528080"/>
                <a:ext cx="956160" cy="25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4085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20588</TotalTime>
  <Words>1310</Words>
  <Application>Microsoft Office PowerPoint</Application>
  <PresentationFormat>Widescreen</PresentationFormat>
  <Paragraphs>392</Paragraphs>
  <Slides>45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Cambria Math</vt:lpstr>
      <vt:lpstr>Candara</vt:lpstr>
      <vt:lpstr>Wingdings</vt:lpstr>
      <vt:lpstr>Office Theme</vt:lpstr>
      <vt:lpstr>Course Update</vt:lpstr>
      <vt:lpstr>Plan</vt:lpstr>
      <vt:lpstr>  10-315 Introduction to ML  Recommender Systems</vt:lpstr>
      <vt:lpstr>Recommender Systems</vt:lpstr>
      <vt:lpstr>Recommender Systems</vt:lpstr>
      <vt:lpstr>Recommender Systems</vt:lpstr>
      <vt:lpstr>Recommender Systems</vt:lpstr>
      <vt:lpstr>AI System Design: Movie Recommendation</vt:lpstr>
      <vt:lpstr>Recommender Systems</vt:lpstr>
      <vt:lpstr>ML System Design: Movie Recommendation</vt:lpstr>
      <vt:lpstr>ML System Design: Movie Recommendation</vt:lpstr>
      <vt:lpstr>Recommender Systems</vt:lpstr>
      <vt:lpstr>Different Approaches</vt:lpstr>
      <vt:lpstr>Different Approaches</vt:lpstr>
      <vt:lpstr>Collaborative Filtering</vt:lpstr>
      <vt:lpstr>Collaborative Filtering</vt:lpstr>
      <vt:lpstr>Two Types of Collaborative Filtering</vt:lpstr>
      <vt:lpstr>Two Types of Collaborative Filtering</vt:lpstr>
      <vt:lpstr>Two Types of Collaborative Filtering</vt:lpstr>
      <vt:lpstr>Background: Learn a Feature Space</vt:lpstr>
      <vt:lpstr>Background: Learn a Feature Space</vt:lpstr>
      <vt:lpstr>Background: Learn a Feature Space</vt:lpstr>
      <vt:lpstr>Background: Learn a Feature Space</vt:lpstr>
      <vt:lpstr>Background: Measure of Similarity</vt:lpstr>
      <vt:lpstr>Background: Learn a Feature Space</vt:lpstr>
      <vt:lpstr>Recommender System: Matrix Factorization</vt:lpstr>
      <vt:lpstr>Recommender System: Matrix Factorization</vt:lpstr>
      <vt:lpstr>Recommender System: Matrix Factorization</vt:lpstr>
      <vt:lpstr>Recommender System: Matrix Factorization</vt:lpstr>
      <vt:lpstr>Poll 1</vt:lpstr>
      <vt:lpstr>Matrix Factorization</vt:lpstr>
      <vt:lpstr>Matrix Factorization</vt:lpstr>
      <vt:lpstr>Matrix Factorization</vt:lpstr>
      <vt:lpstr>Matrix Factorization</vt:lpstr>
      <vt:lpstr>Matrix Factorization</vt:lpstr>
      <vt:lpstr>Matrix Factorization</vt:lpstr>
      <vt:lpstr>Matrix Factorization</vt:lpstr>
      <vt:lpstr>Recommender System: Matrix Factorization</vt:lpstr>
      <vt:lpstr>Recommender System: Matrix Factorization</vt:lpstr>
      <vt:lpstr>Example: MF for Netflix Problem</vt:lpstr>
      <vt:lpstr>Regression vs. Collaborative Filtering</vt:lpstr>
      <vt:lpstr>Matrix Factorization: SVD</vt:lpstr>
      <vt:lpstr>Matrix Factorization</vt:lpstr>
      <vt:lpstr>Bias in Recommender Systems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268</cp:revision>
  <cp:lastPrinted>2023-03-22T15:23:25Z</cp:lastPrinted>
  <dcterms:created xsi:type="dcterms:W3CDTF">2020-05-18T13:01:09Z</dcterms:created>
  <dcterms:modified xsi:type="dcterms:W3CDTF">2023-04-06T19:23:51Z</dcterms:modified>
</cp:coreProperties>
</file>